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theme/themeOverride1.xml" ContentType="application/vnd.openxmlformats-officedocument.themeOverride+xml"/>
  <Override PartName="/ppt/notesSlides/notesSlide16.xml" ContentType="application/vnd.openxmlformats-officedocument.presentationml.notesSlide+xml"/>
  <Override PartName="/ppt/charts/chart13.xml" ContentType="application/vnd.openxmlformats-officedocument.drawingml.chart+xml"/>
  <Override PartName="/ppt/charts/chart24.xml" ContentType="application/vnd.openxmlformats-officedocument.drawingml.chart+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30.xml" ContentType="application/vnd.openxmlformats-officedocument.presentationml.notesSlide+xml"/>
  <Default Extension="xlsx" ContentType="application/vnd.openxmlformats-officedocument.spreadsheetml.sheet"/>
  <Override PartName="/ppt/charts/chart3.xml" ContentType="application/vnd.openxmlformats-officedocument.drawingml.chart+xml"/>
  <Override PartName="/ppt/notesSlides/notesSlide7.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charts/style5.xml" ContentType="application/vnd.ms-office.chartstyle+xml"/>
  <Override PartName="/ppt/slides/slide77.xml" ContentType="application/vnd.openxmlformats-officedocument.presentationml.slide+xml"/>
  <Override PartName="/ppt/diagrams/colors4.xml" ContentType="application/vnd.openxmlformats-officedocument.drawingml.diagramColors+xml"/>
  <Override PartName="/ppt/charts/style16.xml" ContentType="application/vnd.ms-office.chartstyle+xml"/>
  <Override PartName="/customXml/itemProps2.xml" ContentType="application/vnd.openxmlformats-officedocument.customXmlProperties+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Default Extension="png" ContentType="image/png"/>
  <Override PartName="/ppt/notesSlides/notesSlide68.xml" ContentType="application/vnd.openxmlformats-officedocument.presentationml.notesSlide+xml"/>
  <Override PartName="/ppt/charts/chart29.xml" ContentType="application/vnd.openxmlformats-officedocument.drawingml.chart+xml"/>
  <Override PartName="/ppt/diagrams/drawing3.xml" ContentType="application/vnd.ms-office.drawingml.diagramDrawing+xml"/>
  <Override PartName="/ppt/slides/slide55.xml" ContentType="application/vnd.openxmlformats-officedocument.presentationml.slide+xml"/>
  <Override PartName="/ppt/theme/theme2.xml" ContentType="application/vnd.openxmlformats-officedocument.theme+xml"/>
  <Override PartName="/ppt/charts/chart18.xml" ContentType="application/vnd.openxmlformats-officedocument.drawingml.chart+xml"/>
  <Override PartName="/ppt/diagrams/quickStyle3.xml" ContentType="application/vnd.openxmlformats-officedocument.drawingml.diagramStyle+xml"/>
  <Override PartName="/ppt/notesSlides/notesSlide57.xml" ContentType="application/vnd.openxmlformats-officedocument.presentationml.notesSlide+xml"/>
  <Override PartName="/ppt/charts/colors17.xml" ContentType="application/vnd.ms-office.chartcolorstyl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notesSlides/notesSlide46.xml" ContentType="application/vnd.openxmlformats-officedocument.presentationml.notesSlide+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ppt/diagrams/layout6.xml" ContentType="application/vnd.openxmlformats-officedocument.drawingml.diagramLayout+xml"/>
  <Override PartName="/docProps/app.xml" ContentType="application/vnd.openxmlformats-officedocument.extended-properties+xml"/>
  <Override PartName="/ppt/charts/colors3.xml" ContentType="application/vnd.ms-office.chartcolorstyle+xml"/>
  <Override PartName="/ppt/slides/slide11.xml" ContentType="application/vnd.openxmlformats-officedocument.presentationml.slide+xml"/>
  <Override PartName="/ppt/notesSlides/notesSlide13.xml" ContentType="application/vnd.openxmlformats-officedocument.presentationml.notesSlide+xml"/>
  <Override PartName="/ppt/charts/chart8.xml" ContentType="application/vnd.openxmlformats-officedocument.drawingml.chart+xml"/>
  <Override PartName="/ppt/charts/chart21.xml" ContentType="application/vnd.openxmlformats-officedocument.drawingml.chart+xml"/>
  <Override PartName="/ppt/notesSlides/notesSlide60.xml" ContentType="application/vnd.openxmlformats-officedocument.presentationml.notesSlide+xml"/>
  <Override PartName="/ppt/charts/chart10.xml" ContentType="application/vnd.openxmlformats-officedocument.drawingml.chart+xml"/>
  <Override PartName="/ppt/slides/slide49.xml" ContentType="application/vnd.openxmlformats-officedocument.presentationml.slide+xml"/>
  <Override PartName="/ppt/slides/slide7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charts/style17.xml" ContentType="application/vnd.ms-office.chartstyle+xml"/>
  <Override PartName="/ppt/diagrams/drawing4.xml" ContentType="application/vnd.ms-office.drawingml.diagramDrawing+xml"/>
  <Override PartName="/customXml/itemProps3.xml" ContentType="application/vnd.openxmlformats-officedocument.customXml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diagrams/colors1.xml" ContentType="application/vnd.openxmlformats-officedocument.drawingml.diagramColors+xml"/>
  <Override PartName="/ppt/diagrams/quickStyle4.xml" ContentType="application/vnd.openxmlformats-officedocument.drawingml.diagramStyle+xml"/>
  <Override PartName="/ppt/notesSlides/notesSlide69.xml" ContentType="application/vnd.openxmlformats-officedocument.presentationml.notesSlide+xml"/>
  <Default Extension="svg" ContentType="image/svg+xml"/>
  <Override PartName="/ppt/charts/style2.xml" ContentType="application/vnd.ms-office.chartstyle+xml"/>
  <Override PartName="/ppt/charts/colors8.xml" ContentType="application/vnd.ms-office.chartcolorstyl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charts/chart19.xml" ContentType="application/vnd.openxmlformats-officedocument.drawingml.char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charts/colors18.xml" ContentType="application/vnd.ms-office.chartcolorstyl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Override PartName="/ppt/charts/chart26.xml" ContentType="application/vnd.openxmlformats-officedocument.drawingml.chart+xml"/>
  <Override PartName="/ppt/theme/themeOverride3.xml" ContentType="application/vnd.openxmlformats-officedocument.themeOverride+xml"/>
  <Override PartName="/ppt/notesSlides/notesSlide36.xml" ContentType="application/vnd.openxmlformats-officedocument.presentationml.notesSlide+xml"/>
  <Default Extension="wmf" ContentType="image/x-wmf"/>
  <Override PartName="/ppt/notesSlides/notesSlide65.xml" ContentType="application/vnd.openxmlformats-officedocument.presentationml.notesSlide+xml"/>
  <Override PartName="/ppt/charts/colors4.xml" ContentType="application/vnd.ms-office.chartcolorstyl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charts/chart15.xml" ContentType="application/vnd.openxmlformats-officedocument.drawingml.char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charts/colors14.xml" ContentType="application/vnd.ms-office.chartcolorstyle+xml"/>
  <Override PartName="/ppt/slides/slide12.xml" ContentType="application/vnd.openxmlformats-officedocument.presentationml.slide+xml"/>
  <Override PartName="/ppt/slides/slide30.xml" ContentType="application/vnd.openxmlformats-officedocument.presentationml.slide+xml"/>
  <Override PartName="/ppt/notesSlides/notesSlide14.xml" ContentType="application/vnd.openxmlformats-officedocument.presentationml.notesSlide+xml"/>
  <Override PartName="/ppt/charts/chart9.xml" ContentType="application/vnd.openxmlformats-officedocument.drawingml.chart+xml"/>
  <Override PartName="/ppt/charts/chart11.xml" ContentType="application/vnd.openxmlformats-officedocument.drawingml.chart+xml"/>
  <Override PartName="/ppt/charts/chart22.xml" ContentType="application/vnd.openxmlformats-officedocument.drawingml.chart+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diagrams/layout3.xml" ContentType="application/vnd.openxmlformats-officedocument.drawingml.diagramLayout+xml"/>
  <Override PartName="/ppt/notesSlides/notesSlide50.xml" ContentType="application/vnd.openxmlformats-officedocument.presentationml.notesSlide+xml"/>
  <Override PartName="/ppt/diagrams/data4.xml" ContentType="application/vnd.openxmlformats-officedocument.drawingml.diagramData+xml"/>
  <Override PartName="/ppt/charts/style7.xml" ContentType="application/vnd.ms-office.chartstyle+xml"/>
  <Override PartName="/ppt/charts/colors10.xml" ContentType="application/vnd.ms-office.chartcolorstyle+xml"/>
  <Override PartName="/ppt/slides/slide79.xml" ContentType="application/vnd.openxmlformats-officedocument.presentationml.slide+xml"/>
  <Override PartName="/ppt/charts/chart5.xml" ContentType="application/vnd.openxmlformats-officedocument.drawingml.chart+xml"/>
  <Override PartName="/ppt/notesSlides/notesSlide10.xml" ContentType="application/vnd.openxmlformats-officedocument.presentationml.notesSlide+xml"/>
  <Override PartName="/ppt/diagrams/colors6.xml" ContentType="application/vnd.openxmlformats-officedocument.drawingml.diagramColors+xml"/>
  <Override PartName="/ppt/charts/style18.xml" ContentType="application/vnd.ms-office.chartstyle+xml"/>
  <Override PartName="/ppt/slides/slide7.xml" ContentType="application/vnd.openxmlformats-officedocument.presentationml.slide+xml"/>
  <Override PartName="/ppt/slides/slide68.xml" ContentType="application/vnd.openxmlformats-officedocument.presentationml.slide+xml"/>
  <Override PartName="/ppt/notesSlides/notesSlide5.xml" ContentType="application/vnd.openxmlformats-officedocument.presentationml.notesSlide+xml"/>
  <Override PartName="/ppt/charts/chart1.xml" ContentType="application/vnd.openxmlformats-officedocument.drawingml.chart+xml"/>
  <Override PartName="/ppt/charts/style3.xml" ContentType="application/vnd.ms-office.chartstyle+xml"/>
  <Override PartName="/ppt/diagrams/drawing5.xml" ContentType="application/vnd.ms-office.drawingml.diagramDrawing+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notesSlides/notesSlide1.xml" ContentType="application/vnd.openxmlformats-officedocument.presentationml.notesSlide+xml"/>
  <Override PartName="/ppt/diagrams/colors2.xml" ContentType="application/vnd.openxmlformats-officedocument.drawingml.diagramColors+xml"/>
  <Override PartName="/ppt/notesSlides/notesSlide59.xml" ContentType="application/vnd.openxmlformats-officedocument.presentationml.notesSlide+xml"/>
  <Override PartName="/ppt/diagrams/quickStyle5.xml" ContentType="application/vnd.openxmlformats-officedocument.drawingml.diagramStyle+xml"/>
  <Override PartName="/ppt/charts/colors9.xml" ContentType="application/vnd.ms-office.chartcolorstyle+xml"/>
  <Override PartName="/ppt/charts/style14.xml" ContentType="application/vnd.ms-office.chartstyl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drawings/drawing1.xml" ContentType="application/vnd.openxmlformats-officedocument.drawingml.chartshapes+xml"/>
  <Override PartName="/ppt/notesSlides/notesSlide19.xml" ContentType="application/vnd.openxmlformats-officedocument.presentationml.notesSlide+xml"/>
  <Override PartName="/ppt/charts/chart27.xml" ContentType="application/vnd.openxmlformats-officedocument.drawingml.chart+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diagrams/drawing1.xml" ContentType="application/vnd.ms-office.drawingml.diagramDrawing+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Default Extension="jpeg" ContentType="image/jpeg"/>
  <Override PartName="/ppt/charts/chart16.xml" ContentType="application/vnd.openxmlformats-officedocument.drawingml.chart+xml"/>
  <Override PartName="/ppt/diagrams/quickStyle1.xml" ContentType="application/vnd.openxmlformats-officedocument.drawingml.diagramStyle+xml"/>
  <Override PartName="/ppt/notesSlides/notesSlide37.xml" ContentType="application/vnd.openxmlformats-officedocument.presentationml.notesSlide+xml"/>
  <Override PartName="/ppt/notesSlides/notesSlide55.xml" ContentType="application/vnd.openxmlformats-officedocument.presentationml.notesSlide+xml"/>
  <Override PartName="/ppt/charts/style10.xml" ContentType="application/vnd.ms-office.chartstyle+xml"/>
  <Override PartName="/ppt/charts/colors5.xml" ContentType="application/vnd.ms-office.chartcolorstyle+xml"/>
  <Override PartName="/ppt/charts/colors15.xml" ContentType="application/vnd.ms-office.chartcolorstyl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charts/chart23.xml" ContentType="application/vnd.openxmlformats-officedocument.drawingml.chart+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charts/chart12.xml" ContentType="application/vnd.openxmlformats-officedocument.drawingml.chart+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diagrams/layout4.xml" ContentType="application/vnd.openxmlformats-officedocument.drawingml.diagramLayout+xml"/>
  <Override PartName="/ppt/charts/chart30.xml" ContentType="application/vnd.openxmlformats-officedocument.drawingml.chart+xml"/>
  <Override PartName="/ppt/charts/colors1.xml" ContentType="application/vnd.ms-office.chartcolorstyle+xml"/>
  <Override PartName="/ppt/charts/chart6.xml" ContentType="application/vnd.openxmlformats-officedocument.drawingml.chart+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diagrams/data5.xml" ContentType="application/vnd.openxmlformats-officedocument.drawingml.diagramData+xml"/>
  <Override PartName="/ppt/charts/style8.xml" ContentType="application/vnd.ms-office.chartstyle+xml"/>
  <Override PartName="/ppt/notesSlides/notesSlide6.xml" ContentType="application/vnd.openxmlformats-officedocument.presentationml.notesSlide+xml"/>
  <Override PartName="/ppt/diagrams/drawing6.xml" ContentType="application/vnd.ms-office.drawingml.diagramDrawing+xml"/>
  <Override PartName="/ppt/slides/slide8.xml" ContentType="application/vnd.openxmlformats-officedocument.presentationml.slide+xml"/>
  <Override PartName="/ppt/slides/slide69.xml" ContentType="application/vnd.openxmlformats-officedocument.presentationml.slide+xml"/>
  <Override PartName="/ppt/charts/chart2.xml" ContentType="application/vnd.openxmlformats-officedocument.drawingml.chart+xml"/>
  <Override PartName="/ppt/diagrams/data1.xml" ContentType="application/vnd.openxmlformats-officedocument.drawingml.diagramData+xml"/>
  <Override PartName="/ppt/diagrams/colors3.xml" ContentType="application/vnd.openxmlformats-officedocument.drawingml.diagramColors+xml"/>
  <Override PartName="/ppt/diagrams/quickStyle6.xml" ContentType="application/vnd.openxmlformats-officedocument.drawingml.diagramStyle+xml"/>
  <Default Extension="mp4" ContentType="video/mp4"/>
  <Override PartName="/ppt/charts/style4.xml" ContentType="application/vnd.ms-office.chartstyle+xml"/>
  <Override PartName="/ppt/slides/slide29.xml" ContentType="application/vnd.openxmlformats-officedocument.presentationml.slide+xml"/>
  <Override PartName="/ppt/slides/slide76.xml" ContentType="application/vnd.openxmlformats-officedocument.presentationml.slide+xml"/>
  <Override PartName="/ppt/diagrams/drawing2.xml" ContentType="application/vnd.ms-office.drawingml.diagramDrawing+xml"/>
  <Override PartName="/ppt/charts/style15.xml" ContentType="application/vnd.ms-office.chartstyle+xml"/>
  <Override PartName="/customXml/itemProps1.xml" ContentType="application/vnd.openxmlformats-officedocument.customXmlProperties+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drawings/drawing2.xml" ContentType="application/vnd.openxmlformats-officedocument.drawingml.chartshapes+xml"/>
  <Override PartName="/ppt/charts/chart28.xml" ContentType="application/vnd.openxmlformats-officedocument.drawingml.chart+xml"/>
  <Override PartName="/ppt/diagrams/quickStyle2.xml" ContentType="application/vnd.openxmlformats-officedocument.drawingml.diagramStyle+xml"/>
  <Override PartName="/ppt/notesSlides/notesSlide67.xml" ContentType="application/vnd.openxmlformats-officedocument.presentationml.notesSlide+xml"/>
  <Override PartName="/ppt/slides/slide43.xml" ContentType="application/vnd.openxmlformats-officedocument.presentationml.slide+xml"/>
  <Override PartName="/ppt/theme/theme1.xml" ContentType="application/vnd.openxmlformats-officedocument.theme+xml"/>
  <Override PartName="/ppt/charts/chart17.xml" ContentType="application/vnd.openxmlformats-officedocument.drawingml.chart+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charts/colors16.xml" ContentType="application/vnd.ms-office.chartcolorstyle+xml"/>
  <Override PartName="/ppt/slides/slide32.xml" ContentType="application/vnd.openxmlformats-officedocument.presentationml.slide+xml"/>
  <Override PartName="/ppt/notesSlides/notesSlide34.xml" ContentType="application/vnd.openxmlformats-officedocument.presentationml.notesSlide+xml"/>
  <Override PartName="/ppt/charts/colors2.xml" ContentType="application/vnd.ms-office.chartcolorstyl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diagrams/layout5.xml" ContentType="application/vnd.openxmlformats-officedocument.drawingml.diagramLayout+xml"/>
  <Override PartName="/ppt/diagrams/data6.xml" ContentType="application/vnd.openxmlformats-officedocument.drawingml.diagramData+xml"/>
  <Override PartName="/docProps/custom.xml" ContentType="application/vnd.openxmlformats-officedocument.custom-properties+xml"/>
  <Override PartName="/ppt/notesSlides/notesSlide12.xml" ContentType="application/vnd.openxmlformats-officedocument.presentationml.notesSlide+xml"/>
  <Override PartName="/ppt/charts/chart7.xml" ContentType="application/vnd.openxmlformats-officedocument.drawingml.chart+xml"/>
  <Override PartName="/ppt/charts/chart20.xml" ContentType="application/vnd.openxmlformats-officedocument.drawingml.chart+xml"/>
  <Override PartName="/ppt/charts/style9.xml" ContentType="application/vnd.ms-office.chartstyl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48.xml" ContentType="application/vnd.openxmlformats-officedocument.presentationml.slide+xml"/>
  <Override PartName="/ppt/notesSlides/notesSlide3.xml" ContentType="application/vnd.openxmlformats-officedocument.presentationml.notesSlide+xml"/>
  <Override PartName="/ppt/charts/style1.xml" ContentType="application/vnd.ms-office.chartstyl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charts/colors7.xml" ContentType="application/vnd.ms-office.chartcolorstyle+xml"/>
  <Override PartName="/ppt/revisionInfo.xml" ContentType="application/vnd.ms-powerpoint.revisioninfo+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charts/chart25.xml" ContentType="application/vnd.openxmlformats-officedocument.drawingml.chart+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slides/slide51.xml" ContentType="application/vnd.openxmlformats-officedocument.presentationml.slide+xml"/>
  <Override PartName="/ppt/theme/themeOverride2.xml" ContentType="application/vnd.openxmlformats-officedocument.themeOverride+xml"/>
  <Override PartName="/ppt/charts/chart14.xml" ContentType="application/vnd.openxmlformats-officedocument.drawingml.chart+xml"/>
  <Override PartName="/ppt/notesSlides/notesSlide53.xml" ContentType="application/vnd.openxmlformats-officedocument.presentationml.notesSlide+xml"/>
  <Override PartName="/ppt/slides/slide40.xml" ContentType="application/vnd.openxmlformats-officedocument.presentationml.slide+xml"/>
  <Override PartName="/ppt/notesSlides/notesSlide42.xml" ContentType="application/vnd.openxmlformats-officedocument.presentationml.notesSlide+xml"/>
  <Default Extension="wdp" ContentType="image/vnd.ms-photo"/>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diagrams/layout2.xml" ContentType="application/vnd.openxmlformats-officedocument.drawingml.diagramLayout+xml"/>
  <Default Extension="gif" ContentType="image/gif"/>
  <Override PartName="/ppt/charts/chart4.xml" ContentType="application/vnd.openxmlformats-officedocument.drawingml.chart+xml"/>
  <Override PartName="/ppt/diagrams/data3.xml" ContentType="application/vnd.openxmlformats-officedocument.drawingml.diagramData+xml"/>
  <Override PartName="/ppt/diagrams/colors5.xml" ContentType="application/vnd.openxmlformats-officedocument.drawingml.diagramCol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85"/>
  </p:notesMasterIdLst>
  <p:sldIdLst>
    <p:sldId id="256" r:id="rId5"/>
    <p:sldId id="267" r:id="rId6"/>
    <p:sldId id="268" r:id="rId7"/>
    <p:sldId id="269" r:id="rId8"/>
    <p:sldId id="270" r:id="rId9"/>
    <p:sldId id="271" r:id="rId10"/>
    <p:sldId id="3907" r:id="rId11"/>
    <p:sldId id="3908" r:id="rId12"/>
    <p:sldId id="273" r:id="rId13"/>
    <p:sldId id="3910" r:id="rId14"/>
    <p:sldId id="275" r:id="rId15"/>
    <p:sldId id="276" r:id="rId16"/>
    <p:sldId id="330" r:id="rId17"/>
    <p:sldId id="278" r:id="rId18"/>
    <p:sldId id="3875" r:id="rId19"/>
    <p:sldId id="279" r:id="rId20"/>
    <p:sldId id="280" r:id="rId21"/>
    <p:sldId id="282" r:id="rId22"/>
    <p:sldId id="283" r:id="rId23"/>
    <p:sldId id="284" r:id="rId24"/>
    <p:sldId id="3934" r:id="rId25"/>
    <p:sldId id="3935" r:id="rId26"/>
    <p:sldId id="3936" r:id="rId27"/>
    <p:sldId id="285" r:id="rId28"/>
    <p:sldId id="3929" r:id="rId29"/>
    <p:sldId id="3932" r:id="rId30"/>
    <p:sldId id="3930" r:id="rId31"/>
    <p:sldId id="3931" r:id="rId32"/>
    <p:sldId id="3905" r:id="rId33"/>
    <p:sldId id="3927" r:id="rId34"/>
    <p:sldId id="289" r:id="rId35"/>
    <p:sldId id="3865" r:id="rId36"/>
    <p:sldId id="3904" r:id="rId37"/>
    <p:sldId id="293" r:id="rId38"/>
    <p:sldId id="3911" r:id="rId39"/>
    <p:sldId id="3912" r:id="rId40"/>
    <p:sldId id="3913" r:id="rId41"/>
    <p:sldId id="3914" r:id="rId42"/>
    <p:sldId id="3915" r:id="rId43"/>
    <p:sldId id="3916" r:id="rId44"/>
    <p:sldId id="3917" r:id="rId45"/>
    <p:sldId id="3918" r:id="rId46"/>
    <p:sldId id="3919" r:id="rId47"/>
    <p:sldId id="3920" r:id="rId48"/>
    <p:sldId id="3921" r:id="rId49"/>
    <p:sldId id="3922" r:id="rId50"/>
    <p:sldId id="3923" r:id="rId51"/>
    <p:sldId id="3893" r:id="rId52"/>
    <p:sldId id="3888" r:id="rId53"/>
    <p:sldId id="3889" r:id="rId54"/>
    <p:sldId id="310" r:id="rId55"/>
    <p:sldId id="3924" r:id="rId56"/>
    <p:sldId id="3925" r:id="rId57"/>
    <p:sldId id="3926" r:id="rId58"/>
    <p:sldId id="313" r:id="rId59"/>
    <p:sldId id="317" r:id="rId60"/>
    <p:sldId id="3897" r:id="rId61"/>
    <p:sldId id="3898" r:id="rId62"/>
    <p:sldId id="3899" r:id="rId63"/>
    <p:sldId id="3900" r:id="rId64"/>
    <p:sldId id="3901" r:id="rId65"/>
    <p:sldId id="318" r:id="rId66"/>
    <p:sldId id="319" r:id="rId67"/>
    <p:sldId id="320" r:id="rId68"/>
    <p:sldId id="321" r:id="rId69"/>
    <p:sldId id="322" r:id="rId70"/>
    <p:sldId id="323" r:id="rId71"/>
    <p:sldId id="324" r:id="rId72"/>
    <p:sldId id="326" r:id="rId73"/>
    <p:sldId id="3906" r:id="rId74"/>
    <p:sldId id="281" r:id="rId75"/>
    <p:sldId id="327" r:id="rId76"/>
    <p:sldId id="3429" r:id="rId77"/>
    <p:sldId id="3425" r:id="rId78"/>
    <p:sldId id="3422" r:id="rId79"/>
    <p:sldId id="3428" r:id="rId80"/>
    <p:sldId id="3412" r:id="rId81"/>
    <p:sldId id="3413" r:id="rId82"/>
    <p:sldId id="3414" r:id="rId83"/>
    <p:sldId id="265" r:id="rId84"/>
  </p:sldIdLst>
  <p:sldSz cx="20104100" cy="11309350"/>
  <p:notesSz cx="9601200" cy="7315200"/>
  <p:defaultText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1C4583"/>
    <a:srgbClr val="818181"/>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516637-8646-48E9-81B0-9121C5B0E35C}" v="58" dt="2021-04-06T16:03:34.236"/>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2838BEF-8BB2-4498-84A7-C5851F593DF1}" styleName="Estilo medio 4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4931" autoAdjust="0"/>
    <p:restoredTop sz="99565" autoAdjust="0"/>
  </p:normalViewPr>
  <p:slideViewPr>
    <p:cSldViewPr>
      <p:cViewPr>
        <p:scale>
          <a:sx n="60" d="100"/>
          <a:sy n="60" d="100"/>
        </p:scale>
        <p:origin x="-198" y="90"/>
      </p:cViewPr>
      <p:guideLst>
        <p:guide orient="horz" pos="2880"/>
        <p:guide pos="2160"/>
      </p:guideLst>
    </p:cSldViewPr>
  </p:slideViewPr>
  <p:notesTextViewPr>
    <p:cViewPr>
      <p:scale>
        <a:sx n="100" d="100"/>
        <a:sy n="100" d="100"/>
      </p:scale>
      <p:origin x="0" y="0"/>
    </p:cViewPr>
  </p:notesTextViewPr>
  <p:sorterViewPr>
    <p:cViewPr varScale="1">
      <p:scale>
        <a:sx n="1" d="1"/>
        <a:sy n="1" d="1"/>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slide" Target="slides/slide80.xml"/><Relationship Id="rId89"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theme" Target="theme/theme1.xml"/><Relationship Id="rId9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openxmlformats.org/officeDocument/2006/relationships/package" Target="../embeddings/Hoja_de_c_lculo_de_Microsoft_Office_Excel1.xlsx"/><Relationship Id="rId1" Type="http://schemas.openxmlformats.org/officeDocument/2006/relationships/themeOverride" Target="../theme/themeOverride1.xml"/><Relationship Id="rId4" Type="http://schemas.microsoft.com/office/2011/relationships/chartStyle" Target="style1.xml"/></Relationships>
</file>

<file path=ppt/charts/_rels/chart10.xml.rels><?xml version="1.0" encoding="UTF-8" standalone="yes"?>
<Relationships xmlns="http://schemas.openxmlformats.org/package/2006/relationships"><Relationship Id="rId1" Type="http://schemas.openxmlformats.org/officeDocument/2006/relationships/oleObject" Target="file:///C:\Users\obaquero\Desktop\INFORMES\INFORMES%20PQRS%20CIERRE%20DICIEMBRE%202018\2020\Diciembre\tasa%20rendici&#243;n.xlsx"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file:///C:\Users\obaquero\Desktop\INFORMES\INFORMES%20PQRS%20CIERRE%20DICIEMBRE%202018\2020\INFORME%20PRESIDENCIA.xlsx" TargetMode="External"/></Relationships>
</file>

<file path=ppt/charts/_rels/chart12.xml.rels><?xml version="1.0" encoding="UTF-8" standalone="yes"?>
<Relationships xmlns="http://schemas.openxmlformats.org/package/2006/relationships"><Relationship Id="rId1" Type="http://schemas.openxmlformats.org/officeDocument/2006/relationships/oleObject" Target="file:///C:\Users\obaquero\Desktop\INFORMES\INFORMES%20PQRS%20CIERRE%20DICIEMBRE%202018\2020\INFORME%20PRESIDENCIA.xlsx" TargetMode="External"/></Relationships>
</file>

<file path=ppt/charts/_rels/chart13.xml.rels><?xml version="1.0" encoding="UTF-8" standalone="yes"?>
<Relationships xmlns="http://schemas.openxmlformats.org/package/2006/relationships"><Relationship Id="rId3" Type="http://schemas.microsoft.com/office/2011/relationships/chartStyle" Target="style4.xml"/><Relationship Id="rId2" Type="http://schemas.microsoft.com/office/2011/relationships/chartColorStyle" Target="colors4.xml"/><Relationship Id="rId1" Type="http://schemas.openxmlformats.org/officeDocument/2006/relationships/oleObject" Target="file:///C:\Users\aacortes\Downloads\Base%20PQRS%202019_2020%20Regionales%20(1)(4).xlsx" TargetMode="External"/></Relationships>
</file>

<file path=ppt/charts/_rels/chart14.xml.rels><?xml version="1.0" encoding="UTF-8" standalone="yes"?>
<Relationships xmlns="http://schemas.openxmlformats.org/package/2006/relationships"><Relationship Id="rId1" Type="http://schemas.openxmlformats.org/officeDocument/2006/relationships/oleObject" Target="file:///C:\Users\aacortes\Downloads\Base%20PQRS%202019_2020%20Regionales%20(1)(4).xlsx" TargetMode="External"/></Relationships>
</file>

<file path=ppt/charts/_rels/chart15.xml.rels><?xml version="1.0" encoding="UTF-8" standalone="yes"?>
<Relationships xmlns="http://schemas.openxmlformats.org/package/2006/relationships"><Relationship Id="rId3" Type="http://schemas.microsoft.com/office/2011/relationships/chartStyle" Target="style5.xml"/><Relationship Id="rId2" Type="http://schemas.microsoft.com/office/2011/relationships/chartColorStyle" Target="colors5.xml"/><Relationship Id="rId1" Type="http://schemas.openxmlformats.org/officeDocument/2006/relationships/oleObject" Target="file:///C:\Users\aacortes\Downloads\Base%20PQRS%202019_2020%20Regionales%20(1)(4).xlsx" TargetMode="External"/></Relationships>
</file>

<file path=ppt/charts/_rels/chart16.xml.rels><?xml version="1.0" encoding="UTF-8" standalone="yes"?>
<Relationships xmlns="http://schemas.openxmlformats.org/package/2006/relationships"><Relationship Id="rId1" Type="http://schemas.openxmlformats.org/officeDocument/2006/relationships/oleObject" Target="file:///C:\Users\aacortes\Downloads\Base%20PQRS%202019_2020%20Regionales%20(1)(4).xlsx" TargetMode="External"/></Relationships>
</file>

<file path=ppt/charts/_rels/chart17.xml.rels><?xml version="1.0" encoding="UTF-8" standalone="yes"?>
<Relationships xmlns="http://schemas.openxmlformats.org/package/2006/relationships"><Relationship Id="rId3" Type="http://schemas.microsoft.com/office/2011/relationships/chartStyle" Target="style7.xml"/><Relationship Id="rId2" Type="http://schemas.microsoft.com/office/2011/relationships/chartColorStyle" Target="colors7.xml"/><Relationship Id="rId1" Type="http://schemas.openxmlformats.org/officeDocument/2006/relationships/oleObject" Target="file:///C:\Users\aacortes\Downloads\Base%20PQRS%202019_2020%20Regionales%20(1)(4).xlsx" TargetMode="External"/></Relationships>
</file>

<file path=ppt/charts/_rels/chart18.xml.rels><?xml version="1.0" encoding="UTF-8" standalone="yes"?>
<Relationships xmlns="http://schemas.openxmlformats.org/package/2006/relationships"><Relationship Id="rId3" Type="http://schemas.microsoft.com/office/2011/relationships/chartStyle" Target="style8.xml"/><Relationship Id="rId2" Type="http://schemas.microsoft.com/office/2011/relationships/chartColorStyle" Target="colors8.xml"/><Relationship Id="rId1" Type="http://schemas.openxmlformats.org/officeDocument/2006/relationships/oleObject" Target="file:///C:\Users\aacortes\Downloads\Base%20PQRS%202019_2020%20Regionales%20(1)(4).xlsx" TargetMode="External"/></Relationships>
</file>

<file path=ppt/charts/_rels/chart19.xml.rels><?xml version="1.0" encoding="UTF-8" standalone="yes"?>
<Relationships xmlns="http://schemas.openxmlformats.org/package/2006/relationships"><Relationship Id="rId3" Type="http://schemas.microsoft.com/office/2011/relationships/chartStyle" Target="style9.xml"/><Relationship Id="rId2" Type="http://schemas.microsoft.com/office/2011/relationships/chartColorStyle" Target="colors9.xml"/><Relationship Id="rId1" Type="http://schemas.openxmlformats.org/officeDocument/2006/relationships/oleObject" Target="file:///C:\Users\aacortes\Downloads\Base%20PQRS%202019_2020%20Regionales%20(1)(4).xlsx" TargetMode="External"/></Relationships>
</file>

<file path=ppt/charts/_rels/chart2.xml.rels><?xml version="1.0" encoding="UTF-8" standalone="yes"?>
<Relationships xmlns="http://schemas.openxmlformats.org/package/2006/relationships"><Relationship Id="rId2" Type="http://schemas.openxmlformats.org/officeDocument/2006/relationships/package" Target="../embeddings/Hoja_de_c_lculo_de_Microsoft_Office_Excel2.xlsx"/><Relationship Id="rId1" Type="http://schemas.openxmlformats.org/officeDocument/2006/relationships/themeOverride" Target="../theme/themeOverride2.xml"/></Relationships>
</file>

<file path=ppt/charts/_rels/chart20.xml.rels><?xml version="1.0" encoding="UTF-8" standalone="yes"?>
<Relationships xmlns="http://schemas.openxmlformats.org/package/2006/relationships"><Relationship Id="rId3" Type="http://schemas.microsoft.com/office/2011/relationships/chartStyle" Target="style10.xml"/><Relationship Id="rId2" Type="http://schemas.microsoft.com/office/2011/relationships/chartColorStyle" Target="colors10.xml"/><Relationship Id="rId1" Type="http://schemas.openxmlformats.org/officeDocument/2006/relationships/oleObject" Target="file:///C:\Users\aacortes\Downloads\Base%20PQRS%202019_2020%20Regionales%20(1)(4).xlsx" TargetMode="External"/></Relationships>
</file>

<file path=ppt/charts/_rels/chart21.xml.rels><?xml version="1.0" encoding="UTF-8" standalone="yes"?>
<Relationships xmlns="http://schemas.openxmlformats.org/package/2006/relationships"><Relationship Id="rId3" Type="http://schemas.microsoft.com/office/2011/relationships/chartStyle" Target="style14.xml"/><Relationship Id="rId2" Type="http://schemas.microsoft.com/office/2011/relationships/chartColorStyle" Target="colors14.xml"/><Relationship Id="rId1" Type="http://schemas.openxmlformats.org/officeDocument/2006/relationships/oleObject" Target="file:///C:\Users\obaquero\AppData\Local\Microsoft\Windows\INetCache\Content.Outlook\OIIWB2YU\comparativo%202019%202020.xlsx" TargetMode="External"/></Relationships>
</file>

<file path=ppt/charts/_rels/chart22.xml.rels><?xml version="1.0" encoding="UTF-8" standalone="yes"?>
<Relationships xmlns="http://schemas.openxmlformats.org/package/2006/relationships"><Relationship Id="rId1" Type="http://schemas.openxmlformats.org/officeDocument/2006/relationships/package" Target="../embeddings/Hoja_de_c_lculo_de_Microsoft_Office_Excel4.xlsx"/></Relationships>
</file>

<file path=ppt/charts/_rels/chart23.xml.rels><?xml version="1.0" encoding="UTF-8" standalone="yes"?>
<Relationships xmlns="http://schemas.openxmlformats.org/package/2006/relationships"><Relationship Id="rId3" Type="http://schemas.microsoft.com/office/2011/relationships/chartStyle" Target="style15.xml"/><Relationship Id="rId2" Type="http://schemas.microsoft.com/office/2011/relationships/chartColorStyle" Target="colors15.xml"/><Relationship Id="rId1" Type="http://schemas.openxmlformats.org/officeDocument/2006/relationships/oleObject" Target="file:///C:\Users\NORJUELA\Desktop\Covid%20Contraloria\Noviembre\17\Informe%20Covid%2017-11-2020%20PPT.xlsx" TargetMode="External"/></Relationships>
</file>

<file path=ppt/charts/_rels/chart24.xml.rels><?xml version="1.0" encoding="UTF-8" standalone="yes"?>
<Relationships xmlns="http://schemas.openxmlformats.org/package/2006/relationships"><Relationship Id="rId3" Type="http://schemas.microsoft.com/office/2011/relationships/chartStyle" Target="style16.xml"/><Relationship Id="rId2" Type="http://schemas.microsoft.com/office/2011/relationships/chartColorStyle" Target="colors16.xml"/><Relationship Id="rId1" Type="http://schemas.openxmlformats.org/officeDocument/2006/relationships/package" Target="../embeddings/Hoja_de_c_lculo_de_Microsoft_Office_Excel5.xlsx"/></Relationships>
</file>

<file path=ppt/charts/_rels/chart25.xml.rels><?xml version="1.0" encoding="UTF-8" standalone="yes"?>
<Relationships xmlns="http://schemas.openxmlformats.org/package/2006/relationships"><Relationship Id="rId3" Type="http://schemas.microsoft.com/office/2011/relationships/chartStyle" Target="style17.xml"/><Relationship Id="rId2" Type="http://schemas.microsoft.com/office/2011/relationships/chartColorStyle" Target="colors17.xml"/><Relationship Id="rId1" Type="http://schemas.openxmlformats.org/officeDocument/2006/relationships/package" Target="../embeddings/Hoja_de_c_lculo_de_Microsoft_Office_Excel6.xlsx"/></Relationships>
</file>

<file path=ppt/charts/_rels/chart26.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package" Target="../embeddings/Hoja_de_c_lculo_de_Microsoft_Office_Excel7.xlsx"/><Relationship Id="rId1" Type="http://schemas.openxmlformats.org/officeDocument/2006/relationships/themeOverride" Target="../theme/themeOverride3.xml"/></Relationships>
</file>

<file path=ppt/charts/_rels/chart27.xml.rels><?xml version="1.0" encoding="UTF-8" standalone="yes"?>
<Relationships xmlns="http://schemas.openxmlformats.org/package/2006/relationships"><Relationship Id="rId1" Type="http://schemas.openxmlformats.org/officeDocument/2006/relationships/package" Target="../embeddings/Hoja_de_c_lculo_de_Microsoft_Office_Excel8.xlsx"/></Relationships>
</file>

<file path=ppt/charts/_rels/chart28.xml.rels><?xml version="1.0" encoding="UTF-8" standalone="yes"?>
<Relationships xmlns="http://schemas.openxmlformats.org/package/2006/relationships"><Relationship Id="rId1" Type="http://schemas.openxmlformats.org/officeDocument/2006/relationships/package" Target="../embeddings/Hoja_de_c_lculo_de_Microsoft_Office_Excel9.xlsx"/></Relationships>
</file>

<file path=ppt/charts/_rels/chart29.xml.rels><?xml version="1.0" encoding="UTF-8" standalone="yes"?>
<Relationships xmlns="http://schemas.openxmlformats.org/package/2006/relationships"><Relationship Id="rId3" Type="http://schemas.microsoft.com/office/2011/relationships/chartStyle" Target="style18.xml"/><Relationship Id="rId2" Type="http://schemas.microsoft.com/office/2011/relationships/chartColorStyle" Target="colors18.xml"/><Relationship Id="rId1" Type="http://schemas.openxmlformats.org/officeDocument/2006/relationships/oleObject" Target="file:///C:\Users\dpaez\Desktop\Daira\INFORMES\INFORME%202020\TABLAS.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Libro1" TargetMode="External"/></Relationships>
</file>

<file path=ppt/charts/_rels/chart30.xml.rels><?xml version="1.0" encoding="UTF-8" standalone="yes"?>
<Relationships xmlns="http://schemas.openxmlformats.org/package/2006/relationships"><Relationship Id="rId1" Type="http://schemas.openxmlformats.org/officeDocument/2006/relationships/oleObject" Target="file:///C:\Users\dpaez\Desktop\Daira\INFORMES\INFORME%202020\GESTION%20ASOCIACIONES%20%20POR%20A&#209;O.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Familia%20Chicuazuque\Desktop\Rendici&#243;n%20de%20cuentas%20ARCHIVO.xlsx" TargetMode="External"/></Relationships>
</file>

<file path=ppt/charts/_rels/chart5.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package" Target="../embeddings/Hoja_de_c_lculo_de_Microsoft_Office_Excel3.xlsx"/></Relationships>
</file>

<file path=ppt/charts/_rels/chart6.xml.rels><?xml version="1.0" encoding="UTF-8" standalone="yes"?>
<Relationships xmlns="http://schemas.openxmlformats.org/package/2006/relationships"><Relationship Id="rId1" Type="http://schemas.openxmlformats.org/officeDocument/2006/relationships/oleObject" Target="Libro1" TargetMode="External"/></Relationships>
</file>

<file path=ppt/charts/_rels/chart7.xml.rels><?xml version="1.0" encoding="UTF-8" standalone="yes"?>
<Relationships xmlns="http://schemas.openxmlformats.org/package/2006/relationships"><Relationship Id="rId3" Type="http://schemas.microsoft.com/office/2011/relationships/chartColorStyle" Target="colors3.xml"/><Relationship Id="rId2" Type="http://schemas.openxmlformats.org/officeDocument/2006/relationships/chartUserShapes" Target="../drawings/drawing1.xml"/><Relationship Id="rId1" Type="http://schemas.openxmlformats.org/officeDocument/2006/relationships/oleObject" Target="Libro1" TargetMode="External"/><Relationship Id="rId4" Type="http://schemas.microsoft.com/office/2011/relationships/chartStyle" Target="style3.xml"/></Relationships>
</file>

<file path=ppt/charts/_rels/chart8.xml.rels><?xml version="1.0" encoding="UTF-8" standalone="yes"?>
<Relationships xmlns="http://schemas.openxmlformats.org/package/2006/relationships"><Relationship Id="rId1" Type="http://schemas.openxmlformats.org/officeDocument/2006/relationships/oleObject" Target="file:///C:\Users\dherrera\Documents\INDICADORES\Formato%20de%20Reporte%20Areas%20-Resoluci&#243;n%200256%20-EPS.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C:\Users\obaquero\Desktop\MI%20ARCHIVO_\VACACIONES%20OLGA\Rendici&#243;n%20Cuentas%202019\Copia%20de%20Excel%20Encuesta.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lang val="es-CO"/>
  <c:clrMapOvr bg1="lt1" tx1="dk1" bg2="lt2" tx2="dk2" accent1="accent1" accent2="accent2" accent3="accent3" accent4="accent4" accent5="accent5" accent6="accent6" hlink="hlink" folHlink="folHlink"/>
  <c:chart>
    <c:autoTitleDeleted val="1"/>
    <c:plotArea>
      <c:layout/>
      <c:pieChart>
        <c:varyColors val="1"/>
        <c:ser>
          <c:idx val="0"/>
          <c:order val="0"/>
          <c:dPt>
            <c:idx val="0"/>
            <c:spPr>
              <a:solidFill>
                <a:schemeClr val="accent1"/>
              </a:solidFill>
              <a:ln>
                <a:noFill/>
              </a:ln>
              <a:effectLst>
                <a:outerShdw blurRad="635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1-C336-4A68-A33F-9ABBB1B44CBF}"/>
              </c:ext>
            </c:extLst>
          </c:dPt>
          <c:dPt>
            <c:idx val="1"/>
            <c:spPr>
              <a:solidFill>
                <a:schemeClr val="accent2"/>
              </a:solidFill>
              <a:ln>
                <a:noFill/>
              </a:ln>
              <a:effectLst>
                <a:outerShdw blurRad="635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3-C336-4A68-A33F-9ABBB1B44CBF}"/>
              </c:ext>
            </c:extLst>
          </c:dPt>
          <c:dPt>
            <c:idx val="2"/>
            <c:spPr>
              <a:solidFill>
                <a:srgbClr val="92D050"/>
              </a:solidFill>
              <a:ln>
                <a:noFill/>
              </a:ln>
              <a:effectLst>
                <a:outerShdw blurRad="635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5-C336-4A68-A33F-9ABBB1B44CBF}"/>
              </c:ext>
            </c:extLst>
          </c:dPt>
          <c:dLbls>
            <c:dLbl>
              <c:idx val="1"/>
              <c:layout>
                <c:manualLayout>
                  <c:x val="-0.22777777777777777"/>
                  <c:y val="0"/>
                </c:manualLayout>
              </c:layout>
              <c:spPr>
                <a:noFill/>
                <a:ln>
                  <a:noFill/>
                </a:ln>
                <a:effectLst/>
              </c:spPr>
              <c:txPr>
                <a:bodyPr rot="0" spcFirstLastPara="1" vertOverflow="ellipsis" vert="horz" wrap="square" anchor="ctr" anchorCtr="1"/>
                <a:lstStyle/>
                <a:p>
                  <a:pPr>
                    <a:defRPr lang="es-ES" sz="2500" b="1" i="0" u="none" strike="noStrike" kern="1200" spc="0" baseline="0">
                      <a:solidFill>
                        <a:schemeClr val="accent2"/>
                      </a:solidFill>
                      <a:latin typeface="+mn-lt"/>
                      <a:ea typeface="+mn-ea"/>
                      <a:cs typeface="+mn-cs"/>
                    </a:defRPr>
                  </a:pPr>
                  <a:endParaRPr lang="es-CO"/>
                </a:p>
              </c:txPr>
              <c:dLblPos val="bestFit"/>
              <c:showVal val="1"/>
              <c:showCatNam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C336-4A68-A33F-9ABBB1B44CBF}"/>
                </c:ext>
              </c:extLst>
            </c:dLbl>
            <c:dLbl>
              <c:idx val="2"/>
              <c:spPr>
                <a:noFill/>
                <a:ln>
                  <a:noFill/>
                </a:ln>
                <a:effectLst/>
              </c:spPr>
              <c:txPr>
                <a:bodyPr rot="0" spcFirstLastPara="1" vertOverflow="ellipsis" vert="horz" wrap="square" anchor="ctr" anchorCtr="1"/>
                <a:lstStyle/>
                <a:p>
                  <a:pPr>
                    <a:defRPr lang="es-ES" sz="2500" b="1" i="0" u="none" strike="noStrike" kern="1200" spc="0" baseline="0">
                      <a:solidFill>
                        <a:srgbClr val="92D050"/>
                      </a:solidFill>
                      <a:latin typeface="+mn-lt"/>
                      <a:ea typeface="+mn-ea"/>
                      <a:cs typeface="+mn-cs"/>
                    </a:defRPr>
                  </a:pPr>
                  <a:endParaRPr lang="es-CO"/>
                </a:p>
              </c:txPr>
            </c:dLbl>
            <c:spPr>
              <a:noFill/>
              <a:ln>
                <a:noFill/>
              </a:ln>
              <a:effectLst/>
            </c:spPr>
            <c:txPr>
              <a:bodyPr rot="0" spcFirstLastPara="1" vertOverflow="ellipsis" vert="horz" wrap="square" anchor="ctr" anchorCtr="1"/>
              <a:lstStyle/>
              <a:p>
                <a:pPr>
                  <a:defRPr lang="es-ES" sz="2500" b="1" i="0" u="none" strike="noStrike" kern="1200" spc="0" baseline="0">
                    <a:solidFill>
                      <a:schemeClr val="accent1"/>
                    </a:solidFill>
                    <a:latin typeface="+mn-lt"/>
                    <a:ea typeface="+mn-ea"/>
                    <a:cs typeface="+mn-cs"/>
                  </a:defRPr>
                </a:pPr>
                <a:endParaRPr lang="es-CO"/>
              </a:p>
            </c:txPr>
            <c:dLblPos val="outEnd"/>
            <c:showVal val="1"/>
            <c:showCatName val="1"/>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Nacional!$I$7:$K$7</c:f>
              <c:strCache>
                <c:ptCount val="3"/>
                <c:pt idx="0">
                  <c:v>REGIMEN CONTRIBUTVO</c:v>
                </c:pt>
                <c:pt idx="1">
                  <c:v>REGIMEN DE EXCEPCION</c:v>
                </c:pt>
                <c:pt idx="2">
                  <c:v>REGIMEN SUBSIDIADO</c:v>
                </c:pt>
              </c:strCache>
            </c:strRef>
          </c:cat>
          <c:val>
            <c:numRef>
              <c:f>Nacional!$I$8:$K$8</c:f>
              <c:numCache>
                <c:formatCode>0.0%</c:formatCode>
                <c:ptCount val="3"/>
                <c:pt idx="0">
                  <c:v>0.47200403915385103</c:v>
                </c:pt>
                <c:pt idx="1">
                  <c:v>4.255981577320686E-2</c:v>
                </c:pt>
                <c:pt idx="2">
                  <c:v>0.48543614507294297</c:v>
                </c:pt>
              </c:numCache>
            </c:numRef>
          </c:val>
          <c:extLst xmlns:c16r2="http://schemas.microsoft.com/office/drawing/2015/06/chart">
            <c:ext xmlns:c16="http://schemas.microsoft.com/office/drawing/2014/chart" uri="{C3380CC4-5D6E-409C-BE32-E72D297353CC}">
              <c16:uniqueId val="{00000006-C336-4A68-A33F-9ABBB1B44CBF}"/>
            </c:ext>
          </c:extLst>
        </c:ser>
        <c:dLbls>
          <c:showCatName val="1"/>
        </c:dLbls>
        <c:firstSliceAng val="0"/>
      </c:pieChart>
      <c:spPr>
        <a:noFill/>
        <a:ln>
          <a:noFill/>
        </a:ln>
        <a:effectLst/>
      </c:spPr>
    </c:plotArea>
    <c:plotVisOnly val="1"/>
    <c:dispBlanksAs val="zero"/>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2500"/>
      </a:pPr>
      <a:endParaRPr lang="es-CO"/>
    </a:p>
  </c:txPr>
  <c:externalData r:id="rId2"/>
</c:chartSpace>
</file>

<file path=ppt/charts/chart10.xml><?xml version="1.0" encoding="utf-8"?>
<c:chartSpace xmlns:c="http://schemas.openxmlformats.org/drawingml/2006/chart" xmlns:a="http://schemas.openxmlformats.org/drawingml/2006/main" xmlns:r="http://schemas.openxmlformats.org/officeDocument/2006/relationships">
  <c:date1904 val="1"/>
  <c:lang val="es-CO"/>
  <c:chart>
    <c:autoTitleDeleted val="1"/>
    <c:plotArea>
      <c:layout/>
      <c:barChart>
        <c:barDir val="col"/>
        <c:grouping val="clustered"/>
        <c:ser>
          <c:idx val="0"/>
          <c:order val="0"/>
          <c:tx>
            <c:strRef>
              <c:f>Hoja1!$C$2</c:f>
              <c:strCache>
                <c:ptCount val="1"/>
                <c:pt idx="0">
                  <c:v>Tasa 2019</c:v>
                </c:pt>
              </c:strCache>
            </c:strRef>
          </c:tx>
          <c:spPr>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c:spPr>
          <c:dLbls>
            <c:dLbl>
              <c:idx val="2"/>
              <c:layout>
                <c:manualLayout>
                  <c:x val="-9.1669922833655017E-3"/>
                  <c:y val="5.5353480644297192E-3"/>
                </c:manualLayout>
              </c:layout>
              <c:dLblPos val="outEnd"/>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33DA-4B8A-A89A-529A3ECB35D3}"/>
                </c:ext>
              </c:extLst>
            </c:dLbl>
            <c:dLbl>
              <c:idx val="8"/>
              <c:layout>
                <c:manualLayout>
                  <c:x val="-2.0371093963034402E-2"/>
                  <c:y val="-3.6902320429531457E-3"/>
                </c:manualLayout>
              </c:layout>
              <c:dLblPos val="outEnd"/>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33DA-4B8A-A89A-529A3ECB35D3}"/>
                </c:ext>
              </c:extLst>
            </c:dLbl>
            <c:spPr>
              <a:noFill/>
              <a:ln>
                <a:noFill/>
              </a:ln>
              <a:effectLst/>
            </c:spPr>
            <c:txPr>
              <a:bodyPr rot="0" spcFirstLastPara="1" vertOverflow="ellipsis" vert="horz" wrap="square" anchor="ctr" anchorCtr="1"/>
              <a:lstStyle/>
              <a:p>
                <a:pPr>
                  <a:defRPr lang="es-ES" sz="2400" b="1" i="0" u="none" strike="noStrike" kern="1200" baseline="0">
                    <a:solidFill>
                      <a:schemeClr val="tx1">
                        <a:lumMod val="75000"/>
                        <a:lumOff val="25000"/>
                      </a:schemeClr>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Hoja1!$B$3:$B$14</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Hoja1!$C$3:$C$14</c:f>
              <c:numCache>
                <c:formatCode>0.0</c:formatCode>
                <c:ptCount val="12"/>
                <c:pt idx="0">
                  <c:v>2.9722151129012024</c:v>
                </c:pt>
                <c:pt idx="1">
                  <c:v>3.4303809822934799</c:v>
                </c:pt>
                <c:pt idx="2">
                  <c:v>3.9400589493788218</c:v>
                </c:pt>
                <c:pt idx="3">
                  <c:v>3.8792045175546277</c:v>
                </c:pt>
                <c:pt idx="4">
                  <c:v>4.2856806568087356</c:v>
                </c:pt>
                <c:pt idx="5">
                  <c:v>3.5171512474352737</c:v>
                </c:pt>
                <c:pt idx="6">
                  <c:v>4.1801930004002319</c:v>
                </c:pt>
                <c:pt idx="7">
                  <c:v>4.1168830182373357</c:v>
                </c:pt>
                <c:pt idx="8">
                  <c:v>4.2998554435468694</c:v>
                </c:pt>
                <c:pt idx="9">
                  <c:v>4.6702085528331425</c:v>
                </c:pt>
                <c:pt idx="10">
                  <c:v>4.0235445515608275</c:v>
                </c:pt>
                <c:pt idx="11">
                  <c:v>3.4388075707041437</c:v>
                </c:pt>
              </c:numCache>
            </c:numRef>
          </c:val>
          <c:extLst xmlns:c16r2="http://schemas.microsoft.com/office/drawing/2015/06/chart">
            <c:ext xmlns:c16="http://schemas.microsoft.com/office/drawing/2014/chart" uri="{C3380CC4-5D6E-409C-BE32-E72D297353CC}">
              <c16:uniqueId val="{00000002-33DA-4B8A-A89A-529A3ECB35D3}"/>
            </c:ext>
          </c:extLst>
        </c:ser>
        <c:ser>
          <c:idx val="1"/>
          <c:order val="1"/>
          <c:tx>
            <c:strRef>
              <c:f>Hoja1!$D$2</c:f>
              <c:strCache>
                <c:ptCount val="1"/>
                <c:pt idx="0">
                  <c:v>Tasa 2020</c:v>
                </c:pt>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dLbls>
            <c:dLbl>
              <c:idx val="9"/>
              <c:layout>
                <c:manualLayout>
                  <c:x val="1.3241211075972165E-2"/>
                  <c:y val="9.2255801073828567E-3"/>
                </c:manualLayout>
              </c:layout>
              <c:dLblPos val="outEnd"/>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33DA-4B8A-A89A-529A3ECB35D3}"/>
                </c:ext>
              </c:extLst>
            </c:dLbl>
            <c:spPr>
              <a:noFill/>
              <a:ln>
                <a:noFill/>
              </a:ln>
              <a:effectLst/>
            </c:spPr>
            <c:txPr>
              <a:bodyPr rot="0" spcFirstLastPara="1" vertOverflow="ellipsis" vert="horz" wrap="square" anchor="ctr" anchorCtr="1"/>
              <a:lstStyle/>
              <a:p>
                <a:pPr>
                  <a:defRPr lang="es-ES" sz="2400" b="1" i="0" u="none" strike="noStrike" kern="1200" baseline="0">
                    <a:solidFill>
                      <a:schemeClr val="tx1">
                        <a:lumMod val="75000"/>
                        <a:lumOff val="25000"/>
                      </a:schemeClr>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Hoja1!$B$3:$B$14</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Hoja1!$D$3:$D$14</c:f>
              <c:numCache>
                <c:formatCode>0.0</c:formatCode>
                <c:ptCount val="12"/>
                <c:pt idx="0">
                  <c:v>4.1301007124804725</c:v>
                </c:pt>
                <c:pt idx="1">
                  <c:v>4.2691376224070758</c:v>
                </c:pt>
                <c:pt idx="2">
                  <c:v>3.8731577952870255</c:v>
                </c:pt>
                <c:pt idx="3">
                  <c:v>3.0233593902168208</c:v>
                </c:pt>
                <c:pt idx="4">
                  <c:v>3.0757995379461898</c:v>
                </c:pt>
                <c:pt idx="5">
                  <c:v>3.6298295963980007</c:v>
                </c:pt>
                <c:pt idx="6">
                  <c:v>5.2520128873329099</c:v>
                </c:pt>
                <c:pt idx="7">
                  <c:v>4.6977991866855149</c:v>
                </c:pt>
                <c:pt idx="8">
                  <c:v>4.2541278358425405</c:v>
                </c:pt>
                <c:pt idx="9">
                  <c:v>4.6017726612445919</c:v>
                </c:pt>
                <c:pt idx="10">
                  <c:v>4.4804893989047194</c:v>
                </c:pt>
                <c:pt idx="11">
                  <c:v>4.4259159869679161</c:v>
                </c:pt>
              </c:numCache>
            </c:numRef>
          </c:val>
          <c:extLst xmlns:c16r2="http://schemas.microsoft.com/office/drawing/2015/06/chart">
            <c:ext xmlns:c16="http://schemas.microsoft.com/office/drawing/2014/chart" uri="{C3380CC4-5D6E-409C-BE32-E72D297353CC}">
              <c16:uniqueId val="{00000004-33DA-4B8A-A89A-529A3ECB35D3}"/>
            </c:ext>
          </c:extLst>
        </c:ser>
        <c:dLbls>
          <c:showVal val="1"/>
        </c:dLbls>
        <c:gapWidth val="219"/>
        <c:overlap val="-27"/>
        <c:axId val="193537152"/>
        <c:axId val="193538688"/>
      </c:barChart>
      <c:catAx>
        <c:axId val="193537152"/>
        <c:scaling>
          <c:orientation val="minMax"/>
        </c:scaling>
        <c:axPos val="b"/>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s-ES" sz="2400" b="1" i="0" u="none" strike="noStrike" kern="1200" baseline="0">
                <a:solidFill>
                  <a:schemeClr val="tx1">
                    <a:lumMod val="65000"/>
                    <a:lumOff val="35000"/>
                  </a:schemeClr>
                </a:solidFill>
                <a:latin typeface="+mn-lt"/>
                <a:ea typeface="+mn-ea"/>
                <a:cs typeface="+mn-cs"/>
              </a:defRPr>
            </a:pPr>
            <a:endParaRPr lang="es-CO"/>
          </a:p>
        </c:txPr>
        <c:crossAx val="193538688"/>
        <c:crosses val="autoZero"/>
        <c:auto val="1"/>
        <c:lblAlgn val="ctr"/>
        <c:lblOffset val="100"/>
      </c:catAx>
      <c:valAx>
        <c:axId val="193538688"/>
        <c:scaling>
          <c:orientation val="minMax"/>
        </c:scaling>
        <c:axPos val="l"/>
        <c:numFmt formatCode="0.0" sourceLinked="1"/>
        <c:majorTickMark val="none"/>
        <c:tickLblPos val="nextTo"/>
        <c:spPr>
          <a:noFill/>
          <a:ln>
            <a:noFill/>
          </a:ln>
          <a:effectLst/>
        </c:spPr>
        <c:txPr>
          <a:bodyPr rot="-60000000" spcFirstLastPara="1" vertOverflow="ellipsis" vert="horz" wrap="square" anchor="ctr" anchorCtr="1"/>
          <a:lstStyle/>
          <a:p>
            <a:pPr>
              <a:defRPr lang="es-ES" sz="2400" b="1" i="0" u="none" strike="noStrike" kern="1200" baseline="0">
                <a:solidFill>
                  <a:schemeClr val="tx1">
                    <a:lumMod val="65000"/>
                    <a:lumOff val="35000"/>
                  </a:schemeClr>
                </a:solidFill>
                <a:latin typeface="+mn-lt"/>
                <a:ea typeface="+mn-ea"/>
                <a:cs typeface="+mn-cs"/>
              </a:defRPr>
            </a:pPr>
            <a:endParaRPr lang="es-CO"/>
          </a:p>
        </c:txPr>
        <c:crossAx val="193537152"/>
        <c:crosses val="autoZero"/>
        <c:crossBetween val="between"/>
      </c:valAx>
      <c:spPr>
        <a:noFill/>
        <a:ln>
          <a:noFill/>
        </a:ln>
        <a:effectLst/>
      </c:spPr>
    </c:plotArea>
    <c:legend>
      <c:legendPos val="b"/>
      <c:layout/>
      <c:spPr>
        <a:noFill/>
        <a:ln>
          <a:noFill/>
        </a:ln>
        <a:effectLst/>
      </c:spPr>
      <c:txPr>
        <a:bodyPr rot="0" spcFirstLastPara="1" vertOverflow="ellipsis" vert="horz" wrap="square" anchor="ctr" anchorCtr="1"/>
        <a:lstStyle/>
        <a:p>
          <a:pPr>
            <a:defRPr lang="es-ES" sz="2400" b="1" i="0" u="none" strike="noStrike" kern="1200" baseline="0">
              <a:solidFill>
                <a:schemeClr val="tx1">
                  <a:lumMod val="65000"/>
                  <a:lumOff val="35000"/>
                </a:schemeClr>
              </a:solidFill>
              <a:latin typeface="+mn-lt"/>
              <a:ea typeface="+mn-ea"/>
              <a:cs typeface="+mn-cs"/>
            </a:defRPr>
          </a:pPr>
          <a:endParaRPr lang="es-CO"/>
        </a:p>
      </c:txPr>
    </c:legend>
    <c:plotVisOnly val="1"/>
    <c:dispBlanksAs val="gap"/>
  </c:chart>
  <c:spPr>
    <a:noFill/>
    <a:ln w="9525" cap="flat" cmpd="sng" algn="ctr">
      <a:noFill/>
      <a:round/>
    </a:ln>
    <a:effectLst/>
  </c:spPr>
  <c:txPr>
    <a:bodyPr/>
    <a:lstStyle/>
    <a:p>
      <a:pPr>
        <a:defRPr sz="2400" b="1"/>
      </a:pPr>
      <a:endParaRPr lang="es-CO"/>
    </a:p>
  </c:txPr>
  <c:externalData r:id="rId1"/>
</c:chartSpace>
</file>

<file path=ppt/charts/chart11.xml><?xml version="1.0" encoding="utf-8"?>
<c:chartSpace xmlns:c="http://schemas.openxmlformats.org/drawingml/2006/chart" xmlns:a="http://schemas.openxmlformats.org/drawingml/2006/main" xmlns:r="http://schemas.openxmlformats.org/officeDocument/2006/relationships">
  <c:date1904 val="1"/>
  <c:lang val="es-CO"/>
  <c:chart>
    <c:autoTitleDeleted val="1"/>
    <c:plotArea>
      <c:layout/>
      <c:barChart>
        <c:barDir val="bar"/>
        <c:grouping val="clustered"/>
        <c:ser>
          <c:idx val="0"/>
          <c:order val="0"/>
          <c:tx>
            <c:strRef>
              <c:f>'acumulada nov'!$C$57</c:f>
              <c:strCache>
                <c:ptCount val="1"/>
                <c:pt idx="0">
                  <c:v> 2,019 </c:v>
                </c:pt>
              </c:strCache>
            </c:strRef>
          </c:tx>
          <c:spPr>
            <a:solidFill>
              <a:schemeClr val="accent2"/>
            </a:solidFill>
            <a:ln>
              <a:noFill/>
            </a:ln>
            <a:effectLst/>
          </c:spPr>
          <c:dPt>
            <c:idx val="0"/>
            <c:spPr>
              <a:solidFill>
                <a:srgbClr val="00B050"/>
              </a:solidFill>
              <a:ln>
                <a:noFill/>
              </a:ln>
              <a:effectLst/>
            </c:spPr>
            <c:extLst xmlns:c16r2="http://schemas.microsoft.com/office/drawing/2015/06/chart">
              <c:ext xmlns:c16="http://schemas.microsoft.com/office/drawing/2014/chart" uri="{C3380CC4-5D6E-409C-BE32-E72D297353CC}">
                <c16:uniqueId val="{00000002-3AF3-4DF9-915C-648A08A17525}"/>
              </c:ext>
            </c:extLst>
          </c:dPt>
          <c:dPt>
            <c:idx val="1"/>
            <c:spPr>
              <a:solidFill>
                <a:srgbClr val="00B050"/>
              </a:solidFill>
              <a:ln>
                <a:noFill/>
              </a:ln>
              <a:effectLst/>
            </c:spPr>
            <c:extLst xmlns:c16r2="http://schemas.microsoft.com/office/drawing/2015/06/chart">
              <c:ext xmlns:c16="http://schemas.microsoft.com/office/drawing/2014/chart" uri="{C3380CC4-5D6E-409C-BE32-E72D297353CC}">
                <c16:uniqueId val="{00000003-3AF3-4DF9-915C-648A08A17525}"/>
              </c:ext>
            </c:extLst>
          </c:dPt>
          <c:dPt>
            <c:idx val="2"/>
            <c:spPr>
              <a:solidFill>
                <a:srgbClr val="00B050"/>
              </a:solidFill>
              <a:ln>
                <a:noFill/>
              </a:ln>
              <a:effectLst/>
            </c:spPr>
            <c:extLst xmlns:c16r2="http://schemas.microsoft.com/office/drawing/2015/06/chart">
              <c:ext xmlns:c16="http://schemas.microsoft.com/office/drawing/2014/chart" uri="{C3380CC4-5D6E-409C-BE32-E72D297353CC}">
                <c16:uniqueId val="{00000004-3AF3-4DF9-915C-648A08A17525}"/>
              </c:ext>
            </c:extLst>
          </c:dPt>
          <c:dPt>
            <c:idx val="3"/>
            <c:spPr>
              <a:solidFill>
                <a:srgbClr val="00B050"/>
              </a:solidFill>
              <a:ln>
                <a:noFill/>
              </a:ln>
              <a:effectLst/>
            </c:spPr>
            <c:extLst xmlns:c16r2="http://schemas.microsoft.com/office/drawing/2015/06/chart">
              <c:ext xmlns:c16="http://schemas.microsoft.com/office/drawing/2014/chart" uri="{C3380CC4-5D6E-409C-BE32-E72D297353CC}">
                <c16:uniqueId val="{00000005-3AF3-4DF9-915C-648A08A17525}"/>
              </c:ext>
            </c:extLst>
          </c:dPt>
          <c:dPt>
            <c:idx val="4"/>
            <c:spPr>
              <a:solidFill>
                <a:srgbClr val="FFC000"/>
              </a:solidFill>
              <a:ln>
                <a:noFill/>
              </a:ln>
              <a:effectLst/>
            </c:spPr>
            <c:extLst xmlns:c16r2="http://schemas.microsoft.com/office/drawing/2015/06/chart">
              <c:ext xmlns:c16="http://schemas.microsoft.com/office/drawing/2014/chart" uri="{C3380CC4-5D6E-409C-BE32-E72D297353CC}">
                <c16:uniqueId val="{00000006-3AF3-4DF9-915C-648A08A17525}"/>
              </c:ext>
            </c:extLst>
          </c:dPt>
          <c:dPt>
            <c:idx val="5"/>
            <c:spPr>
              <a:solidFill>
                <a:srgbClr val="FFC000"/>
              </a:solidFill>
              <a:ln>
                <a:noFill/>
              </a:ln>
              <a:effectLst/>
            </c:spPr>
            <c:extLst xmlns:c16r2="http://schemas.microsoft.com/office/drawing/2015/06/chart">
              <c:ext xmlns:c16="http://schemas.microsoft.com/office/drawing/2014/chart" uri="{C3380CC4-5D6E-409C-BE32-E72D297353CC}">
                <c16:uniqueId val="{00000007-3AF3-4DF9-915C-648A08A17525}"/>
              </c:ext>
            </c:extLst>
          </c:dPt>
          <c:dPt>
            <c:idx val="6"/>
            <c:spPr>
              <a:solidFill>
                <a:srgbClr val="FFC000"/>
              </a:solidFill>
              <a:ln>
                <a:noFill/>
              </a:ln>
              <a:effectLst/>
            </c:spPr>
            <c:extLst xmlns:c16r2="http://schemas.microsoft.com/office/drawing/2015/06/chart">
              <c:ext xmlns:c16="http://schemas.microsoft.com/office/drawing/2014/chart" uri="{C3380CC4-5D6E-409C-BE32-E72D297353CC}">
                <c16:uniqueId val="{00000008-3AF3-4DF9-915C-648A08A17525}"/>
              </c:ext>
            </c:extLst>
          </c:dPt>
          <c:dPt>
            <c:idx val="7"/>
            <c:spPr>
              <a:solidFill>
                <a:srgbClr val="FFC000"/>
              </a:solidFill>
              <a:ln>
                <a:noFill/>
              </a:ln>
              <a:effectLst/>
            </c:spPr>
            <c:extLst xmlns:c16r2="http://schemas.microsoft.com/office/drawing/2015/06/chart">
              <c:ext xmlns:c16="http://schemas.microsoft.com/office/drawing/2014/chart" uri="{C3380CC4-5D6E-409C-BE32-E72D297353CC}">
                <c16:uniqueId val="{00000009-3AF3-4DF9-915C-648A08A17525}"/>
              </c:ext>
            </c:extLst>
          </c:dPt>
          <c:dPt>
            <c:idx val="8"/>
            <c:spPr>
              <a:solidFill>
                <a:srgbClr val="FFC000"/>
              </a:solidFill>
              <a:ln>
                <a:noFill/>
              </a:ln>
              <a:effectLst/>
            </c:spPr>
            <c:extLst xmlns:c16r2="http://schemas.microsoft.com/office/drawing/2015/06/chart">
              <c:ext xmlns:c16="http://schemas.microsoft.com/office/drawing/2014/chart" uri="{C3380CC4-5D6E-409C-BE32-E72D297353CC}">
                <c16:uniqueId val="{0000000A-3AF3-4DF9-915C-648A08A17525}"/>
              </c:ext>
            </c:extLst>
          </c:dPt>
          <c:dPt>
            <c:idx val="9"/>
            <c:spPr>
              <a:solidFill>
                <a:srgbClr val="C00000"/>
              </a:solidFill>
              <a:ln>
                <a:noFill/>
              </a:ln>
              <a:effectLst/>
            </c:spPr>
            <c:extLst xmlns:c16r2="http://schemas.microsoft.com/office/drawing/2015/06/chart">
              <c:ext xmlns:c16="http://schemas.microsoft.com/office/drawing/2014/chart" uri="{C3380CC4-5D6E-409C-BE32-E72D297353CC}">
                <c16:uniqueId val="{0000000B-3AF3-4DF9-915C-648A08A17525}"/>
              </c:ext>
            </c:extLst>
          </c:dPt>
          <c:dPt>
            <c:idx val="10"/>
            <c:spPr>
              <a:solidFill>
                <a:srgbClr val="C00000"/>
              </a:solidFill>
              <a:ln>
                <a:noFill/>
              </a:ln>
              <a:effectLst/>
            </c:spPr>
            <c:extLst xmlns:c16r2="http://schemas.microsoft.com/office/drawing/2015/06/chart">
              <c:ext xmlns:c16="http://schemas.microsoft.com/office/drawing/2014/chart" uri="{C3380CC4-5D6E-409C-BE32-E72D297353CC}">
                <c16:uniqueId val="{0000000C-3AF3-4DF9-915C-648A08A17525}"/>
              </c:ext>
            </c:extLst>
          </c:dPt>
          <c:dPt>
            <c:idx val="11"/>
            <c:spPr>
              <a:solidFill>
                <a:srgbClr val="C00000"/>
              </a:solidFill>
              <a:ln>
                <a:noFill/>
              </a:ln>
              <a:effectLst/>
            </c:spPr>
            <c:extLst xmlns:c16r2="http://schemas.microsoft.com/office/drawing/2015/06/chart">
              <c:ext xmlns:c16="http://schemas.microsoft.com/office/drawing/2014/chart" uri="{C3380CC4-5D6E-409C-BE32-E72D297353CC}">
                <c16:uniqueId val="{0000000D-3AF3-4DF9-915C-648A08A17525}"/>
              </c:ext>
            </c:extLst>
          </c:dPt>
          <c:dPt>
            <c:idx val="12"/>
            <c:spPr>
              <a:solidFill>
                <a:srgbClr val="C00000"/>
              </a:solidFill>
              <a:ln>
                <a:noFill/>
              </a:ln>
              <a:effectLst/>
            </c:spPr>
            <c:extLst xmlns:c16r2="http://schemas.microsoft.com/office/drawing/2015/06/chart">
              <c:ext xmlns:c16="http://schemas.microsoft.com/office/drawing/2014/chart" uri="{C3380CC4-5D6E-409C-BE32-E72D297353CC}">
                <c16:uniqueId val="{0000000E-3AF3-4DF9-915C-648A08A17525}"/>
              </c:ext>
            </c:extLst>
          </c:dPt>
          <c:dLbls>
            <c:spPr>
              <a:noFill/>
              <a:ln>
                <a:noFill/>
              </a:ln>
              <a:effectLst/>
            </c:spPr>
            <c:txPr>
              <a:bodyPr rot="0" spcFirstLastPara="1" vertOverflow="ellipsis" vert="horz" wrap="square" lIns="38100" tIns="19050" rIns="38100" bIns="19050" anchor="ctr" anchorCtr="1">
                <a:spAutoFit/>
              </a:bodyPr>
              <a:lstStyle/>
              <a:p>
                <a:pPr>
                  <a:defRPr lang="es-ES" sz="2000" b="0" i="0" u="none" strike="noStrike" kern="1200" baseline="0">
                    <a:solidFill>
                      <a:schemeClr val="dk1"/>
                    </a:solidFill>
                    <a:latin typeface="+mn-lt"/>
                    <a:ea typeface="+mn-ea"/>
                    <a:cs typeface="+mn-cs"/>
                  </a:defRPr>
                </a:pPr>
                <a:endParaRPr lang="es-CO"/>
              </a:p>
            </c:txPr>
            <c:dLblPos val="outEnd"/>
            <c:showVal val="1"/>
            <c:extLst xmlns:c16r2="http://schemas.microsoft.com/office/drawing/2015/06/char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'acumulada nov'!$B$58:$B$70</c:f>
              <c:strCache>
                <c:ptCount val="13"/>
                <c:pt idx="0">
                  <c:v>EPS SURA</c:v>
                </c:pt>
                <c:pt idx="1">
                  <c:v>FUNDACIÓN SALUD MÍA</c:v>
                </c:pt>
                <c:pt idx="2">
                  <c:v>ALIANSALUD</c:v>
                </c:pt>
                <c:pt idx="3">
                  <c:v>SANITAS</c:v>
                </c:pt>
                <c:pt idx="4">
                  <c:v>SALUD TOTAL</c:v>
                </c:pt>
                <c:pt idx="5">
                  <c:v>COMPENSAR</c:v>
                </c:pt>
                <c:pt idx="6">
                  <c:v>COOSALUD</c:v>
                </c:pt>
                <c:pt idx="7">
                  <c:v>NUEVA EPS</c:v>
                </c:pt>
                <c:pt idx="8">
                  <c:v>FAMISANAR</c:v>
                </c:pt>
                <c:pt idx="9">
                  <c:v>COMFENALCO VALLE</c:v>
                </c:pt>
                <c:pt idx="10">
                  <c:v>S.O.S</c:v>
                </c:pt>
                <c:pt idx="11">
                  <c:v>COOMEVA</c:v>
                </c:pt>
                <c:pt idx="12">
                  <c:v>MEDIMÁS</c:v>
                </c:pt>
              </c:strCache>
            </c:strRef>
          </c:cat>
          <c:val>
            <c:numRef>
              <c:f>'acumulada nov'!$C$58:$C$70</c:f>
              <c:numCache>
                <c:formatCode>_-* #,##0_-;\-* #,##0_-;_-* "-"??_-;_-@_-</c:formatCode>
                <c:ptCount val="13"/>
                <c:pt idx="0">
                  <c:v>8.1129673561299693</c:v>
                </c:pt>
                <c:pt idx="1">
                  <c:v>8.7164299656727469</c:v>
                </c:pt>
                <c:pt idx="2">
                  <c:v>9.5650536622104987</c:v>
                </c:pt>
                <c:pt idx="3">
                  <c:v>9.658738680606513</c:v>
                </c:pt>
                <c:pt idx="4">
                  <c:v>14.031546607415542</c:v>
                </c:pt>
                <c:pt idx="5">
                  <c:v>14.345579154985652</c:v>
                </c:pt>
                <c:pt idx="6">
                  <c:v>14.909603193237849</c:v>
                </c:pt>
                <c:pt idx="7">
                  <c:v>16.060011970050102</c:v>
                </c:pt>
                <c:pt idx="8">
                  <c:v>18.38841051553517</c:v>
                </c:pt>
                <c:pt idx="9">
                  <c:v>19.964724294692889</c:v>
                </c:pt>
                <c:pt idx="10">
                  <c:v>27.37266012150738</c:v>
                </c:pt>
                <c:pt idx="11">
                  <c:v>40.593971851532444</c:v>
                </c:pt>
                <c:pt idx="12">
                  <c:v>45.370883773560998</c:v>
                </c:pt>
              </c:numCache>
            </c:numRef>
          </c:val>
          <c:extLst xmlns:c16r2="http://schemas.microsoft.com/office/drawing/2015/06/chart" xmlns:c15="http://schemas.microsoft.com/office/drawing/2012/chart">
            <c:ext xmlns:c16="http://schemas.microsoft.com/office/drawing/2014/chart" uri="{C3380CC4-5D6E-409C-BE32-E72D297353CC}">
              <c16:uniqueId val="{00000000-3AF3-4DF9-915C-648A08A17525}"/>
            </c:ext>
          </c:extLst>
        </c:ser>
        <c:dLbls>
          <c:showVal val="1"/>
        </c:dLbls>
        <c:gapWidth val="182"/>
        <c:axId val="194035712"/>
        <c:axId val="194037248"/>
        <c:extLst xmlns:c16r2="http://schemas.microsoft.com/office/drawing/2015/06/chart"/>
      </c:barChart>
      <c:catAx>
        <c:axId val="194035712"/>
        <c:scaling>
          <c:orientation val="minMax"/>
        </c:scaling>
        <c:axPos val="l"/>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s-ES" sz="2000" b="0" i="0" u="none" strike="noStrike" kern="1200" baseline="0">
                <a:solidFill>
                  <a:schemeClr val="dk1"/>
                </a:solidFill>
                <a:latin typeface="+mn-lt"/>
                <a:ea typeface="+mn-ea"/>
                <a:cs typeface="+mn-cs"/>
              </a:defRPr>
            </a:pPr>
            <a:endParaRPr lang="es-CO"/>
          </a:p>
        </c:txPr>
        <c:crossAx val="194037248"/>
        <c:crosses val="autoZero"/>
        <c:auto val="1"/>
        <c:lblAlgn val="ctr"/>
        <c:lblOffset val="100"/>
      </c:catAx>
      <c:valAx>
        <c:axId val="194037248"/>
        <c:scaling>
          <c:orientation val="minMax"/>
        </c:scaling>
        <c:axPos val="b"/>
        <c:numFmt formatCode="_-* #,##0_-;\-* #,##0_-;_-* &quot;-&quot;??_-;_-@_-" sourceLinked="1"/>
        <c:majorTickMark val="none"/>
        <c:tickLblPos val="nextTo"/>
        <c:spPr>
          <a:noFill/>
          <a:ln>
            <a:noFill/>
          </a:ln>
          <a:effectLst/>
        </c:spPr>
        <c:txPr>
          <a:bodyPr rot="-60000000" spcFirstLastPara="1" vertOverflow="ellipsis" vert="horz" wrap="square" anchor="ctr" anchorCtr="1"/>
          <a:lstStyle/>
          <a:p>
            <a:pPr>
              <a:defRPr lang="es-ES" sz="2000" b="0" i="0" u="none" strike="noStrike" kern="1200" baseline="0">
                <a:solidFill>
                  <a:schemeClr val="dk1"/>
                </a:solidFill>
                <a:latin typeface="+mn-lt"/>
                <a:ea typeface="+mn-ea"/>
                <a:cs typeface="+mn-cs"/>
              </a:defRPr>
            </a:pPr>
            <a:endParaRPr lang="es-CO"/>
          </a:p>
        </c:txPr>
        <c:crossAx val="194035712"/>
        <c:crosses val="autoZero"/>
        <c:crossBetween val="between"/>
      </c:valAx>
      <c:spPr>
        <a:noFill/>
        <a:ln w="25400">
          <a:noFill/>
        </a:ln>
        <a:effectLst/>
      </c:spPr>
    </c:plotArea>
    <c:plotVisOnly val="1"/>
    <c:dispBlanksAs val="gap"/>
  </c:chart>
  <c:spPr>
    <a:solidFill>
      <a:schemeClr val="lt1"/>
    </a:solidFill>
    <a:ln w="12700" cap="flat" cmpd="sng" algn="ctr">
      <a:noFill/>
      <a:prstDash val="solid"/>
      <a:miter lim="800000"/>
    </a:ln>
    <a:effectLst/>
  </c:spPr>
  <c:txPr>
    <a:bodyPr/>
    <a:lstStyle/>
    <a:p>
      <a:pPr>
        <a:defRPr>
          <a:solidFill>
            <a:schemeClr val="dk1"/>
          </a:solidFill>
          <a:latin typeface="+mn-lt"/>
          <a:ea typeface="+mn-ea"/>
          <a:cs typeface="+mn-cs"/>
        </a:defRPr>
      </a:pPr>
      <a:endParaRPr lang="es-CO"/>
    </a:p>
  </c:txPr>
  <c:externalData r:id="rId1"/>
</c:chartSpace>
</file>

<file path=ppt/charts/chart12.xml><?xml version="1.0" encoding="utf-8"?>
<c:chartSpace xmlns:c="http://schemas.openxmlformats.org/drawingml/2006/chart" xmlns:a="http://schemas.openxmlformats.org/drawingml/2006/main" xmlns:r="http://schemas.openxmlformats.org/officeDocument/2006/relationships">
  <c:date1904 val="1"/>
  <c:lang val="es-CO"/>
  <c:chart>
    <c:autoTitleDeleted val="1"/>
    <c:plotArea>
      <c:layout/>
      <c:barChart>
        <c:barDir val="bar"/>
        <c:grouping val="clustered"/>
        <c:ser>
          <c:idx val="0"/>
          <c:order val="0"/>
          <c:tx>
            <c:strRef>
              <c:f>'acumulada nov'!$C$31</c:f>
              <c:strCache>
                <c:ptCount val="1"/>
                <c:pt idx="0">
                  <c:v>TASA ACUMULADA 2020</c:v>
                </c:pt>
              </c:strCache>
            </c:strRef>
          </c:tx>
          <c:spPr>
            <a:solidFill>
              <a:srgbClr val="FFC000"/>
            </a:solidFill>
            <a:ln>
              <a:noFill/>
            </a:ln>
            <a:effectLst/>
          </c:spPr>
          <c:dPt>
            <c:idx val="0"/>
            <c:spPr>
              <a:solidFill>
                <a:srgbClr val="00B050"/>
              </a:solidFill>
              <a:ln>
                <a:noFill/>
              </a:ln>
              <a:effectLst/>
            </c:spPr>
            <c:extLst xmlns:c16r2="http://schemas.microsoft.com/office/drawing/2015/06/chart">
              <c:ext xmlns:c16="http://schemas.microsoft.com/office/drawing/2014/chart" uri="{C3380CC4-5D6E-409C-BE32-E72D297353CC}">
                <c16:uniqueId val="{00000001-B8DC-40FC-A435-C321DFB46F47}"/>
              </c:ext>
            </c:extLst>
          </c:dPt>
          <c:dPt>
            <c:idx val="1"/>
            <c:spPr>
              <a:solidFill>
                <a:srgbClr val="00B050"/>
              </a:solidFill>
              <a:ln>
                <a:noFill/>
              </a:ln>
              <a:effectLst/>
            </c:spPr>
            <c:extLst xmlns:c16r2="http://schemas.microsoft.com/office/drawing/2015/06/chart">
              <c:ext xmlns:c16="http://schemas.microsoft.com/office/drawing/2014/chart" uri="{C3380CC4-5D6E-409C-BE32-E72D297353CC}">
                <c16:uniqueId val="{00000003-B8DC-40FC-A435-C321DFB46F47}"/>
              </c:ext>
            </c:extLst>
          </c:dPt>
          <c:dPt>
            <c:idx val="2"/>
            <c:spPr>
              <a:solidFill>
                <a:srgbClr val="00B050"/>
              </a:solidFill>
              <a:ln>
                <a:noFill/>
              </a:ln>
              <a:effectLst/>
            </c:spPr>
            <c:extLst xmlns:c16r2="http://schemas.microsoft.com/office/drawing/2015/06/chart">
              <c:ext xmlns:c16="http://schemas.microsoft.com/office/drawing/2014/chart" uri="{C3380CC4-5D6E-409C-BE32-E72D297353CC}">
                <c16:uniqueId val="{00000005-B8DC-40FC-A435-C321DFB46F47}"/>
              </c:ext>
            </c:extLst>
          </c:dPt>
          <c:dPt>
            <c:idx val="3"/>
            <c:spPr>
              <a:solidFill>
                <a:srgbClr val="00B050"/>
              </a:solidFill>
              <a:ln>
                <a:noFill/>
              </a:ln>
              <a:effectLst/>
            </c:spPr>
            <c:extLst xmlns:c16r2="http://schemas.microsoft.com/office/drawing/2015/06/chart">
              <c:ext xmlns:c16="http://schemas.microsoft.com/office/drawing/2014/chart" uri="{C3380CC4-5D6E-409C-BE32-E72D297353CC}">
                <c16:uniqueId val="{00000007-B8DC-40FC-A435-C321DFB46F47}"/>
              </c:ext>
            </c:extLst>
          </c:dPt>
          <c:dPt>
            <c:idx val="9"/>
            <c:spPr>
              <a:solidFill>
                <a:srgbClr val="C00000"/>
              </a:solidFill>
              <a:ln>
                <a:noFill/>
              </a:ln>
              <a:effectLst/>
            </c:spPr>
            <c:extLst xmlns:c16r2="http://schemas.microsoft.com/office/drawing/2015/06/chart">
              <c:ext xmlns:c16="http://schemas.microsoft.com/office/drawing/2014/chart" uri="{C3380CC4-5D6E-409C-BE32-E72D297353CC}">
                <c16:uniqueId val="{00000009-B8DC-40FC-A435-C321DFB46F47}"/>
              </c:ext>
            </c:extLst>
          </c:dPt>
          <c:dPt>
            <c:idx val="10"/>
            <c:spPr>
              <a:solidFill>
                <a:srgbClr val="C00000"/>
              </a:solidFill>
              <a:ln>
                <a:noFill/>
              </a:ln>
              <a:effectLst/>
            </c:spPr>
            <c:extLst xmlns:c16r2="http://schemas.microsoft.com/office/drawing/2015/06/chart">
              <c:ext xmlns:c16="http://schemas.microsoft.com/office/drawing/2014/chart" uri="{C3380CC4-5D6E-409C-BE32-E72D297353CC}">
                <c16:uniqueId val="{0000000B-B8DC-40FC-A435-C321DFB46F47}"/>
              </c:ext>
            </c:extLst>
          </c:dPt>
          <c:dPt>
            <c:idx val="11"/>
            <c:spPr>
              <a:solidFill>
                <a:srgbClr val="C00000"/>
              </a:solidFill>
              <a:ln>
                <a:noFill/>
              </a:ln>
              <a:effectLst/>
            </c:spPr>
            <c:extLst xmlns:c16r2="http://schemas.microsoft.com/office/drawing/2015/06/chart">
              <c:ext xmlns:c16="http://schemas.microsoft.com/office/drawing/2014/chart" uri="{C3380CC4-5D6E-409C-BE32-E72D297353CC}">
                <c16:uniqueId val="{0000000D-B8DC-40FC-A435-C321DFB46F47}"/>
              </c:ext>
            </c:extLst>
          </c:dPt>
          <c:dPt>
            <c:idx val="12"/>
            <c:spPr>
              <a:solidFill>
                <a:srgbClr val="C00000"/>
              </a:solidFill>
              <a:ln>
                <a:noFill/>
              </a:ln>
              <a:effectLst/>
            </c:spPr>
            <c:extLst xmlns:c16r2="http://schemas.microsoft.com/office/drawing/2015/06/chart">
              <c:ext xmlns:c16="http://schemas.microsoft.com/office/drawing/2014/chart" uri="{C3380CC4-5D6E-409C-BE32-E72D297353CC}">
                <c16:uniqueId val="{0000000F-B8DC-40FC-A435-C321DFB46F47}"/>
              </c:ext>
            </c:extLst>
          </c:dPt>
          <c:dPt>
            <c:idx val="13"/>
            <c:spPr>
              <a:solidFill>
                <a:srgbClr val="C00000"/>
              </a:solidFill>
              <a:ln>
                <a:noFill/>
              </a:ln>
              <a:effectLst/>
            </c:spPr>
            <c:extLst xmlns:c16r2="http://schemas.microsoft.com/office/drawing/2015/06/chart">
              <c:ext xmlns:c16="http://schemas.microsoft.com/office/drawing/2014/chart" uri="{C3380CC4-5D6E-409C-BE32-E72D297353CC}">
                <c16:uniqueId val="{00000011-B8DC-40FC-A435-C321DFB46F47}"/>
              </c:ext>
            </c:extLst>
          </c:dPt>
          <c:dLbls>
            <c:spPr>
              <a:noFill/>
              <a:ln>
                <a:noFill/>
              </a:ln>
              <a:effectLst/>
            </c:spPr>
            <c:txPr>
              <a:bodyPr rot="0" spcFirstLastPara="1" vertOverflow="ellipsis" vert="horz" wrap="square" anchor="ctr" anchorCtr="1"/>
              <a:lstStyle/>
              <a:p>
                <a:pPr>
                  <a:defRPr lang="es-ES" sz="2000" b="0" i="0" u="none" strike="noStrike" kern="1200" baseline="0">
                    <a:solidFill>
                      <a:schemeClr val="dk1"/>
                    </a:solidFill>
                    <a:latin typeface="+mn-lt"/>
                    <a:ea typeface="+mn-ea"/>
                    <a:cs typeface="+mn-cs"/>
                  </a:defRPr>
                </a:pPr>
                <a:endParaRPr lang="es-CO"/>
              </a:p>
            </c:txPr>
            <c:dLblPos val="outEnd"/>
            <c:showVal val="1"/>
            <c:extLst xmlns:c16r2="http://schemas.microsoft.com/office/drawing/2015/06/char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'acumulada nov'!$B$32:$B$45</c:f>
              <c:strCache>
                <c:ptCount val="14"/>
                <c:pt idx="0">
                  <c:v>FUNDACIÓN SALUD MÍA</c:v>
                </c:pt>
                <c:pt idx="1">
                  <c:v>EPS SURA</c:v>
                </c:pt>
                <c:pt idx="2">
                  <c:v>COOSALUD</c:v>
                </c:pt>
                <c:pt idx="3">
                  <c:v>SANITAS</c:v>
                </c:pt>
                <c:pt idx="4">
                  <c:v>ALIANSALUD</c:v>
                </c:pt>
                <c:pt idx="5">
                  <c:v>SALUD TOTAL</c:v>
                </c:pt>
                <c:pt idx="6">
                  <c:v>FAMISANAR</c:v>
                </c:pt>
                <c:pt idx="7">
                  <c:v>COMPENSAR</c:v>
                </c:pt>
                <c:pt idx="8">
                  <c:v>MUTUAL SER</c:v>
                </c:pt>
                <c:pt idx="9">
                  <c:v>COMFENALCO VALLE</c:v>
                </c:pt>
                <c:pt idx="10">
                  <c:v>NUEVA EPS</c:v>
                </c:pt>
                <c:pt idx="11">
                  <c:v>SERVICIO OCCIDENTAL DE SALUD (SOS)</c:v>
                </c:pt>
                <c:pt idx="12">
                  <c:v>COOMEVA</c:v>
                </c:pt>
                <c:pt idx="13">
                  <c:v>MEDIMÁS</c:v>
                </c:pt>
              </c:strCache>
            </c:strRef>
          </c:cat>
          <c:val>
            <c:numRef>
              <c:f>'acumulada nov'!$C$32:$C$45</c:f>
              <c:numCache>
                <c:formatCode>0.0</c:formatCode>
                <c:ptCount val="14"/>
                <c:pt idx="0">
                  <c:v>9.3424281308390178</c:v>
                </c:pt>
                <c:pt idx="1">
                  <c:v>12.604028950234261</c:v>
                </c:pt>
                <c:pt idx="2">
                  <c:v>14.48306169631427</c:v>
                </c:pt>
                <c:pt idx="3">
                  <c:v>15.144332351050615</c:v>
                </c:pt>
                <c:pt idx="4">
                  <c:v>16.912968094242736</c:v>
                </c:pt>
                <c:pt idx="5">
                  <c:v>19.326719662421546</c:v>
                </c:pt>
                <c:pt idx="6">
                  <c:v>20.834475490823145</c:v>
                </c:pt>
                <c:pt idx="7">
                  <c:v>21.559598699872154</c:v>
                </c:pt>
                <c:pt idx="8">
                  <c:v>22.419671453662591</c:v>
                </c:pt>
                <c:pt idx="9">
                  <c:v>24.310975467698047</c:v>
                </c:pt>
                <c:pt idx="10">
                  <c:v>24.362707500002429</c:v>
                </c:pt>
                <c:pt idx="11">
                  <c:v>32.608255550024651</c:v>
                </c:pt>
                <c:pt idx="12">
                  <c:v>41.953157083680416</c:v>
                </c:pt>
                <c:pt idx="13">
                  <c:v>69.572618242156167</c:v>
                </c:pt>
              </c:numCache>
            </c:numRef>
          </c:val>
          <c:extLst xmlns:c16r2="http://schemas.microsoft.com/office/drawing/2015/06/chart" xmlns:c15="http://schemas.microsoft.com/office/drawing/2012/chart">
            <c:ext xmlns:c16="http://schemas.microsoft.com/office/drawing/2014/chart" uri="{C3380CC4-5D6E-409C-BE32-E72D297353CC}">
              <c16:uniqueId val="{00000012-B8DC-40FC-A435-C321DFB46F47}"/>
            </c:ext>
          </c:extLst>
        </c:ser>
        <c:dLbls>
          <c:showVal val="1"/>
        </c:dLbls>
        <c:gapWidth val="182"/>
        <c:axId val="194093440"/>
        <c:axId val="194094976"/>
        <c:extLst xmlns:c16r2="http://schemas.microsoft.com/office/drawing/2015/06/chart"/>
      </c:barChart>
      <c:catAx>
        <c:axId val="194093440"/>
        <c:scaling>
          <c:orientation val="minMax"/>
        </c:scaling>
        <c:axPos val="l"/>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s-ES" sz="2000" b="0" i="0" u="none" strike="noStrike" kern="1200" baseline="0">
                <a:solidFill>
                  <a:schemeClr val="dk1"/>
                </a:solidFill>
                <a:latin typeface="+mn-lt"/>
                <a:ea typeface="+mn-ea"/>
                <a:cs typeface="+mn-cs"/>
              </a:defRPr>
            </a:pPr>
            <a:endParaRPr lang="es-CO"/>
          </a:p>
        </c:txPr>
        <c:crossAx val="194094976"/>
        <c:crosses val="autoZero"/>
        <c:auto val="1"/>
        <c:lblAlgn val="ctr"/>
        <c:lblOffset val="100"/>
      </c:catAx>
      <c:valAx>
        <c:axId val="194094976"/>
        <c:scaling>
          <c:orientation val="minMax"/>
        </c:scaling>
        <c:axPos val="b"/>
        <c:numFmt formatCode="0.0" sourceLinked="1"/>
        <c:majorTickMark val="none"/>
        <c:tickLblPos val="nextTo"/>
        <c:spPr>
          <a:noFill/>
          <a:ln>
            <a:noFill/>
          </a:ln>
          <a:effectLst/>
        </c:spPr>
        <c:txPr>
          <a:bodyPr rot="-60000000" spcFirstLastPara="1" vertOverflow="ellipsis" vert="horz" wrap="square" anchor="ctr" anchorCtr="1"/>
          <a:lstStyle/>
          <a:p>
            <a:pPr>
              <a:defRPr lang="es-ES" sz="2000" b="0" i="0" u="none" strike="noStrike" kern="1200" baseline="0">
                <a:solidFill>
                  <a:schemeClr val="dk1"/>
                </a:solidFill>
                <a:latin typeface="+mn-lt"/>
                <a:ea typeface="+mn-ea"/>
                <a:cs typeface="+mn-cs"/>
              </a:defRPr>
            </a:pPr>
            <a:endParaRPr lang="es-CO"/>
          </a:p>
        </c:txPr>
        <c:crossAx val="194093440"/>
        <c:crosses val="autoZero"/>
        <c:crossBetween val="between"/>
      </c:valAx>
      <c:spPr>
        <a:noFill/>
        <a:ln w="25400">
          <a:noFill/>
        </a:ln>
        <a:effectLst/>
      </c:spPr>
    </c:plotArea>
    <c:plotVisOnly val="1"/>
    <c:dispBlanksAs val="gap"/>
  </c:chart>
  <c:spPr>
    <a:solidFill>
      <a:schemeClr val="lt1"/>
    </a:solidFill>
    <a:ln w="12700" cap="flat" cmpd="sng" algn="ctr">
      <a:noFill/>
      <a:prstDash val="solid"/>
      <a:miter lim="800000"/>
    </a:ln>
    <a:effectLst/>
  </c:spPr>
  <c:txPr>
    <a:bodyPr/>
    <a:lstStyle/>
    <a:p>
      <a:pPr>
        <a:defRPr sz="2000">
          <a:solidFill>
            <a:schemeClr val="dk1"/>
          </a:solidFill>
          <a:latin typeface="+mn-lt"/>
          <a:ea typeface="+mn-ea"/>
          <a:cs typeface="+mn-cs"/>
        </a:defRPr>
      </a:pPr>
      <a:endParaRPr lang="es-CO"/>
    </a:p>
  </c:txPr>
  <c:externalData r:id="rId1"/>
</c:chartSpace>
</file>

<file path=ppt/charts/chart13.xml><?xml version="1.0" encoding="utf-8"?>
<c:chartSpace xmlns:c="http://schemas.openxmlformats.org/drawingml/2006/chart" xmlns:a="http://schemas.openxmlformats.org/drawingml/2006/main" xmlns:r="http://schemas.openxmlformats.org/officeDocument/2006/relationships">
  <c:lang val="es-CO"/>
  <c:pivotSource>
    <c:name>[Base PQRS 2019_2020 Regionales (1)(4).xlsx]TD!TablaDinámica4</c:name>
    <c:fmtId val="31"/>
  </c:pivotSource>
  <c:chart>
    <c:title>
      <c:tx>
        <c:rich>
          <a:bodyPr rot="0" spcFirstLastPara="1" vertOverflow="ellipsis" vert="horz" wrap="square" anchor="ctr" anchorCtr="1"/>
          <a:lstStyle/>
          <a:p>
            <a:pPr>
              <a:defRPr lang="es-CO" sz="2400" b="1" i="0" kern="1200" dirty="0">
                <a:solidFill>
                  <a:schemeClr val="tx2"/>
                </a:solidFill>
                <a:latin typeface="Calibri"/>
                <a:ea typeface="+mj-ea"/>
                <a:cs typeface="Calibri"/>
              </a:defRPr>
            </a:pPr>
            <a:r>
              <a:rPr lang="es-CO" sz="2400" b="1" i="0" kern="1200" dirty="0">
                <a:solidFill>
                  <a:schemeClr val="tx2"/>
                </a:solidFill>
                <a:latin typeface="Calibri"/>
                <a:ea typeface="+mj-ea"/>
                <a:cs typeface="Calibri"/>
              </a:rPr>
              <a:t>Comportamiento Mensual PQRS </a:t>
            </a:r>
            <a:r>
              <a:rPr lang="es-CO" sz="2400" b="1" i="0" kern="1200" dirty="0" smtClean="0">
                <a:solidFill>
                  <a:schemeClr val="tx2"/>
                </a:solidFill>
                <a:latin typeface="Calibri"/>
                <a:ea typeface="+mj-ea"/>
                <a:cs typeface="Calibri"/>
              </a:rPr>
              <a:t>Regional</a:t>
            </a:r>
            <a:r>
              <a:rPr lang="es-CO" sz="2400" b="1" i="0" kern="1200" baseline="0" dirty="0" smtClean="0">
                <a:solidFill>
                  <a:schemeClr val="tx2"/>
                </a:solidFill>
                <a:latin typeface="Calibri"/>
                <a:ea typeface="+mj-ea"/>
                <a:cs typeface="Calibri"/>
              </a:rPr>
              <a:t> Llanos</a:t>
            </a:r>
            <a:r>
              <a:rPr lang="es-CO" sz="2400" b="1" i="0" kern="1200" dirty="0" smtClean="0">
                <a:solidFill>
                  <a:schemeClr val="tx2"/>
                </a:solidFill>
                <a:latin typeface="Calibri"/>
                <a:ea typeface="+mj-ea"/>
                <a:cs typeface="Calibri"/>
              </a:rPr>
              <a:t> </a:t>
            </a:r>
            <a:endParaRPr lang="es-CO" sz="2400" b="1" i="0" kern="1200" dirty="0">
              <a:solidFill>
                <a:schemeClr val="tx2"/>
              </a:solidFill>
              <a:latin typeface="Calibri"/>
              <a:ea typeface="+mj-ea"/>
              <a:cs typeface="Calibri"/>
            </a:endParaRPr>
          </a:p>
        </c:rich>
      </c:tx>
      <c:layout/>
      <c:spPr>
        <a:noFill/>
        <a:ln>
          <a:noFill/>
        </a:ln>
        <a:effectLst/>
      </c:spPr>
    </c:title>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anchor="ctr" anchorCtr="1"/>
            <a:lstStyle/>
            <a:p>
              <a:pPr>
                <a:defRPr sz="900" b="1" i="0" u="none" strike="noStrike" kern="1200" baseline="0">
                  <a:solidFill>
                    <a:schemeClr val="tx1">
                      <a:lumMod val="75000"/>
                      <a:lumOff val="25000"/>
                    </a:schemeClr>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extLst>
        </c:dLbl>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anchor="ctr" anchorCtr="1"/>
            <a:lstStyle/>
            <a:p>
              <a:pPr>
                <a:defRPr sz="900" b="1" i="0" u="none" strike="noStrike" kern="1200" baseline="0">
                  <a:solidFill>
                    <a:schemeClr val="tx1">
                      <a:lumMod val="75000"/>
                      <a:lumOff val="25000"/>
                    </a:schemeClr>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extLst>
        </c:dLbl>
      </c:pivotFmt>
      <c:pivotFmt>
        <c:idx val="2"/>
        <c:spPr>
          <a:solidFill>
            <a:schemeClr val="accent1"/>
          </a:solidFill>
          <a:ln>
            <a:noFill/>
          </a:ln>
          <a:effectLst/>
        </c:spPr>
        <c:marker>
          <c:symbol val="none"/>
        </c:marker>
        <c:dLbl>
          <c:idx val="0"/>
          <c:spPr>
            <a:noFill/>
            <a:ln>
              <a:noFill/>
            </a:ln>
            <a:effectLst/>
          </c:spPr>
          <c:txPr>
            <a:bodyPr rot="0" spcFirstLastPara="1" vertOverflow="ellipsis" vert="horz" wrap="square" anchor="ctr" anchorCtr="1"/>
            <a:lstStyle/>
            <a:p>
              <a:pPr>
                <a:defRPr sz="900" b="1" i="0" u="none" strike="noStrike" kern="1200" baseline="0">
                  <a:solidFill>
                    <a:schemeClr val="tx1">
                      <a:lumMod val="75000"/>
                      <a:lumOff val="25000"/>
                    </a:schemeClr>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extLst>
        </c:dLbl>
      </c:pivotFmt>
      <c:pivotFmt>
        <c:idx val="3"/>
        <c:spPr>
          <a:solidFill>
            <a:schemeClr val="accent1"/>
          </a:solidFill>
          <a:ln>
            <a:noFill/>
          </a:ln>
          <a:effectLst/>
        </c:spPr>
        <c:marker>
          <c:symbol val="none"/>
        </c:marker>
        <c:dLbl>
          <c:idx val="0"/>
          <c:spPr>
            <a:noFill/>
            <a:ln>
              <a:noFill/>
            </a:ln>
            <a:effectLst/>
          </c:spPr>
          <c:txPr>
            <a:bodyPr rot="0" spcFirstLastPara="1" vertOverflow="ellipsis" vert="horz" wrap="square" anchor="ctr" anchorCtr="1"/>
            <a:lstStyle/>
            <a:p>
              <a:pPr>
                <a:defRPr sz="900" b="1" i="0" u="none" strike="noStrike" kern="1200" baseline="0">
                  <a:solidFill>
                    <a:schemeClr val="tx1">
                      <a:lumMod val="75000"/>
                      <a:lumOff val="25000"/>
                    </a:schemeClr>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extLst>
        </c:dLbl>
      </c:pivotFmt>
      <c:pivotFmt>
        <c:idx val="4"/>
        <c:spPr>
          <a:solidFill>
            <a:schemeClr val="accent1"/>
          </a:solidFill>
          <a:ln>
            <a:noFill/>
          </a:ln>
          <a:effectLst/>
        </c:spPr>
        <c:marker>
          <c:symbol val="none"/>
        </c:marker>
        <c:dLbl>
          <c:idx val="0"/>
          <c:spPr>
            <a:noFill/>
            <a:ln>
              <a:noFill/>
            </a:ln>
            <a:effectLst/>
          </c:spPr>
          <c:txPr>
            <a:bodyPr rot="0" spcFirstLastPara="1" vertOverflow="ellipsis" vert="horz" wrap="square" anchor="ctr" anchorCtr="1"/>
            <a:lstStyle/>
            <a:p>
              <a:pPr>
                <a:defRPr sz="900" b="1" i="0" u="none" strike="noStrike" kern="1200" baseline="0">
                  <a:solidFill>
                    <a:schemeClr val="tx1">
                      <a:lumMod val="75000"/>
                      <a:lumOff val="25000"/>
                    </a:schemeClr>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extLst>
        </c:dLbl>
      </c:pivotFmt>
      <c:pivotFmt>
        <c:idx val="5"/>
        <c:spPr>
          <a:solidFill>
            <a:schemeClr val="accent1"/>
          </a:solidFill>
          <a:ln>
            <a:noFill/>
          </a:ln>
          <a:effectLst/>
        </c:spPr>
        <c:marker>
          <c:symbol val="none"/>
        </c:marker>
        <c:dLbl>
          <c:idx val="0"/>
          <c:spPr>
            <a:noFill/>
            <a:ln>
              <a:noFill/>
            </a:ln>
            <a:effectLst/>
          </c:spPr>
          <c:txPr>
            <a:bodyPr rot="0" spcFirstLastPara="1" vertOverflow="ellipsis" vert="horz" wrap="square" anchor="ctr" anchorCtr="1"/>
            <a:lstStyle/>
            <a:p>
              <a:pPr>
                <a:defRPr sz="900" b="1" i="0" u="none" strike="noStrike" kern="1200" baseline="0">
                  <a:solidFill>
                    <a:schemeClr val="tx1">
                      <a:lumMod val="75000"/>
                      <a:lumOff val="25000"/>
                    </a:schemeClr>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extLst>
        </c:dLbl>
      </c:pivotFmt>
      <c:pivotFmt>
        <c:idx val="6"/>
        <c:spPr>
          <a:solidFill>
            <a:schemeClr val="accent1"/>
          </a:solidFill>
          <a:ln>
            <a:noFill/>
          </a:ln>
          <a:effectLst/>
        </c:spPr>
        <c:marker>
          <c:symbol val="none"/>
        </c:marker>
        <c:dLbl>
          <c:idx val="0"/>
          <c:spPr>
            <a:noFill/>
            <a:ln>
              <a:noFill/>
            </a:ln>
            <a:effectLst/>
          </c:spPr>
          <c:txPr>
            <a:bodyPr rot="0" spcFirstLastPara="1" vertOverflow="ellipsis" vert="horz" wrap="square" anchor="ctr" anchorCtr="1"/>
            <a:lstStyle/>
            <a:p>
              <a:pPr>
                <a:defRPr sz="900" b="1" i="0" u="none" strike="noStrike" kern="1200" baseline="0">
                  <a:solidFill>
                    <a:schemeClr val="dk1"/>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extLst>
        </c:dLbl>
      </c:pivotFmt>
      <c:pivotFmt>
        <c:idx val="7"/>
        <c:spPr>
          <a:solidFill>
            <a:schemeClr val="accent1"/>
          </a:solidFill>
          <a:ln>
            <a:noFill/>
          </a:ln>
          <a:effectLst/>
        </c:spPr>
        <c:marker>
          <c:symbol val="none"/>
        </c:marker>
        <c:dLbl>
          <c:idx val="0"/>
          <c:spPr>
            <a:noFill/>
            <a:ln>
              <a:noFill/>
            </a:ln>
            <a:effectLst/>
          </c:spPr>
          <c:txPr>
            <a:bodyPr rot="0" spcFirstLastPara="1" vertOverflow="ellipsis" vert="horz" wrap="square" anchor="ctr" anchorCtr="1"/>
            <a:lstStyle/>
            <a:p>
              <a:pPr>
                <a:defRPr sz="900" b="1" i="0" u="none" strike="noStrike" kern="1200" baseline="0">
                  <a:solidFill>
                    <a:schemeClr val="dk1"/>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extLst>
        </c:dLbl>
      </c:pivotFmt>
      <c:pivotFmt>
        <c:idx val="8"/>
        <c:spPr>
          <a:solidFill>
            <a:schemeClr val="accent1"/>
          </a:solidFill>
          <a:ln>
            <a:noFill/>
          </a:ln>
          <a:effectLst/>
        </c:spPr>
        <c:marker>
          <c:symbol val="none"/>
        </c:marker>
        <c:dLbl>
          <c:idx val="0"/>
          <c:spPr>
            <a:noFill/>
            <a:ln>
              <a:noFill/>
            </a:ln>
            <a:effectLst/>
          </c:spPr>
          <c:txPr>
            <a:bodyPr rot="0" spcFirstLastPara="1" vertOverflow="ellipsis" vert="horz" wrap="square" anchor="ctr" anchorCtr="1"/>
            <a:lstStyle/>
            <a:p>
              <a:pPr>
                <a:defRPr sz="900" b="1" i="0" u="none" strike="noStrike" kern="1200" baseline="0">
                  <a:solidFill>
                    <a:schemeClr val="dk1"/>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extLst>
        </c:dLbl>
      </c:pivotFmt>
      <c:pivotFmt>
        <c:idx val="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dk1"/>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extLst>
        </c:dLbl>
      </c:pivotFmt>
      <c:pivotFmt>
        <c:idx val="10"/>
        <c:spPr>
          <a:solidFill>
            <a:schemeClr val="accent1"/>
          </a:solidFill>
          <a:ln>
            <a:noFill/>
          </a:ln>
          <a:effectLst/>
        </c:spPr>
        <c:marker>
          <c:symbol val="none"/>
        </c:marker>
        <c:dLbl>
          <c:idx val="0"/>
          <c:dLblPos val="outEnd"/>
          <c:showVal val="1"/>
          <c:extLst xmlns:c16r2="http://schemas.microsoft.com/office/drawing/2015/06/chart">
            <c:ext xmlns:c15="http://schemas.microsoft.com/office/drawing/2012/chart" uri="{CE6537A1-D6FC-4f65-9D91-7224C49458BB}"/>
          </c:extLst>
        </c:dLbl>
      </c:pivotFmt>
      <c:pivotFmt>
        <c:idx val="11"/>
        <c:spPr>
          <a:solidFill>
            <a:schemeClr val="accent1"/>
          </a:solidFill>
          <a:ln>
            <a:noFill/>
          </a:ln>
          <a:effectLst/>
        </c:spPr>
        <c:marker>
          <c:symbol val="none"/>
        </c:marker>
        <c:dLbl>
          <c:idx val="0"/>
          <c:dLblPos val="outEnd"/>
          <c:showVal val="1"/>
          <c:extLst xmlns:c16r2="http://schemas.microsoft.com/office/drawing/2015/06/chart">
            <c:ext xmlns:c15="http://schemas.microsoft.com/office/drawing/2012/chart" uri="{CE6537A1-D6FC-4f65-9D91-7224C49458BB}"/>
          </c:extLst>
        </c:dLbl>
      </c:pivotFmt>
      <c:pivotFmt>
        <c:idx val="12"/>
        <c:spPr>
          <a:solidFill>
            <a:schemeClr val="accent1"/>
          </a:solidFill>
          <a:ln>
            <a:noFill/>
          </a:ln>
          <a:effectLst/>
        </c:spPr>
        <c:marker>
          <c:symbol val="none"/>
        </c:marker>
        <c:dLbl>
          <c:idx val="0"/>
          <c:dLblPos val="outEnd"/>
          <c:showVal val="1"/>
          <c:extLst xmlns:c16r2="http://schemas.microsoft.com/office/drawing/2015/06/chart">
            <c:ext xmlns:c15="http://schemas.microsoft.com/office/drawing/2012/chart" uri="{CE6537A1-D6FC-4f65-9D91-7224C49458BB}"/>
          </c:extLst>
        </c:dLbl>
      </c:pivotFmt>
      <c:pivotFmt>
        <c:idx val="13"/>
        <c:spPr>
          <a:solidFill>
            <a:schemeClr val="accent1"/>
          </a:solidFill>
          <a:ln>
            <a:noFill/>
          </a:ln>
          <a:effectLst/>
        </c:spPr>
        <c:marker>
          <c:symbol val="none"/>
        </c:marker>
        <c:dLbl>
          <c:idx val="0"/>
          <c:dLblPos val="outEnd"/>
          <c:showVal val="1"/>
          <c:extLst xmlns:c16r2="http://schemas.microsoft.com/office/drawing/2015/06/chart">
            <c:ext xmlns:c15="http://schemas.microsoft.com/office/drawing/2012/chart" uri="{CE6537A1-D6FC-4f65-9D91-7224C49458BB}"/>
          </c:extLst>
        </c:dLbl>
      </c:pivotFmt>
      <c:pivotFmt>
        <c:idx val="14"/>
        <c:spPr>
          <a:solidFill>
            <a:schemeClr val="accent1"/>
          </a:solidFill>
          <a:ln>
            <a:noFill/>
          </a:ln>
          <a:effectLst/>
        </c:spPr>
        <c:marker>
          <c:symbol val="none"/>
        </c:marker>
        <c:dLbl>
          <c:idx val="0"/>
          <c:dLblPos val="outEnd"/>
          <c:showVal val="1"/>
          <c:extLst xmlns:c16r2="http://schemas.microsoft.com/office/drawing/2015/06/chart">
            <c:ext xmlns:c15="http://schemas.microsoft.com/office/drawing/2012/chart" uri="{CE6537A1-D6FC-4f65-9D91-7224C49458BB}"/>
          </c:extLst>
        </c:dLbl>
      </c:pivotFmt>
      <c:pivotFmt>
        <c:idx val="1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dk1"/>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extLst>
        </c:dLbl>
      </c:pivotFmt>
      <c:pivotFmt>
        <c:idx val="1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dk1"/>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extLst>
        </c:dLbl>
      </c:pivotFmt>
      <c:pivotFmt>
        <c:idx val="1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dk1"/>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extLst>
        </c:dLbl>
      </c:pivotFmt>
      <c:pivotFmt>
        <c:idx val="18"/>
        <c:spPr>
          <a:solidFill>
            <a:schemeClr val="accent1"/>
          </a:solidFill>
          <a:ln>
            <a:noFill/>
          </a:ln>
          <a:effectLst/>
        </c:spPr>
        <c:marker>
          <c:symbol val="none"/>
        </c:marker>
        <c:dLbl>
          <c:idx val="0"/>
          <c:dLblPos val="outEnd"/>
          <c:showVal val="1"/>
          <c:extLst xmlns:c16r2="http://schemas.microsoft.com/office/drawing/2015/06/chart">
            <c:ext xmlns:c15="http://schemas.microsoft.com/office/drawing/2012/chart" uri="{CE6537A1-D6FC-4f65-9D91-7224C49458BB}"/>
          </c:extLst>
        </c:dLbl>
      </c:pivotFmt>
      <c:pivotFmt>
        <c:idx val="19"/>
        <c:spPr>
          <a:solidFill>
            <a:schemeClr val="accent1"/>
          </a:solidFill>
          <a:ln>
            <a:noFill/>
          </a:ln>
          <a:effectLst/>
        </c:spPr>
        <c:marker>
          <c:symbol val="none"/>
        </c:marker>
        <c:dLbl>
          <c:idx val="0"/>
          <c:dLblPos val="outEnd"/>
          <c:showVal val="1"/>
          <c:extLst xmlns:c16r2="http://schemas.microsoft.com/office/drawing/2015/06/chart">
            <c:ext xmlns:c15="http://schemas.microsoft.com/office/drawing/2012/chart" uri="{CE6537A1-D6FC-4f65-9D91-7224C49458BB}"/>
          </c:extLst>
        </c:dLbl>
      </c:pivotFmt>
      <c:pivotFmt>
        <c:idx val="20"/>
        <c:spPr>
          <a:solidFill>
            <a:schemeClr val="accent1"/>
          </a:solidFill>
          <a:ln>
            <a:noFill/>
          </a:ln>
          <a:effectLst/>
        </c:spPr>
        <c:marker>
          <c:symbol val="none"/>
        </c:marker>
        <c:dLbl>
          <c:idx val="0"/>
          <c:dLblPos val="outEnd"/>
          <c:showVal val="1"/>
          <c:extLst xmlns:c16r2="http://schemas.microsoft.com/office/drawing/2015/06/chart">
            <c:ext xmlns:c15="http://schemas.microsoft.com/office/drawing/2012/chart" uri="{CE6537A1-D6FC-4f65-9D91-7224C49458BB}"/>
          </c:extLst>
        </c:dLbl>
      </c:pivotFmt>
      <c:pivotFmt>
        <c:idx val="21"/>
        <c:spPr>
          <a:solidFill>
            <a:schemeClr val="accent1"/>
          </a:solidFill>
          <a:ln>
            <a:noFill/>
          </a:ln>
          <a:effectLst/>
        </c:spPr>
        <c:marker>
          <c:symbol val="none"/>
        </c:marker>
        <c:dLbl>
          <c:idx val="0"/>
          <c:dLblPos val="outEnd"/>
          <c:showVal val="1"/>
          <c:extLst xmlns:c16r2="http://schemas.microsoft.com/office/drawing/2015/06/chart">
            <c:ext xmlns:c15="http://schemas.microsoft.com/office/drawing/2012/chart" uri="{CE6537A1-D6FC-4f65-9D91-7224C49458BB}"/>
          </c:extLst>
        </c:dLbl>
      </c:pivotFmt>
      <c:pivotFmt>
        <c:idx val="22"/>
        <c:spPr>
          <a:solidFill>
            <a:schemeClr val="accent1"/>
          </a:solidFill>
          <a:ln>
            <a:noFill/>
          </a:ln>
          <a:effectLst/>
        </c:spPr>
        <c:marker>
          <c:symbol val="none"/>
        </c:marker>
        <c:dLbl>
          <c:idx val="0"/>
          <c:dLblPos val="outEnd"/>
          <c:showVal val="1"/>
          <c:extLst xmlns:c16r2="http://schemas.microsoft.com/office/drawing/2015/06/chart">
            <c:ext xmlns:c15="http://schemas.microsoft.com/office/drawing/2012/chart" uri="{CE6537A1-D6FC-4f65-9D91-7224C49458BB}"/>
          </c:extLst>
        </c:dLbl>
      </c:pivotFmt>
      <c:pivotFmt>
        <c:idx val="23"/>
        <c:spPr>
          <a:solidFill>
            <a:schemeClr val="accent1"/>
          </a:solidFill>
          <a:ln>
            <a:noFill/>
          </a:ln>
          <a:effectLst/>
        </c:spPr>
        <c:marker>
          <c:symbol val="none"/>
        </c:marker>
        <c:dLbl>
          <c:idx val="0"/>
          <c:dLblPos val="outEnd"/>
          <c:showVal val="1"/>
          <c:extLst xmlns:c16r2="http://schemas.microsoft.com/office/drawing/2015/06/chart">
            <c:ext xmlns:c15="http://schemas.microsoft.com/office/drawing/2012/chart" uri="{CE6537A1-D6FC-4f65-9D91-7224C49458BB}"/>
          </c:extLst>
        </c:dLbl>
      </c:pivotFmt>
      <c:pivotFmt>
        <c:idx val="2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dk1"/>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extLst>
        </c:dLbl>
      </c:pivotFmt>
      <c:pivotFmt>
        <c:idx val="2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dk1"/>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extLst>
        </c:dLbl>
      </c:pivotFmt>
    </c:pivotFmts>
    <c:plotArea>
      <c:layout>
        <c:manualLayout>
          <c:layoutTarget val="inner"/>
          <c:xMode val="edge"/>
          <c:yMode val="edge"/>
          <c:x val="3.6135337155294697E-2"/>
          <c:y val="8.6640302367617231E-2"/>
          <c:w val="0.87307286820854024"/>
          <c:h val="0.87704271069872375"/>
        </c:manualLayout>
      </c:layout>
      <c:barChart>
        <c:barDir val="col"/>
        <c:grouping val="clustered"/>
        <c:ser>
          <c:idx val="0"/>
          <c:order val="0"/>
          <c:tx>
            <c:strRef>
              <c:f>TD!$B$44:$B$45</c:f>
              <c:strCache>
                <c:ptCount val="1"/>
                <c:pt idx="0">
                  <c:v>VILLAVICENCIO</c:v>
                </c:pt>
              </c:strCache>
            </c:strRef>
          </c:tx>
          <c:spPr>
            <a:solidFill>
              <a:schemeClr val="accent1"/>
            </a:solidFill>
            <a:ln>
              <a:noFill/>
            </a:ln>
            <a:effectLst/>
          </c:spPr>
          <c:dLbls>
            <c:spPr>
              <a:noFill/>
              <a:ln>
                <a:noFill/>
              </a:ln>
              <a:effectLst/>
            </c:spPr>
            <c:txPr>
              <a:bodyPr rot="0" spcFirstLastPara="1" vertOverflow="ellipsis" vert="horz" wrap="square" lIns="38100" tIns="19050" rIns="38100" bIns="19050" anchor="ctr" anchorCtr="1">
                <a:spAutoFit/>
              </a:bodyPr>
              <a:lstStyle/>
              <a:p>
                <a:pPr>
                  <a:defRPr lang="es-ES" sz="1800" b="1" i="0" u="none" strike="noStrike" kern="1200" baseline="0">
                    <a:solidFill>
                      <a:schemeClr val="dk1"/>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TD!$A$46:$A$58</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TD!$B$46:$B$58</c:f>
              <c:numCache>
                <c:formatCode>_-* #,##0_-;\-* #,##0_-;_-* "-"??_-;_-@_-</c:formatCode>
                <c:ptCount val="12"/>
                <c:pt idx="0">
                  <c:v>262</c:v>
                </c:pt>
                <c:pt idx="1">
                  <c:v>271</c:v>
                </c:pt>
                <c:pt idx="2">
                  <c:v>233</c:v>
                </c:pt>
                <c:pt idx="3">
                  <c:v>223</c:v>
                </c:pt>
                <c:pt idx="4">
                  <c:v>202</c:v>
                </c:pt>
                <c:pt idx="5">
                  <c:v>239</c:v>
                </c:pt>
                <c:pt idx="6">
                  <c:v>271</c:v>
                </c:pt>
                <c:pt idx="7">
                  <c:v>276</c:v>
                </c:pt>
                <c:pt idx="8">
                  <c:v>276</c:v>
                </c:pt>
                <c:pt idx="9">
                  <c:v>313</c:v>
                </c:pt>
                <c:pt idx="10">
                  <c:v>281</c:v>
                </c:pt>
                <c:pt idx="11">
                  <c:v>256</c:v>
                </c:pt>
              </c:numCache>
            </c:numRef>
          </c:val>
          <c:extLst xmlns:c16r2="http://schemas.microsoft.com/office/drawing/2015/06/chart">
            <c:ext xmlns:c16="http://schemas.microsoft.com/office/drawing/2014/chart" uri="{C3380CC4-5D6E-409C-BE32-E72D297353CC}">
              <c16:uniqueId val="{00000000-23AF-4DD6-AA42-D75715A3AB90}"/>
            </c:ext>
          </c:extLst>
        </c:ser>
        <c:dLbls>
          <c:showVal val="1"/>
        </c:dLbls>
        <c:gapWidth val="219"/>
        <c:overlap val="-27"/>
        <c:axId val="194494848"/>
        <c:axId val="194496384"/>
      </c:barChart>
      <c:catAx>
        <c:axId val="194494848"/>
        <c:scaling>
          <c:orientation val="minMax"/>
        </c:scaling>
        <c:axPos val="b"/>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s-ES" sz="1800" b="1" i="0" u="none" strike="noStrike" kern="1200" baseline="0">
                <a:solidFill>
                  <a:schemeClr val="dk1"/>
                </a:solidFill>
                <a:latin typeface="+mn-lt"/>
                <a:ea typeface="+mn-ea"/>
                <a:cs typeface="+mn-cs"/>
              </a:defRPr>
            </a:pPr>
            <a:endParaRPr lang="es-CO"/>
          </a:p>
        </c:txPr>
        <c:crossAx val="194496384"/>
        <c:crosses val="autoZero"/>
        <c:auto val="1"/>
        <c:lblAlgn val="ctr"/>
        <c:lblOffset val="100"/>
      </c:catAx>
      <c:valAx>
        <c:axId val="194496384"/>
        <c:scaling>
          <c:orientation val="minMax"/>
        </c:scaling>
        <c:axPos val="l"/>
        <c:numFmt formatCode="_-* #,##0_-;\-* #,##0_-;_-* &quot;-&quot;??_-;_-@_-" sourceLinked="1"/>
        <c:majorTickMark val="none"/>
        <c:tickLblPos val="nextTo"/>
        <c:spPr>
          <a:noFill/>
          <a:ln>
            <a:noFill/>
          </a:ln>
          <a:effectLst/>
        </c:spPr>
        <c:txPr>
          <a:bodyPr rot="-60000000" spcFirstLastPara="1" vertOverflow="ellipsis" vert="horz" wrap="square" anchor="ctr" anchorCtr="1"/>
          <a:lstStyle/>
          <a:p>
            <a:pPr>
              <a:defRPr lang="es-ES" sz="1200" b="1" i="0" u="none" strike="noStrike" kern="1200" baseline="0">
                <a:solidFill>
                  <a:schemeClr val="dk1"/>
                </a:solidFill>
                <a:latin typeface="+mn-lt"/>
                <a:ea typeface="+mn-ea"/>
                <a:cs typeface="+mn-cs"/>
              </a:defRPr>
            </a:pPr>
            <a:endParaRPr lang="es-CO"/>
          </a:p>
        </c:txPr>
        <c:crossAx val="194494848"/>
        <c:crosses val="autoZero"/>
        <c:crossBetween val="between"/>
      </c:valAx>
      <c:spPr>
        <a:noFill/>
        <a:ln>
          <a:noFill/>
        </a:ln>
        <a:effectLst/>
      </c:spPr>
    </c:plotArea>
    <c:legend>
      <c:legendPos val="r"/>
      <c:layout>
        <c:manualLayout>
          <c:xMode val="edge"/>
          <c:yMode val="edge"/>
          <c:x val="0.89400098668841022"/>
          <c:y val="0.51534237840295927"/>
          <c:w val="0.10047228170026637"/>
          <c:h val="7.9663458418402916E-2"/>
        </c:manualLayout>
      </c:layout>
      <c:spPr>
        <a:noFill/>
        <a:ln>
          <a:noFill/>
        </a:ln>
        <a:effectLst/>
      </c:spPr>
      <c:txPr>
        <a:bodyPr rot="0" spcFirstLastPara="1" vertOverflow="ellipsis" vert="horz" wrap="square" anchor="ctr" anchorCtr="1"/>
        <a:lstStyle/>
        <a:p>
          <a:pPr>
            <a:defRPr lang="es-ES" sz="1400" b="1" i="0" u="none" strike="noStrike" kern="1200" baseline="0">
              <a:solidFill>
                <a:schemeClr val="dk1"/>
              </a:solidFill>
              <a:latin typeface="+mn-lt"/>
              <a:ea typeface="+mn-ea"/>
              <a:cs typeface="+mn-cs"/>
            </a:defRPr>
          </a:pPr>
          <a:endParaRPr lang="es-CO"/>
        </a:p>
      </c:txPr>
    </c:legend>
    <c:plotVisOnly val="1"/>
    <c:dispBlanksAs val="gap"/>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lt1"/>
    </a:solidFill>
    <a:ln w="12700" cap="flat" cmpd="sng" algn="ctr">
      <a:solidFill>
        <a:schemeClr val="dk1"/>
      </a:solidFill>
      <a:prstDash val="solid"/>
      <a:miter lim="800000"/>
    </a:ln>
    <a:effectLst/>
  </c:spPr>
  <c:txPr>
    <a:bodyPr/>
    <a:lstStyle/>
    <a:p>
      <a:pPr>
        <a:defRPr b="1">
          <a:solidFill>
            <a:schemeClr val="dk1"/>
          </a:solidFill>
          <a:latin typeface="+mn-lt"/>
          <a:ea typeface="+mn-ea"/>
          <a:cs typeface="+mn-cs"/>
        </a:defRPr>
      </a:pPr>
      <a:endParaRPr lang="es-CO"/>
    </a:p>
  </c:txPr>
  <c:externalData r:id="rId1"/>
  <c:extLst xmlns:c16r2="http://schemas.microsoft.com/office/drawing/2015/06/chart">
    <c:ext xmlns:c14="http://schemas.microsoft.com/office/drawing/2007/8/2/chart" uri="{781A3756-C4B2-4CAC-9D66-4F8BD8637D16}">
      <c14:pivotOptions>
        <c14:dropZoneFilter val="1"/>
        <c14:dropZoneCategories val="1"/>
        <c14:dropZoneData val="1"/>
        <c14:dropZoneSeries val="1"/>
      </c14:pivotOptions>
    </c:ext>
    <c:ext xmlns:c16="http://schemas.microsoft.com/office/drawing/2014/chart" uri="{E28EC0CA-F0BB-4C9C-879D-F8772B89E7AC}">
      <c16:pivotOptions16>
        <c16:showExpandCollapseFieldButtons val="1"/>
      </c16:pivotOptions16>
    </c:ext>
  </c:extLst>
</c:chartSpace>
</file>

<file path=ppt/charts/chart14.xml><?xml version="1.0" encoding="utf-8"?>
<c:chartSpace xmlns:c="http://schemas.openxmlformats.org/drawingml/2006/chart" xmlns:a="http://schemas.openxmlformats.org/drawingml/2006/main" xmlns:r="http://schemas.openxmlformats.org/officeDocument/2006/relationships">
  <c:lang val="es-CO"/>
  <c:pivotSource>
    <c:name>[Base PQRS 2019_2020 Regionales (1)(4).xlsx]TD!TablaDinámica3</c:name>
    <c:fmtId val="23"/>
  </c:pivotSource>
  <c:chart>
    <c:title>
      <c:tx>
        <c:rich>
          <a:bodyPr rot="0" vert="horz"/>
          <a:lstStyle/>
          <a:p>
            <a:pPr>
              <a:defRPr lang="es-CO" sz="2400" b="1" i="0" kern="1200">
                <a:solidFill>
                  <a:schemeClr val="tx2"/>
                </a:solidFill>
                <a:latin typeface="Calibri"/>
                <a:ea typeface="+mj-ea"/>
                <a:cs typeface="Calibri"/>
              </a:defRPr>
            </a:pPr>
            <a:r>
              <a:rPr lang="es-CO" sz="2800" b="1" i="0" kern="1200" dirty="0">
                <a:solidFill>
                  <a:schemeClr val="tx2"/>
                </a:solidFill>
                <a:latin typeface="Calibri"/>
                <a:ea typeface="+mj-ea"/>
                <a:cs typeface="Calibri"/>
              </a:rPr>
              <a:t>Comportamiento Mensual PQRS Año 2019 -2021</a:t>
            </a:r>
          </a:p>
        </c:rich>
      </c:tx>
      <c:layout/>
      <c:spPr>
        <a:noFill/>
        <a:ln>
          <a:noFill/>
        </a:ln>
        <a:effectLst/>
      </c:spPr>
    </c:title>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anchor="ctr" anchorCtr="1"/>
            <a:lstStyle/>
            <a:p>
              <a:pPr>
                <a:defRPr sz="900" b="1" i="0" u="none" strike="noStrike" kern="1200" baseline="0">
                  <a:solidFill>
                    <a:schemeClr val="tx1">
                      <a:lumMod val="75000"/>
                      <a:lumOff val="25000"/>
                    </a:schemeClr>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extLst>
        </c:dLbl>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anchor="ctr" anchorCtr="1"/>
            <a:lstStyle/>
            <a:p>
              <a:pPr>
                <a:defRPr sz="900" b="1" i="0" u="none" strike="noStrike" kern="1200" baseline="0">
                  <a:solidFill>
                    <a:schemeClr val="tx1">
                      <a:lumMod val="75000"/>
                      <a:lumOff val="25000"/>
                    </a:schemeClr>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extLst>
        </c:dLbl>
      </c:pivotFmt>
      <c:pivotFmt>
        <c:idx val="2"/>
        <c:spPr>
          <a:solidFill>
            <a:schemeClr val="accent1"/>
          </a:solidFill>
          <a:ln>
            <a:noFill/>
          </a:ln>
          <a:effectLst/>
        </c:spPr>
        <c:marker>
          <c:symbol val="none"/>
        </c:marker>
        <c:dLbl>
          <c:idx val="0"/>
          <c:spPr>
            <a:noFill/>
            <a:ln>
              <a:noFill/>
            </a:ln>
            <a:effectLst/>
          </c:spPr>
          <c:txPr>
            <a:bodyPr rot="0" spcFirstLastPara="1" vertOverflow="ellipsis" vert="horz" wrap="square" anchor="ctr" anchorCtr="1"/>
            <a:lstStyle/>
            <a:p>
              <a:pPr>
                <a:defRPr sz="900" b="1" i="0" u="none" strike="noStrike" kern="1200" baseline="0">
                  <a:solidFill>
                    <a:schemeClr val="tx1">
                      <a:lumMod val="75000"/>
                      <a:lumOff val="25000"/>
                    </a:schemeClr>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extLst>
        </c:dLbl>
      </c:pivotFmt>
      <c:pivotFmt>
        <c:idx val="3"/>
        <c:spPr>
          <a:solidFill>
            <a:schemeClr val="accent1"/>
          </a:solidFill>
          <a:ln>
            <a:noFill/>
          </a:ln>
          <a:effectLst/>
        </c:spPr>
        <c:marker>
          <c:symbol val="none"/>
        </c:marker>
        <c:dLbl>
          <c:idx val="0"/>
          <c:spPr>
            <a:noFill/>
            <a:ln>
              <a:noFill/>
            </a:ln>
            <a:effectLst/>
          </c:spPr>
          <c:txPr>
            <a:bodyPr rot="0" spcFirstLastPara="1" vertOverflow="ellipsis" vert="horz" wrap="square" anchor="ctr" anchorCtr="1"/>
            <a:lstStyle/>
            <a:p>
              <a:pPr>
                <a:defRPr sz="900" b="1" i="0" u="none" strike="noStrike" kern="1200" baseline="0">
                  <a:solidFill>
                    <a:schemeClr val="tx1">
                      <a:lumMod val="75000"/>
                      <a:lumOff val="25000"/>
                    </a:schemeClr>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extLst>
        </c:dLbl>
      </c:pivotFmt>
      <c:pivotFmt>
        <c:idx val="4"/>
        <c:spPr>
          <a:solidFill>
            <a:schemeClr val="accent1"/>
          </a:solidFill>
          <a:ln>
            <a:noFill/>
          </a:ln>
          <a:effectLst/>
        </c:spPr>
        <c:marker>
          <c:symbol val="none"/>
        </c:marker>
        <c:dLbl>
          <c:idx val="0"/>
          <c:spPr>
            <a:noFill/>
            <a:ln>
              <a:noFill/>
            </a:ln>
            <a:effectLst/>
          </c:spPr>
          <c:txPr>
            <a:bodyPr rot="0" spcFirstLastPara="1" vertOverflow="ellipsis" vert="horz" wrap="square" anchor="ctr" anchorCtr="1"/>
            <a:lstStyle/>
            <a:p>
              <a:pPr>
                <a:defRPr sz="900" b="1" i="0" u="none" strike="noStrike" kern="1200" baseline="0">
                  <a:solidFill>
                    <a:schemeClr val="tx1">
                      <a:lumMod val="75000"/>
                      <a:lumOff val="25000"/>
                    </a:schemeClr>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extLst>
        </c:dLbl>
      </c:pivotFmt>
      <c:pivotFmt>
        <c:idx val="5"/>
        <c:spPr>
          <a:solidFill>
            <a:schemeClr val="accent1"/>
          </a:solidFill>
          <a:ln>
            <a:noFill/>
          </a:ln>
          <a:effectLst/>
        </c:spPr>
        <c:marker>
          <c:symbol val="none"/>
        </c:marker>
        <c:dLbl>
          <c:idx val="0"/>
          <c:spPr>
            <a:noFill/>
            <a:ln>
              <a:noFill/>
            </a:ln>
            <a:effectLst/>
          </c:spPr>
          <c:txPr>
            <a:bodyPr rot="0" spcFirstLastPara="1" vertOverflow="ellipsis" vert="horz" wrap="square" anchor="ctr" anchorCtr="1"/>
            <a:lstStyle/>
            <a:p>
              <a:pPr>
                <a:defRPr sz="900" b="1" i="0" u="none" strike="noStrike" kern="1200" baseline="0">
                  <a:solidFill>
                    <a:schemeClr val="tx1">
                      <a:lumMod val="75000"/>
                      <a:lumOff val="25000"/>
                    </a:schemeClr>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extLst>
        </c:dLbl>
      </c:pivotFmt>
      <c:pivotFmt>
        <c:idx val="6"/>
        <c:spPr>
          <a:solidFill>
            <a:schemeClr val="accent1"/>
          </a:solidFill>
          <a:ln>
            <a:noFill/>
          </a:ln>
          <a:effectLst/>
        </c:spPr>
        <c:marker>
          <c:symbol val="none"/>
        </c:marker>
        <c:dLbl>
          <c:idx val="0"/>
          <c:spPr>
            <a:noFill/>
            <a:ln>
              <a:noFill/>
            </a:ln>
            <a:effectLst/>
          </c:spPr>
          <c:txPr>
            <a:bodyPr rot="0" spcFirstLastPara="1" vertOverflow="ellipsis" vert="horz" wrap="square" anchor="ctr" anchorCtr="1"/>
            <a:lstStyle/>
            <a:p>
              <a:pPr>
                <a:defRPr sz="900" b="1" i="0" u="none" strike="noStrike" kern="1200" baseline="0">
                  <a:solidFill>
                    <a:schemeClr val="tx1">
                      <a:lumMod val="75000"/>
                      <a:lumOff val="25000"/>
                    </a:schemeClr>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extLst>
        </c:dLbl>
      </c:pivotFmt>
      <c:pivotFmt>
        <c:idx val="7"/>
        <c:spPr>
          <a:solidFill>
            <a:schemeClr val="accent1"/>
          </a:solidFill>
          <a:ln>
            <a:noFill/>
          </a:ln>
          <a:effectLst/>
        </c:spPr>
        <c:marker>
          <c:symbol val="none"/>
        </c:marker>
        <c:dLbl>
          <c:idx val="0"/>
          <c:spPr>
            <a:noFill/>
            <a:ln>
              <a:noFill/>
            </a:ln>
            <a:effectLst/>
          </c:spPr>
          <c:txPr>
            <a:bodyPr rot="0" spcFirstLastPara="1" vertOverflow="ellipsis" vert="horz" wrap="square" anchor="ctr" anchorCtr="1"/>
            <a:lstStyle/>
            <a:p>
              <a:pPr>
                <a:defRPr sz="900" b="1" i="0" u="none" strike="noStrike" kern="1200" baseline="0">
                  <a:solidFill>
                    <a:schemeClr val="tx1">
                      <a:lumMod val="75000"/>
                      <a:lumOff val="25000"/>
                    </a:schemeClr>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extLst>
        </c:dLbl>
      </c:pivotFmt>
      <c:pivotFmt>
        <c:idx val="8"/>
        <c:spPr>
          <a:solidFill>
            <a:schemeClr val="accent1"/>
          </a:solidFill>
          <a:ln>
            <a:noFill/>
          </a:ln>
          <a:effectLst/>
        </c:spPr>
        <c:marker>
          <c:symbol val="none"/>
        </c:marker>
        <c:dLbl>
          <c:idx val="0"/>
          <c:spPr>
            <a:noFill/>
            <a:ln>
              <a:noFill/>
            </a:ln>
            <a:effectLst/>
          </c:spPr>
          <c:txPr>
            <a:bodyPr rot="0" spcFirstLastPara="1" vertOverflow="ellipsis" vert="horz" wrap="square" anchor="ctr" anchorCtr="1"/>
            <a:lstStyle/>
            <a:p>
              <a:pPr>
                <a:defRPr sz="900" b="1" i="0" u="none" strike="noStrike" kern="1200" baseline="0">
                  <a:solidFill>
                    <a:schemeClr val="tx1">
                      <a:lumMod val="75000"/>
                      <a:lumOff val="25000"/>
                    </a:schemeClr>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extLst>
        </c:dLbl>
      </c:pivotFmt>
      <c:pivotFmt>
        <c:idx val="9"/>
        <c:spPr>
          <a:solidFill>
            <a:schemeClr val="accent1"/>
          </a:solidFill>
          <a:ln>
            <a:noFill/>
          </a:ln>
          <a:effectLst/>
        </c:spPr>
        <c:marker>
          <c:symbol val="none"/>
        </c:marker>
        <c:dLbl>
          <c:idx val="0"/>
          <c:spPr>
            <a:noFill/>
            <a:ln>
              <a:noFill/>
            </a:ln>
            <a:effectLst/>
          </c:spPr>
          <c:txPr>
            <a:bodyPr rot="0" spcFirstLastPara="1" vertOverflow="ellipsis" vert="horz" wrap="square" anchor="ctr" anchorCtr="1"/>
            <a:lstStyle/>
            <a:p>
              <a:pPr>
                <a:defRPr sz="900" b="1" i="0" u="none" strike="noStrike" kern="1200" baseline="0">
                  <a:solidFill>
                    <a:schemeClr val="tx1">
                      <a:lumMod val="75000"/>
                      <a:lumOff val="25000"/>
                    </a:schemeClr>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extLst>
        </c:dLbl>
      </c:pivotFmt>
      <c:pivotFmt>
        <c:idx val="10"/>
        <c:spPr>
          <a:solidFill>
            <a:schemeClr val="accent2"/>
          </a:solidFill>
          <a:ln>
            <a:noFill/>
          </a:ln>
          <a:effectLst/>
        </c:spPr>
        <c:marker>
          <c:symbol val="none"/>
        </c:marker>
        <c:dLbl>
          <c:idx val="0"/>
          <c:spPr>
            <a:noFill/>
            <a:ln>
              <a:noFill/>
            </a:ln>
            <a:effectLst/>
          </c:spPr>
          <c:txPr>
            <a:bodyPr rot="0" spcFirstLastPara="1" vertOverflow="ellipsis" vert="horz" wrap="square" anchor="ctr" anchorCtr="1"/>
            <a:lstStyle/>
            <a:p>
              <a:pPr>
                <a:defRPr sz="900" b="1" i="0" u="none" strike="noStrike" kern="1200" baseline="0">
                  <a:solidFill>
                    <a:schemeClr val="tx1">
                      <a:lumMod val="75000"/>
                      <a:lumOff val="25000"/>
                    </a:schemeClr>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extLst>
        </c:dLbl>
      </c:pivotFmt>
      <c:pivotFmt>
        <c:idx val="11"/>
        <c:spPr>
          <a:solidFill>
            <a:schemeClr val="accent3"/>
          </a:solidFill>
          <a:ln>
            <a:noFill/>
          </a:ln>
          <a:effectLst/>
        </c:spPr>
        <c:marker>
          <c:symbol val="none"/>
        </c:marker>
        <c:dLbl>
          <c:idx val="0"/>
          <c:spPr>
            <a:noFill/>
            <a:ln>
              <a:noFill/>
            </a:ln>
            <a:effectLst/>
          </c:spPr>
          <c:txPr>
            <a:bodyPr rot="0" spcFirstLastPara="1" vertOverflow="ellipsis" vert="horz" wrap="square" anchor="ctr" anchorCtr="1"/>
            <a:lstStyle/>
            <a:p>
              <a:pPr>
                <a:defRPr sz="900" b="1" i="0" u="none" strike="noStrike" kern="1200" baseline="0">
                  <a:solidFill>
                    <a:schemeClr val="tx1">
                      <a:lumMod val="75000"/>
                      <a:lumOff val="25000"/>
                    </a:schemeClr>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extLst>
        </c:dLbl>
      </c:pivotFmt>
      <c:pivotFmt>
        <c:idx val="12"/>
        <c:marker>
          <c:symbol val="none"/>
        </c:marker>
        <c:dLbl>
          <c:idx val="0"/>
          <c:spPr>
            <a:noFill/>
            <a:ln>
              <a:noFill/>
            </a:ln>
            <a:effectLst/>
          </c:spPr>
          <c:txPr>
            <a:bodyPr wrap="square" lIns="38100" tIns="19050" rIns="38100" bIns="19050" anchor="ctr">
              <a:spAutoFit/>
            </a:bodyPr>
            <a:lstStyle/>
            <a:p>
              <a:pPr>
                <a:defRPr/>
              </a:pPr>
              <a:endParaRPr lang="es-CO"/>
            </a:p>
          </c:txPr>
          <c:dLblPos val="outEnd"/>
          <c:showVal val="1"/>
          <c:extLst xmlns:c16r2="http://schemas.microsoft.com/office/drawing/2015/06/chart">
            <c:ext xmlns:c15="http://schemas.microsoft.com/office/drawing/2012/chart" uri="{CE6537A1-D6FC-4f65-9D91-7224C49458BB}"/>
          </c:extLst>
        </c:dLbl>
      </c:pivotFmt>
      <c:pivotFmt>
        <c:idx val="13"/>
        <c:marker>
          <c:symbol val="none"/>
        </c:marker>
        <c:dLbl>
          <c:idx val="0"/>
          <c:dLblPos val="outEnd"/>
          <c:showVal val="1"/>
          <c:extLst xmlns:c16r2="http://schemas.microsoft.com/office/drawing/2015/06/chart">
            <c:ext xmlns:c15="http://schemas.microsoft.com/office/drawing/2012/chart" uri="{CE6537A1-D6FC-4f65-9D91-7224C49458BB}"/>
          </c:extLst>
        </c:dLbl>
      </c:pivotFmt>
      <c:pivotFmt>
        <c:idx val="14"/>
        <c:marker>
          <c:symbol val="none"/>
        </c:marker>
        <c:dLbl>
          <c:idx val="0"/>
          <c:dLblPos val="outEnd"/>
          <c:showVal val="1"/>
          <c:extLst xmlns:c16r2="http://schemas.microsoft.com/office/drawing/2015/06/chart">
            <c:ext xmlns:c15="http://schemas.microsoft.com/office/drawing/2012/chart" uri="{CE6537A1-D6FC-4f65-9D91-7224C49458BB}"/>
          </c:extLst>
        </c:dLbl>
      </c:pivotFmt>
      <c:pivotFmt>
        <c:idx val="15"/>
        <c:marker>
          <c:symbol val="none"/>
        </c:marker>
        <c:dLbl>
          <c:idx val="0"/>
          <c:dLblPos val="outEnd"/>
          <c:showVal val="1"/>
          <c:extLst xmlns:c16r2="http://schemas.microsoft.com/office/drawing/2015/06/chart">
            <c:ext xmlns:c15="http://schemas.microsoft.com/office/drawing/2012/chart" uri="{CE6537A1-D6FC-4f65-9D91-7224C49458BB}"/>
          </c:extLst>
        </c:dLbl>
      </c:pivotFmt>
      <c:pivotFmt>
        <c:idx val="16"/>
        <c:marker>
          <c:symbol val="none"/>
        </c:marker>
        <c:dLbl>
          <c:idx val="0"/>
          <c:dLblPos val="outEnd"/>
          <c:showVal val="1"/>
          <c:extLst xmlns:c16r2="http://schemas.microsoft.com/office/drawing/2015/06/chart">
            <c:ext xmlns:c15="http://schemas.microsoft.com/office/drawing/2012/chart" uri="{CE6537A1-D6FC-4f65-9D91-7224C49458BB}"/>
          </c:extLst>
        </c:dLbl>
      </c:pivotFmt>
      <c:pivotFmt>
        <c:idx val="17"/>
        <c:marker>
          <c:symbol val="none"/>
        </c:marker>
        <c:dLbl>
          <c:idx val="0"/>
          <c:dLblPos val="outEnd"/>
          <c:showVal val="1"/>
          <c:extLst xmlns:c16r2="http://schemas.microsoft.com/office/drawing/2015/06/chart">
            <c:ext xmlns:c15="http://schemas.microsoft.com/office/drawing/2012/chart" uri="{CE6537A1-D6FC-4f65-9D91-7224C49458BB}"/>
          </c:extLst>
        </c:dLbl>
      </c:pivotFmt>
      <c:pivotFmt>
        <c:idx val="18"/>
        <c:marker>
          <c:symbol val="none"/>
        </c:marker>
        <c:dLbl>
          <c:idx val="0"/>
          <c:spPr>
            <a:noFill/>
            <a:ln>
              <a:noFill/>
            </a:ln>
            <a:effectLst/>
          </c:spPr>
          <c:txPr>
            <a:bodyPr wrap="square" lIns="38100" tIns="19050" rIns="38100" bIns="19050" anchor="ctr">
              <a:spAutoFit/>
            </a:bodyPr>
            <a:lstStyle/>
            <a:p>
              <a:pPr>
                <a:defRPr/>
              </a:pPr>
              <a:endParaRPr lang="es-CO"/>
            </a:p>
          </c:txPr>
          <c:dLblPos val="outEnd"/>
          <c:showVal val="1"/>
          <c:extLst xmlns:c16r2="http://schemas.microsoft.com/office/drawing/2015/06/chart">
            <c:ext xmlns:c15="http://schemas.microsoft.com/office/drawing/2012/chart" uri="{CE6537A1-D6FC-4f65-9D91-7224C49458BB}"/>
          </c:extLst>
        </c:dLbl>
      </c:pivotFmt>
      <c:pivotFmt>
        <c:idx val="19"/>
        <c:marker>
          <c:symbol val="none"/>
        </c:marker>
        <c:dLbl>
          <c:idx val="0"/>
          <c:spPr>
            <a:noFill/>
            <a:ln>
              <a:noFill/>
            </a:ln>
            <a:effectLst/>
          </c:spPr>
          <c:txPr>
            <a:bodyPr wrap="square" lIns="38100" tIns="19050" rIns="38100" bIns="19050" anchor="ctr">
              <a:spAutoFit/>
            </a:bodyPr>
            <a:lstStyle/>
            <a:p>
              <a:pPr>
                <a:defRPr/>
              </a:pPr>
              <a:endParaRPr lang="es-CO"/>
            </a:p>
          </c:txPr>
          <c:dLblPos val="outEnd"/>
          <c:showVal val="1"/>
          <c:extLst xmlns:c16r2="http://schemas.microsoft.com/office/drawing/2015/06/chart">
            <c:ext xmlns:c15="http://schemas.microsoft.com/office/drawing/2012/chart" uri="{CE6537A1-D6FC-4f65-9D91-7224C49458BB}"/>
          </c:extLst>
        </c:dLbl>
      </c:pivotFmt>
      <c:pivotFmt>
        <c:idx val="20"/>
        <c:marker>
          <c:symbol val="none"/>
        </c:marker>
        <c:dLbl>
          <c:idx val="0"/>
          <c:spPr>
            <a:noFill/>
            <a:ln>
              <a:noFill/>
            </a:ln>
            <a:effectLst/>
          </c:spPr>
          <c:txPr>
            <a:bodyPr wrap="square" lIns="38100" tIns="19050" rIns="38100" bIns="19050" anchor="ctr">
              <a:spAutoFit/>
            </a:bodyPr>
            <a:lstStyle/>
            <a:p>
              <a:pPr>
                <a:defRPr/>
              </a:pPr>
              <a:endParaRPr lang="es-CO"/>
            </a:p>
          </c:txPr>
          <c:dLblPos val="outEnd"/>
          <c:showVal val="1"/>
          <c:extLst xmlns:c16r2="http://schemas.microsoft.com/office/drawing/2015/06/chart">
            <c:ext xmlns:c15="http://schemas.microsoft.com/office/drawing/2012/chart" uri="{CE6537A1-D6FC-4f65-9D91-7224C49458BB}"/>
          </c:extLst>
        </c:dLbl>
      </c:pivotFmt>
      <c:pivotFmt>
        <c:idx val="21"/>
        <c:marker>
          <c:symbol val="none"/>
        </c:marker>
        <c:dLbl>
          <c:idx val="0"/>
          <c:dLblPos val="outEnd"/>
          <c:showVal val="1"/>
          <c:extLst xmlns:c16r2="http://schemas.microsoft.com/office/drawing/2015/06/chart">
            <c:ext xmlns:c15="http://schemas.microsoft.com/office/drawing/2012/chart" uri="{CE6537A1-D6FC-4f65-9D91-7224C49458BB}"/>
          </c:extLst>
        </c:dLbl>
      </c:pivotFmt>
      <c:pivotFmt>
        <c:idx val="22"/>
        <c:marker>
          <c:symbol val="none"/>
        </c:marker>
        <c:dLbl>
          <c:idx val="0"/>
          <c:dLblPos val="outEnd"/>
          <c:showVal val="1"/>
          <c:extLst xmlns:c16r2="http://schemas.microsoft.com/office/drawing/2015/06/chart">
            <c:ext xmlns:c15="http://schemas.microsoft.com/office/drawing/2012/chart" uri="{CE6537A1-D6FC-4f65-9D91-7224C49458BB}"/>
          </c:extLst>
        </c:dLbl>
      </c:pivotFmt>
      <c:pivotFmt>
        <c:idx val="23"/>
        <c:marker>
          <c:symbol val="none"/>
        </c:marker>
        <c:dLbl>
          <c:idx val="0"/>
          <c:dLblPos val="outEnd"/>
          <c:showVal val="1"/>
          <c:extLst xmlns:c16r2="http://schemas.microsoft.com/office/drawing/2015/06/chart">
            <c:ext xmlns:c15="http://schemas.microsoft.com/office/drawing/2012/chart" uri="{CE6537A1-D6FC-4f65-9D91-7224C49458BB}"/>
          </c:extLst>
        </c:dLbl>
      </c:pivotFmt>
      <c:pivotFmt>
        <c:idx val="24"/>
        <c:marker>
          <c:symbol val="none"/>
        </c:marker>
        <c:dLbl>
          <c:idx val="0"/>
          <c:dLblPos val="outEnd"/>
          <c:showVal val="1"/>
          <c:extLst xmlns:c16r2="http://schemas.microsoft.com/office/drawing/2015/06/chart">
            <c:ext xmlns:c15="http://schemas.microsoft.com/office/drawing/2012/chart" uri="{CE6537A1-D6FC-4f65-9D91-7224C49458BB}"/>
          </c:extLst>
        </c:dLbl>
      </c:pivotFmt>
      <c:pivotFmt>
        <c:idx val="25"/>
        <c:marker>
          <c:symbol val="none"/>
        </c:marker>
        <c:dLbl>
          <c:idx val="0"/>
          <c:dLblPos val="outEnd"/>
          <c:showVal val="1"/>
          <c:extLst xmlns:c16r2="http://schemas.microsoft.com/office/drawing/2015/06/chart">
            <c:ext xmlns:c15="http://schemas.microsoft.com/office/drawing/2012/chart" uri="{CE6537A1-D6FC-4f65-9D91-7224C49458BB}"/>
          </c:extLst>
        </c:dLbl>
      </c:pivotFmt>
      <c:pivotFmt>
        <c:idx val="26"/>
        <c:marker>
          <c:symbol val="none"/>
        </c:marker>
        <c:dLbl>
          <c:idx val="0"/>
          <c:dLblPos val="outEnd"/>
          <c:showVal val="1"/>
          <c:extLst xmlns:c16r2="http://schemas.microsoft.com/office/drawing/2015/06/chart">
            <c:ext xmlns:c15="http://schemas.microsoft.com/office/drawing/2012/chart" uri="{CE6537A1-D6FC-4f65-9D91-7224C49458BB}"/>
          </c:extLst>
        </c:dLbl>
      </c:pivotFmt>
      <c:pivotFmt>
        <c:idx val="27"/>
        <c:marker>
          <c:symbol val="none"/>
        </c:marker>
        <c:dLbl>
          <c:idx val="0"/>
          <c:spPr>
            <a:noFill/>
            <a:ln>
              <a:noFill/>
            </a:ln>
            <a:effectLst/>
          </c:spPr>
          <c:txPr>
            <a:bodyPr wrap="square" lIns="38100" tIns="19050" rIns="38100" bIns="19050" anchor="ctr">
              <a:spAutoFit/>
            </a:bodyPr>
            <a:lstStyle/>
            <a:p>
              <a:pPr>
                <a:defRPr/>
              </a:pPr>
              <a:endParaRPr lang="es-CO"/>
            </a:p>
          </c:txPr>
          <c:dLblPos val="outEnd"/>
          <c:showVal val="1"/>
          <c:extLst xmlns:c16r2="http://schemas.microsoft.com/office/drawing/2015/06/chart">
            <c:ext xmlns:c15="http://schemas.microsoft.com/office/drawing/2012/chart" uri="{CE6537A1-D6FC-4f65-9D91-7224C49458BB}"/>
          </c:extLst>
        </c:dLbl>
      </c:pivotFmt>
      <c:pivotFmt>
        <c:idx val="28"/>
        <c:marker>
          <c:symbol val="none"/>
        </c:marker>
        <c:dLbl>
          <c:idx val="0"/>
          <c:spPr>
            <a:noFill/>
            <a:ln>
              <a:noFill/>
            </a:ln>
            <a:effectLst/>
          </c:spPr>
          <c:txPr>
            <a:bodyPr wrap="square" lIns="38100" tIns="19050" rIns="38100" bIns="19050" anchor="ctr">
              <a:spAutoFit/>
            </a:bodyPr>
            <a:lstStyle/>
            <a:p>
              <a:pPr>
                <a:defRPr/>
              </a:pPr>
              <a:endParaRPr lang="es-CO"/>
            </a:p>
          </c:txPr>
          <c:dLblPos val="outEnd"/>
          <c:showVal val="1"/>
          <c:extLst xmlns:c16r2="http://schemas.microsoft.com/office/drawing/2015/06/chart">
            <c:ext xmlns:c15="http://schemas.microsoft.com/office/drawing/2012/chart" uri="{CE6537A1-D6FC-4f65-9D91-7224C49458BB}"/>
          </c:extLst>
        </c:dLbl>
      </c:pivotFmt>
    </c:pivotFmts>
    <c:plotArea>
      <c:layout/>
      <c:barChart>
        <c:barDir val="col"/>
        <c:grouping val="clustered"/>
        <c:ser>
          <c:idx val="0"/>
          <c:order val="0"/>
          <c:tx>
            <c:strRef>
              <c:f>TD!$B$23:$B$24</c:f>
              <c:strCache>
                <c:ptCount val="1"/>
                <c:pt idx="0">
                  <c:v>VILLAVICENCIO</c:v>
                </c:pt>
              </c:strCache>
            </c:strRef>
          </c:tx>
          <c:dLbls>
            <c:spPr>
              <a:noFill/>
              <a:ln>
                <a:noFill/>
              </a:ln>
              <a:effectLst/>
            </c:spPr>
            <c:txPr>
              <a:bodyPr wrap="square" lIns="38100" tIns="19050" rIns="38100" bIns="19050" anchor="ctr">
                <a:spAutoFit/>
              </a:bodyPr>
              <a:lstStyle/>
              <a:p>
                <a:pPr>
                  <a:defRPr lang="es-ES" sz="1800" b="1"/>
                </a:pPr>
                <a:endParaRPr lang="es-CO"/>
              </a:p>
            </c:txPr>
            <c:dLblPos val="outEnd"/>
            <c:showVal val="1"/>
            <c:extLst xmlns:c16r2="http://schemas.microsoft.com/office/drawing/2015/06/chart">
              <c:ext xmlns:c15="http://schemas.microsoft.com/office/drawing/2012/chart" uri="{CE6537A1-D6FC-4f65-9D91-7224C49458BB}">
                <c15:showLeaderLines val="1"/>
              </c:ext>
            </c:extLst>
          </c:dLbls>
          <c:cat>
            <c:strRef>
              <c:f>TD!$A$25:$A$26</c:f>
              <c:strCache>
                <c:ptCount val="1"/>
                <c:pt idx="0">
                  <c:v>2020</c:v>
                </c:pt>
              </c:strCache>
            </c:strRef>
          </c:cat>
          <c:val>
            <c:numRef>
              <c:f>TD!$B$25:$B$26</c:f>
              <c:numCache>
                <c:formatCode>_-* #,##0_-;\-* #,##0_-;_-* "-"??_-;_-@_-</c:formatCode>
                <c:ptCount val="1"/>
                <c:pt idx="0">
                  <c:v>3103</c:v>
                </c:pt>
              </c:numCache>
            </c:numRef>
          </c:val>
          <c:extLst xmlns:c16r2="http://schemas.microsoft.com/office/drawing/2015/06/chart">
            <c:ext xmlns:c16="http://schemas.microsoft.com/office/drawing/2014/chart" uri="{C3380CC4-5D6E-409C-BE32-E72D297353CC}">
              <c16:uniqueId val="{00000000-F3E8-4A1A-91A5-E45135628516}"/>
            </c:ext>
          </c:extLst>
        </c:ser>
        <c:dLbls>
          <c:showVal val="1"/>
        </c:dLbls>
        <c:gapWidth val="219"/>
        <c:overlap val="-27"/>
        <c:axId val="193774336"/>
        <c:axId val="193775872"/>
      </c:barChart>
      <c:catAx>
        <c:axId val="193774336"/>
        <c:scaling>
          <c:orientation val="minMax"/>
        </c:scaling>
        <c:axPos val="b"/>
        <c:numFmt formatCode="General" sourceLinked="1"/>
        <c:majorTickMark val="none"/>
        <c:tickLblPos val="nextTo"/>
        <c:spPr>
          <a:noFill/>
          <a:ln w="9525" cap="flat" cmpd="sng" algn="ctr">
            <a:solidFill>
              <a:schemeClr val="tx1">
                <a:lumMod val="15000"/>
                <a:lumOff val="85000"/>
              </a:schemeClr>
            </a:solidFill>
            <a:round/>
          </a:ln>
          <a:effectLst/>
        </c:spPr>
        <c:txPr>
          <a:bodyPr rot="-60000000" vert="horz"/>
          <a:lstStyle/>
          <a:p>
            <a:pPr>
              <a:defRPr lang="es-ES" sz="2400" b="1"/>
            </a:pPr>
            <a:endParaRPr lang="es-CO"/>
          </a:p>
        </c:txPr>
        <c:crossAx val="193775872"/>
        <c:crosses val="autoZero"/>
        <c:auto val="1"/>
        <c:lblAlgn val="ctr"/>
        <c:lblOffset val="100"/>
      </c:catAx>
      <c:valAx>
        <c:axId val="193775872"/>
        <c:scaling>
          <c:orientation val="minMax"/>
        </c:scaling>
        <c:axPos val="l"/>
        <c:numFmt formatCode="_-* #,##0_-;\-* #,##0_-;_-* &quot;-&quot;??_-;_-@_-" sourceLinked="1"/>
        <c:majorTickMark val="none"/>
        <c:tickLblPos val="nextTo"/>
        <c:spPr>
          <a:noFill/>
          <a:ln>
            <a:noFill/>
          </a:ln>
          <a:effectLst/>
        </c:spPr>
        <c:txPr>
          <a:bodyPr rot="-60000000" vert="horz"/>
          <a:lstStyle/>
          <a:p>
            <a:pPr>
              <a:defRPr lang="es-ES"/>
            </a:pPr>
            <a:endParaRPr lang="es-CO"/>
          </a:p>
        </c:txPr>
        <c:crossAx val="193774336"/>
        <c:crosses val="autoZero"/>
        <c:crossBetween val="between"/>
      </c:valAx>
    </c:plotArea>
    <c:legend>
      <c:legendPos val="r"/>
      <c:layout/>
      <c:spPr>
        <a:noFill/>
        <a:ln>
          <a:noFill/>
        </a:ln>
        <a:effectLst/>
      </c:spPr>
      <c:txPr>
        <a:bodyPr rot="0" vert="horz"/>
        <a:lstStyle/>
        <a:p>
          <a:pPr>
            <a:defRPr lang="es-ES" sz="1800" b="1"/>
          </a:pPr>
          <a:endParaRPr lang="es-CO"/>
        </a:p>
      </c:txPr>
    </c:legend>
    <c:plotVisOnly val="1"/>
    <c:dispBlanksAs val="gap"/>
    <c:extLst xmlns:c16r2="http://schemas.microsoft.com/office/drawing/2015/06/chart"/>
  </c:chart>
  <c:spPr>
    <a:solidFill>
      <a:schemeClr val="lt1"/>
    </a:solidFill>
    <a:ln w="12700" cap="flat" cmpd="sng" algn="ctr">
      <a:solidFill>
        <a:schemeClr val="dk1"/>
      </a:solidFill>
      <a:prstDash val="solid"/>
      <a:miter lim="800000"/>
    </a:ln>
    <a:effectLst/>
  </c:spPr>
  <c:txPr>
    <a:bodyPr/>
    <a:lstStyle/>
    <a:p>
      <a:pPr>
        <a:defRPr>
          <a:solidFill>
            <a:schemeClr val="dk1"/>
          </a:solidFill>
          <a:latin typeface="+mn-lt"/>
          <a:ea typeface="+mn-ea"/>
          <a:cs typeface="+mn-cs"/>
        </a:defRPr>
      </a:pPr>
      <a:endParaRPr lang="es-CO"/>
    </a:p>
  </c:txPr>
  <c:externalData r:id="rId1"/>
  <c:extLst xmlns:c16r2="http://schemas.microsoft.com/office/drawing/2015/06/chart">
    <c:ext xmlns:c14="http://schemas.microsoft.com/office/drawing/2007/8/2/chart" uri="{781A3756-C4B2-4CAC-9D66-4F8BD8637D16}">
      <c14:pivotOptions>
        <c14:dropZoneFilter val="1"/>
        <c14:dropZoneCategories val="1"/>
        <c14:dropZoneData val="1"/>
        <c14:dropZoneSeries val="1"/>
      </c14:pivotOptions>
    </c:ext>
    <c:ext xmlns:c16="http://schemas.microsoft.com/office/drawing/2014/chart" uri="{E28EC0CA-F0BB-4C9C-879D-F8772B89E7AC}">
      <c16:pivotOptions16>
        <c16:showExpandCollapseFieldButtons val="1"/>
      </c16:pivotOptions16>
    </c:ext>
  </c:extLst>
</c:chartSpace>
</file>

<file path=ppt/charts/chart15.xml><?xml version="1.0" encoding="utf-8"?>
<c:chartSpace xmlns:c="http://schemas.openxmlformats.org/drawingml/2006/chart" xmlns:a="http://schemas.openxmlformats.org/drawingml/2006/main" xmlns:r="http://schemas.openxmlformats.org/officeDocument/2006/relationships">
  <c:date1904 val="1"/>
  <c:lang val="es-CO"/>
  <c:pivotSource>
    <c:name>[Base PQRS 2019_2020 Regionales (1)(4).xlsx]TD!TablaDinámica1</c:name>
    <c:fmtId val="20"/>
  </c:pivotSource>
  <c:chart>
    <c:title>
      <c:tx>
        <c:rich>
          <a:bodyPr rot="0" spcFirstLastPara="1" vertOverflow="ellipsis" vert="horz" wrap="square" anchor="ctr" anchorCtr="1"/>
          <a:lstStyle/>
          <a:p>
            <a:pPr>
              <a:defRPr lang="es-ES" sz="2800" b="1" i="0" u="none" strike="noStrike" kern="1200" spc="0" baseline="0">
                <a:solidFill>
                  <a:schemeClr val="dk1"/>
                </a:solidFill>
                <a:latin typeface="+mn-lt"/>
                <a:ea typeface="+mn-ea"/>
                <a:cs typeface="+mn-cs"/>
              </a:defRPr>
            </a:pPr>
            <a:r>
              <a:rPr lang="es-CO" sz="2900" b="1" i="0" u="none" strike="noStrike" kern="1200" baseline="0" dirty="0">
                <a:solidFill>
                  <a:schemeClr val="tx2"/>
                </a:solidFill>
                <a:latin typeface="Calibri"/>
                <a:ea typeface="+mj-ea"/>
                <a:cs typeface="Calibri"/>
              </a:rPr>
              <a:t>Comportamiento Trimestral PQRS Año </a:t>
            </a:r>
            <a:r>
              <a:rPr lang="es-CO" sz="2900" b="1" i="0" u="none" strike="noStrike" kern="1200" baseline="0" dirty="0" smtClean="0">
                <a:solidFill>
                  <a:schemeClr val="tx2"/>
                </a:solidFill>
                <a:latin typeface="Calibri"/>
                <a:ea typeface="+mj-ea"/>
                <a:cs typeface="Calibri"/>
              </a:rPr>
              <a:t>2020</a:t>
            </a:r>
          </a:p>
        </c:rich>
      </c:tx>
      <c:layout/>
      <c:spPr>
        <a:noFill/>
        <a:ln>
          <a:noFill/>
        </a:ln>
        <a:effectLst/>
      </c:spPr>
    </c:title>
    <c:pivotFmts>
      <c:pivotFmt>
        <c:idx val="0"/>
        <c:spPr>
          <a:solidFill>
            <a:schemeClr val="accent1"/>
          </a:solidFill>
          <a:ln>
            <a:noFill/>
          </a:ln>
          <a:effectLst/>
        </c:spPr>
        <c:marker>
          <c:symbol val="none"/>
        </c:marker>
        <c:dLbl>
          <c:idx val="0"/>
          <c:delete val="1"/>
          <c:extLst xmlns:c16r2="http://schemas.microsoft.com/office/drawing/2015/06/chart">
            <c:ext xmlns:c15="http://schemas.microsoft.com/office/drawing/2012/chart" uri="{CE6537A1-D6FC-4f65-9D91-7224C49458BB}"/>
          </c:extLst>
        </c:dLbl>
      </c:pivotFmt>
      <c:pivotFmt>
        <c:idx val="1"/>
        <c:spPr>
          <a:solidFill>
            <a:schemeClr val="accent1"/>
          </a:solidFill>
          <a:ln>
            <a:noFill/>
          </a:ln>
          <a:effectLst/>
        </c:spPr>
        <c:marker>
          <c:symbol val="none"/>
        </c:marker>
        <c:dLbl>
          <c:idx val="0"/>
          <c:delete val="1"/>
          <c:extLst xmlns:c16r2="http://schemas.microsoft.com/office/drawing/2015/06/chart">
            <c:ext xmlns:c15="http://schemas.microsoft.com/office/drawing/2012/chart" uri="{CE6537A1-D6FC-4f65-9D91-7224C49458BB}"/>
          </c:extLst>
        </c:dLbl>
      </c:pivotFmt>
      <c:pivotFmt>
        <c:idx val="2"/>
        <c:spPr>
          <a:solidFill>
            <a:schemeClr val="accent1"/>
          </a:solidFill>
          <a:ln>
            <a:noFill/>
          </a:ln>
          <a:effectLst/>
        </c:spPr>
        <c:marker>
          <c:symbol val="none"/>
        </c:marker>
        <c:dLbl>
          <c:idx val="0"/>
          <c:delete val="1"/>
          <c:extLst xmlns:c16r2="http://schemas.microsoft.com/office/drawing/2015/06/chart">
            <c:ext xmlns:c15="http://schemas.microsoft.com/office/drawing/2012/chart" uri="{CE6537A1-D6FC-4f65-9D91-7224C49458BB}"/>
          </c:extLst>
        </c:dLbl>
      </c:pivotFmt>
      <c:pivotFmt>
        <c:idx val="3"/>
        <c:spPr>
          <a:solidFill>
            <a:schemeClr val="accent1"/>
          </a:solidFill>
          <a:ln>
            <a:noFill/>
          </a:ln>
          <a:effectLst/>
        </c:spPr>
        <c:marker>
          <c:symbol val="none"/>
        </c:marker>
        <c:dLbl>
          <c:idx val="0"/>
          <c:delete val="1"/>
          <c:extLst xmlns:c16r2="http://schemas.microsoft.com/office/drawing/2015/06/chart">
            <c:ext xmlns:c15="http://schemas.microsoft.com/office/drawing/2012/chart" uri="{CE6537A1-D6FC-4f65-9D91-7224C49458BB}"/>
          </c:extLst>
        </c:dLbl>
      </c:pivotFmt>
      <c:pivotFmt>
        <c:idx val="4"/>
        <c:spPr>
          <a:solidFill>
            <a:schemeClr val="accent1"/>
          </a:solidFill>
          <a:ln>
            <a:noFill/>
          </a:ln>
          <a:effectLst/>
        </c:spPr>
        <c:marker>
          <c:symbol val="none"/>
        </c:marker>
        <c:dLbl>
          <c:idx val="0"/>
          <c:delete val="1"/>
          <c:extLst xmlns:c16r2="http://schemas.microsoft.com/office/drawing/2015/06/chart">
            <c:ext xmlns:c15="http://schemas.microsoft.com/office/drawing/2012/chart" uri="{CE6537A1-D6FC-4f65-9D91-7224C49458BB}"/>
          </c:extLst>
        </c:dLbl>
      </c:pivotFmt>
      <c:pivotFmt>
        <c:idx val="5"/>
        <c:spPr>
          <a:solidFill>
            <a:schemeClr val="accent1"/>
          </a:solidFill>
          <a:ln>
            <a:noFill/>
          </a:ln>
          <a:effectLst/>
        </c:spPr>
        <c:marker>
          <c:symbol val="none"/>
        </c:marker>
        <c:dLbl>
          <c:idx val="0"/>
          <c:delete val="1"/>
          <c:extLst xmlns:c16r2="http://schemas.microsoft.com/office/drawing/2015/06/chart">
            <c:ext xmlns:c15="http://schemas.microsoft.com/office/drawing/2012/chart" uri="{CE6537A1-D6FC-4f65-9D91-7224C49458BB}"/>
          </c:extLst>
        </c:dLbl>
      </c:pivotFmt>
      <c:pivotFmt>
        <c:idx val="6"/>
        <c:spPr>
          <a:solidFill>
            <a:schemeClr val="accent1"/>
          </a:solidFill>
          <a:ln>
            <a:noFill/>
          </a:ln>
          <a:effectLst/>
        </c:spPr>
        <c:marker>
          <c:symbol val="none"/>
        </c:marker>
        <c:dLbl>
          <c:idx val="0"/>
          <c:delete val="1"/>
          <c:extLst xmlns:c16r2="http://schemas.microsoft.com/office/drawing/2015/06/chart">
            <c:ext xmlns:c15="http://schemas.microsoft.com/office/drawing/2012/chart" uri="{CE6537A1-D6FC-4f65-9D91-7224C49458BB}"/>
          </c:extLst>
        </c:dLbl>
      </c:pivotFmt>
      <c:pivotFmt>
        <c:idx val="7"/>
        <c:spPr>
          <a:solidFill>
            <a:schemeClr val="accent1"/>
          </a:solidFill>
          <a:ln>
            <a:noFill/>
          </a:ln>
          <a:effectLst/>
        </c:spPr>
        <c:marker>
          <c:symbol val="none"/>
        </c:marker>
        <c:dLbl>
          <c:idx val="0"/>
          <c:delete val="1"/>
          <c:extLst xmlns:c16r2="http://schemas.microsoft.com/office/drawing/2015/06/chart">
            <c:ext xmlns:c15="http://schemas.microsoft.com/office/drawing/2012/chart" uri="{CE6537A1-D6FC-4f65-9D91-7224C49458BB}"/>
          </c:extLst>
        </c:dLbl>
      </c:pivotFmt>
      <c:pivotFmt>
        <c:idx val="8"/>
        <c:spPr>
          <a:solidFill>
            <a:schemeClr val="accent1"/>
          </a:solidFill>
          <a:ln>
            <a:noFill/>
          </a:ln>
          <a:effectLst/>
        </c:spPr>
        <c:marker>
          <c:symbol val="none"/>
        </c:marker>
        <c:dLbl>
          <c:idx val="0"/>
          <c:delete val="1"/>
          <c:extLst xmlns:c16r2="http://schemas.microsoft.com/office/drawing/2015/06/chart">
            <c:ext xmlns:c15="http://schemas.microsoft.com/office/drawing/2012/chart" uri="{CE6537A1-D6FC-4f65-9D91-7224C49458BB}"/>
          </c:extLst>
        </c:dLbl>
      </c:pivotFmt>
      <c:pivotFmt>
        <c:idx val="9"/>
        <c:spPr>
          <a:solidFill>
            <a:schemeClr val="accent1"/>
          </a:solidFill>
          <a:ln>
            <a:noFill/>
          </a:ln>
          <a:effectLst/>
        </c:spPr>
        <c:marker>
          <c:symbol val="none"/>
        </c:marker>
        <c:dLbl>
          <c:idx val="0"/>
          <c:delete val="1"/>
          <c:extLst xmlns:c16r2="http://schemas.microsoft.com/office/drawing/2015/06/chart">
            <c:ext xmlns:c15="http://schemas.microsoft.com/office/drawing/2012/chart" uri="{CE6537A1-D6FC-4f65-9D91-7224C49458BB}"/>
          </c:extLst>
        </c:dLbl>
      </c:pivotFmt>
      <c:pivotFmt>
        <c:idx val="10"/>
        <c:spPr>
          <a:solidFill>
            <a:schemeClr val="accent1"/>
          </a:solidFill>
          <a:ln>
            <a:noFill/>
          </a:ln>
          <a:effectLst/>
        </c:spPr>
        <c:marker>
          <c:symbol val="none"/>
        </c:marker>
        <c:dLbl>
          <c:idx val="0"/>
          <c:delete val="1"/>
          <c:extLst xmlns:c16r2="http://schemas.microsoft.com/office/drawing/2015/06/chart">
            <c:ext xmlns:c15="http://schemas.microsoft.com/office/drawing/2012/chart" uri="{CE6537A1-D6FC-4f65-9D91-7224C49458BB}"/>
          </c:extLst>
        </c:dLbl>
      </c:pivotFmt>
      <c:pivotFmt>
        <c:idx val="11"/>
        <c:spPr>
          <a:solidFill>
            <a:schemeClr val="accent1"/>
          </a:solidFill>
          <a:ln>
            <a:noFill/>
          </a:ln>
          <a:effectLst/>
        </c:spPr>
        <c:marker>
          <c:symbol val="none"/>
        </c:marker>
        <c:dLbl>
          <c:idx val="0"/>
          <c:delete val="1"/>
          <c:extLst xmlns:c16r2="http://schemas.microsoft.com/office/drawing/2015/06/chart">
            <c:ext xmlns:c15="http://schemas.microsoft.com/office/drawing/2012/chart" uri="{CE6537A1-D6FC-4f65-9D91-7224C49458BB}"/>
          </c:extLst>
        </c:dLbl>
      </c:pivotFmt>
      <c:pivotFmt>
        <c:idx val="12"/>
        <c:spPr>
          <a:solidFill>
            <a:schemeClr val="accent1"/>
          </a:solidFill>
          <a:ln>
            <a:noFill/>
          </a:ln>
          <a:effectLst/>
        </c:spPr>
        <c:marker>
          <c:symbol val="none"/>
        </c:marker>
        <c:dLbl>
          <c:idx val="0"/>
          <c:delete val="1"/>
          <c:extLst xmlns:c16r2="http://schemas.microsoft.com/office/drawing/2015/06/chart">
            <c:ext xmlns:c15="http://schemas.microsoft.com/office/drawing/2012/chart" uri="{CE6537A1-D6FC-4f65-9D91-7224C49458BB}"/>
          </c:extLst>
        </c:dLbl>
      </c:pivotFmt>
      <c:pivotFmt>
        <c:idx val="13"/>
        <c:spPr>
          <a:solidFill>
            <a:schemeClr val="accent1"/>
          </a:solidFill>
          <a:ln>
            <a:noFill/>
          </a:ln>
          <a:effectLst/>
        </c:spPr>
        <c:marker>
          <c:symbol val="none"/>
        </c:marker>
        <c:dLbl>
          <c:idx val="0"/>
          <c:delete val="1"/>
          <c:extLst xmlns:c16r2="http://schemas.microsoft.com/office/drawing/2015/06/chart">
            <c:ext xmlns:c15="http://schemas.microsoft.com/office/drawing/2012/chart" uri="{CE6537A1-D6FC-4f65-9D91-7224C49458BB}"/>
          </c:extLst>
        </c:dLbl>
      </c:pivotFmt>
      <c:pivotFmt>
        <c:idx val="14"/>
        <c:spPr>
          <a:solidFill>
            <a:schemeClr val="accent1"/>
          </a:solidFill>
          <a:ln>
            <a:noFill/>
          </a:ln>
          <a:effectLst/>
        </c:spPr>
        <c:marker>
          <c:symbol val="none"/>
        </c:marker>
        <c:dLbl>
          <c:idx val="0"/>
          <c:delete val="1"/>
          <c:extLst xmlns:c16r2="http://schemas.microsoft.com/office/drawing/2015/06/chart">
            <c:ext xmlns:c15="http://schemas.microsoft.com/office/drawing/2012/chart" uri="{CE6537A1-D6FC-4f65-9D91-7224C49458BB}"/>
          </c:extLst>
        </c:dLbl>
      </c:pivotFmt>
      <c:pivotFmt>
        <c:idx val="15"/>
        <c:spPr>
          <a:solidFill>
            <a:schemeClr val="accent1"/>
          </a:solidFill>
          <a:ln>
            <a:noFill/>
          </a:ln>
          <a:effectLst/>
        </c:spPr>
        <c:marker>
          <c:symbol val="none"/>
        </c:marker>
        <c:dLbl>
          <c:idx val="0"/>
          <c:delete val="1"/>
          <c:extLst xmlns:c16r2="http://schemas.microsoft.com/office/drawing/2015/06/chart">
            <c:ext xmlns:c15="http://schemas.microsoft.com/office/drawing/2012/chart" uri="{CE6537A1-D6FC-4f65-9D91-7224C49458BB}"/>
          </c:extLst>
        </c:dLbl>
      </c:pivotFmt>
      <c:pivotFmt>
        <c:idx val="16"/>
        <c:spPr>
          <a:solidFill>
            <a:schemeClr val="accent1"/>
          </a:solidFill>
          <a:ln>
            <a:noFill/>
          </a:ln>
          <a:effectLst/>
        </c:spPr>
        <c:marker>
          <c:symbol val="none"/>
        </c:marker>
        <c:dLbl>
          <c:idx val="0"/>
          <c:delete val="1"/>
          <c:extLst xmlns:c16r2="http://schemas.microsoft.com/office/drawing/2015/06/chart">
            <c:ext xmlns:c15="http://schemas.microsoft.com/office/drawing/2012/chart" uri="{CE6537A1-D6FC-4f65-9D91-7224C49458BB}"/>
          </c:extLst>
        </c:dLbl>
      </c:pivotFmt>
      <c:pivotFmt>
        <c:idx val="17"/>
        <c:spPr>
          <a:solidFill>
            <a:schemeClr val="accent1"/>
          </a:solidFill>
          <a:ln>
            <a:noFill/>
          </a:ln>
          <a:effectLst/>
        </c:spPr>
        <c:marker>
          <c:symbol val="none"/>
        </c:marker>
        <c:dLbl>
          <c:idx val="0"/>
          <c:spPr>
            <a:noFill/>
            <a:ln>
              <a:noFill/>
            </a:ln>
            <a:effectLst/>
          </c:spPr>
          <c:txPr>
            <a:bodyPr rot="0" spcFirstLastPara="1" vertOverflow="ellipsis" vert="horz" wrap="square" anchor="ctr" anchorCtr="1"/>
            <a:lstStyle/>
            <a:p>
              <a:pPr>
                <a:defRPr sz="900" b="1" i="0" u="none" strike="noStrike" kern="1200" baseline="0">
                  <a:solidFill>
                    <a:schemeClr val="dk1"/>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extLst>
        </c:dLbl>
      </c:pivotFmt>
      <c:pivotFmt>
        <c:idx val="18"/>
        <c:spPr>
          <a:solidFill>
            <a:schemeClr val="accent1"/>
          </a:solidFill>
          <a:ln>
            <a:noFill/>
          </a:ln>
          <a:effectLst/>
        </c:spPr>
        <c:marker>
          <c:symbol val="none"/>
        </c:marker>
        <c:dLbl>
          <c:idx val="0"/>
          <c:spPr>
            <a:noFill/>
            <a:ln>
              <a:noFill/>
            </a:ln>
            <a:effectLst/>
          </c:spPr>
          <c:txPr>
            <a:bodyPr rot="0" spcFirstLastPara="1" vertOverflow="ellipsis" vert="horz" wrap="square" anchor="ctr" anchorCtr="1"/>
            <a:lstStyle/>
            <a:p>
              <a:pPr>
                <a:defRPr sz="900" b="1" i="0" u="none" strike="noStrike" kern="1200" baseline="0">
                  <a:solidFill>
                    <a:schemeClr val="dk1"/>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extLst>
        </c:dLbl>
      </c:pivotFmt>
      <c:pivotFmt>
        <c:idx val="19"/>
        <c:spPr>
          <a:solidFill>
            <a:schemeClr val="accent1"/>
          </a:solidFill>
          <a:ln>
            <a:noFill/>
          </a:ln>
          <a:effectLst/>
        </c:spPr>
        <c:marker>
          <c:symbol val="none"/>
        </c:marker>
        <c:dLbl>
          <c:idx val="0"/>
          <c:spPr>
            <a:noFill/>
            <a:ln>
              <a:noFill/>
            </a:ln>
            <a:effectLst/>
          </c:spPr>
          <c:txPr>
            <a:bodyPr rot="0" spcFirstLastPara="1" vertOverflow="ellipsis" vert="horz" wrap="square" anchor="ctr" anchorCtr="1"/>
            <a:lstStyle/>
            <a:p>
              <a:pPr>
                <a:defRPr sz="900" b="1" i="0" u="none" strike="noStrike" kern="1200" baseline="0">
                  <a:solidFill>
                    <a:schemeClr val="dk1"/>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extLst>
        </c:dLbl>
      </c:pivotFmt>
      <c:pivotFmt>
        <c:idx val="20"/>
        <c:spPr>
          <a:solidFill>
            <a:schemeClr val="accent1"/>
          </a:solidFill>
          <a:ln>
            <a:noFill/>
          </a:ln>
          <a:effectLst/>
        </c:spPr>
        <c:marker>
          <c:symbol val="none"/>
        </c:marker>
        <c:dLbl>
          <c:idx val="0"/>
          <c:delete val="1"/>
          <c:extLst xmlns:c16r2="http://schemas.microsoft.com/office/drawing/2015/06/chart">
            <c:ext xmlns:c15="http://schemas.microsoft.com/office/drawing/2012/chart" uri="{CE6537A1-D6FC-4f65-9D91-7224C49458BB}"/>
          </c:extLst>
        </c:dLbl>
      </c:pivotFmt>
      <c:pivotFmt>
        <c:idx val="21"/>
        <c:spPr>
          <a:solidFill>
            <a:schemeClr val="accent1"/>
          </a:solidFill>
          <a:ln>
            <a:noFill/>
          </a:ln>
          <a:effectLst/>
        </c:spPr>
        <c:marker>
          <c:symbol val="none"/>
        </c:marker>
        <c:dLbl>
          <c:idx val="0"/>
          <c:delete val="1"/>
          <c:extLst xmlns:c16r2="http://schemas.microsoft.com/office/drawing/2015/06/chart">
            <c:ext xmlns:c15="http://schemas.microsoft.com/office/drawing/2012/chart" uri="{CE6537A1-D6FC-4f65-9D91-7224C49458BB}"/>
          </c:extLst>
        </c:dLbl>
      </c:pivotFmt>
      <c:pivotFmt>
        <c:idx val="22"/>
        <c:spPr>
          <a:solidFill>
            <a:schemeClr val="accent1"/>
          </a:solidFill>
          <a:ln>
            <a:noFill/>
          </a:ln>
          <a:effectLst/>
        </c:spPr>
        <c:marker>
          <c:symbol val="none"/>
        </c:marker>
        <c:dLbl>
          <c:idx val="0"/>
          <c:delete val="1"/>
          <c:extLst xmlns:c16r2="http://schemas.microsoft.com/office/drawing/2015/06/chart">
            <c:ext xmlns:c15="http://schemas.microsoft.com/office/drawing/2012/chart" uri="{CE6537A1-D6FC-4f65-9D91-7224C49458BB}"/>
          </c:extLst>
        </c:dLbl>
      </c:pivotFmt>
      <c:pivotFmt>
        <c:idx val="23"/>
        <c:spPr>
          <a:solidFill>
            <a:schemeClr val="accent1"/>
          </a:solidFill>
          <a:ln>
            <a:noFill/>
          </a:ln>
          <a:effectLst/>
        </c:spPr>
        <c:marker>
          <c:symbol val="none"/>
        </c:marker>
        <c:dLbl>
          <c:idx val="0"/>
          <c:delete val="1"/>
          <c:extLst xmlns:c16r2="http://schemas.microsoft.com/office/drawing/2015/06/chart">
            <c:ext xmlns:c15="http://schemas.microsoft.com/office/drawing/2012/chart" uri="{CE6537A1-D6FC-4f65-9D91-7224C49458BB}"/>
          </c:extLst>
        </c:dLbl>
      </c:pivotFmt>
      <c:pivotFmt>
        <c:idx val="24"/>
        <c:spPr>
          <a:solidFill>
            <a:schemeClr val="accent1"/>
          </a:solidFill>
          <a:ln>
            <a:noFill/>
          </a:ln>
          <a:effectLst/>
        </c:spPr>
        <c:marker>
          <c:symbol val="none"/>
        </c:marker>
        <c:dLbl>
          <c:idx val="0"/>
          <c:delete val="1"/>
          <c:extLst xmlns:c16r2="http://schemas.microsoft.com/office/drawing/2015/06/chart">
            <c:ext xmlns:c15="http://schemas.microsoft.com/office/drawing/2012/chart" uri="{CE6537A1-D6FC-4f65-9D91-7224C49458BB}"/>
          </c:extLst>
        </c:dLbl>
      </c:pivotFmt>
      <c:pivotFmt>
        <c:idx val="25"/>
        <c:spPr>
          <a:solidFill>
            <a:schemeClr val="accent1"/>
          </a:solidFill>
          <a:ln>
            <a:noFill/>
          </a:ln>
          <a:effectLst/>
        </c:spPr>
        <c:marker>
          <c:symbol val="none"/>
        </c:marker>
        <c:dLbl>
          <c:idx val="0"/>
          <c:delete val="1"/>
          <c:extLst xmlns:c16r2="http://schemas.microsoft.com/office/drawing/2015/06/chart">
            <c:ext xmlns:c15="http://schemas.microsoft.com/office/drawing/2012/chart" uri="{CE6537A1-D6FC-4f65-9D91-7224C49458BB}"/>
          </c:extLst>
        </c:dLbl>
      </c:pivotFmt>
      <c:pivotFmt>
        <c:idx val="26"/>
        <c:spPr>
          <a:solidFill>
            <a:schemeClr val="accent1"/>
          </a:solidFill>
          <a:ln>
            <a:noFill/>
          </a:ln>
          <a:effectLst/>
        </c:spPr>
        <c:marker>
          <c:symbol val="none"/>
        </c:marker>
        <c:dLbl>
          <c:idx val="0"/>
          <c:delete val="1"/>
          <c:extLst xmlns:c16r2="http://schemas.microsoft.com/office/drawing/2015/06/chart">
            <c:ext xmlns:c15="http://schemas.microsoft.com/office/drawing/2012/chart" uri="{CE6537A1-D6FC-4f65-9D91-7224C49458BB}"/>
          </c:extLst>
        </c:dLbl>
      </c:pivotFmt>
      <c:pivotFmt>
        <c:idx val="27"/>
        <c:spPr>
          <a:solidFill>
            <a:schemeClr val="accent1"/>
          </a:solidFill>
          <a:ln>
            <a:noFill/>
          </a:ln>
          <a:effectLst/>
        </c:spPr>
        <c:marker>
          <c:symbol val="none"/>
        </c:marker>
        <c:dLbl>
          <c:idx val="0"/>
          <c:delete val="1"/>
          <c:extLst xmlns:c16r2="http://schemas.microsoft.com/office/drawing/2015/06/chart">
            <c:ext xmlns:c15="http://schemas.microsoft.com/office/drawing/2012/chart" uri="{CE6537A1-D6FC-4f65-9D91-7224C49458BB}"/>
          </c:extLst>
        </c:dLbl>
      </c:pivotFmt>
      <c:pivotFmt>
        <c:idx val="28"/>
        <c:spPr>
          <a:solidFill>
            <a:schemeClr val="accent1"/>
          </a:solidFill>
          <a:ln>
            <a:noFill/>
          </a:ln>
          <a:effectLst/>
        </c:spPr>
        <c:marker>
          <c:symbol val="none"/>
        </c:marker>
        <c:dLbl>
          <c:idx val="0"/>
          <c:delete val="1"/>
          <c:extLst xmlns:c16r2="http://schemas.microsoft.com/office/drawing/2015/06/chart">
            <c:ext xmlns:c15="http://schemas.microsoft.com/office/drawing/2012/chart" uri="{CE6537A1-D6FC-4f65-9D91-7224C49458BB}"/>
          </c:extLst>
        </c:dLbl>
      </c:pivotFmt>
      <c:pivotFmt>
        <c:idx val="29"/>
        <c:spPr>
          <a:solidFill>
            <a:schemeClr val="accent1"/>
          </a:solidFill>
          <a:ln>
            <a:noFill/>
          </a:ln>
          <a:effectLst/>
        </c:spPr>
        <c:marker>
          <c:symbol val="none"/>
        </c:marker>
        <c:dLbl>
          <c:idx val="0"/>
          <c:delete val="1"/>
          <c:extLst xmlns:c16r2="http://schemas.microsoft.com/office/drawing/2015/06/chart">
            <c:ext xmlns:c15="http://schemas.microsoft.com/office/drawing/2012/chart" uri="{CE6537A1-D6FC-4f65-9D91-7224C49458BB}"/>
          </c:extLst>
        </c:dLbl>
      </c:pivotFmt>
      <c:pivotFmt>
        <c:idx val="30"/>
        <c:spPr>
          <a:solidFill>
            <a:schemeClr val="accent1"/>
          </a:solidFill>
          <a:ln>
            <a:noFill/>
          </a:ln>
          <a:effectLst/>
        </c:spPr>
        <c:marker>
          <c:symbol val="none"/>
        </c:marker>
        <c:dLbl>
          <c:idx val="0"/>
          <c:delete val="1"/>
          <c:extLst xmlns:c16r2="http://schemas.microsoft.com/office/drawing/2015/06/chart">
            <c:ext xmlns:c15="http://schemas.microsoft.com/office/drawing/2012/chart" uri="{CE6537A1-D6FC-4f65-9D91-7224C49458BB}"/>
          </c:extLst>
        </c:dLbl>
      </c:pivotFmt>
      <c:pivotFmt>
        <c:idx val="31"/>
        <c:spPr>
          <a:solidFill>
            <a:schemeClr val="accent1"/>
          </a:solidFill>
          <a:ln>
            <a:noFill/>
          </a:ln>
          <a:effectLst/>
        </c:spPr>
        <c:marker>
          <c:symbol val="none"/>
        </c:marker>
        <c:dLbl>
          <c:idx val="0"/>
          <c:spPr>
            <a:noFill/>
            <a:ln>
              <a:noFill/>
            </a:ln>
            <a:effectLst/>
          </c:spPr>
          <c:txPr>
            <a:bodyPr rot="0" spcFirstLastPara="1" vertOverflow="ellipsis" vert="horz" wrap="square" anchor="ctr" anchorCtr="1"/>
            <a:lstStyle/>
            <a:p>
              <a:pPr>
                <a:defRPr sz="900" b="1" i="0" u="none" strike="noStrike" kern="1200" baseline="0">
                  <a:solidFill>
                    <a:schemeClr val="dk1"/>
                  </a:solidFill>
                  <a:latin typeface="+mn-lt"/>
                  <a:ea typeface="+mn-ea"/>
                  <a:cs typeface="+mn-cs"/>
                </a:defRPr>
              </a:pPr>
              <a:endParaRPr lang="es-CO"/>
            </a:p>
          </c:txPr>
          <c:showVal val="1"/>
          <c:extLst xmlns:c16r2="http://schemas.microsoft.com/office/drawing/2015/06/chart">
            <c:ext xmlns:c15="http://schemas.microsoft.com/office/drawing/2012/chart" uri="{CE6537A1-D6FC-4f65-9D91-7224C49458BB}"/>
          </c:extLst>
        </c:dLbl>
      </c:pivotFmt>
      <c:pivotFmt>
        <c:idx val="3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dk1"/>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extLst>
        </c:dLbl>
      </c:pivotFmt>
      <c:pivotFmt>
        <c:idx val="3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dk1"/>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extLst>
        </c:dLbl>
      </c:pivotFmt>
      <c:pivotFmt>
        <c:idx val="3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dk1"/>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extLst>
        </c:dLbl>
      </c:pivotFmt>
    </c:pivotFmts>
    <c:plotArea>
      <c:layout>
        <c:manualLayout>
          <c:layoutTarget val="inner"/>
          <c:xMode val="edge"/>
          <c:yMode val="edge"/>
          <c:x val="9.0663864260474999E-2"/>
          <c:y val="0.16017272592493847"/>
          <c:w val="0.69301901685202361"/>
          <c:h val="0.7066379583548128"/>
        </c:manualLayout>
      </c:layout>
      <c:barChart>
        <c:barDir val="col"/>
        <c:grouping val="clustered"/>
        <c:ser>
          <c:idx val="0"/>
          <c:order val="0"/>
          <c:tx>
            <c:strRef>
              <c:f>TD!$B$7:$B$8</c:f>
              <c:strCache>
                <c:ptCount val="1"/>
                <c:pt idx="0">
                  <c:v>VILLAVICENCIO</c:v>
                </c:pt>
              </c:strCache>
            </c:strRef>
          </c:tx>
          <c:spPr>
            <a:solidFill>
              <a:schemeClr val="accent1"/>
            </a:solidFill>
            <a:ln>
              <a:noFill/>
            </a:ln>
            <a:effectLst/>
          </c:spPr>
          <c:dLbls>
            <c:dLbl>
              <c:idx val="0"/>
              <c:spPr>
                <a:noFill/>
                <a:ln>
                  <a:noFill/>
                </a:ln>
                <a:effectLst/>
              </c:spPr>
              <c:txPr>
                <a:bodyPr rot="0" spcFirstLastPara="1" vertOverflow="ellipsis" vert="horz" wrap="square" lIns="38100" tIns="19050" rIns="38100" bIns="19050" anchor="ctr" anchorCtr="1">
                  <a:spAutoFit/>
                </a:bodyPr>
                <a:lstStyle/>
                <a:p>
                  <a:pPr>
                    <a:defRPr lang="es-ES" sz="1800" b="1" i="0" u="none" strike="noStrike" kern="1200" baseline="0">
                      <a:solidFill>
                        <a:schemeClr val="dk1"/>
                      </a:solidFill>
                      <a:latin typeface="+mn-lt"/>
                      <a:ea typeface="+mn-ea"/>
                      <a:cs typeface="+mn-cs"/>
                    </a:defRPr>
                  </a:pPr>
                  <a:endParaRPr lang="es-CO"/>
                </a:p>
              </c:txPr>
            </c:dLbl>
            <c:dLbl>
              <c:idx val="1"/>
              <c:spPr>
                <a:noFill/>
                <a:ln>
                  <a:noFill/>
                </a:ln>
                <a:effectLst/>
              </c:spPr>
              <c:txPr>
                <a:bodyPr rot="0" spcFirstLastPara="1" vertOverflow="ellipsis" vert="horz" wrap="square" lIns="38100" tIns="19050" rIns="38100" bIns="19050" anchor="ctr" anchorCtr="1">
                  <a:spAutoFit/>
                </a:bodyPr>
                <a:lstStyle/>
                <a:p>
                  <a:pPr>
                    <a:defRPr lang="es-ES" sz="1800" b="1" i="0" u="none" strike="noStrike" kern="1200" baseline="0">
                      <a:solidFill>
                        <a:schemeClr val="dk1"/>
                      </a:solidFill>
                      <a:latin typeface="+mn-lt"/>
                      <a:ea typeface="+mn-ea"/>
                      <a:cs typeface="+mn-cs"/>
                    </a:defRPr>
                  </a:pPr>
                  <a:endParaRPr lang="es-CO"/>
                </a:p>
              </c:txPr>
            </c:dLbl>
            <c:dLbl>
              <c:idx val="2"/>
              <c:spPr>
                <a:noFill/>
                <a:ln>
                  <a:noFill/>
                </a:ln>
                <a:effectLst/>
              </c:spPr>
              <c:txPr>
                <a:bodyPr rot="0" spcFirstLastPara="1" vertOverflow="ellipsis" vert="horz" wrap="square" lIns="38100" tIns="19050" rIns="38100" bIns="19050" anchor="ctr" anchorCtr="1">
                  <a:spAutoFit/>
                </a:bodyPr>
                <a:lstStyle/>
                <a:p>
                  <a:pPr>
                    <a:defRPr lang="es-ES" sz="1800" b="1" i="0" u="none" strike="noStrike" kern="1200" baseline="0">
                      <a:solidFill>
                        <a:schemeClr val="dk1"/>
                      </a:solidFill>
                      <a:latin typeface="+mn-lt"/>
                      <a:ea typeface="+mn-ea"/>
                      <a:cs typeface="+mn-cs"/>
                    </a:defRPr>
                  </a:pPr>
                  <a:endParaRPr lang="es-CO"/>
                </a:p>
              </c:txPr>
            </c:dLbl>
            <c:dLbl>
              <c:idx val="3"/>
              <c:spPr>
                <a:noFill/>
                <a:ln>
                  <a:noFill/>
                </a:ln>
                <a:effectLst/>
              </c:spPr>
              <c:txPr>
                <a:bodyPr rot="0" spcFirstLastPara="1" vertOverflow="ellipsis" vert="horz" wrap="square" lIns="38100" tIns="19050" rIns="38100" bIns="19050" anchor="ctr" anchorCtr="1">
                  <a:spAutoFit/>
                </a:bodyPr>
                <a:lstStyle/>
                <a:p>
                  <a:pPr>
                    <a:defRPr lang="es-ES" sz="1800" b="1" i="0" u="none" strike="noStrike" kern="1200" baseline="0">
                      <a:solidFill>
                        <a:schemeClr val="dk1"/>
                      </a:solidFill>
                      <a:latin typeface="+mn-lt"/>
                      <a:ea typeface="+mn-ea"/>
                      <a:cs typeface="+mn-cs"/>
                    </a:defRPr>
                  </a:pPr>
                  <a:endParaRPr lang="es-CO"/>
                </a:p>
              </c:txPr>
            </c:dLbl>
            <c:spPr>
              <a:noFill/>
              <a:ln>
                <a:noFill/>
              </a:ln>
              <a:effectLst/>
            </c:spPr>
            <c:txPr>
              <a:bodyPr rot="0" spcFirstLastPara="1" vertOverflow="ellipsis" vert="horz" wrap="square" lIns="38100" tIns="19050" rIns="38100" bIns="19050" anchor="ctr" anchorCtr="1">
                <a:spAutoFit/>
              </a:bodyPr>
              <a:lstStyle/>
              <a:p>
                <a:pPr>
                  <a:defRPr lang="es-ES" sz="1200" b="1" i="0" u="none" strike="noStrike" kern="1200" baseline="0">
                    <a:solidFill>
                      <a:schemeClr val="dk1"/>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TD!$A$9:$A$13</c:f>
              <c:strCache>
                <c:ptCount val="4"/>
                <c:pt idx="0">
                  <c:v>Trim.1</c:v>
                </c:pt>
                <c:pt idx="1">
                  <c:v>Trim.2</c:v>
                </c:pt>
                <c:pt idx="2">
                  <c:v>Trim.3</c:v>
                </c:pt>
                <c:pt idx="3">
                  <c:v>Trim.4</c:v>
                </c:pt>
              </c:strCache>
            </c:strRef>
          </c:cat>
          <c:val>
            <c:numRef>
              <c:f>TD!$B$9:$B$13</c:f>
              <c:numCache>
                <c:formatCode>_-* #,##0_-;\-* #,##0_-;_-* "-"??_-;_-@_-</c:formatCode>
                <c:ptCount val="4"/>
                <c:pt idx="0">
                  <c:v>766</c:v>
                </c:pt>
                <c:pt idx="1">
                  <c:v>664</c:v>
                </c:pt>
                <c:pt idx="2">
                  <c:v>823</c:v>
                </c:pt>
                <c:pt idx="3">
                  <c:v>850</c:v>
                </c:pt>
              </c:numCache>
            </c:numRef>
          </c:val>
          <c:extLst xmlns:c16r2="http://schemas.microsoft.com/office/drawing/2015/06/chart">
            <c:ext xmlns:c16="http://schemas.microsoft.com/office/drawing/2014/chart" uri="{C3380CC4-5D6E-409C-BE32-E72D297353CC}">
              <c16:uniqueId val="{00000000-034E-45BB-A21E-7B7818B50498}"/>
            </c:ext>
          </c:extLst>
        </c:ser>
        <c:dLbls>
          <c:showVal val="1"/>
        </c:dLbls>
        <c:gapWidth val="219"/>
        <c:overlap val="-27"/>
        <c:axId val="195117824"/>
        <c:axId val="195119360"/>
      </c:barChart>
      <c:catAx>
        <c:axId val="195117824"/>
        <c:scaling>
          <c:orientation val="minMax"/>
        </c:scaling>
        <c:axPos val="b"/>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s-ES" sz="1800" b="1" i="0" u="none" strike="noStrike" kern="1200" baseline="0">
                <a:solidFill>
                  <a:schemeClr val="dk1"/>
                </a:solidFill>
                <a:latin typeface="+mn-lt"/>
                <a:ea typeface="+mn-ea"/>
                <a:cs typeface="+mn-cs"/>
              </a:defRPr>
            </a:pPr>
            <a:endParaRPr lang="es-CO"/>
          </a:p>
        </c:txPr>
        <c:crossAx val="195119360"/>
        <c:crosses val="autoZero"/>
        <c:auto val="1"/>
        <c:lblAlgn val="ctr"/>
        <c:lblOffset val="100"/>
      </c:catAx>
      <c:valAx>
        <c:axId val="195119360"/>
        <c:scaling>
          <c:orientation val="minMax"/>
        </c:scaling>
        <c:axPos val="l"/>
        <c:numFmt formatCode="_-* #,##0_-;\-* #,##0_-;_-* &quot;-&quot;??_-;_-@_-" sourceLinked="1"/>
        <c:majorTickMark val="none"/>
        <c:tickLblPos val="nextTo"/>
        <c:spPr>
          <a:noFill/>
          <a:ln>
            <a:noFill/>
          </a:ln>
          <a:effectLst/>
        </c:spPr>
        <c:txPr>
          <a:bodyPr rot="-60000000" spcFirstLastPara="1" vertOverflow="ellipsis" vert="horz" wrap="square" anchor="ctr" anchorCtr="1"/>
          <a:lstStyle/>
          <a:p>
            <a:pPr>
              <a:defRPr lang="es-ES" sz="900" b="1" i="0" u="none" strike="noStrike" kern="1200" baseline="0">
                <a:solidFill>
                  <a:schemeClr val="dk1"/>
                </a:solidFill>
                <a:latin typeface="+mn-lt"/>
                <a:ea typeface="+mn-ea"/>
                <a:cs typeface="+mn-cs"/>
              </a:defRPr>
            </a:pPr>
            <a:endParaRPr lang="es-CO"/>
          </a:p>
        </c:txPr>
        <c:crossAx val="195117824"/>
        <c:crosses val="autoZero"/>
        <c:crossBetween val="between"/>
      </c:valAx>
      <c:spPr>
        <a:noFill/>
        <a:ln>
          <a:noFill/>
        </a:ln>
        <a:effectLst/>
      </c:spPr>
    </c:plotArea>
    <c:plotVisOnly val="1"/>
    <c:dispBlanksAs val="gap"/>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lt1"/>
    </a:solidFill>
    <a:ln w="12700" cap="flat" cmpd="sng" algn="ctr">
      <a:solidFill>
        <a:schemeClr val="dk1"/>
      </a:solidFill>
      <a:prstDash val="solid"/>
      <a:miter lim="800000"/>
    </a:ln>
    <a:effectLst/>
  </c:spPr>
  <c:txPr>
    <a:bodyPr/>
    <a:lstStyle/>
    <a:p>
      <a:pPr>
        <a:defRPr b="1">
          <a:solidFill>
            <a:schemeClr val="dk1"/>
          </a:solidFill>
          <a:latin typeface="+mn-lt"/>
          <a:ea typeface="+mn-ea"/>
          <a:cs typeface="+mn-cs"/>
        </a:defRPr>
      </a:pPr>
      <a:endParaRPr lang="es-CO"/>
    </a:p>
  </c:txPr>
  <c:externalData r:id="rId1"/>
  <c:extLst xmlns:c16r2="http://schemas.microsoft.com/office/drawing/2015/06/chart">
    <c:ext xmlns:c14="http://schemas.microsoft.com/office/drawing/2007/8/2/chart" uri="{781A3756-C4B2-4CAC-9D66-4F8BD8637D16}">
      <c14:pivotOptions>
        <c14:dropZoneFilter val="1"/>
        <c14:dropZoneCategories val="1"/>
        <c14:dropZoneData val="1"/>
        <c14:dropZoneSeries val="1"/>
      </c14:pivotOptions>
    </c:ext>
    <c:ext xmlns:c16="http://schemas.microsoft.com/office/drawing/2014/chart" uri="{E28EC0CA-F0BB-4C9C-879D-F8772B89E7AC}">
      <c16:pivotOptions16>
        <c16:showExpandCollapseFieldButtons val="1"/>
      </c16:pivotOptions16>
    </c:ext>
  </c:extLst>
</c:chartSpace>
</file>

<file path=ppt/charts/chart16.xml><?xml version="1.0" encoding="utf-8"?>
<c:chartSpace xmlns:c="http://schemas.openxmlformats.org/drawingml/2006/chart" xmlns:a="http://schemas.openxmlformats.org/drawingml/2006/main" xmlns:r="http://schemas.openxmlformats.org/officeDocument/2006/relationships">
  <c:date1904 val="1"/>
  <c:lang val="es-CO"/>
  <c:pivotSource>
    <c:name>[Base PQRS 2019_2020 Regionales (1)(4).xlsx]TD!TablaDinámica5</c:name>
    <c:fmtId val="39"/>
  </c:pivotSource>
  <c:chart>
    <c:title>
      <c:tx>
        <c:rich>
          <a:bodyPr rot="0" spcFirstLastPara="1" vertOverflow="ellipsis" vert="horz" wrap="square" anchor="ctr" anchorCtr="1"/>
          <a:lstStyle/>
          <a:p>
            <a:pPr algn="ctr">
              <a:defRPr lang="en-US" sz="6600" b="1" i="0" kern="1200">
                <a:solidFill>
                  <a:schemeClr val="tx2"/>
                </a:solidFill>
                <a:latin typeface="Calibri"/>
                <a:ea typeface="+mj-ea"/>
                <a:cs typeface="Calibri"/>
              </a:defRPr>
            </a:pPr>
            <a:r>
              <a:rPr lang="en-US" sz="3800" b="1" i="0" kern="1200" dirty="0" smtClean="0">
                <a:solidFill>
                  <a:schemeClr val="tx2"/>
                </a:solidFill>
                <a:latin typeface="Calibri"/>
                <a:ea typeface="+mj-ea"/>
                <a:cs typeface="Calibri"/>
              </a:rPr>
              <a:t>PQRS </a:t>
            </a:r>
            <a:r>
              <a:rPr lang="en-US" sz="3800" b="1" i="0" kern="1200" dirty="0">
                <a:solidFill>
                  <a:schemeClr val="tx2"/>
                </a:solidFill>
                <a:latin typeface="Calibri"/>
                <a:ea typeface="+mj-ea"/>
                <a:cs typeface="Calibri"/>
              </a:rPr>
              <a:t>Canal de </a:t>
            </a:r>
            <a:r>
              <a:rPr lang="en-US" sz="3800" b="1" i="0" kern="1200" dirty="0" err="1" smtClean="0">
                <a:solidFill>
                  <a:schemeClr val="tx2"/>
                </a:solidFill>
                <a:latin typeface="Calibri"/>
                <a:ea typeface="+mj-ea"/>
                <a:cs typeface="Calibri"/>
              </a:rPr>
              <a:t>Ingreso</a:t>
            </a:r>
            <a:endParaRPr lang="en-US" sz="3800" b="1" i="0" kern="1200" dirty="0">
              <a:solidFill>
                <a:schemeClr val="tx2"/>
              </a:solidFill>
              <a:latin typeface="Calibri"/>
              <a:ea typeface="+mj-ea"/>
              <a:cs typeface="Calibri"/>
            </a:endParaRPr>
          </a:p>
        </c:rich>
      </c:tx>
      <c:layout>
        <c:manualLayout>
          <c:xMode val="edge"/>
          <c:yMode val="edge"/>
          <c:x val="0.33114575217534697"/>
          <c:y val="4.6664321078848381E-2"/>
        </c:manualLayout>
      </c:layout>
      <c:spPr>
        <a:noFill/>
        <a:ln>
          <a:noFill/>
        </a:ln>
        <a:effectLst/>
      </c:spPr>
    </c:title>
    <c:pivotFmts>
      <c:pivotFmt>
        <c:idx val="0"/>
        <c:spPr>
          <a:solidFill>
            <a:schemeClr val="accent1"/>
          </a:solidFill>
          <a:ln w="19050">
            <a:solidFill>
              <a:schemeClr val="lt1"/>
            </a:solidFill>
          </a:ln>
          <a:effectLst/>
        </c:spPr>
        <c:marker>
          <c:symbol val="none"/>
        </c:marker>
        <c:dLbl>
          <c:idx val="0"/>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6576" tIns="18288" rIns="36576" bIns="18288" anchor="ctr" anchorCtr="1">
              <a:spAutoFit/>
            </a:bodyPr>
            <a:lstStyle/>
            <a:p>
              <a:pPr>
                <a:defRPr sz="900" b="1" i="0" u="none" strike="noStrike" kern="1200" baseline="0">
                  <a:solidFill>
                    <a:schemeClr val="dk1">
                      <a:lumMod val="65000"/>
                      <a:lumOff val="35000"/>
                    </a:schemeClr>
                  </a:solidFill>
                  <a:latin typeface="+mn-lt"/>
                  <a:ea typeface="+mn-ea"/>
                  <a:cs typeface="+mn-cs"/>
                </a:defRPr>
              </a:pPr>
              <a:endParaRPr lang="es-CO"/>
            </a:p>
          </c:txPr>
          <c:dLblPos val="outEnd"/>
          <c:showVal val="1"/>
          <c:showCatName val="1"/>
          <c:showPercent val="1"/>
          <c:extLst xmlns:c16r2="http://schemas.microsoft.com/office/drawing/2015/06/chart">
            <c:ext xmlns:c15="http://schemas.microsoft.com/office/drawing/2012/chart" uri="{CE6537A1-D6FC-4f65-9D91-7224C49458BB}">
              <c15:spPr xmlns:c15="http://schemas.microsoft.com/office/drawing/2012/chart">
                <a:prstGeom prst="wedgeRectCallout">
                  <a:avLst/>
                </a:prstGeom>
                <a:noFill/>
                <a:ln>
                  <a:noFill/>
                </a:ln>
              </c15:spPr>
            </c:ext>
          </c:extLst>
        </c:dLbl>
      </c:pivotFmt>
      <c:pivotFmt>
        <c:idx val="1"/>
        <c:spPr>
          <a:solidFill>
            <a:schemeClr val="accent1"/>
          </a:solidFill>
          <a:ln w="19050">
            <a:solidFill>
              <a:schemeClr val="lt1"/>
            </a:solidFill>
          </a:ln>
          <a:effectLst/>
        </c:spPr>
        <c:marker>
          <c:symbol val="none"/>
        </c:marker>
        <c:dLbl>
          <c:idx val="0"/>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6576" tIns="18288" rIns="36576" bIns="18288" anchor="ctr" anchorCtr="1">
              <a:spAutoFit/>
            </a:bodyPr>
            <a:lstStyle/>
            <a:p>
              <a:pPr>
                <a:defRPr sz="900" b="1" i="0" u="none" strike="noStrike" kern="1200" baseline="0">
                  <a:solidFill>
                    <a:schemeClr val="dk1">
                      <a:lumMod val="65000"/>
                      <a:lumOff val="35000"/>
                    </a:schemeClr>
                  </a:solidFill>
                  <a:latin typeface="+mn-lt"/>
                  <a:ea typeface="+mn-ea"/>
                  <a:cs typeface="+mn-cs"/>
                </a:defRPr>
              </a:pPr>
              <a:endParaRPr lang="es-CO"/>
            </a:p>
          </c:txPr>
          <c:dLblPos val="outEnd"/>
          <c:showVal val="1"/>
          <c:showCatName val="1"/>
          <c:showPercent val="1"/>
          <c:extLst xmlns:c16r2="http://schemas.microsoft.com/office/drawing/2015/06/chart">
            <c:ext xmlns:c15="http://schemas.microsoft.com/office/drawing/2012/chart" uri="{CE6537A1-D6FC-4f65-9D91-7224C49458BB}">
              <c15:spPr xmlns:c15="http://schemas.microsoft.com/office/drawing/2012/chart">
                <a:prstGeom prst="wedgeRectCallout">
                  <a:avLst/>
                </a:prstGeom>
                <a:noFill/>
                <a:ln>
                  <a:noFill/>
                </a:ln>
              </c15:spPr>
            </c:ext>
          </c:extLst>
        </c:dLbl>
      </c:pivotFmt>
      <c:pivotFmt>
        <c:idx val="2"/>
        <c:spPr>
          <a:solidFill>
            <a:schemeClr val="accent1"/>
          </a:solidFill>
          <a:ln w="19050">
            <a:solidFill>
              <a:schemeClr val="lt1"/>
            </a:solidFill>
          </a:ln>
          <a:effectLst/>
        </c:spPr>
      </c:pivotFmt>
      <c:pivotFmt>
        <c:idx val="3"/>
        <c:spPr>
          <a:solidFill>
            <a:schemeClr val="accent1"/>
          </a:solidFill>
          <a:ln w="19050">
            <a:solidFill>
              <a:schemeClr val="lt1"/>
            </a:solidFill>
          </a:ln>
          <a:effectLst/>
        </c:spPr>
      </c:pivotFmt>
      <c:pivotFmt>
        <c:idx val="4"/>
        <c:spPr>
          <a:solidFill>
            <a:schemeClr val="accent1"/>
          </a:solidFill>
          <a:ln w="19050">
            <a:solidFill>
              <a:schemeClr val="lt1"/>
            </a:solidFill>
          </a:ln>
          <a:effectLst/>
        </c:spPr>
      </c:pivotFmt>
      <c:pivotFmt>
        <c:idx val="5"/>
        <c:spPr>
          <a:solidFill>
            <a:schemeClr val="accent1"/>
          </a:solidFill>
          <a:ln w="19050">
            <a:solidFill>
              <a:schemeClr val="lt1"/>
            </a:solidFill>
          </a:ln>
          <a:effectLst/>
        </c:spPr>
        <c:marker>
          <c:symbol val="none"/>
        </c:marker>
        <c:dLbl>
          <c:idx val="0"/>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solidFill>
                  <a:latin typeface="+mn-lt"/>
                  <a:ea typeface="+mn-ea"/>
                  <a:cs typeface="+mn-cs"/>
                </a:defRPr>
              </a:pPr>
              <a:endParaRPr lang="es-CO"/>
            </a:p>
          </c:txPr>
          <c:dLblPos val="outEnd"/>
          <c:showVal val="1"/>
          <c:showCatName val="1"/>
          <c:showPercent val="1"/>
          <c:extLst xmlns:c16r2="http://schemas.microsoft.com/office/drawing/2015/06/chart">
            <c:ext xmlns:c15="http://schemas.microsoft.com/office/drawing/2012/chart" uri="{CE6537A1-D6FC-4f65-9D91-7224C49458BB}">
              <c15:spPr xmlns:c15="http://schemas.microsoft.com/office/drawing/2012/chart">
                <a:prstGeom prst="wedgeRectCallout">
                  <a:avLst/>
                </a:prstGeom>
                <a:noFill/>
                <a:ln>
                  <a:noFill/>
                </a:ln>
              </c15:spPr>
            </c:ext>
          </c:extLst>
        </c:dLbl>
      </c:pivotFmt>
      <c:pivotFmt>
        <c:idx val="6"/>
        <c:spPr>
          <a:solidFill>
            <a:schemeClr val="accent1"/>
          </a:solidFill>
          <a:ln w="19050">
            <a:solidFill>
              <a:schemeClr val="lt1"/>
            </a:solidFill>
          </a:ln>
          <a:effectLst/>
        </c:spPr>
      </c:pivotFmt>
      <c:pivotFmt>
        <c:idx val="7"/>
        <c:spPr>
          <a:solidFill>
            <a:schemeClr val="accent1"/>
          </a:solidFill>
          <a:ln w="19050">
            <a:solidFill>
              <a:schemeClr val="lt1"/>
            </a:solidFill>
          </a:ln>
          <a:effectLst/>
        </c:spPr>
      </c:pivotFmt>
      <c:pivotFmt>
        <c:idx val="8"/>
        <c:spPr>
          <a:solidFill>
            <a:schemeClr val="accent1"/>
          </a:solidFill>
          <a:ln w="19050">
            <a:solidFill>
              <a:schemeClr val="lt1"/>
            </a:solidFill>
          </a:ln>
          <a:effectLst/>
        </c:spPr>
      </c:pivotFmt>
      <c:pivotFmt>
        <c:idx val="9"/>
        <c:spPr>
          <a:solidFill>
            <a:schemeClr val="accent1"/>
          </a:solidFill>
          <a:ln w="19050">
            <a:solidFill>
              <a:schemeClr val="lt1"/>
            </a:solidFill>
          </a:ln>
          <a:effectLst/>
        </c:spPr>
        <c:marker>
          <c:symbol val="none"/>
        </c:marker>
        <c:dLbl>
          <c:idx val="0"/>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solidFill>
                  <a:latin typeface="+mn-lt"/>
                  <a:ea typeface="+mn-ea"/>
                  <a:cs typeface="+mn-cs"/>
                </a:defRPr>
              </a:pPr>
              <a:endParaRPr lang="es-CO"/>
            </a:p>
          </c:txPr>
          <c:dLblPos val="outEnd"/>
          <c:showVal val="1"/>
          <c:showCatName val="1"/>
          <c:showPercent val="1"/>
          <c:extLst xmlns:c16r2="http://schemas.microsoft.com/office/drawing/2015/06/chart">
            <c:ext xmlns:c15="http://schemas.microsoft.com/office/drawing/2012/chart" uri="{CE6537A1-D6FC-4f65-9D91-7224C49458BB}">
              <c15:spPr xmlns:c15="http://schemas.microsoft.com/office/drawing/2012/chart">
                <a:prstGeom prst="wedgeRectCallout">
                  <a:avLst/>
                </a:prstGeom>
                <a:noFill/>
                <a:ln>
                  <a:noFill/>
                </a:ln>
              </c15:spPr>
            </c:ext>
          </c:extLst>
        </c:dLbl>
      </c:pivotFmt>
      <c:pivotFmt>
        <c:idx val="10"/>
        <c:spPr>
          <a:solidFill>
            <a:schemeClr val="accent1"/>
          </a:solidFill>
          <a:ln w="19050">
            <a:solidFill>
              <a:schemeClr val="lt1"/>
            </a:solidFill>
          </a:ln>
          <a:effectLst/>
        </c:spPr>
      </c:pivotFmt>
      <c:pivotFmt>
        <c:idx val="11"/>
        <c:spPr>
          <a:solidFill>
            <a:schemeClr val="accent1"/>
          </a:solidFill>
          <a:ln w="19050">
            <a:solidFill>
              <a:schemeClr val="lt1"/>
            </a:solidFill>
          </a:ln>
          <a:effectLst/>
        </c:spPr>
      </c:pivotFmt>
      <c:pivotFmt>
        <c:idx val="12"/>
        <c:spPr>
          <a:solidFill>
            <a:schemeClr val="accent1"/>
          </a:solidFill>
          <a:ln w="19050">
            <a:solidFill>
              <a:schemeClr val="lt1"/>
            </a:solidFill>
          </a:ln>
          <a:effectLst/>
        </c:spPr>
      </c:pivotFmt>
      <c:pivotFmt>
        <c:idx val="13"/>
        <c:spPr>
          <a:solidFill>
            <a:schemeClr val="accent1"/>
          </a:solidFill>
          <a:ln w="19050">
            <a:solidFill>
              <a:schemeClr val="lt1"/>
            </a:solidFill>
          </a:ln>
          <a:effectLst/>
        </c:spPr>
        <c:marker>
          <c:symbol val="none"/>
        </c:marker>
        <c:dLbl>
          <c:idx val="0"/>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solidFill>
                  <a:latin typeface="+mn-lt"/>
                  <a:ea typeface="+mn-ea"/>
                  <a:cs typeface="+mn-cs"/>
                </a:defRPr>
              </a:pPr>
              <a:endParaRPr lang="es-CO"/>
            </a:p>
          </c:txPr>
          <c:dLblPos val="outEnd"/>
          <c:showVal val="1"/>
          <c:showCatName val="1"/>
          <c:showPercent val="1"/>
          <c:extLst xmlns:c16r2="http://schemas.microsoft.com/office/drawing/2015/06/chart">
            <c:ext xmlns:c15="http://schemas.microsoft.com/office/drawing/2012/chart" uri="{CE6537A1-D6FC-4f65-9D91-7224C49458BB}">
              <c15:spPr xmlns:c15="http://schemas.microsoft.com/office/drawing/2012/chart">
                <a:prstGeom prst="wedgeRectCallout">
                  <a:avLst/>
                </a:prstGeom>
                <a:noFill/>
                <a:ln>
                  <a:noFill/>
                </a:ln>
              </c15:spPr>
            </c:ext>
          </c:extLst>
        </c:dLbl>
      </c:pivotFmt>
      <c:pivotFmt>
        <c:idx val="14"/>
        <c:spPr>
          <a:solidFill>
            <a:schemeClr val="accent1"/>
          </a:solidFill>
          <a:ln w="19050">
            <a:solidFill>
              <a:schemeClr val="lt1"/>
            </a:solidFill>
          </a:ln>
          <a:effectLst/>
        </c:spPr>
      </c:pivotFmt>
      <c:pivotFmt>
        <c:idx val="15"/>
        <c:spPr>
          <a:solidFill>
            <a:schemeClr val="accent1"/>
          </a:solidFill>
          <a:ln w="19050">
            <a:solidFill>
              <a:schemeClr val="lt1"/>
            </a:solidFill>
          </a:ln>
          <a:effectLst/>
        </c:spPr>
      </c:pivotFmt>
      <c:pivotFmt>
        <c:idx val="16"/>
        <c:spPr>
          <a:solidFill>
            <a:schemeClr val="accent1"/>
          </a:solidFill>
          <a:ln w="19050">
            <a:solidFill>
              <a:schemeClr val="lt1"/>
            </a:solidFill>
          </a:ln>
          <a:effectLst/>
        </c:spPr>
      </c:pivotFmt>
    </c:pivotFmts>
    <c:plotArea>
      <c:layout/>
      <c:pieChart>
        <c:varyColors val="1"/>
        <c:ser>
          <c:idx val="0"/>
          <c:order val="0"/>
          <c:tx>
            <c:strRef>
              <c:f>TD!$B$73</c:f>
              <c:strCache>
                <c:ptCount val="1"/>
                <c:pt idx="0">
                  <c:v>Total</c:v>
                </c:pt>
              </c:strCache>
            </c:strRef>
          </c:tx>
          <c:dPt>
            <c:idx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1-6E09-406E-9785-24C11FE324C2}"/>
              </c:ext>
            </c:extLst>
          </c:dPt>
          <c:dPt>
            <c:idx val="1"/>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3-6E09-406E-9785-24C11FE324C2}"/>
              </c:ext>
            </c:extLst>
          </c:dPt>
          <c:dPt>
            <c:idx val="2"/>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05-6E09-406E-9785-24C11FE324C2}"/>
              </c:ext>
            </c:extLst>
          </c:dPt>
          <c:dLbls>
            <c:dLbl>
              <c:idx val="1"/>
              <c:layout>
                <c:manualLayout>
                  <c:x val="-0.21044330441064713"/>
                  <c:y val="-6.4956810316422878E-2"/>
                </c:manualLayout>
              </c:layout>
              <c:dLblPos val="outEnd"/>
              <c:showVal val="1"/>
              <c:showCatName val="1"/>
              <c:showPercent val="1"/>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6576" tIns="18288" rIns="36576" bIns="18288" anchor="ctr" anchorCtr="1">
                <a:spAutoFit/>
              </a:bodyPr>
              <a:lstStyle/>
              <a:p>
                <a:pPr>
                  <a:defRPr lang="es-ES" sz="2400" b="1" i="0" u="none" strike="noStrike" kern="1200" baseline="0">
                    <a:solidFill>
                      <a:schemeClr val="dk1"/>
                    </a:solidFill>
                    <a:latin typeface="+mn-lt"/>
                    <a:ea typeface="+mn-ea"/>
                    <a:cs typeface="+mn-cs"/>
                  </a:defRPr>
                </a:pPr>
                <a:endParaRPr lang="es-CO"/>
              </a:p>
            </c:txPr>
            <c:dLblPos val="outEnd"/>
            <c:showVal val="1"/>
            <c:showCatName val="1"/>
            <c:showPercent val="1"/>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15:spPr xmlns:c15="http://schemas.microsoft.com/office/drawing/2012/chart">
                  <a:prstGeom prst="wedgeRectCallout">
                    <a:avLst/>
                  </a:prstGeom>
                  <a:noFill/>
                  <a:ln>
                    <a:noFill/>
                  </a:ln>
                </c15:spPr>
              </c:ext>
            </c:extLst>
          </c:dLbls>
          <c:cat>
            <c:strRef>
              <c:f>TD!$A$74:$A$77</c:f>
              <c:strCache>
                <c:ptCount val="3"/>
                <c:pt idx="0">
                  <c:v>Otros Canales </c:v>
                </c:pt>
                <c:pt idx="1">
                  <c:v>Q Supersalud</c:v>
                </c:pt>
                <c:pt idx="2">
                  <c:v>Solicitudes</c:v>
                </c:pt>
              </c:strCache>
            </c:strRef>
          </c:cat>
          <c:val>
            <c:numRef>
              <c:f>TD!$B$74:$B$77</c:f>
              <c:numCache>
                <c:formatCode>_-* #,##0_-;\-* #,##0_-;_-* "-"??_-;_-@_-</c:formatCode>
                <c:ptCount val="3"/>
                <c:pt idx="0">
                  <c:v>1124</c:v>
                </c:pt>
                <c:pt idx="1">
                  <c:v>943</c:v>
                </c:pt>
                <c:pt idx="2">
                  <c:v>1036</c:v>
                </c:pt>
              </c:numCache>
            </c:numRef>
          </c:val>
          <c:extLst xmlns:c16r2="http://schemas.microsoft.com/office/drawing/2015/06/chart">
            <c:ext xmlns:c16="http://schemas.microsoft.com/office/drawing/2014/chart" uri="{C3380CC4-5D6E-409C-BE32-E72D297353CC}">
              <c16:uniqueId val="{00000006-6E09-406E-9785-24C11FE324C2}"/>
            </c:ext>
          </c:extLst>
        </c:ser>
        <c:firstSliceAng val="0"/>
      </c:pieChart>
      <c:spPr>
        <a:noFill/>
        <a:ln>
          <a:noFill/>
        </a:ln>
        <a:effectLst/>
      </c:spPr>
    </c:plotArea>
    <c:legend>
      <c:legendPos val="r"/>
      <c:layout/>
      <c:spPr>
        <a:noFill/>
        <a:ln>
          <a:noFill/>
        </a:ln>
        <a:effectLst/>
      </c:spPr>
      <c:txPr>
        <a:bodyPr rot="0" spcFirstLastPara="1" vertOverflow="ellipsis" vert="horz" wrap="square" anchor="ctr" anchorCtr="1"/>
        <a:lstStyle/>
        <a:p>
          <a:pPr>
            <a:defRPr lang="es-ES" sz="2400" b="0" i="0" u="none" strike="noStrike" kern="1200" baseline="0">
              <a:solidFill>
                <a:schemeClr val="dk1"/>
              </a:solidFill>
              <a:latin typeface="+mn-lt"/>
              <a:ea typeface="+mn-ea"/>
              <a:cs typeface="+mn-cs"/>
            </a:defRPr>
          </a:pPr>
          <a:endParaRPr lang="es-CO"/>
        </a:p>
      </c:txPr>
    </c:legend>
    <c:plotVisOnly val="1"/>
    <c:dispBlanksAs val="zero"/>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lt1"/>
    </a:solidFill>
    <a:ln w="12700" cap="flat" cmpd="sng" algn="ctr">
      <a:solidFill>
        <a:schemeClr val="dk1"/>
      </a:solidFill>
      <a:prstDash val="solid"/>
      <a:miter lim="800000"/>
    </a:ln>
    <a:effectLst/>
  </c:spPr>
  <c:txPr>
    <a:bodyPr/>
    <a:lstStyle/>
    <a:p>
      <a:pPr>
        <a:defRPr>
          <a:solidFill>
            <a:schemeClr val="dk1"/>
          </a:solidFill>
          <a:latin typeface="+mn-lt"/>
          <a:ea typeface="+mn-ea"/>
          <a:cs typeface="+mn-cs"/>
        </a:defRPr>
      </a:pPr>
      <a:endParaRPr lang="es-CO"/>
    </a:p>
  </c:txPr>
  <c:externalData r:id="rId1"/>
  <c:extLst xmlns:c16r2="http://schemas.microsoft.com/office/drawing/2015/06/chart">
    <c:ext xmlns:c14="http://schemas.microsoft.com/office/drawing/2007/8/2/chart" uri="{781A3756-C4B2-4CAC-9D66-4F8BD8637D16}">
      <c14:pivotOptions>
        <c14:dropZoneFilter val="1"/>
        <c14:dropZoneCategories val="1"/>
        <c14:dropZoneData val="1"/>
        <c14:dropZoneSeries val="1"/>
      </c14:pivotOptions>
    </c:ext>
    <c:ext xmlns:c16="http://schemas.microsoft.com/office/drawing/2014/chart" uri="{E28EC0CA-F0BB-4C9C-879D-F8772B89E7AC}">
      <c16:pivotOptions16>
        <c16:showExpandCollapseFieldButtons val="1"/>
      </c16:pivotOptions16>
    </c:ext>
  </c:extLst>
</c:chartSpace>
</file>

<file path=ppt/charts/chart17.xml><?xml version="1.0" encoding="utf-8"?>
<c:chartSpace xmlns:c="http://schemas.openxmlformats.org/drawingml/2006/chart" xmlns:a="http://schemas.openxmlformats.org/drawingml/2006/main" xmlns:r="http://schemas.openxmlformats.org/officeDocument/2006/relationships">
  <c:lang val="es-CO"/>
  <c:pivotSource>
    <c:name>[Base PQRS 2019_2020 Regionales (1)(4).xlsx]TD!TablaDinámica6</c:name>
    <c:fmtId val="43"/>
  </c:pivotSource>
  <c:chart>
    <c:title>
      <c:tx>
        <c:rich>
          <a:bodyPr rot="0" spcFirstLastPara="1" vertOverflow="ellipsis" vert="horz" wrap="square" anchor="ctr" anchorCtr="1"/>
          <a:lstStyle/>
          <a:p>
            <a:pPr>
              <a:defRPr lang="es-ES" sz="2000" b="1" i="0" u="none" strike="noStrike" kern="1200" spc="0" baseline="0">
                <a:solidFill>
                  <a:schemeClr val="dk1"/>
                </a:solidFill>
                <a:latin typeface="+mn-lt"/>
                <a:ea typeface="+mn-ea"/>
                <a:cs typeface="+mn-cs"/>
              </a:defRPr>
            </a:pPr>
            <a:r>
              <a:rPr lang="es-CO" sz="2000" b="1" dirty="0"/>
              <a:t>Top 5 Motivos de PQRS Nodo</a:t>
            </a:r>
          </a:p>
        </c:rich>
      </c:tx>
      <c:layout/>
      <c:spPr>
        <a:noFill/>
        <a:ln>
          <a:noFill/>
        </a:ln>
        <a:effectLst/>
      </c:spPr>
    </c:title>
    <c:pivotFmts>
      <c:pivotFmt>
        <c:idx val="0"/>
        <c:spPr>
          <a:solidFill>
            <a:schemeClr val="accent1"/>
          </a:solidFill>
          <a:ln>
            <a:noFill/>
          </a:ln>
          <a:effectLst/>
        </c:spPr>
        <c:marker>
          <c:symbol val="none"/>
        </c:marker>
        <c:dLbl>
          <c:idx val="0"/>
          <c:delete val="1"/>
          <c:extLst xmlns:c16r2="http://schemas.microsoft.com/office/drawing/2015/06/chart">
            <c:ext xmlns:c15="http://schemas.microsoft.com/office/drawing/2012/chart" uri="{CE6537A1-D6FC-4f65-9D91-7224C49458BB}"/>
          </c:extLst>
        </c:dLbl>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anchor="ctr" anchorCtr="1"/>
            <a:lstStyle/>
            <a:p>
              <a:pPr>
                <a:defRPr sz="900" b="1" i="0" u="none" strike="noStrike" kern="1200" baseline="0">
                  <a:solidFill>
                    <a:schemeClr val="tx1">
                      <a:lumMod val="75000"/>
                      <a:lumOff val="25000"/>
                    </a:schemeClr>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extLst>
        </c:dLbl>
      </c:pivotFmt>
      <c:pivotFmt>
        <c:idx val="2"/>
        <c:spPr>
          <a:solidFill>
            <a:schemeClr val="accent1"/>
          </a:solidFill>
          <a:ln>
            <a:noFill/>
          </a:ln>
          <a:effectLst/>
        </c:spPr>
        <c:marker>
          <c:symbol val="none"/>
        </c:marker>
        <c:dLbl>
          <c:idx val="0"/>
          <c:spPr>
            <a:noFill/>
            <a:ln>
              <a:noFill/>
            </a:ln>
            <a:effectLst/>
          </c:spPr>
          <c:txPr>
            <a:bodyPr rot="0" spcFirstLastPara="1" vertOverflow="ellipsis" vert="horz" wrap="square" anchor="ctr" anchorCtr="1"/>
            <a:lstStyle/>
            <a:p>
              <a:pPr>
                <a:defRPr sz="900" b="1" i="0" u="none" strike="noStrike" kern="1200" baseline="0">
                  <a:solidFill>
                    <a:schemeClr val="tx1">
                      <a:lumMod val="75000"/>
                      <a:lumOff val="25000"/>
                    </a:schemeClr>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extLst>
        </c:dLbl>
      </c:pivotFmt>
      <c:pivotFmt>
        <c:idx val="3"/>
        <c:spPr>
          <a:solidFill>
            <a:schemeClr val="accent1"/>
          </a:solidFill>
          <a:ln>
            <a:noFill/>
          </a:ln>
          <a:effectLst/>
        </c:spPr>
        <c:marker>
          <c:symbol val="none"/>
        </c:marker>
        <c:dLbl>
          <c:idx val="0"/>
          <c:spPr>
            <a:noFill/>
            <a:ln>
              <a:noFill/>
            </a:ln>
            <a:effectLst/>
          </c:spPr>
          <c:txPr>
            <a:bodyPr rot="0" spcFirstLastPara="1" vertOverflow="ellipsis" vert="horz" wrap="square" anchor="ctr" anchorCtr="1"/>
            <a:lstStyle/>
            <a:p>
              <a:pPr>
                <a:defRPr sz="900" b="1" i="0" u="none" strike="noStrike" kern="1200" baseline="0">
                  <a:solidFill>
                    <a:schemeClr val="tx1">
                      <a:lumMod val="75000"/>
                      <a:lumOff val="25000"/>
                    </a:schemeClr>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extLst>
        </c:dLbl>
      </c:pivotFmt>
      <c:pivotFmt>
        <c:idx val="4"/>
        <c:spPr>
          <a:solidFill>
            <a:schemeClr val="accent1"/>
          </a:solidFill>
          <a:ln>
            <a:noFill/>
          </a:ln>
          <a:effectLst/>
        </c:spPr>
        <c:marker>
          <c:symbol val="none"/>
        </c:marker>
        <c:dLbl>
          <c:idx val="0"/>
          <c:spPr>
            <a:noFill/>
            <a:ln>
              <a:noFill/>
            </a:ln>
            <a:effectLst/>
          </c:spPr>
          <c:txPr>
            <a:bodyPr rot="0" spcFirstLastPara="1" vertOverflow="ellipsis" vert="horz" wrap="square" anchor="ctr" anchorCtr="1"/>
            <a:lstStyle/>
            <a:p>
              <a:pPr>
                <a:defRPr sz="900" b="1" i="0" u="none" strike="noStrike" kern="1200" baseline="0">
                  <a:solidFill>
                    <a:schemeClr val="tx1">
                      <a:lumMod val="75000"/>
                      <a:lumOff val="25000"/>
                    </a:schemeClr>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extLst>
        </c:dLbl>
      </c:pivotFmt>
      <c:pivotFmt>
        <c:idx val="5"/>
        <c:spPr>
          <a:solidFill>
            <a:schemeClr val="accent1"/>
          </a:solidFill>
          <a:ln>
            <a:noFill/>
          </a:ln>
          <a:effectLst/>
        </c:spPr>
        <c:dLbl>
          <c:idx val="0"/>
          <c:spPr>
            <a:noFill/>
            <a:ln>
              <a:noFill/>
            </a:ln>
            <a:effectLst/>
          </c:spPr>
          <c:txPr>
            <a:bodyPr rot="0" spcFirstLastPara="1" vertOverflow="ellipsis" vert="horz" wrap="square" anchor="ctr" anchorCtr="1"/>
            <a:lstStyle/>
            <a:p>
              <a:pPr>
                <a:defRPr sz="900" b="1" i="0" u="none" strike="noStrike" kern="1200" baseline="0">
                  <a:solidFill>
                    <a:schemeClr val="tx1">
                      <a:lumMod val="75000"/>
                      <a:lumOff val="25000"/>
                    </a:schemeClr>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extLst>
        </c:dLbl>
      </c:pivotFmt>
      <c:pivotFmt>
        <c:idx val="6"/>
        <c:spPr>
          <a:solidFill>
            <a:schemeClr val="accent1"/>
          </a:solidFill>
          <a:ln>
            <a:noFill/>
          </a:ln>
          <a:effectLst/>
        </c:spPr>
        <c:marker>
          <c:symbol val="none"/>
        </c:marker>
        <c:dLbl>
          <c:idx val="0"/>
          <c:spPr>
            <a:noFill/>
            <a:ln>
              <a:noFill/>
            </a:ln>
            <a:effectLst/>
          </c:spPr>
          <c:txPr>
            <a:bodyPr rot="0" spcFirstLastPara="1" vertOverflow="ellipsis" vert="horz" wrap="square" anchor="ctr" anchorCtr="1"/>
            <a:lstStyle/>
            <a:p>
              <a:pPr>
                <a:defRPr sz="900" b="1" i="0" u="none" strike="noStrike" kern="1200" baseline="0">
                  <a:solidFill>
                    <a:schemeClr val="tx1">
                      <a:lumMod val="75000"/>
                      <a:lumOff val="25000"/>
                    </a:schemeClr>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extLst>
        </c:dLbl>
      </c:pivotFmt>
      <c:pivotFmt>
        <c:idx val="7"/>
        <c:spPr>
          <a:solidFill>
            <a:schemeClr val="accent1"/>
          </a:solidFill>
          <a:ln>
            <a:noFill/>
          </a:ln>
          <a:effectLst/>
        </c:spPr>
        <c:marker>
          <c:symbol val="none"/>
        </c:marker>
        <c:dLbl>
          <c:idx val="0"/>
          <c:spPr>
            <a:noFill/>
            <a:ln>
              <a:noFill/>
            </a:ln>
            <a:effectLst/>
          </c:spPr>
          <c:txPr>
            <a:bodyPr rot="0" spcFirstLastPara="1" vertOverflow="ellipsis" vert="horz" wrap="square" anchor="ctr" anchorCtr="1"/>
            <a:lstStyle/>
            <a:p>
              <a:pPr>
                <a:defRPr sz="900" b="1" i="0" u="none" strike="noStrike" kern="1200" baseline="0">
                  <a:solidFill>
                    <a:schemeClr val="tx1">
                      <a:lumMod val="75000"/>
                      <a:lumOff val="25000"/>
                    </a:schemeClr>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extLst>
        </c:dLbl>
      </c:pivotFmt>
      <c:pivotFmt>
        <c:idx val="8"/>
        <c:spPr>
          <a:solidFill>
            <a:schemeClr val="accent1"/>
          </a:solidFill>
          <a:ln>
            <a:noFill/>
          </a:ln>
          <a:effectLst/>
        </c:spPr>
        <c:marker>
          <c:symbol val="none"/>
        </c:marker>
        <c:dLbl>
          <c:idx val="0"/>
          <c:spPr>
            <a:noFill/>
            <a:ln>
              <a:noFill/>
            </a:ln>
            <a:effectLst/>
          </c:spPr>
          <c:txPr>
            <a:bodyPr rot="0" spcFirstLastPara="1" vertOverflow="ellipsis" vert="horz" wrap="square" anchor="ctr" anchorCtr="1"/>
            <a:lstStyle/>
            <a:p>
              <a:pPr>
                <a:defRPr sz="900" b="1" i="0" u="none" strike="noStrike" kern="1200" baseline="0">
                  <a:solidFill>
                    <a:schemeClr val="tx1">
                      <a:lumMod val="75000"/>
                      <a:lumOff val="25000"/>
                    </a:schemeClr>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extLst>
        </c:dLbl>
      </c:pivotFmt>
      <c:pivotFmt>
        <c:idx val="9"/>
        <c:spPr>
          <a:solidFill>
            <a:schemeClr val="accent1"/>
          </a:solidFill>
          <a:ln>
            <a:noFill/>
          </a:ln>
          <a:effectLst/>
        </c:spPr>
        <c:marker>
          <c:symbol val="none"/>
        </c:marker>
        <c:dLbl>
          <c:idx val="0"/>
          <c:spPr>
            <a:noFill/>
            <a:ln>
              <a:noFill/>
            </a:ln>
            <a:effectLst/>
          </c:spPr>
          <c:txPr>
            <a:bodyPr rot="0" spcFirstLastPara="1" vertOverflow="ellipsis" vert="horz" wrap="square" anchor="ctr" anchorCtr="1"/>
            <a:lstStyle/>
            <a:p>
              <a:pPr>
                <a:defRPr sz="900" b="1" i="0" u="none" strike="noStrike" kern="1200" baseline="0">
                  <a:solidFill>
                    <a:schemeClr val="tx1">
                      <a:lumMod val="75000"/>
                      <a:lumOff val="25000"/>
                    </a:schemeClr>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extLst>
        </c:dLbl>
      </c:pivotFmt>
      <c:pivotFmt>
        <c:idx val="10"/>
        <c:spPr>
          <a:solidFill>
            <a:schemeClr val="accent1"/>
          </a:solidFill>
          <a:ln>
            <a:noFill/>
          </a:ln>
          <a:effectLst/>
        </c:spPr>
        <c:marker>
          <c:symbol val="none"/>
        </c:marker>
        <c:dLbl>
          <c:idx val="0"/>
          <c:spPr>
            <a:noFill/>
            <a:ln>
              <a:noFill/>
            </a:ln>
            <a:effectLst/>
          </c:spPr>
          <c:txPr>
            <a:bodyPr rot="0" spcFirstLastPara="1" vertOverflow="ellipsis" vert="horz" wrap="square" anchor="ctr" anchorCtr="1"/>
            <a:lstStyle/>
            <a:p>
              <a:pPr>
                <a:defRPr sz="900" b="1" i="0" u="none" strike="noStrike" kern="1200" baseline="0">
                  <a:solidFill>
                    <a:schemeClr val="tx1">
                      <a:lumMod val="75000"/>
                      <a:lumOff val="25000"/>
                    </a:schemeClr>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extLst>
        </c:dLbl>
      </c:pivotFmt>
      <c:pivotFmt>
        <c:idx val="11"/>
        <c:spPr>
          <a:solidFill>
            <a:schemeClr val="accent1"/>
          </a:solidFill>
          <a:ln>
            <a:noFill/>
          </a:ln>
          <a:effectLst/>
        </c:spPr>
        <c:marker>
          <c:symbol val="none"/>
        </c:marker>
        <c:dLbl>
          <c:idx val="0"/>
          <c:spPr>
            <a:noFill/>
            <a:ln>
              <a:noFill/>
            </a:ln>
            <a:effectLst/>
          </c:spPr>
          <c:txPr>
            <a:bodyPr rot="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extLst>
        </c:dLbl>
      </c:pivotFmt>
      <c:pivotFmt>
        <c:idx val="12"/>
        <c:spPr>
          <a:solidFill>
            <a:schemeClr val="accent1"/>
          </a:solidFill>
          <a:ln>
            <a:noFill/>
          </a:ln>
          <a:effectLst/>
        </c:spPr>
        <c:marker>
          <c:symbol val="none"/>
        </c:marker>
        <c:dLbl>
          <c:idx val="0"/>
          <c:spPr>
            <a:noFill/>
            <a:ln>
              <a:noFill/>
            </a:ln>
            <a:effectLst/>
          </c:spPr>
          <c:txPr>
            <a:bodyPr rot="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extLst>
        </c:dLbl>
      </c:pivotFmt>
      <c:pivotFmt>
        <c:idx val="13"/>
        <c:spPr>
          <a:solidFill>
            <a:schemeClr val="accent1"/>
          </a:solidFill>
          <a:ln>
            <a:noFill/>
          </a:ln>
          <a:effectLst/>
        </c:spPr>
        <c:marker>
          <c:symbol val="none"/>
        </c:marker>
        <c:dLbl>
          <c:idx val="0"/>
          <c:spPr>
            <a:noFill/>
            <a:ln>
              <a:noFill/>
            </a:ln>
            <a:effectLst/>
          </c:spPr>
          <c:txPr>
            <a:bodyPr rot="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extLst>
        </c:dLbl>
      </c:pivotFmt>
      <c:pivotFmt>
        <c:idx val="14"/>
        <c:spPr>
          <a:solidFill>
            <a:schemeClr val="accent1"/>
          </a:solidFill>
          <a:ln>
            <a:noFill/>
          </a:ln>
          <a:effectLst/>
        </c:spPr>
        <c:marker>
          <c:symbol val="none"/>
        </c:marker>
        <c:dLbl>
          <c:idx val="0"/>
          <c:spPr>
            <a:noFill/>
            <a:ln>
              <a:noFill/>
            </a:ln>
            <a:effectLst/>
          </c:spPr>
          <c:txPr>
            <a:bodyPr rot="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extLst>
        </c:dLbl>
      </c:pivotFmt>
      <c:pivotFmt>
        <c:idx val="15"/>
        <c:spPr>
          <a:solidFill>
            <a:schemeClr val="accent1"/>
          </a:solidFill>
          <a:ln>
            <a:noFill/>
          </a:ln>
          <a:effectLst/>
        </c:spPr>
        <c:marker>
          <c:symbol val="none"/>
        </c:marker>
        <c:dLbl>
          <c:idx val="0"/>
          <c:spPr>
            <a:noFill/>
            <a:ln>
              <a:noFill/>
            </a:ln>
            <a:effectLst/>
          </c:spPr>
          <c:txPr>
            <a:bodyPr rot="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extLst>
        </c:dLbl>
      </c:pivotFmt>
      <c:pivotFmt>
        <c:idx val="1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extLst>
        </c:dLbl>
      </c:pivotFmt>
      <c:pivotFmt>
        <c:idx val="1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extLst>
        </c:dLbl>
      </c:pivotFmt>
      <c:pivotFmt>
        <c:idx val="1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extLst>
        </c:dLbl>
      </c:pivotFmt>
      <c:pivotFmt>
        <c:idx val="1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extLst>
        </c:dLbl>
      </c:pivotFmt>
      <c:pivotFmt>
        <c:idx val="2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extLst>
        </c:dLbl>
      </c:pivotFmt>
      <c:pivotFmt>
        <c:idx val="21"/>
        <c:spPr>
          <a:solidFill>
            <a:schemeClr val="accent1"/>
          </a:solidFill>
          <a:ln>
            <a:noFill/>
          </a:ln>
          <a:effectLst/>
        </c:spPr>
        <c:marker>
          <c:symbol val="none"/>
        </c:marker>
        <c:dLbl>
          <c:idx val="0"/>
          <c:spPr>
            <a:noFill/>
            <a:ln>
              <a:noFill/>
            </a:ln>
            <a:effectLst/>
          </c:spPr>
          <c:txPr>
            <a:bodyPr rot="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extLst>
        </c:dLbl>
      </c:pivotFmt>
      <c:pivotFmt>
        <c:idx val="22"/>
        <c:spPr>
          <a:solidFill>
            <a:schemeClr val="accent1"/>
          </a:solidFill>
          <a:ln>
            <a:noFill/>
          </a:ln>
          <a:effectLst/>
        </c:spPr>
        <c:marker>
          <c:symbol val="none"/>
        </c:marker>
        <c:dLbl>
          <c:idx val="0"/>
          <c:spPr>
            <a:noFill/>
            <a:ln>
              <a:noFill/>
            </a:ln>
            <a:effectLst/>
          </c:spPr>
          <c:txPr>
            <a:bodyPr rot="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extLst>
        </c:dLbl>
      </c:pivotFmt>
      <c:pivotFmt>
        <c:idx val="23"/>
        <c:spPr>
          <a:solidFill>
            <a:schemeClr val="accent1"/>
          </a:solidFill>
          <a:ln>
            <a:noFill/>
          </a:ln>
          <a:effectLst/>
        </c:spPr>
        <c:marker>
          <c:symbol val="none"/>
        </c:marker>
        <c:dLbl>
          <c:idx val="0"/>
          <c:spPr>
            <a:noFill/>
            <a:ln>
              <a:noFill/>
            </a:ln>
            <a:effectLst/>
          </c:spPr>
          <c:txPr>
            <a:bodyPr rot="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extLst>
        </c:dLbl>
      </c:pivotFmt>
      <c:pivotFmt>
        <c:idx val="24"/>
        <c:spPr>
          <a:solidFill>
            <a:schemeClr val="accent1"/>
          </a:solidFill>
          <a:ln>
            <a:noFill/>
          </a:ln>
          <a:effectLst/>
        </c:spPr>
        <c:marker>
          <c:symbol val="none"/>
        </c:marker>
        <c:dLbl>
          <c:idx val="0"/>
          <c:spPr>
            <a:noFill/>
            <a:ln>
              <a:noFill/>
            </a:ln>
            <a:effectLst/>
          </c:spPr>
          <c:txPr>
            <a:bodyPr rot="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extLst>
        </c:dLbl>
      </c:pivotFmt>
      <c:pivotFmt>
        <c:idx val="2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extLst>
        </c:dLbl>
      </c:pivotFmt>
      <c:pivotFmt>
        <c:idx val="26"/>
        <c:spPr>
          <a:solidFill>
            <a:schemeClr val="accent1"/>
          </a:solidFill>
          <a:ln>
            <a:noFill/>
          </a:ln>
          <a:effectLst/>
        </c:spPr>
        <c:marker>
          <c:symbol val="none"/>
        </c:marker>
        <c:dLbl>
          <c:idx val="0"/>
          <c:spPr>
            <a:noFill/>
            <a:ln>
              <a:noFill/>
            </a:ln>
            <a:effectLst/>
          </c:spPr>
          <c:txPr>
            <a:bodyPr rot="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extLst>
        </c:dLbl>
      </c:pivotFmt>
      <c:pivotFmt>
        <c:idx val="27"/>
        <c:spPr>
          <a:solidFill>
            <a:schemeClr val="accent1"/>
          </a:solidFill>
          <a:ln>
            <a:noFill/>
          </a:ln>
          <a:effectLst/>
        </c:spPr>
        <c:marker>
          <c:symbol val="none"/>
        </c:marker>
        <c:dLbl>
          <c:idx val="0"/>
          <c:spPr>
            <a:noFill/>
            <a:ln>
              <a:noFill/>
            </a:ln>
            <a:effectLst/>
          </c:spPr>
          <c:txPr>
            <a:bodyPr rot="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extLst>
        </c:dLbl>
      </c:pivotFmt>
      <c:pivotFmt>
        <c:idx val="28"/>
        <c:spPr>
          <a:solidFill>
            <a:schemeClr val="accent1"/>
          </a:solidFill>
          <a:ln>
            <a:noFill/>
          </a:ln>
          <a:effectLst/>
        </c:spPr>
        <c:marker>
          <c:symbol val="none"/>
        </c:marker>
        <c:dLbl>
          <c:idx val="0"/>
          <c:spPr>
            <a:noFill/>
            <a:ln>
              <a:noFill/>
            </a:ln>
            <a:effectLst/>
          </c:spPr>
          <c:txPr>
            <a:bodyPr rot="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extLst>
        </c:dLbl>
      </c:pivotFmt>
      <c:pivotFmt>
        <c:idx val="29"/>
        <c:spPr>
          <a:solidFill>
            <a:schemeClr val="accent1"/>
          </a:solidFill>
          <a:ln>
            <a:noFill/>
          </a:ln>
          <a:effectLst/>
        </c:spPr>
        <c:marker>
          <c:symbol val="none"/>
        </c:marker>
        <c:dLbl>
          <c:idx val="0"/>
          <c:spPr>
            <a:noFill/>
            <a:ln>
              <a:noFill/>
            </a:ln>
            <a:effectLst/>
          </c:spPr>
          <c:txPr>
            <a:bodyPr rot="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extLst>
        </c:dLbl>
      </c:pivotFmt>
      <c:pivotFmt>
        <c:idx val="3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extLst>
        </c:dLbl>
      </c:pivotFmt>
    </c:pivotFmts>
    <c:plotArea>
      <c:layout/>
      <c:barChart>
        <c:barDir val="col"/>
        <c:grouping val="clustered"/>
        <c:ser>
          <c:idx val="0"/>
          <c:order val="0"/>
          <c:tx>
            <c:strRef>
              <c:f>TD!$B$93:$B$94</c:f>
              <c:strCache>
                <c:ptCount val="1"/>
                <c:pt idx="0">
                  <c:v>Inconvenientes para generar autorizaciones</c:v>
                </c:pt>
              </c:strCache>
            </c:strRef>
          </c:tx>
          <c:spPr>
            <a:solidFill>
              <a:schemeClr val="accent1"/>
            </a:solidFill>
            <a:ln>
              <a:noFill/>
            </a:ln>
            <a:effectLst/>
          </c:spPr>
          <c:dLbls>
            <c:dLbl>
              <c:idx val="0"/>
              <c:spPr>
                <a:noFill/>
                <a:ln>
                  <a:noFill/>
                </a:ln>
                <a:effectLst/>
              </c:spPr>
              <c:txPr>
                <a:bodyPr rot="0" spcFirstLastPara="1" vertOverflow="ellipsis" vert="horz" wrap="square" anchor="ctr" anchorCtr="1"/>
                <a:lstStyle/>
                <a:p>
                  <a:pPr>
                    <a:defRPr lang="es-ES" sz="1200" b="1" i="0" u="none" strike="noStrike" kern="1200" baseline="0">
                      <a:solidFill>
                        <a:schemeClr val="dk1"/>
                      </a:solidFill>
                      <a:latin typeface="+mn-lt"/>
                      <a:ea typeface="+mn-ea"/>
                      <a:cs typeface="+mn-cs"/>
                    </a:defRPr>
                  </a:pPr>
                  <a:endParaRPr lang="es-CO"/>
                </a:p>
              </c:txPr>
            </c:dLbl>
            <c:spPr>
              <a:noFill/>
              <a:ln>
                <a:noFill/>
              </a:ln>
              <a:effectLst/>
            </c:spPr>
            <c:txPr>
              <a:bodyPr rot="0" spcFirstLastPara="1" vertOverflow="ellipsis" vert="horz" wrap="square" anchor="ctr" anchorCtr="1"/>
              <a:lstStyle/>
              <a:p>
                <a:pPr>
                  <a:defRPr lang="es-ES" sz="900" b="1" i="0" u="none" strike="noStrike" kern="1200" baseline="0">
                    <a:solidFill>
                      <a:schemeClr val="dk1"/>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TD!$A$95</c:f>
              <c:strCache>
                <c:ptCount val="1"/>
                <c:pt idx="0">
                  <c:v>Total</c:v>
                </c:pt>
              </c:strCache>
            </c:strRef>
          </c:cat>
          <c:val>
            <c:numRef>
              <c:f>TD!$B$95</c:f>
              <c:numCache>
                <c:formatCode>_-* #,##0_-;\-* #,##0_-;_-* "-"??_-;_-@_-</c:formatCode>
                <c:ptCount val="1"/>
                <c:pt idx="0">
                  <c:v>926</c:v>
                </c:pt>
              </c:numCache>
            </c:numRef>
          </c:val>
          <c:extLst xmlns:c16r2="http://schemas.microsoft.com/office/drawing/2015/06/chart">
            <c:ext xmlns:c16="http://schemas.microsoft.com/office/drawing/2014/chart" uri="{C3380CC4-5D6E-409C-BE32-E72D297353CC}">
              <c16:uniqueId val="{00000000-F092-4E2F-82D0-C47D90D800E5}"/>
            </c:ext>
          </c:extLst>
        </c:ser>
        <c:ser>
          <c:idx val="1"/>
          <c:order val="1"/>
          <c:tx>
            <c:strRef>
              <c:f>TD!$C$93:$C$94</c:f>
              <c:strCache>
                <c:ptCount val="1"/>
                <c:pt idx="0">
                  <c:v>Oportunidad para Acceder a la Prestación</c:v>
                </c:pt>
              </c:strCache>
            </c:strRef>
          </c:tx>
          <c:spPr>
            <a:solidFill>
              <a:schemeClr val="accent2"/>
            </a:solidFill>
            <a:ln>
              <a:noFill/>
            </a:ln>
            <a:effectLst/>
          </c:spPr>
          <c:dLbls>
            <c:spPr>
              <a:noFill/>
              <a:ln>
                <a:noFill/>
              </a:ln>
              <a:effectLst/>
            </c:spPr>
            <c:txPr>
              <a:bodyPr rot="0" spcFirstLastPara="1" vertOverflow="ellipsis" vert="horz" wrap="square" anchor="ctr" anchorCtr="1"/>
              <a:lstStyle/>
              <a:p>
                <a:pPr>
                  <a:defRPr lang="es-ES" sz="1200" b="1" i="0" u="none" strike="noStrike" kern="1200" baseline="0">
                    <a:solidFill>
                      <a:schemeClr val="dk1"/>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TD!$A$95</c:f>
              <c:strCache>
                <c:ptCount val="1"/>
                <c:pt idx="0">
                  <c:v>Total</c:v>
                </c:pt>
              </c:strCache>
            </c:strRef>
          </c:cat>
          <c:val>
            <c:numRef>
              <c:f>TD!$C$95</c:f>
              <c:numCache>
                <c:formatCode>_-* #,##0_-;\-* #,##0_-;_-* "-"??_-;_-@_-</c:formatCode>
                <c:ptCount val="1"/>
                <c:pt idx="0">
                  <c:v>545</c:v>
                </c:pt>
              </c:numCache>
            </c:numRef>
          </c:val>
          <c:extLst xmlns:c16r2="http://schemas.microsoft.com/office/drawing/2015/06/chart">
            <c:ext xmlns:c16="http://schemas.microsoft.com/office/drawing/2014/chart" uri="{C3380CC4-5D6E-409C-BE32-E72D297353CC}">
              <c16:uniqueId val="{00000001-F092-4E2F-82D0-C47D90D800E5}"/>
            </c:ext>
          </c:extLst>
        </c:ser>
        <c:ser>
          <c:idx val="2"/>
          <c:order val="2"/>
          <c:tx>
            <c:strRef>
              <c:f>TD!$D$93:$D$94</c:f>
              <c:strCache>
                <c:ptCount val="1"/>
                <c:pt idx="0">
                  <c:v>Direccionamiento EPS</c:v>
                </c:pt>
              </c:strCache>
            </c:strRef>
          </c:tx>
          <c:spPr>
            <a:solidFill>
              <a:schemeClr val="accent3"/>
            </a:solidFill>
            <a:ln>
              <a:noFill/>
            </a:ln>
            <a:effectLst/>
          </c:spPr>
          <c:dLbls>
            <c:spPr>
              <a:noFill/>
              <a:ln>
                <a:noFill/>
              </a:ln>
              <a:effectLst/>
            </c:spPr>
            <c:txPr>
              <a:bodyPr rot="0" spcFirstLastPara="1" vertOverflow="ellipsis" vert="horz" wrap="square" anchor="ctr" anchorCtr="1"/>
              <a:lstStyle/>
              <a:p>
                <a:pPr>
                  <a:defRPr lang="es-ES" sz="1200" b="1" i="0" u="none" strike="noStrike" kern="1200" baseline="0">
                    <a:solidFill>
                      <a:schemeClr val="dk1"/>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TD!$A$95</c:f>
              <c:strCache>
                <c:ptCount val="1"/>
                <c:pt idx="0">
                  <c:v>Total</c:v>
                </c:pt>
              </c:strCache>
            </c:strRef>
          </c:cat>
          <c:val>
            <c:numRef>
              <c:f>TD!$D$95</c:f>
              <c:numCache>
                <c:formatCode>_-* #,##0_-;\-* #,##0_-;_-* "-"??_-;_-@_-</c:formatCode>
                <c:ptCount val="1"/>
                <c:pt idx="0">
                  <c:v>266</c:v>
                </c:pt>
              </c:numCache>
            </c:numRef>
          </c:val>
          <c:extLst xmlns:c16r2="http://schemas.microsoft.com/office/drawing/2015/06/chart">
            <c:ext xmlns:c16="http://schemas.microsoft.com/office/drawing/2014/chart" uri="{C3380CC4-5D6E-409C-BE32-E72D297353CC}">
              <c16:uniqueId val="{00000002-F092-4E2F-82D0-C47D90D800E5}"/>
            </c:ext>
          </c:extLst>
        </c:ser>
        <c:ser>
          <c:idx val="3"/>
          <c:order val="3"/>
          <c:tx>
            <c:strRef>
              <c:f>TD!$E$93:$E$94</c:f>
              <c:strCache>
                <c:ptCount val="1"/>
                <c:pt idx="0">
                  <c:v>Inconvenientes para la dispensación de medicamentos</c:v>
                </c:pt>
              </c:strCache>
            </c:strRef>
          </c:tx>
          <c:spPr>
            <a:solidFill>
              <a:schemeClr val="accent4"/>
            </a:solidFill>
            <a:ln>
              <a:noFill/>
            </a:ln>
            <a:effectLst/>
          </c:spPr>
          <c:dLbls>
            <c:spPr>
              <a:noFill/>
              <a:ln>
                <a:noFill/>
              </a:ln>
              <a:effectLst/>
            </c:spPr>
            <c:txPr>
              <a:bodyPr rot="0" spcFirstLastPara="1" vertOverflow="ellipsis" vert="horz" wrap="square" anchor="ctr" anchorCtr="1"/>
              <a:lstStyle/>
              <a:p>
                <a:pPr>
                  <a:defRPr lang="es-ES" sz="1200" b="1" i="0" u="none" strike="noStrike" kern="1200" baseline="0">
                    <a:solidFill>
                      <a:schemeClr val="dk1"/>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TD!$A$95</c:f>
              <c:strCache>
                <c:ptCount val="1"/>
                <c:pt idx="0">
                  <c:v>Total</c:v>
                </c:pt>
              </c:strCache>
            </c:strRef>
          </c:cat>
          <c:val>
            <c:numRef>
              <c:f>TD!$E$95</c:f>
              <c:numCache>
                <c:formatCode>_-* #,##0_-;\-* #,##0_-;_-* "-"??_-;_-@_-</c:formatCode>
                <c:ptCount val="1"/>
                <c:pt idx="0">
                  <c:v>178</c:v>
                </c:pt>
              </c:numCache>
            </c:numRef>
          </c:val>
          <c:extLst xmlns:c16r2="http://schemas.microsoft.com/office/drawing/2015/06/chart">
            <c:ext xmlns:c16="http://schemas.microsoft.com/office/drawing/2014/chart" uri="{C3380CC4-5D6E-409C-BE32-E72D297353CC}">
              <c16:uniqueId val="{00000003-F092-4E2F-82D0-C47D90D800E5}"/>
            </c:ext>
          </c:extLst>
        </c:ser>
        <c:ser>
          <c:idx val="4"/>
          <c:order val="4"/>
          <c:tx>
            <c:strRef>
              <c:f>TD!$F$93:$F$94</c:f>
              <c:strCache>
                <c:ptCount val="1"/>
                <c:pt idx="0">
                  <c:v>Pago de licencias e incapacidades</c:v>
                </c:pt>
              </c:strCache>
            </c:strRef>
          </c:tx>
          <c:spPr>
            <a:solidFill>
              <a:schemeClr val="accent5"/>
            </a:solidFill>
            <a:ln>
              <a:noFill/>
            </a:ln>
            <a:effectLst/>
          </c:spPr>
          <c:dLbls>
            <c:spPr>
              <a:noFill/>
              <a:ln>
                <a:noFill/>
              </a:ln>
              <a:effectLst/>
            </c:spPr>
            <c:txPr>
              <a:bodyPr rot="0" spcFirstLastPara="1" vertOverflow="ellipsis" vert="horz" wrap="square" lIns="38100" tIns="19050" rIns="38100" bIns="19050" anchor="ctr" anchorCtr="1">
                <a:spAutoFit/>
              </a:bodyPr>
              <a:lstStyle/>
              <a:p>
                <a:pPr>
                  <a:defRPr lang="es-ES" sz="1200" b="1" i="0" u="none" strike="noStrike" kern="1200" baseline="0">
                    <a:solidFill>
                      <a:schemeClr val="dk1"/>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TD!$A$95</c:f>
              <c:strCache>
                <c:ptCount val="1"/>
                <c:pt idx="0">
                  <c:v>Total</c:v>
                </c:pt>
              </c:strCache>
            </c:strRef>
          </c:cat>
          <c:val>
            <c:numRef>
              <c:f>TD!$F$95</c:f>
              <c:numCache>
                <c:formatCode>_-* #,##0_-;\-* #,##0_-;_-* "-"??_-;_-@_-</c:formatCode>
                <c:ptCount val="1"/>
                <c:pt idx="0">
                  <c:v>168</c:v>
                </c:pt>
              </c:numCache>
            </c:numRef>
          </c:val>
          <c:extLst xmlns:c16r2="http://schemas.microsoft.com/office/drawing/2015/06/chart">
            <c:ext xmlns:c16="http://schemas.microsoft.com/office/drawing/2014/chart" uri="{C3380CC4-5D6E-409C-BE32-E72D297353CC}">
              <c16:uniqueId val="{00000004-F092-4E2F-82D0-C47D90D800E5}"/>
            </c:ext>
          </c:extLst>
        </c:ser>
        <c:dLbls>
          <c:showVal val="1"/>
        </c:dLbls>
        <c:gapWidth val="219"/>
        <c:overlap val="-27"/>
        <c:axId val="197178880"/>
        <c:axId val="197180416"/>
      </c:barChart>
      <c:catAx>
        <c:axId val="197178880"/>
        <c:scaling>
          <c:orientation val="minMax"/>
        </c:scaling>
        <c:axPos val="b"/>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s-ES" sz="1200" b="1" i="0" u="none" strike="noStrike" kern="1200" baseline="0">
                <a:solidFill>
                  <a:schemeClr val="dk1"/>
                </a:solidFill>
                <a:latin typeface="+mn-lt"/>
                <a:ea typeface="+mn-ea"/>
                <a:cs typeface="+mn-cs"/>
              </a:defRPr>
            </a:pPr>
            <a:endParaRPr lang="es-CO"/>
          </a:p>
        </c:txPr>
        <c:crossAx val="197180416"/>
        <c:crosses val="autoZero"/>
        <c:auto val="1"/>
        <c:lblAlgn val="ctr"/>
        <c:lblOffset val="100"/>
      </c:catAx>
      <c:valAx>
        <c:axId val="197180416"/>
        <c:scaling>
          <c:orientation val="minMax"/>
        </c:scaling>
        <c:axPos val="l"/>
        <c:numFmt formatCode="_-* #,##0_-;\-* #,##0_-;_-* &quot;-&quot;??_-;_-@_-" sourceLinked="1"/>
        <c:majorTickMark val="none"/>
        <c:tickLblPos val="nextTo"/>
        <c:spPr>
          <a:noFill/>
          <a:ln>
            <a:noFill/>
          </a:ln>
          <a:effectLst/>
        </c:spPr>
        <c:txPr>
          <a:bodyPr rot="-60000000" spcFirstLastPara="1" vertOverflow="ellipsis" vert="horz" wrap="square" anchor="ctr" anchorCtr="1"/>
          <a:lstStyle/>
          <a:p>
            <a:pPr>
              <a:defRPr lang="es-ES" sz="900" b="0" i="0" u="none" strike="noStrike" kern="1200" baseline="0">
                <a:solidFill>
                  <a:schemeClr val="dk1"/>
                </a:solidFill>
                <a:latin typeface="+mn-lt"/>
                <a:ea typeface="+mn-ea"/>
                <a:cs typeface="+mn-cs"/>
              </a:defRPr>
            </a:pPr>
            <a:endParaRPr lang="es-CO"/>
          </a:p>
        </c:txPr>
        <c:crossAx val="197178880"/>
        <c:crosses val="autoZero"/>
        <c:crossBetween val="between"/>
      </c:valAx>
      <c:spPr>
        <a:noFill/>
        <a:ln>
          <a:noFill/>
        </a:ln>
        <a:effectLst/>
      </c:spPr>
    </c:plotArea>
    <c:legend>
      <c:legendPos val="r"/>
      <c:legendEntry>
        <c:idx val="0"/>
        <c:txPr>
          <a:bodyPr rot="0" spcFirstLastPara="1" vertOverflow="ellipsis" vert="horz" wrap="square" anchor="ctr" anchorCtr="1"/>
          <a:lstStyle/>
          <a:p>
            <a:pPr>
              <a:defRPr lang="es-ES" sz="1400" b="1" i="0" u="none" strike="noStrike" kern="1200" baseline="0">
                <a:solidFill>
                  <a:schemeClr val="dk1"/>
                </a:solidFill>
                <a:latin typeface="+mn-lt"/>
                <a:ea typeface="+mn-ea"/>
                <a:cs typeface="+mn-cs"/>
              </a:defRPr>
            </a:pPr>
            <a:endParaRPr lang="es-CO"/>
          </a:p>
        </c:txPr>
      </c:legendEntry>
      <c:legendEntry>
        <c:idx val="1"/>
        <c:txPr>
          <a:bodyPr rot="0" spcFirstLastPara="1" vertOverflow="ellipsis" vert="horz" wrap="square" anchor="ctr" anchorCtr="1"/>
          <a:lstStyle/>
          <a:p>
            <a:pPr>
              <a:defRPr lang="es-ES" sz="1400" b="1" i="0" u="none" strike="noStrike" kern="1200" baseline="0">
                <a:solidFill>
                  <a:schemeClr val="dk1"/>
                </a:solidFill>
                <a:latin typeface="+mn-lt"/>
                <a:ea typeface="+mn-ea"/>
                <a:cs typeface="+mn-cs"/>
              </a:defRPr>
            </a:pPr>
            <a:endParaRPr lang="es-CO"/>
          </a:p>
        </c:txPr>
      </c:legendEntry>
      <c:legendEntry>
        <c:idx val="2"/>
        <c:txPr>
          <a:bodyPr rot="0" spcFirstLastPara="1" vertOverflow="ellipsis" vert="horz" wrap="square" anchor="ctr" anchorCtr="1"/>
          <a:lstStyle/>
          <a:p>
            <a:pPr>
              <a:defRPr lang="es-ES" sz="1400" b="1" i="0" u="none" strike="noStrike" kern="1200" baseline="0">
                <a:solidFill>
                  <a:schemeClr val="dk1"/>
                </a:solidFill>
                <a:latin typeface="+mn-lt"/>
                <a:ea typeface="+mn-ea"/>
                <a:cs typeface="+mn-cs"/>
              </a:defRPr>
            </a:pPr>
            <a:endParaRPr lang="es-CO"/>
          </a:p>
        </c:txPr>
      </c:legendEntry>
      <c:layout>
        <c:manualLayout>
          <c:xMode val="edge"/>
          <c:yMode val="edge"/>
          <c:x val="0.55340071271018776"/>
          <c:y val="0.15615995917177025"/>
          <c:w val="0.43192041166185891"/>
          <c:h val="0.84384004082822983"/>
        </c:manualLayout>
      </c:layout>
      <c:spPr>
        <a:noFill/>
        <a:ln>
          <a:noFill/>
        </a:ln>
        <a:effectLst/>
      </c:spPr>
      <c:txPr>
        <a:bodyPr rot="0" spcFirstLastPara="1" vertOverflow="ellipsis" vert="horz" wrap="square" anchor="ctr" anchorCtr="1"/>
        <a:lstStyle/>
        <a:p>
          <a:pPr>
            <a:defRPr lang="es-ES" sz="1400" b="0" i="0" u="none" strike="noStrike" kern="1200" baseline="0">
              <a:solidFill>
                <a:schemeClr val="dk1"/>
              </a:solidFill>
              <a:latin typeface="+mn-lt"/>
              <a:ea typeface="+mn-ea"/>
              <a:cs typeface="+mn-cs"/>
            </a:defRPr>
          </a:pPr>
          <a:endParaRPr lang="es-CO"/>
        </a:p>
      </c:txPr>
    </c:legend>
    <c:plotVisOnly val="1"/>
    <c:dispBlanksAs val="gap"/>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lt1"/>
    </a:solidFill>
    <a:ln w="12700" cap="flat" cmpd="sng" algn="ctr">
      <a:solidFill>
        <a:schemeClr val="dk1"/>
      </a:solidFill>
      <a:prstDash val="solid"/>
      <a:miter lim="800000"/>
    </a:ln>
    <a:effectLst/>
  </c:spPr>
  <c:txPr>
    <a:bodyPr/>
    <a:lstStyle/>
    <a:p>
      <a:pPr>
        <a:defRPr>
          <a:solidFill>
            <a:schemeClr val="dk1"/>
          </a:solidFill>
          <a:latin typeface="+mn-lt"/>
          <a:ea typeface="+mn-ea"/>
          <a:cs typeface="+mn-cs"/>
        </a:defRPr>
      </a:pPr>
      <a:endParaRPr lang="es-CO"/>
    </a:p>
  </c:txPr>
  <c:externalData r:id="rId1"/>
  <c:extLst xmlns:c16r2="http://schemas.microsoft.com/office/drawing/2015/06/chart">
    <c:ext xmlns:c14="http://schemas.microsoft.com/office/drawing/2007/8/2/chart" uri="{781A3756-C4B2-4CAC-9D66-4F8BD8637D16}">
      <c14:pivotOptions>
        <c14:dropZoneFilter val="1"/>
        <c14:dropZoneCategories val="1"/>
        <c14:dropZoneData val="1"/>
        <c14:dropZoneSeries val="1"/>
      </c14:pivotOptions>
    </c:ext>
    <c:ext xmlns:c16="http://schemas.microsoft.com/office/drawing/2014/chart" uri="{E28EC0CA-F0BB-4C9C-879D-F8772B89E7AC}">
      <c16:pivotOptions16>
        <c16:showExpandCollapseFieldButtons val="1"/>
      </c16:pivotOptions16>
    </c:ext>
  </c:extLst>
</c:chartSpace>
</file>

<file path=ppt/charts/chart18.xml><?xml version="1.0" encoding="utf-8"?>
<c:chartSpace xmlns:c="http://schemas.openxmlformats.org/drawingml/2006/chart" xmlns:a="http://schemas.openxmlformats.org/drawingml/2006/main" xmlns:r="http://schemas.openxmlformats.org/officeDocument/2006/relationships">
  <c:lang val="es-CO"/>
  <c:pivotSource>
    <c:name>[Base PQRS 2019_2020 Regionales (1)(4).xlsx]TD!TablaDinámica7</c:name>
    <c:fmtId val="47"/>
  </c:pivotSource>
  <c:chart>
    <c:title>
      <c:tx>
        <c:rich>
          <a:bodyPr rot="0" spcFirstLastPara="1" vertOverflow="ellipsis" vert="horz" wrap="square" anchor="ctr" anchorCtr="1"/>
          <a:lstStyle/>
          <a:p>
            <a:pPr>
              <a:defRPr lang="es-ES" sz="1400" b="1" i="0" u="none" strike="noStrike" kern="1200" spc="0" baseline="0">
                <a:solidFill>
                  <a:schemeClr val="dk1"/>
                </a:solidFill>
                <a:latin typeface="+mn-lt"/>
                <a:ea typeface="+mn-ea"/>
                <a:cs typeface="+mn-cs"/>
              </a:defRPr>
            </a:pPr>
            <a:r>
              <a:rPr lang="es-CO" sz="1800" dirty="0"/>
              <a:t>Comportamiento</a:t>
            </a:r>
            <a:r>
              <a:rPr lang="es-CO" dirty="0"/>
              <a:t> </a:t>
            </a:r>
            <a:r>
              <a:rPr lang="es-CO" dirty="0" smtClean="0"/>
              <a:t>Sub motivos </a:t>
            </a:r>
            <a:r>
              <a:rPr lang="es-CO" dirty="0"/>
              <a:t>Oportunidad para Acceder a los Servicios</a:t>
            </a:r>
          </a:p>
        </c:rich>
      </c:tx>
      <c:layout/>
      <c:spPr>
        <a:noFill/>
        <a:ln>
          <a:noFill/>
        </a:ln>
        <a:effectLst/>
      </c:spPr>
    </c:title>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extLst>
        </c:dLbl>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extLst>
        </c:dLbl>
      </c:pivotFmt>
      <c:pivotFmt>
        <c:idx val="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extLst>
        </c:dLbl>
      </c:pivotFmt>
      <c:pivotFmt>
        <c:idx val="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extLst>
        </c:dLbl>
      </c:pivotFmt>
      <c:pivotFmt>
        <c:idx val="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extLst>
        </c:dLbl>
      </c:pivotFmt>
      <c:pivotFmt>
        <c:idx val="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extLst>
        </c:dLbl>
      </c:pivotFmt>
      <c:pivotFmt>
        <c:idx val="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extLst>
        </c:dLbl>
      </c:pivotFmt>
      <c:pivotFmt>
        <c:idx val="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extLst>
        </c:dLbl>
      </c:pivotFmt>
      <c:pivotFmt>
        <c:idx val="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extLst>
        </c:dLbl>
      </c:pivotFmt>
      <c:pivotFmt>
        <c:idx val="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extLst>
        </c:dLbl>
      </c:pivotFmt>
      <c:pivotFmt>
        <c:idx val="1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extLst>
        </c:dLbl>
      </c:pivotFmt>
      <c:pivotFmt>
        <c:idx val="1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extLst>
        </c:dLbl>
      </c:pivotFmt>
      <c:pivotFmt>
        <c:idx val="1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extLst>
        </c:dLbl>
      </c:pivotFmt>
      <c:pivotFmt>
        <c:idx val="1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extLst>
        </c:dLbl>
      </c:pivotFmt>
      <c:pivotFmt>
        <c:idx val="14"/>
        <c:spPr>
          <a:solidFill>
            <a:schemeClr val="accent1"/>
          </a:solidFill>
          <a:ln>
            <a:noFill/>
          </a:ln>
          <a:effectLst/>
        </c:spPr>
        <c:marker>
          <c:symbol val="none"/>
        </c:marker>
        <c:dLbl>
          <c:idx val="0"/>
          <c:spPr>
            <a:noFill/>
            <a:ln>
              <a:noFill/>
            </a:ln>
            <a:effectLst/>
          </c:spPr>
          <c:txPr>
            <a:bodyPr rot="0" spcFirstLastPara="1" vertOverflow="ellipsis" vert="horz" wrap="square" anchor="ctr" anchorCtr="1"/>
            <a:lstStyle/>
            <a:p>
              <a:pPr>
                <a:defRPr sz="900" b="1" i="0" u="none" strike="noStrike" kern="1200" baseline="0">
                  <a:solidFill>
                    <a:schemeClr val="dk1"/>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extLst>
        </c:dLbl>
      </c:pivotFmt>
      <c:pivotFmt>
        <c:idx val="15"/>
        <c:spPr>
          <a:solidFill>
            <a:schemeClr val="accent1"/>
          </a:solidFill>
          <a:ln>
            <a:noFill/>
          </a:ln>
          <a:effectLst/>
        </c:spPr>
        <c:marker>
          <c:symbol val="none"/>
        </c:marker>
        <c:dLbl>
          <c:idx val="0"/>
          <c:spPr>
            <a:noFill/>
            <a:ln>
              <a:noFill/>
            </a:ln>
            <a:effectLst/>
          </c:spPr>
          <c:txPr>
            <a:bodyPr rot="0" spcFirstLastPara="1" vertOverflow="ellipsis" vert="horz" wrap="square" anchor="ctr" anchorCtr="1"/>
            <a:lstStyle/>
            <a:p>
              <a:pPr>
                <a:defRPr sz="900" b="1" i="0" u="none" strike="noStrike" kern="1200" baseline="0">
                  <a:solidFill>
                    <a:schemeClr val="dk1"/>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extLst>
        </c:dLbl>
      </c:pivotFmt>
      <c:pivotFmt>
        <c:idx val="16"/>
        <c:spPr>
          <a:solidFill>
            <a:schemeClr val="accent1"/>
          </a:solidFill>
          <a:ln>
            <a:noFill/>
          </a:ln>
          <a:effectLst/>
        </c:spPr>
        <c:marker>
          <c:symbol val="none"/>
        </c:marker>
        <c:dLbl>
          <c:idx val="0"/>
          <c:spPr>
            <a:noFill/>
            <a:ln>
              <a:noFill/>
            </a:ln>
            <a:effectLst/>
          </c:spPr>
          <c:txPr>
            <a:bodyPr rot="0" spcFirstLastPara="1" vertOverflow="ellipsis" vert="horz" wrap="square" anchor="ctr" anchorCtr="1"/>
            <a:lstStyle/>
            <a:p>
              <a:pPr>
                <a:defRPr sz="900" b="1" i="0" u="none" strike="noStrike" kern="1200" baseline="0">
                  <a:solidFill>
                    <a:schemeClr val="dk1"/>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extLst>
        </c:dLbl>
      </c:pivotFmt>
      <c:pivotFmt>
        <c:idx val="17"/>
        <c:spPr>
          <a:solidFill>
            <a:schemeClr val="accent1"/>
          </a:solidFill>
          <a:ln>
            <a:noFill/>
          </a:ln>
          <a:effectLst/>
        </c:spPr>
        <c:marker>
          <c:symbol val="none"/>
        </c:marker>
        <c:dLbl>
          <c:idx val="0"/>
          <c:spPr>
            <a:noFill/>
            <a:ln>
              <a:noFill/>
            </a:ln>
            <a:effectLst/>
          </c:spPr>
          <c:txPr>
            <a:bodyPr rot="0" spcFirstLastPara="1" vertOverflow="ellipsis" vert="horz" wrap="square" anchor="ctr" anchorCtr="1"/>
            <a:lstStyle/>
            <a:p>
              <a:pPr>
                <a:defRPr sz="900" b="1" i="0" u="none" strike="noStrike" kern="1200" baseline="0">
                  <a:solidFill>
                    <a:schemeClr val="dk1"/>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extLst>
        </c:dLbl>
      </c:pivotFmt>
      <c:pivotFmt>
        <c:idx val="18"/>
        <c:spPr>
          <a:solidFill>
            <a:schemeClr val="accent1"/>
          </a:solidFill>
          <a:ln>
            <a:noFill/>
          </a:ln>
          <a:effectLst/>
        </c:spPr>
        <c:marker>
          <c:symbol val="none"/>
        </c:marker>
        <c:dLbl>
          <c:idx val="0"/>
          <c:spPr>
            <a:noFill/>
            <a:ln>
              <a:noFill/>
            </a:ln>
            <a:effectLst/>
          </c:spPr>
          <c:txPr>
            <a:bodyPr rot="0" spcFirstLastPara="1" vertOverflow="ellipsis" vert="horz" wrap="square" anchor="ctr" anchorCtr="1"/>
            <a:lstStyle/>
            <a:p>
              <a:pPr>
                <a:defRPr sz="900" b="1" i="0" u="none" strike="noStrike" kern="1200" baseline="0">
                  <a:solidFill>
                    <a:schemeClr val="dk1"/>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extLst>
        </c:dLbl>
      </c:pivotFmt>
      <c:pivotFmt>
        <c:idx val="19"/>
        <c:spPr>
          <a:solidFill>
            <a:schemeClr val="accent1"/>
          </a:solidFill>
          <a:ln>
            <a:noFill/>
          </a:ln>
          <a:effectLst/>
        </c:spPr>
        <c:marker>
          <c:symbol val="none"/>
        </c:marker>
        <c:dLbl>
          <c:idx val="0"/>
          <c:spPr>
            <a:noFill/>
            <a:ln>
              <a:noFill/>
            </a:ln>
            <a:effectLst/>
          </c:spPr>
          <c:txPr>
            <a:bodyPr rot="0" spcFirstLastPara="1" vertOverflow="ellipsis" vert="horz" wrap="square" anchor="ctr" anchorCtr="1"/>
            <a:lstStyle/>
            <a:p>
              <a:pPr>
                <a:defRPr sz="900" b="1" i="0" u="none" strike="noStrike" kern="1200" baseline="0">
                  <a:solidFill>
                    <a:schemeClr val="dk1"/>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extLst>
        </c:dLbl>
      </c:pivotFmt>
      <c:pivotFmt>
        <c:idx val="20"/>
        <c:spPr>
          <a:solidFill>
            <a:schemeClr val="accent1"/>
          </a:solidFill>
          <a:ln>
            <a:noFill/>
          </a:ln>
          <a:effectLst/>
        </c:spPr>
        <c:marker>
          <c:symbol val="none"/>
        </c:marker>
        <c:dLbl>
          <c:idx val="0"/>
          <c:spPr>
            <a:noFill/>
            <a:ln>
              <a:noFill/>
            </a:ln>
            <a:effectLst/>
          </c:spPr>
          <c:txPr>
            <a:bodyPr rot="0" spcFirstLastPara="1" vertOverflow="ellipsis" vert="horz" wrap="square" anchor="ctr" anchorCtr="1"/>
            <a:lstStyle/>
            <a:p>
              <a:pPr>
                <a:defRPr sz="900" b="1" i="0" u="none" strike="noStrike" kern="1200" baseline="0">
                  <a:solidFill>
                    <a:schemeClr val="dk1"/>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extLst>
        </c:dLbl>
      </c:pivotFmt>
      <c:pivotFmt>
        <c:idx val="21"/>
        <c:spPr>
          <a:solidFill>
            <a:schemeClr val="accent1"/>
          </a:solidFill>
          <a:ln>
            <a:noFill/>
          </a:ln>
          <a:effectLst/>
        </c:spPr>
        <c:marker>
          <c:symbol val="none"/>
        </c:marker>
        <c:dLbl>
          <c:idx val="0"/>
          <c:spPr>
            <a:noFill/>
            <a:ln>
              <a:noFill/>
            </a:ln>
            <a:effectLst/>
          </c:spPr>
          <c:txPr>
            <a:bodyPr rot="0" spcFirstLastPara="1" vertOverflow="ellipsis" vert="horz" wrap="square" anchor="ctr" anchorCtr="1"/>
            <a:lstStyle/>
            <a:p>
              <a:pPr>
                <a:defRPr sz="900" b="1" i="0" u="none" strike="noStrike" kern="1200" baseline="0">
                  <a:solidFill>
                    <a:schemeClr val="dk1"/>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extLst>
        </c:dLbl>
      </c:pivotFmt>
      <c:pivotFmt>
        <c:idx val="22"/>
        <c:spPr>
          <a:solidFill>
            <a:schemeClr val="accent1"/>
          </a:solidFill>
          <a:ln>
            <a:noFill/>
          </a:ln>
          <a:effectLst/>
        </c:spPr>
        <c:marker>
          <c:symbol val="none"/>
        </c:marker>
        <c:dLbl>
          <c:idx val="0"/>
          <c:spPr>
            <a:noFill/>
            <a:ln>
              <a:noFill/>
            </a:ln>
            <a:effectLst/>
          </c:spPr>
          <c:txPr>
            <a:bodyPr rot="0" spcFirstLastPara="1" vertOverflow="ellipsis" vert="horz" wrap="square" anchor="ctr" anchorCtr="1"/>
            <a:lstStyle/>
            <a:p>
              <a:pPr>
                <a:defRPr sz="900" b="1" i="0" u="none" strike="noStrike" kern="1200" baseline="0">
                  <a:solidFill>
                    <a:schemeClr val="dk1"/>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extLst>
        </c:dLbl>
      </c:pivotFmt>
      <c:pivotFmt>
        <c:idx val="23"/>
        <c:spPr>
          <a:solidFill>
            <a:schemeClr val="accent1"/>
          </a:solidFill>
          <a:ln>
            <a:noFill/>
          </a:ln>
          <a:effectLst/>
        </c:spPr>
        <c:marker>
          <c:symbol val="none"/>
        </c:marker>
        <c:dLbl>
          <c:idx val="0"/>
          <c:spPr>
            <a:noFill/>
            <a:ln>
              <a:noFill/>
            </a:ln>
            <a:effectLst/>
          </c:spPr>
          <c:txPr>
            <a:bodyPr rot="0" spcFirstLastPara="1" vertOverflow="ellipsis" vert="horz" wrap="square" anchor="ctr" anchorCtr="1"/>
            <a:lstStyle/>
            <a:p>
              <a:pPr>
                <a:defRPr sz="900" b="1" i="0" u="none" strike="noStrike" kern="1200" baseline="0">
                  <a:solidFill>
                    <a:schemeClr val="dk1"/>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extLst>
        </c:dLbl>
      </c:pivotFmt>
      <c:pivotFmt>
        <c:idx val="24"/>
        <c:spPr>
          <a:solidFill>
            <a:schemeClr val="accent1"/>
          </a:solidFill>
          <a:ln>
            <a:noFill/>
          </a:ln>
          <a:effectLst/>
        </c:spPr>
        <c:marker>
          <c:symbol val="none"/>
        </c:marker>
        <c:dLbl>
          <c:idx val="0"/>
          <c:spPr>
            <a:noFill/>
            <a:ln>
              <a:noFill/>
            </a:ln>
            <a:effectLst/>
          </c:spPr>
          <c:txPr>
            <a:bodyPr rot="0" spcFirstLastPara="1" vertOverflow="ellipsis" vert="horz" wrap="square" anchor="ctr" anchorCtr="1"/>
            <a:lstStyle/>
            <a:p>
              <a:pPr>
                <a:defRPr sz="900" b="1" i="0" u="none" strike="noStrike" kern="1200" baseline="0">
                  <a:solidFill>
                    <a:schemeClr val="dk1"/>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extLst>
        </c:dLbl>
      </c:pivotFmt>
      <c:pivotFmt>
        <c:idx val="25"/>
        <c:spPr>
          <a:solidFill>
            <a:schemeClr val="accent1"/>
          </a:solidFill>
          <a:ln>
            <a:noFill/>
          </a:ln>
          <a:effectLst/>
        </c:spPr>
        <c:marker>
          <c:symbol val="none"/>
        </c:marker>
        <c:dLbl>
          <c:idx val="0"/>
          <c:spPr>
            <a:noFill/>
            <a:ln>
              <a:noFill/>
            </a:ln>
            <a:effectLst/>
          </c:spPr>
          <c:txPr>
            <a:bodyPr rot="0" spcFirstLastPara="1" vertOverflow="ellipsis" vert="horz" wrap="square" anchor="ctr" anchorCtr="1"/>
            <a:lstStyle/>
            <a:p>
              <a:pPr>
                <a:defRPr sz="900" b="1" i="0" u="none" strike="noStrike" kern="1200" baseline="0">
                  <a:solidFill>
                    <a:schemeClr val="dk1"/>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extLst>
        </c:dLbl>
      </c:pivotFmt>
      <c:pivotFmt>
        <c:idx val="26"/>
        <c:spPr>
          <a:solidFill>
            <a:schemeClr val="accent1"/>
          </a:solidFill>
          <a:ln>
            <a:noFill/>
          </a:ln>
          <a:effectLst/>
        </c:spPr>
        <c:marker>
          <c:symbol val="none"/>
        </c:marker>
        <c:dLbl>
          <c:idx val="0"/>
          <c:spPr>
            <a:noFill/>
            <a:ln>
              <a:noFill/>
            </a:ln>
            <a:effectLst/>
          </c:spPr>
          <c:txPr>
            <a:bodyPr rot="0" spcFirstLastPara="1" vertOverflow="ellipsis" vert="horz" wrap="square" anchor="ctr" anchorCtr="1"/>
            <a:lstStyle/>
            <a:p>
              <a:pPr>
                <a:defRPr sz="900" b="1" i="0" u="none" strike="noStrike" kern="1200" baseline="0">
                  <a:solidFill>
                    <a:schemeClr val="dk1"/>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extLst>
        </c:dLbl>
      </c:pivotFmt>
      <c:pivotFmt>
        <c:idx val="27"/>
        <c:spPr>
          <a:solidFill>
            <a:schemeClr val="accent1"/>
          </a:solidFill>
          <a:ln>
            <a:noFill/>
          </a:ln>
          <a:effectLst/>
        </c:spPr>
        <c:marker>
          <c:symbol val="none"/>
        </c:marker>
        <c:dLbl>
          <c:idx val="0"/>
          <c:spPr>
            <a:noFill/>
            <a:ln>
              <a:noFill/>
            </a:ln>
            <a:effectLst/>
          </c:spPr>
          <c:txPr>
            <a:bodyPr rot="0" spcFirstLastPara="1" vertOverflow="ellipsis" vert="horz" wrap="square" anchor="ctr" anchorCtr="1"/>
            <a:lstStyle/>
            <a:p>
              <a:pPr>
                <a:defRPr sz="900" b="1" i="0" u="none" strike="noStrike" kern="1200" baseline="0">
                  <a:solidFill>
                    <a:schemeClr val="dk1"/>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extLst>
        </c:dLbl>
      </c:pivotFmt>
      <c:pivotFmt>
        <c:idx val="28"/>
        <c:spPr>
          <a:solidFill>
            <a:schemeClr val="accent1"/>
          </a:solidFill>
          <a:ln>
            <a:noFill/>
          </a:ln>
          <a:effectLst/>
        </c:spPr>
        <c:marker>
          <c:symbol val="none"/>
        </c:marker>
        <c:dLbl>
          <c:idx val="0"/>
          <c:spPr>
            <a:noFill/>
            <a:ln>
              <a:noFill/>
            </a:ln>
            <a:effectLst/>
          </c:spPr>
          <c:txPr>
            <a:bodyPr rot="0" spcFirstLastPara="1" vertOverflow="ellipsis" vert="horz" wrap="square" anchor="ctr" anchorCtr="1"/>
            <a:lstStyle/>
            <a:p>
              <a:pPr>
                <a:defRPr sz="900" b="1" i="0" u="none" strike="noStrike" kern="1200" baseline="0">
                  <a:solidFill>
                    <a:schemeClr val="dk1"/>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extLst>
        </c:dLbl>
      </c:pivotFmt>
    </c:pivotFmts>
    <c:plotArea>
      <c:layout/>
      <c:barChart>
        <c:barDir val="col"/>
        <c:grouping val="clustered"/>
        <c:ser>
          <c:idx val="0"/>
          <c:order val="0"/>
          <c:tx>
            <c:strRef>
              <c:f>TD!$B$109:$B$110</c:f>
              <c:strCache>
                <c:ptCount val="1"/>
                <c:pt idx="0">
                  <c:v>Programación Citas </c:v>
                </c:pt>
              </c:strCache>
            </c:strRef>
          </c:tx>
          <c:spPr>
            <a:solidFill>
              <a:schemeClr val="accent1"/>
            </a:solidFill>
            <a:ln>
              <a:noFill/>
            </a:ln>
            <a:effectLst/>
          </c:spPr>
          <c:dLbls>
            <c:spPr>
              <a:noFill/>
              <a:ln>
                <a:noFill/>
              </a:ln>
              <a:effectLst/>
            </c:spPr>
            <c:txPr>
              <a:bodyPr rot="0" spcFirstLastPara="1" vertOverflow="ellipsis" vert="horz" wrap="square" anchor="ctr" anchorCtr="1"/>
              <a:lstStyle/>
              <a:p>
                <a:pPr>
                  <a:defRPr lang="es-ES" sz="1200" b="1" i="0" u="none" strike="noStrike" kern="1200" baseline="0">
                    <a:solidFill>
                      <a:schemeClr val="dk1"/>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TD!$A$111</c:f>
              <c:strCache>
                <c:ptCount val="1"/>
                <c:pt idx="0">
                  <c:v>Total</c:v>
                </c:pt>
              </c:strCache>
            </c:strRef>
          </c:cat>
          <c:val>
            <c:numRef>
              <c:f>TD!$B$111</c:f>
              <c:numCache>
                <c:formatCode>_-* #,##0_-;\-* #,##0_-;_-* "-"??_-;_-@_-</c:formatCode>
                <c:ptCount val="1"/>
                <c:pt idx="0">
                  <c:v>410</c:v>
                </c:pt>
              </c:numCache>
            </c:numRef>
          </c:val>
          <c:extLst xmlns:c16r2="http://schemas.microsoft.com/office/drawing/2015/06/chart">
            <c:ext xmlns:c16="http://schemas.microsoft.com/office/drawing/2014/chart" uri="{C3380CC4-5D6E-409C-BE32-E72D297353CC}">
              <c16:uniqueId val="{00000000-A8BB-4770-9A80-99B0ECC37275}"/>
            </c:ext>
          </c:extLst>
        </c:ser>
        <c:ser>
          <c:idx val="1"/>
          <c:order val="1"/>
          <c:tx>
            <c:strRef>
              <c:f>TD!$C$109:$C$110</c:f>
              <c:strCache>
                <c:ptCount val="1"/>
                <c:pt idx="0">
                  <c:v>Fallas en los Canales de Acceso</c:v>
                </c:pt>
              </c:strCache>
            </c:strRef>
          </c:tx>
          <c:spPr>
            <a:solidFill>
              <a:schemeClr val="accent2"/>
            </a:solidFill>
            <a:ln>
              <a:noFill/>
            </a:ln>
            <a:effectLst/>
          </c:spPr>
          <c:dLbls>
            <c:spPr>
              <a:noFill/>
              <a:ln>
                <a:noFill/>
              </a:ln>
              <a:effectLst/>
            </c:spPr>
            <c:txPr>
              <a:bodyPr rot="0" spcFirstLastPara="1" vertOverflow="ellipsis" vert="horz" wrap="square" anchor="ctr" anchorCtr="1"/>
              <a:lstStyle/>
              <a:p>
                <a:pPr>
                  <a:defRPr lang="es-ES" sz="1200" b="1" i="0" u="none" strike="noStrike" kern="1200" baseline="0">
                    <a:solidFill>
                      <a:schemeClr val="dk1"/>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TD!$A$111</c:f>
              <c:strCache>
                <c:ptCount val="1"/>
                <c:pt idx="0">
                  <c:v>Total</c:v>
                </c:pt>
              </c:strCache>
            </c:strRef>
          </c:cat>
          <c:val>
            <c:numRef>
              <c:f>TD!$C$111</c:f>
              <c:numCache>
                <c:formatCode>_-* #,##0_-;\-* #,##0_-;_-* "-"??_-;_-@_-</c:formatCode>
                <c:ptCount val="1"/>
                <c:pt idx="0">
                  <c:v>65</c:v>
                </c:pt>
              </c:numCache>
            </c:numRef>
          </c:val>
          <c:extLst xmlns:c16r2="http://schemas.microsoft.com/office/drawing/2015/06/chart">
            <c:ext xmlns:c16="http://schemas.microsoft.com/office/drawing/2014/chart" uri="{C3380CC4-5D6E-409C-BE32-E72D297353CC}">
              <c16:uniqueId val="{00000001-A8BB-4770-9A80-99B0ECC37275}"/>
            </c:ext>
          </c:extLst>
        </c:ser>
        <c:ser>
          <c:idx val="2"/>
          <c:order val="2"/>
          <c:tx>
            <c:strRef>
              <c:f>TD!$D$109:$D$110</c:f>
              <c:strCache>
                <c:ptCount val="1"/>
                <c:pt idx="0">
                  <c:v>Citas Apoyos Diagnósticos</c:v>
                </c:pt>
              </c:strCache>
            </c:strRef>
          </c:tx>
          <c:spPr>
            <a:solidFill>
              <a:schemeClr val="accent3"/>
            </a:solidFill>
            <a:ln>
              <a:noFill/>
            </a:ln>
            <a:effectLst/>
          </c:spPr>
          <c:dLbls>
            <c:dLbl>
              <c:idx val="0"/>
              <c:spPr>
                <a:noFill/>
                <a:ln>
                  <a:noFill/>
                </a:ln>
                <a:effectLst/>
              </c:spPr>
              <c:txPr>
                <a:bodyPr rot="0" spcFirstLastPara="1" vertOverflow="ellipsis" vert="horz" wrap="square" anchor="ctr" anchorCtr="1"/>
                <a:lstStyle/>
                <a:p>
                  <a:pPr>
                    <a:defRPr lang="es-ES" sz="1200" b="1" i="0" u="none" strike="noStrike" kern="1200" baseline="0">
                      <a:solidFill>
                        <a:schemeClr val="dk1"/>
                      </a:solidFill>
                      <a:latin typeface="+mn-lt"/>
                      <a:ea typeface="+mn-ea"/>
                      <a:cs typeface="+mn-cs"/>
                    </a:defRPr>
                  </a:pPr>
                  <a:endParaRPr lang="es-CO"/>
                </a:p>
              </c:txPr>
            </c:dLbl>
            <c:spPr>
              <a:noFill/>
              <a:ln>
                <a:noFill/>
              </a:ln>
              <a:effectLst/>
            </c:spPr>
            <c:txPr>
              <a:bodyPr rot="0" spcFirstLastPara="1" vertOverflow="ellipsis" vert="horz" wrap="square" anchor="ctr" anchorCtr="1"/>
              <a:lstStyle/>
              <a:p>
                <a:pPr>
                  <a:defRPr lang="es-ES" sz="900" b="1" i="0" u="none" strike="noStrike" kern="1200" baseline="0">
                    <a:solidFill>
                      <a:schemeClr val="dk1"/>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TD!$A$111</c:f>
              <c:strCache>
                <c:ptCount val="1"/>
                <c:pt idx="0">
                  <c:v>Total</c:v>
                </c:pt>
              </c:strCache>
            </c:strRef>
          </c:cat>
          <c:val>
            <c:numRef>
              <c:f>TD!$D$111</c:f>
              <c:numCache>
                <c:formatCode>_-* #,##0_-;\-* #,##0_-;_-* "-"??_-;_-@_-</c:formatCode>
                <c:ptCount val="1"/>
                <c:pt idx="0">
                  <c:v>40</c:v>
                </c:pt>
              </c:numCache>
            </c:numRef>
          </c:val>
          <c:extLst xmlns:c16r2="http://schemas.microsoft.com/office/drawing/2015/06/chart">
            <c:ext xmlns:c16="http://schemas.microsoft.com/office/drawing/2014/chart" uri="{C3380CC4-5D6E-409C-BE32-E72D297353CC}">
              <c16:uniqueId val="{00000002-A8BB-4770-9A80-99B0ECC37275}"/>
            </c:ext>
          </c:extLst>
        </c:ser>
        <c:ser>
          <c:idx val="3"/>
          <c:order val="3"/>
          <c:tx>
            <c:strRef>
              <c:f>TD!$E$109:$E$110</c:f>
              <c:strCache>
                <c:ptCount val="1"/>
                <c:pt idx="0">
                  <c:v>Programación de Cirugías</c:v>
                </c:pt>
              </c:strCache>
            </c:strRef>
          </c:tx>
          <c:spPr>
            <a:solidFill>
              <a:schemeClr val="accent4"/>
            </a:solidFill>
            <a:ln>
              <a:noFill/>
            </a:ln>
            <a:effectLst/>
          </c:spPr>
          <c:dLbls>
            <c:spPr>
              <a:noFill/>
              <a:ln>
                <a:noFill/>
              </a:ln>
              <a:effectLst/>
            </c:spPr>
            <c:txPr>
              <a:bodyPr rot="0" spcFirstLastPara="1" vertOverflow="ellipsis" vert="horz" wrap="square" anchor="ctr" anchorCtr="1"/>
              <a:lstStyle/>
              <a:p>
                <a:pPr>
                  <a:defRPr lang="es-ES" sz="1200" b="1" i="0" u="none" strike="noStrike" kern="1200" baseline="0">
                    <a:solidFill>
                      <a:schemeClr val="dk1"/>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TD!$A$111</c:f>
              <c:strCache>
                <c:ptCount val="1"/>
                <c:pt idx="0">
                  <c:v>Total</c:v>
                </c:pt>
              </c:strCache>
            </c:strRef>
          </c:cat>
          <c:val>
            <c:numRef>
              <c:f>TD!$E$111</c:f>
              <c:numCache>
                <c:formatCode>_-* #,##0_-;\-* #,##0_-;_-* "-"??_-;_-@_-</c:formatCode>
                <c:ptCount val="1"/>
                <c:pt idx="0">
                  <c:v>29</c:v>
                </c:pt>
              </c:numCache>
            </c:numRef>
          </c:val>
          <c:extLst xmlns:c16r2="http://schemas.microsoft.com/office/drawing/2015/06/chart">
            <c:ext xmlns:c16="http://schemas.microsoft.com/office/drawing/2014/chart" uri="{C3380CC4-5D6E-409C-BE32-E72D297353CC}">
              <c16:uniqueId val="{00000003-A8BB-4770-9A80-99B0ECC37275}"/>
            </c:ext>
          </c:extLst>
        </c:ser>
        <c:ser>
          <c:idx val="4"/>
          <c:order val="4"/>
          <c:tx>
            <c:strRef>
              <c:f>TD!$F$109:$F$110</c:f>
              <c:strCache>
                <c:ptCount val="1"/>
                <c:pt idx="0">
                  <c:v>Atención de urgencias</c:v>
                </c:pt>
              </c:strCache>
            </c:strRef>
          </c:tx>
          <c:spPr>
            <a:solidFill>
              <a:schemeClr val="accent5"/>
            </a:solidFill>
            <a:ln>
              <a:noFill/>
            </a:ln>
            <a:effectLst/>
          </c:spPr>
          <c:dLbls>
            <c:spPr>
              <a:noFill/>
              <a:ln>
                <a:noFill/>
              </a:ln>
              <a:effectLst/>
            </c:spPr>
            <c:txPr>
              <a:bodyPr rot="0" spcFirstLastPara="1" vertOverflow="ellipsis" vert="horz" wrap="square" anchor="ctr" anchorCtr="1"/>
              <a:lstStyle/>
              <a:p>
                <a:pPr>
                  <a:defRPr lang="es-ES" sz="1200" b="1" i="0" u="none" strike="noStrike" kern="1200" baseline="0">
                    <a:solidFill>
                      <a:schemeClr val="dk1"/>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TD!$A$111</c:f>
              <c:strCache>
                <c:ptCount val="1"/>
                <c:pt idx="0">
                  <c:v>Total</c:v>
                </c:pt>
              </c:strCache>
            </c:strRef>
          </c:cat>
          <c:val>
            <c:numRef>
              <c:f>TD!$F$111</c:f>
              <c:numCache>
                <c:formatCode>_-* #,##0_-;\-* #,##0_-;_-* "-"??_-;_-@_-</c:formatCode>
                <c:ptCount val="1"/>
                <c:pt idx="0">
                  <c:v>1</c:v>
                </c:pt>
              </c:numCache>
            </c:numRef>
          </c:val>
          <c:extLst xmlns:c16r2="http://schemas.microsoft.com/office/drawing/2015/06/chart">
            <c:ext xmlns:c16="http://schemas.microsoft.com/office/drawing/2014/chart" uri="{C3380CC4-5D6E-409C-BE32-E72D297353CC}">
              <c16:uniqueId val="{00000004-A8BB-4770-9A80-99B0ECC37275}"/>
            </c:ext>
          </c:extLst>
        </c:ser>
        <c:dLbls>
          <c:showVal val="1"/>
        </c:dLbls>
        <c:gapWidth val="219"/>
        <c:overlap val="-27"/>
        <c:axId val="197423872"/>
        <c:axId val="197425408"/>
      </c:barChart>
      <c:catAx>
        <c:axId val="197423872"/>
        <c:scaling>
          <c:orientation val="minMax"/>
        </c:scaling>
        <c:axPos val="b"/>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s-ES" sz="1200" b="1" i="0" u="none" strike="noStrike" kern="1200" baseline="0">
                <a:solidFill>
                  <a:schemeClr val="dk1"/>
                </a:solidFill>
                <a:latin typeface="+mn-lt"/>
                <a:ea typeface="+mn-ea"/>
                <a:cs typeface="+mn-cs"/>
              </a:defRPr>
            </a:pPr>
            <a:endParaRPr lang="es-CO"/>
          </a:p>
        </c:txPr>
        <c:crossAx val="197425408"/>
        <c:crosses val="autoZero"/>
        <c:auto val="1"/>
        <c:lblAlgn val="ctr"/>
        <c:lblOffset val="100"/>
      </c:catAx>
      <c:valAx>
        <c:axId val="197425408"/>
        <c:scaling>
          <c:orientation val="minMax"/>
        </c:scaling>
        <c:axPos val="l"/>
        <c:numFmt formatCode="_-* #,##0_-;\-* #,##0_-;_-* &quot;-&quot;??_-;_-@_-" sourceLinked="1"/>
        <c:majorTickMark val="none"/>
        <c:tickLblPos val="nextTo"/>
        <c:spPr>
          <a:noFill/>
          <a:ln>
            <a:noFill/>
          </a:ln>
          <a:effectLst/>
        </c:spPr>
        <c:txPr>
          <a:bodyPr rot="-60000000" spcFirstLastPara="1" vertOverflow="ellipsis" vert="horz" wrap="square" anchor="ctr" anchorCtr="1"/>
          <a:lstStyle/>
          <a:p>
            <a:pPr>
              <a:defRPr lang="es-ES" sz="900" b="1" i="0" u="none" strike="noStrike" kern="1200" baseline="0">
                <a:solidFill>
                  <a:schemeClr val="dk1"/>
                </a:solidFill>
                <a:latin typeface="+mn-lt"/>
                <a:ea typeface="+mn-ea"/>
                <a:cs typeface="+mn-cs"/>
              </a:defRPr>
            </a:pPr>
            <a:endParaRPr lang="es-CO"/>
          </a:p>
        </c:txPr>
        <c:crossAx val="197423872"/>
        <c:crosses val="autoZero"/>
        <c:crossBetween val="between"/>
      </c:valAx>
      <c:spPr>
        <a:noFill/>
        <a:ln>
          <a:noFill/>
        </a:ln>
        <a:effectLst/>
      </c:spPr>
    </c:plotArea>
    <c:legend>
      <c:legendPos val="r"/>
      <c:layout>
        <c:manualLayout>
          <c:xMode val="edge"/>
          <c:yMode val="edge"/>
          <c:x val="0.66692546199095093"/>
          <c:y val="0.16754666083406239"/>
          <c:w val="0.32339195026250361"/>
          <c:h val="0.72960593467483226"/>
        </c:manualLayout>
      </c:layout>
      <c:spPr>
        <a:noFill/>
        <a:ln>
          <a:noFill/>
        </a:ln>
        <a:effectLst/>
      </c:spPr>
      <c:txPr>
        <a:bodyPr rot="0" spcFirstLastPara="1" vertOverflow="ellipsis" vert="horz" wrap="square" anchor="ctr" anchorCtr="1"/>
        <a:lstStyle/>
        <a:p>
          <a:pPr>
            <a:defRPr lang="es-ES" sz="1400" b="1" i="0" u="none" strike="noStrike" kern="1200" baseline="0">
              <a:solidFill>
                <a:schemeClr val="dk1"/>
              </a:solidFill>
              <a:latin typeface="+mn-lt"/>
              <a:ea typeface="+mn-ea"/>
              <a:cs typeface="+mn-cs"/>
            </a:defRPr>
          </a:pPr>
          <a:endParaRPr lang="es-CO"/>
        </a:p>
      </c:txPr>
    </c:legend>
    <c:plotVisOnly val="1"/>
    <c:dispBlanksAs val="gap"/>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lt1"/>
    </a:solidFill>
    <a:ln w="12700" cap="flat" cmpd="sng" algn="ctr">
      <a:solidFill>
        <a:schemeClr val="dk1"/>
      </a:solidFill>
      <a:prstDash val="solid"/>
      <a:miter lim="800000"/>
    </a:ln>
    <a:effectLst/>
  </c:spPr>
  <c:txPr>
    <a:bodyPr/>
    <a:lstStyle/>
    <a:p>
      <a:pPr>
        <a:defRPr b="1">
          <a:solidFill>
            <a:schemeClr val="dk1"/>
          </a:solidFill>
          <a:latin typeface="+mn-lt"/>
          <a:ea typeface="+mn-ea"/>
          <a:cs typeface="+mn-cs"/>
        </a:defRPr>
      </a:pPr>
      <a:endParaRPr lang="es-CO"/>
    </a:p>
  </c:txPr>
  <c:externalData r:id="rId1"/>
  <c:extLst xmlns:c16r2="http://schemas.microsoft.com/office/drawing/2015/06/chart">
    <c:ext xmlns:c14="http://schemas.microsoft.com/office/drawing/2007/8/2/chart" uri="{781A3756-C4B2-4CAC-9D66-4F8BD8637D16}">
      <c14:pivotOptions>
        <c14:dropZoneFilter val="1"/>
        <c14:dropZoneCategories val="1"/>
        <c14:dropZoneData val="1"/>
        <c14:dropZoneSeries val="1"/>
      </c14:pivotOptions>
    </c:ext>
    <c:ext xmlns:c16="http://schemas.microsoft.com/office/drawing/2014/chart" uri="{E28EC0CA-F0BB-4C9C-879D-F8772B89E7AC}">
      <c16:pivotOptions16>
        <c16:showExpandCollapseFieldButtons val="1"/>
      </c16:pivotOptions16>
    </c:ext>
  </c:extLst>
</c:chartSpace>
</file>

<file path=ppt/charts/chart19.xml><?xml version="1.0" encoding="utf-8"?>
<c:chartSpace xmlns:c="http://schemas.openxmlformats.org/drawingml/2006/chart" xmlns:a="http://schemas.openxmlformats.org/drawingml/2006/main" xmlns:r="http://schemas.openxmlformats.org/officeDocument/2006/relationships">
  <c:date1904 val="1"/>
  <c:lang val="es-CO"/>
  <c:pivotSource>
    <c:name>[Base PQRS 2019_2020 Regionales (1)(4).xlsx]TD!TablaDinámica8</c:name>
    <c:fmtId val="48"/>
  </c:pivotSource>
  <c:chart>
    <c:title>
      <c:tx>
        <c:rich>
          <a:bodyPr rot="0" spcFirstLastPara="1" vertOverflow="ellipsis" vert="horz" wrap="square" anchor="ctr" anchorCtr="1"/>
          <a:lstStyle/>
          <a:p>
            <a:pPr>
              <a:defRPr lang="es-ES" sz="2000" b="1" i="0" u="none" strike="noStrike" kern="1200" spc="0" baseline="0">
                <a:solidFill>
                  <a:schemeClr val="dk1"/>
                </a:solidFill>
                <a:latin typeface="+mn-lt"/>
                <a:ea typeface="+mn-ea"/>
                <a:cs typeface="+mn-cs"/>
              </a:defRPr>
            </a:pPr>
            <a:r>
              <a:rPr lang="es-CO" sz="2000" dirty="0"/>
              <a:t>Top cinco (5) Especialidades</a:t>
            </a:r>
          </a:p>
        </c:rich>
      </c:tx>
      <c:layout/>
      <c:spPr>
        <a:noFill/>
        <a:ln>
          <a:noFill/>
        </a:ln>
        <a:effectLst/>
      </c:spPr>
    </c:title>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anchor="ctr" anchorCtr="1"/>
            <a:lstStyle/>
            <a:p>
              <a:pPr>
                <a:defRPr sz="900" b="1" i="0" u="none" strike="noStrike" kern="1200" baseline="0">
                  <a:solidFill>
                    <a:schemeClr val="tx1">
                      <a:lumMod val="75000"/>
                      <a:lumOff val="25000"/>
                    </a:schemeClr>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extLst>
        </c:dLbl>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anchor="ctr" anchorCtr="1"/>
            <a:lstStyle/>
            <a:p>
              <a:pPr>
                <a:defRPr sz="900" b="1" i="0" u="none" strike="noStrike" kern="1200" baseline="0">
                  <a:solidFill>
                    <a:schemeClr val="tx1">
                      <a:lumMod val="75000"/>
                      <a:lumOff val="25000"/>
                    </a:schemeClr>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extLst>
        </c:dLbl>
      </c:pivotFmt>
      <c:pivotFmt>
        <c:idx val="2"/>
        <c:spPr>
          <a:solidFill>
            <a:schemeClr val="accent1"/>
          </a:solidFill>
          <a:ln>
            <a:noFill/>
          </a:ln>
          <a:effectLst/>
        </c:spPr>
        <c:marker>
          <c:symbol val="none"/>
        </c:marker>
        <c:dLbl>
          <c:idx val="0"/>
          <c:spPr>
            <a:noFill/>
            <a:ln>
              <a:noFill/>
            </a:ln>
            <a:effectLst/>
          </c:spPr>
          <c:txPr>
            <a:bodyPr rot="0" spcFirstLastPara="1" vertOverflow="ellipsis" vert="horz" wrap="square" anchor="ctr" anchorCtr="1"/>
            <a:lstStyle/>
            <a:p>
              <a:pPr>
                <a:defRPr sz="900" b="1" i="0" u="none" strike="noStrike" kern="1200" baseline="0">
                  <a:solidFill>
                    <a:schemeClr val="tx1">
                      <a:lumMod val="75000"/>
                      <a:lumOff val="25000"/>
                    </a:schemeClr>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extLst>
        </c:dLbl>
      </c:pivotFmt>
      <c:pivotFmt>
        <c:idx val="3"/>
        <c:spPr>
          <a:solidFill>
            <a:schemeClr val="accent1"/>
          </a:solidFill>
          <a:ln>
            <a:noFill/>
          </a:ln>
          <a:effectLst/>
        </c:spPr>
        <c:marker>
          <c:symbol val="none"/>
        </c:marker>
        <c:dLbl>
          <c:idx val="0"/>
          <c:spPr>
            <a:noFill/>
            <a:ln>
              <a:noFill/>
            </a:ln>
            <a:effectLst/>
          </c:spPr>
          <c:txPr>
            <a:bodyPr rot="0" spcFirstLastPara="1" vertOverflow="ellipsis" vert="horz" wrap="square" anchor="ctr" anchorCtr="1"/>
            <a:lstStyle/>
            <a:p>
              <a:pPr>
                <a:defRPr sz="900" b="1" i="0" u="none" strike="noStrike" kern="1200" baseline="0">
                  <a:solidFill>
                    <a:schemeClr val="tx1">
                      <a:lumMod val="75000"/>
                      <a:lumOff val="25000"/>
                    </a:schemeClr>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extLst>
        </c:dLbl>
      </c:pivotFmt>
      <c:pivotFmt>
        <c:idx val="4"/>
        <c:spPr>
          <a:solidFill>
            <a:schemeClr val="accent1"/>
          </a:solidFill>
          <a:ln>
            <a:noFill/>
          </a:ln>
          <a:effectLst/>
        </c:spPr>
        <c:marker>
          <c:symbol val="none"/>
        </c:marker>
        <c:dLbl>
          <c:idx val="0"/>
          <c:spPr>
            <a:noFill/>
            <a:ln>
              <a:noFill/>
            </a:ln>
            <a:effectLst/>
          </c:spPr>
          <c:txPr>
            <a:bodyPr rot="0" spcFirstLastPara="1" vertOverflow="ellipsis" vert="horz" wrap="square" anchor="ctr" anchorCtr="1"/>
            <a:lstStyle/>
            <a:p>
              <a:pPr>
                <a:defRPr sz="900" b="1" i="0" u="none" strike="noStrike" kern="1200" baseline="0">
                  <a:solidFill>
                    <a:schemeClr val="tx1">
                      <a:lumMod val="75000"/>
                      <a:lumOff val="25000"/>
                    </a:schemeClr>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extLst>
        </c:dLbl>
      </c:pivotFmt>
      <c:pivotFmt>
        <c:idx val="5"/>
        <c:spPr>
          <a:solidFill>
            <a:schemeClr val="accent1"/>
          </a:solidFill>
          <a:ln>
            <a:noFill/>
          </a:ln>
          <a:effectLst/>
        </c:spPr>
        <c:marker>
          <c:symbol val="none"/>
        </c:marker>
        <c:dLbl>
          <c:idx val="0"/>
          <c:spPr>
            <a:noFill/>
            <a:ln>
              <a:noFill/>
            </a:ln>
            <a:effectLst/>
          </c:spPr>
          <c:txPr>
            <a:bodyPr rot="0" spcFirstLastPara="1" vertOverflow="ellipsis" vert="horz" wrap="square" anchor="ctr" anchorCtr="1"/>
            <a:lstStyle/>
            <a:p>
              <a:pPr>
                <a:defRPr sz="900" b="1" i="0" u="none" strike="noStrike" kern="1200" baseline="0">
                  <a:solidFill>
                    <a:schemeClr val="tx1">
                      <a:lumMod val="75000"/>
                      <a:lumOff val="25000"/>
                    </a:schemeClr>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extLst>
        </c:dLbl>
      </c:pivotFmt>
      <c:pivotFmt>
        <c:idx val="6"/>
        <c:spPr>
          <a:solidFill>
            <a:schemeClr val="accent1"/>
          </a:solidFill>
          <a:ln>
            <a:noFill/>
          </a:ln>
          <a:effectLst/>
        </c:spPr>
        <c:marker>
          <c:symbol val="none"/>
        </c:marker>
        <c:dLbl>
          <c:idx val="0"/>
          <c:spPr>
            <a:noFill/>
            <a:ln>
              <a:noFill/>
            </a:ln>
            <a:effectLst/>
          </c:spPr>
          <c:txPr>
            <a:bodyPr rot="0" spcFirstLastPara="1" vertOverflow="ellipsis" vert="horz" wrap="square" anchor="ctr" anchorCtr="1"/>
            <a:lstStyle/>
            <a:p>
              <a:pPr>
                <a:defRPr sz="900" b="1" i="0" u="none" strike="noStrike" kern="1200" baseline="0">
                  <a:solidFill>
                    <a:schemeClr val="tx1">
                      <a:lumMod val="75000"/>
                      <a:lumOff val="25000"/>
                    </a:schemeClr>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extLst>
        </c:dLbl>
      </c:pivotFmt>
      <c:pivotFmt>
        <c:idx val="7"/>
        <c:spPr>
          <a:solidFill>
            <a:schemeClr val="accent1"/>
          </a:solidFill>
          <a:ln>
            <a:noFill/>
          </a:ln>
          <a:effectLst/>
        </c:spPr>
        <c:marker>
          <c:symbol val="none"/>
        </c:marker>
        <c:dLbl>
          <c:idx val="0"/>
          <c:spPr>
            <a:noFill/>
            <a:ln>
              <a:noFill/>
            </a:ln>
            <a:effectLst/>
          </c:spPr>
          <c:txPr>
            <a:bodyPr rot="0" spcFirstLastPara="1" vertOverflow="ellipsis" vert="horz" wrap="square" anchor="ctr" anchorCtr="1"/>
            <a:lstStyle/>
            <a:p>
              <a:pPr>
                <a:defRPr sz="900" b="1" i="0" u="none" strike="noStrike" kern="1200" baseline="0">
                  <a:solidFill>
                    <a:schemeClr val="tx1">
                      <a:lumMod val="75000"/>
                      <a:lumOff val="25000"/>
                    </a:schemeClr>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extLst>
        </c:dLbl>
      </c:pivotFmt>
      <c:pivotFmt>
        <c:idx val="8"/>
        <c:spPr>
          <a:solidFill>
            <a:schemeClr val="accent1"/>
          </a:solidFill>
          <a:ln>
            <a:noFill/>
          </a:ln>
          <a:effectLst/>
        </c:spPr>
        <c:marker>
          <c:symbol val="none"/>
        </c:marker>
        <c:dLbl>
          <c:idx val="0"/>
          <c:spPr>
            <a:noFill/>
            <a:ln>
              <a:noFill/>
            </a:ln>
            <a:effectLst/>
          </c:spPr>
          <c:txPr>
            <a:bodyPr rot="0" spcFirstLastPara="1" vertOverflow="ellipsis" vert="horz" wrap="square" anchor="ctr" anchorCtr="1"/>
            <a:lstStyle/>
            <a:p>
              <a:pPr>
                <a:defRPr sz="900" b="1" i="0" u="none" strike="noStrike" kern="1200" baseline="0">
                  <a:solidFill>
                    <a:schemeClr val="tx1">
                      <a:lumMod val="75000"/>
                      <a:lumOff val="25000"/>
                    </a:schemeClr>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extLst>
        </c:dLbl>
      </c:pivotFmt>
      <c:pivotFmt>
        <c:idx val="9"/>
        <c:spPr>
          <a:solidFill>
            <a:schemeClr val="accent1"/>
          </a:solidFill>
          <a:ln>
            <a:noFill/>
          </a:ln>
          <a:effectLst/>
        </c:spPr>
        <c:marker>
          <c:symbol val="none"/>
        </c:marker>
        <c:dLbl>
          <c:idx val="0"/>
          <c:spPr>
            <a:noFill/>
            <a:ln>
              <a:noFill/>
            </a:ln>
            <a:effectLst/>
          </c:spPr>
          <c:txPr>
            <a:bodyPr rot="0" spcFirstLastPara="1" vertOverflow="ellipsis" vert="horz" wrap="square" anchor="ctr" anchorCtr="1"/>
            <a:lstStyle/>
            <a:p>
              <a:pPr>
                <a:defRPr sz="900" b="1" i="0" u="none" strike="noStrike" kern="1200" baseline="0">
                  <a:solidFill>
                    <a:schemeClr val="tx1">
                      <a:lumMod val="75000"/>
                      <a:lumOff val="25000"/>
                    </a:schemeClr>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extLst>
        </c:dLbl>
      </c:pivotFmt>
      <c:pivotFmt>
        <c:idx val="10"/>
        <c:spPr>
          <a:solidFill>
            <a:schemeClr val="accent1"/>
          </a:solidFill>
          <a:ln>
            <a:noFill/>
          </a:ln>
          <a:effectLst/>
        </c:spPr>
        <c:marker>
          <c:symbol val="none"/>
        </c:marker>
        <c:dLbl>
          <c:idx val="0"/>
          <c:spPr>
            <a:noFill/>
            <a:ln>
              <a:noFill/>
            </a:ln>
            <a:effectLst/>
          </c:spPr>
          <c:txPr>
            <a:bodyPr rot="0" spcFirstLastPara="1" vertOverflow="ellipsis" vert="horz" wrap="square" anchor="ctr" anchorCtr="1"/>
            <a:lstStyle/>
            <a:p>
              <a:pPr>
                <a:defRPr sz="900" b="1" i="0" u="none" strike="noStrike" kern="1200" baseline="0">
                  <a:solidFill>
                    <a:schemeClr val="dk1"/>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extLst>
        </c:dLbl>
      </c:pivotFmt>
      <c:pivotFmt>
        <c:idx val="11"/>
        <c:spPr>
          <a:solidFill>
            <a:schemeClr val="accent1"/>
          </a:solidFill>
          <a:ln>
            <a:noFill/>
          </a:ln>
          <a:effectLst/>
        </c:spPr>
        <c:marker>
          <c:symbol val="none"/>
        </c:marker>
        <c:dLbl>
          <c:idx val="0"/>
          <c:spPr>
            <a:noFill/>
            <a:ln>
              <a:noFill/>
            </a:ln>
            <a:effectLst/>
          </c:spPr>
          <c:txPr>
            <a:bodyPr rot="0" spcFirstLastPara="1" vertOverflow="ellipsis" vert="horz" wrap="square" anchor="ctr" anchorCtr="1"/>
            <a:lstStyle/>
            <a:p>
              <a:pPr>
                <a:defRPr sz="900" b="1" i="0" u="none" strike="noStrike" kern="1200" baseline="0">
                  <a:solidFill>
                    <a:schemeClr val="dk1"/>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extLst>
        </c:dLbl>
      </c:pivotFmt>
      <c:pivotFmt>
        <c:idx val="12"/>
        <c:spPr>
          <a:solidFill>
            <a:schemeClr val="accent1"/>
          </a:solidFill>
          <a:ln>
            <a:noFill/>
          </a:ln>
          <a:effectLst/>
        </c:spPr>
        <c:marker>
          <c:symbol val="none"/>
        </c:marker>
        <c:dLbl>
          <c:idx val="0"/>
          <c:spPr>
            <a:noFill/>
            <a:ln>
              <a:noFill/>
            </a:ln>
            <a:effectLst/>
          </c:spPr>
          <c:txPr>
            <a:bodyPr rot="0" spcFirstLastPara="1" vertOverflow="ellipsis" vert="horz" wrap="square" anchor="ctr" anchorCtr="1"/>
            <a:lstStyle/>
            <a:p>
              <a:pPr>
                <a:defRPr sz="900" b="1" i="0" u="none" strike="noStrike" kern="1200" baseline="0">
                  <a:solidFill>
                    <a:schemeClr val="dk1"/>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extLst>
        </c:dLbl>
      </c:pivotFmt>
      <c:pivotFmt>
        <c:idx val="13"/>
        <c:spPr>
          <a:solidFill>
            <a:schemeClr val="accent1"/>
          </a:solidFill>
          <a:ln>
            <a:noFill/>
          </a:ln>
          <a:effectLst/>
        </c:spPr>
        <c:marker>
          <c:symbol val="none"/>
        </c:marker>
        <c:dLbl>
          <c:idx val="0"/>
          <c:spPr>
            <a:noFill/>
            <a:ln>
              <a:noFill/>
            </a:ln>
            <a:effectLst/>
          </c:spPr>
          <c:txPr>
            <a:bodyPr rot="0" spcFirstLastPara="1" vertOverflow="ellipsis" vert="horz" wrap="square" anchor="ctr" anchorCtr="1"/>
            <a:lstStyle/>
            <a:p>
              <a:pPr>
                <a:defRPr sz="900" b="1" i="0" u="none" strike="noStrike" kern="1200" baseline="0">
                  <a:solidFill>
                    <a:schemeClr val="dk1"/>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extLst>
        </c:dLbl>
      </c:pivotFmt>
      <c:pivotFmt>
        <c:idx val="14"/>
        <c:spPr>
          <a:solidFill>
            <a:schemeClr val="accent1"/>
          </a:solidFill>
          <a:ln>
            <a:noFill/>
          </a:ln>
          <a:effectLst/>
        </c:spPr>
        <c:marker>
          <c:symbol val="none"/>
        </c:marker>
        <c:dLbl>
          <c:idx val="0"/>
          <c:spPr>
            <a:noFill/>
            <a:ln>
              <a:noFill/>
            </a:ln>
            <a:effectLst/>
          </c:spPr>
          <c:txPr>
            <a:bodyPr rot="0" spcFirstLastPara="1" vertOverflow="ellipsis" vert="horz" wrap="square" anchor="ctr" anchorCtr="1"/>
            <a:lstStyle/>
            <a:p>
              <a:pPr>
                <a:defRPr sz="900" b="1" i="0" u="none" strike="noStrike" kern="1200" baseline="0">
                  <a:solidFill>
                    <a:schemeClr val="dk1"/>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extLst>
        </c:dLbl>
      </c:pivotFmt>
      <c:pivotFmt>
        <c:idx val="1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dk1"/>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extLst>
        </c:dLbl>
      </c:pivotFmt>
      <c:pivotFmt>
        <c:idx val="1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dk1"/>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extLst>
        </c:dLbl>
      </c:pivotFmt>
      <c:pivotFmt>
        <c:idx val="1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dk1"/>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extLst>
        </c:dLbl>
      </c:pivotFmt>
      <c:pivotFmt>
        <c:idx val="18"/>
        <c:spPr>
          <a:solidFill>
            <a:schemeClr val="accent1"/>
          </a:solidFill>
          <a:ln>
            <a:noFill/>
          </a:ln>
          <a:effectLst/>
        </c:spPr>
        <c:marker>
          <c:symbol val="none"/>
        </c:marker>
      </c:pivotFmt>
      <c:pivotFmt>
        <c:idx val="1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dk1"/>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extLst>
        </c:dLbl>
      </c:pivotFmt>
      <c:pivotFmt>
        <c:idx val="2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dk1"/>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extLst>
        </c:dLbl>
      </c:pivotFmt>
      <c:pivotFmt>
        <c:idx val="2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dk1"/>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extLst>
        </c:dLbl>
      </c:pivotFmt>
      <c:pivotFmt>
        <c:idx val="22"/>
        <c:spPr>
          <a:solidFill>
            <a:schemeClr val="accent1"/>
          </a:solidFill>
          <a:ln>
            <a:noFill/>
          </a:ln>
          <a:effectLst/>
        </c:spPr>
        <c:marker>
          <c:symbol val="none"/>
        </c:marker>
      </c:pivotFmt>
      <c:pivotFmt>
        <c:idx val="2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dk1"/>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extLst>
        </c:dLbl>
      </c:pivotFmt>
      <c:pivotFmt>
        <c:idx val="24"/>
        <c:spPr>
          <a:solidFill>
            <a:schemeClr val="accent1"/>
          </a:solidFill>
          <a:ln>
            <a:noFill/>
          </a:ln>
          <a:effectLst/>
        </c:spPr>
        <c:marker>
          <c:symbol val="none"/>
        </c:marker>
      </c:pivotFmt>
      <c:pivotFmt>
        <c:idx val="2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dk1"/>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extLst>
        </c:dLbl>
      </c:pivotFmt>
      <c:pivotFmt>
        <c:idx val="26"/>
        <c:spPr>
          <a:solidFill>
            <a:schemeClr val="accent1"/>
          </a:solidFill>
          <a:ln>
            <a:noFill/>
          </a:ln>
          <a:effectLst/>
        </c:spPr>
        <c:marker>
          <c:symbol val="none"/>
        </c:marker>
      </c:pivotFmt>
      <c:pivotFmt>
        <c:idx val="27"/>
        <c:spPr>
          <a:solidFill>
            <a:schemeClr val="accent1"/>
          </a:solidFill>
          <a:ln>
            <a:noFill/>
          </a:ln>
          <a:effectLst/>
        </c:spPr>
        <c:marker>
          <c:symbol val="none"/>
        </c:marker>
      </c:pivotFmt>
      <c:pivotFmt>
        <c:idx val="28"/>
        <c:spPr>
          <a:solidFill>
            <a:schemeClr val="accent1"/>
          </a:solidFill>
          <a:ln>
            <a:noFill/>
          </a:ln>
          <a:effectLst/>
        </c:spPr>
        <c:marker>
          <c:symbol val="none"/>
        </c:marker>
        <c:dLbl>
          <c:idx val="0"/>
          <c:spPr>
            <a:noFill/>
            <a:ln>
              <a:noFill/>
            </a:ln>
            <a:effectLst/>
          </c:spPr>
          <c:txPr>
            <a:bodyPr rot="0" spcFirstLastPara="1" vertOverflow="ellipsis" vert="horz" wrap="square" anchor="ctr" anchorCtr="1"/>
            <a:lstStyle/>
            <a:p>
              <a:pPr>
                <a:defRPr sz="900" b="1" i="0" u="none" strike="noStrike" kern="1200" baseline="0">
                  <a:solidFill>
                    <a:schemeClr val="dk1"/>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extLst>
        </c:dLbl>
      </c:pivotFmt>
      <c:pivotFmt>
        <c:idx val="29"/>
        <c:spPr>
          <a:solidFill>
            <a:schemeClr val="accent1"/>
          </a:solidFill>
          <a:ln>
            <a:noFill/>
          </a:ln>
          <a:effectLst/>
        </c:spPr>
        <c:marker>
          <c:symbol val="none"/>
        </c:marker>
        <c:dLbl>
          <c:idx val="0"/>
          <c:spPr>
            <a:noFill/>
            <a:ln>
              <a:noFill/>
            </a:ln>
            <a:effectLst/>
          </c:spPr>
          <c:txPr>
            <a:bodyPr rot="0" spcFirstLastPara="1" vertOverflow="ellipsis" vert="horz" wrap="square" anchor="ctr" anchorCtr="1"/>
            <a:lstStyle/>
            <a:p>
              <a:pPr>
                <a:defRPr sz="900" b="1" i="0" u="none" strike="noStrike" kern="1200" baseline="0">
                  <a:solidFill>
                    <a:schemeClr val="dk1"/>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extLst>
        </c:dLbl>
      </c:pivotFmt>
      <c:pivotFmt>
        <c:idx val="3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dk1"/>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extLst>
        </c:dLbl>
      </c:pivotFmt>
      <c:pivotFmt>
        <c:idx val="3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dk1"/>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extLst>
        </c:dLbl>
      </c:pivotFmt>
      <c:pivotFmt>
        <c:idx val="3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dk1"/>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extLst>
        </c:dLbl>
      </c:pivotFmt>
      <c:pivotFmt>
        <c:idx val="33"/>
        <c:spPr>
          <a:solidFill>
            <a:schemeClr val="accent1"/>
          </a:solidFill>
          <a:ln>
            <a:noFill/>
          </a:ln>
          <a:effectLst/>
        </c:spPr>
        <c:marker>
          <c:symbol val="none"/>
        </c:marker>
        <c:dLbl>
          <c:idx val="0"/>
          <c:spPr>
            <a:noFill/>
            <a:ln>
              <a:noFill/>
            </a:ln>
            <a:effectLst/>
          </c:spPr>
          <c:txPr>
            <a:bodyPr rot="0" spcFirstLastPara="1" vertOverflow="ellipsis" vert="horz" wrap="square" anchor="ctr" anchorCtr="1"/>
            <a:lstStyle/>
            <a:p>
              <a:pPr>
                <a:defRPr sz="900" b="1" i="0" u="none" strike="noStrike" kern="1200" baseline="0">
                  <a:solidFill>
                    <a:schemeClr val="dk1"/>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extLst>
        </c:dLbl>
      </c:pivotFmt>
      <c:pivotFmt>
        <c:idx val="34"/>
        <c:spPr>
          <a:solidFill>
            <a:schemeClr val="accent1"/>
          </a:solidFill>
          <a:ln>
            <a:noFill/>
          </a:ln>
          <a:effectLst/>
        </c:spPr>
        <c:marker>
          <c:symbol val="none"/>
        </c:marker>
        <c:dLbl>
          <c:idx val="0"/>
          <c:spPr>
            <a:noFill/>
            <a:ln>
              <a:noFill/>
            </a:ln>
            <a:effectLst/>
          </c:spPr>
          <c:txPr>
            <a:bodyPr rot="0" spcFirstLastPara="1" vertOverflow="ellipsis" vert="horz" wrap="square" anchor="ctr" anchorCtr="1"/>
            <a:lstStyle/>
            <a:p>
              <a:pPr>
                <a:defRPr sz="900" b="1" i="0" u="none" strike="noStrike" kern="1200" baseline="0">
                  <a:solidFill>
                    <a:schemeClr val="dk1"/>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extLst>
        </c:dLbl>
      </c:pivotFmt>
      <c:pivotFmt>
        <c:idx val="3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dk1"/>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extLst>
        </c:dLbl>
      </c:pivotFmt>
      <c:pivotFmt>
        <c:idx val="3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dk1"/>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extLst>
        </c:dLbl>
      </c:pivotFmt>
      <c:pivotFmt>
        <c:idx val="3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dk1"/>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extLst>
        </c:dLbl>
      </c:pivotFmt>
    </c:pivotFmts>
    <c:plotArea>
      <c:layout>
        <c:manualLayout>
          <c:layoutTarget val="inner"/>
          <c:xMode val="edge"/>
          <c:yMode val="edge"/>
          <c:x val="7.2285276325444792E-2"/>
          <c:y val="0.13004629629629644"/>
          <c:w val="0.57212676983130917"/>
          <c:h val="0.72088764946048445"/>
        </c:manualLayout>
      </c:layout>
      <c:barChart>
        <c:barDir val="col"/>
        <c:grouping val="clustered"/>
        <c:ser>
          <c:idx val="0"/>
          <c:order val="0"/>
          <c:tx>
            <c:strRef>
              <c:f>TD!$B$123:$B$124</c:f>
              <c:strCache>
                <c:ptCount val="1"/>
                <c:pt idx="0">
                  <c:v>MEDICINA GENERAL</c:v>
                </c:pt>
              </c:strCache>
            </c:strRef>
          </c:tx>
          <c:spPr>
            <a:solidFill>
              <a:schemeClr val="accent1"/>
            </a:solidFill>
            <a:ln>
              <a:noFill/>
            </a:ln>
            <a:effectLst/>
          </c:spPr>
          <c:dLbls>
            <c:dLbl>
              <c:idx val="0"/>
              <c:spPr>
                <a:noFill/>
                <a:ln>
                  <a:noFill/>
                </a:ln>
                <a:effectLst/>
              </c:spPr>
              <c:txPr>
                <a:bodyPr rot="0" spcFirstLastPara="1" vertOverflow="ellipsis" vert="horz" wrap="square" anchor="ctr" anchorCtr="1"/>
                <a:lstStyle/>
                <a:p>
                  <a:pPr>
                    <a:defRPr lang="es-ES" sz="1200" b="1" i="0" u="none" strike="noStrike" kern="1200" baseline="0">
                      <a:solidFill>
                        <a:schemeClr val="dk1"/>
                      </a:solidFill>
                      <a:latin typeface="+mn-lt"/>
                      <a:ea typeface="+mn-ea"/>
                      <a:cs typeface="+mn-cs"/>
                    </a:defRPr>
                  </a:pPr>
                  <a:endParaRPr lang="es-CO"/>
                </a:p>
              </c:txPr>
            </c:dLbl>
            <c:spPr>
              <a:noFill/>
              <a:ln>
                <a:noFill/>
              </a:ln>
              <a:effectLst/>
            </c:spPr>
            <c:txPr>
              <a:bodyPr rot="0" spcFirstLastPara="1" vertOverflow="ellipsis" vert="horz" wrap="square" anchor="ctr" anchorCtr="1"/>
              <a:lstStyle/>
              <a:p>
                <a:pPr>
                  <a:defRPr lang="es-ES" sz="900" b="1" i="0" u="none" strike="noStrike" kern="1200" baseline="0">
                    <a:solidFill>
                      <a:schemeClr val="dk1"/>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TD!$A$125</c:f>
              <c:strCache>
                <c:ptCount val="1"/>
                <c:pt idx="0">
                  <c:v>Total</c:v>
                </c:pt>
              </c:strCache>
            </c:strRef>
          </c:cat>
          <c:val>
            <c:numRef>
              <c:f>TD!$B$125</c:f>
              <c:numCache>
                <c:formatCode>_-* #,##0_-;\-* #,##0_-;_-* "-"??_-;_-@_-</c:formatCode>
                <c:ptCount val="1"/>
                <c:pt idx="0">
                  <c:v>80</c:v>
                </c:pt>
              </c:numCache>
            </c:numRef>
          </c:val>
          <c:extLst xmlns:c16r2="http://schemas.microsoft.com/office/drawing/2015/06/chart">
            <c:ext xmlns:c16="http://schemas.microsoft.com/office/drawing/2014/chart" uri="{C3380CC4-5D6E-409C-BE32-E72D297353CC}">
              <c16:uniqueId val="{00000000-0D37-4CA5-8B35-B82E69F53C57}"/>
            </c:ext>
          </c:extLst>
        </c:ser>
        <c:ser>
          <c:idx val="1"/>
          <c:order val="1"/>
          <c:tx>
            <c:strRef>
              <c:f>TD!$C$123:$C$124</c:f>
              <c:strCache>
                <c:ptCount val="1"/>
                <c:pt idx="0">
                  <c:v>TELECONSULTA</c:v>
                </c:pt>
              </c:strCache>
            </c:strRef>
          </c:tx>
          <c:spPr>
            <a:solidFill>
              <a:schemeClr val="accent2"/>
            </a:solidFill>
            <a:ln>
              <a:noFill/>
            </a:ln>
            <a:effectLst/>
          </c:spPr>
          <c:dLbls>
            <c:spPr>
              <a:noFill/>
              <a:ln>
                <a:noFill/>
              </a:ln>
              <a:effectLst/>
            </c:spPr>
            <c:txPr>
              <a:bodyPr rot="0" spcFirstLastPara="1" vertOverflow="ellipsis" vert="horz" wrap="square" anchor="ctr" anchorCtr="1"/>
              <a:lstStyle/>
              <a:p>
                <a:pPr>
                  <a:defRPr lang="es-ES" sz="1200" b="1" i="0" u="none" strike="noStrike" kern="1200" baseline="0">
                    <a:solidFill>
                      <a:schemeClr val="dk1"/>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TD!$A$125</c:f>
              <c:strCache>
                <c:ptCount val="1"/>
                <c:pt idx="0">
                  <c:v>Total</c:v>
                </c:pt>
              </c:strCache>
            </c:strRef>
          </c:cat>
          <c:val>
            <c:numRef>
              <c:f>TD!$C$125</c:f>
              <c:numCache>
                <c:formatCode>_-* #,##0_-;\-* #,##0_-;_-* "-"??_-;_-@_-</c:formatCode>
                <c:ptCount val="1"/>
                <c:pt idx="0">
                  <c:v>22</c:v>
                </c:pt>
              </c:numCache>
            </c:numRef>
          </c:val>
          <c:extLst xmlns:c16r2="http://schemas.microsoft.com/office/drawing/2015/06/chart">
            <c:ext xmlns:c16="http://schemas.microsoft.com/office/drawing/2014/chart" uri="{C3380CC4-5D6E-409C-BE32-E72D297353CC}">
              <c16:uniqueId val="{00000001-0D37-4CA5-8B35-B82E69F53C57}"/>
            </c:ext>
          </c:extLst>
        </c:ser>
        <c:ser>
          <c:idx val="2"/>
          <c:order val="2"/>
          <c:tx>
            <c:strRef>
              <c:f>TD!$D$123:$D$124</c:f>
              <c:strCache>
                <c:ptCount val="1"/>
                <c:pt idx="0">
                  <c:v>UROLOGIA ADULTOS</c:v>
                </c:pt>
              </c:strCache>
            </c:strRef>
          </c:tx>
          <c:spPr>
            <a:solidFill>
              <a:schemeClr val="accent3"/>
            </a:solidFill>
            <a:ln>
              <a:noFill/>
            </a:ln>
            <a:effectLst/>
          </c:spPr>
          <c:dLbls>
            <c:spPr>
              <a:noFill/>
              <a:ln>
                <a:noFill/>
              </a:ln>
              <a:effectLst/>
            </c:spPr>
            <c:txPr>
              <a:bodyPr rot="0" spcFirstLastPara="1" vertOverflow="ellipsis" vert="horz" wrap="square" lIns="38100" tIns="19050" rIns="38100" bIns="19050" anchor="ctr" anchorCtr="1">
                <a:spAutoFit/>
              </a:bodyPr>
              <a:lstStyle/>
              <a:p>
                <a:pPr>
                  <a:defRPr lang="es-ES" sz="1200" b="1" i="0" u="none" strike="noStrike" kern="1200" baseline="0">
                    <a:solidFill>
                      <a:schemeClr val="dk1"/>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TD!$A$125</c:f>
              <c:strCache>
                <c:ptCount val="1"/>
                <c:pt idx="0">
                  <c:v>Total</c:v>
                </c:pt>
              </c:strCache>
            </c:strRef>
          </c:cat>
          <c:val>
            <c:numRef>
              <c:f>TD!$D$125</c:f>
              <c:numCache>
                <c:formatCode>_-* #,##0_-;\-* #,##0_-;_-* "-"??_-;_-@_-</c:formatCode>
                <c:ptCount val="1"/>
                <c:pt idx="0">
                  <c:v>18</c:v>
                </c:pt>
              </c:numCache>
            </c:numRef>
          </c:val>
          <c:extLst xmlns:c16r2="http://schemas.microsoft.com/office/drawing/2015/06/chart">
            <c:ext xmlns:c16="http://schemas.microsoft.com/office/drawing/2014/chart" uri="{C3380CC4-5D6E-409C-BE32-E72D297353CC}">
              <c16:uniqueId val="{00000002-0D37-4CA5-8B35-B82E69F53C57}"/>
            </c:ext>
          </c:extLst>
        </c:ser>
        <c:ser>
          <c:idx val="3"/>
          <c:order val="3"/>
          <c:tx>
            <c:strRef>
              <c:f>TD!$E$123:$E$124</c:f>
              <c:strCache>
                <c:ptCount val="1"/>
                <c:pt idx="0">
                  <c:v>ORTOPEDIA Y TRAUMATOLOGIA</c:v>
                </c:pt>
              </c:strCache>
            </c:strRef>
          </c:tx>
          <c:spPr>
            <a:solidFill>
              <a:schemeClr val="accent4"/>
            </a:solidFill>
            <a:ln>
              <a:noFill/>
            </a:ln>
            <a:effectLst/>
          </c:spPr>
          <c:dLbls>
            <c:spPr>
              <a:noFill/>
              <a:ln>
                <a:noFill/>
              </a:ln>
              <a:effectLst/>
            </c:spPr>
            <c:txPr>
              <a:bodyPr rot="0" spcFirstLastPara="1" vertOverflow="ellipsis" vert="horz" wrap="square" lIns="38100" tIns="19050" rIns="38100" bIns="19050" anchor="ctr" anchorCtr="1">
                <a:spAutoFit/>
              </a:bodyPr>
              <a:lstStyle/>
              <a:p>
                <a:pPr>
                  <a:defRPr lang="es-ES" sz="1200" b="1" i="0" u="none" strike="noStrike" kern="1200" baseline="0">
                    <a:solidFill>
                      <a:schemeClr val="dk1"/>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TD!$A$125</c:f>
              <c:strCache>
                <c:ptCount val="1"/>
                <c:pt idx="0">
                  <c:v>Total</c:v>
                </c:pt>
              </c:strCache>
            </c:strRef>
          </c:cat>
          <c:val>
            <c:numRef>
              <c:f>TD!$E$125</c:f>
              <c:numCache>
                <c:formatCode>_-* #,##0_-;\-* #,##0_-;_-* "-"??_-;_-@_-</c:formatCode>
                <c:ptCount val="1"/>
                <c:pt idx="0">
                  <c:v>18</c:v>
                </c:pt>
              </c:numCache>
            </c:numRef>
          </c:val>
          <c:extLst xmlns:c16r2="http://schemas.microsoft.com/office/drawing/2015/06/chart">
            <c:ext xmlns:c16="http://schemas.microsoft.com/office/drawing/2014/chart" uri="{C3380CC4-5D6E-409C-BE32-E72D297353CC}">
              <c16:uniqueId val="{00000003-0D37-4CA5-8B35-B82E69F53C57}"/>
            </c:ext>
          </c:extLst>
        </c:ser>
        <c:ser>
          <c:idx val="4"/>
          <c:order val="4"/>
          <c:tx>
            <c:strRef>
              <c:f>TD!$F$123:$F$124</c:f>
              <c:strCache>
                <c:ptCount val="1"/>
                <c:pt idx="0">
                  <c:v>OTORRINOLARINGOLOGIA</c:v>
                </c:pt>
              </c:strCache>
            </c:strRef>
          </c:tx>
          <c:spPr>
            <a:solidFill>
              <a:schemeClr val="accent5"/>
            </a:solidFill>
            <a:ln>
              <a:noFill/>
            </a:ln>
            <a:effectLst/>
          </c:spPr>
          <c:dLbls>
            <c:spPr>
              <a:noFill/>
              <a:ln>
                <a:noFill/>
              </a:ln>
              <a:effectLst/>
            </c:spPr>
            <c:txPr>
              <a:bodyPr rot="0" spcFirstLastPara="1" vertOverflow="ellipsis" vert="horz" wrap="square" lIns="38100" tIns="19050" rIns="38100" bIns="19050" anchor="ctr" anchorCtr="1">
                <a:spAutoFit/>
              </a:bodyPr>
              <a:lstStyle/>
              <a:p>
                <a:pPr>
                  <a:defRPr lang="es-ES" sz="1200" b="1" i="0" u="none" strike="noStrike" kern="1200" baseline="0">
                    <a:solidFill>
                      <a:schemeClr val="dk1"/>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TD!$A$125</c:f>
              <c:strCache>
                <c:ptCount val="1"/>
                <c:pt idx="0">
                  <c:v>Total</c:v>
                </c:pt>
              </c:strCache>
            </c:strRef>
          </c:cat>
          <c:val>
            <c:numRef>
              <c:f>TD!$F$125</c:f>
              <c:numCache>
                <c:formatCode>_-* #,##0_-;\-* #,##0_-;_-* "-"??_-;_-@_-</c:formatCode>
                <c:ptCount val="1"/>
                <c:pt idx="0">
                  <c:v>17</c:v>
                </c:pt>
              </c:numCache>
            </c:numRef>
          </c:val>
          <c:extLst xmlns:c16r2="http://schemas.microsoft.com/office/drawing/2015/06/chart">
            <c:ext xmlns:c16="http://schemas.microsoft.com/office/drawing/2014/chart" uri="{C3380CC4-5D6E-409C-BE32-E72D297353CC}">
              <c16:uniqueId val="{00000004-0D37-4CA5-8B35-B82E69F53C57}"/>
            </c:ext>
          </c:extLst>
        </c:ser>
        <c:dLbls>
          <c:showVal val="1"/>
        </c:dLbls>
        <c:gapWidth val="219"/>
        <c:overlap val="-27"/>
        <c:axId val="197611520"/>
        <c:axId val="197613056"/>
      </c:barChart>
      <c:catAx>
        <c:axId val="197611520"/>
        <c:scaling>
          <c:orientation val="minMax"/>
        </c:scaling>
        <c:axPos val="b"/>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s-ES" sz="900" b="1" i="0" u="none" strike="noStrike" kern="1200" baseline="0">
                <a:solidFill>
                  <a:schemeClr val="dk1"/>
                </a:solidFill>
                <a:latin typeface="+mn-lt"/>
                <a:ea typeface="+mn-ea"/>
                <a:cs typeface="+mn-cs"/>
              </a:defRPr>
            </a:pPr>
            <a:endParaRPr lang="es-CO"/>
          </a:p>
        </c:txPr>
        <c:crossAx val="197613056"/>
        <c:crosses val="autoZero"/>
        <c:auto val="1"/>
        <c:lblAlgn val="ctr"/>
        <c:lblOffset val="100"/>
      </c:catAx>
      <c:valAx>
        <c:axId val="197613056"/>
        <c:scaling>
          <c:orientation val="minMax"/>
        </c:scaling>
        <c:axPos val="l"/>
        <c:numFmt formatCode="_-* #,##0_-;\-* #,##0_-;_-* &quot;-&quot;??_-;_-@_-" sourceLinked="1"/>
        <c:majorTickMark val="none"/>
        <c:tickLblPos val="nextTo"/>
        <c:spPr>
          <a:noFill/>
          <a:ln>
            <a:noFill/>
          </a:ln>
          <a:effectLst/>
        </c:spPr>
        <c:txPr>
          <a:bodyPr rot="-60000000" spcFirstLastPara="1" vertOverflow="ellipsis" vert="horz" wrap="square" anchor="ctr" anchorCtr="1"/>
          <a:lstStyle/>
          <a:p>
            <a:pPr>
              <a:defRPr lang="es-ES" sz="900" b="1" i="0" u="none" strike="noStrike" kern="1200" baseline="0">
                <a:solidFill>
                  <a:schemeClr val="dk1"/>
                </a:solidFill>
                <a:latin typeface="+mn-lt"/>
                <a:ea typeface="+mn-ea"/>
                <a:cs typeface="+mn-cs"/>
              </a:defRPr>
            </a:pPr>
            <a:endParaRPr lang="es-CO"/>
          </a:p>
        </c:txPr>
        <c:crossAx val="197611520"/>
        <c:crosses val="autoZero"/>
        <c:crossBetween val="between"/>
      </c:valAx>
      <c:spPr>
        <a:noFill/>
        <a:ln>
          <a:noFill/>
        </a:ln>
        <a:effectLst/>
      </c:spPr>
    </c:plotArea>
    <c:legend>
      <c:legendPos val="r"/>
      <c:layout>
        <c:manualLayout>
          <c:xMode val="edge"/>
          <c:yMode val="edge"/>
          <c:x val="0.63368973755509472"/>
          <c:y val="0.16512783857118007"/>
          <c:w val="0.35124619568064591"/>
          <c:h val="0.79307096290792556"/>
        </c:manualLayout>
      </c:layout>
      <c:spPr>
        <a:noFill/>
        <a:ln>
          <a:noFill/>
        </a:ln>
        <a:effectLst/>
      </c:spPr>
      <c:txPr>
        <a:bodyPr rot="0" spcFirstLastPara="1" vertOverflow="ellipsis" vert="horz" wrap="square" anchor="ctr" anchorCtr="1"/>
        <a:lstStyle/>
        <a:p>
          <a:pPr>
            <a:defRPr lang="es-ES" sz="1400" b="1" i="0" u="none" strike="noStrike" kern="1200" baseline="0">
              <a:solidFill>
                <a:schemeClr val="dk1"/>
              </a:solidFill>
              <a:latin typeface="+mn-lt"/>
              <a:ea typeface="+mn-ea"/>
              <a:cs typeface="+mn-cs"/>
            </a:defRPr>
          </a:pPr>
          <a:endParaRPr lang="es-CO"/>
        </a:p>
      </c:txPr>
    </c:legend>
    <c:plotVisOnly val="1"/>
    <c:dispBlanksAs val="gap"/>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lt1"/>
    </a:solidFill>
    <a:ln w="12700" cap="flat" cmpd="sng" algn="ctr">
      <a:solidFill>
        <a:schemeClr val="dk1"/>
      </a:solidFill>
      <a:prstDash val="solid"/>
      <a:miter lim="800000"/>
    </a:ln>
    <a:effectLst/>
  </c:spPr>
  <c:txPr>
    <a:bodyPr/>
    <a:lstStyle/>
    <a:p>
      <a:pPr>
        <a:defRPr b="1">
          <a:solidFill>
            <a:schemeClr val="dk1"/>
          </a:solidFill>
          <a:latin typeface="+mn-lt"/>
          <a:ea typeface="+mn-ea"/>
          <a:cs typeface="+mn-cs"/>
        </a:defRPr>
      </a:pPr>
      <a:endParaRPr lang="es-CO"/>
    </a:p>
  </c:txPr>
  <c:externalData r:id="rId1"/>
  <c:extLst xmlns:c16r2="http://schemas.microsoft.com/office/drawing/2015/06/chart">
    <c:ext xmlns:c14="http://schemas.microsoft.com/office/drawing/2007/8/2/chart" uri="{781A3756-C4B2-4CAC-9D66-4F8BD8637D16}">
      <c14:pivotOptions>
        <c14:dropZoneFilter val="1"/>
        <c14:dropZoneCategories val="1"/>
        <c14:dropZoneData val="1"/>
        <c14:dropZoneSeries val="1"/>
      </c14:pivotOptions>
    </c:ext>
    <c:ext xmlns:c16="http://schemas.microsoft.com/office/drawing/2014/chart" uri="{E28EC0CA-F0BB-4C9C-879D-F8772B89E7AC}">
      <c16:pivotOptions16>
        <c16:showExpandCollapseFieldButtons val="1"/>
      </c16:pivotOptions16>
    </c:ext>
  </c:extLst>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s-CO"/>
  <c:clrMapOvr bg1="lt1" tx1="dk1" bg2="lt2" tx2="dk2" accent1="accent1" accent2="accent2" accent3="accent3" accent4="accent4" accent5="accent5" accent6="accent6" hlink="hlink" folHlink="folHlink"/>
  <c:chart>
    <c:autoTitleDeleted val="1"/>
    <c:plotArea>
      <c:layout/>
      <c:pieChart>
        <c:varyColors val="1"/>
        <c:dLbls>
          <c:showCatName val="1"/>
        </c:dLbls>
        <c:firstSliceAng val="0"/>
      </c:pieChart>
      <c:spPr>
        <a:noFill/>
        <a:ln>
          <a:noFill/>
        </a:ln>
        <a:effectLst/>
      </c:spPr>
    </c:plotArea>
    <c:plotVisOnly val="1"/>
    <c:dispBlanksAs val="zero"/>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2500"/>
      </a:pPr>
      <a:endParaRPr lang="es-CO"/>
    </a:p>
  </c:txPr>
  <c:externalData r:id="rId2"/>
</c:chartSpace>
</file>

<file path=ppt/charts/chart20.xml><?xml version="1.0" encoding="utf-8"?>
<c:chartSpace xmlns:c="http://schemas.openxmlformats.org/drawingml/2006/chart" xmlns:a="http://schemas.openxmlformats.org/drawingml/2006/main" xmlns:r="http://schemas.openxmlformats.org/officeDocument/2006/relationships">
  <c:lang val="es-CO"/>
  <c:pivotSource>
    <c:name>[Base PQRS 2019_2020 Regionales (1)(4).xlsx]TD!TablaDinámica9</c:name>
    <c:fmtId val="51"/>
  </c:pivotSource>
  <c:chart>
    <c:title>
      <c:tx>
        <c:rich>
          <a:bodyPr rot="0" spcFirstLastPara="1" vertOverflow="ellipsis" vert="horz" wrap="square" anchor="ctr" anchorCtr="1"/>
          <a:lstStyle/>
          <a:p>
            <a:pPr>
              <a:defRPr lang="es-ES" sz="2000" b="1" i="0" u="none" strike="noStrike" kern="1200" spc="0" baseline="0">
                <a:solidFill>
                  <a:schemeClr val="dk1"/>
                </a:solidFill>
                <a:latin typeface="+mn-lt"/>
                <a:ea typeface="+mn-ea"/>
                <a:cs typeface="+mn-cs"/>
              </a:defRPr>
            </a:pPr>
            <a:r>
              <a:rPr lang="es-CO" sz="2000" dirty="0"/>
              <a:t>Top Cinco (5) Generador de la PQRS</a:t>
            </a:r>
          </a:p>
        </c:rich>
      </c:tx>
      <c:layout/>
      <c:spPr>
        <a:noFill/>
        <a:ln>
          <a:noFill/>
        </a:ln>
        <a:effectLst/>
      </c:spPr>
    </c:title>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extLst>
        </c:dLbl>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extLst>
        </c:dLbl>
      </c:pivotFmt>
      <c:pivotFmt>
        <c:idx val="2"/>
        <c:spPr>
          <a:solidFill>
            <a:schemeClr val="accent1"/>
          </a:solidFill>
          <a:ln>
            <a:noFill/>
          </a:ln>
          <a:effectLst/>
        </c:spPr>
        <c:marker>
          <c:symbol val="none"/>
        </c:marker>
        <c:dLbl>
          <c:idx val="0"/>
          <c:spPr>
            <a:noFill/>
            <a:ln>
              <a:noFill/>
            </a:ln>
            <a:effectLst/>
          </c:spPr>
          <c:txPr>
            <a:bodyPr rot="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extLst>
        </c:dLbl>
      </c:pivotFmt>
      <c:pivotFmt>
        <c:idx val="3"/>
        <c:spPr>
          <a:solidFill>
            <a:schemeClr val="accent1"/>
          </a:solidFill>
          <a:ln>
            <a:noFill/>
          </a:ln>
          <a:effectLst/>
        </c:spPr>
        <c:marker>
          <c:symbol val="none"/>
        </c:marker>
        <c:dLbl>
          <c:idx val="0"/>
          <c:spPr>
            <a:noFill/>
            <a:ln>
              <a:noFill/>
            </a:ln>
            <a:effectLst/>
          </c:spPr>
          <c:txPr>
            <a:bodyPr rot="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extLst>
        </c:dLbl>
      </c:pivotFmt>
      <c:pivotFmt>
        <c:idx val="4"/>
        <c:spPr>
          <a:solidFill>
            <a:schemeClr val="accent1"/>
          </a:solidFill>
          <a:ln>
            <a:noFill/>
          </a:ln>
          <a:effectLst/>
        </c:spPr>
        <c:marker>
          <c:symbol val="none"/>
        </c:marker>
        <c:dLbl>
          <c:idx val="0"/>
          <c:spPr>
            <a:noFill/>
            <a:ln>
              <a:noFill/>
            </a:ln>
            <a:effectLst/>
          </c:spPr>
          <c:txPr>
            <a:bodyPr rot="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extLst>
        </c:dLbl>
      </c:pivotFmt>
      <c:pivotFmt>
        <c:idx val="5"/>
        <c:spPr>
          <a:solidFill>
            <a:schemeClr val="accent1"/>
          </a:solidFill>
          <a:ln>
            <a:noFill/>
          </a:ln>
          <a:effectLst/>
        </c:spPr>
        <c:marker>
          <c:symbol val="none"/>
        </c:marker>
        <c:dLbl>
          <c:idx val="0"/>
          <c:spPr>
            <a:noFill/>
            <a:ln>
              <a:noFill/>
            </a:ln>
            <a:effectLst/>
          </c:spPr>
          <c:txPr>
            <a:bodyPr rot="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extLst>
        </c:dLbl>
      </c:pivotFmt>
      <c:pivotFmt>
        <c:idx val="6"/>
        <c:spPr>
          <a:solidFill>
            <a:schemeClr val="accent1"/>
          </a:solidFill>
          <a:ln>
            <a:noFill/>
          </a:ln>
          <a:effectLst/>
        </c:spPr>
        <c:marker>
          <c:symbol val="none"/>
        </c:marker>
        <c:dLbl>
          <c:idx val="0"/>
          <c:spPr>
            <a:noFill/>
            <a:ln>
              <a:noFill/>
            </a:ln>
            <a:effectLst/>
          </c:spPr>
          <c:txPr>
            <a:bodyPr rot="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extLst>
        </c:dLbl>
      </c:pivotFmt>
      <c:pivotFmt>
        <c:idx val="7"/>
        <c:spPr>
          <a:solidFill>
            <a:schemeClr val="accent1"/>
          </a:solidFill>
          <a:ln>
            <a:noFill/>
          </a:ln>
          <a:effectLst/>
        </c:spPr>
        <c:marker>
          <c:symbol val="none"/>
        </c:marker>
        <c:dLbl>
          <c:idx val="0"/>
          <c:spPr>
            <a:noFill/>
            <a:ln>
              <a:noFill/>
            </a:ln>
            <a:effectLst/>
          </c:spPr>
          <c:txPr>
            <a:bodyPr rot="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extLst>
        </c:dLbl>
      </c:pivotFmt>
      <c:pivotFmt>
        <c:idx val="8"/>
        <c:spPr>
          <a:solidFill>
            <a:schemeClr val="accent1"/>
          </a:solidFill>
          <a:ln>
            <a:noFill/>
          </a:ln>
          <a:effectLst/>
        </c:spPr>
        <c:marker>
          <c:symbol val="none"/>
        </c:marker>
        <c:dLbl>
          <c:idx val="0"/>
          <c:spPr>
            <a:noFill/>
            <a:ln>
              <a:noFill/>
            </a:ln>
            <a:effectLst/>
          </c:spPr>
          <c:txPr>
            <a:bodyPr rot="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extLst>
        </c:dLbl>
      </c:pivotFmt>
      <c:pivotFmt>
        <c:idx val="9"/>
        <c:spPr>
          <a:solidFill>
            <a:schemeClr val="accent1"/>
          </a:solidFill>
          <a:ln>
            <a:noFill/>
          </a:ln>
          <a:effectLst/>
        </c:spPr>
        <c:marker>
          <c:symbol val="none"/>
        </c:marker>
        <c:dLbl>
          <c:idx val="0"/>
          <c:spPr>
            <a:noFill/>
            <a:ln>
              <a:noFill/>
            </a:ln>
            <a:effectLst/>
          </c:spPr>
          <c:txPr>
            <a:bodyPr rot="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extLst>
        </c:dLbl>
      </c:pivotFmt>
      <c:pivotFmt>
        <c:idx val="10"/>
        <c:spPr>
          <a:solidFill>
            <a:schemeClr val="accent1"/>
          </a:solidFill>
          <a:ln>
            <a:noFill/>
          </a:ln>
          <a:effectLst/>
        </c:spPr>
        <c:marker>
          <c:symbol val="none"/>
        </c:marker>
        <c:dLbl>
          <c:idx val="0"/>
          <c:spPr>
            <a:noFill/>
            <a:ln>
              <a:noFill/>
            </a:ln>
            <a:effectLst/>
          </c:spPr>
          <c:txPr>
            <a:bodyPr rot="0" spcFirstLastPara="1" vertOverflow="ellipsis" vert="horz" wrap="square" anchor="ctr" anchorCtr="1"/>
            <a:lstStyle/>
            <a:p>
              <a:pPr>
                <a:defRPr sz="900" b="1" i="0" u="none" strike="noStrike" kern="1200" baseline="0">
                  <a:solidFill>
                    <a:schemeClr val="dk1"/>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extLst>
        </c:dLbl>
      </c:pivotFmt>
      <c:pivotFmt>
        <c:idx val="11"/>
        <c:spPr>
          <a:solidFill>
            <a:schemeClr val="accent1"/>
          </a:solidFill>
          <a:ln>
            <a:noFill/>
          </a:ln>
          <a:effectLst/>
        </c:spPr>
        <c:marker>
          <c:symbol val="none"/>
        </c:marker>
        <c:dLbl>
          <c:idx val="0"/>
          <c:spPr>
            <a:noFill/>
            <a:ln>
              <a:noFill/>
            </a:ln>
            <a:effectLst/>
          </c:spPr>
          <c:txPr>
            <a:bodyPr rot="0" spcFirstLastPara="1" vertOverflow="ellipsis" vert="horz" wrap="square" anchor="ctr" anchorCtr="1"/>
            <a:lstStyle/>
            <a:p>
              <a:pPr>
                <a:defRPr sz="900" b="1" i="0" u="none" strike="noStrike" kern="1200" baseline="0">
                  <a:solidFill>
                    <a:schemeClr val="dk1"/>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extLst>
        </c:dLbl>
      </c:pivotFmt>
      <c:pivotFmt>
        <c:idx val="12"/>
        <c:spPr>
          <a:solidFill>
            <a:schemeClr val="accent1"/>
          </a:solidFill>
          <a:ln>
            <a:noFill/>
          </a:ln>
          <a:effectLst/>
        </c:spPr>
        <c:marker>
          <c:symbol val="none"/>
        </c:marker>
        <c:dLbl>
          <c:idx val="0"/>
          <c:spPr>
            <a:noFill/>
            <a:ln>
              <a:noFill/>
            </a:ln>
            <a:effectLst/>
          </c:spPr>
          <c:txPr>
            <a:bodyPr rot="0" spcFirstLastPara="1" vertOverflow="ellipsis" vert="horz" wrap="square" anchor="ctr" anchorCtr="1"/>
            <a:lstStyle/>
            <a:p>
              <a:pPr>
                <a:defRPr sz="900" b="1" i="0" u="none" strike="noStrike" kern="1200" baseline="0">
                  <a:solidFill>
                    <a:schemeClr val="dk1"/>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extLst>
        </c:dLbl>
      </c:pivotFmt>
      <c:pivotFmt>
        <c:idx val="13"/>
        <c:spPr>
          <a:solidFill>
            <a:schemeClr val="accent1"/>
          </a:solidFill>
          <a:ln>
            <a:noFill/>
          </a:ln>
          <a:effectLst/>
        </c:spPr>
        <c:marker>
          <c:symbol val="none"/>
        </c:marker>
        <c:dLbl>
          <c:idx val="0"/>
          <c:spPr>
            <a:noFill/>
            <a:ln>
              <a:noFill/>
            </a:ln>
            <a:effectLst/>
          </c:spPr>
          <c:txPr>
            <a:bodyPr rot="0" spcFirstLastPara="1" vertOverflow="ellipsis" vert="horz" wrap="square" anchor="ctr" anchorCtr="1"/>
            <a:lstStyle/>
            <a:p>
              <a:pPr>
                <a:defRPr sz="900" b="1" i="0" u="none" strike="noStrike" kern="1200" baseline="0">
                  <a:solidFill>
                    <a:schemeClr val="dk1"/>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extLst>
        </c:dLbl>
      </c:pivotFmt>
      <c:pivotFmt>
        <c:idx val="14"/>
        <c:spPr>
          <a:solidFill>
            <a:schemeClr val="accent1"/>
          </a:solidFill>
          <a:ln>
            <a:noFill/>
          </a:ln>
          <a:effectLst/>
        </c:spPr>
        <c:marker>
          <c:symbol val="none"/>
        </c:marker>
        <c:dLbl>
          <c:idx val="0"/>
          <c:spPr>
            <a:noFill/>
            <a:ln>
              <a:noFill/>
            </a:ln>
            <a:effectLst/>
          </c:spPr>
          <c:txPr>
            <a:bodyPr rot="0" spcFirstLastPara="1" vertOverflow="ellipsis" vert="horz" wrap="square" anchor="ctr" anchorCtr="1"/>
            <a:lstStyle/>
            <a:p>
              <a:pPr>
                <a:defRPr sz="900" b="1" i="0" u="none" strike="noStrike" kern="1200" baseline="0">
                  <a:solidFill>
                    <a:schemeClr val="dk1"/>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extLst>
        </c:dLbl>
      </c:pivotFmt>
      <c:pivotFmt>
        <c:idx val="1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dk1"/>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extLst>
        </c:dLbl>
      </c:pivotFmt>
      <c:pivotFmt>
        <c:idx val="1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dk1"/>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extLst>
        </c:dLbl>
      </c:pivotFmt>
      <c:pivotFmt>
        <c:idx val="1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dk1"/>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extLst>
        </c:dLbl>
      </c:pivotFmt>
      <c:pivotFmt>
        <c:idx val="18"/>
        <c:spPr>
          <a:solidFill>
            <a:schemeClr val="accent1"/>
          </a:solidFill>
          <a:ln>
            <a:noFill/>
          </a:ln>
          <a:effectLst/>
        </c:spPr>
        <c:marker>
          <c:symbol val="none"/>
        </c:marker>
      </c:pivotFmt>
      <c:pivotFmt>
        <c:idx val="19"/>
        <c:spPr>
          <a:solidFill>
            <a:schemeClr val="accent1"/>
          </a:solidFill>
          <a:ln>
            <a:noFill/>
          </a:ln>
          <a:effectLst/>
        </c:spPr>
        <c:marker>
          <c:symbol val="none"/>
        </c:marker>
      </c:pivotFmt>
      <c:pivotFmt>
        <c:idx val="20"/>
        <c:spPr>
          <a:solidFill>
            <a:schemeClr val="accent1"/>
          </a:solidFill>
          <a:ln>
            <a:noFill/>
          </a:ln>
          <a:effectLst/>
        </c:spPr>
        <c:marker>
          <c:symbol val="none"/>
        </c:marker>
      </c:pivotFmt>
      <c:pivotFmt>
        <c:idx val="21"/>
        <c:spPr>
          <a:solidFill>
            <a:schemeClr val="accent1"/>
          </a:solidFill>
          <a:ln>
            <a:noFill/>
          </a:ln>
          <a:effectLst/>
        </c:spPr>
        <c:marker>
          <c:symbol val="none"/>
        </c:marker>
      </c:pivotFmt>
      <c:pivotFmt>
        <c:idx val="22"/>
        <c:spPr>
          <a:solidFill>
            <a:schemeClr val="accent1"/>
          </a:solidFill>
          <a:ln>
            <a:noFill/>
          </a:ln>
          <a:effectLst/>
        </c:spPr>
        <c:marker>
          <c:symbol val="none"/>
        </c:marker>
      </c:pivotFmt>
      <c:pivotFmt>
        <c:idx val="23"/>
        <c:spPr>
          <a:solidFill>
            <a:schemeClr val="accent1"/>
          </a:solidFill>
          <a:ln>
            <a:noFill/>
          </a:ln>
          <a:effectLst/>
        </c:spPr>
        <c:marker>
          <c:symbol val="none"/>
        </c:marker>
      </c:pivotFmt>
      <c:pivotFmt>
        <c:idx val="24"/>
        <c:spPr>
          <a:solidFill>
            <a:schemeClr val="accent1"/>
          </a:solidFill>
          <a:ln>
            <a:noFill/>
          </a:ln>
          <a:effectLst/>
        </c:spPr>
        <c:marker>
          <c:symbol val="none"/>
        </c:marker>
      </c:pivotFmt>
      <c:pivotFmt>
        <c:idx val="2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dk1"/>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extLst>
        </c:dLbl>
      </c:pivotFmt>
      <c:pivotFmt>
        <c:idx val="2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dk1"/>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extLst>
        </c:dLbl>
      </c:pivotFmt>
      <c:pivotFmt>
        <c:idx val="27"/>
        <c:spPr>
          <a:solidFill>
            <a:schemeClr val="accent1"/>
          </a:solidFill>
          <a:ln>
            <a:noFill/>
          </a:ln>
          <a:effectLst/>
        </c:spPr>
        <c:marker>
          <c:symbol val="none"/>
        </c:marker>
      </c:pivotFmt>
      <c:pivotFmt>
        <c:idx val="28"/>
        <c:spPr>
          <a:solidFill>
            <a:schemeClr val="accent1"/>
          </a:solidFill>
          <a:ln>
            <a:noFill/>
          </a:ln>
          <a:effectLst/>
        </c:spPr>
        <c:marker>
          <c:symbol val="none"/>
        </c:marker>
      </c:pivotFmt>
      <c:pivotFmt>
        <c:idx val="29"/>
        <c:spPr>
          <a:solidFill>
            <a:schemeClr val="accent1"/>
          </a:solidFill>
          <a:ln>
            <a:noFill/>
          </a:ln>
          <a:effectLst/>
        </c:spPr>
        <c:marker>
          <c:symbol val="none"/>
        </c:marker>
      </c:pivotFmt>
      <c:pivotFmt>
        <c:idx val="3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dk1"/>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extLst>
        </c:dLbl>
      </c:pivotFmt>
      <c:pivotFmt>
        <c:idx val="3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dk1"/>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extLst>
        </c:dLbl>
      </c:pivotFmt>
      <c:pivotFmt>
        <c:idx val="3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dk1"/>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extLst>
        </c:dLbl>
      </c:pivotFmt>
      <c:pivotFmt>
        <c:idx val="33"/>
        <c:spPr>
          <a:solidFill>
            <a:schemeClr val="accent1"/>
          </a:solidFill>
          <a:ln>
            <a:noFill/>
          </a:ln>
          <a:effectLst/>
        </c:spPr>
        <c:marker>
          <c:symbol val="none"/>
        </c:marker>
        <c:dLbl>
          <c:idx val="0"/>
          <c:spPr>
            <a:noFill/>
            <a:ln>
              <a:noFill/>
            </a:ln>
            <a:effectLst/>
          </c:spPr>
          <c:txPr>
            <a:bodyPr rot="0" spcFirstLastPara="1" vertOverflow="ellipsis" vert="horz" wrap="square" anchor="ctr" anchorCtr="1"/>
            <a:lstStyle/>
            <a:p>
              <a:pPr>
                <a:defRPr sz="900" b="1" i="0" u="none" strike="noStrike" kern="1200" baseline="0">
                  <a:solidFill>
                    <a:schemeClr val="dk1"/>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extLst>
        </c:dLbl>
      </c:pivotFmt>
      <c:pivotFmt>
        <c:idx val="34"/>
        <c:spPr>
          <a:solidFill>
            <a:schemeClr val="accent1"/>
          </a:solidFill>
          <a:ln>
            <a:noFill/>
          </a:ln>
          <a:effectLst/>
        </c:spPr>
        <c:marker>
          <c:symbol val="none"/>
        </c:marker>
        <c:dLbl>
          <c:idx val="0"/>
          <c:spPr>
            <a:noFill/>
            <a:ln>
              <a:noFill/>
            </a:ln>
            <a:effectLst/>
          </c:spPr>
          <c:txPr>
            <a:bodyPr rot="0" spcFirstLastPara="1" vertOverflow="ellipsis" vert="horz" wrap="square" anchor="ctr" anchorCtr="1"/>
            <a:lstStyle/>
            <a:p>
              <a:pPr>
                <a:defRPr sz="900" b="1" i="0" u="none" strike="noStrike" kern="1200" baseline="0">
                  <a:solidFill>
                    <a:schemeClr val="dk1"/>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extLst>
        </c:dLbl>
      </c:pivotFmt>
      <c:pivotFmt>
        <c:idx val="3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dk1"/>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extLst>
        </c:dLbl>
      </c:pivotFmt>
      <c:pivotFmt>
        <c:idx val="3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dk1"/>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extLst>
        </c:dLbl>
      </c:pivotFmt>
      <c:pivotFmt>
        <c:idx val="3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dk1"/>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extLst>
        </c:dLbl>
      </c:pivotFmt>
      <c:pivotFmt>
        <c:idx val="38"/>
        <c:spPr>
          <a:solidFill>
            <a:schemeClr val="accent1"/>
          </a:solidFill>
          <a:ln>
            <a:noFill/>
          </a:ln>
          <a:effectLst/>
        </c:spPr>
        <c:marker>
          <c:symbol val="none"/>
        </c:marker>
        <c:dLbl>
          <c:idx val="0"/>
          <c:spPr>
            <a:noFill/>
            <a:ln>
              <a:noFill/>
            </a:ln>
            <a:effectLst/>
          </c:spPr>
          <c:txPr>
            <a:bodyPr rot="0" spcFirstLastPara="1" vertOverflow="ellipsis" vert="horz" wrap="square" anchor="ctr" anchorCtr="1"/>
            <a:lstStyle/>
            <a:p>
              <a:pPr>
                <a:defRPr sz="900" b="1" i="0" u="none" strike="noStrike" kern="1200" baseline="0">
                  <a:solidFill>
                    <a:schemeClr val="dk1"/>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extLst>
        </c:dLbl>
      </c:pivotFmt>
      <c:pivotFmt>
        <c:idx val="39"/>
        <c:spPr>
          <a:solidFill>
            <a:schemeClr val="accent1"/>
          </a:solidFill>
          <a:ln>
            <a:noFill/>
          </a:ln>
          <a:effectLst/>
        </c:spPr>
        <c:marker>
          <c:symbol val="none"/>
        </c:marker>
        <c:dLbl>
          <c:idx val="0"/>
          <c:spPr>
            <a:noFill/>
            <a:ln>
              <a:noFill/>
            </a:ln>
            <a:effectLst/>
          </c:spPr>
          <c:txPr>
            <a:bodyPr rot="0" spcFirstLastPara="1" vertOverflow="ellipsis" vert="horz" wrap="square" anchor="ctr" anchorCtr="1"/>
            <a:lstStyle/>
            <a:p>
              <a:pPr>
                <a:defRPr sz="900" b="1" i="0" u="none" strike="noStrike" kern="1200" baseline="0">
                  <a:solidFill>
                    <a:schemeClr val="dk1"/>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extLst>
        </c:dLbl>
      </c:pivotFmt>
      <c:pivotFmt>
        <c:idx val="4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dk1"/>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extLst>
        </c:dLbl>
      </c:pivotFmt>
      <c:pivotFmt>
        <c:idx val="4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dk1"/>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extLst>
        </c:dLbl>
      </c:pivotFmt>
      <c:pivotFmt>
        <c:idx val="4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dk1"/>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extLst>
        </c:dLbl>
      </c:pivotFmt>
    </c:pivotFmts>
    <c:plotArea>
      <c:layout>
        <c:manualLayout>
          <c:layoutTarget val="inner"/>
          <c:xMode val="edge"/>
          <c:yMode val="edge"/>
          <c:x val="9.3061708136201238E-2"/>
          <c:y val="0.14477680668808582"/>
          <c:w val="0.57469182507510741"/>
          <c:h val="0.7484029707587263"/>
        </c:manualLayout>
      </c:layout>
      <c:barChart>
        <c:barDir val="col"/>
        <c:grouping val="clustered"/>
        <c:ser>
          <c:idx val="0"/>
          <c:order val="0"/>
          <c:tx>
            <c:strRef>
              <c:f>TD!$B$138:$B$139</c:f>
              <c:strCache>
                <c:ptCount val="1"/>
                <c:pt idx="0">
                  <c:v>ASEGURADOR+MIXTO</c:v>
                </c:pt>
              </c:strCache>
            </c:strRef>
          </c:tx>
          <c:spPr>
            <a:solidFill>
              <a:schemeClr val="accent1"/>
            </a:solidFill>
            <a:ln>
              <a:noFill/>
            </a:ln>
            <a:effectLst/>
          </c:spPr>
          <c:dLbls>
            <c:dLbl>
              <c:idx val="0"/>
              <c:spPr>
                <a:noFill/>
                <a:ln>
                  <a:noFill/>
                </a:ln>
                <a:effectLst/>
              </c:spPr>
              <c:txPr>
                <a:bodyPr rot="0" spcFirstLastPara="1" vertOverflow="ellipsis" vert="horz" wrap="square" anchor="ctr" anchorCtr="1"/>
                <a:lstStyle/>
                <a:p>
                  <a:pPr>
                    <a:defRPr lang="es-ES" sz="1200" b="1" i="0" u="none" strike="noStrike" kern="1200" baseline="0">
                      <a:solidFill>
                        <a:schemeClr val="dk1"/>
                      </a:solidFill>
                      <a:latin typeface="+mn-lt"/>
                      <a:ea typeface="+mn-ea"/>
                      <a:cs typeface="+mn-cs"/>
                    </a:defRPr>
                  </a:pPr>
                  <a:endParaRPr lang="es-CO"/>
                </a:p>
              </c:txPr>
            </c:dLbl>
            <c:spPr>
              <a:noFill/>
              <a:ln>
                <a:noFill/>
              </a:ln>
              <a:effectLst/>
            </c:spPr>
            <c:txPr>
              <a:bodyPr rot="0" spcFirstLastPara="1" vertOverflow="ellipsis" vert="horz" wrap="square" anchor="ctr" anchorCtr="1"/>
              <a:lstStyle/>
              <a:p>
                <a:pPr>
                  <a:defRPr lang="es-ES" sz="900" b="1" i="0" u="none" strike="noStrike" kern="1200" baseline="0">
                    <a:solidFill>
                      <a:schemeClr val="dk1"/>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TD!$A$140</c:f>
              <c:strCache>
                <c:ptCount val="1"/>
                <c:pt idx="0">
                  <c:v>Total</c:v>
                </c:pt>
              </c:strCache>
            </c:strRef>
          </c:cat>
          <c:val>
            <c:numRef>
              <c:f>TD!$B$140</c:f>
              <c:numCache>
                <c:formatCode>_-* #,##0_-;\-* #,##0_-;_-* "-"??_-;_-@_-</c:formatCode>
                <c:ptCount val="1"/>
                <c:pt idx="0">
                  <c:v>2243</c:v>
                </c:pt>
              </c:numCache>
            </c:numRef>
          </c:val>
          <c:extLst xmlns:c16r2="http://schemas.microsoft.com/office/drawing/2015/06/chart">
            <c:ext xmlns:c16="http://schemas.microsoft.com/office/drawing/2014/chart" uri="{C3380CC4-5D6E-409C-BE32-E72D297353CC}">
              <c16:uniqueId val="{00000000-9C03-4093-AAA4-7401169EED50}"/>
            </c:ext>
          </c:extLst>
        </c:ser>
        <c:ser>
          <c:idx val="1"/>
          <c:order val="1"/>
          <c:tx>
            <c:strRef>
              <c:f>TD!$C$138:$C$139</c:f>
              <c:strCache>
                <c:ptCount val="1"/>
                <c:pt idx="0">
                  <c:v>COLSUBSIDIO</c:v>
                </c:pt>
              </c:strCache>
            </c:strRef>
          </c:tx>
          <c:spPr>
            <a:solidFill>
              <a:schemeClr val="accent2"/>
            </a:solidFill>
            <a:ln>
              <a:noFill/>
            </a:ln>
            <a:effectLst/>
          </c:spPr>
          <c:dLbls>
            <c:spPr>
              <a:noFill/>
              <a:ln>
                <a:noFill/>
              </a:ln>
              <a:effectLst/>
            </c:spPr>
            <c:txPr>
              <a:bodyPr rot="0" spcFirstLastPara="1" vertOverflow="ellipsis" vert="horz" wrap="square" anchor="ctr" anchorCtr="1"/>
              <a:lstStyle/>
              <a:p>
                <a:pPr>
                  <a:defRPr lang="es-ES" sz="1200" b="1" i="0" u="none" strike="noStrike" kern="1200" baseline="0">
                    <a:solidFill>
                      <a:schemeClr val="dk1"/>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TD!$A$140</c:f>
              <c:strCache>
                <c:ptCount val="1"/>
                <c:pt idx="0">
                  <c:v>Total</c:v>
                </c:pt>
              </c:strCache>
            </c:strRef>
          </c:cat>
          <c:val>
            <c:numRef>
              <c:f>TD!$C$140</c:f>
              <c:numCache>
                <c:formatCode>_-* #,##0_-;\-* #,##0_-;_-* "-"??_-;_-@_-</c:formatCode>
                <c:ptCount val="1"/>
                <c:pt idx="0">
                  <c:v>360</c:v>
                </c:pt>
              </c:numCache>
            </c:numRef>
          </c:val>
          <c:extLst xmlns:c16r2="http://schemas.microsoft.com/office/drawing/2015/06/chart">
            <c:ext xmlns:c16="http://schemas.microsoft.com/office/drawing/2014/chart" uri="{C3380CC4-5D6E-409C-BE32-E72D297353CC}">
              <c16:uniqueId val="{00000001-9C03-4093-AAA4-7401169EED50}"/>
            </c:ext>
          </c:extLst>
        </c:ser>
        <c:ser>
          <c:idx val="2"/>
          <c:order val="2"/>
          <c:tx>
            <c:strRef>
              <c:f>TD!$D$138:$D$139</c:f>
              <c:strCache>
                <c:ptCount val="1"/>
                <c:pt idx="0">
                  <c:v>MULTISALUD LIMITADA</c:v>
                </c:pt>
              </c:strCache>
            </c:strRef>
          </c:tx>
          <c:spPr>
            <a:solidFill>
              <a:schemeClr val="accent3"/>
            </a:solidFill>
            <a:ln>
              <a:noFill/>
            </a:ln>
            <a:effectLst/>
          </c:spPr>
          <c:dLbls>
            <c:spPr>
              <a:noFill/>
              <a:ln>
                <a:noFill/>
              </a:ln>
              <a:effectLst/>
            </c:spPr>
            <c:txPr>
              <a:bodyPr rot="0" spcFirstLastPara="1" vertOverflow="ellipsis" vert="horz" wrap="square" lIns="38100" tIns="19050" rIns="38100" bIns="19050" anchor="ctr" anchorCtr="1">
                <a:spAutoFit/>
              </a:bodyPr>
              <a:lstStyle/>
              <a:p>
                <a:pPr>
                  <a:defRPr lang="es-ES" sz="1200" b="1" i="0" u="none" strike="noStrike" kern="1200" baseline="0">
                    <a:solidFill>
                      <a:schemeClr val="dk1"/>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TD!$A$140</c:f>
              <c:strCache>
                <c:ptCount val="1"/>
                <c:pt idx="0">
                  <c:v>Total</c:v>
                </c:pt>
              </c:strCache>
            </c:strRef>
          </c:cat>
          <c:val>
            <c:numRef>
              <c:f>TD!$D$140</c:f>
              <c:numCache>
                <c:formatCode>_-* #,##0_-;\-* #,##0_-;_-* "-"??_-;_-@_-</c:formatCode>
                <c:ptCount val="1"/>
                <c:pt idx="0">
                  <c:v>85</c:v>
                </c:pt>
              </c:numCache>
            </c:numRef>
          </c:val>
          <c:extLst xmlns:c16r2="http://schemas.microsoft.com/office/drawing/2015/06/chart">
            <c:ext xmlns:c16="http://schemas.microsoft.com/office/drawing/2014/chart" uri="{C3380CC4-5D6E-409C-BE32-E72D297353CC}">
              <c16:uniqueId val="{00000002-9C03-4093-AAA4-7401169EED50}"/>
            </c:ext>
          </c:extLst>
        </c:ser>
        <c:ser>
          <c:idx val="3"/>
          <c:order val="3"/>
          <c:tx>
            <c:strRef>
              <c:f>TD!$E$138:$E$139</c:f>
              <c:strCache>
                <c:ptCount val="1"/>
                <c:pt idx="0">
                  <c:v>CORPORACION CLINICA UNIVERSIDAD COOPERATIVA DE COLOMBIA - CLINICA UCC</c:v>
                </c:pt>
              </c:strCache>
            </c:strRef>
          </c:tx>
          <c:spPr>
            <a:solidFill>
              <a:schemeClr val="accent4"/>
            </a:solidFill>
            <a:ln>
              <a:noFill/>
            </a:ln>
            <a:effectLst/>
          </c:spPr>
          <c:dLbls>
            <c:spPr>
              <a:noFill/>
              <a:ln>
                <a:noFill/>
              </a:ln>
              <a:effectLst/>
            </c:spPr>
            <c:txPr>
              <a:bodyPr rot="0" spcFirstLastPara="1" vertOverflow="ellipsis" vert="horz" wrap="square" lIns="38100" tIns="19050" rIns="38100" bIns="19050" anchor="ctr" anchorCtr="1">
                <a:spAutoFit/>
              </a:bodyPr>
              <a:lstStyle/>
              <a:p>
                <a:pPr>
                  <a:defRPr lang="es-ES" sz="1200" b="1" i="0" u="none" strike="noStrike" kern="1200" baseline="0">
                    <a:solidFill>
                      <a:schemeClr val="dk1"/>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TD!$A$140</c:f>
              <c:strCache>
                <c:ptCount val="1"/>
                <c:pt idx="0">
                  <c:v>Total</c:v>
                </c:pt>
              </c:strCache>
            </c:strRef>
          </c:cat>
          <c:val>
            <c:numRef>
              <c:f>TD!$E$140</c:f>
              <c:numCache>
                <c:formatCode>_-* #,##0_-;\-* #,##0_-;_-* "-"??_-;_-@_-</c:formatCode>
                <c:ptCount val="1"/>
                <c:pt idx="0">
                  <c:v>65</c:v>
                </c:pt>
              </c:numCache>
            </c:numRef>
          </c:val>
          <c:extLst xmlns:c16r2="http://schemas.microsoft.com/office/drawing/2015/06/chart">
            <c:ext xmlns:c16="http://schemas.microsoft.com/office/drawing/2014/chart" uri="{C3380CC4-5D6E-409C-BE32-E72D297353CC}">
              <c16:uniqueId val="{00000003-9C03-4093-AAA4-7401169EED50}"/>
            </c:ext>
          </c:extLst>
        </c:ser>
        <c:ser>
          <c:idx val="4"/>
          <c:order val="4"/>
          <c:tx>
            <c:strRef>
              <c:f>TD!$F$138:$F$139</c:f>
              <c:strCache>
                <c:ptCount val="1"/>
                <c:pt idx="0">
                  <c:v>E.S.E. HOSPITAL SAN RAFAEL DE  CAQUEZA</c:v>
                </c:pt>
              </c:strCache>
            </c:strRef>
          </c:tx>
          <c:spPr>
            <a:solidFill>
              <a:schemeClr val="accent5"/>
            </a:solidFill>
            <a:ln>
              <a:noFill/>
            </a:ln>
            <a:effectLst/>
          </c:spPr>
          <c:dLbls>
            <c:spPr>
              <a:noFill/>
              <a:ln>
                <a:noFill/>
              </a:ln>
              <a:effectLst/>
            </c:spPr>
            <c:txPr>
              <a:bodyPr rot="0" spcFirstLastPara="1" vertOverflow="ellipsis" vert="horz" wrap="square" lIns="38100" tIns="19050" rIns="38100" bIns="19050" anchor="ctr" anchorCtr="1">
                <a:spAutoFit/>
              </a:bodyPr>
              <a:lstStyle/>
              <a:p>
                <a:pPr>
                  <a:defRPr lang="es-ES" sz="1200" b="1" i="0" u="none" strike="noStrike" kern="1200" baseline="0">
                    <a:solidFill>
                      <a:schemeClr val="dk1"/>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TD!$A$140</c:f>
              <c:strCache>
                <c:ptCount val="1"/>
                <c:pt idx="0">
                  <c:v>Total</c:v>
                </c:pt>
              </c:strCache>
            </c:strRef>
          </c:cat>
          <c:val>
            <c:numRef>
              <c:f>TD!$F$140</c:f>
              <c:numCache>
                <c:formatCode>_-* #,##0_-;\-* #,##0_-;_-* "-"??_-;_-@_-</c:formatCode>
                <c:ptCount val="1"/>
                <c:pt idx="0">
                  <c:v>31</c:v>
                </c:pt>
              </c:numCache>
            </c:numRef>
          </c:val>
          <c:extLst xmlns:c16r2="http://schemas.microsoft.com/office/drawing/2015/06/chart">
            <c:ext xmlns:c16="http://schemas.microsoft.com/office/drawing/2014/chart" uri="{C3380CC4-5D6E-409C-BE32-E72D297353CC}">
              <c16:uniqueId val="{00000004-9C03-4093-AAA4-7401169EED50}"/>
            </c:ext>
          </c:extLst>
        </c:ser>
        <c:dLbls>
          <c:showVal val="1"/>
        </c:dLbls>
        <c:gapWidth val="219"/>
        <c:overlap val="-27"/>
        <c:axId val="197940352"/>
        <c:axId val="197941888"/>
      </c:barChart>
      <c:catAx>
        <c:axId val="197940352"/>
        <c:scaling>
          <c:orientation val="minMax"/>
        </c:scaling>
        <c:axPos val="b"/>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s-ES" sz="900" b="1" i="0" u="none" strike="noStrike" kern="1200" baseline="0">
                <a:solidFill>
                  <a:schemeClr val="dk1"/>
                </a:solidFill>
                <a:latin typeface="+mn-lt"/>
                <a:ea typeface="+mn-ea"/>
                <a:cs typeface="+mn-cs"/>
              </a:defRPr>
            </a:pPr>
            <a:endParaRPr lang="es-CO"/>
          </a:p>
        </c:txPr>
        <c:crossAx val="197941888"/>
        <c:crosses val="autoZero"/>
        <c:auto val="1"/>
        <c:lblAlgn val="ctr"/>
        <c:lblOffset val="100"/>
      </c:catAx>
      <c:valAx>
        <c:axId val="197941888"/>
        <c:scaling>
          <c:orientation val="minMax"/>
        </c:scaling>
        <c:axPos val="l"/>
        <c:numFmt formatCode="_-* #,##0_-;\-* #,##0_-;_-* &quot;-&quot;??_-;_-@_-" sourceLinked="1"/>
        <c:majorTickMark val="none"/>
        <c:tickLblPos val="nextTo"/>
        <c:spPr>
          <a:noFill/>
          <a:ln>
            <a:noFill/>
          </a:ln>
          <a:effectLst/>
        </c:spPr>
        <c:txPr>
          <a:bodyPr rot="-60000000" spcFirstLastPara="1" vertOverflow="ellipsis" vert="horz" wrap="square" anchor="ctr" anchorCtr="1"/>
          <a:lstStyle/>
          <a:p>
            <a:pPr>
              <a:defRPr lang="es-ES" sz="900" b="1" i="0" u="none" strike="noStrike" kern="1200" baseline="0">
                <a:solidFill>
                  <a:schemeClr val="dk1"/>
                </a:solidFill>
                <a:latin typeface="+mn-lt"/>
                <a:ea typeface="+mn-ea"/>
                <a:cs typeface="+mn-cs"/>
              </a:defRPr>
            </a:pPr>
            <a:endParaRPr lang="es-CO"/>
          </a:p>
        </c:txPr>
        <c:crossAx val="197940352"/>
        <c:crosses val="autoZero"/>
        <c:crossBetween val="between"/>
      </c:valAx>
      <c:spPr>
        <a:noFill/>
        <a:ln>
          <a:noFill/>
        </a:ln>
        <a:effectLst/>
      </c:spPr>
    </c:plotArea>
    <c:legend>
      <c:legendPos val="r"/>
      <c:layout/>
      <c:spPr>
        <a:noFill/>
        <a:ln>
          <a:noFill/>
        </a:ln>
        <a:effectLst/>
      </c:spPr>
      <c:txPr>
        <a:bodyPr rot="0" spcFirstLastPara="1" vertOverflow="ellipsis" vert="horz" wrap="square" anchor="ctr" anchorCtr="1"/>
        <a:lstStyle/>
        <a:p>
          <a:pPr>
            <a:defRPr lang="es-ES" sz="1400" b="1" i="0" u="none" strike="noStrike" kern="1200" baseline="0">
              <a:solidFill>
                <a:schemeClr val="dk1"/>
              </a:solidFill>
              <a:latin typeface="+mn-lt"/>
              <a:ea typeface="+mn-ea"/>
              <a:cs typeface="+mn-cs"/>
            </a:defRPr>
          </a:pPr>
          <a:endParaRPr lang="es-CO"/>
        </a:p>
      </c:txPr>
    </c:legend>
    <c:plotVisOnly val="1"/>
    <c:dispBlanksAs val="gap"/>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lt1"/>
    </a:solidFill>
    <a:ln w="12700" cap="flat" cmpd="sng" algn="ctr">
      <a:solidFill>
        <a:schemeClr val="dk1"/>
      </a:solidFill>
      <a:prstDash val="solid"/>
      <a:miter lim="800000"/>
    </a:ln>
    <a:effectLst/>
  </c:spPr>
  <c:txPr>
    <a:bodyPr/>
    <a:lstStyle/>
    <a:p>
      <a:pPr>
        <a:defRPr b="1">
          <a:solidFill>
            <a:schemeClr val="dk1"/>
          </a:solidFill>
          <a:latin typeface="+mn-lt"/>
          <a:ea typeface="+mn-ea"/>
          <a:cs typeface="+mn-cs"/>
        </a:defRPr>
      </a:pPr>
      <a:endParaRPr lang="es-CO"/>
    </a:p>
  </c:txPr>
  <c:externalData r:id="rId1"/>
  <c:extLst xmlns:c16r2="http://schemas.microsoft.com/office/drawing/2015/06/chart">
    <c:ext xmlns:c14="http://schemas.microsoft.com/office/drawing/2007/8/2/chart" uri="{781A3756-C4B2-4CAC-9D66-4F8BD8637D16}">
      <c14:pivotOptions>
        <c14:dropZoneFilter val="1"/>
        <c14:dropZoneCategories val="1"/>
        <c14:dropZoneData val="1"/>
        <c14:dropZoneSeries val="1"/>
      </c14:pivotOptions>
    </c:ext>
    <c:ext xmlns:c16="http://schemas.microsoft.com/office/drawing/2014/chart" uri="{E28EC0CA-F0BB-4C9C-879D-F8772B89E7AC}">
      <c16:pivotOptions16>
        <c16:showExpandCollapseFieldButtons val="1"/>
      </c16:pivotOptions16>
    </c:ext>
  </c:extLst>
</c:chartSpace>
</file>

<file path=ppt/charts/chart21.xml><?xml version="1.0" encoding="utf-8"?>
<c:chartSpace xmlns:c="http://schemas.openxmlformats.org/drawingml/2006/chart" xmlns:a="http://schemas.openxmlformats.org/drawingml/2006/main" xmlns:r="http://schemas.openxmlformats.org/officeDocument/2006/relationships">
  <c:lang val="es-CO"/>
  <c:style val="7"/>
  <c:chart>
    <c:title>
      <c:tx>
        <c:rich>
          <a:bodyPr rot="0" spcFirstLastPara="1" vertOverflow="ellipsis" vert="horz" wrap="square" anchor="ctr" anchorCtr="1"/>
          <a:lstStyle/>
          <a:p>
            <a:pPr>
              <a:defRPr lang="es-ES" sz="3200" b="0" i="0" u="none" strike="noStrike" kern="1200" spc="0" baseline="0">
                <a:solidFill>
                  <a:schemeClr val="tx1">
                    <a:lumMod val="65000"/>
                    <a:lumOff val="35000"/>
                  </a:schemeClr>
                </a:solidFill>
                <a:latin typeface="+mn-lt"/>
                <a:ea typeface="+mn-ea"/>
                <a:cs typeface="+mn-cs"/>
              </a:defRPr>
            </a:pPr>
            <a:r>
              <a:rPr lang="en-US" sz="3200"/>
              <a:t>Motivos Fallos Tutelas 2020</a:t>
            </a:r>
          </a:p>
        </c:rich>
      </c:tx>
      <c:layout/>
      <c:spPr>
        <a:noFill/>
        <a:ln>
          <a:noFill/>
        </a:ln>
        <a:effectLst/>
      </c:spPr>
    </c:title>
    <c:plotArea>
      <c:layout/>
      <c:barChart>
        <c:barDir val="col"/>
        <c:grouping val="clustered"/>
        <c:ser>
          <c:idx val="0"/>
          <c:order val="0"/>
          <c:tx>
            <c:strRef>
              <c:f>Hoja1!$C$7</c:f>
              <c:strCache>
                <c:ptCount val="1"/>
                <c:pt idx="0">
                  <c:v>Año 2019</c:v>
                </c:pt>
              </c:strCache>
            </c:strRef>
          </c:tx>
          <c:spPr>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c:spPr>
          <c:dLbls>
            <c:spPr>
              <a:noFill/>
              <a:ln>
                <a:noFill/>
              </a:ln>
              <a:effectLst/>
            </c:spPr>
            <c:txPr>
              <a:bodyPr rot="0" spcFirstLastPara="1" vertOverflow="ellipsis" vert="horz" wrap="square" anchor="ctr" anchorCtr="1"/>
              <a:lstStyle/>
              <a:p>
                <a:pPr>
                  <a:defRPr lang="es-ES" sz="1800" b="0" i="0" u="none" strike="noStrike" kern="1200" baseline="0">
                    <a:solidFill>
                      <a:schemeClr val="tx1">
                        <a:lumMod val="75000"/>
                        <a:lumOff val="25000"/>
                      </a:schemeClr>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Hoja1!$B$7:$B$12</c:f>
              <c:strCache>
                <c:ptCount val="5"/>
                <c:pt idx="0">
                  <c:v>vinculados como terceros</c:v>
                </c:pt>
                <c:pt idx="1">
                  <c:v>oportunidad en la prestación de servicios </c:v>
                </c:pt>
                <c:pt idx="2">
                  <c:v>afiliacion y registro de novedades</c:v>
                </c:pt>
                <c:pt idx="3">
                  <c:v>oportunidad en el pago de prestaciones económicas</c:v>
                </c:pt>
                <c:pt idx="4">
                  <c:v>oportunidad en la generacion de autorizaciones</c:v>
                </c:pt>
              </c:strCache>
              <c:extLst xmlns:c16r2="http://schemas.microsoft.com/office/drawing/2015/06/chart"/>
            </c:strRef>
          </c:cat>
          <c:val>
            <c:numRef>
              <c:f>Hoja1!$C$7:$C$12</c:f>
              <c:numCache>
                <c:formatCode>General</c:formatCode>
                <c:ptCount val="5"/>
                <c:pt idx="1">
                  <c:v>0.8</c:v>
                </c:pt>
              </c:numCache>
              <c:extLst xmlns:c16r2="http://schemas.microsoft.com/office/drawing/2015/06/chart"/>
            </c:numRef>
          </c:val>
          <c:extLst xmlns:c16r2="http://schemas.microsoft.com/office/drawing/2015/06/chart">
            <c:ext xmlns:c16="http://schemas.microsoft.com/office/drawing/2014/chart" uri="{C3380CC4-5D6E-409C-BE32-E72D297353CC}">
              <c16:uniqueId val="{00000000-4DFC-413A-94C8-8555BB917CBE}"/>
            </c:ext>
          </c:extLst>
        </c:ser>
        <c:ser>
          <c:idx val="1"/>
          <c:order val="1"/>
          <c:tx>
            <c:strRef>
              <c:f>Hoja1!$D$7</c:f>
              <c:strCache>
                <c:ptCount val="1"/>
                <c:pt idx="0">
                  <c:v>Año 2020</c:v>
                </c:pt>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dLbls>
            <c:spPr>
              <a:noFill/>
              <a:ln>
                <a:noFill/>
              </a:ln>
              <a:effectLst/>
            </c:spPr>
            <c:txPr>
              <a:bodyPr rot="0" spcFirstLastPara="1" vertOverflow="ellipsis" vert="horz" wrap="square" anchor="ctr" anchorCtr="1"/>
              <a:lstStyle/>
              <a:p>
                <a:pPr>
                  <a:defRPr lang="es-ES" sz="1600" b="0" i="0" u="none" strike="noStrike" kern="1200" baseline="0">
                    <a:solidFill>
                      <a:schemeClr val="tx1">
                        <a:lumMod val="75000"/>
                        <a:lumOff val="25000"/>
                      </a:schemeClr>
                    </a:solidFill>
                    <a:latin typeface="+mn-lt"/>
                    <a:ea typeface="+mn-ea"/>
                    <a:cs typeface="+mn-cs"/>
                  </a:defRPr>
                </a:pPr>
                <a:endParaRPr lang="es-CO"/>
              </a:p>
            </c:txPr>
            <c:dLblPos val="outEnd"/>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Hoja1!$B$7:$B$12</c:f>
              <c:strCache>
                <c:ptCount val="5"/>
                <c:pt idx="0">
                  <c:v>vinculados como terceros</c:v>
                </c:pt>
                <c:pt idx="1">
                  <c:v>oportunidad en la prestación de servicios </c:v>
                </c:pt>
                <c:pt idx="2">
                  <c:v>afiliacion y registro de novedades</c:v>
                </c:pt>
                <c:pt idx="3">
                  <c:v>oportunidad en el pago de prestaciones económicas</c:v>
                </c:pt>
                <c:pt idx="4">
                  <c:v>oportunidad en la generacion de autorizaciones</c:v>
                </c:pt>
              </c:strCache>
              <c:extLst xmlns:c16r2="http://schemas.microsoft.com/office/drawing/2015/06/chart"/>
            </c:strRef>
          </c:cat>
          <c:val>
            <c:numRef>
              <c:f>Hoja1!$D$7:$D$12</c:f>
              <c:numCache>
                <c:formatCode>0.0</c:formatCode>
                <c:ptCount val="5"/>
                <c:pt idx="0">
                  <c:v>0.37500000000000033</c:v>
                </c:pt>
                <c:pt idx="1">
                  <c:v>0.35000000000000031</c:v>
                </c:pt>
                <c:pt idx="2">
                  <c:v>0.3250000000000004</c:v>
                </c:pt>
                <c:pt idx="3">
                  <c:v>0.266666666666667</c:v>
                </c:pt>
                <c:pt idx="4">
                  <c:v>0.11666666666666672</c:v>
                </c:pt>
              </c:numCache>
              <c:extLst xmlns:c16r2="http://schemas.microsoft.com/office/drawing/2015/06/chart"/>
            </c:numRef>
          </c:val>
          <c:extLst xmlns:c16r2="http://schemas.microsoft.com/office/drawing/2015/06/chart">
            <c:ext xmlns:c16="http://schemas.microsoft.com/office/drawing/2014/chart" uri="{C3380CC4-5D6E-409C-BE32-E72D297353CC}">
              <c16:uniqueId val="{00000001-4DFC-413A-94C8-8555BB917CBE}"/>
            </c:ext>
          </c:extLst>
        </c:ser>
        <c:dLbls>
          <c:showVal val="1"/>
        </c:dLbls>
        <c:gapWidth val="219"/>
        <c:overlap val="-27"/>
        <c:axId val="198609536"/>
        <c:axId val="198623616"/>
      </c:barChart>
      <c:catAx>
        <c:axId val="198609536"/>
        <c:scaling>
          <c:orientation val="minMax"/>
        </c:scaling>
        <c:axPos val="b"/>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s-ES" sz="1600" b="0" i="0" u="none" strike="noStrike" kern="1200" baseline="0">
                <a:solidFill>
                  <a:schemeClr val="tx1">
                    <a:lumMod val="65000"/>
                    <a:lumOff val="35000"/>
                  </a:schemeClr>
                </a:solidFill>
                <a:latin typeface="+mn-lt"/>
                <a:ea typeface="+mn-ea"/>
                <a:cs typeface="+mn-cs"/>
              </a:defRPr>
            </a:pPr>
            <a:endParaRPr lang="es-CO"/>
          </a:p>
        </c:txPr>
        <c:crossAx val="198623616"/>
        <c:crosses val="autoZero"/>
        <c:auto val="1"/>
        <c:lblAlgn val="ctr"/>
        <c:lblOffset val="100"/>
      </c:catAx>
      <c:valAx>
        <c:axId val="198623616"/>
        <c:scaling>
          <c:orientation val="minMax"/>
        </c:scaling>
        <c:delete val="1"/>
        <c:axPos val="l"/>
        <c:numFmt formatCode="General" sourceLinked="1"/>
        <c:majorTickMark val="none"/>
        <c:tickLblPos val="nextTo"/>
        <c:crossAx val="198609536"/>
        <c:crosses val="autoZero"/>
        <c:crossBetween val="between"/>
      </c:valAx>
      <c:spPr>
        <a:noFill/>
        <a:ln>
          <a:noFill/>
        </a:ln>
        <a:effectLst/>
      </c:spPr>
    </c:plotArea>
    <c:legend>
      <c:legendPos val="b"/>
      <c:layout/>
      <c:spPr>
        <a:noFill/>
        <a:ln>
          <a:noFill/>
        </a:ln>
        <a:effectLst/>
      </c:spPr>
      <c:txPr>
        <a:bodyPr rot="0" spcFirstLastPara="1" vertOverflow="ellipsis" vert="horz" wrap="square" anchor="ctr" anchorCtr="1"/>
        <a:lstStyle/>
        <a:p>
          <a:pPr>
            <a:defRPr lang="es-ES" sz="2400" b="0" i="0" u="none" strike="noStrike" kern="1200" baseline="0">
              <a:solidFill>
                <a:schemeClr val="tx1">
                  <a:lumMod val="65000"/>
                  <a:lumOff val="35000"/>
                </a:schemeClr>
              </a:solidFill>
              <a:latin typeface="+mn-lt"/>
              <a:ea typeface="+mn-ea"/>
              <a:cs typeface="+mn-cs"/>
            </a:defRPr>
          </a:pPr>
          <a:endParaRPr lang="es-CO"/>
        </a:p>
      </c:txPr>
    </c:legend>
    <c:plotVisOnly val="1"/>
    <c:dispBlanksAs val="gap"/>
  </c:chart>
  <c:spPr>
    <a:noFill/>
    <a:ln>
      <a:noFill/>
    </a:ln>
    <a:effectLst/>
  </c:spPr>
  <c:txPr>
    <a:bodyPr/>
    <a:lstStyle/>
    <a:p>
      <a:pPr>
        <a:defRPr sz="2400"/>
      </a:pPr>
      <a:endParaRPr lang="es-CO"/>
    </a:p>
  </c:txPr>
  <c:externalData r:id="rId1"/>
</c:chartSpace>
</file>

<file path=ppt/charts/chart22.xml><?xml version="1.0" encoding="utf-8"?>
<c:chartSpace xmlns:c="http://schemas.openxmlformats.org/drawingml/2006/chart" xmlns:a="http://schemas.openxmlformats.org/drawingml/2006/main" xmlns:r="http://schemas.openxmlformats.org/officeDocument/2006/relationships">
  <c:lang val="es-CO"/>
  <c:chart>
    <c:title>
      <c:tx>
        <c:rich>
          <a:bodyPr rot="0" spcFirstLastPara="1" vertOverflow="ellipsis" vert="horz" wrap="square" anchor="ctr" anchorCtr="1"/>
          <a:lstStyle/>
          <a:p>
            <a:pPr>
              <a:defRPr lang="es-CO" sz="4400" b="1" kern="1200">
                <a:solidFill>
                  <a:srgbClr val="1C4583"/>
                </a:solidFill>
                <a:latin typeface="+mn-lt"/>
                <a:ea typeface="+mn-ea"/>
                <a:cs typeface="Arial"/>
              </a:defRPr>
            </a:pPr>
            <a:r>
              <a:rPr lang="es-ES" sz="4400" b="1" kern="1200" dirty="0">
                <a:solidFill>
                  <a:srgbClr val="1C4583"/>
                </a:solidFill>
                <a:latin typeface="+mn-lt"/>
                <a:ea typeface="+mn-ea"/>
                <a:cs typeface="Arial"/>
              </a:rPr>
              <a:t>Motivos</a:t>
            </a:r>
            <a:r>
              <a:rPr lang="es-ES" sz="4400" b="1" kern="1200" baseline="0" dirty="0">
                <a:solidFill>
                  <a:srgbClr val="1C4583"/>
                </a:solidFill>
                <a:latin typeface="+mn-lt"/>
                <a:ea typeface="+mn-ea"/>
                <a:cs typeface="Arial"/>
              </a:rPr>
              <a:t> Tutelas</a:t>
            </a:r>
            <a:endParaRPr lang="es-CO" sz="4400" b="1" kern="1200" dirty="0">
              <a:solidFill>
                <a:srgbClr val="1C4583"/>
              </a:solidFill>
              <a:latin typeface="+mn-lt"/>
              <a:ea typeface="+mn-ea"/>
              <a:cs typeface="Arial"/>
            </a:endParaRPr>
          </a:p>
        </c:rich>
      </c:tx>
      <c:layout/>
      <c:spPr>
        <a:noFill/>
        <a:ln>
          <a:noFill/>
        </a:ln>
        <a:effectLst/>
      </c:spPr>
    </c:title>
    <c:view3D>
      <c:perspective val="30"/>
    </c:view3D>
    <c:floor>
      <c:spPr>
        <a:noFill/>
        <a:ln>
          <a:noFill/>
        </a:ln>
        <a:effectLst/>
        <a:sp3d/>
      </c:spPr>
    </c:floor>
    <c:sideWall>
      <c:spPr>
        <a:noFill/>
        <a:ln>
          <a:noFill/>
        </a:ln>
        <a:effectLst/>
        <a:sp3d/>
      </c:spPr>
    </c:sideWall>
    <c:backWall>
      <c:spPr>
        <a:noFill/>
        <a:ln>
          <a:noFill/>
        </a:ln>
        <a:effectLst/>
        <a:sp3d/>
      </c:spPr>
    </c:backWall>
    <c:plotArea>
      <c:layout/>
      <c:bar3DChart>
        <c:barDir val="col"/>
        <c:grouping val="clustered"/>
        <c:ser>
          <c:idx val="0"/>
          <c:order val="0"/>
          <c:tx>
            <c:strRef>
              <c:f>Hoja1!$B$1</c:f>
              <c:strCache>
                <c:ptCount val="1"/>
                <c:pt idx="0">
                  <c:v>Administrativas</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sp3d/>
          </c:spPr>
          <c:dLbls>
            <c:dLbl>
              <c:idx val="0"/>
              <c:layout>
                <c:manualLayout>
                  <c:x val="-1.4712540703247861E-2"/>
                  <c:y val="6.7432478223219405E-2"/>
                </c:manualLayout>
              </c:layout>
              <c:tx>
                <c:rich>
                  <a:bodyPr rot="0" spcFirstLastPara="1" vertOverflow="ellipsis" vert="horz" wrap="square" lIns="38100" tIns="19050" rIns="38100" bIns="19050" anchor="ctr" anchorCtr="1">
                    <a:spAutoFit/>
                  </a:bodyPr>
                  <a:lstStyle/>
                  <a:p>
                    <a:pPr>
                      <a:defRPr lang="es-ES" sz="3200" b="0" i="0" u="none" strike="noStrike" kern="1200" baseline="0">
                        <a:solidFill>
                          <a:schemeClr val="tx2"/>
                        </a:solidFill>
                        <a:latin typeface="+mn-lt"/>
                        <a:ea typeface="+mn-ea"/>
                        <a:cs typeface="+mn-cs"/>
                      </a:defRPr>
                    </a:pPr>
                    <a:r>
                      <a:rPr lang="en-US" sz="3200" b="1" dirty="0"/>
                      <a:t>31.2%</a:t>
                    </a:r>
                  </a:p>
                  <a:p>
                    <a:pPr>
                      <a:defRPr lang="es-ES" sz="3200" b="0" i="0" u="none" strike="noStrike" kern="1200" baseline="0">
                        <a:solidFill>
                          <a:schemeClr val="tx2"/>
                        </a:solidFill>
                        <a:latin typeface="+mn-lt"/>
                        <a:ea typeface="+mn-ea"/>
                        <a:cs typeface="+mn-cs"/>
                      </a:defRPr>
                    </a:pPr>
                    <a:endParaRPr lang="en-US" sz="3200" b="1" dirty="0"/>
                  </a:p>
                </c:rich>
              </c:tx>
              <c:spPr>
                <a:noFill/>
                <a:ln>
                  <a:noFill/>
                </a:ln>
                <a:effectLst/>
              </c:spPr>
              <c:showVal val="1"/>
              <c:extLst xmlns:c16r2="http://schemas.microsoft.com/office/drawing/2015/06/chart">
                <c:ext xmlns:c15="http://schemas.microsoft.com/office/drawing/2012/chart" uri="{CE6537A1-D6FC-4f65-9D91-7224C49458BB}">
                  <c15:showDataLabelsRange val="0"/>
                </c:ext>
                <c:ext xmlns:c16="http://schemas.microsoft.com/office/drawing/2014/chart" uri="{C3380CC4-5D6E-409C-BE32-E72D297353CC}">
                  <c16:uniqueId val="{00000000-7C0E-460E-B55F-077AB7CD3A4A}"/>
                </c:ext>
              </c:extLst>
            </c:dLbl>
            <c:dLbl>
              <c:idx val="1"/>
              <c:layout/>
              <c:tx>
                <c:rich>
                  <a:bodyPr/>
                  <a:lstStyle/>
                  <a:p>
                    <a:r>
                      <a:rPr lang="en-US" sz="3200" b="1" dirty="0"/>
                      <a:t>60.1%</a:t>
                    </a:r>
                  </a:p>
                </c:rich>
              </c:tx>
              <c:showVal val="1"/>
              <c:extLst xmlns:c16r2="http://schemas.microsoft.com/office/drawing/2015/06/chart">
                <c:ext xmlns:c15="http://schemas.microsoft.com/office/drawing/2012/chart" uri="{CE6537A1-D6FC-4f65-9D91-7224C49458BB}">
                  <c15:showDataLabelsRange val="0"/>
                </c:ext>
                <c:ext xmlns:c16="http://schemas.microsoft.com/office/drawing/2014/chart" uri="{C3380CC4-5D6E-409C-BE32-E72D297353CC}">
                  <c16:uniqueId val="{00000001-7C0E-460E-B55F-077AB7CD3A4A}"/>
                </c:ext>
              </c:extLst>
            </c:dLbl>
            <c:spPr>
              <a:noFill/>
              <a:ln>
                <a:noFill/>
              </a:ln>
              <a:effectLst/>
            </c:spPr>
            <c:txPr>
              <a:bodyPr rot="0" spcFirstLastPara="1" vertOverflow="ellipsis" vert="horz" wrap="square" lIns="38100" tIns="19050" rIns="38100" bIns="19050" anchor="ctr" anchorCtr="1">
                <a:spAutoFit/>
              </a:bodyPr>
              <a:lstStyle/>
              <a:p>
                <a:pPr>
                  <a:defRPr lang="es-ES" sz="1197" b="0" i="0" u="none" strike="noStrike" kern="1200" baseline="0">
                    <a:solidFill>
                      <a:schemeClr val="tx2"/>
                    </a:solidFill>
                    <a:latin typeface="+mn-lt"/>
                    <a:ea typeface="+mn-ea"/>
                    <a:cs typeface="+mn-cs"/>
                  </a:defRPr>
                </a:pPr>
                <a:endParaRPr lang="es-CO"/>
              </a:p>
            </c:txPr>
            <c:showVal val="1"/>
            <c:extLst xmlns:c16r2="http://schemas.microsoft.com/office/drawing/2015/06/char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Hoja1!$A$2:$A$3</c:f>
              <c:strCache>
                <c:ptCount val="2"/>
                <c:pt idx="0">
                  <c:v>Año 2019</c:v>
                </c:pt>
                <c:pt idx="1">
                  <c:v>Año 2020</c:v>
                </c:pt>
              </c:strCache>
            </c:strRef>
          </c:cat>
          <c:val>
            <c:numRef>
              <c:f>Hoja1!$B$2:$B$3</c:f>
              <c:numCache>
                <c:formatCode>General</c:formatCode>
                <c:ptCount val="2"/>
                <c:pt idx="0">
                  <c:v>81</c:v>
                </c:pt>
                <c:pt idx="1">
                  <c:v>154</c:v>
                </c:pt>
              </c:numCache>
            </c:numRef>
          </c:val>
          <c:extLst xmlns:c16r2="http://schemas.microsoft.com/office/drawing/2015/06/chart">
            <c:ext xmlns:c16="http://schemas.microsoft.com/office/drawing/2014/chart" uri="{C3380CC4-5D6E-409C-BE32-E72D297353CC}">
              <c16:uniqueId val="{00000000-F260-47E3-9BBB-3B158D509375}"/>
            </c:ext>
          </c:extLst>
        </c:ser>
        <c:ser>
          <c:idx val="1"/>
          <c:order val="1"/>
          <c:tx>
            <c:strRef>
              <c:f>Hoja1!$C$1</c:f>
              <c:strCache>
                <c:ptCount val="1"/>
                <c:pt idx="0">
                  <c:v>Salud</c:v>
                </c:pt>
              </c:strCache>
            </c:strRef>
          </c:tx>
          <c:spPr>
            <a:solidFill>
              <a:schemeClr val="accent1">
                <a:lumMod val="40000"/>
                <a:lumOff val="60000"/>
              </a:schemeClr>
            </a:solidFill>
            <a:ln>
              <a:noFill/>
            </a:ln>
            <a:effectLst/>
            <a:sp3d/>
          </c:spPr>
          <c:dLbls>
            <c:dLbl>
              <c:idx val="0"/>
              <c:layout/>
              <c:tx>
                <c:rich>
                  <a:bodyPr/>
                  <a:lstStyle/>
                  <a:p>
                    <a:r>
                      <a:rPr lang="en-US" sz="3200" b="1" dirty="0"/>
                      <a:t>66.8%</a:t>
                    </a:r>
                  </a:p>
                </c:rich>
              </c:tx>
              <c:showVal val="1"/>
              <c:extLst xmlns:c16r2="http://schemas.microsoft.com/office/drawing/2015/06/chart">
                <c:ext xmlns:c15="http://schemas.microsoft.com/office/drawing/2012/chart" uri="{CE6537A1-D6FC-4f65-9D91-7224C49458BB}">
                  <c15:showDataLabelsRange val="0"/>
                </c:ext>
                <c:ext xmlns:c16="http://schemas.microsoft.com/office/drawing/2014/chart" uri="{C3380CC4-5D6E-409C-BE32-E72D297353CC}">
                  <c16:uniqueId val="{00000002-7C0E-460E-B55F-077AB7CD3A4A}"/>
                </c:ext>
              </c:extLst>
            </c:dLbl>
            <c:dLbl>
              <c:idx val="1"/>
              <c:layout/>
              <c:tx>
                <c:rich>
                  <a:bodyPr/>
                  <a:lstStyle/>
                  <a:p>
                    <a:r>
                      <a:rPr lang="en-US" sz="3200" b="1" dirty="0"/>
                      <a:t>39.2%</a:t>
                    </a:r>
                  </a:p>
                </c:rich>
              </c:tx>
              <c:showVal val="1"/>
              <c:extLst xmlns:c16r2="http://schemas.microsoft.com/office/drawing/2015/06/chart">
                <c:ext xmlns:c15="http://schemas.microsoft.com/office/drawing/2012/chart" uri="{CE6537A1-D6FC-4f65-9D91-7224C49458BB}">
                  <c15:showDataLabelsRange val="0"/>
                </c:ext>
                <c:ext xmlns:c16="http://schemas.microsoft.com/office/drawing/2014/chart" uri="{C3380CC4-5D6E-409C-BE32-E72D297353CC}">
                  <c16:uniqueId val="{00000003-7C0E-460E-B55F-077AB7CD3A4A}"/>
                </c:ext>
              </c:extLst>
            </c:dLbl>
            <c:spPr>
              <a:noFill/>
              <a:ln>
                <a:noFill/>
              </a:ln>
              <a:effectLst/>
            </c:spPr>
            <c:txPr>
              <a:bodyPr rot="0" spcFirstLastPara="1" vertOverflow="ellipsis" vert="horz" wrap="square" lIns="38100" tIns="19050" rIns="38100" bIns="19050" anchor="ctr" anchorCtr="1">
                <a:spAutoFit/>
              </a:bodyPr>
              <a:lstStyle/>
              <a:p>
                <a:pPr>
                  <a:defRPr lang="es-ES" sz="1400" b="0" i="0" u="none" strike="noStrike" kern="1200" baseline="0">
                    <a:solidFill>
                      <a:schemeClr val="tx2"/>
                    </a:solidFill>
                    <a:latin typeface="+mn-lt"/>
                    <a:ea typeface="+mn-ea"/>
                    <a:cs typeface="+mn-cs"/>
                  </a:defRPr>
                </a:pPr>
                <a:endParaRPr lang="es-CO"/>
              </a:p>
            </c:txPr>
            <c:showVal val="1"/>
            <c:extLst xmlns:c16r2="http://schemas.microsoft.com/office/drawing/2015/06/char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Hoja1!$A$2:$A$3</c:f>
              <c:strCache>
                <c:ptCount val="2"/>
                <c:pt idx="0">
                  <c:v>Año 2019</c:v>
                </c:pt>
                <c:pt idx="1">
                  <c:v>Año 2020</c:v>
                </c:pt>
              </c:strCache>
            </c:strRef>
          </c:cat>
          <c:val>
            <c:numRef>
              <c:f>Hoja1!$C$2:$C$3</c:f>
              <c:numCache>
                <c:formatCode>General</c:formatCode>
                <c:ptCount val="2"/>
                <c:pt idx="0">
                  <c:v>163</c:v>
                </c:pt>
                <c:pt idx="1">
                  <c:v>99</c:v>
                </c:pt>
              </c:numCache>
            </c:numRef>
          </c:val>
          <c:extLst xmlns:c16r2="http://schemas.microsoft.com/office/drawing/2015/06/chart">
            <c:ext xmlns:c16="http://schemas.microsoft.com/office/drawing/2014/chart" uri="{C3380CC4-5D6E-409C-BE32-E72D297353CC}">
              <c16:uniqueId val="{00000001-F260-47E3-9BBB-3B158D509375}"/>
            </c:ext>
          </c:extLst>
        </c:ser>
        <c:dLbls>
          <c:showVal val="1"/>
        </c:dLbls>
        <c:gapWidth val="100"/>
        <c:shape val="box"/>
        <c:axId val="279464192"/>
        <c:axId val="279490560"/>
        <c:axId val="0"/>
      </c:bar3DChart>
      <c:catAx>
        <c:axId val="279464192"/>
        <c:scaling>
          <c:orientation val="minMax"/>
        </c:scaling>
        <c:axPos val="b"/>
        <c:numFmt formatCode="General" sourceLinked="1"/>
        <c:maj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lang="es-ES" sz="2400" b="1" i="0" u="none" strike="noStrike" kern="1200" baseline="0">
                <a:solidFill>
                  <a:schemeClr val="tx2"/>
                </a:solidFill>
                <a:latin typeface="+mn-lt"/>
                <a:ea typeface="+mn-ea"/>
                <a:cs typeface="+mn-cs"/>
              </a:defRPr>
            </a:pPr>
            <a:endParaRPr lang="es-CO"/>
          </a:p>
        </c:txPr>
        <c:crossAx val="279490560"/>
        <c:crosses val="autoZero"/>
        <c:auto val="1"/>
        <c:lblAlgn val="ctr"/>
        <c:lblOffset val="100"/>
      </c:catAx>
      <c:valAx>
        <c:axId val="279490560"/>
        <c:scaling>
          <c:orientation val="minMax"/>
        </c:scaling>
        <c:axPos val="l"/>
        <c:majorGridlines>
          <c:spPr>
            <a:ln w="9525" cap="flat" cmpd="sng" algn="ctr">
              <a:solidFill>
                <a:schemeClr val="tx2">
                  <a:lumMod val="15000"/>
                  <a:lumOff val="85000"/>
                </a:schemeClr>
              </a:solidFill>
              <a:round/>
            </a:ln>
            <a:effectLst/>
          </c:spPr>
        </c:majorGridlines>
        <c:numFmt formatCode="General" sourceLinked="1"/>
        <c:majorTickMark val="none"/>
        <c:tickLblPos val="nextTo"/>
        <c:spPr>
          <a:noFill/>
          <a:ln>
            <a:noFill/>
          </a:ln>
          <a:effectLst/>
        </c:spPr>
        <c:txPr>
          <a:bodyPr rot="-60000000" spcFirstLastPara="1" vertOverflow="ellipsis" vert="horz" wrap="square" anchor="ctr" anchorCtr="1"/>
          <a:lstStyle/>
          <a:p>
            <a:pPr>
              <a:defRPr lang="es-ES" sz="1197" b="0" i="0" u="none" strike="noStrike" kern="1200" baseline="0">
                <a:solidFill>
                  <a:schemeClr val="tx2"/>
                </a:solidFill>
                <a:latin typeface="+mn-lt"/>
                <a:ea typeface="+mn-ea"/>
                <a:cs typeface="+mn-cs"/>
              </a:defRPr>
            </a:pPr>
            <a:endParaRPr lang="es-CO"/>
          </a:p>
        </c:txPr>
        <c:crossAx val="279464192"/>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lang="es-ES" sz="2400" b="1" i="0" u="none" strike="noStrike" kern="1200" baseline="0">
                <a:solidFill>
                  <a:schemeClr val="tx2"/>
                </a:solidFill>
                <a:latin typeface="+mn-lt"/>
                <a:ea typeface="+mn-ea"/>
                <a:cs typeface="+mn-cs"/>
              </a:defRPr>
            </a:pPr>
            <a:endParaRPr lang="es-CO"/>
          </a:p>
        </c:txPr>
      </c:legendEntry>
      <c:legendEntry>
        <c:idx val="1"/>
        <c:txPr>
          <a:bodyPr rot="0" spcFirstLastPara="1" vertOverflow="ellipsis" vert="horz" wrap="square" anchor="ctr" anchorCtr="1"/>
          <a:lstStyle/>
          <a:p>
            <a:pPr>
              <a:defRPr lang="es-ES" sz="2400" b="1" i="0" u="none" strike="noStrike" kern="1200" baseline="0">
                <a:solidFill>
                  <a:schemeClr val="tx2"/>
                </a:solidFill>
                <a:latin typeface="+mn-lt"/>
                <a:ea typeface="+mn-ea"/>
                <a:cs typeface="+mn-cs"/>
              </a:defRPr>
            </a:pPr>
            <a:endParaRPr lang="es-CO"/>
          </a:p>
        </c:txPr>
      </c:legendEntry>
      <c:layout>
        <c:manualLayout>
          <c:xMode val="edge"/>
          <c:yMode val="edge"/>
          <c:x val="0"/>
          <c:y val="0.86439592079108762"/>
          <c:w val="0.88386919186209356"/>
          <c:h val="0.13560407920891263"/>
        </c:manualLayout>
      </c:layout>
      <c:spPr>
        <a:noFill/>
        <a:ln>
          <a:noFill/>
        </a:ln>
        <a:effectLst/>
      </c:spPr>
      <c:txPr>
        <a:bodyPr rot="0" spcFirstLastPara="1" vertOverflow="ellipsis" vert="horz" wrap="square" anchor="ctr" anchorCtr="1"/>
        <a:lstStyle/>
        <a:p>
          <a:pPr>
            <a:defRPr lang="es-ES" sz="1197" b="0" i="0" u="none" strike="noStrike" kern="1200" baseline="0">
              <a:solidFill>
                <a:schemeClr val="tx2"/>
              </a:solidFill>
              <a:latin typeface="+mn-lt"/>
              <a:ea typeface="+mn-ea"/>
              <a:cs typeface="+mn-cs"/>
            </a:defRPr>
          </a:pPr>
          <a:endParaRPr lang="es-CO"/>
        </a:p>
      </c:txPr>
    </c:legend>
    <c:plotVisOnly val="1"/>
    <c:dispBlanksAs val="gap"/>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CO"/>
    </a:p>
  </c:txPr>
  <c:externalData r:id="rId1"/>
</c:chartSpace>
</file>

<file path=ppt/charts/chart23.xml><?xml version="1.0" encoding="utf-8"?>
<c:chartSpace xmlns:c="http://schemas.openxmlformats.org/drawingml/2006/chart" xmlns:a="http://schemas.openxmlformats.org/drawingml/2006/main" xmlns:r="http://schemas.openxmlformats.org/officeDocument/2006/relationships">
  <c:date1904 val="1"/>
  <c:lang val="es-CO"/>
  <c:chart>
    <c:autoTitleDeleted val="1"/>
    <c:plotArea>
      <c:layout/>
      <c:pieChart>
        <c:varyColors val="1"/>
        <c:dLbls>
          <c:showVal val="1"/>
          <c:showCatName val="1"/>
        </c:dLbls>
        <c:firstSliceAng val="0"/>
      </c:pieChart>
      <c:spPr>
        <a:noFill/>
        <a:ln>
          <a:noFill/>
        </a:ln>
        <a:effectLst/>
      </c:spPr>
    </c:plotArea>
    <c:plotVisOnly val="1"/>
    <c:dispBlanksAs val="zero"/>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CO"/>
    </a:p>
  </c:txPr>
  <c:externalData r:id="rId1"/>
</c:chartSpace>
</file>

<file path=ppt/charts/chart24.xml><?xml version="1.0" encoding="utf-8"?>
<c:chartSpace xmlns:c="http://schemas.openxmlformats.org/drawingml/2006/chart" xmlns:a="http://schemas.openxmlformats.org/drawingml/2006/main" xmlns:r="http://schemas.openxmlformats.org/officeDocument/2006/relationships">
  <c:date1904 val="1"/>
  <c:lang val="es-CO"/>
  <c:chart>
    <c:autoTitleDeleted val="1"/>
    <c:plotArea>
      <c:layout/>
      <c:barChart>
        <c:barDir val="col"/>
        <c:grouping val="clustered"/>
        <c:ser>
          <c:idx val="0"/>
          <c:order val="0"/>
          <c:tx>
            <c:strRef>
              <c:f>'Llamada mensual'!$C$5</c:f>
              <c:strCache>
                <c:ptCount val="1"/>
                <c:pt idx="0">
                  <c:v>Llamadas Ofrecidas </c:v>
                </c:pt>
              </c:strCache>
            </c:strRef>
          </c:tx>
          <c:spPr>
            <a:solidFill>
              <a:schemeClr val="accent1"/>
            </a:solidFill>
            <a:ln>
              <a:noFill/>
            </a:ln>
            <a:effectLst/>
          </c:spPr>
          <c:cat>
            <c:strRef>
              <c:f>'Llamada mensual'!$D$4:$Q$4</c:f>
              <c:strCache>
                <c:ptCount val="1"/>
                <c:pt idx="0">
                  <c:v>Enero 2021</c:v>
                </c:pt>
              </c:strCache>
              <c:extLst xmlns:c16r2="http://schemas.microsoft.com/office/drawing/2015/06/chart"/>
            </c:strRef>
          </c:cat>
          <c:val>
            <c:numRef>
              <c:f>'Llamada mensual'!$D$5:$Q$5</c:f>
              <c:numCache>
                <c:formatCode>#,##0</c:formatCode>
                <c:ptCount val="1"/>
                <c:pt idx="0">
                  <c:v>104792</c:v>
                </c:pt>
              </c:numCache>
              <c:extLst xmlns:c16r2="http://schemas.microsoft.com/office/drawing/2015/06/chart"/>
            </c:numRef>
          </c:val>
          <c:extLst xmlns:c16r2="http://schemas.microsoft.com/office/drawing/2015/06/chart">
            <c:ext xmlns:c16="http://schemas.microsoft.com/office/drawing/2014/chart" uri="{C3380CC4-5D6E-409C-BE32-E72D297353CC}">
              <c16:uniqueId val="{00000000-A6F5-4DFA-8EE6-CA8DE186C59B}"/>
            </c:ext>
          </c:extLst>
        </c:ser>
        <c:ser>
          <c:idx val="1"/>
          <c:order val="1"/>
          <c:tx>
            <c:strRef>
              <c:f>'Llamada mensual'!$C$6</c:f>
              <c:strCache>
                <c:ptCount val="1"/>
                <c:pt idx="0">
                  <c:v>Llamadas Contestadas </c:v>
                </c:pt>
              </c:strCache>
            </c:strRef>
          </c:tx>
          <c:spPr>
            <a:solidFill>
              <a:schemeClr val="accent2"/>
            </a:solidFill>
            <a:ln>
              <a:noFill/>
            </a:ln>
            <a:effectLst/>
          </c:spPr>
          <c:cat>
            <c:strRef>
              <c:f>'Llamada mensual'!$D$4:$Q$4</c:f>
              <c:strCache>
                <c:ptCount val="1"/>
                <c:pt idx="0">
                  <c:v>Enero 2021</c:v>
                </c:pt>
              </c:strCache>
              <c:extLst xmlns:c16r2="http://schemas.microsoft.com/office/drawing/2015/06/chart"/>
            </c:strRef>
          </c:cat>
          <c:val>
            <c:numRef>
              <c:f>'Llamada mensual'!$D$6:$Q$6</c:f>
              <c:numCache>
                <c:formatCode>#,##0</c:formatCode>
                <c:ptCount val="1"/>
                <c:pt idx="0">
                  <c:v>97024</c:v>
                </c:pt>
              </c:numCache>
              <c:extLst xmlns:c16r2="http://schemas.microsoft.com/office/drawing/2015/06/chart"/>
            </c:numRef>
          </c:val>
          <c:extLst xmlns:c16r2="http://schemas.microsoft.com/office/drawing/2015/06/chart">
            <c:ext xmlns:c16="http://schemas.microsoft.com/office/drawing/2014/chart" uri="{C3380CC4-5D6E-409C-BE32-E72D297353CC}">
              <c16:uniqueId val="{00000001-A6F5-4DFA-8EE6-CA8DE186C59B}"/>
            </c:ext>
          </c:extLst>
        </c:ser>
        <c:ser>
          <c:idx val="2"/>
          <c:order val="2"/>
          <c:tx>
            <c:strRef>
              <c:f>'Llamada mensual'!$C$7</c:f>
              <c:strCache>
                <c:ptCount val="1"/>
                <c:pt idx="0">
                  <c:v>Llamadas Abandonadas</c:v>
                </c:pt>
              </c:strCache>
            </c:strRef>
          </c:tx>
          <c:spPr>
            <a:solidFill>
              <a:schemeClr val="accent3"/>
            </a:solidFill>
            <a:ln>
              <a:noFill/>
            </a:ln>
            <a:effectLst/>
          </c:spPr>
          <c:cat>
            <c:strRef>
              <c:f>'Llamada mensual'!$D$4:$Q$4</c:f>
              <c:strCache>
                <c:ptCount val="1"/>
                <c:pt idx="0">
                  <c:v>Enero 2021</c:v>
                </c:pt>
              </c:strCache>
              <c:extLst xmlns:c16r2="http://schemas.microsoft.com/office/drawing/2015/06/chart"/>
            </c:strRef>
          </c:cat>
          <c:val>
            <c:numRef>
              <c:f>'Llamada mensual'!$D$7:$Q$7</c:f>
              <c:numCache>
                <c:formatCode>#,##0</c:formatCode>
                <c:ptCount val="1"/>
                <c:pt idx="0">
                  <c:v>7768</c:v>
                </c:pt>
              </c:numCache>
              <c:extLst xmlns:c16r2="http://schemas.microsoft.com/office/drawing/2015/06/chart"/>
            </c:numRef>
          </c:val>
          <c:extLst xmlns:c16r2="http://schemas.microsoft.com/office/drawing/2015/06/chart">
            <c:ext xmlns:c16="http://schemas.microsoft.com/office/drawing/2014/chart" uri="{C3380CC4-5D6E-409C-BE32-E72D297353CC}">
              <c16:uniqueId val="{00000002-A6F5-4DFA-8EE6-CA8DE186C59B}"/>
            </c:ext>
          </c:extLst>
        </c:ser>
        <c:axId val="198873472"/>
        <c:axId val="198875392"/>
      </c:barChart>
      <c:lineChart>
        <c:grouping val="standard"/>
        <c:ser>
          <c:idx val="3"/>
          <c:order val="3"/>
          <c:tx>
            <c:strRef>
              <c:f>'Llamada mensual'!$C$8</c:f>
              <c:strCache>
                <c:ptCount val="1"/>
                <c:pt idx="0">
                  <c:v>N.A</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strRef>
              <c:f>'Llamada mensual'!$D$4:$Q$4</c:f>
              <c:strCache>
                <c:ptCount val="1"/>
                <c:pt idx="0">
                  <c:v>Enero 2021</c:v>
                </c:pt>
              </c:strCache>
              <c:extLst xmlns:c16r2="http://schemas.microsoft.com/office/drawing/2015/06/chart"/>
            </c:strRef>
          </c:cat>
          <c:val>
            <c:numRef>
              <c:f>'Llamada mensual'!$D$8:$Q$8</c:f>
              <c:numCache>
                <c:formatCode>0.00%</c:formatCode>
                <c:ptCount val="1"/>
                <c:pt idx="0">
                  <c:v>0.925872203985037</c:v>
                </c:pt>
              </c:numCache>
              <c:extLst xmlns:c16r2="http://schemas.microsoft.com/office/drawing/2015/06/chart"/>
            </c:numRef>
          </c:val>
          <c:extLst xmlns:c16r2="http://schemas.microsoft.com/office/drawing/2015/06/chart">
            <c:ext xmlns:c16="http://schemas.microsoft.com/office/drawing/2014/chart" uri="{C3380CC4-5D6E-409C-BE32-E72D297353CC}">
              <c16:uniqueId val="{00000003-A6F5-4DFA-8EE6-CA8DE186C59B}"/>
            </c:ext>
          </c:extLst>
        </c:ser>
        <c:marker val="1"/>
        <c:axId val="198886912"/>
        <c:axId val="198885376"/>
      </c:lineChart>
      <c:catAx>
        <c:axId val="198873472"/>
        <c:scaling>
          <c:orientation val="minMax"/>
        </c:scaling>
        <c:axPos val="b"/>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s-ES" sz="2000" b="0" i="0" u="none" strike="noStrike" kern="1200" baseline="0">
                <a:solidFill>
                  <a:schemeClr val="tx1">
                    <a:lumMod val="65000"/>
                    <a:lumOff val="35000"/>
                  </a:schemeClr>
                </a:solidFill>
                <a:latin typeface="+mn-lt"/>
                <a:ea typeface="+mn-ea"/>
                <a:cs typeface="+mn-cs"/>
              </a:defRPr>
            </a:pPr>
            <a:endParaRPr lang="es-CO"/>
          </a:p>
        </c:txPr>
        <c:crossAx val="198875392"/>
        <c:crosses val="autoZero"/>
        <c:auto val="1"/>
        <c:lblAlgn val="ctr"/>
        <c:lblOffset val="100"/>
      </c:catAx>
      <c:valAx>
        <c:axId val="198875392"/>
        <c:scaling>
          <c:orientation val="minMax"/>
        </c:scaling>
        <c:axPos val="l"/>
        <c:majorGridlines>
          <c:spPr>
            <a:ln w="9525" cap="flat" cmpd="sng" algn="ctr">
              <a:solidFill>
                <a:schemeClr val="tx1">
                  <a:lumMod val="15000"/>
                  <a:lumOff val="85000"/>
                </a:schemeClr>
              </a:solidFill>
              <a:round/>
            </a:ln>
            <a:effectLst/>
          </c:spPr>
        </c:majorGridlines>
        <c:numFmt formatCode="#,##0" sourceLinked="1"/>
        <c:majorTickMark val="none"/>
        <c:tickLblPos val="nextTo"/>
        <c:spPr>
          <a:noFill/>
          <a:ln>
            <a:noFill/>
          </a:ln>
          <a:effectLst/>
        </c:spPr>
        <c:txPr>
          <a:bodyPr rot="-60000000" spcFirstLastPara="1" vertOverflow="ellipsis" vert="horz" wrap="square" anchor="ctr" anchorCtr="1"/>
          <a:lstStyle/>
          <a:p>
            <a:pPr>
              <a:defRPr lang="es-ES" sz="2000" b="0" i="0" u="none" strike="noStrike" kern="1200" baseline="0">
                <a:solidFill>
                  <a:schemeClr val="tx1">
                    <a:lumMod val="65000"/>
                    <a:lumOff val="35000"/>
                  </a:schemeClr>
                </a:solidFill>
                <a:latin typeface="+mn-lt"/>
                <a:ea typeface="+mn-ea"/>
                <a:cs typeface="+mn-cs"/>
              </a:defRPr>
            </a:pPr>
            <a:endParaRPr lang="es-CO"/>
          </a:p>
        </c:txPr>
        <c:crossAx val="198873472"/>
        <c:crosses val="autoZero"/>
        <c:crossBetween val="between"/>
      </c:valAx>
      <c:valAx>
        <c:axId val="198885376"/>
        <c:scaling>
          <c:orientation val="minMax"/>
          <c:max val="1"/>
          <c:min val="0.5"/>
        </c:scaling>
        <c:axPos val="r"/>
        <c:numFmt formatCode="0.00%" sourceLinked="1"/>
        <c:majorTickMark val="none"/>
        <c:tickLblPos val="nextTo"/>
        <c:spPr>
          <a:noFill/>
          <a:ln>
            <a:noFill/>
          </a:ln>
          <a:effectLst/>
        </c:spPr>
        <c:txPr>
          <a:bodyPr rot="-60000000" spcFirstLastPara="1" vertOverflow="ellipsis" vert="horz" wrap="square" anchor="ctr" anchorCtr="1"/>
          <a:lstStyle/>
          <a:p>
            <a:pPr>
              <a:defRPr lang="es-ES" sz="2000" b="0" i="0" u="none" strike="noStrike" kern="1200" baseline="0">
                <a:solidFill>
                  <a:schemeClr val="tx1">
                    <a:lumMod val="65000"/>
                    <a:lumOff val="35000"/>
                  </a:schemeClr>
                </a:solidFill>
                <a:latin typeface="+mn-lt"/>
                <a:ea typeface="+mn-ea"/>
                <a:cs typeface="+mn-cs"/>
              </a:defRPr>
            </a:pPr>
            <a:endParaRPr lang="es-CO"/>
          </a:p>
        </c:txPr>
        <c:crossAx val="198886912"/>
        <c:crosses val="max"/>
        <c:crossBetween val="between"/>
      </c:valAx>
      <c:catAx>
        <c:axId val="198886912"/>
        <c:scaling>
          <c:orientation val="minMax"/>
        </c:scaling>
        <c:delete val="1"/>
        <c:axPos val="b"/>
        <c:numFmt formatCode="General" sourceLinked="1"/>
        <c:majorTickMark val="none"/>
        <c:tickLblPos val="nextTo"/>
        <c:crossAx val="198885376"/>
        <c:crosses val="autoZero"/>
        <c:auto val="1"/>
        <c:lblAlgn val="ctr"/>
        <c:lblOffset val="100"/>
      </c:cat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lang="es-ES" sz="2000" b="0" i="0" u="none" strike="noStrike" kern="1200" baseline="0">
                <a:solidFill>
                  <a:schemeClr val="tx1">
                    <a:lumMod val="65000"/>
                    <a:lumOff val="35000"/>
                  </a:schemeClr>
                </a:solidFill>
                <a:latin typeface="+mn-lt"/>
                <a:ea typeface="+mn-ea"/>
                <a:cs typeface="+mn-cs"/>
              </a:defRPr>
            </a:pPr>
            <a:endParaRPr lang="es-CO"/>
          </a:p>
        </c:txPr>
      </c:dTable>
      <c:spPr>
        <a:noFill/>
        <a:ln>
          <a:noFill/>
        </a:ln>
        <a:effectLst/>
      </c:spPr>
    </c:plotArea>
    <c:plotVisOnly val="1"/>
    <c:dispBlanksAs val="gap"/>
  </c:chart>
  <c:spPr>
    <a:noFill/>
    <a:ln>
      <a:noFill/>
    </a:ln>
    <a:effectLst/>
  </c:spPr>
  <c:txPr>
    <a:bodyPr/>
    <a:lstStyle/>
    <a:p>
      <a:pPr>
        <a:defRPr sz="2000"/>
      </a:pPr>
      <a:endParaRPr lang="es-CO"/>
    </a:p>
  </c:txPr>
  <c:externalData r:id="rId1"/>
</c:chartSpace>
</file>

<file path=ppt/charts/chart25.xml><?xml version="1.0" encoding="utf-8"?>
<c:chartSpace xmlns:c="http://schemas.openxmlformats.org/drawingml/2006/chart" xmlns:a="http://schemas.openxmlformats.org/drawingml/2006/main" xmlns:r="http://schemas.openxmlformats.org/officeDocument/2006/relationships">
  <c:date1904 val="1"/>
  <c:lang val="es-CO"/>
  <c:chart>
    <c:autoTitleDeleted val="1"/>
    <c:plotArea>
      <c:layout/>
      <c:pieChart>
        <c:varyColors val="1"/>
        <c:ser>
          <c:idx val="1"/>
          <c:order val="0"/>
          <c:tx>
            <c:strRef>
              <c:f>Seguimiento!$D$2</c:f>
              <c:strCache>
                <c:ptCount val="1"/>
                <c:pt idx="0">
                  <c:v>%</c:v>
                </c:pt>
              </c:strCache>
            </c:strRef>
          </c:tx>
          <c:dPt>
            <c:idx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1-F030-41A5-B783-B13578B776D0}"/>
              </c:ext>
            </c:extLst>
          </c:dPt>
          <c:dPt>
            <c:idx val="1"/>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3-F030-41A5-B783-B13578B776D0}"/>
              </c:ext>
            </c:extLst>
          </c:dPt>
          <c:dLbls>
            <c:dLbl>
              <c:idx val="0"/>
              <c:layout>
                <c:manualLayout>
                  <c:x val="1.43416447944006E-2"/>
                  <c:y val="-7.7314085739282584E-2"/>
                </c:manualLayout>
              </c:layout>
              <c:showCatName val="1"/>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F030-41A5-B783-B13578B776D0}"/>
                </c:ext>
              </c:extLst>
            </c:dLbl>
            <c:dLbl>
              <c:idx val="1"/>
              <c:layout>
                <c:manualLayout>
                  <c:x val="-7.9540682414698267E-3"/>
                  <c:y val="-0.11074037620297461"/>
                </c:manualLayout>
              </c:layout>
              <c:showCatName val="1"/>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F030-41A5-B783-B13578B776D0}"/>
                </c:ext>
              </c:extLst>
            </c:dLbl>
            <c:spPr>
              <a:noFill/>
              <a:ln>
                <a:noFill/>
              </a:ln>
              <a:effectLst/>
            </c:spPr>
            <c:txPr>
              <a:bodyPr rot="0" spcFirstLastPara="1" vertOverflow="ellipsis" vert="horz" wrap="square" anchor="ctr" anchorCtr="1"/>
              <a:lstStyle/>
              <a:p>
                <a:pPr>
                  <a:defRPr lang="es-ES" sz="2000" b="0" i="0" u="none" strike="noStrike" kern="1200" baseline="0">
                    <a:solidFill>
                      <a:schemeClr val="tx1">
                        <a:lumMod val="75000"/>
                        <a:lumOff val="25000"/>
                      </a:schemeClr>
                    </a:solidFill>
                    <a:latin typeface="+mn-lt"/>
                    <a:ea typeface="+mn-ea"/>
                    <a:cs typeface="+mn-cs"/>
                  </a:defRPr>
                </a:pPr>
                <a:endParaRPr lang="es-CO"/>
              </a:p>
            </c:txPr>
            <c:showCatName val="1"/>
            <c:showPercent val="1"/>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Seguimiento!$B$3:$B$4</c:f>
              <c:strCache>
                <c:ptCount val="2"/>
                <c:pt idx="0">
                  <c:v>Covid positivos</c:v>
                </c:pt>
                <c:pt idx="1">
                  <c:v>Sospechosos </c:v>
                </c:pt>
              </c:strCache>
            </c:strRef>
          </c:cat>
          <c:val>
            <c:numRef>
              <c:f>Seguimiento!$D$3:$D$4</c:f>
              <c:numCache>
                <c:formatCode>0.00%</c:formatCode>
                <c:ptCount val="2"/>
                <c:pt idx="0">
                  <c:v>0.5950193423597675</c:v>
                </c:pt>
                <c:pt idx="1">
                  <c:v>0.40498065764023244</c:v>
                </c:pt>
              </c:numCache>
            </c:numRef>
          </c:val>
          <c:extLst xmlns:c16r2="http://schemas.microsoft.com/office/drawing/2015/06/chart">
            <c:ext xmlns:c16="http://schemas.microsoft.com/office/drawing/2014/chart" uri="{C3380CC4-5D6E-409C-BE32-E72D297353CC}">
              <c16:uniqueId val="{00000004-F030-41A5-B783-B13578B776D0}"/>
            </c:ext>
          </c:extLst>
        </c:ser>
        <c:dLbls>
          <c:showCatName val="1"/>
          <c:showPercent val="1"/>
        </c:dLbls>
        <c:firstSliceAng val="0"/>
        <c:extLst xmlns:c16r2="http://schemas.microsoft.com/office/drawing/2015/06/chart">
          <c:ext xmlns:c15="http://schemas.microsoft.com/office/drawing/2012/chart" uri="{02D57815-91ED-43cb-92C2-25804820EDAC}">
            <c15:filteredPieSeries>
              <c15:ser>
                <c:idx val="0"/>
                <c:order val="0"/>
                <c:tx>
                  <c:strRef>
                    <c:extLst>
                      <c:ext uri="{02D57815-91ED-43cb-92C2-25804820EDAC}">
                        <c15:formulaRef>
                          <c15:sqref>Seguimiento!$C$2</c15:sqref>
                        </c15:formulaRef>
                      </c:ext>
                    </c:extLst>
                    <c:strCache>
                      <c:ptCount val="1"/>
                      <c:pt idx="0">
                        <c:v>Cantidad</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6-F030-41A5-B783-B13578B776D0}"/>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8-F030-41A5-B783-B13578B776D0}"/>
                    </c:ext>
                  </c:extLst>
                </c:dPt>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s-CO"/>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uri="{CE6537A1-D6FC-4f65-9D91-7224C49458BB}"/>
                  </c:extLst>
                </c:dLbls>
                <c:cat>
                  <c:strRef>
                    <c:extLst>
                      <c:ext uri="{02D57815-91ED-43cb-92C2-25804820EDAC}">
                        <c15:formulaRef>
                          <c15:sqref>Seguimiento!$B$3:$B$4</c15:sqref>
                        </c15:formulaRef>
                      </c:ext>
                    </c:extLst>
                    <c:strCache>
                      <c:ptCount val="2"/>
                      <c:pt idx="0">
                        <c:v>Covid positivos</c:v>
                      </c:pt>
                      <c:pt idx="1">
                        <c:v>Sospechosos </c:v>
                      </c:pt>
                    </c:strCache>
                  </c:strRef>
                </c:cat>
                <c:val>
                  <c:numRef>
                    <c:extLst>
                      <c:ext uri="{02D57815-91ED-43cb-92C2-25804820EDAC}">
                        <c15:formulaRef>
                          <c15:sqref>Seguimiento!$C$3:$C$4</c15:sqref>
                        </c15:formulaRef>
                      </c:ext>
                    </c:extLst>
                    <c:numCache>
                      <c:formatCode>#,##0</c:formatCode>
                      <c:ptCount val="2"/>
                      <c:pt idx="0">
                        <c:v>22149</c:v>
                      </c:pt>
                      <c:pt idx="1">
                        <c:v>15075</c:v>
                      </c:pt>
                    </c:numCache>
                  </c:numRef>
                </c:val>
                <c:extLst>
                  <c:ext xmlns:c16="http://schemas.microsoft.com/office/drawing/2014/chart" uri="{C3380CC4-5D6E-409C-BE32-E72D297353CC}">
                    <c16:uniqueId val="{00000009-F030-41A5-B783-B13578B776D0}"/>
                  </c:ext>
                </c:extLst>
              </c15:ser>
            </c15:filteredPieSeries>
          </c:ext>
        </c:extLst>
      </c:pieChart>
      <c:spPr>
        <a:noFill/>
        <a:ln>
          <a:noFill/>
        </a:ln>
        <a:effectLst/>
      </c:spPr>
    </c:plotArea>
    <c:plotVisOnly val="1"/>
    <c:dispBlanksAs val="zero"/>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2000"/>
      </a:pPr>
      <a:endParaRPr lang="es-CO"/>
    </a:p>
  </c:txPr>
  <c:externalData r:id="rId1"/>
</c:chartSpace>
</file>

<file path=ppt/charts/chart26.xml><?xml version="1.0" encoding="utf-8"?>
<c:chartSpace xmlns:c="http://schemas.openxmlformats.org/drawingml/2006/chart" xmlns:a="http://schemas.openxmlformats.org/drawingml/2006/main" xmlns:r="http://schemas.openxmlformats.org/officeDocument/2006/relationships">
  <c:lang val="es-CO"/>
  <c:clrMapOvr bg1="lt1" tx1="dk1" bg2="lt2" tx2="dk2" accent1="accent1" accent2="accent2" accent3="accent3" accent4="accent4" accent5="accent5" accent6="accent6" hlink="hlink" folHlink="folHlink"/>
  <c:pivotSource>
    <c:name>[202012 Poblacion diciembre 2020 piramides.xlsx]Hoja4!Tabla dinámica5</c:name>
    <c:fmtId val="-1"/>
  </c:pivotSource>
  <c:chart>
    <c:title>
      <c:tx>
        <c:rich>
          <a:bodyPr/>
          <a:lstStyle/>
          <a:p>
            <a:pPr>
              <a:defRPr lang="es-ES" sz="1200"/>
            </a:pPr>
            <a:r>
              <a:rPr lang="es-CO" sz="1200" b="1" i="0" baseline="0"/>
              <a:t>PIRAMIDE POBLACIONAL </a:t>
            </a:r>
          </a:p>
          <a:p>
            <a:pPr>
              <a:defRPr lang="es-ES" sz="1200"/>
            </a:pPr>
            <a:r>
              <a:rPr lang="es-CO" sz="1200" b="1" i="0" baseline="0"/>
              <a:t>REGIONAL LLANOS ORIENTALES</a:t>
            </a:r>
          </a:p>
          <a:p>
            <a:pPr>
              <a:defRPr lang="es-ES" sz="1200"/>
            </a:pPr>
            <a:r>
              <a:rPr lang="es-CO" sz="1200" b="1" i="0" baseline="0"/>
              <a:t>EPS FAMISANAR SAS</a:t>
            </a:r>
          </a:p>
          <a:p>
            <a:pPr>
              <a:defRPr lang="es-ES" sz="1200"/>
            </a:pPr>
            <a:r>
              <a:rPr lang="es-CO" sz="1200" b="1" i="0" baseline="0"/>
              <a:t>DICIEMBRE 2020</a:t>
            </a:r>
          </a:p>
        </c:rich>
      </c:tx>
      <c:layout/>
    </c:title>
    <c:pivotFmts>
      <c:pivotFmt>
        <c:idx val="0"/>
        <c:spPr>
          <a:ln>
            <a:noFill/>
          </a:ln>
          <a:scene3d>
            <a:camera prst="orthographicFront"/>
            <a:lightRig rig="threePt" dir="t"/>
          </a:scene3d>
          <a:sp3d>
            <a:bevelT/>
          </a:sp3d>
        </c:spPr>
        <c:marker>
          <c:symbol val="none"/>
        </c:marker>
        <c:dLbl>
          <c:idx val="0"/>
          <c:spPr/>
          <c:txPr>
            <a:bodyPr/>
            <a:lstStyle/>
            <a:p>
              <a:pPr>
                <a:defRPr/>
              </a:pPr>
              <a:endParaRPr lang="es-CO"/>
            </a:p>
          </c:txPr>
          <c:showVal val="1"/>
          <c:extLst xmlns:c16r2="http://schemas.microsoft.com/office/drawing/2015/06/chart">
            <c:ext xmlns:c15="http://schemas.microsoft.com/office/drawing/2012/chart" uri="{CE6537A1-D6FC-4f65-9D91-7224C49458BB}"/>
          </c:extLst>
        </c:dLbl>
      </c:pivotFmt>
      <c:pivotFmt>
        <c:idx val="1"/>
        <c:spPr>
          <a:ln>
            <a:noFill/>
          </a:ln>
          <a:scene3d>
            <a:camera prst="orthographicFront"/>
            <a:lightRig rig="threePt" dir="t"/>
          </a:scene3d>
          <a:sp3d>
            <a:bevelT/>
          </a:sp3d>
        </c:spPr>
        <c:marker>
          <c:symbol val="none"/>
        </c:marker>
        <c:dLbl>
          <c:idx val="0"/>
          <c:spPr/>
          <c:txPr>
            <a:bodyPr/>
            <a:lstStyle/>
            <a:p>
              <a:pPr>
                <a:defRPr/>
              </a:pPr>
              <a:endParaRPr lang="es-CO"/>
            </a:p>
          </c:txPr>
          <c:showVal val="1"/>
          <c:extLst xmlns:c16r2="http://schemas.microsoft.com/office/drawing/2015/06/chart">
            <c:ext xmlns:c15="http://schemas.microsoft.com/office/drawing/2012/chart" uri="{CE6537A1-D6FC-4f65-9D91-7224C49458BB}"/>
          </c:extLst>
        </c:dLbl>
      </c:pivotFmt>
      <c:pivotFmt>
        <c:idx val="2"/>
        <c:marker>
          <c:symbol val="none"/>
        </c:marker>
      </c:pivotFmt>
      <c:pivotFmt>
        <c:idx val="3"/>
        <c:marker>
          <c:symbol val="none"/>
        </c:marker>
      </c:pivotFmt>
      <c:pivotFmt>
        <c:idx val="4"/>
        <c:marker>
          <c:symbol val="none"/>
        </c:marker>
      </c:pivotFmt>
      <c:pivotFmt>
        <c:idx val="5"/>
        <c:marker>
          <c:symbol val="none"/>
        </c:marker>
      </c:pivotFmt>
      <c:pivotFmt>
        <c:idx val="6"/>
        <c:marker>
          <c:symbol val="none"/>
        </c:marker>
      </c:pivotFmt>
      <c:pivotFmt>
        <c:idx val="7"/>
        <c:marker>
          <c:symbol val="none"/>
        </c:marker>
        <c:dLbl>
          <c:idx val="0"/>
          <c:spPr/>
          <c:txPr>
            <a:bodyPr/>
            <a:lstStyle/>
            <a:p>
              <a:pPr>
                <a:defRPr/>
              </a:pPr>
              <a:endParaRPr lang="es-CO"/>
            </a:p>
          </c:txPr>
          <c:showVal val="1"/>
          <c:extLst xmlns:c16r2="http://schemas.microsoft.com/office/drawing/2015/06/chart">
            <c:ext xmlns:c15="http://schemas.microsoft.com/office/drawing/2012/chart" uri="{CE6537A1-D6FC-4f65-9D91-7224C49458BB}"/>
          </c:extLst>
        </c:dLbl>
      </c:pivotFmt>
      <c:pivotFmt>
        <c:idx val="8"/>
        <c:marker>
          <c:symbol val="none"/>
        </c:marker>
        <c:dLbl>
          <c:idx val="0"/>
          <c:spPr/>
          <c:txPr>
            <a:bodyPr/>
            <a:lstStyle/>
            <a:p>
              <a:pPr>
                <a:defRPr/>
              </a:pPr>
              <a:endParaRPr lang="es-CO"/>
            </a:p>
          </c:txPr>
          <c:showVal val="1"/>
          <c:extLst xmlns:c16r2="http://schemas.microsoft.com/office/drawing/2015/06/chart">
            <c:ext xmlns:c15="http://schemas.microsoft.com/office/drawing/2012/chart" uri="{CE6537A1-D6FC-4f65-9D91-7224C49458BB}"/>
          </c:extLst>
        </c:dLbl>
      </c:pivotFmt>
      <c:pivotFmt>
        <c:idx val="9"/>
        <c:marker>
          <c:symbol val="none"/>
        </c:marker>
        <c:dLbl>
          <c:idx val="0"/>
          <c:spPr/>
          <c:txPr>
            <a:bodyPr/>
            <a:lstStyle/>
            <a:p>
              <a:pPr>
                <a:defRPr/>
              </a:pPr>
              <a:endParaRPr lang="es-CO"/>
            </a:p>
          </c:txPr>
          <c:showVal val="1"/>
          <c:extLst xmlns:c16r2="http://schemas.microsoft.com/office/drawing/2015/06/chart">
            <c:ext xmlns:c15="http://schemas.microsoft.com/office/drawing/2012/chart" uri="{CE6537A1-D6FC-4f65-9D91-7224C49458BB}"/>
          </c:extLst>
        </c:dLbl>
      </c:pivotFmt>
      <c:pivotFmt>
        <c:idx val="10"/>
        <c:marker>
          <c:symbol val="none"/>
        </c:marker>
        <c:dLbl>
          <c:idx val="0"/>
          <c:spPr/>
          <c:txPr>
            <a:bodyPr/>
            <a:lstStyle/>
            <a:p>
              <a:pPr>
                <a:defRPr/>
              </a:pPr>
              <a:endParaRPr lang="es-CO"/>
            </a:p>
          </c:txPr>
          <c:showVal val="1"/>
          <c:extLst xmlns:c16r2="http://schemas.microsoft.com/office/drawing/2015/06/chart">
            <c:ext xmlns:c15="http://schemas.microsoft.com/office/drawing/2012/chart" uri="{CE6537A1-D6FC-4f65-9D91-7224C49458BB}"/>
          </c:extLst>
        </c:dLbl>
      </c:pivotFmt>
      <c:pivotFmt>
        <c:idx val="11"/>
        <c:marker>
          <c:symbol val="none"/>
        </c:marker>
        <c:dLbl>
          <c:idx val="0"/>
          <c:numFmt formatCode="0;[Black]0" sourceLinked="0"/>
          <c:spPr/>
          <c:txPr>
            <a:bodyPr/>
            <a:lstStyle/>
            <a:p>
              <a:pPr>
                <a:defRPr/>
              </a:pPr>
              <a:endParaRPr lang="es-CO"/>
            </a:p>
          </c:txPr>
          <c:showVal val="1"/>
          <c:extLst xmlns:c16r2="http://schemas.microsoft.com/office/drawing/2015/06/chart">
            <c:ext xmlns:c15="http://schemas.microsoft.com/office/drawing/2012/chart" uri="{CE6537A1-D6FC-4f65-9D91-7224C49458BB}"/>
          </c:extLst>
        </c:dLbl>
      </c:pivotFmt>
      <c:pivotFmt>
        <c:idx val="12"/>
        <c:marker>
          <c:symbol val="none"/>
        </c:marker>
        <c:dLbl>
          <c:idx val="0"/>
          <c:spPr/>
          <c:txPr>
            <a:bodyPr/>
            <a:lstStyle/>
            <a:p>
              <a:pPr>
                <a:defRPr/>
              </a:pPr>
              <a:endParaRPr lang="es-CO"/>
            </a:p>
          </c:txPr>
          <c:showVal val="1"/>
          <c:extLst xmlns:c16r2="http://schemas.microsoft.com/office/drawing/2015/06/chart">
            <c:ext xmlns:c15="http://schemas.microsoft.com/office/drawing/2012/chart" uri="{CE6537A1-D6FC-4f65-9D91-7224C49458BB}"/>
          </c:extLst>
        </c:dLbl>
      </c:pivotFmt>
      <c:pivotFmt>
        <c:idx val="13"/>
        <c:marker>
          <c:symbol val="none"/>
        </c:marker>
        <c:dLbl>
          <c:idx val="0"/>
          <c:numFmt formatCode="0;[Black]0" sourceLinked="0"/>
          <c:spPr/>
          <c:txPr>
            <a:bodyPr/>
            <a:lstStyle/>
            <a:p>
              <a:pPr>
                <a:defRPr/>
              </a:pPr>
              <a:endParaRPr lang="es-CO"/>
            </a:p>
          </c:txPr>
          <c:showVal val="1"/>
          <c:extLst xmlns:c16r2="http://schemas.microsoft.com/office/drawing/2015/06/chart">
            <c:ext xmlns:c15="http://schemas.microsoft.com/office/drawing/2012/chart" uri="{CE6537A1-D6FC-4f65-9D91-7224C49458BB}"/>
          </c:extLst>
        </c:dLbl>
      </c:pivotFmt>
      <c:pivotFmt>
        <c:idx val="14"/>
        <c:marker>
          <c:symbol val="none"/>
        </c:marker>
        <c:dLbl>
          <c:idx val="0"/>
          <c:spPr/>
          <c:txPr>
            <a:bodyPr/>
            <a:lstStyle/>
            <a:p>
              <a:pPr>
                <a:defRPr/>
              </a:pPr>
              <a:endParaRPr lang="es-CO"/>
            </a:p>
          </c:txPr>
          <c:showVal val="1"/>
          <c:extLst xmlns:c16r2="http://schemas.microsoft.com/office/drawing/2015/06/chart">
            <c:ext xmlns:c15="http://schemas.microsoft.com/office/drawing/2012/chart" uri="{CE6537A1-D6FC-4f65-9D91-7224C49458BB}"/>
          </c:extLst>
        </c:dLbl>
      </c:pivotFmt>
      <c:pivotFmt>
        <c:idx val="15"/>
        <c:marker>
          <c:symbol val="none"/>
        </c:marker>
        <c:dLbl>
          <c:idx val="0"/>
          <c:numFmt formatCode="0;[Black]0" sourceLinked="0"/>
          <c:spPr/>
          <c:txPr>
            <a:bodyPr/>
            <a:lstStyle/>
            <a:p>
              <a:pPr>
                <a:defRPr/>
              </a:pPr>
              <a:endParaRPr lang="es-CO"/>
            </a:p>
          </c:txPr>
          <c:showVal val="1"/>
          <c:extLst xmlns:c16r2="http://schemas.microsoft.com/office/drawing/2015/06/chart">
            <c:ext xmlns:c15="http://schemas.microsoft.com/office/drawing/2012/chart" uri="{CE6537A1-D6FC-4f65-9D91-7224C49458BB}"/>
          </c:extLst>
        </c:dLbl>
      </c:pivotFmt>
      <c:pivotFmt>
        <c:idx val="16"/>
        <c:marker>
          <c:symbol val="none"/>
        </c:marker>
        <c:dLbl>
          <c:idx val="0"/>
          <c:spPr/>
          <c:txPr>
            <a:bodyPr/>
            <a:lstStyle/>
            <a:p>
              <a:pPr>
                <a:defRPr/>
              </a:pPr>
              <a:endParaRPr lang="es-CO"/>
            </a:p>
          </c:txPr>
          <c:showVal val="1"/>
          <c:extLst xmlns:c16r2="http://schemas.microsoft.com/office/drawing/2015/06/chart">
            <c:ext xmlns:c15="http://schemas.microsoft.com/office/drawing/2012/chart" uri="{CE6537A1-D6FC-4f65-9D91-7224C49458BB}"/>
          </c:extLst>
        </c:dLbl>
      </c:pivotFmt>
      <c:pivotFmt>
        <c:idx val="17"/>
        <c:marker>
          <c:symbol val="none"/>
        </c:marker>
        <c:dLbl>
          <c:idx val="0"/>
          <c:numFmt formatCode="0;[Black]0" sourceLinked="0"/>
          <c:spPr/>
          <c:txPr>
            <a:bodyPr/>
            <a:lstStyle/>
            <a:p>
              <a:pPr>
                <a:defRPr lang="es-ES"/>
              </a:pPr>
              <a:endParaRPr lang="es-CO"/>
            </a:p>
          </c:txPr>
          <c:showVal val="1"/>
          <c:extLst xmlns:c16r2="http://schemas.microsoft.com/office/drawing/2015/06/chart">
            <c:ext xmlns:c15="http://schemas.microsoft.com/office/drawing/2012/chart" uri="{CE6537A1-D6FC-4f65-9D91-7224C49458BB}"/>
          </c:extLst>
        </c:dLbl>
      </c:pivotFmt>
      <c:pivotFmt>
        <c:idx val="18"/>
        <c:marker>
          <c:symbol val="none"/>
        </c:marker>
        <c:dLbl>
          <c:idx val="0"/>
          <c:spPr/>
          <c:txPr>
            <a:bodyPr/>
            <a:lstStyle/>
            <a:p>
              <a:pPr>
                <a:defRPr lang="es-ES"/>
              </a:pPr>
              <a:endParaRPr lang="es-CO"/>
            </a:p>
          </c:txPr>
          <c:showVal val="1"/>
          <c:extLst xmlns:c16r2="http://schemas.microsoft.com/office/drawing/2015/06/chart">
            <c:ext xmlns:c15="http://schemas.microsoft.com/office/drawing/2012/chart" uri="{CE6537A1-D6FC-4f65-9D91-7224C49458BB}"/>
          </c:extLst>
        </c:dLbl>
      </c:pivotFmt>
      <c:pivotFmt>
        <c:idx val="19"/>
        <c:marker>
          <c:symbol val="none"/>
        </c:marker>
        <c:dLbl>
          <c:idx val="0"/>
          <c:numFmt formatCode="0;[Black]0" sourceLinked="0"/>
          <c:spPr/>
          <c:txPr>
            <a:bodyPr/>
            <a:lstStyle/>
            <a:p>
              <a:pPr>
                <a:defRPr lang="es-ES"/>
              </a:pPr>
              <a:endParaRPr lang="es-CO"/>
            </a:p>
          </c:txPr>
          <c:showVal val="1"/>
          <c:extLst xmlns:c16r2="http://schemas.microsoft.com/office/drawing/2015/06/chart">
            <c:ext xmlns:c15="http://schemas.microsoft.com/office/drawing/2012/chart" uri="{CE6537A1-D6FC-4f65-9D91-7224C49458BB}"/>
          </c:extLst>
        </c:dLbl>
      </c:pivotFmt>
      <c:pivotFmt>
        <c:idx val="20"/>
        <c:marker>
          <c:symbol val="none"/>
        </c:marker>
        <c:dLbl>
          <c:idx val="0"/>
          <c:spPr/>
          <c:txPr>
            <a:bodyPr/>
            <a:lstStyle/>
            <a:p>
              <a:pPr>
                <a:defRPr lang="es-ES"/>
              </a:pPr>
              <a:endParaRPr lang="es-CO"/>
            </a:p>
          </c:txPr>
          <c:showVal val="1"/>
          <c:extLst xmlns:c16r2="http://schemas.microsoft.com/office/drawing/2015/06/chart">
            <c:ext xmlns:c15="http://schemas.microsoft.com/office/drawing/2012/chart" uri="{CE6537A1-D6FC-4f65-9D91-7224C49458BB}"/>
          </c:extLst>
        </c:dLbl>
      </c:pivotFmt>
      <c:pivotFmt>
        <c:idx val="21"/>
        <c:marker>
          <c:symbol val="none"/>
        </c:marker>
        <c:dLbl>
          <c:idx val="0"/>
          <c:numFmt formatCode="0;[Black]0" sourceLinked="0"/>
          <c:spPr/>
          <c:txPr>
            <a:bodyPr/>
            <a:lstStyle/>
            <a:p>
              <a:pPr>
                <a:defRPr lang="es-ES"/>
              </a:pPr>
              <a:endParaRPr lang="es-CO"/>
            </a:p>
          </c:txPr>
          <c:showVal val="1"/>
          <c:extLst xmlns:c16r2="http://schemas.microsoft.com/office/drawing/2015/06/chart">
            <c:ext xmlns:c15="http://schemas.microsoft.com/office/drawing/2012/chart" uri="{CE6537A1-D6FC-4f65-9D91-7224C49458BB}"/>
          </c:extLst>
        </c:dLbl>
      </c:pivotFmt>
      <c:pivotFmt>
        <c:idx val="22"/>
        <c:marker>
          <c:symbol val="none"/>
        </c:marker>
        <c:dLbl>
          <c:idx val="0"/>
          <c:spPr/>
          <c:txPr>
            <a:bodyPr/>
            <a:lstStyle/>
            <a:p>
              <a:pPr>
                <a:defRPr lang="es-ES"/>
              </a:pPr>
              <a:endParaRPr lang="es-CO"/>
            </a:p>
          </c:txPr>
          <c:showVal val="1"/>
          <c:extLst xmlns:c16r2="http://schemas.microsoft.com/office/drawing/2015/06/chart">
            <c:ext xmlns:c15="http://schemas.microsoft.com/office/drawing/2012/chart" uri="{CE6537A1-D6FC-4f65-9D91-7224C49458BB}"/>
          </c:extLst>
        </c:dLbl>
      </c:pivotFmt>
    </c:pivotFmts>
    <c:plotArea>
      <c:layout/>
      <c:barChart>
        <c:barDir val="bar"/>
        <c:grouping val="clustered"/>
        <c:ser>
          <c:idx val="0"/>
          <c:order val="0"/>
          <c:tx>
            <c:strRef>
              <c:f>Hoja4!$B$11:$B$12</c:f>
              <c:strCache>
                <c:ptCount val="1"/>
                <c:pt idx="0">
                  <c:v>Masculino</c:v>
                </c:pt>
              </c:strCache>
            </c:strRef>
          </c:tx>
          <c:dLbls>
            <c:numFmt formatCode="0;[Black]0" sourceLinked="0"/>
            <c:spPr>
              <a:noFill/>
              <a:ln>
                <a:noFill/>
              </a:ln>
              <a:effectLst/>
            </c:spPr>
            <c:txPr>
              <a:bodyPr/>
              <a:lstStyle/>
              <a:p>
                <a:pPr>
                  <a:defRPr lang="es-ES" sz="1200"/>
                </a:pPr>
                <a:endParaRPr lang="es-CO"/>
              </a:p>
            </c:txPr>
            <c:showVal val="1"/>
            <c:extLst xmlns:c16r2="http://schemas.microsoft.com/office/drawing/2015/06/chart">
              <c:ext xmlns:c15="http://schemas.microsoft.com/office/drawing/2012/chart" uri="{CE6537A1-D6FC-4f65-9D91-7224C49458BB}">
                <c15:showLeaderLines val="0"/>
              </c:ext>
            </c:extLst>
          </c:dLbls>
          <c:cat>
            <c:strRef>
              <c:f>Hoja4!$A$13:$A$32</c:f>
              <c:strCache>
                <c:ptCount val="19"/>
                <c:pt idx="0">
                  <c:v>a) Menor de 1 año</c:v>
                </c:pt>
                <c:pt idx="1">
                  <c:v>b) 1 - 4 años</c:v>
                </c:pt>
                <c:pt idx="2">
                  <c:v>c) 5 a 9 años</c:v>
                </c:pt>
                <c:pt idx="3">
                  <c:v>d) 10 a 14 años</c:v>
                </c:pt>
                <c:pt idx="4">
                  <c:v>e) 15 a 19 años</c:v>
                </c:pt>
                <c:pt idx="5">
                  <c:v>f) 20 a 24 años</c:v>
                </c:pt>
                <c:pt idx="6">
                  <c:v>g) 25 a 29 años</c:v>
                </c:pt>
                <c:pt idx="7">
                  <c:v>h) 30 a 34 años</c:v>
                </c:pt>
                <c:pt idx="8">
                  <c:v>i) 35 a 39 años</c:v>
                </c:pt>
                <c:pt idx="9">
                  <c:v>j) 40 a 44 años</c:v>
                </c:pt>
                <c:pt idx="10">
                  <c:v>k) 45 a 49 años</c:v>
                </c:pt>
                <c:pt idx="11">
                  <c:v>l) 50 a 54 años</c:v>
                </c:pt>
                <c:pt idx="12">
                  <c:v>m) 55 a 59 años</c:v>
                </c:pt>
                <c:pt idx="13">
                  <c:v>n) 60 a 64 años</c:v>
                </c:pt>
                <c:pt idx="14">
                  <c:v>o) 65 a 69 años</c:v>
                </c:pt>
                <c:pt idx="15">
                  <c:v>p) 70 a 74 años</c:v>
                </c:pt>
                <c:pt idx="16">
                  <c:v>q) 75 a 79 años</c:v>
                </c:pt>
                <c:pt idx="17">
                  <c:v>r) 80 a 84 años</c:v>
                </c:pt>
                <c:pt idx="18">
                  <c:v>s) 85 y más años</c:v>
                </c:pt>
              </c:strCache>
            </c:strRef>
          </c:cat>
          <c:val>
            <c:numRef>
              <c:f>Hoja4!$B$13:$B$32</c:f>
              <c:numCache>
                <c:formatCode>General</c:formatCode>
                <c:ptCount val="19"/>
                <c:pt idx="0">
                  <c:v>-407</c:v>
                </c:pt>
                <c:pt idx="1">
                  <c:v>-1752</c:v>
                </c:pt>
                <c:pt idx="2">
                  <c:v>-2381</c:v>
                </c:pt>
                <c:pt idx="3">
                  <c:v>-2473</c:v>
                </c:pt>
                <c:pt idx="4">
                  <c:v>-2244</c:v>
                </c:pt>
                <c:pt idx="5">
                  <c:v>-3064</c:v>
                </c:pt>
                <c:pt idx="6">
                  <c:v>-3717</c:v>
                </c:pt>
                <c:pt idx="7">
                  <c:v>-3473</c:v>
                </c:pt>
                <c:pt idx="8">
                  <c:v>-3091</c:v>
                </c:pt>
                <c:pt idx="9">
                  <c:v>-2652</c:v>
                </c:pt>
                <c:pt idx="10">
                  <c:v>-2198</c:v>
                </c:pt>
                <c:pt idx="11">
                  <c:v>-1950</c:v>
                </c:pt>
                <c:pt idx="12">
                  <c:v>-1641</c:v>
                </c:pt>
                <c:pt idx="13">
                  <c:v>-1147</c:v>
                </c:pt>
                <c:pt idx="14">
                  <c:v>-688</c:v>
                </c:pt>
                <c:pt idx="15">
                  <c:v>-448</c:v>
                </c:pt>
                <c:pt idx="16">
                  <c:v>-226</c:v>
                </c:pt>
                <c:pt idx="17">
                  <c:v>-122</c:v>
                </c:pt>
                <c:pt idx="18">
                  <c:v>-99</c:v>
                </c:pt>
              </c:numCache>
            </c:numRef>
          </c:val>
          <c:extLst xmlns:c16r2="http://schemas.microsoft.com/office/drawing/2015/06/chart">
            <c:ext xmlns:c16="http://schemas.microsoft.com/office/drawing/2014/chart" uri="{C3380CC4-5D6E-409C-BE32-E72D297353CC}">
              <c16:uniqueId val="{00000000-0BCC-445F-A429-A975B7AB98C2}"/>
            </c:ext>
          </c:extLst>
        </c:ser>
        <c:ser>
          <c:idx val="1"/>
          <c:order val="1"/>
          <c:tx>
            <c:strRef>
              <c:f>Hoja4!$C$11:$C$12</c:f>
              <c:strCache>
                <c:ptCount val="1"/>
                <c:pt idx="0">
                  <c:v>Femenino</c:v>
                </c:pt>
              </c:strCache>
            </c:strRef>
          </c:tx>
          <c:dLbls>
            <c:dLbl>
              <c:idx val="0"/>
              <c:spPr>
                <a:noFill/>
                <a:ln>
                  <a:noFill/>
                </a:ln>
                <a:effectLst/>
              </c:spPr>
              <c:txPr>
                <a:bodyPr/>
                <a:lstStyle/>
                <a:p>
                  <a:pPr>
                    <a:defRPr lang="es-ES" sz="1200"/>
                  </a:pPr>
                  <a:endParaRPr lang="es-CO"/>
                </a:p>
              </c:txPr>
            </c:dLbl>
            <c:dLbl>
              <c:idx val="1"/>
              <c:spPr>
                <a:noFill/>
                <a:ln>
                  <a:noFill/>
                </a:ln>
                <a:effectLst/>
              </c:spPr>
              <c:txPr>
                <a:bodyPr/>
                <a:lstStyle/>
                <a:p>
                  <a:pPr>
                    <a:defRPr lang="es-ES" sz="1200"/>
                  </a:pPr>
                  <a:endParaRPr lang="es-CO"/>
                </a:p>
              </c:txPr>
            </c:dLbl>
            <c:dLbl>
              <c:idx val="2"/>
              <c:spPr>
                <a:noFill/>
                <a:ln>
                  <a:noFill/>
                </a:ln>
                <a:effectLst/>
              </c:spPr>
              <c:txPr>
                <a:bodyPr/>
                <a:lstStyle/>
                <a:p>
                  <a:pPr>
                    <a:defRPr lang="es-ES" sz="1200"/>
                  </a:pPr>
                  <a:endParaRPr lang="es-CO"/>
                </a:p>
              </c:txPr>
            </c:dLbl>
            <c:dLbl>
              <c:idx val="3"/>
              <c:spPr>
                <a:noFill/>
                <a:ln>
                  <a:noFill/>
                </a:ln>
                <a:effectLst/>
              </c:spPr>
              <c:txPr>
                <a:bodyPr/>
                <a:lstStyle/>
                <a:p>
                  <a:pPr>
                    <a:defRPr lang="es-ES" sz="1200"/>
                  </a:pPr>
                  <a:endParaRPr lang="es-CO"/>
                </a:p>
              </c:txPr>
            </c:dLbl>
            <c:dLbl>
              <c:idx val="4"/>
              <c:spPr>
                <a:noFill/>
                <a:ln>
                  <a:noFill/>
                </a:ln>
                <a:effectLst/>
              </c:spPr>
              <c:txPr>
                <a:bodyPr/>
                <a:lstStyle/>
                <a:p>
                  <a:pPr>
                    <a:defRPr lang="es-ES" sz="1200"/>
                  </a:pPr>
                  <a:endParaRPr lang="es-CO"/>
                </a:p>
              </c:txPr>
            </c:dLbl>
            <c:dLbl>
              <c:idx val="5"/>
              <c:spPr>
                <a:noFill/>
                <a:ln>
                  <a:noFill/>
                </a:ln>
                <a:effectLst/>
              </c:spPr>
              <c:txPr>
                <a:bodyPr/>
                <a:lstStyle/>
                <a:p>
                  <a:pPr>
                    <a:defRPr lang="es-ES" sz="1200"/>
                  </a:pPr>
                  <a:endParaRPr lang="es-CO"/>
                </a:p>
              </c:txPr>
            </c:dLbl>
            <c:dLbl>
              <c:idx val="6"/>
              <c:spPr>
                <a:noFill/>
                <a:ln>
                  <a:noFill/>
                </a:ln>
                <a:effectLst/>
              </c:spPr>
              <c:txPr>
                <a:bodyPr/>
                <a:lstStyle/>
                <a:p>
                  <a:pPr>
                    <a:defRPr lang="es-ES" sz="1200"/>
                  </a:pPr>
                  <a:endParaRPr lang="es-CO"/>
                </a:p>
              </c:txPr>
            </c:dLbl>
            <c:dLbl>
              <c:idx val="7"/>
              <c:spPr>
                <a:noFill/>
                <a:ln>
                  <a:noFill/>
                </a:ln>
                <a:effectLst/>
              </c:spPr>
              <c:txPr>
                <a:bodyPr/>
                <a:lstStyle/>
                <a:p>
                  <a:pPr>
                    <a:defRPr lang="es-ES" sz="1200"/>
                  </a:pPr>
                  <a:endParaRPr lang="es-CO"/>
                </a:p>
              </c:txPr>
            </c:dLbl>
            <c:dLbl>
              <c:idx val="8"/>
              <c:spPr>
                <a:noFill/>
                <a:ln>
                  <a:noFill/>
                </a:ln>
                <a:effectLst/>
              </c:spPr>
              <c:txPr>
                <a:bodyPr/>
                <a:lstStyle/>
                <a:p>
                  <a:pPr>
                    <a:defRPr lang="es-ES" sz="1200"/>
                  </a:pPr>
                  <a:endParaRPr lang="es-CO"/>
                </a:p>
              </c:txPr>
            </c:dLbl>
            <c:dLbl>
              <c:idx val="9"/>
              <c:spPr>
                <a:noFill/>
                <a:ln>
                  <a:noFill/>
                </a:ln>
                <a:effectLst/>
              </c:spPr>
              <c:txPr>
                <a:bodyPr/>
                <a:lstStyle/>
                <a:p>
                  <a:pPr>
                    <a:defRPr lang="es-ES" sz="1200"/>
                  </a:pPr>
                  <a:endParaRPr lang="es-CO"/>
                </a:p>
              </c:txPr>
            </c:dLbl>
            <c:dLbl>
              <c:idx val="10"/>
              <c:spPr>
                <a:noFill/>
                <a:ln>
                  <a:noFill/>
                </a:ln>
                <a:effectLst/>
              </c:spPr>
              <c:txPr>
                <a:bodyPr/>
                <a:lstStyle/>
                <a:p>
                  <a:pPr>
                    <a:defRPr lang="es-ES" sz="1200"/>
                  </a:pPr>
                  <a:endParaRPr lang="es-CO"/>
                </a:p>
              </c:txPr>
            </c:dLbl>
            <c:dLbl>
              <c:idx val="11"/>
              <c:spPr>
                <a:noFill/>
                <a:ln>
                  <a:noFill/>
                </a:ln>
                <a:effectLst/>
              </c:spPr>
              <c:txPr>
                <a:bodyPr/>
                <a:lstStyle/>
                <a:p>
                  <a:pPr>
                    <a:defRPr lang="es-ES" sz="1200"/>
                  </a:pPr>
                  <a:endParaRPr lang="es-CO"/>
                </a:p>
              </c:txPr>
            </c:dLbl>
            <c:dLbl>
              <c:idx val="12"/>
              <c:spPr>
                <a:noFill/>
                <a:ln>
                  <a:noFill/>
                </a:ln>
                <a:effectLst/>
              </c:spPr>
              <c:txPr>
                <a:bodyPr/>
                <a:lstStyle/>
                <a:p>
                  <a:pPr>
                    <a:defRPr lang="es-ES" sz="1200"/>
                  </a:pPr>
                  <a:endParaRPr lang="es-CO"/>
                </a:p>
              </c:txPr>
            </c:dLbl>
            <c:dLbl>
              <c:idx val="13"/>
              <c:spPr>
                <a:noFill/>
                <a:ln>
                  <a:noFill/>
                </a:ln>
                <a:effectLst/>
              </c:spPr>
              <c:txPr>
                <a:bodyPr/>
                <a:lstStyle/>
                <a:p>
                  <a:pPr>
                    <a:defRPr lang="es-ES" sz="1200"/>
                  </a:pPr>
                  <a:endParaRPr lang="es-CO"/>
                </a:p>
              </c:txPr>
            </c:dLbl>
            <c:dLbl>
              <c:idx val="14"/>
              <c:spPr>
                <a:noFill/>
                <a:ln>
                  <a:noFill/>
                </a:ln>
                <a:effectLst/>
              </c:spPr>
              <c:txPr>
                <a:bodyPr/>
                <a:lstStyle/>
                <a:p>
                  <a:pPr>
                    <a:defRPr lang="es-ES" sz="1200"/>
                  </a:pPr>
                  <a:endParaRPr lang="es-CO"/>
                </a:p>
              </c:txPr>
            </c:dLbl>
            <c:dLbl>
              <c:idx val="15"/>
              <c:spPr>
                <a:noFill/>
                <a:ln>
                  <a:noFill/>
                </a:ln>
                <a:effectLst/>
              </c:spPr>
              <c:txPr>
                <a:bodyPr/>
                <a:lstStyle/>
                <a:p>
                  <a:pPr>
                    <a:defRPr lang="es-ES" sz="1200"/>
                  </a:pPr>
                  <a:endParaRPr lang="es-CO"/>
                </a:p>
              </c:txPr>
            </c:dLbl>
            <c:dLbl>
              <c:idx val="16"/>
              <c:spPr>
                <a:noFill/>
                <a:ln>
                  <a:noFill/>
                </a:ln>
                <a:effectLst/>
              </c:spPr>
              <c:txPr>
                <a:bodyPr/>
                <a:lstStyle/>
                <a:p>
                  <a:pPr>
                    <a:defRPr lang="es-ES" sz="1200"/>
                  </a:pPr>
                  <a:endParaRPr lang="es-CO"/>
                </a:p>
              </c:txPr>
            </c:dLbl>
            <c:dLbl>
              <c:idx val="17"/>
              <c:spPr>
                <a:noFill/>
                <a:ln>
                  <a:noFill/>
                </a:ln>
                <a:effectLst/>
              </c:spPr>
              <c:txPr>
                <a:bodyPr/>
                <a:lstStyle/>
                <a:p>
                  <a:pPr>
                    <a:defRPr lang="es-ES" sz="1200"/>
                  </a:pPr>
                  <a:endParaRPr lang="es-CO"/>
                </a:p>
              </c:txPr>
            </c:dLbl>
            <c:dLbl>
              <c:idx val="18"/>
              <c:spPr>
                <a:noFill/>
                <a:ln>
                  <a:noFill/>
                </a:ln>
                <a:effectLst/>
              </c:spPr>
              <c:txPr>
                <a:bodyPr/>
                <a:lstStyle/>
                <a:p>
                  <a:pPr>
                    <a:defRPr lang="es-ES" sz="1200"/>
                  </a:pPr>
                  <a:endParaRPr lang="es-CO"/>
                </a:p>
              </c:txPr>
            </c:dLbl>
            <c:spPr>
              <a:noFill/>
              <a:ln>
                <a:noFill/>
              </a:ln>
              <a:effectLst/>
            </c:spPr>
            <c:txPr>
              <a:bodyPr/>
              <a:lstStyle/>
              <a:p>
                <a:pPr>
                  <a:defRPr lang="es-ES"/>
                </a:pPr>
                <a:endParaRPr lang="es-CO"/>
              </a:p>
            </c:txPr>
            <c:showVal val="1"/>
            <c:extLst xmlns:c16r2="http://schemas.microsoft.com/office/drawing/2015/06/chart">
              <c:ext xmlns:c15="http://schemas.microsoft.com/office/drawing/2012/chart" uri="{CE6537A1-D6FC-4f65-9D91-7224C49458BB}">
                <c15:showLeaderLines val="0"/>
              </c:ext>
            </c:extLst>
          </c:dLbls>
          <c:cat>
            <c:strRef>
              <c:f>Hoja4!$A$13:$A$32</c:f>
              <c:strCache>
                <c:ptCount val="19"/>
                <c:pt idx="0">
                  <c:v>a) Menor de 1 año</c:v>
                </c:pt>
                <c:pt idx="1">
                  <c:v>b) 1 - 4 años</c:v>
                </c:pt>
                <c:pt idx="2">
                  <c:v>c) 5 a 9 años</c:v>
                </c:pt>
                <c:pt idx="3">
                  <c:v>d) 10 a 14 años</c:v>
                </c:pt>
                <c:pt idx="4">
                  <c:v>e) 15 a 19 años</c:v>
                </c:pt>
                <c:pt idx="5">
                  <c:v>f) 20 a 24 años</c:v>
                </c:pt>
                <c:pt idx="6">
                  <c:v>g) 25 a 29 años</c:v>
                </c:pt>
                <c:pt idx="7">
                  <c:v>h) 30 a 34 años</c:v>
                </c:pt>
                <c:pt idx="8">
                  <c:v>i) 35 a 39 años</c:v>
                </c:pt>
                <c:pt idx="9">
                  <c:v>j) 40 a 44 años</c:v>
                </c:pt>
                <c:pt idx="10">
                  <c:v>k) 45 a 49 años</c:v>
                </c:pt>
                <c:pt idx="11">
                  <c:v>l) 50 a 54 años</c:v>
                </c:pt>
                <c:pt idx="12">
                  <c:v>m) 55 a 59 años</c:v>
                </c:pt>
                <c:pt idx="13">
                  <c:v>n) 60 a 64 años</c:v>
                </c:pt>
                <c:pt idx="14">
                  <c:v>o) 65 a 69 años</c:v>
                </c:pt>
                <c:pt idx="15">
                  <c:v>p) 70 a 74 años</c:v>
                </c:pt>
                <c:pt idx="16">
                  <c:v>q) 75 a 79 años</c:v>
                </c:pt>
                <c:pt idx="17">
                  <c:v>r) 80 a 84 años</c:v>
                </c:pt>
                <c:pt idx="18">
                  <c:v>s) 85 y más años</c:v>
                </c:pt>
              </c:strCache>
            </c:strRef>
          </c:cat>
          <c:val>
            <c:numRef>
              <c:f>Hoja4!$C$13:$C$32</c:f>
              <c:numCache>
                <c:formatCode>General</c:formatCode>
                <c:ptCount val="19"/>
                <c:pt idx="0">
                  <c:v>389</c:v>
                </c:pt>
                <c:pt idx="1">
                  <c:v>1649</c:v>
                </c:pt>
                <c:pt idx="2">
                  <c:v>2231</c:v>
                </c:pt>
                <c:pt idx="3">
                  <c:v>2312</c:v>
                </c:pt>
                <c:pt idx="4">
                  <c:v>2222</c:v>
                </c:pt>
                <c:pt idx="5">
                  <c:v>2531</c:v>
                </c:pt>
                <c:pt idx="6">
                  <c:v>2953</c:v>
                </c:pt>
                <c:pt idx="7">
                  <c:v>2876</c:v>
                </c:pt>
                <c:pt idx="8">
                  <c:v>2555</c:v>
                </c:pt>
                <c:pt idx="9">
                  <c:v>2083</c:v>
                </c:pt>
                <c:pt idx="10">
                  <c:v>1710</c:v>
                </c:pt>
                <c:pt idx="11">
                  <c:v>1532</c:v>
                </c:pt>
                <c:pt idx="12">
                  <c:v>1298</c:v>
                </c:pt>
                <c:pt idx="13">
                  <c:v>923</c:v>
                </c:pt>
                <c:pt idx="14">
                  <c:v>624</c:v>
                </c:pt>
                <c:pt idx="15">
                  <c:v>366</c:v>
                </c:pt>
                <c:pt idx="16">
                  <c:v>205</c:v>
                </c:pt>
                <c:pt idx="17">
                  <c:v>157</c:v>
                </c:pt>
                <c:pt idx="18">
                  <c:v>106</c:v>
                </c:pt>
              </c:numCache>
            </c:numRef>
          </c:val>
          <c:extLst xmlns:c16r2="http://schemas.microsoft.com/office/drawing/2015/06/chart">
            <c:ext xmlns:c16="http://schemas.microsoft.com/office/drawing/2014/chart" uri="{C3380CC4-5D6E-409C-BE32-E72D297353CC}">
              <c16:uniqueId val="{00000001-0BCC-445F-A429-A975B7AB98C2}"/>
            </c:ext>
          </c:extLst>
        </c:ser>
        <c:gapWidth val="4"/>
        <c:overlap val="100"/>
        <c:axId val="283556096"/>
        <c:axId val="283574272"/>
      </c:barChart>
      <c:catAx>
        <c:axId val="283556096"/>
        <c:scaling>
          <c:orientation val="minMax"/>
        </c:scaling>
        <c:axPos val="l"/>
        <c:numFmt formatCode="General" sourceLinked="0"/>
        <c:majorTickMark val="none"/>
        <c:minorTickMark val="in"/>
        <c:tickLblPos val="low"/>
        <c:txPr>
          <a:bodyPr rot="0"/>
          <a:lstStyle/>
          <a:p>
            <a:pPr>
              <a:defRPr lang="es-ES" sz="1300"/>
            </a:pPr>
            <a:endParaRPr lang="es-CO"/>
          </a:p>
        </c:txPr>
        <c:crossAx val="283574272"/>
        <c:crosses val="autoZero"/>
        <c:auto val="1"/>
        <c:lblAlgn val="ctr"/>
        <c:lblOffset val="100"/>
      </c:catAx>
      <c:valAx>
        <c:axId val="283574272"/>
        <c:scaling>
          <c:orientation val="minMax"/>
        </c:scaling>
        <c:axPos val="b"/>
        <c:majorGridlines/>
        <c:numFmt formatCode="0;[Black]0" sourceLinked="0"/>
        <c:tickLblPos val="nextTo"/>
        <c:txPr>
          <a:bodyPr/>
          <a:lstStyle/>
          <a:p>
            <a:pPr>
              <a:defRPr lang="es-ES"/>
            </a:pPr>
            <a:endParaRPr lang="es-CO"/>
          </a:p>
        </c:txPr>
        <c:crossAx val="283556096"/>
        <c:crosses val="autoZero"/>
        <c:crossBetween val="between"/>
      </c:valAx>
    </c:plotArea>
    <c:legend>
      <c:legendPos val="t"/>
      <c:layout/>
      <c:txPr>
        <a:bodyPr/>
        <a:lstStyle/>
        <a:p>
          <a:pPr>
            <a:defRPr lang="es-ES"/>
          </a:pPr>
          <a:endParaRPr lang="es-CO"/>
        </a:p>
      </c:txPr>
    </c:legend>
    <c:plotVisOnly val="1"/>
    <c:dispBlanksAs val="gap"/>
  </c:chart>
  <c:externalData r:id="rId2"/>
  <c:userShapes r:id="rId3"/>
  <c:extLst xmlns:c16r2="http://schemas.microsoft.com/office/drawing/2015/06/chart">
    <c:ext xmlns:c14="http://schemas.microsoft.com/office/drawing/2007/8/2/chart" uri="{781A3756-C4B2-4CAC-9D66-4F8BD8637D16}">
      <c14:pivotOptions>
        <c14:dropZoneFilter val="1"/>
      </c14:pivotOptions>
    </c:ext>
  </c:extLst>
</c:chartSpace>
</file>

<file path=ppt/charts/chart27.xml><?xml version="1.0" encoding="utf-8"?>
<c:chartSpace xmlns:c="http://schemas.openxmlformats.org/drawingml/2006/chart" xmlns:a="http://schemas.openxmlformats.org/drawingml/2006/main" xmlns:r="http://schemas.openxmlformats.org/officeDocument/2006/relationships">
  <c:lang val="es-CO"/>
  <c:chart>
    <c:title>
      <c:tx>
        <c:rich>
          <a:bodyPr rot="0" spcFirstLastPara="1" vertOverflow="ellipsis" vert="horz" wrap="square" anchor="ctr" anchorCtr="1"/>
          <a:lstStyle/>
          <a:p>
            <a:pPr>
              <a:defRPr lang="es-ES" sz="1400" b="0" i="0" u="none" strike="noStrike" kern="1200" spc="0" baseline="0">
                <a:solidFill>
                  <a:schemeClr val="tx1">
                    <a:lumMod val="65000"/>
                    <a:lumOff val="35000"/>
                  </a:schemeClr>
                </a:solidFill>
                <a:latin typeface="+mn-lt"/>
                <a:ea typeface="+mn-ea"/>
                <a:cs typeface="+mn-cs"/>
              </a:defRPr>
            </a:pPr>
            <a:r>
              <a:rPr lang="en-US"/>
              <a:t>comparativo trazadores PAI regional</a:t>
            </a:r>
            <a:r>
              <a:rPr lang="en-US" baseline="0"/>
              <a:t> Llanos Orientales </a:t>
            </a:r>
          </a:p>
          <a:p>
            <a:pPr>
              <a:defRPr lang="es-ES" sz="1400" b="0" i="0" u="none" strike="noStrike" kern="1200" spc="0" baseline="0">
                <a:solidFill>
                  <a:schemeClr val="tx1">
                    <a:lumMod val="65000"/>
                    <a:lumOff val="35000"/>
                  </a:schemeClr>
                </a:solidFill>
                <a:latin typeface="+mn-lt"/>
                <a:ea typeface="+mn-ea"/>
                <a:cs typeface="+mn-cs"/>
              </a:defRPr>
            </a:pPr>
            <a:r>
              <a:rPr lang="en-US" baseline="0"/>
              <a:t>2019-2020</a:t>
            </a:r>
            <a:endParaRPr lang="en-US"/>
          </a:p>
        </c:rich>
      </c:tx>
      <c:layout/>
      <c:spPr>
        <a:noFill/>
        <a:ln>
          <a:noFill/>
        </a:ln>
        <a:effectLst/>
      </c:spPr>
    </c:title>
    <c:plotArea>
      <c:layout/>
      <c:barChart>
        <c:barDir val="col"/>
        <c:grouping val="clustered"/>
        <c:ser>
          <c:idx val="0"/>
          <c:order val="0"/>
          <c:tx>
            <c:v>2019</c:v>
          </c:tx>
          <c:spPr>
            <a:solidFill>
              <a:schemeClr val="accent1"/>
            </a:solidFill>
            <a:ln>
              <a:noFill/>
            </a:ln>
            <a:effectLst/>
          </c:spPr>
          <c:dLbls>
            <c:spPr>
              <a:noFill/>
              <a:ln>
                <a:noFill/>
              </a:ln>
              <a:effectLst/>
            </c:spPr>
            <c:txPr>
              <a:bodyPr rot="0" spcFirstLastPara="1" vertOverflow="ellipsis" vert="horz" wrap="square" lIns="38100" tIns="19050" rIns="38100" bIns="19050" anchor="ctr" anchorCtr="1">
                <a:spAutoFit/>
              </a:bodyPr>
              <a:lstStyle/>
              <a:p>
                <a:pPr>
                  <a:defRPr lang="es-ES" sz="900" b="0" i="0" u="none" strike="noStrike" kern="1200" baseline="0">
                    <a:solidFill>
                      <a:schemeClr val="tx1">
                        <a:lumMod val="75000"/>
                        <a:lumOff val="25000"/>
                      </a:schemeClr>
                    </a:solidFill>
                    <a:latin typeface="+mn-lt"/>
                    <a:ea typeface="+mn-ea"/>
                    <a:cs typeface="+mn-cs"/>
                  </a:defRPr>
                </a:pPr>
                <a:endParaRPr lang="es-CO"/>
              </a:p>
            </c:txPr>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Hoja1!$A$3:$A$5</c:f>
              <c:strCache>
                <c:ptCount val="3"/>
                <c:pt idx="0">
                  <c:v>PENTAVALENTE</c:v>
                </c:pt>
                <c:pt idx="1">
                  <c:v>TRIPLE VIRAL 1 dosis</c:v>
                </c:pt>
                <c:pt idx="2">
                  <c:v>TRIPLE VIRAL 2 REF</c:v>
                </c:pt>
              </c:strCache>
            </c:strRef>
          </c:cat>
          <c:val>
            <c:numRef>
              <c:f>Hoja1!$B$3:$B$5</c:f>
              <c:numCache>
                <c:formatCode>0%</c:formatCode>
                <c:ptCount val="3"/>
                <c:pt idx="0">
                  <c:v>0.68</c:v>
                </c:pt>
                <c:pt idx="1">
                  <c:v>0.61000000000000065</c:v>
                </c:pt>
                <c:pt idx="2">
                  <c:v>0.59</c:v>
                </c:pt>
              </c:numCache>
            </c:numRef>
          </c:val>
          <c:extLst xmlns:c16r2="http://schemas.microsoft.com/office/drawing/2015/06/chart">
            <c:ext xmlns:c16="http://schemas.microsoft.com/office/drawing/2014/chart" uri="{C3380CC4-5D6E-409C-BE32-E72D297353CC}">
              <c16:uniqueId val="{00000000-A167-4234-84C6-EA2E17D0356E}"/>
            </c:ext>
          </c:extLst>
        </c:ser>
        <c:ser>
          <c:idx val="1"/>
          <c:order val="1"/>
          <c:tx>
            <c:v>2020</c:v>
          </c:tx>
          <c:spPr>
            <a:solidFill>
              <a:schemeClr val="accent2"/>
            </a:solidFill>
            <a:ln>
              <a:noFill/>
            </a:ln>
            <a:effectLst/>
          </c:spPr>
          <c:dLbls>
            <c:spPr>
              <a:noFill/>
              <a:ln>
                <a:noFill/>
              </a:ln>
              <a:effectLst/>
            </c:spPr>
            <c:txPr>
              <a:bodyPr rot="0" spcFirstLastPara="1" vertOverflow="ellipsis" vert="horz" wrap="square" lIns="38100" tIns="19050" rIns="38100" bIns="19050" anchor="ctr" anchorCtr="1">
                <a:spAutoFit/>
              </a:bodyPr>
              <a:lstStyle/>
              <a:p>
                <a:pPr>
                  <a:defRPr lang="es-ES" sz="900" b="0" i="0" u="none" strike="noStrike" kern="1200" baseline="0">
                    <a:solidFill>
                      <a:schemeClr val="tx1">
                        <a:lumMod val="75000"/>
                        <a:lumOff val="25000"/>
                      </a:schemeClr>
                    </a:solidFill>
                    <a:latin typeface="+mn-lt"/>
                    <a:ea typeface="+mn-ea"/>
                    <a:cs typeface="+mn-cs"/>
                  </a:defRPr>
                </a:pPr>
                <a:endParaRPr lang="es-CO"/>
              </a:p>
            </c:txPr>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Hoja1!$A$3:$A$5</c:f>
              <c:strCache>
                <c:ptCount val="3"/>
                <c:pt idx="0">
                  <c:v>PENTAVALENTE</c:v>
                </c:pt>
                <c:pt idx="1">
                  <c:v>TRIPLE VIRAL 1 dosis</c:v>
                </c:pt>
                <c:pt idx="2">
                  <c:v>TRIPLE VIRAL 2 REF</c:v>
                </c:pt>
              </c:strCache>
            </c:strRef>
          </c:cat>
          <c:val>
            <c:numRef>
              <c:f>Hoja1!$C$3:$C$5</c:f>
              <c:numCache>
                <c:formatCode>0%</c:formatCode>
                <c:ptCount val="3"/>
                <c:pt idx="0">
                  <c:v>0.53</c:v>
                </c:pt>
                <c:pt idx="1">
                  <c:v>0.49000000000000032</c:v>
                </c:pt>
                <c:pt idx="2">
                  <c:v>0.47000000000000008</c:v>
                </c:pt>
              </c:numCache>
            </c:numRef>
          </c:val>
          <c:extLst xmlns:c16r2="http://schemas.microsoft.com/office/drawing/2015/06/chart">
            <c:ext xmlns:c16="http://schemas.microsoft.com/office/drawing/2014/chart" uri="{C3380CC4-5D6E-409C-BE32-E72D297353CC}">
              <c16:uniqueId val="{00000001-A167-4234-84C6-EA2E17D0356E}"/>
            </c:ext>
          </c:extLst>
        </c:ser>
        <c:gapWidth val="219"/>
        <c:overlap val="-27"/>
        <c:axId val="296457728"/>
        <c:axId val="296459264"/>
      </c:barChart>
      <c:catAx>
        <c:axId val="296457728"/>
        <c:scaling>
          <c:orientation val="minMax"/>
        </c:scaling>
        <c:axPos val="b"/>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s-ES" sz="900" b="0" i="0" u="none" strike="noStrike" kern="1200" baseline="0">
                <a:solidFill>
                  <a:schemeClr val="tx1">
                    <a:lumMod val="65000"/>
                    <a:lumOff val="35000"/>
                  </a:schemeClr>
                </a:solidFill>
                <a:latin typeface="+mn-lt"/>
                <a:ea typeface="+mn-ea"/>
                <a:cs typeface="+mn-cs"/>
              </a:defRPr>
            </a:pPr>
            <a:endParaRPr lang="es-CO"/>
          </a:p>
        </c:txPr>
        <c:crossAx val="296459264"/>
        <c:crosses val="autoZero"/>
        <c:auto val="1"/>
        <c:lblAlgn val="ctr"/>
        <c:lblOffset val="100"/>
      </c:catAx>
      <c:valAx>
        <c:axId val="296459264"/>
        <c:scaling>
          <c:orientation val="minMax"/>
        </c:scaling>
        <c:axPos val="l"/>
        <c:majorGridlines>
          <c:spPr>
            <a:ln w="9525" cap="flat" cmpd="sng" algn="ctr">
              <a:solidFill>
                <a:schemeClr val="tx1">
                  <a:lumMod val="15000"/>
                  <a:lumOff val="85000"/>
                </a:schemeClr>
              </a:solidFill>
              <a:round/>
            </a:ln>
            <a:effectLst/>
          </c:spPr>
        </c:majorGridlines>
        <c:numFmt formatCode="0%" sourceLinked="1"/>
        <c:majorTickMark val="none"/>
        <c:tickLblPos val="nextTo"/>
        <c:spPr>
          <a:noFill/>
          <a:ln>
            <a:noFill/>
          </a:ln>
          <a:effectLst/>
        </c:spPr>
        <c:txPr>
          <a:bodyPr rot="-60000000" spcFirstLastPara="1" vertOverflow="ellipsis" vert="horz" wrap="square" anchor="ctr" anchorCtr="1"/>
          <a:lstStyle/>
          <a:p>
            <a:pPr>
              <a:defRPr lang="es-ES" sz="900" b="0" i="0" u="none" strike="noStrike" kern="1200" baseline="0">
                <a:solidFill>
                  <a:schemeClr val="tx1">
                    <a:lumMod val="65000"/>
                    <a:lumOff val="35000"/>
                  </a:schemeClr>
                </a:solidFill>
                <a:latin typeface="+mn-lt"/>
                <a:ea typeface="+mn-ea"/>
                <a:cs typeface="+mn-cs"/>
              </a:defRPr>
            </a:pPr>
            <a:endParaRPr lang="es-CO"/>
          </a:p>
        </c:txPr>
        <c:crossAx val="296457728"/>
        <c:crosses val="autoZero"/>
        <c:crossBetween val="between"/>
      </c:valAx>
      <c:spPr>
        <a:noFill/>
        <a:ln>
          <a:noFill/>
        </a:ln>
        <a:effectLst/>
      </c:spPr>
    </c:plotArea>
    <c:legend>
      <c:legendPos val="b"/>
      <c:layout/>
      <c:spPr>
        <a:noFill/>
        <a:ln>
          <a:noFill/>
        </a:ln>
        <a:effectLst/>
      </c:spPr>
      <c:txPr>
        <a:bodyPr rot="0" spcFirstLastPara="1" vertOverflow="ellipsis" vert="horz" wrap="square" anchor="ctr" anchorCtr="1"/>
        <a:lstStyle/>
        <a:p>
          <a:pPr>
            <a:defRPr lang="es-ES" sz="900" b="0" i="0" u="none" strike="noStrike" kern="1200" baseline="0">
              <a:solidFill>
                <a:schemeClr val="tx1">
                  <a:lumMod val="65000"/>
                  <a:lumOff val="35000"/>
                </a:schemeClr>
              </a:solidFill>
              <a:latin typeface="+mn-lt"/>
              <a:ea typeface="+mn-ea"/>
              <a:cs typeface="+mn-cs"/>
            </a:defRPr>
          </a:pPr>
          <a:endParaRPr lang="es-CO"/>
        </a:p>
      </c:txPr>
    </c:legend>
    <c:plotVisOnly val="1"/>
    <c:dispBlanksAs val="gap"/>
  </c:chart>
  <c:spPr>
    <a:noFill/>
    <a:ln>
      <a:noFill/>
    </a:ln>
    <a:effectLst/>
  </c:spPr>
  <c:txPr>
    <a:bodyPr/>
    <a:lstStyle/>
    <a:p>
      <a:pPr>
        <a:defRPr/>
      </a:pPr>
      <a:endParaRPr lang="es-CO"/>
    </a:p>
  </c:txPr>
  <c:externalData r:id="rId1"/>
</c:chartSpace>
</file>

<file path=ppt/charts/chart28.xml><?xml version="1.0" encoding="utf-8"?>
<c:chartSpace xmlns:c="http://schemas.openxmlformats.org/drawingml/2006/chart" xmlns:a="http://schemas.openxmlformats.org/drawingml/2006/main" xmlns:r="http://schemas.openxmlformats.org/officeDocument/2006/relationships">
  <c:lang val="es-CO"/>
  <c:chart>
    <c:autoTitleDeleted val="1"/>
    <c:plotArea>
      <c:layout/>
      <c:barChart>
        <c:barDir val="col"/>
        <c:grouping val="clustered"/>
        <c:ser>
          <c:idx val="0"/>
          <c:order val="0"/>
          <c:spPr>
            <a:solidFill>
              <a:srgbClr val="FF6600"/>
            </a:solidFill>
            <a:ln>
              <a:noFill/>
            </a:ln>
            <a:effectLst/>
          </c:spPr>
          <c:dPt>
            <c:idx val="0"/>
            <c:spPr>
              <a:solidFill>
                <a:srgbClr val="FF6600"/>
              </a:solidFill>
              <a:ln>
                <a:noFill/>
              </a:ln>
              <a:effectLst/>
            </c:spPr>
            <c:extLst xmlns:c16r2="http://schemas.microsoft.com/office/drawing/2015/06/chart">
              <c:ext xmlns:c16="http://schemas.microsoft.com/office/drawing/2014/chart" uri="{C3380CC4-5D6E-409C-BE32-E72D297353CC}">
                <c16:uniqueId val="{00000001-8C5B-4DBC-80E6-91632F7E59C6}"/>
              </c:ext>
            </c:extLst>
          </c:dPt>
          <c:dLbls>
            <c:dLbl>
              <c:idx val="0"/>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8C5B-4DBC-80E6-91632F7E59C6}"/>
                </c:ext>
              </c:extLst>
            </c:dLbl>
            <c:dLbl>
              <c:idx val="1"/>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8C5B-4DBC-80E6-91632F7E59C6}"/>
                </c:ext>
              </c:extLst>
            </c:dLbl>
            <c:delete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Hoja1!$B$1:$C$1</c:f>
              <c:numCache>
                <c:formatCode>General</c:formatCode>
                <c:ptCount val="2"/>
                <c:pt idx="0">
                  <c:v>2019</c:v>
                </c:pt>
                <c:pt idx="1">
                  <c:v>2020</c:v>
                </c:pt>
              </c:numCache>
            </c:numRef>
          </c:cat>
          <c:val>
            <c:numRef>
              <c:f>Hoja1!$B$2:$C$2</c:f>
              <c:numCache>
                <c:formatCode>0%</c:formatCode>
                <c:ptCount val="2"/>
                <c:pt idx="0">
                  <c:v>2.0000000000000011E-2</c:v>
                </c:pt>
                <c:pt idx="1">
                  <c:v>8.0000000000000123E-3</c:v>
                </c:pt>
              </c:numCache>
            </c:numRef>
          </c:val>
          <c:extLst xmlns:c16r2="http://schemas.microsoft.com/office/drawing/2015/06/chart">
            <c:ext xmlns:c16="http://schemas.microsoft.com/office/drawing/2014/chart" uri="{C3380CC4-5D6E-409C-BE32-E72D297353CC}">
              <c16:uniqueId val="{00000003-8C5B-4DBC-80E6-91632F7E59C6}"/>
            </c:ext>
          </c:extLst>
        </c:ser>
        <c:gapWidth val="219"/>
        <c:overlap val="-27"/>
        <c:axId val="297979264"/>
        <c:axId val="298058880"/>
      </c:barChart>
      <c:catAx>
        <c:axId val="297979264"/>
        <c:scaling>
          <c:orientation val="minMax"/>
        </c:scaling>
        <c:axPos val="b"/>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s-ES" sz="900" b="0" i="0" u="none" strike="noStrike" kern="1200" baseline="0">
                <a:solidFill>
                  <a:schemeClr val="tx1">
                    <a:lumMod val="65000"/>
                    <a:lumOff val="35000"/>
                  </a:schemeClr>
                </a:solidFill>
                <a:latin typeface="+mn-lt"/>
                <a:ea typeface="+mn-ea"/>
                <a:cs typeface="+mn-cs"/>
              </a:defRPr>
            </a:pPr>
            <a:endParaRPr lang="es-CO"/>
          </a:p>
        </c:txPr>
        <c:crossAx val="298058880"/>
        <c:crosses val="autoZero"/>
        <c:auto val="1"/>
        <c:lblAlgn val="ctr"/>
        <c:lblOffset val="100"/>
      </c:catAx>
      <c:valAx>
        <c:axId val="298058880"/>
        <c:scaling>
          <c:orientation val="minMax"/>
        </c:scaling>
        <c:axPos val="l"/>
        <c:majorGridlines>
          <c:spPr>
            <a:ln w="9525" cap="flat" cmpd="sng" algn="ctr">
              <a:solidFill>
                <a:schemeClr val="tx1">
                  <a:lumMod val="15000"/>
                  <a:lumOff val="85000"/>
                </a:schemeClr>
              </a:solidFill>
              <a:round/>
            </a:ln>
            <a:effectLst/>
          </c:spPr>
        </c:majorGridlines>
        <c:numFmt formatCode="0%" sourceLinked="1"/>
        <c:majorTickMark val="none"/>
        <c:tickLblPos val="nextTo"/>
        <c:spPr>
          <a:noFill/>
          <a:ln>
            <a:noFill/>
          </a:ln>
          <a:effectLst/>
        </c:spPr>
        <c:txPr>
          <a:bodyPr rot="-60000000" spcFirstLastPara="1" vertOverflow="ellipsis" vert="horz" wrap="square" anchor="ctr" anchorCtr="1"/>
          <a:lstStyle/>
          <a:p>
            <a:pPr>
              <a:defRPr lang="es-ES" sz="900" b="0" i="0" u="none" strike="noStrike" kern="1200" baseline="0">
                <a:solidFill>
                  <a:schemeClr val="tx1">
                    <a:lumMod val="65000"/>
                    <a:lumOff val="35000"/>
                  </a:schemeClr>
                </a:solidFill>
                <a:latin typeface="+mn-lt"/>
                <a:ea typeface="+mn-ea"/>
                <a:cs typeface="+mn-cs"/>
              </a:defRPr>
            </a:pPr>
            <a:endParaRPr lang="es-CO"/>
          </a:p>
        </c:txPr>
        <c:crossAx val="297979264"/>
        <c:crosses val="autoZero"/>
        <c:crossBetween val="between"/>
      </c:valAx>
      <c:spPr>
        <a:noFill/>
        <a:ln>
          <a:noFill/>
        </a:ln>
        <a:effectLst/>
      </c:spPr>
    </c:plotArea>
    <c:plotVisOnly val="1"/>
    <c:dispBlanksAs val="gap"/>
  </c:chart>
  <c:spPr>
    <a:noFill/>
    <a:ln>
      <a:noFill/>
    </a:ln>
    <a:effectLst/>
  </c:spPr>
  <c:txPr>
    <a:bodyPr/>
    <a:lstStyle/>
    <a:p>
      <a:pPr>
        <a:defRPr/>
      </a:pPr>
      <a:endParaRPr lang="es-CO"/>
    </a:p>
  </c:txPr>
  <c:externalData r:id="rId1"/>
</c:chartSpace>
</file>

<file path=ppt/charts/chart29.xml><?xml version="1.0" encoding="utf-8"?>
<c:chartSpace xmlns:c="http://schemas.openxmlformats.org/drawingml/2006/chart" xmlns:a="http://schemas.openxmlformats.org/drawingml/2006/main" xmlns:r="http://schemas.openxmlformats.org/officeDocument/2006/relationships">
  <c:date1904 val="1"/>
  <c:lang val="es-CO"/>
  <c:style val="7"/>
  <c:chart>
    <c:autoTitleDeleted val="1"/>
    <c:plotArea>
      <c:layout/>
      <c:barChart>
        <c:barDir val="col"/>
        <c:grouping val="clustered"/>
        <c:varyColors val="1"/>
        <c:ser>
          <c:idx val="0"/>
          <c:order val="0"/>
          <c:dPt>
            <c:idx val="0"/>
            <c:spPr>
              <a:solidFill>
                <a:schemeClr val="accent5">
                  <a:shade val="58000"/>
                </a:schemeClr>
              </a:solidFill>
              <a:ln>
                <a:noFill/>
              </a:ln>
              <a:effectLst/>
            </c:spPr>
            <c:extLst xmlns:c16r2="http://schemas.microsoft.com/office/drawing/2015/06/chart">
              <c:ext xmlns:c16="http://schemas.microsoft.com/office/drawing/2014/chart" uri="{C3380CC4-5D6E-409C-BE32-E72D297353CC}">
                <c16:uniqueId val="{00000001-6E14-456A-98D2-B729DBA276AB}"/>
              </c:ext>
            </c:extLst>
          </c:dPt>
          <c:dPt>
            <c:idx val="1"/>
            <c:spPr>
              <a:solidFill>
                <a:schemeClr val="accent5">
                  <a:shade val="86000"/>
                </a:schemeClr>
              </a:solidFill>
              <a:ln>
                <a:noFill/>
              </a:ln>
              <a:effectLst/>
            </c:spPr>
            <c:extLst xmlns:c16r2="http://schemas.microsoft.com/office/drawing/2015/06/chart">
              <c:ext xmlns:c16="http://schemas.microsoft.com/office/drawing/2014/chart" uri="{C3380CC4-5D6E-409C-BE32-E72D297353CC}">
                <c16:uniqueId val="{00000003-6E14-456A-98D2-B729DBA276AB}"/>
              </c:ext>
            </c:extLst>
          </c:dPt>
          <c:dPt>
            <c:idx val="2"/>
            <c:spPr>
              <a:solidFill>
                <a:schemeClr val="accent5">
                  <a:tint val="86000"/>
                </a:schemeClr>
              </a:solidFill>
              <a:ln>
                <a:noFill/>
              </a:ln>
              <a:effectLst/>
            </c:spPr>
            <c:extLst xmlns:c16r2="http://schemas.microsoft.com/office/drawing/2015/06/chart">
              <c:ext xmlns:c16="http://schemas.microsoft.com/office/drawing/2014/chart" uri="{C3380CC4-5D6E-409C-BE32-E72D297353CC}">
                <c16:uniqueId val="{00000005-6E14-456A-98D2-B729DBA276AB}"/>
              </c:ext>
            </c:extLst>
          </c:dPt>
          <c:dPt>
            <c:idx val="3"/>
            <c:spPr>
              <a:solidFill>
                <a:schemeClr val="accent5">
                  <a:tint val="58000"/>
                </a:schemeClr>
              </a:solidFill>
              <a:ln>
                <a:noFill/>
              </a:ln>
              <a:effectLst/>
            </c:spPr>
            <c:extLst xmlns:c16r2="http://schemas.microsoft.com/office/drawing/2015/06/chart">
              <c:ext xmlns:c16="http://schemas.microsoft.com/office/drawing/2014/chart" uri="{C3380CC4-5D6E-409C-BE32-E72D297353CC}">
                <c16:uniqueId val="{00000007-6E14-456A-98D2-B729DBA276AB}"/>
              </c:ext>
            </c:extLst>
          </c:dPt>
          <c:dLbls>
            <c:spPr>
              <a:noFill/>
              <a:ln>
                <a:noFill/>
              </a:ln>
              <a:effectLst/>
            </c:spPr>
            <c:txPr>
              <a:bodyPr rot="0" spcFirstLastPara="1" vertOverflow="ellipsis" vert="horz" wrap="square" anchor="ctr" anchorCtr="1"/>
              <a:lstStyle/>
              <a:p>
                <a:pPr>
                  <a:defRPr lang="es-ES" sz="2000" b="1" i="0" u="none" strike="noStrike" kern="1200" baseline="0">
                    <a:solidFill>
                      <a:schemeClr val="tx1">
                        <a:lumMod val="75000"/>
                        <a:lumOff val="25000"/>
                      </a:schemeClr>
                    </a:solidFill>
                    <a:latin typeface="+mn-lt"/>
                    <a:ea typeface="+mn-ea"/>
                    <a:cs typeface="+mn-cs"/>
                  </a:defRPr>
                </a:pPr>
                <a:endParaRPr lang="es-CO"/>
              </a:p>
            </c:txPr>
            <c:showVal val="1"/>
            <c:extLst xmlns:c16r2="http://schemas.microsoft.com/office/drawing/2015/06/chart">
              <c:ext xmlns:c15="http://schemas.microsoft.com/office/drawing/2012/chart" uri="{CE6537A1-D6FC-4f65-9D91-7224C49458BB}">
                <c15:showLeaderLines val="0"/>
              </c:ext>
            </c:extLst>
          </c:dLbls>
          <c:cat>
            <c:numRef>
              <c:f>Asociaciones!$B$1:$E$1</c:f>
              <c:numCache>
                <c:formatCode>General</c:formatCode>
                <c:ptCount val="4"/>
                <c:pt idx="0">
                  <c:v>2017</c:v>
                </c:pt>
                <c:pt idx="1">
                  <c:v>2018</c:v>
                </c:pt>
                <c:pt idx="2">
                  <c:v>2019</c:v>
                </c:pt>
                <c:pt idx="3">
                  <c:v>2020</c:v>
                </c:pt>
              </c:numCache>
            </c:numRef>
          </c:cat>
          <c:val>
            <c:numRef>
              <c:f>Asociaciones!$B$24:$E$24</c:f>
              <c:numCache>
                <c:formatCode>General</c:formatCode>
                <c:ptCount val="4"/>
                <c:pt idx="0">
                  <c:v>386</c:v>
                </c:pt>
                <c:pt idx="1">
                  <c:v>550</c:v>
                </c:pt>
                <c:pt idx="2">
                  <c:v>521</c:v>
                </c:pt>
                <c:pt idx="3">
                  <c:v>614</c:v>
                </c:pt>
              </c:numCache>
            </c:numRef>
          </c:val>
          <c:extLst xmlns:c16r2="http://schemas.microsoft.com/office/drawing/2015/06/chart">
            <c:ext xmlns:c16="http://schemas.microsoft.com/office/drawing/2014/chart" uri="{C3380CC4-5D6E-409C-BE32-E72D297353CC}">
              <c16:uniqueId val="{00000000-2D66-49C8-9E78-C5EB26ABB0CB}"/>
            </c:ext>
          </c:extLst>
        </c:ser>
        <c:dLbls>
          <c:showVal val="1"/>
        </c:dLbls>
        <c:axId val="198918912"/>
        <c:axId val="198975488"/>
      </c:barChart>
      <c:catAx>
        <c:axId val="198918912"/>
        <c:scaling>
          <c:orientation val="minMax"/>
        </c:scaling>
        <c:axPos val="b"/>
        <c:numFmt formatCode="General" sourceLinked="1"/>
        <c:majorTickMark val="none"/>
        <c:tickLblPos val="nextTo"/>
        <c:spPr>
          <a:noFill/>
          <a:ln>
            <a:noFill/>
          </a:ln>
          <a:effectLst/>
        </c:spPr>
        <c:txPr>
          <a:bodyPr rot="-60000000" spcFirstLastPara="1" vertOverflow="ellipsis" vert="horz" wrap="square" anchor="ctr" anchorCtr="1"/>
          <a:lstStyle/>
          <a:p>
            <a:pPr>
              <a:defRPr lang="es-ES" sz="2000" b="1" i="0" u="none" strike="noStrike" kern="1200" cap="none" spc="0" normalizeH="0" baseline="0">
                <a:solidFill>
                  <a:schemeClr val="tx1">
                    <a:lumMod val="65000"/>
                    <a:lumOff val="35000"/>
                  </a:schemeClr>
                </a:solidFill>
                <a:latin typeface="+mn-lt"/>
                <a:ea typeface="+mn-ea"/>
                <a:cs typeface="+mn-cs"/>
              </a:defRPr>
            </a:pPr>
            <a:endParaRPr lang="es-CO"/>
          </a:p>
        </c:txPr>
        <c:crossAx val="198975488"/>
        <c:crosses val="autoZero"/>
        <c:auto val="1"/>
        <c:lblAlgn val="ctr"/>
        <c:lblOffset val="100"/>
      </c:catAx>
      <c:valAx>
        <c:axId val="198975488"/>
        <c:scaling>
          <c:orientation val="minMax"/>
        </c:scaling>
        <c:axPos val="l"/>
        <c:numFmt formatCode="General" sourceLinked="1"/>
        <c:majorTickMark val="none"/>
        <c:tickLblPos val="nextTo"/>
        <c:spPr>
          <a:noFill/>
          <a:ln>
            <a:noFill/>
          </a:ln>
          <a:effectLst/>
        </c:spPr>
        <c:txPr>
          <a:bodyPr rot="-60000000" spcFirstLastPara="1" vertOverflow="ellipsis" vert="horz" wrap="square" anchor="ctr" anchorCtr="1"/>
          <a:lstStyle/>
          <a:p>
            <a:pPr>
              <a:defRPr lang="es-ES" sz="2000" b="1" i="0" u="none" strike="noStrike" kern="1200" baseline="0">
                <a:solidFill>
                  <a:schemeClr val="tx1">
                    <a:lumMod val="65000"/>
                    <a:lumOff val="35000"/>
                  </a:schemeClr>
                </a:solidFill>
                <a:latin typeface="+mn-lt"/>
                <a:ea typeface="+mn-ea"/>
                <a:cs typeface="+mn-cs"/>
              </a:defRPr>
            </a:pPr>
            <a:endParaRPr lang="es-CO"/>
          </a:p>
        </c:txPr>
        <c:crossAx val="198918912"/>
        <c:crosses val="autoZero"/>
        <c:crossBetween val="between"/>
      </c:valAx>
      <c:spPr>
        <a:noFill/>
        <a:ln>
          <a:noFill/>
        </a:ln>
        <a:effectLst/>
      </c:spPr>
    </c:plotArea>
    <c:legend>
      <c:legendPos val="b"/>
      <c:layout/>
      <c:spPr>
        <a:noFill/>
        <a:ln>
          <a:noFill/>
        </a:ln>
        <a:effectLst/>
      </c:spPr>
      <c:txPr>
        <a:bodyPr rot="0" spcFirstLastPara="1" vertOverflow="ellipsis" vert="horz" wrap="square" anchor="ctr" anchorCtr="1"/>
        <a:lstStyle/>
        <a:p>
          <a:pPr>
            <a:defRPr lang="es-ES" sz="2000" b="1" i="0" u="none" strike="noStrike" kern="1200" baseline="0">
              <a:solidFill>
                <a:schemeClr val="tx1">
                  <a:lumMod val="65000"/>
                  <a:lumOff val="35000"/>
                </a:schemeClr>
              </a:solidFill>
              <a:latin typeface="+mn-lt"/>
              <a:ea typeface="+mn-ea"/>
              <a:cs typeface="+mn-cs"/>
            </a:defRPr>
          </a:pPr>
          <a:endParaRPr lang="es-CO"/>
        </a:p>
      </c:txPr>
    </c:legend>
    <c:plotVisOnly val="1"/>
    <c:dispBlanksAs val="gap"/>
  </c:chart>
  <c:spPr>
    <a:noFill/>
    <a:ln>
      <a:noFill/>
    </a:ln>
    <a:effectLst/>
  </c:spPr>
  <c:txPr>
    <a:bodyPr/>
    <a:lstStyle/>
    <a:p>
      <a:pPr>
        <a:defRPr sz="2000" b="1"/>
      </a:pPr>
      <a:endParaRPr lang="es-CO"/>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lang val="es-CO"/>
  <c:chart>
    <c:autoTitleDeleted val="1"/>
    <c:plotArea>
      <c:layout/>
      <c:pieChart>
        <c:varyColors val="1"/>
        <c:ser>
          <c:idx val="0"/>
          <c:order val="0"/>
          <c:dPt>
            <c:idx val="0"/>
            <c:spPr>
              <a:solidFill>
                <a:schemeClr val="accent6"/>
              </a:solidFill>
              <a:ln w="19050">
                <a:solidFill>
                  <a:schemeClr val="lt1"/>
                </a:solidFill>
              </a:ln>
              <a:effectLst/>
            </c:spPr>
            <c:extLst xmlns:c16r2="http://schemas.microsoft.com/office/drawing/2015/06/chart">
              <c:ext xmlns:c16="http://schemas.microsoft.com/office/drawing/2014/chart" uri="{C3380CC4-5D6E-409C-BE32-E72D297353CC}">
                <c16:uniqueId val="{00000001-D597-4049-A140-6062BBB4610C}"/>
              </c:ext>
            </c:extLst>
          </c:dPt>
          <c:dPt>
            <c:idx val="1"/>
            <c:spPr>
              <a:solidFill>
                <a:schemeClr val="accent5"/>
              </a:solidFill>
              <a:ln w="19050">
                <a:solidFill>
                  <a:schemeClr val="lt1"/>
                </a:solidFill>
              </a:ln>
              <a:effectLst/>
            </c:spPr>
            <c:extLst xmlns:c16r2="http://schemas.microsoft.com/office/drawing/2015/06/chart">
              <c:ext xmlns:c16="http://schemas.microsoft.com/office/drawing/2014/chart" uri="{C3380CC4-5D6E-409C-BE32-E72D297353CC}">
                <c16:uniqueId val="{00000003-D597-4049-A140-6062BBB4610C}"/>
              </c:ext>
            </c:extLst>
          </c:dPt>
          <c:dPt>
            <c:idx val="2"/>
            <c:spPr>
              <a:solidFill>
                <a:schemeClr val="accent4"/>
              </a:solidFill>
              <a:ln w="19050">
                <a:solidFill>
                  <a:schemeClr val="lt1"/>
                </a:solidFill>
              </a:ln>
              <a:effectLst/>
            </c:spPr>
            <c:extLst xmlns:c16r2="http://schemas.microsoft.com/office/drawing/2015/06/chart">
              <c:ext xmlns:c16="http://schemas.microsoft.com/office/drawing/2014/chart" uri="{C3380CC4-5D6E-409C-BE32-E72D297353CC}">
                <c16:uniqueId val="{00000005-D597-4049-A140-6062BBB4610C}"/>
              </c:ext>
            </c:extLst>
          </c:dPt>
          <c:dLbls>
            <c:dLbl>
              <c:idx val="0"/>
              <c:layout>
                <c:manualLayout>
                  <c:x val="4.6557054991807623E-2"/>
                  <c:y val="8.1340432982632105E-2"/>
                </c:manualLayout>
              </c:layout>
              <c:tx>
                <c:rich>
                  <a:bodyPr rot="0" spcFirstLastPara="1" vertOverflow="ellipsis" vert="horz" wrap="square" lIns="38100" tIns="19050" rIns="38100" bIns="19050" anchor="ctr" anchorCtr="1">
                    <a:noAutofit/>
                  </a:bodyPr>
                  <a:lstStyle/>
                  <a:p>
                    <a:pPr>
                      <a:defRPr lang="es-ES" sz="900" b="0" i="0" u="none" strike="noStrike" kern="1200" baseline="0">
                        <a:solidFill>
                          <a:schemeClr val="tx1">
                            <a:lumMod val="75000"/>
                            <a:lumOff val="25000"/>
                          </a:schemeClr>
                        </a:solidFill>
                        <a:latin typeface="+mn-lt"/>
                        <a:ea typeface="+mn-ea"/>
                        <a:cs typeface="+mn-cs"/>
                      </a:defRPr>
                    </a:pPr>
                    <a:r>
                      <a:rPr lang="en-US" sz="3200" b="1" dirty="0">
                        <a:solidFill>
                          <a:srgbClr val="FFC000"/>
                        </a:solidFill>
                      </a:rPr>
                      <a:t>REGIMEN</a:t>
                    </a:r>
                    <a:r>
                      <a:rPr lang="en-US" sz="3200" b="1" baseline="0" dirty="0">
                        <a:solidFill>
                          <a:srgbClr val="FFC000"/>
                        </a:solidFill>
                      </a:rPr>
                      <a:t> CONTRIBUTIVO</a:t>
                    </a:r>
                  </a:p>
                  <a:p>
                    <a:pPr>
                      <a:defRPr lang="es-ES" sz="900" b="0" i="0" u="none" strike="noStrike" kern="1200" baseline="0">
                        <a:solidFill>
                          <a:schemeClr val="tx1">
                            <a:lumMod val="75000"/>
                            <a:lumOff val="25000"/>
                          </a:schemeClr>
                        </a:solidFill>
                        <a:latin typeface="+mn-lt"/>
                        <a:ea typeface="+mn-ea"/>
                        <a:cs typeface="+mn-cs"/>
                      </a:defRPr>
                    </a:pPr>
                    <a:r>
                      <a:rPr lang="en-US" sz="3200" b="1" baseline="0" dirty="0">
                        <a:solidFill>
                          <a:srgbClr val="FFC000"/>
                        </a:solidFill>
                      </a:rPr>
                      <a:t>43%</a:t>
                    </a:r>
                    <a:endParaRPr lang="en-US" sz="3200" b="1" dirty="0">
                      <a:solidFill>
                        <a:srgbClr val="FFC000"/>
                      </a:solidFill>
                    </a:endParaRPr>
                  </a:p>
                </c:rich>
              </c:tx>
              <c:spPr>
                <a:noFill/>
                <a:ln>
                  <a:noFill/>
                </a:ln>
                <a:effectLst/>
              </c:spPr>
              <c:showVal val="1"/>
              <c:extLst xmlns:c16r2="http://schemas.microsoft.com/office/drawing/2015/06/chart">
                <c:ext xmlns:c15="http://schemas.microsoft.com/office/drawing/2012/chart" uri="{CE6537A1-D6FC-4f65-9D91-7224C49458BB}">
                  <c15:layout>
                    <c:manualLayout>
                      <c:w val="0.23822258617841699"/>
                      <c:h val="0.3040516095026477"/>
                    </c:manualLayout>
                  </c15:layout>
                  <c15:showDataLabelsRange val="0"/>
                </c:ext>
                <c:ext xmlns:c16="http://schemas.microsoft.com/office/drawing/2014/chart" uri="{C3380CC4-5D6E-409C-BE32-E72D297353CC}">
                  <c16:uniqueId val="{00000001-D597-4049-A140-6062BBB4610C}"/>
                </c:ext>
              </c:extLst>
            </c:dLbl>
            <c:dLbl>
              <c:idx val="1"/>
              <c:layout>
                <c:manualLayout>
                  <c:x val="-1.7238988232421426E-2"/>
                  <c:y val="-0.16375507225786071"/>
                </c:manualLayout>
              </c:layout>
              <c:tx>
                <c:rich>
                  <a:bodyPr/>
                  <a:lstStyle/>
                  <a:p>
                    <a:r>
                      <a:rPr lang="en-US" sz="3200" b="1" dirty="0">
                        <a:solidFill>
                          <a:schemeClr val="tx2">
                            <a:lumMod val="60000"/>
                            <a:lumOff val="40000"/>
                          </a:schemeClr>
                        </a:solidFill>
                      </a:rPr>
                      <a:t>REGIMEN SUBSIDIADO</a:t>
                    </a:r>
                    <a:endParaRPr lang="en-US" sz="3200" b="1" baseline="0" dirty="0">
                      <a:solidFill>
                        <a:schemeClr val="tx2">
                          <a:lumMod val="60000"/>
                          <a:lumOff val="40000"/>
                        </a:schemeClr>
                      </a:solidFill>
                    </a:endParaRPr>
                  </a:p>
                  <a:p>
                    <a:r>
                      <a:rPr lang="en-US" sz="3200" b="1" baseline="0" dirty="0">
                        <a:solidFill>
                          <a:schemeClr val="tx2">
                            <a:lumMod val="60000"/>
                            <a:lumOff val="40000"/>
                          </a:schemeClr>
                        </a:solidFill>
                      </a:rPr>
                      <a:t>55%</a:t>
                    </a:r>
                  </a:p>
                  <a:p>
                    <a:endParaRPr lang="en-US" dirty="0"/>
                  </a:p>
                </c:rich>
              </c:tx>
              <c:showVal val="1"/>
              <c:extLst xmlns:c16r2="http://schemas.microsoft.com/office/drawing/2015/06/chart">
                <c:ext xmlns:c15="http://schemas.microsoft.com/office/drawing/2012/chart" uri="{CE6537A1-D6FC-4f65-9D91-7224C49458BB}">
                  <c15:showDataLabelsRange val="0"/>
                </c:ext>
                <c:ext xmlns:c16="http://schemas.microsoft.com/office/drawing/2014/chart" uri="{C3380CC4-5D6E-409C-BE32-E72D297353CC}">
                  <c16:uniqueId val="{00000003-D597-4049-A140-6062BBB4610C}"/>
                </c:ext>
              </c:extLst>
            </c:dLbl>
            <c:dLbl>
              <c:idx val="2"/>
              <c:layout>
                <c:manualLayout>
                  <c:x val="6.3067131053422168E-2"/>
                  <c:y val="-3.0410690166658712E-2"/>
                </c:manualLayout>
              </c:layout>
              <c:tx>
                <c:rich>
                  <a:bodyPr rot="0" spcFirstLastPara="1" vertOverflow="ellipsis" vert="horz" wrap="square" lIns="38100" tIns="19050" rIns="38100" bIns="19050" anchor="ctr" anchorCtr="1">
                    <a:noAutofit/>
                  </a:bodyPr>
                  <a:lstStyle/>
                  <a:p>
                    <a:pPr>
                      <a:defRPr lang="es-ES" sz="900" b="0" i="0" u="none" strike="noStrike" kern="1200" baseline="0">
                        <a:solidFill>
                          <a:schemeClr val="tx1">
                            <a:lumMod val="75000"/>
                            <a:lumOff val="25000"/>
                          </a:schemeClr>
                        </a:solidFill>
                        <a:latin typeface="+mn-lt"/>
                        <a:ea typeface="+mn-ea"/>
                        <a:cs typeface="+mn-cs"/>
                      </a:defRPr>
                    </a:pPr>
                    <a:r>
                      <a:rPr lang="en-US" sz="3200" b="1" baseline="0" dirty="0">
                        <a:solidFill>
                          <a:srgbClr val="7030A0"/>
                        </a:solidFill>
                      </a:rPr>
                      <a:t>REGIMEN DE EXCEPCION 2%</a:t>
                    </a:r>
                    <a:endParaRPr lang="en-US" sz="3200" b="1" dirty="0">
                      <a:solidFill>
                        <a:srgbClr val="7030A0"/>
                      </a:solidFill>
                    </a:endParaRPr>
                  </a:p>
                </c:rich>
              </c:tx>
              <c:spPr>
                <a:noFill/>
                <a:ln>
                  <a:noFill/>
                </a:ln>
                <a:effectLst/>
              </c:spPr>
              <c:showVal val="1"/>
              <c:extLst xmlns:c16r2="http://schemas.microsoft.com/office/drawing/2015/06/chart">
                <c:ext xmlns:c15="http://schemas.microsoft.com/office/drawing/2012/chart" uri="{CE6537A1-D6FC-4f65-9D91-7224C49458BB}">
                  <c15:layout>
                    <c:manualLayout>
                      <c:w val="0.45140066266842105"/>
                      <c:h val="7.5805556760889251E-2"/>
                    </c:manualLayout>
                  </c15:layout>
                  <c15:showDataLabelsRange val="0"/>
                </c:ext>
                <c:ext xmlns:c16="http://schemas.microsoft.com/office/drawing/2014/chart" uri="{C3380CC4-5D6E-409C-BE32-E72D297353CC}">
                  <c16:uniqueId val="{00000005-D597-4049-A140-6062BBB4610C}"/>
                </c:ext>
              </c:extLst>
            </c:dLbl>
            <c:spPr>
              <a:noFill/>
              <a:ln>
                <a:noFill/>
              </a:ln>
              <a:effectLst/>
            </c:spPr>
            <c:txPr>
              <a:bodyPr rot="0" spcFirstLastPara="1" vertOverflow="ellipsis" vert="horz" wrap="square" lIns="38100" tIns="19050" rIns="38100" bIns="19050" anchor="ctr" anchorCtr="1">
                <a:spAutoFit/>
              </a:bodyPr>
              <a:lstStyle/>
              <a:p>
                <a:pPr>
                  <a:defRPr lang="es-ES" sz="900" b="0" i="0" u="none" strike="noStrike" kern="1200" baseline="0">
                    <a:solidFill>
                      <a:schemeClr val="tx1">
                        <a:lumMod val="75000"/>
                        <a:lumOff val="25000"/>
                      </a:schemeClr>
                    </a:solidFill>
                    <a:latin typeface="+mn-lt"/>
                    <a:ea typeface="+mn-ea"/>
                    <a:cs typeface="+mn-cs"/>
                  </a:defRPr>
                </a:pPr>
                <a:endParaRPr lang="es-CO"/>
              </a:p>
            </c:txPr>
            <c:showVal val="1"/>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Hoja1!$A$3:$A$5</c:f>
              <c:strCache>
                <c:ptCount val="3"/>
                <c:pt idx="0">
                  <c:v>contributivo</c:v>
                </c:pt>
                <c:pt idx="1">
                  <c:v>subsidiado</c:v>
                </c:pt>
                <c:pt idx="2">
                  <c:v>reg, especial</c:v>
                </c:pt>
              </c:strCache>
            </c:strRef>
          </c:cat>
          <c:val>
            <c:numRef>
              <c:f>Hoja1!$B$3:$B$5</c:f>
              <c:numCache>
                <c:formatCode>General</c:formatCode>
                <c:ptCount val="3"/>
                <c:pt idx="0">
                  <c:v>437504</c:v>
                </c:pt>
                <c:pt idx="1">
                  <c:v>552298</c:v>
                </c:pt>
                <c:pt idx="2">
                  <c:v>18158</c:v>
                </c:pt>
              </c:numCache>
            </c:numRef>
          </c:val>
          <c:extLst xmlns:c16r2="http://schemas.microsoft.com/office/drawing/2015/06/chart">
            <c:ext xmlns:c16="http://schemas.microsoft.com/office/drawing/2014/chart" uri="{C3380CC4-5D6E-409C-BE32-E72D297353CC}">
              <c16:uniqueId val="{00000006-D597-4049-A140-6062BBB4610C}"/>
            </c:ext>
          </c:extLst>
        </c:ser>
        <c:firstSliceAng val="0"/>
      </c:pieChart>
      <c:spPr>
        <a:noFill/>
        <a:ln>
          <a:noFill/>
        </a:ln>
        <a:effectLst/>
      </c:spPr>
    </c:plotArea>
    <c:legend>
      <c:legendPos val="b"/>
      <c:layout/>
      <c:spPr>
        <a:noFill/>
        <a:ln>
          <a:noFill/>
        </a:ln>
        <a:effectLst/>
      </c:spPr>
      <c:txPr>
        <a:bodyPr rot="0" spcFirstLastPara="1" vertOverflow="ellipsis" vert="horz" wrap="square" anchor="ctr" anchorCtr="1"/>
        <a:lstStyle/>
        <a:p>
          <a:pPr>
            <a:defRPr lang="es-ES" sz="900" b="0" i="0" u="none" strike="noStrike" kern="1200" baseline="0">
              <a:solidFill>
                <a:schemeClr val="tx1">
                  <a:lumMod val="65000"/>
                  <a:lumOff val="35000"/>
                </a:schemeClr>
              </a:solidFill>
              <a:latin typeface="+mn-lt"/>
              <a:ea typeface="+mn-ea"/>
              <a:cs typeface="+mn-cs"/>
            </a:defRPr>
          </a:pPr>
          <a:endParaRPr lang="es-CO"/>
        </a:p>
      </c:txPr>
    </c:legend>
    <c:plotVisOnly val="1"/>
    <c:dispBlanksAs val="zero"/>
  </c:chart>
  <c:spPr>
    <a:noFill/>
    <a:ln>
      <a:noFill/>
    </a:ln>
    <a:effectLst/>
  </c:spPr>
  <c:txPr>
    <a:bodyPr/>
    <a:lstStyle/>
    <a:p>
      <a:pPr>
        <a:defRPr/>
      </a:pPr>
      <a:endParaRPr lang="es-CO"/>
    </a:p>
  </c:txPr>
  <c:externalData r:id="rId1"/>
</c:chartSpace>
</file>

<file path=ppt/charts/chart30.xml><?xml version="1.0" encoding="utf-8"?>
<c:chartSpace xmlns:c="http://schemas.openxmlformats.org/drawingml/2006/chart" xmlns:a="http://schemas.openxmlformats.org/drawingml/2006/main" xmlns:r="http://schemas.openxmlformats.org/officeDocument/2006/relationships">
  <c:lang val="es-CO"/>
  <c:roundedCorners val="1"/>
  <c:chart>
    <c:autoTitleDeleted val="1"/>
    <c:plotArea>
      <c:layout>
        <c:manualLayout>
          <c:layoutTarget val="inner"/>
          <c:xMode val="edge"/>
          <c:yMode val="edge"/>
          <c:x val="9.8571741032371027E-2"/>
          <c:y val="0.17218759113444151"/>
          <c:w val="0.69384492563430333"/>
          <c:h val="0.67280839895013855"/>
        </c:manualLayout>
      </c:layout>
      <c:lineChart>
        <c:grouping val="stacked"/>
        <c:ser>
          <c:idx val="0"/>
          <c:order val="0"/>
          <c:tx>
            <c:strRef>
              <c:f>'SOLICITUDES ASUFAMISANAR'!$B$7</c:f>
              <c:strCache>
                <c:ptCount val="1"/>
                <c:pt idx="0">
                  <c:v>Solicitudes</c:v>
                </c:pt>
              </c:strCache>
            </c:strRef>
          </c:tx>
          <c:dLbls>
            <c:dLbl>
              <c:idx val="4"/>
              <c:layout>
                <c:manualLayout>
                  <c:x val="-2.7777777777778522E-2"/>
                  <c:y val="0"/>
                </c:manualLayout>
              </c:layout>
              <c:dLblPos val="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5FAC-450F-AC97-4A7E13E451FB}"/>
                </c:ext>
              </c:extLst>
            </c:dLbl>
            <c:dLbl>
              <c:idx val="5"/>
              <c:layout>
                <c:manualLayout>
                  <c:x val="0"/>
                  <c:y val="1.8518518518518583E-2"/>
                </c:manualLayout>
              </c:layout>
              <c:dLblPos val="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5FAC-450F-AC97-4A7E13E451FB}"/>
                </c:ext>
              </c:extLst>
            </c:dLbl>
            <c:dLbl>
              <c:idx val="6"/>
              <c:layout>
                <c:manualLayout>
                  <c:x val="2.3880970518909204E-3"/>
                  <c:y val="-2.3479919518548165E-2"/>
                </c:manualLayout>
              </c:layout>
              <c:dLblPos val="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5FAC-450F-AC97-4A7E13E451FB}"/>
                </c:ext>
              </c:extLst>
            </c:dLbl>
            <c:spPr>
              <a:noFill/>
              <a:ln>
                <a:noFill/>
              </a:ln>
              <a:effectLst/>
            </c:spPr>
            <c:txPr>
              <a:bodyPr/>
              <a:lstStyle/>
              <a:p>
                <a:pPr>
                  <a:defRPr lang="es-ES"/>
                </a:pPr>
                <a:endParaRPr lang="es-CO"/>
              </a:p>
            </c:txPr>
            <c:dLblPos val="t"/>
            <c:showVal val="1"/>
            <c:extLst xmlns:c16r2="http://schemas.microsoft.com/office/drawing/2015/06/chart">
              <c:ext xmlns:c15="http://schemas.microsoft.com/office/drawing/2012/chart" uri="{CE6537A1-D6FC-4f65-9D91-7224C49458BB}">
                <c15:showLeaderLines val="0"/>
              </c:ext>
            </c:extLst>
          </c:dLbls>
          <c:cat>
            <c:numRef>
              <c:f>'SOLICITUDES ASUFAMISANAR'!$C$6:$L$6</c:f>
              <c:numCache>
                <c:formatCode>General</c:formatCode>
                <c:ptCount val="10"/>
                <c:pt idx="0">
                  <c:v>2011</c:v>
                </c:pt>
                <c:pt idx="1">
                  <c:v>2012</c:v>
                </c:pt>
                <c:pt idx="2">
                  <c:v>2013</c:v>
                </c:pt>
                <c:pt idx="3">
                  <c:v>2014</c:v>
                </c:pt>
                <c:pt idx="4">
                  <c:v>2015</c:v>
                </c:pt>
                <c:pt idx="5">
                  <c:v>2016</c:v>
                </c:pt>
                <c:pt idx="6">
                  <c:v>2017</c:v>
                </c:pt>
                <c:pt idx="7">
                  <c:v>2018</c:v>
                </c:pt>
                <c:pt idx="8">
                  <c:v>2019</c:v>
                </c:pt>
                <c:pt idx="9">
                  <c:v>2020</c:v>
                </c:pt>
              </c:numCache>
            </c:numRef>
          </c:cat>
          <c:val>
            <c:numRef>
              <c:f>'SOLICITUDES ASUFAMISANAR'!$C$7:$L$7</c:f>
              <c:numCache>
                <c:formatCode>General</c:formatCode>
                <c:ptCount val="10"/>
                <c:pt idx="0">
                  <c:v>15</c:v>
                </c:pt>
                <c:pt idx="1">
                  <c:v>45</c:v>
                </c:pt>
                <c:pt idx="2">
                  <c:v>131</c:v>
                </c:pt>
                <c:pt idx="3">
                  <c:v>77</c:v>
                </c:pt>
                <c:pt idx="4">
                  <c:v>217</c:v>
                </c:pt>
                <c:pt idx="5">
                  <c:v>545</c:v>
                </c:pt>
                <c:pt idx="6">
                  <c:v>605</c:v>
                </c:pt>
                <c:pt idx="7">
                  <c:v>774</c:v>
                </c:pt>
                <c:pt idx="8">
                  <c:v>751</c:v>
                </c:pt>
                <c:pt idx="9">
                  <c:v>933</c:v>
                </c:pt>
              </c:numCache>
            </c:numRef>
          </c:val>
          <c:extLst xmlns:c16r2="http://schemas.microsoft.com/office/drawing/2015/06/chart">
            <c:ext xmlns:c16="http://schemas.microsoft.com/office/drawing/2014/chart" uri="{C3380CC4-5D6E-409C-BE32-E72D297353CC}">
              <c16:uniqueId val="{00000003-5FAC-450F-AC97-4A7E13E451FB}"/>
            </c:ext>
          </c:extLst>
        </c:ser>
        <c:marker val="1"/>
        <c:axId val="222657920"/>
        <c:axId val="222684288"/>
      </c:lineChart>
      <c:catAx>
        <c:axId val="222657920"/>
        <c:scaling>
          <c:orientation val="minMax"/>
        </c:scaling>
        <c:axPos val="b"/>
        <c:numFmt formatCode="General" sourceLinked="1"/>
        <c:tickLblPos val="nextTo"/>
        <c:txPr>
          <a:bodyPr/>
          <a:lstStyle/>
          <a:p>
            <a:pPr>
              <a:defRPr lang="es-ES"/>
            </a:pPr>
            <a:endParaRPr lang="es-CO"/>
          </a:p>
        </c:txPr>
        <c:crossAx val="222684288"/>
        <c:crosses val="autoZero"/>
        <c:auto val="1"/>
        <c:lblAlgn val="ctr"/>
        <c:lblOffset val="100"/>
      </c:catAx>
      <c:valAx>
        <c:axId val="222684288"/>
        <c:scaling>
          <c:orientation val="minMax"/>
        </c:scaling>
        <c:axPos val="l"/>
        <c:numFmt formatCode="General" sourceLinked="1"/>
        <c:tickLblPos val="nextTo"/>
        <c:txPr>
          <a:bodyPr/>
          <a:lstStyle/>
          <a:p>
            <a:pPr>
              <a:defRPr lang="es-ES"/>
            </a:pPr>
            <a:endParaRPr lang="es-CO"/>
          </a:p>
        </c:txPr>
        <c:crossAx val="222657920"/>
        <c:crosses val="autoZero"/>
        <c:crossBetween val="between"/>
      </c:valAx>
      <c:spPr>
        <a:noFill/>
        <a:ln w="25400">
          <a:noFill/>
        </a:ln>
      </c:spPr>
    </c:plotArea>
    <c:plotVisOnly val="1"/>
    <c:dispBlanksAs val="zero"/>
  </c:chart>
  <c:spPr>
    <a:noFill/>
    <a:ln w="12700">
      <a:noFill/>
    </a:ln>
  </c:spPr>
  <c:txPr>
    <a:bodyPr/>
    <a:lstStyle/>
    <a:p>
      <a:pPr>
        <a:defRPr sz="2400" b="0">
          <a:solidFill>
            <a:schemeClr val="tx2">
              <a:lumMod val="75000"/>
            </a:schemeClr>
          </a:solidFill>
        </a:defRPr>
      </a:pPr>
      <a:endParaRPr lang="es-CO"/>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lang val="es-CO"/>
  <c:chart>
    <c:autoTitleDeleted val="1"/>
    <c:plotArea>
      <c:layout/>
      <c:barChart>
        <c:barDir val="col"/>
        <c:grouping val="percentStacked"/>
        <c:ser>
          <c:idx val="0"/>
          <c:order val="0"/>
          <c:tx>
            <c:strRef>
              <c:f>Hoja1!$A$28</c:f>
              <c:strCache>
                <c:ptCount val="1"/>
                <c:pt idx="0">
                  <c:v>contributivo</c:v>
                </c:pt>
              </c:strCache>
            </c:strRef>
          </c:tx>
          <c:spPr>
            <a:solidFill>
              <a:schemeClr val="accent1"/>
            </a:solidFill>
            <a:ln>
              <a:noFill/>
            </a:ln>
            <a:effectLst/>
          </c:spPr>
          <c:dLbls>
            <c:spPr>
              <a:noFill/>
              <a:ln>
                <a:noFill/>
              </a:ln>
              <a:effectLst/>
            </c:spPr>
            <c:txPr>
              <a:bodyPr rot="0" spcFirstLastPara="1" vertOverflow="ellipsis" vert="horz" wrap="square" lIns="38100" tIns="19050" rIns="38100" bIns="19050" anchor="ctr" anchorCtr="1">
                <a:spAutoFit/>
              </a:bodyPr>
              <a:lstStyle/>
              <a:p>
                <a:pPr>
                  <a:defRPr lang="es-ES" sz="3600" b="0" i="0" u="none" strike="noStrike" kern="1200" baseline="0">
                    <a:solidFill>
                      <a:schemeClr val="bg1"/>
                    </a:solidFill>
                    <a:latin typeface="+mn-lt"/>
                    <a:ea typeface="+mn-ea"/>
                    <a:cs typeface="+mn-cs"/>
                  </a:defRPr>
                </a:pPr>
                <a:endParaRPr lang="es-CO"/>
              </a:p>
            </c:txPr>
            <c:dLblPos val="ctr"/>
            <c:showVal val="1"/>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Hoja1!$D$27:$F$27</c:f>
              <c:numCache>
                <c:formatCode>General</c:formatCode>
                <c:ptCount val="3"/>
                <c:pt idx="0">
                  <c:v>2018</c:v>
                </c:pt>
                <c:pt idx="1">
                  <c:v>2019</c:v>
                </c:pt>
                <c:pt idx="2">
                  <c:v>2020</c:v>
                </c:pt>
              </c:numCache>
            </c:numRef>
          </c:cat>
          <c:val>
            <c:numRef>
              <c:f>Hoja1!$D$28:$F$28</c:f>
              <c:numCache>
                <c:formatCode>0.0%</c:formatCode>
                <c:ptCount val="3"/>
                <c:pt idx="0">
                  <c:v>0.49700000000000044</c:v>
                </c:pt>
                <c:pt idx="1">
                  <c:v>0.501</c:v>
                </c:pt>
                <c:pt idx="2">
                  <c:v>0.49300000000000038</c:v>
                </c:pt>
              </c:numCache>
            </c:numRef>
          </c:val>
          <c:extLst xmlns:c16r2="http://schemas.microsoft.com/office/drawing/2015/06/chart">
            <c:ext xmlns:c16="http://schemas.microsoft.com/office/drawing/2014/chart" uri="{C3380CC4-5D6E-409C-BE32-E72D297353CC}">
              <c16:uniqueId val="{00000000-5CDF-4B11-BCA5-11C0A932111E}"/>
            </c:ext>
          </c:extLst>
        </c:ser>
        <c:ser>
          <c:idx val="1"/>
          <c:order val="1"/>
          <c:tx>
            <c:strRef>
              <c:f>Hoja1!$A$29</c:f>
              <c:strCache>
                <c:ptCount val="1"/>
                <c:pt idx="0">
                  <c:v>subsidiado</c:v>
                </c:pt>
              </c:strCache>
            </c:strRef>
          </c:tx>
          <c:spPr>
            <a:solidFill>
              <a:schemeClr val="accent3"/>
            </a:solidFill>
            <a:ln>
              <a:noFill/>
            </a:ln>
            <a:effectLst/>
          </c:spPr>
          <c:dLbls>
            <c:spPr>
              <a:noFill/>
              <a:ln>
                <a:noFill/>
              </a:ln>
              <a:effectLst/>
            </c:spPr>
            <c:txPr>
              <a:bodyPr rot="0" spcFirstLastPara="1" vertOverflow="ellipsis" vert="horz" wrap="square" lIns="38100" tIns="19050" rIns="38100" bIns="19050" anchor="ctr" anchorCtr="1">
                <a:spAutoFit/>
              </a:bodyPr>
              <a:lstStyle/>
              <a:p>
                <a:pPr>
                  <a:defRPr lang="es-ES" sz="3600" b="0" i="0" u="none" strike="noStrike" kern="1200" baseline="0">
                    <a:solidFill>
                      <a:schemeClr val="bg1"/>
                    </a:solidFill>
                    <a:latin typeface="+mn-lt"/>
                    <a:ea typeface="+mn-ea"/>
                    <a:cs typeface="+mn-cs"/>
                  </a:defRPr>
                </a:pPr>
                <a:endParaRPr lang="es-CO"/>
              </a:p>
            </c:txPr>
            <c:dLblPos val="ctr"/>
            <c:showVal val="1"/>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Hoja1!$D$27:$F$27</c:f>
              <c:numCache>
                <c:formatCode>General</c:formatCode>
                <c:ptCount val="3"/>
                <c:pt idx="0">
                  <c:v>2018</c:v>
                </c:pt>
                <c:pt idx="1">
                  <c:v>2019</c:v>
                </c:pt>
                <c:pt idx="2">
                  <c:v>2020</c:v>
                </c:pt>
              </c:numCache>
            </c:numRef>
          </c:cat>
          <c:val>
            <c:numRef>
              <c:f>Hoja1!$D$29:$F$29</c:f>
              <c:numCache>
                <c:formatCode>0.0%</c:formatCode>
                <c:ptCount val="3"/>
                <c:pt idx="0">
                  <c:v>0.503</c:v>
                </c:pt>
                <c:pt idx="1">
                  <c:v>0.49900000000000044</c:v>
                </c:pt>
                <c:pt idx="2">
                  <c:v>0.50700000000000001</c:v>
                </c:pt>
              </c:numCache>
            </c:numRef>
          </c:val>
          <c:extLst xmlns:c16r2="http://schemas.microsoft.com/office/drawing/2015/06/chart">
            <c:ext xmlns:c16="http://schemas.microsoft.com/office/drawing/2014/chart" uri="{C3380CC4-5D6E-409C-BE32-E72D297353CC}">
              <c16:uniqueId val="{00000001-5CDF-4B11-BCA5-11C0A932111E}"/>
            </c:ext>
          </c:extLst>
        </c:ser>
        <c:dLbls>
          <c:showVal val="1"/>
        </c:dLbls>
        <c:overlap val="100"/>
        <c:axId val="191589376"/>
        <c:axId val="191595264"/>
      </c:barChart>
      <c:catAx>
        <c:axId val="191589376"/>
        <c:scaling>
          <c:orientation val="minMax"/>
        </c:scaling>
        <c:axPos val="b"/>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s-ES" sz="3600" b="0" i="0" u="none" strike="noStrike" kern="1200" cap="none" spc="0" normalizeH="0" baseline="0">
                <a:solidFill>
                  <a:schemeClr val="tx1">
                    <a:lumMod val="65000"/>
                    <a:lumOff val="35000"/>
                  </a:schemeClr>
                </a:solidFill>
                <a:latin typeface="+mn-lt"/>
                <a:ea typeface="+mn-ea"/>
                <a:cs typeface="+mn-cs"/>
              </a:defRPr>
            </a:pPr>
            <a:endParaRPr lang="es-CO"/>
          </a:p>
        </c:txPr>
        <c:crossAx val="191595264"/>
        <c:crosses val="autoZero"/>
        <c:auto val="1"/>
        <c:lblAlgn val="ctr"/>
        <c:lblOffset val="100"/>
      </c:catAx>
      <c:valAx>
        <c:axId val="191595264"/>
        <c:scaling>
          <c:orientation val="minMax"/>
        </c:scaling>
        <c:delete val="1"/>
        <c:axPos val="l"/>
        <c:numFmt formatCode="0%" sourceLinked="1"/>
        <c:majorTickMark val="none"/>
        <c:tickLblPos val="nextTo"/>
        <c:crossAx val="191589376"/>
        <c:crosses val="autoZero"/>
        <c:crossBetween val="between"/>
      </c:valAx>
      <c:spPr>
        <a:noFill/>
        <a:ln w="25400">
          <a:noFill/>
        </a:ln>
        <a:effectLst/>
      </c:spPr>
    </c:plotArea>
    <c:legend>
      <c:legendPos val="t"/>
      <c:layout/>
      <c:spPr>
        <a:noFill/>
        <a:ln>
          <a:noFill/>
        </a:ln>
        <a:effectLst/>
      </c:spPr>
      <c:txPr>
        <a:bodyPr rot="0" spcFirstLastPara="1" vertOverflow="ellipsis" vert="horz" wrap="square" anchor="ctr" anchorCtr="1"/>
        <a:lstStyle/>
        <a:p>
          <a:pPr>
            <a:defRPr lang="es-ES" sz="3600" b="0" i="0" u="none" strike="noStrike" kern="1200" baseline="0">
              <a:solidFill>
                <a:schemeClr val="tx1">
                  <a:lumMod val="65000"/>
                  <a:lumOff val="35000"/>
                </a:schemeClr>
              </a:solidFill>
              <a:latin typeface="+mn-lt"/>
              <a:ea typeface="+mn-ea"/>
              <a:cs typeface="+mn-cs"/>
            </a:defRPr>
          </a:pPr>
          <a:endParaRPr lang="es-CO"/>
        </a:p>
      </c:txPr>
    </c:legend>
    <c:plotVisOnly val="1"/>
    <c:dispBlanksAs val="gap"/>
  </c:chart>
  <c:spPr>
    <a:noFill/>
    <a:ln>
      <a:noFill/>
    </a:ln>
    <a:effectLst/>
  </c:spPr>
  <c:txPr>
    <a:bodyPr/>
    <a:lstStyle/>
    <a:p>
      <a:pPr>
        <a:defRPr/>
      </a:pPr>
      <a:endParaRPr lang="es-CO"/>
    </a:p>
  </c:txPr>
  <c:externalData r:id="rId1"/>
</c:chartSpace>
</file>

<file path=ppt/charts/chart5.xml><?xml version="1.0" encoding="utf-8"?>
<c:chartSpace xmlns:c="http://schemas.openxmlformats.org/drawingml/2006/chart" xmlns:a="http://schemas.openxmlformats.org/drawingml/2006/main" xmlns:r="http://schemas.openxmlformats.org/officeDocument/2006/relationships">
  <c:lang val="es-CO"/>
  <c:style val="7"/>
  <c:chart>
    <c:autoTitleDeleted val="1"/>
    <c:plotArea>
      <c:layout>
        <c:manualLayout>
          <c:layoutTarget val="inner"/>
          <c:xMode val="edge"/>
          <c:yMode val="edge"/>
          <c:x val="0.33157593030932525"/>
          <c:y val="0.13200412989298774"/>
          <c:w val="0.43603014347132979"/>
          <c:h val="0.78182650753797867"/>
        </c:manualLayout>
      </c:layout>
      <c:pieChart>
        <c:varyColors val="1"/>
        <c:ser>
          <c:idx val="0"/>
          <c:order val="0"/>
          <c:dPt>
            <c:idx val="0"/>
            <c:spPr>
              <a:gradFill rotWithShape="1">
                <a:gsLst>
                  <a:gs pos="0">
                    <a:schemeClr val="accent5">
                      <a:shade val="42000"/>
                      <a:shade val="51000"/>
                      <a:satMod val="130000"/>
                    </a:schemeClr>
                  </a:gs>
                  <a:gs pos="80000">
                    <a:schemeClr val="accent5">
                      <a:shade val="42000"/>
                      <a:shade val="93000"/>
                      <a:satMod val="130000"/>
                    </a:schemeClr>
                  </a:gs>
                  <a:gs pos="100000">
                    <a:schemeClr val="accent5">
                      <a:shade val="42000"/>
                      <a:shade val="94000"/>
                      <a:satMod val="135000"/>
                    </a:schemeClr>
                  </a:gs>
                </a:gsLst>
                <a:lin ang="162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xmlns:c16r2="http://schemas.microsoft.com/office/drawing/2015/06/chart">
              <c:ext xmlns:c16="http://schemas.microsoft.com/office/drawing/2014/chart" uri="{C3380CC4-5D6E-409C-BE32-E72D297353CC}">
                <c16:uniqueId val="{00000001-CA31-450C-B6C4-181CEB05BA9D}"/>
              </c:ext>
            </c:extLst>
          </c:dPt>
          <c:dPt>
            <c:idx val="1"/>
            <c:spPr>
              <a:gradFill rotWithShape="1">
                <a:gsLst>
                  <a:gs pos="0">
                    <a:schemeClr val="accent5">
                      <a:shade val="55000"/>
                      <a:shade val="51000"/>
                      <a:satMod val="130000"/>
                    </a:schemeClr>
                  </a:gs>
                  <a:gs pos="80000">
                    <a:schemeClr val="accent5">
                      <a:shade val="55000"/>
                      <a:shade val="93000"/>
                      <a:satMod val="130000"/>
                    </a:schemeClr>
                  </a:gs>
                  <a:gs pos="100000">
                    <a:schemeClr val="accent5">
                      <a:shade val="55000"/>
                      <a:shade val="94000"/>
                      <a:satMod val="135000"/>
                    </a:schemeClr>
                  </a:gs>
                </a:gsLst>
                <a:lin ang="162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xmlns:c16r2="http://schemas.microsoft.com/office/drawing/2015/06/chart">
              <c:ext xmlns:c16="http://schemas.microsoft.com/office/drawing/2014/chart" uri="{C3380CC4-5D6E-409C-BE32-E72D297353CC}">
                <c16:uniqueId val="{00000003-CA31-450C-B6C4-181CEB05BA9D}"/>
              </c:ext>
            </c:extLst>
          </c:dPt>
          <c:dPt>
            <c:idx val="2"/>
            <c:spPr>
              <a:gradFill rotWithShape="1">
                <a:gsLst>
                  <a:gs pos="0">
                    <a:schemeClr val="accent5">
                      <a:shade val="68000"/>
                      <a:shade val="51000"/>
                      <a:satMod val="130000"/>
                    </a:schemeClr>
                  </a:gs>
                  <a:gs pos="80000">
                    <a:schemeClr val="accent5">
                      <a:shade val="68000"/>
                      <a:shade val="93000"/>
                      <a:satMod val="130000"/>
                    </a:schemeClr>
                  </a:gs>
                  <a:gs pos="100000">
                    <a:schemeClr val="accent5">
                      <a:shade val="68000"/>
                      <a:shade val="94000"/>
                      <a:satMod val="135000"/>
                    </a:schemeClr>
                  </a:gs>
                </a:gsLst>
                <a:lin ang="162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xmlns:c16r2="http://schemas.microsoft.com/office/drawing/2015/06/chart">
              <c:ext xmlns:c16="http://schemas.microsoft.com/office/drawing/2014/chart" uri="{C3380CC4-5D6E-409C-BE32-E72D297353CC}">
                <c16:uniqueId val="{00000005-CA31-450C-B6C4-181CEB05BA9D}"/>
              </c:ext>
            </c:extLst>
          </c:dPt>
          <c:dPt>
            <c:idx val="3"/>
            <c:spPr>
              <a:gradFill rotWithShape="1">
                <a:gsLst>
                  <a:gs pos="0">
                    <a:schemeClr val="accent5">
                      <a:shade val="80000"/>
                      <a:shade val="51000"/>
                      <a:satMod val="130000"/>
                    </a:schemeClr>
                  </a:gs>
                  <a:gs pos="80000">
                    <a:schemeClr val="accent5">
                      <a:shade val="80000"/>
                      <a:shade val="93000"/>
                      <a:satMod val="130000"/>
                    </a:schemeClr>
                  </a:gs>
                  <a:gs pos="100000">
                    <a:schemeClr val="accent5">
                      <a:shade val="80000"/>
                      <a:shade val="94000"/>
                      <a:satMod val="135000"/>
                    </a:schemeClr>
                  </a:gs>
                </a:gsLst>
                <a:lin ang="162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xmlns:c16r2="http://schemas.microsoft.com/office/drawing/2015/06/chart">
              <c:ext xmlns:c16="http://schemas.microsoft.com/office/drawing/2014/chart" uri="{C3380CC4-5D6E-409C-BE32-E72D297353CC}">
                <c16:uniqueId val="{00000007-CA31-450C-B6C4-181CEB05BA9D}"/>
              </c:ext>
            </c:extLst>
          </c:dPt>
          <c:dPt>
            <c:idx val="4"/>
            <c:spPr>
              <a:gradFill rotWithShape="1">
                <a:gsLst>
                  <a:gs pos="0">
                    <a:schemeClr val="accent5">
                      <a:shade val="93000"/>
                      <a:shade val="51000"/>
                      <a:satMod val="130000"/>
                    </a:schemeClr>
                  </a:gs>
                  <a:gs pos="80000">
                    <a:schemeClr val="accent5">
                      <a:shade val="93000"/>
                      <a:shade val="93000"/>
                      <a:satMod val="130000"/>
                    </a:schemeClr>
                  </a:gs>
                  <a:gs pos="100000">
                    <a:schemeClr val="accent5">
                      <a:shade val="93000"/>
                      <a:shade val="94000"/>
                      <a:satMod val="135000"/>
                    </a:schemeClr>
                  </a:gs>
                </a:gsLst>
                <a:lin ang="162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xmlns:c16r2="http://schemas.microsoft.com/office/drawing/2015/06/chart">
              <c:ext xmlns:c16="http://schemas.microsoft.com/office/drawing/2014/chart" uri="{C3380CC4-5D6E-409C-BE32-E72D297353CC}">
                <c16:uniqueId val="{00000009-CA31-450C-B6C4-181CEB05BA9D}"/>
              </c:ext>
            </c:extLst>
          </c:dPt>
          <c:dPt>
            <c:idx val="5"/>
            <c:spPr>
              <a:gradFill rotWithShape="1">
                <a:gsLst>
                  <a:gs pos="0">
                    <a:schemeClr val="accent5">
                      <a:tint val="94000"/>
                      <a:shade val="51000"/>
                      <a:satMod val="130000"/>
                    </a:schemeClr>
                  </a:gs>
                  <a:gs pos="80000">
                    <a:schemeClr val="accent5">
                      <a:tint val="94000"/>
                      <a:shade val="93000"/>
                      <a:satMod val="130000"/>
                    </a:schemeClr>
                  </a:gs>
                  <a:gs pos="100000">
                    <a:schemeClr val="accent5">
                      <a:tint val="94000"/>
                      <a:shade val="94000"/>
                      <a:satMod val="135000"/>
                    </a:schemeClr>
                  </a:gs>
                </a:gsLst>
                <a:lin ang="162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xmlns:c16r2="http://schemas.microsoft.com/office/drawing/2015/06/chart">
              <c:ext xmlns:c16="http://schemas.microsoft.com/office/drawing/2014/chart" uri="{C3380CC4-5D6E-409C-BE32-E72D297353CC}">
                <c16:uniqueId val="{0000000B-CA31-450C-B6C4-181CEB05BA9D}"/>
              </c:ext>
            </c:extLst>
          </c:dPt>
          <c:dPt>
            <c:idx val="6"/>
            <c:spPr>
              <a:gradFill rotWithShape="1">
                <a:gsLst>
                  <a:gs pos="0">
                    <a:schemeClr val="accent5">
                      <a:tint val="81000"/>
                      <a:shade val="51000"/>
                      <a:satMod val="130000"/>
                    </a:schemeClr>
                  </a:gs>
                  <a:gs pos="80000">
                    <a:schemeClr val="accent5">
                      <a:tint val="81000"/>
                      <a:shade val="93000"/>
                      <a:satMod val="130000"/>
                    </a:schemeClr>
                  </a:gs>
                  <a:gs pos="100000">
                    <a:schemeClr val="accent5">
                      <a:tint val="81000"/>
                      <a:shade val="94000"/>
                      <a:satMod val="135000"/>
                    </a:schemeClr>
                  </a:gs>
                </a:gsLst>
                <a:lin ang="162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xmlns:c16r2="http://schemas.microsoft.com/office/drawing/2015/06/chart">
              <c:ext xmlns:c16="http://schemas.microsoft.com/office/drawing/2014/chart" uri="{C3380CC4-5D6E-409C-BE32-E72D297353CC}">
                <c16:uniqueId val="{0000000D-CA31-450C-B6C4-181CEB05BA9D}"/>
              </c:ext>
            </c:extLst>
          </c:dPt>
          <c:dPt>
            <c:idx val="7"/>
            <c:spPr>
              <a:gradFill rotWithShape="1">
                <a:gsLst>
                  <a:gs pos="0">
                    <a:schemeClr val="accent5">
                      <a:tint val="69000"/>
                      <a:shade val="51000"/>
                      <a:satMod val="130000"/>
                    </a:schemeClr>
                  </a:gs>
                  <a:gs pos="80000">
                    <a:schemeClr val="accent5">
                      <a:tint val="69000"/>
                      <a:shade val="93000"/>
                      <a:satMod val="130000"/>
                    </a:schemeClr>
                  </a:gs>
                  <a:gs pos="100000">
                    <a:schemeClr val="accent5">
                      <a:tint val="69000"/>
                      <a:shade val="94000"/>
                      <a:satMod val="135000"/>
                    </a:schemeClr>
                  </a:gs>
                </a:gsLst>
                <a:lin ang="162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xmlns:c16r2="http://schemas.microsoft.com/office/drawing/2015/06/chart">
              <c:ext xmlns:c16="http://schemas.microsoft.com/office/drawing/2014/chart" uri="{C3380CC4-5D6E-409C-BE32-E72D297353CC}">
                <c16:uniqueId val="{0000000F-CA31-450C-B6C4-181CEB05BA9D}"/>
              </c:ext>
            </c:extLst>
          </c:dPt>
          <c:dPt>
            <c:idx val="8"/>
            <c:spPr>
              <a:gradFill rotWithShape="1">
                <a:gsLst>
                  <a:gs pos="0">
                    <a:schemeClr val="accent5">
                      <a:tint val="56000"/>
                      <a:shade val="51000"/>
                      <a:satMod val="130000"/>
                    </a:schemeClr>
                  </a:gs>
                  <a:gs pos="80000">
                    <a:schemeClr val="accent5">
                      <a:tint val="56000"/>
                      <a:shade val="93000"/>
                      <a:satMod val="130000"/>
                    </a:schemeClr>
                  </a:gs>
                  <a:gs pos="100000">
                    <a:schemeClr val="accent5">
                      <a:tint val="56000"/>
                      <a:shade val="94000"/>
                      <a:satMod val="135000"/>
                    </a:schemeClr>
                  </a:gs>
                </a:gsLst>
                <a:lin ang="162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xmlns:c16r2="http://schemas.microsoft.com/office/drawing/2015/06/chart">
              <c:ext xmlns:c16="http://schemas.microsoft.com/office/drawing/2014/chart" uri="{C3380CC4-5D6E-409C-BE32-E72D297353CC}">
                <c16:uniqueId val="{00000011-CA31-450C-B6C4-181CEB05BA9D}"/>
              </c:ext>
            </c:extLst>
          </c:dPt>
          <c:dPt>
            <c:idx val="9"/>
            <c:spPr>
              <a:gradFill rotWithShape="1">
                <a:gsLst>
                  <a:gs pos="0">
                    <a:schemeClr val="accent5">
                      <a:tint val="43000"/>
                      <a:shade val="51000"/>
                      <a:satMod val="130000"/>
                    </a:schemeClr>
                  </a:gs>
                  <a:gs pos="80000">
                    <a:schemeClr val="accent5">
                      <a:tint val="43000"/>
                      <a:shade val="93000"/>
                      <a:satMod val="130000"/>
                    </a:schemeClr>
                  </a:gs>
                  <a:gs pos="100000">
                    <a:schemeClr val="accent5">
                      <a:tint val="43000"/>
                      <a:shade val="94000"/>
                      <a:satMod val="135000"/>
                    </a:schemeClr>
                  </a:gs>
                </a:gsLst>
                <a:lin ang="162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xmlns:c16r2="http://schemas.microsoft.com/office/drawing/2015/06/chart">
              <c:ext xmlns:c16="http://schemas.microsoft.com/office/drawing/2014/chart" uri="{C3380CC4-5D6E-409C-BE32-E72D297353CC}">
                <c16:uniqueId val="{00000013-CA31-450C-B6C4-181CEB05BA9D}"/>
              </c:ext>
            </c:extLst>
          </c:dPt>
          <c:dLbls>
            <c:dLbl>
              <c:idx val="0"/>
              <c:layout>
                <c:manualLayout>
                  <c:x val="9.9761605243130248E-3"/>
                  <c:y val="7.4820537099472173E-2"/>
                </c:manualLayout>
              </c:layout>
              <c:dLblPos val="bestFit"/>
              <c:showVal val="1"/>
              <c:showCatName val="1"/>
              <c:separator> </c:separator>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CA31-450C-B6C4-181CEB05BA9D}"/>
                </c:ext>
              </c:extLst>
            </c:dLbl>
            <c:dLbl>
              <c:idx val="1"/>
              <c:layout>
                <c:manualLayout>
                  <c:x val="-6.6317247153921868E-3"/>
                  <c:y val="-7.2219713540644164E-3"/>
                </c:manualLayout>
              </c:layout>
              <c:tx>
                <c:rich>
                  <a:bodyPr/>
                  <a:lstStyle/>
                  <a:p>
                    <a:r>
                      <a:rPr lang="en-US" dirty="0" smtClean="0"/>
                      <a:t>SURA</a:t>
                    </a:r>
                    <a:r>
                      <a:rPr lang="en-US" baseline="0" dirty="0" smtClean="0"/>
                      <a:t> </a:t>
                    </a:r>
                    <a:endParaRPr lang="en-US" baseline="0" dirty="0"/>
                  </a:p>
                  <a:p>
                    <a:r>
                      <a:rPr lang="en-US" baseline="0" dirty="0" smtClean="0"/>
                      <a:t>8.9%</a:t>
                    </a:r>
                    <a:endParaRPr lang="es-CO" dirty="0"/>
                  </a:p>
                </c:rich>
              </c:tx>
              <c:dLblPos val="bestFit"/>
              <c:showVal val="1"/>
              <c:showCatName val="1"/>
              <c:separator> </c:separator>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3-CA31-450C-B6C4-181CEB05BA9D}"/>
                </c:ext>
              </c:extLst>
            </c:dLbl>
            <c:dLbl>
              <c:idx val="2"/>
              <c:layout>
                <c:manualLayout>
                  <c:x val="1.0036713202260685E-2"/>
                  <c:y val="-3.0415951596176088E-2"/>
                </c:manualLayout>
              </c:layout>
              <c:tx>
                <c:rich>
                  <a:bodyPr/>
                  <a:lstStyle/>
                  <a:p>
                    <a:r>
                      <a:rPr lang="en-US" dirty="0" smtClean="0"/>
                      <a:t>SANITAS</a:t>
                    </a:r>
                    <a:endParaRPr lang="en-US" dirty="0"/>
                  </a:p>
                  <a:p>
                    <a:r>
                      <a:rPr lang="en-US" baseline="0" dirty="0"/>
                      <a:t> </a:t>
                    </a:r>
                    <a:r>
                      <a:rPr lang="en-US" baseline="0" dirty="0" smtClean="0"/>
                      <a:t>8.3%</a:t>
                    </a:r>
                    <a:endParaRPr lang="en-US" baseline="0" dirty="0"/>
                  </a:p>
                </c:rich>
              </c:tx>
              <c:dLblPos val="bestFit"/>
              <c:showVal val="1"/>
              <c:showCatName val="1"/>
              <c:separator> </c:separator>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5-CA31-450C-B6C4-181CEB05BA9D}"/>
                </c:ext>
              </c:extLst>
            </c:dLbl>
            <c:dLbl>
              <c:idx val="3"/>
              <c:layout>
                <c:manualLayout>
                  <c:x val="-3.7213419641563258E-2"/>
                  <c:y val="-3.6292474032258436E-4"/>
                </c:manualLayout>
              </c:layout>
              <c:dLblPos val="bestFit"/>
              <c:showVal val="1"/>
              <c:showCatName val="1"/>
              <c:separator> </c:separator>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CA31-450C-B6C4-181CEB05BA9D}"/>
                </c:ext>
              </c:extLst>
            </c:dLbl>
            <c:dLbl>
              <c:idx val="4"/>
              <c:layout>
                <c:manualLayout>
                  <c:x val="3.06458625187186E-3"/>
                  <c:y val="-3.6380101445693556E-2"/>
                </c:manualLayout>
              </c:layout>
              <c:tx>
                <c:rich>
                  <a:bodyPr/>
                  <a:lstStyle/>
                  <a:p>
                    <a:r>
                      <a:rPr lang="en-US" dirty="0" smtClean="0"/>
                      <a:t>COOSALUD</a:t>
                    </a:r>
                    <a:endParaRPr lang="en-US" dirty="0"/>
                  </a:p>
                  <a:p>
                    <a:r>
                      <a:rPr lang="en-US" baseline="0" dirty="0"/>
                      <a:t> </a:t>
                    </a:r>
                    <a:r>
                      <a:rPr lang="en-US" baseline="0" dirty="0" smtClean="0"/>
                      <a:t>5.9%</a:t>
                    </a:r>
                    <a:endParaRPr lang="en-US" baseline="0" dirty="0"/>
                  </a:p>
                </c:rich>
              </c:tx>
              <c:dLblPos val="bestFit"/>
              <c:showVal val="1"/>
              <c:showCatName val="1"/>
              <c:separator> </c:separator>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9-CA31-450C-B6C4-181CEB05BA9D}"/>
                </c:ext>
              </c:extLst>
            </c:dLbl>
            <c:dLbl>
              <c:idx val="5"/>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B-CA31-450C-B6C4-181CEB05BA9D}"/>
                </c:ext>
              </c:extLst>
            </c:dLbl>
            <c:dLbl>
              <c:idx val="6"/>
              <c:layout>
                <c:manualLayout>
                  <c:x val="5.036713202260748E-3"/>
                  <c:y val="3.4235611780820088E-2"/>
                </c:manualLayout>
              </c:layout>
              <c:dLblPos val="bestFit"/>
              <c:showVal val="1"/>
              <c:showCatName val="1"/>
              <c:separator> </c:separator>
              <c:extLst xmlns:c16r2="http://schemas.microsoft.com/office/drawing/2015/06/chart">
                <c:ext xmlns:c15="http://schemas.microsoft.com/office/drawing/2012/chart" uri="{CE6537A1-D6FC-4f65-9D91-7224C49458BB}"/>
                <c:ext xmlns:c16="http://schemas.microsoft.com/office/drawing/2014/chart" uri="{C3380CC4-5D6E-409C-BE32-E72D297353CC}">
                  <c16:uniqueId val="{0000000D-CA31-450C-B6C4-181CEB05BA9D}"/>
                </c:ext>
              </c:extLst>
            </c:dLbl>
            <c:dLbl>
              <c:idx val="7"/>
              <c:layout>
                <c:manualLayout>
                  <c:x val="-3.2118416179572652E-3"/>
                  <c:y val="3.4404803425871017E-2"/>
                </c:manualLayout>
              </c:layout>
              <c:dLblPos val="bestFit"/>
              <c:showVal val="1"/>
              <c:showCatName val="1"/>
              <c:separator> </c:separator>
              <c:extLst xmlns:c16r2="http://schemas.microsoft.com/office/drawing/2015/06/chart">
                <c:ext xmlns:c15="http://schemas.microsoft.com/office/drawing/2012/chart" uri="{CE6537A1-D6FC-4f65-9D91-7224C49458BB}"/>
                <c:ext xmlns:c16="http://schemas.microsoft.com/office/drawing/2014/chart" uri="{C3380CC4-5D6E-409C-BE32-E72D297353CC}">
                  <c16:uniqueId val="{0000000F-CA31-450C-B6C4-181CEB05BA9D}"/>
                </c:ext>
              </c:extLst>
            </c:dLbl>
            <c:dLbl>
              <c:idx val="8"/>
              <c:layout>
                <c:manualLayout>
                  <c:x val="4.0667922644638437E-3"/>
                  <c:y val="1.4786945565331015E-3"/>
                </c:manualLayout>
              </c:layout>
              <c:dLblPos val="bestFit"/>
              <c:showVal val="1"/>
              <c:showCatName val="1"/>
              <c:separator> </c:separator>
              <c:extLst xmlns:c16r2="http://schemas.microsoft.com/office/drawing/2015/06/chart">
                <c:ext xmlns:c15="http://schemas.microsoft.com/office/drawing/2012/chart" uri="{CE6537A1-D6FC-4f65-9D91-7224C49458BB}"/>
                <c:ext xmlns:c16="http://schemas.microsoft.com/office/drawing/2014/chart" uri="{C3380CC4-5D6E-409C-BE32-E72D297353CC}">
                  <c16:uniqueId val="{00000011-CA31-450C-B6C4-181CEB05BA9D}"/>
                </c:ext>
              </c:extLst>
            </c:dLbl>
            <c:dLbl>
              <c:idx val="9"/>
              <c:layout>
                <c:manualLayout>
                  <c:x val="8.1047292401333251E-2"/>
                  <c:y val="3.3347500005773687E-4"/>
                </c:manualLayout>
              </c:layout>
              <c:dLblPos val="bestFit"/>
              <c:showVal val="1"/>
              <c:showCatName val="1"/>
              <c:separator> </c:separator>
              <c:extLst xmlns:c16r2="http://schemas.microsoft.com/office/drawing/2015/06/chart">
                <c:ext xmlns:c15="http://schemas.microsoft.com/office/drawing/2012/chart" uri="{CE6537A1-D6FC-4f65-9D91-7224C49458BB}"/>
                <c:ext xmlns:c16="http://schemas.microsoft.com/office/drawing/2014/chart" uri="{C3380CC4-5D6E-409C-BE32-E72D297353CC}">
                  <c16:uniqueId val="{00000013-CA31-450C-B6C4-181CEB05BA9D}"/>
                </c:ext>
              </c:extLst>
            </c:dLbl>
            <c:spPr>
              <a:noFill/>
              <a:ln>
                <a:noFill/>
              </a:ln>
              <a:effectLst/>
            </c:spPr>
            <c:txPr>
              <a:bodyPr rot="0" spcFirstLastPara="1" vertOverflow="ellipsis" vert="horz" wrap="square" lIns="38100" tIns="19050" rIns="38100" bIns="19050" anchor="ctr" anchorCtr="1">
                <a:spAutoFit/>
              </a:bodyPr>
              <a:lstStyle/>
              <a:p>
                <a:pPr>
                  <a:defRPr lang="es-ES" sz="2800" b="1" i="0" u="none" strike="noStrike" kern="1200" baseline="0">
                    <a:solidFill>
                      <a:schemeClr val="tx1">
                        <a:lumMod val="75000"/>
                        <a:lumOff val="25000"/>
                      </a:schemeClr>
                    </a:solidFill>
                    <a:latin typeface="+mn-lt"/>
                    <a:ea typeface="+mn-ea"/>
                    <a:cs typeface="+mn-cs"/>
                  </a:defRPr>
                </a:pPr>
                <a:endParaRPr lang="es-CO"/>
              </a:p>
            </c:txPr>
            <c:dLblPos val="inEnd"/>
            <c:showVal val="1"/>
            <c:showCatName val="1"/>
            <c:separator> </c:separator>
            <c:extLst xmlns:c16r2="http://schemas.microsoft.com/office/drawing/2015/06/chart">
              <c:ext xmlns:c15="http://schemas.microsoft.com/office/drawing/2012/chart" uri="{CE6537A1-D6FC-4f65-9D91-7224C49458BB}"/>
            </c:extLst>
          </c:dLbls>
          <c:cat>
            <c:strRef>
              <c:f>Hoja2!$C$8:$C$17</c:f>
              <c:strCache>
                <c:ptCount val="10"/>
                <c:pt idx="0">
                  <c:v>NUEVA EPS </c:v>
                </c:pt>
                <c:pt idx="1">
                  <c:v>SURA</c:v>
                </c:pt>
                <c:pt idx="2">
                  <c:v>SANITAS</c:v>
                </c:pt>
                <c:pt idx="3">
                  <c:v>SALUD TOTAL</c:v>
                </c:pt>
                <c:pt idx="4">
                  <c:v>COOSALUD</c:v>
                </c:pt>
                <c:pt idx="5">
                  <c:v>FAMISANAR</c:v>
                </c:pt>
                <c:pt idx="6">
                  <c:v>MUTUAL SER EPS</c:v>
                </c:pt>
                <c:pt idx="7">
                  <c:v>EMSSANAR</c:v>
                </c:pt>
                <c:pt idx="8">
                  <c:v>COMPENSAR</c:v>
                </c:pt>
                <c:pt idx="9">
                  <c:v>ASMET SALUD</c:v>
                </c:pt>
              </c:strCache>
            </c:strRef>
          </c:cat>
          <c:val>
            <c:numRef>
              <c:f>Hoja2!$E$8:$E$17</c:f>
              <c:numCache>
                <c:formatCode>0.0%</c:formatCode>
                <c:ptCount val="10"/>
                <c:pt idx="0">
                  <c:v>0.15503033053442386</c:v>
                </c:pt>
                <c:pt idx="1">
                  <c:v>8.9095321042883507E-2</c:v>
                </c:pt>
                <c:pt idx="2">
                  <c:v>8.2793695580643117E-2</c:v>
                </c:pt>
                <c:pt idx="3">
                  <c:v>7.8492173813258986E-2</c:v>
                </c:pt>
                <c:pt idx="4">
                  <c:v>5.8727963761580897E-2</c:v>
                </c:pt>
                <c:pt idx="5">
                  <c:v>5.5426483290662784E-2</c:v>
                </c:pt>
                <c:pt idx="6">
                  <c:v>4.5680643941258807E-2</c:v>
                </c:pt>
                <c:pt idx="7">
                  <c:v>4.0682758670606618E-2</c:v>
                </c:pt>
                <c:pt idx="8">
                  <c:v>4.0323435102920378E-2</c:v>
                </c:pt>
                <c:pt idx="9">
                  <c:v>4.0318222927608047E-2</c:v>
                </c:pt>
              </c:numCache>
            </c:numRef>
          </c:val>
          <c:extLst xmlns:c16r2="http://schemas.microsoft.com/office/drawing/2015/06/chart">
            <c:ext xmlns:c16="http://schemas.microsoft.com/office/drawing/2014/chart" uri="{C3380CC4-5D6E-409C-BE32-E72D297353CC}">
              <c16:uniqueId val="{00000014-CA31-450C-B6C4-181CEB05BA9D}"/>
            </c:ext>
          </c:extLst>
        </c:ser>
        <c:dLbls>
          <c:showCatName val="1"/>
        </c:dLbls>
        <c:firstSliceAng val="0"/>
      </c:pieChart>
      <c:spPr>
        <a:noFill/>
        <a:ln>
          <a:noFill/>
        </a:ln>
        <a:effectLst/>
      </c:spPr>
    </c:plotArea>
    <c:plotVisOnly val="1"/>
    <c:dispBlanksAs val="zero"/>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CO"/>
    </a:p>
  </c:txPr>
  <c:externalData r:id="rId1"/>
</c:chartSpace>
</file>

<file path=ppt/charts/chart6.xml><?xml version="1.0" encoding="utf-8"?>
<c:chartSpace xmlns:c="http://schemas.openxmlformats.org/drawingml/2006/chart" xmlns:a="http://schemas.openxmlformats.org/drawingml/2006/main" xmlns:r="http://schemas.openxmlformats.org/officeDocument/2006/relationships">
  <c:lang val="es-CO"/>
  <c:chart>
    <c:autoTitleDeleted val="1"/>
    <c:plotArea>
      <c:layout>
        <c:manualLayout>
          <c:layoutTarget val="inner"/>
          <c:xMode val="edge"/>
          <c:yMode val="edge"/>
          <c:x val="0.25334795351485534"/>
          <c:y val="0.14527899033841621"/>
          <c:w val="0.46269415124685537"/>
          <c:h val="0.75970069202863599"/>
        </c:manualLayout>
      </c:layout>
      <c:pieChart>
        <c:varyColors val="1"/>
        <c:ser>
          <c:idx val="0"/>
          <c:order val="0"/>
          <c:tx>
            <c:strRef>
              <c:f>Hoja2!$K$2</c:f>
              <c:strCache>
                <c:ptCount val="1"/>
                <c:pt idx="0">
                  <c:v>POBLACION</c:v>
                </c:pt>
              </c:strCache>
            </c:strRef>
          </c:tx>
          <c:dPt>
            <c:idx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1-AC55-4228-BFB2-28FCC410A562}"/>
              </c:ext>
            </c:extLst>
          </c:dPt>
          <c:dPt>
            <c:idx val="1"/>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3-AC55-4228-BFB2-28FCC410A562}"/>
              </c:ext>
            </c:extLst>
          </c:dPt>
          <c:dPt>
            <c:idx val="2"/>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05-AC55-4228-BFB2-28FCC410A562}"/>
              </c:ext>
            </c:extLst>
          </c:dPt>
          <c:dPt>
            <c:idx val="3"/>
            <c:spPr>
              <a:solidFill>
                <a:schemeClr val="accent4"/>
              </a:solidFill>
              <a:ln w="19050">
                <a:solidFill>
                  <a:schemeClr val="lt1"/>
                </a:solidFill>
              </a:ln>
              <a:effectLst/>
            </c:spPr>
            <c:extLst xmlns:c16r2="http://schemas.microsoft.com/office/drawing/2015/06/chart">
              <c:ext xmlns:c16="http://schemas.microsoft.com/office/drawing/2014/chart" uri="{C3380CC4-5D6E-409C-BE32-E72D297353CC}">
                <c16:uniqueId val="{00000007-AC55-4228-BFB2-28FCC410A562}"/>
              </c:ext>
            </c:extLst>
          </c:dPt>
          <c:dPt>
            <c:idx val="4"/>
            <c:spPr>
              <a:solidFill>
                <a:schemeClr val="accent5"/>
              </a:solidFill>
              <a:ln w="19050">
                <a:solidFill>
                  <a:schemeClr val="lt1"/>
                </a:solidFill>
              </a:ln>
              <a:effectLst/>
            </c:spPr>
            <c:extLst xmlns:c16r2="http://schemas.microsoft.com/office/drawing/2015/06/chart">
              <c:ext xmlns:c16="http://schemas.microsoft.com/office/drawing/2014/chart" uri="{C3380CC4-5D6E-409C-BE32-E72D297353CC}">
                <c16:uniqueId val="{00000009-AC55-4228-BFB2-28FCC410A562}"/>
              </c:ext>
            </c:extLst>
          </c:dPt>
          <c:dPt>
            <c:idx val="5"/>
            <c:spPr>
              <a:solidFill>
                <a:schemeClr val="accent6"/>
              </a:solidFill>
              <a:ln w="19050">
                <a:solidFill>
                  <a:schemeClr val="lt1"/>
                </a:solidFill>
              </a:ln>
              <a:effectLst/>
            </c:spPr>
            <c:extLst xmlns:c16r2="http://schemas.microsoft.com/office/drawing/2015/06/chart">
              <c:ext xmlns:c16="http://schemas.microsoft.com/office/drawing/2014/chart" uri="{C3380CC4-5D6E-409C-BE32-E72D297353CC}">
                <c16:uniqueId val="{0000000B-AC55-4228-BFB2-28FCC410A562}"/>
              </c:ext>
            </c:extLst>
          </c:dPt>
          <c:dPt>
            <c:idx val="6"/>
            <c:explosion val="8"/>
            <c:spPr>
              <a:solidFill>
                <a:schemeClr val="accent1">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D-AC55-4228-BFB2-28FCC410A562}"/>
              </c:ext>
            </c:extLst>
          </c:dPt>
          <c:dPt>
            <c:idx val="7"/>
            <c:spPr>
              <a:solidFill>
                <a:schemeClr val="accent2">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F-AC55-4228-BFB2-28FCC410A562}"/>
              </c:ext>
            </c:extLst>
          </c:dPt>
          <c:dPt>
            <c:idx val="8"/>
            <c:spPr>
              <a:solidFill>
                <a:schemeClr val="accent3">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11-AC55-4228-BFB2-28FCC410A562}"/>
              </c:ext>
            </c:extLst>
          </c:dPt>
          <c:dPt>
            <c:idx val="9"/>
            <c:spPr>
              <a:solidFill>
                <a:schemeClr val="accent4">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13-AC55-4228-BFB2-28FCC410A562}"/>
              </c:ext>
            </c:extLst>
          </c:dPt>
          <c:dPt>
            <c:idx val="10"/>
            <c:spPr>
              <a:solidFill>
                <a:schemeClr val="accent5">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15-AC55-4228-BFB2-28FCC410A562}"/>
              </c:ext>
            </c:extLst>
          </c:dPt>
          <c:dPt>
            <c:idx val="11"/>
            <c:spPr>
              <a:solidFill>
                <a:schemeClr val="accent6">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17-AC55-4228-BFB2-28FCC410A562}"/>
              </c:ext>
            </c:extLst>
          </c:dPt>
          <c:dPt>
            <c:idx val="12"/>
            <c:spPr>
              <a:solidFill>
                <a:schemeClr val="accent1">
                  <a:lumMod val="80000"/>
                  <a:lumOff val="2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19-AC55-4228-BFB2-28FCC410A562}"/>
              </c:ext>
            </c:extLst>
          </c:dPt>
          <c:dPt>
            <c:idx val="13"/>
            <c:spPr>
              <a:solidFill>
                <a:schemeClr val="accent2">
                  <a:lumMod val="80000"/>
                  <a:lumOff val="2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1B-AC55-4228-BFB2-28FCC410A562}"/>
              </c:ext>
            </c:extLst>
          </c:dPt>
          <c:dLbls>
            <c:dLbl>
              <c:idx val="0"/>
              <c:layout>
                <c:manualLayout>
                  <c:x val="5.5083010164462889E-2"/>
                  <c:y val="0.16793201542180833"/>
                </c:manualLayout>
              </c:layout>
              <c:tx>
                <c:rich>
                  <a:bodyPr/>
                  <a:lstStyle/>
                  <a:p>
                    <a:r>
                      <a:rPr lang="en-US" sz="2800" b="1" dirty="0"/>
                      <a:t>CAPITAL SALUD</a:t>
                    </a:r>
                    <a:r>
                      <a:rPr lang="en-US" sz="2800" b="1" baseline="0" dirty="0"/>
                      <a:t>
21,39%</a:t>
                    </a:r>
                  </a:p>
                </c:rich>
              </c:tx>
              <c:dLblPos val="bestFit"/>
              <c:showCatName val="1"/>
              <c:showPercent val="1"/>
              <c:extLst xmlns:c16r2="http://schemas.microsoft.com/office/drawing/2015/06/chart">
                <c:ext xmlns:c15="http://schemas.microsoft.com/office/drawing/2012/chart" uri="{CE6537A1-D6FC-4f65-9D91-7224C49458BB}">
                  <c15:showDataLabelsRange val="0"/>
                </c:ext>
                <c:ext xmlns:c16="http://schemas.microsoft.com/office/drawing/2014/chart" uri="{C3380CC4-5D6E-409C-BE32-E72D297353CC}">
                  <c16:uniqueId val="{00000001-AC55-4228-BFB2-28FCC410A562}"/>
                </c:ext>
              </c:extLst>
            </c:dLbl>
            <c:dLbl>
              <c:idx val="1"/>
              <c:layout>
                <c:manualLayout>
                  <c:x val="4.5521113633940624E-3"/>
                  <c:y val="-1.0341810810125501E-2"/>
                </c:manualLayout>
              </c:layout>
              <c:tx>
                <c:rich>
                  <a:bodyPr rot="0" spcFirstLastPara="1" vertOverflow="clip" horzOverflow="clip" vert="horz" wrap="square" lIns="38100" tIns="19050" rIns="38100" bIns="19050" anchor="ctr" anchorCtr="1">
                    <a:spAutoFit/>
                  </a:bodyPr>
                  <a:lstStyle/>
                  <a:p>
                    <a:pPr algn="ctr" rtl="0">
                      <a:defRPr lang="en-US" sz="2800" b="1" i="0" u="none" strike="noStrike" kern="1200" baseline="0" dirty="0" smtClean="0">
                        <a:solidFill>
                          <a:prstClr val="black">
                            <a:lumMod val="75000"/>
                            <a:lumOff val="25000"/>
                          </a:prstClr>
                        </a:solidFill>
                        <a:latin typeface="+mn-lt"/>
                        <a:ea typeface="+mn-ea"/>
                        <a:cs typeface="+mn-cs"/>
                      </a:defRPr>
                    </a:pPr>
                    <a:r>
                      <a:rPr lang="en-US" sz="2800" b="1" i="0" u="none" strike="noStrike" kern="1200" baseline="0" dirty="0">
                        <a:solidFill>
                          <a:prstClr val="black">
                            <a:lumMod val="75000"/>
                            <a:lumOff val="25000"/>
                          </a:prstClr>
                        </a:solidFill>
                        <a:latin typeface="+mn-lt"/>
                        <a:ea typeface="+mn-ea"/>
                        <a:cs typeface="+mn-cs"/>
                      </a:rPr>
                      <a:t>CAJACOPI</a:t>
                    </a:r>
                  </a:p>
                  <a:p>
                    <a:pPr algn="ctr" rtl="0">
                      <a:defRPr lang="en-US" sz="2800" b="1" i="0" u="none" strike="noStrike" kern="1200" baseline="0" dirty="0" smtClean="0">
                        <a:solidFill>
                          <a:prstClr val="black">
                            <a:lumMod val="75000"/>
                            <a:lumOff val="25000"/>
                          </a:prstClr>
                        </a:solidFill>
                        <a:latin typeface="+mn-lt"/>
                        <a:ea typeface="+mn-ea"/>
                        <a:cs typeface="+mn-cs"/>
                      </a:defRPr>
                    </a:pPr>
                    <a:r>
                      <a:rPr lang="en-US" sz="2800" b="1" i="0" u="none" strike="noStrike" kern="1200" baseline="0" dirty="0">
                        <a:solidFill>
                          <a:prstClr val="black">
                            <a:lumMod val="75000"/>
                            <a:lumOff val="25000"/>
                          </a:prstClr>
                        </a:solidFill>
                        <a:latin typeface="+mn-lt"/>
                        <a:ea typeface="+mn-ea"/>
                        <a:cs typeface="+mn-cs"/>
                      </a:rPr>
                      <a:t>14,68%</a:t>
                    </a:r>
                  </a:p>
                </c:rich>
              </c:tx>
              <c:spPr>
                <a:solidFill>
                  <a:sysClr val="window" lastClr="FFFFFF"/>
                </a:solidFill>
                <a:ln>
                  <a:solidFill>
                    <a:sysClr val="windowText" lastClr="000000">
                      <a:lumMod val="25000"/>
                      <a:lumOff val="75000"/>
                    </a:sysClr>
                  </a:solidFill>
                </a:ln>
                <a:effectLst/>
              </c:spPr>
              <c:dLblPos val="bestFit"/>
              <c:showCatName val="1"/>
              <c:showPercent val="1"/>
              <c:extLst xmlns:c16r2="http://schemas.microsoft.com/office/drawing/2015/06/chart">
                <c:ext xmlns:c15="http://schemas.microsoft.com/office/drawing/2012/chart" uri="{CE6537A1-D6FC-4f65-9D91-7224C49458BB}">
                  <c15:showDataLabelsRange val="0"/>
                </c:ext>
                <c:ext xmlns:c16="http://schemas.microsoft.com/office/drawing/2014/chart" uri="{C3380CC4-5D6E-409C-BE32-E72D297353CC}">
                  <c16:uniqueId val="{00000003-AC55-4228-BFB2-28FCC410A562}"/>
                </c:ext>
              </c:extLst>
            </c:dLbl>
            <c:dLbl>
              <c:idx val="2"/>
              <c:layout>
                <c:manualLayout>
                  <c:x val="9.6278498505351726E-3"/>
                  <c:y val="9.8437544810399246E-3"/>
                </c:manualLayout>
              </c:layout>
              <c:tx>
                <c:rich>
                  <a:bodyPr rot="0" spcFirstLastPara="1" vertOverflow="clip" horzOverflow="clip" vert="horz" wrap="square" lIns="38100" tIns="19050" rIns="38100" bIns="19050" anchor="ctr" anchorCtr="1">
                    <a:spAutoFit/>
                  </a:bodyPr>
                  <a:lstStyle/>
                  <a:p>
                    <a:pPr algn="ctr" rtl="0">
                      <a:defRPr lang="en-US" sz="2800" b="1" i="0" u="none" strike="noStrike" kern="1200" baseline="0" dirty="0" smtClean="0">
                        <a:solidFill>
                          <a:prstClr val="black">
                            <a:lumMod val="75000"/>
                            <a:lumOff val="25000"/>
                          </a:prstClr>
                        </a:solidFill>
                        <a:latin typeface="+mn-lt"/>
                        <a:ea typeface="+mn-ea"/>
                        <a:cs typeface="+mn-cs"/>
                      </a:defRPr>
                    </a:pPr>
                    <a:r>
                      <a:rPr lang="en-US" sz="2800" b="1" i="0" u="none" strike="noStrike" kern="1200" baseline="0" dirty="0">
                        <a:solidFill>
                          <a:prstClr val="black">
                            <a:lumMod val="75000"/>
                            <a:lumOff val="25000"/>
                          </a:prstClr>
                        </a:solidFill>
                        <a:latin typeface="+mn-lt"/>
                        <a:ea typeface="+mn-ea"/>
                        <a:cs typeface="+mn-cs"/>
                      </a:rPr>
                      <a:t>NUEVA EPS
14,06%</a:t>
                    </a:r>
                  </a:p>
                </c:rich>
              </c:tx>
              <c:spPr>
                <a:solidFill>
                  <a:sysClr val="window" lastClr="FFFFFF"/>
                </a:solidFill>
                <a:ln>
                  <a:solidFill>
                    <a:sysClr val="windowText" lastClr="000000">
                      <a:lumMod val="25000"/>
                      <a:lumOff val="75000"/>
                    </a:sysClr>
                  </a:solidFill>
                </a:ln>
                <a:effectLst/>
              </c:spPr>
              <c:dLblPos val="bestFit"/>
              <c:showCatName val="1"/>
              <c:showPercent val="1"/>
              <c:extLst xmlns:c16r2="http://schemas.microsoft.com/office/drawing/2015/06/chart">
                <c:ext xmlns:c15="http://schemas.microsoft.com/office/drawing/2012/chart" uri="{CE6537A1-D6FC-4f65-9D91-7224C49458BB}">
                  <c15:showDataLabelsRange val="0"/>
                </c:ext>
                <c:ext xmlns:c16="http://schemas.microsoft.com/office/drawing/2014/chart" uri="{C3380CC4-5D6E-409C-BE32-E72D297353CC}">
                  <c16:uniqueId val="{00000005-AC55-4228-BFB2-28FCC410A562}"/>
                </c:ext>
              </c:extLst>
            </c:dLbl>
            <c:dLbl>
              <c:idx val="3"/>
              <c:layout>
                <c:manualLayout>
                  <c:x val="-1.1150991704353071E-2"/>
                  <c:y val="-2.0806087227180352E-2"/>
                </c:manualLayout>
              </c:layout>
              <c:tx>
                <c:rich>
                  <a:bodyPr rot="0" spcFirstLastPara="1" vertOverflow="clip" horzOverflow="clip" vert="horz" wrap="square" lIns="38100" tIns="19050" rIns="38100" bIns="19050" anchor="ctr" anchorCtr="1">
                    <a:spAutoFit/>
                  </a:bodyPr>
                  <a:lstStyle/>
                  <a:p>
                    <a:pPr algn="ctr" rtl="0">
                      <a:defRPr lang="en-US" sz="2800" b="1" i="0" u="none" strike="noStrike" kern="1200" baseline="0" dirty="0" smtClean="0">
                        <a:solidFill>
                          <a:prstClr val="black">
                            <a:lumMod val="75000"/>
                            <a:lumOff val="25000"/>
                          </a:prstClr>
                        </a:solidFill>
                        <a:latin typeface="+mn-lt"/>
                        <a:ea typeface="+mn-ea"/>
                        <a:cs typeface="+mn-cs"/>
                      </a:defRPr>
                    </a:pPr>
                    <a:r>
                      <a:rPr lang="en-US" sz="2800" b="1" i="0" u="none" strike="noStrike" kern="1200" baseline="0" dirty="0">
                        <a:solidFill>
                          <a:prstClr val="black">
                            <a:lumMod val="75000"/>
                            <a:lumOff val="25000"/>
                          </a:prstClr>
                        </a:solidFill>
                        <a:latin typeface="+mn-lt"/>
                        <a:ea typeface="+mn-ea"/>
                        <a:cs typeface="+mn-cs"/>
                      </a:rPr>
                      <a:t>SANITAS</a:t>
                    </a:r>
                  </a:p>
                  <a:p>
                    <a:pPr algn="ctr" rtl="0">
                      <a:defRPr lang="en-US" sz="2800" b="1" i="0" u="none" strike="noStrike" kern="1200" baseline="0" dirty="0" smtClean="0">
                        <a:solidFill>
                          <a:prstClr val="black">
                            <a:lumMod val="75000"/>
                            <a:lumOff val="25000"/>
                          </a:prstClr>
                        </a:solidFill>
                        <a:latin typeface="+mn-lt"/>
                        <a:ea typeface="+mn-ea"/>
                        <a:cs typeface="+mn-cs"/>
                      </a:defRPr>
                    </a:pPr>
                    <a:r>
                      <a:rPr lang="en-US" sz="2800" b="1" i="0" u="none" strike="noStrike" kern="1200" baseline="0" dirty="0">
                        <a:solidFill>
                          <a:prstClr val="black">
                            <a:lumMod val="75000"/>
                            <a:lumOff val="25000"/>
                          </a:prstClr>
                        </a:solidFill>
                        <a:latin typeface="+mn-lt"/>
                        <a:ea typeface="+mn-ea"/>
                        <a:cs typeface="+mn-cs"/>
                      </a:rPr>
                      <a:t>13,68%</a:t>
                    </a:r>
                  </a:p>
                </c:rich>
              </c:tx>
              <c:spPr>
                <a:solidFill>
                  <a:sysClr val="window" lastClr="FFFFFF"/>
                </a:solidFill>
                <a:ln>
                  <a:solidFill>
                    <a:sysClr val="windowText" lastClr="000000">
                      <a:lumMod val="25000"/>
                      <a:lumOff val="75000"/>
                    </a:sysClr>
                  </a:solidFill>
                </a:ln>
                <a:effectLst/>
              </c:spPr>
              <c:dLblPos val="bestFit"/>
              <c:showCatName val="1"/>
              <c:showPercent val="1"/>
              <c:extLst xmlns:c16r2="http://schemas.microsoft.com/office/drawing/2015/06/chart">
                <c:ext xmlns:c15="http://schemas.microsoft.com/office/drawing/2012/chart" uri="{CE6537A1-D6FC-4f65-9D91-7224C49458BB}">
                  <c15:showDataLabelsRange val="0"/>
                </c:ext>
                <c:ext xmlns:c16="http://schemas.microsoft.com/office/drawing/2014/chart" uri="{C3380CC4-5D6E-409C-BE32-E72D297353CC}">
                  <c16:uniqueId val="{00000007-AC55-4228-BFB2-28FCC410A562}"/>
                </c:ext>
              </c:extLst>
            </c:dLbl>
            <c:dLbl>
              <c:idx val="4"/>
              <c:layout>
                <c:manualLayout>
                  <c:x val="-1.0829776662493101E-2"/>
                  <c:y val="-2.717363441713181E-2"/>
                </c:manualLayout>
              </c:layout>
              <c:tx>
                <c:rich>
                  <a:bodyPr rot="0" spcFirstLastPara="1" vertOverflow="clip" horzOverflow="clip" vert="horz" wrap="square" lIns="38100" tIns="19050" rIns="38100" bIns="19050" anchor="ctr" anchorCtr="1">
                    <a:spAutoFit/>
                  </a:bodyPr>
                  <a:lstStyle/>
                  <a:p>
                    <a:pPr algn="ctr" rtl="0">
                      <a:defRPr lang="en-US" sz="2800" b="1" i="0" u="none" strike="noStrike" kern="1200" baseline="0" dirty="0" smtClean="0">
                        <a:solidFill>
                          <a:prstClr val="black">
                            <a:lumMod val="75000"/>
                            <a:lumOff val="25000"/>
                          </a:prstClr>
                        </a:solidFill>
                        <a:latin typeface="+mn-lt"/>
                        <a:ea typeface="+mn-ea"/>
                        <a:cs typeface="+mn-cs"/>
                      </a:defRPr>
                    </a:pPr>
                    <a:r>
                      <a:rPr lang="en-US" sz="2800" b="1" i="0" u="none" strike="noStrike" kern="1200" baseline="0" dirty="0">
                        <a:solidFill>
                          <a:prstClr val="black">
                            <a:lumMod val="75000"/>
                            <a:lumOff val="25000"/>
                          </a:prstClr>
                        </a:solidFill>
                        <a:latin typeface="+mn-lt"/>
                        <a:ea typeface="+mn-ea"/>
                        <a:cs typeface="+mn-cs"/>
                      </a:rPr>
                      <a:t>MEDIMAS</a:t>
                    </a:r>
                  </a:p>
                  <a:p>
                    <a:pPr algn="ctr" rtl="0">
                      <a:defRPr lang="en-US" sz="2800" b="1" i="0" u="none" strike="noStrike" kern="1200" baseline="0" dirty="0" smtClean="0">
                        <a:solidFill>
                          <a:prstClr val="black">
                            <a:lumMod val="75000"/>
                            <a:lumOff val="25000"/>
                          </a:prstClr>
                        </a:solidFill>
                        <a:latin typeface="+mn-lt"/>
                        <a:ea typeface="+mn-ea"/>
                        <a:cs typeface="+mn-cs"/>
                      </a:defRPr>
                    </a:pPr>
                    <a:r>
                      <a:rPr lang="en-US" sz="2800" b="1" i="0" u="none" strike="noStrike" kern="1200" baseline="0" dirty="0">
                        <a:solidFill>
                          <a:prstClr val="black">
                            <a:lumMod val="75000"/>
                            <a:lumOff val="25000"/>
                          </a:prstClr>
                        </a:solidFill>
                        <a:latin typeface="+mn-lt"/>
                        <a:ea typeface="+mn-ea"/>
                        <a:cs typeface="+mn-cs"/>
                      </a:rPr>
                      <a:t>11,94%</a:t>
                    </a:r>
                  </a:p>
                </c:rich>
              </c:tx>
              <c:spPr>
                <a:solidFill>
                  <a:sysClr val="window" lastClr="FFFFFF"/>
                </a:solidFill>
                <a:ln>
                  <a:solidFill>
                    <a:sysClr val="windowText" lastClr="000000">
                      <a:lumMod val="25000"/>
                      <a:lumOff val="75000"/>
                    </a:sysClr>
                  </a:solidFill>
                </a:ln>
                <a:effectLst/>
              </c:spPr>
              <c:dLblPos val="bestFit"/>
              <c:showCatName val="1"/>
              <c:showPercent val="1"/>
              <c:extLst xmlns:c16r2="http://schemas.microsoft.com/office/drawing/2015/06/chart">
                <c:ext xmlns:c15="http://schemas.microsoft.com/office/drawing/2012/chart" uri="{CE6537A1-D6FC-4f65-9D91-7224C49458BB}">
                  <c15:showDataLabelsRange val="0"/>
                </c:ext>
                <c:ext xmlns:c16="http://schemas.microsoft.com/office/drawing/2014/chart" uri="{C3380CC4-5D6E-409C-BE32-E72D297353CC}">
                  <c16:uniqueId val="{00000009-AC55-4228-BFB2-28FCC410A562}"/>
                </c:ext>
              </c:extLst>
            </c:dLbl>
            <c:dLbl>
              <c:idx val="5"/>
              <c:layout>
                <c:manualLayout>
                  <c:x val="1.6382360711841336E-3"/>
                  <c:y val="3.0475776668353122E-2"/>
                </c:manualLayout>
              </c:layout>
              <c:tx>
                <c:rich>
                  <a:bodyPr rot="0" spcFirstLastPara="1" vertOverflow="clip" horzOverflow="clip" vert="horz" wrap="square" lIns="38100" tIns="19050" rIns="38100" bIns="19050" anchor="ctr" anchorCtr="1">
                    <a:spAutoFit/>
                  </a:bodyPr>
                  <a:lstStyle/>
                  <a:p>
                    <a:pPr algn="ctr" rtl="0">
                      <a:defRPr lang="en-US" sz="2800" b="1" i="0" u="none" strike="noStrike" kern="1200" baseline="0" dirty="0" smtClean="0">
                        <a:solidFill>
                          <a:prstClr val="black">
                            <a:lumMod val="75000"/>
                            <a:lumOff val="25000"/>
                          </a:prstClr>
                        </a:solidFill>
                        <a:latin typeface="+mn-lt"/>
                        <a:ea typeface="+mn-ea"/>
                        <a:cs typeface="+mn-cs"/>
                      </a:defRPr>
                    </a:pPr>
                    <a:r>
                      <a:rPr lang="en-US" sz="2800" b="1" i="0" u="none" strike="noStrike" kern="1200" baseline="0" dirty="0">
                        <a:solidFill>
                          <a:prstClr val="black">
                            <a:lumMod val="75000"/>
                            <a:lumOff val="25000"/>
                          </a:prstClr>
                        </a:solidFill>
                        <a:latin typeface="+mn-lt"/>
                        <a:ea typeface="+mn-ea"/>
                        <a:cs typeface="+mn-cs"/>
                      </a:rPr>
                      <a:t>SALUD TOTAL</a:t>
                    </a:r>
                  </a:p>
                  <a:p>
                    <a:pPr algn="ctr" rtl="0">
                      <a:defRPr lang="en-US" sz="2800" b="1" i="0" u="none" strike="noStrike" kern="1200" baseline="0" dirty="0" smtClean="0">
                        <a:solidFill>
                          <a:prstClr val="black">
                            <a:lumMod val="75000"/>
                            <a:lumOff val="25000"/>
                          </a:prstClr>
                        </a:solidFill>
                        <a:latin typeface="+mn-lt"/>
                        <a:ea typeface="+mn-ea"/>
                        <a:cs typeface="+mn-cs"/>
                      </a:defRPr>
                    </a:pPr>
                    <a:r>
                      <a:rPr lang="en-US" sz="2800" b="1" i="0" u="none" strike="noStrike" kern="1200" baseline="0" dirty="0">
                        <a:solidFill>
                          <a:prstClr val="black">
                            <a:lumMod val="75000"/>
                            <a:lumOff val="25000"/>
                          </a:prstClr>
                        </a:solidFill>
                        <a:latin typeface="+mn-lt"/>
                        <a:ea typeface="+mn-ea"/>
                        <a:cs typeface="+mn-cs"/>
                      </a:rPr>
                      <a:t>9,93%</a:t>
                    </a:r>
                  </a:p>
                </c:rich>
              </c:tx>
              <c:spPr>
                <a:solidFill>
                  <a:sysClr val="window" lastClr="FFFFFF"/>
                </a:solidFill>
                <a:ln>
                  <a:solidFill>
                    <a:sysClr val="windowText" lastClr="000000">
                      <a:lumMod val="25000"/>
                      <a:lumOff val="75000"/>
                    </a:sysClr>
                  </a:solidFill>
                </a:ln>
                <a:effectLst/>
              </c:spPr>
              <c:dLblPos val="bestFit"/>
              <c:showCatName val="1"/>
              <c:showPercent val="1"/>
              <c:extLst xmlns:c16r2="http://schemas.microsoft.com/office/drawing/2015/06/chart">
                <c:ext xmlns:c15="http://schemas.microsoft.com/office/drawing/2012/chart" uri="{CE6537A1-D6FC-4f65-9D91-7224C49458BB}">
                  <c15:showDataLabelsRange val="0"/>
                </c:ext>
                <c:ext xmlns:c16="http://schemas.microsoft.com/office/drawing/2014/chart" uri="{C3380CC4-5D6E-409C-BE32-E72D297353CC}">
                  <c16:uniqueId val="{0000000B-AC55-4228-BFB2-28FCC410A562}"/>
                </c:ext>
              </c:extLst>
            </c:dLbl>
            <c:dLbl>
              <c:idx val="6"/>
              <c:layout>
                <c:manualLayout>
                  <c:x val="-8.1524100047864576E-2"/>
                  <c:y val="4.5438821763518392E-2"/>
                </c:manualLayout>
              </c:layout>
              <c:tx>
                <c:rich>
                  <a:bodyPr rot="0" spcFirstLastPara="1" vertOverflow="clip" horzOverflow="clip" vert="horz" wrap="square" lIns="38100" tIns="19050" rIns="38100" bIns="19050" anchor="ctr" anchorCtr="1">
                    <a:noAutofit/>
                  </a:bodyPr>
                  <a:lstStyle/>
                  <a:p>
                    <a:pPr>
                      <a:defRPr lang="es-ES" sz="900" b="1" i="0" u="none" strike="noStrike" kern="1200" baseline="0">
                        <a:solidFill>
                          <a:schemeClr val="bg1"/>
                        </a:solidFill>
                        <a:latin typeface="+mn-lt"/>
                        <a:ea typeface="+mn-ea"/>
                        <a:cs typeface="+mn-cs"/>
                      </a:defRPr>
                    </a:pPr>
                    <a:r>
                      <a:rPr lang="en-US" sz="2800" b="1" dirty="0">
                        <a:solidFill>
                          <a:schemeClr val="bg1"/>
                        </a:solidFill>
                      </a:rPr>
                      <a:t>FAMISANAR</a:t>
                    </a:r>
                    <a:r>
                      <a:rPr lang="en-US" sz="2800" b="1" baseline="0" dirty="0">
                        <a:solidFill>
                          <a:schemeClr val="bg1"/>
                        </a:solidFill>
                      </a:rPr>
                      <a:t>
5,25%</a:t>
                    </a:r>
                  </a:p>
                </c:rich>
              </c:tx>
              <c:spPr>
                <a:solidFill>
                  <a:srgbClr val="0070C0"/>
                </a:solidFill>
                <a:ln>
                  <a:solidFill>
                    <a:sysClr val="windowText" lastClr="000000">
                      <a:lumMod val="25000"/>
                      <a:lumOff val="75000"/>
                    </a:sysClr>
                  </a:solidFill>
                </a:ln>
                <a:effectLst/>
              </c:spPr>
              <c:dLblPos val="bestFit"/>
              <c:showCatName val="1"/>
              <c:showPercent val="1"/>
              <c:extLst xmlns:c16r2="http://schemas.microsoft.com/office/drawing/2015/06/chart">
                <c:ext xmlns:c15="http://schemas.microsoft.com/office/drawing/2012/chart" uri="{CE6537A1-D6FC-4f65-9D91-7224C49458BB}">
                  <c15:spPr xmlns:c15="http://schemas.microsoft.com/office/drawing/2012/chart">
                    <a:prstGeom prst="wedgeRectCallout">
                      <a:avLst/>
                    </a:prstGeom>
                  </c15:spPr>
                  <c15:layout>
                    <c:manualLayout>
                      <c:w val="0.15758335431652637"/>
                      <c:h val="0.1011495943922588"/>
                    </c:manualLayout>
                  </c15:layout>
                  <c15:showDataLabelsRange val="0"/>
                </c:ext>
                <c:ext xmlns:c16="http://schemas.microsoft.com/office/drawing/2014/chart" uri="{C3380CC4-5D6E-409C-BE32-E72D297353CC}">
                  <c16:uniqueId val="{0000000D-AC55-4228-BFB2-28FCC410A562}"/>
                </c:ext>
              </c:extLst>
            </c:dLbl>
            <c:dLbl>
              <c:idx val="7"/>
              <c:layout>
                <c:manualLayout>
                  <c:x val="-0.27907565409823559"/>
                  <c:y val="-6.6779521048748583E-2"/>
                </c:manualLayout>
              </c:layout>
              <c:tx>
                <c:rich>
                  <a:bodyPr rot="0" spcFirstLastPara="1" vertOverflow="clip" horzOverflow="clip" vert="horz" wrap="square" lIns="38100" tIns="19050" rIns="38100" bIns="19050" anchor="ctr" anchorCtr="1">
                    <a:noAutofit/>
                  </a:bodyPr>
                  <a:lstStyle/>
                  <a:p>
                    <a:pPr>
                      <a:defRPr lang="en-US" sz="2800" b="1" i="0" u="none" strike="noStrike" kern="1200" baseline="0" dirty="0" smtClean="0">
                        <a:solidFill>
                          <a:prstClr val="black">
                            <a:lumMod val="75000"/>
                            <a:lumOff val="25000"/>
                          </a:prstClr>
                        </a:solidFill>
                        <a:latin typeface="+mn-lt"/>
                        <a:ea typeface="+mn-ea"/>
                        <a:cs typeface="+mn-cs"/>
                      </a:defRPr>
                    </a:pPr>
                    <a:r>
                      <a:rPr lang="en-US" sz="2800" b="1" i="0" u="none" strike="noStrike" kern="1200" baseline="0" dirty="0">
                        <a:solidFill>
                          <a:prstClr val="black">
                            <a:lumMod val="75000"/>
                            <a:lumOff val="25000"/>
                          </a:prstClr>
                        </a:solidFill>
                        <a:latin typeface="+mn-lt"/>
                        <a:ea typeface="+mn-ea"/>
                        <a:cs typeface="+mn-cs"/>
                      </a:rPr>
                      <a:t>COMPARTA
4,21%</a:t>
                    </a:r>
                  </a:p>
                </c:rich>
              </c:tx>
              <c:spPr>
                <a:solidFill>
                  <a:sysClr val="window" lastClr="FFFFFF"/>
                </a:solidFill>
                <a:ln>
                  <a:solidFill>
                    <a:sysClr val="windowText" lastClr="000000">
                      <a:lumMod val="25000"/>
                      <a:lumOff val="75000"/>
                    </a:sysClr>
                  </a:solidFill>
                </a:ln>
                <a:effectLst/>
              </c:spPr>
              <c:dLblPos val="bestFit"/>
              <c:showCatName val="1"/>
              <c:showPercent val="1"/>
              <c:extLst xmlns:c16r2="http://schemas.microsoft.com/office/drawing/2015/06/chart">
                <c:ext xmlns:c15="http://schemas.microsoft.com/office/drawing/2012/chart" uri="{CE6537A1-D6FC-4f65-9D91-7224C49458BB}">
                  <c15:spPr xmlns:c15="http://schemas.microsoft.com/office/drawing/2012/chart">
                    <a:prstGeom prst="wedgeRectCallout">
                      <a:avLst/>
                    </a:prstGeom>
                  </c15:spPr>
                  <c15:layout>
                    <c:manualLayout>
                      <c:w val="0.15492086465617902"/>
                      <c:h val="0.10058972136679635"/>
                    </c:manualLayout>
                  </c15:layout>
                  <c15:showDataLabelsRange val="0"/>
                </c:ext>
                <c:ext xmlns:c16="http://schemas.microsoft.com/office/drawing/2014/chart" uri="{C3380CC4-5D6E-409C-BE32-E72D297353CC}">
                  <c16:uniqueId val="{0000000F-AC55-4228-BFB2-28FCC410A562}"/>
                </c:ext>
              </c:extLst>
            </c:dLbl>
            <c:dLbl>
              <c:idx val="8"/>
              <c:layout>
                <c:manualLayout>
                  <c:x val="-0.13701194663642069"/>
                  <c:y val="-4.0655813290662951E-2"/>
                </c:manualLayout>
              </c:layout>
              <c:tx>
                <c:rich>
                  <a:bodyPr rot="0" spcFirstLastPara="1" vertOverflow="clip" horzOverflow="clip" vert="horz" wrap="square" lIns="38100" tIns="19050" rIns="38100" bIns="19050" anchor="ctr" anchorCtr="1">
                    <a:spAutoFit/>
                  </a:bodyPr>
                  <a:lstStyle/>
                  <a:p>
                    <a:pPr>
                      <a:defRPr lang="en-US" sz="2800" b="1" i="0" u="none" strike="noStrike" kern="1200" baseline="0" dirty="0" smtClean="0">
                        <a:solidFill>
                          <a:prstClr val="black">
                            <a:lumMod val="75000"/>
                            <a:lumOff val="25000"/>
                          </a:prstClr>
                        </a:solidFill>
                        <a:latin typeface="+mn-lt"/>
                        <a:ea typeface="+mn-ea"/>
                        <a:cs typeface="+mn-cs"/>
                      </a:defRPr>
                    </a:pPr>
                    <a:r>
                      <a:rPr lang="en-US" sz="2800" b="1" i="0" u="none" strike="noStrike" kern="1200" baseline="0" dirty="0">
                        <a:solidFill>
                          <a:prstClr val="black">
                            <a:lumMod val="75000"/>
                            <a:lumOff val="25000"/>
                          </a:prstClr>
                        </a:solidFill>
                        <a:latin typeface="+mn-lt"/>
                        <a:ea typeface="+mn-ea"/>
                        <a:cs typeface="+mn-cs"/>
                      </a:rPr>
                      <a:t>REGIMEN EXCEPCION
1,89%</a:t>
                    </a:r>
                  </a:p>
                </c:rich>
              </c:tx>
              <c:spPr>
                <a:solidFill>
                  <a:sysClr val="window" lastClr="FFFFFF"/>
                </a:solidFill>
                <a:ln>
                  <a:solidFill>
                    <a:sysClr val="windowText" lastClr="000000">
                      <a:lumMod val="25000"/>
                      <a:lumOff val="75000"/>
                    </a:sysClr>
                  </a:solidFill>
                </a:ln>
                <a:effectLst/>
              </c:spPr>
              <c:dLblPos val="bestFit"/>
              <c:showCatName val="1"/>
              <c:showPercent val="1"/>
              <c:extLst xmlns:c16r2="http://schemas.microsoft.com/office/drawing/2015/06/chart">
                <c:ext xmlns:c15="http://schemas.microsoft.com/office/drawing/2012/chart" uri="{CE6537A1-D6FC-4f65-9D91-7224C49458BB}">
                  <c15:showDataLabelsRange val="0"/>
                </c:ext>
                <c:ext xmlns:c16="http://schemas.microsoft.com/office/drawing/2014/chart" uri="{C3380CC4-5D6E-409C-BE32-E72D297353CC}">
                  <c16:uniqueId val="{00000011-AC55-4228-BFB2-28FCC410A562}"/>
                </c:ext>
              </c:extLst>
            </c:dLbl>
            <c:dLbl>
              <c:idx val="9"/>
              <c:layout>
                <c:manualLayout>
                  <c:x val="-4.1830031148823187E-2"/>
                  <c:y val="-3.2694338351431609E-2"/>
                </c:manualLayout>
              </c:layout>
              <c:tx>
                <c:rich>
                  <a:bodyPr rot="0" spcFirstLastPara="1" vertOverflow="clip" horzOverflow="clip" vert="horz" wrap="square" lIns="38100" tIns="19050" rIns="38100" bIns="19050" anchor="ctr" anchorCtr="1">
                    <a:spAutoFit/>
                  </a:bodyPr>
                  <a:lstStyle/>
                  <a:p>
                    <a:pPr algn="ctr" rtl="0">
                      <a:defRPr lang="en-US" sz="2800" b="1" i="0" u="none" strike="noStrike" kern="1200" baseline="0" dirty="0" smtClean="0">
                        <a:solidFill>
                          <a:prstClr val="black">
                            <a:lumMod val="75000"/>
                            <a:lumOff val="25000"/>
                          </a:prstClr>
                        </a:solidFill>
                        <a:latin typeface="+mn-lt"/>
                        <a:ea typeface="+mn-ea"/>
                        <a:cs typeface="+mn-cs"/>
                      </a:defRPr>
                    </a:pPr>
                    <a:r>
                      <a:rPr lang="en-US" sz="2800" b="1" i="0" u="none" strike="noStrike" kern="1200" baseline="0" dirty="0">
                        <a:solidFill>
                          <a:prstClr val="black">
                            <a:lumMod val="75000"/>
                            <a:lumOff val="25000"/>
                          </a:prstClr>
                        </a:solidFill>
                        <a:latin typeface="+mn-lt"/>
                        <a:ea typeface="+mn-ea"/>
                        <a:cs typeface="+mn-cs"/>
                      </a:rPr>
                      <a:t>PIJAOS SALUD
1,25%</a:t>
                    </a:r>
                  </a:p>
                </c:rich>
              </c:tx>
              <c:spPr>
                <a:solidFill>
                  <a:sysClr val="window" lastClr="FFFFFF"/>
                </a:solidFill>
                <a:ln>
                  <a:solidFill>
                    <a:sysClr val="windowText" lastClr="000000">
                      <a:lumMod val="25000"/>
                      <a:lumOff val="75000"/>
                    </a:sysClr>
                  </a:solidFill>
                </a:ln>
                <a:effectLst/>
              </c:spPr>
              <c:dLblPos val="bestFit"/>
              <c:showCatName val="1"/>
              <c:showPercent val="1"/>
              <c:extLst xmlns:c16r2="http://schemas.microsoft.com/office/drawing/2015/06/chart">
                <c:ext xmlns:c15="http://schemas.microsoft.com/office/drawing/2012/chart" uri="{CE6537A1-D6FC-4f65-9D91-7224C49458BB}">
                  <c15:showDataLabelsRange val="0"/>
                </c:ext>
                <c:ext xmlns:c16="http://schemas.microsoft.com/office/drawing/2014/chart" uri="{C3380CC4-5D6E-409C-BE32-E72D297353CC}">
                  <c16:uniqueId val="{00000013-AC55-4228-BFB2-28FCC410A562}"/>
                </c:ext>
              </c:extLst>
            </c:dLbl>
            <c:dLbl>
              <c:idx val="10"/>
              <c:layout>
                <c:manualLayout>
                  <c:x val="5.4522893895075739E-2"/>
                  <c:y val="-2.9712858013973279E-2"/>
                </c:manualLayout>
              </c:layout>
              <c:tx>
                <c:rich>
                  <a:bodyPr rot="0" spcFirstLastPara="1" vertOverflow="clip" horzOverflow="clip" vert="horz" wrap="square" lIns="38100" tIns="19050" rIns="38100" bIns="19050" anchor="ctr" anchorCtr="1">
                    <a:spAutoFit/>
                  </a:bodyPr>
                  <a:lstStyle/>
                  <a:p>
                    <a:pPr algn="ctr" rtl="0">
                      <a:defRPr lang="en-US" sz="2800" b="1" i="0" u="none" strike="noStrike" kern="1200" baseline="0" dirty="0" smtClean="0">
                        <a:solidFill>
                          <a:prstClr val="black">
                            <a:lumMod val="75000"/>
                            <a:lumOff val="25000"/>
                          </a:prstClr>
                        </a:solidFill>
                        <a:latin typeface="+mn-lt"/>
                        <a:ea typeface="+mn-ea"/>
                        <a:cs typeface="+mn-cs"/>
                      </a:defRPr>
                    </a:pPr>
                    <a:r>
                      <a:rPr lang="en-US" sz="2800" b="1" i="0" u="none" strike="noStrike" kern="1200" baseline="0" dirty="0">
                        <a:solidFill>
                          <a:prstClr val="black">
                            <a:lumMod val="75000"/>
                            <a:lumOff val="25000"/>
                          </a:prstClr>
                        </a:solidFill>
                        <a:latin typeface="+mn-lt"/>
                        <a:ea typeface="+mn-ea"/>
                        <a:cs typeface="+mn-cs"/>
                      </a:rPr>
                      <a:t>COMPENSAR
1,23%</a:t>
                    </a:r>
                  </a:p>
                </c:rich>
              </c:tx>
              <c:spPr>
                <a:solidFill>
                  <a:sysClr val="window" lastClr="FFFFFF"/>
                </a:solidFill>
                <a:ln>
                  <a:solidFill>
                    <a:sysClr val="windowText" lastClr="000000">
                      <a:lumMod val="25000"/>
                      <a:lumOff val="75000"/>
                    </a:sysClr>
                  </a:solidFill>
                </a:ln>
                <a:effectLst/>
              </c:spPr>
              <c:dLblPos val="bestFit"/>
              <c:showCatName val="1"/>
              <c:showPercent val="1"/>
              <c:extLst xmlns:c16r2="http://schemas.microsoft.com/office/drawing/2015/06/chart">
                <c:ext xmlns:c15="http://schemas.microsoft.com/office/drawing/2012/chart" uri="{CE6537A1-D6FC-4f65-9D91-7224C49458BB}">
                  <c15:showDataLabelsRange val="0"/>
                </c:ext>
                <c:ext xmlns:c16="http://schemas.microsoft.com/office/drawing/2014/chart" uri="{C3380CC4-5D6E-409C-BE32-E72D297353CC}">
                  <c16:uniqueId val="{00000015-AC55-4228-BFB2-28FCC410A562}"/>
                </c:ext>
              </c:extLst>
            </c:dLbl>
            <c:dLbl>
              <c:idx val="11"/>
              <c:layout>
                <c:manualLayout>
                  <c:x val="0.15497618534018104"/>
                  <c:y val="-1.8414796768546758E-2"/>
                </c:manualLayout>
              </c:layout>
              <c:tx>
                <c:rich>
                  <a:bodyPr rot="0" spcFirstLastPara="1" vertOverflow="clip" horzOverflow="clip" vert="horz" wrap="square" lIns="38100" tIns="19050" rIns="38100" bIns="19050" anchor="ctr" anchorCtr="1">
                    <a:spAutoFit/>
                  </a:bodyPr>
                  <a:lstStyle/>
                  <a:p>
                    <a:pPr algn="ctr" rtl="0">
                      <a:defRPr lang="en-US" sz="2800" b="1" i="0" u="none" strike="noStrike" kern="1200" baseline="0" dirty="0" smtClean="0">
                        <a:solidFill>
                          <a:prstClr val="black">
                            <a:lumMod val="75000"/>
                            <a:lumOff val="25000"/>
                          </a:prstClr>
                        </a:solidFill>
                        <a:latin typeface="+mn-lt"/>
                        <a:ea typeface="+mn-ea"/>
                        <a:cs typeface="+mn-cs"/>
                      </a:defRPr>
                    </a:pPr>
                    <a:r>
                      <a:rPr lang="en-US" sz="2800" b="1" i="0" u="none" strike="noStrike" kern="1200" baseline="0" dirty="0">
                        <a:solidFill>
                          <a:prstClr val="black">
                            <a:lumMod val="75000"/>
                            <a:lumOff val="25000"/>
                          </a:prstClr>
                        </a:solidFill>
                        <a:latin typeface="+mn-lt"/>
                        <a:ea typeface="+mn-ea"/>
                        <a:cs typeface="+mn-cs"/>
                      </a:rPr>
                      <a:t>MALLAMAS
0,26%</a:t>
                    </a:r>
                  </a:p>
                </c:rich>
              </c:tx>
              <c:spPr>
                <a:solidFill>
                  <a:sysClr val="window" lastClr="FFFFFF"/>
                </a:solidFill>
                <a:ln>
                  <a:solidFill>
                    <a:sysClr val="windowText" lastClr="000000">
                      <a:lumMod val="25000"/>
                      <a:lumOff val="75000"/>
                    </a:sysClr>
                  </a:solidFill>
                </a:ln>
                <a:effectLst/>
              </c:spPr>
              <c:dLblPos val="bestFit"/>
              <c:showCatName val="1"/>
              <c:showPercent val="1"/>
              <c:extLst xmlns:c16r2="http://schemas.microsoft.com/office/drawing/2015/06/chart">
                <c:ext xmlns:c15="http://schemas.microsoft.com/office/drawing/2012/chart" uri="{CE6537A1-D6FC-4f65-9D91-7224C49458BB}">
                  <c15:showDataLabelsRange val="0"/>
                </c:ext>
                <c:ext xmlns:c16="http://schemas.microsoft.com/office/drawing/2014/chart" uri="{C3380CC4-5D6E-409C-BE32-E72D297353CC}">
                  <c16:uniqueId val="{00000017-AC55-4228-BFB2-28FCC410A562}"/>
                </c:ext>
              </c:extLst>
            </c:dLbl>
            <c:dLbl>
              <c:idx val="12"/>
              <c:layout>
                <c:manualLayout>
                  <c:x val="0.29278843742579308"/>
                  <c:y val="0.10823678647589963"/>
                </c:manualLayout>
              </c:layout>
              <c:tx>
                <c:rich>
                  <a:bodyPr rot="0" spcFirstLastPara="1" vertOverflow="clip" horzOverflow="clip" vert="horz" wrap="square" lIns="38100" tIns="19050" rIns="38100" bIns="19050" anchor="ctr" anchorCtr="1">
                    <a:spAutoFit/>
                  </a:bodyPr>
                  <a:lstStyle/>
                  <a:p>
                    <a:pPr algn="ctr" rtl="0">
                      <a:defRPr lang="en-US" sz="2800" b="1" i="0" u="none" strike="noStrike" kern="1200" baseline="0" dirty="0" smtClean="0">
                        <a:solidFill>
                          <a:prstClr val="black">
                            <a:lumMod val="75000"/>
                            <a:lumOff val="25000"/>
                          </a:prstClr>
                        </a:solidFill>
                        <a:latin typeface="+mn-lt"/>
                        <a:ea typeface="+mn-ea"/>
                        <a:cs typeface="+mn-cs"/>
                      </a:defRPr>
                    </a:pPr>
                    <a:r>
                      <a:rPr lang="en-US" sz="2800" b="1" i="0" u="none" strike="noStrike" kern="1200" baseline="0" dirty="0">
                        <a:solidFill>
                          <a:prstClr val="black">
                            <a:lumMod val="75000"/>
                            <a:lumOff val="25000"/>
                          </a:prstClr>
                        </a:solidFill>
                        <a:latin typeface="+mn-lt"/>
                        <a:ea typeface="+mn-ea"/>
                        <a:cs typeface="+mn-cs"/>
                      </a:rPr>
                      <a:t>ECOOPSOS
0,19%</a:t>
                    </a:r>
                  </a:p>
                </c:rich>
              </c:tx>
              <c:spPr>
                <a:solidFill>
                  <a:sysClr val="window" lastClr="FFFFFF"/>
                </a:solidFill>
                <a:ln>
                  <a:solidFill>
                    <a:sysClr val="windowText" lastClr="000000">
                      <a:lumMod val="25000"/>
                      <a:lumOff val="75000"/>
                    </a:sysClr>
                  </a:solidFill>
                </a:ln>
                <a:effectLst/>
              </c:spPr>
              <c:dLblPos val="bestFit"/>
              <c:showCatName val="1"/>
              <c:showPercent val="1"/>
              <c:extLst xmlns:c16r2="http://schemas.microsoft.com/office/drawing/2015/06/chart">
                <c:ext xmlns:c15="http://schemas.microsoft.com/office/drawing/2012/chart" uri="{CE6537A1-D6FC-4f65-9D91-7224C49458BB}">
                  <c15:showDataLabelsRange val="0"/>
                </c:ext>
                <c:ext xmlns:c16="http://schemas.microsoft.com/office/drawing/2014/chart" uri="{C3380CC4-5D6E-409C-BE32-E72D297353CC}">
                  <c16:uniqueId val="{00000019-AC55-4228-BFB2-28FCC410A562}"/>
                </c:ext>
              </c:extLst>
            </c:dLbl>
            <c:dLbl>
              <c:idx val="13"/>
              <c:layout>
                <c:manualLayout>
                  <c:x val="0.28178228299725566"/>
                  <c:y val="-2.1658252969431101E-2"/>
                </c:manualLayout>
              </c:layout>
              <c:tx>
                <c:rich>
                  <a:bodyPr rot="0" spcFirstLastPara="1" vertOverflow="clip" horzOverflow="clip" vert="horz" wrap="square" lIns="38100" tIns="19050" rIns="38100" bIns="19050" anchor="ctr" anchorCtr="1">
                    <a:spAutoFit/>
                  </a:bodyPr>
                  <a:lstStyle/>
                  <a:p>
                    <a:pPr algn="ctr" rtl="0">
                      <a:defRPr lang="en-US" sz="2800" b="1" i="0" u="none" strike="noStrike" kern="1200" baseline="0" dirty="0" smtClean="0">
                        <a:solidFill>
                          <a:prstClr val="black">
                            <a:lumMod val="75000"/>
                            <a:lumOff val="25000"/>
                          </a:prstClr>
                        </a:solidFill>
                        <a:latin typeface="+mn-lt"/>
                        <a:ea typeface="+mn-ea"/>
                        <a:cs typeface="+mn-cs"/>
                      </a:defRPr>
                    </a:pPr>
                    <a:r>
                      <a:rPr lang="en-US" sz="2800" b="1" i="0" u="none" strike="noStrike" kern="1200" baseline="0" dirty="0">
                        <a:solidFill>
                          <a:prstClr val="black">
                            <a:lumMod val="75000"/>
                            <a:lumOff val="25000"/>
                          </a:prstClr>
                        </a:solidFill>
                        <a:latin typeface="+mn-lt"/>
                        <a:ea typeface="+mn-ea"/>
                        <a:cs typeface="+mn-cs"/>
                      </a:rPr>
                      <a:t>OTROS
0,04%</a:t>
                    </a:r>
                  </a:p>
                </c:rich>
              </c:tx>
              <c:spPr>
                <a:solidFill>
                  <a:sysClr val="window" lastClr="FFFFFF"/>
                </a:solidFill>
                <a:ln>
                  <a:solidFill>
                    <a:sysClr val="windowText" lastClr="000000">
                      <a:lumMod val="25000"/>
                      <a:lumOff val="75000"/>
                    </a:sysClr>
                  </a:solidFill>
                </a:ln>
                <a:effectLst/>
              </c:spPr>
              <c:dLblPos val="bestFit"/>
              <c:showCatName val="1"/>
              <c:showPercent val="1"/>
              <c:extLst xmlns:c16r2="http://schemas.microsoft.com/office/drawing/2015/06/chart">
                <c:ext xmlns:c15="http://schemas.microsoft.com/office/drawing/2012/chart" uri="{CE6537A1-D6FC-4f65-9D91-7224C49458BB}">
                  <c15:showDataLabelsRange val="0"/>
                </c:ext>
                <c:ext xmlns:c16="http://schemas.microsoft.com/office/drawing/2014/chart" uri="{C3380CC4-5D6E-409C-BE32-E72D297353CC}">
                  <c16:uniqueId val="{0000001B-AC55-4228-BFB2-28FCC410A562}"/>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lang="es-ES" sz="900" b="0" i="0" u="none" strike="noStrike" kern="1200" baseline="0">
                    <a:solidFill>
                      <a:schemeClr val="dk1">
                        <a:lumMod val="65000"/>
                        <a:lumOff val="35000"/>
                      </a:schemeClr>
                    </a:solidFill>
                    <a:latin typeface="+mn-lt"/>
                    <a:ea typeface="+mn-ea"/>
                    <a:cs typeface="+mn-cs"/>
                  </a:defRPr>
                </a:pPr>
                <a:endParaRPr lang="es-CO"/>
              </a:p>
            </c:txPr>
            <c:dLblPos val="outEnd"/>
            <c:showCatName val="1"/>
            <c:showPercent val="1"/>
            <c:extLst xmlns:c16r2="http://schemas.microsoft.com/office/drawing/2015/06/chart">
              <c:ext xmlns:c15="http://schemas.microsoft.com/office/drawing/2012/chart" uri="{CE6537A1-D6FC-4f65-9D91-7224C49458BB}">
                <c15:spPr xmlns:c15="http://schemas.microsoft.com/office/drawing/2012/chart">
                  <a:prstGeom prst="wedgeRectCallout">
                    <a:avLst/>
                  </a:prstGeom>
                </c15:spPr>
              </c:ext>
            </c:extLst>
          </c:dLbls>
          <c:cat>
            <c:strRef>
              <c:f>Hoja2!$J$3:$J$16</c:f>
              <c:strCache>
                <c:ptCount val="14"/>
                <c:pt idx="0">
                  <c:v>CAPITAL SALUD</c:v>
                </c:pt>
                <c:pt idx="1">
                  <c:v>CAJACOPI</c:v>
                </c:pt>
                <c:pt idx="2">
                  <c:v>NUEVA EPS</c:v>
                </c:pt>
                <c:pt idx="3">
                  <c:v>SANITAS</c:v>
                </c:pt>
                <c:pt idx="4">
                  <c:v>MEDIMAS</c:v>
                </c:pt>
                <c:pt idx="5">
                  <c:v>SALUD TOTAL</c:v>
                </c:pt>
                <c:pt idx="6">
                  <c:v>FAMISANAR</c:v>
                </c:pt>
                <c:pt idx="7">
                  <c:v>COMPARTA</c:v>
                </c:pt>
                <c:pt idx="8">
                  <c:v>REGIMEN EXCEPCION</c:v>
                </c:pt>
                <c:pt idx="9">
                  <c:v>PIJAOS SALUD</c:v>
                </c:pt>
                <c:pt idx="10">
                  <c:v>COMPENSAR</c:v>
                </c:pt>
                <c:pt idx="11">
                  <c:v>MALLAMAS</c:v>
                </c:pt>
                <c:pt idx="12">
                  <c:v>ECOOPSOS</c:v>
                </c:pt>
                <c:pt idx="13">
                  <c:v>OTROS</c:v>
                </c:pt>
              </c:strCache>
            </c:strRef>
          </c:cat>
          <c:val>
            <c:numRef>
              <c:f>Hoja2!$K$3:$K$16</c:f>
              <c:numCache>
                <c:formatCode>#,##0</c:formatCode>
                <c:ptCount val="14"/>
                <c:pt idx="0">
                  <c:v>219551</c:v>
                </c:pt>
                <c:pt idx="1">
                  <c:v>150718</c:v>
                </c:pt>
                <c:pt idx="2">
                  <c:v>144299</c:v>
                </c:pt>
                <c:pt idx="3">
                  <c:v>140462</c:v>
                </c:pt>
                <c:pt idx="4">
                  <c:v>122616</c:v>
                </c:pt>
                <c:pt idx="5">
                  <c:v>101920</c:v>
                </c:pt>
                <c:pt idx="6">
                  <c:v>53893</c:v>
                </c:pt>
                <c:pt idx="7">
                  <c:v>43259</c:v>
                </c:pt>
                <c:pt idx="8">
                  <c:v>19445</c:v>
                </c:pt>
                <c:pt idx="9">
                  <c:v>12801</c:v>
                </c:pt>
                <c:pt idx="10">
                  <c:v>12609</c:v>
                </c:pt>
                <c:pt idx="11">
                  <c:v>2682</c:v>
                </c:pt>
                <c:pt idx="12">
                  <c:v>1984</c:v>
                </c:pt>
                <c:pt idx="13">
                  <c:v>410</c:v>
                </c:pt>
              </c:numCache>
            </c:numRef>
          </c:val>
          <c:extLst xmlns:c16r2="http://schemas.microsoft.com/office/drawing/2015/06/chart">
            <c:ext xmlns:c16="http://schemas.microsoft.com/office/drawing/2014/chart" uri="{C3380CC4-5D6E-409C-BE32-E72D297353CC}">
              <c16:uniqueId val="{0000001C-AC55-4228-BFB2-28FCC410A562}"/>
            </c:ext>
          </c:extLst>
        </c:ser>
        <c:firstSliceAng val="0"/>
      </c:pieChart>
      <c:spPr>
        <a:noFill/>
        <a:ln>
          <a:noFill/>
        </a:ln>
        <a:effectLst/>
      </c:spPr>
    </c:plotArea>
    <c:plotVisOnly val="1"/>
    <c:dispBlanksAs val="zero"/>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CO"/>
    </a:p>
  </c:txPr>
  <c:externalData r:id="rId1"/>
</c:chartSpace>
</file>

<file path=ppt/charts/chart7.xml><?xml version="1.0" encoding="utf-8"?>
<c:chartSpace xmlns:c="http://schemas.openxmlformats.org/drawingml/2006/chart" xmlns:a="http://schemas.openxmlformats.org/drawingml/2006/main" xmlns:r="http://schemas.openxmlformats.org/officeDocument/2006/relationships">
  <c:date1904 val="1"/>
  <c:lang val="es-CO"/>
  <c:style val="3"/>
  <c:chart>
    <c:autoTitleDeleted val="1"/>
    <c:plotArea>
      <c:layout/>
      <c:doughnutChart>
        <c:varyColors val="1"/>
        <c:ser>
          <c:idx val="0"/>
          <c:order val="0"/>
          <c:dPt>
            <c:idx val="0"/>
            <c:spPr>
              <a:solidFill>
                <a:schemeClr val="accent1">
                  <a:shade val="76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1-85D8-41EE-B0E9-FAB1810499C8}"/>
              </c:ext>
            </c:extLst>
          </c:dPt>
          <c:dPt>
            <c:idx val="1"/>
            <c:spPr>
              <a:solidFill>
                <a:schemeClr val="accent1">
                  <a:tint val="77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3-85D8-41EE-B0E9-FAB1810499C8}"/>
              </c:ext>
            </c:extLst>
          </c:dPt>
          <c:val>
            <c:numRef>
              <c:f>Hoja1!$D$3:$E$3</c:f>
              <c:numCache>
                <c:formatCode>0%</c:formatCode>
                <c:ptCount val="2"/>
                <c:pt idx="0">
                  <c:v>0.95000000000000062</c:v>
                </c:pt>
                <c:pt idx="1">
                  <c:v>0.05</c:v>
                </c:pt>
              </c:numCache>
            </c:numRef>
          </c:val>
          <c:extLst xmlns:c16r2="http://schemas.microsoft.com/office/drawing/2015/06/chart">
            <c:ext xmlns:c16="http://schemas.microsoft.com/office/drawing/2014/chart" uri="{C3380CC4-5D6E-409C-BE32-E72D297353CC}">
              <c16:uniqueId val="{00000004-85D8-41EE-B0E9-FAB1810499C8}"/>
            </c:ext>
          </c:extLst>
        </c:ser>
        <c:firstSliceAng val="0"/>
        <c:holeSize val="75"/>
      </c:doughnutChart>
      <c:spPr>
        <a:noFill/>
        <a:ln>
          <a:noFill/>
        </a:ln>
        <a:effectLst/>
      </c:spPr>
    </c:plotArea>
    <c:plotVisOnly val="1"/>
    <c:dispBlanksAs val="zero"/>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s-CO"/>
    </a:p>
  </c:txPr>
  <c:externalData r:id="rId1"/>
  <c:userShapes r:id="rId2"/>
</c:chartSpace>
</file>

<file path=ppt/charts/chart8.xml><?xml version="1.0" encoding="utf-8"?>
<c:chartSpace xmlns:c="http://schemas.openxmlformats.org/drawingml/2006/chart" xmlns:a="http://schemas.openxmlformats.org/drawingml/2006/main" xmlns:r="http://schemas.openxmlformats.org/officeDocument/2006/relationships">
  <c:lang val="es-CO"/>
  <c:chart>
    <c:view3D>
      <c:rAngAx val="1"/>
    </c:view3D>
    <c:plotArea>
      <c:layout/>
      <c:bar3DChart>
        <c:barDir val="col"/>
        <c:grouping val="clustered"/>
        <c:ser>
          <c:idx val="0"/>
          <c:order val="0"/>
          <c:tx>
            <c:strRef>
              <c:f>Hoja1!$G$17</c:f>
              <c:strCache>
                <c:ptCount val="1"/>
                <c:pt idx="0">
                  <c:v>2019</c:v>
                </c:pt>
              </c:strCache>
            </c:strRef>
          </c:tx>
          <c:dLbls>
            <c:dLbl>
              <c:idx val="0"/>
              <c:layout>
                <c:manualLayout>
                  <c:x val="-3.8858261660366096E-3"/>
                  <c:y val="-8.1632093368260328E-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587A-4F73-BBDD-6BEBA5F284C1}"/>
                </c:ext>
              </c:extLst>
            </c:dLbl>
            <c:dLbl>
              <c:idx val="1"/>
              <c:layout>
                <c:manualLayout>
                  <c:x val="0"/>
                  <c:y val="-7.8004000329670822E-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587A-4F73-BBDD-6BEBA5F284C1}"/>
                </c:ext>
              </c:extLst>
            </c:dLbl>
            <c:dLbl>
              <c:idx val="2"/>
              <c:layout>
                <c:manualLayout>
                  <c:x val="-1.9429130830183083E-3"/>
                  <c:y val="-4.716520950166142E-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587A-4F73-BBDD-6BEBA5F284C1}"/>
                </c:ext>
              </c:extLst>
            </c:dLbl>
            <c:spPr>
              <a:noFill/>
              <a:ln>
                <a:noFill/>
              </a:ln>
              <a:effectLst/>
            </c:spPr>
            <c:txPr>
              <a:bodyPr/>
              <a:lstStyle/>
              <a:p>
                <a:pPr>
                  <a:defRPr lang="es-ES" sz="2800" b="1">
                    <a:solidFill>
                      <a:schemeClr val="tx2">
                        <a:lumMod val="75000"/>
                      </a:schemeClr>
                    </a:solidFill>
                  </a:defRPr>
                </a:pPr>
                <a:endParaRPr lang="es-CO"/>
              </a:p>
            </c:txPr>
            <c:showVal val="1"/>
            <c:extLst xmlns:c16r2="http://schemas.microsoft.com/office/drawing/2015/06/chart">
              <c:ext xmlns:c15="http://schemas.microsoft.com/office/drawing/2012/chart" uri="{CE6537A1-D6FC-4f65-9D91-7224C49458BB}">
                <c15:showLeaderLines val="0"/>
              </c:ext>
            </c:extLst>
          </c:dLbls>
          <c:cat>
            <c:strRef>
              <c:f>Hoja1!$F$18:$F$20</c:f>
              <c:strCache>
                <c:ptCount val="3"/>
                <c:pt idx="0">
                  <c:v>Cómo califica la Experiencia con la EPS</c:v>
                </c:pt>
                <c:pt idx="1">
                  <c:v>Cómo califica el acceso a servicios de la Eps</c:v>
                </c:pt>
                <c:pt idx="2">
                  <c:v>Recomienda  la EPS</c:v>
                </c:pt>
              </c:strCache>
            </c:strRef>
          </c:cat>
          <c:val>
            <c:numRef>
              <c:f>Hoja1!$G$18:$G$20</c:f>
              <c:numCache>
                <c:formatCode>0%</c:formatCode>
                <c:ptCount val="3"/>
                <c:pt idx="0">
                  <c:v>0.78</c:v>
                </c:pt>
                <c:pt idx="1">
                  <c:v>0.76000000000000101</c:v>
                </c:pt>
                <c:pt idx="2">
                  <c:v>0.81</c:v>
                </c:pt>
              </c:numCache>
            </c:numRef>
          </c:val>
          <c:extLst xmlns:c16r2="http://schemas.microsoft.com/office/drawing/2015/06/chart">
            <c:ext xmlns:c16="http://schemas.microsoft.com/office/drawing/2014/chart" uri="{C3380CC4-5D6E-409C-BE32-E72D297353CC}">
              <c16:uniqueId val="{00000000-36BD-4668-91B5-E5B6BF00F3F6}"/>
            </c:ext>
          </c:extLst>
        </c:ser>
        <c:ser>
          <c:idx val="1"/>
          <c:order val="1"/>
          <c:tx>
            <c:strRef>
              <c:f>Hoja1!$H$17</c:f>
              <c:strCache>
                <c:ptCount val="1"/>
                <c:pt idx="0">
                  <c:v>2020</c:v>
                </c:pt>
              </c:strCache>
            </c:strRef>
          </c:tx>
          <c:dLbls>
            <c:dLbl>
              <c:idx val="0"/>
              <c:layout>
                <c:manualLayout>
                  <c:x val="2.5257870079237993E-2"/>
                  <c:y val="-5.2607349059545422E-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587A-4F73-BBDD-6BEBA5F284C1}"/>
                </c:ext>
              </c:extLst>
            </c:dLbl>
            <c:dLbl>
              <c:idx val="1"/>
              <c:layout>
                <c:manualLayout>
                  <c:x val="2.3314956996219632E-2"/>
                  <c:y val="-5.8049488617429465E-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587A-4F73-BBDD-6BEBA5F284C1}"/>
                </c:ext>
              </c:extLst>
            </c:dLbl>
            <c:dLbl>
              <c:idx val="2"/>
              <c:layout>
                <c:manualLayout>
                  <c:x val="4.8572827075457617E-3"/>
                  <c:y val="-5.4421395578840105E-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587A-4F73-BBDD-6BEBA5F284C1}"/>
                </c:ext>
              </c:extLst>
            </c:dLbl>
            <c:spPr>
              <a:noFill/>
              <a:ln>
                <a:noFill/>
              </a:ln>
              <a:effectLst/>
            </c:spPr>
            <c:txPr>
              <a:bodyPr/>
              <a:lstStyle/>
              <a:p>
                <a:pPr>
                  <a:defRPr lang="es-ES" sz="2800" b="1">
                    <a:solidFill>
                      <a:schemeClr val="tx2">
                        <a:lumMod val="75000"/>
                      </a:schemeClr>
                    </a:solidFill>
                  </a:defRPr>
                </a:pPr>
                <a:endParaRPr lang="es-CO"/>
              </a:p>
            </c:txPr>
            <c:showVal val="1"/>
            <c:extLst xmlns:c16r2="http://schemas.microsoft.com/office/drawing/2015/06/chart">
              <c:ext xmlns:c15="http://schemas.microsoft.com/office/drawing/2012/chart" uri="{CE6537A1-D6FC-4f65-9D91-7224C49458BB}">
                <c15:showLeaderLines val="0"/>
              </c:ext>
            </c:extLst>
          </c:dLbls>
          <c:cat>
            <c:strRef>
              <c:f>Hoja1!$F$18:$F$20</c:f>
              <c:strCache>
                <c:ptCount val="3"/>
                <c:pt idx="0">
                  <c:v>Cómo califica la Experiencia con la EPS</c:v>
                </c:pt>
                <c:pt idx="1">
                  <c:v>Cómo califica el acceso a servicios de la Eps</c:v>
                </c:pt>
                <c:pt idx="2">
                  <c:v>Recomienda  la EPS</c:v>
                </c:pt>
              </c:strCache>
            </c:strRef>
          </c:cat>
          <c:val>
            <c:numRef>
              <c:f>Hoja1!$H$18:$H$20</c:f>
              <c:numCache>
                <c:formatCode>0%</c:formatCode>
                <c:ptCount val="3"/>
                <c:pt idx="0">
                  <c:v>0.73000000000000065</c:v>
                </c:pt>
                <c:pt idx="1">
                  <c:v>0.61000000000000065</c:v>
                </c:pt>
                <c:pt idx="2">
                  <c:v>0.84000000000000064</c:v>
                </c:pt>
              </c:numCache>
            </c:numRef>
          </c:val>
          <c:extLst xmlns:c16r2="http://schemas.microsoft.com/office/drawing/2015/06/chart">
            <c:ext xmlns:c16="http://schemas.microsoft.com/office/drawing/2014/chart" uri="{C3380CC4-5D6E-409C-BE32-E72D297353CC}">
              <c16:uniqueId val="{00000001-36BD-4668-91B5-E5B6BF00F3F6}"/>
            </c:ext>
          </c:extLst>
        </c:ser>
        <c:shape val="box"/>
        <c:axId val="192830848"/>
        <c:axId val="192836736"/>
        <c:axId val="0"/>
      </c:bar3DChart>
      <c:catAx>
        <c:axId val="192830848"/>
        <c:scaling>
          <c:orientation val="minMax"/>
        </c:scaling>
        <c:axPos val="b"/>
        <c:numFmt formatCode="General" sourceLinked="0"/>
        <c:tickLblPos val="nextTo"/>
        <c:txPr>
          <a:bodyPr/>
          <a:lstStyle/>
          <a:p>
            <a:pPr>
              <a:defRPr lang="es-ES" sz="2000" b="1">
                <a:solidFill>
                  <a:schemeClr val="tx2">
                    <a:lumMod val="75000"/>
                  </a:schemeClr>
                </a:solidFill>
              </a:defRPr>
            </a:pPr>
            <a:endParaRPr lang="es-CO"/>
          </a:p>
        </c:txPr>
        <c:crossAx val="192836736"/>
        <c:crosses val="autoZero"/>
        <c:auto val="1"/>
        <c:lblAlgn val="ctr"/>
        <c:lblOffset val="100"/>
      </c:catAx>
      <c:valAx>
        <c:axId val="192836736"/>
        <c:scaling>
          <c:orientation val="minMax"/>
        </c:scaling>
        <c:axPos val="l"/>
        <c:numFmt formatCode="0%" sourceLinked="1"/>
        <c:tickLblPos val="nextTo"/>
        <c:txPr>
          <a:bodyPr/>
          <a:lstStyle/>
          <a:p>
            <a:pPr>
              <a:defRPr lang="es-ES"/>
            </a:pPr>
            <a:endParaRPr lang="es-CO"/>
          </a:p>
        </c:txPr>
        <c:crossAx val="192830848"/>
        <c:crosses val="autoZero"/>
        <c:crossBetween val="between"/>
      </c:valAx>
    </c:plotArea>
    <c:legend>
      <c:legendPos val="r"/>
      <c:layout/>
      <c:txPr>
        <a:bodyPr/>
        <a:lstStyle/>
        <a:p>
          <a:pPr>
            <a:defRPr lang="es-ES" sz="2000">
              <a:solidFill>
                <a:schemeClr val="tx2">
                  <a:lumMod val="75000"/>
                </a:schemeClr>
              </a:solidFill>
            </a:defRPr>
          </a:pPr>
          <a:endParaRPr lang="es-CO"/>
        </a:p>
      </c:txPr>
    </c:legend>
    <c:plotVisOnly val="1"/>
    <c:dispBlanksAs val="gap"/>
  </c:chart>
  <c:externalData r:id="rId1"/>
</c:chartSpace>
</file>

<file path=ppt/charts/chart9.xml><?xml version="1.0" encoding="utf-8"?>
<c:chartSpace xmlns:c="http://schemas.openxmlformats.org/drawingml/2006/chart" xmlns:a="http://schemas.openxmlformats.org/drawingml/2006/main" xmlns:r="http://schemas.openxmlformats.org/officeDocument/2006/relationships">
  <c:date1904 val="1"/>
  <c:lang val="es-CO"/>
  <c:chart>
    <c:autoTitleDeleted val="1"/>
    <c:plotArea>
      <c:layout/>
      <c:barChart>
        <c:barDir val="bar"/>
        <c:grouping val="clustered"/>
        <c:ser>
          <c:idx val="0"/>
          <c:order val="0"/>
          <c:tx>
            <c:strRef>
              <c:f>Hoja2!$L$2</c:f>
              <c:strCache>
                <c:ptCount val="1"/>
                <c:pt idx="0">
                  <c:v>2018</c:v>
                </c:pt>
              </c:strCache>
            </c:strRef>
          </c:tx>
          <c:spPr>
            <a:solidFill>
              <a:schemeClr val="accent1"/>
            </a:solidFill>
            <a:ln>
              <a:noFill/>
            </a:ln>
            <a:effectLst/>
          </c:spPr>
          <c:dLbls>
            <c:dLbl>
              <c:idx val="0"/>
              <c:layout/>
              <c:tx>
                <c:rich>
                  <a:bodyPr/>
                  <a:lstStyle/>
                  <a:p>
                    <a:r>
                      <a:rPr lang="en-US"/>
                      <a:t>60%</a:t>
                    </a:r>
                  </a:p>
                </c:rich>
              </c:tx>
              <c:showVal val="1"/>
              <c:extLst xmlns:c16r2="http://schemas.microsoft.com/office/drawing/2015/06/chart">
                <c:ext xmlns:c15="http://schemas.microsoft.com/office/drawing/2012/chart" uri="{CE6537A1-D6FC-4f65-9D91-7224C49458BB}">
                  <c15:showDataLabelsRange val="0"/>
                </c:ext>
                <c:ext xmlns:c16="http://schemas.microsoft.com/office/drawing/2014/chart" uri="{C3380CC4-5D6E-409C-BE32-E72D297353CC}">
                  <c16:uniqueId val="{00000000-C96C-4F5C-95BE-C344A8029D99}"/>
                </c:ext>
              </c:extLst>
            </c:dLbl>
            <c:dLbl>
              <c:idx val="1"/>
              <c:layout/>
              <c:tx>
                <c:rich>
                  <a:bodyPr/>
                  <a:lstStyle/>
                  <a:p>
                    <a:r>
                      <a:rPr lang="en-US"/>
                      <a:t>43%</a:t>
                    </a:r>
                  </a:p>
                </c:rich>
              </c:tx>
              <c:showVal val="1"/>
              <c:extLst xmlns:c16r2="http://schemas.microsoft.com/office/drawing/2015/06/chart">
                <c:ext xmlns:c15="http://schemas.microsoft.com/office/drawing/2012/chart" uri="{CE6537A1-D6FC-4f65-9D91-7224C49458BB}">
                  <c15:showDataLabelsRange val="0"/>
                </c:ext>
                <c:ext xmlns:c16="http://schemas.microsoft.com/office/drawing/2014/chart" uri="{C3380CC4-5D6E-409C-BE32-E72D297353CC}">
                  <c16:uniqueId val="{00000001-C96C-4F5C-95BE-C344A8029D99}"/>
                </c:ext>
              </c:extLst>
            </c:dLbl>
            <c:spPr>
              <a:noFill/>
              <a:ln>
                <a:noFill/>
              </a:ln>
              <a:effectLst/>
            </c:spPr>
            <c:txPr>
              <a:bodyPr rot="0" vert="horz"/>
              <a:lstStyle/>
              <a:p>
                <a:pPr>
                  <a:defRPr lang="es-ES"/>
                </a:pPr>
                <a:endParaRPr lang="es-CO"/>
              </a:p>
            </c:txPr>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Hoja2!$M$1:$O$1</c:f>
              <c:strCache>
                <c:ptCount val="3"/>
                <c:pt idx="0">
                  <c:v>Cómo Califica la Experiencia con la EPS?</c:v>
                </c:pt>
                <c:pt idx="1">
                  <c:v>Ha pensado cambiar de EPS?</c:v>
                </c:pt>
                <c:pt idx="2">
                  <c:v>Recomienda la EPS?</c:v>
                </c:pt>
              </c:strCache>
            </c:strRef>
          </c:cat>
          <c:val>
            <c:numRef>
              <c:f>Hoja2!$M$2:$O$2</c:f>
              <c:numCache>
                <c:formatCode>0%</c:formatCode>
                <c:ptCount val="3"/>
                <c:pt idx="0">
                  <c:v>0.65000000000000124</c:v>
                </c:pt>
                <c:pt idx="1">
                  <c:v>0.4</c:v>
                </c:pt>
                <c:pt idx="2">
                  <c:v>0.67300000000000126</c:v>
                </c:pt>
              </c:numCache>
            </c:numRef>
          </c:val>
          <c:extLst xmlns:c16r2="http://schemas.microsoft.com/office/drawing/2015/06/chart">
            <c:ext xmlns:c16="http://schemas.microsoft.com/office/drawing/2014/chart" uri="{C3380CC4-5D6E-409C-BE32-E72D297353CC}">
              <c16:uniqueId val="{00000000-E79E-4A88-9DEA-12CCA6343C33}"/>
            </c:ext>
          </c:extLst>
        </c:ser>
        <c:gapWidth val="182"/>
        <c:axId val="192964480"/>
        <c:axId val="192966016"/>
      </c:barChart>
      <c:catAx>
        <c:axId val="192964480"/>
        <c:scaling>
          <c:orientation val="minMax"/>
        </c:scaling>
        <c:axPos val="l"/>
        <c:numFmt formatCode="General" sourceLinked="1"/>
        <c:majorTickMark val="none"/>
        <c:tickLblPos val="nextTo"/>
        <c:spPr>
          <a:noFill/>
          <a:ln w="9525" cap="flat" cmpd="sng" algn="ctr">
            <a:solidFill>
              <a:schemeClr val="tx1">
                <a:lumMod val="15000"/>
                <a:lumOff val="85000"/>
              </a:schemeClr>
            </a:solidFill>
            <a:round/>
          </a:ln>
          <a:effectLst/>
        </c:spPr>
        <c:txPr>
          <a:bodyPr rot="-60000000" vert="horz"/>
          <a:lstStyle/>
          <a:p>
            <a:pPr>
              <a:defRPr lang="es-ES"/>
            </a:pPr>
            <a:endParaRPr lang="es-CO"/>
          </a:p>
        </c:txPr>
        <c:crossAx val="192966016"/>
        <c:crosses val="autoZero"/>
        <c:auto val="1"/>
        <c:lblAlgn val="ctr"/>
        <c:lblOffset val="100"/>
      </c:catAx>
      <c:valAx>
        <c:axId val="192966016"/>
        <c:scaling>
          <c:orientation val="minMax"/>
        </c:scaling>
        <c:axPos val="b"/>
        <c:majorGridlines>
          <c:spPr>
            <a:ln w="9525" cap="flat" cmpd="sng" algn="ctr">
              <a:solidFill>
                <a:schemeClr val="tx1">
                  <a:lumMod val="15000"/>
                  <a:lumOff val="85000"/>
                </a:schemeClr>
              </a:solidFill>
              <a:round/>
            </a:ln>
            <a:effectLst/>
          </c:spPr>
        </c:majorGridlines>
        <c:numFmt formatCode="0%" sourceLinked="1"/>
        <c:majorTickMark val="none"/>
        <c:tickLblPos val="nextTo"/>
        <c:spPr>
          <a:noFill/>
          <a:ln>
            <a:noFill/>
          </a:ln>
          <a:effectLst/>
        </c:spPr>
        <c:txPr>
          <a:bodyPr rot="-60000000" vert="horz"/>
          <a:lstStyle/>
          <a:p>
            <a:pPr>
              <a:defRPr lang="es-ES"/>
            </a:pPr>
            <a:endParaRPr lang="es-CO"/>
          </a:p>
        </c:txPr>
        <c:crossAx val="192964480"/>
        <c:crosses val="autoZero"/>
        <c:crossBetween val="between"/>
      </c:valAx>
      <c:spPr>
        <a:noFill/>
        <a:ln>
          <a:noFill/>
        </a:ln>
        <a:effectLst/>
      </c:spPr>
    </c:plotArea>
    <c:plotVisOnly val="1"/>
    <c:dispBlanksAs val="gap"/>
  </c:chart>
  <c:spPr>
    <a:noFill/>
    <a:ln>
      <a:noFill/>
    </a:ln>
    <a:effectLst/>
  </c:spPr>
  <c:txPr>
    <a:bodyPr/>
    <a:lstStyle/>
    <a:p>
      <a:pPr>
        <a:defRPr sz="3200" b="1">
          <a:solidFill>
            <a:srgbClr val="595959"/>
          </a:solidFill>
        </a:defRPr>
      </a:pPr>
      <a:endParaRPr lang="es-CO"/>
    </a:p>
  </c:txPr>
  <c:externalData r:id="rId1"/>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withinLinear" id="18">
  <a:schemeClr val="accent5"/>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withinLinear" id="18">
  <a:schemeClr val="accent5"/>
</cs:colorStyle>
</file>

<file path=ppt/charts/colors2.xml><?xml version="1.0" encoding="utf-8"?>
<cs:colorStyle xmlns:cs="http://schemas.microsoft.com/office/drawing/2012/chartStyle" xmlns:a="http://schemas.openxmlformats.org/drawingml/2006/main" meth="withinLinear" id="18">
  <a:schemeClr val="accent5"/>
</cs:colorStyle>
</file>

<file path=ppt/charts/colors3.xml><?xml version="1.0" encoding="utf-8"?>
<cs:colorStyle xmlns:cs="http://schemas.microsoft.com/office/drawing/2012/chartStyle" xmlns:a="http://schemas.openxmlformats.org/drawingml/2006/main" meth="withinLinear" id="14">
  <a:schemeClr val="accent1"/>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96">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image" Target="../media/image54.png"/><Relationship Id="rId4" Type="http://schemas.openxmlformats.org/officeDocument/2006/relationships/image" Target="../media/image57.png"/></Relationships>
</file>

<file path=ppt/diagrams/_rels/data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image" Target="../media/image58.png"/><Relationship Id="rId4" Type="http://schemas.openxmlformats.org/officeDocument/2006/relationships/image" Target="../media/image61.png"/></Relationships>
</file>

<file path=ppt/diagrams/_rels/drawing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image" Target="../media/image71.png"/><Relationship Id="rId4" Type="http://schemas.openxmlformats.org/officeDocument/2006/relationships/image" Target="../media/image74.png"/></Relationships>
</file>

<file path=ppt/diagrams/_rels/drawing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image" Target="../media/image751.png"/><Relationship Id="rId4" Type="http://schemas.openxmlformats.org/officeDocument/2006/relationships/image" Target="../media/image78.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EA69A79-891E-4395-A3A3-D974259A37CE}" type="doc">
      <dgm:prSet loTypeId="urn:microsoft.com/office/officeart/2005/8/layout/process1" loCatId="process" qsTypeId="urn:microsoft.com/office/officeart/2005/8/quickstyle/simple1" qsCatId="simple" csTypeId="urn:microsoft.com/office/officeart/2005/8/colors/colorful2" csCatId="colorful" phldr="1"/>
      <dgm:spPr/>
    </dgm:pt>
    <dgm:pt modelId="{4FC58A47-D562-41F4-A21E-EDD207B0955C}">
      <dgm:prSet phldrT="[Texto]"/>
      <dgm:spPr/>
      <dgm:t>
        <a:bodyPr/>
        <a:lstStyle/>
        <a:p>
          <a:r>
            <a:rPr lang="es-CO"/>
            <a:t>En el IVR se implemento un audio informativo de “Recomendación de Cuidado ante el Covid”, lo que permite que todos los usuarios escuchen lo información, y se optimice el tiempo de atencion del agente</a:t>
          </a:r>
          <a:endParaRPr lang="es-CO" dirty="0"/>
        </a:p>
      </dgm:t>
    </dgm:pt>
    <dgm:pt modelId="{9B425B1B-49C3-433D-B31D-CC3D2C105C41}" type="parTrans" cxnId="{AC4B0CA4-4B0C-4969-B34C-8F09B1AB7F1B}">
      <dgm:prSet/>
      <dgm:spPr/>
      <dgm:t>
        <a:bodyPr/>
        <a:lstStyle/>
        <a:p>
          <a:endParaRPr lang="es-CO"/>
        </a:p>
      </dgm:t>
    </dgm:pt>
    <dgm:pt modelId="{90662BC4-1DEC-48A8-B6E0-176F76EEF9B7}" type="sibTrans" cxnId="{AC4B0CA4-4B0C-4969-B34C-8F09B1AB7F1B}">
      <dgm:prSet/>
      <dgm:spPr/>
      <dgm:t>
        <a:bodyPr/>
        <a:lstStyle/>
        <a:p>
          <a:endParaRPr lang="es-CO"/>
        </a:p>
      </dgm:t>
    </dgm:pt>
    <dgm:pt modelId="{E9F915AD-6DD9-400E-8915-35498A4E603A}">
      <dgm:prSet phldrT="[Texto]"/>
      <dgm:spPr/>
      <dgm:t>
        <a:bodyPr/>
        <a:lstStyle/>
        <a:p>
          <a:r>
            <a:rPr lang="es-ES"/>
            <a:t>Se habilito el Call Back, el cual permite regresar la llamada al porcentaje de abandonos, para poder atender el requerimiento del usuario. </a:t>
          </a:r>
          <a:endParaRPr lang="es-CO" dirty="0"/>
        </a:p>
      </dgm:t>
    </dgm:pt>
    <dgm:pt modelId="{164CD97C-3962-499B-98DC-32DD5261D5FE}" type="parTrans" cxnId="{2A5179B5-B0D5-4135-B59B-CB2523859CD4}">
      <dgm:prSet/>
      <dgm:spPr/>
      <dgm:t>
        <a:bodyPr/>
        <a:lstStyle/>
        <a:p>
          <a:endParaRPr lang="es-CO"/>
        </a:p>
      </dgm:t>
    </dgm:pt>
    <dgm:pt modelId="{F286141F-552C-4F33-B3AF-B24F8B11D330}" type="sibTrans" cxnId="{2A5179B5-B0D5-4135-B59B-CB2523859CD4}">
      <dgm:prSet/>
      <dgm:spPr/>
      <dgm:t>
        <a:bodyPr/>
        <a:lstStyle/>
        <a:p>
          <a:endParaRPr lang="es-CO"/>
        </a:p>
      </dgm:t>
    </dgm:pt>
    <dgm:pt modelId="{BBA1DD59-87D6-4142-8AB4-6B0F7D3B4FB5}">
      <dgm:prSet phldrT="[Texto]"/>
      <dgm:spPr/>
      <dgm:t>
        <a:bodyPr/>
        <a:lstStyle/>
        <a:p>
          <a:r>
            <a:rPr lang="es-CO"/>
            <a:t>Se estableció el envío vía correo electrónico de medidas de protección y el proceso de consulta de resultado por pagina web Famisanar, con el fin que el usuario tenga la información disponible cuando la requiera y además optimizar los tiempos en llamada.</a:t>
          </a:r>
          <a:endParaRPr lang="es-CO" dirty="0"/>
        </a:p>
      </dgm:t>
    </dgm:pt>
    <dgm:pt modelId="{DEA19A8F-999C-4FBE-9476-31D2B3B4E918}" type="parTrans" cxnId="{1FBBE79E-2762-492D-BB7D-2330681219EA}">
      <dgm:prSet/>
      <dgm:spPr/>
      <dgm:t>
        <a:bodyPr/>
        <a:lstStyle/>
        <a:p>
          <a:endParaRPr lang="es-CO"/>
        </a:p>
      </dgm:t>
    </dgm:pt>
    <dgm:pt modelId="{EA03114B-D277-47C0-B415-0F9283184232}" type="sibTrans" cxnId="{1FBBE79E-2762-492D-BB7D-2330681219EA}">
      <dgm:prSet/>
      <dgm:spPr/>
      <dgm:t>
        <a:bodyPr/>
        <a:lstStyle/>
        <a:p>
          <a:endParaRPr lang="es-CO"/>
        </a:p>
      </dgm:t>
    </dgm:pt>
    <dgm:pt modelId="{7D34EAD9-EF85-4578-A741-783C6D96FF73}" type="pres">
      <dgm:prSet presAssocID="{EEA69A79-891E-4395-A3A3-D974259A37CE}" presName="Name0" presStyleCnt="0">
        <dgm:presLayoutVars>
          <dgm:dir/>
          <dgm:resizeHandles val="exact"/>
        </dgm:presLayoutVars>
      </dgm:prSet>
      <dgm:spPr/>
    </dgm:pt>
    <dgm:pt modelId="{B3C68DF1-BAA1-452C-8BB6-2A9BC01CF68D}" type="pres">
      <dgm:prSet presAssocID="{4FC58A47-D562-41F4-A21E-EDD207B0955C}" presName="node" presStyleLbl="node1" presStyleIdx="0" presStyleCnt="3">
        <dgm:presLayoutVars>
          <dgm:bulletEnabled val="1"/>
        </dgm:presLayoutVars>
      </dgm:prSet>
      <dgm:spPr/>
      <dgm:t>
        <a:bodyPr/>
        <a:lstStyle/>
        <a:p>
          <a:endParaRPr lang="es-CO"/>
        </a:p>
      </dgm:t>
    </dgm:pt>
    <dgm:pt modelId="{43701133-00C2-4869-880B-CD5BEB288768}" type="pres">
      <dgm:prSet presAssocID="{90662BC4-1DEC-48A8-B6E0-176F76EEF9B7}" presName="sibTrans" presStyleLbl="sibTrans2D1" presStyleIdx="0" presStyleCnt="2"/>
      <dgm:spPr/>
      <dgm:t>
        <a:bodyPr/>
        <a:lstStyle/>
        <a:p>
          <a:endParaRPr lang="es-CO"/>
        </a:p>
      </dgm:t>
    </dgm:pt>
    <dgm:pt modelId="{393E2CBB-4F9F-4084-BED5-F253A3259C56}" type="pres">
      <dgm:prSet presAssocID="{90662BC4-1DEC-48A8-B6E0-176F76EEF9B7}" presName="connectorText" presStyleLbl="sibTrans2D1" presStyleIdx="0" presStyleCnt="2"/>
      <dgm:spPr/>
      <dgm:t>
        <a:bodyPr/>
        <a:lstStyle/>
        <a:p>
          <a:endParaRPr lang="es-CO"/>
        </a:p>
      </dgm:t>
    </dgm:pt>
    <dgm:pt modelId="{27AED878-396F-455A-9C52-4D68CB97DC22}" type="pres">
      <dgm:prSet presAssocID="{E9F915AD-6DD9-400E-8915-35498A4E603A}" presName="node" presStyleLbl="node1" presStyleIdx="1" presStyleCnt="3">
        <dgm:presLayoutVars>
          <dgm:bulletEnabled val="1"/>
        </dgm:presLayoutVars>
      </dgm:prSet>
      <dgm:spPr/>
      <dgm:t>
        <a:bodyPr/>
        <a:lstStyle/>
        <a:p>
          <a:endParaRPr lang="es-CO"/>
        </a:p>
      </dgm:t>
    </dgm:pt>
    <dgm:pt modelId="{F5ED5864-8BE5-4D34-B58B-F70D4C2E900B}" type="pres">
      <dgm:prSet presAssocID="{F286141F-552C-4F33-B3AF-B24F8B11D330}" presName="sibTrans" presStyleLbl="sibTrans2D1" presStyleIdx="1" presStyleCnt="2"/>
      <dgm:spPr/>
      <dgm:t>
        <a:bodyPr/>
        <a:lstStyle/>
        <a:p>
          <a:endParaRPr lang="es-CO"/>
        </a:p>
      </dgm:t>
    </dgm:pt>
    <dgm:pt modelId="{A2EB711F-4AEE-4C60-8996-228036263E0D}" type="pres">
      <dgm:prSet presAssocID="{F286141F-552C-4F33-B3AF-B24F8B11D330}" presName="connectorText" presStyleLbl="sibTrans2D1" presStyleIdx="1" presStyleCnt="2"/>
      <dgm:spPr/>
      <dgm:t>
        <a:bodyPr/>
        <a:lstStyle/>
        <a:p>
          <a:endParaRPr lang="es-CO"/>
        </a:p>
      </dgm:t>
    </dgm:pt>
    <dgm:pt modelId="{CCFE3424-E947-48F3-B593-AAEC40E15528}" type="pres">
      <dgm:prSet presAssocID="{BBA1DD59-87D6-4142-8AB4-6B0F7D3B4FB5}" presName="node" presStyleLbl="node1" presStyleIdx="2" presStyleCnt="3">
        <dgm:presLayoutVars>
          <dgm:bulletEnabled val="1"/>
        </dgm:presLayoutVars>
      </dgm:prSet>
      <dgm:spPr/>
      <dgm:t>
        <a:bodyPr/>
        <a:lstStyle/>
        <a:p>
          <a:endParaRPr lang="es-CO"/>
        </a:p>
      </dgm:t>
    </dgm:pt>
  </dgm:ptLst>
  <dgm:cxnLst>
    <dgm:cxn modelId="{DECAFBB1-39B1-4422-A57C-67137C792597}" type="presOf" srcId="{F286141F-552C-4F33-B3AF-B24F8B11D330}" destId="{F5ED5864-8BE5-4D34-B58B-F70D4C2E900B}" srcOrd="0" destOrd="0" presId="urn:microsoft.com/office/officeart/2005/8/layout/process1"/>
    <dgm:cxn modelId="{78734353-E7D3-40D3-9B2B-CBD7D2B84A1B}" type="presOf" srcId="{4FC58A47-D562-41F4-A21E-EDD207B0955C}" destId="{B3C68DF1-BAA1-452C-8BB6-2A9BC01CF68D}" srcOrd="0" destOrd="0" presId="urn:microsoft.com/office/officeart/2005/8/layout/process1"/>
    <dgm:cxn modelId="{E6935556-E031-4F4E-9616-E38CA78DB64A}" type="presOf" srcId="{90662BC4-1DEC-48A8-B6E0-176F76EEF9B7}" destId="{43701133-00C2-4869-880B-CD5BEB288768}" srcOrd="0" destOrd="0" presId="urn:microsoft.com/office/officeart/2005/8/layout/process1"/>
    <dgm:cxn modelId="{F57F94CB-EFF1-4864-A686-5F212D0A333B}" type="presOf" srcId="{EEA69A79-891E-4395-A3A3-D974259A37CE}" destId="{7D34EAD9-EF85-4578-A741-783C6D96FF73}" srcOrd="0" destOrd="0" presId="urn:microsoft.com/office/officeart/2005/8/layout/process1"/>
    <dgm:cxn modelId="{408E8CF2-DF9B-435A-9CEC-371DD86C3576}" type="presOf" srcId="{E9F915AD-6DD9-400E-8915-35498A4E603A}" destId="{27AED878-396F-455A-9C52-4D68CB97DC22}" srcOrd="0" destOrd="0" presId="urn:microsoft.com/office/officeart/2005/8/layout/process1"/>
    <dgm:cxn modelId="{1FBBE79E-2762-492D-BB7D-2330681219EA}" srcId="{EEA69A79-891E-4395-A3A3-D974259A37CE}" destId="{BBA1DD59-87D6-4142-8AB4-6B0F7D3B4FB5}" srcOrd="2" destOrd="0" parTransId="{DEA19A8F-999C-4FBE-9476-31D2B3B4E918}" sibTransId="{EA03114B-D277-47C0-B415-0F9283184232}"/>
    <dgm:cxn modelId="{956B4347-8F61-4547-B80D-E91B7D5C1B35}" type="presOf" srcId="{F286141F-552C-4F33-B3AF-B24F8B11D330}" destId="{A2EB711F-4AEE-4C60-8996-228036263E0D}" srcOrd="1" destOrd="0" presId="urn:microsoft.com/office/officeart/2005/8/layout/process1"/>
    <dgm:cxn modelId="{2A5179B5-B0D5-4135-B59B-CB2523859CD4}" srcId="{EEA69A79-891E-4395-A3A3-D974259A37CE}" destId="{E9F915AD-6DD9-400E-8915-35498A4E603A}" srcOrd="1" destOrd="0" parTransId="{164CD97C-3962-499B-98DC-32DD5261D5FE}" sibTransId="{F286141F-552C-4F33-B3AF-B24F8B11D330}"/>
    <dgm:cxn modelId="{2DD31DAD-E9F2-45DD-9F7A-F6C20BAFD97D}" type="presOf" srcId="{90662BC4-1DEC-48A8-B6E0-176F76EEF9B7}" destId="{393E2CBB-4F9F-4084-BED5-F253A3259C56}" srcOrd="1" destOrd="0" presId="urn:microsoft.com/office/officeart/2005/8/layout/process1"/>
    <dgm:cxn modelId="{6546CF28-ABBB-4959-9256-9332B0DD314E}" type="presOf" srcId="{BBA1DD59-87D6-4142-8AB4-6B0F7D3B4FB5}" destId="{CCFE3424-E947-48F3-B593-AAEC40E15528}" srcOrd="0" destOrd="0" presId="urn:microsoft.com/office/officeart/2005/8/layout/process1"/>
    <dgm:cxn modelId="{AC4B0CA4-4B0C-4969-B34C-8F09B1AB7F1B}" srcId="{EEA69A79-891E-4395-A3A3-D974259A37CE}" destId="{4FC58A47-D562-41F4-A21E-EDD207B0955C}" srcOrd="0" destOrd="0" parTransId="{9B425B1B-49C3-433D-B31D-CC3D2C105C41}" sibTransId="{90662BC4-1DEC-48A8-B6E0-176F76EEF9B7}"/>
    <dgm:cxn modelId="{12D0DE8E-6F22-4CCC-BC5E-B723A027F7C0}" type="presParOf" srcId="{7D34EAD9-EF85-4578-A741-783C6D96FF73}" destId="{B3C68DF1-BAA1-452C-8BB6-2A9BC01CF68D}" srcOrd="0" destOrd="0" presId="urn:microsoft.com/office/officeart/2005/8/layout/process1"/>
    <dgm:cxn modelId="{063B0FE6-18A9-4E25-81F6-AFE74FDC85F5}" type="presParOf" srcId="{7D34EAD9-EF85-4578-A741-783C6D96FF73}" destId="{43701133-00C2-4869-880B-CD5BEB288768}" srcOrd="1" destOrd="0" presId="urn:microsoft.com/office/officeart/2005/8/layout/process1"/>
    <dgm:cxn modelId="{1B0EE126-4795-49F1-84F5-C58D46679FC4}" type="presParOf" srcId="{43701133-00C2-4869-880B-CD5BEB288768}" destId="{393E2CBB-4F9F-4084-BED5-F253A3259C56}" srcOrd="0" destOrd="0" presId="urn:microsoft.com/office/officeart/2005/8/layout/process1"/>
    <dgm:cxn modelId="{4A7CA770-538C-43C4-8F2C-4AEC4E1D21D1}" type="presParOf" srcId="{7D34EAD9-EF85-4578-A741-783C6D96FF73}" destId="{27AED878-396F-455A-9C52-4D68CB97DC22}" srcOrd="2" destOrd="0" presId="urn:microsoft.com/office/officeart/2005/8/layout/process1"/>
    <dgm:cxn modelId="{99885C38-A59A-4C2F-85FA-3723295C8570}" type="presParOf" srcId="{7D34EAD9-EF85-4578-A741-783C6D96FF73}" destId="{F5ED5864-8BE5-4D34-B58B-F70D4C2E900B}" srcOrd="3" destOrd="0" presId="urn:microsoft.com/office/officeart/2005/8/layout/process1"/>
    <dgm:cxn modelId="{D30938F3-CE6D-477B-ADF3-D9A65CABD8D4}" type="presParOf" srcId="{F5ED5864-8BE5-4D34-B58B-F70D4C2E900B}" destId="{A2EB711F-4AEE-4C60-8996-228036263E0D}" srcOrd="0" destOrd="0" presId="urn:microsoft.com/office/officeart/2005/8/layout/process1"/>
    <dgm:cxn modelId="{ED6A1C0A-9450-443B-A734-0707989922F1}" type="presParOf" srcId="{7D34EAD9-EF85-4578-A741-783C6D96FF73}" destId="{CCFE3424-E947-48F3-B593-AAEC40E15528}" srcOrd="4" destOrd="0" presId="urn:microsoft.com/office/officeart/2005/8/layout/process1"/>
  </dgm:cxnLst>
  <dgm:bg/>
  <dgm:whole/>
  <dgm:extLst>
    <a:ext uri="http://schemas.microsoft.com/office/drawing/2008/diagram">
      <dsp:dataModelExt xmlns:dsp="http://schemas.microsoft.com/office/drawing/2008/diagram" xmlns="" relId="rId15"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3ADD944-9235-46FC-9E61-9B5A8B1016E7}" type="doc">
      <dgm:prSet loTypeId="urn:microsoft.com/office/officeart/2005/8/layout/vList3#1" loCatId="list" qsTypeId="urn:microsoft.com/office/officeart/2005/8/quickstyle/simple3" qsCatId="simple" csTypeId="urn:microsoft.com/office/officeart/2005/8/colors/accent1_2" csCatId="accent1" phldr="1"/>
      <dgm:spPr/>
      <dgm:t>
        <a:bodyPr/>
        <a:lstStyle/>
        <a:p>
          <a:endParaRPr lang="es-CO"/>
        </a:p>
      </dgm:t>
    </dgm:pt>
    <dgm:pt modelId="{8EC309E8-9582-4922-987A-BFB3BF76E37A}">
      <dgm:prSet phldrT="[Texto]" custT="1"/>
      <dgm:spPr/>
      <dgm:t>
        <a:bodyPr/>
        <a:lstStyle/>
        <a:p>
          <a:pPr>
            <a:buSzPts val="1100"/>
            <a:buFont typeface="Calibri" panose="020F0502020204030204" pitchFamily="34" charset="0"/>
            <a:buChar char="-"/>
          </a:pPr>
          <a:r>
            <a:rPr lang="es-CO" sz="1800" dirty="0"/>
            <a:t>Captación y gestión de </a:t>
          </a:r>
          <a:r>
            <a:rPr lang="es-CO" sz="1800" b="1" dirty="0"/>
            <a:t>847.426</a:t>
          </a:r>
          <a:r>
            <a:rPr lang="es-CO" sz="1800" dirty="0"/>
            <a:t> casos sospechosos, descartados, sin nexo, migrantes, cadenas de contactos entre otros. </a:t>
          </a:r>
        </a:p>
      </dgm:t>
    </dgm:pt>
    <dgm:pt modelId="{23A1900B-9FC0-4B8A-921D-E3D3D6020C3A}" type="parTrans" cxnId="{23E2001A-ADD2-4EA9-AC86-68E7A97D0D82}">
      <dgm:prSet/>
      <dgm:spPr/>
      <dgm:t>
        <a:bodyPr/>
        <a:lstStyle/>
        <a:p>
          <a:endParaRPr lang="es-CO" sz="1400"/>
        </a:p>
      </dgm:t>
    </dgm:pt>
    <dgm:pt modelId="{E8CC7F59-E2D2-4520-AF95-760999BF9930}" type="sibTrans" cxnId="{23E2001A-ADD2-4EA9-AC86-68E7A97D0D82}">
      <dgm:prSet/>
      <dgm:spPr/>
      <dgm:t>
        <a:bodyPr/>
        <a:lstStyle/>
        <a:p>
          <a:endParaRPr lang="es-CO" sz="1400"/>
        </a:p>
      </dgm:t>
    </dgm:pt>
    <dgm:pt modelId="{0079620B-483F-49AA-A458-F698946D6D41}">
      <dgm:prSet phldrT="[Texto]" custT="1"/>
      <dgm:spPr/>
      <dgm:t>
        <a:bodyPr/>
        <a:lstStyle/>
        <a:p>
          <a:pPr>
            <a:buSzPts val="1100"/>
            <a:buFont typeface="Calibri" panose="020F0502020204030204" pitchFamily="34" charset="0"/>
            <a:buChar char="-"/>
          </a:pPr>
          <a:r>
            <a:rPr lang="es-CO" sz="1800" b="1" dirty="0"/>
            <a:t>531.046 </a:t>
          </a:r>
          <a:r>
            <a:rPr lang="es-CO" sz="1800" dirty="0"/>
            <a:t>muestras realizadas en población afiliada. Atención y seguimiento de </a:t>
          </a:r>
          <a:r>
            <a:rPr lang="es-CO" sz="1800" b="1" dirty="0"/>
            <a:t>114.884</a:t>
          </a:r>
          <a:r>
            <a:rPr lang="es-CO" sz="1800" dirty="0"/>
            <a:t> casos positivos. </a:t>
          </a:r>
        </a:p>
      </dgm:t>
    </dgm:pt>
    <dgm:pt modelId="{3EBD114E-CEF8-47F5-90CA-7A46BE88A370}" type="parTrans" cxnId="{C238DA4F-BE77-41BC-979C-09A58C9E686A}">
      <dgm:prSet/>
      <dgm:spPr/>
      <dgm:t>
        <a:bodyPr/>
        <a:lstStyle/>
        <a:p>
          <a:endParaRPr lang="es-CO" sz="1400"/>
        </a:p>
      </dgm:t>
    </dgm:pt>
    <dgm:pt modelId="{2A923A21-BA12-4914-AE1E-6A180C9CF7C3}" type="sibTrans" cxnId="{C238DA4F-BE77-41BC-979C-09A58C9E686A}">
      <dgm:prSet/>
      <dgm:spPr/>
      <dgm:t>
        <a:bodyPr/>
        <a:lstStyle/>
        <a:p>
          <a:endParaRPr lang="es-CO" sz="1400"/>
        </a:p>
      </dgm:t>
    </dgm:pt>
    <dgm:pt modelId="{82595DEC-36B5-424D-A6D7-65FD3DC136AB}">
      <dgm:prSet phldrT="[Texto]" custT="1"/>
      <dgm:spPr/>
      <dgm:t>
        <a:bodyPr/>
        <a:lstStyle/>
        <a:p>
          <a:r>
            <a:rPr lang="es-CO" sz="1800" dirty="0"/>
            <a:t>Letalidad por Covid-19 inferior a referente Nacional: </a:t>
          </a:r>
        </a:p>
        <a:p>
          <a:r>
            <a:rPr lang="es-CO" sz="1800" b="1" dirty="0"/>
            <a:t>1,75% </a:t>
          </a:r>
          <a:r>
            <a:rPr lang="es-CO" sz="1800" dirty="0"/>
            <a:t>Famisanar – País 2,85%</a:t>
          </a:r>
        </a:p>
        <a:p>
          <a:r>
            <a:rPr lang="es-CO" sz="1800" b="0" i="0" dirty="0">
              <a:solidFill>
                <a:srgbClr val="323130"/>
              </a:solidFill>
              <a:effectLst/>
              <a:latin typeface="Segoe UI" panose="020B0502040204020203" pitchFamily="34" charset="0"/>
            </a:rPr>
            <a:t>Fuente: </a:t>
          </a:r>
          <a:r>
            <a:rPr lang="es-CO" sz="1800" b="0" i="0" dirty="0" err="1">
              <a:solidFill>
                <a:srgbClr val="323130"/>
              </a:solidFill>
              <a:effectLst/>
              <a:latin typeface="Segoe UI" panose="020B0502040204020203" pitchFamily="34" charset="0"/>
            </a:rPr>
            <a:t>Fami</a:t>
          </a:r>
          <a:r>
            <a:rPr lang="es-CO" sz="1800" b="0" i="0" dirty="0">
              <a:solidFill>
                <a:srgbClr val="323130"/>
              </a:solidFill>
              <a:effectLst/>
              <a:latin typeface="Segoe UI" panose="020B0502040204020203" pitchFamily="34" charset="0"/>
            </a:rPr>
            <a:t> </a:t>
          </a:r>
          <a:r>
            <a:rPr lang="es-CO" sz="1800" b="0" i="0" dirty="0" err="1">
              <a:solidFill>
                <a:srgbClr val="323130"/>
              </a:solidFill>
              <a:effectLst/>
              <a:latin typeface="Segoe UI" panose="020B0502040204020203" pitchFamily="34" charset="0"/>
            </a:rPr>
            <a:t>Analytics</a:t>
          </a:r>
          <a:r>
            <a:rPr lang="es-CO" sz="1800" b="0" i="0" dirty="0">
              <a:solidFill>
                <a:srgbClr val="323130"/>
              </a:solidFill>
              <a:effectLst/>
              <a:latin typeface="Segoe UI" panose="020B0502040204020203" pitchFamily="34" charset="0"/>
            </a:rPr>
            <a:t> Corte </a:t>
          </a:r>
          <a:r>
            <a:rPr lang="es-CO" sz="1800" dirty="0">
              <a:solidFill>
                <a:srgbClr val="323130"/>
              </a:solidFill>
              <a:latin typeface="Segoe UI" panose="020B0502040204020203" pitchFamily="34" charset="0"/>
            </a:rPr>
            <a:t>31</a:t>
          </a:r>
          <a:r>
            <a:rPr lang="es-CO" sz="1800" b="0" i="0" dirty="0">
              <a:solidFill>
                <a:srgbClr val="323130"/>
              </a:solidFill>
              <a:effectLst/>
              <a:latin typeface="Segoe UI" panose="020B0502040204020203" pitchFamily="34" charset="0"/>
            </a:rPr>
            <a:t> de Dic 2020 </a:t>
          </a:r>
          <a:r>
            <a:rPr lang="es-CO" sz="1800" dirty="0">
              <a:solidFill>
                <a:srgbClr val="323130"/>
              </a:solidFill>
              <a:latin typeface="Segoe UI" panose="020B0502040204020203" pitchFamily="34" charset="0"/>
            </a:rPr>
            <a:t>/ Referentes calculados a partir de datos publicados por </a:t>
          </a:r>
          <a:r>
            <a:rPr lang="es-CO"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Instituto nacional de salud cierre 2020</a:t>
          </a:r>
          <a:endParaRPr lang="es-CO" sz="1800" dirty="0"/>
        </a:p>
      </dgm:t>
    </dgm:pt>
    <dgm:pt modelId="{6DA20B78-4AE1-4549-8A71-20DA5724E8A2}" type="parTrans" cxnId="{38C9F8B2-C4BF-47AC-B4F2-09952BE0FF82}">
      <dgm:prSet/>
      <dgm:spPr/>
      <dgm:t>
        <a:bodyPr/>
        <a:lstStyle/>
        <a:p>
          <a:endParaRPr lang="es-CO" sz="1400"/>
        </a:p>
      </dgm:t>
    </dgm:pt>
    <dgm:pt modelId="{C9C6AB34-86FE-4222-993B-3E84295CAFF5}" type="sibTrans" cxnId="{38C9F8B2-C4BF-47AC-B4F2-09952BE0FF82}">
      <dgm:prSet/>
      <dgm:spPr/>
      <dgm:t>
        <a:bodyPr/>
        <a:lstStyle/>
        <a:p>
          <a:endParaRPr lang="es-CO" sz="1400"/>
        </a:p>
      </dgm:t>
    </dgm:pt>
    <dgm:pt modelId="{E4BE9DDA-FCB6-4FC3-BE8A-B8C355423734}">
      <dgm:prSet phldrT="[Texto]" custT="1"/>
      <dgm:spPr/>
      <dgm:t>
        <a:bodyPr/>
        <a:lstStyle/>
        <a:p>
          <a:pPr>
            <a:buSzPts val="1100"/>
            <a:buFont typeface="Calibri" panose="020F0502020204030204" pitchFamily="34" charset="0"/>
            <a:buChar char="-"/>
          </a:pPr>
          <a:r>
            <a:rPr lang="es-CO" sz="1800" dirty="0"/>
            <a:t>Cumplimiento seguimientos de casos confirmados y sospechosos SEGCOVID </a:t>
          </a:r>
          <a:r>
            <a:rPr lang="es-CO" sz="1800" b="1" dirty="0"/>
            <a:t>98%.</a:t>
          </a:r>
        </a:p>
      </dgm:t>
    </dgm:pt>
    <dgm:pt modelId="{C1F6CF5C-8364-48DB-B81A-F32EFB8736A0}" type="parTrans" cxnId="{E9C8DAA2-7B50-48DA-BF3B-820333B8F253}">
      <dgm:prSet/>
      <dgm:spPr/>
      <dgm:t>
        <a:bodyPr/>
        <a:lstStyle/>
        <a:p>
          <a:endParaRPr lang="es-CO" sz="1400"/>
        </a:p>
      </dgm:t>
    </dgm:pt>
    <dgm:pt modelId="{433A6E72-D957-4557-BA87-EA17E267B4D7}" type="sibTrans" cxnId="{E9C8DAA2-7B50-48DA-BF3B-820333B8F253}">
      <dgm:prSet/>
      <dgm:spPr/>
      <dgm:t>
        <a:bodyPr/>
        <a:lstStyle/>
        <a:p>
          <a:endParaRPr lang="es-CO" sz="1400"/>
        </a:p>
      </dgm:t>
    </dgm:pt>
    <dgm:pt modelId="{B53D97CE-0ED4-4BFA-8EFB-32D0B09BD47D}" type="pres">
      <dgm:prSet presAssocID="{13ADD944-9235-46FC-9E61-9B5A8B1016E7}" presName="linearFlow" presStyleCnt="0">
        <dgm:presLayoutVars>
          <dgm:dir/>
          <dgm:resizeHandles val="exact"/>
        </dgm:presLayoutVars>
      </dgm:prSet>
      <dgm:spPr/>
      <dgm:t>
        <a:bodyPr/>
        <a:lstStyle/>
        <a:p>
          <a:endParaRPr lang="es-CO"/>
        </a:p>
      </dgm:t>
    </dgm:pt>
    <dgm:pt modelId="{37AC74A1-5F32-42C7-9305-D9D7961E179F}" type="pres">
      <dgm:prSet presAssocID="{8EC309E8-9582-4922-987A-BFB3BF76E37A}" presName="composite" presStyleCnt="0"/>
      <dgm:spPr/>
    </dgm:pt>
    <dgm:pt modelId="{1B877D2F-5637-4353-A490-E52A91E56164}" type="pres">
      <dgm:prSet presAssocID="{8EC309E8-9582-4922-987A-BFB3BF76E37A}" presName="imgShp" presStyleLbl="fgImgPlace1" presStyleIdx="0" presStyleCnt="4"/>
      <dgm:spPr>
        <a:blipFill rotWithShape="1">
          <a:blip xmlns:r="http://schemas.openxmlformats.org/officeDocument/2006/relationships" r:embed="rId1"/>
          <a:srcRect/>
          <a:stretch>
            <a:fillRect l="-56000" r="-56000"/>
          </a:stretch>
        </a:blipFill>
      </dgm:spPr>
    </dgm:pt>
    <dgm:pt modelId="{44DCDCF7-CED7-4D41-823C-BE4C342B62F1}" type="pres">
      <dgm:prSet presAssocID="{8EC309E8-9582-4922-987A-BFB3BF76E37A}" presName="txShp" presStyleLbl="node1" presStyleIdx="0" presStyleCnt="4">
        <dgm:presLayoutVars>
          <dgm:bulletEnabled val="1"/>
        </dgm:presLayoutVars>
      </dgm:prSet>
      <dgm:spPr/>
      <dgm:t>
        <a:bodyPr/>
        <a:lstStyle/>
        <a:p>
          <a:endParaRPr lang="es-CO"/>
        </a:p>
      </dgm:t>
    </dgm:pt>
    <dgm:pt modelId="{033C0086-0EEF-4A41-A644-5F06CC6EE88F}" type="pres">
      <dgm:prSet presAssocID="{E8CC7F59-E2D2-4520-AF95-760999BF9930}" presName="spacing" presStyleCnt="0"/>
      <dgm:spPr/>
    </dgm:pt>
    <dgm:pt modelId="{CB4AACEE-8D00-4C2F-83D7-F92CC7FFD270}" type="pres">
      <dgm:prSet presAssocID="{0079620B-483F-49AA-A458-F698946D6D41}" presName="composite" presStyleCnt="0"/>
      <dgm:spPr/>
    </dgm:pt>
    <dgm:pt modelId="{84B62E70-CBF8-48FF-962D-E76F4E0AFD5F}" type="pres">
      <dgm:prSet presAssocID="{0079620B-483F-49AA-A458-F698946D6D41}" presName="imgShp" presStyleLbl="fgImgPlace1" presStyleIdx="1" presStyleCnt="4"/>
      <dgm:spPr>
        <a:blipFill rotWithShape="1">
          <a:blip xmlns:r="http://schemas.openxmlformats.org/officeDocument/2006/relationships" r:embed="rId2"/>
          <a:srcRect/>
          <a:stretch>
            <a:fillRect l="-38000" r="-38000"/>
          </a:stretch>
        </a:blipFill>
      </dgm:spPr>
    </dgm:pt>
    <dgm:pt modelId="{FB179735-36F4-43C5-ADF0-EFB2E920DC52}" type="pres">
      <dgm:prSet presAssocID="{0079620B-483F-49AA-A458-F698946D6D41}" presName="txShp" presStyleLbl="node1" presStyleIdx="1" presStyleCnt="4">
        <dgm:presLayoutVars>
          <dgm:bulletEnabled val="1"/>
        </dgm:presLayoutVars>
      </dgm:prSet>
      <dgm:spPr/>
      <dgm:t>
        <a:bodyPr/>
        <a:lstStyle/>
        <a:p>
          <a:endParaRPr lang="es-CO"/>
        </a:p>
      </dgm:t>
    </dgm:pt>
    <dgm:pt modelId="{5AE96B92-C2DD-42F1-B6AA-EB6C05B2CA7F}" type="pres">
      <dgm:prSet presAssocID="{2A923A21-BA12-4914-AE1E-6A180C9CF7C3}" presName="spacing" presStyleCnt="0"/>
      <dgm:spPr/>
    </dgm:pt>
    <dgm:pt modelId="{0F89AC62-7464-49DE-9818-981B9811298C}" type="pres">
      <dgm:prSet presAssocID="{82595DEC-36B5-424D-A6D7-65FD3DC136AB}" presName="composite" presStyleCnt="0"/>
      <dgm:spPr/>
    </dgm:pt>
    <dgm:pt modelId="{AF630B6A-D422-4723-8A83-C9CB397BB066}" type="pres">
      <dgm:prSet presAssocID="{82595DEC-36B5-424D-A6D7-65FD3DC136AB}" presName="imgShp" presStyleLbl="fgImgPlace1" presStyleIdx="2" presStyleCnt="4"/>
      <dgm:spPr>
        <a:blipFill rotWithShape="1">
          <a:blip xmlns:r="http://schemas.openxmlformats.org/officeDocument/2006/relationships" r:embed="rId3"/>
          <a:srcRect/>
          <a:stretch>
            <a:fillRect t="-3000" b="-3000"/>
          </a:stretch>
        </a:blipFill>
      </dgm:spPr>
    </dgm:pt>
    <dgm:pt modelId="{2C07E57F-2FA9-4D13-90FC-C4C23DE93639}" type="pres">
      <dgm:prSet presAssocID="{82595DEC-36B5-424D-A6D7-65FD3DC136AB}" presName="txShp" presStyleLbl="node1" presStyleIdx="2" presStyleCnt="4">
        <dgm:presLayoutVars>
          <dgm:bulletEnabled val="1"/>
        </dgm:presLayoutVars>
      </dgm:prSet>
      <dgm:spPr/>
      <dgm:t>
        <a:bodyPr/>
        <a:lstStyle/>
        <a:p>
          <a:endParaRPr lang="es-CO"/>
        </a:p>
      </dgm:t>
    </dgm:pt>
    <dgm:pt modelId="{C70C2683-AF5D-4390-8B71-FC843183E651}" type="pres">
      <dgm:prSet presAssocID="{C9C6AB34-86FE-4222-993B-3E84295CAFF5}" presName="spacing" presStyleCnt="0"/>
      <dgm:spPr/>
    </dgm:pt>
    <dgm:pt modelId="{F15C3C9B-70EF-4499-BA42-C344ABCEB69D}" type="pres">
      <dgm:prSet presAssocID="{E4BE9DDA-FCB6-4FC3-BE8A-B8C355423734}" presName="composite" presStyleCnt="0"/>
      <dgm:spPr/>
    </dgm:pt>
    <dgm:pt modelId="{8D68FDCA-53B2-40E1-A18E-DBBE1799AB24}" type="pres">
      <dgm:prSet presAssocID="{E4BE9DDA-FCB6-4FC3-BE8A-B8C355423734}" presName="imgShp" presStyleLbl="fgImgPlace1" presStyleIdx="3" presStyleCnt="4"/>
      <dgm:spPr>
        <a:blipFill rotWithShape="1">
          <a:blip xmlns:r="http://schemas.openxmlformats.org/officeDocument/2006/relationships" r:embed="rId4"/>
          <a:srcRect/>
          <a:stretch>
            <a:fillRect l="-86000" r="-86000"/>
          </a:stretch>
        </a:blipFill>
      </dgm:spPr>
    </dgm:pt>
    <dgm:pt modelId="{415830FE-0187-42AD-AB3F-B9DEE5D0FD97}" type="pres">
      <dgm:prSet presAssocID="{E4BE9DDA-FCB6-4FC3-BE8A-B8C355423734}" presName="txShp" presStyleLbl="node1" presStyleIdx="3" presStyleCnt="4">
        <dgm:presLayoutVars>
          <dgm:bulletEnabled val="1"/>
        </dgm:presLayoutVars>
      </dgm:prSet>
      <dgm:spPr/>
      <dgm:t>
        <a:bodyPr/>
        <a:lstStyle/>
        <a:p>
          <a:endParaRPr lang="es-CO"/>
        </a:p>
      </dgm:t>
    </dgm:pt>
  </dgm:ptLst>
  <dgm:cxnLst>
    <dgm:cxn modelId="{8E6C8B02-5F03-4836-9462-90199F3BC733}" type="presOf" srcId="{82595DEC-36B5-424D-A6D7-65FD3DC136AB}" destId="{2C07E57F-2FA9-4D13-90FC-C4C23DE93639}" srcOrd="0" destOrd="0" presId="urn:microsoft.com/office/officeart/2005/8/layout/vList3#1"/>
    <dgm:cxn modelId="{E9C8DAA2-7B50-48DA-BF3B-820333B8F253}" srcId="{13ADD944-9235-46FC-9E61-9B5A8B1016E7}" destId="{E4BE9DDA-FCB6-4FC3-BE8A-B8C355423734}" srcOrd="3" destOrd="0" parTransId="{C1F6CF5C-8364-48DB-B81A-F32EFB8736A0}" sibTransId="{433A6E72-D957-4557-BA87-EA17E267B4D7}"/>
    <dgm:cxn modelId="{4E4C1718-5642-4C62-89BE-3BEC341C41FC}" type="presOf" srcId="{0079620B-483F-49AA-A458-F698946D6D41}" destId="{FB179735-36F4-43C5-ADF0-EFB2E920DC52}" srcOrd="0" destOrd="0" presId="urn:microsoft.com/office/officeart/2005/8/layout/vList3#1"/>
    <dgm:cxn modelId="{1F5F9228-24F5-493D-A7C5-302EC747DA71}" type="presOf" srcId="{13ADD944-9235-46FC-9E61-9B5A8B1016E7}" destId="{B53D97CE-0ED4-4BFA-8EFB-32D0B09BD47D}" srcOrd="0" destOrd="0" presId="urn:microsoft.com/office/officeart/2005/8/layout/vList3#1"/>
    <dgm:cxn modelId="{7A0D2BC4-345B-4F3D-AA94-224816C07A4C}" type="presOf" srcId="{E4BE9DDA-FCB6-4FC3-BE8A-B8C355423734}" destId="{415830FE-0187-42AD-AB3F-B9DEE5D0FD97}" srcOrd="0" destOrd="0" presId="urn:microsoft.com/office/officeart/2005/8/layout/vList3#1"/>
    <dgm:cxn modelId="{38C9F8B2-C4BF-47AC-B4F2-09952BE0FF82}" srcId="{13ADD944-9235-46FC-9E61-9B5A8B1016E7}" destId="{82595DEC-36B5-424D-A6D7-65FD3DC136AB}" srcOrd="2" destOrd="0" parTransId="{6DA20B78-4AE1-4549-8A71-20DA5724E8A2}" sibTransId="{C9C6AB34-86FE-4222-993B-3E84295CAFF5}"/>
    <dgm:cxn modelId="{C238DA4F-BE77-41BC-979C-09A58C9E686A}" srcId="{13ADD944-9235-46FC-9E61-9B5A8B1016E7}" destId="{0079620B-483F-49AA-A458-F698946D6D41}" srcOrd="1" destOrd="0" parTransId="{3EBD114E-CEF8-47F5-90CA-7A46BE88A370}" sibTransId="{2A923A21-BA12-4914-AE1E-6A180C9CF7C3}"/>
    <dgm:cxn modelId="{C4DB02AD-D96E-4122-BAAD-1E1272B0901A}" type="presOf" srcId="{8EC309E8-9582-4922-987A-BFB3BF76E37A}" destId="{44DCDCF7-CED7-4D41-823C-BE4C342B62F1}" srcOrd="0" destOrd="0" presId="urn:microsoft.com/office/officeart/2005/8/layout/vList3#1"/>
    <dgm:cxn modelId="{23E2001A-ADD2-4EA9-AC86-68E7A97D0D82}" srcId="{13ADD944-9235-46FC-9E61-9B5A8B1016E7}" destId="{8EC309E8-9582-4922-987A-BFB3BF76E37A}" srcOrd="0" destOrd="0" parTransId="{23A1900B-9FC0-4B8A-921D-E3D3D6020C3A}" sibTransId="{E8CC7F59-E2D2-4520-AF95-760999BF9930}"/>
    <dgm:cxn modelId="{BDB6F98D-7AFE-4653-9BA4-E0ED213E8DAE}" type="presParOf" srcId="{B53D97CE-0ED4-4BFA-8EFB-32D0B09BD47D}" destId="{37AC74A1-5F32-42C7-9305-D9D7961E179F}" srcOrd="0" destOrd="0" presId="urn:microsoft.com/office/officeart/2005/8/layout/vList3#1"/>
    <dgm:cxn modelId="{624D3852-4340-48BD-8A5A-4059A89B40E1}" type="presParOf" srcId="{37AC74A1-5F32-42C7-9305-D9D7961E179F}" destId="{1B877D2F-5637-4353-A490-E52A91E56164}" srcOrd="0" destOrd="0" presId="urn:microsoft.com/office/officeart/2005/8/layout/vList3#1"/>
    <dgm:cxn modelId="{DD2080C5-7852-4832-8039-224A6D1BC00E}" type="presParOf" srcId="{37AC74A1-5F32-42C7-9305-D9D7961E179F}" destId="{44DCDCF7-CED7-4D41-823C-BE4C342B62F1}" srcOrd="1" destOrd="0" presId="urn:microsoft.com/office/officeart/2005/8/layout/vList3#1"/>
    <dgm:cxn modelId="{5F3F2867-9599-49AD-944E-0ECC273F32AD}" type="presParOf" srcId="{B53D97CE-0ED4-4BFA-8EFB-32D0B09BD47D}" destId="{033C0086-0EEF-4A41-A644-5F06CC6EE88F}" srcOrd="1" destOrd="0" presId="urn:microsoft.com/office/officeart/2005/8/layout/vList3#1"/>
    <dgm:cxn modelId="{4ADED5E5-99AE-4272-BF73-31837D511C92}" type="presParOf" srcId="{B53D97CE-0ED4-4BFA-8EFB-32D0B09BD47D}" destId="{CB4AACEE-8D00-4C2F-83D7-F92CC7FFD270}" srcOrd="2" destOrd="0" presId="urn:microsoft.com/office/officeart/2005/8/layout/vList3#1"/>
    <dgm:cxn modelId="{2E58EDCB-3913-42CA-9FC2-C08095C35A92}" type="presParOf" srcId="{CB4AACEE-8D00-4C2F-83D7-F92CC7FFD270}" destId="{84B62E70-CBF8-48FF-962D-E76F4E0AFD5F}" srcOrd="0" destOrd="0" presId="urn:microsoft.com/office/officeart/2005/8/layout/vList3#1"/>
    <dgm:cxn modelId="{C832ED1B-4A34-47CA-837A-0135FE9EC173}" type="presParOf" srcId="{CB4AACEE-8D00-4C2F-83D7-F92CC7FFD270}" destId="{FB179735-36F4-43C5-ADF0-EFB2E920DC52}" srcOrd="1" destOrd="0" presId="urn:microsoft.com/office/officeart/2005/8/layout/vList3#1"/>
    <dgm:cxn modelId="{C66F7B8A-6FE4-4531-8FC5-37C336E12740}" type="presParOf" srcId="{B53D97CE-0ED4-4BFA-8EFB-32D0B09BD47D}" destId="{5AE96B92-C2DD-42F1-B6AA-EB6C05B2CA7F}" srcOrd="3" destOrd="0" presId="urn:microsoft.com/office/officeart/2005/8/layout/vList3#1"/>
    <dgm:cxn modelId="{355E0396-5EC7-41C8-9863-4CB835B8DC57}" type="presParOf" srcId="{B53D97CE-0ED4-4BFA-8EFB-32D0B09BD47D}" destId="{0F89AC62-7464-49DE-9818-981B9811298C}" srcOrd="4" destOrd="0" presId="urn:microsoft.com/office/officeart/2005/8/layout/vList3#1"/>
    <dgm:cxn modelId="{D81DB733-4962-46CF-BC74-F144DD3C9BE9}" type="presParOf" srcId="{0F89AC62-7464-49DE-9818-981B9811298C}" destId="{AF630B6A-D422-4723-8A83-C9CB397BB066}" srcOrd="0" destOrd="0" presId="urn:microsoft.com/office/officeart/2005/8/layout/vList3#1"/>
    <dgm:cxn modelId="{8E63B421-5B78-415E-A00F-7D6C115EC959}" type="presParOf" srcId="{0F89AC62-7464-49DE-9818-981B9811298C}" destId="{2C07E57F-2FA9-4D13-90FC-C4C23DE93639}" srcOrd="1" destOrd="0" presId="urn:microsoft.com/office/officeart/2005/8/layout/vList3#1"/>
    <dgm:cxn modelId="{FA4E8F6F-BCC6-4A7D-AB74-C291B7D74B85}" type="presParOf" srcId="{B53D97CE-0ED4-4BFA-8EFB-32D0B09BD47D}" destId="{C70C2683-AF5D-4390-8B71-FC843183E651}" srcOrd="5" destOrd="0" presId="urn:microsoft.com/office/officeart/2005/8/layout/vList3#1"/>
    <dgm:cxn modelId="{311FE602-15BF-4512-8F48-FB8F75E5914A}" type="presParOf" srcId="{B53D97CE-0ED4-4BFA-8EFB-32D0B09BD47D}" destId="{F15C3C9B-70EF-4499-BA42-C344ABCEB69D}" srcOrd="6" destOrd="0" presId="urn:microsoft.com/office/officeart/2005/8/layout/vList3#1"/>
    <dgm:cxn modelId="{B0632B84-0612-488E-8AD6-95F53B44C1D3}" type="presParOf" srcId="{F15C3C9B-70EF-4499-BA42-C344ABCEB69D}" destId="{8D68FDCA-53B2-40E1-A18E-DBBE1799AB24}" srcOrd="0" destOrd="0" presId="urn:microsoft.com/office/officeart/2005/8/layout/vList3#1"/>
    <dgm:cxn modelId="{033499F9-B077-48C9-AEA6-3C63431F9A38}" type="presParOf" srcId="{F15C3C9B-70EF-4499-BA42-C344ABCEB69D}" destId="{415830FE-0187-42AD-AB3F-B9DEE5D0FD97}" srcOrd="1" destOrd="0" presId="urn:microsoft.com/office/officeart/2005/8/layout/vList3#1"/>
  </dgm:cxnLst>
  <dgm:bg/>
  <dgm:whole/>
  <dgm:extLst>
    <a:ext uri="http://schemas.microsoft.com/office/drawing/2008/diagram">
      <dsp:dataModelExt xmlns:dsp="http://schemas.microsoft.com/office/drawing/2008/diagram" xmlns=""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3ADD944-9235-46FC-9E61-9B5A8B1016E7}" type="doc">
      <dgm:prSet loTypeId="urn:microsoft.com/office/officeart/2005/8/layout/vList3#2" loCatId="list" qsTypeId="urn:microsoft.com/office/officeart/2005/8/quickstyle/simple3" qsCatId="simple" csTypeId="urn:microsoft.com/office/officeart/2005/8/colors/accent1_2" csCatId="accent1" phldr="1"/>
      <dgm:spPr/>
      <dgm:t>
        <a:bodyPr/>
        <a:lstStyle/>
        <a:p>
          <a:endParaRPr lang="es-CO"/>
        </a:p>
      </dgm:t>
    </dgm:pt>
    <dgm:pt modelId="{8EC309E8-9582-4922-987A-BFB3BF76E37A}">
      <dgm:prSet phldrT="[Texto]" custT="1"/>
      <dgm:spPr/>
      <dgm:t>
        <a:bodyPr/>
        <a:lstStyle/>
        <a:p>
          <a:pPr>
            <a:buSzPts val="1100"/>
            <a:buFont typeface="Calibri" panose="020F0502020204030204" pitchFamily="34" charset="0"/>
            <a:buChar char="-"/>
          </a:pPr>
          <a:r>
            <a:rPr lang="es-CO" sz="1800" dirty="0"/>
            <a:t>Creación de la línea de orientación y seguimiento exclusivo para COVID-19 con el entrenamiento de más de </a:t>
          </a:r>
          <a:r>
            <a:rPr lang="es-CO" sz="1800" b="1" dirty="0"/>
            <a:t>300</a:t>
          </a:r>
          <a:r>
            <a:rPr lang="es-CO" sz="1800" dirty="0"/>
            <a:t> rastreadores desde el aseguramiento.</a:t>
          </a:r>
        </a:p>
      </dgm:t>
    </dgm:pt>
    <dgm:pt modelId="{23A1900B-9FC0-4B8A-921D-E3D3D6020C3A}" type="parTrans" cxnId="{23E2001A-ADD2-4EA9-AC86-68E7A97D0D82}">
      <dgm:prSet/>
      <dgm:spPr/>
      <dgm:t>
        <a:bodyPr/>
        <a:lstStyle/>
        <a:p>
          <a:endParaRPr lang="es-CO" sz="1800"/>
        </a:p>
      </dgm:t>
    </dgm:pt>
    <dgm:pt modelId="{E8CC7F59-E2D2-4520-AF95-760999BF9930}" type="sibTrans" cxnId="{23E2001A-ADD2-4EA9-AC86-68E7A97D0D82}">
      <dgm:prSet/>
      <dgm:spPr/>
      <dgm:t>
        <a:bodyPr/>
        <a:lstStyle/>
        <a:p>
          <a:endParaRPr lang="es-CO" sz="1800"/>
        </a:p>
      </dgm:t>
    </dgm:pt>
    <dgm:pt modelId="{0079620B-483F-49AA-A458-F698946D6D41}">
      <dgm:prSet phldrT="[Texto]" custT="1"/>
      <dgm:spPr/>
      <dgm:t>
        <a:bodyPr/>
        <a:lstStyle/>
        <a:p>
          <a:pPr>
            <a:buSzPts val="1100"/>
            <a:buFont typeface="Calibri" panose="020F0502020204030204" pitchFamily="34" charset="0"/>
            <a:buChar char="-"/>
          </a:pPr>
          <a:r>
            <a:rPr lang="es-CO" sz="1800" dirty="0"/>
            <a:t>Diseño e implementación más de </a:t>
          </a:r>
          <a:r>
            <a:rPr lang="es-CO" sz="1800" b="1" dirty="0"/>
            <a:t>20</a:t>
          </a:r>
          <a:r>
            <a:rPr lang="es-CO" sz="1800" dirty="0"/>
            <a:t> protocolos y rutas </a:t>
          </a:r>
          <a:r>
            <a:rPr lang="es-ES" sz="1800" dirty="0"/>
            <a:t>de </a:t>
          </a:r>
          <a:r>
            <a:rPr lang="es-CO" sz="1800" dirty="0"/>
            <a:t>atención de casos sospechosos o confirmados COVID-19, población priorizada. Desarrollo software de seguimiento.  </a:t>
          </a:r>
        </a:p>
      </dgm:t>
    </dgm:pt>
    <dgm:pt modelId="{3EBD114E-CEF8-47F5-90CA-7A46BE88A370}" type="parTrans" cxnId="{C238DA4F-BE77-41BC-979C-09A58C9E686A}">
      <dgm:prSet/>
      <dgm:spPr/>
      <dgm:t>
        <a:bodyPr/>
        <a:lstStyle/>
        <a:p>
          <a:endParaRPr lang="es-CO" sz="1800"/>
        </a:p>
      </dgm:t>
    </dgm:pt>
    <dgm:pt modelId="{2A923A21-BA12-4914-AE1E-6A180C9CF7C3}" type="sibTrans" cxnId="{C238DA4F-BE77-41BC-979C-09A58C9E686A}">
      <dgm:prSet/>
      <dgm:spPr/>
      <dgm:t>
        <a:bodyPr/>
        <a:lstStyle/>
        <a:p>
          <a:endParaRPr lang="es-CO" sz="1800"/>
        </a:p>
      </dgm:t>
    </dgm:pt>
    <dgm:pt modelId="{E4BE9DDA-FCB6-4FC3-BE8A-B8C355423734}">
      <dgm:prSet phldrT="[Texto]" custT="1"/>
      <dgm:spPr/>
      <dgm:t>
        <a:bodyPr/>
        <a:lstStyle/>
        <a:p>
          <a:pPr>
            <a:buSzPts val="1100"/>
            <a:buFont typeface="Calibri" panose="020F0502020204030204" pitchFamily="34" charset="0"/>
            <a:buChar char="-"/>
          </a:pPr>
          <a:r>
            <a:rPr lang="es-CO" sz="1800" dirty="0"/>
            <a:t>Fortalecimiento, ampliación y articulación de la red de prestadores domiciliarios, ambulatorios y hospitalarios tanto COVID como No COVID.</a:t>
          </a:r>
          <a:endParaRPr lang="es-CO" sz="1800" b="1" dirty="0"/>
        </a:p>
      </dgm:t>
    </dgm:pt>
    <dgm:pt modelId="{C1F6CF5C-8364-48DB-B81A-F32EFB8736A0}" type="parTrans" cxnId="{E9C8DAA2-7B50-48DA-BF3B-820333B8F253}">
      <dgm:prSet/>
      <dgm:spPr/>
      <dgm:t>
        <a:bodyPr/>
        <a:lstStyle/>
        <a:p>
          <a:endParaRPr lang="es-CO" sz="1800"/>
        </a:p>
      </dgm:t>
    </dgm:pt>
    <dgm:pt modelId="{433A6E72-D957-4557-BA87-EA17E267B4D7}" type="sibTrans" cxnId="{E9C8DAA2-7B50-48DA-BF3B-820333B8F253}">
      <dgm:prSet/>
      <dgm:spPr/>
      <dgm:t>
        <a:bodyPr/>
        <a:lstStyle/>
        <a:p>
          <a:endParaRPr lang="es-CO" sz="1800"/>
        </a:p>
      </dgm:t>
    </dgm:pt>
    <dgm:pt modelId="{23343671-ED21-4188-B742-46499885438F}">
      <dgm:prSet custT="1"/>
      <dgm:spPr/>
      <dgm:t>
        <a:bodyPr/>
        <a:lstStyle/>
        <a:p>
          <a:r>
            <a:rPr lang="es-CO" sz="1800" dirty="0"/>
            <a:t>Atención domiciliaria de </a:t>
          </a:r>
          <a:r>
            <a:rPr lang="es-CO" sz="1800" b="1" dirty="0"/>
            <a:t>243.289</a:t>
          </a:r>
          <a:r>
            <a:rPr lang="es-CO" sz="1800" dirty="0"/>
            <a:t> casos sospechosos o confirmados COVID</a:t>
          </a:r>
        </a:p>
      </dgm:t>
    </dgm:pt>
    <dgm:pt modelId="{0707A3D1-2CB1-40A1-965B-791CB0408890}" type="parTrans" cxnId="{28C2FE0E-B7F5-4B22-A40F-3F55B76DB903}">
      <dgm:prSet/>
      <dgm:spPr/>
      <dgm:t>
        <a:bodyPr/>
        <a:lstStyle/>
        <a:p>
          <a:endParaRPr lang="es-CO" sz="1800"/>
        </a:p>
      </dgm:t>
    </dgm:pt>
    <dgm:pt modelId="{272D660A-41FF-481C-8F9D-6B791684F18D}" type="sibTrans" cxnId="{28C2FE0E-B7F5-4B22-A40F-3F55B76DB903}">
      <dgm:prSet/>
      <dgm:spPr/>
      <dgm:t>
        <a:bodyPr/>
        <a:lstStyle/>
        <a:p>
          <a:endParaRPr lang="es-CO" sz="1800"/>
        </a:p>
      </dgm:t>
    </dgm:pt>
    <dgm:pt modelId="{B53D97CE-0ED4-4BFA-8EFB-32D0B09BD47D}" type="pres">
      <dgm:prSet presAssocID="{13ADD944-9235-46FC-9E61-9B5A8B1016E7}" presName="linearFlow" presStyleCnt="0">
        <dgm:presLayoutVars>
          <dgm:dir/>
          <dgm:resizeHandles val="exact"/>
        </dgm:presLayoutVars>
      </dgm:prSet>
      <dgm:spPr/>
      <dgm:t>
        <a:bodyPr/>
        <a:lstStyle/>
        <a:p>
          <a:endParaRPr lang="es-CO"/>
        </a:p>
      </dgm:t>
    </dgm:pt>
    <dgm:pt modelId="{37AC74A1-5F32-42C7-9305-D9D7961E179F}" type="pres">
      <dgm:prSet presAssocID="{8EC309E8-9582-4922-987A-BFB3BF76E37A}" presName="composite" presStyleCnt="0"/>
      <dgm:spPr/>
    </dgm:pt>
    <dgm:pt modelId="{1B877D2F-5637-4353-A490-E52A91E56164}" type="pres">
      <dgm:prSet presAssocID="{8EC309E8-9582-4922-987A-BFB3BF76E37A}" presName="imgShp" presStyleLbl="fgImgPlace1" presStyleIdx="0" presStyleCnt="4"/>
      <dgm:spPr>
        <a:blipFill rotWithShape="1">
          <a:blip xmlns:r="http://schemas.openxmlformats.org/officeDocument/2006/relationships" r:embed="rId1"/>
          <a:srcRect/>
          <a:stretch>
            <a:fillRect l="-39000" r="-39000"/>
          </a:stretch>
        </a:blipFill>
      </dgm:spPr>
    </dgm:pt>
    <dgm:pt modelId="{44DCDCF7-CED7-4D41-823C-BE4C342B62F1}" type="pres">
      <dgm:prSet presAssocID="{8EC309E8-9582-4922-987A-BFB3BF76E37A}" presName="txShp" presStyleLbl="node1" presStyleIdx="0" presStyleCnt="4">
        <dgm:presLayoutVars>
          <dgm:bulletEnabled val="1"/>
        </dgm:presLayoutVars>
      </dgm:prSet>
      <dgm:spPr/>
      <dgm:t>
        <a:bodyPr/>
        <a:lstStyle/>
        <a:p>
          <a:endParaRPr lang="es-CO"/>
        </a:p>
      </dgm:t>
    </dgm:pt>
    <dgm:pt modelId="{033C0086-0EEF-4A41-A644-5F06CC6EE88F}" type="pres">
      <dgm:prSet presAssocID="{E8CC7F59-E2D2-4520-AF95-760999BF9930}" presName="spacing" presStyleCnt="0"/>
      <dgm:spPr/>
    </dgm:pt>
    <dgm:pt modelId="{CB4AACEE-8D00-4C2F-83D7-F92CC7FFD270}" type="pres">
      <dgm:prSet presAssocID="{0079620B-483F-49AA-A458-F698946D6D41}" presName="composite" presStyleCnt="0"/>
      <dgm:spPr/>
    </dgm:pt>
    <dgm:pt modelId="{84B62E70-CBF8-48FF-962D-E76F4E0AFD5F}" type="pres">
      <dgm:prSet presAssocID="{0079620B-483F-49AA-A458-F698946D6D41}" presName="imgShp" presStyleLbl="fgImgPlace1" presStyleIdx="1" presStyleCnt="4"/>
      <dgm:spPr>
        <a:blipFill rotWithShape="1">
          <a:blip xmlns:r="http://schemas.openxmlformats.org/officeDocument/2006/relationships" r:embed="rId2"/>
          <a:srcRect/>
          <a:stretch>
            <a:fillRect l="-23000" r="-23000"/>
          </a:stretch>
        </a:blipFill>
      </dgm:spPr>
    </dgm:pt>
    <dgm:pt modelId="{FB179735-36F4-43C5-ADF0-EFB2E920DC52}" type="pres">
      <dgm:prSet presAssocID="{0079620B-483F-49AA-A458-F698946D6D41}" presName="txShp" presStyleLbl="node1" presStyleIdx="1" presStyleCnt="4">
        <dgm:presLayoutVars>
          <dgm:bulletEnabled val="1"/>
        </dgm:presLayoutVars>
      </dgm:prSet>
      <dgm:spPr/>
      <dgm:t>
        <a:bodyPr/>
        <a:lstStyle/>
        <a:p>
          <a:endParaRPr lang="es-CO"/>
        </a:p>
      </dgm:t>
    </dgm:pt>
    <dgm:pt modelId="{5AE96B92-C2DD-42F1-B6AA-EB6C05B2CA7F}" type="pres">
      <dgm:prSet presAssocID="{2A923A21-BA12-4914-AE1E-6A180C9CF7C3}" presName="spacing" presStyleCnt="0"/>
      <dgm:spPr/>
    </dgm:pt>
    <dgm:pt modelId="{674BFA07-113A-49D6-A823-2489B3A1A185}" type="pres">
      <dgm:prSet presAssocID="{23343671-ED21-4188-B742-46499885438F}" presName="composite" presStyleCnt="0"/>
      <dgm:spPr/>
    </dgm:pt>
    <dgm:pt modelId="{8FA912C4-160D-45A2-83AA-6E26F3370C9C}" type="pres">
      <dgm:prSet presAssocID="{23343671-ED21-4188-B742-46499885438F}" presName="imgShp" presStyleLbl="fgImgPlace1" presStyleIdx="2" presStyleCnt="4"/>
      <dgm:spPr>
        <a:blipFill rotWithShape="1">
          <a:blip xmlns:r="http://schemas.openxmlformats.org/officeDocument/2006/relationships" r:embed="rId3"/>
          <a:srcRect/>
          <a:stretch>
            <a:fillRect l="-28000" r="-28000"/>
          </a:stretch>
        </a:blipFill>
      </dgm:spPr>
    </dgm:pt>
    <dgm:pt modelId="{D2013D5C-3730-4F28-87B3-4A5B8D284F59}" type="pres">
      <dgm:prSet presAssocID="{23343671-ED21-4188-B742-46499885438F}" presName="txShp" presStyleLbl="node1" presStyleIdx="2" presStyleCnt="4">
        <dgm:presLayoutVars>
          <dgm:bulletEnabled val="1"/>
        </dgm:presLayoutVars>
      </dgm:prSet>
      <dgm:spPr/>
      <dgm:t>
        <a:bodyPr/>
        <a:lstStyle/>
        <a:p>
          <a:endParaRPr lang="es-CO"/>
        </a:p>
      </dgm:t>
    </dgm:pt>
    <dgm:pt modelId="{C2211FB9-1B22-4578-AE85-44E9995F609A}" type="pres">
      <dgm:prSet presAssocID="{272D660A-41FF-481C-8F9D-6B791684F18D}" presName="spacing" presStyleCnt="0"/>
      <dgm:spPr/>
    </dgm:pt>
    <dgm:pt modelId="{F15C3C9B-70EF-4499-BA42-C344ABCEB69D}" type="pres">
      <dgm:prSet presAssocID="{E4BE9DDA-FCB6-4FC3-BE8A-B8C355423734}" presName="composite" presStyleCnt="0"/>
      <dgm:spPr/>
    </dgm:pt>
    <dgm:pt modelId="{8D68FDCA-53B2-40E1-A18E-DBBE1799AB24}" type="pres">
      <dgm:prSet presAssocID="{E4BE9DDA-FCB6-4FC3-BE8A-B8C355423734}" presName="imgShp" presStyleLbl="fgImgPlace1" presStyleIdx="3" presStyleCnt="4"/>
      <dgm:spPr>
        <a:blipFill rotWithShape="1">
          <a:blip xmlns:r="http://schemas.openxmlformats.org/officeDocument/2006/relationships" r:embed="rId4"/>
          <a:srcRect/>
          <a:stretch>
            <a:fillRect l="-25000" r="-25000"/>
          </a:stretch>
        </a:blipFill>
      </dgm:spPr>
    </dgm:pt>
    <dgm:pt modelId="{415830FE-0187-42AD-AB3F-B9DEE5D0FD97}" type="pres">
      <dgm:prSet presAssocID="{E4BE9DDA-FCB6-4FC3-BE8A-B8C355423734}" presName="txShp" presStyleLbl="node1" presStyleIdx="3" presStyleCnt="4">
        <dgm:presLayoutVars>
          <dgm:bulletEnabled val="1"/>
        </dgm:presLayoutVars>
      </dgm:prSet>
      <dgm:spPr/>
      <dgm:t>
        <a:bodyPr/>
        <a:lstStyle/>
        <a:p>
          <a:endParaRPr lang="es-CO"/>
        </a:p>
      </dgm:t>
    </dgm:pt>
  </dgm:ptLst>
  <dgm:cxnLst>
    <dgm:cxn modelId="{1D9C1BAE-E5B5-4023-85B4-8598CD51C232}" type="presOf" srcId="{0079620B-483F-49AA-A458-F698946D6D41}" destId="{FB179735-36F4-43C5-ADF0-EFB2E920DC52}" srcOrd="0" destOrd="0" presId="urn:microsoft.com/office/officeart/2005/8/layout/vList3#2"/>
    <dgm:cxn modelId="{E9C8DAA2-7B50-48DA-BF3B-820333B8F253}" srcId="{13ADD944-9235-46FC-9E61-9B5A8B1016E7}" destId="{E4BE9DDA-FCB6-4FC3-BE8A-B8C355423734}" srcOrd="3" destOrd="0" parTransId="{C1F6CF5C-8364-48DB-B81A-F32EFB8736A0}" sibTransId="{433A6E72-D957-4557-BA87-EA17E267B4D7}"/>
    <dgm:cxn modelId="{611830F9-C297-45DF-9539-FF8406CC6CA8}" type="presOf" srcId="{8EC309E8-9582-4922-987A-BFB3BF76E37A}" destId="{44DCDCF7-CED7-4D41-823C-BE4C342B62F1}" srcOrd="0" destOrd="0" presId="urn:microsoft.com/office/officeart/2005/8/layout/vList3#2"/>
    <dgm:cxn modelId="{50A88D38-187F-48DE-9E43-0E92A76E6129}" type="presOf" srcId="{E4BE9DDA-FCB6-4FC3-BE8A-B8C355423734}" destId="{415830FE-0187-42AD-AB3F-B9DEE5D0FD97}" srcOrd="0" destOrd="0" presId="urn:microsoft.com/office/officeart/2005/8/layout/vList3#2"/>
    <dgm:cxn modelId="{C238DA4F-BE77-41BC-979C-09A58C9E686A}" srcId="{13ADD944-9235-46FC-9E61-9B5A8B1016E7}" destId="{0079620B-483F-49AA-A458-F698946D6D41}" srcOrd="1" destOrd="0" parTransId="{3EBD114E-CEF8-47F5-90CA-7A46BE88A370}" sibTransId="{2A923A21-BA12-4914-AE1E-6A180C9CF7C3}"/>
    <dgm:cxn modelId="{28C2FE0E-B7F5-4B22-A40F-3F55B76DB903}" srcId="{13ADD944-9235-46FC-9E61-9B5A8B1016E7}" destId="{23343671-ED21-4188-B742-46499885438F}" srcOrd="2" destOrd="0" parTransId="{0707A3D1-2CB1-40A1-965B-791CB0408890}" sibTransId="{272D660A-41FF-481C-8F9D-6B791684F18D}"/>
    <dgm:cxn modelId="{23E2001A-ADD2-4EA9-AC86-68E7A97D0D82}" srcId="{13ADD944-9235-46FC-9E61-9B5A8B1016E7}" destId="{8EC309E8-9582-4922-987A-BFB3BF76E37A}" srcOrd="0" destOrd="0" parTransId="{23A1900B-9FC0-4B8A-921D-E3D3D6020C3A}" sibTransId="{E8CC7F59-E2D2-4520-AF95-760999BF9930}"/>
    <dgm:cxn modelId="{441B12BA-8A09-4725-BB1A-D5DE2E52F66E}" type="presOf" srcId="{13ADD944-9235-46FC-9E61-9B5A8B1016E7}" destId="{B53D97CE-0ED4-4BFA-8EFB-32D0B09BD47D}" srcOrd="0" destOrd="0" presId="urn:microsoft.com/office/officeart/2005/8/layout/vList3#2"/>
    <dgm:cxn modelId="{728F0762-0FC3-4FCB-A07B-6AA60A7836A3}" type="presOf" srcId="{23343671-ED21-4188-B742-46499885438F}" destId="{D2013D5C-3730-4F28-87B3-4A5B8D284F59}" srcOrd="0" destOrd="0" presId="urn:microsoft.com/office/officeart/2005/8/layout/vList3#2"/>
    <dgm:cxn modelId="{2034F603-E6B4-4C86-B2E8-9A111148B2D8}" type="presParOf" srcId="{B53D97CE-0ED4-4BFA-8EFB-32D0B09BD47D}" destId="{37AC74A1-5F32-42C7-9305-D9D7961E179F}" srcOrd="0" destOrd="0" presId="urn:microsoft.com/office/officeart/2005/8/layout/vList3#2"/>
    <dgm:cxn modelId="{654A81E6-D5A6-4CE2-A51F-FA830929B828}" type="presParOf" srcId="{37AC74A1-5F32-42C7-9305-D9D7961E179F}" destId="{1B877D2F-5637-4353-A490-E52A91E56164}" srcOrd="0" destOrd="0" presId="urn:microsoft.com/office/officeart/2005/8/layout/vList3#2"/>
    <dgm:cxn modelId="{17284B1C-7C42-4C2F-9C2C-B83A9CDF3B67}" type="presParOf" srcId="{37AC74A1-5F32-42C7-9305-D9D7961E179F}" destId="{44DCDCF7-CED7-4D41-823C-BE4C342B62F1}" srcOrd="1" destOrd="0" presId="urn:microsoft.com/office/officeart/2005/8/layout/vList3#2"/>
    <dgm:cxn modelId="{FFA72964-5D44-45A9-95ED-C0B4C8B3CDC6}" type="presParOf" srcId="{B53D97CE-0ED4-4BFA-8EFB-32D0B09BD47D}" destId="{033C0086-0EEF-4A41-A644-5F06CC6EE88F}" srcOrd="1" destOrd="0" presId="urn:microsoft.com/office/officeart/2005/8/layout/vList3#2"/>
    <dgm:cxn modelId="{BAC66EDF-34AA-43AA-965A-7D1C2A7100D7}" type="presParOf" srcId="{B53D97CE-0ED4-4BFA-8EFB-32D0B09BD47D}" destId="{CB4AACEE-8D00-4C2F-83D7-F92CC7FFD270}" srcOrd="2" destOrd="0" presId="urn:microsoft.com/office/officeart/2005/8/layout/vList3#2"/>
    <dgm:cxn modelId="{9CAB2036-53D0-4DD9-B193-E2506931AF8C}" type="presParOf" srcId="{CB4AACEE-8D00-4C2F-83D7-F92CC7FFD270}" destId="{84B62E70-CBF8-48FF-962D-E76F4E0AFD5F}" srcOrd="0" destOrd="0" presId="urn:microsoft.com/office/officeart/2005/8/layout/vList3#2"/>
    <dgm:cxn modelId="{3E9064B6-3FAA-4889-9621-3ACF37F2621B}" type="presParOf" srcId="{CB4AACEE-8D00-4C2F-83D7-F92CC7FFD270}" destId="{FB179735-36F4-43C5-ADF0-EFB2E920DC52}" srcOrd="1" destOrd="0" presId="urn:microsoft.com/office/officeart/2005/8/layout/vList3#2"/>
    <dgm:cxn modelId="{A6749809-76F9-4EC5-8AF7-FCF68A52549E}" type="presParOf" srcId="{B53D97CE-0ED4-4BFA-8EFB-32D0B09BD47D}" destId="{5AE96B92-C2DD-42F1-B6AA-EB6C05B2CA7F}" srcOrd="3" destOrd="0" presId="urn:microsoft.com/office/officeart/2005/8/layout/vList3#2"/>
    <dgm:cxn modelId="{85CAF7A7-0032-449C-B36A-67DB699D48F8}" type="presParOf" srcId="{B53D97CE-0ED4-4BFA-8EFB-32D0B09BD47D}" destId="{674BFA07-113A-49D6-A823-2489B3A1A185}" srcOrd="4" destOrd="0" presId="urn:microsoft.com/office/officeart/2005/8/layout/vList3#2"/>
    <dgm:cxn modelId="{BCDB281C-F096-47CF-A407-B472890A7C1E}" type="presParOf" srcId="{674BFA07-113A-49D6-A823-2489B3A1A185}" destId="{8FA912C4-160D-45A2-83AA-6E26F3370C9C}" srcOrd="0" destOrd="0" presId="urn:microsoft.com/office/officeart/2005/8/layout/vList3#2"/>
    <dgm:cxn modelId="{69115134-73B9-4D78-BA3F-DA33F5333C22}" type="presParOf" srcId="{674BFA07-113A-49D6-A823-2489B3A1A185}" destId="{D2013D5C-3730-4F28-87B3-4A5B8D284F59}" srcOrd="1" destOrd="0" presId="urn:microsoft.com/office/officeart/2005/8/layout/vList3#2"/>
    <dgm:cxn modelId="{1479718E-B529-4BB5-9119-3290047394A5}" type="presParOf" srcId="{B53D97CE-0ED4-4BFA-8EFB-32D0B09BD47D}" destId="{C2211FB9-1B22-4578-AE85-44E9995F609A}" srcOrd="5" destOrd="0" presId="urn:microsoft.com/office/officeart/2005/8/layout/vList3#2"/>
    <dgm:cxn modelId="{B3536D43-FEA0-48F3-85C9-656890A48771}" type="presParOf" srcId="{B53D97CE-0ED4-4BFA-8EFB-32D0B09BD47D}" destId="{F15C3C9B-70EF-4499-BA42-C344ABCEB69D}" srcOrd="6" destOrd="0" presId="urn:microsoft.com/office/officeart/2005/8/layout/vList3#2"/>
    <dgm:cxn modelId="{3D236B89-FB64-453C-9B15-359EC757A9C1}" type="presParOf" srcId="{F15C3C9B-70EF-4499-BA42-C344ABCEB69D}" destId="{8D68FDCA-53B2-40E1-A18E-DBBE1799AB24}" srcOrd="0" destOrd="0" presId="urn:microsoft.com/office/officeart/2005/8/layout/vList3#2"/>
    <dgm:cxn modelId="{75B7C66A-3140-43BF-90C1-5BF50FC7CB1F}" type="presParOf" srcId="{F15C3C9B-70EF-4499-BA42-C344ABCEB69D}" destId="{415830FE-0187-42AD-AB3F-B9DEE5D0FD97}" srcOrd="1" destOrd="0" presId="urn:microsoft.com/office/officeart/2005/8/layout/vList3#2"/>
  </dgm:cxnLst>
  <dgm:bg/>
  <dgm:whole/>
  <dgm:extLst>
    <a:ext uri="http://schemas.microsoft.com/office/drawing/2008/diagram">
      <dsp:dataModelExt xmlns:dsp="http://schemas.microsoft.com/office/drawing/2008/diagram" xmlns=""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2479DF2-18BE-4706-9EBC-84BF20F6BCFA}" type="doc">
      <dgm:prSet loTypeId="urn:microsoft.com/office/officeart/2009/3/layout/StepUpProcess" loCatId="process" qsTypeId="urn:microsoft.com/office/officeart/2005/8/quickstyle/simple1" qsCatId="simple" csTypeId="urn:microsoft.com/office/officeart/2005/8/colors/colorful5" csCatId="colorful" phldr="1"/>
      <dgm:spPr/>
      <dgm:t>
        <a:bodyPr/>
        <a:lstStyle/>
        <a:p>
          <a:endParaRPr lang="es-CO"/>
        </a:p>
      </dgm:t>
    </dgm:pt>
    <dgm:pt modelId="{7B26F86F-E95F-4FA3-9873-CC5B5EFB278C}">
      <dgm:prSet phldrT="[Texto]" custT="1"/>
      <dgm:spPr/>
      <dgm:t>
        <a:bodyPr/>
        <a:lstStyle/>
        <a:p>
          <a:pPr algn="ctr"/>
          <a:r>
            <a:rPr lang="es-CO" sz="3600" b="1" dirty="0">
              <a:solidFill>
                <a:schemeClr val="tx1">
                  <a:lumMod val="65000"/>
                  <a:lumOff val="35000"/>
                </a:schemeClr>
              </a:solidFill>
            </a:rPr>
            <a:t>Capital Mínimo</a:t>
          </a:r>
        </a:p>
      </dgm:t>
    </dgm:pt>
    <dgm:pt modelId="{55A710D8-BA7C-4CD6-B111-7FA16DA40599}" type="parTrans" cxnId="{952201B9-3A36-4599-ABDF-71BE0E643A63}">
      <dgm:prSet/>
      <dgm:spPr/>
      <dgm:t>
        <a:bodyPr/>
        <a:lstStyle/>
        <a:p>
          <a:pPr algn="ctr"/>
          <a:endParaRPr lang="es-CO" sz="3600">
            <a:solidFill>
              <a:schemeClr val="tx1">
                <a:lumMod val="65000"/>
                <a:lumOff val="35000"/>
              </a:schemeClr>
            </a:solidFill>
          </a:endParaRPr>
        </a:p>
      </dgm:t>
    </dgm:pt>
    <dgm:pt modelId="{0005656A-C8D2-4EC0-91BA-FBA72F99A715}" type="sibTrans" cxnId="{952201B9-3A36-4599-ABDF-71BE0E643A63}">
      <dgm:prSet/>
      <dgm:spPr/>
      <dgm:t>
        <a:bodyPr/>
        <a:lstStyle/>
        <a:p>
          <a:pPr algn="ctr"/>
          <a:endParaRPr lang="es-CO" sz="3600">
            <a:solidFill>
              <a:schemeClr val="tx1">
                <a:lumMod val="65000"/>
                <a:lumOff val="35000"/>
              </a:schemeClr>
            </a:solidFill>
          </a:endParaRPr>
        </a:p>
      </dgm:t>
    </dgm:pt>
    <dgm:pt modelId="{ECA087AA-E0A9-4C19-82B2-4180EE388EC1}">
      <dgm:prSet phldrT="[Texto]" custT="1"/>
      <dgm:spPr/>
      <dgm:t>
        <a:bodyPr/>
        <a:lstStyle/>
        <a:p>
          <a:pPr algn="ctr"/>
          <a:r>
            <a:rPr lang="es-CO" sz="3600" b="1" dirty="0">
              <a:solidFill>
                <a:schemeClr val="tx1">
                  <a:lumMod val="65000"/>
                  <a:lumOff val="35000"/>
                </a:schemeClr>
              </a:solidFill>
            </a:rPr>
            <a:t>Patrimonio Adecuado</a:t>
          </a:r>
        </a:p>
      </dgm:t>
    </dgm:pt>
    <dgm:pt modelId="{AF13FE13-DDB4-4587-BF54-C3AF51FD822E}" type="parTrans" cxnId="{3DC09003-9462-4E4B-9A6F-08AC7483DFB1}">
      <dgm:prSet/>
      <dgm:spPr/>
      <dgm:t>
        <a:bodyPr/>
        <a:lstStyle/>
        <a:p>
          <a:pPr algn="ctr"/>
          <a:endParaRPr lang="es-CO" sz="3600">
            <a:solidFill>
              <a:schemeClr val="tx1">
                <a:lumMod val="65000"/>
                <a:lumOff val="35000"/>
              </a:schemeClr>
            </a:solidFill>
          </a:endParaRPr>
        </a:p>
      </dgm:t>
    </dgm:pt>
    <dgm:pt modelId="{34A587AF-3D55-4B92-AFEA-A9FEE159B2DD}" type="sibTrans" cxnId="{3DC09003-9462-4E4B-9A6F-08AC7483DFB1}">
      <dgm:prSet/>
      <dgm:spPr/>
      <dgm:t>
        <a:bodyPr/>
        <a:lstStyle/>
        <a:p>
          <a:pPr algn="ctr"/>
          <a:endParaRPr lang="es-CO" sz="3600">
            <a:solidFill>
              <a:schemeClr val="tx1">
                <a:lumMod val="65000"/>
                <a:lumOff val="35000"/>
              </a:schemeClr>
            </a:solidFill>
          </a:endParaRPr>
        </a:p>
      </dgm:t>
    </dgm:pt>
    <dgm:pt modelId="{B5AC1782-FBE8-4061-B059-49399EEB0420}">
      <dgm:prSet phldrT="[Texto]" custT="1"/>
      <dgm:spPr/>
      <dgm:t>
        <a:bodyPr/>
        <a:lstStyle/>
        <a:p>
          <a:pPr algn="ctr"/>
          <a:r>
            <a:rPr lang="es-CO" sz="3600" b="1" dirty="0">
              <a:solidFill>
                <a:schemeClr val="tx1">
                  <a:lumMod val="65000"/>
                  <a:lumOff val="35000"/>
                </a:schemeClr>
              </a:solidFill>
            </a:rPr>
            <a:t>Régimen de Inversiones PBS</a:t>
          </a:r>
        </a:p>
      </dgm:t>
    </dgm:pt>
    <dgm:pt modelId="{701FEFEC-1C9B-4F65-B724-C37AFA239E1D}" type="parTrans" cxnId="{3742A733-44C7-43C5-985C-2D9DAE8AC987}">
      <dgm:prSet/>
      <dgm:spPr/>
      <dgm:t>
        <a:bodyPr/>
        <a:lstStyle/>
        <a:p>
          <a:pPr algn="ctr"/>
          <a:endParaRPr lang="es-CO" sz="3600">
            <a:solidFill>
              <a:schemeClr val="tx1">
                <a:lumMod val="65000"/>
                <a:lumOff val="35000"/>
              </a:schemeClr>
            </a:solidFill>
          </a:endParaRPr>
        </a:p>
      </dgm:t>
    </dgm:pt>
    <dgm:pt modelId="{971EE9C0-1525-44D4-8F5F-32F87019FCC8}" type="sibTrans" cxnId="{3742A733-44C7-43C5-985C-2D9DAE8AC987}">
      <dgm:prSet/>
      <dgm:spPr/>
      <dgm:t>
        <a:bodyPr/>
        <a:lstStyle/>
        <a:p>
          <a:pPr algn="ctr"/>
          <a:endParaRPr lang="es-CO" sz="3600">
            <a:solidFill>
              <a:schemeClr val="tx1">
                <a:lumMod val="65000"/>
                <a:lumOff val="35000"/>
              </a:schemeClr>
            </a:solidFill>
          </a:endParaRPr>
        </a:p>
      </dgm:t>
    </dgm:pt>
    <dgm:pt modelId="{45FEC463-341C-4642-8684-2501F4AE3786}">
      <dgm:prSet phldrT="[Texto]" custT="1"/>
      <dgm:spPr/>
      <dgm:t>
        <a:bodyPr/>
        <a:lstStyle/>
        <a:p>
          <a:pPr algn="ctr"/>
          <a:r>
            <a:rPr lang="es-CO" sz="3600" b="1" dirty="0">
              <a:solidFill>
                <a:schemeClr val="tx1">
                  <a:lumMod val="65000"/>
                  <a:lumOff val="35000"/>
                </a:schemeClr>
              </a:solidFill>
            </a:rPr>
            <a:t>Régimen de Inversiones P. Máx.</a:t>
          </a:r>
        </a:p>
      </dgm:t>
    </dgm:pt>
    <dgm:pt modelId="{A9EF4C34-B46D-45B7-9DF1-D27270F177C1}" type="parTrans" cxnId="{D3266C7C-9547-4EE9-A824-3569ADF68FAA}">
      <dgm:prSet/>
      <dgm:spPr/>
      <dgm:t>
        <a:bodyPr/>
        <a:lstStyle/>
        <a:p>
          <a:endParaRPr lang="es-CO"/>
        </a:p>
      </dgm:t>
    </dgm:pt>
    <dgm:pt modelId="{AE9501D4-0858-4307-93AC-5FEFBBE39AC2}" type="sibTrans" cxnId="{D3266C7C-9547-4EE9-A824-3569ADF68FAA}">
      <dgm:prSet/>
      <dgm:spPr/>
      <dgm:t>
        <a:bodyPr/>
        <a:lstStyle/>
        <a:p>
          <a:endParaRPr lang="es-CO"/>
        </a:p>
      </dgm:t>
    </dgm:pt>
    <dgm:pt modelId="{B0514034-4F6A-4C68-BED8-4104F3783EB8}" type="pres">
      <dgm:prSet presAssocID="{B2479DF2-18BE-4706-9EBC-84BF20F6BCFA}" presName="rootnode" presStyleCnt="0">
        <dgm:presLayoutVars>
          <dgm:chMax/>
          <dgm:chPref/>
          <dgm:dir/>
          <dgm:animLvl val="lvl"/>
        </dgm:presLayoutVars>
      </dgm:prSet>
      <dgm:spPr/>
      <dgm:t>
        <a:bodyPr/>
        <a:lstStyle/>
        <a:p>
          <a:endParaRPr lang="es-CO"/>
        </a:p>
      </dgm:t>
    </dgm:pt>
    <dgm:pt modelId="{FDAFF3D8-A475-4E3B-AE96-29A121FCD9DE}" type="pres">
      <dgm:prSet presAssocID="{7B26F86F-E95F-4FA3-9873-CC5B5EFB278C}" presName="composite" presStyleCnt="0"/>
      <dgm:spPr/>
    </dgm:pt>
    <dgm:pt modelId="{27E24B96-B708-4DCB-9027-D6181D5D6CB9}" type="pres">
      <dgm:prSet presAssocID="{7B26F86F-E95F-4FA3-9873-CC5B5EFB278C}" presName="LShape" presStyleLbl="alignNode1" presStyleIdx="0" presStyleCnt="7"/>
      <dgm:spPr>
        <a:solidFill>
          <a:schemeClr val="accent1">
            <a:lumMod val="40000"/>
            <a:lumOff val="60000"/>
          </a:schemeClr>
        </a:solidFill>
        <a:ln>
          <a:solidFill>
            <a:schemeClr val="accent1">
              <a:lumMod val="40000"/>
              <a:lumOff val="60000"/>
            </a:schemeClr>
          </a:solidFill>
        </a:ln>
      </dgm:spPr>
    </dgm:pt>
    <dgm:pt modelId="{5B4CD855-3217-4D83-8448-F0E097D5C1AE}" type="pres">
      <dgm:prSet presAssocID="{7B26F86F-E95F-4FA3-9873-CC5B5EFB278C}" presName="ParentText" presStyleLbl="revTx" presStyleIdx="0" presStyleCnt="4">
        <dgm:presLayoutVars>
          <dgm:chMax val="0"/>
          <dgm:chPref val="0"/>
          <dgm:bulletEnabled val="1"/>
        </dgm:presLayoutVars>
      </dgm:prSet>
      <dgm:spPr/>
      <dgm:t>
        <a:bodyPr/>
        <a:lstStyle/>
        <a:p>
          <a:endParaRPr lang="es-CO"/>
        </a:p>
      </dgm:t>
    </dgm:pt>
    <dgm:pt modelId="{09E39A77-EA1B-4A2C-9078-B171661D7775}" type="pres">
      <dgm:prSet presAssocID="{7B26F86F-E95F-4FA3-9873-CC5B5EFB278C}" presName="Triangle" presStyleLbl="alignNode1" presStyleIdx="1" presStyleCnt="7"/>
      <dgm:spPr>
        <a:solidFill>
          <a:schemeClr val="accent1">
            <a:lumMod val="40000"/>
            <a:lumOff val="60000"/>
          </a:schemeClr>
        </a:solidFill>
        <a:ln>
          <a:solidFill>
            <a:schemeClr val="accent1">
              <a:lumMod val="40000"/>
              <a:lumOff val="60000"/>
            </a:schemeClr>
          </a:solidFill>
        </a:ln>
      </dgm:spPr>
    </dgm:pt>
    <dgm:pt modelId="{78D8A3C5-76DF-430D-A64B-1DEDA4736806}" type="pres">
      <dgm:prSet presAssocID="{0005656A-C8D2-4EC0-91BA-FBA72F99A715}" presName="sibTrans" presStyleCnt="0"/>
      <dgm:spPr/>
    </dgm:pt>
    <dgm:pt modelId="{93A20B42-BE01-4FBA-86A9-31E265839EDB}" type="pres">
      <dgm:prSet presAssocID="{0005656A-C8D2-4EC0-91BA-FBA72F99A715}" presName="space" presStyleCnt="0"/>
      <dgm:spPr/>
    </dgm:pt>
    <dgm:pt modelId="{2C84A593-713C-4F8E-9606-C98FE24B9F03}" type="pres">
      <dgm:prSet presAssocID="{ECA087AA-E0A9-4C19-82B2-4180EE388EC1}" presName="composite" presStyleCnt="0"/>
      <dgm:spPr/>
    </dgm:pt>
    <dgm:pt modelId="{232A4D03-2F7E-4B0A-97C0-610DBE95715C}" type="pres">
      <dgm:prSet presAssocID="{ECA087AA-E0A9-4C19-82B2-4180EE388EC1}" presName="LShape" presStyleLbl="alignNode1" presStyleIdx="2" presStyleCnt="7"/>
      <dgm:spPr>
        <a:solidFill>
          <a:schemeClr val="accent1"/>
        </a:solidFill>
        <a:ln>
          <a:solidFill>
            <a:schemeClr val="accent1"/>
          </a:solidFill>
        </a:ln>
      </dgm:spPr>
    </dgm:pt>
    <dgm:pt modelId="{8584F1CE-BAE5-4DD3-B554-B21DDE4C4984}" type="pres">
      <dgm:prSet presAssocID="{ECA087AA-E0A9-4C19-82B2-4180EE388EC1}" presName="ParentText" presStyleLbl="revTx" presStyleIdx="1" presStyleCnt="4">
        <dgm:presLayoutVars>
          <dgm:chMax val="0"/>
          <dgm:chPref val="0"/>
          <dgm:bulletEnabled val="1"/>
        </dgm:presLayoutVars>
      </dgm:prSet>
      <dgm:spPr/>
      <dgm:t>
        <a:bodyPr/>
        <a:lstStyle/>
        <a:p>
          <a:endParaRPr lang="es-CO"/>
        </a:p>
      </dgm:t>
    </dgm:pt>
    <dgm:pt modelId="{1E77F5E5-2084-4994-AF85-5BBC59876578}" type="pres">
      <dgm:prSet presAssocID="{ECA087AA-E0A9-4C19-82B2-4180EE388EC1}" presName="Triangle" presStyleLbl="alignNode1" presStyleIdx="3" presStyleCnt="7"/>
      <dgm:spPr>
        <a:solidFill>
          <a:schemeClr val="accent1"/>
        </a:solidFill>
        <a:ln>
          <a:solidFill>
            <a:schemeClr val="accent1"/>
          </a:solidFill>
        </a:ln>
      </dgm:spPr>
    </dgm:pt>
    <dgm:pt modelId="{FBA0547B-22A4-43F9-A1E5-65F3D608E49F}" type="pres">
      <dgm:prSet presAssocID="{34A587AF-3D55-4B92-AFEA-A9FEE159B2DD}" presName="sibTrans" presStyleCnt="0"/>
      <dgm:spPr/>
    </dgm:pt>
    <dgm:pt modelId="{CDD96EF4-6AAD-4204-84EF-FC2298EB1EF4}" type="pres">
      <dgm:prSet presAssocID="{34A587AF-3D55-4B92-AFEA-A9FEE159B2DD}" presName="space" presStyleCnt="0"/>
      <dgm:spPr/>
    </dgm:pt>
    <dgm:pt modelId="{3879F641-9449-4621-9441-E87F3D303E81}" type="pres">
      <dgm:prSet presAssocID="{B5AC1782-FBE8-4061-B059-49399EEB0420}" presName="composite" presStyleCnt="0"/>
      <dgm:spPr/>
    </dgm:pt>
    <dgm:pt modelId="{1F58E235-EA8C-4B6F-9796-C024F6059C22}" type="pres">
      <dgm:prSet presAssocID="{B5AC1782-FBE8-4061-B059-49399EEB0420}" presName="LShape" presStyleLbl="alignNode1" presStyleIdx="4" presStyleCnt="7"/>
      <dgm:spPr>
        <a:solidFill>
          <a:schemeClr val="accent1">
            <a:lumMod val="50000"/>
          </a:schemeClr>
        </a:solidFill>
        <a:ln>
          <a:solidFill>
            <a:schemeClr val="accent1">
              <a:lumMod val="50000"/>
            </a:schemeClr>
          </a:solidFill>
        </a:ln>
      </dgm:spPr>
    </dgm:pt>
    <dgm:pt modelId="{FB755F27-0857-4389-92E5-693ACE1510BF}" type="pres">
      <dgm:prSet presAssocID="{B5AC1782-FBE8-4061-B059-49399EEB0420}" presName="ParentText" presStyleLbl="revTx" presStyleIdx="2" presStyleCnt="4">
        <dgm:presLayoutVars>
          <dgm:chMax val="0"/>
          <dgm:chPref val="0"/>
          <dgm:bulletEnabled val="1"/>
        </dgm:presLayoutVars>
      </dgm:prSet>
      <dgm:spPr/>
      <dgm:t>
        <a:bodyPr/>
        <a:lstStyle/>
        <a:p>
          <a:endParaRPr lang="es-CO"/>
        </a:p>
      </dgm:t>
    </dgm:pt>
    <dgm:pt modelId="{CAC4C9A8-CE95-437E-BE5C-1313DAB28D98}" type="pres">
      <dgm:prSet presAssocID="{B5AC1782-FBE8-4061-B059-49399EEB0420}" presName="Triangle" presStyleLbl="alignNode1" presStyleIdx="5" presStyleCnt="7"/>
      <dgm:spPr>
        <a:solidFill>
          <a:schemeClr val="bg1">
            <a:lumMod val="50000"/>
          </a:schemeClr>
        </a:solidFill>
        <a:ln>
          <a:solidFill>
            <a:schemeClr val="bg1">
              <a:lumMod val="50000"/>
            </a:schemeClr>
          </a:solidFill>
        </a:ln>
      </dgm:spPr>
    </dgm:pt>
    <dgm:pt modelId="{A9CB0DF9-90F3-4485-B6AF-DF9CBF94591B}" type="pres">
      <dgm:prSet presAssocID="{971EE9C0-1525-44D4-8F5F-32F87019FCC8}" presName="sibTrans" presStyleCnt="0"/>
      <dgm:spPr/>
    </dgm:pt>
    <dgm:pt modelId="{7BB1C3BC-1FBA-4521-8AB3-F870453D15B2}" type="pres">
      <dgm:prSet presAssocID="{971EE9C0-1525-44D4-8F5F-32F87019FCC8}" presName="space" presStyleCnt="0"/>
      <dgm:spPr/>
    </dgm:pt>
    <dgm:pt modelId="{608F10DA-EDA8-4006-B48D-73EC30E0FFB1}" type="pres">
      <dgm:prSet presAssocID="{45FEC463-341C-4642-8684-2501F4AE3786}" presName="composite" presStyleCnt="0"/>
      <dgm:spPr/>
    </dgm:pt>
    <dgm:pt modelId="{A5460F23-A762-43E7-BE69-FFDD5869C720}" type="pres">
      <dgm:prSet presAssocID="{45FEC463-341C-4642-8684-2501F4AE3786}" presName="LShape" presStyleLbl="alignNode1" presStyleIdx="6" presStyleCnt="7"/>
      <dgm:spPr>
        <a:solidFill>
          <a:schemeClr val="bg1">
            <a:lumMod val="50000"/>
          </a:schemeClr>
        </a:solidFill>
        <a:ln>
          <a:solidFill>
            <a:schemeClr val="bg1">
              <a:lumMod val="50000"/>
            </a:schemeClr>
          </a:solidFill>
        </a:ln>
      </dgm:spPr>
    </dgm:pt>
    <dgm:pt modelId="{26963D37-3369-4E20-82CA-89FB3EC69BD0}" type="pres">
      <dgm:prSet presAssocID="{45FEC463-341C-4642-8684-2501F4AE3786}" presName="ParentText" presStyleLbl="revTx" presStyleIdx="3" presStyleCnt="4">
        <dgm:presLayoutVars>
          <dgm:chMax val="0"/>
          <dgm:chPref val="0"/>
          <dgm:bulletEnabled val="1"/>
        </dgm:presLayoutVars>
      </dgm:prSet>
      <dgm:spPr/>
      <dgm:t>
        <a:bodyPr/>
        <a:lstStyle/>
        <a:p>
          <a:endParaRPr lang="es-CO"/>
        </a:p>
      </dgm:t>
    </dgm:pt>
  </dgm:ptLst>
  <dgm:cxnLst>
    <dgm:cxn modelId="{EC612B76-A287-5D44-8775-6FFBA6ADD1B3}" type="presOf" srcId="{B5AC1782-FBE8-4061-B059-49399EEB0420}" destId="{FB755F27-0857-4389-92E5-693ACE1510BF}" srcOrd="0" destOrd="0" presId="urn:microsoft.com/office/officeart/2009/3/layout/StepUpProcess"/>
    <dgm:cxn modelId="{0C0712CD-C853-D94B-9761-4F2DD5E18411}" type="presOf" srcId="{B2479DF2-18BE-4706-9EBC-84BF20F6BCFA}" destId="{B0514034-4F6A-4C68-BED8-4104F3783EB8}" srcOrd="0" destOrd="0" presId="urn:microsoft.com/office/officeart/2009/3/layout/StepUpProcess"/>
    <dgm:cxn modelId="{54089F2D-0891-4C79-8915-6E8276BEE9B2}" type="presOf" srcId="{45FEC463-341C-4642-8684-2501F4AE3786}" destId="{26963D37-3369-4E20-82CA-89FB3EC69BD0}" srcOrd="0" destOrd="0" presId="urn:microsoft.com/office/officeart/2009/3/layout/StepUpProcess"/>
    <dgm:cxn modelId="{3DC09003-9462-4E4B-9A6F-08AC7483DFB1}" srcId="{B2479DF2-18BE-4706-9EBC-84BF20F6BCFA}" destId="{ECA087AA-E0A9-4C19-82B2-4180EE388EC1}" srcOrd="1" destOrd="0" parTransId="{AF13FE13-DDB4-4587-BF54-C3AF51FD822E}" sibTransId="{34A587AF-3D55-4B92-AFEA-A9FEE159B2DD}"/>
    <dgm:cxn modelId="{D3266C7C-9547-4EE9-A824-3569ADF68FAA}" srcId="{B2479DF2-18BE-4706-9EBC-84BF20F6BCFA}" destId="{45FEC463-341C-4642-8684-2501F4AE3786}" srcOrd="3" destOrd="0" parTransId="{A9EF4C34-B46D-45B7-9DF1-D27270F177C1}" sibTransId="{AE9501D4-0858-4307-93AC-5FEFBBE39AC2}"/>
    <dgm:cxn modelId="{3742A733-44C7-43C5-985C-2D9DAE8AC987}" srcId="{B2479DF2-18BE-4706-9EBC-84BF20F6BCFA}" destId="{B5AC1782-FBE8-4061-B059-49399EEB0420}" srcOrd="2" destOrd="0" parTransId="{701FEFEC-1C9B-4F65-B724-C37AFA239E1D}" sibTransId="{971EE9C0-1525-44D4-8F5F-32F87019FCC8}"/>
    <dgm:cxn modelId="{B9765A13-8513-9043-93A0-06394AB7A88B}" type="presOf" srcId="{ECA087AA-E0A9-4C19-82B2-4180EE388EC1}" destId="{8584F1CE-BAE5-4DD3-B554-B21DDE4C4984}" srcOrd="0" destOrd="0" presId="urn:microsoft.com/office/officeart/2009/3/layout/StepUpProcess"/>
    <dgm:cxn modelId="{85369E90-A9ED-3248-AF45-1428329E8B2B}" type="presOf" srcId="{7B26F86F-E95F-4FA3-9873-CC5B5EFB278C}" destId="{5B4CD855-3217-4D83-8448-F0E097D5C1AE}" srcOrd="0" destOrd="0" presId="urn:microsoft.com/office/officeart/2009/3/layout/StepUpProcess"/>
    <dgm:cxn modelId="{952201B9-3A36-4599-ABDF-71BE0E643A63}" srcId="{B2479DF2-18BE-4706-9EBC-84BF20F6BCFA}" destId="{7B26F86F-E95F-4FA3-9873-CC5B5EFB278C}" srcOrd="0" destOrd="0" parTransId="{55A710D8-BA7C-4CD6-B111-7FA16DA40599}" sibTransId="{0005656A-C8D2-4EC0-91BA-FBA72F99A715}"/>
    <dgm:cxn modelId="{CF350FD5-9921-C84B-B756-126355C68FBC}" type="presParOf" srcId="{B0514034-4F6A-4C68-BED8-4104F3783EB8}" destId="{FDAFF3D8-A475-4E3B-AE96-29A121FCD9DE}" srcOrd="0" destOrd="0" presId="urn:microsoft.com/office/officeart/2009/3/layout/StepUpProcess"/>
    <dgm:cxn modelId="{744794D8-4255-D547-87D5-9D14BD1974A2}" type="presParOf" srcId="{FDAFF3D8-A475-4E3B-AE96-29A121FCD9DE}" destId="{27E24B96-B708-4DCB-9027-D6181D5D6CB9}" srcOrd="0" destOrd="0" presId="urn:microsoft.com/office/officeart/2009/3/layout/StepUpProcess"/>
    <dgm:cxn modelId="{BFEB8316-62B1-1A49-8DF8-48983AB787EA}" type="presParOf" srcId="{FDAFF3D8-A475-4E3B-AE96-29A121FCD9DE}" destId="{5B4CD855-3217-4D83-8448-F0E097D5C1AE}" srcOrd="1" destOrd="0" presId="urn:microsoft.com/office/officeart/2009/3/layout/StepUpProcess"/>
    <dgm:cxn modelId="{16BFB5D8-DD6E-0A4A-864B-D6A20542FCBA}" type="presParOf" srcId="{FDAFF3D8-A475-4E3B-AE96-29A121FCD9DE}" destId="{09E39A77-EA1B-4A2C-9078-B171661D7775}" srcOrd="2" destOrd="0" presId="urn:microsoft.com/office/officeart/2009/3/layout/StepUpProcess"/>
    <dgm:cxn modelId="{B30DF438-6AB6-2D4D-8A54-AA37B0ACA6CB}" type="presParOf" srcId="{B0514034-4F6A-4C68-BED8-4104F3783EB8}" destId="{78D8A3C5-76DF-430D-A64B-1DEDA4736806}" srcOrd="1" destOrd="0" presId="urn:microsoft.com/office/officeart/2009/3/layout/StepUpProcess"/>
    <dgm:cxn modelId="{1D45B959-D8C1-DC43-9424-FC841B00E076}" type="presParOf" srcId="{78D8A3C5-76DF-430D-A64B-1DEDA4736806}" destId="{93A20B42-BE01-4FBA-86A9-31E265839EDB}" srcOrd="0" destOrd="0" presId="urn:microsoft.com/office/officeart/2009/3/layout/StepUpProcess"/>
    <dgm:cxn modelId="{B896CC57-CC1E-064B-97E8-90D08EAAE117}" type="presParOf" srcId="{B0514034-4F6A-4C68-BED8-4104F3783EB8}" destId="{2C84A593-713C-4F8E-9606-C98FE24B9F03}" srcOrd="2" destOrd="0" presId="urn:microsoft.com/office/officeart/2009/3/layout/StepUpProcess"/>
    <dgm:cxn modelId="{0A112FC5-A4B3-2D4C-8BAB-004B5969A228}" type="presParOf" srcId="{2C84A593-713C-4F8E-9606-C98FE24B9F03}" destId="{232A4D03-2F7E-4B0A-97C0-610DBE95715C}" srcOrd="0" destOrd="0" presId="urn:microsoft.com/office/officeart/2009/3/layout/StepUpProcess"/>
    <dgm:cxn modelId="{6B0B79EB-8DEE-824D-BA7D-EE99FD1EF795}" type="presParOf" srcId="{2C84A593-713C-4F8E-9606-C98FE24B9F03}" destId="{8584F1CE-BAE5-4DD3-B554-B21DDE4C4984}" srcOrd="1" destOrd="0" presId="urn:microsoft.com/office/officeart/2009/3/layout/StepUpProcess"/>
    <dgm:cxn modelId="{705BC16C-D327-F941-B6A5-DD47236365D2}" type="presParOf" srcId="{2C84A593-713C-4F8E-9606-C98FE24B9F03}" destId="{1E77F5E5-2084-4994-AF85-5BBC59876578}" srcOrd="2" destOrd="0" presId="urn:microsoft.com/office/officeart/2009/3/layout/StepUpProcess"/>
    <dgm:cxn modelId="{0ADCD83A-B03E-0042-B531-C6893BCF5F6A}" type="presParOf" srcId="{B0514034-4F6A-4C68-BED8-4104F3783EB8}" destId="{FBA0547B-22A4-43F9-A1E5-65F3D608E49F}" srcOrd="3" destOrd="0" presId="urn:microsoft.com/office/officeart/2009/3/layout/StepUpProcess"/>
    <dgm:cxn modelId="{8CDE7060-73DD-ED43-A970-928E801229A0}" type="presParOf" srcId="{FBA0547B-22A4-43F9-A1E5-65F3D608E49F}" destId="{CDD96EF4-6AAD-4204-84EF-FC2298EB1EF4}" srcOrd="0" destOrd="0" presId="urn:microsoft.com/office/officeart/2009/3/layout/StepUpProcess"/>
    <dgm:cxn modelId="{6B615FE7-3FD8-6A44-BCF4-1D7F4105583B}" type="presParOf" srcId="{B0514034-4F6A-4C68-BED8-4104F3783EB8}" destId="{3879F641-9449-4621-9441-E87F3D303E81}" srcOrd="4" destOrd="0" presId="urn:microsoft.com/office/officeart/2009/3/layout/StepUpProcess"/>
    <dgm:cxn modelId="{CC3F793E-13FE-E94C-895E-EA6E39ACA99C}" type="presParOf" srcId="{3879F641-9449-4621-9441-E87F3D303E81}" destId="{1F58E235-EA8C-4B6F-9796-C024F6059C22}" srcOrd="0" destOrd="0" presId="urn:microsoft.com/office/officeart/2009/3/layout/StepUpProcess"/>
    <dgm:cxn modelId="{013BDD5A-3FFF-B24B-B060-EC5E10914F5A}" type="presParOf" srcId="{3879F641-9449-4621-9441-E87F3D303E81}" destId="{FB755F27-0857-4389-92E5-693ACE1510BF}" srcOrd="1" destOrd="0" presId="urn:microsoft.com/office/officeart/2009/3/layout/StepUpProcess"/>
    <dgm:cxn modelId="{2FFE236D-0D44-4FCE-BAD1-F72C9CD4E1D3}" type="presParOf" srcId="{3879F641-9449-4621-9441-E87F3D303E81}" destId="{CAC4C9A8-CE95-437E-BE5C-1313DAB28D98}" srcOrd="2" destOrd="0" presId="urn:microsoft.com/office/officeart/2009/3/layout/StepUpProcess"/>
    <dgm:cxn modelId="{5925DFF8-96DE-4894-952A-12A3B1CF269E}" type="presParOf" srcId="{B0514034-4F6A-4C68-BED8-4104F3783EB8}" destId="{A9CB0DF9-90F3-4485-B6AF-DF9CBF94591B}" srcOrd="5" destOrd="0" presId="urn:microsoft.com/office/officeart/2009/3/layout/StepUpProcess"/>
    <dgm:cxn modelId="{DC2EE0EB-B5C2-4E53-9EAB-41ECF4D76E81}" type="presParOf" srcId="{A9CB0DF9-90F3-4485-B6AF-DF9CBF94591B}" destId="{7BB1C3BC-1FBA-4521-8AB3-F870453D15B2}" srcOrd="0" destOrd="0" presId="urn:microsoft.com/office/officeart/2009/3/layout/StepUpProcess"/>
    <dgm:cxn modelId="{761F6792-27A8-40C0-AED4-97E6167941DF}" type="presParOf" srcId="{B0514034-4F6A-4C68-BED8-4104F3783EB8}" destId="{608F10DA-EDA8-4006-B48D-73EC30E0FFB1}" srcOrd="6" destOrd="0" presId="urn:microsoft.com/office/officeart/2009/3/layout/StepUpProcess"/>
    <dgm:cxn modelId="{CA5ABC4B-65A8-4F60-9929-6EABB3081C7C}" type="presParOf" srcId="{608F10DA-EDA8-4006-B48D-73EC30E0FFB1}" destId="{A5460F23-A762-43E7-BE69-FFDD5869C720}" srcOrd="0" destOrd="0" presId="urn:microsoft.com/office/officeart/2009/3/layout/StepUpProcess"/>
    <dgm:cxn modelId="{9AA9435E-A33C-4DC9-80CA-A2FE60C4AAED}" type="presParOf" srcId="{608F10DA-EDA8-4006-B48D-73EC30E0FFB1}" destId="{26963D37-3369-4E20-82CA-89FB3EC69BD0}" srcOrd="1" destOrd="0" presId="urn:microsoft.com/office/officeart/2009/3/layout/StepUpProcess"/>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CED1019-2039-443B-8570-3D407D9CA5F5}" type="doc">
      <dgm:prSet loTypeId="urn:microsoft.com/office/officeart/2005/8/layout/arrow2" loCatId="process" qsTypeId="urn:microsoft.com/office/officeart/2005/8/quickstyle/simple2" qsCatId="simple" csTypeId="urn:microsoft.com/office/officeart/2005/8/colors/accent0_2" csCatId="mainScheme" phldr="1"/>
      <dgm:spPr/>
    </dgm:pt>
    <dgm:pt modelId="{7A5550AC-4D9A-4976-9765-C54E61BBA64E}">
      <dgm:prSet phldrT="[Texto]" custT="1"/>
      <dgm:spPr/>
      <dgm:t>
        <a:bodyPr/>
        <a:lstStyle/>
        <a:p>
          <a:r>
            <a:rPr lang="es-CO" sz="3200" b="1" dirty="0">
              <a:solidFill>
                <a:schemeClr val="accent2">
                  <a:lumMod val="75000"/>
                </a:schemeClr>
              </a:solidFill>
            </a:rPr>
            <a:t>12</a:t>
          </a:r>
        </a:p>
      </dgm:t>
    </dgm:pt>
    <dgm:pt modelId="{7242812C-DA06-46C8-9AB2-038F3A435552}" type="parTrans" cxnId="{43DC8EE4-B48C-47B0-B21B-F71B39932D8B}">
      <dgm:prSet/>
      <dgm:spPr/>
      <dgm:t>
        <a:bodyPr/>
        <a:lstStyle/>
        <a:p>
          <a:endParaRPr lang="es-CO"/>
        </a:p>
      </dgm:t>
    </dgm:pt>
    <dgm:pt modelId="{B7F60D7F-6D95-43C3-B7A1-E798B08C52B1}" type="sibTrans" cxnId="{43DC8EE4-B48C-47B0-B21B-F71B39932D8B}">
      <dgm:prSet/>
      <dgm:spPr/>
      <dgm:t>
        <a:bodyPr/>
        <a:lstStyle/>
        <a:p>
          <a:endParaRPr lang="es-CO"/>
        </a:p>
      </dgm:t>
    </dgm:pt>
    <dgm:pt modelId="{A7713E7E-ECA5-4C78-8186-3EB179FADA91}">
      <dgm:prSet phldrT="[Texto]" custT="1"/>
      <dgm:spPr/>
      <dgm:t>
        <a:bodyPr/>
        <a:lstStyle/>
        <a:p>
          <a:r>
            <a:rPr lang="es-CO" sz="3200" b="1" dirty="0">
              <a:solidFill>
                <a:schemeClr val="accent2">
                  <a:lumMod val="75000"/>
                </a:schemeClr>
              </a:solidFill>
            </a:rPr>
            <a:t>15</a:t>
          </a:r>
        </a:p>
      </dgm:t>
    </dgm:pt>
    <dgm:pt modelId="{4D3E7494-3C53-48BA-8C1C-A73EC6B3A614}" type="parTrans" cxnId="{4F28A7C9-6D29-4739-B95C-4B8762CA56DC}">
      <dgm:prSet/>
      <dgm:spPr/>
      <dgm:t>
        <a:bodyPr/>
        <a:lstStyle/>
        <a:p>
          <a:endParaRPr lang="es-CO"/>
        </a:p>
      </dgm:t>
    </dgm:pt>
    <dgm:pt modelId="{F72953B6-8A38-435E-8DB4-803CA48486CF}" type="sibTrans" cxnId="{4F28A7C9-6D29-4739-B95C-4B8762CA56DC}">
      <dgm:prSet/>
      <dgm:spPr/>
      <dgm:t>
        <a:bodyPr/>
        <a:lstStyle/>
        <a:p>
          <a:endParaRPr lang="es-CO"/>
        </a:p>
      </dgm:t>
    </dgm:pt>
    <dgm:pt modelId="{9C2A939B-6309-41A9-8749-3DDE1D28427A}">
      <dgm:prSet phldrT="[Texto]" custT="1"/>
      <dgm:spPr/>
      <dgm:t>
        <a:bodyPr/>
        <a:lstStyle/>
        <a:p>
          <a:r>
            <a:rPr lang="es-CO" sz="3200" b="1" dirty="0">
              <a:solidFill>
                <a:schemeClr val="accent2">
                  <a:lumMod val="75000"/>
                </a:schemeClr>
              </a:solidFill>
            </a:rPr>
            <a:t>23</a:t>
          </a:r>
        </a:p>
      </dgm:t>
    </dgm:pt>
    <dgm:pt modelId="{799F7FCE-9F12-4106-9F15-2DCF606AFBDC}" type="parTrans" cxnId="{53CE2314-A457-4F0D-B8CB-60D47FBCCFE6}">
      <dgm:prSet/>
      <dgm:spPr/>
      <dgm:t>
        <a:bodyPr/>
        <a:lstStyle/>
        <a:p>
          <a:endParaRPr lang="es-CO"/>
        </a:p>
      </dgm:t>
    </dgm:pt>
    <dgm:pt modelId="{2EFBC345-0D59-4CF0-8492-8B8FC444D092}" type="sibTrans" cxnId="{53CE2314-A457-4F0D-B8CB-60D47FBCCFE6}">
      <dgm:prSet/>
      <dgm:spPr/>
      <dgm:t>
        <a:bodyPr/>
        <a:lstStyle/>
        <a:p>
          <a:endParaRPr lang="es-CO"/>
        </a:p>
      </dgm:t>
    </dgm:pt>
    <dgm:pt modelId="{9D0617D3-8ACA-482C-A6BF-65D48962CF48}" type="pres">
      <dgm:prSet presAssocID="{3CED1019-2039-443B-8570-3D407D9CA5F5}" presName="arrowDiagram" presStyleCnt="0">
        <dgm:presLayoutVars>
          <dgm:chMax val="5"/>
          <dgm:dir/>
          <dgm:resizeHandles val="exact"/>
        </dgm:presLayoutVars>
      </dgm:prSet>
      <dgm:spPr/>
    </dgm:pt>
    <dgm:pt modelId="{E141EBD6-EE8A-4CEA-94F4-323B8B73486A}" type="pres">
      <dgm:prSet presAssocID="{3CED1019-2039-443B-8570-3D407D9CA5F5}" presName="arrow" presStyleLbl="bgShp" presStyleIdx="0" presStyleCnt="1" custLinFactNeighborX="-636" custLinFactNeighborY="537"/>
      <dgm:spPr/>
    </dgm:pt>
    <dgm:pt modelId="{F2CC989A-FADB-457F-8C17-8E4C334FF80F}" type="pres">
      <dgm:prSet presAssocID="{3CED1019-2039-443B-8570-3D407D9CA5F5}" presName="arrowDiagram3" presStyleCnt="0"/>
      <dgm:spPr/>
    </dgm:pt>
    <dgm:pt modelId="{072B4248-86BE-4E8B-AF6A-86CFE95DD3C3}" type="pres">
      <dgm:prSet presAssocID="{7A5550AC-4D9A-4976-9765-C54E61BBA64E}" presName="bullet3a" presStyleLbl="node1" presStyleIdx="0" presStyleCnt="3"/>
      <dgm:spPr/>
    </dgm:pt>
    <dgm:pt modelId="{9BCEEAA0-DD60-4B29-940C-56BF1110268D}" type="pres">
      <dgm:prSet presAssocID="{7A5550AC-4D9A-4976-9765-C54E61BBA64E}" presName="textBox3a" presStyleLbl="revTx" presStyleIdx="0" presStyleCnt="3" custScaleX="39731" custScaleY="31366" custLinFactNeighborX="-47652" custLinFactNeighborY="-17061">
        <dgm:presLayoutVars>
          <dgm:bulletEnabled val="1"/>
        </dgm:presLayoutVars>
      </dgm:prSet>
      <dgm:spPr/>
      <dgm:t>
        <a:bodyPr/>
        <a:lstStyle/>
        <a:p>
          <a:endParaRPr lang="es-CO"/>
        </a:p>
      </dgm:t>
    </dgm:pt>
    <dgm:pt modelId="{1888692B-E87C-4A2F-96CC-45CBA984FA86}" type="pres">
      <dgm:prSet presAssocID="{A7713E7E-ECA5-4C78-8186-3EB179FADA91}" presName="bullet3b" presStyleLbl="node1" presStyleIdx="1" presStyleCnt="3"/>
      <dgm:spPr/>
    </dgm:pt>
    <dgm:pt modelId="{12C00625-A41B-4CF2-895C-2F112EAC892D}" type="pres">
      <dgm:prSet presAssocID="{A7713E7E-ECA5-4C78-8186-3EB179FADA91}" presName="textBox3b" presStyleLbl="revTx" presStyleIdx="1" presStyleCnt="3" custScaleX="44418" custScaleY="13373" custLinFactNeighborX="-44417" custLinFactNeighborY="-33658">
        <dgm:presLayoutVars>
          <dgm:bulletEnabled val="1"/>
        </dgm:presLayoutVars>
      </dgm:prSet>
      <dgm:spPr/>
      <dgm:t>
        <a:bodyPr/>
        <a:lstStyle/>
        <a:p>
          <a:endParaRPr lang="es-CO"/>
        </a:p>
      </dgm:t>
    </dgm:pt>
    <dgm:pt modelId="{369A515E-4673-4F09-8CE6-E24D80246C84}" type="pres">
      <dgm:prSet presAssocID="{9C2A939B-6309-41A9-8749-3DDE1D28427A}" presName="bullet3c" presStyleLbl="node1" presStyleIdx="2" presStyleCnt="3"/>
      <dgm:spPr/>
    </dgm:pt>
    <dgm:pt modelId="{9A629F20-F258-45CC-A131-5B13D43A3FC2}" type="pres">
      <dgm:prSet presAssocID="{9C2A939B-6309-41A9-8749-3DDE1D28427A}" presName="textBox3c" presStyleLbl="revTx" presStyleIdx="2" presStyleCnt="3" custScaleX="89973" custScaleY="4631" custLinFactNeighborX="-55125" custLinFactNeighborY="-35657">
        <dgm:presLayoutVars>
          <dgm:bulletEnabled val="1"/>
        </dgm:presLayoutVars>
      </dgm:prSet>
      <dgm:spPr/>
      <dgm:t>
        <a:bodyPr/>
        <a:lstStyle/>
        <a:p>
          <a:endParaRPr lang="es-CO"/>
        </a:p>
      </dgm:t>
    </dgm:pt>
  </dgm:ptLst>
  <dgm:cxnLst>
    <dgm:cxn modelId="{43DC8EE4-B48C-47B0-B21B-F71B39932D8B}" srcId="{3CED1019-2039-443B-8570-3D407D9CA5F5}" destId="{7A5550AC-4D9A-4976-9765-C54E61BBA64E}" srcOrd="0" destOrd="0" parTransId="{7242812C-DA06-46C8-9AB2-038F3A435552}" sibTransId="{B7F60D7F-6D95-43C3-B7A1-E798B08C52B1}"/>
    <dgm:cxn modelId="{53CE2314-A457-4F0D-B8CB-60D47FBCCFE6}" srcId="{3CED1019-2039-443B-8570-3D407D9CA5F5}" destId="{9C2A939B-6309-41A9-8749-3DDE1D28427A}" srcOrd="2" destOrd="0" parTransId="{799F7FCE-9F12-4106-9F15-2DCF606AFBDC}" sibTransId="{2EFBC345-0D59-4CF0-8492-8B8FC444D092}"/>
    <dgm:cxn modelId="{1AA25146-3D93-409C-992A-84B7CD1A39EF}" type="presOf" srcId="{A7713E7E-ECA5-4C78-8186-3EB179FADA91}" destId="{12C00625-A41B-4CF2-895C-2F112EAC892D}" srcOrd="0" destOrd="0" presId="urn:microsoft.com/office/officeart/2005/8/layout/arrow2"/>
    <dgm:cxn modelId="{D6F8A193-7A59-46F1-B8F2-708E5D11783F}" type="presOf" srcId="{7A5550AC-4D9A-4976-9765-C54E61BBA64E}" destId="{9BCEEAA0-DD60-4B29-940C-56BF1110268D}" srcOrd="0" destOrd="0" presId="urn:microsoft.com/office/officeart/2005/8/layout/arrow2"/>
    <dgm:cxn modelId="{C2DECA9F-4C9D-451C-B482-89736516E7F7}" type="presOf" srcId="{9C2A939B-6309-41A9-8749-3DDE1D28427A}" destId="{9A629F20-F258-45CC-A131-5B13D43A3FC2}" srcOrd="0" destOrd="0" presId="urn:microsoft.com/office/officeart/2005/8/layout/arrow2"/>
    <dgm:cxn modelId="{D7070758-55CD-4EB6-A4CD-C1BBEDB1E9CE}" type="presOf" srcId="{3CED1019-2039-443B-8570-3D407D9CA5F5}" destId="{9D0617D3-8ACA-482C-A6BF-65D48962CF48}" srcOrd="0" destOrd="0" presId="urn:microsoft.com/office/officeart/2005/8/layout/arrow2"/>
    <dgm:cxn modelId="{4F28A7C9-6D29-4739-B95C-4B8762CA56DC}" srcId="{3CED1019-2039-443B-8570-3D407D9CA5F5}" destId="{A7713E7E-ECA5-4C78-8186-3EB179FADA91}" srcOrd="1" destOrd="0" parTransId="{4D3E7494-3C53-48BA-8C1C-A73EC6B3A614}" sibTransId="{F72953B6-8A38-435E-8DB4-803CA48486CF}"/>
    <dgm:cxn modelId="{FF76CE0F-92C0-4114-A38D-ED73CF296084}" type="presParOf" srcId="{9D0617D3-8ACA-482C-A6BF-65D48962CF48}" destId="{E141EBD6-EE8A-4CEA-94F4-323B8B73486A}" srcOrd="0" destOrd="0" presId="urn:microsoft.com/office/officeart/2005/8/layout/arrow2"/>
    <dgm:cxn modelId="{C96E8FDD-25D6-455B-947A-EBB814592AD9}" type="presParOf" srcId="{9D0617D3-8ACA-482C-A6BF-65D48962CF48}" destId="{F2CC989A-FADB-457F-8C17-8E4C334FF80F}" srcOrd="1" destOrd="0" presId="urn:microsoft.com/office/officeart/2005/8/layout/arrow2"/>
    <dgm:cxn modelId="{3A0D6717-F991-441F-BCB8-D0E87E72CF98}" type="presParOf" srcId="{F2CC989A-FADB-457F-8C17-8E4C334FF80F}" destId="{072B4248-86BE-4E8B-AF6A-86CFE95DD3C3}" srcOrd="0" destOrd="0" presId="urn:microsoft.com/office/officeart/2005/8/layout/arrow2"/>
    <dgm:cxn modelId="{1EEBCB06-5AC9-458C-8C55-23E99F46EDAF}" type="presParOf" srcId="{F2CC989A-FADB-457F-8C17-8E4C334FF80F}" destId="{9BCEEAA0-DD60-4B29-940C-56BF1110268D}" srcOrd="1" destOrd="0" presId="urn:microsoft.com/office/officeart/2005/8/layout/arrow2"/>
    <dgm:cxn modelId="{4D3891A2-C638-49EB-B7F4-C847127648A8}" type="presParOf" srcId="{F2CC989A-FADB-457F-8C17-8E4C334FF80F}" destId="{1888692B-E87C-4A2F-96CC-45CBA984FA86}" srcOrd="2" destOrd="0" presId="urn:microsoft.com/office/officeart/2005/8/layout/arrow2"/>
    <dgm:cxn modelId="{2A89FBDF-2205-48FC-8D0C-3A624AA5F6E9}" type="presParOf" srcId="{F2CC989A-FADB-457F-8C17-8E4C334FF80F}" destId="{12C00625-A41B-4CF2-895C-2F112EAC892D}" srcOrd="3" destOrd="0" presId="urn:microsoft.com/office/officeart/2005/8/layout/arrow2"/>
    <dgm:cxn modelId="{FC4ED5FB-8EFC-4ABB-AB42-3C8C9B6C8B1D}" type="presParOf" srcId="{F2CC989A-FADB-457F-8C17-8E4C334FF80F}" destId="{369A515E-4673-4F09-8CE6-E24D80246C84}" srcOrd="4" destOrd="0" presId="urn:microsoft.com/office/officeart/2005/8/layout/arrow2"/>
    <dgm:cxn modelId="{C57178F6-DCE0-486A-85D0-27D04679E88F}" type="presParOf" srcId="{F2CC989A-FADB-457F-8C17-8E4C334FF80F}" destId="{9A629F20-F258-45CC-A131-5B13D43A3FC2}" srcOrd="5" destOrd="0" presId="urn:microsoft.com/office/officeart/2005/8/layout/arrow2"/>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6134D29-A4DE-47EC-A3C1-8AF945223156}" type="doc">
      <dgm:prSet loTypeId="urn:microsoft.com/office/officeart/2005/8/layout/list1" loCatId="list" qsTypeId="urn:microsoft.com/office/officeart/2005/8/quickstyle/simple4" qsCatId="simple" csTypeId="urn:microsoft.com/office/officeart/2005/8/colors/accent1_2" csCatId="accent1" phldr="1"/>
      <dgm:spPr/>
      <dgm:t>
        <a:bodyPr/>
        <a:lstStyle/>
        <a:p>
          <a:endParaRPr lang="es-CO"/>
        </a:p>
      </dgm:t>
    </dgm:pt>
    <dgm:pt modelId="{88AD33AE-82B3-4B0A-88FF-08E230988886}">
      <dgm:prSet phldrT="[Texto]" custT="1"/>
      <dgm:spPr/>
      <dgm:t>
        <a:bodyPr/>
        <a:lstStyle/>
        <a:p>
          <a:r>
            <a:rPr lang="es-CO" sz="3200" dirty="0"/>
            <a:t>12 Asociaciones: </a:t>
          </a:r>
        </a:p>
      </dgm:t>
    </dgm:pt>
    <dgm:pt modelId="{92C487EC-25E9-4EEE-8B56-DEAC4582BF11}" type="parTrans" cxnId="{1DF7A34F-24C7-4843-9E6B-27DC7E39FB7B}">
      <dgm:prSet/>
      <dgm:spPr/>
      <dgm:t>
        <a:bodyPr/>
        <a:lstStyle/>
        <a:p>
          <a:endParaRPr lang="es-CO" sz="2800"/>
        </a:p>
      </dgm:t>
    </dgm:pt>
    <dgm:pt modelId="{F9A00A7E-BA86-4FDF-9531-CA86561B9A07}" type="sibTrans" cxnId="{1DF7A34F-24C7-4843-9E6B-27DC7E39FB7B}">
      <dgm:prSet/>
      <dgm:spPr/>
      <dgm:t>
        <a:bodyPr/>
        <a:lstStyle/>
        <a:p>
          <a:endParaRPr lang="es-CO" sz="2800"/>
        </a:p>
      </dgm:t>
    </dgm:pt>
    <dgm:pt modelId="{F95D4510-B645-49D7-B627-3AA6130312FB}">
      <dgm:prSet phldrT="[Texto]" custT="1"/>
      <dgm:spPr/>
      <dgm:t>
        <a:bodyPr/>
        <a:lstStyle/>
        <a:p>
          <a:r>
            <a:rPr lang="es-CO" sz="3200" dirty="0"/>
            <a:t>11 Comités: </a:t>
          </a:r>
        </a:p>
      </dgm:t>
    </dgm:pt>
    <dgm:pt modelId="{BAA9EB04-EA3B-4C67-8D44-6F88CA3397C0}" type="parTrans" cxnId="{8157F052-E02D-40DA-B8CF-098DA6719C42}">
      <dgm:prSet/>
      <dgm:spPr/>
      <dgm:t>
        <a:bodyPr/>
        <a:lstStyle/>
        <a:p>
          <a:endParaRPr lang="es-CO" sz="2800"/>
        </a:p>
      </dgm:t>
    </dgm:pt>
    <dgm:pt modelId="{B2BA7AB6-A5DC-4B93-A5AC-F5D20463F7AB}" type="sibTrans" cxnId="{8157F052-E02D-40DA-B8CF-098DA6719C42}">
      <dgm:prSet/>
      <dgm:spPr/>
      <dgm:t>
        <a:bodyPr/>
        <a:lstStyle/>
        <a:p>
          <a:endParaRPr lang="es-CO" sz="2800"/>
        </a:p>
      </dgm:t>
    </dgm:pt>
    <dgm:pt modelId="{5B35A8BC-E791-4A46-9F21-8A8D936DAE40}">
      <dgm:prSet custT="1"/>
      <dgm:spPr/>
      <dgm:t>
        <a:bodyPr/>
        <a:lstStyle/>
        <a:p>
          <a:r>
            <a:rPr lang="es-CO" sz="2500" b="0" i="0" u="none" strike="noStrike" kern="1200" baseline="0" dirty="0">
              <a:solidFill>
                <a:prstClr val="black"/>
              </a:solidFill>
              <a:latin typeface="+mn-lt"/>
              <a:ea typeface="+mn-ea"/>
              <a:cs typeface="+mn-cs"/>
            </a:rPr>
            <a:t>Bogotá, Bucaramanga, Girardot, Agua de Dios, Santa Marta, Barranquilla, Cartagena, Tunja, Ibagué, Valledupar, Villavicencio, Zipaquirá</a:t>
          </a:r>
        </a:p>
      </dgm:t>
    </dgm:pt>
    <dgm:pt modelId="{D4ED5C29-3292-4C62-BD3C-0EFE5BBDD43E}" type="parTrans" cxnId="{62AE5530-4924-45AA-81BB-C8A76235F5BE}">
      <dgm:prSet/>
      <dgm:spPr/>
      <dgm:t>
        <a:bodyPr/>
        <a:lstStyle/>
        <a:p>
          <a:endParaRPr lang="es-CO" sz="2800"/>
        </a:p>
      </dgm:t>
    </dgm:pt>
    <dgm:pt modelId="{46DA87D7-2537-45CF-9F6A-E9E3F8D82033}" type="sibTrans" cxnId="{62AE5530-4924-45AA-81BB-C8A76235F5BE}">
      <dgm:prSet/>
      <dgm:spPr/>
      <dgm:t>
        <a:bodyPr/>
        <a:lstStyle/>
        <a:p>
          <a:endParaRPr lang="es-CO" sz="2800"/>
        </a:p>
      </dgm:t>
    </dgm:pt>
    <dgm:pt modelId="{EB701F89-5C45-421C-83E2-379CD3F77219}">
      <dgm:prSet custT="1"/>
      <dgm:spPr/>
      <dgm:t>
        <a:bodyPr/>
        <a:lstStyle/>
        <a:p>
          <a:r>
            <a:rPr lang="es-CO" sz="2500" dirty="0"/>
            <a:t>Facatativá, Barrancabermeja, La Dorada, Villeta, Nariño, Pereira, Manizales, Fusagasugá,  Huila, Quindío, Valle del cauca</a:t>
          </a:r>
        </a:p>
      </dgm:t>
    </dgm:pt>
    <dgm:pt modelId="{7CCF9EA5-C5D9-402B-A319-FA7B4AEA91A0}" type="parTrans" cxnId="{645D47EC-7C24-47C8-BA96-82CD5BAAFB5A}">
      <dgm:prSet/>
      <dgm:spPr/>
      <dgm:t>
        <a:bodyPr/>
        <a:lstStyle/>
        <a:p>
          <a:endParaRPr lang="es-CO" sz="2800"/>
        </a:p>
      </dgm:t>
    </dgm:pt>
    <dgm:pt modelId="{F6B0F27D-ABA5-45F6-B546-5E3B2F89CCC5}" type="sibTrans" cxnId="{645D47EC-7C24-47C8-BA96-82CD5BAAFB5A}">
      <dgm:prSet/>
      <dgm:spPr/>
      <dgm:t>
        <a:bodyPr/>
        <a:lstStyle/>
        <a:p>
          <a:endParaRPr lang="es-CO" sz="2800"/>
        </a:p>
      </dgm:t>
    </dgm:pt>
    <dgm:pt modelId="{39235AEA-C81D-494C-9E49-5962736D4399}" type="pres">
      <dgm:prSet presAssocID="{16134D29-A4DE-47EC-A3C1-8AF945223156}" presName="linear" presStyleCnt="0">
        <dgm:presLayoutVars>
          <dgm:dir/>
          <dgm:animLvl val="lvl"/>
          <dgm:resizeHandles val="exact"/>
        </dgm:presLayoutVars>
      </dgm:prSet>
      <dgm:spPr/>
      <dgm:t>
        <a:bodyPr/>
        <a:lstStyle/>
        <a:p>
          <a:endParaRPr lang="es-CO"/>
        </a:p>
      </dgm:t>
    </dgm:pt>
    <dgm:pt modelId="{A74651D7-2CC8-49B0-820A-2ECBA8B937C2}" type="pres">
      <dgm:prSet presAssocID="{88AD33AE-82B3-4B0A-88FF-08E230988886}" presName="parentLin" presStyleCnt="0"/>
      <dgm:spPr/>
    </dgm:pt>
    <dgm:pt modelId="{60D8EEAC-68EA-42A4-822A-2FAACBDC2A5E}" type="pres">
      <dgm:prSet presAssocID="{88AD33AE-82B3-4B0A-88FF-08E230988886}" presName="parentLeftMargin" presStyleLbl="node1" presStyleIdx="0" presStyleCnt="2"/>
      <dgm:spPr/>
      <dgm:t>
        <a:bodyPr/>
        <a:lstStyle/>
        <a:p>
          <a:endParaRPr lang="es-CO"/>
        </a:p>
      </dgm:t>
    </dgm:pt>
    <dgm:pt modelId="{0185BFBC-0935-4455-8BA1-07671AE636D5}" type="pres">
      <dgm:prSet presAssocID="{88AD33AE-82B3-4B0A-88FF-08E230988886}" presName="parentText" presStyleLbl="node1" presStyleIdx="0" presStyleCnt="2" custLinFactNeighborX="-4058" custLinFactNeighborY="-9394">
        <dgm:presLayoutVars>
          <dgm:chMax val="0"/>
          <dgm:bulletEnabled val="1"/>
        </dgm:presLayoutVars>
      </dgm:prSet>
      <dgm:spPr/>
      <dgm:t>
        <a:bodyPr/>
        <a:lstStyle/>
        <a:p>
          <a:endParaRPr lang="es-CO"/>
        </a:p>
      </dgm:t>
    </dgm:pt>
    <dgm:pt modelId="{6173A773-A699-4C12-800E-BE4373C8DA5C}" type="pres">
      <dgm:prSet presAssocID="{88AD33AE-82B3-4B0A-88FF-08E230988886}" presName="negativeSpace" presStyleCnt="0"/>
      <dgm:spPr/>
    </dgm:pt>
    <dgm:pt modelId="{E087EF5B-F996-4920-9C61-20953E3228AA}" type="pres">
      <dgm:prSet presAssocID="{88AD33AE-82B3-4B0A-88FF-08E230988886}" presName="childText" presStyleLbl="conFgAcc1" presStyleIdx="0" presStyleCnt="2" custLinFactY="-18226" custLinFactNeighborY="-100000">
        <dgm:presLayoutVars>
          <dgm:bulletEnabled val="1"/>
        </dgm:presLayoutVars>
      </dgm:prSet>
      <dgm:spPr/>
      <dgm:t>
        <a:bodyPr/>
        <a:lstStyle/>
        <a:p>
          <a:endParaRPr lang="es-CO"/>
        </a:p>
      </dgm:t>
    </dgm:pt>
    <dgm:pt modelId="{E2ED5F80-4088-4867-9591-C1FB9C4E768B}" type="pres">
      <dgm:prSet presAssocID="{F9A00A7E-BA86-4FDF-9531-CA86561B9A07}" presName="spaceBetweenRectangles" presStyleCnt="0"/>
      <dgm:spPr/>
    </dgm:pt>
    <dgm:pt modelId="{D13A6F83-55B5-4211-973D-188439DC5DEF}" type="pres">
      <dgm:prSet presAssocID="{F95D4510-B645-49D7-B627-3AA6130312FB}" presName="parentLin" presStyleCnt="0"/>
      <dgm:spPr/>
    </dgm:pt>
    <dgm:pt modelId="{9C0A5695-E32C-4C47-81E0-8716CDAC005B}" type="pres">
      <dgm:prSet presAssocID="{F95D4510-B645-49D7-B627-3AA6130312FB}" presName="parentLeftMargin" presStyleLbl="node1" presStyleIdx="0" presStyleCnt="2"/>
      <dgm:spPr/>
      <dgm:t>
        <a:bodyPr/>
        <a:lstStyle/>
        <a:p>
          <a:endParaRPr lang="es-CO"/>
        </a:p>
      </dgm:t>
    </dgm:pt>
    <dgm:pt modelId="{D5E4DBA9-8643-4AD3-BBBC-945C85B67B1C}" type="pres">
      <dgm:prSet presAssocID="{F95D4510-B645-49D7-B627-3AA6130312FB}" presName="parentText" presStyleLbl="node1" presStyleIdx="1" presStyleCnt="2">
        <dgm:presLayoutVars>
          <dgm:chMax val="0"/>
          <dgm:bulletEnabled val="1"/>
        </dgm:presLayoutVars>
      </dgm:prSet>
      <dgm:spPr/>
      <dgm:t>
        <a:bodyPr/>
        <a:lstStyle/>
        <a:p>
          <a:endParaRPr lang="es-CO"/>
        </a:p>
      </dgm:t>
    </dgm:pt>
    <dgm:pt modelId="{4273E1ED-245C-444C-BDC6-8113F582908A}" type="pres">
      <dgm:prSet presAssocID="{F95D4510-B645-49D7-B627-3AA6130312FB}" presName="negativeSpace" presStyleCnt="0"/>
      <dgm:spPr/>
    </dgm:pt>
    <dgm:pt modelId="{4D1C1289-0612-443D-A99D-4D6B6059B5CE}" type="pres">
      <dgm:prSet presAssocID="{F95D4510-B645-49D7-B627-3AA6130312FB}" presName="childText" presStyleLbl="conFgAcc1" presStyleIdx="1" presStyleCnt="2">
        <dgm:presLayoutVars>
          <dgm:bulletEnabled val="1"/>
        </dgm:presLayoutVars>
      </dgm:prSet>
      <dgm:spPr/>
      <dgm:t>
        <a:bodyPr/>
        <a:lstStyle/>
        <a:p>
          <a:endParaRPr lang="es-CO"/>
        </a:p>
      </dgm:t>
    </dgm:pt>
  </dgm:ptLst>
  <dgm:cxnLst>
    <dgm:cxn modelId="{18E2B688-A90B-4815-8D23-82801E0C0E6F}" type="presOf" srcId="{EB701F89-5C45-421C-83E2-379CD3F77219}" destId="{4D1C1289-0612-443D-A99D-4D6B6059B5CE}" srcOrd="0" destOrd="0" presId="urn:microsoft.com/office/officeart/2005/8/layout/list1"/>
    <dgm:cxn modelId="{62AE5530-4924-45AA-81BB-C8A76235F5BE}" srcId="{88AD33AE-82B3-4B0A-88FF-08E230988886}" destId="{5B35A8BC-E791-4A46-9F21-8A8D936DAE40}" srcOrd="0" destOrd="0" parTransId="{D4ED5C29-3292-4C62-BD3C-0EFE5BBDD43E}" sibTransId="{46DA87D7-2537-45CF-9F6A-E9E3F8D82033}"/>
    <dgm:cxn modelId="{645D47EC-7C24-47C8-BA96-82CD5BAAFB5A}" srcId="{F95D4510-B645-49D7-B627-3AA6130312FB}" destId="{EB701F89-5C45-421C-83E2-379CD3F77219}" srcOrd="0" destOrd="0" parTransId="{7CCF9EA5-C5D9-402B-A319-FA7B4AEA91A0}" sibTransId="{F6B0F27D-ABA5-45F6-B546-5E3B2F89CCC5}"/>
    <dgm:cxn modelId="{8157F052-E02D-40DA-B8CF-098DA6719C42}" srcId="{16134D29-A4DE-47EC-A3C1-8AF945223156}" destId="{F95D4510-B645-49D7-B627-3AA6130312FB}" srcOrd="1" destOrd="0" parTransId="{BAA9EB04-EA3B-4C67-8D44-6F88CA3397C0}" sibTransId="{B2BA7AB6-A5DC-4B93-A5AC-F5D20463F7AB}"/>
    <dgm:cxn modelId="{1DF7A34F-24C7-4843-9E6B-27DC7E39FB7B}" srcId="{16134D29-A4DE-47EC-A3C1-8AF945223156}" destId="{88AD33AE-82B3-4B0A-88FF-08E230988886}" srcOrd="0" destOrd="0" parTransId="{92C487EC-25E9-4EEE-8B56-DEAC4582BF11}" sibTransId="{F9A00A7E-BA86-4FDF-9531-CA86561B9A07}"/>
    <dgm:cxn modelId="{EC971931-F600-4E6D-BC2F-9E4CC69B3620}" type="presOf" srcId="{16134D29-A4DE-47EC-A3C1-8AF945223156}" destId="{39235AEA-C81D-494C-9E49-5962736D4399}" srcOrd="0" destOrd="0" presId="urn:microsoft.com/office/officeart/2005/8/layout/list1"/>
    <dgm:cxn modelId="{EAAD5E2C-FBE4-4C93-9C93-6ACE89783261}" type="presOf" srcId="{88AD33AE-82B3-4B0A-88FF-08E230988886}" destId="{60D8EEAC-68EA-42A4-822A-2FAACBDC2A5E}" srcOrd="0" destOrd="0" presId="urn:microsoft.com/office/officeart/2005/8/layout/list1"/>
    <dgm:cxn modelId="{5DF75470-11BE-4D4A-90DB-914FD723E255}" type="presOf" srcId="{F95D4510-B645-49D7-B627-3AA6130312FB}" destId="{D5E4DBA9-8643-4AD3-BBBC-945C85B67B1C}" srcOrd="1" destOrd="0" presId="urn:microsoft.com/office/officeart/2005/8/layout/list1"/>
    <dgm:cxn modelId="{9A983E21-F212-4D97-A090-6496A378A66A}" type="presOf" srcId="{88AD33AE-82B3-4B0A-88FF-08E230988886}" destId="{0185BFBC-0935-4455-8BA1-07671AE636D5}" srcOrd="1" destOrd="0" presId="urn:microsoft.com/office/officeart/2005/8/layout/list1"/>
    <dgm:cxn modelId="{105476E2-32D8-4407-80F1-464E30369797}" type="presOf" srcId="{5B35A8BC-E791-4A46-9F21-8A8D936DAE40}" destId="{E087EF5B-F996-4920-9C61-20953E3228AA}" srcOrd="0" destOrd="0" presId="urn:microsoft.com/office/officeart/2005/8/layout/list1"/>
    <dgm:cxn modelId="{A0B5565E-0C4D-4D40-A19A-1D05A12D0E22}" type="presOf" srcId="{F95D4510-B645-49D7-B627-3AA6130312FB}" destId="{9C0A5695-E32C-4C47-81E0-8716CDAC005B}" srcOrd="0" destOrd="0" presId="urn:microsoft.com/office/officeart/2005/8/layout/list1"/>
    <dgm:cxn modelId="{1B96ABE7-DDEF-4306-84E3-65D740B0B440}" type="presParOf" srcId="{39235AEA-C81D-494C-9E49-5962736D4399}" destId="{A74651D7-2CC8-49B0-820A-2ECBA8B937C2}" srcOrd="0" destOrd="0" presId="urn:microsoft.com/office/officeart/2005/8/layout/list1"/>
    <dgm:cxn modelId="{C7A562E2-0004-484F-9A55-D7609F451759}" type="presParOf" srcId="{A74651D7-2CC8-49B0-820A-2ECBA8B937C2}" destId="{60D8EEAC-68EA-42A4-822A-2FAACBDC2A5E}" srcOrd="0" destOrd="0" presId="urn:microsoft.com/office/officeart/2005/8/layout/list1"/>
    <dgm:cxn modelId="{67DFBCA1-DD59-438D-8ED2-DEB2278094C3}" type="presParOf" srcId="{A74651D7-2CC8-49B0-820A-2ECBA8B937C2}" destId="{0185BFBC-0935-4455-8BA1-07671AE636D5}" srcOrd="1" destOrd="0" presId="urn:microsoft.com/office/officeart/2005/8/layout/list1"/>
    <dgm:cxn modelId="{FE430CDA-875C-4953-9B05-F261A391B486}" type="presParOf" srcId="{39235AEA-C81D-494C-9E49-5962736D4399}" destId="{6173A773-A699-4C12-800E-BE4373C8DA5C}" srcOrd="1" destOrd="0" presId="urn:microsoft.com/office/officeart/2005/8/layout/list1"/>
    <dgm:cxn modelId="{3EC3FE10-2D06-406D-B991-B0E45BAAF886}" type="presParOf" srcId="{39235AEA-C81D-494C-9E49-5962736D4399}" destId="{E087EF5B-F996-4920-9C61-20953E3228AA}" srcOrd="2" destOrd="0" presId="urn:microsoft.com/office/officeart/2005/8/layout/list1"/>
    <dgm:cxn modelId="{EF72F75D-EF3A-48D1-8ADB-DB45C4F0217F}" type="presParOf" srcId="{39235AEA-C81D-494C-9E49-5962736D4399}" destId="{E2ED5F80-4088-4867-9591-C1FB9C4E768B}" srcOrd="3" destOrd="0" presId="urn:microsoft.com/office/officeart/2005/8/layout/list1"/>
    <dgm:cxn modelId="{1232B035-935E-4C44-9FDD-E516E2A0E35E}" type="presParOf" srcId="{39235AEA-C81D-494C-9E49-5962736D4399}" destId="{D13A6F83-55B5-4211-973D-188439DC5DEF}" srcOrd="4" destOrd="0" presId="urn:microsoft.com/office/officeart/2005/8/layout/list1"/>
    <dgm:cxn modelId="{05CBF505-172F-4B9C-B6D6-6C314D3EE596}" type="presParOf" srcId="{D13A6F83-55B5-4211-973D-188439DC5DEF}" destId="{9C0A5695-E32C-4C47-81E0-8716CDAC005B}" srcOrd="0" destOrd="0" presId="urn:microsoft.com/office/officeart/2005/8/layout/list1"/>
    <dgm:cxn modelId="{684A80A9-0705-48A7-AB5C-577C48E6197C}" type="presParOf" srcId="{D13A6F83-55B5-4211-973D-188439DC5DEF}" destId="{D5E4DBA9-8643-4AD3-BBBC-945C85B67B1C}" srcOrd="1" destOrd="0" presId="urn:microsoft.com/office/officeart/2005/8/layout/list1"/>
    <dgm:cxn modelId="{B93EEE00-98AC-45C9-A23D-4A9818533A9F}" type="presParOf" srcId="{39235AEA-C81D-494C-9E49-5962736D4399}" destId="{4273E1ED-245C-444C-BDC6-8113F582908A}" srcOrd="5" destOrd="0" presId="urn:microsoft.com/office/officeart/2005/8/layout/list1"/>
    <dgm:cxn modelId="{C8FDFD18-019E-4091-B9B9-17D9BAB17BC1}" type="presParOf" srcId="{39235AEA-C81D-494C-9E49-5962736D4399}" destId="{4D1C1289-0612-443D-A99D-4D6B6059B5CE}" srcOrd="6" destOrd="0" presId="urn:microsoft.com/office/officeart/2005/8/layout/list1"/>
  </dgm:cxnLst>
  <dgm:bg/>
  <dgm:whole/>
  <dgm:extLst>
    <a:ext uri="http://schemas.microsoft.com/office/drawing/2008/diagram">
      <dsp:dataModelExt xmlns:dsp="http://schemas.microsoft.com/office/drawing/2008/diagram" xmlns=""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C68DF1-BAA1-452C-8BB6-2A9BC01CF68D}">
      <dsp:nvSpPr>
        <dsp:cNvPr id="0" name=""/>
        <dsp:cNvSpPr/>
      </dsp:nvSpPr>
      <dsp:spPr>
        <a:xfrm>
          <a:off x="14531" y="0"/>
          <a:ext cx="4343328" cy="1974528"/>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CO" sz="1800" kern="1200"/>
            <a:t>En el IVR se implemento un audio informativo de “Recomendación de Cuidado ante el Covid”, lo que permite que todos los usuarios escuchen lo información, y se optimice el tiempo de atencion del agente</a:t>
          </a:r>
          <a:endParaRPr lang="es-CO" sz="1800" kern="1200" dirty="0"/>
        </a:p>
      </dsp:txBody>
      <dsp:txXfrm>
        <a:off x="72363" y="57832"/>
        <a:ext cx="4227664" cy="1858864"/>
      </dsp:txXfrm>
    </dsp:sp>
    <dsp:sp modelId="{43701133-00C2-4869-880B-CD5BEB288768}">
      <dsp:nvSpPr>
        <dsp:cNvPr id="0" name=""/>
        <dsp:cNvSpPr/>
      </dsp:nvSpPr>
      <dsp:spPr>
        <a:xfrm>
          <a:off x="4792193" y="448691"/>
          <a:ext cx="920785" cy="1077145"/>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s-CO" sz="1400" kern="1200"/>
        </a:p>
      </dsp:txBody>
      <dsp:txXfrm>
        <a:off x="4792193" y="664120"/>
        <a:ext cx="644550" cy="646287"/>
      </dsp:txXfrm>
    </dsp:sp>
    <dsp:sp modelId="{27AED878-396F-455A-9C52-4D68CB97DC22}">
      <dsp:nvSpPr>
        <dsp:cNvPr id="0" name=""/>
        <dsp:cNvSpPr/>
      </dsp:nvSpPr>
      <dsp:spPr>
        <a:xfrm>
          <a:off x="6095191" y="0"/>
          <a:ext cx="4343328" cy="1974528"/>
        </a:xfrm>
        <a:prstGeom prst="roundRect">
          <a:avLst>
            <a:gd name="adj" fmla="val 10000"/>
          </a:avLst>
        </a:prstGeom>
        <a:solidFill>
          <a:schemeClr val="accent2">
            <a:hueOff val="2340759"/>
            <a:satOff val="-2919"/>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kern="1200"/>
            <a:t>Se habilito el Call Back, el cual permite regresar la llamada al porcentaje de abandonos, para poder atender el requerimiento del usuario. </a:t>
          </a:r>
          <a:endParaRPr lang="es-CO" sz="1800" kern="1200" dirty="0"/>
        </a:p>
      </dsp:txBody>
      <dsp:txXfrm>
        <a:off x="6153023" y="57832"/>
        <a:ext cx="4227664" cy="1858864"/>
      </dsp:txXfrm>
    </dsp:sp>
    <dsp:sp modelId="{F5ED5864-8BE5-4D34-B58B-F70D4C2E900B}">
      <dsp:nvSpPr>
        <dsp:cNvPr id="0" name=""/>
        <dsp:cNvSpPr/>
      </dsp:nvSpPr>
      <dsp:spPr>
        <a:xfrm>
          <a:off x="10872853" y="448691"/>
          <a:ext cx="920785" cy="1077145"/>
        </a:xfrm>
        <a:prstGeom prst="rightArrow">
          <a:avLst>
            <a:gd name="adj1" fmla="val 60000"/>
            <a:gd name="adj2" fmla="val 50000"/>
          </a:avLst>
        </a:prstGeom>
        <a:solidFill>
          <a:schemeClr val="accent2">
            <a:hueOff val="4681519"/>
            <a:satOff val="-5839"/>
            <a:lumOff val="137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s-CO" sz="1400" kern="1200"/>
        </a:p>
      </dsp:txBody>
      <dsp:txXfrm>
        <a:off x="10872853" y="664120"/>
        <a:ext cx="644550" cy="646287"/>
      </dsp:txXfrm>
    </dsp:sp>
    <dsp:sp modelId="{CCFE3424-E947-48F3-B593-AAEC40E15528}">
      <dsp:nvSpPr>
        <dsp:cNvPr id="0" name=""/>
        <dsp:cNvSpPr/>
      </dsp:nvSpPr>
      <dsp:spPr>
        <a:xfrm>
          <a:off x="12175851" y="0"/>
          <a:ext cx="4343328" cy="1974528"/>
        </a:xfrm>
        <a:prstGeom prst="roundRect">
          <a:avLst>
            <a:gd name="adj" fmla="val 10000"/>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CO" sz="1800" kern="1200"/>
            <a:t>Se estableció el envío vía correo electrónico de medidas de protección y el proceso de consulta de resultado por pagina web Famisanar, con el fin que el usuario tenga la información disponible cuando la requiera y además optimizar los tiempos en llamada.</a:t>
          </a:r>
          <a:endParaRPr lang="es-CO" sz="1800" kern="1200" dirty="0"/>
        </a:p>
      </dsp:txBody>
      <dsp:txXfrm>
        <a:off x="12233683" y="57832"/>
        <a:ext cx="4227664" cy="185886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DCDCF7-CED7-4D41-823C-BE4C342B62F1}">
      <dsp:nvSpPr>
        <dsp:cNvPr id="0" name=""/>
        <dsp:cNvSpPr/>
      </dsp:nvSpPr>
      <dsp:spPr>
        <a:xfrm rot="10800000">
          <a:off x="4321540" y="2219"/>
          <a:ext cx="15504849" cy="1664734"/>
        </a:xfrm>
        <a:prstGeom prst="homePlate">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34102" tIns="68580" rIns="128016" bIns="68580" numCol="1" spcCol="1270" anchor="ctr" anchorCtr="0">
          <a:noAutofit/>
        </a:bodyPr>
        <a:lstStyle/>
        <a:p>
          <a:pPr marL="0" lvl="0" indent="0" algn="ctr" defTabSz="800100">
            <a:lnSpc>
              <a:spcPct val="90000"/>
            </a:lnSpc>
            <a:spcBef>
              <a:spcPct val="0"/>
            </a:spcBef>
            <a:spcAft>
              <a:spcPct val="35000"/>
            </a:spcAft>
            <a:buSzPts val="1100"/>
            <a:buFont typeface="Calibri" panose="020F0502020204030204" pitchFamily="34" charset="0"/>
            <a:buNone/>
          </a:pPr>
          <a:r>
            <a:rPr lang="es-CO" sz="1800" kern="1200" dirty="0"/>
            <a:t>Captación y gestión de </a:t>
          </a:r>
          <a:r>
            <a:rPr lang="es-CO" sz="1800" b="1" kern="1200" dirty="0"/>
            <a:t>847.426</a:t>
          </a:r>
          <a:r>
            <a:rPr lang="es-CO" sz="1800" kern="1200" dirty="0"/>
            <a:t> casos sospechosos, descartados, sin nexo, migrantes, cadenas de contactos entre otros. </a:t>
          </a:r>
        </a:p>
      </dsp:txBody>
      <dsp:txXfrm rot="10800000">
        <a:off x="4737723" y="2219"/>
        <a:ext cx="15088666" cy="1664734"/>
      </dsp:txXfrm>
    </dsp:sp>
    <dsp:sp modelId="{1B877D2F-5637-4353-A490-E52A91E56164}">
      <dsp:nvSpPr>
        <dsp:cNvPr id="0" name=""/>
        <dsp:cNvSpPr/>
      </dsp:nvSpPr>
      <dsp:spPr>
        <a:xfrm>
          <a:off x="3489173" y="2219"/>
          <a:ext cx="1664734" cy="1664734"/>
        </a:xfrm>
        <a:prstGeom prst="ellipse">
          <a:avLst/>
        </a:prstGeom>
        <a:blipFill rotWithShape="1">
          <a:blip xmlns:r="http://schemas.openxmlformats.org/officeDocument/2006/relationships" r:embed="rId1"/>
          <a:srcRect/>
          <a:stretch>
            <a:fillRect l="-56000" r="-56000"/>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FB179735-36F4-43C5-ADF0-EFB2E920DC52}">
      <dsp:nvSpPr>
        <dsp:cNvPr id="0" name=""/>
        <dsp:cNvSpPr/>
      </dsp:nvSpPr>
      <dsp:spPr>
        <a:xfrm rot="10800000">
          <a:off x="4321540" y="2089556"/>
          <a:ext cx="15504849" cy="1664734"/>
        </a:xfrm>
        <a:prstGeom prst="homePlate">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34102" tIns="68580" rIns="128016" bIns="68580" numCol="1" spcCol="1270" anchor="ctr" anchorCtr="0">
          <a:noAutofit/>
        </a:bodyPr>
        <a:lstStyle/>
        <a:p>
          <a:pPr marL="0" lvl="0" indent="0" algn="ctr" defTabSz="800100">
            <a:lnSpc>
              <a:spcPct val="90000"/>
            </a:lnSpc>
            <a:spcBef>
              <a:spcPct val="0"/>
            </a:spcBef>
            <a:spcAft>
              <a:spcPct val="35000"/>
            </a:spcAft>
            <a:buSzPts val="1100"/>
            <a:buFont typeface="Calibri" panose="020F0502020204030204" pitchFamily="34" charset="0"/>
            <a:buNone/>
          </a:pPr>
          <a:r>
            <a:rPr lang="es-CO" sz="1800" b="1" kern="1200" dirty="0"/>
            <a:t>531.046 </a:t>
          </a:r>
          <a:r>
            <a:rPr lang="es-CO" sz="1800" kern="1200" dirty="0"/>
            <a:t>muestras realizadas en población afiliada. Atención y seguimiento de </a:t>
          </a:r>
          <a:r>
            <a:rPr lang="es-CO" sz="1800" b="1" kern="1200" dirty="0"/>
            <a:t>114.884</a:t>
          </a:r>
          <a:r>
            <a:rPr lang="es-CO" sz="1800" kern="1200" dirty="0"/>
            <a:t> casos positivos. </a:t>
          </a:r>
        </a:p>
      </dsp:txBody>
      <dsp:txXfrm rot="10800000">
        <a:off x="4737723" y="2089556"/>
        <a:ext cx="15088666" cy="1664734"/>
      </dsp:txXfrm>
    </dsp:sp>
    <dsp:sp modelId="{84B62E70-CBF8-48FF-962D-E76F4E0AFD5F}">
      <dsp:nvSpPr>
        <dsp:cNvPr id="0" name=""/>
        <dsp:cNvSpPr/>
      </dsp:nvSpPr>
      <dsp:spPr>
        <a:xfrm>
          <a:off x="3489173" y="2089556"/>
          <a:ext cx="1664734" cy="1664734"/>
        </a:xfrm>
        <a:prstGeom prst="ellipse">
          <a:avLst/>
        </a:prstGeom>
        <a:blipFill rotWithShape="1">
          <a:blip xmlns:r="http://schemas.openxmlformats.org/officeDocument/2006/relationships" r:embed="rId2"/>
          <a:srcRect/>
          <a:stretch>
            <a:fillRect l="-38000" r="-38000"/>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2C07E57F-2FA9-4D13-90FC-C4C23DE93639}">
      <dsp:nvSpPr>
        <dsp:cNvPr id="0" name=""/>
        <dsp:cNvSpPr/>
      </dsp:nvSpPr>
      <dsp:spPr>
        <a:xfrm rot="10800000">
          <a:off x="4321540" y="4176893"/>
          <a:ext cx="15504849" cy="1664734"/>
        </a:xfrm>
        <a:prstGeom prst="homePlate">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34102" tIns="68580" rIns="128016" bIns="68580" numCol="1" spcCol="1270" anchor="ctr" anchorCtr="0">
          <a:noAutofit/>
        </a:bodyPr>
        <a:lstStyle/>
        <a:p>
          <a:pPr marL="0" lvl="0" indent="0" algn="ctr" defTabSz="800100">
            <a:lnSpc>
              <a:spcPct val="90000"/>
            </a:lnSpc>
            <a:spcBef>
              <a:spcPct val="0"/>
            </a:spcBef>
            <a:spcAft>
              <a:spcPct val="35000"/>
            </a:spcAft>
            <a:buNone/>
          </a:pPr>
          <a:r>
            <a:rPr lang="es-CO" sz="1800" kern="1200" dirty="0"/>
            <a:t>Letalidad por Covid-19 inferior a referente Nacional: </a:t>
          </a:r>
        </a:p>
        <a:p>
          <a:pPr marL="0" lvl="0" indent="0" algn="ctr" defTabSz="800100">
            <a:lnSpc>
              <a:spcPct val="90000"/>
            </a:lnSpc>
            <a:spcBef>
              <a:spcPct val="0"/>
            </a:spcBef>
            <a:spcAft>
              <a:spcPct val="35000"/>
            </a:spcAft>
            <a:buNone/>
          </a:pPr>
          <a:r>
            <a:rPr lang="es-CO" sz="1800" b="1" kern="1200" dirty="0"/>
            <a:t>1,75% </a:t>
          </a:r>
          <a:r>
            <a:rPr lang="es-CO" sz="1800" kern="1200" dirty="0"/>
            <a:t>Famisanar – País 2,85%</a:t>
          </a:r>
        </a:p>
        <a:p>
          <a:pPr marL="0" lvl="0" indent="0" algn="ctr" defTabSz="800100">
            <a:lnSpc>
              <a:spcPct val="90000"/>
            </a:lnSpc>
            <a:spcBef>
              <a:spcPct val="0"/>
            </a:spcBef>
            <a:spcAft>
              <a:spcPct val="35000"/>
            </a:spcAft>
            <a:buNone/>
          </a:pPr>
          <a:r>
            <a:rPr lang="es-CO" sz="1800" b="0" i="0" kern="1200" dirty="0">
              <a:solidFill>
                <a:srgbClr val="323130"/>
              </a:solidFill>
              <a:effectLst/>
              <a:latin typeface="Segoe UI" panose="020B0502040204020203" pitchFamily="34" charset="0"/>
            </a:rPr>
            <a:t>Fuente: </a:t>
          </a:r>
          <a:r>
            <a:rPr lang="es-CO" sz="1800" b="0" i="0" kern="1200" dirty="0" err="1">
              <a:solidFill>
                <a:srgbClr val="323130"/>
              </a:solidFill>
              <a:effectLst/>
              <a:latin typeface="Segoe UI" panose="020B0502040204020203" pitchFamily="34" charset="0"/>
            </a:rPr>
            <a:t>Fami</a:t>
          </a:r>
          <a:r>
            <a:rPr lang="es-CO" sz="1800" b="0" i="0" kern="1200" dirty="0">
              <a:solidFill>
                <a:srgbClr val="323130"/>
              </a:solidFill>
              <a:effectLst/>
              <a:latin typeface="Segoe UI" panose="020B0502040204020203" pitchFamily="34" charset="0"/>
            </a:rPr>
            <a:t> </a:t>
          </a:r>
          <a:r>
            <a:rPr lang="es-CO" sz="1800" b="0" i="0" kern="1200" dirty="0" err="1">
              <a:solidFill>
                <a:srgbClr val="323130"/>
              </a:solidFill>
              <a:effectLst/>
              <a:latin typeface="Segoe UI" panose="020B0502040204020203" pitchFamily="34" charset="0"/>
            </a:rPr>
            <a:t>Analytics</a:t>
          </a:r>
          <a:r>
            <a:rPr lang="es-CO" sz="1800" b="0" i="0" kern="1200" dirty="0">
              <a:solidFill>
                <a:srgbClr val="323130"/>
              </a:solidFill>
              <a:effectLst/>
              <a:latin typeface="Segoe UI" panose="020B0502040204020203" pitchFamily="34" charset="0"/>
            </a:rPr>
            <a:t> Corte </a:t>
          </a:r>
          <a:r>
            <a:rPr lang="es-CO" sz="1800" kern="1200" dirty="0">
              <a:solidFill>
                <a:srgbClr val="323130"/>
              </a:solidFill>
              <a:latin typeface="Segoe UI" panose="020B0502040204020203" pitchFamily="34" charset="0"/>
            </a:rPr>
            <a:t>31</a:t>
          </a:r>
          <a:r>
            <a:rPr lang="es-CO" sz="1800" b="0" i="0" kern="1200" dirty="0">
              <a:solidFill>
                <a:srgbClr val="323130"/>
              </a:solidFill>
              <a:effectLst/>
              <a:latin typeface="Segoe UI" panose="020B0502040204020203" pitchFamily="34" charset="0"/>
            </a:rPr>
            <a:t> de Dic 2020 </a:t>
          </a:r>
          <a:r>
            <a:rPr lang="es-CO" sz="1800" kern="1200" dirty="0">
              <a:solidFill>
                <a:srgbClr val="323130"/>
              </a:solidFill>
              <a:latin typeface="Segoe UI" panose="020B0502040204020203" pitchFamily="34" charset="0"/>
            </a:rPr>
            <a:t>/ Referentes calculados a partir de datos publicados por </a:t>
          </a:r>
          <a:r>
            <a:rPr lang="es-CO" sz="18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Instituto nacional de salud cierre 2020</a:t>
          </a:r>
          <a:endParaRPr lang="es-CO" sz="1800" kern="1200" dirty="0"/>
        </a:p>
      </dsp:txBody>
      <dsp:txXfrm rot="10800000">
        <a:off x="4737723" y="4176893"/>
        <a:ext cx="15088666" cy="1664734"/>
      </dsp:txXfrm>
    </dsp:sp>
    <dsp:sp modelId="{AF630B6A-D422-4723-8A83-C9CB397BB066}">
      <dsp:nvSpPr>
        <dsp:cNvPr id="0" name=""/>
        <dsp:cNvSpPr/>
      </dsp:nvSpPr>
      <dsp:spPr>
        <a:xfrm>
          <a:off x="3489173" y="4176893"/>
          <a:ext cx="1664734" cy="1664734"/>
        </a:xfrm>
        <a:prstGeom prst="ellipse">
          <a:avLst/>
        </a:prstGeom>
        <a:blipFill rotWithShape="1">
          <a:blip xmlns:r="http://schemas.openxmlformats.org/officeDocument/2006/relationships" r:embed="rId3"/>
          <a:srcRect/>
          <a:stretch>
            <a:fillRect t="-3000" b="-3000"/>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415830FE-0187-42AD-AB3F-B9DEE5D0FD97}">
      <dsp:nvSpPr>
        <dsp:cNvPr id="0" name=""/>
        <dsp:cNvSpPr/>
      </dsp:nvSpPr>
      <dsp:spPr>
        <a:xfrm rot="10800000">
          <a:off x="4321540" y="6264231"/>
          <a:ext cx="15504849" cy="1664734"/>
        </a:xfrm>
        <a:prstGeom prst="homePlate">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34102" tIns="68580" rIns="128016" bIns="68580" numCol="1" spcCol="1270" anchor="ctr" anchorCtr="0">
          <a:noAutofit/>
        </a:bodyPr>
        <a:lstStyle/>
        <a:p>
          <a:pPr marL="0" lvl="0" indent="0" algn="ctr" defTabSz="800100">
            <a:lnSpc>
              <a:spcPct val="90000"/>
            </a:lnSpc>
            <a:spcBef>
              <a:spcPct val="0"/>
            </a:spcBef>
            <a:spcAft>
              <a:spcPct val="35000"/>
            </a:spcAft>
            <a:buSzPts val="1100"/>
            <a:buFont typeface="Calibri" panose="020F0502020204030204" pitchFamily="34" charset="0"/>
            <a:buNone/>
          </a:pPr>
          <a:r>
            <a:rPr lang="es-CO" sz="1800" kern="1200" dirty="0"/>
            <a:t>Cumplimiento seguimientos de casos confirmados y sospechosos SEGCOVID </a:t>
          </a:r>
          <a:r>
            <a:rPr lang="es-CO" sz="1800" b="1" kern="1200" dirty="0"/>
            <a:t>98%.</a:t>
          </a:r>
        </a:p>
      </dsp:txBody>
      <dsp:txXfrm rot="10800000">
        <a:off x="4737723" y="6264231"/>
        <a:ext cx="15088666" cy="1664734"/>
      </dsp:txXfrm>
    </dsp:sp>
    <dsp:sp modelId="{8D68FDCA-53B2-40E1-A18E-DBBE1799AB24}">
      <dsp:nvSpPr>
        <dsp:cNvPr id="0" name=""/>
        <dsp:cNvSpPr/>
      </dsp:nvSpPr>
      <dsp:spPr>
        <a:xfrm>
          <a:off x="3489173" y="6264231"/>
          <a:ext cx="1664734" cy="1664734"/>
        </a:xfrm>
        <a:prstGeom prst="ellipse">
          <a:avLst/>
        </a:prstGeom>
        <a:blipFill rotWithShape="1">
          <a:blip xmlns:r="http://schemas.openxmlformats.org/officeDocument/2006/relationships" r:embed="rId4"/>
          <a:srcRect/>
          <a:stretch>
            <a:fillRect l="-86000" r="-86000"/>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DCDCF7-CED7-4D41-823C-BE4C342B62F1}">
      <dsp:nvSpPr>
        <dsp:cNvPr id="0" name=""/>
        <dsp:cNvSpPr/>
      </dsp:nvSpPr>
      <dsp:spPr>
        <a:xfrm rot="10800000">
          <a:off x="4321540" y="2219"/>
          <a:ext cx="15504849" cy="1664734"/>
        </a:xfrm>
        <a:prstGeom prst="homePlate">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34102" tIns="68580" rIns="128016" bIns="68580" numCol="1" spcCol="1270" anchor="ctr" anchorCtr="0">
          <a:noAutofit/>
        </a:bodyPr>
        <a:lstStyle/>
        <a:p>
          <a:pPr marL="0" lvl="0" indent="0" algn="ctr" defTabSz="800100">
            <a:lnSpc>
              <a:spcPct val="90000"/>
            </a:lnSpc>
            <a:spcBef>
              <a:spcPct val="0"/>
            </a:spcBef>
            <a:spcAft>
              <a:spcPct val="35000"/>
            </a:spcAft>
            <a:buSzPts val="1100"/>
            <a:buFont typeface="Calibri" panose="020F0502020204030204" pitchFamily="34" charset="0"/>
            <a:buNone/>
          </a:pPr>
          <a:r>
            <a:rPr lang="es-CO" sz="1800" kern="1200" dirty="0"/>
            <a:t>Creación de la línea de orientación y seguimiento exclusivo para COVID-19 con el entrenamiento de más de </a:t>
          </a:r>
          <a:r>
            <a:rPr lang="es-CO" sz="1800" b="1" kern="1200" dirty="0"/>
            <a:t>300</a:t>
          </a:r>
          <a:r>
            <a:rPr lang="es-CO" sz="1800" kern="1200" dirty="0"/>
            <a:t> rastreadores desde el aseguramiento.</a:t>
          </a:r>
        </a:p>
      </dsp:txBody>
      <dsp:txXfrm rot="10800000">
        <a:off x="4737723" y="2219"/>
        <a:ext cx="15088666" cy="1664734"/>
      </dsp:txXfrm>
    </dsp:sp>
    <dsp:sp modelId="{1B877D2F-5637-4353-A490-E52A91E56164}">
      <dsp:nvSpPr>
        <dsp:cNvPr id="0" name=""/>
        <dsp:cNvSpPr/>
      </dsp:nvSpPr>
      <dsp:spPr>
        <a:xfrm>
          <a:off x="3489173" y="2219"/>
          <a:ext cx="1664734" cy="1664734"/>
        </a:xfrm>
        <a:prstGeom prst="ellipse">
          <a:avLst/>
        </a:prstGeom>
        <a:blipFill rotWithShape="1">
          <a:blip xmlns:r="http://schemas.openxmlformats.org/officeDocument/2006/relationships" r:embed="rId1"/>
          <a:srcRect/>
          <a:stretch>
            <a:fillRect l="-39000" r="-39000"/>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FB179735-36F4-43C5-ADF0-EFB2E920DC52}">
      <dsp:nvSpPr>
        <dsp:cNvPr id="0" name=""/>
        <dsp:cNvSpPr/>
      </dsp:nvSpPr>
      <dsp:spPr>
        <a:xfrm rot="10800000">
          <a:off x="4321540" y="2089556"/>
          <a:ext cx="15504849" cy="1664734"/>
        </a:xfrm>
        <a:prstGeom prst="homePlate">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34102" tIns="68580" rIns="128016" bIns="68580" numCol="1" spcCol="1270" anchor="ctr" anchorCtr="0">
          <a:noAutofit/>
        </a:bodyPr>
        <a:lstStyle/>
        <a:p>
          <a:pPr marL="0" lvl="0" indent="0" algn="ctr" defTabSz="800100">
            <a:lnSpc>
              <a:spcPct val="90000"/>
            </a:lnSpc>
            <a:spcBef>
              <a:spcPct val="0"/>
            </a:spcBef>
            <a:spcAft>
              <a:spcPct val="35000"/>
            </a:spcAft>
            <a:buSzPts val="1100"/>
            <a:buFont typeface="Calibri" panose="020F0502020204030204" pitchFamily="34" charset="0"/>
            <a:buNone/>
          </a:pPr>
          <a:r>
            <a:rPr lang="es-CO" sz="1800" kern="1200" dirty="0"/>
            <a:t>Diseño e implementación más de </a:t>
          </a:r>
          <a:r>
            <a:rPr lang="es-CO" sz="1800" b="1" kern="1200" dirty="0"/>
            <a:t>20</a:t>
          </a:r>
          <a:r>
            <a:rPr lang="es-CO" sz="1800" kern="1200" dirty="0"/>
            <a:t> protocolos y rutas </a:t>
          </a:r>
          <a:r>
            <a:rPr lang="es-ES" sz="1800" kern="1200" dirty="0"/>
            <a:t>de </a:t>
          </a:r>
          <a:r>
            <a:rPr lang="es-CO" sz="1800" kern="1200" dirty="0"/>
            <a:t>atención de casos sospechosos o confirmados COVID-19, población priorizada. Desarrollo software de seguimiento.  </a:t>
          </a:r>
        </a:p>
      </dsp:txBody>
      <dsp:txXfrm rot="10800000">
        <a:off x="4737723" y="2089556"/>
        <a:ext cx="15088666" cy="1664734"/>
      </dsp:txXfrm>
    </dsp:sp>
    <dsp:sp modelId="{84B62E70-CBF8-48FF-962D-E76F4E0AFD5F}">
      <dsp:nvSpPr>
        <dsp:cNvPr id="0" name=""/>
        <dsp:cNvSpPr/>
      </dsp:nvSpPr>
      <dsp:spPr>
        <a:xfrm>
          <a:off x="3489173" y="2089556"/>
          <a:ext cx="1664734" cy="1664734"/>
        </a:xfrm>
        <a:prstGeom prst="ellipse">
          <a:avLst/>
        </a:prstGeom>
        <a:blipFill rotWithShape="1">
          <a:blip xmlns:r="http://schemas.openxmlformats.org/officeDocument/2006/relationships" r:embed="rId2"/>
          <a:srcRect/>
          <a:stretch>
            <a:fillRect l="-23000" r="-23000"/>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D2013D5C-3730-4F28-87B3-4A5B8D284F59}">
      <dsp:nvSpPr>
        <dsp:cNvPr id="0" name=""/>
        <dsp:cNvSpPr/>
      </dsp:nvSpPr>
      <dsp:spPr>
        <a:xfrm rot="10800000">
          <a:off x="4321540" y="4176893"/>
          <a:ext cx="15504849" cy="1664734"/>
        </a:xfrm>
        <a:prstGeom prst="homePlate">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34102" tIns="68580" rIns="128016" bIns="68580" numCol="1" spcCol="1270" anchor="ctr" anchorCtr="0">
          <a:noAutofit/>
        </a:bodyPr>
        <a:lstStyle/>
        <a:p>
          <a:pPr marL="0" lvl="0" indent="0" algn="ctr" defTabSz="800100">
            <a:lnSpc>
              <a:spcPct val="90000"/>
            </a:lnSpc>
            <a:spcBef>
              <a:spcPct val="0"/>
            </a:spcBef>
            <a:spcAft>
              <a:spcPct val="35000"/>
            </a:spcAft>
            <a:buNone/>
          </a:pPr>
          <a:r>
            <a:rPr lang="es-CO" sz="1800" kern="1200" dirty="0"/>
            <a:t>Atención domiciliaria de </a:t>
          </a:r>
          <a:r>
            <a:rPr lang="es-CO" sz="1800" b="1" kern="1200" dirty="0"/>
            <a:t>243.289</a:t>
          </a:r>
          <a:r>
            <a:rPr lang="es-CO" sz="1800" kern="1200" dirty="0"/>
            <a:t> casos sospechosos o confirmados COVID</a:t>
          </a:r>
        </a:p>
      </dsp:txBody>
      <dsp:txXfrm rot="10800000">
        <a:off x="4737723" y="4176893"/>
        <a:ext cx="15088666" cy="1664734"/>
      </dsp:txXfrm>
    </dsp:sp>
    <dsp:sp modelId="{8FA912C4-160D-45A2-83AA-6E26F3370C9C}">
      <dsp:nvSpPr>
        <dsp:cNvPr id="0" name=""/>
        <dsp:cNvSpPr/>
      </dsp:nvSpPr>
      <dsp:spPr>
        <a:xfrm>
          <a:off x="3489173" y="4176893"/>
          <a:ext cx="1664734" cy="1664734"/>
        </a:xfrm>
        <a:prstGeom prst="ellipse">
          <a:avLst/>
        </a:prstGeom>
        <a:blipFill rotWithShape="1">
          <a:blip xmlns:r="http://schemas.openxmlformats.org/officeDocument/2006/relationships" r:embed="rId3"/>
          <a:srcRect/>
          <a:stretch>
            <a:fillRect l="-28000" r="-28000"/>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415830FE-0187-42AD-AB3F-B9DEE5D0FD97}">
      <dsp:nvSpPr>
        <dsp:cNvPr id="0" name=""/>
        <dsp:cNvSpPr/>
      </dsp:nvSpPr>
      <dsp:spPr>
        <a:xfrm rot="10800000">
          <a:off x="4321540" y="6264231"/>
          <a:ext cx="15504849" cy="1664734"/>
        </a:xfrm>
        <a:prstGeom prst="homePlate">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34102" tIns="68580" rIns="128016" bIns="68580" numCol="1" spcCol="1270" anchor="ctr" anchorCtr="0">
          <a:noAutofit/>
        </a:bodyPr>
        <a:lstStyle/>
        <a:p>
          <a:pPr marL="0" lvl="0" indent="0" algn="ctr" defTabSz="800100">
            <a:lnSpc>
              <a:spcPct val="90000"/>
            </a:lnSpc>
            <a:spcBef>
              <a:spcPct val="0"/>
            </a:spcBef>
            <a:spcAft>
              <a:spcPct val="35000"/>
            </a:spcAft>
            <a:buSzPts val="1100"/>
            <a:buFont typeface="Calibri" panose="020F0502020204030204" pitchFamily="34" charset="0"/>
            <a:buNone/>
          </a:pPr>
          <a:r>
            <a:rPr lang="es-CO" sz="1800" kern="1200" dirty="0"/>
            <a:t>Fortalecimiento, ampliación y articulación de la red de prestadores domiciliarios, ambulatorios y hospitalarios tanto COVID como No COVID.</a:t>
          </a:r>
          <a:endParaRPr lang="es-CO" sz="1800" b="1" kern="1200" dirty="0"/>
        </a:p>
      </dsp:txBody>
      <dsp:txXfrm rot="10800000">
        <a:off x="4737723" y="6264231"/>
        <a:ext cx="15088666" cy="1664734"/>
      </dsp:txXfrm>
    </dsp:sp>
    <dsp:sp modelId="{8D68FDCA-53B2-40E1-A18E-DBBE1799AB24}">
      <dsp:nvSpPr>
        <dsp:cNvPr id="0" name=""/>
        <dsp:cNvSpPr/>
      </dsp:nvSpPr>
      <dsp:spPr>
        <a:xfrm>
          <a:off x="3489173" y="6264231"/>
          <a:ext cx="1664734" cy="1664734"/>
        </a:xfrm>
        <a:prstGeom prst="ellipse">
          <a:avLst/>
        </a:prstGeom>
        <a:blipFill rotWithShape="1">
          <a:blip xmlns:r="http://schemas.openxmlformats.org/officeDocument/2006/relationships" r:embed="rId4"/>
          <a:srcRect/>
          <a:stretch>
            <a:fillRect l="-25000" r="-25000"/>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E24B96-B708-4DCB-9027-D6181D5D6CB9}">
      <dsp:nvSpPr>
        <dsp:cNvPr id="0" name=""/>
        <dsp:cNvSpPr/>
      </dsp:nvSpPr>
      <dsp:spPr>
        <a:xfrm rot="5400000">
          <a:off x="706069" y="2315802"/>
          <a:ext cx="2112761" cy="3515586"/>
        </a:xfrm>
        <a:prstGeom prst="corner">
          <a:avLst>
            <a:gd name="adj1" fmla="val 16120"/>
            <a:gd name="adj2" fmla="val 16110"/>
          </a:avLst>
        </a:prstGeom>
        <a:solidFill>
          <a:schemeClr val="accent1">
            <a:lumMod val="40000"/>
            <a:lumOff val="60000"/>
          </a:schemeClr>
        </a:solidFill>
        <a:ln w="25400" cap="flat" cmpd="sng" algn="ctr">
          <a:solidFill>
            <a:schemeClr val="accent1">
              <a:lumMod val="40000"/>
              <a:lumOff val="60000"/>
            </a:schemeClr>
          </a:solidFill>
          <a:prstDash val="solid"/>
        </a:ln>
        <a:effectLst/>
      </dsp:spPr>
      <dsp:style>
        <a:lnRef idx="2">
          <a:scrgbClr r="0" g="0" b="0"/>
        </a:lnRef>
        <a:fillRef idx="1">
          <a:scrgbClr r="0" g="0" b="0"/>
        </a:fillRef>
        <a:effectRef idx="0">
          <a:scrgbClr r="0" g="0" b="0"/>
        </a:effectRef>
        <a:fontRef idx="minor">
          <a:schemeClr val="lt1"/>
        </a:fontRef>
      </dsp:style>
    </dsp:sp>
    <dsp:sp modelId="{5B4CD855-3217-4D83-8448-F0E097D5C1AE}">
      <dsp:nvSpPr>
        <dsp:cNvPr id="0" name=""/>
        <dsp:cNvSpPr/>
      </dsp:nvSpPr>
      <dsp:spPr>
        <a:xfrm>
          <a:off x="353397" y="3366205"/>
          <a:ext cx="3173891" cy="2782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ctr" defTabSz="1600200">
            <a:lnSpc>
              <a:spcPct val="90000"/>
            </a:lnSpc>
            <a:spcBef>
              <a:spcPct val="0"/>
            </a:spcBef>
            <a:spcAft>
              <a:spcPct val="35000"/>
            </a:spcAft>
            <a:buNone/>
          </a:pPr>
          <a:r>
            <a:rPr lang="es-CO" sz="3600" b="1" kern="1200" dirty="0">
              <a:solidFill>
                <a:schemeClr val="tx1">
                  <a:lumMod val="65000"/>
                  <a:lumOff val="35000"/>
                </a:schemeClr>
              </a:solidFill>
            </a:rPr>
            <a:t>Capital Mínimo</a:t>
          </a:r>
        </a:p>
      </dsp:txBody>
      <dsp:txXfrm>
        <a:off x="353397" y="3366205"/>
        <a:ext cx="3173891" cy="2782102"/>
      </dsp:txXfrm>
    </dsp:sp>
    <dsp:sp modelId="{09E39A77-EA1B-4A2C-9078-B171661D7775}">
      <dsp:nvSpPr>
        <dsp:cNvPr id="0" name=""/>
        <dsp:cNvSpPr/>
      </dsp:nvSpPr>
      <dsp:spPr>
        <a:xfrm>
          <a:off x="2928441" y="2056980"/>
          <a:ext cx="598847" cy="598847"/>
        </a:xfrm>
        <a:prstGeom prst="triangle">
          <a:avLst>
            <a:gd name="adj" fmla="val 100000"/>
          </a:avLst>
        </a:prstGeom>
        <a:solidFill>
          <a:schemeClr val="accent1">
            <a:lumMod val="40000"/>
            <a:lumOff val="60000"/>
          </a:schemeClr>
        </a:solidFill>
        <a:ln w="25400" cap="flat" cmpd="sng" algn="ctr">
          <a:solidFill>
            <a:schemeClr val="accent1">
              <a:lumMod val="40000"/>
              <a:lumOff val="60000"/>
            </a:schemeClr>
          </a:solidFill>
          <a:prstDash val="solid"/>
        </a:ln>
        <a:effectLst/>
      </dsp:spPr>
      <dsp:style>
        <a:lnRef idx="2">
          <a:scrgbClr r="0" g="0" b="0"/>
        </a:lnRef>
        <a:fillRef idx="1">
          <a:scrgbClr r="0" g="0" b="0"/>
        </a:fillRef>
        <a:effectRef idx="0">
          <a:scrgbClr r="0" g="0" b="0"/>
        </a:effectRef>
        <a:fontRef idx="minor">
          <a:schemeClr val="lt1"/>
        </a:fontRef>
      </dsp:style>
    </dsp:sp>
    <dsp:sp modelId="{232A4D03-2F7E-4B0A-97C0-610DBE95715C}">
      <dsp:nvSpPr>
        <dsp:cNvPr id="0" name=""/>
        <dsp:cNvSpPr/>
      </dsp:nvSpPr>
      <dsp:spPr>
        <a:xfrm rot="5400000">
          <a:off x="4591532" y="1354340"/>
          <a:ext cx="2112761" cy="3515586"/>
        </a:xfrm>
        <a:prstGeom prst="corner">
          <a:avLst>
            <a:gd name="adj1" fmla="val 16120"/>
            <a:gd name="adj2" fmla="val 16110"/>
          </a:avLst>
        </a:prstGeom>
        <a:solidFill>
          <a:schemeClr val="accent1"/>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sp>
    <dsp:sp modelId="{8584F1CE-BAE5-4DD3-B554-B21DDE4C4984}">
      <dsp:nvSpPr>
        <dsp:cNvPr id="0" name=""/>
        <dsp:cNvSpPr/>
      </dsp:nvSpPr>
      <dsp:spPr>
        <a:xfrm>
          <a:off x="4238860" y="2404743"/>
          <a:ext cx="3173891" cy="2782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ctr" defTabSz="1600200">
            <a:lnSpc>
              <a:spcPct val="90000"/>
            </a:lnSpc>
            <a:spcBef>
              <a:spcPct val="0"/>
            </a:spcBef>
            <a:spcAft>
              <a:spcPct val="35000"/>
            </a:spcAft>
            <a:buNone/>
          </a:pPr>
          <a:r>
            <a:rPr lang="es-CO" sz="3600" b="1" kern="1200" dirty="0">
              <a:solidFill>
                <a:schemeClr val="tx1">
                  <a:lumMod val="65000"/>
                  <a:lumOff val="35000"/>
                </a:schemeClr>
              </a:solidFill>
            </a:rPr>
            <a:t>Patrimonio Adecuado</a:t>
          </a:r>
        </a:p>
      </dsp:txBody>
      <dsp:txXfrm>
        <a:off x="4238860" y="2404743"/>
        <a:ext cx="3173891" cy="2782102"/>
      </dsp:txXfrm>
    </dsp:sp>
    <dsp:sp modelId="{1E77F5E5-2084-4994-AF85-5BBC59876578}">
      <dsp:nvSpPr>
        <dsp:cNvPr id="0" name=""/>
        <dsp:cNvSpPr/>
      </dsp:nvSpPr>
      <dsp:spPr>
        <a:xfrm>
          <a:off x="6813904" y="1095518"/>
          <a:ext cx="598847" cy="598847"/>
        </a:xfrm>
        <a:prstGeom prst="triangle">
          <a:avLst>
            <a:gd name="adj" fmla="val 100000"/>
          </a:avLst>
        </a:prstGeom>
        <a:solidFill>
          <a:schemeClr val="accent1"/>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sp>
    <dsp:sp modelId="{1F58E235-EA8C-4B6F-9796-C024F6059C22}">
      <dsp:nvSpPr>
        <dsp:cNvPr id="0" name=""/>
        <dsp:cNvSpPr/>
      </dsp:nvSpPr>
      <dsp:spPr>
        <a:xfrm rot="5400000">
          <a:off x="8476995" y="392878"/>
          <a:ext cx="2112761" cy="3515586"/>
        </a:xfrm>
        <a:prstGeom prst="corner">
          <a:avLst>
            <a:gd name="adj1" fmla="val 16120"/>
            <a:gd name="adj2" fmla="val 16110"/>
          </a:avLst>
        </a:prstGeom>
        <a:solidFill>
          <a:schemeClr val="accent1">
            <a:lumMod val="50000"/>
          </a:schemeClr>
        </a:solidFill>
        <a:ln w="25400" cap="flat" cmpd="sng" algn="ctr">
          <a:solidFill>
            <a:schemeClr val="accent1">
              <a:lumMod val="50000"/>
            </a:schemeClr>
          </a:solidFill>
          <a:prstDash val="solid"/>
        </a:ln>
        <a:effectLst/>
      </dsp:spPr>
      <dsp:style>
        <a:lnRef idx="2">
          <a:scrgbClr r="0" g="0" b="0"/>
        </a:lnRef>
        <a:fillRef idx="1">
          <a:scrgbClr r="0" g="0" b="0"/>
        </a:fillRef>
        <a:effectRef idx="0">
          <a:scrgbClr r="0" g="0" b="0"/>
        </a:effectRef>
        <a:fontRef idx="minor">
          <a:schemeClr val="lt1"/>
        </a:fontRef>
      </dsp:style>
    </dsp:sp>
    <dsp:sp modelId="{FB755F27-0857-4389-92E5-693ACE1510BF}">
      <dsp:nvSpPr>
        <dsp:cNvPr id="0" name=""/>
        <dsp:cNvSpPr/>
      </dsp:nvSpPr>
      <dsp:spPr>
        <a:xfrm>
          <a:off x="8124323" y="1443281"/>
          <a:ext cx="3173891" cy="2782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ctr" defTabSz="1600200">
            <a:lnSpc>
              <a:spcPct val="90000"/>
            </a:lnSpc>
            <a:spcBef>
              <a:spcPct val="0"/>
            </a:spcBef>
            <a:spcAft>
              <a:spcPct val="35000"/>
            </a:spcAft>
            <a:buNone/>
          </a:pPr>
          <a:r>
            <a:rPr lang="es-CO" sz="3600" b="1" kern="1200" dirty="0">
              <a:solidFill>
                <a:schemeClr val="tx1">
                  <a:lumMod val="65000"/>
                  <a:lumOff val="35000"/>
                </a:schemeClr>
              </a:solidFill>
            </a:rPr>
            <a:t>Régimen de Inversiones PBS</a:t>
          </a:r>
        </a:p>
      </dsp:txBody>
      <dsp:txXfrm>
        <a:off x="8124323" y="1443281"/>
        <a:ext cx="3173891" cy="2782102"/>
      </dsp:txXfrm>
    </dsp:sp>
    <dsp:sp modelId="{CAC4C9A8-CE95-437E-BE5C-1313DAB28D98}">
      <dsp:nvSpPr>
        <dsp:cNvPr id="0" name=""/>
        <dsp:cNvSpPr/>
      </dsp:nvSpPr>
      <dsp:spPr>
        <a:xfrm>
          <a:off x="10699367" y="134057"/>
          <a:ext cx="598847" cy="598847"/>
        </a:xfrm>
        <a:prstGeom prst="triangle">
          <a:avLst>
            <a:gd name="adj" fmla="val 100000"/>
          </a:avLst>
        </a:prstGeom>
        <a:solidFill>
          <a:schemeClr val="bg1">
            <a:lumMod val="50000"/>
          </a:schemeClr>
        </a:solidFill>
        <a:ln w="25400" cap="flat" cmpd="sng" algn="ctr">
          <a:solidFill>
            <a:schemeClr val="bg1">
              <a:lumMod val="50000"/>
            </a:schemeClr>
          </a:solidFill>
          <a:prstDash val="solid"/>
        </a:ln>
        <a:effectLst/>
      </dsp:spPr>
      <dsp:style>
        <a:lnRef idx="2">
          <a:scrgbClr r="0" g="0" b="0"/>
        </a:lnRef>
        <a:fillRef idx="1">
          <a:scrgbClr r="0" g="0" b="0"/>
        </a:fillRef>
        <a:effectRef idx="0">
          <a:scrgbClr r="0" g="0" b="0"/>
        </a:effectRef>
        <a:fontRef idx="minor">
          <a:schemeClr val="lt1"/>
        </a:fontRef>
      </dsp:style>
    </dsp:sp>
    <dsp:sp modelId="{A5460F23-A762-43E7-BE69-FFDD5869C720}">
      <dsp:nvSpPr>
        <dsp:cNvPr id="0" name=""/>
        <dsp:cNvSpPr/>
      </dsp:nvSpPr>
      <dsp:spPr>
        <a:xfrm rot="5400000">
          <a:off x="12362459" y="-568583"/>
          <a:ext cx="2112761" cy="3515586"/>
        </a:xfrm>
        <a:prstGeom prst="corner">
          <a:avLst>
            <a:gd name="adj1" fmla="val 16120"/>
            <a:gd name="adj2" fmla="val 16110"/>
          </a:avLst>
        </a:prstGeom>
        <a:solidFill>
          <a:schemeClr val="bg1">
            <a:lumMod val="50000"/>
          </a:schemeClr>
        </a:solidFill>
        <a:ln w="25400" cap="flat" cmpd="sng" algn="ctr">
          <a:solidFill>
            <a:schemeClr val="bg1">
              <a:lumMod val="50000"/>
            </a:schemeClr>
          </a:solidFill>
          <a:prstDash val="solid"/>
        </a:ln>
        <a:effectLst/>
      </dsp:spPr>
      <dsp:style>
        <a:lnRef idx="2">
          <a:scrgbClr r="0" g="0" b="0"/>
        </a:lnRef>
        <a:fillRef idx="1">
          <a:scrgbClr r="0" g="0" b="0"/>
        </a:fillRef>
        <a:effectRef idx="0">
          <a:scrgbClr r="0" g="0" b="0"/>
        </a:effectRef>
        <a:fontRef idx="minor">
          <a:schemeClr val="lt1"/>
        </a:fontRef>
      </dsp:style>
    </dsp:sp>
    <dsp:sp modelId="{26963D37-3369-4E20-82CA-89FB3EC69BD0}">
      <dsp:nvSpPr>
        <dsp:cNvPr id="0" name=""/>
        <dsp:cNvSpPr/>
      </dsp:nvSpPr>
      <dsp:spPr>
        <a:xfrm>
          <a:off x="12009786" y="481819"/>
          <a:ext cx="3173891" cy="2782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ctr" defTabSz="1600200">
            <a:lnSpc>
              <a:spcPct val="90000"/>
            </a:lnSpc>
            <a:spcBef>
              <a:spcPct val="0"/>
            </a:spcBef>
            <a:spcAft>
              <a:spcPct val="35000"/>
            </a:spcAft>
            <a:buNone/>
          </a:pPr>
          <a:r>
            <a:rPr lang="es-CO" sz="3600" b="1" kern="1200" dirty="0">
              <a:solidFill>
                <a:schemeClr val="tx1">
                  <a:lumMod val="65000"/>
                  <a:lumOff val="35000"/>
                </a:schemeClr>
              </a:solidFill>
            </a:rPr>
            <a:t>Régimen de Inversiones P. Máx.</a:t>
          </a:r>
        </a:p>
      </dsp:txBody>
      <dsp:txXfrm>
        <a:off x="12009786" y="481819"/>
        <a:ext cx="3173891" cy="278210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41EBD6-EE8A-4CEA-94F4-323B8B73486A}">
      <dsp:nvSpPr>
        <dsp:cNvPr id="0" name=""/>
        <dsp:cNvSpPr/>
      </dsp:nvSpPr>
      <dsp:spPr>
        <a:xfrm>
          <a:off x="2002535" y="0"/>
          <a:ext cx="5257836" cy="3286148"/>
        </a:xfrm>
        <a:prstGeom prst="swooshArrow">
          <a:avLst>
            <a:gd name="adj1" fmla="val 25000"/>
            <a:gd name="adj2" fmla="val 25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72B4248-86BE-4E8B-AF6A-86CFE95DD3C3}">
      <dsp:nvSpPr>
        <dsp:cNvPr id="0" name=""/>
        <dsp:cNvSpPr/>
      </dsp:nvSpPr>
      <dsp:spPr>
        <a:xfrm>
          <a:off x="2703720" y="2268099"/>
          <a:ext cx="136703" cy="136703"/>
        </a:xfrm>
        <a:prstGeom prst="ellipse">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9BCEEAA0-DD60-4B29-940C-56BF1110268D}">
      <dsp:nvSpPr>
        <dsp:cNvPr id="0" name=""/>
        <dsp:cNvSpPr/>
      </dsp:nvSpPr>
      <dsp:spPr>
        <a:xfrm>
          <a:off x="2557469" y="2500330"/>
          <a:ext cx="486734" cy="2978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436" tIns="0" rIns="0" bIns="0" numCol="1" spcCol="1270" anchor="t" anchorCtr="0">
          <a:noAutofit/>
        </a:bodyPr>
        <a:lstStyle/>
        <a:p>
          <a:pPr marL="0" lvl="0" indent="0" algn="l" defTabSz="1422400">
            <a:lnSpc>
              <a:spcPct val="90000"/>
            </a:lnSpc>
            <a:spcBef>
              <a:spcPct val="0"/>
            </a:spcBef>
            <a:spcAft>
              <a:spcPct val="35000"/>
            </a:spcAft>
            <a:buNone/>
          </a:pPr>
          <a:r>
            <a:rPr lang="es-CO" sz="3200" b="1" kern="1200" dirty="0">
              <a:solidFill>
                <a:schemeClr val="accent2">
                  <a:lumMod val="75000"/>
                </a:schemeClr>
              </a:solidFill>
            </a:rPr>
            <a:t>12</a:t>
          </a:r>
        </a:p>
      </dsp:txBody>
      <dsp:txXfrm>
        <a:off x="2557469" y="2500330"/>
        <a:ext cx="486734" cy="297881"/>
      </dsp:txXfrm>
    </dsp:sp>
    <dsp:sp modelId="{1888692B-E87C-4A2F-96CC-45CBA984FA86}">
      <dsp:nvSpPr>
        <dsp:cNvPr id="0" name=""/>
        <dsp:cNvSpPr/>
      </dsp:nvSpPr>
      <dsp:spPr>
        <a:xfrm>
          <a:off x="3910393" y="1374924"/>
          <a:ext cx="247118" cy="247118"/>
        </a:xfrm>
        <a:prstGeom prst="ellipse">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12C00625-A41B-4CF2-895C-2F112EAC892D}">
      <dsp:nvSpPr>
        <dsp:cNvPr id="0" name=""/>
        <dsp:cNvSpPr/>
      </dsp:nvSpPr>
      <dsp:spPr>
        <a:xfrm>
          <a:off x="3824152" y="1671091"/>
          <a:ext cx="560502" cy="2390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943" tIns="0" rIns="0" bIns="0" numCol="1" spcCol="1270" anchor="t" anchorCtr="0">
          <a:noAutofit/>
        </a:bodyPr>
        <a:lstStyle/>
        <a:p>
          <a:pPr marL="0" lvl="0" indent="0" algn="l" defTabSz="1422400">
            <a:lnSpc>
              <a:spcPct val="90000"/>
            </a:lnSpc>
            <a:spcBef>
              <a:spcPct val="0"/>
            </a:spcBef>
            <a:spcAft>
              <a:spcPct val="35000"/>
            </a:spcAft>
            <a:buNone/>
          </a:pPr>
          <a:r>
            <a:rPr lang="es-CO" sz="3200" b="1" kern="1200" dirty="0">
              <a:solidFill>
                <a:schemeClr val="accent2">
                  <a:lumMod val="75000"/>
                </a:schemeClr>
              </a:solidFill>
            </a:rPr>
            <a:t>15</a:t>
          </a:r>
        </a:p>
      </dsp:txBody>
      <dsp:txXfrm>
        <a:off x="3824152" y="1671091"/>
        <a:ext cx="560502" cy="239064"/>
      </dsp:txXfrm>
    </dsp:sp>
    <dsp:sp modelId="{369A515E-4673-4F09-8CE6-E24D80246C84}">
      <dsp:nvSpPr>
        <dsp:cNvPr id="0" name=""/>
        <dsp:cNvSpPr/>
      </dsp:nvSpPr>
      <dsp:spPr>
        <a:xfrm>
          <a:off x="5361556" y="831395"/>
          <a:ext cx="341759" cy="341759"/>
        </a:xfrm>
        <a:prstGeom prst="ellipse">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9A629F20-F258-45CC-A131-5B13D43A3FC2}">
      <dsp:nvSpPr>
        <dsp:cNvPr id="0" name=""/>
        <dsp:cNvSpPr/>
      </dsp:nvSpPr>
      <dsp:spPr>
        <a:xfrm>
          <a:off x="4900089" y="1276967"/>
          <a:ext cx="1135352" cy="1057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1091" tIns="0" rIns="0" bIns="0" numCol="1" spcCol="1270" anchor="t" anchorCtr="0">
          <a:noAutofit/>
        </a:bodyPr>
        <a:lstStyle/>
        <a:p>
          <a:pPr marL="0" lvl="0" indent="0" algn="l" defTabSz="1422400">
            <a:lnSpc>
              <a:spcPct val="90000"/>
            </a:lnSpc>
            <a:spcBef>
              <a:spcPct val="0"/>
            </a:spcBef>
            <a:spcAft>
              <a:spcPct val="35000"/>
            </a:spcAft>
            <a:buNone/>
          </a:pPr>
          <a:r>
            <a:rPr lang="es-CO" sz="3200" b="1" kern="1200" dirty="0">
              <a:solidFill>
                <a:schemeClr val="accent2">
                  <a:lumMod val="75000"/>
                </a:schemeClr>
              </a:solidFill>
            </a:rPr>
            <a:t>23</a:t>
          </a:r>
        </a:p>
      </dsp:txBody>
      <dsp:txXfrm>
        <a:off x="4900089" y="1276967"/>
        <a:ext cx="1135352" cy="10576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87EF5B-F996-4920-9C61-20953E3228AA}">
      <dsp:nvSpPr>
        <dsp:cNvPr id="0" name=""/>
        <dsp:cNvSpPr/>
      </dsp:nvSpPr>
      <dsp:spPr>
        <a:xfrm>
          <a:off x="0" y="81906"/>
          <a:ext cx="10159880" cy="23373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88520" tIns="1103884" rIns="788520" bIns="177800" numCol="1" spcCol="1270" anchor="t" anchorCtr="0">
          <a:noAutofit/>
        </a:bodyPr>
        <a:lstStyle/>
        <a:p>
          <a:pPr marL="228600" lvl="1" indent="-228600" algn="l" defTabSz="1111250">
            <a:lnSpc>
              <a:spcPct val="90000"/>
            </a:lnSpc>
            <a:spcBef>
              <a:spcPct val="0"/>
            </a:spcBef>
            <a:spcAft>
              <a:spcPct val="15000"/>
            </a:spcAft>
            <a:buChar char="•"/>
          </a:pPr>
          <a:r>
            <a:rPr lang="es-CO" sz="2500" b="0" i="0" u="none" strike="noStrike" kern="1200" baseline="0" dirty="0">
              <a:solidFill>
                <a:prstClr val="black"/>
              </a:solidFill>
              <a:latin typeface="+mn-lt"/>
              <a:ea typeface="+mn-ea"/>
              <a:cs typeface="+mn-cs"/>
            </a:rPr>
            <a:t>Bogotá, Bucaramanga, Girardot, Agua de Dios, Santa Marta, Barranquilla, Cartagena, Tunja, Ibagué, Valledupar, Villavicencio, Zipaquirá</a:t>
          </a:r>
        </a:p>
      </dsp:txBody>
      <dsp:txXfrm>
        <a:off x="0" y="81906"/>
        <a:ext cx="10159880" cy="2337300"/>
      </dsp:txXfrm>
    </dsp:sp>
    <dsp:sp modelId="{0185BFBC-0935-4455-8BA1-07671AE636D5}">
      <dsp:nvSpPr>
        <dsp:cNvPr id="0" name=""/>
        <dsp:cNvSpPr/>
      </dsp:nvSpPr>
      <dsp:spPr>
        <a:xfrm>
          <a:off x="487379" y="0"/>
          <a:ext cx="7111916" cy="156456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8813" tIns="0" rIns="268813" bIns="0" numCol="1" spcCol="1270" anchor="ctr" anchorCtr="0">
          <a:noAutofit/>
        </a:bodyPr>
        <a:lstStyle/>
        <a:p>
          <a:pPr marL="0" lvl="0" indent="0" algn="l" defTabSz="1422400">
            <a:lnSpc>
              <a:spcPct val="90000"/>
            </a:lnSpc>
            <a:spcBef>
              <a:spcPct val="0"/>
            </a:spcBef>
            <a:spcAft>
              <a:spcPct val="35000"/>
            </a:spcAft>
            <a:buNone/>
          </a:pPr>
          <a:r>
            <a:rPr lang="es-CO" sz="3200" kern="1200" dirty="0"/>
            <a:t>12 Asociaciones: </a:t>
          </a:r>
        </a:p>
      </dsp:txBody>
      <dsp:txXfrm>
        <a:off x="563755" y="76376"/>
        <a:ext cx="6959164" cy="1411808"/>
      </dsp:txXfrm>
    </dsp:sp>
    <dsp:sp modelId="{4D1C1289-0612-443D-A99D-4D6B6059B5CE}">
      <dsp:nvSpPr>
        <dsp:cNvPr id="0" name=""/>
        <dsp:cNvSpPr/>
      </dsp:nvSpPr>
      <dsp:spPr>
        <a:xfrm>
          <a:off x="0" y="4199883"/>
          <a:ext cx="10159880" cy="20034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88520" tIns="1103884" rIns="788520" bIns="177800" numCol="1" spcCol="1270" anchor="t" anchorCtr="0">
          <a:noAutofit/>
        </a:bodyPr>
        <a:lstStyle/>
        <a:p>
          <a:pPr marL="228600" lvl="1" indent="-228600" algn="l" defTabSz="1111250">
            <a:lnSpc>
              <a:spcPct val="90000"/>
            </a:lnSpc>
            <a:spcBef>
              <a:spcPct val="0"/>
            </a:spcBef>
            <a:spcAft>
              <a:spcPct val="15000"/>
            </a:spcAft>
            <a:buChar char="•"/>
          </a:pPr>
          <a:r>
            <a:rPr lang="es-CO" sz="2500" kern="1200" dirty="0"/>
            <a:t>Facatativá, Barrancabermeja, La Dorada, Villeta, Nariño, Pereira, Manizales, Fusagasugá,  Huila, Quindío, Valle del cauca</a:t>
          </a:r>
        </a:p>
      </dsp:txBody>
      <dsp:txXfrm>
        <a:off x="0" y="4199883"/>
        <a:ext cx="10159880" cy="2003400"/>
      </dsp:txXfrm>
    </dsp:sp>
    <dsp:sp modelId="{D5E4DBA9-8643-4AD3-BBBC-945C85B67B1C}">
      <dsp:nvSpPr>
        <dsp:cNvPr id="0" name=""/>
        <dsp:cNvSpPr/>
      </dsp:nvSpPr>
      <dsp:spPr>
        <a:xfrm>
          <a:off x="507994" y="3417603"/>
          <a:ext cx="7111916" cy="156456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8813" tIns="0" rIns="268813" bIns="0" numCol="1" spcCol="1270" anchor="ctr" anchorCtr="0">
          <a:noAutofit/>
        </a:bodyPr>
        <a:lstStyle/>
        <a:p>
          <a:pPr marL="0" lvl="0" indent="0" algn="l" defTabSz="1422400">
            <a:lnSpc>
              <a:spcPct val="90000"/>
            </a:lnSpc>
            <a:spcBef>
              <a:spcPct val="0"/>
            </a:spcBef>
            <a:spcAft>
              <a:spcPct val="35000"/>
            </a:spcAft>
            <a:buNone/>
          </a:pPr>
          <a:r>
            <a:rPr lang="es-CO" sz="3200" kern="1200" dirty="0"/>
            <a:t>11 Comités: </a:t>
          </a:r>
        </a:p>
      </dsp:txBody>
      <dsp:txXfrm>
        <a:off x="584370" y="3493979"/>
        <a:ext cx="6959164" cy="1411808"/>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1">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2">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drawing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image" Target="../media/image46.png"/></Relationships>
</file>

<file path=ppt/drawings/drawing1.xml><?xml version="1.0" encoding="utf-8"?>
<c:userShapes xmlns:c="http://schemas.openxmlformats.org/drawingml/2006/chart">
  <cdr:relSizeAnchor xmlns:cdr="http://schemas.openxmlformats.org/drawingml/2006/chartDrawing">
    <cdr:from>
      <cdr:x>0.32857</cdr:x>
      <cdr:y>0.2699</cdr:y>
    </cdr:from>
    <cdr:to>
      <cdr:x>0.69156</cdr:x>
      <cdr:y>0.68019</cdr:y>
    </cdr:to>
    <cdr:sp macro="" textlink="">
      <cdr:nvSpPr>
        <cdr:cNvPr id="2" name="Rectángulo 1">
          <a:extLst xmlns:a="http://schemas.openxmlformats.org/drawingml/2006/main">
            <a:ext uri="{FF2B5EF4-FFF2-40B4-BE49-F238E27FC236}">
              <a16:creationId xmlns:a16="http://schemas.microsoft.com/office/drawing/2014/main" xmlns="" id="{5DF3EF82-2154-4CF6-9325-3CF84CDEBA7B}"/>
            </a:ext>
          </a:extLst>
        </cdr:cNvPr>
        <cdr:cNvSpPr/>
      </cdr:nvSpPr>
      <cdr:spPr>
        <a:xfrm xmlns:a="http://schemas.openxmlformats.org/drawingml/2006/main">
          <a:off x="1502231" y="740394"/>
          <a:ext cx="1659591" cy="1125508"/>
        </a:xfrm>
        <a:prstGeom xmlns:a="http://schemas.openxmlformats.org/drawingml/2006/main" prst="rect">
          <a:avLst/>
        </a:prstGeom>
        <a:noFill xmlns:a="http://schemas.openxmlformats.org/drawingml/2006/main"/>
      </cdr:spPr>
      <cdr:txBody>
        <a:bodyPr xmlns:a="http://schemas.openxmlformats.org/drawingml/2006/main" wrap="none" lIns="91440" tIns="45720" rIns="91440" bIns="45720">
          <a:spAutoFit/>
        </a:bodyPr>
        <a:lstStyle xmlns:a="http://schemas.openxmlformats.org/drawingml/2006/main"/>
        <a:p xmlns:a="http://schemas.openxmlformats.org/drawingml/2006/main">
          <a:pPr algn="ctr"/>
          <a:r>
            <a:rPr lang="es-ES" sz="66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95%</a:t>
          </a:r>
        </a:p>
      </cdr:txBody>
    </cdr:sp>
  </cdr:relSizeAnchor>
</c:userShapes>
</file>

<file path=ppt/drawings/drawing2.xml><?xml version="1.0" encoding="utf-8"?>
<c:userShapes xmlns:c="http://schemas.openxmlformats.org/drawingml/2006/chart">
  <cdr:relSizeAnchor xmlns:cdr="http://schemas.openxmlformats.org/drawingml/2006/chartDrawing">
    <cdr:from>
      <cdr:x>0.84984</cdr:x>
      <cdr:y>0.12836</cdr:y>
    </cdr:from>
    <cdr:to>
      <cdr:x>0.89146</cdr:x>
      <cdr:y>0.22918</cdr:y>
    </cdr:to>
    <cdr:pic>
      <cdr:nvPicPr>
        <cdr:cNvPr id="7" name="Picture 2">
          <a:extLst xmlns:a="http://schemas.openxmlformats.org/drawingml/2006/main">
            <a:ext uri="{FF2B5EF4-FFF2-40B4-BE49-F238E27FC236}">
              <a16:creationId xmlns:a16="http://schemas.microsoft.com/office/drawing/2014/main" xmlns="" id="{864D7141-C532-401F-89F4-B75CD042F809}"/>
            </a:ext>
          </a:extLst>
        </cdr:cNvPr>
        <cdr:cNvPicPr>
          <a:picLocks xmlns:a="http://schemas.openxmlformats.org/drawingml/2006/main" noChangeAspect="1" noChangeArrowheads="1"/>
        </cdr:cNvPicPr>
      </cdr:nvPicPr>
      <cdr:blipFill>
        <a:blip xmlns:a="http://schemas.openxmlformats.org/drawingml/2006/main" xmlns:r="http://schemas.openxmlformats.org/officeDocument/2006/relationships" r:embed="rId1"/>
        <a:srcRect xmlns:a="http://schemas.openxmlformats.org/drawingml/2006/main" t="8929" r="46428"/>
        <a:stretch xmlns:a="http://schemas.openxmlformats.org/drawingml/2006/main">
          <a:fillRect/>
        </a:stretch>
      </cdr:blipFill>
      <cdr:spPr bwMode="auto">
        <a:xfrm xmlns:a="http://schemas.openxmlformats.org/drawingml/2006/main">
          <a:off x="4549215" y="495168"/>
          <a:ext cx="222794" cy="388926"/>
        </a:xfrm>
        <a:prstGeom xmlns:a="http://schemas.openxmlformats.org/drawingml/2006/main" prst="rect">
          <a:avLst/>
        </a:prstGeom>
        <a:noFill xmlns:a="http://schemas.openxmlformats.org/drawingml/2006/main"/>
        <a:ln xmlns:a="http://schemas.openxmlformats.org/drawingml/2006/main" w="9525">
          <a:noFill/>
          <a:miter lim="800000"/>
          <a:headEnd/>
          <a:tailEnd/>
        </a:ln>
        <a:effectLst xmlns:a="http://schemas.openxmlformats.org/drawingml/2006/main"/>
      </cdr:spPr>
    </cdr:pic>
  </cdr:relSizeAnchor>
  <cdr:relSizeAnchor xmlns:cdr="http://schemas.openxmlformats.org/drawingml/2006/chartDrawing">
    <cdr:from>
      <cdr:x>0.26475</cdr:x>
      <cdr:y>0.12447</cdr:y>
    </cdr:from>
    <cdr:to>
      <cdr:x>0.29875</cdr:x>
      <cdr:y>0.23272</cdr:y>
    </cdr:to>
    <cdr:pic>
      <cdr:nvPicPr>
        <cdr:cNvPr id="38942" name="Picture 3">
          <a:extLst xmlns:a="http://schemas.openxmlformats.org/drawingml/2006/main">
            <a:ext uri="{FF2B5EF4-FFF2-40B4-BE49-F238E27FC236}">
              <a16:creationId xmlns:a16="http://schemas.microsoft.com/office/drawing/2014/main" xmlns="" id="{8344AE57-3B65-4102-A9B8-D55251008B49}"/>
            </a:ext>
          </a:extLst>
        </cdr:cNvPr>
        <cdr:cNvPicPr>
          <a:picLocks xmlns:a="http://schemas.openxmlformats.org/drawingml/2006/main" noChangeAspect="1" noChangeArrowheads="1"/>
        </cdr:cNvPicPr>
      </cdr:nvPicPr>
      <cdr:blipFill>
        <a:blip xmlns:a="http://schemas.openxmlformats.org/drawingml/2006/main" xmlns:r="http://schemas.openxmlformats.org/officeDocument/2006/relationships" r:embed="rId2"/>
        <a:srcRect xmlns:a="http://schemas.openxmlformats.org/drawingml/2006/main" r="54465"/>
        <a:stretch xmlns:a="http://schemas.openxmlformats.org/drawingml/2006/main">
          <a:fillRect/>
        </a:stretch>
      </cdr:blipFill>
      <cdr:spPr bwMode="auto">
        <a:xfrm xmlns:a="http://schemas.openxmlformats.org/drawingml/2006/main">
          <a:off x="1417201" y="480155"/>
          <a:ext cx="182004" cy="417588"/>
        </a:xfrm>
        <a:prstGeom xmlns:a="http://schemas.openxmlformats.org/drawingml/2006/main" prst="rect">
          <a:avLst/>
        </a:prstGeom>
        <a:noFill xmlns:a="http://schemas.openxmlformats.org/drawingml/2006/main"/>
        <a:ln xmlns:a="http://schemas.openxmlformats.org/drawingml/2006/main" w="9525">
          <a:noFill/>
          <a:miter lim="800000"/>
          <a:headEnd/>
          <a:tailEnd/>
        </a:ln>
      </cdr:spPr>
    </cdr:pic>
  </cdr:relSizeAnchor>
  <cdr:relSizeAnchor xmlns:cdr="http://schemas.openxmlformats.org/drawingml/2006/chartDrawing">
    <cdr:from>
      <cdr:x>0.22799</cdr:x>
      <cdr:y>0.23427</cdr:y>
    </cdr:from>
    <cdr:to>
      <cdr:x>0.32855</cdr:x>
      <cdr:y>0.27228</cdr:y>
    </cdr:to>
    <cdr:sp macro="" textlink="">
      <cdr:nvSpPr>
        <cdr:cNvPr id="4" name="8 CuadroTexto"/>
        <cdr:cNvSpPr txBox="1"/>
      </cdr:nvSpPr>
      <cdr:spPr>
        <a:xfrm xmlns:a="http://schemas.openxmlformats.org/drawingml/2006/main">
          <a:off x="3214709" y="2044413"/>
          <a:ext cx="1417924" cy="331710"/>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pPr algn="ctr"/>
          <a:r>
            <a:rPr lang="es-CO" sz="1300" b="1" dirty="0"/>
            <a:t>Masculino</a:t>
          </a:r>
        </a:p>
      </cdr:txBody>
    </cdr:sp>
  </cdr:relSizeAnchor>
  <cdr:relSizeAnchor xmlns:cdr="http://schemas.openxmlformats.org/drawingml/2006/chartDrawing">
    <cdr:from>
      <cdr:x>0.82076</cdr:x>
      <cdr:y>0.23427</cdr:y>
    </cdr:from>
    <cdr:to>
      <cdr:x>0.92132</cdr:x>
      <cdr:y>0.27228</cdr:y>
    </cdr:to>
    <cdr:sp macro="" textlink="">
      <cdr:nvSpPr>
        <cdr:cNvPr id="5" name="1 CuadroTexto"/>
        <cdr:cNvSpPr txBox="1"/>
      </cdr:nvSpPr>
      <cdr:spPr>
        <a:xfrm xmlns:a="http://schemas.openxmlformats.org/drawingml/2006/main">
          <a:off x="11572955" y="2044413"/>
          <a:ext cx="1417924" cy="33171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s-CO" sz="1300" b="1" dirty="0"/>
            <a:t>Femenino</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4160722" cy="365555"/>
          </a:xfrm>
          <a:prstGeom prst="rect">
            <a:avLst/>
          </a:prstGeom>
        </p:spPr>
        <p:txBody>
          <a:bodyPr vert="horz" lIns="49240" tIns="24620" rIns="49240" bIns="24620" rtlCol="0"/>
          <a:lstStyle>
            <a:lvl1pPr algn="l">
              <a:defRPr sz="600"/>
            </a:lvl1pPr>
          </a:lstStyle>
          <a:p>
            <a:endParaRPr lang="es-ES"/>
          </a:p>
        </p:txBody>
      </p:sp>
      <p:sp>
        <p:nvSpPr>
          <p:cNvPr id="3" name="Marcador de fecha 2"/>
          <p:cNvSpPr>
            <a:spLocks noGrp="1"/>
          </p:cNvSpPr>
          <p:nvPr>
            <p:ph type="dt" idx="1"/>
          </p:nvPr>
        </p:nvSpPr>
        <p:spPr>
          <a:xfrm>
            <a:off x="5438204" y="0"/>
            <a:ext cx="4160722" cy="365555"/>
          </a:xfrm>
          <a:prstGeom prst="rect">
            <a:avLst/>
          </a:prstGeom>
        </p:spPr>
        <p:txBody>
          <a:bodyPr vert="horz" lIns="49240" tIns="24620" rIns="49240" bIns="24620" rtlCol="0"/>
          <a:lstStyle>
            <a:lvl1pPr algn="r">
              <a:defRPr sz="600"/>
            </a:lvl1pPr>
          </a:lstStyle>
          <a:p>
            <a:fld id="{7127612A-3F6C-2E41-918B-15833B445113}" type="datetimeFigureOut">
              <a:rPr lang="es-ES" smtClean="0"/>
              <a:pPr/>
              <a:t>30/06/2021</a:t>
            </a:fld>
            <a:endParaRPr lang="es-ES"/>
          </a:p>
        </p:txBody>
      </p:sp>
      <p:sp>
        <p:nvSpPr>
          <p:cNvPr id="4" name="Marcador de imagen de diapositiva 3"/>
          <p:cNvSpPr>
            <a:spLocks noGrp="1" noRot="1" noChangeAspect="1"/>
          </p:cNvSpPr>
          <p:nvPr>
            <p:ph type="sldImg" idx="2"/>
          </p:nvPr>
        </p:nvSpPr>
        <p:spPr>
          <a:xfrm>
            <a:off x="2362200" y="547688"/>
            <a:ext cx="4876800" cy="2744787"/>
          </a:xfrm>
          <a:prstGeom prst="rect">
            <a:avLst/>
          </a:prstGeom>
          <a:noFill/>
          <a:ln w="12700">
            <a:solidFill>
              <a:prstClr val="black"/>
            </a:solidFill>
          </a:ln>
        </p:spPr>
        <p:txBody>
          <a:bodyPr vert="horz" lIns="49240" tIns="24620" rIns="49240" bIns="24620" rtlCol="0" anchor="ctr"/>
          <a:lstStyle/>
          <a:p>
            <a:endParaRPr lang="es-ES"/>
          </a:p>
        </p:txBody>
      </p:sp>
      <p:sp>
        <p:nvSpPr>
          <p:cNvPr id="5" name="Marcador de notas 4"/>
          <p:cNvSpPr>
            <a:spLocks noGrp="1"/>
          </p:cNvSpPr>
          <p:nvPr>
            <p:ph type="body" sz="quarter" idx="3"/>
          </p:nvPr>
        </p:nvSpPr>
        <p:spPr>
          <a:xfrm>
            <a:off x="959817" y="3474823"/>
            <a:ext cx="7681567" cy="3292045"/>
          </a:xfrm>
          <a:prstGeom prst="rect">
            <a:avLst/>
          </a:prstGeom>
        </p:spPr>
        <p:txBody>
          <a:bodyPr vert="horz" lIns="49240" tIns="24620" rIns="49240" bIns="24620" rtlCol="0"/>
          <a:lstStyle/>
          <a:p>
            <a:pPr lvl="0"/>
            <a:r>
              <a:rPr lang="en-US"/>
              <a:t>Haga clic para modificar el estilo de texto del patrón</a:t>
            </a:r>
          </a:p>
          <a:p>
            <a:pPr lvl="1"/>
            <a:r>
              <a:rPr lang="en-US"/>
              <a:t>Segundo nivel</a:t>
            </a:r>
          </a:p>
          <a:p>
            <a:pPr lvl="2"/>
            <a:r>
              <a:rPr lang="en-US"/>
              <a:t>Tercer nivel</a:t>
            </a:r>
          </a:p>
          <a:p>
            <a:pPr lvl="3"/>
            <a:r>
              <a:rPr lang="en-US"/>
              <a:t>Cuarto nivel</a:t>
            </a:r>
          </a:p>
          <a:p>
            <a:pPr lvl="4"/>
            <a:r>
              <a:rPr lang="en-US"/>
              <a:t>Quinto nivel</a:t>
            </a:r>
            <a:endParaRPr lang="es-ES"/>
          </a:p>
        </p:txBody>
      </p:sp>
      <p:sp>
        <p:nvSpPr>
          <p:cNvPr id="6" name="Marcador de pie de página 5"/>
          <p:cNvSpPr>
            <a:spLocks noGrp="1"/>
          </p:cNvSpPr>
          <p:nvPr>
            <p:ph type="ftr" sz="quarter" idx="4"/>
          </p:nvPr>
        </p:nvSpPr>
        <p:spPr>
          <a:xfrm>
            <a:off x="0" y="6948619"/>
            <a:ext cx="4160722" cy="365555"/>
          </a:xfrm>
          <a:prstGeom prst="rect">
            <a:avLst/>
          </a:prstGeom>
        </p:spPr>
        <p:txBody>
          <a:bodyPr vert="horz" lIns="49240" tIns="24620" rIns="49240" bIns="24620" rtlCol="0" anchor="b"/>
          <a:lstStyle>
            <a:lvl1pPr algn="l">
              <a:defRPr sz="600"/>
            </a:lvl1pPr>
          </a:lstStyle>
          <a:p>
            <a:endParaRPr lang="es-ES"/>
          </a:p>
        </p:txBody>
      </p:sp>
      <p:sp>
        <p:nvSpPr>
          <p:cNvPr id="7" name="Marcador de número de diapositiva 6"/>
          <p:cNvSpPr>
            <a:spLocks noGrp="1"/>
          </p:cNvSpPr>
          <p:nvPr>
            <p:ph type="sldNum" sz="quarter" idx="5"/>
          </p:nvPr>
        </p:nvSpPr>
        <p:spPr>
          <a:xfrm>
            <a:off x="5438204" y="6948619"/>
            <a:ext cx="4160722" cy="365555"/>
          </a:xfrm>
          <a:prstGeom prst="rect">
            <a:avLst/>
          </a:prstGeom>
        </p:spPr>
        <p:txBody>
          <a:bodyPr vert="horz" lIns="49240" tIns="24620" rIns="49240" bIns="24620" rtlCol="0" anchor="b"/>
          <a:lstStyle>
            <a:lvl1pPr algn="r">
              <a:defRPr sz="600"/>
            </a:lvl1pPr>
          </a:lstStyle>
          <a:p>
            <a:fld id="{89147189-D8DD-BC4A-827D-5E1CCCC02119}" type="slidenum">
              <a:rPr lang="es-ES" smtClean="0"/>
              <a:pPr/>
              <a:t>‹Nº›</a:t>
            </a:fld>
            <a:endParaRPr lang="es-ES"/>
          </a:p>
        </p:txBody>
      </p:sp>
    </p:spTree>
    <p:extLst>
      <p:ext uri="{BB962C8B-B14F-4D97-AF65-F5344CB8AC3E}">
        <p14:creationId xmlns:p14="http://schemas.microsoft.com/office/powerpoint/2010/main" xmlns="" val="381921129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89147189-D8DD-BC4A-827D-5E1CCCC02119}" type="slidenum">
              <a:rPr lang="es-ES" smtClean="0"/>
              <a:pPr/>
              <a:t>2</a:t>
            </a:fld>
            <a:endParaRPr lang="es-ES"/>
          </a:p>
        </p:txBody>
      </p:sp>
    </p:spTree>
    <p:extLst>
      <p:ext uri="{BB962C8B-B14F-4D97-AF65-F5344CB8AC3E}">
        <p14:creationId xmlns:p14="http://schemas.microsoft.com/office/powerpoint/2010/main" xmlns="" val="34737796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89147189-D8DD-BC4A-827D-5E1CCCC02119}" type="slidenum">
              <a:rPr lang="es-ES" smtClean="0"/>
              <a:pPr/>
              <a:t>11</a:t>
            </a:fld>
            <a:endParaRPr lang="es-ES"/>
          </a:p>
        </p:txBody>
      </p:sp>
    </p:spTree>
    <p:extLst>
      <p:ext uri="{BB962C8B-B14F-4D97-AF65-F5344CB8AC3E}">
        <p14:creationId xmlns:p14="http://schemas.microsoft.com/office/powerpoint/2010/main" xmlns="" val="34737796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89147189-D8DD-BC4A-827D-5E1CCCC02119}" type="slidenum">
              <a:rPr lang="es-ES" smtClean="0"/>
              <a:pPr/>
              <a:t>12</a:t>
            </a:fld>
            <a:endParaRPr lang="es-ES"/>
          </a:p>
        </p:txBody>
      </p:sp>
    </p:spTree>
    <p:extLst>
      <p:ext uri="{BB962C8B-B14F-4D97-AF65-F5344CB8AC3E}">
        <p14:creationId xmlns:p14="http://schemas.microsoft.com/office/powerpoint/2010/main" xmlns="" val="34737796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3"/>
        <p:cNvGrpSpPr/>
        <p:nvPr/>
      </p:nvGrpSpPr>
      <p:grpSpPr>
        <a:xfrm>
          <a:off x="0" y="0"/>
          <a:ext cx="0" cy="0"/>
          <a:chOff x="0" y="0"/>
          <a:chExt cx="0" cy="0"/>
        </a:xfrm>
      </p:grpSpPr>
      <p:sp>
        <p:nvSpPr>
          <p:cNvPr id="1184" name="Google Shape;1184;g9543b1546e_0_1160:notes"/>
          <p:cNvSpPr>
            <a:spLocks noGrp="1" noRot="1" noChangeAspect="1"/>
          </p:cNvSpPr>
          <p:nvPr>
            <p:ph type="sldImg" idx="2"/>
          </p:nvPr>
        </p:nvSpPr>
        <p:spPr>
          <a:xfrm>
            <a:off x="-333375" y="442913"/>
            <a:ext cx="3943350" cy="22193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5" name="Google Shape;1185;g9543b1546e_0_1160:notes"/>
          <p:cNvSpPr txBox="1">
            <a:spLocks noGrp="1"/>
          </p:cNvSpPr>
          <p:nvPr>
            <p:ph type="body" idx="1"/>
          </p:nvPr>
        </p:nvSpPr>
        <p:spPr>
          <a:xfrm>
            <a:off x="327521" y="2809431"/>
            <a:ext cx="2620163" cy="2661566"/>
          </a:xfrm>
          <a:prstGeom prst="rect">
            <a:avLst/>
          </a:prstGeom>
        </p:spPr>
        <p:txBody>
          <a:bodyPr spcFirstLastPara="1" wrap="square" lIns="49232" tIns="49232" rIns="49232" bIns="49232" anchor="t" anchorCtr="0">
            <a:noAutofit/>
          </a:bodyPr>
          <a:lstStyle/>
          <a:p>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89147189-D8DD-BC4A-827D-5E1CCCC02119}" type="slidenum">
              <a:rPr lang="es-ES" smtClean="0"/>
              <a:pPr/>
              <a:t>14</a:t>
            </a:fld>
            <a:endParaRPr lang="es-ES"/>
          </a:p>
        </p:txBody>
      </p:sp>
    </p:spTree>
    <p:extLst>
      <p:ext uri="{BB962C8B-B14F-4D97-AF65-F5344CB8AC3E}">
        <p14:creationId xmlns:p14="http://schemas.microsoft.com/office/powerpoint/2010/main" xmlns="" val="34737796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7"/>
        <p:cNvGrpSpPr/>
        <p:nvPr/>
      </p:nvGrpSpPr>
      <p:grpSpPr>
        <a:xfrm>
          <a:off x="0" y="0"/>
          <a:ext cx="0" cy="0"/>
          <a:chOff x="0" y="0"/>
          <a:chExt cx="0" cy="0"/>
        </a:xfrm>
      </p:grpSpPr>
      <p:sp>
        <p:nvSpPr>
          <p:cNvPr id="1518" name="Google Shape;1518;g9c73459845_0_5216:notes"/>
          <p:cNvSpPr>
            <a:spLocks noGrp="1" noRot="1" noChangeAspect="1"/>
          </p:cNvSpPr>
          <p:nvPr>
            <p:ph type="sldImg" idx="2"/>
          </p:nvPr>
        </p:nvSpPr>
        <p:spPr>
          <a:xfrm>
            <a:off x="-333375" y="442913"/>
            <a:ext cx="3943350" cy="22193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9" name="Google Shape;1519;g9c73459845_0_5216:notes"/>
          <p:cNvSpPr txBox="1">
            <a:spLocks noGrp="1"/>
          </p:cNvSpPr>
          <p:nvPr>
            <p:ph type="body" idx="1"/>
          </p:nvPr>
        </p:nvSpPr>
        <p:spPr>
          <a:xfrm>
            <a:off x="327521" y="2809431"/>
            <a:ext cx="2620163" cy="2661566"/>
          </a:xfrm>
          <a:prstGeom prst="rect">
            <a:avLst/>
          </a:prstGeom>
        </p:spPr>
        <p:txBody>
          <a:bodyPr spcFirstLastPara="1" wrap="square" lIns="49232" tIns="49232" rIns="49232" bIns="49232" anchor="t" anchorCtr="0">
            <a:noAutofit/>
          </a:bodyPr>
          <a:lstStyle/>
          <a:p>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89147189-D8DD-BC4A-827D-5E1CCCC02119}" type="slidenum">
              <a:rPr lang="es-ES" smtClean="0"/>
              <a:pPr/>
              <a:t>16</a:t>
            </a:fld>
            <a:endParaRPr lang="es-ES"/>
          </a:p>
        </p:txBody>
      </p:sp>
    </p:spTree>
    <p:extLst>
      <p:ext uri="{BB962C8B-B14F-4D97-AF65-F5344CB8AC3E}">
        <p14:creationId xmlns:p14="http://schemas.microsoft.com/office/powerpoint/2010/main" xmlns="" val="34737796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89147189-D8DD-BC4A-827D-5E1CCCC02119}" type="slidenum">
              <a:rPr lang="es-ES" smtClean="0"/>
              <a:pPr/>
              <a:t>17</a:t>
            </a:fld>
            <a:endParaRPr lang="es-ES"/>
          </a:p>
        </p:txBody>
      </p:sp>
    </p:spTree>
    <p:extLst>
      <p:ext uri="{BB962C8B-B14F-4D97-AF65-F5344CB8AC3E}">
        <p14:creationId xmlns:p14="http://schemas.microsoft.com/office/powerpoint/2010/main" xmlns="" val="34737796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89147189-D8DD-BC4A-827D-5E1CCCC02119}" type="slidenum">
              <a:rPr lang="es-ES" smtClean="0"/>
              <a:pPr/>
              <a:t>18</a:t>
            </a:fld>
            <a:endParaRPr lang="es-ES"/>
          </a:p>
        </p:txBody>
      </p:sp>
    </p:spTree>
    <p:extLst>
      <p:ext uri="{BB962C8B-B14F-4D97-AF65-F5344CB8AC3E}">
        <p14:creationId xmlns:p14="http://schemas.microsoft.com/office/powerpoint/2010/main" xmlns="" val="34737796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89147189-D8DD-BC4A-827D-5E1CCCC02119}" type="slidenum">
              <a:rPr lang="es-ES" smtClean="0"/>
              <a:pPr/>
              <a:t>19</a:t>
            </a:fld>
            <a:endParaRPr lang="es-ES"/>
          </a:p>
        </p:txBody>
      </p:sp>
    </p:spTree>
    <p:extLst>
      <p:ext uri="{BB962C8B-B14F-4D97-AF65-F5344CB8AC3E}">
        <p14:creationId xmlns:p14="http://schemas.microsoft.com/office/powerpoint/2010/main" xmlns="" val="34737796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89147189-D8DD-BC4A-827D-5E1CCCC02119}" type="slidenum">
              <a:rPr lang="es-ES" smtClean="0"/>
              <a:pPr/>
              <a:t>20</a:t>
            </a:fld>
            <a:endParaRPr lang="es-ES"/>
          </a:p>
        </p:txBody>
      </p:sp>
    </p:spTree>
    <p:extLst>
      <p:ext uri="{BB962C8B-B14F-4D97-AF65-F5344CB8AC3E}">
        <p14:creationId xmlns:p14="http://schemas.microsoft.com/office/powerpoint/2010/main" xmlns="" val="34737796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89147189-D8DD-BC4A-827D-5E1CCCC02119}" type="slidenum">
              <a:rPr lang="es-ES" smtClean="0"/>
              <a:pPr/>
              <a:t>3</a:t>
            </a:fld>
            <a:endParaRPr lang="es-ES"/>
          </a:p>
        </p:txBody>
      </p:sp>
    </p:spTree>
    <p:extLst>
      <p:ext uri="{BB962C8B-B14F-4D97-AF65-F5344CB8AC3E}">
        <p14:creationId xmlns:p14="http://schemas.microsoft.com/office/powerpoint/2010/main" xmlns="" val="34737796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89147189-D8DD-BC4A-827D-5E1CCCC02119}" type="slidenum">
              <a:rPr lang="es-ES" smtClean="0"/>
              <a:pPr/>
              <a:t>21</a:t>
            </a:fld>
            <a:endParaRPr lang="es-ES"/>
          </a:p>
        </p:txBody>
      </p:sp>
    </p:spTree>
    <p:extLst>
      <p:ext uri="{BB962C8B-B14F-4D97-AF65-F5344CB8AC3E}">
        <p14:creationId xmlns:p14="http://schemas.microsoft.com/office/powerpoint/2010/main" xmlns="" val="20025396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89147189-D8DD-BC4A-827D-5E1CCCC02119}" type="slidenum">
              <a:rPr lang="es-ES" smtClean="0"/>
              <a:pPr/>
              <a:t>22</a:t>
            </a:fld>
            <a:endParaRPr lang="es-ES"/>
          </a:p>
        </p:txBody>
      </p:sp>
    </p:spTree>
    <p:extLst>
      <p:ext uri="{BB962C8B-B14F-4D97-AF65-F5344CB8AC3E}">
        <p14:creationId xmlns:p14="http://schemas.microsoft.com/office/powerpoint/2010/main" xmlns="" val="253623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89147189-D8DD-BC4A-827D-5E1CCCC02119}" type="slidenum">
              <a:rPr lang="es-ES" smtClean="0"/>
              <a:pPr/>
              <a:t>23</a:t>
            </a:fld>
            <a:endParaRPr lang="es-ES" dirty="0"/>
          </a:p>
        </p:txBody>
      </p:sp>
    </p:spTree>
    <p:extLst>
      <p:ext uri="{BB962C8B-B14F-4D97-AF65-F5344CB8AC3E}">
        <p14:creationId xmlns:p14="http://schemas.microsoft.com/office/powerpoint/2010/main" xmlns="" val="16595809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89147189-D8DD-BC4A-827D-5E1CCCC02119}" type="slidenum">
              <a:rPr lang="es-ES" smtClean="0"/>
              <a:pPr/>
              <a:t>24</a:t>
            </a:fld>
            <a:endParaRPr lang="es-ES"/>
          </a:p>
        </p:txBody>
      </p:sp>
    </p:spTree>
    <p:extLst>
      <p:ext uri="{BB962C8B-B14F-4D97-AF65-F5344CB8AC3E}">
        <p14:creationId xmlns:p14="http://schemas.microsoft.com/office/powerpoint/2010/main" xmlns="" val="34737796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89147189-D8DD-BC4A-827D-5E1CCCC02119}" type="slidenum">
              <a:rPr lang="es-ES" smtClean="0"/>
              <a:pPr/>
              <a:t>25</a:t>
            </a:fld>
            <a:endParaRPr lang="es-ES"/>
          </a:p>
        </p:txBody>
      </p:sp>
    </p:spTree>
    <p:extLst>
      <p:ext uri="{BB962C8B-B14F-4D97-AF65-F5344CB8AC3E}">
        <p14:creationId xmlns:p14="http://schemas.microsoft.com/office/powerpoint/2010/main" xmlns="" val="38928927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89147189-D8DD-BC4A-827D-5E1CCCC02119}" type="slidenum">
              <a:rPr lang="es-ES" smtClean="0"/>
              <a:pPr/>
              <a:t>26</a:t>
            </a:fld>
            <a:endParaRPr lang="es-ES"/>
          </a:p>
        </p:txBody>
      </p:sp>
    </p:spTree>
    <p:extLst>
      <p:ext uri="{BB962C8B-B14F-4D97-AF65-F5344CB8AC3E}">
        <p14:creationId xmlns:p14="http://schemas.microsoft.com/office/powerpoint/2010/main" xmlns="" val="38928927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89147189-D8DD-BC4A-827D-5E1CCCC02119}" type="slidenum">
              <a:rPr lang="es-ES" smtClean="0"/>
              <a:pPr/>
              <a:t>27</a:t>
            </a:fld>
            <a:endParaRPr lang="es-ES"/>
          </a:p>
        </p:txBody>
      </p:sp>
    </p:spTree>
    <p:extLst>
      <p:ext uri="{BB962C8B-B14F-4D97-AF65-F5344CB8AC3E}">
        <p14:creationId xmlns:p14="http://schemas.microsoft.com/office/powerpoint/2010/main" xmlns="" val="33928429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89147189-D8DD-BC4A-827D-5E1CCCC02119}" type="slidenum">
              <a:rPr lang="es-ES" smtClean="0"/>
              <a:pPr/>
              <a:t>28</a:t>
            </a:fld>
            <a:endParaRPr lang="es-ES"/>
          </a:p>
        </p:txBody>
      </p:sp>
    </p:spTree>
    <p:extLst>
      <p:ext uri="{BB962C8B-B14F-4D97-AF65-F5344CB8AC3E}">
        <p14:creationId xmlns:p14="http://schemas.microsoft.com/office/powerpoint/2010/main" xmlns="" val="32971679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89147189-D8DD-BC4A-827D-5E1CCCC02119}" type="slidenum">
              <a:rPr lang="es-ES" smtClean="0"/>
              <a:pPr/>
              <a:t>29</a:t>
            </a:fld>
            <a:endParaRPr lang="es-ES"/>
          </a:p>
        </p:txBody>
      </p:sp>
    </p:spTree>
    <p:extLst>
      <p:ext uri="{BB962C8B-B14F-4D97-AF65-F5344CB8AC3E}">
        <p14:creationId xmlns:p14="http://schemas.microsoft.com/office/powerpoint/2010/main" xmlns="" val="20426616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89147189-D8DD-BC4A-827D-5E1CCCC02119}" type="slidenum">
              <a:rPr lang="es-ES" smtClean="0"/>
              <a:pPr/>
              <a:t>30</a:t>
            </a:fld>
            <a:endParaRPr lang="es-ES"/>
          </a:p>
        </p:txBody>
      </p:sp>
    </p:spTree>
    <p:extLst>
      <p:ext uri="{BB962C8B-B14F-4D97-AF65-F5344CB8AC3E}">
        <p14:creationId xmlns:p14="http://schemas.microsoft.com/office/powerpoint/2010/main" xmlns="" val="20426616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89147189-D8DD-BC4A-827D-5E1CCCC02119}" type="slidenum">
              <a:rPr lang="es-ES" smtClean="0"/>
              <a:pPr/>
              <a:t>4</a:t>
            </a:fld>
            <a:endParaRPr lang="es-ES"/>
          </a:p>
        </p:txBody>
      </p:sp>
    </p:spTree>
    <p:extLst>
      <p:ext uri="{BB962C8B-B14F-4D97-AF65-F5344CB8AC3E}">
        <p14:creationId xmlns:p14="http://schemas.microsoft.com/office/powerpoint/2010/main" xmlns="" val="34737796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89147189-D8DD-BC4A-827D-5E1CCCC02119}" type="slidenum">
              <a:rPr lang="es-ES" smtClean="0"/>
              <a:pPr/>
              <a:t>31</a:t>
            </a:fld>
            <a:endParaRPr lang="es-ES"/>
          </a:p>
        </p:txBody>
      </p:sp>
    </p:spTree>
    <p:extLst>
      <p:ext uri="{BB962C8B-B14F-4D97-AF65-F5344CB8AC3E}">
        <p14:creationId xmlns:p14="http://schemas.microsoft.com/office/powerpoint/2010/main" xmlns="" val="34737796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89147189-D8DD-BC4A-827D-5E1CCCC02119}" type="slidenum">
              <a:rPr lang="es-ES" smtClean="0"/>
              <a:pPr/>
              <a:t>32</a:t>
            </a:fld>
            <a:endParaRPr lang="es-ES" dirty="0"/>
          </a:p>
        </p:txBody>
      </p:sp>
    </p:spTree>
    <p:extLst>
      <p:ext uri="{BB962C8B-B14F-4D97-AF65-F5344CB8AC3E}">
        <p14:creationId xmlns:p14="http://schemas.microsoft.com/office/powerpoint/2010/main" xmlns="" val="8541924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89147189-D8DD-BC4A-827D-5E1CCCC02119}" type="slidenum">
              <a:rPr lang="es-ES" smtClean="0"/>
              <a:pPr/>
              <a:t>34</a:t>
            </a:fld>
            <a:endParaRPr lang="es-ES"/>
          </a:p>
        </p:txBody>
      </p:sp>
    </p:spTree>
    <p:extLst>
      <p:ext uri="{BB962C8B-B14F-4D97-AF65-F5344CB8AC3E}">
        <p14:creationId xmlns:p14="http://schemas.microsoft.com/office/powerpoint/2010/main" xmlns="" val="34737796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89147189-D8DD-BC4A-827D-5E1CCCC02119}" type="slidenum">
              <a:rPr lang="es-ES" smtClean="0"/>
              <a:pPr/>
              <a:t>35</a:t>
            </a:fld>
            <a:endParaRPr lang="es-ES"/>
          </a:p>
        </p:txBody>
      </p:sp>
    </p:spTree>
    <p:extLst>
      <p:ext uri="{BB962C8B-B14F-4D97-AF65-F5344CB8AC3E}">
        <p14:creationId xmlns:p14="http://schemas.microsoft.com/office/powerpoint/2010/main" xmlns="" val="34737796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89147189-D8DD-BC4A-827D-5E1CCCC02119}" type="slidenum">
              <a:rPr lang="es-ES" smtClean="0"/>
              <a:pPr/>
              <a:t>36</a:t>
            </a:fld>
            <a:endParaRPr lang="es-ES"/>
          </a:p>
        </p:txBody>
      </p:sp>
    </p:spTree>
    <p:extLst>
      <p:ext uri="{BB962C8B-B14F-4D97-AF65-F5344CB8AC3E}">
        <p14:creationId xmlns:p14="http://schemas.microsoft.com/office/powerpoint/2010/main" xmlns="" val="34737796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89147189-D8DD-BC4A-827D-5E1CCCC02119}" type="slidenum">
              <a:rPr lang="es-ES" smtClean="0"/>
              <a:pPr/>
              <a:t>37</a:t>
            </a:fld>
            <a:endParaRPr lang="es-ES"/>
          </a:p>
        </p:txBody>
      </p:sp>
    </p:spTree>
    <p:extLst>
      <p:ext uri="{BB962C8B-B14F-4D97-AF65-F5344CB8AC3E}">
        <p14:creationId xmlns:p14="http://schemas.microsoft.com/office/powerpoint/2010/main" xmlns="" val="34737796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89147189-D8DD-BC4A-827D-5E1CCCC02119}" type="slidenum">
              <a:rPr lang="es-ES" smtClean="0"/>
              <a:pPr/>
              <a:t>38</a:t>
            </a:fld>
            <a:endParaRPr lang="es-ES"/>
          </a:p>
        </p:txBody>
      </p:sp>
    </p:spTree>
    <p:extLst>
      <p:ext uri="{BB962C8B-B14F-4D97-AF65-F5344CB8AC3E}">
        <p14:creationId xmlns:p14="http://schemas.microsoft.com/office/powerpoint/2010/main" xmlns="" val="34249157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89147189-D8DD-BC4A-827D-5E1CCCC02119}" type="slidenum">
              <a:rPr lang="es-ES" smtClean="0"/>
              <a:pPr/>
              <a:t>39</a:t>
            </a:fld>
            <a:endParaRPr lang="es-ES"/>
          </a:p>
        </p:txBody>
      </p:sp>
    </p:spTree>
    <p:extLst>
      <p:ext uri="{BB962C8B-B14F-4D97-AF65-F5344CB8AC3E}">
        <p14:creationId xmlns:p14="http://schemas.microsoft.com/office/powerpoint/2010/main" xmlns="" val="17781299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89147189-D8DD-BC4A-827D-5E1CCCC02119}" type="slidenum">
              <a:rPr lang="es-ES" smtClean="0"/>
              <a:pPr/>
              <a:t>40</a:t>
            </a:fld>
            <a:endParaRPr lang="es-ES"/>
          </a:p>
        </p:txBody>
      </p:sp>
    </p:spTree>
    <p:extLst>
      <p:ext uri="{BB962C8B-B14F-4D97-AF65-F5344CB8AC3E}">
        <p14:creationId xmlns:p14="http://schemas.microsoft.com/office/powerpoint/2010/main" xmlns="" val="34737796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89147189-D8DD-BC4A-827D-5E1CCCC02119}" type="slidenum">
              <a:rPr lang="es-ES" smtClean="0"/>
              <a:pPr/>
              <a:t>41</a:t>
            </a:fld>
            <a:endParaRPr lang="es-ES"/>
          </a:p>
        </p:txBody>
      </p:sp>
    </p:spTree>
    <p:extLst>
      <p:ext uri="{BB962C8B-B14F-4D97-AF65-F5344CB8AC3E}">
        <p14:creationId xmlns:p14="http://schemas.microsoft.com/office/powerpoint/2010/main" xmlns="" val="32656655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89147189-D8DD-BC4A-827D-5E1CCCC02119}" type="slidenum">
              <a:rPr lang="es-ES" smtClean="0"/>
              <a:pPr/>
              <a:t>5</a:t>
            </a:fld>
            <a:endParaRPr lang="es-ES"/>
          </a:p>
        </p:txBody>
      </p:sp>
    </p:spTree>
    <p:extLst>
      <p:ext uri="{BB962C8B-B14F-4D97-AF65-F5344CB8AC3E}">
        <p14:creationId xmlns:p14="http://schemas.microsoft.com/office/powerpoint/2010/main" xmlns="" val="34737796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89147189-D8DD-BC4A-827D-5E1CCCC02119}" type="slidenum">
              <a:rPr lang="es-ES" smtClean="0"/>
              <a:pPr/>
              <a:t>42</a:t>
            </a:fld>
            <a:endParaRPr lang="es-ES"/>
          </a:p>
        </p:txBody>
      </p:sp>
    </p:spTree>
    <p:extLst>
      <p:ext uri="{BB962C8B-B14F-4D97-AF65-F5344CB8AC3E}">
        <p14:creationId xmlns:p14="http://schemas.microsoft.com/office/powerpoint/2010/main" xmlns="" val="734468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89147189-D8DD-BC4A-827D-5E1CCCC02119}" type="slidenum">
              <a:rPr lang="es-ES" smtClean="0"/>
              <a:pPr/>
              <a:t>43</a:t>
            </a:fld>
            <a:endParaRPr lang="es-ES"/>
          </a:p>
        </p:txBody>
      </p:sp>
    </p:spTree>
    <p:extLst>
      <p:ext uri="{BB962C8B-B14F-4D97-AF65-F5344CB8AC3E}">
        <p14:creationId xmlns:p14="http://schemas.microsoft.com/office/powerpoint/2010/main" xmlns="" val="34737796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89147189-D8DD-BC4A-827D-5E1CCCC02119}" type="slidenum">
              <a:rPr lang="es-ES" smtClean="0"/>
              <a:pPr/>
              <a:t>44</a:t>
            </a:fld>
            <a:endParaRPr lang="es-ES"/>
          </a:p>
        </p:txBody>
      </p:sp>
    </p:spTree>
    <p:extLst>
      <p:ext uri="{BB962C8B-B14F-4D97-AF65-F5344CB8AC3E}">
        <p14:creationId xmlns:p14="http://schemas.microsoft.com/office/powerpoint/2010/main" xmlns="" val="20065259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89147189-D8DD-BC4A-827D-5E1CCCC02119}" type="slidenum">
              <a:rPr lang="es-ES" smtClean="0"/>
              <a:pPr/>
              <a:t>45</a:t>
            </a:fld>
            <a:endParaRPr lang="es-ES"/>
          </a:p>
        </p:txBody>
      </p:sp>
    </p:spTree>
    <p:extLst>
      <p:ext uri="{BB962C8B-B14F-4D97-AF65-F5344CB8AC3E}">
        <p14:creationId xmlns:p14="http://schemas.microsoft.com/office/powerpoint/2010/main" xmlns="" val="373631060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89147189-D8DD-BC4A-827D-5E1CCCC02119}" type="slidenum">
              <a:rPr lang="es-ES" smtClean="0"/>
              <a:pPr/>
              <a:t>46</a:t>
            </a:fld>
            <a:endParaRPr lang="es-ES"/>
          </a:p>
        </p:txBody>
      </p:sp>
    </p:spTree>
    <p:extLst>
      <p:ext uri="{BB962C8B-B14F-4D97-AF65-F5344CB8AC3E}">
        <p14:creationId xmlns:p14="http://schemas.microsoft.com/office/powerpoint/2010/main" xmlns="" val="15814632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89147189-D8DD-BC4A-827D-5E1CCCC02119}" type="slidenum">
              <a:rPr lang="es-ES" smtClean="0"/>
              <a:pPr/>
              <a:t>47</a:t>
            </a:fld>
            <a:endParaRPr lang="es-ES"/>
          </a:p>
        </p:txBody>
      </p:sp>
    </p:spTree>
    <p:extLst>
      <p:ext uri="{BB962C8B-B14F-4D97-AF65-F5344CB8AC3E}">
        <p14:creationId xmlns:p14="http://schemas.microsoft.com/office/powerpoint/2010/main" xmlns="" val="125416761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89147189-D8DD-BC4A-827D-5E1CCCC02119}" type="slidenum">
              <a:rPr lang="es-ES" smtClean="0"/>
              <a:pPr/>
              <a:t>48</a:t>
            </a:fld>
            <a:endParaRPr lang="es-ES"/>
          </a:p>
        </p:txBody>
      </p:sp>
    </p:spTree>
    <p:extLst>
      <p:ext uri="{BB962C8B-B14F-4D97-AF65-F5344CB8AC3E}">
        <p14:creationId xmlns:p14="http://schemas.microsoft.com/office/powerpoint/2010/main" xmlns="" val="347377964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89147189-D8DD-BC4A-827D-5E1CCCC02119}" type="slidenum">
              <a:rPr lang="es-ES" smtClean="0"/>
              <a:pPr/>
              <a:t>49</a:t>
            </a:fld>
            <a:endParaRPr lang="es-ES"/>
          </a:p>
        </p:txBody>
      </p:sp>
    </p:spTree>
    <p:extLst>
      <p:ext uri="{BB962C8B-B14F-4D97-AF65-F5344CB8AC3E}">
        <p14:creationId xmlns:p14="http://schemas.microsoft.com/office/powerpoint/2010/main" xmlns="" val="347377964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89147189-D8DD-BC4A-827D-5E1CCCC02119}" type="slidenum">
              <a:rPr lang="es-ES" smtClean="0"/>
              <a:pPr/>
              <a:t>50</a:t>
            </a:fld>
            <a:endParaRPr lang="es-ES"/>
          </a:p>
        </p:txBody>
      </p:sp>
    </p:spTree>
    <p:extLst>
      <p:ext uri="{BB962C8B-B14F-4D97-AF65-F5344CB8AC3E}">
        <p14:creationId xmlns:p14="http://schemas.microsoft.com/office/powerpoint/2010/main" xmlns="" val="347377964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89147189-D8DD-BC4A-827D-5E1CCCC02119}" type="slidenum">
              <a:rPr lang="es-ES" smtClean="0"/>
              <a:pPr/>
              <a:t>51</a:t>
            </a:fld>
            <a:endParaRPr lang="es-ES"/>
          </a:p>
        </p:txBody>
      </p:sp>
    </p:spTree>
    <p:extLst>
      <p:ext uri="{BB962C8B-B14F-4D97-AF65-F5344CB8AC3E}">
        <p14:creationId xmlns:p14="http://schemas.microsoft.com/office/powerpoint/2010/main" xmlns="" val="34737796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89147189-D8DD-BC4A-827D-5E1CCCC02119}" type="slidenum">
              <a:rPr lang="es-ES" smtClean="0"/>
              <a:pPr/>
              <a:t>6</a:t>
            </a:fld>
            <a:endParaRPr lang="es-ES"/>
          </a:p>
        </p:txBody>
      </p:sp>
    </p:spTree>
    <p:extLst>
      <p:ext uri="{BB962C8B-B14F-4D97-AF65-F5344CB8AC3E}">
        <p14:creationId xmlns:p14="http://schemas.microsoft.com/office/powerpoint/2010/main" xmlns="" val="347377964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89147189-D8DD-BC4A-827D-5E1CCCC02119}" type="slidenum">
              <a:rPr lang="es-ES" smtClean="0"/>
              <a:pPr/>
              <a:t>52</a:t>
            </a:fld>
            <a:endParaRPr lang="es-ES"/>
          </a:p>
        </p:txBody>
      </p:sp>
    </p:spTree>
    <p:extLst>
      <p:ext uri="{BB962C8B-B14F-4D97-AF65-F5344CB8AC3E}">
        <p14:creationId xmlns:p14="http://schemas.microsoft.com/office/powerpoint/2010/main" xmlns="" val="347377964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89147189-D8DD-BC4A-827D-5E1CCCC02119}" type="slidenum">
              <a:rPr lang="es-ES" smtClean="0"/>
              <a:pPr/>
              <a:t>53</a:t>
            </a:fld>
            <a:endParaRPr lang="es-ES"/>
          </a:p>
        </p:txBody>
      </p:sp>
    </p:spTree>
    <p:extLst>
      <p:ext uri="{BB962C8B-B14F-4D97-AF65-F5344CB8AC3E}">
        <p14:creationId xmlns:p14="http://schemas.microsoft.com/office/powerpoint/2010/main" xmlns="" val="347377964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89147189-D8DD-BC4A-827D-5E1CCCC02119}" type="slidenum">
              <a:rPr lang="es-ES" smtClean="0"/>
              <a:pPr/>
              <a:t>54</a:t>
            </a:fld>
            <a:endParaRPr lang="es-ES"/>
          </a:p>
        </p:txBody>
      </p:sp>
    </p:spTree>
    <p:extLst>
      <p:ext uri="{BB962C8B-B14F-4D97-AF65-F5344CB8AC3E}">
        <p14:creationId xmlns:p14="http://schemas.microsoft.com/office/powerpoint/2010/main" xmlns="" val="337582046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89147189-D8DD-BC4A-827D-5E1CCCC02119}" type="slidenum">
              <a:rPr lang="es-ES" smtClean="0"/>
              <a:pPr/>
              <a:t>55</a:t>
            </a:fld>
            <a:endParaRPr lang="es-ES"/>
          </a:p>
        </p:txBody>
      </p:sp>
    </p:spTree>
    <p:extLst>
      <p:ext uri="{BB962C8B-B14F-4D97-AF65-F5344CB8AC3E}">
        <p14:creationId xmlns:p14="http://schemas.microsoft.com/office/powerpoint/2010/main" xmlns="" val="347377964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89147189-D8DD-BC4A-827D-5E1CCCC02119}" type="slidenum">
              <a:rPr lang="es-ES" smtClean="0"/>
              <a:pPr/>
              <a:t>56</a:t>
            </a:fld>
            <a:endParaRPr lang="es-ES"/>
          </a:p>
        </p:txBody>
      </p:sp>
    </p:spTree>
    <p:extLst>
      <p:ext uri="{BB962C8B-B14F-4D97-AF65-F5344CB8AC3E}">
        <p14:creationId xmlns:p14="http://schemas.microsoft.com/office/powerpoint/2010/main" xmlns="" val="347377964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89147189-D8DD-BC4A-827D-5E1CCCC02119}" type="slidenum">
              <a:rPr lang="es-ES" smtClean="0"/>
              <a:pPr/>
              <a:t>57</a:t>
            </a:fld>
            <a:endParaRPr lang="es-ES"/>
          </a:p>
        </p:txBody>
      </p:sp>
    </p:spTree>
    <p:extLst>
      <p:ext uri="{BB962C8B-B14F-4D97-AF65-F5344CB8AC3E}">
        <p14:creationId xmlns:p14="http://schemas.microsoft.com/office/powerpoint/2010/main" xmlns="" val="154150365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89147189-D8DD-BC4A-827D-5E1CCCC02119}" type="slidenum">
              <a:rPr lang="es-ES" smtClean="0"/>
              <a:pPr/>
              <a:t>58</a:t>
            </a:fld>
            <a:endParaRPr lang="es-ES"/>
          </a:p>
        </p:txBody>
      </p:sp>
    </p:spTree>
    <p:extLst>
      <p:ext uri="{BB962C8B-B14F-4D97-AF65-F5344CB8AC3E}">
        <p14:creationId xmlns:p14="http://schemas.microsoft.com/office/powerpoint/2010/main" xmlns="" val="357912790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89147189-D8DD-BC4A-827D-5E1CCCC02119}" type="slidenum">
              <a:rPr lang="es-ES" smtClean="0"/>
              <a:pPr/>
              <a:t>59</a:t>
            </a:fld>
            <a:endParaRPr lang="es-ES"/>
          </a:p>
        </p:txBody>
      </p:sp>
    </p:spTree>
    <p:extLst>
      <p:ext uri="{BB962C8B-B14F-4D97-AF65-F5344CB8AC3E}">
        <p14:creationId xmlns:p14="http://schemas.microsoft.com/office/powerpoint/2010/main" xmlns="" val="345507575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89147189-D8DD-BC4A-827D-5E1CCCC02119}" type="slidenum">
              <a:rPr lang="es-ES" smtClean="0"/>
              <a:pPr/>
              <a:t>60</a:t>
            </a:fld>
            <a:endParaRPr lang="es-ES"/>
          </a:p>
        </p:txBody>
      </p:sp>
    </p:spTree>
    <p:extLst>
      <p:ext uri="{BB962C8B-B14F-4D97-AF65-F5344CB8AC3E}">
        <p14:creationId xmlns:p14="http://schemas.microsoft.com/office/powerpoint/2010/main" xmlns="" val="351893915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89147189-D8DD-BC4A-827D-5E1CCCC02119}" type="slidenum">
              <a:rPr lang="es-ES" smtClean="0"/>
              <a:pPr/>
              <a:t>61</a:t>
            </a:fld>
            <a:endParaRPr lang="es-ES"/>
          </a:p>
        </p:txBody>
      </p:sp>
    </p:spTree>
    <p:extLst>
      <p:ext uri="{BB962C8B-B14F-4D97-AF65-F5344CB8AC3E}">
        <p14:creationId xmlns:p14="http://schemas.microsoft.com/office/powerpoint/2010/main" xmlns="" val="11377001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89147189-D8DD-BC4A-827D-5E1CCCC02119}" type="slidenum">
              <a:rPr lang="es-ES" smtClean="0"/>
              <a:pPr/>
              <a:t>7</a:t>
            </a:fld>
            <a:endParaRPr lang="es-ES"/>
          </a:p>
        </p:txBody>
      </p:sp>
    </p:spTree>
    <p:extLst>
      <p:ext uri="{BB962C8B-B14F-4D97-AF65-F5344CB8AC3E}">
        <p14:creationId xmlns:p14="http://schemas.microsoft.com/office/powerpoint/2010/main" xmlns="" val="2508479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89147189-D8DD-BC4A-827D-5E1CCCC02119}" type="slidenum">
              <a:rPr lang="es-ES" smtClean="0"/>
              <a:pPr/>
              <a:t>62</a:t>
            </a:fld>
            <a:endParaRPr lang="es-ES"/>
          </a:p>
        </p:txBody>
      </p:sp>
    </p:spTree>
    <p:extLst>
      <p:ext uri="{BB962C8B-B14F-4D97-AF65-F5344CB8AC3E}">
        <p14:creationId xmlns:p14="http://schemas.microsoft.com/office/powerpoint/2010/main" xmlns="" val="347377964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89147189-D8DD-BC4A-827D-5E1CCCC02119}" type="slidenum">
              <a:rPr lang="es-ES" smtClean="0"/>
              <a:pPr/>
              <a:t>63</a:t>
            </a:fld>
            <a:endParaRPr lang="es-ES"/>
          </a:p>
        </p:txBody>
      </p:sp>
    </p:spTree>
    <p:extLst>
      <p:ext uri="{BB962C8B-B14F-4D97-AF65-F5344CB8AC3E}">
        <p14:creationId xmlns:p14="http://schemas.microsoft.com/office/powerpoint/2010/main" xmlns="" val="347377964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89147189-D8DD-BC4A-827D-5E1CCCC02119}" type="slidenum">
              <a:rPr lang="es-ES" smtClean="0"/>
              <a:pPr/>
              <a:t>64</a:t>
            </a:fld>
            <a:endParaRPr lang="es-ES"/>
          </a:p>
        </p:txBody>
      </p:sp>
    </p:spTree>
    <p:extLst>
      <p:ext uri="{BB962C8B-B14F-4D97-AF65-F5344CB8AC3E}">
        <p14:creationId xmlns:p14="http://schemas.microsoft.com/office/powerpoint/2010/main" xmlns="" val="347377964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89147189-D8DD-BC4A-827D-5E1CCCC02119}" type="slidenum">
              <a:rPr lang="es-ES" smtClean="0"/>
              <a:pPr/>
              <a:t>65</a:t>
            </a:fld>
            <a:endParaRPr lang="es-ES"/>
          </a:p>
        </p:txBody>
      </p:sp>
    </p:spTree>
    <p:extLst>
      <p:ext uri="{BB962C8B-B14F-4D97-AF65-F5344CB8AC3E}">
        <p14:creationId xmlns:p14="http://schemas.microsoft.com/office/powerpoint/2010/main" xmlns="" val="347377964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89147189-D8DD-BC4A-827D-5E1CCCC02119}" type="slidenum">
              <a:rPr lang="es-ES" smtClean="0"/>
              <a:pPr/>
              <a:t>66</a:t>
            </a:fld>
            <a:endParaRPr lang="es-ES"/>
          </a:p>
        </p:txBody>
      </p:sp>
    </p:spTree>
    <p:extLst>
      <p:ext uri="{BB962C8B-B14F-4D97-AF65-F5344CB8AC3E}">
        <p14:creationId xmlns:p14="http://schemas.microsoft.com/office/powerpoint/2010/main" xmlns="" val="347377964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89147189-D8DD-BC4A-827D-5E1CCCC02119}" type="slidenum">
              <a:rPr lang="es-ES" smtClean="0"/>
              <a:pPr/>
              <a:t>67</a:t>
            </a:fld>
            <a:endParaRPr lang="es-ES"/>
          </a:p>
        </p:txBody>
      </p:sp>
    </p:spTree>
    <p:extLst>
      <p:ext uri="{BB962C8B-B14F-4D97-AF65-F5344CB8AC3E}">
        <p14:creationId xmlns:p14="http://schemas.microsoft.com/office/powerpoint/2010/main" xmlns="" val="347377964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89147189-D8DD-BC4A-827D-5E1CCCC02119}" type="slidenum">
              <a:rPr lang="es-ES" smtClean="0"/>
              <a:pPr/>
              <a:t>68</a:t>
            </a:fld>
            <a:endParaRPr lang="es-ES"/>
          </a:p>
        </p:txBody>
      </p:sp>
    </p:spTree>
    <p:extLst>
      <p:ext uri="{BB962C8B-B14F-4D97-AF65-F5344CB8AC3E}">
        <p14:creationId xmlns:p14="http://schemas.microsoft.com/office/powerpoint/2010/main" xmlns="" val="347377964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89147189-D8DD-BC4A-827D-5E1CCCC02119}" type="slidenum">
              <a:rPr lang="es-ES" smtClean="0"/>
              <a:pPr/>
              <a:t>69</a:t>
            </a:fld>
            <a:endParaRPr lang="es-ES"/>
          </a:p>
        </p:txBody>
      </p:sp>
    </p:spTree>
    <p:extLst>
      <p:ext uri="{BB962C8B-B14F-4D97-AF65-F5344CB8AC3E}">
        <p14:creationId xmlns:p14="http://schemas.microsoft.com/office/powerpoint/2010/main" xmlns="" val="347377964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89147189-D8DD-BC4A-827D-5E1CCCC02119}" type="slidenum">
              <a:rPr lang="es-ES" smtClean="0"/>
              <a:pPr/>
              <a:t>70</a:t>
            </a:fld>
            <a:endParaRPr lang="es-ES"/>
          </a:p>
        </p:txBody>
      </p:sp>
    </p:spTree>
    <p:extLst>
      <p:ext uri="{BB962C8B-B14F-4D97-AF65-F5344CB8AC3E}">
        <p14:creationId xmlns:p14="http://schemas.microsoft.com/office/powerpoint/2010/main" xmlns="" val="165387897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7"/>
        <p:cNvGrpSpPr/>
        <p:nvPr/>
      </p:nvGrpSpPr>
      <p:grpSpPr>
        <a:xfrm>
          <a:off x="0" y="0"/>
          <a:ext cx="0" cy="0"/>
          <a:chOff x="0" y="0"/>
          <a:chExt cx="0" cy="0"/>
        </a:xfrm>
      </p:grpSpPr>
      <p:sp>
        <p:nvSpPr>
          <p:cNvPr id="1208" name="Google Shape;1208;g895af6e4c4_0_197:notes"/>
          <p:cNvSpPr>
            <a:spLocks noGrp="1" noRot="1" noChangeAspect="1"/>
          </p:cNvSpPr>
          <p:nvPr>
            <p:ph type="sldImg" idx="2"/>
          </p:nvPr>
        </p:nvSpPr>
        <p:spPr>
          <a:xfrm>
            <a:off x="-333375" y="442913"/>
            <a:ext cx="3943350" cy="22193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9" name="Google Shape;1209;g895af6e4c4_0_197:notes"/>
          <p:cNvSpPr txBox="1">
            <a:spLocks noGrp="1"/>
          </p:cNvSpPr>
          <p:nvPr>
            <p:ph type="body" idx="1"/>
          </p:nvPr>
        </p:nvSpPr>
        <p:spPr>
          <a:xfrm>
            <a:off x="327521" y="2809431"/>
            <a:ext cx="2620163" cy="2661566"/>
          </a:xfrm>
          <a:prstGeom prst="rect">
            <a:avLst/>
          </a:prstGeom>
        </p:spPr>
        <p:txBody>
          <a:bodyPr spcFirstLastPara="1" wrap="square" lIns="49232" tIns="49232" rIns="49232" bIns="49232" anchor="t" anchorCtr="0">
            <a:noAutofit/>
          </a:bodyPr>
          <a:lstStyle/>
          <a:p>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89147189-D8DD-BC4A-827D-5E1CCCC02119}" type="slidenum">
              <a:rPr lang="es-ES" smtClean="0"/>
              <a:pPr/>
              <a:t>8</a:t>
            </a:fld>
            <a:endParaRPr lang="es-ES"/>
          </a:p>
        </p:txBody>
      </p:sp>
    </p:spTree>
    <p:extLst>
      <p:ext uri="{BB962C8B-B14F-4D97-AF65-F5344CB8AC3E}">
        <p14:creationId xmlns:p14="http://schemas.microsoft.com/office/powerpoint/2010/main" xmlns="" val="347377964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89147189-D8DD-BC4A-827D-5E1CCCC02119}" type="slidenum">
              <a:rPr lang="es-ES" smtClean="0"/>
              <a:pPr/>
              <a:t>72</a:t>
            </a:fld>
            <a:endParaRPr lang="es-ES"/>
          </a:p>
        </p:txBody>
      </p:sp>
    </p:spTree>
    <p:extLst>
      <p:ext uri="{BB962C8B-B14F-4D97-AF65-F5344CB8AC3E}">
        <p14:creationId xmlns:p14="http://schemas.microsoft.com/office/powerpoint/2010/main" xmlns="" val="347377964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2"/>
        <p:cNvGrpSpPr/>
        <p:nvPr/>
      </p:nvGrpSpPr>
      <p:grpSpPr>
        <a:xfrm>
          <a:off x="0" y="0"/>
          <a:ext cx="0" cy="0"/>
          <a:chOff x="0" y="0"/>
          <a:chExt cx="0" cy="0"/>
        </a:xfrm>
      </p:grpSpPr>
      <p:sp>
        <p:nvSpPr>
          <p:cNvPr id="2083" name="Google Shape;2083;g942f4d9854_0_1171:notes"/>
          <p:cNvSpPr>
            <a:spLocks noGrp="1" noRot="1" noChangeAspect="1"/>
          </p:cNvSpPr>
          <p:nvPr>
            <p:ph type="sldImg" idx="2"/>
          </p:nvPr>
        </p:nvSpPr>
        <p:spPr>
          <a:xfrm>
            <a:off x="-333375" y="442913"/>
            <a:ext cx="3943350" cy="22193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4" name="Google Shape;2084;g942f4d9854_0_1171:notes"/>
          <p:cNvSpPr txBox="1">
            <a:spLocks noGrp="1"/>
          </p:cNvSpPr>
          <p:nvPr>
            <p:ph type="body" idx="1"/>
          </p:nvPr>
        </p:nvSpPr>
        <p:spPr>
          <a:xfrm>
            <a:off x="327521" y="2809431"/>
            <a:ext cx="2620163" cy="2661566"/>
          </a:xfrm>
          <a:prstGeom prst="rect">
            <a:avLst/>
          </a:prstGeom>
        </p:spPr>
        <p:txBody>
          <a:bodyPr spcFirstLastPara="1" wrap="square" lIns="49232" tIns="49232" rIns="49232" bIns="49232" anchor="t" anchorCtr="0">
            <a:noAutofit/>
          </a:bodyPr>
          <a:lstStyle/>
          <a:p>
            <a:endParaRPr/>
          </a:p>
        </p:txBody>
      </p:sp>
    </p:spTree>
    <p:extLst>
      <p:ext uri="{BB962C8B-B14F-4D97-AF65-F5344CB8AC3E}">
        <p14:creationId xmlns:p14="http://schemas.microsoft.com/office/powerpoint/2010/main" xmlns="" val="57753148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lvl="0"/>
            <a:r>
              <a:rPr lang="es-ES" sz="1000" dirty="0">
                <a:solidFill>
                  <a:schemeClr val="tx2"/>
                </a:solidFill>
              </a:rPr>
              <a:t>Derechos y deberes, control social, Tutelas, Herramientas  ofimáticas, liderazgo</a:t>
            </a:r>
            <a:endParaRPr lang="es-CO" sz="1000" dirty="0">
              <a:solidFill>
                <a:schemeClr val="tx2"/>
              </a:solidFill>
            </a:endParaRPr>
          </a:p>
          <a:p>
            <a:endParaRPr lang="es-CO" dirty="0"/>
          </a:p>
        </p:txBody>
      </p:sp>
      <p:sp>
        <p:nvSpPr>
          <p:cNvPr id="4" name="3 Marcador de número de diapositiva"/>
          <p:cNvSpPr>
            <a:spLocks noGrp="1"/>
          </p:cNvSpPr>
          <p:nvPr>
            <p:ph type="sldNum" sz="quarter" idx="10"/>
          </p:nvPr>
        </p:nvSpPr>
        <p:spPr/>
        <p:txBody>
          <a:bodyPr/>
          <a:lstStyle/>
          <a:p>
            <a:fld id="{89147189-D8DD-BC4A-827D-5E1CCCC02119}" type="slidenum">
              <a:rPr lang="es-ES" smtClean="0"/>
              <a:pPr/>
              <a:t>74</a:t>
            </a:fld>
            <a:endParaRPr lang="es-ES"/>
          </a:p>
        </p:txBody>
      </p:sp>
    </p:spTree>
    <p:extLst>
      <p:ext uri="{BB962C8B-B14F-4D97-AF65-F5344CB8AC3E}">
        <p14:creationId xmlns:p14="http://schemas.microsoft.com/office/powerpoint/2010/main" xmlns="" val="328863121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CO" dirty="0"/>
          </a:p>
        </p:txBody>
      </p:sp>
      <p:sp>
        <p:nvSpPr>
          <p:cNvPr id="4" name="3 Marcador de número de diapositiva"/>
          <p:cNvSpPr>
            <a:spLocks noGrp="1"/>
          </p:cNvSpPr>
          <p:nvPr>
            <p:ph type="sldNum" sz="quarter" idx="10"/>
          </p:nvPr>
        </p:nvSpPr>
        <p:spPr/>
        <p:txBody>
          <a:bodyPr/>
          <a:lstStyle/>
          <a:p>
            <a:fld id="{89147189-D8DD-BC4A-827D-5E1CCCC02119}" type="slidenum">
              <a:rPr lang="es-ES" smtClean="0"/>
              <a:pPr/>
              <a:t>77</a:t>
            </a:fld>
            <a:endParaRPr lang="es-ES"/>
          </a:p>
        </p:txBody>
      </p:sp>
    </p:spTree>
    <p:extLst>
      <p:ext uri="{BB962C8B-B14F-4D97-AF65-F5344CB8AC3E}">
        <p14:creationId xmlns:p14="http://schemas.microsoft.com/office/powerpoint/2010/main" xmlns="" val="216894222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CO" dirty="0"/>
          </a:p>
        </p:txBody>
      </p:sp>
      <p:sp>
        <p:nvSpPr>
          <p:cNvPr id="4" name="3 Marcador de número de diapositiva"/>
          <p:cNvSpPr>
            <a:spLocks noGrp="1"/>
          </p:cNvSpPr>
          <p:nvPr>
            <p:ph type="sldNum" sz="quarter" idx="10"/>
          </p:nvPr>
        </p:nvSpPr>
        <p:spPr/>
        <p:txBody>
          <a:bodyPr/>
          <a:lstStyle/>
          <a:p>
            <a:fld id="{89147189-D8DD-BC4A-827D-5E1CCCC02119}" type="slidenum">
              <a:rPr lang="es-ES" smtClean="0"/>
              <a:pPr/>
              <a:t>78</a:t>
            </a:fld>
            <a:endParaRPr lang="es-ES"/>
          </a:p>
        </p:txBody>
      </p:sp>
    </p:spTree>
    <p:extLst>
      <p:ext uri="{BB962C8B-B14F-4D97-AF65-F5344CB8AC3E}">
        <p14:creationId xmlns:p14="http://schemas.microsoft.com/office/powerpoint/2010/main" xmlns="" val="191326318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CO" dirty="0"/>
          </a:p>
        </p:txBody>
      </p:sp>
      <p:sp>
        <p:nvSpPr>
          <p:cNvPr id="4" name="3 Marcador de número de diapositiva"/>
          <p:cNvSpPr>
            <a:spLocks noGrp="1"/>
          </p:cNvSpPr>
          <p:nvPr>
            <p:ph type="sldNum" sz="quarter" idx="10"/>
          </p:nvPr>
        </p:nvSpPr>
        <p:spPr/>
        <p:txBody>
          <a:bodyPr/>
          <a:lstStyle/>
          <a:p>
            <a:fld id="{89147189-D8DD-BC4A-827D-5E1CCCC02119}" type="slidenum">
              <a:rPr lang="es-ES" smtClean="0"/>
              <a:pPr/>
              <a:t>79</a:t>
            </a:fld>
            <a:endParaRPr lang="es-ES"/>
          </a:p>
        </p:txBody>
      </p:sp>
    </p:spTree>
    <p:extLst>
      <p:ext uri="{BB962C8B-B14F-4D97-AF65-F5344CB8AC3E}">
        <p14:creationId xmlns:p14="http://schemas.microsoft.com/office/powerpoint/2010/main" xmlns="" val="21297554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89147189-D8DD-BC4A-827D-5E1CCCC02119}" type="slidenum">
              <a:rPr lang="es-ES" smtClean="0"/>
              <a:pPr/>
              <a:t>9</a:t>
            </a:fld>
            <a:endParaRPr lang="es-ES"/>
          </a:p>
        </p:txBody>
      </p:sp>
    </p:spTree>
    <p:extLst>
      <p:ext uri="{BB962C8B-B14F-4D97-AF65-F5344CB8AC3E}">
        <p14:creationId xmlns:p14="http://schemas.microsoft.com/office/powerpoint/2010/main" xmlns="" val="34737796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89147189-D8DD-BC4A-827D-5E1CCCC02119}" type="slidenum">
              <a:rPr lang="es-ES" smtClean="0"/>
              <a:pPr/>
              <a:t>10</a:t>
            </a:fld>
            <a:endParaRPr lang="es-ES"/>
          </a:p>
        </p:txBody>
      </p:sp>
    </p:spTree>
    <p:extLst>
      <p:ext uri="{BB962C8B-B14F-4D97-AF65-F5344CB8AC3E}">
        <p14:creationId xmlns:p14="http://schemas.microsoft.com/office/powerpoint/2010/main" xmlns="" val="34737796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507807" y="3505898"/>
            <a:ext cx="17088486" cy="237496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3015615" y="6333236"/>
            <a:ext cx="14072870" cy="2827337"/>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6/30/2021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9550" b="1" i="0">
                <a:solidFill>
                  <a:schemeClr val="bg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5500" b="0" i="0">
                <a:solidFill>
                  <a:srgbClr val="1C4583"/>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6/30/2021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9550" b="1" i="0">
                <a:solidFill>
                  <a:schemeClr val="bg1"/>
                </a:solidFill>
                <a:latin typeface="Calibri"/>
                <a:cs typeface="Calibri"/>
              </a:defRPr>
            </a:lvl1pPr>
          </a:lstStyle>
          <a:p>
            <a:endParaRPr/>
          </a:p>
        </p:txBody>
      </p:sp>
      <p:sp>
        <p:nvSpPr>
          <p:cNvPr id="3" name="Holder 3"/>
          <p:cNvSpPr>
            <a:spLocks noGrp="1"/>
          </p:cNvSpPr>
          <p:nvPr>
            <p:ph sz="half" idx="2"/>
          </p:nvPr>
        </p:nvSpPr>
        <p:spPr>
          <a:xfrm>
            <a:off x="1005205" y="2601150"/>
            <a:ext cx="8745284" cy="746417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10353611" y="2601150"/>
            <a:ext cx="8745284" cy="746417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6/30/2021</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9550" b="1" i="0">
                <a:solidFill>
                  <a:schemeClr val="bg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6/30/2021</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6/30/2021</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23"/>
        <p:cNvGrpSpPr/>
        <p:nvPr/>
      </p:nvGrpSpPr>
      <p:grpSpPr>
        <a:xfrm>
          <a:off x="0" y="0"/>
          <a:ext cx="0" cy="0"/>
          <a:chOff x="0" y="0"/>
          <a:chExt cx="0" cy="0"/>
        </a:xfrm>
      </p:grpSpPr>
      <p:sp>
        <p:nvSpPr>
          <p:cNvPr id="24" name="Google Shape;24;p6"/>
          <p:cNvSpPr txBox="1">
            <a:spLocks noGrp="1"/>
          </p:cNvSpPr>
          <p:nvPr>
            <p:ph type="title"/>
          </p:nvPr>
        </p:nvSpPr>
        <p:spPr>
          <a:xfrm>
            <a:off x="1005205" y="547932"/>
            <a:ext cx="18093690" cy="1259233"/>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xmlns="" val="210221393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6431982" y="5722363"/>
            <a:ext cx="7240134" cy="1480820"/>
          </a:xfrm>
          <a:prstGeom prst="rect">
            <a:avLst/>
          </a:prstGeom>
        </p:spPr>
        <p:txBody>
          <a:bodyPr wrap="square" lIns="0" tIns="0" rIns="0" bIns="0">
            <a:spAutoFit/>
          </a:bodyPr>
          <a:lstStyle>
            <a:lvl1pPr>
              <a:defRPr sz="9550" b="1" i="0">
                <a:solidFill>
                  <a:schemeClr val="bg1"/>
                </a:solidFill>
                <a:latin typeface="Calibri"/>
                <a:cs typeface="Calibri"/>
              </a:defRPr>
            </a:lvl1pPr>
          </a:lstStyle>
          <a:p>
            <a:endParaRPr/>
          </a:p>
        </p:txBody>
      </p:sp>
      <p:sp>
        <p:nvSpPr>
          <p:cNvPr id="3" name="Holder 3"/>
          <p:cNvSpPr>
            <a:spLocks noGrp="1"/>
          </p:cNvSpPr>
          <p:nvPr>
            <p:ph type="body" idx="1"/>
          </p:nvPr>
        </p:nvSpPr>
        <p:spPr>
          <a:xfrm>
            <a:off x="487548" y="4664483"/>
            <a:ext cx="19129003" cy="3978909"/>
          </a:xfrm>
          <a:prstGeom prst="rect">
            <a:avLst/>
          </a:prstGeom>
        </p:spPr>
        <p:txBody>
          <a:bodyPr wrap="square" lIns="0" tIns="0" rIns="0" bIns="0">
            <a:spAutoFit/>
          </a:bodyPr>
          <a:lstStyle>
            <a:lvl1pPr>
              <a:defRPr sz="5500" b="0" i="0">
                <a:solidFill>
                  <a:srgbClr val="1C4583"/>
                </a:solidFill>
                <a:latin typeface="Calibri"/>
                <a:cs typeface="Calibri"/>
              </a:defRPr>
            </a:lvl1pPr>
          </a:lstStyle>
          <a:p>
            <a:endParaRPr/>
          </a:p>
        </p:txBody>
      </p:sp>
      <p:sp>
        <p:nvSpPr>
          <p:cNvPr id="4" name="Holder 4"/>
          <p:cNvSpPr>
            <a:spLocks noGrp="1"/>
          </p:cNvSpPr>
          <p:nvPr>
            <p:ph type="ftr" sz="quarter" idx="5"/>
          </p:nvPr>
        </p:nvSpPr>
        <p:spPr>
          <a:xfrm>
            <a:off x="6835394" y="10517696"/>
            <a:ext cx="6433312" cy="565467"/>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1005205" y="10517696"/>
            <a:ext cx="4623943" cy="565467"/>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6/30/2021</a:t>
            </a:fld>
            <a:endParaRPr lang="en-US"/>
          </a:p>
        </p:txBody>
      </p:sp>
      <p:sp>
        <p:nvSpPr>
          <p:cNvPr id="6" name="Holder 6"/>
          <p:cNvSpPr>
            <a:spLocks noGrp="1"/>
          </p:cNvSpPr>
          <p:nvPr>
            <p:ph type="sldNum" sz="quarter" idx="7"/>
          </p:nvPr>
        </p:nvSpPr>
        <p:spPr>
          <a:xfrm>
            <a:off x="14474953" y="10517696"/>
            <a:ext cx="4623943" cy="565467"/>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‹Nº›</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chart" Target="../charts/chart6.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23.png"/><Relationship Id="rId18" Type="http://schemas.openxmlformats.org/officeDocument/2006/relationships/image" Target="../media/image5.png"/><Relationship Id="rId3" Type="http://schemas.openxmlformats.org/officeDocument/2006/relationships/image" Target="../media/image8.png"/><Relationship Id="rId7" Type="http://schemas.openxmlformats.org/officeDocument/2006/relationships/image" Target="../media/image20.png"/><Relationship Id="rId12" Type="http://schemas.openxmlformats.org/officeDocument/2006/relationships/image" Target="../media/image26.svg"/><Relationship Id="rId17" Type="http://schemas.openxmlformats.org/officeDocument/2006/relationships/image" Target="../media/image10.png"/><Relationship Id="rId2" Type="http://schemas.openxmlformats.org/officeDocument/2006/relationships/notesSlide" Target="../notesSlides/notesSlide11.xml"/><Relationship Id="rId16" Type="http://schemas.openxmlformats.org/officeDocument/2006/relationships/image" Target="../media/image30.svg"/><Relationship Id="rId20"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20.svg"/><Relationship Id="rId11" Type="http://schemas.openxmlformats.org/officeDocument/2006/relationships/image" Target="../media/image22.png"/><Relationship Id="rId5" Type="http://schemas.openxmlformats.org/officeDocument/2006/relationships/image" Target="../media/image19.png"/><Relationship Id="rId15" Type="http://schemas.openxmlformats.org/officeDocument/2006/relationships/image" Target="../media/image24.png"/><Relationship Id="rId10" Type="http://schemas.openxmlformats.org/officeDocument/2006/relationships/image" Target="../media/image24.svg"/><Relationship Id="rId19" Type="http://schemas.openxmlformats.org/officeDocument/2006/relationships/image" Target="../media/image6.png"/><Relationship Id="rId4" Type="http://schemas.openxmlformats.org/officeDocument/2006/relationships/image" Target="../media/image9.png"/><Relationship Id="rId9" Type="http://schemas.openxmlformats.org/officeDocument/2006/relationships/image" Target="../media/image21.png"/><Relationship Id="rId14" Type="http://schemas.openxmlformats.org/officeDocument/2006/relationships/image" Target="../media/image28.svg"/></Relationships>
</file>

<file path=ppt/slides/_rels/slide13.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8.png"/><Relationship Id="rId7" Type="http://schemas.openxmlformats.org/officeDocument/2006/relationships/image" Target="../media/image26.png"/><Relationship Id="rId12"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32.svg"/><Relationship Id="rId11" Type="http://schemas.openxmlformats.org/officeDocument/2006/relationships/image" Target="../media/image6.png"/><Relationship Id="rId5" Type="http://schemas.openxmlformats.org/officeDocument/2006/relationships/image" Target="../media/image25.png"/><Relationship Id="rId10" Type="http://schemas.openxmlformats.org/officeDocument/2006/relationships/image" Target="../media/image5.png"/><Relationship Id="rId4" Type="http://schemas.openxmlformats.org/officeDocument/2006/relationships/image" Target="../media/image9.png"/><Relationship Id="rId9"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44.svg"/><Relationship Id="rId18" Type="http://schemas.openxmlformats.org/officeDocument/2006/relationships/image" Target="../media/image5.png"/><Relationship Id="rId3" Type="http://schemas.openxmlformats.org/officeDocument/2006/relationships/image" Target="../media/image8.png"/><Relationship Id="rId7" Type="http://schemas.openxmlformats.org/officeDocument/2006/relationships/image" Target="../media/image29.png"/><Relationship Id="rId12" Type="http://schemas.openxmlformats.org/officeDocument/2006/relationships/image" Target="../media/image32.png"/><Relationship Id="rId17" Type="http://schemas.openxmlformats.org/officeDocument/2006/relationships/image" Target="../media/image10.png"/><Relationship Id="rId2" Type="http://schemas.openxmlformats.org/officeDocument/2006/relationships/notesSlide" Target="../notesSlides/notesSlide14.xml"/><Relationship Id="rId16" Type="http://schemas.openxmlformats.org/officeDocument/2006/relationships/image" Target="../media/image47.svg"/><Relationship Id="rId20"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image" Target="../media/image37.svg"/><Relationship Id="rId11" Type="http://schemas.openxmlformats.org/officeDocument/2006/relationships/image" Target="../media/image31.png"/><Relationship Id="rId5" Type="http://schemas.openxmlformats.org/officeDocument/2006/relationships/image" Target="../media/image28.png"/><Relationship Id="rId15" Type="http://schemas.openxmlformats.org/officeDocument/2006/relationships/image" Target="../media/image46.svg"/><Relationship Id="rId10" Type="http://schemas.openxmlformats.org/officeDocument/2006/relationships/image" Target="../media/image41.svg"/><Relationship Id="rId19" Type="http://schemas.openxmlformats.org/officeDocument/2006/relationships/image" Target="../media/image6.png"/><Relationship Id="rId4" Type="http://schemas.openxmlformats.org/officeDocument/2006/relationships/image" Target="../media/image9.png"/><Relationship Id="rId9" Type="http://schemas.openxmlformats.org/officeDocument/2006/relationships/image" Target="../media/image30.png"/><Relationship Id="rId14" Type="http://schemas.openxmlformats.org/officeDocument/2006/relationships/image" Target="../media/image33.png"/></Relationships>
</file>

<file path=ppt/slides/_rels/slide1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36.png"/><Relationship Id="rId5" Type="http://schemas.openxmlformats.org/officeDocument/2006/relationships/image" Target="../media/image7.png"/><Relationship Id="rId10" Type="http://schemas.openxmlformats.org/officeDocument/2006/relationships/image" Target="../media/image35.png"/><Relationship Id="rId4" Type="http://schemas.openxmlformats.org/officeDocument/2006/relationships/image" Target="../media/image6.png"/><Relationship Id="rId9" Type="http://schemas.microsoft.com/office/2007/relationships/hdphoto" Target="../media/hdphoto2.wdp"/></Relationships>
</file>

<file path=ppt/slides/_rels/slide17.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0.png"/><Relationship Id="rId4" Type="http://schemas.openxmlformats.org/officeDocument/2006/relationships/image" Target="../media/image6.png"/><Relationship Id="rId9" Type="http://schemas.openxmlformats.org/officeDocument/2006/relationships/image" Target="../media/image38.jpeg"/></Relationships>
</file>

<file path=ppt/slides/_rels/slide1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0.png"/><Relationship Id="rId7"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chart" Target="../charts/chart7.xml"/></Relationships>
</file>

<file path=ppt/slides/_rels/slide1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0.png"/><Relationship Id="rId7"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chart" Target="../charts/chart8.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0.png"/><Relationship Id="rId7"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chart" Target="../charts/chart9.xml"/></Relationships>
</file>

<file path=ppt/slides/_rels/slide2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chart" Target="../charts/chart10.xml"/></Relationships>
</file>

<file path=ppt/slides/_rels/slide2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0.png"/><Relationship Id="rId7"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8" Type="http://schemas.openxmlformats.org/officeDocument/2006/relationships/chart" Target="../charts/chart12.xml"/><Relationship Id="rId3" Type="http://schemas.openxmlformats.org/officeDocument/2006/relationships/image" Target="../media/image10.png"/><Relationship Id="rId7" Type="http://schemas.openxmlformats.org/officeDocument/2006/relationships/chart" Target="../charts/chart11.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9.png"/><Relationship Id="rId4" Type="http://schemas.openxmlformats.org/officeDocument/2006/relationships/image" Target="../media/image5.png"/><Relationship Id="rId9" Type="http://schemas.openxmlformats.org/officeDocument/2006/relationships/image" Target="../media/image8.png"/></Relationships>
</file>

<file path=ppt/slides/_rels/slide2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chart" Target="../charts/chart13.xml"/></Relationships>
</file>

<file path=ppt/slides/_rels/slide2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chart" Target="../charts/chart15.xml"/><Relationship Id="rId4" Type="http://schemas.openxmlformats.org/officeDocument/2006/relationships/image" Target="../media/image6.png"/><Relationship Id="rId9" Type="http://schemas.openxmlformats.org/officeDocument/2006/relationships/chart" Target="../charts/chart14.xml"/></Relationships>
</file>

<file path=ppt/slides/_rels/slide2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chart" Target="../charts/chart16.xml"/></Relationships>
</file>

<file path=ppt/slides/_rels/slide2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chart" Target="../charts/chart20.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chart" Target="../charts/chart19.xml"/><Relationship Id="rId5" Type="http://schemas.openxmlformats.org/officeDocument/2006/relationships/image" Target="../media/image7.png"/><Relationship Id="rId10" Type="http://schemas.openxmlformats.org/officeDocument/2006/relationships/chart" Target="../charts/chart18.xml"/><Relationship Id="rId4" Type="http://schemas.openxmlformats.org/officeDocument/2006/relationships/image" Target="../media/image6.png"/><Relationship Id="rId9" Type="http://schemas.openxmlformats.org/officeDocument/2006/relationships/chart" Target="../charts/chart17.xml"/></Relationships>
</file>

<file path=ppt/slides/_rels/slide2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56.svg"/><Relationship Id="rId3" Type="http://schemas.openxmlformats.org/officeDocument/2006/relationships/image" Target="../media/image8.png"/><Relationship Id="rId7" Type="http://schemas.openxmlformats.org/officeDocument/2006/relationships/image" Target="../media/image6.png"/><Relationship Id="rId12"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54.svg"/><Relationship Id="rId5" Type="http://schemas.openxmlformats.org/officeDocument/2006/relationships/image" Target="../media/image10.png"/><Relationship Id="rId10" Type="http://schemas.openxmlformats.org/officeDocument/2006/relationships/image" Target="../media/image39.png"/><Relationship Id="rId4" Type="http://schemas.openxmlformats.org/officeDocument/2006/relationships/image" Target="../media/image9.png"/><Relationship Id="rId9" Type="http://schemas.openxmlformats.org/officeDocument/2006/relationships/chart" Target="../charts/chart21.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58.svg"/><Relationship Id="rId5" Type="http://schemas.openxmlformats.org/officeDocument/2006/relationships/image" Target="../media/image10.png"/><Relationship Id="rId10" Type="http://schemas.openxmlformats.org/officeDocument/2006/relationships/image" Target="../media/image41.png"/><Relationship Id="rId4" Type="http://schemas.openxmlformats.org/officeDocument/2006/relationships/image" Target="../media/image9.png"/><Relationship Id="rId9" Type="http://schemas.openxmlformats.org/officeDocument/2006/relationships/chart" Target="../charts/chart22.xml"/></Relationships>
</file>

<file path=ppt/slides/_rels/slide3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2.xml.rels><?xml version="1.0" encoding="UTF-8" standalone="yes"?>
<Relationships xmlns="http://schemas.openxmlformats.org/package/2006/relationships"><Relationship Id="rId8" Type="http://schemas.openxmlformats.org/officeDocument/2006/relationships/chart" Target="../charts/chart23.xml"/><Relationship Id="rId13" Type="http://schemas.openxmlformats.org/officeDocument/2006/relationships/diagramQuickStyle" Target="../diagrams/quickStyle1.xml"/><Relationship Id="rId3" Type="http://schemas.openxmlformats.org/officeDocument/2006/relationships/image" Target="../media/image42.png"/><Relationship Id="rId7" Type="http://schemas.openxmlformats.org/officeDocument/2006/relationships/image" Target="../media/image43.png"/><Relationship Id="rId12" Type="http://schemas.openxmlformats.org/officeDocument/2006/relationships/diagramLayout" Target="../diagrams/layout1.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diagramData" Target="../diagrams/data1.xml"/><Relationship Id="rId5" Type="http://schemas.openxmlformats.org/officeDocument/2006/relationships/image" Target="../media/image6.png"/><Relationship Id="rId15" Type="http://schemas.microsoft.com/office/2007/relationships/diagramDrawing" Target="../diagrams/drawing1.xml"/><Relationship Id="rId10" Type="http://schemas.openxmlformats.org/officeDocument/2006/relationships/chart" Target="../charts/chart25.xml"/><Relationship Id="rId4" Type="http://schemas.openxmlformats.org/officeDocument/2006/relationships/image" Target="../media/image5.png"/><Relationship Id="rId9" Type="http://schemas.openxmlformats.org/officeDocument/2006/relationships/chart" Target="../charts/chart24.xml"/><Relationship Id="rId14" Type="http://schemas.openxmlformats.org/officeDocument/2006/relationships/diagramColors" Target="../diagrams/colors1.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17.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3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chart" Target="../charts/chart26.xml"/></Relationships>
</file>

<file path=ppt/slides/_rels/slide3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42.png"/></Relationships>
</file>

<file path=ppt/slides/_rels/slide3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8.png"/><Relationship Id="rId7" Type="http://schemas.openxmlformats.org/officeDocument/2006/relationships/image" Target="../media/image5.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9.png"/><Relationship Id="rId4" Type="http://schemas.openxmlformats.org/officeDocument/2006/relationships/image" Target="../media/image9.png"/><Relationship Id="rId9" Type="http://schemas.openxmlformats.org/officeDocument/2006/relationships/image" Target="../media/image7.png"/></Relationships>
</file>

<file path=ppt/slides/_rels/slide3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chart" Target="../charts/chart27.xml"/></Relationships>
</file>

<file path=ppt/slides/_rels/slide3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50.wmf"/></Relationships>
</file>

<file path=ppt/slides/_rels/slide4.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0.png"/><Relationship Id="rId5" Type="http://schemas.openxmlformats.org/officeDocument/2006/relationships/image" Target="../media/image7.png"/><Relationship Id="rId10" Type="http://schemas.microsoft.com/office/2007/relationships/hdphoto" Target="../media/hdphoto1.wdp"/><Relationship Id="rId4" Type="http://schemas.openxmlformats.org/officeDocument/2006/relationships/image" Target="../media/image6.png"/><Relationship Id="rId9" Type="http://schemas.openxmlformats.org/officeDocument/2006/relationships/image" Target="../media/image12.png"/></Relationships>
</file>

<file path=ppt/slides/_rels/slide4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chart" Target="../charts/chart28.xml"/></Relationships>
</file>

<file path=ppt/slides/_rels/slide4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42.png"/></Relationships>
</file>

<file path=ppt/slides/_rels/slide4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52.wmf"/></Relationships>
</file>

<file path=ppt/slides/_rels/slide4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42.png"/></Relationships>
</file>

<file path=ppt/slides/_rels/slide46.xml.rels><?xml version="1.0" encoding="UTF-8" standalone="yes"?>
<Relationships xmlns="http://schemas.openxmlformats.org/package/2006/relationships"><Relationship Id="rId8" Type="http://schemas.openxmlformats.org/officeDocument/2006/relationships/diagramData" Target="../diagrams/data2.xml"/><Relationship Id="rId13" Type="http://schemas.microsoft.com/office/2007/relationships/diagramDrawing" Target="../diagrams/drawing2.xml"/><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42.png"/><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diagramColors" Target="../diagrams/colors2.xml"/><Relationship Id="rId5" Type="http://schemas.openxmlformats.org/officeDocument/2006/relationships/image" Target="../media/image7.png"/><Relationship Id="rId10" Type="http://schemas.openxmlformats.org/officeDocument/2006/relationships/diagramQuickStyle" Target="../diagrams/quickStyle2.xml"/><Relationship Id="rId4" Type="http://schemas.openxmlformats.org/officeDocument/2006/relationships/image" Target="../media/image6.png"/><Relationship Id="rId9" Type="http://schemas.openxmlformats.org/officeDocument/2006/relationships/diagramLayout" Target="../diagrams/layout2.xml"/></Relationships>
</file>

<file path=ppt/slides/_rels/slide47.xml.rels><?xml version="1.0" encoding="UTF-8" standalone="yes"?>
<Relationships xmlns="http://schemas.openxmlformats.org/package/2006/relationships"><Relationship Id="rId8" Type="http://schemas.openxmlformats.org/officeDocument/2006/relationships/diagramData" Target="../diagrams/data3.xml"/><Relationship Id="rId13" Type="http://schemas.microsoft.com/office/2007/relationships/diagramDrawing" Target="../diagrams/drawing3.xml"/><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42.png"/><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diagramColors" Target="../diagrams/colors3.xml"/><Relationship Id="rId5" Type="http://schemas.openxmlformats.org/officeDocument/2006/relationships/image" Target="../media/image7.png"/><Relationship Id="rId10" Type="http://schemas.openxmlformats.org/officeDocument/2006/relationships/diagramQuickStyle" Target="../diagrams/quickStyle3.xml"/><Relationship Id="rId4" Type="http://schemas.openxmlformats.org/officeDocument/2006/relationships/image" Target="../media/image6.png"/><Relationship Id="rId9" Type="http://schemas.openxmlformats.org/officeDocument/2006/relationships/diagramLayout" Target="../diagrams/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62.jpeg"/><Relationship Id="rId7" Type="http://schemas.openxmlformats.org/officeDocument/2006/relationships/image" Target="../media/image17.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49.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42.png"/><Relationship Id="rId4" Type="http://schemas.openxmlformats.org/officeDocument/2006/relationships/image" Target="../media/image6.png"/><Relationship Id="rId9" Type="http://schemas.openxmlformats.org/officeDocument/2006/relationships/image" Target="../media/image64.pn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0.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42.png"/></Relationships>
</file>

<file path=ppt/slides/_rels/slide51.xml.rels><?xml version="1.0" encoding="UTF-8" standalone="yes"?>
<Relationships xmlns="http://schemas.openxmlformats.org/package/2006/relationships"><Relationship Id="rId3" Type="http://schemas.openxmlformats.org/officeDocument/2006/relationships/image" Target="../media/image66.jpeg"/><Relationship Id="rId7" Type="http://schemas.openxmlformats.org/officeDocument/2006/relationships/image" Target="../media/image17.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2.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50.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42.png"/><Relationship Id="rId4" Type="http://schemas.openxmlformats.org/officeDocument/2006/relationships/image" Target="../media/image6.png"/><Relationship Id="rId9" Type="http://schemas.openxmlformats.org/officeDocument/2006/relationships/image" Target="../media/image68.png"/></Relationships>
</file>

<file path=ppt/slides/_rels/slide5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69.png"/></Relationships>
</file>

<file path=ppt/slides/_rels/slide5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52.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70.png"/></Relationships>
</file>

<file path=ppt/slides/_rels/slide55.xml.rels><?xml version="1.0" encoding="UTF-8" standalone="yes"?>
<Relationships xmlns="http://schemas.openxmlformats.org/package/2006/relationships"><Relationship Id="rId3" Type="http://schemas.openxmlformats.org/officeDocument/2006/relationships/image" Target="../media/image71.jpeg"/><Relationship Id="rId7" Type="http://schemas.openxmlformats.org/officeDocument/2006/relationships/image" Target="../media/image17.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6.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42.png"/></Relationships>
</file>

<file path=ppt/slides/_rels/slide57.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42.png"/></Relationships>
</file>

<file path=ppt/slides/_rels/slide58.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42.png"/></Relationships>
</file>

<file path=ppt/slides/_rels/slide5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57.xml"/><Relationship Id="rId7" Type="http://schemas.openxmlformats.org/officeDocument/2006/relationships/image" Target="../media/image8.png"/><Relationship Id="rId12" Type="http://schemas.openxmlformats.org/officeDocument/2006/relationships/image" Target="../media/image42.png"/><Relationship Id="rId2" Type="http://schemas.openxmlformats.org/officeDocument/2006/relationships/slideLayout" Target="../slideLayouts/slideLayout2.xml"/><Relationship Id="rId1" Type="http://schemas.openxmlformats.org/officeDocument/2006/relationships/video" Target="NULL" TargetMode="External"/><Relationship Id="rId6" Type="http://schemas.openxmlformats.org/officeDocument/2006/relationships/image" Target="../media/image7.png"/><Relationship Id="rId11" Type="http://schemas.openxmlformats.org/officeDocument/2006/relationships/image" Target="../media/image76.jpeg"/><Relationship Id="rId5" Type="http://schemas.openxmlformats.org/officeDocument/2006/relationships/image" Target="../media/image6.png"/><Relationship Id="rId10" Type="http://schemas.openxmlformats.org/officeDocument/2006/relationships/image" Target="../media/image75.png"/><Relationship Id="rId4" Type="http://schemas.openxmlformats.org/officeDocument/2006/relationships/image" Target="../media/image5.png"/><Relationship Id="rId9" Type="http://schemas.microsoft.com/office/2007/relationships/media" Target="../media/media1.mp4"/></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chart" Target="../charts/chart1.xml"/><Relationship Id="rId7"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60.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42.png"/></Relationships>
</file>

<file path=ppt/slides/_rels/slide61.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42.png"/></Relationships>
</file>

<file path=ppt/slides/_rels/slide62.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42.png"/><Relationship Id="rId5" Type="http://schemas.openxmlformats.org/officeDocument/2006/relationships/image" Target="../media/image7.png"/><Relationship Id="rId10" Type="http://schemas.openxmlformats.org/officeDocument/2006/relationships/image" Target="../media/image81.jpeg"/><Relationship Id="rId4" Type="http://schemas.openxmlformats.org/officeDocument/2006/relationships/image" Target="../media/image6.png"/><Relationship Id="rId9" Type="http://schemas.openxmlformats.org/officeDocument/2006/relationships/image" Target="../media/image80.jpeg"/></Relationships>
</file>

<file path=ppt/slides/_rels/slide63.xml.rels><?xml version="1.0" encoding="UTF-8" standalone="yes"?>
<Relationships xmlns="http://schemas.openxmlformats.org/package/2006/relationships"><Relationship Id="rId3" Type="http://schemas.openxmlformats.org/officeDocument/2006/relationships/image" Target="../media/image82.jpeg"/><Relationship Id="rId7" Type="http://schemas.openxmlformats.org/officeDocument/2006/relationships/image" Target="../media/image17.pn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4.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10.png"/><Relationship Id="rId7" Type="http://schemas.openxmlformats.org/officeDocument/2006/relationships/image" Target="../media/image8.pn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85.png"/><Relationship Id="rId4" Type="http://schemas.openxmlformats.org/officeDocument/2006/relationships/image" Target="../media/image5.png"/><Relationship Id="rId9" Type="http://schemas.openxmlformats.org/officeDocument/2006/relationships/image" Target="../media/image84.png"/></Relationships>
</file>

<file path=ppt/slides/_rels/slide6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2.png"/><Relationship Id="rId4" Type="http://schemas.openxmlformats.org/officeDocument/2006/relationships/image" Target="../media/image86.png"/></Relationships>
</file>

<file path=ppt/slides/_rels/slide6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diagramData" Target="../diagrams/data4.xml"/><Relationship Id="rId7" Type="http://schemas.openxmlformats.org/officeDocument/2006/relationships/image" Target="../media/image8.png"/><Relationship Id="rId12" Type="http://schemas.microsoft.com/office/2007/relationships/diagramDrawing" Target="../diagrams/drawing4.xml"/><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diagramColors" Target="../diagrams/colors4.xml"/><Relationship Id="rId11" Type="http://schemas.openxmlformats.org/officeDocument/2006/relationships/image" Target="../media/image7.png"/><Relationship Id="rId5" Type="http://schemas.openxmlformats.org/officeDocument/2006/relationships/diagramQuickStyle" Target="../diagrams/quickStyle4.xml"/><Relationship Id="rId10" Type="http://schemas.openxmlformats.org/officeDocument/2006/relationships/image" Target="../media/image6.png"/><Relationship Id="rId4" Type="http://schemas.openxmlformats.org/officeDocument/2006/relationships/diagramLayout" Target="../diagrams/layout4.xml"/><Relationship Id="rId9" Type="http://schemas.openxmlformats.org/officeDocument/2006/relationships/image" Target="../media/image5.png"/></Relationships>
</file>

<file path=ppt/slides/_rels/slide67.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png"/><Relationship Id="rId7" Type="http://schemas.openxmlformats.org/officeDocument/2006/relationships/image" Target="../media/image7.png"/><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2.png"/></Relationships>
</file>

<file path=ppt/slides/_rels/slide68.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png"/><Relationship Id="rId7" Type="http://schemas.openxmlformats.org/officeDocument/2006/relationships/image" Target="../media/image7.png"/><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2.png"/></Relationships>
</file>

<file path=ppt/slides/_rels/slide6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2.png"/><Relationship Id="rId4" Type="http://schemas.openxmlformats.org/officeDocument/2006/relationships/image" Target="../media/image88.png"/></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chart" Target="../charts/chart2.xml"/><Relationship Id="rId7"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chart" Target="../charts/chart3.xml"/><Relationship Id="rId4" Type="http://schemas.openxmlformats.org/officeDocument/2006/relationships/image" Target="../media/image5.png"/><Relationship Id="rId9" Type="http://schemas.openxmlformats.org/officeDocument/2006/relationships/image" Target="../media/image10.png"/></Relationships>
</file>

<file path=ppt/slides/_rels/slide7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2.png"/><Relationship Id="rId4" Type="http://schemas.openxmlformats.org/officeDocument/2006/relationships/image" Target="../media/image89.emf"/></Relationships>
</file>

<file path=ppt/slides/_rels/slide71.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8.png"/><Relationship Id="rId2" Type="http://schemas.openxmlformats.org/officeDocument/2006/relationships/notesSlide" Target="../notesSlides/notesSlide69.xml"/><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72.xml.rels><?xml version="1.0" encoding="UTF-8" standalone="yes"?>
<Relationships xmlns="http://schemas.openxmlformats.org/package/2006/relationships"><Relationship Id="rId3" Type="http://schemas.openxmlformats.org/officeDocument/2006/relationships/image" Target="../media/image90.jpeg"/><Relationship Id="rId7" Type="http://schemas.openxmlformats.org/officeDocument/2006/relationships/image" Target="../media/image17.png"/><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3.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99.png"/><Relationship Id="rId3" Type="http://schemas.openxmlformats.org/officeDocument/2006/relationships/image" Target="../media/image8.png"/><Relationship Id="rId7" Type="http://schemas.openxmlformats.org/officeDocument/2006/relationships/image" Target="../media/image93.png"/><Relationship Id="rId12" Type="http://schemas.openxmlformats.org/officeDocument/2006/relationships/image" Target="../media/image98.png"/><Relationship Id="rId2" Type="http://schemas.openxmlformats.org/officeDocument/2006/relationships/notesSlide" Target="../notesSlides/notesSlide71.xml"/><Relationship Id="rId1" Type="http://schemas.openxmlformats.org/officeDocument/2006/relationships/slideLayout" Target="../slideLayouts/slideLayout6.xml"/><Relationship Id="rId6" Type="http://schemas.openxmlformats.org/officeDocument/2006/relationships/image" Target="../media/image92.png"/><Relationship Id="rId11" Type="http://schemas.openxmlformats.org/officeDocument/2006/relationships/image" Target="../media/image97.png"/><Relationship Id="rId5" Type="http://schemas.openxmlformats.org/officeDocument/2006/relationships/image" Target="../media/image91.png"/><Relationship Id="rId15" Type="http://schemas.openxmlformats.org/officeDocument/2006/relationships/image" Target="../media/image101.png"/><Relationship Id="rId10" Type="http://schemas.openxmlformats.org/officeDocument/2006/relationships/image" Target="../media/image96.png"/><Relationship Id="rId4" Type="http://schemas.openxmlformats.org/officeDocument/2006/relationships/image" Target="../media/image9.png"/><Relationship Id="rId9" Type="http://schemas.openxmlformats.org/officeDocument/2006/relationships/image" Target="../media/image95.png"/><Relationship Id="rId14" Type="http://schemas.openxmlformats.org/officeDocument/2006/relationships/image" Target="../media/image100.png"/></Relationships>
</file>

<file path=ppt/slides/_rels/slide74.xml.rels><?xml version="1.0" encoding="UTF-8" standalone="yes"?>
<Relationships xmlns="http://schemas.openxmlformats.org/package/2006/relationships"><Relationship Id="rId8" Type="http://schemas.openxmlformats.org/officeDocument/2006/relationships/chart" Target="../charts/chart29.xml"/><Relationship Id="rId13" Type="http://schemas.openxmlformats.org/officeDocument/2006/relationships/image" Target="../media/image8.png"/><Relationship Id="rId18" Type="http://schemas.openxmlformats.org/officeDocument/2006/relationships/image" Target="../media/image95.png"/><Relationship Id="rId26" Type="http://schemas.microsoft.com/office/2007/relationships/diagramDrawing" Target="../diagrams/drawing6.xml"/><Relationship Id="rId3" Type="http://schemas.openxmlformats.org/officeDocument/2006/relationships/image" Target="../media/image102.gif"/><Relationship Id="rId21" Type="http://schemas.openxmlformats.org/officeDocument/2006/relationships/image" Target="../media/image98.png"/><Relationship Id="rId7" Type="http://schemas.openxmlformats.org/officeDocument/2006/relationships/diagramColors" Target="../diagrams/colors5.xml"/><Relationship Id="rId12" Type="http://schemas.openxmlformats.org/officeDocument/2006/relationships/diagramColors" Target="../diagrams/colors6.xml"/><Relationship Id="rId17" Type="http://schemas.openxmlformats.org/officeDocument/2006/relationships/image" Target="../media/image94.png"/><Relationship Id="rId25" Type="http://schemas.microsoft.com/office/2007/relationships/diagramDrawing" Target="../diagrams/drawing5.xml"/><Relationship Id="rId2" Type="http://schemas.openxmlformats.org/officeDocument/2006/relationships/notesSlide" Target="../notesSlides/notesSlide72.xml"/><Relationship Id="rId16" Type="http://schemas.openxmlformats.org/officeDocument/2006/relationships/image" Target="../media/image93.png"/><Relationship Id="rId20" Type="http://schemas.openxmlformats.org/officeDocument/2006/relationships/image" Target="../media/image97.png"/><Relationship Id="rId1" Type="http://schemas.openxmlformats.org/officeDocument/2006/relationships/slideLayout" Target="../slideLayouts/slideLayout2.xml"/><Relationship Id="rId6" Type="http://schemas.openxmlformats.org/officeDocument/2006/relationships/diagramQuickStyle" Target="../diagrams/quickStyle5.xml"/><Relationship Id="rId11" Type="http://schemas.openxmlformats.org/officeDocument/2006/relationships/diagramQuickStyle" Target="../diagrams/quickStyle6.xml"/><Relationship Id="rId24" Type="http://schemas.openxmlformats.org/officeDocument/2006/relationships/image" Target="../media/image101.png"/><Relationship Id="rId5" Type="http://schemas.openxmlformats.org/officeDocument/2006/relationships/diagramLayout" Target="../diagrams/layout5.xml"/><Relationship Id="rId15" Type="http://schemas.openxmlformats.org/officeDocument/2006/relationships/image" Target="../media/image92.png"/><Relationship Id="rId23" Type="http://schemas.openxmlformats.org/officeDocument/2006/relationships/image" Target="../media/image100.png"/><Relationship Id="rId10" Type="http://schemas.openxmlformats.org/officeDocument/2006/relationships/diagramLayout" Target="../diagrams/layout6.xml"/><Relationship Id="rId19" Type="http://schemas.openxmlformats.org/officeDocument/2006/relationships/image" Target="../media/image96.png"/><Relationship Id="rId4" Type="http://schemas.openxmlformats.org/officeDocument/2006/relationships/diagramData" Target="../diagrams/data5.xml"/><Relationship Id="rId9" Type="http://schemas.openxmlformats.org/officeDocument/2006/relationships/diagramData" Target="../diagrams/data6.xml"/><Relationship Id="rId14" Type="http://schemas.openxmlformats.org/officeDocument/2006/relationships/image" Target="../media/image9.png"/><Relationship Id="rId22" Type="http://schemas.openxmlformats.org/officeDocument/2006/relationships/image" Target="../media/image99.png"/></Relationships>
</file>

<file path=ppt/slides/_rels/slide75.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8.png"/><Relationship Id="rId3" Type="http://schemas.openxmlformats.org/officeDocument/2006/relationships/image" Target="../media/image93.png"/><Relationship Id="rId7" Type="http://schemas.openxmlformats.org/officeDocument/2006/relationships/image" Target="../media/image97.png"/><Relationship Id="rId12" Type="http://schemas.openxmlformats.org/officeDocument/2006/relationships/chart" Target="../charts/chart30.xml"/><Relationship Id="rId2" Type="http://schemas.openxmlformats.org/officeDocument/2006/relationships/image" Target="../media/image92.png"/><Relationship Id="rId1" Type="http://schemas.openxmlformats.org/officeDocument/2006/relationships/slideLayout" Target="../slideLayouts/slideLayout2.xml"/><Relationship Id="rId6" Type="http://schemas.openxmlformats.org/officeDocument/2006/relationships/image" Target="../media/image96.png"/><Relationship Id="rId11" Type="http://schemas.openxmlformats.org/officeDocument/2006/relationships/image" Target="../media/image101.png"/><Relationship Id="rId5" Type="http://schemas.openxmlformats.org/officeDocument/2006/relationships/image" Target="../media/image95.png"/><Relationship Id="rId10" Type="http://schemas.openxmlformats.org/officeDocument/2006/relationships/image" Target="../media/image100.png"/><Relationship Id="rId4" Type="http://schemas.openxmlformats.org/officeDocument/2006/relationships/image" Target="../media/image94.png"/><Relationship Id="rId9" Type="http://schemas.openxmlformats.org/officeDocument/2006/relationships/image" Target="../media/image99.png"/><Relationship Id="rId14" Type="http://schemas.openxmlformats.org/officeDocument/2006/relationships/image" Target="../media/image9.png"/></Relationships>
</file>

<file path=ppt/slides/_rels/slide76.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9.png"/><Relationship Id="rId3" Type="http://schemas.openxmlformats.org/officeDocument/2006/relationships/image" Target="../media/image93.png"/><Relationship Id="rId7" Type="http://schemas.openxmlformats.org/officeDocument/2006/relationships/image" Target="../media/image97.png"/><Relationship Id="rId12" Type="http://schemas.openxmlformats.org/officeDocument/2006/relationships/image" Target="../media/image8.png"/><Relationship Id="rId2" Type="http://schemas.openxmlformats.org/officeDocument/2006/relationships/image" Target="../media/image92.png"/><Relationship Id="rId1" Type="http://schemas.openxmlformats.org/officeDocument/2006/relationships/slideLayout" Target="../slideLayouts/slideLayout2.xml"/><Relationship Id="rId6" Type="http://schemas.openxmlformats.org/officeDocument/2006/relationships/image" Target="../media/image96.png"/><Relationship Id="rId11" Type="http://schemas.openxmlformats.org/officeDocument/2006/relationships/image" Target="../media/image101.png"/><Relationship Id="rId5" Type="http://schemas.openxmlformats.org/officeDocument/2006/relationships/image" Target="../media/image95.png"/><Relationship Id="rId10" Type="http://schemas.openxmlformats.org/officeDocument/2006/relationships/image" Target="../media/image100.png"/><Relationship Id="rId4" Type="http://schemas.openxmlformats.org/officeDocument/2006/relationships/image" Target="../media/image94.png"/><Relationship Id="rId9" Type="http://schemas.openxmlformats.org/officeDocument/2006/relationships/image" Target="../media/image99.png"/></Relationships>
</file>

<file path=ppt/slides/_rels/slide77.xml.rels><?xml version="1.0" encoding="UTF-8" standalone="yes"?>
<Relationships xmlns="http://schemas.openxmlformats.org/package/2006/relationships"><Relationship Id="rId8" Type="http://schemas.openxmlformats.org/officeDocument/2006/relationships/hyperlink" Target="https://famisanar1-my.sharepoint.com/:f:/g/personal/yhernandezm_famisanar_com_co/Ei8m_UFBONFBprHLYnxcFy0BRrnf6FoEfSMIrvGBXwW3NA" TargetMode="External"/><Relationship Id="rId13" Type="http://schemas.openxmlformats.org/officeDocument/2006/relationships/image" Target="../media/image8.png"/><Relationship Id="rId18" Type="http://schemas.openxmlformats.org/officeDocument/2006/relationships/image" Target="../media/image106.png"/><Relationship Id="rId26" Type="http://schemas.openxmlformats.org/officeDocument/2006/relationships/image" Target="../media/image99.png"/><Relationship Id="rId3" Type="http://schemas.openxmlformats.org/officeDocument/2006/relationships/hyperlink" Target="https://famisanar1-my.sharepoint.com/:f:/g/personal/yhernandezm_famisanar_com_co/ErkY9Z8ui1RFhsJzFJZ3XPcBXEEE4eGIY88o9iioVFfOpg" TargetMode="External"/><Relationship Id="rId21" Type="http://schemas.openxmlformats.org/officeDocument/2006/relationships/image" Target="../media/image94.png"/><Relationship Id="rId7" Type="http://schemas.openxmlformats.org/officeDocument/2006/relationships/hyperlink" Target="https://famisanar1-my.sharepoint.com/:f:/g/personal/yhernandezm_famisanar_com_co/EswzTtoId85Huw_EVwMJaBIBFcNT8GBhcQxQKC0OvSxkjg" TargetMode="External"/><Relationship Id="rId12" Type="http://schemas.openxmlformats.org/officeDocument/2006/relationships/hyperlink" Target="https://youtu.be/9qlEMa81srk" TargetMode="External"/><Relationship Id="rId17" Type="http://schemas.openxmlformats.org/officeDocument/2006/relationships/image" Target="../media/image105.png"/><Relationship Id="rId25" Type="http://schemas.openxmlformats.org/officeDocument/2006/relationships/image" Target="../media/image98.png"/><Relationship Id="rId2" Type="http://schemas.openxmlformats.org/officeDocument/2006/relationships/notesSlide" Target="../notesSlides/notesSlide73.xml"/><Relationship Id="rId16" Type="http://schemas.openxmlformats.org/officeDocument/2006/relationships/image" Target="../media/image104.png"/><Relationship Id="rId20" Type="http://schemas.openxmlformats.org/officeDocument/2006/relationships/image" Target="../media/image93.png"/><Relationship Id="rId1" Type="http://schemas.openxmlformats.org/officeDocument/2006/relationships/slideLayout" Target="../slideLayouts/slideLayout2.xml"/><Relationship Id="rId6" Type="http://schemas.openxmlformats.org/officeDocument/2006/relationships/hyperlink" Target="https://famisanar1-my.sharepoint.com/:f:/g/personal/yhernandezm_famisanar_com_co/EnoJMCp54B9FudVnzGIzCxEBmjyjBQcOQrWY0OMW48k7pQ" TargetMode="External"/><Relationship Id="rId11" Type="http://schemas.openxmlformats.org/officeDocument/2006/relationships/hyperlink" Target="https://famisanar1-my.sharepoint.com/:f:/g/personal/yhernandezm_famisanar_com_co/ElmgJtmkoUpFnX8zHsNJlJcBEljQju4XkeCXaLyYzkw3Cw" TargetMode="External"/><Relationship Id="rId24" Type="http://schemas.openxmlformats.org/officeDocument/2006/relationships/image" Target="../media/image97.png"/><Relationship Id="rId5" Type="http://schemas.openxmlformats.org/officeDocument/2006/relationships/hyperlink" Target="https://famisanar1-my.sharepoint.com/:f:/g/personal/yhernandezm_famisanar_com_co/Ev47S3XA-1xJjji7Y5xC0ssByYPSKQH86m2dKTnLK2SYYA" TargetMode="External"/><Relationship Id="rId15" Type="http://schemas.openxmlformats.org/officeDocument/2006/relationships/image" Target="../media/image103.png"/><Relationship Id="rId23" Type="http://schemas.openxmlformats.org/officeDocument/2006/relationships/image" Target="../media/image96.png"/><Relationship Id="rId28" Type="http://schemas.openxmlformats.org/officeDocument/2006/relationships/image" Target="../media/image101.png"/><Relationship Id="rId10" Type="http://schemas.openxmlformats.org/officeDocument/2006/relationships/hyperlink" Target="https://famisanar1-my.sharepoint.com/:f:/g/personal/yhernandezm_famisanar_com_co/EoIH0Yn57UhNho_YtcAhl6ABp1hfB1jiqT1Uz-OGjL6wmg" TargetMode="External"/><Relationship Id="rId19" Type="http://schemas.openxmlformats.org/officeDocument/2006/relationships/image" Target="../media/image92.png"/><Relationship Id="rId4" Type="http://schemas.openxmlformats.org/officeDocument/2006/relationships/hyperlink" Target="https://famisanar1-my.sharepoint.com/:f:/g/personal/yhernandezm_famisanar_com_co/EoSi7QPReUJLjHGKcahEzcgBLWipnqolHvvZGp6FAvlafQ" TargetMode="External"/><Relationship Id="rId9" Type="http://schemas.openxmlformats.org/officeDocument/2006/relationships/hyperlink" Target="https://famisanar1-my.sharepoint.com/:f:/g/personal/yhernandezm_famisanar_com_co/Et35aLGheklEtL4aq1PEU_IBxTKoRlPP21Cn_j5sjGdNyA" TargetMode="External"/><Relationship Id="rId14" Type="http://schemas.openxmlformats.org/officeDocument/2006/relationships/image" Target="../media/image9.png"/><Relationship Id="rId22" Type="http://schemas.openxmlformats.org/officeDocument/2006/relationships/image" Target="../media/image95.png"/><Relationship Id="rId27" Type="http://schemas.openxmlformats.org/officeDocument/2006/relationships/image" Target="../media/image100.png"/></Relationships>
</file>

<file path=ppt/slides/_rels/slide78.xml.rels><?xml version="1.0" encoding="UTF-8" standalone="yes"?>
<Relationships xmlns="http://schemas.openxmlformats.org/package/2006/relationships"><Relationship Id="rId8" Type="http://schemas.openxmlformats.org/officeDocument/2006/relationships/image" Target="../media/image97.png"/><Relationship Id="rId13" Type="http://schemas.openxmlformats.org/officeDocument/2006/relationships/hyperlink" Target="https://famisanar1-my.sharepoint.com/:f:/g/personal/yhernandezm_famisanar_com_co/ErkY9Z8ui1RFhsJzFJZ3XPcBXEEE4eGIY88o9iioVFfOpg" TargetMode="External"/><Relationship Id="rId18" Type="http://schemas.openxmlformats.org/officeDocument/2006/relationships/hyperlink" Target="https://famisanar1-my.sharepoint.com/:f:/g/personal/yhernandezm_famisanar_com_co/Ei8m_UFBONFBprHLYnxcFy0BRrnf6FoEfSMIrvGBXwW3NA" TargetMode="External"/><Relationship Id="rId3" Type="http://schemas.openxmlformats.org/officeDocument/2006/relationships/image" Target="../media/image92.png"/><Relationship Id="rId21" Type="http://schemas.openxmlformats.org/officeDocument/2006/relationships/hyperlink" Target="https://famisanar1-my.sharepoint.com/:f:/g/personal/yhernandezm_famisanar_com_co/ElmgJtmkoUpFnX8zHsNJlJcBEljQju4XkeCXaLyYzkw3Cw" TargetMode="External"/><Relationship Id="rId7" Type="http://schemas.openxmlformats.org/officeDocument/2006/relationships/image" Target="../media/image96.png"/><Relationship Id="rId12" Type="http://schemas.openxmlformats.org/officeDocument/2006/relationships/image" Target="../media/image101.png"/><Relationship Id="rId17" Type="http://schemas.openxmlformats.org/officeDocument/2006/relationships/hyperlink" Target="https://famisanar1-my.sharepoint.com/:f:/g/personal/yhernandezm_famisanar_com_co/EswzTtoId85Huw_EVwMJaBIBFcNT8GBhcQxQKC0OvSxkjg" TargetMode="External"/><Relationship Id="rId25" Type="http://schemas.openxmlformats.org/officeDocument/2006/relationships/image" Target="../media/image108.png"/><Relationship Id="rId2" Type="http://schemas.openxmlformats.org/officeDocument/2006/relationships/notesSlide" Target="../notesSlides/notesSlide74.xml"/><Relationship Id="rId16" Type="http://schemas.openxmlformats.org/officeDocument/2006/relationships/hyperlink" Target="https://famisanar1-my.sharepoint.com/:f:/g/personal/yhernandezm_famisanar_com_co/EnoJMCp54B9FudVnzGIzCxEBmjyjBQcOQrWY0OMW48k7pQ" TargetMode="External"/><Relationship Id="rId20" Type="http://schemas.openxmlformats.org/officeDocument/2006/relationships/hyperlink" Target="https://famisanar1-my.sharepoint.com/:f:/g/personal/yhernandezm_famisanar_com_co/EoIH0Yn57UhNho_YtcAhl6ABp1hfB1jiqT1Uz-OGjL6wmg" TargetMode="External"/><Relationship Id="rId1" Type="http://schemas.openxmlformats.org/officeDocument/2006/relationships/slideLayout" Target="../slideLayouts/slideLayout2.xml"/><Relationship Id="rId6" Type="http://schemas.openxmlformats.org/officeDocument/2006/relationships/image" Target="../media/image95.png"/><Relationship Id="rId11" Type="http://schemas.openxmlformats.org/officeDocument/2006/relationships/image" Target="../media/image100.png"/><Relationship Id="rId24" Type="http://schemas.openxmlformats.org/officeDocument/2006/relationships/image" Target="../media/image107.png"/><Relationship Id="rId5" Type="http://schemas.openxmlformats.org/officeDocument/2006/relationships/image" Target="../media/image94.png"/><Relationship Id="rId15" Type="http://schemas.openxmlformats.org/officeDocument/2006/relationships/hyperlink" Target="https://famisanar1-my.sharepoint.com/:f:/g/personal/yhernandezm_famisanar_com_co/Ev47S3XA-1xJjji7Y5xC0ssByYPSKQH86m2dKTnLK2SYYA" TargetMode="External"/><Relationship Id="rId23" Type="http://schemas.openxmlformats.org/officeDocument/2006/relationships/image" Target="../media/image9.png"/><Relationship Id="rId10" Type="http://schemas.openxmlformats.org/officeDocument/2006/relationships/image" Target="../media/image99.png"/><Relationship Id="rId19" Type="http://schemas.openxmlformats.org/officeDocument/2006/relationships/hyperlink" Target="https://famisanar1-my.sharepoint.com/:f:/g/personal/yhernandezm_famisanar_com_co/Et35aLGheklEtL4aq1PEU_IBxTKoRlPP21Cn_j5sjGdNyA" TargetMode="External"/><Relationship Id="rId4" Type="http://schemas.openxmlformats.org/officeDocument/2006/relationships/image" Target="../media/image93.png"/><Relationship Id="rId9" Type="http://schemas.openxmlformats.org/officeDocument/2006/relationships/image" Target="../media/image98.png"/><Relationship Id="rId14" Type="http://schemas.openxmlformats.org/officeDocument/2006/relationships/hyperlink" Target="https://famisanar1-my.sharepoint.com/:f:/g/personal/yhernandezm_famisanar_com_co/EoSi7QPReUJLjHGKcahEzcgBLWipnqolHvvZGp6FAvlafQ" TargetMode="External"/><Relationship Id="rId22" Type="http://schemas.openxmlformats.org/officeDocument/2006/relationships/image" Target="../media/image8.png"/></Relationships>
</file>

<file path=ppt/slides/_rels/slide79.xml.rels><?xml version="1.0" encoding="UTF-8" standalone="yes"?>
<Relationships xmlns="http://schemas.openxmlformats.org/package/2006/relationships"><Relationship Id="rId8" Type="http://schemas.openxmlformats.org/officeDocument/2006/relationships/image" Target="../media/image97.png"/><Relationship Id="rId13" Type="http://schemas.openxmlformats.org/officeDocument/2006/relationships/hyperlink" Target="https://famisanar1-my.sharepoint.com/:f:/g/personal/yhernandezm_famisanar_com_co/ErkY9Z8ui1RFhsJzFJZ3XPcBXEEE4eGIY88o9iioVFfOpg" TargetMode="External"/><Relationship Id="rId18" Type="http://schemas.openxmlformats.org/officeDocument/2006/relationships/hyperlink" Target="https://famisanar1-my.sharepoint.com/:f:/g/personal/yhernandezm_famisanar_com_co/Ei8m_UFBONFBprHLYnxcFy0BRrnf6FoEfSMIrvGBXwW3NA" TargetMode="External"/><Relationship Id="rId26" Type="http://schemas.openxmlformats.org/officeDocument/2006/relationships/image" Target="../media/image111.png"/><Relationship Id="rId3" Type="http://schemas.openxmlformats.org/officeDocument/2006/relationships/image" Target="../media/image92.png"/><Relationship Id="rId21" Type="http://schemas.openxmlformats.org/officeDocument/2006/relationships/hyperlink" Target="https://famisanar1-my.sharepoint.com/:f:/g/personal/yhernandezm_famisanar_com_co/ElmgJtmkoUpFnX8zHsNJlJcBEljQju4XkeCXaLyYzkw3Cw" TargetMode="External"/><Relationship Id="rId7" Type="http://schemas.openxmlformats.org/officeDocument/2006/relationships/image" Target="../media/image96.png"/><Relationship Id="rId12" Type="http://schemas.openxmlformats.org/officeDocument/2006/relationships/image" Target="../media/image101.png"/><Relationship Id="rId17" Type="http://schemas.openxmlformats.org/officeDocument/2006/relationships/hyperlink" Target="https://famisanar1-my.sharepoint.com/:f:/g/personal/yhernandezm_famisanar_com_co/EswzTtoId85Huw_EVwMJaBIBFcNT8GBhcQxQKC0OvSxkjg" TargetMode="External"/><Relationship Id="rId25" Type="http://schemas.openxmlformats.org/officeDocument/2006/relationships/image" Target="../media/image110.png"/><Relationship Id="rId2" Type="http://schemas.openxmlformats.org/officeDocument/2006/relationships/notesSlide" Target="../notesSlides/notesSlide75.xml"/><Relationship Id="rId16" Type="http://schemas.openxmlformats.org/officeDocument/2006/relationships/hyperlink" Target="https://famisanar1-my.sharepoint.com/:f:/g/personal/yhernandezm_famisanar_com_co/EnoJMCp54B9FudVnzGIzCxEBmjyjBQcOQrWY0OMW48k7pQ" TargetMode="External"/><Relationship Id="rId20" Type="http://schemas.openxmlformats.org/officeDocument/2006/relationships/hyperlink" Target="https://famisanar1-my.sharepoint.com/:f:/g/personal/yhernandezm_famisanar_com_co/EoIH0Yn57UhNho_YtcAhl6ABp1hfB1jiqT1Uz-OGjL6wmg" TargetMode="External"/><Relationship Id="rId1" Type="http://schemas.openxmlformats.org/officeDocument/2006/relationships/slideLayout" Target="../slideLayouts/slideLayout2.xml"/><Relationship Id="rId6" Type="http://schemas.openxmlformats.org/officeDocument/2006/relationships/image" Target="../media/image95.png"/><Relationship Id="rId11" Type="http://schemas.openxmlformats.org/officeDocument/2006/relationships/image" Target="../media/image100.png"/><Relationship Id="rId24" Type="http://schemas.openxmlformats.org/officeDocument/2006/relationships/image" Target="../media/image109.png"/><Relationship Id="rId5" Type="http://schemas.openxmlformats.org/officeDocument/2006/relationships/image" Target="../media/image94.png"/><Relationship Id="rId15" Type="http://schemas.openxmlformats.org/officeDocument/2006/relationships/hyperlink" Target="https://famisanar1-my.sharepoint.com/:f:/g/personal/yhernandezm_famisanar_com_co/Ev47S3XA-1xJjji7Y5xC0ssByYPSKQH86m2dKTnLK2SYYA" TargetMode="External"/><Relationship Id="rId23" Type="http://schemas.openxmlformats.org/officeDocument/2006/relationships/image" Target="../media/image9.png"/><Relationship Id="rId10" Type="http://schemas.openxmlformats.org/officeDocument/2006/relationships/image" Target="../media/image99.png"/><Relationship Id="rId19" Type="http://schemas.openxmlformats.org/officeDocument/2006/relationships/hyperlink" Target="https://famisanar1-my.sharepoint.com/:f:/g/personal/yhernandezm_famisanar_com_co/Et35aLGheklEtL4aq1PEU_IBxTKoRlPP21Cn_j5sjGdNyA" TargetMode="External"/><Relationship Id="rId4" Type="http://schemas.openxmlformats.org/officeDocument/2006/relationships/image" Target="../media/image93.png"/><Relationship Id="rId9" Type="http://schemas.openxmlformats.org/officeDocument/2006/relationships/image" Target="../media/image98.png"/><Relationship Id="rId14" Type="http://schemas.openxmlformats.org/officeDocument/2006/relationships/hyperlink" Target="https://famisanar1-my.sharepoint.com/:f:/g/personal/yhernandezm_famisanar_com_co/EoSi7QPReUJLjHGKcahEzcgBLWipnqolHvvZGp6FAvlafQ" TargetMode="External"/><Relationship Id="rId22"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chart" Target="../charts/chart4.xml"/><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0.png"/></Relationships>
</file>

<file path=ppt/slides/_rels/slide80.xml.rels><?xml version="1.0" encoding="UTF-8" standalone="yes"?>
<Relationships xmlns="http://schemas.openxmlformats.org/package/2006/relationships"><Relationship Id="rId13" Type="http://schemas.openxmlformats.org/officeDocument/2006/relationships/image" Target="../media/image123.png"/><Relationship Id="rId18" Type="http://schemas.openxmlformats.org/officeDocument/2006/relationships/image" Target="../media/image128.png"/><Relationship Id="rId26" Type="http://schemas.openxmlformats.org/officeDocument/2006/relationships/image" Target="../media/image136.png"/><Relationship Id="rId39" Type="http://schemas.openxmlformats.org/officeDocument/2006/relationships/image" Target="../media/image149.png"/><Relationship Id="rId3" Type="http://schemas.openxmlformats.org/officeDocument/2006/relationships/image" Target="../media/image113.png"/><Relationship Id="rId21" Type="http://schemas.openxmlformats.org/officeDocument/2006/relationships/image" Target="../media/image131.png"/><Relationship Id="rId34" Type="http://schemas.openxmlformats.org/officeDocument/2006/relationships/image" Target="../media/image144.png"/><Relationship Id="rId42" Type="http://schemas.openxmlformats.org/officeDocument/2006/relationships/image" Target="../media/image152.png"/><Relationship Id="rId47" Type="http://schemas.openxmlformats.org/officeDocument/2006/relationships/image" Target="../media/image157.png"/><Relationship Id="rId50" Type="http://schemas.openxmlformats.org/officeDocument/2006/relationships/image" Target="../media/image160.png"/><Relationship Id="rId7" Type="http://schemas.openxmlformats.org/officeDocument/2006/relationships/image" Target="../media/image117.png"/><Relationship Id="rId12" Type="http://schemas.openxmlformats.org/officeDocument/2006/relationships/image" Target="../media/image122.png"/><Relationship Id="rId17" Type="http://schemas.openxmlformats.org/officeDocument/2006/relationships/image" Target="../media/image127.png"/><Relationship Id="rId25" Type="http://schemas.openxmlformats.org/officeDocument/2006/relationships/image" Target="../media/image135.png"/><Relationship Id="rId33" Type="http://schemas.openxmlformats.org/officeDocument/2006/relationships/image" Target="../media/image143.png"/><Relationship Id="rId38" Type="http://schemas.openxmlformats.org/officeDocument/2006/relationships/image" Target="../media/image148.png"/><Relationship Id="rId46" Type="http://schemas.openxmlformats.org/officeDocument/2006/relationships/image" Target="../media/image156.png"/><Relationship Id="rId2" Type="http://schemas.openxmlformats.org/officeDocument/2006/relationships/image" Target="../media/image112.png"/><Relationship Id="rId16" Type="http://schemas.openxmlformats.org/officeDocument/2006/relationships/image" Target="../media/image126.png"/><Relationship Id="rId20" Type="http://schemas.openxmlformats.org/officeDocument/2006/relationships/image" Target="../media/image130.png"/><Relationship Id="rId29" Type="http://schemas.openxmlformats.org/officeDocument/2006/relationships/image" Target="../media/image139.png"/><Relationship Id="rId41" Type="http://schemas.openxmlformats.org/officeDocument/2006/relationships/image" Target="../media/image151.png"/><Relationship Id="rId54" Type="http://schemas.openxmlformats.org/officeDocument/2006/relationships/image" Target="../media/image164.png"/><Relationship Id="rId1" Type="http://schemas.openxmlformats.org/officeDocument/2006/relationships/slideLayout" Target="../slideLayouts/slideLayout4.xml"/><Relationship Id="rId6" Type="http://schemas.openxmlformats.org/officeDocument/2006/relationships/image" Target="../media/image116.png"/><Relationship Id="rId11" Type="http://schemas.openxmlformats.org/officeDocument/2006/relationships/image" Target="../media/image121.png"/><Relationship Id="rId24" Type="http://schemas.openxmlformats.org/officeDocument/2006/relationships/image" Target="../media/image134.png"/><Relationship Id="rId32" Type="http://schemas.openxmlformats.org/officeDocument/2006/relationships/image" Target="../media/image142.png"/><Relationship Id="rId37" Type="http://schemas.openxmlformats.org/officeDocument/2006/relationships/image" Target="../media/image147.png"/><Relationship Id="rId40" Type="http://schemas.openxmlformats.org/officeDocument/2006/relationships/image" Target="../media/image150.png"/><Relationship Id="rId45" Type="http://schemas.openxmlformats.org/officeDocument/2006/relationships/image" Target="../media/image155.png"/><Relationship Id="rId53" Type="http://schemas.openxmlformats.org/officeDocument/2006/relationships/image" Target="../media/image163.png"/><Relationship Id="rId5" Type="http://schemas.openxmlformats.org/officeDocument/2006/relationships/image" Target="../media/image115.png"/><Relationship Id="rId15" Type="http://schemas.openxmlformats.org/officeDocument/2006/relationships/image" Target="../media/image125.png"/><Relationship Id="rId23" Type="http://schemas.openxmlformats.org/officeDocument/2006/relationships/image" Target="../media/image133.png"/><Relationship Id="rId28" Type="http://schemas.openxmlformats.org/officeDocument/2006/relationships/image" Target="../media/image138.png"/><Relationship Id="rId36" Type="http://schemas.openxmlformats.org/officeDocument/2006/relationships/image" Target="../media/image146.png"/><Relationship Id="rId49" Type="http://schemas.openxmlformats.org/officeDocument/2006/relationships/image" Target="../media/image159.png"/><Relationship Id="rId10" Type="http://schemas.openxmlformats.org/officeDocument/2006/relationships/image" Target="../media/image120.png"/><Relationship Id="rId19" Type="http://schemas.openxmlformats.org/officeDocument/2006/relationships/image" Target="../media/image129.png"/><Relationship Id="rId31" Type="http://schemas.openxmlformats.org/officeDocument/2006/relationships/image" Target="../media/image141.png"/><Relationship Id="rId44" Type="http://schemas.openxmlformats.org/officeDocument/2006/relationships/image" Target="../media/image154.png"/><Relationship Id="rId52" Type="http://schemas.openxmlformats.org/officeDocument/2006/relationships/image" Target="../media/image162.png"/><Relationship Id="rId4" Type="http://schemas.openxmlformats.org/officeDocument/2006/relationships/image" Target="../media/image114.png"/><Relationship Id="rId9" Type="http://schemas.openxmlformats.org/officeDocument/2006/relationships/image" Target="../media/image119.png"/><Relationship Id="rId14" Type="http://schemas.openxmlformats.org/officeDocument/2006/relationships/image" Target="../media/image124.png"/><Relationship Id="rId22" Type="http://schemas.openxmlformats.org/officeDocument/2006/relationships/image" Target="../media/image132.png"/><Relationship Id="rId27" Type="http://schemas.openxmlformats.org/officeDocument/2006/relationships/image" Target="../media/image137.png"/><Relationship Id="rId30" Type="http://schemas.openxmlformats.org/officeDocument/2006/relationships/image" Target="../media/image140.png"/><Relationship Id="rId35" Type="http://schemas.openxmlformats.org/officeDocument/2006/relationships/image" Target="../media/image145.png"/><Relationship Id="rId43" Type="http://schemas.openxmlformats.org/officeDocument/2006/relationships/image" Target="../media/image153.png"/><Relationship Id="rId48" Type="http://schemas.openxmlformats.org/officeDocument/2006/relationships/image" Target="../media/image158.png"/><Relationship Id="rId8" Type="http://schemas.openxmlformats.org/officeDocument/2006/relationships/image" Target="../media/image118.png"/><Relationship Id="rId51" Type="http://schemas.openxmlformats.org/officeDocument/2006/relationships/image" Target="../media/image161.png"/></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chart" Target="../charts/chart5.xml"/><Relationship Id="rId7"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0104089" cy="11308556"/>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372890" y="-441325"/>
            <a:ext cx="16813760" cy="11811000"/>
          </a:xfrm>
          <a:prstGeom prst="rect">
            <a:avLst/>
          </a:prstGeom>
          <a:gradFill flip="none" rotWithShape="1">
            <a:gsLst>
              <a:gs pos="100000">
                <a:schemeClr val="tx1">
                  <a:alpha val="51000"/>
                </a:schemeClr>
              </a:gs>
              <a:gs pos="0">
                <a:prstClr val="white">
                  <a:alpha val="0"/>
                </a:prstClr>
              </a:gs>
            </a:gsLst>
            <a:lin ang="0" scaled="1"/>
            <a:tileRect/>
          </a:gradFill>
        </p:spPr>
        <p:txBody>
          <a:bodyPr wrap="square" lIns="0" tIns="0" rIns="0" bIns="0" rtlCol="0"/>
          <a:lstStyle/>
          <a:p>
            <a:endParaRPr dirty="0"/>
          </a:p>
        </p:txBody>
      </p:sp>
      <p:sp>
        <p:nvSpPr>
          <p:cNvPr id="4" name="object 4"/>
          <p:cNvSpPr/>
          <p:nvPr/>
        </p:nvSpPr>
        <p:spPr>
          <a:xfrm>
            <a:off x="15213610" y="1095598"/>
            <a:ext cx="149440" cy="14566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15010761" y="1127845"/>
            <a:ext cx="544830" cy="208915"/>
          </a:xfrm>
          <a:custGeom>
            <a:avLst/>
            <a:gdLst/>
            <a:ahLst/>
            <a:cxnLst/>
            <a:rect l="l" t="t" r="r" b="b"/>
            <a:pathLst>
              <a:path w="544830" h="208915">
                <a:moveTo>
                  <a:pt x="33904" y="0"/>
                </a:moveTo>
                <a:lnTo>
                  <a:pt x="20642" y="2606"/>
                </a:lnTo>
                <a:lnTo>
                  <a:pt x="9872" y="9733"/>
                </a:lnTo>
                <a:lnTo>
                  <a:pt x="2642" y="20342"/>
                </a:lnTo>
                <a:lnTo>
                  <a:pt x="0" y="33391"/>
                </a:lnTo>
                <a:lnTo>
                  <a:pt x="0" y="40710"/>
                </a:lnTo>
                <a:lnTo>
                  <a:pt x="2722" y="48176"/>
                </a:lnTo>
                <a:lnTo>
                  <a:pt x="7874" y="54113"/>
                </a:lnTo>
                <a:lnTo>
                  <a:pt x="32704" y="92679"/>
                </a:lnTo>
                <a:lnTo>
                  <a:pt x="63480" y="126889"/>
                </a:lnTo>
                <a:lnTo>
                  <a:pt x="99339" y="156161"/>
                </a:lnTo>
                <a:lnTo>
                  <a:pt x="139421" y="179910"/>
                </a:lnTo>
                <a:lnTo>
                  <a:pt x="182861" y="197553"/>
                </a:lnTo>
                <a:lnTo>
                  <a:pt x="228799" y="208506"/>
                </a:lnTo>
                <a:lnTo>
                  <a:pt x="243891" y="186343"/>
                </a:lnTo>
                <a:lnTo>
                  <a:pt x="264300" y="169223"/>
                </a:lnTo>
                <a:lnTo>
                  <a:pt x="288557" y="158188"/>
                </a:lnTo>
                <a:lnTo>
                  <a:pt x="315194" y="154278"/>
                </a:lnTo>
                <a:lnTo>
                  <a:pt x="452257" y="154278"/>
                </a:lnTo>
                <a:lnTo>
                  <a:pt x="463353" y="146100"/>
                </a:lnTo>
                <a:lnTo>
                  <a:pt x="274222" y="146100"/>
                </a:lnTo>
                <a:lnTo>
                  <a:pt x="224564" y="140841"/>
                </a:lnTo>
                <a:lnTo>
                  <a:pt x="177610" y="125436"/>
                </a:lnTo>
                <a:lnTo>
                  <a:pt x="134761" y="100443"/>
                </a:lnTo>
                <a:lnTo>
                  <a:pt x="97414" y="66416"/>
                </a:lnTo>
                <a:lnTo>
                  <a:pt x="66971" y="23915"/>
                </a:lnTo>
                <a:lnTo>
                  <a:pt x="60067" y="13243"/>
                </a:lnTo>
                <a:lnTo>
                  <a:pt x="52079" y="5793"/>
                </a:lnTo>
                <a:lnTo>
                  <a:pt x="43270" y="1425"/>
                </a:lnTo>
                <a:lnTo>
                  <a:pt x="33904" y="0"/>
                </a:lnTo>
                <a:close/>
              </a:path>
              <a:path w="544830" h="208915">
                <a:moveTo>
                  <a:pt x="452257" y="154278"/>
                </a:moveTo>
                <a:lnTo>
                  <a:pt x="315194" y="154278"/>
                </a:lnTo>
                <a:lnTo>
                  <a:pt x="337055" y="156820"/>
                </a:lnTo>
                <a:lnTo>
                  <a:pt x="357567" y="164063"/>
                </a:lnTo>
                <a:lnTo>
                  <a:pt x="375751" y="175428"/>
                </a:lnTo>
                <a:lnTo>
                  <a:pt x="390626" y="190339"/>
                </a:lnTo>
                <a:lnTo>
                  <a:pt x="434542" y="167333"/>
                </a:lnTo>
                <a:lnTo>
                  <a:pt x="452257" y="154278"/>
                </a:lnTo>
                <a:close/>
              </a:path>
              <a:path w="544830" h="208915">
                <a:moveTo>
                  <a:pt x="510602" y="8533"/>
                </a:moveTo>
                <a:lnTo>
                  <a:pt x="452896" y="65189"/>
                </a:lnTo>
                <a:lnTo>
                  <a:pt x="416149" y="98850"/>
                </a:lnTo>
                <a:lnTo>
                  <a:pt x="372990" y="124328"/>
                </a:lnTo>
                <a:lnTo>
                  <a:pt x="325115" y="140464"/>
                </a:lnTo>
                <a:lnTo>
                  <a:pt x="274222" y="146100"/>
                </a:lnTo>
                <a:lnTo>
                  <a:pt x="463353" y="146100"/>
                </a:lnTo>
                <a:lnTo>
                  <a:pt x="474226" y="138087"/>
                </a:lnTo>
                <a:lnTo>
                  <a:pt x="508633" y="102987"/>
                </a:lnTo>
                <a:lnTo>
                  <a:pt x="536716" y="62416"/>
                </a:lnTo>
                <a:lnTo>
                  <a:pt x="541554" y="56595"/>
                </a:lnTo>
                <a:lnTo>
                  <a:pt x="544224" y="49077"/>
                </a:lnTo>
                <a:lnTo>
                  <a:pt x="544224" y="41684"/>
                </a:lnTo>
                <a:lnTo>
                  <a:pt x="541591" y="28827"/>
                </a:lnTo>
                <a:lnTo>
                  <a:pt x="534402" y="18284"/>
                </a:lnTo>
                <a:lnTo>
                  <a:pt x="523718" y="11154"/>
                </a:lnTo>
                <a:lnTo>
                  <a:pt x="510602" y="8533"/>
                </a:lnTo>
                <a:close/>
              </a:path>
            </a:pathLst>
          </a:custGeom>
          <a:solidFill>
            <a:srgbClr val="FFFFFF"/>
          </a:solidFill>
        </p:spPr>
        <p:txBody>
          <a:bodyPr wrap="square" lIns="0" tIns="0" rIns="0" bIns="0" rtlCol="0"/>
          <a:lstStyle/>
          <a:p>
            <a:endParaRPr/>
          </a:p>
        </p:txBody>
      </p:sp>
      <p:sp>
        <p:nvSpPr>
          <p:cNvPr id="6" name="object 6"/>
          <p:cNvSpPr/>
          <p:nvPr/>
        </p:nvSpPr>
        <p:spPr>
          <a:xfrm>
            <a:off x="15260276" y="867825"/>
            <a:ext cx="149314" cy="145744"/>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15092022" y="748155"/>
            <a:ext cx="514350" cy="398145"/>
          </a:xfrm>
          <a:custGeom>
            <a:avLst/>
            <a:gdLst/>
            <a:ahLst/>
            <a:cxnLst/>
            <a:rect l="l" t="t" r="r" b="b"/>
            <a:pathLst>
              <a:path w="514350" h="398144">
                <a:moveTo>
                  <a:pt x="487801" y="330099"/>
                </a:moveTo>
                <a:lnTo>
                  <a:pt x="195679" y="330099"/>
                </a:lnTo>
                <a:lnTo>
                  <a:pt x="226456" y="335147"/>
                </a:lnTo>
                <a:lnTo>
                  <a:pt x="253212" y="349183"/>
                </a:lnTo>
                <a:lnTo>
                  <a:pt x="274038" y="370549"/>
                </a:lnTo>
                <a:lnTo>
                  <a:pt x="287027" y="397584"/>
                </a:lnTo>
                <a:lnTo>
                  <a:pt x="291750" y="396757"/>
                </a:lnTo>
                <a:lnTo>
                  <a:pt x="300914" y="396757"/>
                </a:lnTo>
                <a:lnTo>
                  <a:pt x="355263" y="391605"/>
                </a:lnTo>
                <a:lnTo>
                  <a:pt x="409365" y="376235"/>
                </a:lnTo>
                <a:lnTo>
                  <a:pt x="459331" y="351640"/>
                </a:lnTo>
                <a:lnTo>
                  <a:pt x="487801" y="330099"/>
                </a:lnTo>
                <a:close/>
              </a:path>
              <a:path w="514350" h="398144">
                <a:moveTo>
                  <a:pt x="300914" y="396757"/>
                </a:moveTo>
                <a:lnTo>
                  <a:pt x="291750" y="396757"/>
                </a:lnTo>
                <a:lnTo>
                  <a:pt x="295561" y="396914"/>
                </a:lnTo>
                <a:lnTo>
                  <a:pt x="299257" y="396914"/>
                </a:lnTo>
                <a:lnTo>
                  <a:pt x="300914" y="396757"/>
                </a:lnTo>
                <a:close/>
              </a:path>
              <a:path w="514350" h="398144">
                <a:moveTo>
                  <a:pt x="42013" y="0"/>
                </a:moveTo>
                <a:lnTo>
                  <a:pt x="8282" y="41258"/>
                </a:lnTo>
                <a:lnTo>
                  <a:pt x="1267" y="87272"/>
                </a:lnTo>
                <a:lnTo>
                  <a:pt x="0" y="104964"/>
                </a:lnTo>
                <a:lnTo>
                  <a:pt x="3271" y="154148"/>
                </a:lnTo>
                <a:lnTo>
                  <a:pt x="15105" y="200819"/>
                </a:lnTo>
                <a:lnTo>
                  <a:pt x="34806" y="244314"/>
                </a:lnTo>
                <a:lnTo>
                  <a:pt x="61681" y="283967"/>
                </a:lnTo>
                <a:lnTo>
                  <a:pt x="95035" y="319115"/>
                </a:lnTo>
                <a:lnTo>
                  <a:pt x="134173" y="349093"/>
                </a:lnTo>
                <a:lnTo>
                  <a:pt x="148774" y="341116"/>
                </a:lnTo>
                <a:lnTo>
                  <a:pt x="164074" y="335143"/>
                </a:lnTo>
                <a:lnTo>
                  <a:pt x="179801" y="331397"/>
                </a:lnTo>
                <a:lnTo>
                  <a:pt x="195679" y="330099"/>
                </a:lnTo>
                <a:lnTo>
                  <a:pt x="487801" y="330099"/>
                </a:lnTo>
                <a:lnTo>
                  <a:pt x="492326" y="326675"/>
                </a:lnTo>
                <a:lnTo>
                  <a:pt x="299027" y="326675"/>
                </a:lnTo>
                <a:lnTo>
                  <a:pt x="253307" y="322153"/>
                </a:lnTo>
                <a:lnTo>
                  <a:pt x="210701" y="309193"/>
                </a:lnTo>
                <a:lnTo>
                  <a:pt x="172128" y="288700"/>
                </a:lnTo>
                <a:lnTo>
                  <a:pt x="138506" y="261580"/>
                </a:lnTo>
                <a:lnTo>
                  <a:pt x="110755" y="228740"/>
                </a:lnTo>
                <a:lnTo>
                  <a:pt x="89795" y="191087"/>
                </a:lnTo>
                <a:lnTo>
                  <a:pt x="76545" y="149526"/>
                </a:lnTo>
                <a:lnTo>
                  <a:pt x="71924" y="104964"/>
                </a:lnTo>
                <a:lnTo>
                  <a:pt x="72432" y="91093"/>
                </a:lnTo>
                <a:lnTo>
                  <a:pt x="74005" y="76724"/>
                </a:lnTo>
                <a:lnTo>
                  <a:pt x="76721" y="62113"/>
                </a:lnTo>
                <a:lnTo>
                  <a:pt x="80657" y="47511"/>
                </a:lnTo>
                <a:lnTo>
                  <a:pt x="82378" y="39147"/>
                </a:lnTo>
                <a:lnTo>
                  <a:pt x="55911" y="791"/>
                </a:lnTo>
                <a:lnTo>
                  <a:pt x="42013" y="0"/>
                </a:lnTo>
                <a:close/>
              </a:path>
              <a:path w="514350" h="398144">
                <a:moveTo>
                  <a:pt x="477325" y="257546"/>
                </a:moveTo>
                <a:lnTo>
                  <a:pt x="469818" y="257546"/>
                </a:lnTo>
                <a:lnTo>
                  <a:pt x="462341" y="259714"/>
                </a:lnTo>
                <a:lnTo>
                  <a:pt x="454750" y="265881"/>
                </a:lnTo>
                <a:lnTo>
                  <a:pt x="420226" y="291822"/>
                </a:lnTo>
                <a:lnTo>
                  <a:pt x="381946" y="310893"/>
                </a:lnTo>
                <a:lnTo>
                  <a:pt x="341137" y="322656"/>
                </a:lnTo>
                <a:lnTo>
                  <a:pt x="299027" y="326675"/>
                </a:lnTo>
                <a:lnTo>
                  <a:pt x="492326" y="326675"/>
                </a:lnTo>
                <a:lnTo>
                  <a:pt x="513743" y="292980"/>
                </a:lnTo>
                <a:lnTo>
                  <a:pt x="510878" y="279130"/>
                </a:lnTo>
                <a:lnTo>
                  <a:pt x="503069" y="267873"/>
                </a:lnTo>
                <a:lnTo>
                  <a:pt x="491493" y="260311"/>
                </a:lnTo>
                <a:lnTo>
                  <a:pt x="477325" y="257546"/>
                </a:lnTo>
                <a:close/>
              </a:path>
            </a:pathLst>
          </a:custGeom>
          <a:solidFill>
            <a:srgbClr val="FFFFFF"/>
          </a:solidFill>
        </p:spPr>
        <p:txBody>
          <a:bodyPr wrap="square" lIns="0" tIns="0" rIns="0" bIns="0" rtlCol="0"/>
          <a:lstStyle/>
          <a:p>
            <a:endParaRPr/>
          </a:p>
        </p:txBody>
      </p:sp>
      <p:sp>
        <p:nvSpPr>
          <p:cNvPr id="8" name="object 8"/>
          <p:cNvSpPr/>
          <p:nvPr/>
        </p:nvSpPr>
        <p:spPr>
          <a:xfrm>
            <a:off x="15251227" y="1299560"/>
            <a:ext cx="149210" cy="145901"/>
          </a:xfrm>
          <a:prstGeom prst="rect">
            <a:avLst/>
          </a:prstGeom>
          <a:blipFill>
            <a:blip r:embed="rId5" cstate="print"/>
            <a:stretch>
              <a:fillRect/>
            </a:stretch>
          </a:blipFill>
        </p:spPr>
        <p:txBody>
          <a:bodyPr wrap="square" lIns="0" tIns="0" rIns="0" bIns="0" rtlCol="0"/>
          <a:lstStyle/>
          <a:p>
            <a:endParaRPr/>
          </a:p>
        </p:txBody>
      </p:sp>
      <p:sp>
        <p:nvSpPr>
          <p:cNvPr id="9" name="object 9"/>
          <p:cNvSpPr/>
          <p:nvPr/>
        </p:nvSpPr>
        <p:spPr>
          <a:xfrm>
            <a:off x="15124146" y="1269267"/>
            <a:ext cx="437515" cy="297180"/>
          </a:xfrm>
          <a:custGeom>
            <a:avLst/>
            <a:gdLst/>
            <a:ahLst/>
            <a:cxnLst/>
            <a:rect l="l" t="t" r="r" b="b"/>
            <a:pathLst>
              <a:path w="437515" h="297180">
                <a:moveTo>
                  <a:pt x="36449" y="205585"/>
                </a:moveTo>
                <a:lnTo>
                  <a:pt x="34009" y="205585"/>
                </a:lnTo>
                <a:lnTo>
                  <a:pt x="20801" y="208160"/>
                </a:lnTo>
                <a:lnTo>
                  <a:pt x="9987" y="215214"/>
                </a:lnTo>
                <a:lnTo>
                  <a:pt x="2682" y="225741"/>
                </a:lnTo>
                <a:lnTo>
                  <a:pt x="0" y="238736"/>
                </a:lnTo>
                <a:lnTo>
                  <a:pt x="1631" y="248668"/>
                </a:lnTo>
                <a:lnTo>
                  <a:pt x="54027" y="282510"/>
                </a:lnTo>
                <a:lnTo>
                  <a:pt x="114150" y="295203"/>
                </a:lnTo>
                <a:lnTo>
                  <a:pt x="144561" y="296818"/>
                </a:lnTo>
                <a:lnTo>
                  <a:pt x="193638" y="292744"/>
                </a:lnTo>
                <a:lnTo>
                  <a:pt x="240273" y="280962"/>
                </a:lnTo>
                <a:lnTo>
                  <a:pt x="283739" y="262130"/>
                </a:lnTo>
                <a:lnTo>
                  <a:pt x="323310" y="236903"/>
                </a:lnTo>
                <a:lnTo>
                  <a:pt x="333582" y="227804"/>
                </a:lnTo>
                <a:lnTo>
                  <a:pt x="144561" y="227804"/>
                </a:lnTo>
                <a:lnTo>
                  <a:pt x="120546" y="226410"/>
                </a:lnTo>
                <a:lnTo>
                  <a:pt x="96029" y="222342"/>
                </a:lnTo>
                <a:lnTo>
                  <a:pt x="71248" y="215775"/>
                </a:lnTo>
                <a:lnTo>
                  <a:pt x="46438" y="206883"/>
                </a:lnTo>
                <a:lnTo>
                  <a:pt x="39045" y="205669"/>
                </a:lnTo>
                <a:lnTo>
                  <a:pt x="36449" y="205585"/>
                </a:lnTo>
                <a:close/>
              </a:path>
              <a:path w="437515" h="297180">
                <a:moveTo>
                  <a:pt x="403390" y="0"/>
                </a:moveTo>
                <a:lnTo>
                  <a:pt x="369297" y="29255"/>
                </a:lnTo>
                <a:lnTo>
                  <a:pt x="359570" y="75491"/>
                </a:lnTo>
                <a:lnTo>
                  <a:pt x="340360" y="117559"/>
                </a:lnTo>
                <a:lnTo>
                  <a:pt x="312883" y="154385"/>
                </a:lnTo>
                <a:lnTo>
                  <a:pt x="278350" y="184896"/>
                </a:lnTo>
                <a:lnTo>
                  <a:pt x="237977" y="208018"/>
                </a:lnTo>
                <a:lnTo>
                  <a:pt x="192975" y="222679"/>
                </a:lnTo>
                <a:lnTo>
                  <a:pt x="144561" y="227804"/>
                </a:lnTo>
                <a:lnTo>
                  <a:pt x="333582" y="227804"/>
                </a:lnTo>
                <a:lnTo>
                  <a:pt x="387870" y="169898"/>
                </a:lnTo>
                <a:lnTo>
                  <a:pt x="411407" y="129435"/>
                </a:lnTo>
                <a:lnTo>
                  <a:pt x="428148" y="85207"/>
                </a:lnTo>
                <a:lnTo>
                  <a:pt x="437368" y="37873"/>
                </a:lnTo>
                <a:lnTo>
                  <a:pt x="437054" y="35464"/>
                </a:lnTo>
                <a:lnTo>
                  <a:pt x="437054" y="32909"/>
                </a:lnTo>
                <a:lnTo>
                  <a:pt x="434399" y="19988"/>
                </a:lnTo>
                <a:lnTo>
                  <a:pt x="427168" y="9540"/>
                </a:lnTo>
                <a:lnTo>
                  <a:pt x="416465" y="2549"/>
                </a:lnTo>
                <a:lnTo>
                  <a:pt x="403390" y="0"/>
                </a:lnTo>
                <a:close/>
              </a:path>
            </a:pathLst>
          </a:custGeom>
          <a:solidFill>
            <a:srgbClr val="FFFFFF"/>
          </a:solidFill>
        </p:spPr>
        <p:txBody>
          <a:bodyPr wrap="square" lIns="0" tIns="0" rIns="0" bIns="0" rtlCol="0"/>
          <a:lstStyle/>
          <a:p>
            <a:endParaRPr/>
          </a:p>
        </p:txBody>
      </p:sp>
      <p:sp>
        <p:nvSpPr>
          <p:cNvPr id="10" name="object 10"/>
          <p:cNvSpPr/>
          <p:nvPr/>
        </p:nvSpPr>
        <p:spPr>
          <a:xfrm>
            <a:off x="16108432" y="893423"/>
            <a:ext cx="408305" cy="431165"/>
          </a:xfrm>
          <a:custGeom>
            <a:avLst/>
            <a:gdLst/>
            <a:ahLst/>
            <a:cxnLst/>
            <a:rect l="l" t="t" r="r" b="b"/>
            <a:pathLst>
              <a:path w="408305" h="431165">
                <a:moveTo>
                  <a:pt x="354039" y="70940"/>
                </a:moveTo>
                <a:lnTo>
                  <a:pt x="195491" y="70940"/>
                </a:lnTo>
                <a:lnTo>
                  <a:pt x="232415" y="74435"/>
                </a:lnTo>
                <a:lnTo>
                  <a:pt x="258785" y="84924"/>
                </a:lnTo>
                <a:lnTo>
                  <a:pt x="274604" y="102409"/>
                </a:lnTo>
                <a:lnTo>
                  <a:pt x="279876" y="126896"/>
                </a:lnTo>
                <a:lnTo>
                  <a:pt x="277595" y="142357"/>
                </a:lnTo>
                <a:lnTo>
                  <a:pt x="243584" y="171020"/>
                </a:lnTo>
                <a:lnTo>
                  <a:pt x="189125" y="179266"/>
                </a:lnTo>
                <a:lnTo>
                  <a:pt x="176393" y="181082"/>
                </a:lnTo>
                <a:lnTo>
                  <a:pt x="165925" y="182801"/>
                </a:lnTo>
                <a:lnTo>
                  <a:pt x="157702" y="184465"/>
                </a:lnTo>
                <a:lnTo>
                  <a:pt x="123193" y="189457"/>
                </a:lnTo>
                <a:lnTo>
                  <a:pt x="69589" y="203670"/>
                </a:lnTo>
                <a:lnTo>
                  <a:pt x="28443" y="230498"/>
                </a:lnTo>
                <a:lnTo>
                  <a:pt x="3168" y="279736"/>
                </a:lnTo>
                <a:lnTo>
                  <a:pt x="0" y="311330"/>
                </a:lnTo>
                <a:lnTo>
                  <a:pt x="2674" y="338511"/>
                </a:lnTo>
                <a:lnTo>
                  <a:pt x="23995" y="383416"/>
                </a:lnTo>
                <a:lnTo>
                  <a:pt x="63212" y="414254"/>
                </a:lnTo>
                <a:lnTo>
                  <a:pt x="112051" y="429209"/>
                </a:lnTo>
                <a:lnTo>
                  <a:pt x="140278" y="431075"/>
                </a:lnTo>
                <a:lnTo>
                  <a:pt x="183117" y="427977"/>
                </a:lnTo>
                <a:lnTo>
                  <a:pt x="220913" y="418674"/>
                </a:lnTo>
                <a:lnTo>
                  <a:pt x="253665" y="403153"/>
                </a:lnTo>
                <a:lnTo>
                  <a:pt x="281373" y="381401"/>
                </a:lnTo>
                <a:lnTo>
                  <a:pt x="408280" y="381401"/>
                </a:lnTo>
                <a:lnTo>
                  <a:pt x="408280" y="360177"/>
                </a:lnTo>
                <a:lnTo>
                  <a:pt x="173429" y="360177"/>
                </a:lnTo>
                <a:lnTo>
                  <a:pt x="158548" y="359484"/>
                </a:lnTo>
                <a:lnTo>
                  <a:pt x="119828" y="349120"/>
                </a:lnTo>
                <a:lnTo>
                  <a:pt x="91734" y="320327"/>
                </a:lnTo>
                <a:lnTo>
                  <a:pt x="89861" y="307362"/>
                </a:lnTo>
                <a:lnTo>
                  <a:pt x="94505" y="282148"/>
                </a:lnTo>
                <a:lnTo>
                  <a:pt x="108395" y="262465"/>
                </a:lnTo>
                <a:lnTo>
                  <a:pt x="131539" y="248281"/>
                </a:lnTo>
                <a:lnTo>
                  <a:pt x="163911" y="239605"/>
                </a:lnTo>
                <a:lnTo>
                  <a:pt x="200404" y="235225"/>
                </a:lnTo>
                <a:lnTo>
                  <a:pt x="230966" y="229948"/>
                </a:lnTo>
                <a:lnTo>
                  <a:pt x="255607" y="223788"/>
                </a:lnTo>
                <a:lnTo>
                  <a:pt x="274337" y="216757"/>
                </a:lnTo>
                <a:lnTo>
                  <a:pt x="364983" y="216757"/>
                </a:lnTo>
                <a:lnTo>
                  <a:pt x="364983" y="133388"/>
                </a:lnTo>
                <a:lnTo>
                  <a:pt x="364428" y="133388"/>
                </a:lnTo>
                <a:lnTo>
                  <a:pt x="364512" y="132833"/>
                </a:lnTo>
                <a:lnTo>
                  <a:pt x="364826" y="132205"/>
                </a:lnTo>
                <a:lnTo>
                  <a:pt x="364983" y="131619"/>
                </a:lnTo>
                <a:lnTo>
                  <a:pt x="364983" y="118991"/>
                </a:lnTo>
                <a:lnTo>
                  <a:pt x="361725" y="90497"/>
                </a:lnTo>
                <a:lnTo>
                  <a:pt x="354039" y="70940"/>
                </a:lnTo>
                <a:close/>
              </a:path>
              <a:path w="408305" h="431165">
                <a:moveTo>
                  <a:pt x="408280" y="381401"/>
                </a:moveTo>
                <a:lnTo>
                  <a:pt x="281373" y="381401"/>
                </a:lnTo>
                <a:lnTo>
                  <a:pt x="289342" y="403153"/>
                </a:lnTo>
                <a:lnTo>
                  <a:pt x="303691" y="418674"/>
                </a:lnTo>
                <a:lnTo>
                  <a:pt x="324430" y="427977"/>
                </a:lnTo>
                <a:lnTo>
                  <a:pt x="351570" y="431075"/>
                </a:lnTo>
                <a:lnTo>
                  <a:pt x="365442" y="430434"/>
                </a:lnTo>
                <a:lnTo>
                  <a:pt x="379513" y="428509"/>
                </a:lnTo>
                <a:lnTo>
                  <a:pt x="393790" y="425302"/>
                </a:lnTo>
                <a:lnTo>
                  <a:pt x="408280" y="420814"/>
                </a:lnTo>
                <a:lnTo>
                  <a:pt x="408280" y="381401"/>
                </a:lnTo>
                <a:close/>
              </a:path>
              <a:path w="408305" h="431165">
                <a:moveTo>
                  <a:pt x="364983" y="216757"/>
                </a:moveTo>
                <a:lnTo>
                  <a:pt x="274337" y="216757"/>
                </a:lnTo>
                <a:lnTo>
                  <a:pt x="274335" y="282159"/>
                </a:lnTo>
                <a:lnTo>
                  <a:pt x="272119" y="300446"/>
                </a:lnTo>
                <a:lnTo>
                  <a:pt x="238861" y="342827"/>
                </a:lnTo>
                <a:lnTo>
                  <a:pt x="191125" y="359092"/>
                </a:lnTo>
                <a:lnTo>
                  <a:pt x="173429" y="360177"/>
                </a:lnTo>
                <a:lnTo>
                  <a:pt x="377841" y="360177"/>
                </a:lnTo>
                <a:lnTo>
                  <a:pt x="372020" y="357779"/>
                </a:lnTo>
                <a:lnTo>
                  <a:pt x="368795" y="353088"/>
                </a:lnTo>
                <a:lnTo>
                  <a:pt x="366240" y="348334"/>
                </a:lnTo>
                <a:lnTo>
                  <a:pt x="365103" y="341220"/>
                </a:lnTo>
                <a:lnTo>
                  <a:pt x="364983" y="216757"/>
                </a:lnTo>
                <a:close/>
              </a:path>
              <a:path w="408305" h="431165">
                <a:moveTo>
                  <a:pt x="408280" y="358564"/>
                </a:moveTo>
                <a:lnTo>
                  <a:pt x="401945" y="359664"/>
                </a:lnTo>
                <a:lnTo>
                  <a:pt x="397736" y="360177"/>
                </a:lnTo>
                <a:lnTo>
                  <a:pt x="408280" y="360177"/>
                </a:lnTo>
                <a:lnTo>
                  <a:pt x="408280" y="358564"/>
                </a:lnTo>
                <a:close/>
              </a:path>
              <a:path w="408305" h="431165">
                <a:moveTo>
                  <a:pt x="200999" y="0"/>
                </a:moveTo>
                <a:lnTo>
                  <a:pt x="130852" y="7097"/>
                </a:lnTo>
                <a:lnTo>
                  <a:pt x="76458" y="28386"/>
                </a:lnTo>
                <a:lnTo>
                  <a:pt x="32754" y="72688"/>
                </a:lnTo>
                <a:lnTo>
                  <a:pt x="15067" y="136341"/>
                </a:lnTo>
                <a:lnTo>
                  <a:pt x="104844" y="136341"/>
                </a:lnTo>
                <a:lnTo>
                  <a:pt x="112881" y="107723"/>
                </a:lnTo>
                <a:lnTo>
                  <a:pt x="130672" y="87286"/>
                </a:lnTo>
                <a:lnTo>
                  <a:pt x="158211" y="75026"/>
                </a:lnTo>
                <a:lnTo>
                  <a:pt x="195491" y="70940"/>
                </a:lnTo>
                <a:lnTo>
                  <a:pt x="354039" y="70940"/>
                </a:lnTo>
                <a:lnTo>
                  <a:pt x="351956" y="65639"/>
                </a:lnTo>
                <a:lnTo>
                  <a:pt x="312911" y="26815"/>
                </a:lnTo>
                <a:lnTo>
                  <a:pt x="262853" y="6697"/>
                </a:lnTo>
                <a:lnTo>
                  <a:pt x="233404" y="1673"/>
                </a:lnTo>
                <a:lnTo>
                  <a:pt x="200999" y="0"/>
                </a:lnTo>
                <a:close/>
              </a:path>
              <a:path w="408305" h="431165">
                <a:moveTo>
                  <a:pt x="364983" y="132948"/>
                </a:moveTo>
                <a:lnTo>
                  <a:pt x="364742" y="133074"/>
                </a:lnTo>
                <a:lnTo>
                  <a:pt x="364627" y="133304"/>
                </a:lnTo>
                <a:lnTo>
                  <a:pt x="364428" y="133388"/>
                </a:lnTo>
                <a:lnTo>
                  <a:pt x="364983" y="133388"/>
                </a:lnTo>
                <a:lnTo>
                  <a:pt x="364983" y="132948"/>
                </a:lnTo>
                <a:close/>
              </a:path>
            </a:pathLst>
          </a:custGeom>
          <a:solidFill>
            <a:srgbClr val="FFFFFF"/>
          </a:solidFill>
        </p:spPr>
        <p:txBody>
          <a:bodyPr wrap="square" lIns="0" tIns="0" rIns="0" bIns="0" rtlCol="0"/>
          <a:lstStyle/>
          <a:p>
            <a:endParaRPr/>
          </a:p>
        </p:txBody>
      </p:sp>
      <p:sp>
        <p:nvSpPr>
          <p:cNvPr id="11" name="object 11"/>
          <p:cNvSpPr/>
          <p:nvPr/>
        </p:nvSpPr>
        <p:spPr>
          <a:xfrm>
            <a:off x="16540875" y="894183"/>
            <a:ext cx="591185" cy="419100"/>
          </a:xfrm>
          <a:custGeom>
            <a:avLst/>
            <a:gdLst/>
            <a:ahLst/>
            <a:cxnLst/>
            <a:rect l="l" t="t" r="r" b="b"/>
            <a:pathLst>
              <a:path w="591184" h="419100">
                <a:moveTo>
                  <a:pt x="85180" y="11088"/>
                </a:moveTo>
                <a:lnTo>
                  <a:pt x="0" y="11088"/>
                </a:lnTo>
                <a:lnTo>
                  <a:pt x="0" y="418542"/>
                </a:lnTo>
                <a:lnTo>
                  <a:pt x="89892" y="418542"/>
                </a:lnTo>
                <a:lnTo>
                  <a:pt x="89892" y="176570"/>
                </a:lnTo>
                <a:lnTo>
                  <a:pt x="91571" y="153644"/>
                </a:lnTo>
                <a:lnTo>
                  <a:pt x="104973" y="114639"/>
                </a:lnTo>
                <a:lnTo>
                  <a:pt x="144837" y="77843"/>
                </a:lnTo>
                <a:lnTo>
                  <a:pt x="178926" y="70940"/>
                </a:lnTo>
                <a:lnTo>
                  <a:pt x="578431" y="70940"/>
                </a:lnTo>
                <a:lnTo>
                  <a:pt x="577094" y="67798"/>
                </a:lnTo>
                <a:lnTo>
                  <a:pt x="85180" y="67798"/>
                </a:lnTo>
                <a:lnTo>
                  <a:pt x="85180" y="11088"/>
                </a:lnTo>
                <a:close/>
              </a:path>
              <a:path w="591184" h="419100">
                <a:moveTo>
                  <a:pt x="427180" y="70940"/>
                </a:moveTo>
                <a:lnTo>
                  <a:pt x="178926" y="70940"/>
                </a:lnTo>
                <a:lnTo>
                  <a:pt x="197206" y="72268"/>
                </a:lnTo>
                <a:lnTo>
                  <a:pt x="212602" y="76254"/>
                </a:lnTo>
                <a:lnTo>
                  <a:pt x="241754" y="103955"/>
                </a:lnTo>
                <a:lnTo>
                  <a:pt x="250620" y="156864"/>
                </a:lnTo>
                <a:lnTo>
                  <a:pt x="250620" y="418542"/>
                </a:lnTo>
                <a:lnTo>
                  <a:pt x="340471" y="418542"/>
                </a:lnTo>
                <a:lnTo>
                  <a:pt x="340471" y="179753"/>
                </a:lnTo>
                <a:lnTo>
                  <a:pt x="345885" y="132143"/>
                </a:lnTo>
                <a:lnTo>
                  <a:pt x="362135" y="98139"/>
                </a:lnTo>
                <a:lnTo>
                  <a:pt x="389230" y="77739"/>
                </a:lnTo>
                <a:lnTo>
                  <a:pt x="427180" y="70940"/>
                </a:lnTo>
                <a:close/>
              </a:path>
              <a:path w="591184" h="419100">
                <a:moveTo>
                  <a:pt x="578431" y="70940"/>
                </a:moveTo>
                <a:lnTo>
                  <a:pt x="427180" y="70940"/>
                </a:lnTo>
                <a:lnTo>
                  <a:pt x="449148" y="72812"/>
                </a:lnTo>
                <a:lnTo>
                  <a:pt x="466980" y="78426"/>
                </a:lnTo>
                <a:lnTo>
                  <a:pt x="495054" y="113842"/>
                </a:lnTo>
                <a:lnTo>
                  <a:pt x="500514" y="153644"/>
                </a:lnTo>
                <a:lnTo>
                  <a:pt x="501199" y="418542"/>
                </a:lnTo>
                <a:lnTo>
                  <a:pt x="591050" y="418542"/>
                </a:lnTo>
                <a:lnTo>
                  <a:pt x="590948" y="136279"/>
                </a:lnTo>
                <a:lnTo>
                  <a:pt x="585596" y="87779"/>
                </a:lnTo>
                <a:lnTo>
                  <a:pt x="578431" y="70940"/>
                </a:lnTo>
                <a:close/>
              </a:path>
              <a:path w="591184" h="419100">
                <a:moveTo>
                  <a:pt x="212747" y="0"/>
                </a:moveTo>
                <a:lnTo>
                  <a:pt x="175371" y="4234"/>
                </a:lnTo>
                <a:lnTo>
                  <a:pt x="142042" y="16940"/>
                </a:lnTo>
                <a:lnTo>
                  <a:pt x="112734" y="38126"/>
                </a:lnTo>
                <a:lnTo>
                  <a:pt x="87421" y="67798"/>
                </a:lnTo>
                <a:lnTo>
                  <a:pt x="327058" y="67798"/>
                </a:lnTo>
                <a:lnTo>
                  <a:pt x="309871" y="38126"/>
                </a:lnTo>
                <a:lnTo>
                  <a:pt x="285090" y="16940"/>
                </a:lnTo>
                <a:lnTo>
                  <a:pt x="252716" y="4234"/>
                </a:lnTo>
                <a:lnTo>
                  <a:pt x="212747" y="0"/>
                </a:lnTo>
                <a:close/>
              </a:path>
              <a:path w="591184" h="419100">
                <a:moveTo>
                  <a:pt x="454708" y="0"/>
                </a:moveTo>
                <a:lnTo>
                  <a:pt x="417488" y="4234"/>
                </a:lnTo>
                <a:lnTo>
                  <a:pt x="383807" y="16940"/>
                </a:lnTo>
                <a:lnTo>
                  <a:pt x="353664" y="38126"/>
                </a:lnTo>
                <a:lnTo>
                  <a:pt x="327058" y="67798"/>
                </a:lnTo>
                <a:lnTo>
                  <a:pt x="577094" y="67798"/>
                </a:lnTo>
                <a:lnTo>
                  <a:pt x="569254" y="49375"/>
                </a:lnTo>
                <a:lnTo>
                  <a:pt x="541995" y="21940"/>
                </a:lnTo>
                <a:lnTo>
                  <a:pt x="503817" y="5484"/>
                </a:lnTo>
                <a:lnTo>
                  <a:pt x="454708" y="0"/>
                </a:lnTo>
                <a:close/>
              </a:path>
            </a:pathLst>
          </a:custGeom>
          <a:solidFill>
            <a:srgbClr val="FFFFFF"/>
          </a:solidFill>
        </p:spPr>
        <p:txBody>
          <a:bodyPr wrap="square" lIns="0" tIns="0" rIns="0" bIns="0" rtlCol="0"/>
          <a:lstStyle/>
          <a:p>
            <a:endParaRPr/>
          </a:p>
        </p:txBody>
      </p:sp>
      <p:sp>
        <p:nvSpPr>
          <p:cNvPr id="12" name="object 12"/>
          <p:cNvSpPr/>
          <p:nvPr/>
        </p:nvSpPr>
        <p:spPr>
          <a:xfrm>
            <a:off x="17184205" y="905271"/>
            <a:ext cx="90170" cy="407670"/>
          </a:xfrm>
          <a:custGeom>
            <a:avLst/>
            <a:gdLst/>
            <a:ahLst/>
            <a:cxnLst/>
            <a:rect l="l" t="t" r="r" b="b"/>
            <a:pathLst>
              <a:path w="90169" h="407669">
                <a:moveTo>
                  <a:pt x="89777" y="0"/>
                </a:moveTo>
                <a:lnTo>
                  <a:pt x="0" y="0"/>
                </a:lnTo>
                <a:lnTo>
                  <a:pt x="0" y="407453"/>
                </a:lnTo>
                <a:lnTo>
                  <a:pt x="89777" y="407453"/>
                </a:lnTo>
                <a:lnTo>
                  <a:pt x="89777" y="0"/>
                </a:lnTo>
                <a:close/>
              </a:path>
            </a:pathLst>
          </a:custGeom>
          <a:solidFill>
            <a:srgbClr val="FFFFFF"/>
          </a:solidFill>
        </p:spPr>
        <p:txBody>
          <a:bodyPr wrap="square" lIns="0" tIns="0" rIns="0" bIns="0" rtlCol="0"/>
          <a:lstStyle/>
          <a:p>
            <a:endParaRPr/>
          </a:p>
        </p:txBody>
      </p:sp>
      <p:sp>
        <p:nvSpPr>
          <p:cNvPr id="13" name="object 13"/>
          <p:cNvSpPr/>
          <p:nvPr/>
        </p:nvSpPr>
        <p:spPr>
          <a:xfrm>
            <a:off x="17184205" y="792568"/>
            <a:ext cx="90170" cy="0"/>
          </a:xfrm>
          <a:custGeom>
            <a:avLst/>
            <a:gdLst/>
            <a:ahLst/>
            <a:cxnLst/>
            <a:rect l="l" t="t" r="r" b="b"/>
            <a:pathLst>
              <a:path w="90169">
                <a:moveTo>
                  <a:pt x="0" y="0"/>
                </a:moveTo>
                <a:lnTo>
                  <a:pt x="89777" y="0"/>
                </a:lnTo>
              </a:path>
            </a:pathLst>
          </a:custGeom>
          <a:ln w="85096">
            <a:solidFill>
              <a:srgbClr val="FFFFFF"/>
            </a:solidFill>
          </a:ln>
        </p:spPr>
        <p:txBody>
          <a:bodyPr wrap="square" lIns="0" tIns="0" rIns="0" bIns="0" rtlCol="0"/>
          <a:lstStyle/>
          <a:p>
            <a:endParaRPr/>
          </a:p>
        </p:txBody>
      </p:sp>
      <p:sp>
        <p:nvSpPr>
          <p:cNvPr id="14" name="object 14"/>
          <p:cNvSpPr/>
          <p:nvPr/>
        </p:nvSpPr>
        <p:spPr>
          <a:xfrm>
            <a:off x="17307638" y="894171"/>
            <a:ext cx="362585" cy="429895"/>
          </a:xfrm>
          <a:custGeom>
            <a:avLst/>
            <a:gdLst/>
            <a:ahLst/>
            <a:cxnLst/>
            <a:rect l="l" t="t" r="r" b="b"/>
            <a:pathLst>
              <a:path w="362584" h="429894">
                <a:moveTo>
                  <a:pt x="89861" y="287739"/>
                </a:moveTo>
                <a:lnTo>
                  <a:pt x="0" y="287739"/>
                </a:lnTo>
                <a:lnTo>
                  <a:pt x="3893" y="320427"/>
                </a:lnTo>
                <a:lnTo>
                  <a:pt x="30298" y="374003"/>
                </a:lnTo>
                <a:lnTo>
                  <a:pt x="78535" y="410077"/>
                </a:lnTo>
                <a:lnTo>
                  <a:pt x="142386" y="427421"/>
                </a:lnTo>
                <a:lnTo>
                  <a:pt x="180539" y="429589"/>
                </a:lnTo>
                <a:lnTo>
                  <a:pt x="215703" y="427715"/>
                </a:lnTo>
                <a:lnTo>
                  <a:pt x="277178" y="412718"/>
                </a:lnTo>
                <a:lnTo>
                  <a:pt x="329307" y="379907"/>
                </a:lnTo>
                <a:lnTo>
                  <a:pt x="345941" y="358606"/>
                </a:lnTo>
                <a:lnTo>
                  <a:pt x="182120" y="358606"/>
                </a:lnTo>
                <a:lnTo>
                  <a:pt x="144399" y="354182"/>
                </a:lnTo>
                <a:lnTo>
                  <a:pt x="116463" y="340901"/>
                </a:lnTo>
                <a:lnTo>
                  <a:pt x="98291" y="318757"/>
                </a:lnTo>
                <a:lnTo>
                  <a:pt x="89861" y="287739"/>
                </a:lnTo>
                <a:close/>
              </a:path>
              <a:path w="362584" h="429894">
                <a:moveTo>
                  <a:pt x="178926" y="0"/>
                </a:moveTo>
                <a:lnTo>
                  <a:pt x="117252" y="6312"/>
                </a:lnTo>
                <a:lnTo>
                  <a:pt x="66228" y="25245"/>
                </a:lnTo>
                <a:lnTo>
                  <a:pt x="23033" y="63490"/>
                </a:lnTo>
                <a:lnTo>
                  <a:pt x="8659" y="116718"/>
                </a:lnTo>
                <a:lnTo>
                  <a:pt x="11223" y="143058"/>
                </a:lnTo>
                <a:lnTo>
                  <a:pt x="31731" y="185983"/>
                </a:lnTo>
                <a:lnTo>
                  <a:pt x="65959" y="212723"/>
                </a:lnTo>
                <a:lnTo>
                  <a:pt x="110871" y="230075"/>
                </a:lnTo>
                <a:lnTo>
                  <a:pt x="203145" y="252261"/>
                </a:lnTo>
                <a:lnTo>
                  <a:pt x="221214" y="256791"/>
                </a:lnTo>
                <a:lnTo>
                  <a:pt x="261285" y="278241"/>
                </a:lnTo>
                <a:lnTo>
                  <a:pt x="272714" y="305048"/>
                </a:lnTo>
                <a:lnTo>
                  <a:pt x="267911" y="328497"/>
                </a:lnTo>
                <a:lnTo>
                  <a:pt x="251204" y="345232"/>
                </a:lnTo>
                <a:lnTo>
                  <a:pt x="222603" y="355265"/>
                </a:lnTo>
                <a:lnTo>
                  <a:pt x="182120" y="358606"/>
                </a:lnTo>
                <a:lnTo>
                  <a:pt x="345941" y="358606"/>
                </a:lnTo>
                <a:lnTo>
                  <a:pt x="347769" y="356266"/>
                </a:lnTo>
                <a:lnTo>
                  <a:pt x="358849" y="328675"/>
                </a:lnTo>
                <a:lnTo>
                  <a:pt x="362543" y="297142"/>
                </a:lnTo>
                <a:lnTo>
                  <a:pt x="359977" y="271497"/>
                </a:lnTo>
                <a:lnTo>
                  <a:pt x="339476" y="229353"/>
                </a:lnTo>
                <a:lnTo>
                  <a:pt x="304948" y="203001"/>
                </a:lnTo>
                <a:lnTo>
                  <a:pt x="259630" y="185657"/>
                </a:lnTo>
                <a:lnTo>
                  <a:pt x="196009" y="170628"/>
                </a:lnTo>
                <a:lnTo>
                  <a:pt x="169278" y="164547"/>
                </a:lnTo>
                <a:lnTo>
                  <a:pt x="122019" y="148488"/>
                </a:lnTo>
                <a:lnTo>
                  <a:pt x="98510" y="112750"/>
                </a:lnTo>
                <a:lnTo>
                  <a:pt x="103146" y="94478"/>
                </a:lnTo>
                <a:lnTo>
                  <a:pt x="117050" y="81425"/>
                </a:lnTo>
                <a:lnTo>
                  <a:pt x="140214" y="73593"/>
                </a:lnTo>
                <a:lnTo>
                  <a:pt x="172633" y="70982"/>
                </a:lnTo>
                <a:lnTo>
                  <a:pt x="332192" y="70982"/>
                </a:lnTo>
                <a:lnTo>
                  <a:pt x="331235" y="68832"/>
                </a:lnTo>
                <a:lnTo>
                  <a:pt x="291593" y="28428"/>
                </a:lnTo>
                <a:lnTo>
                  <a:pt x="241381" y="7107"/>
                </a:lnTo>
                <a:lnTo>
                  <a:pt x="211689" y="1776"/>
                </a:lnTo>
                <a:lnTo>
                  <a:pt x="178926" y="0"/>
                </a:lnTo>
                <a:close/>
              </a:path>
              <a:path w="362584" h="429894">
                <a:moveTo>
                  <a:pt x="332192" y="70982"/>
                </a:moveTo>
                <a:lnTo>
                  <a:pt x="172633" y="70982"/>
                </a:lnTo>
                <a:lnTo>
                  <a:pt x="204665" y="74380"/>
                </a:lnTo>
                <a:lnTo>
                  <a:pt x="229137" y="84573"/>
                </a:lnTo>
                <a:lnTo>
                  <a:pt x="246041" y="101559"/>
                </a:lnTo>
                <a:lnTo>
                  <a:pt x="255374" y="125336"/>
                </a:lnTo>
                <a:lnTo>
                  <a:pt x="349172" y="125336"/>
                </a:lnTo>
                <a:lnTo>
                  <a:pt x="342926" y="95087"/>
                </a:lnTo>
                <a:lnTo>
                  <a:pt x="332192" y="70982"/>
                </a:lnTo>
                <a:close/>
              </a:path>
            </a:pathLst>
          </a:custGeom>
          <a:solidFill>
            <a:srgbClr val="FFFFFF"/>
          </a:solidFill>
        </p:spPr>
        <p:txBody>
          <a:bodyPr wrap="square" lIns="0" tIns="0" rIns="0" bIns="0" rtlCol="0"/>
          <a:lstStyle/>
          <a:p>
            <a:endParaRPr/>
          </a:p>
        </p:txBody>
      </p:sp>
      <p:sp>
        <p:nvSpPr>
          <p:cNvPr id="15" name="object 15"/>
          <p:cNvSpPr/>
          <p:nvPr/>
        </p:nvSpPr>
        <p:spPr>
          <a:xfrm>
            <a:off x="17698177" y="893423"/>
            <a:ext cx="408305" cy="431165"/>
          </a:xfrm>
          <a:custGeom>
            <a:avLst/>
            <a:gdLst/>
            <a:ahLst/>
            <a:cxnLst/>
            <a:rect l="l" t="t" r="r" b="b"/>
            <a:pathLst>
              <a:path w="408305" h="431165">
                <a:moveTo>
                  <a:pt x="354012" y="70940"/>
                </a:moveTo>
                <a:lnTo>
                  <a:pt x="195491" y="70940"/>
                </a:lnTo>
                <a:lnTo>
                  <a:pt x="232380" y="74435"/>
                </a:lnTo>
                <a:lnTo>
                  <a:pt x="258753" y="84924"/>
                </a:lnTo>
                <a:lnTo>
                  <a:pt x="274592" y="102409"/>
                </a:lnTo>
                <a:lnTo>
                  <a:pt x="279876" y="126896"/>
                </a:lnTo>
                <a:lnTo>
                  <a:pt x="277595" y="142357"/>
                </a:lnTo>
                <a:lnTo>
                  <a:pt x="243584" y="171020"/>
                </a:lnTo>
                <a:lnTo>
                  <a:pt x="189096" y="179266"/>
                </a:lnTo>
                <a:lnTo>
                  <a:pt x="176355" y="181082"/>
                </a:lnTo>
                <a:lnTo>
                  <a:pt x="165885" y="182801"/>
                </a:lnTo>
                <a:lnTo>
                  <a:pt x="157691" y="184465"/>
                </a:lnTo>
                <a:lnTo>
                  <a:pt x="123188" y="189457"/>
                </a:lnTo>
                <a:lnTo>
                  <a:pt x="69583" y="203670"/>
                </a:lnTo>
                <a:lnTo>
                  <a:pt x="28390" y="230498"/>
                </a:lnTo>
                <a:lnTo>
                  <a:pt x="3156" y="279736"/>
                </a:lnTo>
                <a:lnTo>
                  <a:pt x="0" y="311330"/>
                </a:lnTo>
                <a:lnTo>
                  <a:pt x="2661" y="338511"/>
                </a:lnTo>
                <a:lnTo>
                  <a:pt x="23942" y="383416"/>
                </a:lnTo>
                <a:lnTo>
                  <a:pt x="63153" y="414254"/>
                </a:lnTo>
                <a:lnTo>
                  <a:pt x="112035" y="429209"/>
                </a:lnTo>
                <a:lnTo>
                  <a:pt x="140309" y="431075"/>
                </a:lnTo>
                <a:lnTo>
                  <a:pt x="183131" y="427977"/>
                </a:lnTo>
                <a:lnTo>
                  <a:pt x="220922" y="418674"/>
                </a:lnTo>
                <a:lnTo>
                  <a:pt x="253684" y="403153"/>
                </a:lnTo>
                <a:lnTo>
                  <a:pt x="281415" y="381401"/>
                </a:lnTo>
                <a:lnTo>
                  <a:pt x="408270" y="381401"/>
                </a:lnTo>
                <a:lnTo>
                  <a:pt x="408270" y="360177"/>
                </a:lnTo>
                <a:lnTo>
                  <a:pt x="173429" y="360177"/>
                </a:lnTo>
                <a:lnTo>
                  <a:pt x="158548" y="359484"/>
                </a:lnTo>
                <a:lnTo>
                  <a:pt x="119786" y="349120"/>
                </a:lnTo>
                <a:lnTo>
                  <a:pt x="91733" y="320327"/>
                </a:lnTo>
                <a:lnTo>
                  <a:pt x="89861" y="307362"/>
                </a:lnTo>
                <a:lnTo>
                  <a:pt x="94501" y="282148"/>
                </a:lnTo>
                <a:lnTo>
                  <a:pt x="108394" y="262465"/>
                </a:lnTo>
                <a:lnTo>
                  <a:pt x="131570" y="248281"/>
                </a:lnTo>
                <a:lnTo>
                  <a:pt x="164026" y="239605"/>
                </a:lnTo>
                <a:lnTo>
                  <a:pt x="200397" y="235225"/>
                </a:lnTo>
                <a:lnTo>
                  <a:pt x="230911" y="229948"/>
                </a:lnTo>
                <a:lnTo>
                  <a:pt x="255540" y="223788"/>
                </a:lnTo>
                <a:lnTo>
                  <a:pt x="274253" y="216757"/>
                </a:lnTo>
                <a:lnTo>
                  <a:pt x="364941" y="216757"/>
                </a:lnTo>
                <a:lnTo>
                  <a:pt x="364941" y="118991"/>
                </a:lnTo>
                <a:lnTo>
                  <a:pt x="361688" y="90497"/>
                </a:lnTo>
                <a:lnTo>
                  <a:pt x="354012" y="70940"/>
                </a:lnTo>
                <a:close/>
              </a:path>
              <a:path w="408305" h="431165">
                <a:moveTo>
                  <a:pt x="408270" y="381401"/>
                </a:moveTo>
                <a:lnTo>
                  <a:pt x="281415" y="381401"/>
                </a:lnTo>
                <a:lnTo>
                  <a:pt x="289316" y="403153"/>
                </a:lnTo>
                <a:lnTo>
                  <a:pt x="303634" y="418674"/>
                </a:lnTo>
                <a:lnTo>
                  <a:pt x="324361" y="427977"/>
                </a:lnTo>
                <a:lnTo>
                  <a:pt x="351486" y="431075"/>
                </a:lnTo>
                <a:lnTo>
                  <a:pt x="365399" y="430434"/>
                </a:lnTo>
                <a:lnTo>
                  <a:pt x="379513" y="428509"/>
                </a:lnTo>
                <a:lnTo>
                  <a:pt x="393809" y="425302"/>
                </a:lnTo>
                <a:lnTo>
                  <a:pt x="408270" y="420814"/>
                </a:lnTo>
                <a:lnTo>
                  <a:pt x="408270" y="381401"/>
                </a:lnTo>
                <a:close/>
              </a:path>
              <a:path w="408305" h="431165">
                <a:moveTo>
                  <a:pt x="364941" y="216757"/>
                </a:moveTo>
                <a:lnTo>
                  <a:pt x="274253" y="216757"/>
                </a:lnTo>
                <a:lnTo>
                  <a:pt x="274252" y="282159"/>
                </a:lnTo>
                <a:lnTo>
                  <a:pt x="272041" y="300446"/>
                </a:lnTo>
                <a:lnTo>
                  <a:pt x="238819" y="342827"/>
                </a:lnTo>
                <a:lnTo>
                  <a:pt x="191078" y="359092"/>
                </a:lnTo>
                <a:lnTo>
                  <a:pt x="173429" y="360177"/>
                </a:lnTo>
                <a:lnTo>
                  <a:pt x="377800" y="360177"/>
                </a:lnTo>
                <a:lnTo>
                  <a:pt x="372051" y="357779"/>
                </a:lnTo>
                <a:lnTo>
                  <a:pt x="368868" y="353088"/>
                </a:lnTo>
                <a:lnTo>
                  <a:pt x="366240" y="348334"/>
                </a:lnTo>
                <a:lnTo>
                  <a:pt x="365065" y="341220"/>
                </a:lnTo>
                <a:lnTo>
                  <a:pt x="364941" y="216757"/>
                </a:lnTo>
                <a:close/>
              </a:path>
              <a:path w="408305" h="431165">
                <a:moveTo>
                  <a:pt x="408270" y="358564"/>
                </a:moveTo>
                <a:lnTo>
                  <a:pt x="401977" y="359664"/>
                </a:lnTo>
                <a:lnTo>
                  <a:pt x="397778" y="360177"/>
                </a:lnTo>
                <a:lnTo>
                  <a:pt x="408270" y="360177"/>
                </a:lnTo>
                <a:lnTo>
                  <a:pt x="408270" y="358564"/>
                </a:lnTo>
                <a:close/>
              </a:path>
              <a:path w="408305" h="431165">
                <a:moveTo>
                  <a:pt x="201030" y="0"/>
                </a:moveTo>
                <a:lnTo>
                  <a:pt x="130909" y="7097"/>
                </a:lnTo>
                <a:lnTo>
                  <a:pt x="76573" y="28386"/>
                </a:lnTo>
                <a:lnTo>
                  <a:pt x="32662" y="72688"/>
                </a:lnTo>
                <a:lnTo>
                  <a:pt x="14941" y="136341"/>
                </a:lnTo>
                <a:lnTo>
                  <a:pt x="104844" y="136341"/>
                </a:lnTo>
                <a:lnTo>
                  <a:pt x="112875" y="107723"/>
                </a:lnTo>
                <a:lnTo>
                  <a:pt x="130657" y="87286"/>
                </a:lnTo>
                <a:lnTo>
                  <a:pt x="158193" y="75026"/>
                </a:lnTo>
                <a:lnTo>
                  <a:pt x="195491" y="70940"/>
                </a:lnTo>
                <a:lnTo>
                  <a:pt x="354012" y="70940"/>
                </a:lnTo>
                <a:lnTo>
                  <a:pt x="351931" y="65639"/>
                </a:lnTo>
                <a:lnTo>
                  <a:pt x="312911" y="26815"/>
                </a:lnTo>
                <a:lnTo>
                  <a:pt x="262857" y="6697"/>
                </a:lnTo>
                <a:lnTo>
                  <a:pt x="233406" y="1673"/>
                </a:lnTo>
                <a:lnTo>
                  <a:pt x="201030" y="0"/>
                </a:lnTo>
                <a:close/>
              </a:path>
            </a:pathLst>
          </a:custGeom>
          <a:solidFill>
            <a:srgbClr val="FFFFFF"/>
          </a:solidFill>
        </p:spPr>
        <p:txBody>
          <a:bodyPr wrap="square" lIns="0" tIns="0" rIns="0" bIns="0" rtlCol="0"/>
          <a:lstStyle/>
          <a:p>
            <a:endParaRPr/>
          </a:p>
        </p:txBody>
      </p:sp>
      <p:sp>
        <p:nvSpPr>
          <p:cNvPr id="16" name="object 16"/>
          <p:cNvSpPr/>
          <p:nvPr/>
        </p:nvSpPr>
        <p:spPr>
          <a:xfrm>
            <a:off x="18130620" y="894183"/>
            <a:ext cx="358140" cy="419100"/>
          </a:xfrm>
          <a:custGeom>
            <a:avLst/>
            <a:gdLst/>
            <a:ahLst/>
            <a:cxnLst/>
            <a:rect l="l" t="t" r="r" b="b"/>
            <a:pathLst>
              <a:path w="358140" h="419100">
                <a:moveTo>
                  <a:pt x="85138" y="11088"/>
                </a:moveTo>
                <a:lnTo>
                  <a:pt x="0" y="11088"/>
                </a:lnTo>
                <a:lnTo>
                  <a:pt x="0" y="418542"/>
                </a:lnTo>
                <a:lnTo>
                  <a:pt x="89819" y="418542"/>
                </a:lnTo>
                <a:lnTo>
                  <a:pt x="89819" y="178183"/>
                </a:lnTo>
                <a:lnTo>
                  <a:pt x="91493" y="156248"/>
                </a:lnTo>
                <a:lnTo>
                  <a:pt x="104913" y="117985"/>
                </a:lnTo>
                <a:lnTo>
                  <a:pt x="131484" y="88243"/>
                </a:lnTo>
                <a:lnTo>
                  <a:pt x="167315" y="72863"/>
                </a:lnTo>
                <a:lnTo>
                  <a:pt x="171054" y="72521"/>
                </a:lnTo>
                <a:lnTo>
                  <a:pt x="86667" y="72521"/>
                </a:lnTo>
                <a:lnTo>
                  <a:pt x="85138" y="70940"/>
                </a:lnTo>
                <a:lnTo>
                  <a:pt x="85138" y="11088"/>
                </a:lnTo>
                <a:close/>
              </a:path>
              <a:path w="358140" h="419100">
                <a:moveTo>
                  <a:pt x="344185" y="70940"/>
                </a:moveTo>
                <a:lnTo>
                  <a:pt x="188318" y="70940"/>
                </a:lnTo>
                <a:lnTo>
                  <a:pt x="221981" y="76655"/>
                </a:lnTo>
                <a:lnTo>
                  <a:pt x="246468" y="93799"/>
                </a:lnTo>
                <a:lnTo>
                  <a:pt x="261792" y="122372"/>
                </a:lnTo>
                <a:lnTo>
                  <a:pt x="267960" y="162372"/>
                </a:lnTo>
                <a:lnTo>
                  <a:pt x="267960" y="418542"/>
                </a:lnTo>
                <a:lnTo>
                  <a:pt x="357852" y="418542"/>
                </a:lnTo>
                <a:lnTo>
                  <a:pt x="357852" y="138739"/>
                </a:lnTo>
                <a:lnTo>
                  <a:pt x="355428" y="106833"/>
                </a:lnTo>
                <a:lnTo>
                  <a:pt x="348162" y="78848"/>
                </a:lnTo>
                <a:lnTo>
                  <a:pt x="344185" y="70940"/>
                </a:lnTo>
                <a:close/>
              </a:path>
              <a:path w="358140" h="419100">
                <a:moveTo>
                  <a:pt x="213606" y="0"/>
                </a:moveTo>
                <a:lnTo>
                  <a:pt x="174610" y="4540"/>
                </a:lnTo>
                <a:lnTo>
                  <a:pt x="140449" y="18151"/>
                </a:lnTo>
                <a:lnTo>
                  <a:pt x="111132" y="40816"/>
                </a:lnTo>
                <a:lnTo>
                  <a:pt x="86667" y="72521"/>
                </a:lnTo>
                <a:lnTo>
                  <a:pt x="171054" y="72521"/>
                </a:lnTo>
                <a:lnTo>
                  <a:pt x="188318" y="70940"/>
                </a:lnTo>
                <a:lnTo>
                  <a:pt x="344185" y="70940"/>
                </a:lnTo>
                <a:lnTo>
                  <a:pt x="319152" y="34679"/>
                </a:lnTo>
                <a:lnTo>
                  <a:pt x="273890" y="8717"/>
                </a:lnTo>
                <a:lnTo>
                  <a:pt x="245613" y="2185"/>
                </a:lnTo>
                <a:lnTo>
                  <a:pt x="213606" y="0"/>
                </a:lnTo>
                <a:close/>
              </a:path>
            </a:pathLst>
          </a:custGeom>
          <a:solidFill>
            <a:srgbClr val="FFFFFF"/>
          </a:solidFill>
        </p:spPr>
        <p:txBody>
          <a:bodyPr wrap="square" lIns="0" tIns="0" rIns="0" bIns="0" rtlCol="0"/>
          <a:lstStyle/>
          <a:p>
            <a:endParaRPr/>
          </a:p>
        </p:txBody>
      </p:sp>
      <p:sp>
        <p:nvSpPr>
          <p:cNvPr id="17" name="object 17"/>
          <p:cNvSpPr/>
          <p:nvPr/>
        </p:nvSpPr>
        <p:spPr>
          <a:xfrm>
            <a:off x="18515175" y="893423"/>
            <a:ext cx="408305" cy="431165"/>
          </a:xfrm>
          <a:custGeom>
            <a:avLst/>
            <a:gdLst/>
            <a:ahLst/>
            <a:cxnLst/>
            <a:rect l="l" t="t" r="r" b="b"/>
            <a:pathLst>
              <a:path w="408305" h="431165">
                <a:moveTo>
                  <a:pt x="354012" y="70940"/>
                </a:moveTo>
                <a:lnTo>
                  <a:pt x="195480" y="70940"/>
                </a:lnTo>
                <a:lnTo>
                  <a:pt x="232345" y="74435"/>
                </a:lnTo>
                <a:lnTo>
                  <a:pt x="258695" y="84924"/>
                </a:lnTo>
                <a:lnTo>
                  <a:pt x="274515" y="102409"/>
                </a:lnTo>
                <a:lnTo>
                  <a:pt x="279792" y="126896"/>
                </a:lnTo>
                <a:lnTo>
                  <a:pt x="277523" y="142357"/>
                </a:lnTo>
                <a:lnTo>
                  <a:pt x="243615" y="171020"/>
                </a:lnTo>
                <a:lnTo>
                  <a:pt x="189096" y="179266"/>
                </a:lnTo>
                <a:lnTo>
                  <a:pt x="176321" y="181082"/>
                </a:lnTo>
                <a:lnTo>
                  <a:pt x="165813" y="182801"/>
                </a:lnTo>
                <a:lnTo>
                  <a:pt x="157576" y="184465"/>
                </a:lnTo>
                <a:lnTo>
                  <a:pt x="123128" y="189457"/>
                </a:lnTo>
                <a:lnTo>
                  <a:pt x="69541" y="203670"/>
                </a:lnTo>
                <a:lnTo>
                  <a:pt x="28364" y="230498"/>
                </a:lnTo>
                <a:lnTo>
                  <a:pt x="3148" y="279736"/>
                </a:lnTo>
                <a:lnTo>
                  <a:pt x="0" y="311330"/>
                </a:lnTo>
                <a:lnTo>
                  <a:pt x="2649" y="338511"/>
                </a:lnTo>
                <a:lnTo>
                  <a:pt x="23902" y="383416"/>
                </a:lnTo>
                <a:lnTo>
                  <a:pt x="63145" y="414254"/>
                </a:lnTo>
                <a:lnTo>
                  <a:pt x="112033" y="429209"/>
                </a:lnTo>
                <a:lnTo>
                  <a:pt x="140309" y="431075"/>
                </a:lnTo>
                <a:lnTo>
                  <a:pt x="183083" y="427977"/>
                </a:lnTo>
                <a:lnTo>
                  <a:pt x="220853" y="418674"/>
                </a:lnTo>
                <a:lnTo>
                  <a:pt x="253614" y="403153"/>
                </a:lnTo>
                <a:lnTo>
                  <a:pt x="281363" y="381401"/>
                </a:lnTo>
                <a:lnTo>
                  <a:pt x="408228" y="381401"/>
                </a:lnTo>
                <a:lnTo>
                  <a:pt x="408228" y="360177"/>
                </a:lnTo>
                <a:lnTo>
                  <a:pt x="173376" y="360177"/>
                </a:lnTo>
                <a:lnTo>
                  <a:pt x="158484" y="359484"/>
                </a:lnTo>
                <a:lnTo>
                  <a:pt x="119776" y="349120"/>
                </a:lnTo>
                <a:lnTo>
                  <a:pt x="91753" y="320327"/>
                </a:lnTo>
                <a:lnTo>
                  <a:pt x="89892" y="307362"/>
                </a:lnTo>
                <a:lnTo>
                  <a:pt x="94519" y="282148"/>
                </a:lnTo>
                <a:lnTo>
                  <a:pt x="108380" y="262465"/>
                </a:lnTo>
                <a:lnTo>
                  <a:pt x="131517" y="248281"/>
                </a:lnTo>
                <a:lnTo>
                  <a:pt x="163942" y="239605"/>
                </a:lnTo>
                <a:lnTo>
                  <a:pt x="200357" y="235225"/>
                </a:lnTo>
                <a:lnTo>
                  <a:pt x="230902" y="229948"/>
                </a:lnTo>
                <a:lnTo>
                  <a:pt x="255564" y="223788"/>
                </a:lnTo>
                <a:lnTo>
                  <a:pt x="274326" y="216757"/>
                </a:lnTo>
                <a:lnTo>
                  <a:pt x="364973" y="216757"/>
                </a:lnTo>
                <a:lnTo>
                  <a:pt x="364973" y="118991"/>
                </a:lnTo>
                <a:lnTo>
                  <a:pt x="361708" y="90497"/>
                </a:lnTo>
                <a:lnTo>
                  <a:pt x="354012" y="70940"/>
                </a:lnTo>
                <a:close/>
              </a:path>
              <a:path w="408305" h="431165">
                <a:moveTo>
                  <a:pt x="408228" y="381401"/>
                </a:moveTo>
                <a:lnTo>
                  <a:pt x="281363" y="381401"/>
                </a:lnTo>
                <a:lnTo>
                  <a:pt x="289313" y="403153"/>
                </a:lnTo>
                <a:lnTo>
                  <a:pt x="303660" y="418674"/>
                </a:lnTo>
                <a:lnTo>
                  <a:pt x="324400" y="427977"/>
                </a:lnTo>
                <a:lnTo>
                  <a:pt x="351528" y="431075"/>
                </a:lnTo>
                <a:lnTo>
                  <a:pt x="365400" y="430434"/>
                </a:lnTo>
                <a:lnTo>
                  <a:pt x="379477" y="428509"/>
                </a:lnTo>
                <a:lnTo>
                  <a:pt x="393756" y="425302"/>
                </a:lnTo>
                <a:lnTo>
                  <a:pt x="408228" y="420814"/>
                </a:lnTo>
                <a:lnTo>
                  <a:pt x="408228" y="381401"/>
                </a:lnTo>
                <a:close/>
              </a:path>
              <a:path w="408305" h="431165">
                <a:moveTo>
                  <a:pt x="364973" y="216757"/>
                </a:moveTo>
                <a:lnTo>
                  <a:pt x="274326" y="216757"/>
                </a:lnTo>
                <a:lnTo>
                  <a:pt x="274325" y="282159"/>
                </a:lnTo>
                <a:lnTo>
                  <a:pt x="272100" y="300446"/>
                </a:lnTo>
                <a:lnTo>
                  <a:pt x="238736" y="342827"/>
                </a:lnTo>
                <a:lnTo>
                  <a:pt x="191067" y="359092"/>
                </a:lnTo>
                <a:lnTo>
                  <a:pt x="173376" y="360177"/>
                </a:lnTo>
                <a:lnTo>
                  <a:pt x="377831" y="360177"/>
                </a:lnTo>
                <a:lnTo>
                  <a:pt x="371967" y="357779"/>
                </a:lnTo>
                <a:lnTo>
                  <a:pt x="368826" y="353088"/>
                </a:lnTo>
                <a:lnTo>
                  <a:pt x="366229" y="348334"/>
                </a:lnTo>
                <a:lnTo>
                  <a:pt x="365092" y="341220"/>
                </a:lnTo>
                <a:lnTo>
                  <a:pt x="364973" y="216757"/>
                </a:lnTo>
                <a:close/>
              </a:path>
              <a:path w="408305" h="431165">
                <a:moveTo>
                  <a:pt x="408228" y="358564"/>
                </a:moveTo>
                <a:lnTo>
                  <a:pt x="401903" y="359664"/>
                </a:lnTo>
                <a:lnTo>
                  <a:pt x="397809" y="360177"/>
                </a:lnTo>
                <a:lnTo>
                  <a:pt x="408228" y="360177"/>
                </a:lnTo>
                <a:lnTo>
                  <a:pt x="408228" y="358564"/>
                </a:lnTo>
                <a:close/>
              </a:path>
              <a:path w="408305" h="431165">
                <a:moveTo>
                  <a:pt x="200988" y="0"/>
                </a:moveTo>
                <a:lnTo>
                  <a:pt x="130814" y="7097"/>
                </a:lnTo>
                <a:lnTo>
                  <a:pt x="76479" y="28386"/>
                </a:lnTo>
                <a:lnTo>
                  <a:pt x="32721" y="72688"/>
                </a:lnTo>
                <a:lnTo>
                  <a:pt x="14941" y="136341"/>
                </a:lnTo>
                <a:lnTo>
                  <a:pt x="104876" y="136341"/>
                </a:lnTo>
                <a:lnTo>
                  <a:pt x="112878" y="107723"/>
                </a:lnTo>
                <a:lnTo>
                  <a:pt x="130640" y="87286"/>
                </a:lnTo>
                <a:lnTo>
                  <a:pt x="158170" y="75026"/>
                </a:lnTo>
                <a:lnTo>
                  <a:pt x="195480" y="70940"/>
                </a:lnTo>
                <a:lnTo>
                  <a:pt x="354012" y="70940"/>
                </a:lnTo>
                <a:lnTo>
                  <a:pt x="351926" y="65639"/>
                </a:lnTo>
                <a:lnTo>
                  <a:pt x="312870" y="26815"/>
                </a:lnTo>
                <a:lnTo>
                  <a:pt x="262827" y="6697"/>
                </a:lnTo>
                <a:lnTo>
                  <a:pt x="233377" y="1673"/>
                </a:lnTo>
                <a:lnTo>
                  <a:pt x="200988" y="0"/>
                </a:lnTo>
                <a:close/>
              </a:path>
            </a:pathLst>
          </a:custGeom>
          <a:solidFill>
            <a:srgbClr val="FFFFFF"/>
          </a:solidFill>
        </p:spPr>
        <p:txBody>
          <a:bodyPr wrap="square" lIns="0" tIns="0" rIns="0" bIns="0" rtlCol="0"/>
          <a:lstStyle/>
          <a:p>
            <a:endParaRPr/>
          </a:p>
        </p:txBody>
      </p:sp>
      <p:sp>
        <p:nvSpPr>
          <p:cNvPr id="18" name="object 18"/>
          <p:cNvSpPr/>
          <p:nvPr/>
        </p:nvSpPr>
        <p:spPr>
          <a:xfrm>
            <a:off x="18947609" y="894183"/>
            <a:ext cx="239395" cy="419100"/>
          </a:xfrm>
          <a:custGeom>
            <a:avLst/>
            <a:gdLst/>
            <a:ahLst/>
            <a:cxnLst/>
            <a:rect l="l" t="t" r="r" b="b"/>
            <a:pathLst>
              <a:path w="239394" h="419100">
                <a:moveTo>
                  <a:pt x="84353" y="11088"/>
                </a:moveTo>
                <a:lnTo>
                  <a:pt x="0" y="11088"/>
                </a:lnTo>
                <a:lnTo>
                  <a:pt x="0" y="418542"/>
                </a:lnTo>
                <a:lnTo>
                  <a:pt x="89777" y="418542"/>
                </a:lnTo>
                <a:lnTo>
                  <a:pt x="89777" y="224663"/>
                </a:lnTo>
                <a:lnTo>
                  <a:pt x="91814" y="193644"/>
                </a:lnTo>
                <a:lnTo>
                  <a:pt x="108025" y="141589"/>
                </a:lnTo>
                <a:lnTo>
                  <a:pt x="138543" y="105083"/>
                </a:lnTo>
                <a:lnTo>
                  <a:pt x="169830" y="89861"/>
                </a:lnTo>
                <a:lnTo>
                  <a:pt x="84353" y="89861"/>
                </a:lnTo>
                <a:lnTo>
                  <a:pt x="84353" y="11088"/>
                </a:lnTo>
                <a:close/>
              </a:path>
              <a:path w="239394" h="419100">
                <a:moveTo>
                  <a:pt x="204883" y="0"/>
                </a:moveTo>
                <a:lnTo>
                  <a:pt x="166288" y="7103"/>
                </a:lnTo>
                <a:lnTo>
                  <a:pt x="129263" y="28397"/>
                </a:lnTo>
                <a:lnTo>
                  <a:pt x="100722" y="57562"/>
                </a:lnTo>
                <a:lnTo>
                  <a:pt x="85924" y="89861"/>
                </a:lnTo>
                <a:lnTo>
                  <a:pt x="169830" y="89861"/>
                </a:lnTo>
                <a:lnTo>
                  <a:pt x="177565" y="87357"/>
                </a:lnTo>
                <a:lnTo>
                  <a:pt x="200203" y="85138"/>
                </a:lnTo>
                <a:lnTo>
                  <a:pt x="238778" y="85138"/>
                </a:lnTo>
                <a:lnTo>
                  <a:pt x="238778" y="2397"/>
                </a:lnTo>
                <a:lnTo>
                  <a:pt x="217319" y="609"/>
                </a:lnTo>
                <a:lnTo>
                  <a:pt x="209969" y="153"/>
                </a:lnTo>
                <a:lnTo>
                  <a:pt x="204883" y="0"/>
                </a:lnTo>
                <a:close/>
              </a:path>
              <a:path w="239394" h="419100">
                <a:moveTo>
                  <a:pt x="238778" y="85138"/>
                </a:moveTo>
                <a:lnTo>
                  <a:pt x="200203" y="85138"/>
                </a:lnTo>
                <a:lnTo>
                  <a:pt x="209075" y="85382"/>
                </a:lnTo>
                <a:lnTo>
                  <a:pt x="218461" y="86117"/>
                </a:lnTo>
                <a:lnTo>
                  <a:pt x="228424" y="87357"/>
                </a:lnTo>
                <a:lnTo>
                  <a:pt x="238778" y="89075"/>
                </a:lnTo>
                <a:lnTo>
                  <a:pt x="238778" y="85138"/>
                </a:lnTo>
                <a:close/>
              </a:path>
            </a:pathLst>
          </a:custGeom>
          <a:solidFill>
            <a:srgbClr val="FFFFFF"/>
          </a:solidFill>
        </p:spPr>
        <p:txBody>
          <a:bodyPr wrap="square" lIns="0" tIns="0" rIns="0" bIns="0" rtlCol="0"/>
          <a:lstStyle/>
          <a:p>
            <a:endParaRPr/>
          </a:p>
        </p:txBody>
      </p:sp>
      <p:sp>
        <p:nvSpPr>
          <p:cNvPr id="19" name="object 19"/>
          <p:cNvSpPr/>
          <p:nvPr/>
        </p:nvSpPr>
        <p:spPr>
          <a:xfrm>
            <a:off x="15737868" y="751739"/>
            <a:ext cx="391795" cy="561340"/>
          </a:xfrm>
          <a:custGeom>
            <a:avLst/>
            <a:gdLst/>
            <a:ahLst/>
            <a:cxnLst/>
            <a:rect l="l" t="t" r="r" b="b"/>
            <a:pathLst>
              <a:path w="391794" h="561340">
                <a:moveTo>
                  <a:pt x="391359" y="0"/>
                </a:moveTo>
                <a:lnTo>
                  <a:pt x="113609" y="0"/>
                </a:lnTo>
                <a:lnTo>
                  <a:pt x="112823" y="83"/>
                </a:lnTo>
                <a:lnTo>
                  <a:pt x="66992" y="5392"/>
                </a:lnTo>
                <a:lnTo>
                  <a:pt x="19127" y="38402"/>
                </a:lnTo>
                <a:lnTo>
                  <a:pt x="2089" y="88265"/>
                </a:lnTo>
                <a:lnTo>
                  <a:pt x="0" y="120970"/>
                </a:lnTo>
                <a:lnTo>
                  <a:pt x="115" y="560977"/>
                </a:lnTo>
                <a:lnTo>
                  <a:pt x="99295" y="560977"/>
                </a:lnTo>
                <a:lnTo>
                  <a:pt x="99295" y="311927"/>
                </a:lnTo>
                <a:lnTo>
                  <a:pt x="355769" y="311927"/>
                </a:lnTo>
                <a:lnTo>
                  <a:pt x="355769" y="231783"/>
                </a:lnTo>
                <a:lnTo>
                  <a:pt x="99295" y="231783"/>
                </a:lnTo>
                <a:lnTo>
                  <a:pt x="99295" y="84908"/>
                </a:lnTo>
                <a:lnTo>
                  <a:pt x="391359" y="84908"/>
                </a:lnTo>
                <a:lnTo>
                  <a:pt x="391359" y="0"/>
                </a:lnTo>
                <a:close/>
              </a:path>
            </a:pathLst>
          </a:custGeom>
          <a:solidFill>
            <a:srgbClr val="FFFFFF"/>
          </a:solidFill>
        </p:spPr>
        <p:txBody>
          <a:bodyPr wrap="square" lIns="0" tIns="0" rIns="0" bIns="0" rtlCol="0"/>
          <a:lstStyle/>
          <a:p>
            <a:endParaRPr/>
          </a:p>
        </p:txBody>
      </p:sp>
      <p:sp>
        <p:nvSpPr>
          <p:cNvPr id="20" name="object 20"/>
          <p:cNvSpPr/>
          <p:nvPr/>
        </p:nvSpPr>
        <p:spPr>
          <a:xfrm>
            <a:off x="18828729" y="1432031"/>
            <a:ext cx="41275" cy="35560"/>
          </a:xfrm>
          <a:custGeom>
            <a:avLst/>
            <a:gdLst/>
            <a:ahLst/>
            <a:cxnLst/>
            <a:rect l="l" t="t" r="r" b="b"/>
            <a:pathLst>
              <a:path w="41275" h="35559">
                <a:moveTo>
                  <a:pt x="24030" y="0"/>
                </a:moveTo>
                <a:lnTo>
                  <a:pt x="0" y="0"/>
                </a:lnTo>
                <a:lnTo>
                  <a:pt x="0" y="35077"/>
                </a:lnTo>
                <a:lnTo>
                  <a:pt x="17580" y="35077"/>
                </a:lnTo>
                <a:lnTo>
                  <a:pt x="27852" y="33972"/>
                </a:lnTo>
                <a:lnTo>
                  <a:pt x="35188" y="30660"/>
                </a:lnTo>
                <a:lnTo>
                  <a:pt x="39589" y="25142"/>
                </a:lnTo>
                <a:lnTo>
                  <a:pt x="41056" y="17423"/>
                </a:lnTo>
                <a:lnTo>
                  <a:pt x="41056" y="11245"/>
                </a:lnTo>
                <a:lnTo>
                  <a:pt x="39056" y="6837"/>
                </a:lnTo>
                <a:lnTo>
                  <a:pt x="35161" y="4094"/>
                </a:lnTo>
                <a:lnTo>
                  <a:pt x="31109" y="1371"/>
                </a:lnTo>
                <a:lnTo>
                  <a:pt x="24030" y="0"/>
                </a:lnTo>
                <a:close/>
              </a:path>
            </a:pathLst>
          </a:custGeom>
          <a:solidFill>
            <a:srgbClr val="FFFFFF"/>
          </a:solidFill>
        </p:spPr>
        <p:txBody>
          <a:bodyPr wrap="square" lIns="0" tIns="0" rIns="0" bIns="0" rtlCol="0"/>
          <a:lstStyle/>
          <a:p>
            <a:endParaRPr/>
          </a:p>
        </p:txBody>
      </p:sp>
      <p:sp>
        <p:nvSpPr>
          <p:cNvPr id="21" name="object 21"/>
          <p:cNvSpPr/>
          <p:nvPr/>
        </p:nvSpPr>
        <p:spPr>
          <a:xfrm>
            <a:off x="15607436" y="1386379"/>
            <a:ext cx="3619500" cy="182880"/>
          </a:xfrm>
          <a:custGeom>
            <a:avLst/>
            <a:gdLst/>
            <a:ahLst/>
            <a:cxnLst/>
            <a:rect l="l" t="t" r="r" b="b"/>
            <a:pathLst>
              <a:path w="3619500" h="182880">
                <a:moveTo>
                  <a:pt x="3591314" y="0"/>
                </a:moveTo>
                <a:lnTo>
                  <a:pt x="87494" y="0"/>
                </a:lnTo>
                <a:lnTo>
                  <a:pt x="69874" y="3192"/>
                </a:lnTo>
                <a:lnTo>
                  <a:pt x="33150" y="39757"/>
                </a:lnTo>
                <a:lnTo>
                  <a:pt x="2471" y="150372"/>
                </a:lnTo>
                <a:lnTo>
                  <a:pt x="0" y="159461"/>
                </a:lnTo>
                <a:lnTo>
                  <a:pt x="1413" y="167324"/>
                </a:lnTo>
                <a:lnTo>
                  <a:pt x="6052" y="173219"/>
                </a:lnTo>
                <a:lnTo>
                  <a:pt x="10732" y="179010"/>
                </a:lnTo>
                <a:lnTo>
                  <a:pt x="18711" y="182266"/>
                </a:lnTo>
                <a:lnTo>
                  <a:pt x="3531808" y="182266"/>
                </a:lnTo>
                <a:lnTo>
                  <a:pt x="3549345" y="179080"/>
                </a:lnTo>
                <a:lnTo>
                  <a:pt x="3562913" y="171848"/>
                </a:lnTo>
                <a:lnTo>
                  <a:pt x="3400891" y="171848"/>
                </a:lnTo>
                <a:lnTo>
                  <a:pt x="3388444" y="170935"/>
                </a:lnTo>
                <a:lnTo>
                  <a:pt x="3381377" y="169450"/>
                </a:lnTo>
                <a:lnTo>
                  <a:pt x="3016808" y="169450"/>
                </a:lnTo>
                <a:lnTo>
                  <a:pt x="3016808" y="17695"/>
                </a:lnTo>
                <a:lnTo>
                  <a:pt x="3382089" y="17695"/>
                </a:lnTo>
                <a:lnTo>
                  <a:pt x="3390172" y="16080"/>
                </a:lnTo>
                <a:lnTo>
                  <a:pt x="3402660" y="15329"/>
                </a:lnTo>
                <a:lnTo>
                  <a:pt x="3617885" y="15329"/>
                </a:lnTo>
                <a:lnTo>
                  <a:pt x="3617816" y="14941"/>
                </a:lnTo>
                <a:lnTo>
                  <a:pt x="3613209" y="9004"/>
                </a:lnTo>
                <a:lnTo>
                  <a:pt x="3608570" y="3298"/>
                </a:lnTo>
                <a:lnTo>
                  <a:pt x="3600822" y="73"/>
                </a:lnTo>
                <a:lnTo>
                  <a:pt x="3591314" y="0"/>
                </a:lnTo>
                <a:close/>
              </a:path>
              <a:path w="3619500" h="182880">
                <a:moveTo>
                  <a:pt x="3405812" y="43255"/>
                </a:moveTo>
                <a:lnTo>
                  <a:pt x="3398891" y="43255"/>
                </a:lnTo>
                <a:lnTo>
                  <a:pt x="3393425" y="44354"/>
                </a:lnTo>
                <a:lnTo>
                  <a:pt x="3389457" y="46752"/>
                </a:lnTo>
                <a:lnTo>
                  <a:pt x="3385446" y="49077"/>
                </a:lnTo>
                <a:lnTo>
                  <a:pt x="3383520" y="52061"/>
                </a:lnTo>
                <a:lnTo>
                  <a:pt x="3383520" y="55799"/>
                </a:lnTo>
                <a:lnTo>
                  <a:pt x="3417015" y="77663"/>
                </a:lnTo>
                <a:lnTo>
                  <a:pt x="3427839" y="82197"/>
                </a:lnTo>
                <a:lnTo>
                  <a:pt x="3459923" y="114359"/>
                </a:lnTo>
                <a:lnTo>
                  <a:pt x="3461174" y="125255"/>
                </a:lnTo>
                <a:lnTo>
                  <a:pt x="3460269" y="134513"/>
                </a:lnTo>
                <a:lnTo>
                  <a:pt x="3427942" y="168441"/>
                </a:lnTo>
                <a:lnTo>
                  <a:pt x="3400891" y="171848"/>
                </a:lnTo>
                <a:lnTo>
                  <a:pt x="3562913" y="171848"/>
                </a:lnTo>
                <a:lnTo>
                  <a:pt x="3565523" y="170456"/>
                </a:lnTo>
                <a:lnTo>
                  <a:pt x="3578440" y="157798"/>
                </a:lnTo>
                <a:lnTo>
                  <a:pt x="3586194" y="142508"/>
                </a:lnTo>
                <a:lnTo>
                  <a:pt x="3609766" y="57254"/>
                </a:lnTo>
                <a:lnTo>
                  <a:pt x="3454177" y="57254"/>
                </a:lnTo>
                <a:lnTo>
                  <a:pt x="3439875" y="51118"/>
                </a:lnTo>
                <a:lnTo>
                  <a:pt x="3427046" y="46744"/>
                </a:lnTo>
                <a:lnTo>
                  <a:pt x="3415691" y="44126"/>
                </a:lnTo>
                <a:lnTo>
                  <a:pt x="3405812" y="43255"/>
                </a:lnTo>
                <a:close/>
              </a:path>
              <a:path w="3619500" h="182880">
                <a:moveTo>
                  <a:pt x="3183431" y="17695"/>
                </a:moveTo>
                <a:lnTo>
                  <a:pt x="3128019" y="17695"/>
                </a:lnTo>
                <a:lnTo>
                  <a:pt x="3128019" y="45653"/>
                </a:lnTo>
                <a:lnTo>
                  <a:pt x="3054755" y="45653"/>
                </a:lnTo>
                <a:lnTo>
                  <a:pt x="3054755" y="77505"/>
                </a:lnTo>
                <a:lnTo>
                  <a:pt x="3124449" y="77505"/>
                </a:lnTo>
                <a:lnTo>
                  <a:pt x="3124449" y="105431"/>
                </a:lnTo>
                <a:lnTo>
                  <a:pt x="3054755" y="105431"/>
                </a:lnTo>
                <a:lnTo>
                  <a:pt x="3054755" y="141566"/>
                </a:lnTo>
                <a:lnTo>
                  <a:pt x="3129789" y="141566"/>
                </a:lnTo>
                <a:lnTo>
                  <a:pt x="3129789" y="169450"/>
                </a:lnTo>
                <a:lnTo>
                  <a:pt x="3183431" y="169450"/>
                </a:lnTo>
                <a:lnTo>
                  <a:pt x="3183431" y="17695"/>
                </a:lnTo>
                <a:close/>
              </a:path>
              <a:path w="3619500" h="182880">
                <a:moveTo>
                  <a:pt x="3382089" y="17695"/>
                </a:moveTo>
                <a:lnTo>
                  <a:pt x="3249890" y="17695"/>
                </a:lnTo>
                <a:lnTo>
                  <a:pt x="3261555" y="18536"/>
                </a:lnTo>
                <a:lnTo>
                  <a:pt x="3271789" y="21058"/>
                </a:lnTo>
                <a:lnTo>
                  <a:pt x="3300675" y="54009"/>
                </a:lnTo>
                <a:lnTo>
                  <a:pt x="3301522" y="62877"/>
                </a:lnTo>
                <a:lnTo>
                  <a:pt x="3300702" y="71876"/>
                </a:lnTo>
                <a:lnTo>
                  <a:pt x="3272587" y="105269"/>
                </a:lnTo>
                <a:lnTo>
                  <a:pt x="3251429" y="108656"/>
                </a:lnTo>
                <a:lnTo>
                  <a:pt x="3221305" y="108656"/>
                </a:lnTo>
                <a:lnTo>
                  <a:pt x="3221305" y="169450"/>
                </a:lnTo>
                <a:lnTo>
                  <a:pt x="3381377" y="169450"/>
                </a:lnTo>
                <a:lnTo>
                  <a:pt x="3375448" y="168204"/>
                </a:lnTo>
                <a:lnTo>
                  <a:pt x="3361904" y="163667"/>
                </a:lnTo>
                <a:lnTo>
                  <a:pt x="3347814" y="157335"/>
                </a:lnTo>
                <a:lnTo>
                  <a:pt x="3347814" y="124739"/>
                </a:lnTo>
                <a:lnTo>
                  <a:pt x="3420262" y="124739"/>
                </a:lnTo>
                <a:lnTo>
                  <a:pt x="3416719" y="120729"/>
                </a:lnTo>
                <a:lnTo>
                  <a:pt x="3410059" y="116321"/>
                </a:lnTo>
                <a:lnTo>
                  <a:pt x="3400744" y="112038"/>
                </a:lnTo>
                <a:lnTo>
                  <a:pt x="3377415" y="102750"/>
                </a:lnTo>
                <a:lnTo>
                  <a:pt x="3371834" y="100436"/>
                </a:lnTo>
                <a:lnTo>
                  <a:pt x="3344275" y="67285"/>
                </a:lnTo>
                <a:lnTo>
                  <a:pt x="3344275" y="59139"/>
                </a:lnTo>
                <a:lnTo>
                  <a:pt x="3369000" y="22039"/>
                </a:lnTo>
                <a:lnTo>
                  <a:pt x="3378952" y="18322"/>
                </a:lnTo>
                <a:lnTo>
                  <a:pt x="3382089" y="17695"/>
                </a:lnTo>
                <a:close/>
              </a:path>
              <a:path w="3619500" h="182880">
                <a:moveTo>
                  <a:pt x="3420262" y="124739"/>
                </a:moveTo>
                <a:lnTo>
                  <a:pt x="3347814" y="124739"/>
                </a:lnTo>
                <a:lnTo>
                  <a:pt x="3355718" y="129645"/>
                </a:lnTo>
                <a:lnTo>
                  <a:pt x="3390556" y="143932"/>
                </a:lnTo>
                <a:lnTo>
                  <a:pt x="3398535" y="143932"/>
                </a:lnTo>
                <a:lnTo>
                  <a:pt x="3408831" y="143049"/>
                </a:lnTo>
                <a:lnTo>
                  <a:pt x="3416180" y="140406"/>
                </a:lnTo>
                <a:lnTo>
                  <a:pt x="3420585" y="136016"/>
                </a:lnTo>
                <a:lnTo>
                  <a:pt x="3422052" y="129891"/>
                </a:lnTo>
                <a:lnTo>
                  <a:pt x="3420718" y="125255"/>
                </a:lnTo>
                <a:lnTo>
                  <a:pt x="3420262" y="124739"/>
                </a:lnTo>
                <a:close/>
              </a:path>
              <a:path w="3619500" h="182880">
                <a:moveTo>
                  <a:pt x="3617885" y="15329"/>
                </a:moveTo>
                <a:lnTo>
                  <a:pt x="3402660" y="15329"/>
                </a:lnTo>
                <a:lnTo>
                  <a:pt x="3415307" y="16083"/>
                </a:lnTo>
                <a:lnTo>
                  <a:pt x="3428112" y="18347"/>
                </a:lnTo>
                <a:lnTo>
                  <a:pt x="3441071" y="22123"/>
                </a:lnTo>
                <a:lnTo>
                  <a:pt x="3454177" y="27412"/>
                </a:lnTo>
                <a:lnTo>
                  <a:pt x="3454177" y="57254"/>
                </a:lnTo>
                <a:lnTo>
                  <a:pt x="3609766" y="57254"/>
                </a:lnTo>
                <a:lnTo>
                  <a:pt x="3619230" y="22920"/>
                </a:lnTo>
                <a:lnTo>
                  <a:pt x="3617885" y="15329"/>
                </a:lnTo>
                <a:close/>
              </a:path>
            </a:pathLst>
          </a:custGeom>
          <a:solidFill>
            <a:srgbClr val="FFFFFF"/>
          </a:solidFill>
        </p:spPr>
        <p:txBody>
          <a:bodyPr wrap="square" lIns="0" tIns="0" rIns="0" bIns="0" rtlCol="0"/>
          <a:lstStyle/>
          <a:p>
            <a:endParaRPr/>
          </a:p>
        </p:txBody>
      </p:sp>
      <p:sp>
        <p:nvSpPr>
          <p:cNvPr id="22" name="object 22"/>
          <p:cNvSpPr/>
          <p:nvPr/>
        </p:nvSpPr>
        <p:spPr>
          <a:xfrm>
            <a:off x="15607430" y="1386387"/>
            <a:ext cx="3619500" cy="182880"/>
          </a:xfrm>
          <a:custGeom>
            <a:avLst/>
            <a:gdLst/>
            <a:ahLst/>
            <a:cxnLst/>
            <a:rect l="l" t="t" r="r" b="b"/>
            <a:pathLst>
              <a:path w="3619500" h="182880">
                <a:moveTo>
                  <a:pt x="3591314" y="0"/>
                </a:moveTo>
                <a:lnTo>
                  <a:pt x="87494" y="0"/>
                </a:lnTo>
                <a:lnTo>
                  <a:pt x="69880" y="3192"/>
                </a:lnTo>
                <a:lnTo>
                  <a:pt x="33150" y="39757"/>
                </a:lnTo>
                <a:lnTo>
                  <a:pt x="2481" y="150372"/>
                </a:lnTo>
                <a:lnTo>
                  <a:pt x="0" y="159450"/>
                </a:lnTo>
                <a:lnTo>
                  <a:pt x="1424" y="167324"/>
                </a:lnTo>
                <a:lnTo>
                  <a:pt x="6052" y="173209"/>
                </a:lnTo>
                <a:lnTo>
                  <a:pt x="10743" y="178999"/>
                </a:lnTo>
                <a:lnTo>
                  <a:pt x="18721" y="182256"/>
                </a:lnTo>
                <a:lnTo>
                  <a:pt x="3531819" y="182256"/>
                </a:lnTo>
                <a:lnTo>
                  <a:pt x="3549350" y="179069"/>
                </a:lnTo>
                <a:lnTo>
                  <a:pt x="3562896" y="171848"/>
                </a:lnTo>
                <a:lnTo>
                  <a:pt x="3400901" y="171848"/>
                </a:lnTo>
                <a:lnTo>
                  <a:pt x="3388453" y="170935"/>
                </a:lnTo>
                <a:lnTo>
                  <a:pt x="3381335" y="169439"/>
                </a:lnTo>
                <a:lnTo>
                  <a:pt x="3016819" y="169439"/>
                </a:lnTo>
                <a:lnTo>
                  <a:pt x="3016819" y="17695"/>
                </a:lnTo>
                <a:lnTo>
                  <a:pt x="3382078" y="17695"/>
                </a:lnTo>
                <a:lnTo>
                  <a:pt x="3390182" y="16078"/>
                </a:lnTo>
                <a:lnTo>
                  <a:pt x="3402671" y="15329"/>
                </a:lnTo>
                <a:lnTo>
                  <a:pt x="3617895" y="15329"/>
                </a:lnTo>
                <a:lnTo>
                  <a:pt x="3617827" y="14941"/>
                </a:lnTo>
                <a:lnTo>
                  <a:pt x="3613219" y="8994"/>
                </a:lnTo>
                <a:lnTo>
                  <a:pt x="3608581" y="3298"/>
                </a:lnTo>
                <a:lnTo>
                  <a:pt x="3600832" y="73"/>
                </a:lnTo>
                <a:lnTo>
                  <a:pt x="3591314" y="0"/>
                </a:lnTo>
                <a:close/>
              </a:path>
              <a:path w="3619500" h="182880">
                <a:moveTo>
                  <a:pt x="3405823" y="43244"/>
                </a:moveTo>
                <a:lnTo>
                  <a:pt x="3398901" y="43244"/>
                </a:lnTo>
                <a:lnTo>
                  <a:pt x="3393435" y="44354"/>
                </a:lnTo>
                <a:lnTo>
                  <a:pt x="3389467" y="46742"/>
                </a:lnTo>
                <a:lnTo>
                  <a:pt x="3385446" y="49077"/>
                </a:lnTo>
                <a:lnTo>
                  <a:pt x="3383530" y="52050"/>
                </a:lnTo>
                <a:lnTo>
                  <a:pt x="3383530" y="55788"/>
                </a:lnTo>
                <a:lnTo>
                  <a:pt x="3417026" y="77657"/>
                </a:lnTo>
                <a:lnTo>
                  <a:pt x="3427849" y="82189"/>
                </a:lnTo>
                <a:lnTo>
                  <a:pt x="3459932" y="114349"/>
                </a:lnTo>
                <a:lnTo>
                  <a:pt x="3461184" y="125244"/>
                </a:lnTo>
                <a:lnTo>
                  <a:pt x="3460280" y="134508"/>
                </a:lnTo>
                <a:lnTo>
                  <a:pt x="3427953" y="168439"/>
                </a:lnTo>
                <a:lnTo>
                  <a:pt x="3400901" y="171848"/>
                </a:lnTo>
                <a:lnTo>
                  <a:pt x="3562896" y="171848"/>
                </a:lnTo>
                <a:lnTo>
                  <a:pt x="3565526" y="170446"/>
                </a:lnTo>
                <a:lnTo>
                  <a:pt x="3578444" y="157788"/>
                </a:lnTo>
                <a:lnTo>
                  <a:pt x="3586204" y="142498"/>
                </a:lnTo>
                <a:lnTo>
                  <a:pt x="3609766" y="57254"/>
                </a:lnTo>
                <a:lnTo>
                  <a:pt x="3454188" y="57254"/>
                </a:lnTo>
                <a:lnTo>
                  <a:pt x="3439885" y="51112"/>
                </a:lnTo>
                <a:lnTo>
                  <a:pt x="3427056" y="46735"/>
                </a:lnTo>
                <a:lnTo>
                  <a:pt x="3415702" y="44115"/>
                </a:lnTo>
                <a:lnTo>
                  <a:pt x="3405823" y="43244"/>
                </a:lnTo>
                <a:close/>
              </a:path>
              <a:path w="3619500" h="182880">
                <a:moveTo>
                  <a:pt x="3183442" y="17695"/>
                </a:moveTo>
                <a:lnTo>
                  <a:pt x="3128030" y="17695"/>
                </a:lnTo>
                <a:lnTo>
                  <a:pt x="3128030" y="45653"/>
                </a:lnTo>
                <a:lnTo>
                  <a:pt x="3054765" y="45653"/>
                </a:lnTo>
                <a:lnTo>
                  <a:pt x="3054765" y="77505"/>
                </a:lnTo>
                <a:lnTo>
                  <a:pt x="3124449" y="77505"/>
                </a:lnTo>
                <a:lnTo>
                  <a:pt x="3124449" y="105420"/>
                </a:lnTo>
                <a:lnTo>
                  <a:pt x="3054765" y="105420"/>
                </a:lnTo>
                <a:lnTo>
                  <a:pt x="3054765" y="141555"/>
                </a:lnTo>
                <a:lnTo>
                  <a:pt x="3129799" y="141555"/>
                </a:lnTo>
                <a:lnTo>
                  <a:pt x="3129799" y="169439"/>
                </a:lnTo>
                <a:lnTo>
                  <a:pt x="3183442" y="169439"/>
                </a:lnTo>
                <a:lnTo>
                  <a:pt x="3183442" y="17695"/>
                </a:lnTo>
                <a:close/>
              </a:path>
              <a:path w="3619500" h="182880">
                <a:moveTo>
                  <a:pt x="3382078" y="17695"/>
                </a:moveTo>
                <a:lnTo>
                  <a:pt x="3249901" y="17695"/>
                </a:lnTo>
                <a:lnTo>
                  <a:pt x="3261560" y="18534"/>
                </a:lnTo>
                <a:lnTo>
                  <a:pt x="3271790" y="21053"/>
                </a:lnTo>
                <a:lnTo>
                  <a:pt x="3300685" y="54000"/>
                </a:lnTo>
                <a:lnTo>
                  <a:pt x="3301532" y="62867"/>
                </a:lnTo>
                <a:lnTo>
                  <a:pt x="3300713" y="71867"/>
                </a:lnTo>
                <a:lnTo>
                  <a:pt x="3272588" y="105267"/>
                </a:lnTo>
                <a:lnTo>
                  <a:pt x="3251429" y="108656"/>
                </a:lnTo>
                <a:lnTo>
                  <a:pt x="3221305" y="108656"/>
                </a:lnTo>
                <a:lnTo>
                  <a:pt x="3221305" y="169439"/>
                </a:lnTo>
                <a:lnTo>
                  <a:pt x="3381335" y="169439"/>
                </a:lnTo>
                <a:lnTo>
                  <a:pt x="3375454" y="168204"/>
                </a:lnTo>
                <a:lnTo>
                  <a:pt x="3361910" y="163667"/>
                </a:lnTo>
                <a:lnTo>
                  <a:pt x="3347824" y="157335"/>
                </a:lnTo>
                <a:lnTo>
                  <a:pt x="3347824" y="124729"/>
                </a:lnTo>
                <a:lnTo>
                  <a:pt x="3420273" y="124729"/>
                </a:lnTo>
                <a:lnTo>
                  <a:pt x="3416728" y="120718"/>
                </a:lnTo>
                <a:lnTo>
                  <a:pt x="3410065" y="116310"/>
                </a:lnTo>
                <a:lnTo>
                  <a:pt x="3400744" y="112028"/>
                </a:lnTo>
                <a:lnTo>
                  <a:pt x="3377425" y="102750"/>
                </a:lnTo>
                <a:lnTo>
                  <a:pt x="3371844" y="100426"/>
                </a:lnTo>
                <a:lnTo>
                  <a:pt x="3344275" y="67285"/>
                </a:lnTo>
                <a:lnTo>
                  <a:pt x="3344275" y="59139"/>
                </a:lnTo>
                <a:lnTo>
                  <a:pt x="3369010" y="22030"/>
                </a:lnTo>
                <a:lnTo>
                  <a:pt x="3378962" y="18317"/>
                </a:lnTo>
                <a:lnTo>
                  <a:pt x="3382078" y="17695"/>
                </a:lnTo>
                <a:close/>
              </a:path>
              <a:path w="3619500" h="182880">
                <a:moveTo>
                  <a:pt x="3420273" y="124729"/>
                </a:moveTo>
                <a:lnTo>
                  <a:pt x="3347824" y="124729"/>
                </a:lnTo>
                <a:lnTo>
                  <a:pt x="3355729" y="129636"/>
                </a:lnTo>
                <a:lnTo>
                  <a:pt x="3390566" y="143922"/>
                </a:lnTo>
                <a:lnTo>
                  <a:pt x="3398545" y="143922"/>
                </a:lnTo>
                <a:lnTo>
                  <a:pt x="3408842" y="143038"/>
                </a:lnTo>
                <a:lnTo>
                  <a:pt x="3416190" y="140396"/>
                </a:lnTo>
                <a:lnTo>
                  <a:pt x="3420595" y="136006"/>
                </a:lnTo>
                <a:lnTo>
                  <a:pt x="3422063" y="129880"/>
                </a:lnTo>
                <a:lnTo>
                  <a:pt x="3420728" y="125244"/>
                </a:lnTo>
                <a:lnTo>
                  <a:pt x="3420273" y="124729"/>
                </a:lnTo>
                <a:close/>
              </a:path>
              <a:path w="3619500" h="182880">
                <a:moveTo>
                  <a:pt x="3617895" y="15329"/>
                </a:moveTo>
                <a:lnTo>
                  <a:pt x="3402671" y="15329"/>
                </a:lnTo>
                <a:lnTo>
                  <a:pt x="3415316" y="16081"/>
                </a:lnTo>
                <a:lnTo>
                  <a:pt x="3428119" y="18342"/>
                </a:lnTo>
                <a:lnTo>
                  <a:pt x="3441077" y="22114"/>
                </a:lnTo>
                <a:lnTo>
                  <a:pt x="3454188" y="27402"/>
                </a:lnTo>
                <a:lnTo>
                  <a:pt x="3454188" y="57254"/>
                </a:lnTo>
                <a:lnTo>
                  <a:pt x="3609766" y="57254"/>
                </a:lnTo>
                <a:lnTo>
                  <a:pt x="3619230" y="22958"/>
                </a:lnTo>
                <a:lnTo>
                  <a:pt x="3617895" y="15329"/>
                </a:lnTo>
                <a:close/>
              </a:path>
            </a:pathLst>
          </a:custGeom>
          <a:solidFill>
            <a:srgbClr val="FFFFFF"/>
          </a:solidFill>
        </p:spPr>
        <p:txBody>
          <a:bodyPr wrap="square" lIns="0" tIns="0" rIns="0" bIns="0" rtlCol="0"/>
          <a:lstStyle/>
          <a:p>
            <a:endParaRPr/>
          </a:p>
        </p:txBody>
      </p:sp>
      <p:sp>
        <p:nvSpPr>
          <p:cNvPr id="23" name="object 23"/>
          <p:cNvSpPr txBox="1">
            <a:spLocks noGrp="1"/>
          </p:cNvSpPr>
          <p:nvPr>
            <p:ph type="title"/>
          </p:nvPr>
        </p:nvSpPr>
        <p:spPr>
          <a:xfrm>
            <a:off x="7522762" y="7782419"/>
            <a:ext cx="12550710" cy="1293687"/>
          </a:xfrm>
          <a:prstGeom prst="rect">
            <a:avLst/>
          </a:prstGeom>
        </p:spPr>
        <p:txBody>
          <a:bodyPr vert="horz" wrap="square" lIns="0" tIns="375920" rIns="0" bIns="0" rtlCol="0">
            <a:spAutoFit/>
          </a:bodyPr>
          <a:lstStyle/>
          <a:p>
            <a:pPr marL="160655" marR="48895" indent="-148590" algn="r">
              <a:lnSpc>
                <a:spcPct val="79000"/>
              </a:lnSpc>
              <a:spcBef>
                <a:spcPts val="2960"/>
              </a:spcBef>
            </a:pPr>
            <a:r>
              <a:rPr lang="es-ES" sz="7200" dirty="0">
                <a:effectLst>
                  <a:outerShdw blurRad="38100" dist="38100" dir="2700000" algn="tl">
                    <a:srgbClr val="000000">
                      <a:alpha val="43137"/>
                    </a:srgbClr>
                  </a:outerShdw>
                </a:effectLst>
                <a:latin typeface="Calibri Bold" panose="020F0702030404030204" pitchFamily="34" charset="0"/>
                <a:cs typeface="Calibri Bold" panose="020F0702030404030204" pitchFamily="34" charset="0"/>
              </a:rPr>
              <a:t>Rendición de Cuentas 2020</a:t>
            </a:r>
            <a:endParaRPr sz="7200" dirty="0">
              <a:effectLst>
                <a:outerShdw blurRad="38100" dist="38100" dir="2700000" algn="tl">
                  <a:srgbClr val="000000">
                    <a:alpha val="43137"/>
                  </a:srgbClr>
                </a:outerShdw>
              </a:effectLst>
              <a:latin typeface="Calibri Bold" panose="020F0702030404030204" pitchFamily="34" charset="0"/>
              <a:cs typeface="Calibri Bold" panose="020F0702030404030204" pitchFamily="34" charset="0"/>
            </a:endParaRPr>
          </a:p>
        </p:txBody>
      </p:sp>
      <p:sp>
        <p:nvSpPr>
          <p:cNvPr id="25" name="object 25"/>
          <p:cNvSpPr txBox="1"/>
          <p:nvPr/>
        </p:nvSpPr>
        <p:spPr>
          <a:xfrm>
            <a:off x="7842250" y="9076106"/>
            <a:ext cx="11911734" cy="615553"/>
          </a:xfrm>
          <a:prstGeom prst="rect">
            <a:avLst/>
          </a:prstGeom>
        </p:spPr>
        <p:txBody>
          <a:bodyPr vert="horz" wrap="square" lIns="0" tIns="0" rIns="0" bIns="0" rtlCol="0">
            <a:spAutoFit/>
          </a:bodyPr>
          <a:lstStyle/>
          <a:p>
            <a:pPr marL="12700" algn="r"/>
            <a:r>
              <a:rPr lang="es-ES" sz="4000" b="1" spc="-95" dirty="0" smtClean="0">
                <a:solidFill>
                  <a:srgbClr val="FFFFFF"/>
                </a:solidFill>
                <a:effectLst>
                  <a:outerShdw blurRad="38100" dist="38100" dir="2700000" algn="tl">
                    <a:srgbClr val="000000">
                      <a:alpha val="43137"/>
                    </a:srgbClr>
                  </a:outerShdw>
                </a:effectLst>
                <a:latin typeface="Calibri Bold" panose="020F0702030404030204" pitchFamily="34" charset="0"/>
                <a:cs typeface="Calibri Bold" panose="020F0702030404030204" pitchFamily="34" charset="0"/>
              </a:rPr>
              <a:t>REGIONAL LLANOS  ORIENTALES</a:t>
            </a:r>
            <a:endParaRPr lang="es-ES" sz="4000" b="1" spc="-95" dirty="0">
              <a:solidFill>
                <a:srgbClr val="FFFFFF"/>
              </a:solidFill>
              <a:effectLst>
                <a:outerShdw blurRad="38100" dist="38100" dir="2700000" algn="tl">
                  <a:srgbClr val="000000">
                    <a:alpha val="43137"/>
                  </a:srgbClr>
                </a:outerShdw>
              </a:effectLst>
              <a:latin typeface="Calibri Bold" panose="020F0702030404030204" pitchFamily="34" charset="0"/>
              <a:cs typeface="Calibri Bold" panose="020F0702030404030204"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object 28"/>
          <p:cNvSpPr/>
          <p:nvPr/>
        </p:nvSpPr>
        <p:spPr>
          <a:xfrm>
            <a:off x="16243583" y="962530"/>
            <a:ext cx="111253" cy="108436"/>
          </a:xfrm>
          <a:prstGeom prst="rect">
            <a:avLst/>
          </a:prstGeom>
          <a:blipFill>
            <a:blip r:embed="rId3" cstate="print"/>
            <a:stretch>
              <a:fillRect/>
            </a:stretch>
          </a:blipFill>
        </p:spPr>
        <p:txBody>
          <a:bodyPr wrap="square" lIns="0" tIns="0" rIns="0" bIns="0" rtlCol="0"/>
          <a:lstStyle/>
          <a:p>
            <a:endParaRPr/>
          </a:p>
        </p:txBody>
      </p:sp>
      <p:sp>
        <p:nvSpPr>
          <p:cNvPr id="29" name="object 29"/>
          <p:cNvSpPr/>
          <p:nvPr/>
        </p:nvSpPr>
        <p:spPr>
          <a:xfrm>
            <a:off x="16092571" y="986553"/>
            <a:ext cx="405765" cy="155575"/>
          </a:xfrm>
          <a:custGeom>
            <a:avLst/>
            <a:gdLst/>
            <a:ahLst/>
            <a:cxnLst/>
            <a:rect l="l" t="t" r="r" b="b"/>
            <a:pathLst>
              <a:path w="405765" h="155575">
                <a:moveTo>
                  <a:pt x="25234" y="0"/>
                </a:moveTo>
                <a:lnTo>
                  <a:pt x="15363" y="1938"/>
                </a:lnTo>
                <a:lnTo>
                  <a:pt x="7347" y="7240"/>
                </a:lnTo>
                <a:lnTo>
                  <a:pt x="1966" y="15134"/>
                </a:lnTo>
                <a:lnTo>
                  <a:pt x="0" y="24847"/>
                </a:lnTo>
                <a:lnTo>
                  <a:pt x="0" y="30292"/>
                </a:lnTo>
                <a:lnTo>
                  <a:pt x="2020" y="35862"/>
                </a:lnTo>
                <a:lnTo>
                  <a:pt x="5853" y="40271"/>
                </a:lnTo>
                <a:lnTo>
                  <a:pt x="35282" y="82149"/>
                </a:lnTo>
                <a:lnTo>
                  <a:pt x="73951" y="116242"/>
                </a:lnTo>
                <a:lnTo>
                  <a:pt x="119691" y="141085"/>
                </a:lnTo>
                <a:lnTo>
                  <a:pt x="170329" y="155209"/>
                </a:lnTo>
                <a:lnTo>
                  <a:pt x="181564" y="138711"/>
                </a:lnTo>
                <a:lnTo>
                  <a:pt x="196758" y="125968"/>
                </a:lnTo>
                <a:lnTo>
                  <a:pt x="214819" y="117754"/>
                </a:lnTo>
                <a:lnTo>
                  <a:pt x="234652" y="114844"/>
                </a:lnTo>
                <a:lnTo>
                  <a:pt x="336684" y="114844"/>
                </a:lnTo>
                <a:lnTo>
                  <a:pt x="344953" y="108750"/>
                </a:lnTo>
                <a:lnTo>
                  <a:pt x="204140" y="108750"/>
                </a:lnTo>
                <a:lnTo>
                  <a:pt x="158204" y="102661"/>
                </a:lnTo>
                <a:lnTo>
                  <a:pt x="115821" y="84933"/>
                </a:lnTo>
                <a:lnTo>
                  <a:pt x="79024" y="56373"/>
                </a:lnTo>
                <a:lnTo>
                  <a:pt x="49851" y="17790"/>
                </a:lnTo>
                <a:lnTo>
                  <a:pt x="44711" y="9846"/>
                </a:lnTo>
                <a:lnTo>
                  <a:pt x="38764" y="4304"/>
                </a:lnTo>
                <a:lnTo>
                  <a:pt x="32207" y="1058"/>
                </a:lnTo>
                <a:lnTo>
                  <a:pt x="25234" y="0"/>
                </a:lnTo>
                <a:close/>
              </a:path>
              <a:path w="405765" h="155575">
                <a:moveTo>
                  <a:pt x="336684" y="114844"/>
                </a:moveTo>
                <a:lnTo>
                  <a:pt x="234652" y="114844"/>
                </a:lnTo>
                <a:lnTo>
                  <a:pt x="250924" y="116738"/>
                </a:lnTo>
                <a:lnTo>
                  <a:pt x="266192" y="122131"/>
                </a:lnTo>
                <a:lnTo>
                  <a:pt x="279726" y="130592"/>
                </a:lnTo>
                <a:lnTo>
                  <a:pt x="290797" y="141692"/>
                </a:lnTo>
                <a:lnTo>
                  <a:pt x="323493" y="124564"/>
                </a:lnTo>
                <a:lnTo>
                  <a:pt x="336684" y="114844"/>
                </a:lnTo>
                <a:close/>
              </a:path>
              <a:path w="405765" h="155575">
                <a:moveTo>
                  <a:pt x="380124" y="6345"/>
                </a:moveTo>
                <a:lnTo>
                  <a:pt x="371339" y="6345"/>
                </a:lnTo>
                <a:lnTo>
                  <a:pt x="362941" y="11025"/>
                </a:lnTo>
                <a:lnTo>
                  <a:pt x="358491" y="18229"/>
                </a:lnTo>
                <a:lnTo>
                  <a:pt x="330847" y="55308"/>
                </a:lnTo>
                <a:lnTo>
                  <a:pt x="294261" y="83877"/>
                </a:lnTo>
                <a:lnTo>
                  <a:pt x="251203" y="102251"/>
                </a:lnTo>
                <a:lnTo>
                  <a:pt x="204140" y="108750"/>
                </a:lnTo>
                <a:lnTo>
                  <a:pt x="344953" y="108750"/>
                </a:lnTo>
                <a:lnTo>
                  <a:pt x="353040" y="102791"/>
                </a:lnTo>
                <a:lnTo>
                  <a:pt x="378658" y="76657"/>
                </a:lnTo>
                <a:lnTo>
                  <a:pt x="399568" y="46448"/>
                </a:lnTo>
                <a:lnTo>
                  <a:pt x="403160" y="42113"/>
                </a:lnTo>
                <a:lnTo>
                  <a:pt x="405149" y="36532"/>
                </a:lnTo>
                <a:lnTo>
                  <a:pt x="405149" y="31025"/>
                </a:lnTo>
                <a:lnTo>
                  <a:pt x="403190" y="21452"/>
                </a:lnTo>
                <a:lnTo>
                  <a:pt x="397839" y="13604"/>
                </a:lnTo>
                <a:lnTo>
                  <a:pt x="389887" y="8296"/>
                </a:lnTo>
                <a:lnTo>
                  <a:pt x="380124" y="6345"/>
                </a:lnTo>
                <a:close/>
              </a:path>
            </a:pathLst>
          </a:custGeom>
          <a:solidFill>
            <a:srgbClr val="FFFFFF"/>
          </a:solidFill>
        </p:spPr>
        <p:txBody>
          <a:bodyPr wrap="square" lIns="0" tIns="0" rIns="0" bIns="0" rtlCol="0"/>
          <a:lstStyle/>
          <a:p>
            <a:endParaRPr/>
          </a:p>
        </p:txBody>
      </p:sp>
      <p:sp>
        <p:nvSpPr>
          <p:cNvPr id="30" name="object 30"/>
          <p:cNvSpPr/>
          <p:nvPr/>
        </p:nvSpPr>
        <p:spPr>
          <a:xfrm>
            <a:off x="16278322" y="792962"/>
            <a:ext cx="111158" cy="108499"/>
          </a:xfrm>
          <a:prstGeom prst="rect">
            <a:avLst/>
          </a:prstGeom>
          <a:blipFill>
            <a:blip r:embed="rId4" cstate="print"/>
            <a:stretch>
              <a:fillRect/>
            </a:stretch>
          </a:blipFill>
        </p:spPr>
        <p:txBody>
          <a:bodyPr wrap="square" lIns="0" tIns="0" rIns="0" bIns="0" rtlCol="0"/>
          <a:lstStyle/>
          <a:p>
            <a:endParaRPr/>
          </a:p>
        </p:txBody>
      </p:sp>
      <p:sp>
        <p:nvSpPr>
          <p:cNvPr id="31" name="object 31"/>
          <p:cNvSpPr/>
          <p:nvPr/>
        </p:nvSpPr>
        <p:spPr>
          <a:xfrm>
            <a:off x="16153058" y="703868"/>
            <a:ext cx="382905" cy="296545"/>
          </a:xfrm>
          <a:custGeom>
            <a:avLst/>
            <a:gdLst/>
            <a:ahLst/>
            <a:cxnLst/>
            <a:rect l="l" t="t" r="r" b="b"/>
            <a:pathLst>
              <a:path w="382905" h="296544">
                <a:moveTo>
                  <a:pt x="363162" y="245753"/>
                </a:moveTo>
                <a:lnTo>
                  <a:pt x="145681" y="245753"/>
                </a:lnTo>
                <a:lnTo>
                  <a:pt x="168589" y="249511"/>
                </a:lnTo>
                <a:lnTo>
                  <a:pt x="188508" y="259961"/>
                </a:lnTo>
                <a:lnTo>
                  <a:pt x="204016" y="275867"/>
                </a:lnTo>
                <a:lnTo>
                  <a:pt x="213689" y="295993"/>
                </a:lnTo>
                <a:lnTo>
                  <a:pt x="217208" y="295385"/>
                </a:lnTo>
                <a:lnTo>
                  <a:pt x="223893" y="295385"/>
                </a:lnTo>
                <a:lnTo>
                  <a:pt x="264483" y="291538"/>
                </a:lnTo>
                <a:lnTo>
                  <a:pt x="304760" y="280097"/>
                </a:lnTo>
                <a:lnTo>
                  <a:pt x="341958" y="261790"/>
                </a:lnTo>
                <a:lnTo>
                  <a:pt x="363162" y="245753"/>
                </a:lnTo>
                <a:close/>
              </a:path>
              <a:path w="382905" h="296544">
                <a:moveTo>
                  <a:pt x="223893" y="295385"/>
                </a:moveTo>
                <a:lnTo>
                  <a:pt x="217208" y="295385"/>
                </a:lnTo>
                <a:lnTo>
                  <a:pt x="220045" y="295490"/>
                </a:lnTo>
                <a:lnTo>
                  <a:pt x="222789" y="295490"/>
                </a:lnTo>
                <a:lnTo>
                  <a:pt x="223893" y="295385"/>
                </a:lnTo>
                <a:close/>
              </a:path>
              <a:path w="382905" h="296544">
                <a:moveTo>
                  <a:pt x="31280" y="0"/>
                </a:moveTo>
                <a:lnTo>
                  <a:pt x="6172" y="30718"/>
                </a:lnTo>
                <a:lnTo>
                  <a:pt x="0" y="78156"/>
                </a:lnTo>
                <a:lnTo>
                  <a:pt x="6078" y="132404"/>
                </a:lnTo>
                <a:lnTo>
                  <a:pt x="25915" y="181892"/>
                </a:lnTo>
                <a:lnTo>
                  <a:pt x="57767" y="224947"/>
                </a:lnTo>
                <a:lnTo>
                  <a:pt x="99892" y="259900"/>
                </a:lnTo>
                <a:lnTo>
                  <a:pt x="110760" y="253957"/>
                </a:lnTo>
                <a:lnTo>
                  <a:pt x="122150" y="249509"/>
                </a:lnTo>
                <a:lnTo>
                  <a:pt x="133859" y="246720"/>
                </a:lnTo>
                <a:lnTo>
                  <a:pt x="145681" y="245753"/>
                </a:lnTo>
                <a:lnTo>
                  <a:pt x="363162" y="245753"/>
                </a:lnTo>
                <a:lnTo>
                  <a:pt x="366526" y="243209"/>
                </a:lnTo>
                <a:lnTo>
                  <a:pt x="222621" y="243209"/>
                </a:lnTo>
                <a:lnTo>
                  <a:pt x="177717" y="237291"/>
                </a:lnTo>
                <a:lnTo>
                  <a:pt x="137341" y="220603"/>
                </a:lnTo>
                <a:lnTo>
                  <a:pt x="103114" y="194746"/>
                </a:lnTo>
                <a:lnTo>
                  <a:pt x="76658" y="161319"/>
                </a:lnTo>
                <a:lnTo>
                  <a:pt x="59596" y="121923"/>
                </a:lnTo>
                <a:lnTo>
                  <a:pt x="53548" y="78156"/>
                </a:lnTo>
                <a:lnTo>
                  <a:pt x="53925" y="67826"/>
                </a:lnTo>
                <a:lnTo>
                  <a:pt x="55095" y="57127"/>
                </a:lnTo>
                <a:lnTo>
                  <a:pt x="57117" y="46250"/>
                </a:lnTo>
                <a:lnTo>
                  <a:pt x="60050" y="35383"/>
                </a:lnTo>
                <a:lnTo>
                  <a:pt x="62647" y="26912"/>
                </a:lnTo>
                <a:lnTo>
                  <a:pt x="61568" y="19006"/>
                </a:lnTo>
                <a:lnTo>
                  <a:pt x="58082" y="12483"/>
                </a:lnTo>
                <a:lnTo>
                  <a:pt x="50962" y="4908"/>
                </a:lnTo>
                <a:lnTo>
                  <a:pt x="41629" y="591"/>
                </a:lnTo>
                <a:lnTo>
                  <a:pt x="31280" y="0"/>
                </a:lnTo>
                <a:close/>
              </a:path>
              <a:path w="382905" h="296544">
                <a:moveTo>
                  <a:pt x="355350" y="191745"/>
                </a:moveTo>
                <a:lnTo>
                  <a:pt x="349769" y="191745"/>
                </a:lnTo>
                <a:lnTo>
                  <a:pt x="344209" y="193357"/>
                </a:lnTo>
                <a:lnTo>
                  <a:pt x="338544" y="197943"/>
                </a:lnTo>
                <a:lnTo>
                  <a:pt x="312848" y="217257"/>
                </a:lnTo>
                <a:lnTo>
                  <a:pt x="284352" y="231457"/>
                </a:lnTo>
                <a:lnTo>
                  <a:pt x="253971" y="240216"/>
                </a:lnTo>
                <a:lnTo>
                  <a:pt x="222621" y="243209"/>
                </a:lnTo>
                <a:lnTo>
                  <a:pt x="366526" y="243209"/>
                </a:lnTo>
                <a:lnTo>
                  <a:pt x="374417" y="237241"/>
                </a:lnTo>
                <a:lnTo>
                  <a:pt x="379066" y="232759"/>
                </a:lnTo>
                <a:lnTo>
                  <a:pt x="382470" y="225503"/>
                </a:lnTo>
                <a:lnTo>
                  <a:pt x="382470" y="218121"/>
                </a:lnTo>
                <a:lnTo>
                  <a:pt x="380336" y="207811"/>
                </a:lnTo>
                <a:lnTo>
                  <a:pt x="374521" y="199432"/>
                </a:lnTo>
                <a:lnTo>
                  <a:pt x="365900" y="193803"/>
                </a:lnTo>
                <a:lnTo>
                  <a:pt x="355350" y="191745"/>
                </a:lnTo>
                <a:close/>
              </a:path>
            </a:pathLst>
          </a:custGeom>
          <a:solidFill>
            <a:srgbClr val="FFFFFF"/>
          </a:solidFill>
        </p:spPr>
        <p:txBody>
          <a:bodyPr wrap="square" lIns="0" tIns="0" rIns="0" bIns="0" rtlCol="0"/>
          <a:lstStyle/>
          <a:p>
            <a:endParaRPr/>
          </a:p>
        </p:txBody>
      </p:sp>
      <p:sp>
        <p:nvSpPr>
          <p:cNvPr id="32" name="object 32"/>
          <p:cNvSpPr/>
          <p:nvPr/>
        </p:nvSpPr>
        <p:spPr>
          <a:xfrm>
            <a:off x="16271589" y="1114379"/>
            <a:ext cx="111075" cy="108614"/>
          </a:xfrm>
          <a:prstGeom prst="rect">
            <a:avLst/>
          </a:prstGeom>
          <a:blipFill>
            <a:blip r:embed="rId5" cstate="print"/>
            <a:stretch>
              <a:fillRect/>
            </a:stretch>
          </a:blipFill>
        </p:spPr>
        <p:txBody>
          <a:bodyPr wrap="square" lIns="0" tIns="0" rIns="0" bIns="0" rtlCol="0"/>
          <a:lstStyle/>
          <a:p>
            <a:endParaRPr/>
          </a:p>
        </p:txBody>
      </p:sp>
      <p:sp>
        <p:nvSpPr>
          <p:cNvPr id="33" name="object 33"/>
          <p:cNvSpPr/>
          <p:nvPr/>
        </p:nvSpPr>
        <p:spPr>
          <a:xfrm>
            <a:off x="16176973" y="1091822"/>
            <a:ext cx="325755" cy="220979"/>
          </a:xfrm>
          <a:custGeom>
            <a:avLst/>
            <a:gdLst/>
            <a:ahLst/>
            <a:cxnLst/>
            <a:rect l="l" t="t" r="r" b="b"/>
            <a:pathLst>
              <a:path w="325755" h="220980">
                <a:moveTo>
                  <a:pt x="27140" y="153052"/>
                </a:moveTo>
                <a:lnTo>
                  <a:pt x="25329" y="153052"/>
                </a:lnTo>
                <a:lnTo>
                  <a:pt x="15491" y="154971"/>
                </a:lnTo>
                <a:lnTo>
                  <a:pt x="7438" y="160226"/>
                </a:lnTo>
                <a:lnTo>
                  <a:pt x="1997" y="168067"/>
                </a:lnTo>
                <a:lnTo>
                  <a:pt x="0" y="177743"/>
                </a:lnTo>
                <a:lnTo>
                  <a:pt x="1214" y="185134"/>
                </a:lnTo>
                <a:lnTo>
                  <a:pt x="40224" y="210318"/>
                </a:lnTo>
                <a:lnTo>
                  <a:pt x="84983" y="219773"/>
                </a:lnTo>
                <a:lnTo>
                  <a:pt x="107619" y="220977"/>
                </a:lnTo>
                <a:lnTo>
                  <a:pt x="154288" y="216003"/>
                </a:lnTo>
                <a:lnTo>
                  <a:pt x="197694" y="201773"/>
                </a:lnTo>
                <a:lnTo>
                  <a:pt x="236689" y="179327"/>
                </a:lnTo>
                <a:lnTo>
                  <a:pt x="247674" y="169596"/>
                </a:lnTo>
                <a:lnTo>
                  <a:pt x="107619" y="169596"/>
                </a:lnTo>
                <a:lnTo>
                  <a:pt x="89743" y="168559"/>
                </a:lnTo>
                <a:lnTo>
                  <a:pt x="71493" y="165534"/>
                </a:lnTo>
                <a:lnTo>
                  <a:pt x="53045" y="160647"/>
                </a:lnTo>
                <a:lnTo>
                  <a:pt x="34574" y="154026"/>
                </a:lnTo>
                <a:lnTo>
                  <a:pt x="29077" y="153115"/>
                </a:lnTo>
                <a:lnTo>
                  <a:pt x="27140" y="153052"/>
                </a:lnTo>
                <a:close/>
              </a:path>
              <a:path w="325755" h="220980">
                <a:moveTo>
                  <a:pt x="300315" y="0"/>
                </a:moveTo>
                <a:lnTo>
                  <a:pt x="262768" y="69150"/>
                </a:lnTo>
                <a:lnTo>
                  <a:pt x="237474" y="109808"/>
                </a:lnTo>
                <a:lnTo>
                  <a:pt x="201531" y="141563"/>
                </a:lnTo>
                <a:lnTo>
                  <a:pt x="157420" y="162223"/>
                </a:lnTo>
                <a:lnTo>
                  <a:pt x="107619" y="169596"/>
                </a:lnTo>
                <a:lnTo>
                  <a:pt x="247674" y="169596"/>
                </a:lnTo>
                <a:lnTo>
                  <a:pt x="270126" y="149707"/>
                </a:lnTo>
                <a:lnTo>
                  <a:pt x="296857" y="113952"/>
                </a:lnTo>
                <a:lnTo>
                  <a:pt x="315735" y="73102"/>
                </a:lnTo>
                <a:lnTo>
                  <a:pt x="325613" y="28198"/>
                </a:lnTo>
                <a:lnTo>
                  <a:pt x="325372" y="26407"/>
                </a:lnTo>
                <a:lnTo>
                  <a:pt x="325372" y="24512"/>
                </a:lnTo>
                <a:lnTo>
                  <a:pt x="323396" y="14886"/>
                </a:lnTo>
                <a:lnTo>
                  <a:pt x="318015" y="7104"/>
                </a:lnTo>
                <a:lnTo>
                  <a:pt x="310048" y="1898"/>
                </a:lnTo>
                <a:lnTo>
                  <a:pt x="300315" y="0"/>
                </a:lnTo>
                <a:close/>
              </a:path>
            </a:pathLst>
          </a:custGeom>
          <a:solidFill>
            <a:srgbClr val="FFFFFF"/>
          </a:solidFill>
        </p:spPr>
        <p:txBody>
          <a:bodyPr wrap="square" lIns="0" tIns="0" rIns="0" bIns="0" rtlCol="0"/>
          <a:lstStyle/>
          <a:p>
            <a:endParaRPr/>
          </a:p>
        </p:txBody>
      </p:sp>
      <p:sp>
        <p:nvSpPr>
          <p:cNvPr id="34" name="object 34"/>
          <p:cNvSpPr/>
          <p:nvPr/>
        </p:nvSpPr>
        <p:spPr>
          <a:xfrm>
            <a:off x="16909752" y="812006"/>
            <a:ext cx="304165" cy="321310"/>
          </a:xfrm>
          <a:custGeom>
            <a:avLst/>
            <a:gdLst/>
            <a:ahLst/>
            <a:cxnLst/>
            <a:rect l="l" t="t" r="r" b="b"/>
            <a:pathLst>
              <a:path w="304165" h="321309">
                <a:moveTo>
                  <a:pt x="263573" y="52825"/>
                </a:moveTo>
                <a:lnTo>
                  <a:pt x="145534" y="52825"/>
                </a:lnTo>
                <a:lnTo>
                  <a:pt x="173025" y="55429"/>
                </a:lnTo>
                <a:lnTo>
                  <a:pt x="192657" y="63240"/>
                </a:lnTo>
                <a:lnTo>
                  <a:pt x="204435" y="76259"/>
                </a:lnTo>
                <a:lnTo>
                  <a:pt x="208360" y="94489"/>
                </a:lnTo>
                <a:lnTo>
                  <a:pt x="206661" y="105994"/>
                </a:lnTo>
                <a:lnTo>
                  <a:pt x="169324" y="129696"/>
                </a:lnTo>
                <a:lnTo>
                  <a:pt x="140797" y="133471"/>
                </a:lnTo>
                <a:lnTo>
                  <a:pt x="131317" y="134823"/>
                </a:lnTo>
                <a:lnTo>
                  <a:pt x="123523" y="136104"/>
                </a:lnTo>
                <a:lnTo>
                  <a:pt x="117399" y="137346"/>
                </a:lnTo>
                <a:lnTo>
                  <a:pt x="91708" y="141059"/>
                </a:lnTo>
                <a:lnTo>
                  <a:pt x="51802" y="151636"/>
                </a:lnTo>
                <a:lnTo>
                  <a:pt x="9418" y="188203"/>
                </a:lnTo>
                <a:lnTo>
                  <a:pt x="0" y="231783"/>
                </a:lnTo>
                <a:lnTo>
                  <a:pt x="1989" y="252023"/>
                </a:lnTo>
                <a:lnTo>
                  <a:pt x="31705" y="298661"/>
                </a:lnTo>
                <a:lnTo>
                  <a:pt x="83413" y="319552"/>
                </a:lnTo>
                <a:lnTo>
                  <a:pt x="104426" y="320943"/>
                </a:lnTo>
                <a:lnTo>
                  <a:pt x="136323" y="318635"/>
                </a:lnTo>
                <a:lnTo>
                  <a:pt x="164463" y="311707"/>
                </a:lnTo>
                <a:lnTo>
                  <a:pt x="188845" y="300154"/>
                </a:lnTo>
                <a:lnTo>
                  <a:pt x="209470" y="283970"/>
                </a:lnTo>
                <a:lnTo>
                  <a:pt x="303948" y="283970"/>
                </a:lnTo>
                <a:lnTo>
                  <a:pt x="303948" y="268148"/>
                </a:lnTo>
                <a:lnTo>
                  <a:pt x="129106" y="268148"/>
                </a:lnTo>
                <a:lnTo>
                  <a:pt x="118034" y="267633"/>
                </a:lnTo>
                <a:lnTo>
                  <a:pt x="79448" y="254046"/>
                </a:lnTo>
                <a:lnTo>
                  <a:pt x="66898" y="228830"/>
                </a:lnTo>
                <a:lnTo>
                  <a:pt x="70352" y="210066"/>
                </a:lnTo>
                <a:lnTo>
                  <a:pt x="80696" y="195412"/>
                </a:lnTo>
                <a:lnTo>
                  <a:pt x="97926" y="184853"/>
                </a:lnTo>
                <a:lnTo>
                  <a:pt x="122027" y="178392"/>
                </a:lnTo>
                <a:lnTo>
                  <a:pt x="149195" y="175133"/>
                </a:lnTo>
                <a:lnTo>
                  <a:pt x="171946" y="171205"/>
                </a:lnTo>
                <a:lnTo>
                  <a:pt x="190289" y="166620"/>
                </a:lnTo>
                <a:lnTo>
                  <a:pt x="204234" y="161387"/>
                </a:lnTo>
                <a:lnTo>
                  <a:pt x="271719" y="161387"/>
                </a:lnTo>
                <a:lnTo>
                  <a:pt x="271719" y="99316"/>
                </a:lnTo>
                <a:lnTo>
                  <a:pt x="271300" y="99316"/>
                </a:lnTo>
                <a:lnTo>
                  <a:pt x="271363" y="98907"/>
                </a:lnTo>
                <a:lnTo>
                  <a:pt x="271604" y="98436"/>
                </a:lnTo>
                <a:lnTo>
                  <a:pt x="271719" y="88594"/>
                </a:lnTo>
                <a:lnTo>
                  <a:pt x="269293" y="67380"/>
                </a:lnTo>
                <a:lnTo>
                  <a:pt x="263573" y="52825"/>
                </a:lnTo>
                <a:close/>
              </a:path>
              <a:path w="304165" h="321309">
                <a:moveTo>
                  <a:pt x="303948" y="283970"/>
                </a:moveTo>
                <a:lnTo>
                  <a:pt x="209470" y="283970"/>
                </a:lnTo>
                <a:lnTo>
                  <a:pt x="215400" y="300154"/>
                </a:lnTo>
                <a:lnTo>
                  <a:pt x="226082" y="311707"/>
                </a:lnTo>
                <a:lnTo>
                  <a:pt x="241522" y="318635"/>
                </a:lnTo>
                <a:lnTo>
                  <a:pt x="261730" y="320943"/>
                </a:lnTo>
                <a:lnTo>
                  <a:pt x="272058" y="320464"/>
                </a:lnTo>
                <a:lnTo>
                  <a:pt x="282533" y="319028"/>
                </a:lnTo>
                <a:lnTo>
                  <a:pt x="293161" y="316636"/>
                </a:lnTo>
                <a:lnTo>
                  <a:pt x="303948" y="313288"/>
                </a:lnTo>
                <a:lnTo>
                  <a:pt x="303948" y="283970"/>
                </a:lnTo>
                <a:close/>
              </a:path>
              <a:path w="304165" h="321309">
                <a:moveTo>
                  <a:pt x="271719" y="161387"/>
                </a:moveTo>
                <a:lnTo>
                  <a:pt x="204234" y="161387"/>
                </a:lnTo>
                <a:lnTo>
                  <a:pt x="204234" y="210071"/>
                </a:lnTo>
                <a:lnTo>
                  <a:pt x="202582" y="223687"/>
                </a:lnTo>
                <a:lnTo>
                  <a:pt x="177827" y="255238"/>
                </a:lnTo>
                <a:lnTo>
                  <a:pt x="129106" y="268148"/>
                </a:lnTo>
                <a:lnTo>
                  <a:pt x="281289" y="268148"/>
                </a:lnTo>
                <a:lnTo>
                  <a:pt x="276954" y="266368"/>
                </a:lnTo>
                <a:lnTo>
                  <a:pt x="274557" y="262882"/>
                </a:lnTo>
                <a:lnTo>
                  <a:pt x="272651" y="259342"/>
                </a:lnTo>
                <a:lnTo>
                  <a:pt x="271809" y="254046"/>
                </a:lnTo>
                <a:lnTo>
                  <a:pt x="271719" y="161387"/>
                </a:lnTo>
                <a:close/>
              </a:path>
              <a:path w="304165" h="321309">
                <a:moveTo>
                  <a:pt x="303948" y="266955"/>
                </a:moveTo>
                <a:lnTo>
                  <a:pt x="299236" y="267771"/>
                </a:lnTo>
                <a:lnTo>
                  <a:pt x="296095" y="268148"/>
                </a:lnTo>
                <a:lnTo>
                  <a:pt x="303948" y="268148"/>
                </a:lnTo>
                <a:lnTo>
                  <a:pt x="303948" y="266955"/>
                </a:lnTo>
                <a:close/>
              </a:path>
              <a:path w="304165" h="321309">
                <a:moveTo>
                  <a:pt x="149628" y="0"/>
                </a:moveTo>
                <a:lnTo>
                  <a:pt x="97411" y="5294"/>
                </a:lnTo>
                <a:lnTo>
                  <a:pt x="56919" y="21151"/>
                </a:lnTo>
                <a:lnTo>
                  <a:pt x="24384" y="54127"/>
                </a:lnTo>
                <a:lnTo>
                  <a:pt x="11214" y="101515"/>
                </a:lnTo>
                <a:lnTo>
                  <a:pt x="78049" y="101515"/>
                </a:lnTo>
                <a:lnTo>
                  <a:pt x="84035" y="80209"/>
                </a:lnTo>
                <a:lnTo>
                  <a:pt x="97279" y="64994"/>
                </a:lnTo>
                <a:lnTo>
                  <a:pt x="117780" y="55867"/>
                </a:lnTo>
                <a:lnTo>
                  <a:pt x="145534" y="52825"/>
                </a:lnTo>
                <a:lnTo>
                  <a:pt x="263573" y="52825"/>
                </a:lnTo>
                <a:lnTo>
                  <a:pt x="262020" y="48875"/>
                </a:lnTo>
                <a:lnTo>
                  <a:pt x="232956" y="19978"/>
                </a:lnTo>
                <a:lnTo>
                  <a:pt x="195682" y="4990"/>
                </a:lnTo>
                <a:lnTo>
                  <a:pt x="173757" y="1247"/>
                </a:lnTo>
                <a:lnTo>
                  <a:pt x="149628" y="0"/>
                </a:lnTo>
                <a:close/>
              </a:path>
              <a:path w="304165" h="321309">
                <a:moveTo>
                  <a:pt x="271719" y="99002"/>
                </a:moveTo>
                <a:lnTo>
                  <a:pt x="271541" y="99075"/>
                </a:lnTo>
                <a:lnTo>
                  <a:pt x="271447" y="99253"/>
                </a:lnTo>
                <a:lnTo>
                  <a:pt x="271300" y="99316"/>
                </a:lnTo>
                <a:lnTo>
                  <a:pt x="271719" y="99316"/>
                </a:lnTo>
                <a:lnTo>
                  <a:pt x="271719" y="99002"/>
                </a:lnTo>
                <a:close/>
              </a:path>
            </a:pathLst>
          </a:custGeom>
          <a:solidFill>
            <a:srgbClr val="FFFFFF"/>
          </a:solidFill>
        </p:spPr>
        <p:txBody>
          <a:bodyPr wrap="square" lIns="0" tIns="0" rIns="0" bIns="0" rtlCol="0"/>
          <a:lstStyle/>
          <a:p>
            <a:endParaRPr/>
          </a:p>
        </p:txBody>
      </p:sp>
      <p:sp>
        <p:nvSpPr>
          <p:cNvPr id="35" name="object 35"/>
          <p:cNvSpPr/>
          <p:nvPr/>
        </p:nvSpPr>
        <p:spPr>
          <a:xfrm>
            <a:off x="17231693" y="812584"/>
            <a:ext cx="440055" cy="311785"/>
          </a:xfrm>
          <a:custGeom>
            <a:avLst/>
            <a:gdLst/>
            <a:ahLst/>
            <a:cxnLst/>
            <a:rect l="l" t="t" r="r" b="b"/>
            <a:pathLst>
              <a:path w="440055" h="311784">
                <a:moveTo>
                  <a:pt x="63411" y="8261"/>
                </a:moveTo>
                <a:lnTo>
                  <a:pt x="0" y="8261"/>
                </a:lnTo>
                <a:lnTo>
                  <a:pt x="0" y="311592"/>
                </a:lnTo>
                <a:lnTo>
                  <a:pt x="66929" y="311592"/>
                </a:lnTo>
                <a:lnTo>
                  <a:pt x="66929" y="131451"/>
                </a:lnTo>
                <a:lnTo>
                  <a:pt x="68179" y="114383"/>
                </a:lnTo>
                <a:lnTo>
                  <a:pt x="86855" y="73369"/>
                </a:lnTo>
                <a:lnTo>
                  <a:pt x="119960" y="54099"/>
                </a:lnTo>
                <a:lnTo>
                  <a:pt x="133210" y="52815"/>
                </a:lnTo>
                <a:lnTo>
                  <a:pt x="430921" y="52815"/>
                </a:lnTo>
                <a:lnTo>
                  <a:pt x="429524" y="50469"/>
                </a:lnTo>
                <a:lnTo>
                  <a:pt x="63411" y="50469"/>
                </a:lnTo>
                <a:lnTo>
                  <a:pt x="63411" y="8261"/>
                </a:lnTo>
                <a:close/>
              </a:path>
              <a:path w="440055" h="311784">
                <a:moveTo>
                  <a:pt x="318032" y="52815"/>
                </a:moveTo>
                <a:lnTo>
                  <a:pt x="133210" y="52815"/>
                </a:lnTo>
                <a:lnTo>
                  <a:pt x="146814" y="53804"/>
                </a:lnTo>
                <a:lnTo>
                  <a:pt x="158273" y="56774"/>
                </a:lnTo>
                <a:lnTo>
                  <a:pt x="183638" y="88325"/>
                </a:lnTo>
                <a:lnTo>
                  <a:pt x="186570" y="311592"/>
                </a:lnTo>
                <a:lnTo>
                  <a:pt x="253479" y="311592"/>
                </a:lnTo>
                <a:lnTo>
                  <a:pt x="253479" y="133817"/>
                </a:lnTo>
                <a:lnTo>
                  <a:pt x="257509" y="98376"/>
                </a:lnTo>
                <a:lnTo>
                  <a:pt x="269605" y="73063"/>
                </a:lnTo>
                <a:lnTo>
                  <a:pt x="289777" y="57876"/>
                </a:lnTo>
                <a:lnTo>
                  <a:pt x="318032" y="52815"/>
                </a:lnTo>
                <a:close/>
              </a:path>
              <a:path w="440055" h="311784">
                <a:moveTo>
                  <a:pt x="430921" y="52815"/>
                </a:moveTo>
                <a:lnTo>
                  <a:pt x="318032" y="52815"/>
                </a:lnTo>
                <a:lnTo>
                  <a:pt x="334381" y="54208"/>
                </a:lnTo>
                <a:lnTo>
                  <a:pt x="347653" y="58388"/>
                </a:lnTo>
                <a:lnTo>
                  <a:pt x="371098" y="97872"/>
                </a:lnTo>
                <a:lnTo>
                  <a:pt x="373130" y="311592"/>
                </a:lnTo>
                <a:lnTo>
                  <a:pt x="440018" y="311592"/>
                </a:lnTo>
                <a:lnTo>
                  <a:pt x="439919" y="101456"/>
                </a:lnTo>
                <a:lnTo>
                  <a:pt x="433681" y="57448"/>
                </a:lnTo>
                <a:lnTo>
                  <a:pt x="430921" y="52815"/>
                </a:lnTo>
                <a:close/>
              </a:path>
              <a:path w="440055" h="311784">
                <a:moveTo>
                  <a:pt x="158382" y="0"/>
                </a:moveTo>
                <a:lnTo>
                  <a:pt x="130561" y="3151"/>
                </a:lnTo>
                <a:lnTo>
                  <a:pt x="105749" y="12610"/>
                </a:lnTo>
                <a:lnTo>
                  <a:pt x="83927" y="28381"/>
                </a:lnTo>
                <a:lnTo>
                  <a:pt x="65076" y="50469"/>
                </a:lnTo>
                <a:lnTo>
                  <a:pt x="243489" y="50469"/>
                </a:lnTo>
                <a:lnTo>
                  <a:pt x="230691" y="28381"/>
                </a:lnTo>
                <a:lnTo>
                  <a:pt x="212240" y="12610"/>
                </a:lnTo>
                <a:lnTo>
                  <a:pt x="188138" y="3151"/>
                </a:lnTo>
                <a:lnTo>
                  <a:pt x="158382" y="0"/>
                </a:lnTo>
                <a:close/>
              </a:path>
              <a:path w="440055" h="311784">
                <a:moveTo>
                  <a:pt x="338523" y="0"/>
                </a:moveTo>
                <a:lnTo>
                  <a:pt x="310809" y="3151"/>
                </a:lnTo>
                <a:lnTo>
                  <a:pt x="285733" y="12610"/>
                </a:lnTo>
                <a:lnTo>
                  <a:pt x="263293" y="28381"/>
                </a:lnTo>
                <a:lnTo>
                  <a:pt x="243489" y="50469"/>
                </a:lnTo>
                <a:lnTo>
                  <a:pt x="429524" y="50469"/>
                </a:lnTo>
                <a:lnTo>
                  <a:pt x="414664" y="25526"/>
                </a:lnTo>
                <a:lnTo>
                  <a:pt x="382949" y="6380"/>
                </a:lnTo>
                <a:lnTo>
                  <a:pt x="338523" y="0"/>
                </a:lnTo>
                <a:close/>
              </a:path>
            </a:pathLst>
          </a:custGeom>
          <a:solidFill>
            <a:srgbClr val="FFFFFF"/>
          </a:solidFill>
        </p:spPr>
        <p:txBody>
          <a:bodyPr wrap="square" lIns="0" tIns="0" rIns="0" bIns="0" rtlCol="0"/>
          <a:lstStyle/>
          <a:p>
            <a:endParaRPr/>
          </a:p>
        </p:txBody>
      </p:sp>
      <p:sp>
        <p:nvSpPr>
          <p:cNvPr id="36" name="object 36"/>
          <p:cNvSpPr/>
          <p:nvPr/>
        </p:nvSpPr>
        <p:spPr>
          <a:xfrm>
            <a:off x="17744051" y="820846"/>
            <a:ext cx="0" cy="303530"/>
          </a:xfrm>
          <a:custGeom>
            <a:avLst/>
            <a:gdLst/>
            <a:ahLst/>
            <a:cxnLst/>
            <a:rect l="l" t="t" r="r" b="b"/>
            <a:pathLst>
              <a:path h="303530">
                <a:moveTo>
                  <a:pt x="0" y="0"/>
                </a:moveTo>
                <a:lnTo>
                  <a:pt x="0" y="303331"/>
                </a:lnTo>
              </a:path>
            </a:pathLst>
          </a:custGeom>
          <a:ln w="66835">
            <a:solidFill>
              <a:srgbClr val="FFFFFF"/>
            </a:solidFill>
          </a:ln>
        </p:spPr>
        <p:txBody>
          <a:bodyPr wrap="square" lIns="0" tIns="0" rIns="0" bIns="0" rtlCol="0"/>
          <a:lstStyle/>
          <a:p>
            <a:endParaRPr/>
          </a:p>
        </p:txBody>
      </p:sp>
      <p:sp>
        <p:nvSpPr>
          <p:cNvPr id="37" name="object 37"/>
          <p:cNvSpPr/>
          <p:nvPr/>
        </p:nvSpPr>
        <p:spPr>
          <a:xfrm>
            <a:off x="17710633" y="705258"/>
            <a:ext cx="67310" cy="63500"/>
          </a:xfrm>
          <a:custGeom>
            <a:avLst/>
            <a:gdLst/>
            <a:ahLst/>
            <a:cxnLst/>
            <a:rect l="l" t="t" r="r" b="b"/>
            <a:pathLst>
              <a:path w="67309" h="63500">
                <a:moveTo>
                  <a:pt x="66835" y="0"/>
                </a:moveTo>
                <a:lnTo>
                  <a:pt x="0" y="0"/>
                </a:lnTo>
                <a:lnTo>
                  <a:pt x="0" y="63359"/>
                </a:lnTo>
                <a:lnTo>
                  <a:pt x="66835" y="63359"/>
                </a:lnTo>
                <a:lnTo>
                  <a:pt x="66835" y="0"/>
                </a:lnTo>
                <a:close/>
              </a:path>
            </a:pathLst>
          </a:custGeom>
          <a:solidFill>
            <a:srgbClr val="FFFFFF"/>
          </a:solidFill>
        </p:spPr>
        <p:txBody>
          <a:bodyPr wrap="square" lIns="0" tIns="0" rIns="0" bIns="0" rtlCol="0"/>
          <a:lstStyle/>
          <a:p>
            <a:endParaRPr/>
          </a:p>
        </p:txBody>
      </p:sp>
      <p:sp>
        <p:nvSpPr>
          <p:cNvPr id="38" name="object 38"/>
          <p:cNvSpPr/>
          <p:nvPr/>
        </p:nvSpPr>
        <p:spPr>
          <a:xfrm>
            <a:off x="17802525" y="812584"/>
            <a:ext cx="270510" cy="320040"/>
          </a:xfrm>
          <a:custGeom>
            <a:avLst/>
            <a:gdLst/>
            <a:ahLst/>
            <a:cxnLst/>
            <a:rect l="l" t="t" r="r" b="b"/>
            <a:pathLst>
              <a:path w="270509" h="320040">
                <a:moveTo>
                  <a:pt x="66898" y="214213"/>
                </a:moveTo>
                <a:lnTo>
                  <a:pt x="0" y="214213"/>
                </a:lnTo>
                <a:lnTo>
                  <a:pt x="2898" y="238545"/>
                </a:lnTo>
                <a:lnTo>
                  <a:pt x="22556" y="278429"/>
                </a:lnTo>
                <a:lnTo>
                  <a:pt x="58464" y="305287"/>
                </a:lnTo>
                <a:lnTo>
                  <a:pt x="106000" y="318198"/>
                </a:lnTo>
                <a:lnTo>
                  <a:pt x="134404" y="319812"/>
                </a:lnTo>
                <a:lnTo>
                  <a:pt x="160583" y="318417"/>
                </a:lnTo>
                <a:lnTo>
                  <a:pt x="206353" y="307249"/>
                </a:lnTo>
                <a:lnTo>
                  <a:pt x="245160" y="282815"/>
                </a:lnTo>
                <a:lnTo>
                  <a:pt x="257537" y="266965"/>
                </a:lnTo>
                <a:lnTo>
                  <a:pt x="135577" y="266965"/>
                </a:lnTo>
                <a:lnTo>
                  <a:pt x="107497" y="263670"/>
                </a:lnTo>
                <a:lnTo>
                  <a:pt x="86701" y="253782"/>
                </a:lnTo>
                <a:lnTo>
                  <a:pt x="73173" y="237298"/>
                </a:lnTo>
                <a:lnTo>
                  <a:pt x="66898" y="214213"/>
                </a:lnTo>
                <a:close/>
              </a:path>
              <a:path w="270509" h="320040">
                <a:moveTo>
                  <a:pt x="133210" y="0"/>
                </a:moveTo>
                <a:lnTo>
                  <a:pt x="87291" y="4697"/>
                </a:lnTo>
                <a:lnTo>
                  <a:pt x="49296" y="18795"/>
                </a:lnTo>
                <a:lnTo>
                  <a:pt x="17144" y="47261"/>
                </a:lnTo>
                <a:lnTo>
                  <a:pt x="6439" y="86887"/>
                </a:lnTo>
                <a:lnTo>
                  <a:pt x="8349" y="106492"/>
                </a:lnTo>
                <a:lnTo>
                  <a:pt x="36983" y="150791"/>
                </a:lnTo>
                <a:lnTo>
                  <a:pt x="82539" y="171273"/>
                </a:lnTo>
                <a:lnTo>
                  <a:pt x="151234" y="187800"/>
                </a:lnTo>
                <a:lnTo>
                  <a:pt x="164684" y="191175"/>
                </a:lnTo>
                <a:lnTo>
                  <a:pt x="200610" y="216372"/>
                </a:lnTo>
                <a:lnTo>
                  <a:pt x="203030" y="227082"/>
                </a:lnTo>
                <a:lnTo>
                  <a:pt x="199452" y="244542"/>
                </a:lnTo>
                <a:lnTo>
                  <a:pt x="187012" y="257005"/>
                </a:lnTo>
                <a:lnTo>
                  <a:pt x="165718" y="264476"/>
                </a:lnTo>
                <a:lnTo>
                  <a:pt x="135577" y="266965"/>
                </a:lnTo>
                <a:lnTo>
                  <a:pt x="257537" y="266965"/>
                </a:lnTo>
                <a:lnTo>
                  <a:pt x="258900" y="265219"/>
                </a:lnTo>
                <a:lnTo>
                  <a:pt x="267147" y="244682"/>
                </a:lnTo>
                <a:lnTo>
                  <a:pt x="269897" y="221207"/>
                </a:lnTo>
                <a:lnTo>
                  <a:pt x="267988" y="202117"/>
                </a:lnTo>
                <a:lnTo>
                  <a:pt x="239395" y="158466"/>
                </a:lnTo>
                <a:lnTo>
                  <a:pt x="193285" y="138211"/>
                </a:lnTo>
                <a:lnTo>
                  <a:pt x="145927" y="127024"/>
                </a:lnTo>
                <a:lnTo>
                  <a:pt x="126027" y="122497"/>
                </a:lnTo>
                <a:lnTo>
                  <a:pt x="81107" y="102983"/>
                </a:lnTo>
                <a:lnTo>
                  <a:pt x="73338" y="83934"/>
                </a:lnTo>
                <a:lnTo>
                  <a:pt x="76790" y="70329"/>
                </a:lnTo>
                <a:lnTo>
                  <a:pt x="87142" y="60610"/>
                </a:lnTo>
                <a:lnTo>
                  <a:pt x="104388" y="54779"/>
                </a:lnTo>
                <a:lnTo>
                  <a:pt x="128519" y="52836"/>
                </a:lnTo>
                <a:lnTo>
                  <a:pt x="247309" y="52836"/>
                </a:lnTo>
                <a:lnTo>
                  <a:pt x="246597" y="51236"/>
                </a:lnTo>
                <a:lnTo>
                  <a:pt x="217082" y="21161"/>
                </a:lnTo>
                <a:lnTo>
                  <a:pt x="179701" y="5287"/>
                </a:lnTo>
                <a:lnTo>
                  <a:pt x="157597" y="1321"/>
                </a:lnTo>
                <a:lnTo>
                  <a:pt x="133210" y="0"/>
                </a:lnTo>
                <a:close/>
              </a:path>
              <a:path w="270509" h="320040">
                <a:moveTo>
                  <a:pt x="247309" y="52836"/>
                </a:moveTo>
                <a:lnTo>
                  <a:pt x="128519" y="52836"/>
                </a:lnTo>
                <a:lnTo>
                  <a:pt x="152368" y="55366"/>
                </a:lnTo>
                <a:lnTo>
                  <a:pt x="170589" y="62954"/>
                </a:lnTo>
                <a:lnTo>
                  <a:pt x="183174" y="75598"/>
                </a:lnTo>
                <a:lnTo>
                  <a:pt x="190119" y="93295"/>
                </a:lnTo>
                <a:lnTo>
                  <a:pt x="259950" y="93295"/>
                </a:lnTo>
                <a:lnTo>
                  <a:pt x="255301" y="70777"/>
                </a:lnTo>
                <a:lnTo>
                  <a:pt x="247309" y="52836"/>
                </a:lnTo>
                <a:close/>
              </a:path>
            </a:pathLst>
          </a:custGeom>
          <a:solidFill>
            <a:srgbClr val="FFFFFF"/>
          </a:solidFill>
        </p:spPr>
        <p:txBody>
          <a:bodyPr wrap="square" lIns="0" tIns="0" rIns="0" bIns="0" rtlCol="0"/>
          <a:lstStyle/>
          <a:p>
            <a:endParaRPr/>
          </a:p>
        </p:txBody>
      </p:sp>
      <p:sp>
        <p:nvSpPr>
          <p:cNvPr id="39" name="object 39"/>
          <p:cNvSpPr/>
          <p:nvPr/>
        </p:nvSpPr>
        <p:spPr>
          <a:xfrm>
            <a:off x="18093277" y="812006"/>
            <a:ext cx="304165" cy="321310"/>
          </a:xfrm>
          <a:custGeom>
            <a:avLst/>
            <a:gdLst/>
            <a:ahLst/>
            <a:cxnLst/>
            <a:rect l="l" t="t" r="r" b="b"/>
            <a:pathLst>
              <a:path w="304165" h="321309">
                <a:moveTo>
                  <a:pt x="263545" y="52825"/>
                </a:moveTo>
                <a:lnTo>
                  <a:pt x="145524" y="52825"/>
                </a:lnTo>
                <a:lnTo>
                  <a:pt x="172994" y="55429"/>
                </a:lnTo>
                <a:lnTo>
                  <a:pt x="192632" y="63240"/>
                </a:lnTo>
                <a:lnTo>
                  <a:pt x="204426" y="76259"/>
                </a:lnTo>
                <a:lnTo>
                  <a:pt x="208360" y="94489"/>
                </a:lnTo>
                <a:lnTo>
                  <a:pt x="206661" y="105994"/>
                </a:lnTo>
                <a:lnTo>
                  <a:pt x="169308" y="129696"/>
                </a:lnTo>
                <a:lnTo>
                  <a:pt x="140770" y="133471"/>
                </a:lnTo>
                <a:lnTo>
                  <a:pt x="131286" y="134823"/>
                </a:lnTo>
                <a:lnTo>
                  <a:pt x="123494" y="136104"/>
                </a:lnTo>
                <a:lnTo>
                  <a:pt x="117399" y="137346"/>
                </a:lnTo>
                <a:lnTo>
                  <a:pt x="91710" y="141059"/>
                </a:lnTo>
                <a:lnTo>
                  <a:pt x="51798" y="151636"/>
                </a:lnTo>
                <a:lnTo>
                  <a:pt x="9391" y="188203"/>
                </a:lnTo>
                <a:lnTo>
                  <a:pt x="0" y="231783"/>
                </a:lnTo>
                <a:lnTo>
                  <a:pt x="1980" y="252023"/>
                </a:lnTo>
                <a:lnTo>
                  <a:pt x="31674" y="298661"/>
                </a:lnTo>
                <a:lnTo>
                  <a:pt x="83403" y="319552"/>
                </a:lnTo>
                <a:lnTo>
                  <a:pt x="104457" y="320943"/>
                </a:lnTo>
                <a:lnTo>
                  <a:pt x="136331" y="318635"/>
                </a:lnTo>
                <a:lnTo>
                  <a:pt x="164463" y="311707"/>
                </a:lnTo>
                <a:lnTo>
                  <a:pt x="188853" y="300154"/>
                </a:lnTo>
                <a:lnTo>
                  <a:pt x="209501" y="283970"/>
                </a:lnTo>
                <a:lnTo>
                  <a:pt x="303948" y="283970"/>
                </a:lnTo>
                <a:lnTo>
                  <a:pt x="303948" y="268148"/>
                </a:lnTo>
                <a:lnTo>
                  <a:pt x="129106" y="268148"/>
                </a:lnTo>
                <a:lnTo>
                  <a:pt x="118032" y="267633"/>
                </a:lnTo>
                <a:lnTo>
                  <a:pt x="79435" y="254046"/>
                </a:lnTo>
                <a:lnTo>
                  <a:pt x="66898" y="228830"/>
                </a:lnTo>
                <a:lnTo>
                  <a:pt x="70349" y="210066"/>
                </a:lnTo>
                <a:lnTo>
                  <a:pt x="80695" y="195412"/>
                </a:lnTo>
                <a:lnTo>
                  <a:pt x="97948" y="184853"/>
                </a:lnTo>
                <a:lnTo>
                  <a:pt x="122111" y="178392"/>
                </a:lnTo>
                <a:lnTo>
                  <a:pt x="149185" y="175133"/>
                </a:lnTo>
                <a:lnTo>
                  <a:pt x="171901" y="171205"/>
                </a:lnTo>
                <a:lnTo>
                  <a:pt x="190238" y="166620"/>
                </a:lnTo>
                <a:lnTo>
                  <a:pt x="204171" y="161387"/>
                </a:lnTo>
                <a:lnTo>
                  <a:pt x="271677" y="161387"/>
                </a:lnTo>
                <a:lnTo>
                  <a:pt x="271677" y="88594"/>
                </a:lnTo>
                <a:lnTo>
                  <a:pt x="269257" y="67380"/>
                </a:lnTo>
                <a:lnTo>
                  <a:pt x="263545" y="52825"/>
                </a:lnTo>
                <a:close/>
              </a:path>
              <a:path w="304165" h="321309">
                <a:moveTo>
                  <a:pt x="303948" y="283970"/>
                </a:moveTo>
                <a:lnTo>
                  <a:pt x="209501" y="283970"/>
                </a:lnTo>
                <a:lnTo>
                  <a:pt x="215381" y="300154"/>
                </a:lnTo>
                <a:lnTo>
                  <a:pt x="226042" y="311707"/>
                </a:lnTo>
                <a:lnTo>
                  <a:pt x="241474" y="318635"/>
                </a:lnTo>
                <a:lnTo>
                  <a:pt x="261667" y="320943"/>
                </a:lnTo>
                <a:lnTo>
                  <a:pt x="272025" y="320464"/>
                </a:lnTo>
                <a:lnTo>
                  <a:pt x="282533" y="319028"/>
                </a:lnTo>
                <a:lnTo>
                  <a:pt x="293178" y="316636"/>
                </a:lnTo>
                <a:lnTo>
                  <a:pt x="303948" y="313288"/>
                </a:lnTo>
                <a:lnTo>
                  <a:pt x="303948" y="283970"/>
                </a:lnTo>
                <a:close/>
              </a:path>
              <a:path w="304165" h="321309">
                <a:moveTo>
                  <a:pt x="271677" y="161387"/>
                </a:moveTo>
                <a:lnTo>
                  <a:pt x="204171" y="161387"/>
                </a:lnTo>
                <a:lnTo>
                  <a:pt x="204171" y="210071"/>
                </a:lnTo>
                <a:lnTo>
                  <a:pt x="202524" y="223687"/>
                </a:lnTo>
                <a:lnTo>
                  <a:pt x="177795" y="255238"/>
                </a:lnTo>
                <a:lnTo>
                  <a:pt x="129106" y="268148"/>
                </a:lnTo>
                <a:lnTo>
                  <a:pt x="281258" y="268148"/>
                </a:lnTo>
                <a:lnTo>
                  <a:pt x="276986" y="266368"/>
                </a:lnTo>
                <a:lnTo>
                  <a:pt x="274609" y="262882"/>
                </a:lnTo>
                <a:lnTo>
                  <a:pt x="272651" y="259342"/>
                </a:lnTo>
                <a:lnTo>
                  <a:pt x="271771" y="254046"/>
                </a:lnTo>
                <a:lnTo>
                  <a:pt x="271677" y="161387"/>
                </a:lnTo>
                <a:close/>
              </a:path>
              <a:path w="304165" h="321309">
                <a:moveTo>
                  <a:pt x="303948" y="266955"/>
                </a:moveTo>
                <a:lnTo>
                  <a:pt x="299257" y="267771"/>
                </a:lnTo>
                <a:lnTo>
                  <a:pt x="296127" y="268148"/>
                </a:lnTo>
                <a:lnTo>
                  <a:pt x="303948" y="268148"/>
                </a:lnTo>
                <a:lnTo>
                  <a:pt x="303948" y="266955"/>
                </a:lnTo>
                <a:close/>
              </a:path>
              <a:path w="304165" h="321309">
                <a:moveTo>
                  <a:pt x="149660" y="0"/>
                </a:moveTo>
                <a:lnTo>
                  <a:pt x="97457" y="5294"/>
                </a:lnTo>
                <a:lnTo>
                  <a:pt x="57003" y="21151"/>
                </a:lnTo>
                <a:lnTo>
                  <a:pt x="24312" y="54127"/>
                </a:lnTo>
                <a:lnTo>
                  <a:pt x="11120" y="101515"/>
                </a:lnTo>
                <a:lnTo>
                  <a:pt x="78049" y="101515"/>
                </a:lnTo>
                <a:lnTo>
                  <a:pt x="84026" y="80209"/>
                </a:lnTo>
                <a:lnTo>
                  <a:pt x="97262" y="64994"/>
                </a:lnTo>
                <a:lnTo>
                  <a:pt x="117760" y="55867"/>
                </a:lnTo>
                <a:lnTo>
                  <a:pt x="145524" y="52825"/>
                </a:lnTo>
                <a:lnTo>
                  <a:pt x="263545" y="52825"/>
                </a:lnTo>
                <a:lnTo>
                  <a:pt x="261995" y="48875"/>
                </a:lnTo>
                <a:lnTo>
                  <a:pt x="232956" y="19978"/>
                </a:lnTo>
                <a:lnTo>
                  <a:pt x="195686" y="4990"/>
                </a:lnTo>
                <a:lnTo>
                  <a:pt x="173761" y="1247"/>
                </a:lnTo>
                <a:lnTo>
                  <a:pt x="149660" y="0"/>
                </a:lnTo>
                <a:close/>
              </a:path>
            </a:pathLst>
          </a:custGeom>
          <a:solidFill>
            <a:srgbClr val="FFFFFF"/>
          </a:solidFill>
        </p:spPr>
        <p:txBody>
          <a:bodyPr wrap="square" lIns="0" tIns="0" rIns="0" bIns="0" rtlCol="0"/>
          <a:lstStyle/>
          <a:p>
            <a:endParaRPr/>
          </a:p>
        </p:txBody>
      </p:sp>
      <p:sp>
        <p:nvSpPr>
          <p:cNvPr id="40" name="object 40"/>
          <p:cNvSpPr/>
          <p:nvPr/>
        </p:nvSpPr>
        <p:spPr>
          <a:xfrm>
            <a:off x="18415209" y="812584"/>
            <a:ext cx="266700" cy="311785"/>
          </a:xfrm>
          <a:custGeom>
            <a:avLst/>
            <a:gdLst/>
            <a:ahLst/>
            <a:cxnLst/>
            <a:rect l="l" t="t" r="r" b="b"/>
            <a:pathLst>
              <a:path w="266700" h="311784">
                <a:moveTo>
                  <a:pt x="63380" y="8261"/>
                </a:moveTo>
                <a:lnTo>
                  <a:pt x="0" y="8261"/>
                </a:lnTo>
                <a:lnTo>
                  <a:pt x="0" y="311592"/>
                </a:lnTo>
                <a:lnTo>
                  <a:pt x="66867" y="311592"/>
                </a:lnTo>
                <a:lnTo>
                  <a:pt x="66867" y="132655"/>
                </a:lnTo>
                <a:lnTo>
                  <a:pt x="68114" y="116326"/>
                </a:lnTo>
                <a:lnTo>
                  <a:pt x="86866" y="75704"/>
                </a:lnTo>
                <a:lnTo>
                  <a:pt x="124566" y="54246"/>
                </a:lnTo>
                <a:lnTo>
                  <a:pt x="127389" y="53987"/>
                </a:lnTo>
                <a:lnTo>
                  <a:pt x="64532" y="53987"/>
                </a:lnTo>
                <a:lnTo>
                  <a:pt x="63380" y="52815"/>
                </a:lnTo>
                <a:lnTo>
                  <a:pt x="63380" y="8261"/>
                </a:lnTo>
                <a:close/>
              </a:path>
              <a:path w="266700" h="311784">
                <a:moveTo>
                  <a:pt x="256242" y="52815"/>
                </a:moveTo>
                <a:lnTo>
                  <a:pt x="140205" y="52815"/>
                </a:lnTo>
                <a:lnTo>
                  <a:pt x="165268" y="57069"/>
                </a:lnTo>
                <a:lnTo>
                  <a:pt x="183497" y="69832"/>
                </a:lnTo>
                <a:lnTo>
                  <a:pt x="194901" y="91105"/>
                </a:lnTo>
                <a:lnTo>
                  <a:pt x="199491" y="120886"/>
                </a:lnTo>
                <a:lnTo>
                  <a:pt x="199491" y="311592"/>
                </a:lnTo>
                <a:lnTo>
                  <a:pt x="266410" y="311592"/>
                </a:lnTo>
                <a:lnTo>
                  <a:pt x="266410" y="103284"/>
                </a:lnTo>
                <a:lnTo>
                  <a:pt x="264607" y="79532"/>
                </a:lnTo>
                <a:lnTo>
                  <a:pt x="259201" y="58699"/>
                </a:lnTo>
                <a:lnTo>
                  <a:pt x="256242" y="52815"/>
                </a:lnTo>
                <a:close/>
              </a:path>
              <a:path w="266700" h="311784">
                <a:moveTo>
                  <a:pt x="159031" y="0"/>
                </a:moveTo>
                <a:lnTo>
                  <a:pt x="129998" y="3380"/>
                </a:lnTo>
                <a:lnTo>
                  <a:pt x="104564" y="13513"/>
                </a:lnTo>
                <a:lnTo>
                  <a:pt x="82740" y="30387"/>
                </a:lnTo>
                <a:lnTo>
                  <a:pt x="64532" y="53987"/>
                </a:lnTo>
                <a:lnTo>
                  <a:pt x="127389" y="53987"/>
                </a:lnTo>
                <a:lnTo>
                  <a:pt x="140205" y="52815"/>
                </a:lnTo>
                <a:lnTo>
                  <a:pt x="256242" y="52815"/>
                </a:lnTo>
                <a:lnTo>
                  <a:pt x="222163" y="14568"/>
                </a:lnTo>
                <a:lnTo>
                  <a:pt x="182854" y="1627"/>
                </a:lnTo>
                <a:lnTo>
                  <a:pt x="159031" y="0"/>
                </a:lnTo>
                <a:close/>
              </a:path>
            </a:pathLst>
          </a:custGeom>
          <a:solidFill>
            <a:srgbClr val="FFFFFF"/>
          </a:solidFill>
        </p:spPr>
        <p:txBody>
          <a:bodyPr wrap="square" lIns="0" tIns="0" rIns="0" bIns="0" rtlCol="0"/>
          <a:lstStyle/>
          <a:p>
            <a:endParaRPr/>
          </a:p>
        </p:txBody>
      </p:sp>
      <p:sp>
        <p:nvSpPr>
          <p:cNvPr id="41" name="object 41"/>
          <p:cNvSpPr/>
          <p:nvPr/>
        </p:nvSpPr>
        <p:spPr>
          <a:xfrm>
            <a:off x="18701500" y="812006"/>
            <a:ext cx="304165" cy="321310"/>
          </a:xfrm>
          <a:custGeom>
            <a:avLst/>
            <a:gdLst/>
            <a:ahLst/>
            <a:cxnLst/>
            <a:rect l="l" t="t" r="r" b="b"/>
            <a:pathLst>
              <a:path w="304165" h="321309">
                <a:moveTo>
                  <a:pt x="263553" y="52825"/>
                </a:moveTo>
                <a:lnTo>
                  <a:pt x="145534" y="52825"/>
                </a:lnTo>
                <a:lnTo>
                  <a:pt x="172981" y="55429"/>
                </a:lnTo>
                <a:lnTo>
                  <a:pt x="192600" y="63240"/>
                </a:lnTo>
                <a:lnTo>
                  <a:pt x="204379" y="76259"/>
                </a:lnTo>
                <a:lnTo>
                  <a:pt x="208307" y="94489"/>
                </a:lnTo>
                <a:lnTo>
                  <a:pt x="206617" y="105994"/>
                </a:lnTo>
                <a:lnTo>
                  <a:pt x="169293" y="129696"/>
                </a:lnTo>
                <a:lnTo>
                  <a:pt x="140783" y="133471"/>
                </a:lnTo>
                <a:lnTo>
                  <a:pt x="131276" y="134823"/>
                </a:lnTo>
                <a:lnTo>
                  <a:pt x="123452" y="136104"/>
                </a:lnTo>
                <a:lnTo>
                  <a:pt x="117315" y="137346"/>
                </a:lnTo>
                <a:lnTo>
                  <a:pt x="91668" y="141059"/>
                </a:lnTo>
                <a:lnTo>
                  <a:pt x="51779" y="151636"/>
                </a:lnTo>
                <a:lnTo>
                  <a:pt x="9384" y="188203"/>
                </a:lnTo>
                <a:lnTo>
                  <a:pt x="0" y="231783"/>
                </a:lnTo>
                <a:lnTo>
                  <a:pt x="1973" y="252023"/>
                </a:lnTo>
                <a:lnTo>
                  <a:pt x="31684" y="298661"/>
                </a:lnTo>
                <a:lnTo>
                  <a:pt x="83405" y="319552"/>
                </a:lnTo>
                <a:lnTo>
                  <a:pt x="104457" y="320943"/>
                </a:lnTo>
                <a:lnTo>
                  <a:pt x="136301" y="318635"/>
                </a:lnTo>
                <a:lnTo>
                  <a:pt x="164420" y="311707"/>
                </a:lnTo>
                <a:lnTo>
                  <a:pt x="188810" y="300154"/>
                </a:lnTo>
                <a:lnTo>
                  <a:pt x="209470" y="283970"/>
                </a:lnTo>
                <a:lnTo>
                  <a:pt x="303917" y="283970"/>
                </a:lnTo>
                <a:lnTo>
                  <a:pt x="303917" y="268148"/>
                </a:lnTo>
                <a:lnTo>
                  <a:pt x="129085" y="268148"/>
                </a:lnTo>
                <a:lnTo>
                  <a:pt x="117993" y="267633"/>
                </a:lnTo>
                <a:lnTo>
                  <a:pt x="79426" y="254046"/>
                </a:lnTo>
                <a:lnTo>
                  <a:pt x="66929" y="228830"/>
                </a:lnTo>
                <a:lnTo>
                  <a:pt x="70370" y="210066"/>
                </a:lnTo>
                <a:lnTo>
                  <a:pt x="80691" y="195412"/>
                </a:lnTo>
                <a:lnTo>
                  <a:pt x="97913" y="184853"/>
                </a:lnTo>
                <a:lnTo>
                  <a:pt x="122048" y="178392"/>
                </a:lnTo>
                <a:lnTo>
                  <a:pt x="149159" y="175133"/>
                </a:lnTo>
                <a:lnTo>
                  <a:pt x="171901" y="171205"/>
                </a:lnTo>
                <a:lnTo>
                  <a:pt x="190263" y="166620"/>
                </a:lnTo>
                <a:lnTo>
                  <a:pt x="204234" y="161387"/>
                </a:lnTo>
                <a:lnTo>
                  <a:pt x="271709" y="161387"/>
                </a:lnTo>
                <a:lnTo>
                  <a:pt x="271709" y="88594"/>
                </a:lnTo>
                <a:lnTo>
                  <a:pt x="269280" y="67380"/>
                </a:lnTo>
                <a:lnTo>
                  <a:pt x="263553" y="52825"/>
                </a:lnTo>
                <a:close/>
              </a:path>
              <a:path w="304165" h="321309">
                <a:moveTo>
                  <a:pt x="303917" y="283970"/>
                </a:moveTo>
                <a:lnTo>
                  <a:pt x="209470" y="283970"/>
                </a:lnTo>
                <a:lnTo>
                  <a:pt x="215391" y="300154"/>
                </a:lnTo>
                <a:lnTo>
                  <a:pt x="226070" y="311707"/>
                </a:lnTo>
                <a:lnTo>
                  <a:pt x="241506" y="318635"/>
                </a:lnTo>
                <a:lnTo>
                  <a:pt x="261698" y="320943"/>
                </a:lnTo>
                <a:lnTo>
                  <a:pt x="272031" y="320464"/>
                </a:lnTo>
                <a:lnTo>
                  <a:pt x="282513" y="319028"/>
                </a:lnTo>
                <a:lnTo>
                  <a:pt x="293143" y="316636"/>
                </a:lnTo>
                <a:lnTo>
                  <a:pt x="303917" y="313288"/>
                </a:lnTo>
                <a:lnTo>
                  <a:pt x="303917" y="283970"/>
                </a:lnTo>
                <a:close/>
              </a:path>
              <a:path w="304165" h="321309">
                <a:moveTo>
                  <a:pt x="271709" y="161387"/>
                </a:moveTo>
                <a:lnTo>
                  <a:pt x="204234" y="161387"/>
                </a:lnTo>
                <a:lnTo>
                  <a:pt x="204234" y="210071"/>
                </a:lnTo>
                <a:lnTo>
                  <a:pt x="202576" y="223687"/>
                </a:lnTo>
                <a:lnTo>
                  <a:pt x="177732" y="255238"/>
                </a:lnTo>
                <a:lnTo>
                  <a:pt x="129085" y="268148"/>
                </a:lnTo>
                <a:lnTo>
                  <a:pt x="281289" y="268148"/>
                </a:lnTo>
                <a:lnTo>
                  <a:pt x="276923" y="266368"/>
                </a:lnTo>
                <a:lnTo>
                  <a:pt x="274588" y="262882"/>
                </a:lnTo>
                <a:lnTo>
                  <a:pt x="272651" y="259342"/>
                </a:lnTo>
                <a:lnTo>
                  <a:pt x="271800" y="254046"/>
                </a:lnTo>
                <a:lnTo>
                  <a:pt x="271709" y="161387"/>
                </a:lnTo>
                <a:close/>
              </a:path>
              <a:path w="304165" h="321309">
                <a:moveTo>
                  <a:pt x="303917" y="266955"/>
                </a:moveTo>
                <a:lnTo>
                  <a:pt x="299205" y="267771"/>
                </a:lnTo>
                <a:lnTo>
                  <a:pt x="296158" y="268148"/>
                </a:lnTo>
                <a:lnTo>
                  <a:pt x="303917" y="268148"/>
                </a:lnTo>
                <a:lnTo>
                  <a:pt x="303917" y="266955"/>
                </a:lnTo>
                <a:close/>
              </a:path>
              <a:path w="304165" h="321309">
                <a:moveTo>
                  <a:pt x="149628" y="0"/>
                </a:moveTo>
                <a:lnTo>
                  <a:pt x="97391" y="5294"/>
                </a:lnTo>
                <a:lnTo>
                  <a:pt x="56940" y="21151"/>
                </a:lnTo>
                <a:lnTo>
                  <a:pt x="24364" y="54127"/>
                </a:lnTo>
                <a:lnTo>
                  <a:pt x="11130" y="101515"/>
                </a:lnTo>
                <a:lnTo>
                  <a:pt x="78081" y="101515"/>
                </a:lnTo>
                <a:lnTo>
                  <a:pt x="84041" y="80209"/>
                </a:lnTo>
                <a:lnTo>
                  <a:pt x="97264" y="64994"/>
                </a:lnTo>
                <a:lnTo>
                  <a:pt x="117758" y="55867"/>
                </a:lnTo>
                <a:lnTo>
                  <a:pt x="145534" y="52825"/>
                </a:lnTo>
                <a:lnTo>
                  <a:pt x="263553" y="52825"/>
                </a:lnTo>
                <a:lnTo>
                  <a:pt x="261999" y="48875"/>
                </a:lnTo>
                <a:lnTo>
                  <a:pt x="232924" y="19978"/>
                </a:lnTo>
                <a:lnTo>
                  <a:pt x="195666" y="4990"/>
                </a:lnTo>
                <a:lnTo>
                  <a:pt x="173743" y="1247"/>
                </a:lnTo>
                <a:lnTo>
                  <a:pt x="149628" y="0"/>
                </a:lnTo>
                <a:close/>
              </a:path>
            </a:pathLst>
          </a:custGeom>
          <a:solidFill>
            <a:srgbClr val="FFFFFF"/>
          </a:solidFill>
        </p:spPr>
        <p:txBody>
          <a:bodyPr wrap="square" lIns="0" tIns="0" rIns="0" bIns="0" rtlCol="0"/>
          <a:lstStyle/>
          <a:p>
            <a:endParaRPr/>
          </a:p>
        </p:txBody>
      </p:sp>
      <p:sp>
        <p:nvSpPr>
          <p:cNvPr id="42" name="object 42"/>
          <p:cNvSpPr/>
          <p:nvPr/>
        </p:nvSpPr>
        <p:spPr>
          <a:xfrm>
            <a:off x="19023440" y="812584"/>
            <a:ext cx="177800" cy="311785"/>
          </a:xfrm>
          <a:custGeom>
            <a:avLst/>
            <a:gdLst/>
            <a:ahLst/>
            <a:cxnLst/>
            <a:rect l="l" t="t" r="r" b="b"/>
            <a:pathLst>
              <a:path w="177800" h="311784">
                <a:moveTo>
                  <a:pt x="62793" y="8261"/>
                </a:moveTo>
                <a:lnTo>
                  <a:pt x="0" y="8261"/>
                </a:lnTo>
                <a:lnTo>
                  <a:pt x="0" y="311592"/>
                </a:lnTo>
                <a:lnTo>
                  <a:pt x="66835" y="311592"/>
                </a:lnTo>
                <a:lnTo>
                  <a:pt x="66835" y="167261"/>
                </a:lnTo>
                <a:lnTo>
                  <a:pt x="68353" y="144168"/>
                </a:lnTo>
                <a:lnTo>
                  <a:pt x="80423" y="105415"/>
                </a:lnTo>
                <a:lnTo>
                  <a:pt x="116891" y="69990"/>
                </a:lnTo>
                <a:lnTo>
                  <a:pt x="126449" y="66898"/>
                </a:lnTo>
                <a:lnTo>
                  <a:pt x="62793" y="66898"/>
                </a:lnTo>
                <a:lnTo>
                  <a:pt x="62793" y="8261"/>
                </a:lnTo>
                <a:close/>
              </a:path>
              <a:path w="177800" h="311784">
                <a:moveTo>
                  <a:pt x="156445" y="0"/>
                </a:moveTo>
                <a:lnTo>
                  <a:pt x="152529" y="0"/>
                </a:lnTo>
                <a:lnTo>
                  <a:pt x="138030" y="1322"/>
                </a:lnTo>
                <a:lnTo>
                  <a:pt x="96227" y="21130"/>
                </a:lnTo>
                <a:lnTo>
                  <a:pt x="68184" y="54584"/>
                </a:lnTo>
                <a:lnTo>
                  <a:pt x="63966" y="66898"/>
                </a:lnTo>
                <a:lnTo>
                  <a:pt x="126449" y="66898"/>
                </a:lnTo>
                <a:lnTo>
                  <a:pt x="132190" y="65041"/>
                </a:lnTo>
                <a:lnTo>
                  <a:pt x="149042" y="63390"/>
                </a:lnTo>
                <a:lnTo>
                  <a:pt x="177764" y="63390"/>
                </a:lnTo>
                <a:lnTo>
                  <a:pt x="177764" y="1790"/>
                </a:lnTo>
                <a:lnTo>
                  <a:pt x="164885" y="617"/>
                </a:lnTo>
                <a:lnTo>
                  <a:pt x="156445" y="0"/>
                </a:lnTo>
                <a:close/>
              </a:path>
              <a:path w="177800" h="311784">
                <a:moveTo>
                  <a:pt x="177764" y="63390"/>
                </a:moveTo>
                <a:lnTo>
                  <a:pt x="149042" y="63390"/>
                </a:lnTo>
                <a:lnTo>
                  <a:pt x="155649" y="63570"/>
                </a:lnTo>
                <a:lnTo>
                  <a:pt x="162637" y="64113"/>
                </a:lnTo>
                <a:lnTo>
                  <a:pt x="170105" y="65041"/>
                </a:lnTo>
                <a:lnTo>
                  <a:pt x="177764" y="66312"/>
                </a:lnTo>
                <a:lnTo>
                  <a:pt x="177764" y="63390"/>
                </a:lnTo>
                <a:close/>
              </a:path>
            </a:pathLst>
          </a:custGeom>
          <a:solidFill>
            <a:srgbClr val="FFFFFF"/>
          </a:solidFill>
        </p:spPr>
        <p:txBody>
          <a:bodyPr wrap="square" lIns="0" tIns="0" rIns="0" bIns="0" rtlCol="0"/>
          <a:lstStyle/>
          <a:p>
            <a:endParaRPr/>
          </a:p>
        </p:txBody>
      </p:sp>
      <p:sp>
        <p:nvSpPr>
          <p:cNvPr id="43" name="object 43"/>
          <p:cNvSpPr/>
          <p:nvPr/>
        </p:nvSpPr>
        <p:spPr>
          <a:xfrm>
            <a:off x="16633873" y="706548"/>
            <a:ext cx="291465" cy="417830"/>
          </a:xfrm>
          <a:custGeom>
            <a:avLst/>
            <a:gdLst/>
            <a:ahLst/>
            <a:cxnLst/>
            <a:rect l="l" t="t" r="r" b="b"/>
            <a:pathLst>
              <a:path w="291465" h="417830">
                <a:moveTo>
                  <a:pt x="291362" y="0"/>
                </a:moveTo>
                <a:lnTo>
                  <a:pt x="84583" y="0"/>
                </a:lnTo>
                <a:lnTo>
                  <a:pt x="83997" y="62"/>
                </a:lnTo>
                <a:lnTo>
                  <a:pt x="36480" y="8950"/>
                </a:lnTo>
                <a:lnTo>
                  <a:pt x="6277" y="45209"/>
                </a:lnTo>
                <a:lnTo>
                  <a:pt x="0" y="90049"/>
                </a:lnTo>
                <a:lnTo>
                  <a:pt x="94" y="417631"/>
                </a:lnTo>
                <a:lnTo>
                  <a:pt x="73924" y="417631"/>
                </a:lnTo>
                <a:lnTo>
                  <a:pt x="73924" y="232223"/>
                </a:lnTo>
                <a:lnTo>
                  <a:pt x="264861" y="232223"/>
                </a:lnTo>
                <a:lnTo>
                  <a:pt x="264861" y="172549"/>
                </a:lnTo>
                <a:lnTo>
                  <a:pt x="73924" y="172549"/>
                </a:lnTo>
                <a:lnTo>
                  <a:pt x="73924" y="63202"/>
                </a:lnTo>
                <a:lnTo>
                  <a:pt x="291362" y="63202"/>
                </a:lnTo>
                <a:lnTo>
                  <a:pt x="291362" y="0"/>
                </a:lnTo>
                <a:close/>
              </a:path>
            </a:pathLst>
          </a:custGeom>
          <a:solidFill>
            <a:srgbClr val="FFFFFF"/>
          </a:solidFill>
        </p:spPr>
        <p:txBody>
          <a:bodyPr wrap="square" lIns="0" tIns="0" rIns="0" bIns="0" rtlCol="0"/>
          <a:lstStyle/>
          <a:p>
            <a:endParaRPr/>
          </a:p>
        </p:txBody>
      </p:sp>
      <p:sp>
        <p:nvSpPr>
          <p:cNvPr id="44" name="object 44"/>
          <p:cNvSpPr/>
          <p:nvPr/>
        </p:nvSpPr>
        <p:spPr>
          <a:xfrm>
            <a:off x="18934937" y="1213003"/>
            <a:ext cx="31115" cy="26670"/>
          </a:xfrm>
          <a:custGeom>
            <a:avLst/>
            <a:gdLst/>
            <a:ahLst/>
            <a:cxnLst/>
            <a:rect l="l" t="t" r="r" b="b"/>
            <a:pathLst>
              <a:path w="31115" h="26669">
                <a:moveTo>
                  <a:pt x="17894" y="0"/>
                </a:moveTo>
                <a:lnTo>
                  <a:pt x="0" y="0"/>
                </a:lnTo>
                <a:lnTo>
                  <a:pt x="0" y="26114"/>
                </a:lnTo>
                <a:lnTo>
                  <a:pt x="24742" y="26114"/>
                </a:lnTo>
                <a:lnTo>
                  <a:pt x="30564" y="21716"/>
                </a:lnTo>
                <a:lnTo>
                  <a:pt x="30564" y="8366"/>
                </a:lnTo>
                <a:lnTo>
                  <a:pt x="29077" y="5088"/>
                </a:lnTo>
                <a:lnTo>
                  <a:pt x="26177" y="3036"/>
                </a:lnTo>
                <a:lnTo>
                  <a:pt x="23161" y="1026"/>
                </a:lnTo>
                <a:lnTo>
                  <a:pt x="17894" y="0"/>
                </a:lnTo>
                <a:close/>
              </a:path>
            </a:pathLst>
          </a:custGeom>
          <a:solidFill>
            <a:srgbClr val="FFFFFF"/>
          </a:solidFill>
        </p:spPr>
        <p:txBody>
          <a:bodyPr wrap="square" lIns="0" tIns="0" rIns="0" bIns="0" rtlCol="0"/>
          <a:lstStyle/>
          <a:p>
            <a:endParaRPr/>
          </a:p>
        </p:txBody>
      </p:sp>
      <p:sp>
        <p:nvSpPr>
          <p:cNvPr id="45" name="object 45"/>
          <p:cNvSpPr/>
          <p:nvPr/>
        </p:nvSpPr>
        <p:spPr>
          <a:xfrm>
            <a:off x="16536770" y="1179014"/>
            <a:ext cx="2694940" cy="135890"/>
          </a:xfrm>
          <a:custGeom>
            <a:avLst/>
            <a:gdLst/>
            <a:ahLst/>
            <a:cxnLst/>
            <a:rect l="l" t="t" r="r" b="b"/>
            <a:pathLst>
              <a:path w="2694940" h="135890">
                <a:moveTo>
                  <a:pt x="2673635" y="0"/>
                </a:moveTo>
                <a:lnTo>
                  <a:pt x="65139" y="0"/>
                </a:lnTo>
                <a:lnTo>
                  <a:pt x="52019" y="2376"/>
                </a:lnTo>
                <a:lnTo>
                  <a:pt x="24679" y="29590"/>
                </a:lnTo>
                <a:lnTo>
                  <a:pt x="1842" y="111944"/>
                </a:lnTo>
                <a:lnTo>
                  <a:pt x="0" y="118718"/>
                </a:lnTo>
                <a:lnTo>
                  <a:pt x="1057" y="124561"/>
                </a:lnTo>
                <a:lnTo>
                  <a:pt x="4512" y="128959"/>
                </a:lnTo>
                <a:lnTo>
                  <a:pt x="7989" y="133273"/>
                </a:lnTo>
                <a:lnTo>
                  <a:pt x="13936" y="135692"/>
                </a:lnTo>
                <a:lnTo>
                  <a:pt x="2629333" y="135692"/>
                </a:lnTo>
                <a:lnTo>
                  <a:pt x="2642390" y="133320"/>
                </a:lnTo>
                <a:lnTo>
                  <a:pt x="2652498" y="127933"/>
                </a:lnTo>
                <a:lnTo>
                  <a:pt x="2531881" y="127933"/>
                </a:lnTo>
                <a:lnTo>
                  <a:pt x="2522608" y="127253"/>
                </a:lnTo>
                <a:lnTo>
                  <a:pt x="2517367" y="126153"/>
                </a:lnTo>
                <a:lnTo>
                  <a:pt x="2245942" y="126153"/>
                </a:lnTo>
                <a:lnTo>
                  <a:pt x="2245942" y="13172"/>
                </a:lnTo>
                <a:lnTo>
                  <a:pt x="2517898" y="13172"/>
                </a:lnTo>
                <a:lnTo>
                  <a:pt x="2523902" y="11972"/>
                </a:lnTo>
                <a:lnTo>
                  <a:pt x="2533200" y="11413"/>
                </a:lnTo>
                <a:lnTo>
                  <a:pt x="2693425" y="11413"/>
                </a:lnTo>
                <a:lnTo>
                  <a:pt x="2693373" y="11120"/>
                </a:lnTo>
                <a:lnTo>
                  <a:pt x="2689939" y="6711"/>
                </a:lnTo>
                <a:lnTo>
                  <a:pt x="2686483" y="2450"/>
                </a:lnTo>
                <a:lnTo>
                  <a:pt x="2680724" y="52"/>
                </a:lnTo>
                <a:lnTo>
                  <a:pt x="2673635" y="0"/>
                </a:lnTo>
                <a:close/>
              </a:path>
              <a:path w="2694940" h="135890">
                <a:moveTo>
                  <a:pt x="2535535" y="32197"/>
                </a:moveTo>
                <a:lnTo>
                  <a:pt x="2530383" y="32197"/>
                </a:lnTo>
                <a:lnTo>
                  <a:pt x="2526310" y="33014"/>
                </a:lnTo>
                <a:lnTo>
                  <a:pt x="2523357" y="34805"/>
                </a:lnTo>
                <a:lnTo>
                  <a:pt x="2520373" y="36532"/>
                </a:lnTo>
                <a:lnTo>
                  <a:pt x="2518939" y="38752"/>
                </a:lnTo>
                <a:lnTo>
                  <a:pt x="2518939" y="45841"/>
                </a:lnTo>
                <a:lnTo>
                  <a:pt x="2523828" y="49967"/>
                </a:lnTo>
                <a:lnTo>
                  <a:pt x="2543879" y="57819"/>
                </a:lnTo>
                <a:lnTo>
                  <a:pt x="2551938" y="61191"/>
                </a:lnTo>
                <a:lnTo>
                  <a:pt x="2576759" y="93180"/>
                </a:lnTo>
                <a:lnTo>
                  <a:pt x="2576079" y="100138"/>
                </a:lnTo>
                <a:lnTo>
                  <a:pt x="2542722" y="127299"/>
                </a:lnTo>
                <a:lnTo>
                  <a:pt x="2531881" y="127933"/>
                </a:lnTo>
                <a:lnTo>
                  <a:pt x="2652498" y="127933"/>
                </a:lnTo>
                <a:lnTo>
                  <a:pt x="2654436" y="126900"/>
                </a:lnTo>
                <a:lnTo>
                  <a:pt x="2664052" y="117479"/>
                </a:lnTo>
                <a:lnTo>
                  <a:pt x="2669824" y="106101"/>
                </a:lnTo>
                <a:lnTo>
                  <a:pt x="2687382" y="42616"/>
                </a:lnTo>
                <a:lnTo>
                  <a:pt x="2571544" y="42616"/>
                </a:lnTo>
                <a:lnTo>
                  <a:pt x="2560895" y="38051"/>
                </a:lnTo>
                <a:lnTo>
                  <a:pt x="2551345" y="34796"/>
                </a:lnTo>
                <a:lnTo>
                  <a:pt x="2542891" y="32846"/>
                </a:lnTo>
                <a:lnTo>
                  <a:pt x="2535535" y="32197"/>
                </a:lnTo>
                <a:close/>
              </a:path>
              <a:path w="2694940" h="135890">
                <a:moveTo>
                  <a:pt x="2369980" y="13172"/>
                </a:moveTo>
                <a:lnTo>
                  <a:pt x="2328724" y="13172"/>
                </a:lnTo>
                <a:lnTo>
                  <a:pt x="2328724" y="33988"/>
                </a:lnTo>
                <a:lnTo>
                  <a:pt x="2274182" y="33988"/>
                </a:lnTo>
                <a:lnTo>
                  <a:pt x="2274182" y="57705"/>
                </a:lnTo>
                <a:lnTo>
                  <a:pt x="2326065" y="57705"/>
                </a:lnTo>
                <a:lnTo>
                  <a:pt x="2326065" y="78489"/>
                </a:lnTo>
                <a:lnTo>
                  <a:pt x="2274182" y="78489"/>
                </a:lnTo>
                <a:lnTo>
                  <a:pt x="2274182" y="105389"/>
                </a:lnTo>
                <a:lnTo>
                  <a:pt x="2330044" y="105389"/>
                </a:lnTo>
                <a:lnTo>
                  <a:pt x="2330044" y="126153"/>
                </a:lnTo>
                <a:lnTo>
                  <a:pt x="2369980" y="126153"/>
                </a:lnTo>
                <a:lnTo>
                  <a:pt x="2369980" y="13172"/>
                </a:lnTo>
                <a:close/>
              </a:path>
              <a:path w="2694940" h="135890">
                <a:moveTo>
                  <a:pt x="2517898" y="13172"/>
                </a:moveTo>
                <a:lnTo>
                  <a:pt x="2419455" y="13172"/>
                </a:lnTo>
                <a:lnTo>
                  <a:pt x="2428144" y="13798"/>
                </a:lnTo>
                <a:lnTo>
                  <a:pt x="2435762" y="15676"/>
                </a:lnTo>
                <a:lnTo>
                  <a:pt x="2457893" y="46815"/>
                </a:lnTo>
                <a:lnTo>
                  <a:pt x="2457284" y="53510"/>
                </a:lnTo>
                <a:lnTo>
                  <a:pt x="2428964" y="80265"/>
                </a:lnTo>
                <a:lnTo>
                  <a:pt x="2420596" y="80898"/>
                </a:lnTo>
                <a:lnTo>
                  <a:pt x="2398178" y="80898"/>
                </a:lnTo>
                <a:lnTo>
                  <a:pt x="2398178" y="126153"/>
                </a:lnTo>
                <a:lnTo>
                  <a:pt x="2517367" y="126153"/>
                </a:lnTo>
                <a:lnTo>
                  <a:pt x="2512930" y="125221"/>
                </a:lnTo>
                <a:lnTo>
                  <a:pt x="2502845" y="121846"/>
                </a:lnTo>
                <a:lnTo>
                  <a:pt x="2492353" y="117137"/>
                </a:lnTo>
                <a:lnTo>
                  <a:pt x="2492353" y="92866"/>
                </a:lnTo>
                <a:lnTo>
                  <a:pt x="2547629" y="92866"/>
                </a:lnTo>
                <a:lnTo>
                  <a:pt x="2547629" y="92039"/>
                </a:lnTo>
                <a:lnTo>
                  <a:pt x="2542330" y="87588"/>
                </a:lnTo>
                <a:lnTo>
                  <a:pt x="2514394" y="76500"/>
                </a:lnTo>
                <a:lnTo>
                  <a:pt x="2510237" y="74772"/>
                </a:lnTo>
                <a:lnTo>
                  <a:pt x="2489714" y="50092"/>
                </a:lnTo>
                <a:lnTo>
                  <a:pt x="2489714" y="44030"/>
                </a:lnTo>
                <a:lnTo>
                  <a:pt x="2515546" y="13642"/>
                </a:lnTo>
                <a:lnTo>
                  <a:pt x="2517898" y="13172"/>
                </a:lnTo>
                <a:close/>
              </a:path>
              <a:path w="2694940" h="135890">
                <a:moveTo>
                  <a:pt x="2547629" y="92866"/>
                </a:moveTo>
                <a:lnTo>
                  <a:pt x="2492353" y="92866"/>
                </a:lnTo>
                <a:lnTo>
                  <a:pt x="2500520" y="98133"/>
                </a:lnTo>
                <a:lnTo>
                  <a:pt x="2507431" y="101797"/>
                </a:lnTo>
                <a:lnTo>
                  <a:pt x="2512939" y="104017"/>
                </a:lnTo>
                <a:lnTo>
                  <a:pt x="2518436" y="106101"/>
                </a:lnTo>
                <a:lnTo>
                  <a:pt x="2524174" y="107148"/>
                </a:lnTo>
                <a:lnTo>
                  <a:pt x="2541796" y="107148"/>
                </a:lnTo>
                <a:lnTo>
                  <a:pt x="2547629" y="103630"/>
                </a:lnTo>
                <a:lnTo>
                  <a:pt x="2547629" y="92866"/>
                </a:lnTo>
                <a:close/>
              </a:path>
              <a:path w="2694940" h="135890">
                <a:moveTo>
                  <a:pt x="2693425" y="11413"/>
                </a:moveTo>
                <a:lnTo>
                  <a:pt x="2533200" y="11413"/>
                </a:lnTo>
                <a:lnTo>
                  <a:pt x="2542612" y="11974"/>
                </a:lnTo>
                <a:lnTo>
                  <a:pt x="2552140" y="13659"/>
                </a:lnTo>
                <a:lnTo>
                  <a:pt x="2561785" y="16466"/>
                </a:lnTo>
                <a:lnTo>
                  <a:pt x="2571544" y="20397"/>
                </a:lnTo>
                <a:lnTo>
                  <a:pt x="2571544" y="42616"/>
                </a:lnTo>
                <a:lnTo>
                  <a:pt x="2687382" y="42616"/>
                </a:lnTo>
                <a:lnTo>
                  <a:pt x="2694420" y="17067"/>
                </a:lnTo>
                <a:lnTo>
                  <a:pt x="2693425" y="11413"/>
                </a:lnTo>
                <a:close/>
              </a:path>
            </a:pathLst>
          </a:custGeom>
          <a:solidFill>
            <a:srgbClr val="FFFFFF"/>
          </a:solidFill>
        </p:spPr>
        <p:txBody>
          <a:bodyPr wrap="square" lIns="0" tIns="0" rIns="0" bIns="0" rtlCol="0"/>
          <a:lstStyle/>
          <a:p>
            <a:endParaRPr/>
          </a:p>
        </p:txBody>
      </p:sp>
      <p:sp>
        <p:nvSpPr>
          <p:cNvPr id="46" name="object 46"/>
          <p:cNvSpPr/>
          <p:nvPr/>
        </p:nvSpPr>
        <p:spPr>
          <a:xfrm>
            <a:off x="16536773" y="1179011"/>
            <a:ext cx="2694940" cy="135890"/>
          </a:xfrm>
          <a:custGeom>
            <a:avLst/>
            <a:gdLst/>
            <a:ahLst/>
            <a:cxnLst/>
            <a:rect l="l" t="t" r="r" b="b"/>
            <a:pathLst>
              <a:path w="2694940" h="135890">
                <a:moveTo>
                  <a:pt x="2673625" y="0"/>
                </a:moveTo>
                <a:lnTo>
                  <a:pt x="65139" y="0"/>
                </a:lnTo>
                <a:lnTo>
                  <a:pt x="52019" y="2378"/>
                </a:lnTo>
                <a:lnTo>
                  <a:pt x="24669" y="29601"/>
                </a:lnTo>
                <a:lnTo>
                  <a:pt x="1842" y="111954"/>
                </a:lnTo>
                <a:lnTo>
                  <a:pt x="0" y="118680"/>
                </a:lnTo>
                <a:lnTo>
                  <a:pt x="1047" y="124572"/>
                </a:lnTo>
                <a:lnTo>
                  <a:pt x="4502" y="128969"/>
                </a:lnTo>
                <a:lnTo>
                  <a:pt x="7978" y="133273"/>
                </a:lnTo>
                <a:lnTo>
                  <a:pt x="13926" y="135692"/>
                </a:lnTo>
                <a:lnTo>
                  <a:pt x="2629333" y="135692"/>
                </a:lnTo>
                <a:lnTo>
                  <a:pt x="2642385" y="133320"/>
                </a:lnTo>
                <a:lnTo>
                  <a:pt x="2652490" y="127933"/>
                </a:lnTo>
                <a:lnTo>
                  <a:pt x="2531870" y="127933"/>
                </a:lnTo>
                <a:lnTo>
                  <a:pt x="2522602" y="127253"/>
                </a:lnTo>
                <a:lnTo>
                  <a:pt x="2517362" y="126153"/>
                </a:lnTo>
                <a:lnTo>
                  <a:pt x="2245931" y="126153"/>
                </a:lnTo>
                <a:lnTo>
                  <a:pt x="2245931" y="13172"/>
                </a:lnTo>
                <a:lnTo>
                  <a:pt x="2517892" y="13172"/>
                </a:lnTo>
                <a:lnTo>
                  <a:pt x="2523896" y="11972"/>
                </a:lnTo>
                <a:lnTo>
                  <a:pt x="2533189" y="11413"/>
                </a:lnTo>
                <a:lnTo>
                  <a:pt x="2693413" y="11413"/>
                </a:lnTo>
                <a:lnTo>
                  <a:pt x="2693363" y="11130"/>
                </a:lnTo>
                <a:lnTo>
                  <a:pt x="2689939" y="6711"/>
                </a:lnTo>
                <a:lnTo>
                  <a:pt x="2686483" y="2460"/>
                </a:lnTo>
                <a:lnTo>
                  <a:pt x="2680714" y="52"/>
                </a:lnTo>
                <a:lnTo>
                  <a:pt x="2673625" y="0"/>
                </a:lnTo>
                <a:close/>
              </a:path>
              <a:path w="2694940" h="135890">
                <a:moveTo>
                  <a:pt x="2535524" y="32197"/>
                </a:moveTo>
                <a:lnTo>
                  <a:pt x="2530383" y="32197"/>
                </a:lnTo>
                <a:lnTo>
                  <a:pt x="2526310" y="33025"/>
                </a:lnTo>
                <a:lnTo>
                  <a:pt x="2523357" y="34815"/>
                </a:lnTo>
                <a:lnTo>
                  <a:pt x="2520363" y="36532"/>
                </a:lnTo>
                <a:lnTo>
                  <a:pt x="2518939" y="38763"/>
                </a:lnTo>
                <a:lnTo>
                  <a:pt x="2518939" y="45841"/>
                </a:lnTo>
                <a:lnTo>
                  <a:pt x="2523818" y="49977"/>
                </a:lnTo>
                <a:lnTo>
                  <a:pt x="2543874" y="57821"/>
                </a:lnTo>
                <a:lnTo>
                  <a:pt x="2551936" y="61197"/>
                </a:lnTo>
                <a:lnTo>
                  <a:pt x="2576748" y="93190"/>
                </a:lnTo>
                <a:lnTo>
                  <a:pt x="2576070" y="100149"/>
                </a:lnTo>
                <a:lnTo>
                  <a:pt x="2542711" y="127301"/>
                </a:lnTo>
                <a:lnTo>
                  <a:pt x="2531870" y="127933"/>
                </a:lnTo>
                <a:lnTo>
                  <a:pt x="2652490" y="127933"/>
                </a:lnTo>
                <a:lnTo>
                  <a:pt x="2654428" y="126900"/>
                </a:lnTo>
                <a:lnTo>
                  <a:pt x="2664046" y="117479"/>
                </a:lnTo>
                <a:lnTo>
                  <a:pt x="2669824" y="106101"/>
                </a:lnTo>
                <a:lnTo>
                  <a:pt x="2687379" y="42626"/>
                </a:lnTo>
                <a:lnTo>
                  <a:pt x="2571544" y="42626"/>
                </a:lnTo>
                <a:lnTo>
                  <a:pt x="2560894" y="38059"/>
                </a:lnTo>
                <a:lnTo>
                  <a:pt x="2551339" y="34801"/>
                </a:lnTo>
                <a:lnTo>
                  <a:pt x="2542883" y="32848"/>
                </a:lnTo>
                <a:lnTo>
                  <a:pt x="2535524" y="32197"/>
                </a:lnTo>
                <a:close/>
              </a:path>
              <a:path w="2694940" h="135890">
                <a:moveTo>
                  <a:pt x="2369969" y="13172"/>
                </a:moveTo>
                <a:lnTo>
                  <a:pt x="2328724" y="13172"/>
                </a:lnTo>
                <a:lnTo>
                  <a:pt x="2328724" y="33988"/>
                </a:lnTo>
                <a:lnTo>
                  <a:pt x="2274182" y="33988"/>
                </a:lnTo>
                <a:lnTo>
                  <a:pt x="2274182" y="57705"/>
                </a:lnTo>
                <a:lnTo>
                  <a:pt x="2326054" y="57705"/>
                </a:lnTo>
                <a:lnTo>
                  <a:pt x="2326054" y="78489"/>
                </a:lnTo>
                <a:lnTo>
                  <a:pt x="2274182" y="78489"/>
                </a:lnTo>
                <a:lnTo>
                  <a:pt x="2274182" y="105399"/>
                </a:lnTo>
                <a:lnTo>
                  <a:pt x="2330044" y="105399"/>
                </a:lnTo>
                <a:lnTo>
                  <a:pt x="2330044" y="126153"/>
                </a:lnTo>
                <a:lnTo>
                  <a:pt x="2369969" y="126153"/>
                </a:lnTo>
                <a:lnTo>
                  <a:pt x="2369969" y="13172"/>
                </a:lnTo>
                <a:close/>
              </a:path>
              <a:path w="2694940" h="135890">
                <a:moveTo>
                  <a:pt x="2517892" y="13172"/>
                </a:moveTo>
                <a:lnTo>
                  <a:pt x="2419455" y="13172"/>
                </a:lnTo>
                <a:lnTo>
                  <a:pt x="2428142" y="13799"/>
                </a:lnTo>
                <a:lnTo>
                  <a:pt x="2435758" y="15680"/>
                </a:lnTo>
                <a:lnTo>
                  <a:pt x="2457893" y="46815"/>
                </a:lnTo>
                <a:lnTo>
                  <a:pt x="2457282" y="53516"/>
                </a:lnTo>
                <a:lnTo>
                  <a:pt x="2428964" y="80265"/>
                </a:lnTo>
                <a:lnTo>
                  <a:pt x="2420596" y="80898"/>
                </a:lnTo>
                <a:lnTo>
                  <a:pt x="2398167" y="80898"/>
                </a:lnTo>
                <a:lnTo>
                  <a:pt x="2398167" y="126153"/>
                </a:lnTo>
                <a:lnTo>
                  <a:pt x="2517362" y="126153"/>
                </a:lnTo>
                <a:lnTo>
                  <a:pt x="2512924" y="125221"/>
                </a:lnTo>
                <a:lnTo>
                  <a:pt x="2502840" y="121846"/>
                </a:lnTo>
                <a:lnTo>
                  <a:pt x="2492353" y="117137"/>
                </a:lnTo>
                <a:lnTo>
                  <a:pt x="2492353" y="92876"/>
                </a:lnTo>
                <a:lnTo>
                  <a:pt x="2547629" y="92876"/>
                </a:lnTo>
                <a:lnTo>
                  <a:pt x="2547629" y="92039"/>
                </a:lnTo>
                <a:lnTo>
                  <a:pt x="2542320" y="87588"/>
                </a:lnTo>
                <a:lnTo>
                  <a:pt x="2514394" y="76500"/>
                </a:lnTo>
                <a:lnTo>
                  <a:pt x="2510237" y="74772"/>
                </a:lnTo>
                <a:lnTo>
                  <a:pt x="2489714" y="50092"/>
                </a:lnTo>
                <a:lnTo>
                  <a:pt x="2489714" y="44040"/>
                </a:lnTo>
                <a:lnTo>
                  <a:pt x="2515541" y="13642"/>
                </a:lnTo>
                <a:lnTo>
                  <a:pt x="2517892" y="13172"/>
                </a:lnTo>
                <a:close/>
              </a:path>
              <a:path w="2694940" h="135890">
                <a:moveTo>
                  <a:pt x="2547629" y="92876"/>
                </a:moveTo>
                <a:lnTo>
                  <a:pt x="2492353" y="92876"/>
                </a:lnTo>
                <a:lnTo>
                  <a:pt x="2500520" y="98143"/>
                </a:lnTo>
                <a:lnTo>
                  <a:pt x="2507431" y="101797"/>
                </a:lnTo>
                <a:lnTo>
                  <a:pt x="2512928" y="104017"/>
                </a:lnTo>
                <a:lnTo>
                  <a:pt x="2518436" y="106101"/>
                </a:lnTo>
                <a:lnTo>
                  <a:pt x="2524174" y="107159"/>
                </a:lnTo>
                <a:lnTo>
                  <a:pt x="2541796" y="107159"/>
                </a:lnTo>
                <a:lnTo>
                  <a:pt x="2547629" y="103640"/>
                </a:lnTo>
                <a:lnTo>
                  <a:pt x="2547629" y="92876"/>
                </a:lnTo>
                <a:close/>
              </a:path>
              <a:path w="2694940" h="135890">
                <a:moveTo>
                  <a:pt x="2693413" y="11413"/>
                </a:moveTo>
                <a:lnTo>
                  <a:pt x="2533189" y="11413"/>
                </a:lnTo>
                <a:lnTo>
                  <a:pt x="2542603" y="11974"/>
                </a:lnTo>
                <a:lnTo>
                  <a:pt x="2552135" y="13659"/>
                </a:lnTo>
                <a:lnTo>
                  <a:pt x="2561783" y="16466"/>
                </a:lnTo>
                <a:lnTo>
                  <a:pt x="2571544" y="20397"/>
                </a:lnTo>
                <a:lnTo>
                  <a:pt x="2571544" y="42626"/>
                </a:lnTo>
                <a:lnTo>
                  <a:pt x="2687379" y="42626"/>
                </a:lnTo>
                <a:lnTo>
                  <a:pt x="2694420" y="17067"/>
                </a:lnTo>
                <a:lnTo>
                  <a:pt x="2693413" y="11413"/>
                </a:lnTo>
                <a:close/>
              </a:path>
            </a:pathLst>
          </a:custGeom>
          <a:solidFill>
            <a:srgbClr val="FFFFFF"/>
          </a:solidFill>
        </p:spPr>
        <p:txBody>
          <a:bodyPr wrap="square" lIns="0" tIns="0" rIns="0" bIns="0" rtlCol="0"/>
          <a:lstStyle/>
          <a:p>
            <a:endParaRPr/>
          </a:p>
        </p:txBody>
      </p:sp>
      <p:sp>
        <p:nvSpPr>
          <p:cNvPr id="49" name="object 7"/>
          <p:cNvSpPr/>
          <p:nvPr/>
        </p:nvSpPr>
        <p:spPr>
          <a:xfrm>
            <a:off x="758825" y="890718"/>
            <a:ext cx="1003603" cy="977635"/>
          </a:xfrm>
          <a:prstGeom prst="rect">
            <a:avLst/>
          </a:prstGeom>
          <a:blipFill>
            <a:blip r:embed="rId6" cstate="print"/>
            <a:stretch>
              <a:fillRect/>
            </a:stretch>
          </a:blipFill>
        </p:spPr>
        <p:txBody>
          <a:bodyPr wrap="square" lIns="0" tIns="0" rIns="0" bIns="0" rtlCol="0"/>
          <a:lstStyle/>
          <a:p>
            <a:endParaRPr/>
          </a:p>
        </p:txBody>
      </p:sp>
      <p:sp>
        <p:nvSpPr>
          <p:cNvPr id="51" name="object 9"/>
          <p:cNvSpPr/>
          <p:nvPr/>
        </p:nvSpPr>
        <p:spPr>
          <a:xfrm>
            <a:off x="1686954" y="555650"/>
            <a:ext cx="305435" cy="1510665"/>
          </a:xfrm>
          <a:custGeom>
            <a:avLst/>
            <a:gdLst/>
            <a:ahLst/>
            <a:cxnLst/>
            <a:rect l="l" t="t" r="r" b="b"/>
            <a:pathLst>
              <a:path w="305435" h="1510664">
                <a:moveTo>
                  <a:pt x="304985" y="0"/>
                </a:moveTo>
                <a:lnTo>
                  <a:pt x="0" y="0"/>
                </a:lnTo>
                <a:lnTo>
                  <a:pt x="0" y="1510613"/>
                </a:lnTo>
                <a:lnTo>
                  <a:pt x="304985" y="1510613"/>
                </a:lnTo>
                <a:lnTo>
                  <a:pt x="304985" y="0"/>
                </a:lnTo>
                <a:close/>
              </a:path>
            </a:pathLst>
          </a:custGeom>
          <a:solidFill>
            <a:srgbClr val="FFFFFF"/>
          </a:solidFill>
        </p:spPr>
        <p:txBody>
          <a:bodyPr wrap="square" lIns="0" tIns="0" rIns="0" bIns="0" rtlCol="0"/>
          <a:lstStyle/>
          <a:p>
            <a:endParaRPr/>
          </a:p>
        </p:txBody>
      </p:sp>
      <p:sp>
        <p:nvSpPr>
          <p:cNvPr id="52" name="object 10"/>
          <p:cNvSpPr/>
          <p:nvPr/>
        </p:nvSpPr>
        <p:spPr>
          <a:xfrm>
            <a:off x="1678043" y="638810"/>
            <a:ext cx="168392" cy="1510613"/>
          </a:xfrm>
          <a:prstGeom prst="rect">
            <a:avLst/>
          </a:prstGeom>
          <a:blipFill>
            <a:blip r:embed="rId7" cstate="print"/>
            <a:stretch>
              <a:fillRect/>
            </a:stretch>
          </a:blipFill>
        </p:spPr>
        <p:txBody>
          <a:bodyPr wrap="square" lIns="0" tIns="0" rIns="0" bIns="0" rtlCol="0"/>
          <a:lstStyle/>
          <a:p>
            <a:endParaRPr/>
          </a:p>
        </p:txBody>
      </p:sp>
      <p:sp>
        <p:nvSpPr>
          <p:cNvPr id="53" name="object 11"/>
          <p:cNvSpPr/>
          <p:nvPr/>
        </p:nvSpPr>
        <p:spPr>
          <a:xfrm>
            <a:off x="1762250" y="638810"/>
            <a:ext cx="305435" cy="1510665"/>
          </a:xfrm>
          <a:custGeom>
            <a:avLst/>
            <a:gdLst/>
            <a:ahLst/>
            <a:cxnLst/>
            <a:rect l="l" t="t" r="r" b="b"/>
            <a:pathLst>
              <a:path w="305435" h="1510664">
                <a:moveTo>
                  <a:pt x="304985" y="0"/>
                </a:moveTo>
                <a:lnTo>
                  <a:pt x="0" y="0"/>
                </a:lnTo>
                <a:lnTo>
                  <a:pt x="0" y="1510613"/>
                </a:lnTo>
                <a:lnTo>
                  <a:pt x="304985" y="1510613"/>
                </a:lnTo>
                <a:lnTo>
                  <a:pt x="304985" y="0"/>
                </a:lnTo>
                <a:close/>
              </a:path>
            </a:pathLst>
          </a:custGeom>
          <a:solidFill>
            <a:srgbClr val="FFFFFF"/>
          </a:solidFill>
        </p:spPr>
        <p:txBody>
          <a:bodyPr wrap="square" lIns="0" tIns="0" rIns="0" bIns="0" rtlCol="0"/>
          <a:lstStyle/>
          <a:p>
            <a:endParaRPr/>
          </a:p>
        </p:txBody>
      </p:sp>
      <p:sp>
        <p:nvSpPr>
          <p:cNvPr id="48" name="object 29"/>
          <p:cNvSpPr txBox="1"/>
          <p:nvPr/>
        </p:nvSpPr>
        <p:spPr>
          <a:xfrm>
            <a:off x="4633690" y="10130336"/>
            <a:ext cx="15188335" cy="738664"/>
          </a:xfrm>
          <a:prstGeom prst="rect">
            <a:avLst/>
          </a:prstGeom>
        </p:spPr>
        <p:txBody>
          <a:bodyPr vert="horz" wrap="square" lIns="0" tIns="0" rIns="0" bIns="0" rtlCol="0">
            <a:spAutoFit/>
          </a:bodyPr>
          <a:lstStyle/>
          <a:p>
            <a:pPr algn="r">
              <a:defRPr/>
            </a:pPr>
            <a:r>
              <a:rPr lang="es-ES" sz="2400" dirty="0">
                <a:solidFill>
                  <a:srgbClr val="1F497D"/>
                </a:solidFill>
              </a:rPr>
              <a:t>Fuente: Adres Población vigente Diciembre 2020</a:t>
            </a:r>
          </a:p>
          <a:p>
            <a:pPr algn="r">
              <a:defRPr/>
            </a:pPr>
            <a:r>
              <a:rPr lang="es-ES" sz="2400" dirty="0">
                <a:solidFill>
                  <a:srgbClr val="1F497D"/>
                </a:solidFill>
              </a:rPr>
              <a:t>Población vigente Contributivo - Subsidiado</a:t>
            </a:r>
          </a:p>
        </p:txBody>
      </p:sp>
      <p:sp>
        <p:nvSpPr>
          <p:cNvPr id="50" name="object 2"/>
          <p:cNvSpPr txBox="1">
            <a:spLocks noGrp="1"/>
          </p:cNvSpPr>
          <p:nvPr>
            <p:ph type="title"/>
          </p:nvPr>
        </p:nvSpPr>
        <p:spPr>
          <a:xfrm>
            <a:off x="1929855" y="121414"/>
            <a:ext cx="13560425" cy="2044790"/>
          </a:xfrm>
          <a:prstGeom prst="rect">
            <a:avLst/>
          </a:prstGeom>
        </p:spPr>
        <p:txBody>
          <a:bodyPr vert="horz" wrap="square" lIns="0" tIns="13335" rIns="0" bIns="0" rtlCol="0">
            <a:spAutoFit/>
          </a:bodyPr>
          <a:lstStyle/>
          <a:p>
            <a:pPr marL="0" marR="0" lvl="0" indent="0" defTabSz="457200" rtl="0" eaLnBrk="1" fontAlgn="auto" latinLnBrk="0" hangingPunct="1">
              <a:lnSpc>
                <a:spcPct val="100000"/>
              </a:lnSpc>
              <a:spcBef>
                <a:spcPct val="0"/>
              </a:spcBef>
              <a:spcAft>
                <a:spcPts val="0"/>
              </a:spcAft>
              <a:tabLst/>
              <a:defRPr/>
            </a:pPr>
            <a:r>
              <a:rPr lang="es-ES" sz="6600" dirty="0">
                <a:solidFill>
                  <a:srgbClr val="1F497D"/>
                </a:solidFill>
              </a:rPr>
              <a:t>Participación Departamento del Meta</a:t>
            </a:r>
            <a:br>
              <a:rPr lang="es-ES" sz="6600" dirty="0">
                <a:solidFill>
                  <a:srgbClr val="1F497D"/>
                </a:solidFill>
              </a:rPr>
            </a:br>
            <a:r>
              <a:rPr lang="es-ES" sz="6600" dirty="0">
                <a:solidFill>
                  <a:srgbClr val="1F497D"/>
                </a:solidFill>
              </a:rPr>
              <a:t>(Población Vigente Diciembre 2020)</a:t>
            </a:r>
            <a:endParaRPr lang="es-ES" sz="6600" kern="1200" dirty="0">
              <a:solidFill>
                <a:srgbClr val="1F497D"/>
              </a:solidFill>
            </a:endParaRPr>
          </a:p>
        </p:txBody>
      </p:sp>
      <p:sp>
        <p:nvSpPr>
          <p:cNvPr id="56" name="2 Llamada rectangular redondeada">
            <a:extLst>
              <a:ext uri="{FF2B5EF4-FFF2-40B4-BE49-F238E27FC236}">
                <a16:creationId xmlns:a16="http://schemas.microsoft.com/office/drawing/2014/main" xmlns="" id="{8978E9D9-6D5B-45B9-AC3C-3C1107386B04}"/>
              </a:ext>
            </a:extLst>
          </p:cNvPr>
          <p:cNvSpPr/>
          <p:nvPr/>
        </p:nvSpPr>
        <p:spPr>
          <a:xfrm>
            <a:off x="550796" y="4368791"/>
            <a:ext cx="3581400" cy="1981200"/>
          </a:xfrm>
          <a:prstGeom prst="wedgeRoundRectCallout">
            <a:avLst>
              <a:gd name="adj1" fmla="val -62447"/>
              <a:gd name="adj2" fmla="val 43561"/>
              <a:gd name="adj3" fmla="val 16667"/>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BACC6">
                    <a:lumMod val="50000"/>
                  </a:srgbClr>
                </a:solidFill>
                <a:effectLst/>
                <a:uLnTx/>
                <a:uFillTx/>
                <a:latin typeface="Calibri"/>
              </a:rPr>
              <a:t>6 Lugar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BACC6">
                    <a:lumMod val="50000"/>
                  </a:srgbClr>
                </a:solidFill>
                <a:effectLst/>
                <a:uLnTx/>
                <a:uFillTx/>
                <a:latin typeface="Calibri"/>
              </a:rPr>
              <a:t>FAMISANAR </a:t>
            </a:r>
            <a:br>
              <a:rPr kumimoji="0" lang="en-US" sz="3600" b="1" i="0" u="none" strike="noStrike" kern="1200" cap="none" spc="0" normalizeH="0" baseline="0" noProof="0" dirty="0">
                <a:ln>
                  <a:noFill/>
                </a:ln>
                <a:solidFill>
                  <a:srgbClr val="4BACC6">
                    <a:lumMod val="50000"/>
                  </a:srgbClr>
                </a:solidFill>
                <a:effectLst/>
                <a:uLnTx/>
                <a:uFillTx/>
                <a:latin typeface="Calibri"/>
              </a:rPr>
            </a:br>
            <a:r>
              <a:rPr kumimoji="0" lang="en-US" sz="3600" b="0" i="0" u="none" strike="noStrike" kern="1200" cap="none" spc="0" normalizeH="0" baseline="0" noProof="0" dirty="0">
                <a:ln>
                  <a:noFill/>
                </a:ln>
                <a:solidFill>
                  <a:srgbClr val="4BACC6">
                    <a:lumMod val="50000"/>
                  </a:srgbClr>
                </a:solidFill>
                <a:effectLst/>
                <a:uLnTx/>
                <a:uFillTx/>
                <a:latin typeface="Calibri"/>
              </a:rPr>
              <a:t>5,25%</a:t>
            </a:r>
            <a:endParaRPr kumimoji="0" lang="es-CO" sz="3600" b="0" i="0" u="none" strike="noStrike" kern="1200" cap="none" spc="0" normalizeH="0" baseline="0" noProof="0" dirty="0">
              <a:ln>
                <a:noFill/>
              </a:ln>
              <a:solidFill>
                <a:srgbClr val="4BACC6">
                  <a:lumMod val="50000"/>
                </a:srgbClr>
              </a:solidFill>
              <a:effectLst/>
              <a:uLnTx/>
              <a:uFillTx/>
              <a:latin typeface="Calibri"/>
            </a:endParaRPr>
          </a:p>
        </p:txBody>
      </p:sp>
      <p:sp>
        <p:nvSpPr>
          <p:cNvPr id="47" name="CuadroTexto 46">
            <a:extLst>
              <a:ext uri="{FF2B5EF4-FFF2-40B4-BE49-F238E27FC236}">
                <a16:creationId xmlns:a16="http://schemas.microsoft.com/office/drawing/2014/main" xmlns="" id="{4494B7D8-9DF1-479B-A974-5710D665CAE6}"/>
              </a:ext>
            </a:extLst>
          </p:cNvPr>
          <p:cNvSpPr txBox="1"/>
          <p:nvPr/>
        </p:nvSpPr>
        <p:spPr>
          <a:xfrm>
            <a:off x="450850" y="9034656"/>
            <a:ext cx="7861299" cy="830997"/>
          </a:xfrm>
          <a:prstGeom prst="rect">
            <a:avLst/>
          </a:prstGeom>
          <a:noFill/>
        </p:spPr>
        <p:txBody>
          <a:bodyPr wrap="square" rtlCol="0">
            <a:spAutoFit/>
          </a:bodyPr>
          <a:lstStyle/>
          <a:p>
            <a:r>
              <a:rPr lang="es-ES" sz="2400" b="1" i="1" dirty="0">
                <a:solidFill>
                  <a:schemeClr val="bg1">
                    <a:lumMod val="50000"/>
                  </a:schemeClr>
                </a:solidFill>
              </a:rPr>
              <a:t>EPS Famisanar se mantiene en el primer lugar en  el mercado de Bogotá y Cundinamarca </a:t>
            </a:r>
            <a:endParaRPr lang="es-CO" sz="2400" b="1" i="1" dirty="0">
              <a:solidFill>
                <a:schemeClr val="bg1">
                  <a:lumMod val="50000"/>
                </a:schemeClr>
              </a:solidFill>
            </a:endParaRPr>
          </a:p>
        </p:txBody>
      </p:sp>
      <p:grpSp>
        <p:nvGrpSpPr>
          <p:cNvPr id="2" name="Grupo 53">
            <a:extLst>
              <a:ext uri="{FF2B5EF4-FFF2-40B4-BE49-F238E27FC236}">
                <a16:creationId xmlns:a16="http://schemas.microsoft.com/office/drawing/2014/main" xmlns="" id="{3C1E556F-D47E-47A7-9884-CD76618C1A46}"/>
              </a:ext>
            </a:extLst>
          </p:cNvPr>
          <p:cNvGrpSpPr/>
          <p:nvPr/>
        </p:nvGrpSpPr>
        <p:grpSpPr>
          <a:xfrm>
            <a:off x="16681450" y="0"/>
            <a:ext cx="3422649" cy="2086450"/>
            <a:chOff x="15391902" y="0"/>
            <a:chExt cx="4712197" cy="2816664"/>
          </a:xfrm>
        </p:grpSpPr>
        <p:sp>
          <p:nvSpPr>
            <p:cNvPr id="55" name="object 27">
              <a:extLst>
                <a:ext uri="{FF2B5EF4-FFF2-40B4-BE49-F238E27FC236}">
                  <a16:creationId xmlns:a16="http://schemas.microsoft.com/office/drawing/2014/main" xmlns="" id="{91AF21EB-F2B8-4F6B-B53D-8A9022CACE5F}"/>
                </a:ext>
              </a:extLst>
            </p:cNvPr>
            <p:cNvSpPr/>
            <p:nvPr/>
          </p:nvSpPr>
          <p:spPr>
            <a:xfrm>
              <a:off x="15391902" y="0"/>
              <a:ext cx="4712197" cy="2816664"/>
            </a:xfrm>
            <a:prstGeom prst="rect">
              <a:avLst/>
            </a:prstGeom>
            <a:blipFill>
              <a:blip r:embed="rId8" cstate="print"/>
              <a:stretch>
                <a:fillRect/>
              </a:stretch>
            </a:blipFill>
          </p:spPr>
          <p:txBody>
            <a:bodyPr wrap="square" lIns="0" tIns="0" rIns="0" bIns="0" rtlCol="0"/>
            <a:lstStyle/>
            <a:p>
              <a:endParaRPr dirty="0"/>
            </a:p>
          </p:txBody>
        </p:sp>
        <p:sp>
          <p:nvSpPr>
            <p:cNvPr id="57" name="object 28">
              <a:extLst>
                <a:ext uri="{FF2B5EF4-FFF2-40B4-BE49-F238E27FC236}">
                  <a16:creationId xmlns:a16="http://schemas.microsoft.com/office/drawing/2014/main" xmlns="" id="{27D2E1D9-C7C5-43DE-8D83-6362ACC9CBF3}"/>
                </a:ext>
              </a:extLst>
            </p:cNvPr>
            <p:cNvSpPr/>
            <p:nvPr/>
          </p:nvSpPr>
          <p:spPr>
            <a:xfrm>
              <a:off x="16243583" y="962530"/>
              <a:ext cx="111253" cy="108436"/>
            </a:xfrm>
            <a:prstGeom prst="rect">
              <a:avLst/>
            </a:prstGeom>
            <a:blipFill>
              <a:blip r:embed="rId3" cstate="print"/>
              <a:stretch>
                <a:fillRect/>
              </a:stretch>
            </a:blipFill>
          </p:spPr>
          <p:txBody>
            <a:bodyPr wrap="square" lIns="0" tIns="0" rIns="0" bIns="0" rtlCol="0"/>
            <a:lstStyle/>
            <a:p>
              <a:endParaRPr dirty="0"/>
            </a:p>
          </p:txBody>
        </p:sp>
        <p:sp>
          <p:nvSpPr>
            <p:cNvPr id="58" name="object 29">
              <a:extLst>
                <a:ext uri="{FF2B5EF4-FFF2-40B4-BE49-F238E27FC236}">
                  <a16:creationId xmlns:a16="http://schemas.microsoft.com/office/drawing/2014/main" xmlns="" id="{1546D1B9-5BD0-4E65-A77D-DA5F8CD91282}"/>
                </a:ext>
              </a:extLst>
            </p:cNvPr>
            <p:cNvSpPr/>
            <p:nvPr/>
          </p:nvSpPr>
          <p:spPr>
            <a:xfrm>
              <a:off x="16092571" y="986553"/>
              <a:ext cx="405765" cy="155575"/>
            </a:xfrm>
            <a:custGeom>
              <a:avLst/>
              <a:gdLst/>
              <a:ahLst/>
              <a:cxnLst/>
              <a:rect l="l" t="t" r="r" b="b"/>
              <a:pathLst>
                <a:path w="405765" h="155575">
                  <a:moveTo>
                    <a:pt x="25234" y="0"/>
                  </a:moveTo>
                  <a:lnTo>
                    <a:pt x="15363" y="1938"/>
                  </a:lnTo>
                  <a:lnTo>
                    <a:pt x="7347" y="7240"/>
                  </a:lnTo>
                  <a:lnTo>
                    <a:pt x="1966" y="15134"/>
                  </a:lnTo>
                  <a:lnTo>
                    <a:pt x="0" y="24847"/>
                  </a:lnTo>
                  <a:lnTo>
                    <a:pt x="0" y="30292"/>
                  </a:lnTo>
                  <a:lnTo>
                    <a:pt x="2020" y="35862"/>
                  </a:lnTo>
                  <a:lnTo>
                    <a:pt x="5853" y="40271"/>
                  </a:lnTo>
                  <a:lnTo>
                    <a:pt x="35282" y="82149"/>
                  </a:lnTo>
                  <a:lnTo>
                    <a:pt x="73951" y="116242"/>
                  </a:lnTo>
                  <a:lnTo>
                    <a:pt x="119691" y="141085"/>
                  </a:lnTo>
                  <a:lnTo>
                    <a:pt x="170329" y="155209"/>
                  </a:lnTo>
                  <a:lnTo>
                    <a:pt x="181564" y="138711"/>
                  </a:lnTo>
                  <a:lnTo>
                    <a:pt x="196758" y="125968"/>
                  </a:lnTo>
                  <a:lnTo>
                    <a:pt x="214819" y="117754"/>
                  </a:lnTo>
                  <a:lnTo>
                    <a:pt x="234652" y="114844"/>
                  </a:lnTo>
                  <a:lnTo>
                    <a:pt x="336684" y="114844"/>
                  </a:lnTo>
                  <a:lnTo>
                    <a:pt x="344953" y="108750"/>
                  </a:lnTo>
                  <a:lnTo>
                    <a:pt x="204140" y="108750"/>
                  </a:lnTo>
                  <a:lnTo>
                    <a:pt x="158204" y="102661"/>
                  </a:lnTo>
                  <a:lnTo>
                    <a:pt x="115821" y="84933"/>
                  </a:lnTo>
                  <a:lnTo>
                    <a:pt x="79024" y="56373"/>
                  </a:lnTo>
                  <a:lnTo>
                    <a:pt x="49851" y="17790"/>
                  </a:lnTo>
                  <a:lnTo>
                    <a:pt x="44711" y="9846"/>
                  </a:lnTo>
                  <a:lnTo>
                    <a:pt x="38764" y="4304"/>
                  </a:lnTo>
                  <a:lnTo>
                    <a:pt x="32207" y="1058"/>
                  </a:lnTo>
                  <a:lnTo>
                    <a:pt x="25234" y="0"/>
                  </a:lnTo>
                  <a:close/>
                </a:path>
                <a:path w="405765" h="155575">
                  <a:moveTo>
                    <a:pt x="336684" y="114844"/>
                  </a:moveTo>
                  <a:lnTo>
                    <a:pt x="234652" y="114844"/>
                  </a:lnTo>
                  <a:lnTo>
                    <a:pt x="250924" y="116738"/>
                  </a:lnTo>
                  <a:lnTo>
                    <a:pt x="266192" y="122131"/>
                  </a:lnTo>
                  <a:lnTo>
                    <a:pt x="279726" y="130592"/>
                  </a:lnTo>
                  <a:lnTo>
                    <a:pt x="290797" y="141692"/>
                  </a:lnTo>
                  <a:lnTo>
                    <a:pt x="323493" y="124564"/>
                  </a:lnTo>
                  <a:lnTo>
                    <a:pt x="336684" y="114844"/>
                  </a:lnTo>
                  <a:close/>
                </a:path>
                <a:path w="405765" h="155575">
                  <a:moveTo>
                    <a:pt x="380124" y="6345"/>
                  </a:moveTo>
                  <a:lnTo>
                    <a:pt x="371339" y="6345"/>
                  </a:lnTo>
                  <a:lnTo>
                    <a:pt x="362941" y="11025"/>
                  </a:lnTo>
                  <a:lnTo>
                    <a:pt x="358491" y="18229"/>
                  </a:lnTo>
                  <a:lnTo>
                    <a:pt x="330847" y="55308"/>
                  </a:lnTo>
                  <a:lnTo>
                    <a:pt x="294261" y="83877"/>
                  </a:lnTo>
                  <a:lnTo>
                    <a:pt x="251203" y="102251"/>
                  </a:lnTo>
                  <a:lnTo>
                    <a:pt x="204140" y="108750"/>
                  </a:lnTo>
                  <a:lnTo>
                    <a:pt x="344953" y="108750"/>
                  </a:lnTo>
                  <a:lnTo>
                    <a:pt x="353040" y="102791"/>
                  </a:lnTo>
                  <a:lnTo>
                    <a:pt x="378658" y="76657"/>
                  </a:lnTo>
                  <a:lnTo>
                    <a:pt x="399568" y="46448"/>
                  </a:lnTo>
                  <a:lnTo>
                    <a:pt x="403160" y="42113"/>
                  </a:lnTo>
                  <a:lnTo>
                    <a:pt x="405149" y="36532"/>
                  </a:lnTo>
                  <a:lnTo>
                    <a:pt x="405149" y="31025"/>
                  </a:lnTo>
                  <a:lnTo>
                    <a:pt x="403190" y="21452"/>
                  </a:lnTo>
                  <a:lnTo>
                    <a:pt x="397839" y="13604"/>
                  </a:lnTo>
                  <a:lnTo>
                    <a:pt x="389887" y="8296"/>
                  </a:lnTo>
                  <a:lnTo>
                    <a:pt x="380124" y="6345"/>
                  </a:lnTo>
                  <a:close/>
                </a:path>
              </a:pathLst>
            </a:custGeom>
            <a:solidFill>
              <a:srgbClr val="FFFFFF"/>
            </a:solidFill>
          </p:spPr>
          <p:txBody>
            <a:bodyPr wrap="square" lIns="0" tIns="0" rIns="0" bIns="0" rtlCol="0"/>
            <a:lstStyle/>
            <a:p>
              <a:endParaRPr dirty="0"/>
            </a:p>
          </p:txBody>
        </p:sp>
        <p:sp>
          <p:nvSpPr>
            <p:cNvPr id="60" name="object 30">
              <a:extLst>
                <a:ext uri="{FF2B5EF4-FFF2-40B4-BE49-F238E27FC236}">
                  <a16:creationId xmlns:a16="http://schemas.microsoft.com/office/drawing/2014/main" xmlns="" id="{6B45090F-332E-4CA9-B4D1-9DF7C5D4F0BD}"/>
                </a:ext>
              </a:extLst>
            </p:cNvPr>
            <p:cNvSpPr/>
            <p:nvPr/>
          </p:nvSpPr>
          <p:spPr>
            <a:xfrm>
              <a:off x="16278322" y="792962"/>
              <a:ext cx="111158" cy="108499"/>
            </a:xfrm>
            <a:prstGeom prst="rect">
              <a:avLst/>
            </a:prstGeom>
            <a:blipFill>
              <a:blip r:embed="rId4" cstate="print"/>
              <a:stretch>
                <a:fillRect/>
              </a:stretch>
            </a:blipFill>
          </p:spPr>
          <p:txBody>
            <a:bodyPr wrap="square" lIns="0" tIns="0" rIns="0" bIns="0" rtlCol="0"/>
            <a:lstStyle/>
            <a:p>
              <a:endParaRPr dirty="0"/>
            </a:p>
          </p:txBody>
        </p:sp>
        <p:sp>
          <p:nvSpPr>
            <p:cNvPr id="61" name="object 31">
              <a:extLst>
                <a:ext uri="{FF2B5EF4-FFF2-40B4-BE49-F238E27FC236}">
                  <a16:creationId xmlns:a16="http://schemas.microsoft.com/office/drawing/2014/main" xmlns="" id="{E243D31A-DB1B-495E-9ED9-1A1EC276CD68}"/>
                </a:ext>
              </a:extLst>
            </p:cNvPr>
            <p:cNvSpPr/>
            <p:nvPr/>
          </p:nvSpPr>
          <p:spPr>
            <a:xfrm>
              <a:off x="16153058" y="703868"/>
              <a:ext cx="382905" cy="296545"/>
            </a:xfrm>
            <a:custGeom>
              <a:avLst/>
              <a:gdLst/>
              <a:ahLst/>
              <a:cxnLst/>
              <a:rect l="l" t="t" r="r" b="b"/>
              <a:pathLst>
                <a:path w="382905" h="296544">
                  <a:moveTo>
                    <a:pt x="363162" y="245753"/>
                  </a:moveTo>
                  <a:lnTo>
                    <a:pt x="145681" y="245753"/>
                  </a:lnTo>
                  <a:lnTo>
                    <a:pt x="168589" y="249511"/>
                  </a:lnTo>
                  <a:lnTo>
                    <a:pt x="188508" y="259961"/>
                  </a:lnTo>
                  <a:lnTo>
                    <a:pt x="204016" y="275867"/>
                  </a:lnTo>
                  <a:lnTo>
                    <a:pt x="213689" y="295993"/>
                  </a:lnTo>
                  <a:lnTo>
                    <a:pt x="217208" y="295385"/>
                  </a:lnTo>
                  <a:lnTo>
                    <a:pt x="223893" y="295385"/>
                  </a:lnTo>
                  <a:lnTo>
                    <a:pt x="264483" y="291538"/>
                  </a:lnTo>
                  <a:lnTo>
                    <a:pt x="304760" y="280097"/>
                  </a:lnTo>
                  <a:lnTo>
                    <a:pt x="341958" y="261790"/>
                  </a:lnTo>
                  <a:lnTo>
                    <a:pt x="363162" y="245753"/>
                  </a:lnTo>
                  <a:close/>
                </a:path>
                <a:path w="382905" h="296544">
                  <a:moveTo>
                    <a:pt x="223893" y="295385"/>
                  </a:moveTo>
                  <a:lnTo>
                    <a:pt x="217208" y="295385"/>
                  </a:lnTo>
                  <a:lnTo>
                    <a:pt x="220045" y="295490"/>
                  </a:lnTo>
                  <a:lnTo>
                    <a:pt x="222789" y="295490"/>
                  </a:lnTo>
                  <a:lnTo>
                    <a:pt x="223893" y="295385"/>
                  </a:lnTo>
                  <a:close/>
                </a:path>
                <a:path w="382905" h="296544">
                  <a:moveTo>
                    <a:pt x="31280" y="0"/>
                  </a:moveTo>
                  <a:lnTo>
                    <a:pt x="6172" y="30718"/>
                  </a:lnTo>
                  <a:lnTo>
                    <a:pt x="0" y="78156"/>
                  </a:lnTo>
                  <a:lnTo>
                    <a:pt x="6078" y="132404"/>
                  </a:lnTo>
                  <a:lnTo>
                    <a:pt x="25915" y="181892"/>
                  </a:lnTo>
                  <a:lnTo>
                    <a:pt x="57767" y="224947"/>
                  </a:lnTo>
                  <a:lnTo>
                    <a:pt x="99892" y="259900"/>
                  </a:lnTo>
                  <a:lnTo>
                    <a:pt x="110760" y="253957"/>
                  </a:lnTo>
                  <a:lnTo>
                    <a:pt x="122150" y="249509"/>
                  </a:lnTo>
                  <a:lnTo>
                    <a:pt x="133859" y="246720"/>
                  </a:lnTo>
                  <a:lnTo>
                    <a:pt x="145681" y="245753"/>
                  </a:lnTo>
                  <a:lnTo>
                    <a:pt x="363162" y="245753"/>
                  </a:lnTo>
                  <a:lnTo>
                    <a:pt x="366526" y="243209"/>
                  </a:lnTo>
                  <a:lnTo>
                    <a:pt x="222621" y="243209"/>
                  </a:lnTo>
                  <a:lnTo>
                    <a:pt x="177717" y="237291"/>
                  </a:lnTo>
                  <a:lnTo>
                    <a:pt x="137341" y="220603"/>
                  </a:lnTo>
                  <a:lnTo>
                    <a:pt x="103114" y="194746"/>
                  </a:lnTo>
                  <a:lnTo>
                    <a:pt x="76658" y="161319"/>
                  </a:lnTo>
                  <a:lnTo>
                    <a:pt x="59596" y="121923"/>
                  </a:lnTo>
                  <a:lnTo>
                    <a:pt x="53548" y="78156"/>
                  </a:lnTo>
                  <a:lnTo>
                    <a:pt x="53925" y="67826"/>
                  </a:lnTo>
                  <a:lnTo>
                    <a:pt x="55095" y="57127"/>
                  </a:lnTo>
                  <a:lnTo>
                    <a:pt x="57117" y="46250"/>
                  </a:lnTo>
                  <a:lnTo>
                    <a:pt x="60050" y="35383"/>
                  </a:lnTo>
                  <a:lnTo>
                    <a:pt x="62647" y="26912"/>
                  </a:lnTo>
                  <a:lnTo>
                    <a:pt x="61568" y="19006"/>
                  </a:lnTo>
                  <a:lnTo>
                    <a:pt x="58082" y="12483"/>
                  </a:lnTo>
                  <a:lnTo>
                    <a:pt x="50962" y="4908"/>
                  </a:lnTo>
                  <a:lnTo>
                    <a:pt x="41629" y="591"/>
                  </a:lnTo>
                  <a:lnTo>
                    <a:pt x="31280" y="0"/>
                  </a:lnTo>
                  <a:close/>
                </a:path>
                <a:path w="382905" h="296544">
                  <a:moveTo>
                    <a:pt x="355350" y="191745"/>
                  </a:moveTo>
                  <a:lnTo>
                    <a:pt x="349769" y="191745"/>
                  </a:lnTo>
                  <a:lnTo>
                    <a:pt x="344209" y="193357"/>
                  </a:lnTo>
                  <a:lnTo>
                    <a:pt x="338544" y="197943"/>
                  </a:lnTo>
                  <a:lnTo>
                    <a:pt x="312848" y="217257"/>
                  </a:lnTo>
                  <a:lnTo>
                    <a:pt x="284352" y="231457"/>
                  </a:lnTo>
                  <a:lnTo>
                    <a:pt x="253971" y="240216"/>
                  </a:lnTo>
                  <a:lnTo>
                    <a:pt x="222621" y="243209"/>
                  </a:lnTo>
                  <a:lnTo>
                    <a:pt x="366526" y="243209"/>
                  </a:lnTo>
                  <a:lnTo>
                    <a:pt x="374417" y="237241"/>
                  </a:lnTo>
                  <a:lnTo>
                    <a:pt x="379066" y="232759"/>
                  </a:lnTo>
                  <a:lnTo>
                    <a:pt x="382470" y="225503"/>
                  </a:lnTo>
                  <a:lnTo>
                    <a:pt x="382470" y="218121"/>
                  </a:lnTo>
                  <a:lnTo>
                    <a:pt x="380336" y="207811"/>
                  </a:lnTo>
                  <a:lnTo>
                    <a:pt x="374521" y="199432"/>
                  </a:lnTo>
                  <a:lnTo>
                    <a:pt x="365900" y="193803"/>
                  </a:lnTo>
                  <a:lnTo>
                    <a:pt x="355350" y="191745"/>
                  </a:lnTo>
                  <a:close/>
                </a:path>
              </a:pathLst>
            </a:custGeom>
            <a:solidFill>
              <a:srgbClr val="FFFFFF"/>
            </a:solidFill>
          </p:spPr>
          <p:txBody>
            <a:bodyPr wrap="square" lIns="0" tIns="0" rIns="0" bIns="0" rtlCol="0"/>
            <a:lstStyle/>
            <a:p>
              <a:endParaRPr dirty="0"/>
            </a:p>
          </p:txBody>
        </p:sp>
        <p:sp>
          <p:nvSpPr>
            <p:cNvPr id="62" name="object 32">
              <a:extLst>
                <a:ext uri="{FF2B5EF4-FFF2-40B4-BE49-F238E27FC236}">
                  <a16:creationId xmlns:a16="http://schemas.microsoft.com/office/drawing/2014/main" xmlns="" id="{0068609F-D11A-446D-B683-D1B0E132FFAE}"/>
                </a:ext>
              </a:extLst>
            </p:cNvPr>
            <p:cNvSpPr/>
            <p:nvPr/>
          </p:nvSpPr>
          <p:spPr>
            <a:xfrm>
              <a:off x="16271589" y="1114379"/>
              <a:ext cx="111075" cy="108614"/>
            </a:xfrm>
            <a:prstGeom prst="rect">
              <a:avLst/>
            </a:prstGeom>
            <a:blipFill>
              <a:blip r:embed="rId5" cstate="print"/>
              <a:stretch>
                <a:fillRect/>
              </a:stretch>
            </a:blipFill>
          </p:spPr>
          <p:txBody>
            <a:bodyPr wrap="square" lIns="0" tIns="0" rIns="0" bIns="0" rtlCol="0"/>
            <a:lstStyle/>
            <a:p>
              <a:endParaRPr dirty="0"/>
            </a:p>
          </p:txBody>
        </p:sp>
        <p:sp>
          <p:nvSpPr>
            <p:cNvPr id="63" name="object 33">
              <a:extLst>
                <a:ext uri="{FF2B5EF4-FFF2-40B4-BE49-F238E27FC236}">
                  <a16:creationId xmlns:a16="http://schemas.microsoft.com/office/drawing/2014/main" xmlns="" id="{CD8ED994-3AAE-49CC-B1B8-D5738784AC15}"/>
                </a:ext>
              </a:extLst>
            </p:cNvPr>
            <p:cNvSpPr/>
            <p:nvPr/>
          </p:nvSpPr>
          <p:spPr>
            <a:xfrm>
              <a:off x="16176973" y="1091822"/>
              <a:ext cx="325755" cy="220979"/>
            </a:xfrm>
            <a:custGeom>
              <a:avLst/>
              <a:gdLst/>
              <a:ahLst/>
              <a:cxnLst/>
              <a:rect l="l" t="t" r="r" b="b"/>
              <a:pathLst>
                <a:path w="325755" h="220980">
                  <a:moveTo>
                    <a:pt x="27140" y="153052"/>
                  </a:moveTo>
                  <a:lnTo>
                    <a:pt x="25329" y="153052"/>
                  </a:lnTo>
                  <a:lnTo>
                    <a:pt x="15491" y="154971"/>
                  </a:lnTo>
                  <a:lnTo>
                    <a:pt x="7438" y="160226"/>
                  </a:lnTo>
                  <a:lnTo>
                    <a:pt x="1997" y="168067"/>
                  </a:lnTo>
                  <a:lnTo>
                    <a:pt x="0" y="177743"/>
                  </a:lnTo>
                  <a:lnTo>
                    <a:pt x="1214" y="185134"/>
                  </a:lnTo>
                  <a:lnTo>
                    <a:pt x="40224" y="210318"/>
                  </a:lnTo>
                  <a:lnTo>
                    <a:pt x="84983" y="219773"/>
                  </a:lnTo>
                  <a:lnTo>
                    <a:pt x="107619" y="220977"/>
                  </a:lnTo>
                  <a:lnTo>
                    <a:pt x="154288" y="216003"/>
                  </a:lnTo>
                  <a:lnTo>
                    <a:pt x="197694" y="201773"/>
                  </a:lnTo>
                  <a:lnTo>
                    <a:pt x="236689" y="179327"/>
                  </a:lnTo>
                  <a:lnTo>
                    <a:pt x="247674" y="169596"/>
                  </a:lnTo>
                  <a:lnTo>
                    <a:pt x="107619" y="169596"/>
                  </a:lnTo>
                  <a:lnTo>
                    <a:pt x="89743" y="168559"/>
                  </a:lnTo>
                  <a:lnTo>
                    <a:pt x="71493" y="165534"/>
                  </a:lnTo>
                  <a:lnTo>
                    <a:pt x="53045" y="160647"/>
                  </a:lnTo>
                  <a:lnTo>
                    <a:pt x="34574" y="154026"/>
                  </a:lnTo>
                  <a:lnTo>
                    <a:pt x="29077" y="153115"/>
                  </a:lnTo>
                  <a:lnTo>
                    <a:pt x="27140" y="153052"/>
                  </a:lnTo>
                  <a:close/>
                </a:path>
                <a:path w="325755" h="220980">
                  <a:moveTo>
                    <a:pt x="300315" y="0"/>
                  </a:moveTo>
                  <a:lnTo>
                    <a:pt x="262768" y="69150"/>
                  </a:lnTo>
                  <a:lnTo>
                    <a:pt x="237474" y="109808"/>
                  </a:lnTo>
                  <a:lnTo>
                    <a:pt x="201531" y="141563"/>
                  </a:lnTo>
                  <a:lnTo>
                    <a:pt x="157420" y="162223"/>
                  </a:lnTo>
                  <a:lnTo>
                    <a:pt x="107619" y="169596"/>
                  </a:lnTo>
                  <a:lnTo>
                    <a:pt x="247674" y="169596"/>
                  </a:lnTo>
                  <a:lnTo>
                    <a:pt x="270126" y="149707"/>
                  </a:lnTo>
                  <a:lnTo>
                    <a:pt x="296857" y="113952"/>
                  </a:lnTo>
                  <a:lnTo>
                    <a:pt x="315735" y="73102"/>
                  </a:lnTo>
                  <a:lnTo>
                    <a:pt x="325613" y="28198"/>
                  </a:lnTo>
                  <a:lnTo>
                    <a:pt x="325372" y="26407"/>
                  </a:lnTo>
                  <a:lnTo>
                    <a:pt x="325372" y="24512"/>
                  </a:lnTo>
                  <a:lnTo>
                    <a:pt x="323396" y="14886"/>
                  </a:lnTo>
                  <a:lnTo>
                    <a:pt x="318015" y="7104"/>
                  </a:lnTo>
                  <a:lnTo>
                    <a:pt x="310048" y="1898"/>
                  </a:lnTo>
                  <a:lnTo>
                    <a:pt x="300315" y="0"/>
                  </a:lnTo>
                  <a:close/>
                </a:path>
              </a:pathLst>
            </a:custGeom>
            <a:solidFill>
              <a:srgbClr val="FFFFFF"/>
            </a:solidFill>
          </p:spPr>
          <p:txBody>
            <a:bodyPr wrap="square" lIns="0" tIns="0" rIns="0" bIns="0" rtlCol="0"/>
            <a:lstStyle/>
            <a:p>
              <a:endParaRPr dirty="0"/>
            </a:p>
          </p:txBody>
        </p:sp>
        <p:sp>
          <p:nvSpPr>
            <p:cNvPr id="64" name="object 34">
              <a:extLst>
                <a:ext uri="{FF2B5EF4-FFF2-40B4-BE49-F238E27FC236}">
                  <a16:creationId xmlns:a16="http://schemas.microsoft.com/office/drawing/2014/main" xmlns="" id="{9CE38B29-05CE-48E4-8576-443EEF118BB3}"/>
                </a:ext>
              </a:extLst>
            </p:cNvPr>
            <p:cNvSpPr/>
            <p:nvPr/>
          </p:nvSpPr>
          <p:spPr>
            <a:xfrm>
              <a:off x="16909752" y="812006"/>
              <a:ext cx="304165" cy="321310"/>
            </a:xfrm>
            <a:custGeom>
              <a:avLst/>
              <a:gdLst/>
              <a:ahLst/>
              <a:cxnLst/>
              <a:rect l="l" t="t" r="r" b="b"/>
              <a:pathLst>
                <a:path w="304165" h="321309">
                  <a:moveTo>
                    <a:pt x="263573" y="52825"/>
                  </a:moveTo>
                  <a:lnTo>
                    <a:pt x="145534" y="52825"/>
                  </a:lnTo>
                  <a:lnTo>
                    <a:pt x="173025" y="55429"/>
                  </a:lnTo>
                  <a:lnTo>
                    <a:pt x="192657" y="63240"/>
                  </a:lnTo>
                  <a:lnTo>
                    <a:pt x="204435" y="76259"/>
                  </a:lnTo>
                  <a:lnTo>
                    <a:pt x="208360" y="94489"/>
                  </a:lnTo>
                  <a:lnTo>
                    <a:pt x="206661" y="105994"/>
                  </a:lnTo>
                  <a:lnTo>
                    <a:pt x="169324" y="129696"/>
                  </a:lnTo>
                  <a:lnTo>
                    <a:pt x="140797" y="133471"/>
                  </a:lnTo>
                  <a:lnTo>
                    <a:pt x="131317" y="134823"/>
                  </a:lnTo>
                  <a:lnTo>
                    <a:pt x="123523" y="136104"/>
                  </a:lnTo>
                  <a:lnTo>
                    <a:pt x="117399" y="137346"/>
                  </a:lnTo>
                  <a:lnTo>
                    <a:pt x="91708" y="141059"/>
                  </a:lnTo>
                  <a:lnTo>
                    <a:pt x="51802" y="151636"/>
                  </a:lnTo>
                  <a:lnTo>
                    <a:pt x="9418" y="188203"/>
                  </a:lnTo>
                  <a:lnTo>
                    <a:pt x="0" y="231783"/>
                  </a:lnTo>
                  <a:lnTo>
                    <a:pt x="1989" y="252023"/>
                  </a:lnTo>
                  <a:lnTo>
                    <a:pt x="31705" y="298661"/>
                  </a:lnTo>
                  <a:lnTo>
                    <a:pt x="83413" y="319552"/>
                  </a:lnTo>
                  <a:lnTo>
                    <a:pt x="104426" y="320943"/>
                  </a:lnTo>
                  <a:lnTo>
                    <a:pt x="136323" y="318635"/>
                  </a:lnTo>
                  <a:lnTo>
                    <a:pt x="164463" y="311707"/>
                  </a:lnTo>
                  <a:lnTo>
                    <a:pt x="188845" y="300154"/>
                  </a:lnTo>
                  <a:lnTo>
                    <a:pt x="209470" y="283970"/>
                  </a:lnTo>
                  <a:lnTo>
                    <a:pt x="303948" y="283970"/>
                  </a:lnTo>
                  <a:lnTo>
                    <a:pt x="303948" y="268148"/>
                  </a:lnTo>
                  <a:lnTo>
                    <a:pt x="129106" y="268148"/>
                  </a:lnTo>
                  <a:lnTo>
                    <a:pt x="118034" y="267633"/>
                  </a:lnTo>
                  <a:lnTo>
                    <a:pt x="79448" y="254046"/>
                  </a:lnTo>
                  <a:lnTo>
                    <a:pt x="66898" y="228830"/>
                  </a:lnTo>
                  <a:lnTo>
                    <a:pt x="70352" y="210066"/>
                  </a:lnTo>
                  <a:lnTo>
                    <a:pt x="80696" y="195412"/>
                  </a:lnTo>
                  <a:lnTo>
                    <a:pt x="97926" y="184853"/>
                  </a:lnTo>
                  <a:lnTo>
                    <a:pt x="122027" y="178392"/>
                  </a:lnTo>
                  <a:lnTo>
                    <a:pt x="149195" y="175133"/>
                  </a:lnTo>
                  <a:lnTo>
                    <a:pt x="171946" y="171205"/>
                  </a:lnTo>
                  <a:lnTo>
                    <a:pt x="190289" y="166620"/>
                  </a:lnTo>
                  <a:lnTo>
                    <a:pt x="204234" y="161387"/>
                  </a:lnTo>
                  <a:lnTo>
                    <a:pt x="271719" y="161387"/>
                  </a:lnTo>
                  <a:lnTo>
                    <a:pt x="271719" y="99316"/>
                  </a:lnTo>
                  <a:lnTo>
                    <a:pt x="271300" y="99316"/>
                  </a:lnTo>
                  <a:lnTo>
                    <a:pt x="271363" y="98907"/>
                  </a:lnTo>
                  <a:lnTo>
                    <a:pt x="271604" y="98436"/>
                  </a:lnTo>
                  <a:lnTo>
                    <a:pt x="271719" y="88594"/>
                  </a:lnTo>
                  <a:lnTo>
                    <a:pt x="269293" y="67380"/>
                  </a:lnTo>
                  <a:lnTo>
                    <a:pt x="263573" y="52825"/>
                  </a:lnTo>
                  <a:close/>
                </a:path>
                <a:path w="304165" h="321309">
                  <a:moveTo>
                    <a:pt x="303948" y="283970"/>
                  </a:moveTo>
                  <a:lnTo>
                    <a:pt x="209470" y="283970"/>
                  </a:lnTo>
                  <a:lnTo>
                    <a:pt x="215400" y="300154"/>
                  </a:lnTo>
                  <a:lnTo>
                    <a:pt x="226082" y="311707"/>
                  </a:lnTo>
                  <a:lnTo>
                    <a:pt x="241522" y="318635"/>
                  </a:lnTo>
                  <a:lnTo>
                    <a:pt x="261730" y="320943"/>
                  </a:lnTo>
                  <a:lnTo>
                    <a:pt x="272058" y="320464"/>
                  </a:lnTo>
                  <a:lnTo>
                    <a:pt x="282533" y="319028"/>
                  </a:lnTo>
                  <a:lnTo>
                    <a:pt x="293161" y="316636"/>
                  </a:lnTo>
                  <a:lnTo>
                    <a:pt x="303948" y="313288"/>
                  </a:lnTo>
                  <a:lnTo>
                    <a:pt x="303948" y="283970"/>
                  </a:lnTo>
                  <a:close/>
                </a:path>
                <a:path w="304165" h="321309">
                  <a:moveTo>
                    <a:pt x="271719" y="161387"/>
                  </a:moveTo>
                  <a:lnTo>
                    <a:pt x="204234" y="161387"/>
                  </a:lnTo>
                  <a:lnTo>
                    <a:pt x="204234" y="210071"/>
                  </a:lnTo>
                  <a:lnTo>
                    <a:pt x="202582" y="223687"/>
                  </a:lnTo>
                  <a:lnTo>
                    <a:pt x="177827" y="255238"/>
                  </a:lnTo>
                  <a:lnTo>
                    <a:pt x="129106" y="268148"/>
                  </a:lnTo>
                  <a:lnTo>
                    <a:pt x="281289" y="268148"/>
                  </a:lnTo>
                  <a:lnTo>
                    <a:pt x="276954" y="266368"/>
                  </a:lnTo>
                  <a:lnTo>
                    <a:pt x="274557" y="262882"/>
                  </a:lnTo>
                  <a:lnTo>
                    <a:pt x="272651" y="259342"/>
                  </a:lnTo>
                  <a:lnTo>
                    <a:pt x="271809" y="254046"/>
                  </a:lnTo>
                  <a:lnTo>
                    <a:pt x="271719" y="161387"/>
                  </a:lnTo>
                  <a:close/>
                </a:path>
                <a:path w="304165" h="321309">
                  <a:moveTo>
                    <a:pt x="303948" y="266955"/>
                  </a:moveTo>
                  <a:lnTo>
                    <a:pt x="299236" y="267771"/>
                  </a:lnTo>
                  <a:lnTo>
                    <a:pt x="296095" y="268148"/>
                  </a:lnTo>
                  <a:lnTo>
                    <a:pt x="303948" y="268148"/>
                  </a:lnTo>
                  <a:lnTo>
                    <a:pt x="303948" y="266955"/>
                  </a:lnTo>
                  <a:close/>
                </a:path>
                <a:path w="304165" h="321309">
                  <a:moveTo>
                    <a:pt x="149628" y="0"/>
                  </a:moveTo>
                  <a:lnTo>
                    <a:pt x="97411" y="5294"/>
                  </a:lnTo>
                  <a:lnTo>
                    <a:pt x="56919" y="21151"/>
                  </a:lnTo>
                  <a:lnTo>
                    <a:pt x="24384" y="54127"/>
                  </a:lnTo>
                  <a:lnTo>
                    <a:pt x="11214" y="101515"/>
                  </a:lnTo>
                  <a:lnTo>
                    <a:pt x="78049" y="101515"/>
                  </a:lnTo>
                  <a:lnTo>
                    <a:pt x="84035" y="80209"/>
                  </a:lnTo>
                  <a:lnTo>
                    <a:pt x="97279" y="64994"/>
                  </a:lnTo>
                  <a:lnTo>
                    <a:pt x="117780" y="55867"/>
                  </a:lnTo>
                  <a:lnTo>
                    <a:pt x="145534" y="52825"/>
                  </a:lnTo>
                  <a:lnTo>
                    <a:pt x="263573" y="52825"/>
                  </a:lnTo>
                  <a:lnTo>
                    <a:pt x="262020" y="48875"/>
                  </a:lnTo>
                  <a:lnTo>
                    <a:pt x="232956" y="19978"/>
                  </a:lnTo>
                  <a:lnTo>
                    <a:pt x="195682" y="4990"/>
                  </a:lnTo>
                  <a:lnTo>
                    <a:pt x="173757" y="1247"/>
                  </a:lnTo>
                  <a:lnTo>
                    <a:pt x="149628" y="0"/>
                  </a:lnTo>
                  <a:close/>
                </a:path>
                <a:path w="304165" h="321309">
                  <a:moveTo>
                    <a:pt x="271719" y="99002"/>
                  </a:moveTo>
                  <a:lnTo>
                    <a:pt x="271541" y="99075"/>
                  </a:lnTo>
                  <a:lnTo>
                    <a:pt x="271447" y="99253"/>
                  </a:lnTo>
                  <a:lnTo>
                    <a:pt x="271300" y="99316"/>
                  </a:lnTo>
                  <a:lnTo>
                    <a:pt x="271719" y="99316"/>
                  </a:lnTo>
                  <a:lnTo>
                    <a:pt x="271719" y="99002"/>
                  </a:lnTo>
                  <a:close/>
                </a:path>
              </a:pathLst>
            </a:custGeom>
            <a:solidFill>
              <a:srgbClr val="FFFFFF"/>
            </a:solidFill>
          </p:spPr>
          <p:txBody>
            <a:bodyPr wrap="square" lIns="0" tIns="0" rIns="0" bIns="0" rtlCol="0"/>
            <a:lstStyle/>
            <a:p>
              <a:endParaRPr dirty="0"/>
            </a:p>
          </p:txBody>
        </p:sp>
        <p:sp>
          <p:nvSpPr>
            <p:cNvPr id="65" name="object 35">
              <a:extLst>
                <a:ext uri="{FF2B5EF4-FFF2-40B4-BE49-F238E27FC236}">
                  <a16:creationId xmlns:a16="http://schemas.microsoft.com/office/drawing/2014/main" xmlns="" id="{9F838DE8-0A81-47B2-BFE4-3DD4CA6DC11A}"/>
                </a:ext>
              </a:extLst>
            </p:cNvPr>
            <p:cNvSpPr/>
            <p:nvPr/>
          </p:nvSpPr>
          <p:spPr>
            <a:xfrm>
              <a:off x="17231693" y="812584"/>
              <a:ext cx="440055" cy="311785"/>
            </a:xfrm>
            <a:custGeom>
              <a:avLst/>
              <a:gdLst/>
              <a:ahLst/>
              <a:cxnLst/>
              <a:rect l="l" t="t" r="r" b="b"/>
              <a:pathLst>
                <a:path w="440055" h="311784">
                  <a:moveTo>
                    <a:pt x="63411" y="8261"/>
                  </a:moveTo>
                  <a:lnTo>
                    <a:pt x="0" y="8261"/>
                  </a:lnTo>
                  <a:lnTo>
                    <a:pt x="0" y="311592"/>
                  </a:lnTo>
                  <a:lnTo>
                    <a:pt x="66929" y="311592"/>
                  </a:lnTo>
                  <a:lnTo>
                    <a:pt x="66929" y="131451"/>
                  </a:lnTo>
                  <a:lnTo>
                    <a:pt x="68179" y="114383"/>
                  </a:lnTo>
                  <a:lnTo>
                    <a:pt x="86855" y="73369"/>
                  </a:lnTo>
                  <a:lnTo>
                    <a:pt x="119960" y="54099"/>
                  </a:lnTo>
                  <a:lnTo>
                    <a:pt x="133210" y="52815"/>
                  </a:lnTo>
                  <a:lnTo>
                    <a:pt x="430921" y="52815"/>
                  </a:lnTo>
                  <a:lnTo>
                    <a:pt x="429524" y="50469"/>
                  </a:lnTo>
                  <a:lnTo>
                    <a:pt x="63411" y="50469"/>
                  </a:lnTo>
                  <a:lnTo>
                    <a:pt x="63411" y="8261"/>
                  </a:lnTo>
                  <a:close/>
                </a:path>
                <a:path w="440055" h="311784">
                  <a:moveTo>
                    <a:pt x="318032" y="52815"/>
                  </a:moveTo>
                  <a:lnTo>
                    <a:pt x="133210" y="52815"/>
                  </a:lnTo>
                  <a:lnTo>
                    <a:pt x="146814" y="53804"/>
                  </a:lnTo>
                  <a:lnTo>
                    <a:pt x="158273" y="56774"/>
                  </a:lnTo>
                  <a:lnTo>
                    <a:pt x="183638" y="88325"/>
                  </a:lnTo>
                  <a:lnTo>
                    <a:pt x="186570" y="311592"/>
                  </a:lnTo>
                  <a:lnTo>
                    <a:pt x="253479" y="311592"/>
                  </a:lnTo>
                  <a:lnTo>
                    <a:pt x="253479" y="133817"/>
                  </a:lnTo>
                  <a:lnTo>
                    <a:pt x="257509" y="98376"/>
                  </a:lnTo>
                  <a:lnTo>
                    <a:pt x="269605" y="73063"/>
                  </a:lnTo>
                  <a:lnTo>
                    <a:pt x="289777" y="57876"/>
                  </a:lnTo>
                  <a:lnTo>
                    <a:pt x="318032" y="52815"/>
                  </a:lnTo>
                  <a:close/>
                </a:path>
                <a:path w="440055" h="311784">
                  <a:moveTo>
                    <a:pt x="430921" y="52815"/>
                  </a:moveTo>
                  <a:lnTo>
                    <a:pt x="318032" y="52815"/>
                  </a:lnTo>
                  <a:lnTo>
                    <a:pt x="334381" y="54208"/>
                  </a:lnTo>
                  <a:lnTo>
                    <a:pt x="347653" y="58388"/>
                  </a:lnTo>
                  <a:lnTo>
                    <a:pt x="371098" y="97872"/>
                  </a:lnTo>
                  <a:lnTo>
                    <a:pt x="373130" y="311592"/>
                  </a:lnTo>
                  <a:lnTo>
                    <a:pt x="440018" y="311592"/>
                  </a:lnTo>
                  <a:lnTo>
                    <a:pt x="439919" y="101456"/>
                  </a:lnTo>
                  <a:lnTo>
                    <a:pt x="433681" y="57448"/>
                  </a:lnTo>
                  <a:lnTo>
                    <a:pt x="430921" y="52815"/>
                  </a:lnTo>
                  <a:close/>
                </a:path>
                <a:path w="440055" h="311784">
                  <a:moveTo>
                    <a:pt x="158382" y="0"/>
                  </a:moveTo>
                  <a:lnTo>
                    <a:pt x="130561" y="3151"/>
                  </a:lnTo>
                  <a:lnTo>
                    <a:pt x="105749" y="12610"/>
                  </a:lnTo>
                  <a:lnTo>
                    <a:pt x="83927" y="28381"/>
                  </a:lnTo>
                  <a:lnTo>
                    <a:pt x="65076" y="50469"/>
                  </a:lnTo>
                  <a:lnTo>
                    <a:pt x="243489" y="50469"/>
                  </a:lnTo>
                  <a:lnTo>
                    <a:pt x="230691" y="28381"/>
                  </a:lnTo>
                  <a:lnTo>
                    <a:pt x="212240" y="12610"/>
                  </a:lnTo>
                  <a:lnTo>
                    <a:pt x="188138" y="3151"/>
                  </a:lnTo>
                  <a:lnTo>
                    <a:pt x="158382" y="0"/>
                  </a:lnTo>
                  <a:close/>
                </a:path>
                <a:path w="440055" h="311784">
                  <a:moveTo>
                    <a:pt x="338523" y="0"/>
                  </a:moveTo>
                  <a:lnTo>
                    <a:pt x="310809" y="3151"/>
                  </a:lnTo>
                  <a:lnTo>
                    <a:pt x="285733" y="12610"/>
                  </a:lnTo>
                  <a:lnTo>
                    <a:pt x="263293" y="28381"/>
                  </a:lnTo>
                  <a:lnTo>
                    <a:pt x="243489" y="50469"/>
                  </a:lnTo>
                  <a:lnTo>
                    <a:pt x="429524" y="50469"/>
                  </a:lnTo>
                  <a:lnTo>
                    <a:pt x="414664" y="25526"/>
                  </a:lnTo>
                  <a:lnTo>
                    <a:pt x="382949" y="6380"/>
                  </a:lnTo>
                  <a:lnTo>
                    <a:pt x="338523" y="0"/>
                  </a:lnTo>
                  <a:close/>
                </a:path>
              </a:pathLst>
            </a:custGeom>
            <a:solidFill>
              <a:srgbClr val="FFFFFF"/>
            </a:solidFill>
          </p:spPr>
          <p:txBody>
            <a:bodyPr wrap="square" lIns="0" tIns="0" rIns="0" bIns="0" rtlCol="0"/>
            <a:lstStyle/>
            <a:p>
              <a:endParaRPr dirty="0"/>
            </a:p>
          </p:txBody>
        </p:sp>
        <p:sp>
          <p:nvSpPr>
            <p:cNvPr id="66" name="object 36">
              <a:extLst>
                <a:ext uri="{FF2B5EF4-FFF2-40B4-BE49-F238E27FC236}">
                  <a16:creationId xmlns:a16="http://schemas.microsoft.com/office/drawing/2014/main" xmlns="" id="{963101A2-AB56-4402-A636-501930F2A808}"/>
                </a:ext>
              </a:extLst>
            </p:cNvPr>
            <p:cNvSpPr/>
            <p:nvPr/>
          </p:nvSpPr>
          <p:spPr>
            <a:xfrm>
              <a:off x="17744051" y="820846"/>
              <a:ext cx="0" cy="303530"/>
            </a:xfrm>
            <a:custGeom>
              <a:avLst/>
              <a:gdLst/>
              <a:ahLst/>
              <a:cxnLst/>
              <a:rect l="l" t="t" r="r" b="b"/>
              <a:pathLst>
                <a:path h="303530">
                  <a:moveTo>
                    <a:pt x="0" y="0"/>
                  </a:moveTo>
                  <a:lnTo>
                    <a:pt x="0" y="303331"/>
                  </a:lnTo>
                </a:path>
              </a:pathLst>
            </a:custGeom>
            <a:ln w="66835">
              <a:solidFill>
                <a:srgbClr val="FFFFFF"/>
              </a:solidFill>
            </a:ln>
          </p:spPr>
          <p:txBody>
            <a:bodyPr wrap="square" lIns="0" tIns="0" rIns="0" bIns="0" rtlCol="0"/>
            <a:lstStyle/>
            <a:p>
              <a:endParaRPr dirty="0"/>
            </a:p>
          </p:txBody>
        </p:sp>
        <p:sp>
          <p:nvSpPr>
            <p:cNvPr id="67" name="object 37">
              <a:extLst>
                <a:ext uri="{FF2B5EF4-FFF2-40B4-BE49-F238E27FC236}">
                  <a16:creationId xmlns:a16="http://schemas.microsoft.com/office/drawing/2014/main" xmlns="" id="{59FF6D80-9AC2-4899-9142-A6D9B97717F2}"/>
                </a:ext>
              </a:extLst>
            </p:cNvPr>
            <p:cNvSpPr/>
            <p:nvPr/>
          </p:nvSpPr>
          <p:spPr>
            <a:xfrm>
              <a:off x="17710633" y="705258"/>
              <a:ext cx="67310" cy="63500"/>
            </a:xfrm>
            <a:custGeom>
              <a:avLst/>
              <a:gdLst/>
              <a:ahLst/>
              <a:cxnLst/>
              <a:rect l="l" t="t" r="r" b="b"/>
              <a:pathLst>
                <a:path w="67309" h="63500">
                  <a:moveTo>
                    <a:pt x="66835" y="0"/>
                  </a:moveTo>
                  <a:lnTo>
                    <a:pt x="0" y="0"/>
                  </a:lnTo>
                  <a:lnTo>
                    <a:pt x="0" y="63359"/>
                  </a:lnTo>
                  <a:lnTo>
                    <a:pt x="66835" y="63359"/>
                  </a:lnTo>
                  <a:lnTo>
                    <a:pt x="66835" y="0"/>
                  </a:lnTo>
                  <a:close/>
                </a:path>
              </a:pathLst>
            </a:custGeom>
            <a:solidFill>
              <a:srgbClr val="FFFFFF"/>
            </a:solidFill>
          </p:spPr>
          <p:txBody>
            <a:bodyPr wrap="square" lIns="0" tIns="0" rIns="0" bIns="0" rtlCol="0"/>
            <a:lstStyle/>
            <a:p>
              <a:endParaRPr dirty="0"/>
            </a:p>
          </p:txBody>
        </p:sp>
        <p:sp>
          <p:nvSpPr>
            <p:cNvPr id="68" name="object 38">
              <a:extLst>
                <a:ext uri="{FF2B5EF4-FFF2-40B4-BE49-F238E27FC236}">
                  <a16:creationId xmlns:a16="http://schemas.microsoft.com/office/drawing/2014/main" xmlns="" id="{80B55604-706F-4BB4-BD8C-004A2C9C1BE5}"/>
                </a:ext>
              </a:extLst>
            </p:cNvPr>
            <p:cNvSpPr/>
            <p:nvPr/>
          </p:nvSpPr>
          <p:spPr>
            <a:xfrm>
              <a:off x="17802525" y="812584"/>
              <a:ext cx="270510" cy="320040"/>
            </a:xfrm>
            <a:custGeom>
              <a:avLst/>
              <a:gdLst/>
              <a:ahLst/>
              <a:cxnLst/>
              <a:rect l="l" t="t" r="r" b="b"/>
              <a:pathLst>
                <a:path w="270509" h="320040">
                  <a:moveTo>
                    <a:pt x="66898" y="214213"/>
                  </a:moveTo>
                  <a:lnTo>
                    <a:pt x="0" y="214213"/>
                  </a:lnTo>
                  <a:lnTo>
                    <a:pt x="2898" y="238545"/>
                  </a:lnTo>
                  <a:lnTo>
                    <a:pt x="22556" y="278429"/>
                  </a:lnTo>
                  <a:lnTo>
                    <a:pt x="58464" y="305287"/>
                  </a:lnTo>
                  <a:lnTo>
                    <a:pt x="106000" y="318198"/>
                  </a:lnTo>
                  <a:lnTo>
                    <a:pt x="134404" y="319812"/>
                  </a:lnTo>
                  <a:lnTo>
                    <a:pt x="160583" y="318417"/>
                  </a:lnTo>
                  <a:lnTo>
                    <a:pt x="206353" y="307249"/>
                  </a:lnTo>
                  <a:lnTo>
                    <a:pt x="245160" y="282815"/>
                  </a:lnTo>
                  <a:lnTo>
                    <a:pt x="257537" y="266965"/>
                  </a:lnTo>
                  <a:lnTo>
                    <a:pt x="135577" y="266965"/>
                  </a:lnTo>
                  <a:lnTo>
                    <a:pt x="107497" y="263670"/>
                  </a:lnTo>
                  <a:lnTo>
                    <a:pt x="86701" y="253782"/>
                  </a:lnTo>
                  <a:lnTo>
                    <a:pt x="73173" y="237298"/>
                  </a:lnTo>
                  <a:lnTo>
                    <a:pt x="66898" y="214213"/>
                  </a:lnTo>
                  <a:close/>
                </a:path>
                <a:path w="270509" h="320040">
                  <a:moveTo>
                    <a:pt x="133210" y="0"/>
                  </a:moveTo>
                  <a:lnTo>
                    <a:pt x="87291" y="4697"/>
                  </a:lnTo>
                  <a:lnTo>
                    <a:pt x="49296" y="18795"/>
                  </a:lnTo>
                  <a:lnTo>
                    <a:pt x="17144" y="47261"/>
                  </a:lnTo>
                  <a:lnTo>
                    <a:pt x="6439" y="86887"/>
                  </a:lnTo>
                  <a:lnTo>
                    <a:pt x="8349" y="106492"/>
                  </a:lnTo>
                  <a:lnTo>
                    <a:pt x="36983" y="150791"/>
                  </a:lnTo>
                  <a:lnTo>
                    <a:pt x="82539" y="171273"/>
                  </a:lnTo>
                  <a:lnTo>
                    <a:pt x="151234" y="187800"/>
                  </a:lnTo>
                  <a:lnTo>
                    <a:pt x="164684" y="191175"/>
                  </a:lnTo>
                  <a:lnTo>
                    <a:pt x="200610" y="216372"/>
                  </a:lnTo>
                  <a:lnTo>
                    <a:pt x="203030" y="227082"/>
                  </a:lnTo>
                  <a:lnTo>
                    <a:pt x="199452" y="244542"/>
                  </a:lnTo>
                  <a:lnTo>
                    <a:pt x="187012" y="257005"/>
                  </a:lnTo>
                  <a:lnTo>
                    <a:pt x="165718" y="264476"/>
                  </a:lnTo>
                  <a:lnTo>
                    <a:pt x="135577" y="266965"/>
                  </a:lnTo>
                  <a:lnTo>
                    <a:pt x="257537" y="266965"/>
                  </a:lnTo>
                  <a:lnTo>
                    <a:pt x="258900" y="265219"/>
                  </a:lnTo>
                  <a:lnTo>
                    <a:pt x="267147" y="244682"/>
                  </a:lnTo>
                  <a:lnTo>
                    <a:pt x="269897" y="221207"/>
                  </a:lnTo>
                  <a:lnTo>
                    <a:pt x="267988" y="202117"/>
                  </a:lnTo>
                  <a:lnTo>
                    <a:pt x="239395" y="158466"/>
                  </a:lnTo>
                  <a:lnTo>
                    <a:pt x="193285" y="138211"/>
                  </a:lnTo>
                  <a:lnTo>
                    <a:pt x="145927" y="127024"/>
                  </a:lnTo>
                  <a:lnTo>
                    <a:pt x="126027" y="122497"/>
                  </a:lnTo>
                  <a:lnTo>
                    <a:pt x="81107" y="102983"/>
                  </a:lnTo>
                  <a:lnTo>
                    <a:pt x="73338" y="83934"/>
                  </a:lnTo>
                  <a:lnTo>
                    <a:pt x="76790" y="70329"/>
                  </a:lnTo>
                  <a:lnTo>
                    <a:pt x="87142" y="60610"/>
                  </a:lnTo>
                  <a:lnTo>
                    <a:pt x="104388" y="54779"/>
                  </a:lnTo>
                  <a:lnTo>
                    <a:pt x="128519" y="52836"/>
                  </a:lnTo>
                  <a:lnTo>
                    <a:pt x="247309" y="52836"/>
                  </a:lnTo>
                  <a:lnTo>
                    <a:pt x="246597" y="51236"/>
                  </a:lnTo>
                  <a:lnTo>
                    <a:pt x="217082" y="21161"/>
                  </a:lnTo>
                  <a:lnTo>
                    <a:pt x="179701" y="5287"/>
                  </a:lnTo>
                  <a:lnTo>
                    <a:pt x="157597" y="1321"/>
                  </a:lnTo>
                  <a:lnTo>
                    <a:pt x="133210" y="0"/>
                  </a:lnTo>
                  <a:close/>
                </a:path>
                <a:path w="270509" h="320040">
                  <a:moveTo>
                    <a:pt x="247309" y="52836"/>
                  </a:moveTo>
                  <a:lnTo>
                    <a:pt x="128519" y="52836"/>
                  </a:lnTo>
                  <a:lnTo>
                    <a:pt x="152368" y="55366"/>
                  </a:lnTo>
                  <a:lnTo>
                    <a:pt x="170589" y="62954"/>
                  </a:lnTo>
                  <a:lnTo>
                    <a:pt x="183174" y="75598"/>
                  </a:lnTo>
                  <a:lnTo>
                    <a:pt x="190119" y="93295"/>
                  </a:lnTo>
                  <a:lnTo>
                    <a:pt x="259950" y="93295"/>
                  </a:lnTo>
                  <a:lnTo>
                    <a:pt x="255301" y="70777"/>
                  </a:lnTo>
                  <a:lnTo>
                    <a:pt x="247309" y="52836"/>
                  </a:lnTo>
                  <a:close/>
                </a:path>
              </a:pathLst>
            </a:custGeom>
            <a:solidFill>
              <a:srgbClr val="FFFFFF"/>
            </a:solidFill>
          </p:spPr>
          <p:txBody>
            <a:bodyPr wrap="square" lIns="0" tIns="0" rIns="0" bIns="0" rtlCol="0"/>
            <a:lstStyle/>
            <a:p>
              <a:endParaRPr dirty="0"/>
            </a:p>
          </p:txBody>
        </p:sp>
        <p:sp>
          <p:nvSpPr>
            <p:cNvPr id="69" name="object 39">
              <a:extLst>
                <a:ext uri="{FF2B5EF4-FFF2-40B4-BE49-F238E27FC236}">
                  <a16:creationId xmlns:a16="http://schemas.microsoft.com/office/drawing/2014/main" xmlns="" id="{DB0960CE-D15C-463D-ACD1-D385F77CF453}"/>
                </a:ext>
              </a:extLst>
            </p:cNvPr>
            <p:cNvSpPr/>
            <p:nvPr/>
          </p:nvSpPr>
          <p:spPr>
            <a:xfrm>
              <a:off x="18093277" y="812006"/>
              <a:ext cx="304165" cy="321310"/>
            </a:xfrm>
            <a:custGeom>
              <a:avLst/>
              <a:gdLst/>
              <a:ahLst/>
              <a:cxnLst/>
              <a:rect l="l" t="t" r="r" b="b"/>
              <a:pathLst>
                <a:path w="304165" h="321309">
                  <a:moveTo>
                    <a:pt x="263545" y="52825"/>
                  </a:moveTo>
                  <a:lnTo>
                    <a:pt x="145524" y="52825"/>
                  </a:lnTo>
                  <a:lnTo>
                    <a:pt x="172994" y="55429"/>
                  </a:lnTo>
                  <a:lnTo>
                    <a:pt x="192632" y="63240"/>
                  </a:lnTo>
                  <a:lnTo>
                    <a:pt x="204426" y="76259"/>
                  </a:lnTo>
                  <a:lnTo>
                    <a:pt x="208360" y="94489"/>
                  </a:lnTo>
                  <a:lnTo>
                    <a:pt x="206661" y="105994"/>
                  </a:lnTo>
                  <a:lnTo>
                    <a:pt x="169308" y="129696"/>
                  </a:lnTo>
                  <a:lnTo>
                    <a:pt x="140770" y="133471"/>
                  </a:lnTo>
                  <a:lnTo>
                    <a:pt x="131286" y="134823"/>
                  </a:lnTo>
                  <a:lnTo>
                    <a:pt x="123494" y="136104"/>
                  </a:lnTo>
                  <a:lnTo>
                    <a:pt x="117399" y="137346"/>
                  </a:lnTo>
                  <a:lnTo>
                    <a:pt x="91710" y="141059"/>
                  </a:lnTo>
                  <a:lnTo>
                    <a:pt x="51798" y="151636"/>
                  </a:lnTo>
                  <a:lnTo>
                    <a:pt x="9391" y="188203"/>
                  </a:lnTo>
                  <a:lnTo>
                    <a:pt x="0" y="231783"/>
                  </a:lnTo>
                  <a:lnTo>
                    <a:pt x="1980" y="252023"/>
                  </a:lnTo>
                  <a:lnTo>
                    <a:pt x="31674" y="298661"/>
                  </a:lnTo>
                  <a:lnTo>
                    <a:pt x="83403" y="319552"/>
                  </a:lnTo>
                  <a:lnTo>
                    <a:pt x="104457" y="320943"/>
                  </a:lnTo>
                  <a:lnTo>
                    <a:pt x="136331" y="318635"/>
                  </a:lnTo>
                  <a:lnTo>
                    <a:pt x="164463" y="311707"/>
                  </a:lnTo>
                  <a:lnTo>
                    <a:pt x="188853" y="300154"/>
                  </a:lnTo>
                  <a:lnTo>
                    <a:pt x="209501" y="283970"/>
                  </a:lnTo>
                  <a:lnTo>
                    <a:pt x="303948" y="283970"/>
                  </a:lnTo>
                  <a:lnTo>
                    <a:pt x="303948" y="268148"/>
                  </a:lnTo>
                  <a:lnTo>
                    <a:pt x="129106" y="268148"/>
                  </a:lnTo>
                  <a:lnTo>
                    <a:pt x="118032" y="267633"/>
                  </a:lnTo>
                  <a:lnTo>
                    <a:pt x="79435" y="254046"/>
                  </a:lnTo>
                  <a:lnTo>
                    <a:pt x="66898" y="228830"/>
                  </a:lnTo>
                  <a:lnTo>
                    <a:pt x="70349" y="210066"/>
                  </a:lnTo>
                  <a:lnTo>
                    <a:pt x="80695" y="195412"/>
                  </a:lnTo>
                  <a:lnTo>
                    <a:pt x="97948" y="184853"/>
                  </a:lnTo>
                  <a:lnTo>
                    <a:pt x="122111" y="178392"/>
                  </a:lnTo>
                  <a:lnTo>
                    <a:pt x="149185" y="175133"/>
                  </a:lnTo>
                  <a:lnTo>
                    <a:pt x="171901" y="171205"/>
                  </a:lnTo>
                  <a:lnTo>
                    <a:pt x="190238" y="166620"/>
                  </a:lnTo>
                  <a:lnTo>
                    <a:pt x="204171" y="161387"/>
                  </a:lnTo>
                  <a:lnTo>
                    <a:pt x="271677" y="161387"/>
                  </a:lnTo>
                  <a:lnTo>
                    <a:pt x="271677" y="88594"/>
                  </a:lnTo>
                  <a:lnTo>
                    <a:pt x="269257" y="67380"/>
                  </a:lnTo>
                  <a:lnTo>
                    <a:pt x="263545" y="52825"/>
                  </a:lnTo>
                  <a:close/>
                </a:path>
                <a:path w="304165" h="321309">
                  <a:moveTo>
                    <a:pt x="303948" y="283970"/>
                  </a:moveTo>
                  <a:lnTo>
                    <a:pt x="209501" y="283970"/>
                  </a:lnTo>
                  <a:lnTo>
                    <a:pt x="215381" y="300154"/>
                  </a:lnTo>
                  <a:lnTo>
                    <a:pt x="226042" y="311707"/>
                  </a:lnTo>
                  <a:lnTo>
                    <a:pt x="241474" y="318635"/>
                  </a:lnTo>
                  <a:lnTo>
                    <a:pt x="261667" y="320943"/>
                  </a:lnTo>
                  <a:lnTo>
                    <a:pt x="272025" y="320464"/>
                  </a:lnTo>
                  <a:lnTo>
                    <a:pt x="282533" y="319028"/>
                  </a:lnTo>
                  <a:lnTo>
                    <a:pt x="293178" y="316636"/>
                  </a:lnTo>
                  <a:lnTo>
                    <a:pt x="303948" y="313288"/>
                  </a:lnTo>
                  <a:lnTo>
                    <a:pt x="303948" y="283970"/>
                  </a:lnTo>
                  <a:close/>
                </a:path>
                <a:path w="304165" h="321309">
                  <a:moveTo>
                    <a:pt x="271677" y="161387"/>
                  </a:moveTo>
                  <a:lnTo>
                    <a:pt x="204171" y="161387"/>
                  </a:lnTo>
                  <a:lnTo>
                    <a:pt x="204171" y="210071"/>
                  </a:lnTo>
                  <a:lnTo>
                    <a:pt x="202524" y="223687"/>
                  </a:lnTo>
                  <a:lnTo>
                    <a:pt x="177795" y="255238"/>
                  </a:lnTo>
                  <a:lnTo>
                    <a:pt x="129106" y="268148"/>
                  </a:lnTo>
                  <a:lnTo>
                    <a:pt x="281258" y="268148"/>
                  </a:lnTo>
                  <a:lnTo>
                    <a:pt x="276986" y="266368"/>
                  </a:lnTo>
                  <a:lnTo>
                    <a:pt x="274609" y="262882"/>
                  </a:lnTo>
                  <a:lnTo>
                    <a:pt x="272651" y="259342"/>
                  </a:lnTo>
                  <a:lnTo>
                    <a:pt x="271771" y="254046"/>
                  </a:lnTo>
                  <a:lnTo>
                    <a:pt x="271677" y="161387"/>
                  </a:lnTo>
                  <a:close/>
                </a:path>
                <a:path w="304165" h="321309">
                  <a:moveTo>
                    <a:pt x="303948" y="266955"/>
                  </a:moveTo>
                  <a:lnTo>
                    <a:pt x="299257" y="267771"/>
                  </a:lnTo>
                  <a:lnTo>
                    <a:pt x="296127" y="268148"/>
                  </a:lnTo>
                  <a:lnTo>
                    <a:pt x="303948" y="268148"/>
                  </a:lnTo>
                  <a:lnTo>
                    <a:pt x="303948" y="266955"/>
                  </a:lnTo>
                  <a:close/>
                </a:path>
                <a:path w="304165" h="321309">
                  <a:moveTo>
                    <a:pt x="149660" y="0"/>
                  </a:moveTo>
                  <a:lnTo>
                    <a:pt x="97457" y="5294"/>
                  </a:lnTo>
                  <a:lnTo>
                    <a:pt x="57003" y="21151"/>
                  </a:lnTo>
                  <a:lnTo>
                    <a:pt x="24312" y="54127"/>
                  </a:lnTo>
                  <a:lnTo>
                    <a:pt x="11120" y="101515"/>
                  </a:lnTo>
                  <a:lnTo>
                    <a:pt x="78049" y="101515"/>
                  </a:lnTo>
                  <a:lnTo>
                    <a:pt x="84026" y="80209"/>
                  </a:lnTo>
                  <a:lnTo>
                    <a:pt x="97262" y="64994"/>
                  </a:lnTo>
                  <a:lnTo>
                    <a:pt x="117760" y="55867"/>
                  </a:lnTo>
                  <a:lnTo>
                    <a:pt x="145524" y="52825"/>
                  </a:lnTo>
                  <a:lnTo>
                    <a:pt x="263545" y="52825"/>
                  </a:lnTo>
                  <a:lnTo>
                    <a:pt x="261995" y="48875"/>
                  </a:lnTo>
                  <a:lnTo>
                    <a:pt x="232956" y="19978"/>
                  </a:lnTo>
                  <a:lnTo>
                    <a:pt x="195686" y="4990"/>
                  </a:lnTo>
                  <a:lnTo>
                    <a:pt x="173761" y="1247"/>
                  </a:lnTo>
                  <a:lnTo>
                    <a:pt x="149660" y="0"/>
                  </a:lnTo>
                  <a:close/>
                </a:path>
              </a:pathLst>
            </a:custGeom>
            <a:solidFill>
              <a:srgbClr val="FFFFFF"/>
            </a:solidFill>
          </p:spPr>
          <p:txBody>
            <a:bodyPr wrap="square" lIns="0" tIns="0" rIns="0" bIns="0" rtlCol="0"/>
            <a:lstStyle/>
            <a:p>
              <a:endParaRPr dirty="0"/>
            </a:p>
          </p:txBody>
        </p:sp>
        <p:sp>
          <p:nvSpPr>
            <p:cNvPr id="70" name="object 40">
              <a:extLst>
                <a:ext uri="{FF2B5EF4-FFF2-40B4-BE49-F238E27FC236}">
                  <a16:creationId xmlns:a16="http://schemas.microsoft.com/office/drawing/2014/main" xmlns="" id="{0980BF4C-EF30-4E03-805A-2B6C505EE440}"/>
                </a:ext>
              </a:extLst>
            </p:cNvPr>
            <p:cNvSpPr/>
            <p:nvPr/>
          </p:nvSpPr>
          <p:spPr>
            <a:xfrm>
              <a:off x="18415209" y="812584"/>
              <a:ext cx="266700" cy="311785"/>
            </a:xfrm>
            <a:custGeom>
              <a:avLst/>
              <a:gdLst/>
              <a:ahLst/>
              <a:cxnLst/>
              <a:rect l="l" t="t" r="r" b="b"/>
              <a:pathLst>
                <a:path w="266700" h="311784">
                  <a:moveTo>
                    <a:pt x="63380" y="8261"/>
                  </a:moveTo>
                  <a:lnTo>
                    <a:pt x="0" y="8261"/>
                  </a:lnTo>
                  <a:lnTo>
                    <a:pt x="0" y="311592"/>
                  </a:lnTo>
                  <a:lnTo>
                    <a:pt x="66867" y="311592"/>
                  </a:lnTo>
                  <a:lnTo>
                    <a:pt x="66867" y="132655"/>
                  </a:lnTo>
                  <a:lnTo>
                    <a:pt x="68114" y="116326"/>
                  </a:lnTo>
                  <a:lnTo>
                    <a:pt x="86866" y="75704"/>
                  </a:lnTo>
                  <a:lnTo>
                    <a:pt x="124566" y="54246"/>
                  </a:lnTo>
                  <a:lnTo>
                    <a:pt x="127389" y="53987"/>
                  </a:lnTo>
                  <a:lnTo>
                    <a:pt x="64532" y="53987"/>
                  </a:lnTo>
                  <a:lnTo>
                    <a:pt x="63380" y="52815"/>
                  </a:lnTo>
                  <a:lnTo>
                    <a:pt x="63380" y="8261"/>
                  </a:lnTo>
                  <a:close/>
                </a:path>
                <a:path w="266700" h="311784">
                  <a:moveTo>
                    <a:pt x="256242" y="52815"/>
                  </a:moveTo>
                  <a:lnTo>
                    <a:pt x="140205" y="52815"/>
                  </a:lnTo>
                  <a:lnTo>
                    <a:pt x="165268" y="57069"/>
                  </a:lnTo>
                  <a:lnTo>
                    <a:pt x="183497" y="69832"/>
                  </a:lnTo>
                  <a:lnTo>
                    <a:pt x="194901" y="91105"/>
                  </a:lnTo>
                  <a:lnTo>
                    <a:pt x="199491" y="120886"/>
                  </a:lnTo>
                  <a:lnTo>
                    <a:pt x="199491" y="311592"/>
                  </a:lnTo>
                  <a:lnTo>
                    <a:pt x="266410" y="311592"/>
                  </a:lnTo>
                  <a:lnTo>
                    <a:pt x="266410" y="103284"/>
                  </a:lnTo>
                  <a:lnTo>
                    <a:pt x="264607" y="79532"/>
                  </a:lnTo>
                  <a:lnTo>
                    <a:pt x="259201" y="58699"/>
                  </a:lnTo>
                  <a:lnTo>
                    <a:pt x="256242" y="52815"/>
                  </a:lnTo>
                  <a:close/>
                </a:path>
                <a:path w="266700" h="311784">
                  <a:moveTo>
                    <a:pt x="159031" y="0"/>
                  </a:moveTo>
                  <a:lnTo>
                    <a:pt x="129998" y="3380"/>
                  </a:lnTo>
                  <a:lnTo>
                    <a:pt x="104564" y="13513"/>
                  </a:lnTo>
                  <a:lnTo>
                    <a:pt x="82740" y="30387"/>
                  </a:lnTo>
                  <a:lnTo>
                    <a:pt x="64532" y="53987"/>
                  </a:lnTo>
                  <a:lnTo>
                    <a:pt x="127389" y="53987"/>
                  </a:lnTo>
                  <a:lnTo>
                    <a:pt x="140205" y="52815"/>
                  </a:lnTo>
                  <a:lnTo>
                    <a:pt x="256242" y="52815"/>
                  </a:lnTo>
                  <a:lnTo>
                    <a:pt x="222163" y="14568"/>
                  </a:lnTo>
                  <a:lnTo>
                    <a:pt x="182854" y="1627"/>
                  </a:lnTo>
                  <a:lnTo>
                    <a:pt x="159031" y="0"/>
                  </a:lnTo>
                  <a:close/>
                </a:path>
              </a:pathLst>
            </a:custGeom>
            <a:solidFill>
              <a:srgbClr val="FFFFFF"/>
            </a:solidFill>
          </p:spPr>
          <p:txBody>
            <a:bodyPr wrap="square" lIns="0" tIns="0" rIns="0" bIns="0" rtlCol="0"/>
            <a:lstStyle/>
            <a:p>
              <a:endParaRPr dirty="0"/>
            </a:p>
          </p:txBody>
        </p:sp>
        <p:sp>
          <p:nvSpPr>
            <p:cNvPr id="71" name="object 41">
              <a:extLst>
                <a:ext uri="{FF2B5EF4-FFF2-40B4-BE49-F238E27FC236}">
                  <a16:creationId xmlns:a16="http://schemas.microsoft.com/office/drawing/2014/main" xmlns="" id="{4679CDDA-8419-41CF-B0A0-F99C1AB8EE1D}"/>
                </a:ext>
              </a:extLst>
            </p:cNvPr>
            <p:cNvSpPr/>
            <p:nvPr/>
          </p:nvSpPr>
          <p:spPr>
            <a:xfrm>
              <a:off x="18701500" y="812006"/>
              <a:ext cx="304165" cy="321310"/>
            </a:xfrm>
            <a:custGeom>
              <a:avLst/>
              <a:gdLst/>
              <a:ahLst/>
              <a:cxnLst/>
              <a:rect l="l" t="t" r="r" b="b"/>
              <a:pathLst>
                <a:path w="304165" h="321309">
                  <a:moveTo>
                    <a:pt x="263553" y="52825"/>
                  </a:moveTo>
                  <a:lnTo>
                    <a:pt x="145534" y="52825"/>
                  </a:lnTo>
                  <a:lnTo>
                    <a:pt x="172981" y="55429"/>
                  </a:lnTo>
                  <a:lnTo>
                    <a:pt x="192600" y="63240"/>
                  </a:lnTo>
                  <a:lnTo>
                    <a:pt x="204379" y="76259"/>
                  </a:lnTo>
                  <a:lnTo>
                    <a:pt x="208307" y="94489"/>
                  </a:lnTo>
                  <a:lnTo>
                    <a:pt x="206617" y="105994"/>
                  </a:lnTo>
                  <a:lnTo>
                    <a:pt x="169293" y="129696"/>
                  </a:lnTo>
                  <a:lnTo>
                    <a:pt x="140783" y="133471"/>
                  </a:lnTo>
                  <a:lnTo>
                    <a:pt x="131276" y="134823"/>
                  </a:lnTo>
                  <a:lnTo>
                    <a:pt x="123452" y="136104"/>
                  </a:lnTo>
                  <a:lnTo>
                    <a:pt x="117315" y="137346"/>
                  </a:lnTo>
                  <a:lnTo>
                    <a:pt x="91668" y="141059"/>
                  </a:lnTo>
                  <a:lnTo>
                    <a:pt x="51779" y="151636"/>
                  </a:lnTo>
                  <a:lnTo>
                    <a:pt x="9384" y="188203"/>
                  </a:lnTo>
                  <a:lnTo>
                    <a:pt x="0" y="231783"/>
                  </a:lnTo>
                  <a:lnTo>
                    <a:pt x="1973" y="252023"/>
                  </a:lnTo>
                  <a:lnTo>
                    <a:pt x="31684" y="298661"/>
                  </a:lnTo>
                  <a:lnTo>
                    <a:pt x="83405" y="319552"/>
                  </a:lnTo>
                  <a:lnTo>
                    <a:pt x="104457" y="320943"/>
                  </a:lnTo>
                  <a:lnTo>
                    <a:pt x="136301" y="318635"/>
                  </a:lnTo>
                  <a:lnTo>
                    <a:pt x="164420" y="311707"/>
                  </a:lnTo>
                  <a:lnTo>
                    <a:pt x="188810" y="300154"/>
                  </a:lnTo>
                  <a:lnTo>
                    <a:pt x="209470" y="283970"/>
                  </a:lnTo>
                  <a:lnTo>
                    <a:pt x="303917" y="283970"/>
                  </a:lnTo>
                  <a:lnTo>
                    <a:pt x="303917" y="268148"/>
                  </a:lnTo>
                  <a:lnTo>
                    <a:pt x="129085" y="268148"/>
                  </a:lnTo>
                  <a:lnTo>
                    <a:pt x="117993" y="267633"/>
                  </a:lnTo>
                  <a:lnTo>
                    <a:pt x="79426" y="254046"/>
                  </a:lnTo>
                  <a:lnTo>
                    <a:pt x="66929" y="228830"/>
                  </a:lnTo>
                  <a:lnTo>
                    <a:pt x="70370" y="210066"/>
                  </a:lnTo>
                  <a:lnTo>
                    <a:pt x="80691" y="195412"/>
                  </a:lnTo>
                  <a:lnTo>
                    <a:pt x="97913" y="184853"/>
                  </a:lnTo>
                  <a:lnTo>
                    <a:pt x="122048" y="178392"/>
                  </a:lnTo>
                  <a:lnTo>
                    <a:pt x="149159" y="175133"/>
                  </a:lnTo>
                  <a:lnTo>
                    <a:pt x="171901" y="171205"/>
                  </a:lnTo>
                  <a:lnTo>
                    <a:pt x="190263" y="166620"/>
                  </a:lnTo>
                  <a:lnTo>
                    <a:pt x="204234" y="161387"/>
                  </a:lnTo>
                  <a:lnTo>
                    <a:pt x="271709" y="161387"/>
                  </a:lnTo>
                  <a:lnTo>
                    <a:pt x="271709" y="88594"/>
                  </a:lnTo>
                  <a:lnTo>
                    <a:pt x="269280" y="67380"/>
                  </a:lnTo>
                  <a:lnTo>
                    <a:pt x="263553" y="52825"/>
                  </a:lnTo>
                  <a:close/>
                </a:path>
                <a:path w="304165" h="321309">
                  <a:moveTo>
                    <a:pt x="303917" y="283970"/>
                  </a:moveTo>
                  <a:lnTo>
                    <a:pt x="209470" y="283970"/>
                  </a:lnTo>
                  <a:lnTo>
                    <a:pt x="215391" y="300154"/>
                  </a:lnTo>
                  <a:lnTo>
                    <a:pt x="226070" y="311707"/>
                  </a:lnTo>
                  <a:lnTo>
                    <a:pt x="241506" y="318635"/>
                  </a:lnTo>
                  <a:lnTo>
                    <a:pt x="261698" y="320943"/>
                  </a:lnTo>
                  <a:lnTo>
                    <a:pt x="272031" y="320464"/>
                  </a:lnTo>
                  <a:lnTo>
                    <a:pt x="282513" y="319028"/>
                  </a:lnTo>
                  <a:lnTo>
                    <a:pt x="293143" y="316636"/>
                  </a:lnTo>
                  <a:lnTo>
                    <a:pt x="303917" y="313288"/>
                  </a:lnTo>
                  <a:lnTo>
                    <a:pt x="303917" y="283970"/>
                  </a:lnTo>
                  <a:close/>
                </a:path>
                <a:path w="304165" h="321309">
                  <a:moveTo>
                    <a:pt x="271709" y="161387"/>
                  </a:moveTo>
                  <a:lnTo>
                    <a:pt x="204234" y="161387"/>
                  </a:lnTo>
                  <a:lnTo>
                    <a:pt x="204234" y="210071"/>
                  </a:lnTo>
                  <a:lnTo>
                    <a:pt x="202576" y="223687"/>
                  </a:lnTo>
                  <a:lnTo>
                    <a:pt x="177732" y="255238"/>
                  </a:lnTo>
                  <a:lnTo>
                    <a:pt x="129085" y="268148"/>
                  </a:lnTo>
                  <a:lnTo>
                    <a:pt x="281289" y="268148"/>
                  </a:lnTo>
                  <a:lnTo>
                    <a:pt x="276923" y="266368"/>
                  </a:lnTo>
                  <a:lnTo>
                    <a:pt x="274588" y="262882"/>
                  </a:lnTo>
                  <a:lnTo>
                    <a:pt x="272651" y="259342"/>
                  </a:lnTo>
                  <a:lnTo>
                    <a:pt x="271800" y="254046"/>
                  </a:lnTo>
                  <a:lnTo>
                    <a:pt x="271709" y="161387"/>
                  </a:lnTo>
                  <a:close/>
                </a:path>
                <a:path w="304165" h="321309">
                  <a:moveTo>
                    <a:pt x="303917" y="266955"/>
                  </a:moveTo>
                  <a:lnTo>
                    <a:pt x="299205" y="267771"/>
                  </a:lnTo>
                  <a:lnTo>
                    <a:pt x="296158" y="268148"/>
                  </a:lnTo>
                  <a:lnTo>
                    <a:pt x="303917" y="268148"/>
                  </a:lnTo>
                  <a:lnTo>
                    <a:pt x="303917" y="266955"/>
                  </a:lnTo>
                  <a:close/>
                </a:path>
                <a:path w="304165" h="321309">
                  <a:moveTo>
                    <a:pt x="149628" y="0"/>
                  </a:moveTo>
                  <a:lnTo>
                    <a:pt x="97391" y="5294"/>
                  </a:lnTo>
                  <a:lnTo>
                    <a:pt x="56940" y="21151"/>
                  </a:lnTo>
                  <a:lnTo>
                    <a:pt x="24364" y="54127"/>
                  </a:lnTo>
                  <a:lnTo>
                    <a:pt x="11130" y="101515"/>
                  </a:lnTo>
                  <a:lnTo>
                    <a:pt x="78081" y="101515"/>
                  </a:lnTo>
                  <a:lnTo>
                    <a:pt x="84041" y="80209"/>
                  </a:lnTo>
                  <a:lnTo>
                    <a:pt x="97264" y="64994"/>
                  </a:lnTo>
                  <a:lnTo>
                    <a:pt x="117758" y="55867"/>
                  </a:lnTo>
                  <a:lnTo>
                    <a:pt x="145534" y="52825"/>
                  </a:lnTo>
                  <a:lnTo>
                    <a:pt x="263553" y="52825"/>
                  </a:lnTo>
                  <a:lnTo>
                    <a:pt x="261999" y="48875"/>
                  </a:lnTo>
                  <a:lnTo>
                    <a:pt x="232924" y="19978"/>
                  </a:lnTo>
                  <a:lnTo>
                    <a:pt x="195666" y="4990"/>
                  </a:lnTo>
                  <a:lnTo>
                    <a:pt x="173743" y="1247"/>
                  </a:lnTo>
                  <a:lnTo>
                    <a:pt x="149628" y="0"/>
                  </a:lnTo>
                  <a:close/>
                </a:path>
              </a:pathLst>
            </a:custGeom>
            <a:solidFill>
              <a:srgbClr val="FFFFFF"/>
            </a:solidFill>
          </p:spPr>
          <p:txBody>
            <a:bodyPr wrap="square" lIns="0" tIns="0" rIns="0" bIns="0" rtlCol="0"/>
            <a:lstStyle/>
            <a:p>
              <a:endParaRPr dirty="0"/>
            </a:p>
          </p:txBody>
        </p:sp>
        <p:sp>
          <p:nvSpPr>
            <p:cNvPr id="72" name="object 42">
              <a:extLst>
                <a:ext uri="{FF2B5EF4-FFF2-40B4-BE49-F238E27FC236}">
                  <a16:creationId xmlns:a16="http://schemas.microsoft.com/office/drawing/2014/main" xmlns="" id="{D574D17D-BF45-4A7F-BCBE-177F57E0CB07}"/>
                </a:ext>
              </a:extLst>
            </p:cNvPr>
            <p:cNvSpPr/>
            <p:nvPr/>
          </p:nvSpPr>
          <p:spPr>
            <a:xfrm>
              <a:off x="19023440" y="812584"/>
              <a:ext cx="177800" cy="311785"/>
            </a:xfrm>
            <a:custGeom>
              <a:avLst/>
              <a:gdLst/>
              <a:ahLst/>
              <a:cxnLst/>
              <a:rect l="l" t="t" r="r" b="b"/>
              <a:pathLst>
                <a:path w="177800" h="311784">
                  <a:moveTo>
                    <a:pt x="62793" y="8261"/>
                  </a:moveTo>
                  <a:lnTo>
                    <a:pt x="0" y="8261"/>
                  </a:lnTo>
                  <a:lnTo>
                    <a:pt x="0" y="311592"/>
                  </a:lnTo>
                  <a:lnTo>
                    <a:pt x="66835" y="311592"/>
                  </a:lnTo>
                  <a:lnTo>
                    <a:pt x="66835" y="167261"/>
                  </a:lnTo>
                  <a:lnTo>
                    <a:pt x="68353" y="144168"/>
                  </a:lnTo>
                  <a:lnTo>
                    <a:pt x="80423" y="105415"/>
                  </a:lnTo>
                  <a:lnTo>
                    <a:pt x="116891" y="69990"/>
                  </a:lnTo>
                  <a:lnTo>
                    <a:pt x="126449" y="66898"/>
                  </a:lnTo>
                  <a:lnTo>
                    <a:pt x="62793" y="66898"/>
                  </a:lnTo>
                  <a:lnTo>
                    <a:pt x="62793" y="8261"/>
                  </a:lnTo>
                  <a:close/>
                </a:path>
                <a:path w="177800" h="311784">
                  <a:moveTo>
                    <a:pt x="156445" y="0"/>
                  </a:moveTo>
                  <a:lnTo>
                    <a:pt x="152529" y="0"/>
                  </a:lnTo>
                  <a:lnTo>
                    <a:pt x="138030" y="1322"/>
                  </a:lnTo>
                  <a:lnTo>
                    <a:pt x="96227" y="21130"/>
                  </a:lnTo>
                  <a:lnTo>
                    <a:pt x="68184" y="54584"/>
                  </a:lnTo>
                  <a:lnTo>
                    <a:pt x="63966" y="66898"/>
                  </a:lnTo>
                  <a:lnTo>
                    <a:pt x="126449" y="66898"/>
                  </a:lnTo>
                  <a:lnTo>
                    <a:pt x="132190" y="65041"/>
                  </a:lnTo>
                  <a:lnTo>
                    <a:pt x="149042" y="63390"/>
                  </a:lnTo>
                  <a:lnTo>
                    <a:pt x="177764" y="63390"/>
                  </a:lnTo>
                  <a:lnTo>
                    <a:pt x="177764" y="1790"/>
                  </a:lnTo>
                  <a:lnTo>
                    <a:pt x="164885" y="617"/>
                  </a:lnTo>
                  <a:lnTo>
                    <a:pt x="156445" y="0"/>
                  </a:lnTo>
                  <a:close/>
                </a:path>
                <a:path w="177800" h="311784">
                  <a:moveTo>
                    <a:pt x="177764" y="63390"/>
                  </a:moveTo>
                  <a:lnTo>
                    <a:pt x="149042" y="63390"/>
                  </a:lnTo>
                  <a:lnTo>
                    <a:pt x="155649" y="63570"/>
                  </a:lnTo>
                  <a:lnTo>
                    <a:pt x="162637" y="64113"/>
                  </a:lnTo>
                  <a:lnTo>
                    <a:pt x="170105" y="65041"/>
                  </a:lnTo>
                  <a:lnTo>
                    <a:pt x="177764" y="66312"/>
                  </a:lnTo>
                  <a:lnTo>
                    <a:pt x="177764" y="63390"/>
                  </a:lnTo>
                  <a:close/>
                </a:path>
              </a:pathLst>
            </a:custGeom>
            <a:solidFill>
              <a:srgbClr val="FFFFFF"/>
            </a:solidFill>
          </p:spPr>
          <p:txBody>
            <a:bodyPr wrap="square" lIns="0" tIns="0" rIns="0" bIns="0" rtlCol="0"/>
            <a:lstStyle/>
            <a:p>
              <a:endParaRPr dirty="0"/>
            </a:p>
          </p:txBody>
        </p:sp>
        <p:sp>
          <p:nvSpPr>
            <p:cNvPr id="73" name="object 43">
              <a:extLst>
                <a:ext uri="{FF2B5EF4-FFF2-40B4-BE49-F238E27FC236}">
                  <a16:creationId xmlns:a16="http://schemas.microsoft.com/office/drawing/2014/main" xmlns="" id="{AAD35C66-0ACE-409E-B605-C85CA986E61D}"/>
                </a:ext>
              </a:extLst>
            </p:cNvPr>
            <p:cNvSpPr/>
            <p:nvPr/>
          </p:nvSpPr>
          <p:spPr>
            <a:xfrm>
              <a:off x="16633873" y="706548"/>
              <a:ext cx="291465" cy="417830"/>
            </a:xfrm>
            <a:custGeom>
              <a:avLst/>
              <a:gdLst/>
              <a:ahLst/>
              <a:cxnLst/>
              <a:rect l="l" t="t" r="r" b="b"/>
              <a:pathLst>
                <a:path w="291465" h="417830">
                  <a:moveTo>
                    <a:pt x="291362" y="0"/>
                  </a:moveTo>
                  <a:lnTo>
                    <a:pt x="84583" y="0"/>
                  </a:lnTo>
                  <a:lnTo>
                    <a:pt x="83997" y="62"/>
                  </a:lnTo>
                  <a:lnTo>
                    <a:pt x="36480" y="8950"/>
                  </a:lnTo>
                  <a:lnTo>
                    <a:pt x="6277" y="45209"/>
                  </a:lnTo>
                  <a:lnTo>
                    <a:pt x="0" y="90049"/>
                  </a:lnTo>
                  <a:lnTo>
                    <a:pt x="94" y="417631"/>
                  </a:lnTo>
                  <a:lnTo>
                    <a:pt x="73924" y="417631"/>
                  </a:lnTo>
                  <a:lnTo>
                    <a:pt x="73924" y="232223"/>
                  </a:lnTo>
                  <a:lnTo>
                    <a:pt x="264861" y="232223"/>
                  </a:lnTo>
                  <a:lnTo>
                    <a:pt x="264861" y="172549"/>
                  </a:lnTo>
                  <a:lnTo>
                    <a:pt x="73924" y="172549"/>
                  </a:lnTo>
                  <a:lnTo>
                    <a:pt x="73924" y="63202"/>
                  </a:lnTo>
                  <a:lnTo>
                    <a:pt x="291362" y="63202"/>
                  </a:lnTo>
                  <a:lnTo>
                    <a:pt x="291362" y="0"/>
                  </a:lnTo>
                  <a:close/>
                </a:path>
              </a:pathLst>
            </a:custGeom>
            <a:solidFill>
              <a:srgbClr val="FFFFFF"/>
            </a:solidFill>
          </p:spPr>
          <p:txBody>
            <a:bodyPr wrap="square" lIns="0" tIns="0" rIns="0" bIns="0" rtlCol="0"/>
            <a:lstStyle/>
            <a:p>
              <a:endParaRPr dirty="0"/>
            </a:p>
          </p:txBody>
        </p:sp>
        <p:sp>
          <p:nvSpPr>
            <p:cNvPr id="74" name="object 44">
              <a:extLst>
                <a:ext uri="{FF2B5EF4-FFF2-40B4-BE49-F238E27FC236}">
                  <a16:creationId xmlns:a16="http://schemas.microsoft.com/office/drawing/2014/main" xmlns="" id="{694C0EFC-01B1-49DD-AD90-28B84B5E1C10}"/>
                </a:ext>
              </a:extLst>
            </p:cNvPr>
            <p:cNvSpPr/>
            <p:nvPr/>
          </p:nvSpPr>
          <p:spPr>
            <a:xfrm>
              <a:off x="18934937" y="1213003"/>
              <a:ext cx="31115" cy="26670"/>
            </a:xfrm>
            <a:custGeom>
              <a:avLst/>
              <a:gdLst/>
              <a:ahLst/>
              <a:cxnLst/>
              <a:rect l="l" t="t" r="r" b="b"/>
              <a:pathLst>
                <a:path w="31115" h="26669">
                  <a:moveTo>
                    <a:pt x="17894" y="0"/>
                  </a:moveTo>
                  <a:lnTo>
                    <a:pt x="0" y="0"/>
                  </a:lnTo>
                  <a:lnTo>
                    <a:pt x="0" y="26114"/>
                  </a:lnTo>
                  <a:lnTo>
                    <a:pt x="24742" y="26114"/>
                  </a:lnTo>
                  <a:lnTo>
                    <a:pt x="30564" y="21716"/>
                  </a:lnTo>
                  <a:lnTo>
                    <a:pt x="30564" y="8366"/>
                  </a:lnTo>
                  <a:lnTo>
                    <a:pt x="29077" y="5088"/>
                  </a:lnTo>
                  <a:lnTo>
                    <a:pt x="26177" y="3036"/>
                  </a:lnTo>
                  <a:lnTo>
                    <a:pt x="23161" y="1026"/>
                  </a:lnTo>
                  <a:lnTo>
                    <a:pt x="17894" y="0"/>
                  </a:lnTo>
                  <a:close/>
                </a:path>
              </a:pathLst>
            </a:custGeom>
            <a:solidFill>
              <a:srgbClr val="FFFFFF"/>
            </a:solidFill>
          </p:spPr>
          <p:txBody>
            <a:bodyPr wrap="square" lIns="0" tIns="0" rIns="0" bIns="0" rtlCol="0"/>
            <a:lstStyle/>
            <a:p>
              <a:endParaRPr dirty="0"/>
            </a:p>
          </p:txBody>
        </p:sp>
        <p:sp>
          <p:nvSpPr>
            <p:cNvPr id="75" name="object 45">
              <a:extLst>
                <a:ext uri="{FF2B5EF4-FFF2-40B4-BE49-F238E27FC236}">
                  <a16:creationId xmlns:a16="http://schemas.microsoft.com/office/drawing/2014/main" xmlns="" id="{F39A5872-C71D-4D99-A543-9D6B90735D23}"/>
                </a:ext>
              </a:extLst>
            </p:cNvPr>
            <p:cNvSpPr/>
            <p:nvPr/>
          </p:nvSpPr>
          <p:spPr>
            <a:xfrm>
              <a:off x="16536770" y="1179014"/>
              <a:ext cx="2694940" cy="135890"/>
            </a:xfrm>
            <a:custGeom>
              <a:avLst/>
              <a:gdLst/>
              <a:ahLst/>
              <a:cxnLst/>
              <a:rect l="l" t="t" r="r" b="b"/>
              <a:pathLst>
                <a:path w="2694940" h="135890">
                  <a:moveTo>
                    <a:pt x="2673635" y="0"/>
                  </a:moveTo>
                  <a:lnTo>
                    <a:pt x="65139" y="0"/>
                  </a:lnTo>
                  <a:lnTo>
                    <a:pt x="52019" y="2376"/>
                  </a:lnTo>
                  <a:lnTo>
                    <a:pt x="24679" y="29590"/>
                  </a:lnTo>
                  <a:lnTo>
                    <a:pt x="1842" y="111944"/>
                  </a:lnTo>
                  <a:lnTo>
                    <a:pt x="0" y="118718"/>
                  </a:lnTo>
                  <a:lnTo>
                    <a:pt x="1057" y="124561"/>
                  </a:lnTo>
                  <a:lnTo>
                    <a:pt x="4512" y="128959"/>
                  </a:lnTo>
                  <a:lnTo>
                    <a:pt x="7989" y="133273"/>
                  </a:lnTo>
                  <a:lnTo>
                    <a:pt x="13936" y="135692"/>
                  </a:lnTo>
                  <a:lnTo>
                    <a:pt x="2629333" y="135692"/>
                  </a:lnTo>
                  <a:lnTo>
                    <a:pt x="2642390" y="133320"/>
                  </a:lnTo>
                  <a:lnTo>
                    <a:pt x="2652498" y="127933"/>
                  </a:lnTo>
                  <a:lnTo>
                    <a:pt x="2531881" y="127933"/>
                  </a:lnTo>
                  <a:lnTo>
                    <a:pt x="2522608" y="127253"/>
                  </a:lnTo>
                  <a:lnTo>
                    <a:pt x="2517367" y="126153"/>
                  </a:lnTo>
                  <a:lnTo>
                    <a:pt x="2245942" y="126153"/>
                  </a:lnTo>
                  <a:lnTo>
                    <a:pt x="2245942" y="13172"/>
                  </a:lnTo>
                  <a:lnTo>
                    <a:pt x="2517898" y="13172"/>
                  </a:lnTo>
                  <a:lnTo>
                    <a:pt x="2523902" y="11972"/>
                  </a:lnTo>
                  <a:lnTo>
                    <a:pt x="2533200" y="11413"/>
                  </a:lnTo>
                  <a:lnTo>
                    <a:pt x="2693425" y="11413"/>
                  </a:lnTo>
                  <a:lnTo>
                    <a:pt x="2693373" y="11120"/>
                  </a:lnTo>
                  <a:lnTo>
                    <a:pt x="2689939" y="6711"/>
                  </a:lnTo>
                  <a:lnTo>
                    <a:pt x="2686483" y="2450"/>
                  </a:lnTo>
                  <a:lnTo>
                    <a:pt x="2680724" y="52"/>
                  </a:lnTo>
                  <a:lnTo>
                    <a:pt x="2673635" y="0"/>
                  </a:lnTo>
                  <a:close/>
                </a:path>
                <a:path w="2694940" h="135890">
                  <a:moveTo>
                    <a:pt x="2535535" y="32197"/>
                  </a:moveTo>
                  <a:lnTo>
                    <a:pt x="2530383" y="32197"/>
                  </a:lnTo>
                  <a:lnTo>
                    <a:pt x="2526310" y="33014"/>
                  </a:lnTo>
                  <a:lnTo>
                    <a:pt x="2523357" y="34805"/>
                  </a:lnTo>
                  <a:lnTo>
                    <a:pt x="2520373" y="36532"/>
                  </a:lnTo>
                  <a:lnTo>
                    <a:pt x="2518939" y="38752"/>
                  </a:lnTo>
                  <a:lnTo>
                    <a:pt x="2518939" y="45841"/>
                  </a:lnTo>
                  <a:lnTo>
                    <a:pt x="2523828" y="49967"/>
                  </a:lnTo>
                  <a:lnTo>
                    <a:pt x="2543879" y="57819"/>
                  </a:lnTo>
                  <a:lnTo>
                    <a:pt x="2551938" y="61191"/>
                  </a:lnTo>
                  <a:lnTo>
                    <a:pt x="2576759" y="93180"/>
                  </a:lnTo>
                  <a:lnTo>
                    <a:pt x="2576079" y="100138"/>
                  </a:lnTo>
                  <a:lnTo>
                    <a:pt x="2542722" y="127299"/>
                  </a:lnTo>
                  <a:lnTo>
                    <a:pt x="2531881" y="127933"/>
                  </a:lnTo>
                  <a:lnTo>
                    <a:pt x="2652498" y="127933"/>
                  </a:lnTo>
                  <a:lnTo>
                    <a:pt x="2654436" y="126900"/>
                  </a:lnTo>
                  <a:lnTo>
                    <a:pt x="2664052" y="117479"/>
                  </a:lnTo>
                  <a:lnTo>
                    <a:pt x="2669824" y="106101"/>
                  </a:lnTo>
                  <a:lnTo>
                    <a:pt x="2687382" y="42616"/>
                  </a:lnTo>
                  <a:lnTo>
                    <a:pt x="2571544" y="42616"/>
                  </a:lnTo>
                  <a:lnTo>
                    <a:pt x="2560895" y="38051"/>
                  </a:lnTo>
                  <a:lnTo>
                    <a:pt x="2551345" y="34796"/>
                  </a:lnTo>
                  <a:lnTo>
                    <a:pt x="2542891" y="32846"/>
                  </a:lnTo>
                  <a:lnTo>
                    <a:pt x="2535535" y="32197"/>
                  </a:lnTo>
                  <a:close/>
                </a:path>
                <a:path w="2694940" h="135890">
                  <a:moveTo>
                    <a:pt x="2369980" y="13172"/>
                  </a:moveTo>
                  <a:lnTo>
                    <a:pt x="2328724" y="13172"/>
                  </a:lnTo>
                  <a:lnTo>
                    <a:pt x="2328724" y="33988"/>
                  </a:lnTo>
                  <a:lnTo>
                    <a:pt x="2274182" y="33988"/>
                  </a:lnTo>
                  <a:lnTo>
                    <a:pt x="2274182" y="57705"/>
                  </a:lnTo>
                  <a:lnTo>
                    <a:pt x="2326065" y="57705"/>
                  </a:lnTo>
                  <a:lnTo>
                    <a:pt x="2326065" y="78489"/>
                  </a:lnTo>
                  <a:lnTo>
                    <a:pt x="2274182" y="78489"/>
                  </a:lnTo>
                  <a:lnTo>
                    <a:pt x="2274182" y="105389"/>
                  </a:lnTo>
                  <a:lnTo>
                    <a:pt x="2330044" y="105389"/>
                  </a:lnTo>
                  <a:lnTo>
                    <a:pt x="2330044" y="126153"/>
                  </a:lnTo>
                  <a:lnTo>
                    <a:pt x="2369980" y="126153"/>
                  </a:lnTo>
                  <a:lnTo>
                    <a:pt x="2369980" y="13172"/>
                  </a:lnTo>
                  <a:close/>
                </a:path>
                <a:path w="2694940" h="135890">
                  <a:moveTo>
                    <a:pt x="2517898" y="13172"/>
                  </a:moveTo>
                  <a:lnTo>
                    <a:pt x="2419455" y="13172"/>
                  </a:lnTo>
                  <a:lnTo>
                    <a:pt x="2428144" y="13798"/>
                  </a:lnTo>
                  <a:lnTo>
                    <a:pt x="2435762" y="15676"/>
                  </a:lnTo>
                  <a:lnTo>
                    <a:pt x="2457893" y="46815"/>
                  </a:lnTo>
                  <a:lnTo>
                    <a:pt x="2457284" y="53510"/>
                  </a:lnTo>
                  <a:lnTo>
                    <a:pt x="2428964" y="80265"/>
                  </a:lnTo>
                  <a:lnTo>
                    <a:pt x="2420596" y="80898"/>
                  </a:lnTo>
                  <a:lnTo>
                    <a:pt x="2398178" y="80898"/>
                  </a:lnTo>
                  <a:lnTo>
                    <a:pt x="2398178" y="126153"/>
                  </a:lnTo>
                  <a:lnTo>
                    <a:pt x="2517367" y="126153"/>
                  </a:lnTo>
                  <a:lnTo>
                    <a:pt x="2512930" y="125221"/>
                  </a:lnTo>
                  <a:lnTo>
                    <a:pt x="2502845" y="121846"/>
                  </a:lnTo>
                  <a:lnTo>
                    <a:pt x="2492353" y="117137"/>
                  </a:lnTo>
                  <a:lnTo>
                    <a:pt x="2492353" y="92866"/>
                  </a:lnTo>
                  <a:lnTo>
                    <a:pt x="2547629" y="92866"/>
                  </a:lnTo>
                  <a:lnTo>
                    <a:pt x="2547629" y="92039"/>
                  </a:lnTo>
                  <a:lnTo>
                    <a:pt x="2542330" y="87588"/>
                  </a:lnTo>
                  <a:lnTo>
                    <a:pt x="2514394" y="76500"/>
                  </a:lnTo>
                  <a:lnTo>
                    <a:pt x="2510237" y="74772"/>
                  </a:lnTo>
                  <a:lnTo>
                    <a:pt x="2489714" y="50092"/>
                  </a:lnTo>
                  <a:lnTo>
                    <a:pt x="2489714" y="44030"/>
                  </a:lnTo>
                  <a:lnTo>
                    <a:pt x="2515546" y="13642"/>
                  </a:lnTo>
                  <a:lnTo>
                    <a:pt x="2517898" y="13172"/>
                  </a:lnTo>
                  <a:close/>
                </a:path>
                <a:path w="2694940" h="135890">
                  <a:moveTo>
                    <a:pt x="2547629" y="92866"/>
                  </a:moveTo>
                  <a:lnTo>
                    <a:pt x="2492353" y="92866"/>
                  </a:lnTo>
                  <a:lnTo>
                    <a:pt x="2500520" y="98133"/>
                  </a:lnTo>
                  <a:lnTo>
                    <a:pt x="2507431" y="101797"/>
                  </a:lnTo>
                  <a:lnTo>
                    <a:pt x="2512939" y="104017"/>
                  </a:lnTo>
                  <a:lnTo>
                    <a:pt x="2518436" y="106101"/>
                  </a:lnTo>
                  <a:lnTo>
                    <a:pt x="2524174" y="107148"/>
                  </a:lnTo>
                  <a:lnTo>
                    <a:pt x="2541796" y="107148"/>
                  </a:lnTo>
                  <a:lnTo>
                    <a:pt x="2547629" y="103630"/>
                  </a:lnTo>
                  <a:lnTo>
                    <a:pt x="2547629" y="92866"/>
                  </a:lnTo>
                  <a:close/>
                </a:path>
                <a:path w="2694940" h="135890">
                  <a:moveTo>
                    <a:pt x="2693425" y="11413"/>
                  </a:moveTo>
                  <a:lnTo>
                    <a:pt x="2533200" y="11413"/>
                  </a:lnTo>
                  <a:lnTo>
                    <a:pt x="2542612" y="11974"/>
                  </a:lnTo>
                  <a:lnTo>
                    <a:pt x="2552140" y="13659"/>
                  </a:lnTo>
                  <a:lnTo>
                    <a:pt x="2561785" y="16466"/>
                  </a:lnTo>
                  <a:lnTo>
                    <a:pt x="2571544" y="20397"/>
                  </a:lnTo>
                  <a:lnTo>
                    <a:pt x="2571544" y="42616"/>
                  </a:lnTo>
                  <a:lnTo>
                    <a:pt x="2687382" y="42616"/>
                  </a:lnTo>
                  <a:lnTo>
                    <a:pt x="2694420" y="17067"/>
                  </a:lnTo>
                  <a:lnTo>
                    <a:pt x="2693425" y="11413"/>
                  </a:lnTo>
                  <a:close/>
                </a:path>
              </a:pathLst>
            </a:custGeom>
            <a:solidFill>
              <a:srgbClr val="FFFFFF"/>
            </a:solidFill>
          </p:spPr>
          <p:txBody>
            <a:bodyPr wrap="square" lIns="0" tIns="0" rIns="0" bIns="0" rtlCol="0"/>
            <a:lstStyle/>
            <a:p>
              <a:endParaRPr dirty="0"/>
            </a:p>
          </p:txBody>
        </p:sp>
        <p:sp>
          <p:nvSpPr>
            <p:cNvPr id="76" name="object 46">
              <a:extLst>
                <a:ext uri="{FF2B5EF4-FFF2-40B4-BE49-F238E27FC236}">
                  <a16:creationId xmlns:a16="http://schemas.microsoft.com/office/drawing/2014/main" xmlns="" id="{928852E8-BAD6-40F8-B36D-46DBD82B22DC}"/>
                </a:ext>
              </a:extLst>
            </p:cNvPr>
            <p:cNvSpPr/>
            <p:nvPr/>
          </p:nvSpPr>
          <p:spPr>
            <a:xfrm>
              <a:off x="16536773" y="1179011"/>
              <a:ext cx="2694940" cy="135890"/>
            </a:xfrm>
            <a:custGeom>
              <a:avLst/>
              <a:gdLst/>
              <a:ahLst/>
              <a:cxnLst/>
              <a:rect l="l" t="t" r="r" b="b"/>
              <a:pathLst>
                <a:path w="2694940" h="135890">
                  <a:moveTo>
                    <a:pt x="2673625" y="0"/>
                  </a:moveTo>
                  <a:lnTo>
                    <a:pt x="65139" y="0"/>
                  </a:lnTo>
                  <a:lnTo>
                    <a:pt x="52019" y="2378"/>
                  </a:lnTo>
                  <a:lnTo>
                    <a:pt x="24669" y="29601"/>
                  </a:lnTo>
                  <a:lnTo>
                    <a:pt x="1842" y="111954"/>
                  </a:lnTo>
                  <a:lnTo>
                    <a:pt x="0" y="118680"/>
                  </a:lnTo>
                  <a:lnTo>
                    <a:pt x="1047" y="124572"/>
                  </a:lnTo>
                  <a:lnTo>
                    <a:pt x="4502" y="128969"/>
                  </a:lnTo>
                  <a:lnTo>
                    <a:pt x="7978" y="133273"/>
                  </a:lnTo>
                  <a:lnTo>
                    <a:pt x="13926" y="135692"/>
                  </a:lnTo>
                  <a:lnTo>
                    <a:pt x="2629333" y="135692"/>
                  </a:lnTo>
                  <a:lnTo>
                    <a:pt x="2642385" y="133320"/>
                  </a:lnTo>
                  <a:lnTo>
                    <a:pt x="2652490" y="127933"/>
                  </a:lnTo>
                  <a:lnTo>
                    <a:pt x="2531870" y="127933"/>
                  </a:lnTo>
                  <a:lnTo>
                    <a:pt x="2522602" y="127253"/>
                  </a:lnTo>
                  <a:lnTo>
                    <a:pt x="2517362" y="126153"/>
                  </a:lnTo>
                  <a:lnTo>
                    <a:pt x="2245931" y="126153"/>
                  </a:lnTo>
                  <a:lnTo>
                    <a:pt x="2245931" y="13172"/>
                  </a:lnTo>
                  <a:lnTo>
                    <a:pt x="2517892" y="13172"/>
                  </a:lnTo>
                  <a:lnTo>
                    <a:pt x="2523896" y="11972"/>
                  </a:lnTo>
                  <a:lnTo>
                    <a:pt x="2533189" y="11413"/>
                  </a:lnTo>
                  <a:lnTo>
                    <a:pt x="2693413" y="11413"/>
                  </a:lnTo>
                  <a:lnTo>
                    <a:pt x="2693363" y="11130"/>
                  </a:lnTo>
                  <a:lnTo>
                    <a:pt x="2689939" y="6711"/>
                  </a:lnTo>
                  <a:lnTo>
                    <a:pt x="2686483" y="2460"/>
                  </a:lnTo>
                  <a:lnTo>
                    <a:pt x="2680714" y="52"/>
                  </a:lnTo>
                  <a:lnTo>
                    <a:pt x="2673625" y="0"/>
                  </a:lnTo>
                  <a:close/>
                </a:path>
                <a:path w="2694940" h="135890">
                  <a:moveTo>
                    <a:pt x="2535524" y="32197"/>
                  </a:moveTo>
                  <a:lnTo>
                    <a:pt x="2530383" y="32197"/>
                  </a:lnTo>
                  <a:lnTo>
                    <a:pt x="2526310" y="33025"/>
                  </a:lnTo>
                  <a:lnTo>
                    <a:pt x="2523357" y="34815"/>
                  </a:lnTo>
                  <a:lnTo>
                    <a:pt x="2520363" y="36532"/>
                  </a:lnTo>
                  <a:lnTo>
                    <a:pt x="2518939" y="38763"/>
                  </a:lnTo>
                  <a:lnTo>
                    <a:pt x="2518939" y="45841"/>
                  </a:lnTo>
                  <a:lnTo>
                    <a:pt x="2523818" y="49977"/>
                  </a:lnTo>
                  <a:lnTo>
                    <a:pt x="2543874" y="57821"/>
                  </a:lnTo>
                  <a:lnTo>
                    <a:pt x="2551936" y="61197"/>
                  </a:lnTo>
                  <a:lnTo>
                    <a:pt x="2576748" y="93190"/>
                  </a:lnTo>
                  <a:lnTo>
                    <a:pt x="2576070" y="100149"/>
                  </a:lnTo>
                  <a:lnTo>
                    <a:pt x="2542711" y="127301"/>
                  </a:lnTo>
                  <a:lnTo>
                    <a:pt x="2531870" y="127933"/>
                  </a:lnTo>
                  <a:lnTo>
                    <a:pt x="2652490" y="127933"/>
                  </a:lnTo>
                  <a:lnTo>
                    <a:pt x="2654428" y="126900"/>
                  </a:lnTo>
                  <a:lnTo>
                    <a:pt x="2664046" y="117479"/>
                  </a:lnTo>
                  <a:lnTo>
                    <a:pt x="2669824" y="106101"/>
                  </a:lnTo>
                  <a:lnTo>
                    <a:pt x="2687379" y="42626"/>
                  </a:lnTo>
                  <a:lnTo>
                    <a:pt x="2571544" y="42626"/>
                  </a:lnTo>
                  <a:lnTo>
                    <a:pt x="2560894" y="38059"/>
                  </a:lnTo>
                  <a:lnTo>
                    <a:pt x="2551339" y="34801"/>
                  </a:lnTo>
                  <a:lnTo>
                    <a:pt x="2542883" y="32848"/>
                  </a:lnTo>
                  <a:lnTo>
                    <a:pt x="2535524" y="32197"/>
                  </a:lnTo>
                  <a:close/>
                </a:path>
                <a:path w="2694940" h="135890">
                  <a:moveTo>
                    <a:pt x="2369969" y="13172"/>
                  </a:moveTo>
                  <a:lnTo>
                    <a:pt x="2328724" y="13172"/>
                  </a:lnTo>
                  <a:lnTo>
                    <a:pt x="2328724" y="33988"/>
                  </a:lnTo>
                  <a:lnTo>
                    <a:pt x="2274182" y="33988"/>
                  </a:lnTo>
                  <a:lnTo>
                    <a:pt x="2274182" y="57705"/>
                  </a:lnTo>
                  <a:lnTo>
                    <a:pt x="2326054" y="57705"/>
                  </a:lnTo>
                  <a:lnTo>
                    <a:pt x="2326054" y="78489"/>
                  </a:lnTo>
                  <a:lnTo>
                    <a:pt x="2274182" y="78489"/>
                  </a:lnTo>
                  <a:lnTo>
                    <a:pt x="2274182" y="105399"/>
                  </a:lnTo>
                  <a:lnTo>
                    <a:pt x="2330044" y="105399"/>
                  </a:lnTo>
                  <a:lnTo>
                    <a:pt x="2330044" y="126153"/>
                  </a:lnTo>
                  <a:lnTo>
                    <a:pt x="2369969" y="126153"/>
                  </a:lnTo>
                  <a:lnTo>
                    <a:pt x="2369969" y="13172"/>
                  </a:lnTo>
                  <a:close/>
                </a:path>
                <a:path w="2694940" h="135890">
                  <a:moveTo>
                    <a:pt x="2517892" y="13172"/>
                  </a:moveTo>
                  <a:lnTo>
                    <a:pt x="2419455" y="13172"/>
                  </a:lnTo>
                  <a:lnTo>
                    <a:pt x="2428142" y="13799"/>
                  </a:lnTo>
                  <a:lnTo>
                    <a:pt x="2435758" y="15680"/>
                  </a:lnTo>
                  <a:lnTo>
                    <a:pt x="2457893" y="46815"/>
                  </a:lnTo>
                  <a:lnTo>
                    <a:pt x="2457282" y="53516"/>
                  </a:lnTo>
                  <a:lnTo>
                    <a:pt x="2428964" y="80265"/>
                  </a:lnTo>
                  <a:lnTo>
                    <a:pt x="2420596" y="80898"/>
                  </a:lnTo>
                  <a:lnTo>
                    <a:pt x="2398167" y="80898"/>
                  </a:lnTo>
                  <a:lnTo>
                    <a:pt x="2398167" y="126153"/>
                  </a:lnTo>
                  <a:lnTo>
                    <a:pt x="2517362" y="126153"/>
                  </a:lnTo>
                  <a:lnTo>
                    <a:pt x="2512924" y="125221"/>
                  </a:lnTo>
                  <a:lnTo>
                    <a:pt x="2502840" y="121846"/>
                  </a:lnTo>
                  <a:lnTo>
                    <a:pt x="2492353" y="117137"/>
                  </a:lnTo>
                  <a:lnTo>
                    <a:pt x="2492353" y="92876"/>
                  </a:lnTo>
                  <a:lnTo>
                    <a:pt x="2547629" y="92876"/>
                  </a:lnTo>
                  <a:lnTo>
                    <a:pt x="2547629" y="92039"/>
                  </a:lnTo>
                  <a:lnTo>
                    <a:pt x="2542320" y="87588"/>
                  </a:lnTo>
                  <a:lnTo>
                    <a:pt x="2514394" y="76500"/>
                  </a:lnTo>
                  <a:lnTo>
                    <a:pt x="2510237" y="74772"/>
                  </a:lnTo>
                  <a:lnTo>
                    <a:pt x="2489714" y="50092"/>
                  </a:lnTo>
                  <a:lnTo>
                    <a:pt x="2489714" y="44040"/>
                  </a:lnTo>
                  <a:lnTo>
                    <a:pt x="2515541" y="13642"/>
                  </a:lnTo>
                  <a:lnTo>
                    <a:pt x="2517892" y="13172"/>
                  </a:lnTo>
                  <a:close/>
                </a:path>
                <a:path w="2694940" h="135890">
                  <a:moveTo>
                    <a:pt x="2547629" y="92876"/>
                  </a:moveTo>
                  <a:lnTo>
                    <a:pt x="2492353" y="92876"/>
                  </a:lnTo>
                  <a:lnTo>
                    <a:pt x="2500520" y="98143"/>
                  </a:lnTo>
                  <a:lnTo>
                    <a:pt x="2507431" y="101797"/>
                  </a:lnTo>
                  <a:lnTo>
                    <a:pt x="2512928" y="104017"/>
                  </a:lnTo>
                  <a:lnTo>
                    <a:pt x="2518436" y="106101"/>
                  </a:lnTo>
                  <a:lnTo>
                    <a:pt x="2524174" y="107159"/>
                  </a:lnTo>
                  <a:lnTo>
                    <a:pt x="2541796" y="107159"/>
                  </a:lnTo>
                  <a:lnTo>
                    <a:pt x="2547629" y="103640"/>
                  </a:lnTo>
                  <a:lnTo>
                    <a:pt x="2547629" y="92876"/>
                  </a:lnTo>
                  <a:close/>
                </a:path>
                <a:path w="2694940" h="135890">
                  <a:moveTo>
                    <a:pt x="2693413" y="11413"/>
                  </a:moveTo>
                  <a:lnTo>
                    <a:pt x="2533189" y="11413"/>
                  </a:lnTo>
                  <a:lnTo>
                    <a:pt x="2542603" y="11974"/>
                  </a:lnTo>
                  <a:lnTo>
                    <a:pt x="2552135" y="13659"/>
                  </a:lnTo>
                  <a:lnTo>
                    <a:pt x="2561783" y="16466"/>
                  </a:lnTo>
                  <a:lnTo>
                    <a:pt x="2571544" y="20397"/>
                  </a:lnTo>
                  <a:lnTo>
                    <a:pt x="2571544" y="42626"/>
                  </a:lnTo>
                  <a:lnTo>
                    <a:pt x="2687379" y="42626"/>
                  </a:lnTo>
                  <a:lnTo>
                    <a:pt x="2694420" y="17067"/>
                  </a:lnTo>
                  <a:lnTo>
                    <a:pt x="2693413" y="11413"/>
                  </a:lnTo>
                  <a:close/>
                </a:path>
              </a:pathLst>
            </a:custGeom>
            <a:solidFill>
              <a:srgbClr val="FFFFFF"/>
            </a:solidFill>
          </p:spPr>
          <p:txBody>
            <a:bodyPr wrap="square" lIns="0" tIns="0" rIns="0" bIns="0" rtlCol="0"/>
            <a:lstStyle/>
            <a:p>
              <a:endParaRPr dirty="0"/>
            </a:p>
          </p:txBody>
        </p:sp>
      </p:grpSp>
      <p:graphicFrame>
        <p:nvGraphicFramePr>
          <p:cNvPr id="77" name="Gráfico 76">
            <a:extLst>
              <a:ext uri="{FF2B5EF4-FFF2-40B4-BE49-F238E27FC236}">
                <a16:creationId xmlns:a16="http://schemas.microsoft.com/office/drawing/2014/main" xmlns="" id="{40071564-8332-43A2-9F91-FA2D96E6456D}"/>
              </a:ext>
            </a:extLst>
          </p:cNvPr>
          <p:cNvGraphicFramePr>
            <a:graphicFrameLocks/>
          </p:cNvGraphicFramePr>
          <p:nvPr>
            <p:extLst>
              <p:ext uri="{D42A27DB-BD31-4B8C-83A1-F6EECF244321}">
                <p14:modId xmlns:p14="http://schemas.microsoft.com/office/powerpoint/2010/main" xmlns="" val="852288162"/>
              </p:ext>
            </p:extLst>
          </p:nvPr>
        </p:nvGraphicFramePr>
        <p:xfrm>
          <a:off x="1339082" y="2226975"/>
          <a:ext cx="17785593" cy="903110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xmlns="" val="288775102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object 2"/>
          <p:cNvSpPr/>
          <p:nvPr/>
        </p:nvSpPr>
        <p:spPr>
          <a:xfrm>
            <a:off x="4542544" y="0"/>
            <a:ext cx="15561555" cy="11308556"/>
          </a:xfrm>
          <a:prstGeom prst="rect">
            <a:avLst/>
          </a:prstGeom>
          <a:blipFill>
            <a:blip r:embed="rId3" cstate="print"/>
            <a:stretch>
              <a:fillRect/>
            </a:stretch>
          </a:blipFill>
        </p:spPr>
        <p:txBody>
          <a:bodyPr wrap="square" lIns="0" tIns="0" rIns="0" bIns="0" rtlCol="0"/>
          <a:lstStyle/>
          <a:p>
            <a:endParaRPr/>
          </a:p>
        </p:txBody>
      </p:sp>
      <p:sp>
        <p:nvSpPr>
          <p:cNvPr id="90" name="object 3"/>
          <p:cNvSpPr/>
          <p:nvPr/>
        </p:nvSpPr>
        <p:spPr>
          <a:xfrm>
            <a:off x="0" y="0"/>
            <a:ext cx="20104100" cy="11308556"/>
          </a:xfrm>
          <a:prstGeom prst="rect">
            <a:avLst/>
          </a:prstGeom>
          <a:blipFill>
            <a:blip r:embed="rId4" cstate="print"/>
            <a:stretch>
              <a:fillRect/>
            </a:stretch>
          </a:blipFill>
        </p:spPr>
        <p:txBody>
          <a:bodyPr wrap="square" lIns="0" tIns="0" rIns="0" bIns="0" rtlCol="0"/>
          <a:lstStyle/>
          <a:p>
            <a:endParaRPr/>
          </a:p>
        </p:txBody>
      </p:sp>
      <p:sp>
        <p:nvSpPr>
          <p:cNvPr id="91" name="object 4"/>
          <p:cNvSpPr txBox="1">
            <a:spLocks noGrp="1"/>
          </p:cNvSpPr>
          <p:nvPr>
            <p:ph type="title"/>
          </p:nvPr>
        </p:nvSpPr>
        <p:spPr>
          <a:xfrm>
            <a:off x="9213850" y="7331075"/>
            <a:ext cx="9829800" cy="2951449"/>
          </a:xfrm>
          <a:prstGeom prst="rect">
            <a:avLst/>
          </a:prstGeom>
        </p:spPr>
        <p:txBody>
          <a:bodyPr vert="horz" wrap="square" lIns="0" tIns="12065" rIns="0" bIns="0" rtlCol="0">
            <a:spAutoFit/>
          </a:bodyPr>
          <a:lstStyle/>
          <a:p>
            <a:pPr marL="12700">
              <a:lnSpc>
                <a:spcPct val="100000"/>
              </a:lnSpc>
              <a:spcBef>
                <a:spcPts val="95"/>
              </a:spcBef>
            </a:pPr>
            <a:r>
              <a:rPr lang="es-ES_tradnl" spc="-305" dirty="0">
                <a:effectLst>
                  <a:outerShdw blurRad="38100" dist="38100" dir="2700000" algn="tl">
                    <a:srgbClr val="000000">
                      <a:alpha val="43137"/>
                    </a:srgbClr>
                  </a:outerShdw>
                </a:effectLst>
                <a:latin typeface="Calibri Bold" panose="020F0702030404030204" pitchFamily="34" charset="0"/>
                <a:cs typeface="Calibri Bold" panose="020F0702030404030204" pitchFamily="34" charset="0"/>
              </a:rPr>
              <a:t>Gestión Población Afiliada</a:t>
            </a:r>
            <a:endParaRPr spc="-405" dirty="0">
              <a:effectLst>
                <a:outerShdw blurRad="38100" dist="38100" dir="2700000" algn="tl">
                  <a:srgbClr val="000000">
                    <a:alpha val="43137"/>
                  </a:srgbClr>
                </a:outerShdw>
              </a:effectLst>
              <a:latin typeface="Calibri Bold" panose="020F0702030404030204" pitchFamily="34" charset="0"/>
              <a:cs typeface="Calibri Bold" panose="020F0702030404030204" pitchFamily="34" charset="0"/>
            </a:endParaRPr>
          </a:p>
        </p:txBody>
      </p:sp>
      <p:sp>
        <p:nvSpPr>
          <p:cNvPr id="92" name="object 5"/>
          <p:cNvSpPr txBox="1"/>
          <p:nvPr/>
        </p:nvSpPr>
        <p:spPr>
          <a:xfrm>
            <a:off x="8165493" y="8272179"/>
            <a:ext cx="587375" cy="1355725"/>
          </a:xfrm>
          <a:prstGeom prst="rect">
            <a:avLst/>
          </a:prstGeom>
        </p:spPr>
        <p:txBody>
          <a:bodyPr vert="horz" wrap="square" lIns="0" tIns="15875" rIns="0" bIns="0" rtlCol="0">
            <a:spAutoFit/>
          </a:bodyPr>
          <a:lstStyle/>
          <a:p>
            <a:pPr marL="12700">
              <a:lnSpc>
                <a:spcPct val="100000"/>
              </a:lnSpc>
              <a:spcBef>
                <a:spcPts val="125"/>
              </a:spcBef>
            </a:pPr>
            <a:r>
              <a:rPr lang="es-ES_tradnl" sz="8700" b="1" spc="10" dirty="0">
                <a:solidFill>
                  <a:srgbClr val="FFFFFF"/>
                </a:solidFill>
                <a:latin typeface="Calibri"/>
                <a:cs typeface="Calibri"/>
              </a:rPr>
              <a:t>2</a:t>
            </a:r>
            <a:endParaRPr sz="8700" dirty="0">
              <a:latin typeface="Calibri"/>
              <a:cs typeface="Calibri"/>
            </a:endParaRPr>
          </a:p>
        </p:txBody>
      </p:sp>
      <p:sp>
        <p:nvSpPr>
          <p:cNvPr id="93" name="object 9"/>
          <p:cNvSpPr/>
          <p:nvPr/>
        </p:nvSpPr>
        <p:spPr>
          <a:xfrm>
            <a:off x="1077670" y="1219966"/>
            <a:ext cx="118855" cy="115839"/>
          </a:xfrm>
          <a:prstGeom prst="rect">
            <a:avLst/>
          </a:prstGeom>
          <a:blipFill>
            <a:blip r:embed="rId5" cstate="print"/>
            <a:stretch>
              <a:fillRect/>
            </a:stretch>
          </a:blipFill>
        </p:spPr>
        <p:txBody>
          <a:bodyPr wrap="square" lIns="0" tIns="0" rIns="0" bIns="0" rtlCol="0"/>
          <a:lstStyle/>
          <a:p>
            <a:endParaRPr/>
          </a:p>
        </p:txBody>
      </p:sp>
      <p:sp>
        <p:nvSpPr>
          <p:cNvPr id="94" name="object 10"/>
          <p:cNvSpPr/>
          <p:nvPr/>
        </p:nvSpPr>
        <p:spPr>
          <a:xfrm>
            <a:off x="916345" y="1245610"/>
            <a:ext cx="433070" cy="166370"/>
          </a:xfrm>
          <a:custGeom>
            <a:avLst/>
            <a:gdLst/>
            <a:ahLst/>
            <a:cxnLst/>
            <a:rect l="l" t="t" r="r" b="b"/>
            <a:pathLst>
              <a:path w="433069" h="166369">
                <a:moveTo>
                  <a:pt x="26952" y="0"/>
                </a:moveTo>
                <a:lnTo>
                  <a:pt x="16410" y="2072"/>
                </a:lnTo>
                <a:lnTo>
                  <a:pt x="7849" y="7740"/>
                </a:lnTo>
                <a:lnTo>
                  <a:pt x="2101" y="16176"/>
                </a:lnTo>
                <a:lnTo>
                  <a:pt x="0" y="26554"/>
                </a:lnTo>
                <a:lnTo>
                  <a:pt x="0" y="32375"/>
                </a:lnTo>
                <a:lnTo>
                  <a:pt x="2157" y="38312"/>
                </a:lnTo>
                <a:lnTo>
                  <a:pt x="6251" y="43035"/>
                </a:lnTo>
                <a:lnTo>
                  <a:pt x="30540" y="79443"/>
                </a:lnTo>
                <a:lnTo>
                  <a:pt x="61441" y="110730"/>
                </a:lnTo>
                <a:lnTo>
                  <a:pt x="97769" y="136094"/>
                </a:lnTo>
                <a:lnTo>
                  <a:pt x="138338" y="154731"/>
                </a:lnTo>
                <a:lnTo>
                  <a:pt x="181963" y="165837"/>
                </a:lnTo>
                <a:lnTo>
                  <a:pt x="193968" y="148209"/>
                </a:lnTo>
                <a:lnTo>
                  <a:pt x="210200" y="134594"/>
                </a:lnTo>
                <a:lnTo>
                  <a:pt x="229491" y="125817"/>
                </a:lnTo>
                <a:lnTo>
                  <a:pt x="250672" y="122708"/>
                </a:lnTo>
                <a:lnTo>
                  <a:pt x="359682" y="122708"/>
                </a:lnTo>
                <a:lnTo>
                  <a:pt x="368505" y="116205"/>
                </a:lnTo>
                <a:lnTo>
                  <a:pt x="218087" y="116205"/>
                </a:lnTo>
                <a:lnTo>
                  <a:pt x="169014" y="109698"/>
                </a:lnTo>
                <a:lnTo>
                  <a:pt x="123735" y="90755"/>
                </a:lnTo>
                <a:lnTo>
                  <a:pt x="84427" y="60241"/>
                </a:lnTo>
                <a:lnTo>
                  <a:pt x="53265" y="19025"/>
                </a:lnTo>
                <a:lnTo>
                  <a:pt x="47765" y="10531"/>
                </a:lnTo>
                <a:lnTo>
                  <a:pt x="41408" y="4604"/>
                </a:lnTo>
                <a:lnTo>
                  <a:pt x="34401" y="1132"/>
                </a:lnTo>
                <a:lnTo>
                  <a:pt x="26952" y="0"/>
                </a:lnTo>
                <a:close/>
              </a:path>
              <a:path w="433069" h="166369">
                <a:moveTo>
                  <a:pt x="359682" y="122708"/>
                </a:moveTo>
                <a:lnTo>
                  <a:pt x="250672" y="122708"/>
                </a:lnTo>
                <a:lnTo>
                  <a:pt x="268068" y="124730"/>
                </a:lnTo>
                <a:lnTo>
                  <a:pt x="284382" y="130490"/>
                </a:lnTo>
                <a:lnTo>
                  <a:pt x="298841" y="139529"/>
                </a:lnTo>
                <a:lnTo>
                  <a:pt x="310671" y="151388"/>
                </a:lnTo>
                <a:lnTo>
                  <a:pt x="345601" y="133085"/>
                </a:lnTo>
                <a:lnTo>
                  <a:pt x="359682" y="122708"/>
                </a:lnTo>
                <a:close/>
              </a:path>
              <a:path w="433069" h="166369">
                <a:moveTo>
                  <a:pt x="406092" y="6795"/>
                </a:moveTo>
                <a:lnTo>
                  <a:pt x="353448" y="59102"/>
                </a:lnTo>
                <a:lnTo>
                  <a:pt x="314364" y="89626"/>
                </a:lnTo>
                <a:lnTo>
                  <a:pt x="268366" y="109261"/>
                </a:lnTo>
                <a:lnTo>
                  <a:pt x="218087" y="116205"/>
                </a:lnTo>
                <a:lnTo>
                  <a:pt x="368505" y="116205"/>
                </a:lnTo>
                <a:lnTo>
                  <a:pt x="377163" y="109825"/>
                </a:lnTo>
                <a:lnTo>
                  <a:pt x="404529" y="81909"/>
                </a:lnTo>
                <a:lnTo>
                  <a:pt x="426866" y="49642"/>
                </a:lnTo>
                <a:lnTo>
                  <a:pt x="430719" y="45014"/>
                </a:lnTo>
                <a:lnTo>
                  <a:pt x="432845" y="39045"/>
                </a:lnTo>
                <a:lnTo>
                  <a:pt x="432845" y="33161"/>
                </a:lnTo>
                <a:lnTo>
                  <a:pt x="430750" y="22927"/>
                </a:lnTo>
                <a:lnTo>
                  <a:pt x="425028" y="14544"/>
                </a:lnTo>
                <a:lnTo>
                  <a:pt x="416527" y="8877"/>
                </a:lnTo>
                <a:lnTo>
                  <a:pt x="406092" y="6795"/>
                </a:lnTo>
                <a:close/>
              </a:path>
            </a:pathLst>
          </a:custGeom>
          <a:solidFill>
            <a:srgbClr val="FFFFFF"/>
          </a:solidFill>
        </p:spPr>
        <p:txBody>
          <a:bodyPr wrap="square" lIns="0" tIns="0" rIns="0" bIns="0" rtlCol="0"/>
          <a:lstStyle/>
          <a:p>
            <a:endParaRPr/>
          </a:p>
        </p:txBody>
      </p:sp>
      <p:sp>
        <p:nvSpPr>
          <p:cNvPr id="95" name="object 11"/>
          <p:cNvSpPr/>
          <p:nvPr/>
        </p:nvSpPr>
        <p:spPr>
          <a:xfrm>
            <a:off x="1114792" y="1038800"/>
            <a:ext cx="118760" cy="115912"/>
          </a:xfrm>
          <a:prstGeom prst="rect">
            <a:avLst/>
          </a:prstGeom>
          <a:blipFill>
            <a:blip r:embed="rId6" cstate="print"/>
            <a:stretch>
              <a:fillRect/>
            </a:stretch>
          </a:blipFill>
        </p:spPr>
        <p:txBody>
          <a:bodyPr wrap="square" lIns="0" tIns="0" rIns="0" bIns="0" rtlCol="0"/>
          <a:lstStyle/>
          <a:p>
            <a:endParaRPr/>
          </a:p>
        </p:txBody>
      </p:sp>
      <p:sp>
        <p:nvSpPr>
          <p:cNvPr id="96" name="object 12"/>
          <p:cNvSpPr/>
          <p:nvPr/>
        </p:nvSpPr>
        <p:spPr>
          <a:xfrm>
            <a:off x="980976" y="943625"/>
            <a:ext cx="408940" cy="316230"/>
          </a:xfrm>
          <a:custGeom>
            <a:avLst/>
            <a:gdLst/>
            <a:ahLst/>
            <a:cxnLst/>
            <a:rect l="l" t="t" r="r" b="b"/>
            <a:pathLst>
              <a:path w="408940" h="316230">
                <a:moveTo>
                  <a:pt x="387957" y="262550"/>
                </a:moveTo>
                <a:lnTo>
                  <a:pt x="155628" y="262550"/>
                </a:lnTo>
                <a:lnTo>
                  <a:pt x="180106" y="266564"/>
                </a:lnTo>
                <a:lnTo>
                  <a:pt x="201387" y="277725"/>
                </a:lnTo>
                <a:lnTo>
                  <a:pt x="217950" y="294718"/>
                </a:lnTo>
                <a:lnTo>
                  <a:pt x="228275" y="316224"/>
                </a:lnTo>
                <a:lnTo>
                  <a:pt x="232034" y="315564"/>
                </a:lnTo>
                <a:lnTo>
                  <a:pt x="239338" y="315564"/>
                </a:lnTo>
                <a:lnTo>
                  <a:pt x="282555" y="311466"/>
                </a:lnTo>
                <a:lnTo>
                  <a:pt x="325583" y="299239"/>
                </a:lnTo>
                <a:lnTo>
                  <a:pt x="365321" y="279675"/>
                </a:lnTo>
                <a:lnTo>
                  <a:pt x="387957" y="262550"/>
                </a:lnTo>
                <a:close/>
              </a:path>
              <a:path w="408940" h="316230">
                <a:moveTo>
                  <a:pt x="239338" y="315564"/>
                </a:moveTo>
                <a:lnTo>
                  <a:pt x="232034" y="315564"/>
                </a:lnTo>
                <a:lnTo>
                  <a:pt x="235071" y="315690"/>
                </a:lnTo>
                <a:lnTo>
                  <a:pt x="238013" y="315690"/>
                </a:lnTo>
                <a:lnTo>
                  <a:pt x="239338" y="315564"/>
                </a:lnTo>
                <a:close/>
              </a:path>
              <a:path w="408940" h="316230">
                <a:moveTo>
                  <a:pt x="33407" y="0"/>
                </a:moveTo>
                <a:lnTo>
                  <a:pt x="6580" y="32811"/>
                </a:lnTo>
                <a:lnTo>
                  <a:pt x="0" y="83488"/>
                </a:lnTo>
                <a:lnTo>
                  <a:pt x="3967" y="130249"/>
                </a:lnTo>
                <a:lnTo>
                  <a:pt x="17554" y="173893"/>
                </a:lnTo>
                <a:lnTo>
                  <a:pt x="39849" y="213638"/>
                </a:lnTo>
                <a:lnTo>
                  <a:pt x="69884" y="248527"/>
                </a:lnTo>
                <a:lnTo>
                  <a:pt x="106708" y="277649"/>
                </a:lnTo>
                <a:lnTo>
                  <a:pt x="118319" y="271310"/>
                </a:lnTo>
                <a:lnTo>
                  <a:pt x="130485" y="266562"/>
                </a:lnTo>
                <a:lnTo>
                  <a:pt x="142993" y="263583"/>
                </a:lnTo>
                <a:lnTo>
                  <a:pt x="155628" y="262550"/>
                </a:lnTo>
                <a:lnTo>
                  <a:pt x="387957" y="262550"/>
                </a:lnTo>
                <a:lnTo>
                  <a:pt x="391555" y="259828"/>
                </a:lnTo>
                <a:lnTo>
                  <a:pt x="237814" y="259828"/>
                </a:lnTo>
                <a:lnTo>
                  <a:pt x="189848" y="253505"/>
                </a:lnTo>
                <a:lnTo>
                  <a:pt x="146715" y="235678"/>
                </a:lnTo>
                <a:lnTo>
                  <a:pt x="110149" y="208053"/>
                </a:lnTo>
                <a:lnTo>
                  <a:pt x="81884" y="172341"/>
                </a:lnTo>
                <a:lnTo>
                  <a:pt x="63648" y="130206"/>
                </a:lnTo>
                <a:lnTo>
                  <a:pt x="57191" y="83488"/>
                </a:lnTo>
                <a:lnTo>
                  <a:pt x="57596" y="72456"/>
                </a:lnTo>
                <a:lnTo>
                  <a:pt x="58850" y="61029"/>
                </a:lnTo>
                <a:lnTo>
                  <a:pt x="61013" y="49407"/>
                </a:lnTo>
                <a:lnTo>
                  <a:pt x="64144" y="37793"/>
                </a:lnTo>
                <a:lnTo>
                  <a:pt x="65510" y="31135"/>
                </a:lnTo>
                <a:lnTo>
                  <a:pt x="44463" y="628"/>
                </a:lnTo>
                <a:lnTo>
                  <a:pt x="33407" y="0"/>
                </a:lnTo>
                <a:close/>
              </a:path>
              <a:path w="408940" h="316230">
                <a:moveTo>
                  <a:pt x="379632" y="204845"/>
                </a:moveTo>
                <a:lnTo>
                  <a:pt x="373653" y="204845"/>
                </a:lnTo>
                <a:lnTo>
                  <a:pt x="367716" y="206562"/>
                </a:lnTo>
                <a:lnTo>
                  <a:pt x="361685" y="211473"/>
                </a:lnTo>
                <a:lnTo>
                  <a:pt x="334226" y="232104"/>
                </a:lnTo>
                <a:lnTo>
                  <a:pt x="303778" y="247273"/>
                </a:lnTo>
                <a:lnTo>
                  <a:pt x="271317" y="256631"/>
                </a:lnTo>
                <a:lnTo>
                  <a:pt x="237814" y="259828"/>
                </a:lnTo>
                <a:lnTo>
                  <a:pt x="391555" y="259828"/>
                </a:lnTo>
                <a:lnTo>
                  <a:pt x="399998" y="253441"/>
                </a:lnTo>
                <a:lnTo>
                  <a:pt x="404961" y="248655"/>
                </a:lnTo>
                <a:lnTo>
                  <a:pt x="408594" y="240896"/>
                </a:lnTo>
                <a:lnTo>
                  <a:pt x="408594" y="233022"/>
                </a:lnTo>
                <a:lnTo>
                  <a:pt x="406317" y="222007"/>
                </a:lnTo>
                <a:lnTo>
                  <a:pt x="400109" y="213056"/>
                </a:lnTo>
                <a:lnTo>
                  <a:pt x="390903" y="207044"/>
                </a:lnTo>
                <a:lnTo>
                  <a:pt x="379632" y="204845"/>
                </a:lnTo>
                <a:close/>
              </a:path>
            </a:pathLst>
          </a:custGeom>
          <a:solidFill>
            <a:srgbClr val="FFFFFF"/>
          </a:solidFill>
        </p:spPr>
        <p:txBody>
          <a:bodyPr wrap="square" lIns="0" tIns="0" rIns="0" bIns="0" rtlCol="0"/>
          <a:lstStyle/>
          <a:p>
            <a:endParaRPr/>
          </a:p>
        </p:txBody>
      </p:sp>
      <p:sp>
        <p:nvSpPr>
          <p:cNvPr id="97" name="object 13"/>
          <p:cNvSpPr/>
          <p:nvPr/>
        </p:nvSpPr>
        <p:spPr>
          <a:xfrm>
            <a:off x="1107593" y="1382182"/>
            <a:ext cx="118666" cy="116038"/>
          </a:xfrm>
          <a:prstGeom prst="rect">
            <a:avLst/>
          </a:prstGeom>
          <a:blipFill>
            <a:blip r:embed="rId7" cstate="print"/>
            <a:stretch>
              <a:fillRect/>
            </a:stretch>
          </a:blipFill>
        </p:spPr>
        <p:txBody>
          <a:bodyPr wrap="square" lIns="0" tIns="0" rIns="0" bIns="0" rtlCol="0"/>
          <a:lstStyle/>
          <a:p>
            <a:endParaRPr/>
          </a:p>
        </p:txBody>
      </p:sp>
      <p:sp>
        <p:nvSpPr>
          <p:cNvPr id="98" name="object 14"/>
          <p:cNvSpPr/>
          <p:nvPr/>
        </p:nvSpPr>
        <p:spPr>
          <a:xfrm>
            <a:off x="1006512" y="1358087"/>
            <a:ext cx="347980" cy="236220"/>
          </a:xfrm>
          <a:custGeom>
            <a:avLst/>
            <a:gdLst/>
            <a:ahLst/>
            <a:cxnLst/>
            <a:rect l="l" t="t" r="r" b="b"/>
            <a:pathLst>
              <a:path w="347980" h="236219">
                <a:moveTo>
                  <a:pt x="29004" y="163523"/>
                </a:moveTo>
                <a:lnTo>
                  <a:pt x="27056" y="163523"/>
                </a:lnTo>
                <a:lnTo>
                  <a:pt x="16547" y="165571"/>
                </a:lnTo>
                <a:lnTo>
                  <a:pt x="7944" y="171180"/>
                </a:lnTo>
                <a:lnTo>
                  <a:pt x="2133" y="179550"/>
                </a:lnTo>
                <a:lnTo>
                  <a:pt x="0" y="189879"/>
                </a:lnTo>
                <a:lnTo>
                  <a:pt x="1299" y="197780"/>
                </a:lnTo>
                <a:lnTo>
                  <a:pt x="42978" y="224692"/>
                </a:lnTo>
                <a:lnTo>
                  <a:pt x="90794" y="234791"/>
                </a:lnTo>
                <a:lnTo>
                  <a:pt x="114980" y="236076"/>
                </a:lnTo>
                <a:lnTo>
                  <a:pt x="164836" y="230762"/>
                </a:lnTo>
                <a:lnTo>
                  <a:pt x="211206" y="215559"/>
                </a:lnTo>
                <a:lnTo>
                  <a:pt x="252865" y="191579"/>
                </a:lnTo>
                <a:lnTo>
                  <a:pt x="264595" y="181188"/>
                </a:lnTo>
                <a:lnTo>
                  <a:pt x="114980" y="181188"/>
                </a:lnTo>
                <a:lnTo>
                  <a:pt x="95879" y="180080"/>
                </a:lnTo>
                <a:lnTo>
                  <a:pt x="76382" y="176846"/>
                </a:lnTo>
                <a:lnTo>
                  <a:pt x="56676" y="171624"/>
                </a:lnTo>
                <a:lnTo>
                  <a:pt x="36951" y="164549"/>
                </a:lnTo>
                <a:lnTo>
                  <a:pt x="31067" y="163576"/>
                </a:lnTo>
                <a:lnTo>
                  <a:pt x="29004" y="163523"/>
                </a:lnTo>
                <a:close/>
              </a:path>
              <a:path w="347980" h="236219">
                <a:moveTo>
                  <a:pt x="320848" y="0"/>
                </a:moveTo>
                <a:lnTo>
                  <a:pt x="283943" y="65875"/>
                </a:lnTo>
                <a:lnTo>
                  <a:pt x="264110" y="103775"/>
                </a:lnTo>
                <a:lnTo>
                  <a:pt x="235763" y="135611"/>
                </a:lnTo>
                <a:lnTo>
                  <a:pt x="200437" y="160028"/>
                </a:lnTo>
                <a:lnTo>
                  <a:pt x="159665" y="175672"/>
                </a:lnTo>
                <a:lnTo>
                  <a:pt x="114980" y="181188"/>
                </a:lnTo>
                <a:lnTo>
                  <a:pt x="264595" y="181188"/>
                </a:lnTo>
                <a:lnTo>
                  <a:pt x="288587" y="159933"/>
                </a:lnTo>
                <a:lnTo>
                  <a:pt x="317147" y="121733"/>
                </a:lnTo>
                <a:lnTo>
                  <a:pt x="337318" y="78089"/>
                </a:lnTo>
                <a:lnTo>
                  <a:pt x="347874" y="30114"/>
                </a:lnTo>
                <a:lnTo>
                  <a:pt x="347612" y="28219"/>
                </a:lnTo>
                <a:lnTo>
                  <a:pt x="347612" y="26177"/>
                </a:lnTo>
                <a:lnTo>
                  <a:pt x="345500" y="15898"/>
                </a:lnTo>
                <a:lnTo>
                  <a:pt x="339751" y="7587"/>
                </a:lnTo>
                <a:lnTo>
                  <a:pt x="331241" y="2027"/>
                </a:lnTo>
                <a:lnTo>
                  <a:pt x="320848" y="0"/>
                </a:lnTo>
                <a:close/>
              </a:path>
            </a:pathLst>
          </a:custGeom>
          <a:solidFill>
            <a:srgbClr val="FFFFFF"/>
          </a:solidFill>
        </p:spPr>
        <p:txBody>
          <a:bodyPr wrap="square" lIns="0" tIns="0" rIns="0" bIns="0" rtlCol="0"/>
          <a:lstStyle/>
          <a:p>
            <a:endParaRPr/>
          </a:p>
        </p:txBody>
      </p:sp>
      <p:sp>
        <p:nvSpPr>
          <p:cNvPr id="99" name="object 15"/>
          <p:cNvSpPr/>
          <p:nvPr/>
        </p:nvSpPr>
        <p:spPr>
          <a:xfrm>
            <a:off x="1789375" y="1059156"/>
            <a:ext cx="325120" cy="342900"/>
          </a:xfrm>
          <a:custGeom>
            <a:avLst/>
            <a:gdLst/>
            <a:ahLst/>
            <a:cxnLst/>
            <a:rect l="l" t="t" r="r" b="b"/>
            <a:pathLst>
              <a:path w="325119" h="342900">
                <a:moveTo>
                  <a:pt x="281579" y="56427"/>
                </a:moveTo>
                <a:lnTo>
                  <a:pt x="155482" y="56427"/>
                </a:lnTo>
                <a:lnTo>
                  <a:pt x="184849" y="59207"/>
                </a:lnTo>
                <a:lnTo>
                  <a:pt x="205823" y="67550"/>
                </a:lnTo>
                <a:lnTo>
                  <a:pt x="218406" y="81456"/>
                </a:lnTo>
                <a:lnTo>
                  <a:pt x="222600" y="100928"/>
                </a:lnTo>
                <a:lnTo>
                  <a:pt x="220785" y="113227"/>
                </a:lnTo>
                <a:lnTo>
                  <a:pt x="188013" y="137296"/>
                </a:lnTo>
                <a:lnTo>
                  <a:pt x="150418" y="142584"/>
                </a:lnTo>
                <a:lnTo>
                  <a:pt x="140290" y="144029"/>
                </a:lnTo>
                <a:lnTo>
                  <a:pt x="131962" y="145399"/>
                </a:lnTo>
                <a:lnTo>
                  <a:pt x="125420" y="146728"/>
                </a:lnTo>
                <a:lnTo>
                  <a:pt x="97973" y="150694"/>
                </a:lnTo>
                <a:lnTo>
                  <a:pt x="55339" y="161992"/>
                </a:lnTo>
                <a:lnTo>
                  <a:pt x="22612" y="183330"/>
                </a:lnTo>
                <a:lnTo>
                  <a:pt x="2518" y="222496"/>
                </a:lnTo>
                <a:lnTo>
                  <a:pt x="0" y="247625"/>
                </a:lnTo>
                <a:lnTo>
                  <a:pt x="2125" y="269240"/>
                </a:lnTo>
                <a:lnTo>
                  <a:pt x="19074" y="304953"/>
                </a:lnTo>
                <a:lnTo>
                  <a:pt x="50263" y="329484"/>
                </a:lnTo>
                <a:lnTo>
                  <a:pt x="89112" y="341383"/>
                </a:lnTo>
                <a:lnTo>
                  <a:pt x="111556" y="342869"/>
                </a:lnTo>
                <a:lnTo>
                  <a:pt x="145633" y="340403"/>
                </a:lnTo>
                <a:lnTo>
                  <a:pt x="175696" y="333002"/>
                </a:lnTo>
                <a:lnTo>
                  <a:pt x="201745" y="320658"/>
                </a:lnTo>
                <a:lnTo>
                  <a:pt x="223783" y="303362"/>
                </a:lnTo>
                <a:lnTo>
                  <a:pt x="324723" y="303362"/>
                </a:lnTo>
                <a:lnTo>
                  <a:pt x="324723" y="286472"/>
                </a:lnTo>
                <a:lnTo>
                  <a:pt x="137932" y="286472"/>
                </a:lnTo>
                <a:lnTo>
                  <a:pt x="126095" y="285921"/>
                </a:lnTo>
                <a:lnTo>
                  <a:pt x="84875" y="271396"/>
                </a:lnTo>
                <a:lnTo>
                  <a:pt x="71463" y="244463"/>
                </a:lnTo>
                <a:lnTo>
                  <a:pt x="75158" y="224412"/>
                </a:lnTo>
                <a:lnTo>
                  <a:pt x="86204" y="208761"/>
                </a:lnTo>
                <a:lnTo>
                  <a:pt x="104611" y="197481"/>
                </a:lnTo>
                <a:lnTo>
                  <a:pt x="130362" y="190580"/>
                </a:lnTo>
                <a:lnTo>
                  <a:pt x="159383" y="187095"/>
                </a:lnTo>
                <a:lnTo>
                  <a:pt x="183689" y="182897"/>
                </a:lnTo>
                <a:lnTo>
                  <a:pt x="203289" y="177996"/>
                </a:lnTo>
                <a:lnTo>
                  <a:pt x="218192" y="172403"/>
                </a:lnTo>
                <a:lnTo>
                  <a:pt x="290284" y="172403"/>
                </a:lnTo>
                <a:lnTo>
                  <a:pt x="290284" y="106091"/>
                </a:lnTo>
                <a:lnTo>
                  <a:pt x="289844" y="106091"/>
                </a:lnTo>
                <a:lnTo>
                  <a:pt x="289907" y="105651"/>
                </a:lnTo>
                <a:lnTo>
                  <a:pt x="290158" y="105148"/>
                </a:lnTo>
                <a:lnTo>
                  <a:pt x="290284" y="94646"/>
                </a:lnTo>
                <a:lnTo>
                  <a:pt x="287692" y="71979"/>
                </a:lnTo>
                <a:lnTo>
                  <a:pt x="281579" y="56427"/>
                </a:lnTo>
                <a:close/>
              </a:path>
              <a:path w="325119" h="342900">
                <a:moveTo>
                  <a:pt x="324723" y="303362"/>
                </a:moveTo>
                <a:lnTo>
                  <a:pt x="223783" y="303362"/>
                </a:lnTo>
                <a:lnTo>
                  <a:pt x="230124" y="320658"/>
                </a:lnTo>
                <a:lnTo>
                  <a:pt x="241537" y="333002"/>
                </a:lnTo>
                <a:lnTo>
                  <a:pt x="258030" y="340403"/>
                </a:lnTo>
                <a:lnTo>
                  <a:pt x="279614" y="342869"/>
                </a:lnTo>
                <a:lnTo>
                  <a:pt x="290647" y="342358"/>
                </a:lnTo>
                <a:lnTo>
                  <a:pt x="301838" y="340827"/>
                </a:lnTo>
                <a:lnTo>
                  <a:pt x="313195" y="338275"/>
                </a:lnTo>
                <a:lnTo>
                  <a:pt x="324723" y="334701"/>
                </a:lnTo>
                <a:lnTo>
                  <a:pt x="324723" y="303362"/>
                </a:lnTo>
                <a:close/>
              </a:path>
              <a:path w="325119" h="342900">
                <a:moveTo>
                  <a:pt x="290284" y="172403"/>
                </a:moveTo>
                <a:lnTo>
                  <a:pt x="218192" y="172403"/>
                </a:lnTo>
                <a:lnTo>
                  <a:pt x="218191" y="224422"/>
                </a:lnTo>
                <a:lnTo>
                  <a:pt x="216427" y="238966"/>
                </a:lnTo>
                <a:lnTo>
                  <a:pt x="189983" y="272672"/>
                </a:lnTo>
                <a:lnTo>
                  <a:pt x="152007" y="285609"/>
                </a:lnTo>
                <a:lnTo>
                  <a:pt x="137932" y="286472"/>
                </a:lnTo>
                <a:lnTo>
                  <a:pt x="300503" y="286472"/>
                </a:lnTo>
                <a:lnTo>
                  <a:pt x="295875" y="284556"/>
                </a:lnTo>
                <a:lnTo>
                  <a:pt x="293320" y="280839"/>
                </a:lnTo>
                <a:lnTo>
                  <a:pt x="291279" y="277049"/>
                </a:lnTo>
                <a:lnTo>
                  <a:pt x="290378" y="271396"/>
                </a:lnTo>
                <a:lnTo>
                  <a:pt x="290284" y="172403"/>
                </a:lnTo>
                <a:close/>
              </a:path>
              <a:path w="325119" h="342900">
                <a:moveTo>
                  <a:pt x="324723" y="285195"/>
                </a:moveTo>
                <a:lnTo>
                  <a:pt x="319676" y="286064"/>
                </a:lnTo>
                <a:lnTo>
                  <a:pt x="316335" y="286472"/>
                </a:lnTo>
                <a:lnTo>
                  <a:pt x="324723" y="286472"/>
                </a:lnTo>
                <a:lnTo>
                  <a:pt x="324723" y="285195"/>
                </a:lnTo>
                <a:close/>
              </a:path>
              <a:path w="325119" h="342900">
                <a:moveTo>
                  <a:pt x="159859" y="0"/>
                </a:moveTo>
                <a:lnTo>
                  <a:pt x="104060" y="5650"/>
                </a:lnTo>
                <a:lnTo>
                  <a:pt x="60804" y="22585"/>
                </a:lnTo>
                <a:lnTo>
                  <a:pt x="26048" y="57824"/>
                </a:lnTo>
                <a:lnTo>
                  <a:pt x="11978" y="108446"/>
                </a:lnTo>
                <a:lnTo>
                  <a:pt x="83379" y="108446"/>
                </a:lnTo>
                <a:lnTo>
                  <a:pt x="89773" y="85684"/>
                </a:lnTo>
                <a:lnTo>
                  <a:pt x="103924" y="69428"/>
                </a:lnTo>
                <a:lnTo>
                  <a:pt x="125829" y="59677"/>
                </a:lnTo>
                <a:lnTo>
                  <a:pt x="155482" y="56427"/>
                </a:lnTo>
                <a:lnTo>
                  <a:pt x="281579" y="56427"/>
                </a:lnTo>
                <a:lnTo>
                  <a:pt x="279920" y="52207"/>
                </a:lnTo>
                <a:lnTo>
                  <a:pt x="248872" y="21329"/>
                </a:lnTo>
                <a:lnTo>
                  <a:pt x="209053" y="5328"/>
                </a:lnTo>
                <a:lnTo>
                  <a:pt x="185632" y="1331"/>
                </a:lnTo>
                <a:lnTo>
                  <a:pt x="159859" y="0"/>
                </a:lnTo>
                <a:close/>
              </a:path>
              <a:path w="325119" h="342900">
                <a:moveTo>
                  <a:pt x="290284" y="105755"/>
                </a:moveTo>
                <a:lnTo>
                  <a:pt x="290095" y="105850"/>
                </a:lnTo>
                <a:lnTo>
                  <a:pt x="289991" y="106028"/>
                </a:lnTo>
                <a:lnTo>
                  <a:pt x="289844" y="106091"/>
                </a:lnTo>
                <a:lnTo>
                  <a:pt x="290284" y="106091"/>
                </a:lnTo>
                <a:lnTo>
                  <a:pt x="290284" y="105755"/>
                </a:lnTo>
                <a:close/>
              </a:path>
            </a:pathLst>
          </a:custGeom>
          <a:solidFill>
            <a:srgbClr val="FFFFFF"/>
          </a:solidFill>
        </p:spPr>
        <p:txBody>
          <a:bodyPr wrap="square" lIns="0" tIns="0" rIns="0" bIns="0" rtlCol="0"/>
          <a:lstStyle/>
          <a:p>
            <a:endParaRPr/>
          </a:p>
        </p:txBody>
      </p:sp>
      <p:sp>
        <p:nvSpPr>
          <p:cNvPr id="100" name="object 16"/>
          <p:cNvSpPr/>
          <p:nvPr/>
        </p:nvSpPr>
        <p:spPr>
          <a:xfrm>
            <a:off x="2133311" y="1059760"/>
            <a:ext cx="470534" cy="333375"/>
          </a:xfrm>
          <a:custGeom>
            <a:avLst/>
            <a:gdLst/>
            <a:ahLst/>
            <a:cxnLst/>
            <a:rect l="l" t="t" r="r" b="b"/>
            <a:pathLst>
              <a:path w="470535" h="333375">
                <a:moveTo>
                  <a:pt x="67746" y="8826"/>
                </a:moveTo>
                <a:lnTo>
                  <a:pt x="0" y="8826"/>
                </a:lnTo>
                <a:lnTo>
                  <a:pt x="0" y="332890"/>
                </a:lnTo>
                <a:lnTo>
                  <a:pt x="71495" y="332890"/>
                </a:lnTo>
                <a:lnTo>
                  <a:pt x="71495" y="140435"/>
                </a:lnTo>
                <a:lnTo>
                  <a:pt x="72832" y="122204"/>
                </a:lnTo>
                <a:lnTo>
                  <a:pt x="92792" y="78395"/>
                </a:lnTo>
                <a:lnTo>
                  <a:pt x="128161" y="57808"/>
                </a:lnTo>
                <a:lnTo>
                  <a:pt x="142309" y="56438"/>
                </a:lnTo>
                <a:lnTo>
                  <a:pt x="460386" y="56438"/>
                </a:lnTo>
                <a:lnTo>
                  <a:pt x="458895" y="53935"/>
                </a:lnTo>
                <a:lnTo>
                  <a:pt x="67746" y="53935"/>
                </a:lnTo>
                <a:lnTo>
                  <a:pt x="67746" y="8826"/>
                </a:lnTo>
                <a:close/>
              </a:path>
              <a:path w="470535" h="333375">
                <a:moveTo>
                  <a:pt x="339759" y="56438"/>
                </a:moveTo>
                <a:lnTo>
                  <a:pt x="142309" y="56438"/>
                </a:lnTo>
                <a:lnTo>
                  <a:pt x="156849" y="57493"/>
                </a:lnTo>
                <a:lnTo>
                  <a:pt x="169093" y="60660"/>
                </a:lnTo>
                <a:lnTo>
                  <a:pt x="196199" y="94371"/>
                </a:lnTo>
                <a:lnTo>
                  <a:pt x="199334" y="332890"/>
                </a:lnTo>
                <a:lnTo>
                  <a:pt x="270798" y="332890"/>
                </a:lnTo>
                <a:lnTo>
                  <a:pt x="270798" y="142979"/>
                </a:lnTo>
                <a:lnTo>
                  <a:pt x="275104" y="105113"/>
                </a:lnTo>
                <a:lnTo>
                  <a:pt x="288029" y="78069"/>
                </a:lnTo>
                <a:lnTo>
                  <a:pt x="309578" y="61845"/>
                </a:lnTo>
                <a:lnTo>
                  <a:pt x="339759" y="56438"/>
                </a:lnTo>
                <a:close/>
              </a:path>
              <a:path w="470535" h="333375">
                <a:moveTo>
                  <a:pt x="460386" y="56438"/>
                </a:moveTo>
                <a:lnTo>
                  <a:pt x="339759" y="56438"/>
                </a:lnTo>
                <a:lnTo>
                  <a:pt x="357235" y="57925"/>
                </a:lnTo>
                <a:lnTo>
                  <a:pt x="371420" y="62388"/>
                </a:lnTo>
                <a:lnTo>
                  <a:pt x="396464" y="104558"/>
                </a:lnTo>
                <a:lnTo>
                  <a:pt x="398626" y="332890"/>
                </a:lnTo>
                <a:lnTo>
                  <a:pt x="470100" y="332890"/>
                </a:lnTo>
                <a:lnTo>
                  <a:pt x="469997" y="108399"/>
                </a:lnTo>
                <a:lnTo>
                  <a:pt x="463329" y="61375"/>
                </a:lnTo>
                <a:lnTo>
                  <a:pt x="460386" y="56438"/>
                </a:lnTo>
                <a:close/>
              </a:path>
              <a:path w="470535" h="333375">
                <a:moveTo>
                  <a:pt x="169209" y="0"/>
                </a:moveTo>
                <a:lnTo>
                  <a:pt x="139483" y="3368"/>
                </a:lnTo>
                <a:lnTo>
                  <a:pt x="112976" y="13476"/>
                </a:lnTo>
                <a:lnTo>
                  <a:pt x="89668" y="30329"/>
                </a:lnTo>
                <a:lnTo>
                  <a:pt x="69537" y="53935"/>
                </a:lnTo>
                <a:lnTo>
                  <a:pt x="260138" y="53935"/>
                </a:lnTo>
                <a:lnTo>
                  <a:pt x="246464" y="30329"/>
                </a:lnTo>
                <a:lnTo>
                  <a:pt x="226752" y="13476"/>
                </a:lnTo>
                <a:lnTo>
                  <a:pt x="201001" y="3368"/>
                </a:lnTo>
                <a:lnTo>
                  <a:pt x="169209" y="0"/>
                </a:lnTo>
                <a:close/>
              </a:path>
              <a:path w="470535" h="333375">
                <a:moveTo>
                  <a:pt x="361653" y="0"/>
                </a:moveTo>
                <a:lnTo>
                  <a:pt x="332054" y="3368"/>
                </a:lnTo>
                <a:lnTo>
                  <a:pt x="305265" y="13476"/>
                </a:lnTo>
                <a:lnTo>
                  <a:pt x="281292" y="30329"/>
                </a:lnTo>
                <a:lnTo>
                  <a:pt x="260138" y="53935"/>
                </a:lnTo>
                <a:lnTo>
                  <a:pt x="458895" y="53935"/>
                </a:lnTo>
                <a:lnTo>
                  <a:pt x="443006" y="27274"/>
                </a:lnTo>
                <a:lnTo>
                  <a:pt x="409118" y="6817"/>
                </a:lnTo>
                <a:lnTo>
                  <a:pt x="361653" y="0"/>
                </a:lnTo>
                <a:close/>
              </a:path>
            </a:pathLst>
          </a:custGeom>
          <a:solidFill>
            <a:srgbClr val="FFFFFF"/>
          </a:solidFill>
        </p:spPr>
        <p:txBody>
          <a:bodyPr wrap="square" lIns="0" tIns="0" rIns="0" bIns="0" rtlCol="0"/>
          <a:lstStyle/>
          <a:p>
            <a:endParaRPr/>
          </a:p>
        </p:txBody>
      </p:sp>
      <p:sp>
        <p:nvSpPr>
          <p:cNvPr id="101" name="object 17"/>
          <p:cNvSpPr/>
          <p:nvPr/>
        </p:nvSpPr>
        <p:spPr>
          <a:xfrm>
            <a:off x="2680694" y="1068587"/>
            <a:ext cx="0" cy="324485"/>
          </a:xfrm>
          <a:custGeom>
            <a:avLst/>
            <a:gdLst/>
            <a:ahLst/>
            <a:cxnLst/>
            <a:rect l="l" t="t" r="r" b="b"/>
            <a:pathLst>
              <a:path h="324484">
                <a:moveTo>
                  <a:pt x="0" y="0"/>
                </a:moveTo>
                <a:lnTo>
                  <a:pt x="0" y="324063"/>
                </a:lnTo>
              </a:path>
            </a:pathLst>
          </a:custGeom>
          <a:ln w="71400">
            <a:solidFill>
              <a:srgbClr val="FFFFFF"/>
            </a:solidFill>
          </a:ln>
        </p:spPr>
        <p:txBody>
          <a:bodyPr wrap="square" lIns="0" tIns="0" rIns="0" bIns="0" rtlCol="0"/>
          <a:lstStyle/>
          <a:p>
            <a:endParaRPr/>
          </a:p>
        </p:txBody>
      </p:sp>
      <p:sp>
        <p:nvSpPr>
          <p:cNvPr id="102" name="object 18"/>
          <p:cNvSpPr/>
          <p:nvPr/>
        </p:nvSpPr>
        <p:spPr>
          <a:xfrm>
            <a:off x="2644993" y="945104"/>
            <a:ext cx="71755" cy="67945"/>
          </a:xfrm>
          <a:custGeom>
            <a:avLst/>
            <a:gdLst/>
            <a:ahLst/>
            <a:cxnLst/>
            <a:rect l="l" t="t" r="r" b="b"/>
            <a:pathLst>
              <a:path w="71755" h="67944">
                <a:moveTo>
                  <a:pt x="71400" y="0"/>
                </a:moveTo>
                <a:lnTo>
                  <a:pt x="0" y="0"/>
                </a:lnTo>
                <a:lnTo>
                  <a:pt x="0" y="67683"/>
                </a:lnTo>
                <a:lnTo>
                  <a:pt x="71400" y="67683"/>
                </a:lnTo>
                <a:lnTo>
                  <a:pt x="71400" y="0"/>
                </a:lnTo>
                <a:close/>
              </a:path>
            </a:pathLst>
          </a:custGeom>
          <a:solidFill>
            <a:srgbClr val="FFFFFF"/>
          </a:solidFill>
        </p:spPr>
        <p:txBody>
          <a:bodyPr wrap="square" lIns="0" tIns="0" rIns="0" bIns="0" rtlCol="0"/>
          <a:lstStyle/>
          <a:p>
            <a:endParaRPr/>
          </a:p>
        </p:txBody>
      </p:sp>
      <p:sp>
        <p:nvSpPr>
          <p:cNvPr id="103" name="object 19"/>
          <p:cNvSpPr/>
          <p:nvPr/>
        </p:nvSpPr>
        <p:spPr>
          <a:xfrm>
            <a:off x="2743160" y="1059767"/>
            <a:ext cx="288925" cy="342265"/>
          </a:xfrm>
          <a:custGeom>
            <a:avLst/>
            <a:gdLst/>
            <a:ahLst/>
            <a:cxnLst/>
            <a:rect l="l" t="t" r="r" b="b"/>
            <a:pathLst>
              <a:path w="288925" h="342265">
                <a:moveTo>
                  <a:pt x="71474" y="228841"/>
                </a:moveTo>
                <a:lnTo>
                  <a:pt x="0" y="228841"/>
                </a:lnTo>
                <a:lnTo>
                  <a:pt x="3095" y="254845"/>
                </a:lnTo>
                <a:lnTo>
                  <a:pt x="24092" y="297462"/>
                </a:lnTo>
                <a:lnTo>
                  <a:pt x="62457" y="326146"/>
                </a:lnTo>
                <a:lnTo>
                  <a:pt x="113246" y="339939"/>
                </a:lnTo>
                <a:lnTo>
                  <a:pt x="143597" y="341664"/>
                </a:lnTo>
                <a:lnTo>
                  <a:pt x="171563" y="340175"/>
                </a:lnTo>
                <a:lnTo>
                  <a:pt x="220459" y="328249"/>
                </a:lnTo>
                <a:lnTo>
                  <a:pt x="261917" y="302145"/>
                </a:lnTo>
                <a:lnTo>
                  <a:pt x="275143" y="285205"/>
                </a:lnTo>
                <a:lnTo>
                  <a:pt x="144843" y="285205"/>
                </a:lnTo>
                <a:lnTo>
                  <a:pt x="114841" y="281686"/>
                </a:lnTo>
                <a:lnTo>
                  <a:pt x="92625" y="271123"/>
                </a:lnTo>
                <a:lnTo>
                  <a:pt x="78176" y="253511"/>
                </a:lnTo>
                <a:lnTo>
                  <a:pt x="71474" y="228841"/>
                </a:lnTo>
                <a:close/>
              </a:path>
              <a:path w="288925" h="342265">
                <a:moveTo>
                  <a:pt x="142320" y="0"/>
                </a:moveTo>
                <a:lnTo>
                  <a:pt x="93261" y="5014"/>
                </a:lnTo>
                <a:lnTo>
                  <a:pt x="52668" y="20072"/>
                </a:lnTo>
                <a:lnTo>
                  <a:pt x="18316" y="50491"/>
                </a:lnTo>
                <a:lnTo>
                  <a:pt x="6879" y="92824"/>
                </a:lnTo>
                <a:lnTo>
                  <a:pt x="8920" y="113773"/>
                </a:lnTo>
                <a:lnTo>
                  <a:pt x="39496" y="161094"/>
                </a:lnTo>
                <a:lnTo>
                  <a:pt x="88177" y="182979"/>
                </a:lnTo>
                <a:lnTo>
                  <a:pt x="161568" y="200624"/>
                </a:lnTo>
                <a:lnTo>
                  <a:pt x="175937" y="204228"/>
                </a:lnTo>
                <a:lnTo>
                  <a:pt x="214323" y="231157"/>
                </a:lnTo>
                <a:lnTo>
                  <a:pt x="216914" y="242599"/>
                </a:lnTo>
                <a:lnTo>
                  <a:pt x="213089" y="261254"/>
                </a:lnTo>
                <a:lnTo>
                  <a:pt x="199797" y="274567"/>
                </a:lnTo>
                <a:lnTo>
                  <a:pt x="177046" y="282548"/>
                </a:lnTo>
                <a:lnTo>
                  <a:pt x="144843" y="285205"/>
                </a:lnTo>
                <a:lnTo>
                  <a:pt x="275143" y="285205"/>
                </a:lnTo>
                <a:lnTo>
                  <a:pt x="276597" y="283343"/>
                </a:lnTo>
                <a:lnTo>
                  <a:pt x="285409" y="261401"/>
                </a:lnTo>
                <a:lnTo>
                  <a:pt x="288347" y="236327"/>
                </a:lnTo>
                <a:lnTo>
                  <a:pt x="286306" y="215930"/>
                </a:lnTo>
                <a:lnTo>
                  <a:pt x="255761" y="169293"/>
                </a:lnTo>
                <a:lnTo>
                  <a:pt x="206493" y="147658"/>
                </a:lnTo>
                <a:lnTo>
                  <a:pt x="155901" y="135701"/>
                </a:lnTo>
                <a:lnTo>
                  <a:pt x="134639" y="130865"/>
                </a:lnTo>
                <a:lnTo>
                  <a:pt x="97046" y="118097"/>
                </a:lnTo>
                <a:lnTo>
                  <a:pt x="78343" y="89662"/>
                </a:lnTo>
                <a:lnTo>
                  <a:pt x="82031" y="75134"/>
                </a:lnTo>
                <a:lnTo>
                  <a:pt x="93091" y="64754"/>
                </a:lnTo>
                <a:lnTo>
                  <a:pt x="111517" y="58525"/>
                </a:lnTo>
                <a:lnTo>
                  <a:pt x="137304" y="56448"/>
                </a:lnTo>
                <a:lnTo>
                  <a:pt x="264211" y="56448"/>
                </a:lnTo>
                <a:lnTo>
                  <a:pt x="263448" y="54735"/>
                </a:lnTo>
                <a:lnTo>
                  <a:pt x="231919" y="22606"/>
                </a:lnTo>
                <a:lnTo>
                  <a:pt x="191984" y="5649"/>
                </a:lnTo>
                <a:lnTo>
                  <a:pt x="168372" y="1411"/>
                </a:lnTo>
                <a:lnTo>
                  <a:pt x="142320" y="0"/>
                </a:lnTo>
                <a:close/>
              </a:path>
              <a:path w="288925" h="342265">
                <a:moveTo>
                  <a:pt x="264211" y="56448"/>
                </a:moveTo>
                <a:lnTo>
                  <a:pt x="137304" y="56448"/>
                </a:lnTo>
                <a:lnTo>
                  <a:pt x="162778" y="59151"/>
                </a:lnTo>
                <a:lnTo>
                  <a:pt x="182244" y="67258"/>
                </a:lnTo>
                <a:lnTo>
                  <a:pt x="195692" y="80766"/>
                </a:lnTo>
                <a:lnTo>
                  <a:pt x="203114" y="99672"/>
                </a:lnTo>
                <a:lnTo>
                  <a:pt x="277708" y="99672"/>
                </a:lnTo>
                <a:lnTo>
                  <a:pt x="272746" y="75614"/>
                </a:lnTo>
                <a:lnTo>
                  <a:pt x="264211" y="56448"/>
                </a:lnTo>
                <a:close/>
              </a:path>
            </a:pathLst>
          </a:custGeom>
          <a:solidFill>
            <a:srgbClr val="FFFFFF"/>
          </a:solidFill>
        </p:spPr>
        <p:txBody>
          <a:bodyPr wrap="square" lIns="0" tIns="0" rIns="0" bIns="0" rtlCol="0"/>
          <a:lstStyle/>
          <a:p>
            <a:endParaRPr/>
          </a:p>
        </p:txBody>
      </p:sp>
      <p:sp>
        <p:nvSpPr>
          <p:cNvPr id="104" name="object 20"/>
          <p:cNvSpPr/>
          <p:nvPr/>
        </p:nvSpPr>
        <p:spPr>
          <a:xfrm>
            <a:off x="3053778" y="1059156"/>
            <a:ext cx="325120" cy="342900"/>
          </a:xfrm>
          <a:custGeom>
            <a:avLst/>
            <a:gdLst/>
            <a:ahLst/>
            <a:cxnLst/>
            <a:rect l="l" t="t" r="r" b="b"/>
            <a:pathLst>
              <a:path w="325120" h="342900">
                <a:moveTo>
                  <a:pt x="281561" y="56427"/>
                </a:moveTo>
                <a:lnTo>
                  <a:pt x="155482" y="56427"/>
                </a:lnTo>
                <a:lnTo>
                  <a:pt x="184822" y="59207"/>
                </a:lnTo>
                <a:lnTo>
                  <a:pt x="205800" y="67550"/>
                </a:lnTo>
                <a:lnTo>
                  <a:pt x="218397" y="81456"/>
                </a:lnTo>
                <a:lnTo>
                  <a:pt x="222600" y="100928"/>
                </a:lnTo>
                <a:lnTo>
                  <a:pt x="220785" y="113227"/>
                </a:lnTo>
                <a:lnTo>
                  <a:pt x="188008" y="137296"/>
                </a:lnTo>
                <a:lnTo>
                  <a:pt x="150396" y="142584"/>
                </a:lnTo>
                <a:lnTo>
                  <a:pt x="140262" y="144029"/>
                </a:lnTo>
                <a:lnTo>
                  <a:pt x="131935" y="145399"/>
                </a:lnTo>
                <a:lnTo>
                  <a:pt x="125420" y="146728"/>
                </a:lnTo>
                <a:lnTo>
                  <a:pt x="97982" y="150694"/>
                </a:lnTo>
                <a:lnTo>
                  <a:pt x="55341" y="161992"/>
                </a:lnTo>
                <a:lnTo>
                  <a:pt x="22572" y="183330"/>
                </a:lnTo>
                <a:lnTo>
                  <a:pt x="2508" y="222496"/>
                </a:lnTo>
                <a:lnTo>
                  <a:pt x="0" y="247625"/>
                </a:lnTo>
                <a:lnTo>
                  <a:pt x="2116" y="269240"/>
                </a:lnTo>
                <a:lnTo>
                  <a:pt x="19039" y="304953"/>
                </a:lnTo>
                <a:lnTo>
                  <a:pt x="50224" y="329484"/>
                </a:lnTo>
                <a:lnTo>
                  <a:pt x="89108" y="341383"/>
                </a:lnTo>
                <a:lnTo>
                  <a:pt x="111598" y="342869"/>
                </a:lnTo>
                <a:lnTo>
                  <a:pt x="145652" y="340403"/>
                </a:lnTo>
                <a:lnTo>
                  <a:pt x="175705" y="333002"/>
                </a:lnTo>
                <a:lnTo>
                  <a:pt x="201759" y="320658"/>
                </a:lnTo>
                <a:lnTo>
                  <a:pt x="223815" y="303362"/>
                </a:lnTo>
                <a:lnTo>
                  <a:pt x="324723" y="303362"/>
                </a:lnTo>
                <a:lnTo>
                  <a:pt x="324723" y="286472"/>
                </a:lnTo>
                <a:lnTo>
                  <a:pt x="137932" y="286472"/>
                </a:lnTo>
                <a:lnTo>
                  <a:pt x="126096" y="285921"/>
                </a:lnTo>
                <a:lnTo>
                  <a:pt x="84861" y="271396"/>
                </a:lnTo>
                <a:lnTo>
                  <a:pt x="71463" y="244463"/>
                </a:lnTo>
                <a:lnTo>
                  <a:pt x="75155" y="224412"/>
                </a:lnTo>
                <a:lnTo>
                  <a:pt x="86204" y="208761"/>
                </a:lnTo>
                <a:lnTo>
                  <a:pt x="104638" y="197481"/>
                </a:lnTo>
                <a:lnTo>
                  <a:pt x="130456" y="190580"/>
                </a:lnTo>
                <a:lnTo>
                  <a:pt x="159378" y="187095"/>
                </a:lnTo>
                <a:lnTo>
                  <a:pt x="183646" y="182897"/>
                </a:lnTo>
                <a:lnTo>
                  <a:pt x="203237" y="177996"/>
                </a:lnTo>
                <a:lnTo>
                  <a:pt x="218129" y="172403"/>
                </a:lnTo>
                <a:lnTo>
                  <a:pt x="290252" y="172403"/>
                </a:lnTo>
                <a:lnTo>
                  <a:pt x="290252" y="94646"/>
                </a:lnTo>
                <a:lnTo>
                  <a:pt x="287665" y="71979"/>
                </a:lnTo>
                <a:lnTo>
                  <a:pt x="281561" y="56427"/>
                </a:lnTo>
                <a:close/>
              </a:path>
              <a:path w="325120" h="342900">
                <a:moveTo>
                  <a:pt x="324723" y="303362"/>
                </a:moveTo>
                <a:lnTo>
                  <a:pt x="223815" y="303362"/>
                </a:lnTo>
                <a:lnTo>
                  <a:pt x="230106" y="320658"/>
                </a:lnTo>
                <a:lnTo>
                  <a:pt x="241497" y="333002"/>
                </a:lnTo>
                <a:lnTo>
                  <a:pt x="257982" y="340403"/>
                </a:lnTo>
                <a:lnTo>
                  <a:pt x="279551" y="342869"/>
                </a:lnTo>
                <a:lnTo>
                  <a:pt x="290620" y="342358"/>
                </a:lnTo>
                <a:lnTo>
                  <a:pt x="301846" y="340827"/>
                </a:lnTo>
                <a:lnTo>
                  <a:pt x="313218" y="338275"/>
                </a:lnTo>
                <a:lnTo>
                  <a:pt x="324723" y="334701"/>
                </a:lnTo>
                <a:lnTo>
                  <a:pt x="324723" y="303362"/>
                </a:lnTo>
                <a:close/>
              </a:path>
              <a:path w="325120" h="342900">
                <a:moveTo>
                  <a:pt x="290252" y="172403"/>
                </a:moveTo>
                <a:lnTo>
                  <a:pt x="218129" y="172403"/>
                </a:lnTo>
                <a:lnTo>
                  <a:pt x="218128" y="224422"/>
                </a:lnTo>
                <a:lnTo>
                  <a:pt x="216369" y="238966"/>
                </a:lnTo>
                <a:lnTo>
                  <a:pt x="189952" y="272672"/>
                </a:lnTo>
                <a:lnTo>
                  <a:pt x="151971" y="285609"/>
                </a:lnTo>
                <a:lnTo>
                  <a:pt x="137932" y="286472"/>
                </a:lnTo>
                <a:lnTo>
                  <a:pt x="300472" y="286472"/>
                </a:lnTo>
                <a:lnTo>
                  <a:pt x="295917" y="284556"/>
                </a:lnTo>
                <a:lnTo>
                  <a:pt x="293383" y="280839"/>
                </a:lnTo>
                <a:lnTo>
                  <a:pt x="291279" y="277049"/>
                </a:lnTo>
                <a:lnTo>
                  <a:pt x="290349" y="271396"/>
                </a:lnTo>
                <a:lnTo>
                  <a:pt x="290252" y="172403"/>
                </a:lnTo>
                <a:close/>
              </a:path>
              <a:path w="325120" h="342900">
                <a:moveTo>
                  <a:pt x="324723" y="285195"/>
                </a:moveTo>
                <a:lnTo>
                  <a:pt x="319718" y="286064"/>
                </a:lnTo>
                <a:lnTo>
                  <a:pt x="316367" y="286472"/>
                </a:lnTo>
                <a:lnTo>
                  <a:pt x="324723" y="286472"/>
                </a:lnTo>
                <a:lnTo>
                  <a:pt x="324723" y="285195"/>
                </a:lnTo>
                <a:close/>
              </a:path>
              <a:path w="325120" h="342900">
                <a:moveTo>
                  <a:pt x="159890" y="0"/>
                </a:moveTo>
                <a:lnTo>
                  <a:pt x="104118" y="5650"/>
                </a:lnTo>
                <a:lnTo>
                  <a:pt x="60888" y="22585"/>
                </a:lnTo>
                <a:lnTo>
                  <a:pt x="25976" y="57824"/>
                </a:lnTo>
                <a:lnTo>
                  <a:pt x="11884" y="108446"/>
                </a:lnTo>
                <a:lnTo>
                  <a:pt x="83390" y="108446"/>
                </a:lnTo>
                <a:lnTo>
                  <a:pt x="89773" y="85684"/>
                </a:lnTo>
                <a:lnTo>
                  <a:pt x="103914" y="69428"/>
                </a:lnTo>
                <a:lnTo>
                  <a:pt x="125816" y="59677"/>
                </a:lnTo>
                <a:lnTo>
                  <a:pt x="155482" y="56427"/>
                </a:lnTo>
                <a:lnTo>
                  <a:pt x="281561" y="56427"/>
                </a:lnTo>
                <a:lnTo>
                  <a:pt x="279905" y="52207"/>
                </a:lnTo>
                <a:lnTo>
                  <a:pt x="248872" y="21329"/>
                </a:lnTo>
                <a:lnTo>
                  <a:pt x="209061" y="5328"/>
                </a:lnTo>
                <a:lnTo>
                  <a:pt x="185638" y="1331"/>
                </a:lnTo>
                <a:lnTo>
                  <a:pt x="159890" y="0"/>
                </a:lnTo>
                <a:close/>
              </a:path>
            </a:pathLst>
          </a:custGeom>
          <a:solidFill>
            <a:srgbClr val="FFFFFF"/>
          </a:solidFill>
        </p:spPr>
        <p:txBody>
          <a:bodyPr wrap="square" lIns="0" tIns="0" rIns="0" bIns="0" rtlCol="0"/>
          <a:lstStyle/>
          <a:p>
            <a:endParaRPr/>
          </a:p>
        </p:txBody>
      </p:sp>
      <p:sp>
        <p:nvSpPr>
          <p:cNvPr id="105" name="object 21"/>
          <p:cNvSpPr/>
          <p:nvPr/>
        </p:nvSpPr>
        <p:spPr>
          <a:xfrm>
            <a:off x="3397721" y="1059760"/>
            <a:ext cx="285115" cy="333375"/>
          </a:xfrm>
          <a:custGeom>
            <a:avLst/>
            <a:gdLst/>
            <a:ahLst/>
            <a:cxnLst/>
            <a:rect l="l" t="t" r="r" b="b"/>
            <a:pathLst>
              <a:path w="285114" h="333375">
                <a:moveTo>
                  <a:pt x="67715" y="8826"/>
                </a:moveTo>
                <a:lnTo>
                  <a:pt x="0" y="8826"/>
                </a:lnTo>
                <a:lnTo>
                  <a:pt x="0" y="332890"/>
                </a:lnTo>
                <a:lnTo>
                  <a:pt x="71432" y="332890"/>
                </a:lnTo>
                <a:lnTo>
                  <a:pt x="71432" y="141723"/>
                </a:lnTo>
                <a:lnTo>
                  <a:pt x="72764" y="124279"/>
                </a:lnTo>
                <a:lnTo>
                  <a:pt x="92792" y="80887"/>
                </a:lnTo>
                <a:lnTo>
                  <a:pt x="133075" y="57967"/>
                </a:lnTo>
                <a:lnTo>
                  <a:pt x="136168" y="57684"/>
                </a:lnTo>
                <a:lnTo>
                  <a:pt x="68929" y="57684"/>
                </a:lnTo>
                <a:lnTo>
                  <a:pt x="67715" y="56438"/>
                </a:lnTo>
                <a:lnTo>
                  <a:pt x="67715" y="8826"/>
                </a:lnTo>
                <a:close/>
              </a:path>
              <a:path w="285114" h="333375">
                <a:moveTo>
                  <a:pt x="273752" y="56438"/>
                </a:moveTo>
                <a:lnTo>
                  <a:pt x="149786" y="56438"/>
                </a:lnTo>
                <a:lnTo>
                  <a:pt x="176557" y="60981"/>
                </a:lnTo>
                <a:lnTo>
                  <a:pt x="196030" y="74612"/>
                </a:lnTo>
                <a:lnTo>
                  <a:pt x="208216" y="97334"/>
                </a:lnTo>
                <a:lnTo>
                  <a:pt x="213124" y="129147"/>
                </a:lnTo>
                <a:lnTo>
                  <a:pt x="213124" y="332890"/>
                </a:lnTo>
                <a:lnTo>
                  <a:pt x="284619" y="332890"/>
                </a:lnTo>
                <a:lnTo>
                  <a:pt x="284619" y="110352"/>
                </a:lnTo>
                <a:lnTo>
                  <a:pt x="282691" y="84978"/>
                </a:lnTo>
                <a:lnTo>
                  <a:pt x="276911" y="62720"/>
                </a:lnTo>
                <a:lnTo>
                  <a:pt x="273752" y="56438"/>
                </a:lnTo>
                <a:close/>
              </a:path>
              <a:path w="285114" h="333375">
                <a:moveTo>
                  <a:pt x="169900" y="0"/>
                </a:moveTo>
                <a:lnTo>
                  <a:pt x="138877" y="3612"/>
                </a:lnTo>
                <a:lnTo>
                  <a:pt x="111703" y="14439"/>
                </a:lnTo>
                <a:lnTo>
                  <a:pt x="88384" y="32467"/>
                </a:lnTo>
                <a:lnTo>
                  <a:pt x="68929" y="57684"/>
                </a:lnTo>
                <a:lnTo>
                  <a:pt x="136168" y="57684"/>
                </a:lnTo>
                <a:lnTo>
                  <a:pt x="149786" y="56438"/>
                </a:lnTo>
                <a:lnTo>
                  <a:pt x="273752" y="56438"/>
                </a:lnTo>
                <a:lnTo>
                  <a:pt x="237339" y="15562"/>
                </a:lnTo>
                <a:lnTo>
                  <a:pt x="195348" y="1738"/>
                </a:lnTo>
                <a:lnTo>
                  <a:pt x="169900" y="0"/>
                </a:lnTo>
                <a:close/>
              </a:path>
            </a:pathLst>
          </a:custGeom>
          <a:solidFill>
            <a:srgbClr val="FFFFFF"/>
          </a:solidFill>
        </p:spPr>
        <p:txBody>
          <a:bodyPr wrap="square" lIns="0" tIns="0" rIns="0" bIns="0" rtlCol="0"/>
          <a:lstStyle/>
          <a:p>
            <a:endParaRPr/>
          </a:p>
        </p:txBody>
      </p:sp>
      <p:sp>
        <p:nvSpPr>
          <p:cNvPr id="106" name="object 22"/>
          <p:cNvSpPr/>
          <p:nvPr/>
        </p:nvSpPr>
        <p:spPr>
          <a:xfrm>
            <a:off x="3703574" y="1059156"/>
            <a:ext cx="325120" cy="342900"/>
          </a:xfrm>
          <a:custGeom>
            <a:avLst/>
            <a:gdLst/>
            <a:ahLst/>
            <a:cxnLst/>
            <a:rect l="l" t="t" r="r" b="b"/>
            <a:pathLst>
              <a:path w="325120" h="342900">
                <a:moveTo>
                  <a:pt x="281569" y="56427"/>
                </a:moveTo>
                <a:lnTo>
                  <a:pt x="155482" y="56427"/>
                </a:lnTo>
                <a:lnTo>
                  <a:pt x="184799" y="59207"/>
                </a:lnTo>
                <a:lnTo>
                  <a:pt x="205756" y="67550"/>
                </a:lnTo>
                <a:lnTo>
                  <a:pt x="218340" y="81456"/>
                </a:lnTo>
                <a:lnTo>
                  <a:pt x="222537" y="100928"/>
                </a:lnTo>
                <a:lnTo>
                  <a:pt x="220733" y="113227"/>
                </a:lnTo>
                <a:lnTo>
                  <a:pt x="188011" y="137296"/>
                </a:lnTo>
                <a:lnTo>
                  <a:pt x="150399" y="142584"/>
                </a:lnTo>
                <a:lnTo>
                  <a:pt x="140239" y="144029"/>
                </a:lnTo>
                <a:lnTo>
                  <a:pt x="131881" y="145399"/>
                </a:lnTo>
                <a:lnTo>
                  <a:pt x="125326" y="146728"/>
                </a:lnTo>
                <a:lnTo>
                  <a:pt x="97929" y="150694"/>
                </a:lnTo>
                <a:lnTo>
                  <a:pt x="55311" y="161992"/>
                </a:lnTo>
                <a:lnTo>
                  <a:pt x="22564" y="183330"/>
                </a:lnTo>
                <a:lnTo>
                  <a:pt x="2505" y="222496"/>
                </a:lnTo>
                <a:lnTo>
                  <a:pt x="0" y="247625"/>
                </a:lnTo>
                <a:lnTo>
                  <a:pt x="2107" y="269240"/>
                </a:lnTo>
                <a:lnTo>
                  <a:pt x="19012" y="304953"/>
                </a:lnTo>
                <a:lnTo>
                  <a:pt x="50227" y="329484"/>
                </a:lnTo>
                <a:lnTo>
                  <a:pt x="89100" y="341383"/>
                </a:lnTo>
                <a:lnTo>
                  <a:pt x="111588" y="342869"/>
                </a:lnTo>
                <a:lnTo>
                  <a:pt x="145608" y="340403"/>
                </a:lnTo>
                <a:lnTo>
                  <a:pt x="175653" y="333002"/>
                </a:lnTo>
                <a:lnTo>
                  <a:pt x="201713" y="320658"/>
                </a:lnTo>
                <a:lnTo>
                  <a:pt x="223783" y="303362"/>
                </a:lnTo>
                <a:lnTo>
                  <a:pt x="324691" y="303362"/>
                </a:lnTo>
                <a:lnTo>
                  <a:pt x="324691" y="286472"/>
                </a:lnTo>
                <a:lnTo>
                  <a:pt x="137901" y="286472"/>
                </a:lnTo>
                <a:lnTo>
                  <a:pt x="126050" y="285921"/>
                </a:lnTo>
                <a:lnTo>
                  <a:pt x="84853" y="271396"/>
                </a:lnTo>
                <a:lnTo>
                  <a:pt x="71495" y="244463"/>
                </a:lnTo>
                <a:lnTo>
                  <a:pt x="75176" y="224412"/>
                </a:lnTo>
                <a:lnTo>
                  <a:pt x="86200" y="208761"/>
                </a:lnTo>
                <a:lnTo>
                  <a:pt x="104603" y="197481"/>
                </a:lnTo>
                <a:lnTo>
                  <a:pt x="130393" y="190580"/>
                </a:lnTo>
                <a:lnTo>
                  <a:pt x="159356" y="187095"/>
                </a:lnTo>
                <a:lnTo>
                  <a:pt x="183650" y="182897"/>
                </a:lnTo>
                <a:lnTo>
                  <a:pt x="203264" y="177996"/>
                </a:lnTo>
                <a:lnTo>
                  <a:pt x="218192" y="172403"/>
                </a:lnTo>
                <a:lnTo>
                  <a:pt x="290284" y="172403"/>
                </a:lnTo>
                <a:lnTo>
                  <a:pt x="290284" y="94646"/>
                </a:lnTo>
                <a:lnTo>
                  <a:pt x="287688" y="71979"/>
                </a:lnTo>
                <a:lnTo>
                  <a:pt x="281569" y="56427"/>
                </a:lnTo>
                <a:close/>
              </a:path>
              <a:path w="325120" h="342900">
                <a:moveTo>
                  <a:pt x="324691" y="303362"/>
                </a:moveTo>
                <a:lnTo>
                  <a:pt x="223783" y="303362"/>
                </a:lnTo>
                <a:lnTo>
                  <a:pt x="230109" y="320658"/>
                </a:lnTo>
                <a:lnTo>
                  <a:pt x="241517" y="333002"/>
                </a:lnTo>
                <a:lnTo>
                  <a:pt x="258008" y="340403"/>
                </a:lnTo>
                <a:lnTo>
                  <a:pt x="279583" y="342869"/>
                </a:lnTo>
                <a:lnTo>
                  <a:pt x="290620" y="342358"/>
                </a:lnTo>
                <a:lnTo>
                  <a:pt x="301819" y="340827"/>
                </a:lnTo>
                <a:lnTo>
                  <a:pt x="313177" y="338275"/>
                </a:lnTo>
                <a:lnTo>
                  <a:pt x="324691" y="334701"/>
                </a:lnTo>
                <a:lnTo>
                  <a:pt x="324691" y="303362"/>
                </a:lnTo>
                <a:close/>
              </a:path>
              <a:path w="325120" h="342900">
                <a:moveTo>
                  <a:pt x="290284" y="172403"/>
                </a:moveTo>
                <a:lnTo>
                  <a:pt x="218192" y="172403"/>
                </a:lnTo>
                <a:lnTo>
                  <a:pt x="218191" y="224422"/>
                </a:lnTo>
                <a:lnTo>
                  <a:pt x="216421" y="238966"/>
                </a:lnTo>
                <a:lnTo>
                  <a:pt x="189879" y="272672"/>
                </a:lnTo>
                <a:lnTo>
                  <a:pt x="151968" y="285609"/>
                </a:lnTo>
                <a:lnTo>
                  <a:pt x="137901" y="286472"/>
                </a:lnTo>
                <a:lnTo>
                  <a:pt x="300503" y="286472"/>
                </a:lnTo>
                <a:lnTo>
                  <a:pt x="295844" y="284556"/>
                </a:lnTo>
                <a:lnTo>
                  <a:pt x="293352" y="280839"/>
                </a:lnTo>
                <a:lnTo>
                  <a:pt x="291279" y="277049"/>
                </a:lnTo>
                <a:lnTo>
                  <a:pt x="290378" y="271396"/>
                </a:lnTo>
                <a:lnTo>
                  <a:pt x="290284" y="172403"/>
                </a:lnTo>
                <a:close/>
              </a:path>
              <a:path w="325120" h="342900">
                <a:moveTo>
                  <a:pt x="324691" y="285195"/>
                </a:moveTo>
                <a:lnTo>
                  <a:pt x="319644" y="286064"/>
                </a:lnTo>
                <a:lnTo>
                  <a:pt x="316398" y="286472"/>
                </a:lnTo>
                <a:lnTo>
                  <a:pt x="324691" y="286472"/>
                </a:lnTo>
                <a:lnTo>
                  <a:pt x="324691" y="285195"/>
                </a:lnTo>
                <a:close/>
              </a:path>
              <a:path w="325120" h="342900">
                <a:moveTo>
                  <a:pt x="159859" y="0"/>
                </a:moveTo>
                <a:lnTo>
                  <a:pt x="104045" y="5650"/>
                </a:lnTo>
                <a:lnTo>
                  <a:pt x="60835" y="22585"/>
                </a:lnTo>
                <a:lnTo>
                  <a:pt x="26025" y="57824"/>
                </a:lnTo>
                <a:lnTo>
                  <a:pt x="11884" y="108446"/>
                </a:lnTo>
                <a:lnTo>
                  <a:pt x="83411" y="108446"/>
                </a:lnTo>
                <a:lnTo>
                  <a:pt x="89777" y="85684"/>
                </a:lnTo>
                <a:lnTo>
                  <a:pt x="103905" y="69428"/>
                </a:lnTo>
                <a:lnTo>
                  <a:pt x="125803" y="59677"/>
                </a:lnTo>
                <a:lnTo>
                  <a:pt x="155482" y="56427"/>
                </a:lnTo>
                <a:lnTo>
                  <a:pt x="281569" y="56427"/>
                </a:lnTo>
                <a:lnTo>
                  <a:pt x="279909" y="52207"/>
                </a:lnTo>
                <a:lnTo>
                  <a:pt x="248840" y="21329"/>
                </a:lnTo>
                <a:lnTo>
                  <a:pt x="209034" y="5328"/>
                </a:lnTo>
                <a:lnTo>
                  <a:pt x="185614" y="1331"/>
                </a:lnTo>
                <a:lnTo>
                  <a:pt x="159859" y="0"/>
                </a:lnTo>
                <a:close/>
              </a:path>
            </a:pathLst>
          </a:custGeom>
          <a:solidFill>
            <a:srgbClr val="FFFFFF"/>
          </a:solidFill>
        </p:spPr>
        <p:txBody>
          <a:bodyPr wrap="square" lIns="0" tIns="0" rIns="0" bIns="0" rtlCol="0"/>
          <a:lstStyle/>
          <a:p>
            <a:endParaRPr/>
          </a:p>
        </p:txBody>
      </p:sp>
      <p:sp>
        <p:nvSpPr>
          <p:cNvPr id="107" name="object 23"/>
          <p:cNvSpPr/>
          <p:nvPr/>
        </p:nvSpPr>
        <p:spPr>
          <a:xfrm>
            <a:off x="4047509" y="1059760"/>
            <a:ext cx="190500" cy="333375"/>
          </a:xfrm>
          <a:custGeom>
            <a:avLst/>
            <a:gdLst/>
            <a:ahLst/>
            <a:cxnLst/>
            <a:rect l="l" t="t" r="r" b="b"/>
            <a:pathLst>
              <a:path w="190500" h="333375">
                <a:moveTo>
                  <a:pt x="67086" y="8826"/>
                </a:moveTo>
                <a:lnTo>
                  <a:pt x="0" y="8826"/>
                </a:lnTo>
                <a:lnTo>
                  <a:pt x="0" y="332890"/>
                </a:lnTo>
                <a:lnTo>
                  <a:pt x="71400" y="332890"/>
                </a:lnTo>
                <a:lnTo>
                  <a:pt x="71400" y="178696"/>
                </a:lnTo>
                <a:lnTo>
                  <a:pt x="73022" y="154022"/>
                </a:lnTo>
                <a:lnTo>
                  <a:pt x="85920" y="112619"/>
                </a:lnTo>
                <a:lnTo>
                  <a:pt x="124883" y="74773"/>
                </a:lnTo>
                <a:lnTo>
                  <a:pt x="135087" y="71474"/>
                </a:lnTo>
                <a:lnTo>
                  <a:pt x="67086" y="71474"/>
                </a:lnTo>
                <a:lnTo>
                  <a:pt x="67086" y="8826"/>
                </a:lnTo>
                <a:close/>
              </a:path>
              <a:path w="190500" h="333375">
                <a:moveTo>
                  <a:pt x="162958" y="0"/>
                </a:moveTo>
                <a:lnTo>
                  <a:pt x="117360" y="12713"/>
                </a:lnTo>
                <a:lnTo>
                  <a:pt x="80107" y="45789"/>
                </a:lnTo>
                <a:lnTo>
                  <a:pt x="68343" y="71474"/>
                </a:lnTo>
                <a:lnTo>
                  <a:pt x="135087" y="71474"/>
                </a:lnTo>
                <a:lnTo>
                  <a:pt x="141273" y="69483"/>
                </a:lnTo>
                <a:lnTo>
                  <a:pt x="159230" y="67725"/>
                </a:lnTo>
                <a:lnTo>
                  <a:pt x="189920" y="67725"/>
                </a:lnTo>
                <a:lnTo>
                  <a:pt x="189920" y="1916"/>
                </a:lnTo>
                <a:lnTo>
                  <a:pt x="172846" y="490"/>
                </a:lnTo>
                <a:lnTo>
                  <a:pt x="167001" y="124"/>
                </a:lnTo>
                <a:lnTo>
                  <a:pt x="162958" y="0"/>
                </a:lnTo>
                <a:close/>
              </a:path>
              <a:path w="190500" h="333375">
                <a:moveTo>
                  <a:pt x="189920" y="67725"/>
                </a:moveTo>
                <a:lnTo>
                  <a:pt x="159230" y="67725"/>
                </a:lnTo>
                <a:lnTo>
                  <a:pt x="166286" y="67920"/>
                </a:lnTo>
                <a:lnTo>
                  <a:pt x="173755" y="68505"/>
                </a:lnTo>
                <a:lnTo>
                  <a:pt x="181661" y="69488"/>
                </a:lnTo>
                <a:lnTo>
                  <a:pt x="189920" y="70856"/>
                </a:lnTo>
                <a:lnTo>
                  <a:pt x="189920" y="67725"/>
                </a:lnTo>
                <a:close/>
              </a:path>
            </a:pathLst>
          </a:custGeom>
          <a:solidFill>
            <a:srgbClr val="FFFFFF"/>
          </a:solidFill>
        </p:spPr>
        <p:txBody>
          <a:bodyPr wrap="square" lIns="0" tIns="0" rIns="0" bIns="0" rtlCol="0"/>
          <a:lstStyle/>
          <a:p>
            <a:endParaRPr/>
          </a:p>
        </p:txBody>
      </p:sp>
      <p:sp>
        <p:nvSpPr>
          <p:cNvPr id="108" name="object 24"/>
          <p:cNvSpPr/>
          <p:nvPr/>
        </p:nvSpPr>
        <p:spPr>
          <a:xfrm>
            <a:off x="1494632" y="946476"/>
            <a:ext cx="311785" cy="446405"/>
          </a:xfrm>
          <a:custGeom>
            <a:avLst/>
            <a:gdLst/>
            <a:ahLst/>
            <a:cxnLst/>
            <a:rect l="l" t="t" r="r" b="b"/>
            <a:pathLst>
              <a:path w="311785" h="446405">
                <a:moveTo>
                  <a:pt x="311278" y="0"/>
                </a:moveTo>
                <a:lnTo>
                  <a:pt x="90363" y="0"/>
                </a:lnTo>
                <a:lnTo>
                  <a:pt x="89745" y="62"/>
                </a:lnTo>
                <a:lnTo>
                  <a:pt x="38984" y="9564"/>
                </a:lnTo>
                <a:lnTo>
                  <a:pt x="6709" y="48302"/>
                </a:lnTo>
                <a:lnTo>
                  <a:pt x="0" y="96206"/>
                </a:lnTo>
                <a:lnTo>
                  <a:pt x="94" y="446164"/>
                </a:lnTo>
                <a:lnTo>
                  <a:pt x="78981" y="446164"/>
                </a:lnTo>
                <a:lnTo>
                  <a:pt x="78981" y="248086"/>
                </a:lnTo>
                <a:lnTo>
                  <a:pt x="282975" y="248086"/>
                </a:lnTo>
                <a:lnTo>
                  <a:pt x="282975" y="184350"/>
                </a:lnTo>
                <a:lnTo>
                  <a:pt x="78981" y="184350"/>
                </a:lnTo>
                <a:lnTo>
                  <a:pt x="78981" y="67526"/>
                </a:lnTo>
                <a:lnTo>
                  <a:pt x="311278" y="67526"/>
                </a:lnTo>
                <a:lnTo>
                  <a:pt x="311278" y="0"/>
                </a:lnTo>
                <a:close/>
              </a:path>
            </a:pathLst>
          </a:custGeom>
          <a:solidFill>
            <a:srgbClr val="FFFFFF"/>
          </a:solidFill>
        </p:spPr>
        <p:txBody>
          <a:bodyPr wrap="square" lIns="0" tIns="0" rIns="0" bIns="0" rtlCol="0"/>
          <a:lstStyle/>
          <a:p>
            <a:endParaRPr/>
          </a:p>
        </p:txBody>
      </p:sp>
      <p:sp>
        <p:nvSpPr>
          <p:cNvPr id="109" name="object 25"/>
          <p:cNvSpPr/>
          <p:nvPr/>
        </p:nvSpPr>
        <p:spPr>
          <a:xfrm>
            <a:off x="3952961" y="1487545"/>
            <a:ext cx="33020" cy="27940"/>
          </a:xfrm>
          <a:custGeom>
            <a:avLst/>
            <a:gdLst/>
            <a:ahLst/>
            <a:cxnLst/>
            <a:rect l="l" t="t" r="r" b="b"/>
            <a:pathLst>
              <a:path w="33020" h="27940">
                <a:moveTo>
                  <a:pt x="19119" y="0"/>
                </a:moveTo>
                <a:lnTo>
                  <a:pt x="0" y="0"/>
                </a:lnTo>
                <a:lnTo>
                  <a:pt x="0" y="27894"/>
                </a:lnTo>
                <a:lnTo>
                  <a:pt x="26428" y="27894"/>
                </a:lnTo>
                <a:lnTo>
                  <a:pt x="32648" y="23213"/>
                </a:lnTo>
                <a:lnTo>
                  <a:pt x="32648" y="8942"/>
                </a:lnTo>
                <a:lnTo>
                  <a:pt x="31056" y="5444"/>
                </a:lnTo>
                <a:lnTo>
                  <a:pt x="27957" y="3256"/>
                </a:lnTo>
                <a:lnTo>
                  <a:pt x="24742" y="1088"/>
                </a:lnTo>
                <a:lnTo>
                  <a:pt x="19119" y="0"/>
                </a:lnTo>
                <a:close/>
              </a:path>
            </a:pathLst>
          </a:custGeom>
          <a:solidFill>
            <a:srgbClr val="FFFFFF"/>
          </a:solidFill>
        </p:spPr>
        <p:txBody>
          <a:bodyPr wrap="square" lIns="0" tIns="0" rIns="0" bIns="0" rtlCol="0"/>
          <a:lstStyle/>
          <a:p>
            <a:endParaRPr/>
          </a:p>
        </p:txBody>
      </p:sp>
      <p:sp>
        <p:nvSpPr>
          <p:cNvPr id="110" name="object 26"/>
          <p:cNvSpPr/>
          <p:nvPr/>
        </p:nvSpPr>
        <p:spPr>
          <a:xfrm>
            <a:off x="1390899" y="1451235"/>
            <a:ext cx="2879090" cy="145415"/>
          </a:xfrm>
          <a:custGeom>
            <a:avLst/>
            <a:gdLst/>
            <a:ahLst/>
            <a:cxnLst/>
            <a:rect l="l" t="t" r="r" b="b"/>
            <a:pathLst>
              <a:path w="2879090" h="145415">
                <a:moveTo>
                  <a:pt x="2856352" y="0"/>
                </a:moveTo>
                <a:lnTo>
                  <a:pt x="69599" y="0"/>
                </a:lnTo>
                <a:lnTo>
                  <a:pt x="55584" y="2539"/>
                </a:lnTo>
                <a:lnTo>
                  <a:pt x="26376" y="31622"/>
                </a:lnTo>
                <a:lnTo>
                  <a:pt x="1978" y="119608"/>
                </a:lnTo>
                <a:lnTo>
                  <a:pt x="0" y="126823"/>
                </a:lnTo>
                <a:lnTo>
                  <a:pt x="1130" y="133084"/>
                </a:lnTo>
                <a:lnTo>
                  <a:pt x="4816" y="137775"/>
                </a:lnTo>
                <a:lnTo>
                  <a:pt x="8544" y="142383"/>
                </a:lnTo>
                <a:lnTo>
                  <a:pt x="14889" y="144969"/>
                </a:lnTo>
                <a:lnTo>
                  <a:pt x="2809034" y="144969"/>
                </a:lnTo>
                <a:lnTo>
                  <a:pt x="2822979" y="142434"/>
                </a:lnTo>
                <a:lnTo>
                  <a:pt x="2833758" y="136686"/>
                </a:lnTo>
                <a:lnTo>
                  <a:pt x="2704912" y="136686"/>
                </a:lnTo>
                <a:lnTo>
                  <a:pt x="2695005" y="135960"/>
                </a:lnTo>
                <a:lnTo>
                  <a:pt x="2689347" y="134770"/>
                </a:lnTo>
                <a:lnTo>
                  <a:pt x="2399434" y="134770"/>
                </a:lnTo>
                <a:lnTo>
                  <a:pt x="2399434" y="14083"/>
                </a:lnTo>
                <a:lnTo>
                  <a:pt x="2689930" y="14083"/>
                </a:lnTo>
                <a:lnTo>
                  <a:pt x="2696383" y="12795"/>
                </a:lnTo>
                <a:lnTo>
                  <a:pt x="2706315" y="12198"/>
                </a:lnTo>
                <a:lnTo>
                  <a:pt x="2877496" y="12198"/>
                </a:lnTo>
                <a:lnTo>
                  <a:pt x="2877441" y="11884"/>
                </a:lnTo>
                <a:lnTo>
                  <a:pt x="2873776" y="7172"/>
                </a:lnTo>
                <a:lnTo>
                  <a:pt x="2870090" y="2628"/>
                </a:lnTo>
                <a:lnTo>
                  <a:pt x="2863923" y="62"/>
                </a:lnTo>
                <a:lnTo>
                  <a:pt x="2856352" y="0"/>
                </a:lnTo>
                <a:close/>
              </a:path>
              <a:path w="2879090" h="145415">
                <a:moveTo>
                  <a:pt x="2708818" y="34407"/>
                </a:moveTo>
                <a:lnTo>
                  <a:pt x="2703320" y="34407"/>
                </a:lnTo>
                <a:lnTo>
                  <a:pt x="2698964" y="35276"/>
                </a:lnTo>
                <a:lnTo>
                  <a:pt x="2695802" y="37192"/>
                </a:lnTo>
                <a:lnTo>
                  <a:pt x="2692619" y="39035"/>
                </a:lnTo>
                <a:lnTo>
                  <a:pt x="2691090" y="41412"/>
                </a:lnTo>
                <a:lnTo>
                  <a:pt x="2691090" y="48982"/>
                </a:lnTo>
                <a:lnTo>
                  <a:pt x="2696305" y="53391"/>
                </a:lnTo>
                <a:lnTo>
                  <a:pt x="2717727" y="61767"/>
                </a:lnTo>
                <a:lnTo>
                  <a:pt x="2726337" y="65374"/>
                </a:lnTo>
                <a:lnTo>
                  <a:pt x="2752858" y="99557"/>
                </a:lnTo>
                <a:lnTo>
                  <a:pt x="2752132" y="106987"/>
                </a:lnTo>
                <a:lnTo>
                  <a:pt x="2716493" y="136010"/>
                </a:lnTo>
                <a:lnTo>
                  <a:pt x="2704912" y="136686"/>
                </a:lnTo>
                <a:lnTo>
                  <a:pt x="2833758" y="136686"/>
                </a:lnTo>
                <a:lnTo>
                  <a:pt x="2835845" y="135574"/>
                </a:lnTo>
                <a:lnTo>
                  <a:pt x="2846120" y="125506"/>
                </a:lnTo>
                <a:lnTo>
                  <a:pt x="2852290" y="113347"/>
                </a:lnTo>
                <a:lnTo>
                  <a:pt x="2871036" y="45548"/>
                </a:lnTo>
                <a:lnTo>
                  <a:pt x="2747288" y="45548"/>
                </a:lnTo>
                <a:lnTo>
                  <a:pt x="2735912" y="40666"/>
                </a:lnTo>
                <a:lnTo>
                  <a:pt x="2725708" y="37186"/>
                </a:lnTo>
                <a:lnTo>
                  <a:pt x="2716676" y="35101"/>
                </a:lnTo>
                <a:lnTo>
                  <a:pt x="2708818" y="34407"/>
                </a:lnTo>
                <a:close/>
              </a:path>
              <a:path w="2879090" h="145415">
                <a:moveTo>
                  <a:pt x="2531954" y="14083"/>
                </a:moveTo>
                <a:lnTo>
                  <a:pt x="2487882" y="14083"/>
                </a:lnTo>
                <a:lnTo>
                  <a:pt x="2487882" y="36313"/>
                </a:lnTo>
                <a:lnTo>
                  <a:pt x="2429601" y="36313"/>
                </a:lnTo>
                <a:lnTo>
                  <a:pt x="2429601" y="61652"/>
                </a:lnTo>
                <a:lnTo>
                  <a:pt x="2485034" y="61652"/>
                </a:lnTo>
                <a:lnTo>
                  <a:pt x="2485034" y="83861"/>
                </a:lnTo>
                <a:lnTo>
                  <a:pt x="2429601" y="83861"/>
                </a:lnTo>
                <a:lnTo>
                  <a:pt x="2429601" y="112603"/>
                </a:lnTo>
                <a:lnTo>
                  <a:pt x="2489295" y="112603"/>
                </a:lnTo>
                <a:lnTo>
                  <a:pt x="2489295" y="134770"/>
                </a:lnTo>
                <a:lnTo>
                  <a:pt x="2531954" y="134770"/>
                </a:lnTo>
                <a:lnTo>
                  <a:pt x="2531954" y="14083"/>
                </a:lnTo>
                <a:close/>
              </a:path>
              <a:path w="2879090" h="145415">
                <a:moveTo>
                  <a:pt x="2689930" y="14083"/>
                </a:moveTo>
                <a:lnTo>
                  <a:pt x="2584811" y="14083"/>
                </a:lnTo>
                <a:lnTo>
                  <a:pt x="2594085" y="14751"/>
                </a:lnTo>
                <a:lnTo>
                  <a:pt x="2602220" y="16754"/>
                </a:lnTo>
                <a:lnTo>
                  <a:pt x="2625867" y="50008"/>
                </a:lnTo>
                <a:lnTo>
                  <a:pt x="2625216" y="57171"/>
                </a:lnTo>
                <a:lnTo>
                  <a:pt x="2594966" y="85743"/>
                </a:lnTo>
                <a:lnTo>
                  <a:pt x="2586025" y="86416"/>
                </a:lnTo>
                <a:lnTo>
                  <a:pt x="2562068" y="86416"/>
                </a:lnTo>
                <a:lnTo>
                  <a:pt x="2562068" y="134770"/>
                </a:lnTo>
                <a:lnTo>
                  <a:pt x="2689347" y="134770"/>
                </a:lnTo>
                <a:lnTo>
                  <a:pt x="2684665" y="133786"/>
                </a:lnTo>
                <a:lnTo>
                  <a:pt x="2673891" y="130175"/>
                </a:lnTo>
                <a:lnTo>
                  <a:pt x="2662683" y="125137"/>
                </a:lnTo>
                <a:lnTo>
                  <a:pt x="2662683" y="99211"/>
                </a:lnTo>
                <a:lnTo>
                  <a:pt x="2721739" y="99211"/>
                </a:lnTo>
                <a:lnTo>
                  <a:pt x="2721739" y="98342"/>
                </a:lnTo>
                <a:lnTo>
                  <a:pt x="2716084" y="93588"/>
                </a:lnTo>
                <a:lnTo>
                  <a:pt x="2686232" y="81735"/>
                </a:lnTo>
                <a:lnTo>
                  <a:pt x="2681792" y="79882"/>
                </a:lnTo>
                <a:lnTo>
                  <a:pt x="2659877" y="53516"/>
                </a:lnTo>
                <a:lnTo>
                  <a:pt x="2659877" y="47035"/>
                </a:lnTo>
                <a:lnTo>
                  <a:pt x="2687458" y="14576"/>
                </a:lnTo>
                <a:lnTo>
                  <a:pt x="2689930" y="14083"/>
                </a:lnTo>
                <a:close/>
              </a:path>
              <a:path w="2879090" h="145415">
                <a:moveTo>
                  <a:pt x="2721739" y="99211"/>
                </a:moveTo>
                <a:lnTo>
                  <a:pt x="2662683" y="99211"/>
                </a:lnTo>
                <a:lnTo>
                  <a:pt x="2671416" y="104844"/>
                </a:lnTo>
                <a:lnTo>
                  <a:pt x="2678787" y="108750"/>
                </a:lnTo>
                <a:lnTo>
                  <a:pt x="2684682" y="111127"/>
                </a:lnTo>
                <a:lnTo>
                  <a:pt x="2690556" y="113347"/>
                </a:lnTo>
                <a:lnTo>
                  <a:pt x="2696682" y="114478"/>
                </a:lnTo>
                <a:lnTo>
                  <a:pt x="2715508" y="114478"/>
                </a:lnTo>
                <a:lnTo>
                  <a:pt x="2721739" y="110719"/>
                </a:lnTo>
                <a:lnTo>
                  <a:pt x="2721739" y="99211"/>
                </a:lnTo>
                <a:close/>
              </a:path>
              <a:path w="2879090" h="145415">
                <a:moveTo>
                  <a:pt x="2877496" y="12198"/>
                </a:moveTo>
                <a:lnTo>
                  <a:pt x="2706315" y="12198"/>
                </a:lnTo>
                <a:lnTo>
                  <a:pt x="2716375" y="12797"/>
                </a:lnTo>
                <a:lnTo>
                  <a:pt x="2726558" y="14596"/>
                </a:lnTo>
                <a:lnTo>
                  <a:pt x="2736863" y="17596"/>
                </a:lnTo>
                <a:lnTo>
                  <a:pt x="2747288" y="21800"/>
                </a:lnTo>
                <a:lnTo>
                  <a:pt x="2747288" y="45548"/>
                </a:lnTo>
                <a:lnTo>
                  <a:pt x="2871036" y="45548"/>
                </a:lnTo>
                <a:lnTo>
                  <a:pt x="2878561" y="18229"/>
                </a:lnTo>
                <a:lnTo>
                  <a:pt x="2877496" y="12198"/>
                </a:lnTo>
                <a:close/>
              </a:path>
            </a:pathLst>
          </a:custGeom>
          <a:solidFill>
            <a:srgbClr val="FFFFFF"/>
          </a:solidFill>
        </p:spPr>
        <p:txBody>
          <a:bodyPr wrap="square" lIns="0" tIns="0" rIns="0" bIns="0" rtlCol="0"/>
          <a:lstStyle/>
          <a:p>
            <a:endParaRPr/>
          </a:p>
        </p:txBody>
      </p:sp>
      <p:sp>
        <p:nvSpPr>
          <p:cNvPr id="111" name="object 27"/>
          <p:cNvSpPr/>
          <p:nvPr/>
        </p:nvSpPr>
        <p:spPr>
          <a:xfrm>
            <a:off x="1390900" y="1451233"/>
            <a:ext cx="2879090" cy="145415"/>
          </a:xfrm>
          <a:custGeom>
            <a:avLst/>
            <a:gdLst/>
            <a:ahLst/>
            <a:cxnLst/>
            <a:rect l="l" t="t" r="r" b="b"/>
            <a:pathLst>
              <a:path w="2879090" h="145415">
                <a:moveTo>
                  <a:pt x="2856352" y="0"/>
                </a:moveTo>
                <a:lnTo>
                  <a:pt x="69589" y="0"/>
                </a:lnTo>
                <a:lnTo>
                  <a:pt x="55575" y="2539"/>
                </a:lnTo>
                <a:lnTo>
                  <a:pt x="26376" y="31622"/>
                </a:lnTo>
                <a:lnTo>
                  <a:pt x="1978" y="119608"/>
                </a:lnTo>
                <a:lnTo>
                  <a:pt x="0" y="126833"/>
                </a:lnTo>
                <a:lnTo>
                  <a:pt x="1130" y="133084"/>
                </a:lnTo>
                <a:lnTo>
                  <a:pt x="4816" y="137775"/>
                </a:lnTo>
                <a:lnTo>
                  <a:pt x="8544" y="142383"/>
                </a:lnTo>
                <a:lnTo>
                  <a:pt x="14889" y="144969"/>
                </a:lnTo>
                <a:lnTo>
                  <a:pt x="2809034" y="144969"/>
                </a:lnTo>
                <a:lnTo>
                  <a:pt x="2822979" y="142434"/>
                </a:lnTo>
                <a:lnTo>
                  <a:pt x="2833758" y="136686"/>
                </a:lnTo>
                <a:lnTo>
                  <a:pt x="2704922" y="136686"/>
                </a:lnTo>
                <a:lnTo>
                  <a:pt x="2695009" y="135960"/>
                </a:lnTo>
                <a:lnTo>
                  <a:pt x="2689350" y="134770"/>
                </a:lnTo>
                <a:lnTo>
                  <a:pt x="2399424" y="134770"/>
                </a:lnTo>
                <a:lnTo>
                  <a:pt x="2399424" y="14083"/>
                </a:lnTo>
                <a:lnTo>
                  <a:pt x="2689935" y="14083"/>
                </a:lnTo>
                <a:lnTo>
                  <a:pt x="2696383" y="12795"/>
                </a:lnTo>
                <a:lnTo>
                  <a:pt x="2706315" y="12198"/>
                </a:lnTo>
                <a:lnTo>
                  <a:pt x="2877496" y="12198"/>
                </a:lnTo>
                <a:lnTo>
                  <a:pt x="2877441" y="11884"/>
                </a:lnTo>
                <a:lnTo>
                  <a:pt x="2873776" y="7172"/>
                </a:lnTo>
                <a:lnTo>
                  <a:pt x="2870090" y="2628"/>
                </a:lnTo>
                <a:lnTo>
                  <a:pt x="2863912" y="62"/>
                </a:lnTo>
                <a:lnTo>
                  <a:pt x="2856352" y="0"/>
                </a:lnTo>
                <a:close/>
              </a:path>
              <a:path w="2879090" h="145415">
                <a:moveTo>
                  <a:pt x="2708818" y="34407"/>
                </a:moveTo>
                <a:lnTo>
                  <a:pt x="2703310" y="34407"/>
                </a:lnTo>
                <a:lnTo>
                  <a:pt x="2698964" y="35276"/>
                </a:lnTo>
                <a:lnTo>
                  <a:pt x="2695802" y="37192"/>
                </a:lnTo>
                <a:lnTo>
                  <a:pt x="2692609" y="39035"/>
                </a:lnTo>
                <a:lnTo>
                  <a:pt x="2691090" y="41412"/>
                </a:lnTo>
                <a:lnTo>
                  <a:pt x="2691090" y="48982"/>
                </a:lnTo>
                <a:lnTo>
                  <a:pt x="2696305" y="53391"/>
                </a:lnTo>
                <a:lnTo>
                  <a:pt x="2717723" y="61778"/>
                </a:lnTo>
                <a:lnTo>
                  <a:pt x="2726335" y="65384"/>
                </a:lnTo>
                <a:lnTo>
                  <a:pt x="2752869" y="99557"/>
                </a:lnTo>
                <a:lnTo>
                  <a:pt x="2752140" y="106992"/>
                </a:lnTo>
                <a:lnTo>
                  <a:pt x="2716496" y="136010"/>
                </a:lnTo>
                <a:lnTo>
                  <a:pt x="2704922" y="136686"/>
                </a:lnTo>
                <a:lnTo>
                  <a:pt x="2833758" y="136686"/>
                </a:lnTo>
                <a:lnTo>
                  <a:pt x="2835845" y="135574"/>
                </a:lnTo>
                <a:lnTo>
                  <a:pt x="2846120" y="125506"/>
                </a:lnTo>
                <a:lnTo>
                  <a:pt x="2852290" y="113347"/>
                </a:lnTo>
                <a:lnTo>
                  <a:pt x="2871028" y="45548"/>
                </a:lnTo>
                <a:lnTo>
                  <a:pt x="2747288" y="45548"/>
                </a:lnTo>
                <a:lnTo>
                  <a:pt x="2735908" y="40666"/>
                </a:lnTo>
                <a:lnTo>
                  <a:pt x="2725704" y="37186"/>
                </a:lnTo>
                <a:lnTo>
                  <a:pt x="2716675" y="35101"/>
                </a:lnTo>
                <a:lnTo>
                  <a:pt x="2708818" y="34407"/>
                </a:lnTo>
                <a:close/>
              </a:path>
              <a:path w="2879090" h="145415">
                <a:moveTo>
                  <a:pt x="2531954" y="14083"/>
                </a:moveTo>
                <a:lnTo>
                  <a:pt x="2487882" y="14083"/>
                </a:lnTo>
                <a:lnTo>
                  <a:pt x="2487882" y="36313"/>
                </a:lnTo>
                <a:lnTo>
                  <a:pt x="2429601" y="36313"/>
                </a:lnTo>
                <a:lnTo>
                  <a:pt x="2429601" y="61652"/>
                </a:lnTo>
                <a:lnTo>
                  <a:pt x="2485034" y="61652"/>
                </a:lnTo>
                <a:lnTo>
                  <a:pt x="2485034" y="83861"/>
                </a:lnTo>
                <a:lnTo>
                  <a:pt x="2429601" y="83861"/>
                </a:lnTo>
                <a:lnTo>
                  <a:pt x="2429601" y="112603"/>
                </a:lnTo>
                <a:lnTo>
                  <a:pt x="2489295" y="112603"/>
                </a:lnTo>
                <a:lnTo>
                  <a:pt x="2489295" y="134770"/>
                </a:lnTo>
                <a:lnTo>
                  <a:pt x="2531954" y="134770"/>
                </a:lnTo>
                <a:lnTo>
                  <a:pt x="2531954" y="14083"/>
                </a:lnTo>
                <a:close/>
              </a:path>
              <a:path w="2879090" h="145415">
                <a:moveTo>
                  <a:pt x="2689935" y="14083"/>
                </a:moveTo>
                <a:lnTo>
                  <a:pt x="2584800" y="14083"/>
                </a:lnTo>
                <a:lnTo>
                  <a:pt x="2594085" y="14751"/>
                </a:lnTo>
                <a:lnTo>
                  <a:pt x="2602223" y="16754"/>
                </a:lnTo>
                <a:lnTo>
                  <a:pt x="2625867" y="50019"/>
                </a:lnTo>
                <a:lnTo>
                  <a:pt x="2625216" y="57175"/>
                </a:lnTo>
                <a:lnTo>
                  <a:pt x="2594961" y="85743"/>
                </a:lnTo>
                <a:lnTo>
                  <a:pt x="2586025" y="86416"/>
                </a:lnTo>
                <a:lnTo>
                  <a:pt x="2562058" y="86416"/>
                </a:lnTo>
                <a:lnTo>
                  <a:pt x="2562058" y="134770"/>
                </a:lnTo>
                <a:lnTo>
                  <a:pt x="2689350" y="134770"/>
                </a:lnTo>
                <a:lnTo>
                  <a:pt x="2684666" y="133786"/>
                </a:lnTo>
                <a:lnTo>
                  <a:pt x="2673892" y="130175"/>
                </a:lnTo>
                <a:lnTo>
                  <a:pt x="2662683" y="125137"/>
                </a:lnTo>
                <a:lnTo>
                  <a:pt x="2662683" y="99211"/>
                </a:lnTo>
                <a:lnTo>
                  <a:pt x="2721739" y="99211"/>
                </a:lnTo>
                <a:lnTo>
                  <a:pt x="2721739" y="98342"/>
                </a:lnTo>
                <a:lnTo>
                  <a:pt x="2716084" y="93578"/>
                </a:lnTo>
                <a:lnTo>
                  <a:pt x="2686232" y="81735"/>
                </a:lnTo>
                <a:lnTo>
                  <a:pt x="2681792" y="79882"/>
                </a:lnTo>
                <a:lnTo>
                  <a:pt x="2659877" y="53516"/>
                </a:lnTo>
                <a:lnTo>
                  <a:pt x="2659877" y="47035"/>
                </a:lnTo>
                <a:lnTo>
                  <a:pt x="2687458" y="14578"/>
                </a:lnTo>
                <a:lnTo>
                  <a:pt x="2689935" y="14083"/>
                </a:lnTo>
                <a:close/>
              </a:path>
              <a:path w="2879090" h="145415">
                <a:moveTo>
                  <a:pt x="2721739" y="99211"/>
                </a:moveTo>
                <a:lnTo>
                  <a:pt x="2662683" y="99211"/>
                </a:lnTo>
                <a:lnTo>
                  <a:pt x="2671416" y="104844"/>
                </a:lnTo>
                <a:lnTo>
                  <a:pt x="2678787" y="108750"/>
                </a:lnTo>
                <a:lnTo>
                  <a:pt x="2684672" y="111127"/>
                </a:lnTo>
                <a:lnTo>
                  <a:pt x="2690556" y="113347"/>
                </a:lnTo>
                <a:lnTo>
                  <a:pt x="2696682" y="114478"/>
                </a:lnTo>
                <a:lnTo>
                  <a:pt x="2715508" y="114478"/>
                </a:lnTo>
                <a:lnTo>
                  <a:pt x="2721739" y="110719"/>
                </a:lnTo>
                <a:lnTo>
                  <a:pt x="2721739" y="99211"/>
                </a:lnTo>
                <a:close/>
              </a:path>
              <a:path w="2879090" h="145415">
                <a:moveTo>
                  <a:pt x="2877496" y="12198"/>
                </a:moveTo>
                <a:lnTo>
                  <a:pt x="2706315" y="12198"/>
                </a:lnTo>
                <a:lnTo>
                  <a:pt x="2716370" y="12797"/>
                </a:lnTo>
                <a:lnTo>
                  <a:pt x="2726554" y="14596"/>
                </a:lnTo>
                <a:lnTo>
                  <a:pt x="2736861" y="17596"/>
                </a:lnTo>
                <a:lnTo>
                  <a:pt x="2747288" y="21800"/>
                </a:lnTo>
                <a:lnTo>
                  <a:pt x="2747288" y="45548"/>
                </a:lnTo>
                <a:lnTo>
                  <a:pt x="2871028" y="45548"/>
                </a:lnTo>
                <a:lnTo>
                  <a:pt x="2878561" y="18240"/>
                </a:lnTo>
                <a:lnTo>
                  <a:pt x="2877496" y="12198"/>
                </a:lnTo>
                <a:close/>
              </a:path>
            </a:pathLst>
          </a:custGeom>
          <a:solidFill>
            <a:srgbClr val="FFFFFF"/>
          </a:solidFill>
        </p:spPr>
        <p:txBody>
          <a:bodyPr wrap="square" lIns="0" tIns="0" rIns="0" bIns="0" rtlCol="0"/>
          <a:lstStyle/>
          <a:p>
            <a:endParaRPr/>
          </a:p>
        </p:txBody>
      </p:sp>
    </p:spTree>
    <p:extLst>
      <p:ext uri="{BB962C8B-B14F-4D97-AF65-F5344CB8AC3E}">
        <p14:creationId xmlns:p14="http://schemas.microsoft.com/office/powerpoint/2010/main" xmlns="" val="11897348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Elipse 23">
            <a:extLst>
              <a:ext uri="{FF2B5EF4-FFF2-40B4-BE49-F238E27FC236}">
                <a16:creationId xmlns:a16="http://schemas.microsoft.com/office/drawing/2014/main" xmlns="" id="{427D9881-508C-41DF-B9C3-ABEBE3680042}"/>
              </a:ext>
            </a:extLst>
          </p:cNvPr>
          <p:cNvSpPr/>
          <p:nvPr/>
        </p:nvSpPr>
        <p:spPr>
          <a:xfrm>
            <a:off x="1692111" y="1974704"/>
            <a:ext cx="3788752" cy="3508861"/>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s-CO"/>
          </a:p>
        </p:txBody>
      </p:sp>
      <p:sp>
        <p:nvSpPr>
          <p:cNvPr id="2" name="object 2"/>
          <p:cNvSpPr txBox="1">
            <a:spLocks noGrp="1"/>
          </p:cNvSpPr>
          <p:nvPr>
            <p:ph type="title"/>
          </p:nvPr>
        </p:nvSpPr>
        <p:spPr>
          <a:xfrm>
            <a:off x="2282825" y="198543"/>
            <a:ext cx="12722225" cy="1244571"/>
          </a:xfrm>
          <a:prstGeom prst="rect">
            <a:avLst/>
          </a:prstGeom>
        </p:spPr>
        <p:txBody>
          <a:bodyPr vert="horz" wrap="square" lIns="0" tIns="13335" rIns="0" bIns="0" rtlCol="0">
            <a:spAutoFit/>
          </a:bodyPr>
          <a:lstStyle/>
          <a:p>
            <a:pPr algn="l"/>
            <a:r>
              <a:rPr lang="es-ES_tradnl" sz="8000" dirty="0">
                <a:solidFill>
                  <a:srgbClr val="1F497D"/>
                </a:solidFill>
              </a:rPr>
              <a:t>Población afiliada Dic. 2020</a:t>
            </a:r>
            <a:endParaRPr lang="es-ES" sz="8000" dirty="0">
              <a:solidFill>
                <a:srgbClr val="1C4583"/>
              </a:solidFill>
            </a:endParaRPr>
          </a:p>
        </p:txBody>
      </p:sp>
      <p:sp>
        <p:nvSpPr>
          <p:cNvPr id="49" name="object 7"/>
          <p:cNvSpPr/>
          <p:nvPr/>
        </p:nvSpPr>
        <p:spPr>
          <a:xfrm>
            <a:off x="758825" y="427143"/>
            <a:ext cx="1003603" cy="977635"/>
          </a:xfrm>
          <a:prstGeom prst="rect">
            <a:avLst/>
          </a:prstGeom>
          <a:blipFill>
            <a:blip r:embed="rId3" cstate="print"/>
            <a:stretch>
              <a:fillRect/>
            </a:stretch>
          </a:blipFill>
        </p:spPr>
        <p:txBody>
          <a:bodyPr wrap="square" lIns="0" tIns="0" rIns="0" bIns="0" rtlCol="0"/>
          <a:lstStyle/>
          <a:p>
            <a:endParaRPr/>
          </a:p>
        </p:txBody>
      </p:sp>
      <p:sp>
        <p:nvSpPr>
          <p:cNvPr id="51" name="object 9"/>
          <p:cNvSpPr/>
          <p:nvPr/>
        </p:nvSpPr>
        <p:spPr>
          <a:xfrm>
            <a:off x="1686954" y="92075"/>
            <a:ext cx="305435" cy="1510665"/>
          </a:xfrm>
          <a:custGeom>
            <a:avLst/>
            <a:gdLst/>
            <a:ahLst/>
            <a:cxnLst/>
            <a:rect l="l" t="t" r="r" b="b"/>
            <a:pathLst>
              <a:path w="305435" h="1510664">
                <a:moveTo>
                  <a:pt x="304985" y="0"/>
                </a:moveTo>
                <a:lnTo>
                  <a:pt x="0" y="0"/>
                </a:lnTo>
                <a:lnTo>
                  <a:pt x="0" y="1510613"/>
                </a:lnTo>
                <a:lnTo>
                  <a:pt x="304985" y="1510613"/>
                </a:lnTo>
                <a:lnTo>
                  <a:pt x="304985" y="0"/>
                </a:lnTo>
                <a:close/>
              </a:path>
            </a:pathLst>
          </a:custGeom>
          <a:solidFill>
            <a:srgbClr val="FFFFFF"/>
          </a:solidFill>
        </p:spPr>
        <p:txBody>
          <a:bodyPr wrap="square" lIns="0" tIns="0" rIns="0" bIns="0" rtlCol="0"/>
          <a:lstStyle/>
          <a:p>
            <a:endParaRPr/>
          </a:p>
        </p:txBody>
      </p:sp>
      <p:sp>
        <p:nvSpPr>
          <p:cNvPr id="52" name="object 10"/>
          <p:cNvSpPr/>
          <p:nvPr/>
        </p:nvSpPr>
        <p:spPr>
          <a:xfrm>
            <a:off x="1678043" y="175235"/>
            <a:ext cx="168392" cy="1510613"/>
          </a:xfrm>
          <a:prstGeom prst="rect">
            <a:avLst/>
          </a:prstGeom>
          <a:blipFill>
            <a:blip r:embed="rId4" cstate="print"/>
            <a:stretch>
              <a:fillRect/>
            </a:stretch>
          </a:blipFill>
        </p:spPr>
        <p:txBody>
          <a:bodyPr wrap="square" lIns="0" tIns="0" rIns="0" bIns="0" rtlCol="0"/>
          <a:lstStyle/>
          <a:p>
            <a:endParaRPr/>
          </a:p>
        </p:txBody>
      </p:sp>
      <p:sp>
        <p:nvSpPr>
          <p:cNvPr id="53" name="object 11"/>
          <p:cNvSpPr/>
          <p:nvPr/>
        </p:nvSpPr>
        <p:spPr>
          <a:xfrm>
            <a:off x="1762250" y="175235"/>
            <a:ext cx="305435" cy="1510665"/>
          </a:xfrm>
          <a:custGeom>
            <a:avLst/>
            <a:gdLst/>
            <a:ahLst/>
            <a:cxnLst/>
            <a:rect l="l" t="t" r="r" b="b"/>
            <a:pathLst>
              <a:path w="305435" h="1510664">
                <a:moveTo>
                  <a:pt x="304985" y="0"/>
                </a:moveTo>
                <a:lnTo>
                  <a:pt x="0" y="0"/>
                </a:lnTo>
                <a:lnTo>
                  <a:pt x="0" y="1510613"/>
                </a:lnTo>
                <a:lnTo>
                  <a:pt x="304985" y="1510613"/>
                </a:lnTo>
                <a:lnTo>
                  <a:pt x="304985" y="0"/>
                </a:lnTo>
                <a:close/>
              </a:path>
            </a:pathLst>
          </a:custGeom>
          <a:solidFill>
            <a:srgbClr val="FFFFFF"/>
          </a:solidFill>
        </p:spPr>
        <p:txBody>
          <a:bodyPr wrap="square" lIns="0" tIns="0" rIns="0" bIns="0" rtlCol="0"/>
          <a:lstStyle/>
          <a:p>
            <a:endParaRPr/>
          </a:p>
        </p:txBody>
      </p:sp>
      <p:sp>
        <p:nvSpPr>
          <p:cNvPr id="90" name="9 Rectángulo">
            <a:extLst>
              <a:ext uri="{FF2B5EF4-FFF2-40B4-BE49-F238E27FC236}">
                <a16:creationId xmlns:a16="http://schemas.microsoft.com/office/drawing/2014/main" xmlns="" id="{178B2962-208A-44E0-809C-23126FE41EA0}"/>
              </a:ext>
            </a:extLst>
          </p:cNvPr>
          <p:cNvSpPr/>
          <p:nvPr/>
        </p:nvSpPr>
        <p:spPr>
          <a:xfrm>
            <a:off x="1152500" y="5566725"/>
            <a:ext cx="5451714" cy="914400"/>
          </a:xfrm>
          <a:prstGeom prst="rect">
            <a:avLst/>
          </a:prstGeom>
          <a:noFill/>
          <a:ln>
            <a:noFill/>
          </a:ln>
        </p:spPr>
        <p:style>
          <a:lnRef idx="2">
            <a:schemeClr val="dk1"/>
          </a:lnRef>
          <a:fillRef idx="1">
            <a:schemeClr val="lt1"/>
          </a:fillRef>
          <a:effectRef idx="0">
            <a:schemeClr val="dk1"/>
          </a:effectRef>
          <a:fontRef idx="minor">
            <a:schemeClr val="dk1"/>
          </a:fontRef>
        </p:style>
        <p:txBody>
          <a:bodyPr spcFirstLastPara="0" vert="horz" wrap="square" lIns="182631" tIns="0" rIns="182631" bIns="0" numCol="1" spcCol="3026" anchor="ctr" anchorCtr="0">
            <a:noAutofit/>
          </a:bodyPr>
          <a:lstStyle/>
          <a:p>
            <a:pPr algn="ctr" defTabSz="946917">
              <a:lnSpc>
                <a:spcPct val="90000"/>
              </a:lnSpc>
              <a:spcBef>
                <a:spcPct val="0"/>
              </a:spcBef>
              <a:spcAft>
                <a:spcPct val="35000"/>
              </a:spcAft>
            </a:pPr>
            <a:r>
              <a:rPr lang="es-CO" sz="8000" b="1" dirty="0">
                <a:solidFill>
                  <a:srgbClr val="595959"/>
                </a:solidFill>
                <a:latin typeface="Arial" panose="020B0604020202020204" pitchFamily="34" charset="0"/>
                <a:cs typeface="Arial" panose="020B0604020202020204" pitchFamily="34" charset="0"/>
              </a:rPr>
              <a:t>2,645,780</a:t>
            </a:r>
          </a:p>
        </p:txBody>
      </p:sp>
      <p:sp>
        <p:nvSpPr>
          <p:cNvPr id="91" name="4 Rectángulo">
            <a:extLst>
              <a:ext uri="{FF2B5EF4-FFF2-40B4-BE49-F238E27FC236}">
                <a16:creationId xmlns:a16="http://schemas.microsoft.com/office/drawing/2014/main" xmlns="" id="{1D739E6D-BED0-4578-90FA-2ACE1C7FCBFF}"/>
              </a:ext>
            </a:extLst>
          </p:cNvPr>
          <p:cNvSpPr/>
          <p:nvPr/>
        </p:nvSpPr>
        <p:spPr>
          <a:xfrm>
            <a:off x="1325657" y="6729507"/>
            <a:ext cx="5105400" cy="769441"/>
          </a:xfrm>
          <a:prstGeom prst="rect">
            <a:avLst/>
          </a:prstGeom>
        </p:spPr>
        <p:txBody>
          <a:bodyPr wrap="square">
            <a:spAutoFit/>
          </a:bodyPr>
          <a:lstStyle/>
          <a:p>
            <a:pPr algn="ctr"/>
            <a:r>
              <a:rPr lang="es-ES" sz="4400" dirty="0">
                <a:solidFill>
                  <a:srgbClr val="1C4583"/>
                </a:solidFill>
                <a:cs typeface="Arial"/>
              </a:rPr>
              <a:t>Afiliados Vigentes </a:t>
            </a:r>
          </a:p>
        </p:txBody>
      </p:sp>
      <p:sp>
        <p:nvSpPr>
          <p:cNvPr id="61" name="Google Shape;978;p41">
            <a:extLst>
              <a:ext uri="{FF2B5EF4-FFF2-40B4-BE49-F238E27FC236}">
                <a16:creationId xmlns:a16="http://schemas.microsoft.com/office/drawing/2014/main" xmlns="" id="{6E11A555-673C-4CA2-B999-AD0CA36F5BF4}"/>
              </a:ext>
            </a:extLst>
          </p:cNvPr>
          <p:cNvSpPr txBox="1"/>
          <p:nvPr/>
        </p:nvSpPr>
        <p:spPr>
          <a:xfrm>
            <a:off x="12543805" y="5993990"/>
            <a:ext cx="880800" cy="312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200">
                <a:solidFill>
                  <a:schemeClr val="lt1"/>
                </a:solidFill>
                <a:latin typeface="Fira Sans Extra Condensed Medium"/>
                <a:ea typeface="Fira Sans Extra Condensed Medium"/>
                <a:cs typeface="Fira Sans Extra Condensed Medium"/>
                <a:sym typeface="Fira Sans Extra Condensed Medium"/>
              </a:rPr>
              <a:t>50</a:t>
            </a:r>
            <a:r>
              <a:rPr lang="en-GB" sz="2000">
                <a:solidFill>
                  <a:schemeClr val="lt1"/>
                </a:solidFill>
                <a:latin typeface="Fira Sans Extra Condensed"/>
                <a:ea typeface="Fira Sans Extra Condensed"/>
                <a:cs typeface="Fira Sans Extra Condensed"/>
                <a:sym typeface="Fira Sans Extra Condensed"/>
              </a:rPr>
              <a:t>%</a:t>
            </a:r>
            <a:endParaRPr sz="2000">
              <a:solidFill>
                <a:schemeClr val="lt1"/>
              </a:solidFill>
              <a:latin typeface="Poppins"/>
              <a:ea typeface="Poppins"/>
              <a:cs typeface="Poppins"/>
              <a:sym typeface="Poppins"/>
            </a:endParaRPr>
          </a:p>
        </p:txBody>
      </p:sp>
      <p:grpSp>
        <p:nvGrpSpPr>
          <p:cNvPr id="4" name="Grupo 3">
            <a:extLst>
              <a:ext uri="{FF2B5EF4-FFF2-40B4-BE49-F238E27FC236}">
                <a16:creationId xmlns:a16="http://schemas.microsoft.com/office/drawing/2014/main" xmlns="" id="{0C2B0BA3-8161-49BF-9721-FB46509CD230}"/>
              </a:ext>
            </a:extLst>
          </p:cNvPr>
          <p:cNvGrpSpPr/>
          <p:nvPr/>
        </p:nvGrpSpPr>
        <p:grpSpPr>
          <a:xfrm>
            <a:off x="7809965" y="1920875"/>
            <a:ext cx="10587477" cy="3331058"/>
            <a:chOff x="7601713" y="2349684"/>
            <a:chExt cx="10587477" cy="3331058"/>
          </a:xfrm>
        </p:grpSpPr>
        <p:sp>
          <p:nvSpPr>
            <p:cNvPr id="65" name="Google Shape;982;p41">
              <a:extLst>
                <a:ext uri="{FF2B5EF4-FFF2-40B4-BE49-F238E27FC236}">
                  <a16:creationId xmlns:a16="http://schemas.microsoft.com/office/drawing/2014/main" xmlns="" id="{06F3FD02-A7C0-417A-B7FD-A176964A5D94}"/>
                </a:ext>
              </a:extLst>
            </p:cNvPr>
            <p:cNvSpPr txBox="1"/>
            <p:nvPr/>
          </p:nvSpPr>
          <p:spPr>
            <a:xfrm>
              <a:off x="7601713" y="3577875"/>
              <a:ext cx="880800" cy="312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200" dirty="0">
                  <a:solidFill>
                    <a:schemeClr val="lt1"/>
                  </a:solidFill>
                  <a:latin typeface="Fira Sans Extra Condensed Medium"/>
                  <a:ea typeface="Fira Sans Extra Condensed Medium"/>
                  <a:cs typeface="Fira Sans Extra Condensed Medium"/>
                  <a:sym typeface="Fira Sans Extra Condensed Medium"/>
                </a:rPr>
                <a:t>80</a:t>
              </a:r>
              <a:r>
                <a:rPr lang="en-GB" sz="2000" dirty="0">
                  <a:solidFill>
                    <a:schemeClr val="lt1"/>
                  </a:solidFill>
                  <a:latin typeface="Fira Sans Extra Condensed"/>
                  <a:ea typeface="Fira Sans Extra Condensed"/>
                  <a:cs typeface="Fira Sans Extra Condensed"/>
                  <a:sym typeface="Fira Sans Extra Condensed"/>
                </a:rPr>
                <a:t>%</a:t>
              </a:r>
              <a:endParaRPr sz="2000" dirty="0">
                <a:solidFill>
                  <a:schemeClr val="lt1"/>
                </a:solidFill>
                <a:latin typeface="Poppins"/>
                <a:ea typeface="Poppins"/>
                <a:cs typeface="Poppins"/>
                <a:sym typeface="Poppins"/>
              </a:endParaRPr>
            </a:p>
          </p:txBody>
        </p:sp>
        <p:grpSp>
          <p:nvGrpSpPr>
            <p:cNvPr id="81" name="Google Shape;962;p41">
              <a:extLst>
                <a:ext uri="{FF2B5EF4-FFF2-40B4-BE49-F238E27FC236}">
                  <a16:creationId xmlns:a16="http://schemas.microsoft.com/office/drawing/2014/main" xmlns="" id="{1480E17B-1AF3-4E6E-A0C6-9B9E70DB3CAF}"/>
                </a:ext>
              </a:extLst>
            </p:cNvPr>
            <p:cNvGrpSpPr/>
            <p:nvPr/>
          </p:nvGrpSpPr>
          <p:grpSpPr>
            <a:xfrm>
              <a:off x="14969392" y="4778322"/>
              <a:ext cx="3219798" cy="729632"/>
              <a:chOff x="1638072" y="3501541"/>
              <a:chExt cx="1464469" cy="583839"/>
            </a:xfrm>
            <a:scene3d>
              <a:camera prst="orthographicFront">
                <a:rot lat="0" lon="0" rev="0"/>
              </a:camera>
              <a:lightRig rig="balanced" dir="t">
                <a:rot lat="0" lon="0" rev="8700000"/>
              </a:lightRig>
            </a:scene3d>
          </p:grpSpPr>
          <p:sp>
            <p:nvSpPr>
              <p:cNvPr id="82" name="Google Shape;963;p41">
                <a:extLst>
                  <a:ext uri="{FF2B5EF4-FFF2-40B4-BE49-F238E27FC236}">
                    <a16:creationId xmlns:a16="http://schemas.microsoft.com/office/drawing/2014/main" xmlns="" id="{819647AD-7E08-44A7-A00C-001AB15C624E}"/>
                  </a:ext>
                </a:extLst>
              </p:cNvPr>
              <p:cNvSpPr/>
              <p:nvPr/>
            </p:nvSpPr>
            <p:spPr>
              <a:xfrm>
                <a:off x="1638072" y="3629939"/>
                <a:ext cx="1464469" cy="455440"/>
              </a:xfrm>
              <a:custGeom>
                <a:avLst/>
                <a:gdLst/>
                <a:ahLst/>
                <a:cxnLst/>
                <a:rect l="l" t="t" r="r" b="b"/>
                <a:pathLst>
                  <a:path w="24351" h="7573" extrusionOk="0">
                    <a:moveTo>
                      <a:pt x="0" y="1"/>
                    </a:moveTo>
                    <a:lnTo>
                      <a:pt x="0" y="5471"/>
                    </a:lnTo>
                    <a:cubicBezTo>
                      <a:pt x="0" y="6639"/>
                      <a:pt x="5471" y="7573"/>
                      <a:pt x="12175" y="7573"/>
                    </a:cubicBezTo>
                    <a:cubicBezTo>
                      <a:pt x="18914" y="7573"/>
                      <a:pt x="24351" y="6639"/>
                      <a:pt x="24351" y="5471"/>
                    </a:cubicBezTo>
                    <a:lnTo>
                      <a:pt x="24351" y="1"/>
                    </a:ln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201008" tIns="201008" rIns="201008" bIns="201008" anchor="ctr" anchorCtr="0">
                <a:noAutofit/>
              </a:bodyPr>
              <a:lstStyle/>
              <a:p>
                <a:endParaRPr sz="3957"/>
              </a:p>
            </p:txBody>
          </p:sp>
          <p:sp>
            <p:nvSpPr>
              <p:cNvPr id="83" name="Google Shape;964;p41">
                <a:extLst>
                  <a:ext uri="{FF2B5EF4-FFF2-40B4-BE49-F238E27FC236}">
                    <a16:creationId xmlns:a16="http://schemas.microsoft.com/office/drawing/2014/main" xmlns="" id="{EA7032FD-BA5E-4BC3-BADB-124AB57F5806}"/>
                  </a:ext>
                </a:extLst>
              </p:cNvPr>
              <p:cNvSpPr/>
              <p:nvPr/>
            </p:nvSpPr>
            <p:spPr>
              <a:xfrm>
                <a:off x="1638072" y="3501541"/>
                <a:ext cx="1464469" cy="254873"/>
              </a:xfrm>
              <a:custGeom>
                <a:avLst/>
                <a:gdLst/>
                <a:ahLst/>
                <a:cxnLst/>
                <a:rect l="l" t="t" r="r" b="b"/>
                <a:pathLst>
                  <a:path w="24351" h="4238" extrusionOk="0">
                    <a:moveTo>
                      <a:pt x="12175" y="1"/>
                    </a:moveTo>
                    <a:cubicBezTo>
                      <a:pt x="5471" y="1"/>
                      <a:pt x="0" y="968"/>
                      <a:pt x="0" y="2136"/>
                    </a:cubicBezTo>
                    <a:cubicBezTo>
                      <a:pt x="0" y="3303"/>
                      <a:pt x="5471" y="4237"/>
                      <a:pt x="12175" y="4237"/>
                    </a:cubicBezTo>
                    <a:cubicBezTo>
                      <a:pt x="18914" y="4237"/>
                      <a:pt x="24351" y="3303"/>
                      <a:pt x="24351" y="2136"/>
                    </a:cubicBezTo>
                    <a:cubicBezTo>
                      <a:pt x="24351" y="968"/>
                      <a:pt x="18914" y="1"/>
                      <a:pt x="12175" y="1"/>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201008" tIns="201008" rIns="201008" bIns="201008" anchor="ctr" anchorCtr="0">
                <a:noAutofit/>
              </a:bodyPr>
              <a:lstStyle/>
              <a:p>
                <a:endParaRPr sz="3957"/>
              </a:p>
            </p:txBody>
          </p:sp>
        </p:grpSp>
        <p:sp>
          <p:nvSpPr>
            <p:cNvPr id="84" name="Google Shape;965;p41">
              <a:extLst>
                <a:ext uri="{FF2B5EF4-FFF2-40B4-BE49-F238E27FC236}">
                  <a16:creationId xmlns:a16="http://schemas.microsoft.com/office/drawing/2014/main" xmlns="" id="{77354E02-23AC-4E9B-B468-23D9F8934241}"/>
                </a:ext>
              </a:extLst>
            </p:cNvPr>
            <p:cNvSpPr/>
            <p:nvPr/>
          </p:nvSpPr>
          <p:spPr>
            <a:xfrm>
              <a:off x="15654653" y="3500450"/>
              <a:ext cx="2078545" cy="1050712"/>
            </a:xfrm>
            <a:custGeom>
              <a:avLst/>
              <a:gdLst/>
              <a:ahLst/>
              <a:cxnLst/>
              <a:rect l="l" t="t" r="r" b="b"/>
              <a:pathLst>
                <a:path w="12210" h="6172" extrusionOk="0">
                  <a:moveTo>
                    <a:pt x="1" y="1"/>
                  </a:moveTo>
                  <a:lnTo>
                    <a:pt x="1" y="5305"/>
                  </a:lnTo>
                  <a:lnTo>
                    <a:pt x="5571" y="5305"/>
                  </a:lnTo>
                  <a:lnTo>
                    <a:pt x="6105" y="6172"/>
                  </a:lnTo>
                  <a:lnTo>
                    <a:pt x="6672" y="5305"/>
                  </a:lnTo>
                  <a:lnTo>
                    <a:pt x="12209" y="5305"/>
                  </a:lnTo>
                  <a:lnTo>
                    <a:pt x="12209" y="1"/>
                  </a:ln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201008" tIns="201008" rIns="201008" bIns="201008" anchor="ctr" anchorCtr="0">
              <a:noAutofit/>
            </a:bodyPr>
            <a:lstStyle/>
            <a:p>
              <a:endParaRPr sz="3957"/>
            </a:p>
          </p:txBody>
        </p:sp>
        <p:grpSp>
          <p:nvGrpSpPr>
            <p:cNvPr id="85" name="Google Shape;966;p41">
              <a:extLst>
                <a:ext uri="{FF2B5EF4-FFF2-40B4-BE49-F238E27FC236}">
                  <a16:creationId xmlns:a16="http://schemas.microsoft.com/office/drawing/2014/main" xmlns="" id="{8815E43A-E1E3-4149-88E3-D8F90FCE9572}"/>
                </a:ext>
              </a:extLst>
            </p:cNvPr>
            <p:cNvGrpSpPr/>
            <p:nvPr/>
          </p:nvGrpSpPr>
          <p:grpSpPr>
            <a:xfrm>
              <a:off x="11445797" y="4341189"/>
              <a:ext cx="3219930" cy="1262704"/>
              <a:chOff x="2725343" y="2763325"/>
              <a:chExt cx="1464529" cy="782421"/>
            </a:xfrm>
          </p:grpSpPr>
          <p:sp>
            <p:nvSpPr>
              <p:cNvPr id="86" name="Google Shape;967;p41">
                <a:extLst>
                  <a:ext uri="{FF2B5EF4-FFF2-40B4-BE49-F238E27FC236}">
                    <a16:creationId xmlns:a16="http://schemas.microsoft.com/office/drawing/2014/main" xmlns="" id="{5D4B2B6F-108D-4068-BA61-D81D3AFB9852}"/>
                  </a:ext>
                </a:extLst>
              </p:cNvPr>
              <p:cNvSpPr/>
              <p:nvPr/>
            </p:nvSpPr>
            <p:spPr>
              <a:xfrm>
                <a:off x="2727387" y="2889738"/>
                <a:ext cx="1462485" cy="656007"/>
              </a:xfrm>
              <a:custGeom>
                <a:avLst/>
                <a:gdLst/>
                <a:ahLst/>
                <a:cxnLst/>
                <a:rect l="l" t="t" r="r" b="b"/>
                <a:pathLst>
                  <a:path w="24318" h="10908" extrusionOk="0">
                    <a:moveTo>
                      <a:pt x="0" y="0"/>
                    </a:moveTo>
                    <a:lnTo>
                      <a:pt x="0" y="8806"/>
                    </a:lnTo>
                    <a:cubicBezTo>
                      <a:pt x="0" y="9974"/>
                      <a:pt x="5437" y="10908"/>
                      <a:pt x="12142" y="10908"/>
                    </a:cubicBezTo>
                    <a:cubicBezTo>
                      <a:pt x="18880" y="10908"/>
                      <a:pt x="24317" y="9974"/>
                      <a:pt x="24317" y="8806"/>
                    </a:cubicBezTo>
                    <a:lnTo>
                      <a:pt x="24317" y="0"/>
                    </a:lnTo>
                    <a:close/>
                  </a:path>
                </a:pathLst>
              </a:custGeom>
              <a:ln/>
            </p:spPr>
            <p:style>
              <a:lnRef idx="0">
                <a:schemeClr val="accent5"/>
              </a:lnRef>
              <a:fillRef idx="3">
                <a:schemeClr val="accent5"/>
              </a:fillRef>
              <a:effectRef idx="3">
                <a:schemeClr val="accent5"/>
              </a:effectRef>
              <a:fontRef idx="minor">
                <a:schemeClr val="lt1"/>
              </a:fontRef>
            </p:style>
            <p:txBody>
              <a:bodyPr spcFirstLastPara="1" wrap="square" lIns="201008" tIns="201008" rIns="201008" bIns="201008" anchor="ctr" anchorCtr="0">
                <a:noAutofit/>
              </a:bodyPr>
              <a:lstStyle/>
              <a:p>
                <a:endParaRPr sz="3957"/>
              </a:p>
            </p:txBody>
          </p:sp>
          <p:sp>
            <p:nvSpPr>
              <p:cNvPr id="87" name="Google Shape;968;p41">
                <a:extLst>
                  <a:ext uri="{FF2B5EF4-FFF2-40B4-BE49-F238E27FC236}">
                    <a16:creationId xmlns:a16="http://schemas.microsoft.com/office/drawing/2014/main" xmlns="" id="{2AE72116-9A8B-4D4E-BB51-1629B946FAF2}"/>
                  </a:ext>
                </a:extLst>
              </p:cNvPr>
              <p:cNvSpPr/>
              <p:nvPr/>
            </p:nvSpPr>
            <p:spPr>
              <a:xfrm>
                <a:off x="2725343" y="2763325"/>
                <a:ext cx="1464529" cy="252829"/>
              </a:xfrm>
              <a:custGeom>
                <a:avLst/>
                <a:gdLst/>
                <a:ahLst/>
                <a:cxnLst/>
                <a:rect l="l" t="t" r="r" b="b"/>
                <a:pathLst>
                  <a:path w="24352" h="4204" extrusionOk="0">
                    <a:moveTo>
                      <a:pt x="12176" y="1"/>
                    </a:moveTo>
                    <a:cubicBezTo>
                      <a:pt x="5471" y="1"/>
                      <a:pt x="1" y="935"/>
                      <a:pt x="1" y="2102"/>
                    </a:cubicBezTo>
                    <a:cubicBezTo>
                      <a:pt x="1" y="3270"/>
                      <a:pt x="5471" y="4204"/>
                      <a:pt x="12176" y="4204"/>
                    </a:cubicBezTo>
                    <a:cubicBezTo>
                      <a:pt x="18914" y="4204"/>
                      <a:pt x="24351" y="3270"/>
                      <a:pt x="24351" y="2102"/>
                    </a:cubicBezTo>
                    <a:cubicBezTo>
                      <a:pt x="24351" y="935"/>
                      <a:pt x="18914" y="1"/>
                      <a:pt x="12176" y="1"/>
                    </a:cubicBezTo>
                    <a:close/>
                  </a:path>
                </a:pathLst>
              </a:custGeom>
              <a:ln/>
            </p:spPr>
            <p:style>
              <a:lnRef idx="0">
                <a:schemeClr val="accent5"/>
              </a:lnRef>
              <a:fillRef idx="3">
                <a:schemeClr val="accent5"/>
              </a:fillRef>
              <a:effectRef idx="3">
                <a:schemeClr val="accent5"/>
              </a:effectRef>
              <a:fontRef idx="minor">
                <a:schemeClr val="lt1"/>
              </a:fontRef>
            </p:style>
            <p:txBody>
              <a:bodyPr spcFirstLastPara="1" wrap="square" lIns="201008" tIns="201008" rIns="201008" bIns="201008" anchor="ctr" anchorCtr="0">
                <a:noAutofit/>
              </a:bodyPr>
              <a:lstStyle/>
              <a:p>
                <a:endParaRPr sz="3957"/>
              </a:p>
            </p:txBody>
          </p:sp>
        </p:grpSp>
        <p:grpSp>
          <p:nvGrpSpPr>
            <p:cNvPr id="88" name="Google Shape;969;p41">
              <a:extLst>
                <a:ext uri="{FF2B5EF4-FFF2-40B4-BE49-F238E27FC236}">
                  <a16:creationId xmlns:a16="http://schemas.microsoft.com/office/drawing/2014/main" xmlns="" id="{9C1F3A51-159C-4B0F-BC11-7986F8FB7C95}"/>
                </a:ext>
              </a:extLst>
            </p:cNvPr>
            <p:cNvGrpSpPr/>
            <p:nvPr/>
          </p:nvGrpSpPr>
          <p:grpSpPr>
            <a:xfrm>
              <a:off x="7713485" y="3513766"/>
              <a:ext cx="3219798" cy="2166976"/>
              <a:chOff x="4189881" y="2072324"/>
              <a:chExt cx="1464469" cy="884779"/>
            </a:xfrm>
          </p:grpSpPr>
          <p:sp>
            <p:nvSpPr>
              <p:cNvPr id="100" name="Google Shape;970;p41">
                <a:extLst>
                  <a:ext uri="{FF2B5EF4-FFF2-40B4-BE49-F238E27FC236}">
                    <a16:creationId xmlns:a16="http://schemas.microsoft.com/office/drawing/2014/main" xmlns="" id="{E3982208-094B-4977-AE45-7AD98DCBF9A6}"/>
                  </a:ext>
                </a:extLst>
              </p:cNvPr>
              <p:cNvSpPr/>
              <p:nvPr/>
            </p:nvSpPr>
            <p:spPr>
              <a:xfrm>
                <a:off x="4191866" y="2200722"/>
                <a:ext cx="1462485" cy="756381"/>
              </a:xfrm>
              <a:custGeom>
                <a:avLst/>
                <a:gdLst/>
                <a:ahLst/>
                <a:cxnLst/>
                <a:rect l="l" t="t" r="r" b="b"/>
                <a:pathLst>
                  <a:path w="24318" h="12577" extrusionOk="0">
                    <a:moveTo>
                      <a:pt x="1" y="0"/>
                    </a:moveTo>
                    <a:lnTo>
                      <a:pt x="1" y="10475"/>
                    </a:lnTo>
                    <a:cubicBezTo>
                      <a:pt x="1" y="11642"/>
                      <a:pt x="5438" y="12576"/>
                      <a:pt x="12143" y="12576"/>
                    </a:cubicBezTo>
                    <a:cubicBezTo>
                      <a:pt x="18881" y="12576"/>
                      <a:pt x="24318" y="11642"/>
                      <a:pt x="24318" y="10475"/>
                    </a:cubicBezTo>
                    <a:lnTo>
                      <a:pt x="24318" y="0"/>
                    </a:lnTo>
                    <a:close/>
                  </a:path>
                </a:pathLst>
              </a:custGeom>
              <a:ln/>
            </p:spPr>
            <p:style>
              <a:lnRef idx="0">
                <a:schemeClr val="accent1"/>
              </a:lnRef>
              <a:fillRef idx="3">
                <a:schemeClr val="accent1"/>
              </a:fillRef>
              <a:effectRef idx="3">
                <a:schemeClr val="accent1"/>
              </a:effectRef>
              <a:fontRef idx="minor">
                <a:schemeClr val="lt1"/>
              </a:fontRef>
            </p:style>
            <p:txBody>
              <a:bodyPr spcFirstLastPara="1" wrap="square" lIns="201008" tIns="201008" rIns="201008" bIns="201008" anchor="ctr" anchorCtr="0">
                <a:noAutofit/>
              </a:bodyPr>
              <a:lstStyle/>
              <a:p>
                <a:endParaRPr sz="3957"/>
              </a:p>
            </p:txBody>
          </p:sp>
          <p:sp>
            <p:nvSpPr>
              <p:cNvPr id="101" name="Google Shape;971;p41">
                <a:extLst>
                  <a:ext uri="{FF2B5EF4-FFF2-40B4-BE49-F238E27FC236}">
                    <a16:creationId xmlns:a16="http://schemas.microsoft.com/office/drawing/2014/main" xmlns="" id="{938AA982-E1E7-451D-85AC-7DA5D7CE5415}"/>
                  </a:ext>
                </a:extLst>
              </p:cNvPr>
              <p:cNvSpPr/>
              <p:nvPr/>
            </p:nvSpPr>
            <p:spPr>
              <a:xfrm>
                <a:off x="4189881" y="2072324"/>
                <a:ext cx="1464469" cy="254813"/>
              </a:xfrm>
              <a:custGeom>
                <a:avLst/>
                <a:gdLst/>
                <a:ahLst/>
                <a:cxnLst/>
                <a:rect l="l" t="t" r="r" b="b"/>
                <a:pathLst>
                  <a:path w="24351" h="4237" extrusionOk="0">
                    <a:moveTo>
                      <a:pt x="12176" y="1"/>
                    </a:moveTo>
                    <a:cubicBezTo>
                      <a:pt x="5471" y="1"/>
                      <a:pt x="0" y="968"/>
                      <a:pt x="0" y="2135"/>
                    </a:cubicBezTo>
                    <a:cubicBezTo>
                      <a:pt x="0" y="3303"/>
                      <a:pt x="5471" y="4237"/>
                      <a:pt x="12176" y="4237"/>
                    </a:cubicBezTo>
                    <a:cubicBezTo>
                      <a:pt x="18914" y="4237"/>
                      <a:pt x="24351" y="3303"/>
                      <a:pt x="24351" y="2135"/>
                    </a:cubicBezTo>
                    <a:cubicBezTo>
                      <a:pt x="24351" y="968"/>
                      <a:pt x="18914" y="1"/>
                      <a:pt x="12176" y="1"/>
                    </a:cubicBezTo>
                    <a:close/>
                  </a:path>
                </a:pathLst>
              </a:custGeom>
              <a:ln/>
            </p:spPr>
            <p:style>
              <a:lnRef idx="0">
                <a:schemeClr val="accent1"/>
              </a:lnRef>
              <a:fillRef idx="3">
                <a:schemeClr val="accent1"/>
              </a:fillRef>
              <a:effectRef idx="3">
                <a:schemeClr val="accent1"/>
              </a:effectRef>
              <a:fontRef idx="minor">
                <a:schemeClr val="lt1"/>
              </a:fontRef>
            </p:style>
            <p:txBody>
              <a:bodyPr spcFirstLastPara="1" wrap="square" lIns="201008" tIns="201008" rIns="201008" bIns="201008" anchor="ctr" anchorCtr="0">
                <a:noAutofit/>
              </a:bodyPr>
              <a:lstStyle/>
              <a:p>
                <a:endParaRPr sz="3957"/>
              </a:p>
            </p:txBody>
          </p:sp>
        </p:grpSp>
        <p:sp>
          <p:nvSpPr>
            <p:cNvPr id="102" name="Google Shape;978;p41">
              <a:extLst>
                <a:ext uri="{FF2B5EF4-FFF2-40B4-BE49-F238E27FC236}">
                  <a16:creationId xmlns:a16="http://schemas.microsoft.com/office/drawing/2014/main" xmlns="" id="{9D5111CC-7924-4B55-80FF-DDDFF0DAAD7A}"/>
                </a:ext>
              </a:extLst>
            </p:cNvPr>
            <p:cNvSpPr txBox="1"/>
            <p:nvPr/>
          </p:nvSpPr>
          <p:spPr>
            <a:xfrm>
              <a:off x="15708964" y="3636929"/>
              <a:ext cx="1936537" cy="686626"/>
            </a:xfrm>
            <a:prstGeom prst="rect">
              <a:avLst/>
            </a:prstGeom>
            <a:noFill/>
            <a:ln>
              <a:noFill/>
            </a:ln>
          </p:spPr>
          <p:txBody>
            <a:bodyPr spcFirstLastPara="1" wrap="square" lIns="201008" tIns="201008" rIns="201008" bIns="201008" anchor="ctr" anchorCtr="0">
              <a:noAutofit/>
            </a:bodyPr>
            <a:lstStyle/>
            <a:p>
              <a:pPr algn="ctr"/>
              <a:r>
                <a:rPr lang="en-GB" sz="4397" dirty="0">
                  <a:solidFill>
                    <a:schemeClr val="lt1"/>
                  </a:solidFill>
                  <a:latin typeface="Fira Sans Extra Condensed"/>
                  <a:ea typeface="Fira Sans Extra Condensed"/>
                  <a:cs typeface="Fira Sans Extra Condensed"/>
                  <a:sym typeface="Fira Sans Extra Condensed"/>
                </a:rPr>
                <a:t>1,3%</a:t>
              </a:r>
              <a:endParaRPr sz="4397" dirty="0">
                <a:solidFill>
                  <a:schemeClr val="lt1"/>
                </a:solidFill>
                <a:latin typeface="Poppins"/>
                <a:ea typeface="Poppins"/>
                <a:cs typeface="Poppins"/>
                <a:sym typeface="Poppins"/>
              </a:endParaRPr>
            </a:p>
          </p:txBody>
        </p:sp>
        <p:sp>
          <p:nvSpPr>
            <p:cNvPr id="103" name="Google Shape;979;p41">
              <a:extLst>
                <a:ext uri="{FF2B5EF4-FFF2-40B4-BE49-F238E27FC236}">
                  <a16:creationId xmlns:a16="http://schemas.microsoft.com/office/drawing/2014/main" xmlns="" id="{6BE81088-921A-41CA-AF61-E71E04AF1DB6}"/>
                </a:ext>
              </a:extLst>
            </p:cNvPr>
            <p:cNvSpPr/>
            <p:nvPr/>
          </p:nvSpPr>
          <p:spPr>
            <a:xfrm>
              <a:off x="12042373" y="3214277"/>
              <a:ext cx="2078545" cy="1050712"/>
            </a:xfrm>
            <a:custGeom>
              <a:avLst/>
              <a:gdLst/>
              <a:ahLst/>
              <a:cxnLst/>
              <a:rect l="l" t="t" r="r" b="b"/>
              <a:pathLst>
                <a:path w="12210" h="6172" extrusionOk="0">
                  <a:moveTo>
                    <a:pt x="1" y="1"/>
                  </a:moveTo>
                  <a:lnTo>
                    <a:pt x="1" y="5305"/>
                  </a:lnTo>
                  <a:lnTo>
                    <a:pt x="5571" y="5305"/>
                  </a:lnTo>
                  <a:lnTo>
                    <a:pt x="6105" y="6172"/>
                  </a:lnTo>
                  <a:lnTo>
                    <a:pt x="6672" y="5305"/>
                  </a:lnTo>
                  <a:lnTo>
                    <a:pt x="12209" y="5305"/>
                  </a:lnTo>
                  <a:lnTo>
                    <a:pt x="12209" y="1"/>
                  </a:lnTo>
                  <a:close/>
                </a:path>
              </a:pathLst>
            </a:custGeom>
            <a:solidFill>
              <a:schemeClr val="accent5"/>
            </a:solidFill>
            <a:ln>
              <a:noFill/>
            </a:ln>
          </p:spPr>
          <p:txBody>
            <a:bodyPr spcFirstLastPara="1" wrap="square" lIns="201008" tIns="201008" rIns="201008" bIns="201008" anchor="ctr" anchorCtr="0">
              <a:noAutofit/>
            </a:bodyPr>
            <a:lstStyle/>
            <a:p>
              <a:endParaRPr sz="3957"/>
            </a:p>
          </p:txBody>
        </p:sp>
        <p:sp>
          <p:nvSpPr>
            <p:cNvPr id="104" name="Google Shape;980;p41">
              <a:extLst>
                <a:ext uri="{FF2B5EF4-FFF2-40B4-BE49-F238E27FC236}">
                  <a16:creationId xmlns:a16="http://schemas.microsoft.com/office/drawing/2014/main" xmlns="" id="{4C9E790B-30C0-49BB-A254-E3A71E16C365}"/>
                </a:ext>
              </a:extLst>
            </p:cNvPr>
            <p:cNvSpPr txBox="1"/>
            <p:nvPr/>
          </p:nvSpPr>
          <p:spPr>
            <a:xfrm>
              <a:off x="12177786" y="3262749"/>
              <a:ext cx="1936537" cy="686626"/>
            </a:xfrm>
            <a:prstGeom prst="rect">
              <a:avLst/>
            </a:prstGeom>
            <a:noFill/>
            <a:ln/>
          </p:spPr>
          <p:style>
            <a:lnRef idx="0">
              <a:schemeClr val="accent5"/>
            </a:lnRef>
            <a:fillRef idx="3">
              <a:schemeClr val="accent5"/>
            </a:fillRef>
            <a:effectRef idx="3">
              <a:schemeClr val="accent5"/>
            </a:effectRef>
            <a:fontRef idx="minor">
              <a:schemeClr val="lt1"/>
            </a:fontRef>
          </p:style>
          <p:txBody>
            <a:bodyPr spcFirstLastPara="1" wrap="square" lIns="201008" tIns="201008" rIns="201008" bIns="201008" anchor="ctr" anchorCtr="0">
              <a:noAutofit/>
            </a:bodyPr>
            <a:lstStyle/>
            <a:p>
              <a:pPr algn="ctr"/>
              <a:r>
                <a:rPr lang="en-GB" sz="4837" dirty="0">
                  <a:solidFill>
                    <a:schemeClr val="lt1"/>
                  </a:solidFill>
                  <a:latin typeface="Fira Sans Extra Condensed Medium"/>
                  <a:ea typeface="Fira Sans Extra Condensed Medium"/>
                  <a:cs typeface="Fira Sans Extra Condensed Medium"/>
                  <a:sym typeface="Fira Sans Extra Condensed Medium"/>
                </a:rPr>
                <a:t>18,7</a:t>
              </a:r>
              <a:r>
                <a:rPr lang="en-GB" sz="4397" dirty="0">
                  <a:solidFill>
                    <a:schemeClr val="lt1"/>
                  </a:solidFill>
                  <a:latin typeface="Fira Sans Extra Condensed"/>
                  <a:ea typeface="Fira Sans Extra Condensed"/>
                  <a:cs typeface="Fira Sans Extra Condensed"/>
                  <a:sym typeface="Fira Sans Extra Condensed"/>
                </a:rPr>
                <a:t>%</a:t>
              </a:r>
              <a:endParaRPr sz="4397" dirty="0">
                <a:solidFill>
                  <a:schemeClr val="lt1"/>
                </a:solidFill>
                <a:latin typeface="Poppins"/>
                <a:ea typeface="Poppins"/>
                <a:cs typeface="Poppins"/>
                <a:sym typeface="Poppins"/>
              </a:endParaRPr>
            </a:p>
          </p:txBody>
        </p:sp>
        <p:sp>
          <p:nvSpPr>
            <p:cNvPr id="105" name="Google Shape;981;p41">
              <a:extLst>
                <a:ext uri="{FF2B5EF4-FFF2-40B4-BE49-F238E27FC236}">
                  <a16:creationId xmlns:a16="http://schemas.microsoft.com/office/drawing/2014/main" xmlns="" id="{EC541F81-FF1A-4587-B8A5-3FCC12011426}"/>
                </a:ext>
              </a:extLst>
            </p:cNvPr>
            <p:cNvSpPr/>
            <p:nvPr/>
          </p:nvSpPr>
          <p:spPr>
            <a:xfrm>
              <a:off x="8284211" y="2349684"/>
              <a:ext cx="2078545" cy="1050712"/>
            </a:xfrm>
            <a:custGeom>
              <a:avLst/>
              <a:gdLst/>
              <a:ahLst/>
              <a:cxnLst/>
              <a:rect l="l" t="t" r="r" b="b"/>
              <a:pathLst>
                <a:path w="12210" h="6172" extrusionOk="0">
                  <a:moveTo>
                    <a:pt x="1" y="1"/>
                  </a:moveTo>
                  <a:lnTo>
                    <a:pt x="1" y="5305"/>
                  </a:lnTo>
                  <a:lnTo>
                    <a:pt x="5571" y="5305"/>
                  </a:lnTo>
                  <a:lnTo>
                    <a:pt x="6105" y="6172"/>
                  </a:lnTo>
                  <a:lnTo>
                    <a:pt x="6672" y="5305"/>
                  </a:lnTo>
                  <a:lnTo>
                    <a:pt x="12209" y="5305"/>
                  </a:lnTo>
                  <a:lnTo>
                    <a:pt x="12209" y="1"/>
                  </a:lnTo>
                  <a:close/>
                </a:path>
              </a:pathLst>
            </a:custGeom>
            <a:ln/>
          </p:spPr>
          <p:style>
            <a:lnRef idx="0">
              <a:schemeClr val="accent1"/>
            </a:lnRef>
            <a:fillRef idx="3">
              <a:schemeClr val="accent1"/>
            </a:fillRef>
            <a:effectRef idx="3">
              <a:schemeClr val="accent1"/>
            </a:effectRef>
            <a:fontRef idx="minor">
              <a:schemeClr val="lt1"/>
            </a:fontRef>
          </p:style>
          <p:txBody>
            <a:bodyPr spcFirstLastPara="1" wrap="square" lIns="201008" tIns="201008" rIns="201008" bIns="201008" anchor="ctr" anchorCtr="0">
              <a:noAutofit/>
            </a:bodyPr>
            <a:lstStyle/>
            <a:p>
              <a:endParaRPr sz="3957"/>
            </a:p>
          </p:txBody>
        </p:sp>
        <p:sp>
          <p:nvSpPr>
            <p:cNvPr id="106" name="Google Shape;982;p41">
              <a:extLst>
                <a:ext uri="{FF2B5EF4-FFF2-40B4-BE49-F238E27FC236}">
                  <a16:creationId xmlns:a16="http://schemas.microsoft.com/office/drawing/2014/main" xmlns="" id="{207E3B64-4203-452B-8A45-EAC5ADA1967B}"/>
                </a:ext>
              </a:extLst>
            </p:cNvPr>
            <p:cNvSpPr txBox="1"/>
            <p:nvPr/>
          </p:nvSpPr>
          <p:spPr>
            <a:xfrm>
              <a:off x="8355223" y="2463053"/>
              <a:ext cx="1936537" cy="686626"/>
            </a:xfrm>
            <a:prstGeom prst="rect">
              <a:avLst/>
            </a:prstGeom>
            <a:noFill/>
            <a:ln>
              <a:noFill/>
            </a:ln>
          </p:spPr>
          <p:txBody>
            <a:bodyPr spcFirstLastPara="1" wrap="square" lIns="201008" tIns="201008" rIns="201008" bIns="201008" anchor="ctr" anchorCtr="0">
              <a:noAutofit/>
            </a:bodyPr>
            <a:lstStyle/>
            <a:p>
              <a:pPr algn="ctr"/>
              <a:r>
                <a:rPr lang="en-GB" sz="4837" dirty="0">
                  <a:solidFill>
                    <a:schemeClr val="lt1"/>
                  </a:solidFill>
                  <a:latin typeface="Fira Sans Extra Condensed Medium"/>
                  <a:ea typeface="Fira Sans Extra Condensed"/>
                  <a:cs typeface="Fira Sans Extra Condensed"/>
                  <a:sym typeface="Fira Sans Extra Condensed Medium"/>
                </a:rPr>
                <a:t>80</a:t>
              </a:r>
              <a:r>
                <a:rPr lang="en-GB" sz="4397" dirty="0">
                  <a:solidFill>
                    <a:schemeClr val="lt1"/>
                  </a:solidFill>
                  <a:latin typeface="Fira Sans Extra Condensed"/>
                  <a:ea typeface="Fira Sans Extra Condensed"/>
                  <a:cs typeface="Fira Sans Extra Condensed"/>
                  <a:sym typeface="Fira Sans Extra Condensed"/>
                </a:rPr>
                <a:t>%</a:t>
              </a:r>
              <a:endParaRPr sz="4397" dirty="0">
                <a:solidFill>
                  <a:schemeClr val="lt1"/>
                </a:solidFill>
                <a:latin typeface="Poppins"/>
                <a:ea typeface="Poppins"/>
                <a:cs typeface="Poppins"/>
                <a:sym typeface="Poppins"/>
              </a:endParaRPr>
            </a:p>
          </p:txBody>
        </p:sp>
      </p:grpSp>
      <p:grpSp>
        <p:nvGrpSpPr>
          <p:cNvPr id="3" name="Grupo 2">
            <a:extLst>
              <a:ext uri="{FF2B5EF4-FFF2-40B4-BE49-F238E27FC236}">
                <a16:creationId xmlns:a16="http://schemas.microsoft.com/office/drawing/2014/main" xmlns="" id="{3C472885-188A-412E-A66F-920EE94AB3E7}"/>
              </a:ext>
            </a:extLst>
          </p:cNvPr>
          <p:cNvGrpSpPr/>
          <p:nvPr/>
        </p:nvGrpSpPr>
        <p:grpSpPr>
          <a:xfrm>
            <a:off x="6777155" y="5452881"/>
            <a:ext cx="12854575" cy="825929"/>
            <a:chOff x="6512165" y="5788164"/>
            <a:chExt cx="12854575" cy="825929"/>
          </a:xfrm>
        </p:grpSpPr>
        <p:sp>
          <p:nvSpPr>
            <p:cNvPr id="107" name="4 Rectángulo">
              <a:extLst>
                <a:ext uri="{FF2B5EF4-FFF2-40B4-BE49-F238E27FC236}">
                  <a16:creationId xmlns:a16="http://schemas.microsoft.com/office/drawing/2014/main" xmlns="" id="{EADCEE2B-2465-40D0-9F7F-FFDFAE6D184D}"/>
                </a:ext>
              </a:extLst>
            </p:cNvPr>
            <p:cNvSpPr/>
            <p:nvPr/>
          </p:nvSpPr>
          <p:spPr>
            <a:xfrm>
              <a:off x="10528945" y="5844652"/>
              <a:ext cx="5105400" cy="769441"/>
            </a:xfrm>
            <a:prstGeom prst="rect">
              <a:avLst/>
            </a:prstGeom>
          </p:spPr>
          <p:txBody>
            <a:bodyPr wrap="square">
              <a:spAutoFit/>
            </a:bodyPr>
            <a:lstStyle/>
            <a:p>
              <a:pPr algn="ctr"/>
              <a:r>
                <a:rPr lang="es-ES" sz="4400" dirty="0">
                  <a:solidFill>
                    <a:srgbClr val="1C4583"/>
                  </a:solidFill>
                  <a:cs typeface="Arial"/>
                </a:rPr>
                <a:t>Movilidad</a:t>
              </a:r>
              <a:endParaRPr lang="es-ES" sz="4400" b="1" dirty="0">
                <a:solidFill>
                  <a:srgbClr val="1C4583"/>
                </a:solidFill>
                <a:cs typeface="Arial"/>
              </a:endParaRPr>
            </a:p>
          </p:txBody>
        </p:sp>
        <p:sp>
          <p:nvSpPr>
            <p:cNvPr id="108" name="4 Rectángulo">
              <a:extLst>
                <a:ext uri="{FF2B5EF4-FFF2-40B4-BE49-F238E27FC236}">
                  <a16:creationId xmlns:a16="http://schemas.microsoft.com/office/drawing/2014/main" xmlns="" id="{D7770F1E-1051-461F-96A9-F883C87A131E}"/>
                </a:ext>
              </a:extLst>
            </p:cNvPr>
            <p:cNvSpPr/>
            <p:nvPr/>
          </p:nvSpPr>
          <p:spPr>
            <a:xfrm>
              <a:off x="6512165" y="5788164"/>
              <a:ext cx="5105400" cy="769441"/>
            </a:xfrm>
            <a:prstGeom prst="rect">
              <a:avLst/>
            </a:prstGeom>
          </p:spPr>
          <p:txBody>
            <a:bodyPr wrap="square">
              <a:spAutoFit/>
            </a:bodyPr>
            <a:lstStyle/>
            <a:p>
              <a:pPr algn="ctr"/>
              <a:r>
                <a:rPr lang="es-ES" sz="4400" dirty="0">
                  <a:solidFill>
                    <a:srgbClr val="1C4583"/>
                  </a:solidFill>
                  <a:cs typeface="Arial"/>
                </a:rPr>
                <a:t>Contributivo</a:t>
              </a:r>
              <a:endParaRPr lang="es-ES" sz="4400" b="1" dirty="0">
                <a:solidFill>
                  <a:srgbClr val="1C4583"/>
                </a:solidFill>
                <a:cs typeface="Arial"/>
              </a:endParaRPr>
            </a:p>
          </p:txBody>
        </p:sp>
        <p:sp>
          <p:nvSpPr>
            <p:cNvPr id="109" name="4 Rectángulo">
              <a:extLst>
                <a:ext uri="{FF2B5EF4-FFF2-40B4-BE49-F238E27FC236}">
                  <a16:creationId xmlns:a16="http://schemas.microsoft.com/office/drawing/2014/main" xmlns="" id="{C9F9618A-2723-4B4C-BDF1-3A3D0A5CE6A9}"/>
                </a:ext>
              </a:extLst>
            </p:cNvPr>
            <p:cNvSpPr/>
            <p:nvPr/>
          </p:nvSpPr>
          <p:spPr>
            <a:xfrm>
              <a:off x="14261340" y="5807903"/>
              <a:ext cx="5105400" cy="769441"/>
            </a:xfrm>
            <a:prstGeom prst="rect">
              <a:avLst/>
            </a:prstGeom>
          </p:spPr>
          <p:txBody>
            <a:bodyPr wrap="square">
              <a:spAutoFit/>
            </a:bodyPr>
            <a:lstStyle/>
            <a:p>
              <a:pPr algn="ctr"/>
              <a:r>
                <a:rPr lang="es-ES" sz="4400" dirty="0">
                  <a:solidFill>
                    <a:srgbClr val="1C4583"/>
                  </a:solidFill>
                  <a:cs typeface="Arial"/>
                </a:rPr>
                <a:t>Suspendida</a:t>
              </a:r>
              <a:endParaRPr lang="es-ES" sz="4400" b="1" dirty="0">
                <a:solidFill>
                  <a:srgbClr val="1C4583"/>
                </a:solidFill>
                <a:cs typeface="Arial"/>
              </a:endParaRPr>
            </a:p>
          </p:txBody>
        </p:sp>
      </p:grpSp>
      <p:cxnSp>
        <p:nvCxnSpPr>
          <p:cNvPr id="10" name="Conector recto 9">
            <a:extLst>
              <a:ext uri="{FF2B5EF4-FFF2-40B4-BE49-F238E27FC236}">
                <a16:creationId xmlns:a16="http://schemas.microsoft.com/office/drawing/2014/main" xmlns="" id="{3FA43BC7-9827-4966-8F0A-189761397A70}"/>
              </a:ext>
            </a:extLst>
          </p:cNvPr>
          <p:cNvCxnSpPr>
            <a:cxnSpLocks/>
          </p:cNvCxnSpPr>
          <p:nvPr/>
        </p:nvCxnSpPr>
        <p:spPr>
          <a:xfrm>
            <a:off x="7156450" y="2359464"/>
            <a:ext cx="0" cy="6406789"/>
          </a:xfrm>
          <a:prstGeom prst="line">
            <a:avLst/>
          </a:pr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nvGrpSpPr>
          <p:cNvPr id="157" name="Google Shape;2957;p36">
            <a:extLst>
              <a:ext uri="{FF2B5EF4-FFF2-40B4-BE49-F238E27FC236}">
                <a16:creationId xmlns:a16="http://schemas.microsoft.com/office/drawing/2014/main" xmlns="" id="{398E8E2C-8505-4E06-986A-43C331C1E339}"/>
              </a:ext>
            </a:extLst>
          </p:cNvPr>
          <p:cNvGrpSpPr/>
          <p:nvPr/>
        </p:nvGrpSpPr>
        <p:grpSpPr>
          <a:xfrm>
            <a:off x="8488973" y="6668590"/>
            <a:ext cx="4575530" cy="2354713"/>
            <a:chOff x="1068400" y="3490575"/>
            <a:chExt cx="2081100" cy="1071000"/>
          </a:xfrm>
        </p:grpSpPr>
        <p:sp>
          <p:nvSpPr>
            <p:cNvPr id="158" name="Google Shape;2958;p36">
              <a:extLst>
                <a:ext uri="{FF2B5EF4-FFF2-40B4-BE49-F238E27FC236}">
                  <a16:creationId xmlns:a16="http://schemas.microsoft.com/office/drawing/2014/main" xmlns="" id="{624B4526-14AB-43E7-A268-AAEDBAAB5BBE}"/>
                </a:ext>
              </a:extLst>
            </p:cNvPr>
            <p:cNvSpPr/>
            <p:nvPr/>
          </p:nvSpPr>
          <p:spPr>
            <a:xfrm>
              <a:off x="1068400" y="3490575"/>
              <a:ext cx="2081100" cy="1071000"/>
            </a:xfrm>
            <a:prstGeom prst="rect">
              <a:avLst/>
            </a:prstGeom>
            <a:solidFill>
              <a:schemeClr val="accent1">
                <a:lumMod val="50000"/>
              </a:schemeClr>
            </a:solidFill>
            <a:ln>
              <a:noFill/>
            </a:ln>
          </p:spPr>
          <p:txBody>
            <a:bodyPr spcFirstLastPara="1" wrap="square" lIns="201008" tIns="201008" rIns="201008" bIns="201008" anchor="ctr" anchorCtr="0">
              <a:noAutofit/>
            </a:bodyPr>
            <a:lstStyle/>
            <a:p>
              <a:endParaRPr sz="3957" dirty="0">
                <a:solidFill>
                  <a:schemeClr val="bg1"/>
                </a:solidFill>
              </a:endParaRPr>
            </a:p>
          </p:txBody>
        </p:sp>
        <p:grpSp>
          <p:nvGrpSpPr>
            <p:cNvPr id="159" name="Google Shape;2959;p36">
              <a:extLst>
                <a:ext uri="{FF2B5EF4-FFF2-40B4-BE49-F238E27FC236}">
                  <a16:creationId xmlns:a16="http://schemas.microsoft.com/office/drawing/2014/main" xmlns="" id="{CF441D47-6CC5-4572-8E99-7007D6CE90CF}"/>
                </a:ext>
              </a:extLst>
            </p:cNvPr>
            <p:cNvGrpSpPr/>
            <p:nvPr/>
          </p:nvGrpSpPr>
          <p:grpSpPr>
            <a:xfrm>
              <a:off x="1879595" y="3616315"/>
              <a:ext cx="1220700" cy="767488"/>
              <a:chOff x="1498595" y="3616315"/>
              <a:chExt cx="1220700" cy="767488"/>
            </a:xfrm>
          </p:grpSpPr>
          <p:sp>
            <p:nvSpPr>
              <p:cNvPr id="170" name="Google Shape;2960;p36">
                <a:extLst>
                  <a:ext uri="{FF2B5EF4-FFF2-40B4-BE49-F238E27FC236}">
                    <a16:creationId xmlns:a16="http://schemas.microsoft.com/office/drawing/2014/main" xmlns="" id="{56E6810B-CC0B-420E-B96B-34751198F874}"/>
                  </a:ext>
                </a:extLst>
              </p:cNvPr>
              <p:cNvSpPr txBox="1"/>
              <p:nvPr/>
            </p:nvSpPr>
            <p:spPr>
              <a:xfrm>
                <a:off x="1498595" y="3947303"/>
                <a:ext cx="1220700" cy="436500"/>
              </a:xfrm>
              <a:prstGeom prst="rect">
                <a:avLst/>
              </a:prstGeom>
              <a:noFill/>
              <a:ln>
                <a:noFill/>
              </a:ln>
            </p:spPr>
            <p:txBody>
              <a:bodyPr spcFirstLastPara="1" wrap="square" lIns="201008" tIns="201008" rIns="201008" bIns="201008" anchor="ctr" anchorCtr="0">
                <a:noAutofit/>
              </a:bodyPr>
              <a:lstStyle/>
              <a:p>
                <a:r>
                  <a:rPr lang="es-CO" sz="2418" dirty="0">
                    <a:solidFill>
                      <a:schemeClr val="bg1"/>
                    </a:solidFill>
                    <a:latin typeface="Roboto"/>
                    <a:ea typeface="Roboto"/>
                    <a:cs typeface="Roboto"/>
                    <a:sym typeface="Roboto"/>
                  </a:rPr>
                  <a:t>Activos Movilidad (Subsidiado)</a:t>
                </a:r>
              </a:p>
            </p:txBody>
          </p:sp>
          <p:sp>
            <p:nvSpPr>
              <p:cNvPr id="171" name="Google Shape;2961;p36">
                <a:extLst>
                  <a:ext uri="{FF2B5EF4-FFF2-40B4-BE49-F238E27FC236}">
                    <a16:creationId xmlns:a16="http://schemas.microsoft.com/office/drawing/2014/main" xmlns="" id="{66885258-19F7-48E1-A4FD-7D3DF2FE186C}"/>
                  </a:ext>
                </a:extLst>
              </p:cNvPr>
              <p:cNvSpPr txBox="1"/>
              <p:nvPr/>
            </p:nvSpPr>
            <p:spPr>
              <a:xfrm>
                <a:off x="1498595" y="3616315"/>
                <a:ext cx="1220700" cy="246900"/>
              </a:xfrm>
              <a:prstGeom prst="rect">
                <a:avLst/>
              </a:prstGeom>
              <a:noFill/>
              <a:ln>
                <a:noFill/>
              </a:ln>
            </p:spPr>
            <p:txBody>
              <a:bodyPr spcFirstLastPara="1" wrap="square" lIns="201008" tIns="201008" rIns="201008" bIns="201008" anchor="ctr" anchorCtr="0">
                <a:noAutofit/>
              </a:bodyPr>
              <a:lstStyle/>
              <a:p>
                <a:r>
                  <a:rPr lang="en" sz="4397" dirty="0">
                    <a:solidFill>
                      <a:schemeClr val="bg1"/>
                    </a:solidFill>
                    <a:latin typeface="Fira Sans Extra Condensed SemiBold"/>
                    <a:ea typeface="Fira Sans Extra Condensed SemiBold"/>
                    <a:cs typeface="Fira Sans Extra Condensed SemiBold"/>
                    <a:sym typeface="Fira Sans Extra Condensed SemiBold"/>
                  </a:rPr>
                  <a:t>494,754</a:t>
                </a:r>
              </a:p>
            </p:txBody>
          </p:sp>
        </p:grpSp>
        <p:cxnSp>
          <p:nvCxnSpPr>
            <p:cNvPr id="160" name="Google Shape;2962;p36">
              <a:extLst>
                <a:ext uri="{FF2B5EF4-FFF2-40B4-BE49-F238E27FC236}">
                  <a16:creationId xmlns:a16="http://schemas.microsoft.com/office/drawing/2014/main" xmlns="" id="{1634FD18-914F-42FA-ADE5-36AA4226E897}"/>
                </a:ext>
              </a:extLst>
            </p:cNvPr>
            <p:cNvCxnSpPr/>
            <p:nvPr/>
          </p:nvCxnSpPr>
          <p:spPr>
            <a:xfrm>
              <a:off x="1820648" y="3715850"/>
              <a:ext cx="0" cy="625200"/>
            </a:xfrm>
            <a:prstGeom prst="straightConnector1">
              <a:avLst/>
            </a:prstGeom>
            <a:noFill/>
            <a:ln w="28575" cap="flat" cmpd="sng">
              <a:solidFill>
                <a:srgbClr val="FFFFFF"/>
              </a:solidFill>
              <a:prstDash val="solid"/>
              <a:round/>
              <a:headEnd type="none" w="med" len="med"/>
              <a:tailEnd type="none" w="med" len="med"/>
            </a:ln>
          </p:spPr>
        </p:cxnSp>
        <p:sp>
          <p:nvSpPr>
            <p:cNvPr id="163" name="Google Shape;2965;p36">
              <a:extLst>
                <a:ext uri="{FF2B5EF4-FFF2-40B4-BE49-F238E27FC236}">
                  <a16:creationId xmlns:a16="http://schemas.microsoft.com/office/drawing/2014/main" xmlns="" id="{1633D16E-5576-42EC-AB89-91D86190D029}"/>
                </a:ext>
              </a:extLst>
            </p:cNvPr>
            <p:cNvSpPr/>
            <p:nvPr/>
          </p:nvSpPr>
          <p:spPr>
            <a:xfrm>
              <a:off x="1427599" y="4115169"/>
              <a:ext cx="18" cy="18"/>
            </a:xfrm>
            <a:custGeom>
              <a:avLst/>
              <a:gdLst/>
              <a:ahLst/>
              <a:cxnLst/>
              <a:rect l="l" t="t" r="r" b="b"/>
              <a:pathLst>
                <a:path w="1" h="1" extrusionOk="0">
                  <a:moveTo>
                    <a:pt x="1" y="0"/>
                  </a:moveTo>
                  <a:close/>
                </a:path>
              </a:pathLst>
            </a:custGeom>
            <a:solidFill>
              <a:srgbClr val="FFFFFF"/>
            </a:solidFill>
            <a:ln>
              <a:noFill/>
            </a:ln>
          </p:spPr>
          <p:txBody>
            <a:bodyPr spcFirstLastPara="1" wrap="square" lIns="201008" tIns="201008" rIns="201008" bIns="201008" anchor="ctr" anchorCtr="0">
              <a:noAutofit/>
            </a:bodyPr>
            <a:lstStyle/>
            <a:p>
              <a:endParaRPr sz="3957">
                <a:solidFill>
                  <a:schemeClr val="bg1"/>
                </a:solidFill>
              </a:endParaRPr>
            </a:p>
          </p:txBody>
        </p:sp>
      </p:grpSp>
      <p:grpSp>
        <p:nvGrpSpPr>
          <p:cNvPr id="172" name="Google Shape;2972;p36">
            <a:extLst>
              <a:ext uri="{FF2B5EF4-FFF2-40B4-BE49-F238E27FC236}">
                <a16:creationId xmlns:a16="http://schemas.microsoft.com/office/drawing/2014/main" xmlns="" id="{26AD1ABD-AEA2-4B15-89DA-ED4ABDB5585F}"/>
              </a:ext>
            </a:extLst>
          </p:cNvPr>
          <p:cNvGrpSpPr/>
          <p:nvPr/>
        </p:nvGrpSpPr>
        <p:grpSpPr>
          <a:xfrm>
            <a:off x="13904263" y="6668590"/>
            <a:ext cx="4575530" cy="2354713"/>
            <a:chOff x="3531450" y="3490575"/>
            <a:chExt cx="2081100" cy="1071000"/>
          </a:xfrm>
          <a:solidFill>
            <a:schemeClr val="tx2">
              <a:lumMod val="75000"/>
            </a:schemeClr>
          </a:solidFill>
        </p:grpSpPr>
        <p:sp>
          <p:nvSpPr>
            <p:cNvPr id="173" name="Google Shape;2973;p36">
              <a:extLst>
                <a:ext uri="{FF2B5EF4-FFF2-40B4-BE49-F238E27FC236}">
                  <a16:creationId xmlns:a16="http://schemas.microsoft.com/office/drawing/2014/main" xmlns="" id="{6848F70B-1B11-446E-B0FC-F2CACA1B8C31}"/>
                </a:ext>
              </a:extLst>
            </p:cNvPr>
            <p:cNvSpPr/>
            <p:nvPr/>
          </p:nvSpPr>
          <p:spPr>
            <a:xfrm>
              <a:off x="3531450" y="3490575"/>
              <a:ext cx="2081100" cy="1071000"/>
            </a:xfrm>
            <a:prstGeom prst="rect">
              <a:avLst/>
            </a:prstGeom>
            <a:grpFill/>
            <a:ln>
              <a:noFill/>
            </a:ln>
          </p:spPr>
          <p:txBody>
            <a:bodyPr spcFirstLastPara="1" wrap="square" lIns="201008" tIns="201008" rIns="201008" bIns="201008" anchor="ctr" anchorCtr="0">
              <a:noAutofit/>
            </a:bodyPr>
            <a:lstStyle/>
            <a:p>
              <a:endParaRPr sz="3957">
                <a:solidFill>
                  <a:schemeClr val="bg1"/>
                </a:solidFill>
              </a:endParaRPr>
            </a:p>
          </p:txBody>
        </p:sp>
        <p:grpSp>
          <p:nvGrpSpPr>
            <p:cNvPr id="174" name="Google Shape;2974;p36">
              <a:extLst>
                <a:ext uri="{FF2B5EF4-FFF2-40B4-BE49-F238E27FC236}">
                  <a16:creationId xmlns:a16="http://schemas.microsoft.com/office/drawing/2014/main" xmlns="" id="{0D0B312F-25AC-40BB-BF7E-0C77E4A30A29}"/>
                </a:ext>
              </a:extLst>
            </p:cNvPr>
            <p:cNvGrpSpPr/>
            <p:nvPr/>
          </p:nvGrpSpPr>
          <p:grpSpPr>
            <a:xfrm>
              <a:off x="4173292" y="3644889"/>
              <a:ext cx="1421731" cy="799771"/>
              <a:chOff x="3792292" y="3644309"/>
              <a:chExt cx="1421731" cy="799771"/>
            </a:xfrm>
            <a:grpFill/>
          </p:grpSpPr>
          <p:sp>
            <p:nvSpPr>
              <p:cNvPr id="182" name="Google Shape;2975;p36">
                <a:extLst>
                  <a:ext uri="{FF2B5EF4-FFF2-40B4-BE49-F238E27FC236}">
                    <a16:creationId xmlns:a16="http://schemas.microsoft.com/office/drawing/2014/main" xmlns="" id="{DF164DB4-932C-48B3-ADD3-49C43FF5AB06}"/>
                  </a:ext>
                </a:extLst>
              </p:cNvPr>
              <p:cNvSpPr txBox="1"/>
              <p:nvPr/>
            </p:nvSpPr>
            <p:spPr>
              <a:xfrm>
                <a:off x="3792292" y="4007580"/>
                <a:ext cx="1421731" cy="436500"/>
              </a:xfrm>
              <a:prstGeom prst="rect">
                <a:avLst/>
              </a:prstGeom>
              <a:noFill/>
              <a:ln>
                <a:noFill/>
              </a:ln>
            </p:spPr>
            <p:txBody>
              <a:bodyPr spcFirstLastPara="1" wrap="square" lIns="201008" tIns="201008" rIns="201008" bIns="201008" anchor="ctr" anchorCtr="0">
                <a:noAutofit/>
              </a:bodyPr>
              <a:lstStyle/>
              <a:p>
                <a:r>
                  <a:rPr lang="es-CO" sz="2418" dirty="0">
                    <a:solidFill>
                      <a:schemeClr val="bg1"/>
                    </a:solidFill>
                    <a:latin typeface="Roboto"/>
                    <a:ea typeface="Roboto"/>
                    <a:cs typeface="Roboto"/>
                    <a:sym typeface="Roboto"/>
                  </a:rPr>
                  <a:t>Afiliados Portabilidad Activa en 439 municipios</a:t>
                </a:r>
              </a:p>
            </p:txBody>
          </p:sp>
          <p:sp>
            <p:nvSpPr>
              <p:cNvPr id="183" name="Google Shape;2976;p36">
                <a:extLst>
                  <a:ext uri="{FF2B5EF4-FFF2-40B4-BE49-F238E27FC236}">
                    <a16:creationId xmlns:a16="http://schemas.microsoft.com/office/drawing/2014/main" xmlns="" id="{9A0FAC77-CAFF-436D-95B6-B97770EB2EBF}"/>
                  </a:ext>
                </a:extLst>
              </p:cNvPr>
              <p:cNvSpPr txBox="1"/>
              <p:nvPr/>
            </p:nvSpPr>
            <p:spPr>
              <a:xfrm>
                <a:off x="3833126" y="3644309"/>
                <a:ext cx="1220700" cy="246900"/>
              </a:xfrm>
              <a:prstGeom prst="rect">
                <a:avLst/>
              </a:prstGeom>
              <a:grpFill/>
              <a:ln>
                <a:noFill/>
              </a:ln>
            </p:spPr>
            <p:txBody>
              <a:bodyPr spcFirstLastPara="1" wrap="square" lIns="201008" tIns="201008" rIns="201008" bIns="201008" anchor="ctr" anchorCtr="0">
                <a:noAutofit/>
              </a:bodyPr>
              <a:lstStyle/>
              <a:p>
                <a:r>
                  <a:rPr lang="en" sz="4397" dirty="0">
                    <a:solidFill>
                      <a:schemeClr val="bg1"/>
                    </a:solidFill>
                    <a:latin typeface="Fira Sans Extra Condensed SemiBold"/>
                    <a:ea typeface="Fira Sans Extra Condensed SemiBold"/>
                    <a:cs typeface="Fira Sans Extra Condensed SemiBold"/>
                    <a:sym typeface="Fira Sans Extra Condensed SemiBold"/>
                  </a:rPr>
                  <a:t>3,632</a:t>
                </a:r>
              </a:p>
            </p:txBody>
          </p:sp>
        </p:grpSp>
        <p:cxnSp>
          <p:nvCxnSpPr>
            <p:cNvPr id="175" name="Google Shape;2977;p36">
              <a:extLst>
                <a:ext uri="{FF2B5EF4-FFF2-40B4-BE49-F238E27FC236}">
                  <a16:creationId xmlns:a16="http://schemas.microsoft.com/office/drawing/2014/main" xmlns="" id="{75E257E7-BE54-4ACA-AE23-B86D438A4603}"/>
                </a:ext>
              </a:extLst>
            </p:cNvPr>
            <p:cNvCxnSpPr/>
            <p:nvPr/>
          </p:nvCxnSpPr>
          <p:spPr>
            <a:xfrm>
              <a:off x="4168827" y="3752400"/>
              <a:ext cx="0" cy="625200"/>
            </a:xfrm>
            <a:prstGeom prst="straightConnector1">
              <a:avLst/>
            </a:prstGeom>
            <a:grpFill/>
            <a:ln w="28575" cap="flat" cmpd="sng">
              <a:solidFill>
                <a:srgbClr val="FFFFFF"/>
              </a:solidFill>
              <a:prstDash val="solid"/>
              <a:round/>
              <a:headEnd type="none" w="med" len="med"/>
              <a:tailEnd type="none" w="med" len="med"/>
            </a:ln>
          </p:spPr>
        </p:cxnSp>
        <p:grpSp>
          <p:nvGrpSpPr>
            <p:cNvPr id="176" name="Google Shape;2978;p36">
              <a:extLst>
                <a:ext uri="{FF2B5EF4-FFF2-40B4-BE49-F238E27FC236}">
                  <a16:creationId xmlns:a16="http://schemas.microsoft.com/office/drawing/2014/main" xmlns="" id="{454A8DFD-CC33-45D6-9675-78B3560C5293}"/>
                </a:ext>
              </a:extLst>
            </p:cNvPr>
            <p:cNvGrpSpPr/>
            <p:nvPr/>
          </p:nvGrpSpPr>
          <p:grpSpPr>
            <a:xfrm>
              <a:off x="3766475" y="3874083"/>
              <a:ext cx="339253" cy="308765"/>
              <a:chOff x="1492675" y="4420975"/>
              <a:chExt cx="481825" cy="438525"/>
            </a:xfrm>
            <a:grpFill/>
          </p:grpSpPr>
          <p:sp>
            <p:nvSpPr>
              <p:cNvPr id="177" name="Google Shape;2979;p36">
                <a:extLst>
                  <a:ext uri="{FF2B5EF4-FFF2-40B4-BE49-F238E27FC236}">
                    <a16:creationId xmlns:a16="http://schemas.microsoft.com/office/drawing/2014/main" xmlns="" id="{5306E0C5-657D-42D7-B16C-6F80137D0CB8}"/>
                  </a:ext>
                </a:extLst>
              </p:cNvPr>
              <p:cNvSpPr/>
              <p:nvPr/>
            </p:nvSpPr>
            <p:spPr>
              <a:xfrm>
                <a:off x="1841375" y="4649825"/>
                <a:ext cx="43325" cy="43300"/>
              </a:xfrm>
              <a:custGeom>
                <a:avLst/>
                <a:gdLst/>
                <a:ahLst/>
                <a:cxnLst/>
                <a:rect l="l" t="t" r="r" b="b"/>
                <a:pathLst>
                  <a:path w="1733" h="1732" extrusionOk="0">
                    <a:moveTo>
                      <a:pt x="868" y="0"/>
                    </a:moveTo>
                    <a:cubicBezTo>
                      <a:pt x="389" y="0"/>
                      <a:pt x="1" y="386"/>
                      <a:pt x="1" y="865"/>
                    </a:cubicBezTo>
                    <a:cubicBezTo>
                      <a:pt x="1" y="1343"/>
                      <a:pt x="389" y="1732"/>
                      <a:pt x="868" y="1732"/>
                    </a:cubicBezTo>
                    <a:cubicBezTo>
                      <a:pt x="1347" y="1732"/>
                      <a:pt x="1732" y="1343"/>
                      <a:pt x="1732" y="865"/>
                    </a:cubicBezTo>
                    <a:cubicBezTo>
                      <a:pt x="1732" y="386"/>
                      <a:pt x="1347" y="0"/>
                      <a:pt x="868" y="0"/>
                    </a:cubicBezTo>
                    <a:close/>
                  </a:path>
                </a:pathLst>
              </a:custGeom>
              <a:grpFill/>
              <a:ln>
                <a:noFill/>
              </a:ln>
            </p:spPr>
            <p:txBody>
              <a:bodyPr spcFirstLastPara="1" wrap="square" lIns="201008" tIns="201008" rIns="201008" bIns="201008" anchor="ctr" anchorCtr="0">
                <a:noAutofit/>
              </a:bodyPr>
              <a:lstStyle/>
              <a:p>
                <a:endParaRPr sz="3957">
                  <a:solidFill>
                    <a:schemeClr val="bg1"/>
                  </a:solidFill>
                </a:endParaRPr>
              </a:p>
            </p:txBody>
          </p:sp>
          <p:sp>
            <p:nvSpPr>
              <p:cNvPr id="178" name="Google Shape;2980;p36">
                <a:extLst>
                  <a:ext uri="{FF2B5EF4-FFF2-40B4-BE49-F238E27FC236}">
                    <a16:creationId xmlns:a16="http://schemas.microsoft.com/office/drawing/2014/main" xmlns="" id="{3324C87E-B096-446C-BACB-3ABA9213B04B}"/>
                  </a:ext>
                </a:extLst>
              </p:cNvPr>
              <p:cNvSpPr/>
              <p:nvPr/>
            </p:nvSpPr>
            <p:spPr>
              <a:xfrm>
                <a:off x="1582425" y="4649825"/>
                <a:ext cx="43300" cy="43300"/>
              </a:xfrm>
              <a:custGeom>
                <a:avLst/>
                <a:gdLst/>
                <a:ahLst/>
                <a:cxnLst/>
                <a:rect l="l" t="t" r="r" b="b"/>
                <a:pathLst>
                  <a:path w="1732" h="1732" extrusionOk="0">
                    <a:moveTo>
                      <a:pt x="864" y="0"/>
                    </a:moveTo>
                    <a:cubicBezTo>
                      <a:pt x="386" y="0"/>
                      <a:pt x="0" y="386"/>
                      <a:pt x="0" y="865"/>
                    </a:cubicBezTo>
                    <a:cubicBezTo>
                      <a:pt x="0" y="1343"/>
                      <a:pt x="386" y="1732"/>
                      <a:pt x="864" y="1732"/>
                    </a:cubicBezTo>
                    <a:cubicBezTo>
                      <a:pt x="1343" y="1732"/>
                      <a:pt x="1732" y="1343"/>
                      <a:pt x="1732" y="865"/>
                    </a:cubicBezTo>
                    <a:cubicBezTo>
                      <a:pt x="1732" y="386"/>
                      <a:pt x="1343" y="0"/>
                      <a:pt x="864" y="0"/>
                    </a:cubicBezTo>
                    <a:close/>
                  </a:path>
                </a:pathLst>
              </a:custGeom>
              <a:grpFill/>
              <a:ln>
                <a:noFill/>
              </a:ln>
            </p:spPr>
            <p:txBody>
              <a:bodyPr spcFirstLastPara="1" wrap="square" lIns="201008" tIns="201008" rIns="201008" bIns="201008" anchor="ctr" anchorCtr="0">
                <a:noAutofit/>
              </a:bodyPr>
              <a:lstStyle/>
              <a:p>
                <a:endParaRPr sz="3957">
                  <a:solidFill>
                    <a:schemeClr val="bg1"/>
                  </a:solidFill>
                </a:endParaRPr>
              </a:p>
            </p:txBody>
          </p:sp>
          <p:sp>
            <p:nvSpPr>
              <p:cNvPr id="179" name="Google Shape;2981;p36">
                <a:extLst>
                  <a:ext uri="{FF2B5EF4-FFF2-40B4-BE49-F238E27FC236}">
                    <a16:creationId xmlns:a16="http://schemas.microsoft.com/office/drawing/2014/main" xmlns="" id="{DBFED2DE-A1DF-44F5-863F-C75D95CDB625}"/>
                  </a:ext>
                </a:extLst>
              </p:cNvPr>
              <p:cNvSpPr/>
              <p:nvPr/>
            </p:nvSpPr>
            <p:spPr>
              <a:xfrm>
                <a:off x="1492675" y="4420975"/>
                <a:ext cx="481825" cy="356475"/>
              </a:xfrm>
              <a:custGeom>
                <a:avLst/>
                <a:gdLst/>
                <a:ahLst/>
                <a:cxnLst/>
                <a:rect l="l" t="t" r="r" b="b"/>
                <a:pathLst>
                  <a:path w="19273" h="14259" extrusionOk="0">
                    <a:moveTo>
                      <a:pt x="12783" y="1126"/>
                    </a:moveTo>
                    <a:cubicBezTo>
                      <a:pt x="14322" y="1126"/>
                      <a:pt x="15629" y="2382"/>
                      <a:pt x="15822" y="4047"/>
                    </a:cubicBezTo>
                    <a:cubicBezTo>
                      <a:pt x="15825" y="4065"/>
                      <a:pt x="15828" y="4083"/>
                      <a:pt x="15831" y="4099"/>
                    </a:cubicBezTo>
                    <a:lnTo>
                      <a:pt x="16198" y="5854"/>
                    </a:lnTo>
                    <a:lnTo>
                      <a:pt x="9381" y="5854"/>
                    </a:lnTo>
                    <a:lnTo>
                      <a:pt x="11672" y="4099"/>
                    </a:lnTo>
                    <a:cubicBezTo>
                      <a:pt x="11925" y="3909"/>
                      <a:pt x="11973" y="3550"/>
                      <a:pt x="11784" y="3301"/>
                    </a:cubicBezTo>
                    <a:cubicBezTo>
                      <a:pt x="11672" y="3157"/>
                      <a:pt x="11504" y="3082"/>
                      <a:pt x="11334" y="3082"/>
                    </a:cubicBezTo>
                    <a:cubicBezTo>
                      <a:pt x="11212" y="3082"/>
                      <a:pt x="11089" y="3121"/>
                      <a:pt x="10986" y="3201"/>
                    </a:cubicBezTo>
                    <a:lnTo>
                      <a:pt x="7598" y="5800"/>
                    </a:lnTo>
                    <a:cubicBezTo>
                      <a:pt x="7577" y="5818"/>
                      <a:pt x="7556" y="5836"/>
                      <a:pt x="7535" y="5854"/>
                    </a:cubicBezTo>
                    <a:lnTo>
                      <a:pt x="3072" y="5854"/>
                    </a:lnTo>
                    <a:lnTo>
                      <a:pt x="3440" y="4099"/>
                    </a:lnTo>
                    <a:cubicBezTo>
                      <a:pt x="3446" y="4083"/>
                      <a:pt x="3446" y="4065"/>
                      <a:pt x="3449" y="4047"/>
                    </a:cubicBezTo>
                    <a:cubicBezTo>
                      <a:pt x="3641" y="2382"/>
                      <a:pt x="4948" y="1126"/>
                      <a:pt x="6490" y="1126"/>
                    </a:cubicBezTo>
                    <a:close/>
                    <a:moveTo>
                      <a:pt x="11404" y="9606"/>
                    </a:moveTo>
                    <a:cubicBezTo>
                      <a:pt x="11718" y="9606"/>
                      <a:pt x="11967" y="9856"/>
                      <a:pt x="11967" y="10169"/>
                    </a:cubicBezTo>
                    <a:cubicBezTo>
                      <a:pt x="11967" y="10482"/>
                      <a:pt x="11718" y="10735"/>
                      <a:pt x="11404" y="10735"/>
                    </a:cubicBezTo>
                    <a:lnTo>
                      <a:pt x="7755" y="10735"/>
                    </a:lnTo>
                    <a:cubicBezTo>
                      <a:pt x="7442" y="10735"/>
                      <a:pt x="7189" y="10482"/>
                      <a:pt x="7189" y="10169"/>
                    </a:cubicBezTo>
                    <a:cubicBezTo>
                      <a:pt x="7189" y="9856"/>
                      <a:pt x="7442" y="9606"/>
                      <a:pt x="7755" y="9606"/>
                    </a:cubicBezTo>
                    <a:close/>
                    <a:moveTo>
                      <a:pt x="4457" y="8025"/>
                    </a:moveTo>
                    <a:cubicBezTo>
                      <a:pt x="5264" y="8025"/>
                      <a:pt x="5990" y="8510"/>
                      <a:pt x="6300" y="9254"/>
                    </a:cubicBezTo>
                    <a:cubicBezTo>
                      <a:pt x="6607" y="10001"/>
                      <a:pt x="6439" y="10859"/>
                      <a:pt x="5867" y="11428"/>
                    </a:cubicBezTo>
                    <a:cubicBezTo>
                      <a:pt x="5486" y="11811"/>
                      <a:pt x="4976" y="12014"/>
                      <a:pt x="4456" y="12014"/>
                    </a:cubicBezTo>
                    <a:cubicBezTo>
                      <a:pt x="4199" y="12014"/>
                      <a:pt x="3940" y="11964"/>
                      <a:pt x="3693" y="11862"/>
                    </a:cubicBezTo>
                    <a:cubicBezTo>
                      <a:pt x="2949" y="11554"/>
                      <a:pt x="2461" y="10826"/>
                      <a:pt x="2461" y="10019"/>
                    </a:cubicBezTo>
                    <a:cubicBezTo>
                      <a:pt x="2464" y="8920"/>
                      <a:pt x="3355" y="8025"/>
                      <a:pt x="4454" y="8025"/>
                    </a:cubicBezTo>
                    <a:close/>
                    <a:moveTo>
                      <a:pt x="14816" y="8025"/>
                    </a:moveTo>
                    <a:cubicBezTo>
                      <a:pt x="15915" y="8025"/>
                      <a:pt x="16810" y="8917"/>
                      <a:pt x="16810" y="10019"/>
                    </a:cubicBezTo>
                    <a:cubicBezTo>
                      <a:pt x="16810" y="10826"/>
                      <a:pt x="16325" y="11554"/>
                      <a:pt x="15578" y="11862"/>
                    </a:cubicBezTo>
                    <a:cubicBezTo>
                      <a:pt x="15332" y="11964"/>
                      <a:pt x="15073" y="12014"/>
                      <a:pt x="14816" y="12014"/>
                    </a:cubicBezTo>
                    <a:cubicBezTo>
                      <a:pt x="14297" y="12014"/>
                      <a:pt x="13786" y="11811"/>
                      <a:pt x="13404" y="11428"/>
                    </a:cubicBezTo>
                    <a:cubicBezTo>
                      <a:pt x="12835" y="10859"/>
                      <a:pt x="12663" y="10001"/>
                      <a:pt x="12973" y="9254"/>
                    </a:cubicBezTo>
                    <a:cubicBezTo>
                      <a:pt x="13280" y="8510"/>
                      <a:pt x="14009" y="8025"/>
                      <a:pt x="14816" y="8025"/>
                    </a:cubicBezTo>
                    <a:close/>
                    <a:moveTo>
                      <a:pt x="6490" y="0"/>
                    </a:moveTo>
                    <a:cubicBezTo>
                      <a:pt x="4385" y="0"/>
                      <a:pt x="2599" y="1671"/>
                      <a:pt x="2331" y="3894"/>
                    </a:cubicBezTo>
                    <a:lnTo>
                      <a:pt x="1907" y="5917"/>
                    </a:lnTo>
                    <a:cubicBezTo>
                      <a:pt x="799" y="6143"/>
                      <a:pt x="1" y="7119"/>
                      <a:pt x="1" y="8251"/>
                    </a:cubicBezTo>
                    <a:lnTo>
                      <a:pt x="1" y="11877"/>
                    </a:lnTo>
                    <a:cubicBezTo>
                      <a:pt x="1" y="13192"/>
                      <a:pt x="1064" y="14255"/>
                      <a:pt x="2380" y="14258"/>
                    </a:cubicBezTo>
                    <a:lnTo>
                      <a:pt x="16894" y="14258"/>
                    </a:lnTo>
                    <a:cubicBezTo>
                      <a:pt x="18207" y="14255"/>
                      <a:pt x="19270" y="13192"/>
                      <a:pt x="19273" y="11880"/>
                    </a:cubicBezTo>
                    <a:lnTo>
                      <a:pt x="19273" y="8251"/>
                    </a:lnTo>
                    <a:cubicBezTo>
                      <a:pt x="19270" y="7119"/>
                      <a:pt x="18472" y="6143"/>
                      <a:pt x="17364" y="5917"/>
                    </a:cubicBezTo>
                    <a:lnTo>
                      <a:pt x="16939" y="3894"/>
                    </a:lnTo>
                    <a:cubicBezTo>
                      <a:pt x="16671" y="1671"/>
                      <a:pt x="14885" y="0"/>
                      <a:pt x="12783" y="0"/>
                    </a:cubicBezTo>
                    <a:close/>
                  </a:path>
                </a:pathLst>
              </a:custGeom>
              <a:grpFill/>
              <a:ln>
                <a:noFill/>
              </a:ln>
            </p:spPr>
            <p:txBody>
              <a:bodyPr spcFirstLastPara="1" wrap="square" lIns="201008" tIns="201008" rIns="201008" bIns="201008" anchor="ctr" anchorCtr="0">
                <a:noAutofit/>
              </a:bodyPr>
              <a:lstStyle/>
              <a:p>
                <a:endParaRPr sz="3957">
                  <a:solidFill>
                    <a:schemeClr val="bg1"/>
                  </a:solidFill>
                </a:endParaRPr>
              </a:p>
            </p:txBody>
          </p:sp>
          <p:sp>
            <p:nvSpPr>
              <p:cNvPr id="180" name="Google Shape;2982;p36">
                <a:extLst>
                  <a:ext uri="{FF2B5EF4-FFF2-40B4-BE49-F238E27FC236}">
                    <a16:creationId xmlns:a16="http://schemas.microsoft.com/office/drawing/2014/main" xmlns="" id="{B42B6955-80A1-42DE-B3AB-145D030C39AF}"/>
                  </a:ext>
                </a:extLst>
              </p:cNvPr>
              <p:cNvSpPr/>
              <p:nvPr/>
            </p:nvSpPr>
            <p:spPr>
              <a:xfrm>
                <a:off x="1546875" y="4805650"/>
                <a:ext cx="118975" cy="53850"/>
              </a:xfrm>
              <a:custGeom>
                <a:avLst/>
                <a:gdLst/>
                <a:ahLst/>
                <a:cxnLst/>
                <a:rect l="l" t="t" r="r" b="b"/>
                <a:pathLst>
                  <a:path w="4759" h="2154" extrusionOk="0">
                    <a:moveTo>
                      <a:pt x="1" y="1"/>
                    </a:moveTo>
                    <a:lnTo>
                      <a:pt x="1" y="458"/>
                    </a:lnTo>
                    <a:cubicBezTo>
                      <a:pt x="1" y="1395"/>
                      <a:pt x="757" y="2151"/>
                      <a:pt x="1693" y="2154"/>
                    </a:cubicBezTo>
                    <a:lnTo>
                      <a:pt x="3063" y="2154"/>
                    </a:lnTo>
                    <a:cubicBezTo>
                      <a:pt x="4000" y="2151"/>
                      <a:pt x="4756" y="1395"/>
                      <a:pt x="4759" y="458"/>
                    </a:cubicBezTo>
                    <a:lnTo>
                      <a:pt x="4759" y="1"/>
                    </a:lnTo>
                    <a:close/>
                  </a:path>
                </a:pathLst>
              </a:custGeom>
              <a:grpFill/>
              <a:ln>
                <a:noFill/>
              </a:ln>
            </p:spPr>
            <p:txBody>
              <a:bodyPr spcFirstLastPara="1" wrap="square" lIns="201008" tIns="201008" rIns="201008" bIns="201008" anchor="ctr" anchorCtr="0">
                <a:noAutofit/>
              </a:bodyPr>
              <a:lstStyle/>
              <a:p>
                <a:endParaRPr sz="3957">
                  <a:solidFill>
                    <a:schemeClr val="bg1"/>
                  </a:solidFill>
                </a:endParaRPr>
              </a:p>
            </p:txBody>
          </p:sp>
          <p:sp>
            <p:nvSpPr>
              <p:cNvPr id="181" name="Google Shape;2983;p36">
                <a:extLst>
                  <a:ext uri="{FF2B5EF4-FFF2-40B4-BE49-F238E27FC236}">
                    <a16:creationId xmlns:a16="http://schemas.microsoft.com/office/drawing/2014/main" xmlns="" id="{41BCC0F9-AA40-4AF9-93B5-6A7AD99E105B}"/>
                  </a:ext>
                </a:extLst>
              </p:cNvPr>
              <p:cNvSpPr/>
              <p:nvPr/>
            </p:nvSpPr>
            <p:spPr>
              <a:xfrm>
                <a:off x="1801325" y="4805650"/>
                <a:ext cx="118975" cy="53850"/>
              </a:xfrm>
              <a:custGeom>
                <a:avLst/>
                <a:gdLst/>
                <a:ahLst/>
                <a:cxnLst/>
                <a:rect l="l" t="t" r="r" b="b"/>
                <a:pathLst>
                  <a:path w="4759" h="2154" extrusionOk="0">
                    <a:moveTo>
                      <a:pt x="1" y="1"/>
                    </a:moveTo>
                    <a:lnTo>
                      <a:pt x="1" y="458"/>
                    </a:lnTo>
                    <a:cubicBezTo>
                      <a:pt x="1" y="1395"/>
                      <a:pt x="757" y="2151"/>
                      <a:pt x="1693" y="2154"/>
                    </a:cubicBezTo>
                    <a:lnTo>
                      <a:pt x="3063" y="2154"/>
                    </a:lnTo>
                    <a:cubicBezTo>
                      <a:pt x="4000" y="2151"/>
                      <a:pt x="4756" y="1395"/>
                      <a:pt x="4759" y="458"/>
                    </a:cubicBezTo>
                    <a:lnTo>
                      <a:pt x="4759" y="1"/>
                    </a:lnTo>
                    <a:close/>
                  </a:path>
                </a:pathLst>
              </a:custGeom>
              <a:grpFill/>
              <a:ln>
                <a:noFill/>
              </a:ln>
            </p:spPr>
            <p:txBody>
              <a:bodyPr spcFirstLastPara="1" wrap="square" lIns="201008" tIns="201008" rIns="201008" bIns="201008" anchor="ctr" anchorCtr="0">
                <a:noAutofit/>
              </a:bodyPr>
              <a:lstStyle/>
              <a:p>
                <a:endParaRPr sz="3957">
                  <a:solidFill>
                    <a:schemeClr val="bg1"/>
                  </a:solidFill>
                </a:endParaRPr>
              </a:p>
            </p:txBody>
          </p:sp>
        </p:grpSp>
      </p:grpSp>
      <p:cxnSp>
        <p:nvCxnSpPr>
          <p:cNvPr id="184" name="Conector recto 183">
            <a:extLst>
              <a:ext uri="{FF2B5EF4-FFF2-40B4-BE49-F238E27FC236}">
                <a16:creationId xmlns:a16="http://schemas.microsoft.com/office/drawing/2014/main" xmlns="" id="{E017C734-BF15-47DA-B028-C6DE20215351}"/>
              </a:ext>
            </a:extLst>
          </p:cNvPr>
          <p:cNvCxnSpPr>
            <a:cxnSpLocks/>
          </p:cNvCxnSpPr>
          <p:nvPr/>
        </p:nvCxnSpPr>
        <p:spPr>
          <a:xfrm>
            <a:off x="7145225" y="6466666"/>
            <a:ext cx="11556275" cy="14459"/>
          </a:xfrm>
          <a:prstGeom prst="line">
            <a:avLst/>
          </a:pr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nvGrpSpPr>
          <p:cNvPr id="21" name="Grupo 20">
            <a:extLst>
              <a:ext uri="{FF2B5EF4-FFF2-40B4-BE49-F238E27FC236}">
                <a16:creationId xmlns:a16="http://schemas.microsoft.com/office/drawing/2014/main" xmlns="" id="{46EAE551-4DCE-434F-9E66-E4D9C9B9C43B}"/>
              </a:ext>
            </a:extLst>
          </p:cNvPr>
          <p:cNvGrpSpPr/>
          <p:nvPr/>
        </p:nvGrpSpPr>
        <p:grpSpPr>
          <a:xfrm>
            <a:off x="2161553" y="2550422"/>
            <a:ext cx="2936981" cy="2501859"/>
            <a:chOff x="2162043" y="2390816"/>
            <a:chExt cx="2648696" cy="1902564"/>
          </a:xfrm>
        </p:grpSpPr>
        <p:pic>
          <p:nvPicPr>
            <p:cNvPr id="14" name="Gráfico 13" descr="Familia con dos niños">
              <a:extLst>
                <a:ext uri="{FF2B5EF4-FFF2-40B4-BE49-F238E27FC236}">
                  <a16:creationId xmlns:a16="http://schemas.microsoft.com/office/drawing/2014/main" xmlns="" id="{04E2329F-6394-4C76-839A-A79E4C4CFA23}"/>
                </a:ext>
              </a:extLst>
            </p:cNvPr>
            <p:cNvPicPr>
              <a:picLocks noChangeAspect="1"/>
            </p:cNvPicPr>
            <p:nvPr/>
          </p:nvPicPr>
          <p:blipFill>
            <a:blip r:embed="rId5">
              <a:extLst>
                <a:ext uri="{28A0092B-C50C-407E-A947-70E740481C1C}">
                  <a14:useLocalDpi xmlns:a14="http://schemas.microsoft.com/office/drawing/2010/main" xmlns="" val="0"/>
                </a:ext>
                <a:ext uri="{96DAC541-7B7A-43D3-8B79-37D633B846F1}">
                  <asvg:svgBlip xmlns:asvg="http://schemas.microsoft.com/office/drawing/2016/SVG/main" xmlns="" r:embed="rId6"/>
                </a:ext>
              </a:extLst>
            </a:blip>
            <a:stretch>
              <a:fillRect/>
            </a:stretch>
          </p:blipFill>
          <p:spPr>
            <a:xfrm>
              <a:off x="2963957" y="2390816"/>
              <a:ext cx="914400" cy="914400"/>
            </a:xfrm>
            <a:prstGeom prst="rect">
              <a:avLst/>
            </a:prstGeom>
          </p:spPr>
        </p:pic>
        <p:pic>
          <p:nvPicPr>
            <p:cNvPr id="16" name="Gráfico 15" descr="Mujer con bebé">
              <a:extLst>
                <a:ext uri="{FF2B5EF4-FFF2-40B4-BE49-F238E27FC236}">
                  <a16:creationId xmlns:a16="http://schemas.microsoft.com/office/drawing/2014/main" xmlns="" id="{8DCF0A4F-884D-41AF-A552-ECA1EE838565}"/>
                </a:ext>
              </a:extLst>
            </p:cNvPr>
            <p:cNvPicPr>
              <a:picLocks noChangeAspect="1"/>
            </p:cNvPicPr>
            <p:nvPr/>
          </p:nvPicPr>
          <p:blipFill>
            <a:blip r:embed="rId7">
              <a:extLst>
                <a:ext uri="{28A0092B-C50C-407E-A947-70E740481C1C}">
                  <a14:useLocalDpi xmlns:a14="http://schemas.microsoft.com/office/drawing/2010/main" xmlns="" val="0"/>
                </a:ext>
                <a:ext uri="{96DAC541-7B7A-43D3-8B79-37D633B846F1}">
                  <asvg:svgBlip xmlns:asvg="http://schemas.microsoft.com/office/drawing/2016/SVG/main" xmlns="" r:embed="rId8"/>
                </a:ext>
              </a:extLst>
            </a:blip>
            <a:stretch>
              <a:fillRect/>
            </a:stretch>
          </p:blipFill>
          <p:spPr>
            <a:xfrm>
              <a:off x="3027208" y="3378980"/>
              <a:ext cx="914400" cy="914400"/>
            </a:xfrm>
            <a:prstGeom prst="rect">
              <a:avLst/>
            </a:prstGeom>
          </p:spPr>
        </p:pic>
        <p:pic>
          <p:nvPicPr>
            <p:cNvPr id="18" name="Gráfico 17" descr="Hombre y mujer">
              <a:extLst>
                <a:ext uri="{FF2B5EF4-FFF2-40B4-BE49-F238E27FC236}">
                  <a16:creationId xmlns:a16="http://schemas.microsoft.com/office/drawing/2014/main" xmlns="" id="{D2AB14CC-34AB-435D-B6A4-FC4539A0DE7E}"/>
                </a:ext>
              </a:extLst>
            </p:cNvPr>
            <p:cNvPicPr>
              <a:picLocks noChangeAspect="1"/>
            </p:cNvPicPr>
            <p:nvPr/>
          </p:nvPicPr>
          <p:blipFill>
            <a:blip r:embed="rId9">
              <a:extLst>
                <a:ext uri="{28A0092B-C50C-407E-A947-70E740481C1C}">
                  <a14:useLocalDpi xmlns:a14="http://schemas.microsoft.com/office/drawing/2010/main" xmlns="" val="0"/>
                </a:ext>
                <a:ext uri="{96DAC541-7B7A-43D3-8B79-37D633B846F1}">
                  <asvg:svgBlip xmlns:asvg="http://schemas.microsoft.com/office/drawing/2016/SVG/main" xmlns="" r:embed="rId10"/>
                </a:ext>
              </a:extLst>
            </a:blip>
            <a:stretch>
              <a:fillRect/>
            </a:stretch>
          </p:blipFill>
          <p:spPr>
            <a:xfrm>
              <a:off x="3896339" y="2968892"/>
              <a:ext cx="914400" cy="914400"/>
            </a:xfrm>
            <a:prstGeom prst="rect">
              <a:avLst/>
            </a:prstGeom>
          </p:spPr>
        </p:pic>
        <p:pic>
          <p:nvPicPr>
            <p:cNvPr id="20" name="Gráfico 19" descr="Acceso universal">
              <a:extLst>
                <a:ext uri="{FF2B5EF4-FFF2-40B4-BE49-F238E27FC236}">
                  <a16:creationId xmlns:a16="http://schemas.microsoft.com/office/drawing/2014/main" xmlns="" id="{8EEDEDBA-33C4-49BF-872E-87982B12CD49}"/>
                </a:ext>
              </a:extLst>
            </p:cNvPr>
            <p:cNvPicPr>
              <a:picLocks noChangeAspect="1"/>
            </p:cNvPicPr>
            <p:nvPr/>
          </p:nvPicPr>
          <p:blipFill>
            <a:blip r:embed="rId11">
              <a:extLst>
                <a:ext uri="{28A0092B-C50C-407E-A947-70E740481C1C}">
                  <a14:useLocalDpi xmlns:a14="http://schemas.microsoft.com/office/drawing/2010/main" xmlns="" val="0"/>
                </a:ext>
                <a:ext uri="{96DAC541-7B7A-43D3-8B79-37D633B846F1}">
                  <asvg:svgBlip xmlns:asvg="http://schemas.microsoft.com/office/drawing/2016/SVG/main" xmlns="" r:embed="rId12"/>
                </a:ext>
              </a:extLst>
            </a:blip>
            <a:stretch>
              <a:fillRect/>
            </a:stretch>
          </p:blipFill>
          <p:spPr>
            <a:xfrm>
              <a:off x="2162043" y="3222659"/>
              <a:ext cx="914400" cy="914400"/>
            </a:xfrm>
            <a:prstGeom prst="rect">
              <a:avLst/>
            </a:prstGeom>
          </p:spPr>
        </p:pic>
      </p:grpSp>
      <p:sp>
        <p:nvSpPr>
          <p:cNvPr id="22" name="CuadroTexto 21">
            <a:extLst>
              <a:ext uri="{FF2B5EF4-FFF2-40B4-BE49-F238E27FC236}">
                <a16:creationId xmlns:a16="http://schemas.microsoft.com/office/drawing/2014/main" xmlns="" id="{37E76657-1F48-4A3E-BF15-2035A70F1C21}"/>
              </a:ext>
            </a:extLst>
          </p:cNvPr>
          <p:cNvSpPr txBox="1"/>
          <p:nvPr/>
        </p:nvSpPr>
        <p:spPr>
          <a:xfrm>
            <a:off x="891345" y="9201581"/>
            <a:ext cx="15888260" cy="1569660"/>
          </a:xfrm>
          <a:prstGeom prst="rect">
            <a:avLst/>
          </a:prstGeom>
          <a:noFill/>
        </p:spPr>
        <p:txBody>
          <a:bodyPr wrap="square" rtlCol="0">
            <a:spAutoFit/>
          </a:bodyPr>
          <a:lstStyle/>
          <a:p>
            <a:r>
              <a:rPr lang="es-ES" sz="2400" b="1" i="1" dirty="0">
                <a:solidFill>
                  <a:schemeClr val="bg1">
                    <a:lumMod val="50000"/>
                  </a:schemeClr>
                </a:solidFill>
              </a:rPr>
              <a:t>El crecimiento  se da en su mayoría por  estrategias de traslados de la competencia comparado con  el ingreso de nuevos afiliados  al sistema, adicional por la asignación de afiliados generadas por el Ministerio por revocatorias parciales o totales de EPS como:  SaludVida, Medimás ((Antioquia, Valle, Nariño, Santander, Atlántico, Arauca, Bolívar, Cauca, C/marca, Guainía, La Guajira y Magdalena) Comfacundi, Comfamiliar  Cartagena</a:t>
            </a:r>
            <a:endParaRPr lang="es-CO" sz="2400" b="1" i="1" dirty="0">
              <a:solidFill>
                <a:schemeClr val="bg1">
                  <a:lumMod val="50000"/>
                </a:schemeClr>
              </a:solidFill>
            </a:endParaRPr>
          </a:p>
        </p:txBody>
      </p:sp>
      <p:pic>
        <p:nvPicPr>
          <p:cNvPr id="185" name="Gráfico 184" descr="Hombre y mujer">
            <a:extLst>
              <a:ext uri="{FF2B5EF4-FFF2-40B4-BE49-F238E27FC236}">
                <a16:creationId xmlns:a16="http://schemas.microsoft.com/office/drawing/2014/main" xmlns="" id="{8C322AB4-DA36-4118-BE0E-C02FBEE1E3E3}"/>
              </a:ext>
            </a:extLst>
          </p:cNvPr>
          <p:cNvPicPr>
            <a:picLocks noChangeAspect="1"/>
          </p:cNvPicPr>
          <p:nvPr/>
        </p:nvPicPr>
        <p:blipFill>
          <a:blip r:embed="rId13">
            <a:extLst>
              <a:ext uri="{28A0092B-C50C-407E-A947-70E740481C1C}">
                <a14:useLocalDpi xmlns:a14="http://schemas.microsoft.com/office/drawing/2010/main" xmlns="" val="0"/>
              </a:ext>
              <a:ext uri="{96DAC541-7B7A-43D3-8B79-37D633B846F1}">
                <asvg:svgBlip xmlns:asvg="http://schemas.microsoft.com/office/drawing/2016/SVG/main" xmlns="" r:embed="rId14"/>
              </a:ext>
            </a:extLst>
          </a:blip>
          <a:stretch>
            <a:fillRect/>
          </a:stretch>
        </p:blipFill>
        <p:spPr>
          <a:xfrm>
            <a:off x="8757917" y="7213564"/>
            <a:ext cx="1013924" cy="1202430"/>
          </a:xfrm>
          <a:prstGeom prst="rect">
            <a:avLst/>
          </a:prstGeom>
        </p:spPr>
      </p:pic>
      <p:pic>
        <p:nvPicPr>
          <p:cNvPr id="186" name="Gráfico 185" descr="Mujer con bebé">
            <a:extLst>
              <a:ext uri="{FF2B5EF4-FFF2-40B4-BE49-F238E27FC236}">
                <a16:creationId xmlns:a16="http://schemas.microsoft.com/office/drawing/2014/main" xmlns="" id="{90CFD683-762D-4EFF-8AE7-C9FBF91B5A4B}"/>
              </a:ext>
            </a:extLst>
          </p:cNvPr>
          <p:cNvPicPr>
            <a:picLocks noChangeAspect="1"/>
          </p:cNvPicPr>
          <p:nvPr/>
        </p:nvPicPr>
        <p:blipFill>
          <a:blip r:embed="rId15">
            <a:extLst>
              <a:ext uri="{28A0092B-C50C-407E-A947-70E740481C1C}">
                <a14:useLocalDpi xmlns:a14="http://schemas.microsoft.com/office/drawing/2010/main" xmlns="" val="0"/>
              </a:ext>
              <a:ext uri="{96DAC541-7B7A-43D3-8B79-37D633B846F1}">
                <asvg:svgBlip xmlns:asvg="http://schemas.microsoft.com/office/drawing/2016/SVG/main" xmlns="" r:embed="rId16"/>
              </a:ext>
            </a:extLst>
          </a:blip>
          <a:stretch>
            <a:fillRect/>
          </a:stretch>
        </p:blipFill>
        <p:spPr>
          <a:xfrm>
            <a:off x="14102882" y="7264471"/>
            <a:ext cx="1013924" cy="1202430"/>
          </a:xfrm>
          <a:prstGeom prst="rect">
            <a:avLst/>
          </a:prstGeom>
        </p:spPr>
      </p:pic>
      <p:grpSp>
        <p:nvGrpSpPr>
          <p:cNvPr id="89" name="Grupo 88">
            <a:extLst>
              <a:ext uri="{FF2B5EF4-FFF2-40B4-BE49-F238E27FC236}">
                <a16:creationId xmlns:a16="http://schemas.microsoft.com/office/drawing/2014/main" xmlns="" id="{0E53A0B7-3435-4D5A-9386-7BC111F29EAD}"/>
              </a:ext>
            </a:extLst>
          </p:cNvPr>
          <p:cNvGrpSpPr/>
          <p:nvPr/>
        </p:nvGrpSpPr>
        <p:grpSpPr>
          <a:xfrm>
            <a:off x="16681450" y="0"/>
            <a:ext cx="3422649" cy="2086450"/>
            <a:chOff x="15391902" y="0"/>
            <a:chExt cx="4712197" cy="2816664"/>
          </a:xfrm>
        </p:grpSpPr>
        <p:sp>
          <p:nvSpPr>
            <p:cNvPr id="92" name="object 27">
              <a:extLst>
                <a:ext uri="{FF2B5EF4-FFF2-40B4-BE49-F238E27FC236}">
                  <a16:creationId xmlns:a16="http://schemas.microsoft.com/office/drawing/2014/main" xmlns="" id="{7A913EBA-3962-4F3E-A1AA-4A17107708CF}"/>
                </a:ext>
              </a:extLst>
            </p:cNvPr>
            <p:cNvSpPr/>
            <p:nvPr/>
          </p:nvSpPr>
          <p:spPr>
            <a:xfrm>
              <a:off x="15391902" y="0"/>
              <a:ext cx="4712197" cy="2816664"/>
            </a:xfrm>
            <a:prstGeom prst="rect">
              <a:avLst/>
            </a:prstGeom>
            <a:blipFill>
              <a:blip r:embed="rId17" cstate="print"/>
              <a:stretch>
                <a:fillRect/>
              </a:stretch>
            </a:blipFill>
          </p:spPr>
          <p:txBody>
            <a:bodyPr wrap="square" lIns="0" tIns="0" rIns="0" bIns="0" rtlCol="0"/>
            <a:lstStyle/>
            <a:p>
              <a:endParaRPr dirty="0"/>
            </a:p>
          </p:txBody>
        </p:sp>
        <p:sp>
          <p:nvSpPr>
            <p:cNvPr id="93" name="object 28">
              <a:extLst>
                <a:ext uri="{FF2B5EF4-FFF2-40B4-BE49-F238E27FC236}">
                  <a16:creationId xmlns:a16="http://schemas.microsoft.com/office/drawing/2014/main" xmlns="" id="{023887D7-1FC0-4D6C-AF02-5F1138FD445F}"/>
                </a:ext>
              </a:extLst>
            </p:cNvPr>
            <p:cNvSpPr/>
            <p:nvPr/>
          </p:nvSpPr>
          <p:spPr>
            <a:xfrm>
              <a:off x="16243583" y="962530"/>
              <a:ext cx="111253" cy="108436"/>
            </a:xfrm>
            <a:prstGeom prst="rect">
              <a:avLst/>
            </a:prstGeom>
            <a:blipFill>
              <a:blip r:embed="rId18" cstate="print"/>
              <a:stretch>
                <a:fillRect/>
              </a:stretch>
            </a:blipFill>
          </p:spPr>
          <p:txBody>
            <a:bodyPr wrap="square" lIns="0" tIns="0" rIns="0" bIns="0" rtlCol="0"/>
            <a:lstStyle/>
            <a:p>
              <a:endParaRPr dirty="0"/>
            </a:p>
          </p:txBody>
        </p:sp>
        <p:sp>
          <p:nvSpPr>
            <p:cNvPr id="94" name="object 29">
              <a:extLst>
                <a:ext uri="{FF2B5EF4-FFF2-40B4-BE49-F238E27FC236}">
                  <a16:creationId xmlns:a16="http://schemas.microsoft.com/office/drawing/2014/main" xmlns="" id="{F49618D2-11F4-43F5-A00E-86E1E04132CA}"/>
                </a:ext>
              </a:extLst>
            </p:cNvPr>
            <p:cNvSpPr/>
            <p:nvPr/>
          </p:nvSpPr>
          <p:spPr>
            <a:xfrm>
              <a:off x="16092571" y="986553"/>
              <a:ext cx="405765" cy="155575"/>
            </a:xfrm>
            <a:custGeom>
              <a:avLst/>
              <a:gdLst/>
              <a:ahLst/>
              <a:cxnLst/>
              <a:rect l="l" t="t" r="r" b="b"/>
              <a:pathLst>
                <a:path w="405765" h="155575">
                  <a:moveTo>
                    <a:pt x="25234" y="0"/>
                  </a:moveTo>
                  <a:lnTo>
                    <a:pt x="15363" y="1938"/>
                  </a:lnTo>
                  <a:lnTo>
                    <a:pt x="7347" y="7240"/>
                  </a:lnTo>
                  <a:lnTo>
                    <a:pt x="1966" y="15134"/>
                  </a:lnTo>
                  <a:lnTo>
                    <a:pt x="0" y="24847"/>
                  </a:lnTo>
                  <a:lnTo>
                    <a:pt x="0" y="30292"/>
                  </a:lnTo>
                  <a:lnTo>
                    <a:pt x="2020" y="35862"/>
                  </a:lnTo>
                  <a:lnTo>
                    <a:pt x="5853" y="40271"/>
                  </a:lnTo>
                  <a:lnTo>
                    <a:pt x="35282" y="82149"/>
                  </a:lnTo>
                  <a:lnTo>
                    <a:pt x="73951" y="116242"/>
                  </a:lnTo>
                  <a:lnTo>
                    <a:pt x="119691" y="141085"/>
                  </a:lnTo>
                  <a:lnTo>
                    <a:pt x="170329" y="155209"/>
                  </a:lnTo>
                  <a:lnTo>
                    <a:pt x="181564" y="138711"/>
                  </a:lnTo>
                  <a:lnTo>
                    <a:pt x="196758" y="125968"/>
                  </a:lnTo>
                  <a:lnTo>
                    <a:pt x="214819" y="117754"/>
                  </a:lnTo>
                  <a:lnTo>
                    <a:pt x="234652" y="114844"/>
                  </a:lnTo>
                  <a:lnTo>
                    <a:pt x="336684" y="114844"/>
                  </a:lnTo>
                  <a:lnTo>
                    <a:pt x="344953" y="108750"/>
                  </a:lnTo>
                  <a:lnTo>
                    <a:pt x="204140" y="108750"/>
                  </a:lnTo>
                  <a:lnTo>
                    <a:pt x="158204" y="102661"/>
                  </a:lnTo>
                  <a:lnTo>
                    <a:pt x="115821" y="84933"/>
                  </a:lnTo>
                  <a:lnTo>
                    <a:pt x="79024" y="56373"/>
                  </a:lnTo>
                  <a:lnTo>
                    <a:pt x="49851" y="17790"/>
                  </a:lnTo>
                  <a:lnTo>
                    <a:pt x="44711" y="9846"/>
                  </a:lnTo>
                  <a:lnTo>
                    <a:pt x="38764" y="4304"/>
                  </a:lnTo>
                  <a:lnTo>
                    <a:pt x="32207" y="1058"/>
                  </a:lnTo>
                  <a:lnTo>
                    <a:pt x="25234" y="0"/>
                  </a:lnTo>
                  <a:close/>
                </a:path>
                <a:path w="405765" h="155575">
                  <a:moveTo>
                    <a:pt x="336684" y="114844"/>
                  </a:moveTo>
                  <a:lnTo>
                    <a:pt x="234652" y="114844"/>
                  </a:lnTo>
                  <a:lnTo>
                    <a:pt x="250924" y="116738"/>
                  </a:lnTo>
                  <a:lnTo>
                    <a:pt x="266192" y="122131"/>
                  </a:lnTo>
                  <a:lnTo>
                    <a:pt x="279726" y="130592"/>
                  </a:lnTo>
                  <a:lnTo>
                    <a:pt x="290797" y="141692"/>
                  </a:lnTo>
                  <a:lnTo>
                    <a:pt x="323493" y="124564"/>
                  </a:lnTo>
                  <a:lnTo>
                    <a:pt x="336684" y="114844"/>
                  </a:lnTo>
                  <a:close/>
                </a:path>
                <a:path w="405765" h="155575">
                  <a:moveTo>
                    <a:pt x="380124" y="6345"/>
                  </a:moveTo>
                  <a:lnTo>
                    <a:pt x="371339" y="6345"/>
                  </a:lnTo>
                  <a:lnTo>
                    <a:pt x="362941" y="11025"/>
                  </a:lnTo>
                  <a:lnTo>
                    <a:pt x="358491" y="18229"/>
                  </a:lnTo>
                  <a:lnTo>
                    <a:pt x="330847" y="55308"/>
                  </a:lnTo>
                  <a:lnTo>
                    <a:pt x="294261" y="83877"/>
                  </a:lnTo>
                  <a:lnTo>
                    <a:pt x="251203" y="102251"/>
                  </a:lnTo>
                  <a:lnTo>
                    <a:pt x="204140" y="108750"/>
                  </a:lnTo>
                  <a:lnTo>
                    <a:pt x="344953" y="108750"/>
                  </a:lnTo>
                  <a:lnTo>
                    <a:pt x="353040" y="102791"/>
                  </a:lnTo>
                  <a:lnTo>
                    <a:pt x="378658" y="76657"/>
                  </a:lnTo>
                  <a:lnTo>
                    <a:pt x="399568" y="46448"/>
                  </a:lnTo>
                  <a:lnTo>
                    <a:pt x="403160" y="42113"/>
                  </a:lnTo>
                  <a:lnTo>
                    <a:pt x="405149" y="36532"/>
                  </a:lnTo>
                  <a:lnTo>
                    <a:pt x="405149" y="31025"/>
                  </a:lnTo>
                  <a:lnTo>
                    <a:pt x="403190" y="21452"/>
                  </a:lnTo>
                  <a:lnTo>
                    <a:pt x="397839" y="13604"/>
                  </a:lnTo>
                  <a:lnTo>
                    <a:pt x="389887" y="8296"/>
                  </a:lnTo>
                  <a:lnTo>
                    <a:pt x="380124" y="6345"/>
                  </a:lnTo>
                  <a:close/>
                </a:path>
              </a:pathLst>
            </a:custGeom>
            <a:solidFill>
              <a:srgbClr val="FFFFFF"/>
            </a:solidFill>
          </p:spPr>
          <p:txBody>
            <a:bodyPr wrap="square" lIns="0" tIns="0" rIns="0" bIns="0" rtlCol="0"/>
            <a:lstStyle/>
            <a:p>
              <a:endParaRPr dirty="0"/>
            </a:p>
          </p:txBody>
        </p:sp>
        <p:sp>
          <p:nvSpPr>
            <p:cNvPr id="95" name="object 30">
              <a:extLst>
                <a:ext uri="{FF2B5EF4-FFF2-40B4-BE49-F238E27FC236}">
                  <a16:creationId xmlns:a16="http://schemas.microsoft.com/office/drawing/2014/main" xmlns="" id="{58705C89-B964-4AF4-A49D-59EB49B2C654}"/>
                </a:ext>
              </a:extLst>
            </p:cNvPr>
            <p:cNvSpPr/>
            <p:nvPr/>
          </p:nvSpPr>
          <p:spPr>
            <a:xfrm>
              <a:off x="16278322" y="792962"/>
              <a:ext cx="111158" cy="108499"/>
            </a:xfrm>
            <a:prstGeom prst="rect">
              <a:avLst/>
            </a:prstGeom>
            <a:blipFill>
              <a:blip r:embed="rId19" cstate="print"/>
              <a:stretch>
                <a:fillRect/>
              </a:stretch>
            </a:blipFill>
          </p:spPr>
          <p:txBody>
            <a:bodyPr wrap="square" lIns="0" tIns="0" rIns="0" bIns="0" rtlCol="0"/>
            <a:lstStyle/>
            <a:p>
              <a:endParaRPr dirty="0"/>
            </a:p>
          </p:txBody>
        </p:sp>
        <p:sp>
          <p:nvSpPr>
            <p:cNvPr id="96" name="object 31">
              <a:extLst>
                <a:ext uri="{FF2B5EF4-FFF2-40B4-BE49-F238E27FC236}">
                  <a16:creationId xmlns:a16="http://schemas.microsoft.com/office/drawing/2014/main" xmlns="" id="{166B4FAB-6C36-49B1-8865-E29ADC088EC4}"/>
                </a:ext>
              </a:extLst>
            </p:cNvPr>
            <p:cNvSpPr/>
            <p:nvPr/>
          </p:nvSpPr>
          <p:spPr>
            <a:xfrm>
              <a:off x="16153058" y="703868"/>
              <a:ext cx="382905" cy="296545"/>
            </a:xfrm>
            <a:custGeom>
              <a:avLst/>
              <a:gdLst/>
              <a:ahLst/>
              <a:cxnLst/>
              <a:rect l="l" t="t" r="r" b="b"/>
              <a:pathLst>
                <a:path w="382905" h="296544">
                  <a:moveTo>
                    <a:pt x="363162" y="245753"/>
                  </a:moveTo>
                  <a:lnTo>
                    <a:pt x="145681" y="245753"/>
                  </a:lnTo>
                  <a:lnTo>
                    <a:pt x="168589" y="249511"/>
                  </a:lnTo>
                  <a:lnTo>
                    <a:pt x="188508" y="259961"/>
                  </a:lnTo>
                  <a:lnTo>
                    <a:pt x="204016" y="275867"/>
                  </a:lnTo>
                  <a:lnTo>
                    <a:pt x="213689" y="295993"/>
                  </a:lnTo>
                  <a:lnTo>
                    <a:pt x="217208" y="295385"/>
                  </a:lnTo>
                  <a:lnTo>
                    <a:pt x="223893" y="295385"/>
                  </a:lnTo>
                  <a:lnTo>
                    <a:pt x="264483" y="291538"/>
                  </a:lnTo>
                  <a:lnTo>
                    <a:pt x="304760" y="280097"/>
                  </a:lnTo>
                  <a:lnTo>
                    <a:pt x="341958" y="261790"/>
                  </a:lnTo>
                  <a:lnTo>
                    <a:pt x="363162" y="245753"/>
                  </a:lnTo>
                  <a:close/>
                </a:path>
                <a:path w="382905" h="296544">
                  <a:moveTo>
                    <a:pt x="223893" y="295385"/>
                  </a:moveTo>
                  <a:lnTo>
                    <a:pt x="217208" y="295385"/>
                  </a:lnTo>
                  <a:lnTo>
                    <a:pt x="220045" y="295490"/>
                  </a:lnTo>
                  <a:lnTo>
                    <a:pt x="222789" y="295490"/>
                  </a:lnTo>
                  <a:lnTo>
                    <a:pt x="223893" y="295385"/>
                  </a:lnTo>
                  <a:close/>
                </a:path>
                <a:path w="382905" h="296544">
                  <a:moveTo>
                    <a:pt x="31280" y="0"/>
                  </a:moveTo>
                  <a:lnTo>
                    <a:pt x="6172" y="30718"/>
                  </a:lnTo>
                  <a:lnTo>
                    <a:pt x="0" y="78156"/>
                  </a:lnTo>
                  <a:lnTo>
                    <a:pt x="6078" y="132404"/>
                  </a:lnTo>
                  <a:lnTo>
                    <a:pt x="25915" y="181892"/>
                  </a:lnTo>
                  <a:lnTo>
                    <a:pt x="57767" y="224947"/>
                  </a:lnTo>
                  <a:lnTo>
                    <a:pt x="99892" y="259900"/>
                  </a:lnTo>
                  <a:lnTo>
                    <a:pt x="110760" y="253957"/>
                  </a:lnTo>
                  <a:lnTo>
                    <a:pt x="122150" y="249509"/>
                  </a:lnTo>
                  <a:lnTo>
                    <a:pt x="133859" y="246720"/>
                  </a:lnTo>
                  <a:lnTo>
                    <a:pt x="145681" y="245753"/>
                  </a:lnTo>
                  <a:lnTo>
                    <a:pt x="363162" y="245753"/>
                  </a:lnTo>
                  <a:lnTo>
                    <a:pt x="366526" y="243209"/>
                  </a:lnTo>
                  <a:lnTo>
                    <a:pt x="222621" y="243209"/>
                  </a:lnTo>
                  <a:lnTo>
                    <a:pt x="177717" y="237291"/>
                  </a:lnTo>
                  <a:lnTo>
                    <a:pt x="137341" y="220603"/>
                  </a:lnTo>
                  <a:lnTo>
                    <a:pt x="103114" y="194746"/>
                  </a:lnTo>
                  <a:lnTo>
                    <a:pt x="76658" y="161319"/>
                  </a:lnTo>
                  <a:lnTo>
                    <a:pt x="59596" y="121923"/>
                  </a:lnTo>
                  <a:lnTo>
                    <a:pt x="53548" y="78156"/>
                  </a:lnTo>
                  <a:lnTo>
                    <a:pt x="53925" y="67826"/>
                  </a:lnTo>
                  <a:lnTo>
                    <a:pt x="55095" y="57127"/>
                  </a:lnTo>
                  <a:lnTo>
                    <a:pt x="57117" y="46250"/>
                  </a:lnTo>
                  <a:lnTo>
                    <a:pt x="60050" y="35383"/>
                  </a:lnTo>
                  <a:lnTo>
                    <a:pt x="62647" y="26912"/>
                  </a:lnTo>
                  <a:lnTo>
                    <a:pt x="61568" y="19006"/>
                  </a:lnTo>
                  <a:lnTo>
                    <a:pt x="58082" y="12483"/>
                  </a:lnTo>
                  <a:lnTo>
                    <a:pt x="50962" y="4908"/>
                  </a:lnTo>
                  <a:lnTo>
                    <a:pt x="41629" y="591"/>
                  </a:lnTo>
                  <a:lnTo>
                    <a:pt x="31280" y="0"/>
                  </a:lnTo>
                  <a:close/>
                </a:path>
                <a:path w="382905" h="296544">
                  <a:moveTo>
                    <a:pt x="355350" y="191745"/>
                  </a:moveTo>
                  <a:lnTo>
                    <a:pt x="349769" y="191745"/>
                  </a:lnTo>
                  <a:lnTo>
                    <a:pt x="344209" y="193357"/>
                  </a:lnTo>
                  <a:lnTo>
                    <a:pt x="338544" y="197943"/>
                  </a:lnTo>
                  <a:lnTo>
                    <a:pt x="312848" y="217257"/>
                  </a:lnTo>
                  <a:lnTo>
                    <a:pt x="284352" y="231457"/>
                  </a:lnTo>
                  <a:lnTo>
                    <a:pt x="253971" y="240216"/>
                  </a:lnTo>
                  <a:lnTo>
                    <a:pt x="222621" y="243209"/>
                  </a:lnTo>
                  <a:lnTo>
                    <a:pt x="366526" y="243209"/>
                  </a:lnTo>
                  <a:lnTo>
                    <a:pt x="374417" y="237241"/>
                  </a:lnTo>
                  <a:lnTo>
                    <a:pt x="379066" y="232759"/>
                  </a:lnTo>
                  <a:lnTo>
                    <a:pt x="382470" y="225503"/>
                  </a:lnTo>
                  <a:lnTo>
                    <a:pt x="382470" y="218121"/>
                  </a:lnTo>
                  <a:lnTo>
                    <a:pt x="380336" y="207811"/>
                  </a:lnTo>
                  <a:lnTo>
                    <a:pt x="374521" y="199432"/>
                  </a:lnTo>
                  <a:lnTo>
                    <a:pt x="365900" y="193803"/>
                  </a:lnTo>
                  <a:lnTo>
                    <a:pt x="355350" y="191745"/>
                  </a:lnTo>
                  <a:close/>
                </a:path>
              </a:pathLst>
            </a:custGeom>
            <a:solidFill>
              <a:srgbClr val="FFFFFF"/>
            </a:solidFill>
          </p:spPr>
          <p:txBody>
            <a:bodyPr wrap="square" lIns="0" tIns="0" rIns="0" bIns="0" rtlCol="0"/>
            <a:lstStyle/>
            <a:p>
              <a:endParaRPr dirty="0"/>
            </a:p>
          </p:txBody>
        </p:sp>
        <p:sp>
          <p:nvSpPr>
            <p:cNvPr id="97" name="object 32">
              <a:extLst>
                <a:ext uri="{FF2B5EF4-FFF2-40B4-BE49-F238E27FC236}">
                  <a16:creationId xmlns:a16="http://schemas.microsoft.com/office/drawing/2014/main" xmlns="" id="{4223A68F-211D-453D-9416-E10FF713A7D4}"/>
                </a:ext>
              </a:extLst>
            </p:cNvPr>
            <p:cNvSpPr/>
            <p:nvPr/>
          </p:nvSpPr>
          <p:spPr>
            <a:xfrm>
              <a:off x="16271589" y="1114379"/>
              <a:ext cx="111075" cy="108614"/>
            </a:xfrm>
            <a:prstGeom prst="rect">
              <a:avLst/>
            </a:prstGeom>
            <a:blipFill>
              <a:blip r:embed="rId20" cstate="print"/>
              <a:stretch>
                <a:fillRect/>
              </a:stretch>
            </a:blipFill>
          </p:spPr>
          <p:txBody>
            <a:bodyPr wrap="square" lIns="0" tIns="0" rIns="0" bIns="0" rtlCol="0"/>
            <a:lstStyle/>
            <a:p>
              <a:endParaRPr dirty="0"/>
            </a:p>
          </p:txBody>
        </p:sp>
        <p:sp>
          <p:nvSpPr>
            <p:cNvPr id="98" name="object 33">
              <a:extLst>
                <a:ext uri="{FF2B5EF4-FFF2-40B4-BE49-F238E27FC236}">
                  <a16:creationId xmlns:a16="http://schemas.microsoft.com/office/drawing/2014/main" xmlns="" id="{56C0FC7B-C44A-4341-89AC-5292EB49DA15}"/>
                </a:ext>
              </a:extLst>
            </p:cNvPr>
            <p:cNvSpPr/>
            <p:nvPr/>
          </p:nvSpPr>
          <p:spPr>
            <a:xfrm>
              <a:off x="16176973" y="1091822"/>
              <a:ext cx="325755" cy="220979"/>
            </a:xfrm>
            <a:custGeom>
              <a:avLst/>
              <a:gdLst/>
              <a:ahLst/>
              <a:cxnLst/>
              <a:rect l="l" t="t" r="r" b="b"/>
              <a:pathLst>
                <a:path w="325755" h="220980">
                  <a:moveTo>
                    <a:pt x="27140" y="153052"/>
                  </a:moveTo>
                  <a:lnTo>
                    <a:pt x="25329" y="153052"/>
                  </a:lnTo>
                  <a:lnTo>
                    <a:pt x="15491" y="154971"/>
                  </a:lnTo>
                  <a:lnTo>
                    <a:pt x="7438" y="160226"/>
                  </a:lnTo>
                  <a:lnTo>
                    <a:pt x="1997" y="168067"/>
                  </a:lnTo>
                  <a:lnTo>
                    <a:pt x="0" y="177743"/>
                  </a:lnTo>
                  <a:lnTo>
                    <a:pt x="1214" y="185134"/>
                  </a:lnTo>
                  <a:lnTo>
                    <a:pt x="40224" y="210318"/>
                  </a:lnTo>
                  <a:lnTo>
                    <a:pt x="84983" y="219773"/>
                  </a:lnTo>
                  <a:lnTo>
                    <a:pt x="107619" y="220977"/>
                  </a:lnTo>
                  <a:lnTo>
                    <a:pt x="154288" y="216003"/>
                  </a:lnTo>
                  <a:lnTo>
                    <a:pt x="197694" y="201773"/>
                  </a:lnTo>
                  <a:lnTo>
                    <a:pt x="236689" y="179327"/>
                  </a:lnTo>
                  <a:lnTo>
                    <a:pt x="247674" y="169596"/>
                  </a:lnTo>
                  <a:lnTo>
                    <a:pt x="107619" y="169596"/>
                  </a:lnTo>
                  <a:lnTo>
                    <a:pt x="89743" y="168559"/>
                  </a:lnTo>
                  <a:lnTo>
                    <a:pt x="71493" y="165534"/>
                  </a:lnTo>
                  <a:lnTo>
                    <a:pt x="53045" y="160647"/>
                  </a:lnTo>
                  <a:lnTo>
                    <a:pt x="34574" y="154026"/>
                  </a:lnTo>
                  <a:lnTo>
                    <a:pt x="29077" y="153115"/>
                  </a:lnTo>
                  <a:lnTo>
                    <a:pt x="27140" y="153052"/>
                  </a:lnTo>
                  <a:close/>
                </a:path>
                <a:path w="325755" h="220980">
                  <a:moveTo>
                    <a:pt x="300315" y="0"/>
                  </a:moveTo>
                  <a:lnTo>
                    <a:pt x="262768" y="69150"/>
                  </a:lnTo>
                  <a:lnTo>
                    <a:pt x="237474" y="109808"/>
                  </a:lnTo>
                  <a:lnTo>
                    <a:pt x="201531" y="141563"/>
                  </a:lnTo>
                  <a:lnTo>
                    <a:pt x="157420" y="162223"/>
                  </a:lnTo>
                  <a:lnTo>
                    <a:pt x="107619" y="169596"/>
                  </a:lnTo>
                  <a:lnTo>
                    <a:pt x="247674" y="169596"/>
                  </a:lnTo>
                  <a:lnTo>
                    <a:pt x="270126" y="149707"/>
                  </a:lnTo>
                  <a:lnTo>
                    <a:pt x="296857" y="113952"/>
                  </a:lnTo>
                  <a:lnTo>
                    <a:pt x="315735" y="73102"/>
                  </a:lnTo>
                  <a:lnTo>
                    <a:pt x="325613" y="28198"/>
                  </a:lnTo>
                  <a:lnTo>
                    <a:pt x="325372" y="26407"/>
                  </a:lnTo>
                  <a:lnTo>
                    <a:pt x="325372" y="24512"/>
                  </a:lnTo>
                  <a:lnTo>
                    <a:pt x="323396" y="14886"/>
                  </a:lnTo>
                  <a:lnTo>
                    <a:pt x="318015" y="7104"/>
                  </a:lnTo>
                  <a:lnTo>
                    <a:pt x="310048" y="1898"/>
                  </a:lnTo>
                  <a:lnTo>
                    <a:pt x="300315" y="0"/>
                  </a:lnTo>
                  <a:close/>
                </a:path>
              </a:pathLst>
            </a:custGeom>
            <a:solidFill>
              <a:srgbClr val="FFFFFF"/>
            </a:solidFill>
          </p:spPr>
          <p:txBody>
            <a:bodyPr wrap="square" lIns="0" tIns="0" rIns="0" bIns="0" rtlCol="0"/>
            <a:lstStyle/>
            <a:p>
              <a:endParaRPr dirty="0"/>
            </a:p>
          </p:txBody>
        </p:sp>
        <p:sp>
          <p:nvSpPr>
            <p:cNvPr id="99" name="object 34">
              <a:extLst>
                <a:ext uri="{FF2B5EF4-FFF2-40B4-BE49-F238E27FC236}">
                  <a16:creationId xmlns:a16="http://schemas.microsoft.com/office/drawing/2014/main" xmlns="" id="{761444D8-A902-457D-B112-FA8B3DCFB5E2}"/>
                </a:ext>
              </a:extLst>
            </p:cNvPr>
            <p:cNvSpPr/>
            <p:nvPr/>
          </p:nvSpPr>
          <p:spPr>
            <a:xfrm>
              <a:off x="16909752" y="812006"/>
              <a:ext cx="304165" cy="321310"/>
            </a:xfrm>
            <a:custGeom>
              <a:avLst/>
              <a:gdLst/>
              <a:ahLst/>
              <a:cxnLst/>
              <a:rect l="l" t="t" r="r" b="b"/>
              <a:pathLst>
                <a:path w="304165" h="321309">
                  <a:moveTo>
                    <a:pt x="263573" y="52825"/>
                  </a:moveTo>
                  <a:lnTo>
                    <a:pt x="145534" y="52825"/>
                  </a:lnTo>
                  <a:lnTo>
                    <a:pt x="173025" y="55429"/>
                  </a:lnTo>
                  <a:lnTo>
                    <a:pt x="192657" y="63240"/>
                  </a:lnTo>
                  <a:lnTo>
                    <a:pt x="204435" y="76259"/>
                  </a:lnTo>
                  <a:lnTo>
                    <a:pt x="208360" y="94489"/>
                  </a:lnTo>
                  <a:lnTo>
                    <a:pt x="206661" y="105994"/>
                  </a:lnTo>
                  <a:lnTo>
                    <a:pt x="169324" y="129696"/>
                  </a:lnTo>
                  <a:lnTo>
                    <a:pt x="140797" y="133471"/>
                  </a:lnTo>
                  <a:lnTo>
                    <a:pt x="131317" y="134823"/>
                  </a:lnTo>
                  <a:lnTo>
                    <a:pt x="123523" y="136104"/>
                  </a:lnTo>
                  <a:lnTo>
                    <a:pt x="117399" y="137346"/>
                  </a:lnTo>
                  <a:lnTo>
                    <a:pt x="91708" y="141059"/>
                  </a:lnTo>
                  <a:lnTo>
                    <a:pt x="51802" y="151636"/>
                  </a:lnTo>
                  <a:lnTo>
                    <a:pt x="9418" y="188203"/>
                  </a:lnTo>
                  <a:lnTo>
                    <a:pt x="0" y="231783"/>
                  </a:lnTo>
                  <a:lnTo>
                    <a:pt x="1989" y="252023"/>
                  </a:lnTo>
                  <a:lnTo>
                    <a:pt x="31705" y="298661"/>
                  </a:lnTo>
                  <a:lnTo>
                    <a:pt x="83413" y="319552"/>
                  </a:lnTo>
                  <a:lnTo>
                    <a:pt x="104426" y="320943"/>
                  </a:lnTo>
                  <a:lnTo>
                    <a:pt x="136323" y="318635"/>
                  </a:lnTo>
                  <a:lnTo>
                    <a:pt x="164463" y="311707"/>
                  </a:lnTo>
                  <a:lnTo>
                    <a:pt x="188845" y="300154"/>
                  </a:lnTo>
                  <a:lnTo>
                    <a:pt x="209470" y="283970"/>
                  </a:lnTo>
                  <a:lnTo>
                    <a:pt x="303948" y="283970"/>
                  </a:lnTo>
                  <a:lnTo>
                    <a:pt x="303948" y="268148"/>
                  </a:lnTo>
                  <a:lnTo>
                    <a:pt x="129106" y="268148"/>
                  </a:lnTo>
                  <a:lnTo>
                    <a:pt x="118034" y="267633"/>
                  </a:lnTo>
                  <a:lnTo>
                    <a:pt x="79448" y="254046"/>
                  </a:lnTo>
                  <a:lnTo>
                    <a:pt x="66898" y="228830"/>
                  </a:lnTo>
                  <a:lnTo>
                    <a:pt x="70352" y="210066"/>
                  </a:lnTo>
                  <a:lnTo>
                    <a:pt x="80696" y="195412"/>
                  </a:lnTo>
                  <a:lnTo>
                    <a:pt x="97926" y="184853"/>
                  </a:lnTo>
                  <a:lnTo>
                    <a:pt x="122027" y="178392"/>
                  </a:lnTo>
                  <a:lnTo>
                    <a:pt x="149195" y="175133"/>
                  </a:lnTo>
                  <a:lnTo>
                    <a:pt x="171946" y="171205"/>
                  </a:lnTo>
                  <a:lnTo>
                    <a:pt x="190289" y="166620"/>
                  </a:lnTo>
                  <a:lnTo>
                    <a:pt x="204234" y="161387"/>
                  </a:lnTo>
                  <a:lnTo>
                    <a:pt x="271719" y="161387"/>
                  </a:lnTo>
                  <a:lnTo>
                    <a:pt x="271719" y="99316"/>
                  </a:lnTo>
                  <a:lnTo>
                    <a:pt x="271300" y="99316"/>
                  </a:lnTo>
                  <a:lnTo>
                    <a:pt x="271363" y="98907"/>
                  </a:lnTo>
                  <a:lnTo>
                    <a:pt x="271604" y="98436"/>
                  </a:lnTo>
                  <a:lnTo>
                    <a:pt x="271719" y="88594"/>
                  </a:lnTo>
                  <a:lnTo>
                    <a:pt x="269293" y="67380"/>
                  </a:lnTo>
                  <a:lnTo>
                    <a:pt x="263573" y="52825"/>
                  </a:lnTo>
                  <a:close/>
                </a:path>
                <a:path w="304165" h="321309">
                  <a:moveTo>
                    <a:pt x="303948" y="283970"/>
                  </a:moveTo>
                  <a:lnTo>
                    <a:pt x="209470" y="283970"/>
                  </a:lnTo>
                  <a:lnTo>
                    <a:pt x="215400" y="300154"/>
                  </a:lnTo>
                  <a:lnTo>
                    <a:pt x="226082" y="311707"/>
                  </a:lnTo>
                  <a:lnTo>
                    <a:pt x="241522" y="318635"/>
                  </a:lnTo>
                  <a:lnTo>
                    <a:pt x="261730" y="320943"/>
                  </a:lnTo>
                  <a:lnTo>
                    <a:pt x="272058" y="320464"/>
                  </a:lnTo>
                  <a:lnTo>
                    <a:pt x="282533" y="319028"/>
                  </a:lnTo>
                  <a:lnTo>
                    <a:pt x="293161" y="316636"/>
                  </a:lnTo>
                  <a:lnTo>
                    <a:pt x="303948" y="313288"/>
                  </a:lnTo>
                  <a:lnTo>
                    <a:pt x="303948" y="283970"/>
                  </a:lnTo>
                  <a:close/>
                </a:path>
                <a:path w="304165" h="321309">
                  <a:moveTo>
                    <a:pt x="271719" y="161387"/>
                  </a:moveTo>
                  <a:lnTo>
                    <a:pt x="204234" y="161387"/>
                  </a:lnTo>
                  <a:lnTo>
                    <a:pt x="204234" y="210071"/>
                  </a:lnTo>
                  <a:lnTo>
                    <a:pt x="202582" y="223687"/>
                  </a:lnTo>
                  <a:lnTo>
                    <a:pt x="177827" y="255238"/>
                  </a:lnTo>
                  <a:lnTo>
                    <a:pt x="129106" y="268148"/>
                  </a:lnTo>
                  <a:lnTo>
                    <a:pt x="281289" y="268148"/>
                  </a:lnTo>
                  <a:lnTo>
                    <a:pt x="276954" y="266368"/>
                  </a:lnTo>
                  <a:lnTo>
                    <a:pt x="274557" y="262882"/>
                  </a:lnTo>
                  <a:lnTo>
                    <a:pt x="272651" y="259342"/>
                  </a:lnTo>
                  <a:lnTo>
                    <a:pt x="271809" y="254046"/>
                  </a:lnTo>
                  <a:lnTo>
                    <a:pt x="271719" y="161387"/>
                  </a:lnTo>
                  <a:close/>
                </a:path>
                <a:path w="304165" h="321309">
                  <a:moveTo>
                    <a:pt x="303948" y="266955"/>
                  </a:moveTo>
                  <a:lnTo>
                    <a:pt x="299236" y="267771"/>
                  </a:lnTo>
                  <a:lnTo>
                    <a:pt x="296095" y="268148"/>
                  </a:lnTo>
                  <a:lnTo>
                    <a:pt x="303948" y="268148"/>
                  </a:lnTo>
                  <a:lnTo>
                    <a:pt x="303948" y="266955"/>
                  </a:lnTo>
                  <a:close/>
                </a:path>
                <a:path w="304165" h="321309">
                  <a:moveTo>
                    <a:pt x="149628" y="0"/>
                  </a:moveTo>
                  <a:lnTo>
                    <a:pt x="97411" y="5294"/>
                  </a:lnTo>
                  <a:lnTo>
                    <a:pt x="56919" y="21151"/>
                  </a:lnTo>
                  <a:lnTo>
                    <a:pt x="24384" y="54127"/>
                  </a:lnTo>
                  <a:lnTo>
                    <a:pt x="11214" y="101515"/>
                  </a:lnTo>
                  <a:lnTo>
                    <a:pt x="78049" y="101515"/>
                  </a:lnTo>
                  <a:lnTo>
                    <a:pt x="84035" y="80209"/>
                  </a:lnTo>
                  <a:lnTo>
                    <a:pt x="97279" y="64994"/>
                  </a:lnTo>
                  <a:lnTo>
                    <a:pt x="117780" y="55867"/>
                  </a:lnTo>
                  <a:lnTo>
                    <a:pt x="145534" y="52825"/>
                  </a:lnTo>
                  <a:lnTo>
                    <a:pt x="263573" y="52825"/>
                  </a:lnTo>
                  <a:lnTo>
                    <a:pt x="262020" y="48875"/>
                  </a:lnTo>
                  <a:lnTo>
                    <a:pt x="232956" y="19978"/>
                  </a:lnTo>
                  <a:lnTo>
                    <a:pt x="195682" y="4990"/>
                  </a:lnTo>
                  <a:lnTo>
                    <a:pt x="173757" y="1247"/>
                  </a:lnTo>
                  <a:lnTo>
                    <a:pt x="149628" y="0"/>
                  </a:lnTo>
                  <a:close/>
                </a:path>
                <a:path w="304165" h="321309">
                  <a:moveTo>
                    <a:pt x="271719" y="99002"/>
                  </a:moveTo>
                  <a:lnTo>
                    <a:pt x="271541" y="99075"/>
                  </a:lnTo>
                  <a:lnTo>
                    <a:pt x="271447" y="99253"/>
                  </a:lnTo>
                  <a:lnTo>
                    <a:pt x="271300" y="99316"/>
                  </a:lnTo>
                  <a:lnTo>
                    <a:pt x="271719" y="99316"/>
                  </a:lnTo>
                  <a:lnTo>
                    <a:pt x="271719" y="99002"/>
                  </a:lnTo>
                  <a:close/>
                </a:path>
              </a:pathLst>
            </a:custGeom>
            <a:solidFill>
              <a:srgbClr val="FFFFFF"/>
            </a:solidFill>
          </p:spPr>
          <p:txBody>
            <a:bodyPr wrap="square" lIns="0" tIns="0" rIns="0" bIns="0" rtlCol="0"/>
            <a:lstStyle/>
            <a:p>
              <a:endParaRPr dirty="0"/>
            </a:p>
          </p:txBody>
        </p:sp>
        <p:sp>
          <p:nvSpPr>
            <p:cNvPr id="110" name="object 35">
              <a:extLst>
                <a:ext uri="{FF2B5EF4-FFF2-40B4-BE49-F238E27FC236}">
                  <a16:creationId xmlns:a16="http://schemas.microsoft.com/office/drawing/2014/main" xmlns="" id="{B388E876-BB6B-4C78-8C2A-E9B91C7349AA}"/>
                </a:ext>
              </a:extLst>
            </p:cNvPr>
            <p:cNvSpPr/>
            <p:nvPr/>
          </p:nvSpPr>
          <p:spPr>
            <a:xfrm>
              <a:off x="17231693" y="812584"/>
              <a:ext cx="440055" cy="311785"/>
            </a:xfrm>
            <a:custGeom>
              <a:avLst/>
              <a:gdLst/>
              <a:ahLst/>
              <a:cxnLst/>
              <a:rect l="l" t="t" r="r" b="b"/>
              <a:pathLst>
                <a:path w="440055" h="311784">
                  <a:moveTo>
                    <a:pt x="63411" y="8261"/>
                  </a:moveTo>
                  <a:lnTo>
                    <a:pt x="0" y="8261"/>
                  </a:lnTo>
                  <a:lnTo>
                    <a:pt x="0" y="311592"/>
                  </a:lnTo>
                  <a:lnTo>
                    <a:pt x="66929" y="311592"/>
                  </a:lnTo>
                  <a:lnTo>
                    <a:pt x="66929" y="131451"/>
                  </a:lnTo>
                  <a:lnTo>
                    <a:pt x="68179" y="114383"/>
                  </a:lnTo>
                  <a:lnTo>
                    <a:pt x="86855" y="73369"/>
                  </a:lnTo>
                  <a:lnTo>
                    <a:pt x="119960" y="54099"/>
                  </a:lnTo>
                  <a:lnTo>
                    <a:pt x="133210" y="52815"/>
                  </a:lnTo>
                  <a:lnTo>
                    <a:pt x="430921" y="52815"/>
                  </a:lnTo>
                  <a:lnTo>
                    <a:pt x="429524" y="50469"/>
                  </a:lnTo>
                  <a:lnTo>
                    <a:pt x="63411" y="50469"/>
                  </a:lnTo>
                  <a:lnTo>
                    <a:pt x="63411" y="8261"/>
                  </a:lnTo>
                  <a:close/>
                </a:path>
                <a:path w="440055" h="311784">
                  <a:moveTo>
                    <a:pt x="318032" y="52815"/>
                  </a:moveTo>
                  <a:lnTo>
                    <a:pt x="133210" y="52815"/>
                  </a:lnTo>
                  <a:lnTo>
                    <a:pt x="146814" y="53804"/>
                  </a:lnTo>
                  <a:lnTo>
                    <a:pt x="158273" y="56774"/>
                  </a:lnTo>
                  <a:lnTo>
                    <a:pt x="183638" y="88325"/>
                  </a:lnTo>
                  <a:lnTo>
                    <a:pt x="186570" y="311592"/>
                  </a:lnTo>
                  <a:lnTo>
                    <a:pt x="253479" y="311592"/>
                  </a:lnTo>
                  <a:lnTo>
                    <a:pt x="253479" y="133817"/>
                  </a:lnTo>
                  <a:lnTo>
                    <a:pt x="257509" y="98376"/>
                  </a:lnTo>
                  <a:lnTo>
                    <a:pt x="269605" y="73063"/>
                  </a:lnTo>
                  <a:lnTo>
                    <a:pt x="289777" y="57876"/>
                  </a:lnTo>
                  <a:lnTo>
                    <a:pt x="318032" y="52815"/>
                  </a:lnTo>
                  <a:close/>
                </a:path>
                <a:path w="440055" h="311784">
                  <a:moveTo>
                    <a:pt x="430921" y="52815"/>
                  </a:moveTo>
                  <a:lnTo>
                    <a:pt x="318032" y="52815"/>
                  </a:lnTo>
                  <a:lnTo>
                    <a:pt x="334381" y="54208"/>
                  </a:lnTo>
                  <a:lnTo>
                    <a:pt x="347653" y="58388"/>
                  </a:lnTo>
                  <a:lnTo>
                    <a:pt x="371098" y="97872"/>
                  </a:lnTo>
                  <a:lnTo>
                    <a:pt x="373130" y="311592"/>
                  </a:lnTo>
                  <a:lnTo>
                    <a:pt x="440018" y="311592"/>
                  </a:lnTo>
                  <a:lnTo>
                    <a:pt x="439919" y="101456"/>
                  </a:lnTo>
                  <a:lnTo>
                    <a:pt x="433681" y="57448"/>
                  </a:lnTo>
                  <a:lnTo>
                    <a:pt x="430921" y="52815"/>
                  </a:lnTo>
                  <a:close/>
                </a:path>
                <a:path w="440055" h="311784">
                  <a:moveTo>
                    <a:pt x="158382" y="0"/>
                  </a:moveTo>
                  <a:lnTo>
                    <a:pt x="130561" y="3151"/>
                  </a:lnTo>
                  <a:lnTo>
                    <a:pt x="105749" y="12610"/>
                  </a:lnTo>
                  <a:lnTo>
                    <a:pt x="83927" y="28381"/>
                  </a:lnTo>
                  <a:lnTo>
                    <a:pt x="65076" y="50469"/>
                  </a:lnTo>
                  <a:lnTo>
                    <a:pt x="243489" y="50469"/>
                  </a:lnTo>
                  <a:lnTo>
                    <a:pt x="230691" y="28381"/>
                  </a:lnTo>
                  <a:lnTo>
                    <a:pt x="212240" y="12610"/>
                  </a:lnTo>
                  <a:lnTo>
                    <a:pt x="188138" y="3151"/>
                  </a:lnTo>
                  <a:lnTo>
                    <a:pt x="158382" y="0"/>
                  </a:lnTo>
                  <a:close/>
                </a:path>
                <a:path w="440055" h="311784">
                  <a:moveTo>
                    <a:pt x="338523" y="0"/>
                  </a:moveTo>
                  <a:lnTo>
                    <a:pt x="310809" y="3151"/>
                  </a:lnTo>
                  <a:lnTo>
                    <a:pt x="285733" y="12610"/>
                  </a:lnTo>
                  <a:lnTo>
                    <a:pt x="263293" y="28381"/>
                  </a:lnTo>
                  <a:lnTo>
                    <a:pt x="243489" y="50469"/>
                  </a:lnTo>
                  <a:lnTo>
                    <a:pt x="429524" y="50469"/>
                  </a:lnTo>
                  <a:lnTo>
                    <a:pt x="414664" y="25526"/>
                  </a:lnTo>
                  <a:lnTo>
                    <a:pt x="382949" y="6380"/>
                  </a:lnTo>
                  <a:lnTo>
                    <a:pt x="338523" y="0"/>
                  </a:lnTo>
                  <a:close/>
                </a:path>
              </a:pathLst>
            </a:custGeom>
            <a:solidFill>
              <a:srgbClr val="FFFFFF"/>
            </a:solidFill>
          </p:spPr>
          <p:txBody>
            <a:bodyPr wrap="square" lIns="0" tIns="0" rIns="0" bIns="0" rtlCol="0"/>
            <a:lstStyle/>
            <a:p>
              <a:endParaRPr dirty="0"/>
            </a:p>
          </p:txBody>
        </p:sp>
        <p:sp>
          <p:nvSpPr>
            <p:cNvPr id="111" name="object 36">
              <a:extLst>
                <a:ext uri="{FF2B5EF4-FFF2-40B4-BE49-F238E27FC236}">
                  <a16:creationId xmlns:a16="http://schemas.microsoft.com/office/drawing/2014/main" xmlns="" id="{582D5249-8B0E-4BC7-9558-F212C873DB8D}"/>
                </a:ext>
              </a:extLst>
            </p:cNvPr>
            <p:cNvSpPr/>
            <p:nvPr/>
          </p:nvSpPr>
          <p:spPr>
            <a:xfrm>
              <a:off x="17744051" y="820846"/>
              <a:ext cx="0" cy="303530"/>
            </a:xfrm>
            <a:custGeom>
              <a:avLst/>
              <a:gdLst/>
              <a:ahLst/>
              <a:cxnLst/>
              <a:rect l="l" t="t" r="r" b="b"/>
              <a:pathLst>
                <a:path h="303530">
                  <a:moveTo>
                    <a:pt x="0" y="0"/>
                  </a:moveTo>
                  <a:lnTo>
                    <a:pt x="0" y="303331"/>
                  </a:lnTo>
                </a:path>
              </a:pathLst>
            </a:custGeom>
            <a:ln w="66835">
              <a:solidFill>
                <a:srgbClr val="FFFFFF"/>
              </a:solidFill>
            </a:ln>
          </p:spPr>
          <p:txBody>
            <a:bodyPr wrap="square" lIns="0" tIns="0" rIns="0" bIns="0" rtlCol="0"/>
            <a:lstStyle/>
            <a:p>
              <a:endParaRPr dirty="0"/>
            </a:p>
          </p:txBody>
        </p:sp>
        <p:sp>
          <p:nvSpPr>
            <p:cNvPr id="112" name="object 37">
              <a:extLst>
                <a:ext uri="{FF2B5EF4-FFF2-40B4-BE49-F238E27FC236}">
                  <a16:creationId xmlns:a16="http://schemas.microsoft.com/office/drawing/2014/main" xmlns="" id="{42307DAE-3595-47C4-AC43-27A5A7FB15A1}"/>
                </a:ext>
              </a:extLst>
            </p:cNvPr>
            <p:cNvSpPr/>
            <p:nvPr/>
          </p:nvSpPr>
          <p:spPr>
            <a:xfrm>
              <a:off x="17710633" y="705258"/>
              <a:ext cx="67310" cy="63500"/>
            </a:xfrm>
            <a:custGeom>
              <a:avLst/>
              <a:gdLst/>
              <a:ahLst/>
              <a:cxnLst/>
              <a:rect l="l" t="t" r="r" b="b"/>
              <a:pathLst>
                <a:path w="67309" h="63500">
                  <a:moveTo>
                    <a:pt x="66835" y="0"/>
                  </a:moveTo>
                  <a:lnTo>
                    <a:pt x="0" y="0"/>
                  </a:lnTo>
                  <a:lnTo>
                    <a:pt x="0" y="63359"/>
                  </a:lnTo>
                  <a:lnTo>
                    <a:pt x="66835" y="63359"/>
                  </a:lnTo>
                  <a:lnTo>
                    <a:pt x="66835" y="0"/>
                  </a:lnTo>
                  <a:close/>
                </a:path>
              </a:pathLst>
            </a:custGeom>
            <a:solidFill>
              <a:srgbClr val="FFFFFF"/>
            </a:solidFill>
          </p:spPr>
          <p:txBody>
            <a:bodyPr wrap="square" lIns="0" tIns="0" rIns="0" bIns="0" rtlCol="0"/>
            <a:lstStyle/>
            <a:p>
              <a:endParaRPr dirty="0"/>
            </a:p>
          </p:txBody>
        </p:sp>
        <p:sp>
          <p:nvSpPr>
            <p:cNvPr id="113" name="object 38">
              <a:extLst>
                <a:ext uri="{FF2B5EF4-FFF2-40B4-BE49-F238E27FC236}">
                  <a16:creationId xmlns:a16="http://schemas.microsoft.com/office/drawing/2014/main" xmlns="" id="{2FF80134-B209-4FAA-A79F-64FAE630F89A}"/>
                </a:ext>
              </a:extLst>
            </p:cNvPr>
            <p:cNvSpPr/>
            <p:nvPr/>
          </p:nvSpPr>
          <p:spPr>
            <a:xfrm>
              <a:off x="17802525" y="812584"/>
              <a:ext cx="270510" cy="320040"/>
            </a:xfrm>
            <a:custGeom>
              <a:avLst/>
              <a:gdLst/>
              <a:ahLst/>
              <a:cxnLst/>
              <a:rect l="l" t="t" r="r" b="b"/>
              <a:pathLst>
                <a:path w="270509" h="320040">
                  <a:moveTo>
                    <a:pt x="66898" y="214213"/>
                  </a:moveTo>
                  <a:lnTo>
                    <a:pt x="0" y="214213"/>
                  </a:lnTo>
                  <a:lnTo>
                    <a:pt x="2898" y="238545"/>
                  </a:lnTo>
                  <a:lnTo>
                    <a:pt x="22556" y="278429"/>
                  </a:lnTo>
                  <a:lnTo>
                    <a:pt x="58464" y="305287"/>
                  </a:lnTo>
                  <a:lnTo>
                    <a:pt x="106000" y="318198"/>
                  </a:lnTo>
                  <a:lnTo>
                    <a:pt x="134404" y="319812"/>
                  </a:lnTo>
                  <a:lnTo>
                    <a:pt x="160583" y="318417"/>
                  </a:lnTo>
                  <a:lnTo>
                    <a:pt x="206353" y="307249"/>
                  </a:lnTo>
                  <a:lnTo>
                    <a:pt x="245160" y="282815"/>
                  </a:lnTo>
                  <a:lnTo>
                    <a:pt x="257537" y="266965"/>
                  </a:lnTo>
                  <a:lnTo>
                    <a:pt x="135577" y="266965"/>
                  </a:lnTo>
                  <a:lnTo>
                    <a:pt x="107497" y="263670"/>
                  </a:lnTo>
                  <a:lnTo>
                    <a:pt x="86701" y="253782"/>
                  </a:lnTo>
                  <a:lnTo>
                    <a:pt x="73173" y="237298"/>
                  </a:lnTo>
                  <a:lnTo>
                    <a:pt x="66898" y="214213"/>
                  </a:lnTo>
                  <a:close/>
                </a:path>
                <a:path w="270509" h="320040">
                  <a:moveTo>
                    <a:pt x="133210" y="0"/>
                  </a:moveTo>
                  <a:lnTo>
                    <a:pt x="87291" y="4697"/>
                  </a:lnTo>
                  <a:lnTo>
                    <a:pt x="49296" y="18795"/>
                  </a:lnTo>
                  <a:lnTo>
                    <a:pt x="17144" y="47261"/>
                  </a:lnTo>
                  <a:lnTo>
                    <a:pt x="6439" y="86887"/>
                  </a:lnTo>
                  <a:lnTo>
                    <a:pt x="8349" y="106492"/>
                  </a:lnTo>
                  <a:lnTo>
                    <a:pt x="36983" y="150791"/>
                  </a:lnTo>
                  <a:lnTo>
                    <a:pt x="82539" y="171273"/>
                  </a:lnTo>
                  <a:lnTo>
                    <a:pt x="151234" y="187800"/>
                  </a:lnTo>
                  <a:lnTo>
                    <a:pt x="164684" y="191175"/>
                  </a:lnTo>
                  <a:lnTo>
                    <a:pt x="200610" y="216372"/>
                  </a:lnTo>
                  <a:lnTo>
                    <a:pt x="203030" y="227082"/>
                  </a:lnTo>
                  <a:lnTo>
                    <a:pt x="199452" y="244542"/>
                  </a:lnTo>
                  <a:lnTo>
                    <a:pt x="187012" y="257005"/>
                  </a:lnTo>
                  <a:lnTo>
                    <a:pt x="165718" y="264476"/>
                  </a:lnTo>
                  <a:lnTo>
                    <a:pt x="135577" y="266965"/>
                  </a:lnTo>
                  <a:lnTo>
                    <a:pt x="257537" y="266965"/>
                  </a:lnTo>
                  <a:lnTo>
                    <a:pt x="258900" y="265219"/>
                  </a:lnTo>
                  <a:lnTo>
                    <a:pt x="267147" y="244682"/>
                  </a:lnTo>
                  <a:lnTo>
                    <a:pt x="269897" y="221207"/>
                  </a:lnTo>
                  <a:lnTo>
                    <a:pt x="267988" y="202117"/>
                  </a:lnTo>
                  <a:lnTo>
                    <a:pt x="239395" y="158466"/>
                  </a:lnTo>
                  <a:lnTo>
                    <a:pt x="193285" y="138211"/>
                  </a:lnTo>
                  <a:lnTo>
                    <a:pt x="145927" y="127024"/>
                  </a:lnTo>
                  <a:lnTo>
                    <a:pt x="126027" y="122497"/>
                  </a:lnTo>
                  <a:lnTo>
                    <a:pt x="81107" y="102983"/>
                  </a:lnTo>
                  <a:lnTo>
                    <a:pt x="73338" y="83934"/>
                  </a:lnTo>
                  <a:lnTo>
                    <a:pt x="76790" y="70329"/>
                  </a:lnTo>
                  <a:lnTo>
                    <a:pt x="87142" y="60610"/>
                  </a:lnTo>
                  <a:lnTo>
                    <a:pt x="104388" y="54779"/>
                  </a:lnTo>
                  <a:lnTo>
                    <a:pt x="128519" y="52836"/>
                  </a:lnTo>
                  <a:lnTo>
                    <a:pt x="247309" y="52836"/>
                  </a:lnTo>
                  <a:lnTo>
                    <a:pt x="246597" y="51236"/>
                  </a:lnTo>
                  <a:lnTo>
                    <a:pt x="217082" y="21161"/>
                  </a:lnTo>
                  <a:lnTo>
                    <a:pt x="179701" y="5287"/>
                  </a:lnTo>
                  <a:lnTo>
                    <a:pt x="157597" y="1321"/>
                  </a:lnTo>
                  <a:lnTo>
                    <a:pt x="133210" y="0"/>
                  </a:lnTo>
                  <a:close/>
                </a:path>
                <a:path w="270509" h="320040">
                  <a:moveTo>
                    <a:pt x="247309" y="52836"/>
                  </a:moveTo>
                  <a:lnTo>
                    <a:pt x="128519" y="52836"/>
                  </a:lnTo>
                  <a:lnTo>
                    <a:pt x="152368" y="55366"/>
                  </a:lnTo>
                  <a:lnTo>
                    <a:pt x="170589" y="62954"/>
                  </a:lnTo>
                  <a:lnTo>
                    <a:pt x="183174" y="75598"/>
                  </a:lnTo>
                  <a:lnTo>
                    <a:pt x="190119" y="93295"/>
                  </a:lnTo>
                  <a:lnTo>
                    <a:pt x="259950" y="93295"/>
                  </a:lnTo>
                  <a:lnTo>
                    <a:pt x="255301" y="70777"/>
                  </a:lnTo>
                  <a:lnTo>
                    <a:pt x="247309" y="52836"/>
                  </a:lnTo>
                  <a:close/>
                </a:path>
              </a:pathLst>
            </a:custGeom>
            <a:solidFill>
              <a:srgbClr val="FFFFFF"/>
            </a:solidFill>
          </p:spPr>
          <p:txBody>
            <a:bodyPr wrap="square" lIns="0" tIns="0" rIns="0" bIns="0" rtlCol="0"/>
            <a:lstStyle/>
            <a:p>
              <a:endParaRPr dirty="0"/>
            </a:p>
          </p:txBody>
        </p:sp>
        <p:sp>
          <p:nvSpPr>
            <p:cNvPr id="114" name="object 39">
              <a:extLst>
                <a:ext uri="{FF2B5EF4-FFF2-40B4-BE49-F238E27FC236}">
                  <a16:creationId xmlns:a16="http://schemas.microsoft.com/office/drawing/2014/main" xmlns="" id="{1B7301E2-6CA0-453D-9938-C40288DEA6E4}"/>
                </a:ext>
              </a:extLst>
            </p:cNvPr>
            <p:cNvSpPr/>
            <p:nvPr/>
          </p:nvSpPr>
          <p:spPr>
            <a:xfrm>
              <a:off x="18093277" y="812006"/>
              <a:ext cx="304165" cy="321310"/>
            </a:xfrm>
            <a:custGeom>
              <a:avLst/>
              <a:gdLst/>
              <a:ahLst/>
              <a:cxnLst/>
              <a:rect l="l" t="t" r="r" b="b"/>
              <a:pathLst>
                <a:path w="304165" h="321309">
                  <a:moveTo>
                    <a:pt x="263545" y="52825"/>
                  </a:moveTo>
                  <a:lnTo>
                    <a:pt x="145524" y="52825"/>
                  </a:lnTo>
                  <a:lnTo>
                    <a:pt x="172994" y="55429"/>
                  </a:lnTo>
                  <a:lnTo>
                    <a:pt x="192632" y="63240"/>
                  </a:lnTo>
                  <a:lnTo>
                    <a:pt x="204426" y="76259"/>
                  </a:lnTo>
                  <a:lnTo>
                    <a:pt x="208360" y="94489"/>
                  </a:lnTo>
                  <a:lnTo>
                    <a:pt x="206661" y="105994"/>
                  </a:lnTo>
                  <a:lnTo>
                    <a:pt x="169308" y="129696"/>
                  </a:lnTo>
                  <a:lnTo>
                    <a:pt x="140770" y="133471"/>
                  </a:lnTo>
                  <a:lnTo>
                    <a:pt x="131286" y="134823"/>
                  </a:lnTo>
                  <a:lnTo>
                    <a:pt x="123494" y="136104"/>
                  </a:lnTo>
                  <a:lnTo>
                    <a:pt x="117399" y="137346"/>
                  </a:lnTo>
                  <a:lnTo>
                    <a:pt x="91710" y="141059"/>
                  </a:lnTo>
                  <a:lnTo>
                    <a:pt x="51798" y="151636"/>
                  </a:lnTo>
                  <a:lnTo>
                    <a:pt x="9391" y="188203"/>
                  </a:lnTo>
                  <a:lnTo>
                    <a:pt x="0" y="231783"/>
                  </a:lnTo>
                  <a:lnTo>
                    <a:pt x="1980" y="252023"/>
                  </a:lnTo>
                  <a:lnTo>
                    <a:pt x="31674" y="298661"/>
                  </a:lnTo>
                  <a:lnTo>
                    <a:pt x="83403" y="319552"/>
                  </a:lnTo>
                  <a:lnTo>
                    <a:pt x="104457" y="320943"/>
                  </a:lnTo>
                  <a:lnTo>
                    <a:pt x="136331" y="318635"/>
                  </a:lnTo>
                  <a:lnTo>
                    <a:pt x="164463" y="311707"/>
                  </a:lnTo>
                  <a:lnTo>
                    <a:pt x="188853" y="300154"/>
                  </a:lnTo>
                  <a:lnTo>
                    <a:pt x="209501" y="283970"/>
                  </a:lnTo>
                  <a:lnTo>
                    <a:pt x="303948" y="283970"/>
                  </a:lnTo>
                  <a:lnTo>
                    <a:pt x="303948" y="268148"/>
                  </a:lnTo>
                  <a:lnTo>
                    <a:pt x="129106" y="268148"/>
                  </a:lnTo>
                  <a:lnTo>
                    <a:pt x="118032" y="267633"/>
                  </a:lnTo>
                  <a:lnTo>
                    <a:pt x="79435" y="254046"/>
                  </a:lnTo>
                  <a:lnTo>
                    <a:pt x="66898" y="228830"/>
                  </a:lnTo>
                  <a:lnTo>
                    <a:pt x="70349" y="210066"/>
                  </a:lnTo>
                  <a:lnTo>
                    <a:pt x="80695" y="195412"/>
                  </a:lnTo>
                  <a:lnTo>
                    <a:pt x="97948" y="184853"/>
                  </a:lnTo>
                  <a:lnTo>
                    <a:pt x="122111" y="178392"/>
                  </a:lnTo>
                  <a:lnTo>
                    <a:pt x="149185" y="175133"/>
                  </a:lnTo>
                  <a:lnTo>
                    <a:pt x="171901" y="171205"/>
                  </a:lnTo>
                  <a:lnTo>
                    <a:pt x="190238" y="166620"/>
                  </a:lnTo>
                  <a:lnTo>
                    <a:pt x="204171" y="161387"/>
                  </a:lnTo>
                  <a:lnTo>
                    <a:pt x="271677" y="161387"/>
                  </a:lnTo>
                  <a:lnTo>
                    <a:pt x="271677" y="88594"/>
                  </a:lnTo>
                  <a:lnTo>
                    <a:pt x="269257" y="67380"/>
                  </a:lnTo>
                  <a:lnTo>
                    <a:pt x="263545" y="52825"/>
                  </a:lnTo>
                  <a:close/>
                </a:path>
                <a:path w="304165" h="321309">
                  <a:moveTo>
                    <a:pt x="303948" y="283970"/>
                  </a:moveTo>
                  <a:lnTo>
                    <a:pt x="209501" y="283970"/>
                  </a:lnTo>
                  <a:lnTo>
                    <a:pt x="215381" y="300154"/>
                  </a:lnTo>
                  <a:lnTo>
                    <a:pt x="226042" y="311707"/>
                  </a:lnTo>
                  <a:lnTo>
                    <a:pt x="241474" y="318635"/>
                  </a:lnTo>
                  <a:lnTo>
                    <a:pt x="261667" y="320943"/>
                  </a:lnTo>
                  <a:lnTo>
                    <a:pt x="272025" y="320464"/>
                  </a:lnTo>
                  <a:lnTo>
                    <a:pt x="282533" y="319028"/>
                  </a:lnTo>
                  <a:lnTo>
                    <a:pt x="293178" y="316636"/>
                  </a:lnTo>
                  <a:lnTo>
                    <a:pt x="303948" y="313288"/>
                  </a:lnTo>
                  <a:lnTo>
                    <a:pt x="303948" y="283970"/>
                  </a:lnTo>
                  <a:close/>
                </a:path>
                <a:path w="304165" h="321309">
                  <a:moveTo>
                    <a:pt x="271677" y="161387"/>
                  </a:moveTo>
                  <a:lnTo>
                    <a:pt x="204171" y="161387"/>
                  </a:lnTo>
                  <a:lnTo>
                    <a:pt x="204171" y="210071"/>
                  </a:lnTo>
                  <a:lnTo>
                    <a:pt x="202524" y="223687"/>
                  </a:lnTo>
                  <a:lnTo>
                    <a:pt x="177795" y="255238"/>
                  </a:lnTo>
                  <a:lnTo>
                    <a:pt x="129106" y="268148"/>
                  </a:lnTo>
                  <a:lnTo>
                    <a:pt x="281258" y="268148"/>
                  </a:lnTo>
                  <a:lnTo>
                    <a:pt x="276986" y="266368"/>
                  </a:lnTo>
                  <a:lnTo>
                    <a:pt x="274609" y="262882"/>
                  </a:lnTo>
                  <a:lnTo>
                    <a:pt x="272651" y="259342"/>
                  </a:lnTo>
                  <a:lnTo>
                    <a:pt x="271771" y="254046"/>
                  </a:lnTo>
                  <a:lnTo>
                    <a:pt x="271677" y="161387"/>
                  </a:lnTo>
                  <a:close/>
                </a:path>
                <a:path w="304165" h="321309">
                  <a:moveTo>
                    <a:pt x="303948" y="266955"/>
                  </a:moveTo>
                  <a:lnTo>
                    <a:pt x="299257" y="267771"/>
                  </a:lnTo>
                  <a:lnTo>
                    <a:pt x="296127" y="268148"/>
                  </a:lnTo>
                  <a:lnTo>
                    <a:pt x="303948" y="268148"/>
                  </a:lnTo>
                  <a:lnTo>
                    <a:pt x="303948" y="266955"/>
                  </a:lnTo>
                  <a:close/>
                </a:path>
                <a:path w="304165" h="321309">
                  <a:moveTo>
                    <a:pt x="149660" y="0"/>
                  </a:moveTo>
                  <a:lnTo>
                    <a:pt x="97457" y="5294"/>
                  </a:lnTo>
                  <a:lnTo>
                    <a:pt x="57003" y="21151"/>
                  </a:lnTo>
                  <a:lnTo>
                    <a:pt x="24312" y="54127"/>
                  </a:lnTo>
                  <a:lnTo>
                    <a:pt x="11120" y="101515"/>
                  </a:lnTo>
                  <a:lnTo>
                    <a:pt x="78049" y="101515"/>
                  </a:lnTo>
                  <a:lnTo>
                    <a:pt x="84026" y="80209"/>
                  </a:lnTo>
                  <a:lnTo>
                    <a:pt x="97262" y="64994"/>
                  </a:lnTo>
                  <a:lnTo>
                    <a:pt x="117760" y="55867"/>
                  </a:lnTo>
                  <a:lnTo>
                    <a:pt x="145524" y="52825"/>
                  </a:lnTo>
                  <a:lnTo>
                    <a:pt x="263545" y="52825"/>
                  </a:lnTo>
                  <a:lnTo>
                    <a:pt x="261995" y="48875"/>
                  </a:lnTo>
                  <a:lnTo>
                    <a:pt x="232956" y="19978"/>
                  </a:lnTo>
                  <a:lnTo>
                    <a:pt x="195686" y="4990"/>
                  </a:lnTo>
                  <a:lnTo>
                    <a:pt x="173761" y="1247"/>
                  </a:lnTo>
                  <a:lnTo>
                    <a:pt x="149660" y="0"/>
                  </a:lnTo>
                  <a:close/>
                </a:path>
              </a:pathLst>
            </a:custGeom>
            <a:solidFill>
              <a:srgbClr val="FFFFFF"/>
            </a:solidFill>
          </p:spPr>
          <p:txBody>
            <a:bodyPr wrap="square" lIns="0" tIns="0" rIns="0" bIns="0" rtlCol="0"/>
            <a:lstStyle/>
            <a:p>
              <a:endParaRPr dirty="0"/>
            </a:p>
          </p:txBody>
        </p:sp>
        <p:sp>
          <p:nvSpPr>
            <p:cNvPr id="115" name="object 40">
              <a:extLst>
                <a:ext uri="{FF2B5EF4-FFF2-40B4-BE49-F238E27FC236}">
                  <a16:creationId xmlns:a16="http://schemas.microsoft.com/office/drawing/2014/main" xmlns="" id="{AAAEBC75-7F22-461A-AA0F-5900F794AC6F}"/>
                </a:ext>
              </a:extLst>
            </p:cNvPr>
            <p:cNvSpPr/>
            <p:nvPr/>
          </p:nvSpPr>
          <p:spPr>
            <a:xfrm>
              <a:off x="18415209" y="812584"/>
              <a:ext cx="266700" cy="311785"/>
            </a:xfrm>
            <a:custGeom>
              <a:avLst/>
              <a:gdLst/>
              <a:ahLst/>
              <a:cxnLst/>
              <a:rect l="l" t="t" r="r" b="b"/>
              <a:pathLst>
                <a:path w="266700" h="311784">
                  <a:moveTo>
                    <a:pt x="63380" y="8261"/>
                  </a:moveTo>
                  <a:lnTo>
                    <a:pt x="0" y="8261"/>
                  </a:lnTo>
                  <a:lnTo>
                    <a:pt x="0" y="311592"/>
                  </a:lnTo>
                  <a:lnTo>
                    <a:pt x="66867" y="311592"/>
                  </a:lnTo>
                  <a:lnTo>
                    <a:pt x="66867" y="132655"/>
                  </a:lnTo>
                  <a:lnTo>
                    <a:pt x="68114" y="116326"/>
                  </a:lnTo>
                  <a:lnTo>
                    <a:pt x="86866" y="75704"/>
                  </a:lnTo>
                  <a:lnTo>
                    <a:pt x="124566" y="54246"/>
                  </a:lnTo>
                  <a:lnTo>
                    <a:pt x="127389" y="53987"/>
                  </a:lnTo>
                  <a:lnTo>
                    <a:pt x="64532" y="53987"/>
                  </a:lnTo>
                  <a:lnTo>
                    <a:pt x="63380" y="52815"/>
                  </a:lnTo>
                  <a:lnTo>
                    <a:pt x="63380" y="8261"/>
                  </a:lnTo>
                  <a:close/>
                </a:path>
                <a:path w="266700" h="311784">
                  <a:moveTo>
                    <a:pt x="256242" y="52815"/>
                  </a:moveTo>
                  <a:lnTo>
                    <a:pt x="140205" y="52815"/>
                  </a:lnTo>
                  <a:lnTo>
                    <a:pt x="165268" y="57069"/>
                  </a:lnTo>
                  <a:lnTo>
                    <a:pt x="183497" y="69832"/>
                  </a:lnTo>
                  <a:lnTo>
                    <a:pt x="194901" y="91105"/>
                  </a:lnTo>
                  <a:lnTo>
                    <a:pt x="199491" y="120886"/>
                  </a:lnTo>
                  <a:lnTo>
                    <a:pt x="199491" y="311592"/>
                  </a:lnTo>
                  <a:lnTo>
                    <a:pt x="266410" y="311592"/>
                  </a:lnTo>
                  <a:lnTo>
                    <a:pt x="266410" y="103284"/>
                  </a:lnTo>
                  <a:lnTo>
                    <a:pt x="264607" y="79532"/>
                  </a:lnTo>
                  <a:lnTo>
                    <a:pt x="259201" y="58699"/>
                  </a:lnTo>
                  <a:lnTo>
                    <a:pt x="256242" y="52815"/>
                  </a:lnTo>
                  <a:close/>
                </a:path>
                <a:path w="266700" h="311784">
                  <a:moveTo>
                    <a:pt x="159031" y="0"/>
                  </a:moveTo>
                  <a:lnTo>
                    <a:pt x="129998" y="3380"/>
                  </a:lnTo>
                  <a:lnTo>
                    <a:pt x="104564" y="13513"/>
                  </a:lnTo>
                  <a:lnTo>
                    <a:pt x="82740" y="30387"/>
                  </a:lnTo>
                  <a:lnTo>
                    <a:pt x="64532" y="53987"/>
                  </a:lnTo>
                  <a:lnTo>
                    <a:pt x="127389" y="53987"/>
                  </a:lnTo>
                  <a:lnTo>
                    <a:pt x="140205" y="52815"/>
                  </a:lnTo>
                  <a:lnTo>
                    <a:pt x="256242" y="52815"/>
                  </a:lnTo>
                  <a:lnTo>
                    <a:pt x="222163" y="14568"/>
                  </a:lnTo>
                  <a:lnTo>
                    <a:pt x="182854" y="1627"/>
                  </a:lnTo>
                  <a:lnTo>
                    <a:pt x="159031" y="0"/>
                  </a:lnTo>
                  <a:close/>
                </a:path>
              </a:pathLst>
            </a:custGeom>
            <a:solidFill>
              <a:srgbClr val="FFFFFF"/>
            </a:solidFill>
          </p:spPr>
          <p:txBody>
            <a:bodyPr wrap="square" lIns="0" tIns="0" rIns="0" bIns="0" rtlCol="0"/>
            <a:lstStyle/>
            <a:p>
              <a:endParaRPr dirty="0"/>
            </a:p>
          </p:txBody>
        </p:sp>
        <p:sp>
          <p:nvSpPr>
            <p:cNvPr id="116" name="object 41">
              <a:extLst>
                <a:ext uri="{FF2B5EF4-FFF2-40B4-BE49-F238E27FC236}">
                  <a16:creationId xmlns:a16="http://schemas.microsoft.com/office/drawing/2014/main" xmlns="" id="{769199CE-EB66-41F8-B0E4-C5EB79420DBB}"/>
                </a:ext>
              </a:extLst>
            </p:cNvPr>
            <p:cNvSpPr/>
            <p:nvPr/>
          </p:nvSpPr>
          <p:spPr>
            <a:xfrm>
              <a:off x="18701500" y="812006"/>
              <a:ext cx="304165" cy="321310"/>
            </a:xfrm>
            <a:custGeom>
              <a:avLst/>
              <a:gdLst/>
              <a:ahLst/>
              <a:cxnLst/>
              <a:rect l="l" t="t" r="r" b="b"/>
              <a:pathLst>
                <a:path w="304165" h="321309">
                  <a:moveTo>
                    <a:pt x="263553" y="52825"/>
                  </a:moveTo>
                  <a:lnTo>
                    <a:pt x="145534" y="52825"/>
                  </a:lnTo>
                  <a:lnTo>
                    <a:pt x="172981" y="55429"/>
                  </a:lnTo>
                  <a:lnTo>
                    <a:pt x="192600" y="63240"/>
                  </a:lnTo>
                  <a:lnTo>
                    <a:pt x="204379" y="76259"/>
                  </a:lnTo>
                  <a:lnTo>
                    <a:pt x="208307" y="94489"/>
                  </a:lnTo>
                  <a:lnTo>
                    <a:pt x="206617" y="105994"/>
                  </a:lnTo>
                  <a:lnTo>
                    <a:pt x="169293" y="129696"/>
                  </a:lnTo>
                  <a:lnTo>
                    <a:pt x="140783" y="133471"/>
                  </a:lnTo>
                  <a:lnTo>
                    <a:pt x="131276" y="134823"/>
                  </a:lnTo>
                  <a:lnTo>
                    <a:pt x="123452" y="136104"/>
                  </a:lnTo>
                  <a:lnTo>
                    <a:pt x="117315" y="137346"/>
                  </a:lnTo>
                  <a:lnTo>
                    <a:pt x="91668" y="141059"/>
                  </a:lnTo>
                  <a:lnTo>
                    <a:pt x="51779" y="151636"/>
                  </a:lnTo>
                  <a:lnTo>
                    <a:pt x="9384" y="188203"/>
                  </a:lnTo>
                  <a:lnTo>
                    <a:pt x="0" y="231783"/>
                  </a:lnTo>
                  <a:lnTo>
                    <a:pt x="1973" y="252023"/>
                  </a:lnTo>
                  <a:lnTo>
                    <a:pt x="31684" y="298661"/>
                  </a:lnTo>
                  <a:lnTo>
                    <a:pt x="83405" y="319552"/>
                  </a:lnTo>
                  <a:lnTo>
                    <a:pt x="104457" y="320943"/>
                  </a:lnTo>
                  <a:lnTo>
                    <a:pt x="136301" y="318635"/>
                  </a:lnTo>
                  <a:lnTo>
                    <a:pt x="164420" y="311707"/>
                  </a:lnTo>
                  <a:lnTo>
                    <a:pt x="188810" y="300154"/>
                  </a:lnTo>
                  <a:lnTo>
                    <a:pt x="209470" y="283970"/>
                  </a:lnTo>
                  <a:lnTo>
                    <a:pt x="303917" y="283970"/>
                  </a:lnTo>
                  <a:lnTo>
                    <a:pt x="303917" y="268148"/>
                  </a:lnTo>
                  <a:lnTo>
                    <a:pt x="129085" y="268148"/>
                  </a:lnTo>
                  <a:lnTo>
                    <a:pt x="117993" y="267633"/>
                  </a:lnTo>
                  <a:lnTo>
                    <a:pt x="79426" y="254046"/>
                  </a:lnTo>
                  <a:lnTo>
                    <a:pt x="66929" y="228830"/>
                  </a:lnTo>
                  <a:lnTo>
                    <a:pt x="70370" y="210066"/>
                  </a:lnTo>
                  <a:lnTo>
                    <a:pt x="80691" y="195412"/>
                  </a:lnTo>
                  <a:lnTo>
                    <a:pt x="97913" y="184853"/>
                  </a:lnTo>
                  <a:lnTo>
                    <a:pt x="122048" y="178392"/>
                  </a:lnTo>
                  <a:lnTo>
                    <a:pt x="149159" y="175133"/>
                  </a:lnTo>
                  <a:lnTo>
                    <a:pt x="171901" y="171205"/>
                  </a:lnTo>
                  <a:lnTo>
                    <a:pt x="190263" y="166620"/>
                  </a:lnTo>
                  <a:lnTo>
                    <a:pt x="204234" y="161387"/>
                  </a:lnTo>
                  <a:lnTo>
                    <a:pt x="271709" y="161387"/>
                  </a:lnTo>
                  <a:lnTo>
                    <a:pt x="271709" y="88594"/>
                  </a:lnTo>
                  <a:lnTo>
                    <a:pt x="269280" y="67380"/>
                  </a:lnTo>
                  <a:lnTo>
                    <a:pt x="263553" y="52825"/>
                  </a:lnTo>
                  <a:close/>
                </a:path>
                <a:path w="304165" h="321309">
                  <a:moveTo>
                    <a:pt x="303917" y="283970"/>
                  </a:moveTo>
                  <a:lnTo>
                    <a:pt x="209470" y="283970"/>
                  </a:lnTo>
                  <a:lnTo>
                    <a:pt x="215391" y="300154"/>
                  </a:lnTo>
                  <a:lnTo>
                    <a:pt x="226070" y="311707"/>
                  </a:lnTo>
                  <a:lnTo>
                    <a:pt x="241506" y="318635"/>
                  </a:lnTo>
                  <a:lnTo>
                    <a:pt x="261698" y="320943"/>
                  </a:lnTo>
                  <a:lnTo>
                    <a:pt x="272031" y="320464"/>
                  </a:lnTo>
                  <a:lnTo>
                    <a:pt x="282513" y="319028"/>
                  </a:lnTo>
                  <a:lnTo>
                    <a:pt x="293143" y="316636"/>
                  </a:lnTo>
                  <a:lnTo>
                    <a:pt x="303917" y="313288"/>
                  </a:lnTo>
                  <a:lnTo>
                    <a:pt x="303917" y="283970"/>
                  </a:lnTo>
                  <a:close/>
                </a:path>
                <a:path w="304165" h="321309">
                  <a:moveTo>
                    <a:pt x="271709" y="161387"/>
                  </a:moveTo>
                  <a:lnTo>
                    <a:pt x="204234" y="161387"/>
                  </a:lnTo>
                  <a:lnTo>
                    <a:pt x="204234" y="210071"/>
                  </a:lnTo>
                  <a:lnTo>
                    <a:pt x="202576" y="223687"/>
                  </a:lnTo>
                  <a:lnTo>
                    <a:pt x="177732" y="255238"/>
                  </a:lnTo>
                  <a:lnTo>
                    <a:pt x="129085" y="268148"/>
                  </a:lnTo>
                  <a:lnTo>
                    <a:pt x="281289" y="268148"/>
                  </a:lnTo>
                  <a:lnTo>
                    <a:pt x="276923" y="266368"/>
                  </a:lnTo>
                  <a:lnTo>
                    <a:pt x="274588" y="262882"/>
                  </a:lnTo>
                  <a:lnTo>
                    <a:pt x="272651" y="259342"/>
                  </a:lnTo>
                  <a:lnTo>
                    <a:pt x="271800" y="254046"/>
                  </a:lnTo>
                  <a:lnTo>
                    <a:pt x="271709" y="161387"/>
                  </a:lnTo>
                  <a:close/>
                </a:path>
                <a:path w="304165" h="321309">
                  <a:moveTo>
                    <a:pt x="303917" y="266955"/>
                  </a:moveTo>
                  <a:lnTo>
                    <a:pt x="299205" y="267771"/>
                  </a:lnTo>
                  <a:lnTo>
                    <a:pt x="296158" y="268148"/>
                  </a:lnTo>
                  <a:lnTo>
                    <a:pt x="303917" y="268148"/>
                  </a:lnTo>
                  <a:lnTo>
                    <a:pt x="303917" y="266955"/>
                  </a:lnTo>
                  <a:close/>
                </a:path>
                <a:path w="304165" h="321309">
                  <a:moveTo>
                    <a:pt x="149628" y="0"/>
                  </a:moveTo>
                  <a:lnTo>
                    <a:pt x="97391" y="5294"/>
                  </a:lnTo>
                  <a:lnTo>
                    <a:pt x="56940" y="21151"/>
                  </a:lnTo>
                  <a:lnTo>
                    <a:pt x="24364" y="54127"/>
                  </a:lnTo>
                  <a:lnTo>
                    <a:pt x="11130" y="101515"/>
                  </a:lnTo>
                  <a:lnTo>
                    <a:pt x="78081" y="101515"/>
                  </a:lnTo>
                  <a:lnTo>
                    <a:pt x="84041" y="80209"/>
                  </a:lnTo>
                  <a:lnTo>
                    <a:pt x="97264" y="64994"/>
                  </a:lnTo>
                  <a:lnTo>
                    <a:pt x="117758" y="55867"/>
                  </a:lnTo>
                  <a:lnTo>
                    <a:pt x="145534" y="52825"/>
                  </a:lnTo>
                  <a:lnTo>
                    <a:pt x="263553" y="52825"/>
                  </a:lnTo>
                  <a:lnTo>
                    <a:pt x="261999" y="48875"/>
                  </a:lnTo>
                  <a:lnTo>
                    <a:pt x="232924" y="19978"/>
                  </a:lnTo>
                  <a:lnTo>
                    <a:pt x="195666" y="4990"/>
                  </a:lnTo>
                  <a:lnTo>
                    <a:pt x="173743" y="1247"/>
                  </a:lnTo>
                  <a:lnTo>
                    <a:pt x="149628" y="0"/>
                  </a:lnTo>
                  <a:close/>
                </a:path>
              </a:pathLst>
            </a:custGeom>
            <a:solidFill>
              <a:srgbClr val="FFFFFF"/>
            </a:solidFill>
          </p:spPr>
          <p:txBody>
            <a:bodyPr wrap="square" lIns="0" tIns="0" rIns="0" bIns="0" rtlCol="0"/>
            <a:lstStyle/>
            <a:p>
              <a:endParaRPr dirty="0"/>
            </a:p>
          </p:txBody>
        </p:sp>
        <p:sp>
          <p:nvSpPr>
            <p:cNvPr id="117" name="object 42">
              <a:extLst>
                <a:ext uri="{FF2B5EF4-FFF2-40B4-BE49-F238E27FC236}">
                  <a16:creationId xmlns:a16="http://schemas.microsoft.com/office/drawing/2014/main" xmlns="" id="{0BD4D3B2-7328-41BD-B533-80DAAD5FED10}"/>
                </a:ext>
              </a:extLst>
            </p:cNvPr>
            <p:cNvSpPr/>
            <p:nvPr/>
          </p:nvSpPr>
          <p:spPr>
            <a:xfrm>
              <a:off x="19023440" y="812584"/>
              <a:ext cx="177800" cy="311785"/>
            </a:xfrm>
            <a:custGeom>
              <a:avLst/>
              <a:gdLst/>
              <a:ahLst/>
              <a:cxnLst/>
              <a:rect l="l" t="t" r="r" b="b"/>
              <a:pathLst>
                <a:path w="177800" h="311784">
                  <a:moveTo>
                    <a:pt x="62793" y="8261"/>
                  </a:moveTo>
                  <a:lnTo>
                    <a:pt x="0" y="8261"/>
                  </a:lnTo>
                  <a:lnTo>
                    <a:pt x="0" y="311592"/>
                  </a:lnTo>
                  <a:lnTo>
                    <a:pt x="66835" y="311592"/>
                  </a:lnTo>
                  <a:lnTo>
                    <a:pt x="66835" y="167261"/>
                  </a:lnTo>
                  <a:lnTo>
                    <a:pt x="68353" y="144168"/>
                  </a:lnTo>
                  <a:lnTo>
                    <a:pt x="80423" y="105415"/>
                  </a:lnTo>
                  <a:lnTo>
                    <a:pt x="116891" y="69990"/>
                  </a:lnTo>
                  <a:lnTo>
                    <a:pt x="126449" y="66898"/>
                  </a:lnTo>
                  <a:lnTo>
                    <a:pt x="62793" y="66898"/>
                  </a:lnTo>
                  <a:lnTo>
                    <a:pt x="62793" y="8261"/>
                  </a:lnTo>
                  <a:close/>
                </a:path>
                <a:path w="177800" h="311784">
                  <a:moveTo>
                    <a:pt x="156445" y="0"/>
                  </a:moveTo>
                  <a:lnTo>
                    <a:pt x="152529" y="0"/>
                  </a:lnTo>
                  <a:lnTo>
                    <a:pt x="138030" y="1322"/>
                  </a:lnTo>
                  <a:lnTo>
                    <a:pt x="96227" y="21130"/>
                  </a:lnTo>
                  <a:lnTo>
                    <a:pt x="68184" y="54584"/>
                  </a:lnTo>
                  <a:lnTo>
                    <a:pt x="63966" y="66898"/>
                  </a:lnTo>
                  <a:lnTo>
                    <a:pt x="126449" y="66898"/>
                  </a:lnTo>
                  <a:lnTo>
                    <a:pt x="132190" y="65041"/>
                  </a:lnTo>
                  <a:lnTo>
                    <a:pt x="149042" y="63390"/>
                  </a:lnTo>
                  <a:lnTo>
                    <a:pt x="177764" y="63390"/>
                  </a:lnTo>
                  <a:lnTo>
                    <a:pt x="177764" y="1790"/>
                  </a:lnTo>
                  <a:lnTo>
                    <a:pt x="164885" y="617"/>
                  </a:lnTo>
                  <a:lnTo>
                    <a:pt x="156445" y="0"/>
                  </a:lnTo>
                  <a:close/>
                </a:path>
                <a:path w="177800" h="311784">
                  <a:moveTo>
                    <a:pt x="177764" y="63390"/>
                  </a:moveTo>
                  <a:lnTo>
                    <a:pt x="149042" y="63390"/>
                  </a:lnTo>
                  <a:lnTo>
                    <a:pt x="155649" y="63570"/>
                  </a:lnTo>
                  <a:lnTo>
                    <a:pt x="162637" y="64113"/>
                  </a:lnTo>
                  <a:lnTo>
                    <a:pt x="170105" y="65041"/>
                  </a:lnTo>
                  <a:lnTo>
                    <a:pt x="177764" y="66312"/>
                  </a:lnTo>
                  <a:lnTo>
                    <a:pt x="177764" y="63390"/>
                  </a:lnTo>
                  <a:close/>
                </a:path>
              </a:pathLst>
            </a:custGeom>
            <a:solidFill>
              <a:srgbClr val="FFFFFF"/>
            </a:solidFill>
          </p:spPr>
          <p:txBody>
            <a:bodyPr wrap="square" lIns="0" tIns="0" rIns="0" bIns="0" rtlCol="0"/>
            <a:lstStyle/>
            <a:p>
              <a:endParaRPr dirty="0"/>
            </a:p>
          </p:txBody>
        </p:sp>
        <p:sp>
          <p:nvSpPr>
            <p:cNvPr id="118" name="object 43">
              <a:extLst>
                <a:ext uri="{FF2B5EF4-FFF2-40B4-BE49-F238E27FC236}">
                  <a16:creationId xmlns:a16="http://schemas.microsoft.com/office/drawing/2014/main" xmlns="" id="{D60EC76C-7444-4F60-9CF2-1019DDF197AF}"/>
                </a:ext>
              </a:extLst>
            </p:cNvPr>
            <p:cNvSpPr/>
            <p:nvPr/>
          </p:nvSpPr>
          <p:spPr>
            <a:xfrm>
              <a:off x="16633873" y="706548"/>
              <a:ext cx="291465" cy="417830"/>
            </a:xfrm>
            <a:custGeom>
              <a:avLst/>
              <a:gdLst/>
              <a:ahLst/>
              <a:cxnLst/>
              <a:rect l="l" t="t" r="r" b="b"/>
              <a:pathLst>
                <a:path w="291465" h="417830">
                  <a:moveTo>
                    <a:pt x="291362" y="0"/>
                  </a:moveTo>
                  <a:lnTo>
                    <a:pt x="84583" y="0"/>
                  </a:lnTo>
                  <a:lnTo>
                    <a:pt x="83997" y="62"/>
                  </a:lnTo>
                  <a:lnTo>
                    <a:pt x="36480" y="8950"/>
                  </a:lnTo>
                  <a:lnTo>
                    <a:pt x="6277" y="45209"/>
                  </a:lnTo>
                  <a:lnTo>
                    <a:pt x="0" y="90049"/>
                  </a:lnTo>
                  <a:lnTo>
                    <a:pt x="94" y="417631"/>
                  </a:lnTo>
                  <a:lnTo>
                    <a:pt x="73924" y="417631"/>
                  </a:lnTo>
                  <a:lnTo>
                    <a:pt x="73924" y="232223"/>
                  </a:lnTo>
                  <a:lnTo>
                    <a:pt x="264861" y="232223"/>
                  </a:lnTo>
                  <a:lnTo>
                    <a:pt x="264861" y="172549"/>
                  </a:lnTo>
                  <a:lnTo>
                    <a:pt x="73924" y="172549"/>
                  </a:lnTo>
                  <a:lnTo>
                    <a:pt x="73924" y="63202"/>
                  </a:lnTo>
                  <a:lnTo>
                    <a:pt x="291362" y="63202"/>
                  </a:lnTo>
                  <a:lnTo>
                    <a:pt x="291362" y="0"/>
                  </a:lnTo>
                  <a:close/>
                </a:path>
              </a:pathLst>
            </a:custGeom>
            <a:solidFill>
              <a:srgbClr val="FFFFFF"/>
            </a:solidFill>
          </p:spPr>
          <p:txBody>
            <a:bodyPr wrap="square" lIns="0" tIns="0" rIns="0" bIns="0" rtlCol="0"/>
            <a:lstStyle/>
            <a:p>
              <a:endParaRPr dirty="0"/>
            </a:p>
          </p:txBody>
        </p:sp>
        <p:sp>
          <p:nvSpPr>
            <p:cNvPr id="119" name="object 44">
              <a:extLst>
                <a:ext uri="{FF2B5EF4-FFF2-40B4-BE49-F238E27FC236}">
                  <a16:creationId xmlns:a16="http://schemas.microsoft.com/office/drawing/2014/main" xmlns="" id="{063602CA-920A-44F9-8F14-73B8D2344AF2}"/>
                </a:ext>
              </a:extLst>
            </p:cNvPr>
            <p:cNvSpPr/>
            <p:nvPr/>
          </p:nvSpPr>
          <p:spPr>
            <a:xfrm>
              <a:off x="18934937" y="1213003"/>
              <a:ext cx="31115" cy="26670"/>
            </a:xfrm>
            <a:custGeom>
              <a:avLst/>
              <a:gdLst/>
              <a:ahLst/>
              <a:cxnLst/>
              <a:rect l="l" t="t" r="r" b="b"/>
              <a:pathLst>
                <a:path w="31115" h="26669">
                  <a:moveTo>
                    <a:pt x="17894" y="0"/>
                  </a:moveTo>
                  <a:lnTo>
                    <a:pt x="0" y="0"/>
                  </a:lnTo>
                  <a:lnTo>
                    <a:pt x="0" y="26114"/>
                  </a:lnTo>
                  <a:lnTo>
                    <a:pt x="24742" y="26114"/>
                  </a:lnTo>
                  <a:lnTo>
                    <a:pt x="30564" y="21716"/>
                  </a:lnTo>
                  <a:lnTo>
                    <a:pt x="30564" y="8366"/>
                  </a:lnTo>
                  <a:lnTo>
                    <a:pt x="29077" y="5088"/>
                  </a:lnTo>
                  <a:lnTo>
                    <a:pt x="26177" y="3036"/>
                  </a:lnTo>
                  <a:lnTo>
                    <a:pt x="23161" y="1026"/>
                  </a:lnTo>
                  <a:lnTo>
                    <a:pt x="17894" y="0"/>
                  </a:lnTo>
                  <a:close/>
                </a:path>
              </a:pathLst>
            </a:custGeom>
            <a:solidFill>
              <a:srgbClr val="FFFFFF"/>
            </a:solidFill>
          </p:spPr>
          <p:txBody>
            <a:bodyPr wrap="square" lIns="0" tIns="0" rIns="0" bIns="0" rtlCol="0"/>
            <a:lstStyle/>
            <a:p>
              <a:endParaRPr dirty="0"/>
            </a:p>
          </p:txBody>
        </p:sp>
        <p:sp>
          <p:nvSpPr>
            <p:cNvPr id="120" name="object 45">
              <a:extLst>
                <a:ext uri="{FF2B5EF4-FFF2-40B4-BE49-F238E27FC236}">
                  <a16:creationId xmlns:a16="http://schemas.microsoft.com/office/drawing/2014/main" xmlns="" id="{BD4F7DFE-59DE-4537-B228-83A30F6AE86A}"/>
                </a:ext>
              </a:extLst>
            </p:cNvPr>
            <p:cNvSpPr/>
            <p:nvPr/>
          </p:nvSpPr>
          <p:spPr>
            <a:xfrm>
              <a:off x="16536770" y="1179014"/>
              <a:ext cx="2694940" cy="135890"/>
            </a:xfrm>
            <a:custGeom>
              <a:avLst/>
              <a:gdLst/>
              <a:ahLst/>
              <a:cxnLst/>
              <a:rect l="l" t="t" r="r" b="b"/>
              <a:pathLst>
                <a:path w="2694940" h="135890">
                  <a:moveTo>
                    <a:pt x="2673635" y="0"/>
                  </a:moveTo>
                  <a:lnTo>
                    <a:pt x="65139" y="0"/>
                  </a:lnTo>
                  <a:lnTo>
                    <a:pt x="52019" y="2376"/>
                  </a:lnTo>
                  <a:lnTo>
                    <a:pt x="24679" y="29590"/>
                  </a:lnTo>
                  <a:lnTo>
                    <a:pt x="1842" y="111944"/>
                  </a:lnTo>
                  <a:lnTo>
                    <a:pt x="0" y="118718"/>
                  </a:lnTo>
                  <a:lnTo>
                    <a:pt x="1057" y="124561"/>
                  </a:lnTo>
                  <a:lnTo>
                    <a:pt x="4512" y="128959"/>
                  </a:lnTo>
                  <a:lnTo>
                    <a:pt x="7989" y="133273"/>
                  </a:lnTo>
                  <a:lnTo>
                    <a:pt x="13936" y="135692"/>
                  </a:lnTo>
                  <a:lnTo>
                    <a:pt x="2629333" y="135692"/>
                  </a:lnTo>
                  <a:lnTo>
                    <a:pt x="2642390" y="133320"/>
                  </a:lnTo>
                  <a:lnTo>
                    <a:pt x="2652498" y="127933"/>
                  </a:lnTo>
                  <a:lnTo>
                    <a:pt x="2531881" y="127933"/>
                  </a:lnTo>
                  <a:lnTo>
                    <a:pt x="2522608" y="127253"/>
                  </a:lnTo>
                  <a:lnTo>
                    <a:pt x="2517367" y="126153"/>
                  </a:lnTo>
                  <a:lnTo>
                    <a:pt x="2245942" y="126153"/>
                  </a:lnTo>
                  <a:lnTo>
                    <a:pt x="2245942" y="13172"/>
                  </a:lnTo>
                  <a:lnTo>
                    <a:pt x="2517898" y="13172"/>
                  </a:lnTo>
                  <a:lnTo>
                    <a:pt x="2523902" y="11972"/>
                  </a:lnTo>
                  <a:lnTo>
                    <a:pt x="2533200" y="11413"/>
                  </a:lnTo>
                  <a:lnTo>
                    <a:pt x="2693425" y="11413"/>
                  </a:lnTo>
                  <a:lnTo>
                    <a:pt x="2693373" y="11120"/>
                  </a:lnTo>
                  <a:lnTo>
                    <a:pt x="2689939" y="6711"/>
                  </a:lnTo>
                  <a:lnTo>
                    <a:pt x="2686483" y="2450"/>
                  </a:lnTo>
                  <a:lnTo>
                    <a:pt x="2680724" y="52"/>
                  </a:lnTo>
                  <a:lnTo>
                    <a:pt x="2673635" y="0"/>
                  </a:lnTo>
                  <a:close/>
                </a:path>
                <a:path w="2694940" h="135890">
                  <a:moveTo>
                    <a:pt x="2535535" y="32197"/>
                  </a:moveTo>
                  <a:lnTo>
                    <a:pt x="2530383" y="32197"/>
                  </a:lnTo>
                  <a:lnTo>
                    <a:pt x="2526310" y="33014"/>
                  </a:lnTo>
                  <a:lnTo>
                    <a:pt x="2523357" y="34805"/>
                  </a:lnTo>
                  <a:lnTo>
                    <a:pt x="2520373" y="36532"/>
                  </a:lnTo>
                  <a:lnTo>
                    <a:pt x="2518939" y="38752"/>
                  </a:lnTo>
                  <a:lnTo>
                    <a:pt x="2518939" y="45841"/>
                  </a:lnTo>
                  <a:lnTo>
                    <a:pt x="2523828" y="49967"/>
                  </a:lnTo>
                  <a:lnTo>
                    <a:pt x="2543879" y="57819"/>
                  </a:lnTo>
                  <a:lnTo>
                    <a:pt x="2551938" y="61191"/>
                  </a:lnTo>
                  <a:lnTo>
                    <a:pt x="2576759" y="93180"/>
                  </a:lnTo>
                  <a:lnTo>
                    <a:pt x="2576079" y="100138"/>
                  </a:lnTo>
                  <a:lnTo>
                    <a:pt x="2542722" y="127299"/>
                  </a:lnTo>
                  <a:lnTo>
                    <a:pt x="2531881" y="127933"/>
                  </a:lnTo>
                  <a:lnTo>
                    <a:pt x="2652498" y="127933"/>
                  </a:lnTo>
                  <a:lnTo>
                    <a:pt x="2654436" y="126900"/>
                  </a:lnTo>
                  <a:lnTo>
                    <a:pt x="2664052" y="117479"/>
                  </a:lnTo>
                  <a:lnTo>
                    <a:pt x="2669824" y="106101"/>
                  </a:lnTo>
                  <a:lnTo>
                    <a:pt x="2687382" y="42616"/>
                  </a:lnTo>
                  <a:lnTo>
                    <a:pt x="2571544" y="42616"/>
                  </a:lnTo>
                  <a:lnTo>
                    <a:pt x="2560895" y="38051"/>
                  </a:lnTo>
                  <a:lnTo>
                    <a:pt x="2551345" y="34796"/>
                  </a:lnTo>
                  <a:lnTo>
                    <a:pt x="2542891" y="32846"/>
                  </a:lnTo>
                  <a:lnTo>
                    <a:pt x="2535535" y="32197"/>
                  </a:lnTo>
                  <a:close/>
                </a:path>
                <a:path w="2694940" h="135890">
                  <a:moveTo>
                    <a:pt x="2369980" y="13172"/>
                  </a:moveTo>
                  <a:lnTo>
                    <a:pt x="2328724" y="13172"/>
                  </a:lnTo>
                  <a:lnTo>
                    <a:pt x="2328724" y="33988"/>
                  </a:lnTo>
                  <a:lnTo>
                    <a:pt x="2274182" y="33988"/>
                  </a:lnTo>
                  <a:lnTo>
                    <a:pt x="2274182" y="57705"/>
                  </a:lnTo>
                  <a:lnTo>
                    <a:pt x="2326065" y="57705"/>
                  </a:lnTo>
                  <a:lnTo>
                    <a:pt x="2326065" y="78489"/>
                  </a:lnTo>
                  <a:lnTo>
                    <a:pt x="2274182" y="78489"/>
                  </a:lnTo>
                  <a:lnTo>
                    <a:pt x="2274182" y="105389"/>
                  </a:lnTo>
                  <a:lnTo>
                    <a:pt x="2330044" y="105389"/>
                  </a:lnTo>
                  <a:lnTo>
                    <a:pt x="2330044" y="126153"/>
                  </a:lnTo>
                  <a:lnTo>
                    <a:pt x="2369980" y="126153"/>
                  </a:lnTo>
                  <a:lnTo>
                    <a:pt x="2369980" y="13172"/>
                  </a:lnTo>
                  <a:close/>
                </a:path>
                <a:path w="2694940" h="135890">
                  <a:moveTo>
                    <a:pt x="2517898" y="13172"/>
                  </a:moveTo>
                  <a:lnTo>
                    <a:pt x="2419455" y="13172"/>
                  </a:lnTo>
                  <a:lnTo>
                    <a:pt x="2428144" y="13798"/>
                  </a:lnTo>
                  <a:lnTo>
                    <a:pt x="2435762" y="15676"/>
                  </a:lnTo>
                  <a:lnTo>
                    <a:pt x="2457893" y="46815"/>
                  </a:lnTo>
                  <a:lnTo>
                    <a:pt x="2457284" y="53510"/>
                  </a:lnTo>
                  <a:lnTo>
                    <a:pt x="2428964" y="80265"/>
                  </a:lnTo>
                  <a:lnTo>
                    <a:pt x="2420596" y="80898"/>
                  </a:lnTo>
                  <a:lnTo>
                    <a:pt x="2398178" y="80898"/>
                  </a:lnTo>
                  <a:lnTo>
                    <a:pt x="2398178" y="126153"/>
                  </a:lnTo>
                  <a:lnTo>
                    <a:pt x="2517367" y="126153"/>
                  </a:lnTo>
                  <a:lnTo>
                    <a:pt x="2512930" y="125221"/>
                  </a:lnTo>
                  <a:lnTo>
                    <a:pt x="2502845" y="121846"/>
                  </a:lnTo>
                  <a:lnTo>
                    <a:pt x="2492353" y="117137"/>
                  </a:lnTo>
                  <a:lnTo>
                    <a:pt x="2492353" y="92866"/>
                  </a:lnTo>
                  <a:lnTo>
                    <a:pt x="2547629" y="92866"/>
                  </a:lnTo>
                  <a:lnTo>
                    <a:pt x="2547629" y="92039"/>
                  </a:lnTo>
                  <a:lnTo>
                    <a:pt x="2542330" y="87588"/>
                  </a:lnTo>
                  <a:lnTo>
                    <a:pt x="2514394" y="76500"/>
                  </a:lnTo>
                  <a:lnTo>
                    <a:pt x="2510237" y="74772"/>
                  </a:lnTo>
                  <a:lnTo>
                    <a:pt x="2489714" y="50092"/>
                  </a:lnTo>
                  <a:lnTo>
                    <a:pt x="2489714" y="44030"/>
                  </a:lnTo>
                  <a:lnTo>
                    <a:pt x="2515546" y="13642"/>
                  </a:lnTo>
                  <a:lnTo>
                    <a:pt x="2517898" y="13172"/>
                  </a:lnTo>
                  <a:close/>
                </a:path>
                <a:path w="2694940" h="135890">
                  <a:moveTo>
                    <a:pt x="2547629" y="92866"/>
                  </a:moveTo>
                  <a:lnTo>
                    <a:pt x="2492353" y="92866"/>
                  </a:lnTo>
                  <a:lnTo>
                    <a:pt x="2500520" y="98133"/>
                  </a:lnTo>
                  <a:lnTo>
                    <a:pt x="2507431" y="101797"/>
                  </a:lnTo>
                  <a:lnTo>
                    <a:pt x="2512939" y="104017"/>
                  </a:lnTo>
                  <a:lnTo>
                    <a:pt x="2518436" y="106101"/>
                  </a:lnTo>
                  <a:lnTo>
                    <a:pt x="2524174" y="107148"/>
                  </a:lnTo>
                  <a:lnTo>
                    <a:pt x="2541796" y="107148"/>
                  </a:lnTo>
                  <a:lnTo>
                    <a:pt x="2547629" y="103630"/>
                  </a:lnTo>
                  <a:lnTo>
                    <a:pt x="2547629" y="92866"/>
                  </a:lnTo>
                  <a:close/>
                </a:path>
                <a:path w="2694940" h="135890">
                  <a:moveTo>
                    <a:pt x="2693425" y="11413"/>
                  </a:moveTo>
                  <a:lnTo>
                    <a:pt x="2533200" y="11413"/>
                  </a:lnTo>
                  <a:lnTo>
                    <a:pt x="2542612" y="11974"/>
                  </a:lnTo>
                  <a:lnTo>
                    <a:pt x="2552140" y="13659"/>
                  </a:lnTo>
                  <a:lnTo>
                    <a:pt x="2561785" y="16466"/>
                  </a:lnTo>
                  <a:lnTo>
                    <a:pt x="2571544" y="20397"/>
                  </a:lnTo>
                  <a:lnTo>
                    <a:pt x="2571544" y="42616"/>
                  </a:lnTo>
                  <a:lnTo>
                    <a:pt x="2687382" y="42616"/>
                  </a:lnTo>
                  <a:lnTo>
                    <a:pt x="2694420" y="17067"/>
                  </a:lnTo>
                  <a:lnTo>
                    <a:pt x="2693425" y="11413"/>
                  </a:lnTo>
                  <a:close/>
                </a:path>
              </a:pathLst>
            </a:custGeom>
            <a:solidFill>
              <a:srgbClr val="FFFFFF"/>
            </a:solidFill>
          </p:spPr>
          <p:txBody>
            <a:bodyPr wrap="square" lIns="0" tIns="0" rIns="0" bIns="0" rtlCol="0"/>
            <a:lstStyle/>
            <a:p>
              <a:endParaRPr dirty="0"/>
            </a:p>
          </p:txBody>
        </p:sp>
        <p:sp>
          <p:nvSpPr>
            <p:cNvPr id="121" name="object 46">
              <a:extLst>
                <a:ext uri="{FF2B5EF4-FFF2-40B4-BE49-F238E27FC236}">
                  <a16:creationId xmlns:a16="http://schemas.microsoft.com/office/drawing/2014/main" xmlns="" id="{3383BC27-D7B0-44F6-8797-E8744CB14950}"/>
                </a:ext>
              </a:extLst>
            </p:cNvPr>
            <p:cNvSpPr/>
            <p:nvPr/>
          </p:nvSpPr>
          <p:spPr>
            <a:xfrm>
              <a:off x="16536773" y="1179011"/>
              <a:ext cx="2694940" cy="135890"/>
            </a:xfrm>
            <a:custGeom>
              <a:avLst/>
              <a:gdLst/>
              <a:ahLst/>
              <a:cxnLst/>
              <a:rect l="l" t="t" r="r" b="b"/>
              <a:pathLst>
                <a:path w="2694940" h="135890">
                  <a:moveTo>
                    <a:pt x="2673625" y="0"/>
                  </a:moveTo>
                  <a:lnTo>
                    <a:pt x="65139" y="0"/>
                  </a:lnTo>
                  <a:lnTo>
                    <a:pt x="52019" y="2378"/>
                  </a:lnTo>
                  <a:lnTo>
                    <a:pt x="24669" y="29601"/>
                  </a:lnTo>
                  <a:lnTo>
                    <a:pt x="1842" y="111954"/>
                  </a:lnTo>
                  <a:lnTo>
                    <a:pt x="0" y="118680"/>
                  </a:lnTo>
                  <a:lnTo>
                    <a:pt x="1047" y="124572"/>
                  </a:lnTo>
                  <a:lnTo>
                    <a:pt x="4502" y="128969"/>
                  </a:lnTo>
                  <a:lnTo>
                    <a:pt x="7978" y="133273"/>
                  </a:lnTo>
                  <a:lnTo>
                    <a:pt x="13926" y="135692"/>
                  </a:lnTo>
                  <a:lnTo>
                    <a:pt x="2629333" y="135692"/>
                  </a:lnTo>
                  <a:lnTo>
                    <a:pt x="2642385" y="133320"/>
                  </a:lnTo>
                  <a:lnTo>
                    <a:pt x="2652490" y="127933"/>
                  </a:lnTo>
                  <a:lnTo>
                    <a:pt x="2531870" y="127933"/>
                  </a:lnTo>
                  <a:lnTo>
                    <a:pt x="2522602" y="127253"/>
                  </a:lnTo>
                  <a:lnTo>
                    <a:pt x="2517362" y="126153"/>
                  </a:lnTo>
                  <a:lnTo>
                    <a:pt x="2245931" y="126153"/>
                  </a:lnTo>
                  <a:lnTo>
                    <a:pt x="2245931" y="13172"/>
                  </a:lnTo>
                  <a:lnTo>
                    <a:pt x="2517892" y="13172"/>
                  </a:lnTo>
                  <a:lnTo>
                    <a:pt x="2523896" y="11972"/>
                  </a:lnTo>
                  <a:lnTo>
                    <a:pt x="2533189" y="11413"/>
                  </a:lnTo>
                  <a:lnTo>
                    <a:pt x="2693413" y="11413"/>
                  </a:lnTo>
                  <a:lnTo>
                    <a:pt x="2693363" y="11130"/>
                  </a:lnTo>
                  <a:lnTo>
                    <a:pt x="2689939" y="6711"/>
                  </a:lnTo>
                  <a:lnTo>
                    <a:pt x="2686483" y="2460"/>
                  </a:lnTo>
                  <a:lnTo>
                    <a:pt x="2680714" y="52"/>
                  </a:lnTo>
                  <a:lnTo>
                    <a:pt x="2673625" y="0"/>
                  </a:lnTo>
                  <a:close/>
                </a:path>
                <a:path w="2694940" h="135890">
                  <a:moveTo>
                    <a:pt x="2535524" y="32197"/>
                  </a:moveTo>
                  <a:lnTo>
                    <a:pt x="2530383" y="32197"/>
                  </a:lnTo>
                  <a:lnTo>
                    <a:pt x="2526310" y="33025"/>
                  </a:lnTo>
                  <a:lnTo>
                    <a:pt x="2523357" y="34815"/>
                  </a:lnTo>
                  <a:lnTo>
                    <a:pt x="2520363" y="36532"/>
                  </a:lnTo>
                  <a:lnTo>
                    <a:pt x="2518939" y="38763"/>
                  </a:lnTo>
                  <a:lnTo>
                    <a:pt x="2518939" y="45841"/>
                  </a:lnTo>
                  <a:lnTo>
                    <a:pt x="2523818" y="49977"/>
                  </a:lnTo>
                  <a:lnTo>
                    <a:pt x="2543874" y="57821"/>
                  </a:lnTo>
                  <a:lnTo>
                    <a:pt x="2551936" y="61197"/>
                  </a:lnTo>
                  <a:lnTo>
                    <a:pt x="2576748" y="93190"/>
                  </a:lnTo>
                  <a:lnTo>
                    <a:pt x="2576070" y="100149"/>
                  </a:lnTo>
                  <a:lnTo>
                    <a:pt x="2542711" y="127301"/>
                  </a:lnTo>
                  <a:lnTo>
                    <a:pt x="2531870" y="127933"/>
                  </a:lnTo>
                  <a:lnTo>
                    <a:pt x="2652490" y="127933"/>
                  </a:lnTo>
                  <a:lnTo>
                    <a:pt x="2654428" y="126900"/>
                  </a:lnTo>
                  <a:lnTo>
                    <a:pt x="2664046" y="117479"/>
                  </a:lnTo>
                  <a:lnTo>
                    <a:pt x="2669824" y="106101"/>
                  </a:lnTo>
                  <a:lnTo>
                    <a:pt x="2687379" y="42626"/>
                  </a:lnTo>
                  <a:lnTo>
                    <a:pt x="2571544" y="42626"/>
                  </a:lnTo>
                  <a:lnTo>
                    <a:pt x="2560894" y="38059"/>
                  </a:lnTo>
                  <a:lnTo>
                    <a:pt x="2551339" y="34801"/>
                  </a:lnTo>
                  <a:lnTo>
                    <a:pt x="2542883" y="32848"/>
                  </a:lnTo>
                  <a:lnTo>
                    <a:pt x="2535524" y="32197"/>
                  </a:lnTo>
                  <a:close/>
                </a:path>
                <a:path w="2694940" h="135890">
                  <a:moveTo>
                    <a:pt x="2369969" y="13172"/>
                  </a:moveTo>
                  <a:lnTo>
                    <a:pt x="2328724" y="13172"/>
                  </a:lnTo>
                  <a:lnTo>
                    <a:pt x="2328724" y="33988"/>
                  </a:lnTo>
                  <a:lnTo>
                    <a:pt x="2274182" y="33988"/>
                  </a:lnTo>
                  <a:lnTo>
                    <a:pt x="2274182" y="57705"/>
                  </a:lnTo>
                  <a:lnTo>
                    <a:pt x="2326054" y="57705"/>
                  </a:lnTo>
                  <a:lnTo>
                    <a:pt x="2326054" y="78489"/>
                  </a:lnTo>
                  <a:lnTo>
                    <a:pt x="2274182" y="78489"/>
                  </a:lnTo>
                  <a:lnTo>
                    <a:pt x="2274182" y="105399"/>
                  </a:lnTo>
                  <a:lnTo>
                    <a:pt x="2330044" y="105399"/>
                  </a:lnTo>
                  <a:lnTo>
                    <a:pt x="2330044" y="126153"/>
                  </a:lnTo>
                  <a:lnTo>
                    <a:pt x="2369969" y="126153"/>
                  </a:lnTo>
                  <a:lnTo>
                    <a:pt x="2369969" y="13172"/>
                  </a:lnTo>
                  <a:close/>
                </a:path>
                <a:path w="2694940" h="135890">
                  <a:moveTo>
                    <a:pt x="2517892" y="13172"/>
                  </a:moveTo>
                  <a:lnTo>
                    <a:pt x="2419455" y="13172"/>
                  </a:lnTo>
                  <a:lnTo>
                    <a:pt x="2428142" y="13799"/>
                  </a:lnTo>
                  <a:lnTo>
                    <a:pt x="2435758" y="15680"/>
                  </a:lnTo>
                  <a:lnTo>
                    <a:pt x="2457893" y="46815"/>
                  </a:lnTo>
                  <a:lnTo>
                    <a:pt x="2457282" y="53516"/>
                  </a:lnTo>
                  <a:lnTo>
                    <a:pt x="2428964" y="80265"/>
                  </a:lnTo>
                  <a:lnTo>
                    <a:pt x="2420596" y="80898"/>
                  </a:lnTo>
                  <a:lnTo>
                    <a:pt x="2398167" y="80898"/>
                  </a:lnTo>
                  <a:lnTo>
                    <a:pt x="2398167" y="126153"/>
                  </a:lnTo>
                  <a:lnTo>
                    <a:pt x="2517362" y="126153"/>
                  </a:lnTo>
                  <a:lnTo>
                    <a:pt x="2512924" y="125221"/>
                  </a:lnTo>
                  <a:lnTo>
                    <a:pt x="2502840" y="121846"/>
                  </a:lnTo>
                  <a:lnTo>
                    <a:pt x="2492353" y="117137"/>
                  </a:lnTo>
                  <a:lnTo>
                    <a:pt x="2492353" y="92876"/>
                  </a:lnTo>
                  <a:lnTo>
                    <a:pt x="2547629" y="92876"/>
                  </a:lnTo>
                  <a:lnTo>
                    <a:pt x="2547629" y="92039"/>
                  </a:lnTo>
                  <a:lnTo>
                    <a:pt x="2542320" y="87588"/>
                  </a:lnTo>
                  <a:lnTo>
                    <a:pt x="2514394" y="76500"/>
                  </a:lnTo>
                  <a:lnTo>
                    <a:pt x="2510237" y="74772"/>
                  </a:lnTo>
                  <a:lnTo>
                    <a:pt x="2489714" y="50092"/>
                  </a:lnTo>
                  <a:lnTo>
                    <a:pt x="2489714" y="44040"/>
                  </a:lnTo>
                  <a:lnTo>
                    <a:pt x="2515541" y="13642"/>
                  </a:lnTo>
                  <a:lnTo>
                    <a:pt x="2517892" y="13172"/>
                  </a:lnTo>
                  <a:close/>
                </a:path>
                <a:path w="2694940" h="135890">
                  <a:moveTo>
                    <a:pt x="2547629" y="92876"/>
                  </a:moveTo>
                  <a:lnTo>
                    <a:pt x="2492353" y="92876"/>
                  </a:lnTo>
                  <a:lnTo>
                    <a:pt x="2500520" y="98143"/>
                  </a:lnTo>
                  <a:lnTo>
                    <a:pt x="2507431" y="101797"/>
                  </a:lnTo>
                  <a:lnTo>
                    <a:pt x="2512928" y="104017"/>
                  </a:lnTo>
                  <a:lnTo>
                    <a:pt x="2518436" y="106101"/>
                  </a:lnTo>
                  <a:lnTo>
                    <a:pt x="2524174" y="107159"/>
                  </a:lnTo>
                  <a:lnTo>
                    <a:pt x="2541796" y="107159"/>
                  </a:lnTo>
                  <a:lnTo>
                    <a:pt x="2547629" y="103640"/>
                  </a:lnTo>
                  <a:lnTo>
                    <a:pt x="2547629" y="92876"/>
                  </a:lnTo>
                  <a:close/>
                </a:path>
                <a:path w="2694940" h="135890">
                  <a:moveTo>
                    <a:pt x="2693413" y="11413"/>
                  </a:moveTo>
                  <a:lnTo>
                    <a:pt x="2533189" y="11413"/>
                  </a:lnTo>
                  <a:lnTo>
                    <a:pt x="2542603" y="11974"/>
                  </a:lnTo>
                  <a:lnTo>
                    <a:pt x="2552135" y="13659"/>
                  </a:lnTo>
                  <a:lnTo>
                    <a:pt x="2561783" y="16466"/>
                  </a:lnTo>
                  <a:lnTo>
                    <a:pt x="2571544" y="20397"/>
                  </a:lnTo>
                  <a:lnTo>
                    <a:pt x="2571544" y="42626"/>
                  </a:lnTo>
                  <a:lnTo>
                    <a:pt x="2687379" y="42626"/>
                  </a:lnTo>
                  <a:lnTo>
                    <a:pt x="2694420" y="17067"/>
                  </a:lnTo>
                  <a:lnTo>
                    <a:pt x="2693413" y="11413"/>
                  </a:lnTo>
                  <a:close/>
                </a:path>
              </a:pathLst>
            </a:custGeom>
            <a:solidFill>
              <a:srgbClr val="FFFFFF"/>
            </a:solidFill>
          </p:spPr>
          <p:txBody>
            <a:bodyPr wrap="square" lIns="0" tIns="0" rIns="0" bIns="0" rtlCol="0"/>
            <a:lstStyle/>
            <a:p>
              <a:endParaRPr dirty="0"/>
            </a:p>
          </p:txBody>
        </p:sp>
      </p:grpSp>
    </p:spTree>
    <p:extLst>
      <p:ext uri="{BB962C8B-B14F-4D97-AF65-F5344CB8AC3E}">
        <p14:creationId xmlns:p14="http://schemas.microsoft.com/office/powerpoint/2010/main" xmlns="" val="16495719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86"/>
        <p:cNvGrpSpPr/>
        <p:nvPr/>
      </p:nvGrpSpPr>
      <p:grpSpPr>
        <a:xfrm>
          <a:off x="0" y="0"/>
          <a:ext cx="0" cy="0"/>
          <a:chOff x="0" y="0"/>
          <a:chExt cx="0" cy="0"/>
        </a:xfrm>
      </p:grpSpPr>
      <p:sp>
        <p:nvSpPr>
          <p:cNvPr id="87" name="Google Shape;1219;p24">
            <a:extLst>
              <a:ext uri="{FF2B5EF4-FFF2-40B4-BE49-F238E27FC236}">
                <a16:creationId xmlns:a16="http://schemas.microsoft.com/office/drawing/2014/main" xmlns="" id="{AEAA7047-F845-450F-8D4A-5422F6768380}"/>
              </a:ext>
            </a:extLst>
          </p:cNvPr>
          <p:cNvSpPr/>
          <p:nvPr/>
        </p:nvSpPr>
        <p:spPr>
          <a:xfrm>
            <a:off x="12593699" y="7920730"/>
            <a:ext cx="6997743" cy="708590"/>
          </a:xfrm>
          <a:custGeom>
            <a:avLst/>
            <a:gdLst/>
            <a:ahLst/>
            <a:cxnLst/>
            <a:rect l="l" t="t" r="r" b="b"/>
            <a:pathLst>
              <a:path w="55829" h="4501" extrusionOk="0">
                <a:moveTo>
                  <a:pt x="2251" y="0"/>
                </a:moveTo>
                <a:cubicBezTo>
                  <a:pt x="1001" y="0"/>
                  <a:pt x="1" y="1000"/>
                  <a:pt x="1" y="2250"/>
                </a:cubicBezTo>
                <a:cubicBezTo>
                  <a:pt x="1" y="3501"/>
                  <a:pt x="1013" y="4501"/>
                  <a:pt x="2251" y="4501"/>
                </a:cubicBezTo>
                <a:lnTo>
                  <a:pt x="53579" y="4501"/>
                </a:lnTo>
                <a:cubicBezTo>
                  <a:pt x="54817" y="4501"/>
                  <a:pt x="55829" y="3501"/>
                  <a:pt x="55817" y="2250"/>
                </a:cubicBezTo>
                <a:cubicBezTo>
                  <a:pt x="55817" y="1000"/>
                  <a:pt x="54793" y="0"/>
                  <a:pt x="53567" y="0"/>
                </a:cubicBezTo>
                <a:close/>
              </a:path>
            </a:pathLst>
          </a:custGeom>
          <a:solidFill>
            <a:schemeClr val="lt2"/>
          </a:solidFill>
          <a:ln>
            <a:noFill/>
          </a:ln>
        </p:spPr>
        <p:txBody>
          <a:bodyPr spcFirstLastPara="1" wrap="square" lIns="201008" tIns="201008" rIns="201008" bIns="201008" anchor="ctr" anchorCtr="0">
            <a:noAutofit/>
          </a:bodyPr>
          <a:lstStyle/>
          <a:p>
            <a:r>
              <a:rPr lang="es-CO" sz="5400" b="1" dirty="0">
                <a:solidFill>
                  <a:srgbClr val="595959"/>
                </a:solidFill>
                <a:latin typeface="Arial" panose="020B0604020202020204" pitchFamily="34" charset="0"/>
                <a:cs typeface="Arial" panose="020B0604020202020204" pitchFamily="34" charset="0"/>
              </a:rPr>
              <a:t>   87,452 afiliados</a:t>
            </a:r>
            <a:endParaRPr sz="5400" dirty="0"/>
          </a:p>
        </p:txBody>
      </p:sp>
      <p:sp>
        <p:nvSpPr>
          <p:cNvPr id="1187" name="Google Shape;1187;p24"/>
          <p:cNvSpPr txBox="1">
            <a:spLocks noGrp="1"/>
          </p:cNvSpPr>
          <p:nvPr>
            <p:ph type="title"/>
          </p:nvPr>
        </p:nvSpPr>
        <p:spPr>
          <a:xfrm>
            <a:off x="1005205" y="548291"/>
            <a:ext cx="18093690" cy="1259145"/>
          </a:xfrm>
          <a:prstGeom prst="rect">
            <a:avLst/>
          </a:prstGeom>
        </p:spPr>
        <p:txBody>
          <a:bodyPr spcFirstLastPara="1" wrap="square" lIns="201008" tIns="201008" rIns="201008" bIns="201008" anchor="t" anchorCtr="0">
            <a:noAutofit/>
          </a:bodyPr>
          <a:lstStyle/>
          <a:p>
            <a:pPr algn="ctr">
              <a:buClr>
                <a:schemeClr val="dk1"/>
              </a:buClr>
              <a:buSzPts val="1100"/>
            </a:pPr>
            <a:r>
              <a:rPr lang="en-GB"/>
              <a:t>Scales Infographics</a:t>
            </a:r>
            <a:endParaRPr/>
          </a:p>
        </p:txBody>
      </p:sp>
      <p:grpSp>
        <p:nvGrpSpPr>
          <p:cNvPr id="1188" name="Google Shape;1188;p24"/>
          <p:cNvGrpSpPr/>
          <p:nvPr/>
        </p:nvGrpSpPr>
        <p:grpSpPr>
          <a:xfrm>
            <a:off x="2985821" y="2764052"/>
            <a:ext cx="14132459" cy="4733498"/>
            <a:chOff x="1358048" y="1257000"/>
            <a:chExt cx="6427903" cy="2152949"/>
          </a:xfrm>
        </p:grpSpPr>
        <p:sp>
          <p:nvSpPr>
            <p:cNvPr id="1193" name="Google Shape;1193;p24"/>
            <p:cNvSpPr/>
            <p:nvPr/>
          </p:nvSpPr>
          <p:spPr>
            <a:xfrm>
              <a:off x="5062352" y="1969275"/>
              <a:ext cx="903870" cy="873369"/>
            </a:xfrm>
            <a:custGeom>
              <a:avLst/>
              <a:gdLst/>
              <a:ahLst/>
              <a:cxnLst/>
              <a:rect l="l" t="t" r="r" b="b"/>
              <a:pathLst>
                <a:path w="33517" h="32386" fill="none" extrusionOk="0">
                  <a:moveTo>
                    <a:pt x="33516" y="32386"/>
                  </a:moveTo>
                  <a:lnTo>
                    <a:pt x="16752" y="1"/>
                  </a:lnTo>
                  <a:lnTo>
                    <a:pt x="0" y="32386"/>
                  </a:lnTo>
                </a:path>
              </a:pathLst>
            </a:custGeom>
            <a:noFill/>
            <a:ln w="3875" cap="rnd" cmpd="sng">
              <a:solidFill>
                <a:schemeClr val="dk1"/>
              </a:solidFill>
              <a:prstDash val="solid"/>
              <a:miter lim="11906"/>
              <a:headEnd type="none" w="sm" len="sm"/>
              <a:tailEnd type="none" w="sm" len="sm"/>
            </a:ln>
          </p:spPr>
          <p:txBody>
            <a:bodyPr spcFirstLastPara="1" wrap="square" lIns="201008" tIns="201008" rIns="201008" bIns="201008" anchor="ctr" anchorCtr="0">
              <a:noAutofit/>
            </a:bodyPr>
            <a:lstStyle/>
            <a:p>
              <a:endParaRPr sz="3957"/>
            </a:p>
          </p:txBody>
        </p:sp>
        <p:sp>
          <p:nvSpPr>
            <p:cNvPr id="1194" name="Google Shape;1194;p24"/>
            <p:cNvSpPr/>
            <p:nvPr/>
          </p:nvSpPr>
          <p:spPr>
            <a:xfrm>
              <a:off x="5062352" y="2842596"/>
              <a:ext cx="903546" cy="84166"/>
            </a:xfrm>
            <a:custGeom>
              <a:avLst/>
              <a:gdLst/>
              <a:ahLst/>
              <a:cxnLst/>
              <a:rect l="l" t="t" r="r" b="b"/>
              <a:pathLst>
                <a:path w="33505" h="3121" extrusionOk="0">
                  <a:moveTo>
                    <a:pt x="0" y="1"/>
                  </a:moveTo>
                  <a:lnTo>
                    <a:pt x="1429" y="2037"/>
                  </a:lnTo>
                  <a:cubicBezTo>
                    <a:pt x="1905" y="2703"/>
                    <a:pt x="2679" y="3120"/>
                    <a:pt x="3513" y="3120"/>
                  </a:cubicBezTo>
                  <a:lnTo>
                    <a:pt x="29992" y="3120"/>
                  </a:lnTo>
                  <a:cubicBezTo>
                    <a:pt x="30826" y="3120"/>
                    <a:pt x="31599" y="2715"/>
                    <a:pt x="32076" y="2037"/>
                  </a:cubicBezTo>
                  <a:lnTo>
                    <a:pt x="33504" y="1"/>
                  </a:lnTo>
                  <a:close/>
                </a:path>
              </a:pathLst>
            </a:custGeom>
            <a:solidFill>
              <a:schemeClr val="dk1"/>
            </a:solidFill>
            <a:ln>
              <a:noFill/>
            </a:ln>
          </p:spPr>
          <p:txBody>
            <a:bodyPr spcFirstLastPara="1" wrap="square" lIns="201008" tIns="201008" rIns="201008" bIns="201008" anchor="ctr" anchorCtr="0">
              <a:noAutofit/>
            </a:bodyPr>
            <a:lstStyle/>
            <a:p>
              <a:endParaRPr sz="3957"/>
            </a:p>
          </p:txBody>
        </p:sp>
        <p:sp>
          <p:nvSpPr>
            <p:cNvPr id="1195" name="Google Shape;1195;p24"/>
            <p:cNvSpPr/>
            <p:nvPr/>
          </p:nvSpPr>
          <p:spPr>
            <a:xfrm>
              <a:off x="5040185" y="2811449"/>
              <a:ext cx="948501" cy="61998"/>
            </a:xfrm>
            <a:custGeom>
              <a:avLst/>
              <a:gdLst/>
              <a:ahLst/>
              <a:cxnLst/>
              <a:rect l="l" t="t" r="r" b="b"/>
              <a:pathLst>
                <a:path w="35172" h="2299" extrusionOk="0">
                  <a:moveTo>
                    <a:pt x="1" y="1"/>
                  </a:moveTo>
                  <a:lnTo>
                    <a:pt x="1" y="2299"/>
                  </a:lnTo>
                  <a:lnTo>
                    <a:pt x="35172" y="2299"/>
                  </a:lnTo>
                  <a:lnTo>
                    <a:pt x="35172" y="1"/>
                  </a:lnTo>
                  <a:close/>
                </a:path>
              </a:pathLst>
            </a:custGeom>
            <a:solidFill>
              <a:schemeClr val="tx2">
                <a:lumMod val="60000"/>
                <a:lumOff val="40000"/>
              </a:schemeClr>
            </a:solidFill>
            <a:ln>
              <a:solidFill>
                <a:schemeClr val="accent1"/>
              </a:solidFill>
            </a:ln>
          </p:spPr>
          <p:txBody>
            <a:bodyPr spcFirstLastPara="1" wrap="square" lIns="201008" tIns="201008" rIns="201008" bIns="201008" anchor="ctr" anchorCtr="0">
              <a:noAutofit/>
            </a:bodyPr>
            <a:lstStyle/>
            <a:p>
              <a:endParaRPr sz="3957"/>
            </a:p>
          </p:txBody>
        </p:sp>
        <p:sp>
          <p:nvSpPr>
            <p:cNvPr id="1200" name="Google Shape;1200;p24"/>
            <p:cNvSpPr/>
            <p:nvPr/>
          </p:nvSpPr>
          <p:spPr>
            <a:xfrm>
              <a:off x="3189534" y="1369182"/>
              <a:ext cx="903870" cy="873046"/>
            </a:xfrm>
            <a:custGeom>
              <a:avLst/>
              <a:gdLst/>
              <a:ahLst/>
              <a:cxnLst/>
              <a:rect l="l" t="t" r="r" b="b"/>
              <a:pathLst>
                <a:path w="33517" h="32374" fill="none" extrusionOk="0">
                  <a:moveTo>
                    <a:pt x="33516" y="32374"/>
                  </a:moveTo>
                  <a:lnTo>
                    <a:pt x="16764" y="1"/>
                  </a:lnTo>
                  <a:lnTo>
                    <a:pt x="0" y="32374"/>
                  </a:lnTo>
                </a:path>
              </a:pathLst>
            </a:custGeom>
            <a:noFill/>
            <a:ln w="3875" cap="rnd" cmpd="sng">
              <a:solidFill>
                <a:schemeClr val="dk1"/>
              </a:solidFill>
              <a:prstDash val="solid"/>
              <a:miter lim="11906"/>
              <a:headEnd type="none" w="sm" len="sm"/>
              <a:tailEnd type="none" w="sm" len="sm"/>
            </a:ln>
          </p:spPr>
          <p:txBody>
            <a:bodyPr spcFirstLastPara="1" wrap="square" lIns="201008" tIns="201008" rIns="201008" bIns="201008" anchor="ctr" anchorCtr="0">
              <a:noAutofit/>
            </a:bodyPr>
            <a:lstStyle/>
            <a:p>
              <a:endParaRPr sz="3957"/>
            </a:p>
          </p:txBody>
        </p:sp>
        <p:sp>
          <p:nvSpPr>
            <p:cNvPr id="1201" name="Google Shape;1201;p24"/>
            <p:cNvSpPr/>
            <p:nvPr/>
          </p:nvSpPr>
          <p:spPr>
            <a:xfrm>
              <a:off x="3189534" y="2242179"/>
              <a:ext cx="903546" cy="84166"/>
            </a:xfrm>
            <a:custGeom>
              <a:avLst/>
              <a:gdLst/>
              <a:ahLst/>
              <a:cxnLst/>
              <a:rect l="l" t="t" r="r" b="b"/>
              <a:pathLst>
                <a:path w="33505" h="3121" extrusionOk="0">
                  <a:moveTo>
                    <a:pt x="0" y="1"/>
                  </a:moveTo>
                  <a:lnTo>
                    <a:pt x="1429" y="2037"/>
                  </a:lnTo>
                  <a:cubicBezTo>
                    <a:pt x="1905" y="2716"/>
                    <a:pt x="2679" y="3120"/>
                    <a:pt x="3512" y="3120"/>
                  </a:cubicBezTo>
                  <a:lnTo>
                    <a:pt x="29992" y="3120"/>
                  </a:lnTo>
                  <a:cubicBezTo>
                    <a:pt x="30825" y="3120"/>
                    <a:pt x="31599" y="2716"/>
                    <a:pt x="32076" y="2037"/>
                  </a:cubicBezTo>
                  <a:lnTo>
                    <a:pt x="33504" y="1"/>
                  </a:lnTo>
                  <a:close/>
                </a:path>
              </a:pathLst>
            </a:custGeom>
            <a:solidFill>
              <a:schemeClr val="dk1"/>
            </a:solidFill>
            <a:ln>
              <a:noFill/>
            </a:ln>
          </p:spPr>
          <p:txBody>
            <a:bodyPr spcFirstLastPara="1" wrap="square" lIns="201008" tIns="201008" rIns="201008" bIns="201008" anchor="ctr" anchorCtr="0">
              <a:noAutofit/>
            </a:bodyPr>
            <a:lstStyle/>
            <a:p>
              <a:endParaRPr sz="3957"/>
            </a:p>
          </p:txBody>
        </p:sp>
        <p:sp>
          <p:nvSpPr>
            <p:cNvPr id="1202" name="Google Shape;1202;p24"/>
            <p:cNvSpPr/>
            <p:nvPr/>
          </p:nvSpPr>
          <p:spPr>
            <a:xfrm>
              <a:off x="3167367" y="2211059"/>
              <a:ext cx="948501" cy="61971"/>
            </a:xfrm>
            <a:custGeom>
              <a:avLst/>
              <a:gdLst/>
              <a:ahLst/>
              <a:cxnLst/>
              <a:rect l="l" t="t" r="r" b="b"/>
              <a:pathLst>
                <a:path w="35172" h="2298" extrusionOk="0">
                  <a:moveTo>
                    <a:pt x="1" y="0"/>
                  </a:moveTo>
                  <a:lnTo>
                    <a:pt x="1" y="2298"/>
                  </a:lnTo>
                  <a:lnTo>
                    <a:pt x="35172" y="2298"/>
                  </a:lnTo>
                  <a:lnTo>
                    <a:pt x="35172" y="0"/>
                  </a:lnTo>
                  <a:close/>
                </a:path>
              </a:pathLst>
            </a:custGeom>
            <a:solidFill>
              <a:schemeClr val="tx2">
                <a:lumMod val="60000"/>
                <a:lumOff val="40000"/>
              </a:schemeClr>
            </a:solidFill>
            <a:ln>
              <a:noFill/>
            </a:ln>
          </p:spPr>
          <p:txBody>
            <a:bodyPr spcFirstLastPara="1" wrap="square" lIns="201008" tIns="201008" rIns="201008" bIns="201008" anchor="ctr" anchorCtr="0">
              <a:noAutofit/>
            </a:bodyPr>
            <a:lstStyle/>
            <a:p>
              <a:endParaRPr sz="3957"/>
            </a:p>
          </p:txBody>
        </p:sp>
        <p:sp>
          <p:nvSpPr>
            <p:cNvPr id="1203" name="Google Shape;1203;p24"/>
            <p:cNvSpPr/>
            <p:nvPr/>
          </p:nvSpPr>
          <p:spPr>
            <a:xfrm>
              <a:off x="1358048" y="3361869"/>
              <a:ext cx="6427903" cy="48080"/>
            </a:xfrm>
            <a:custGeom>
              <a:avLst/>
              <a:gdLst/>
              <a:ahLst/>
              <a:cxnLst/>
              <a:rect l="l" t="t" r="r" b="b"/>
              <a:pathLst>
                <a:path w="114218" h="1155" extrusionOk="0">
                  <a:moveTo>
                    <a:pt x="572" y="0"/>
                  </a:moveTo>
                  <a:cubicBezTo>
                    <a:pt x="250" y="0"/>
                    <a:pt x="0" y="250"/>
                    <a:pt x="0" y="571"/>
                  </a:cubicBezTo>
                  <a:cubicBezTo>
                    <a:pt x="0" y="905"/>
                    <a:pt x="262" y="1155"/>
                    <a:pt x="572" y="1155"/>
                  </a:cubicBezTo>
                  <a:lnTo>
                    <a:pt x="113657" y="1155"/>
                  </a:lnTo>
                  <a:cubicBezTo>
                    <a:pt x="113967" y="1155"/>
                    <a:pt x="114217" y="905"/>
                    <a:pt x="114217" y="571"/>
                  </a:cubicBezTo>
                  <a:cubicBezTo>
                    <a:pt x="114217" y="250"/>
                    <a:pt x="113955" y="0"/>
                    <a:pt x="113646" y="0"/>
                  </a:cubicBezTo>
                  <a:close/>
                </a:path>
              </a:pathLst>
            </a:custGeom>
            <a:solidFill>
              <a:schemeClr val="lt2"/>
            </a:solidFill>
            <a:ln>
              <a:noFill/>
            </a:ln>
          </p:spPr>
          <p:txBody>
            <a:bodyPr spcFirstLastPara="1" wrap="square" lIns="201008" tIns="201008" rIns="201008" bIns="201008" anchor="ctr" anchorCtr="0">
              <a:noAutofit/>
            </a:bodyPr>
            <a:lstStyle/>
            <a:p>
              <a:endParaRPr sz="3957"/>
            </a:p>
          </p:txBody>
        </p:sp>
        <p:sp>
          <p:nvSpPr>
            <p:cNvPr id="1204" name="Google Shape;1204;p24"/>
            <p:cNvSpPr/>
            <p:nvPr/>
          </p:nvSpPr>
          <p:spPr>
            <a:xfrm>
              <a:off x="4512013" y="1462298"/>
              <a:ext cx="131682" cy="1800323"/>
            </a:xfrm>
            <a:custGeom>
              <a:avLst/>
              <a:gdLst/>
              <a:ahLst/>
              <a:cxnLst/>
              <a:rect l="l" t="t" r="r" b="b"/>
              <a:pathLst>
                <a:path w="4883" h="66759" extrusionOk="0">
                  <a:moveTo>
                    <a:pt x="1" y="1"/>
                  </a:moveTo>
                  <a:lnTo>
                    <a:pt x="1" y="66759"/>
                  </a:lnTo>
                  <a:lnTo>
                    <a:pt x="4882" y="66759"/>
                  </a:lnTo>
                  <a:lnTo>
                    <a:pt x="4882" y="1"/>
                  </a:lnTo>
                  <a:close/>
                </a:path>
              </a:pathLst>
            </a:custGeom>
            <a:solidFill>
              <a:schemeClr val="dk1"/>
            </a:solidFill>
            <a:ln>
              <a:noFill/>
            </a:ln>
          </p:spPr>
          <p:txBody>
            <a:bodyPr spcFirstLastPara="1" wrap="square" lIns="201008" tIns="201008" rIns="201008" bIns="201008" anchor="ctr" anchorCtr="0">
              <a:noAutofit/>
            </a:bodyPr>
            <a:lstStyle/>
            <a:p>
              <a:endParaRPr sz="3957"/>
            </a:p>
          </p:txBody>
        </p:sp>
        <p:sp>
          <p:nvSpPr>
            <p:cNvPr id="1205" name="Google Shape;1205;p24"/>
            <p:cNvSpPr/>
            <p:nvPr/>
          </p:nvSpPr>
          <p:spPr>
            <a:xfrm>
              <a:off x="4539303" y="1315896"/>
              <a:ext cx="77100" cy="185294"/>
            </a:xfrm>
            <a:custGeom>
              <a:avLst/>
              <a:gdLst/>
              <a:ahLst/>
              <a:cxnLst/>
              <a:rect l="l" t="t" r="r" b="b"/>
              <a:pathLst>
                <a:path w="2859" h="6871" extrusionOk="0">
                  <a:moveTo>
                    <a:pt x="1430" y="1"/>
                  </a:moveTo>
                  <a:cubicBezTo>
                    <a:pt x="644" y="1"/>
                    <a:pt x="1" y="632"/>
                    <a:pt x="1" y="1429"/>
                  </a:cubicBezTo>
                  <a:lnTo>
                    <a:pt x="1" y="5442"/>
                  </a:lnTo>
                  <a:cubicBezTo>
                    <a:pt x="1" y="6227"/>
                    <a:pt x="644" y="6870"/>
                    <a:pt x="1430" y="6870"/>
                  </a:cubicBezTo>
                  <a:cubicBezTo>
                    <a:pt x="2216" y="6870"/>
                    <a:pt x="2858" y="6227"/>
                    <a:pt x="2858" y="5442"/>
                  </a:cubicBezTo>
                  <a:lnTo>
                    <a:pt x="2858" y="1429"/>
                  </a:lnTo>
                  <a:cubicBezTo>
                    <a:pt x="2858" y="632"/>
                    <a:pt x="2216" y="1"/>
                    <a:pt x="1430" y="1"/>
                  </a:cubicBezTo>
                  <a:close/>
                </a:path>
              </a:pathLst>
            </a:custGeom>
            <a:solidFill>
              <a:schemeClr val="tx2">
                <a:lumMod val="60000"/>
                <a:lumOff val="40000"/>
              </a:schemeClr>
            </a:solidFill>
            <a:ln>
              <a:noFill/>
            </a:ln>
          </p:spPr>
          <p:txBody>
            <a:bodyPr spcFirstLastPara="1" wrap="square" lIns="201008" tIns="201008" rIns="201008" bIns="201008" anchor="ctr" anchorCtr="0">
              <a:noAutofit/>
            </a:bodyPr>
            <a:lstStyle/>
            <a:p>
              <a:endParaRPr sz="3957"/>
            </a:p>
          </p:txBody>
        </p:sp>
        <p:sp>
          <p:nvSpPr>
            <p:cNvPr id="1206" name="Google Shape;1206;p24"/>
            <p:cNvSpPr/>
            <p:nvPr/>
          </p:nvSpPr>
          <p:spPr>
            <a:xfrm>
              <a:off x="3626828" y="1325199"/>
              <a:ext cx="1901478" cy="702881"/>
            </a:xfrm>
            <a:custGeom>
              <a:avLst/>
              <a:gdLst/>
              <a:ahLst/>
              <a:cxnLst/>
              <a:rect l="l" t="t" r="r" b="b"/>
              <a:pathLst>
                <a:path w="70510" h="26064" extrusionOk="0">
                  <a:moveTo>
                    <a:pt x="1072" y="1"/>
                  </a:moveTo>
                  <a:lnTo>
                    <a:pt x="0" y="3263"/>
                  </a:lnTo>
                  <a:lnTo>
                    <a:pt x="69438" y="26064"/>
                  </a:lnTo>
                  <a:lnTo>
                    <a:pt x="70509" y="22789"/>
                  </a:lnTo>
                  <a:lnTo>
                    <a:pt x="1072" y="1"/>
                  </a:lnTo>
                  <a:close/>
                </a:path>
              </a:pathLst>
            </a:custGeom>
            <a:solidFill>
              <a:schemeClr val="dk1"/>
            </a:solidFill>
            <a:ln>
              <a:noFill/>
            </a:ln>
          </p:spPr>
          <p:txBody>
            <a:bodyPr spcFirstLastPara="1" wrap="square" lIns="201008" tIns="201008" rIns="201008" bIns="201008" anchor="ctr" anchorCtr="0">
              <a:noAutofit/>
            </a:bodyPr>
            <a:lstStyle/>
            <a:p>
              <a:endParaRPr sz="3957"/>
            </a:p>
          </p:txBody>
        </p:sp>
        <p:sp>
          <p:nvSpPr>
            <p:cNvPr id="1207" name="Google Shape;1207;p24"/>
            <p:cNvSpPr/>
            <p:nvPr/>
          </p:nvSpPr>
          <p:spPr>
            <a:xfrm>
              <a:off x="4530000" y="1633861"/>
              <a:ext cx="95384" cy="85244"/>
            </a:xfrm>
            <a:custGeom>
              <a:avLst/>
              <a:gdLst/>
              <a:ahLst/>
              <a:cxnLst/>
              <a:rect l="l" t="t" r="r" b="b"/>
              <a:pathLst>
                <a:path w="3537" h="3161" extrusionOk="0">
                  <a:moveTo>
                    <a:pt x="1772" y="0"/>
                  </a:moveTo>
                  <a:cubicBezTo>
                    <a:pt x="1112" y="0"/>
                    <a:pt x="494" y="423"/>
                    <a:pt x="275" y="1092"/>
                  </a:cubicBezTo>
                  <a:cubicBezTo>
                    <a:pt x="1" y="1914"/>
                    <a:pt x="453" y="2807"/>
                    <a:pt x="1275" y="3080"/>
                  </a:cubicBezTo>
                  <a:cubicBezTo>
                    <a:pt x="1440" y="3135"/>
                    <a:pt x="1607" y="3160"/>
                    <a:pt x="1771" y="3160"/>
                  </a:cubicBezTo>
                  <a:cubicBezTo>
                    <a:pt x="2437" y="3160"/>
                    <a:pt x="3055" y="2737"/>
                    <a:pt x="3275" y="2068"/>
                  </a:cubicBezTo>
                  <a:cubicBezTo>
                    <a:pt x="3537" y="1247"/>
                    <a:pt x="3096" y="354"/>
                    <a:pt x="2263" y="80"/>
                  </a:cubicBezTo>
                  <a:cubicBezTo>
                    <a:pt x="2100" y="26"/>
                    <a:pt x="1935" y="0"/>
                    <a:pt x="1772" y="0"/>
                  </a:cubicBezTo>
                  <a:close/>
                </a:path>
              </a:pathLst>
            </a:custGeom>
            <a:solidFill>
              <a:schemeClr val="accent4"/>
            </a:solidFill>
            <a:ln>
              <a:noFill/>
            </a:ln>
          </p:spPr>
          <p:txBody>
            <a:bodyPr spcFirstLastPara="1" wrap="square" lIns="201008" tIns="201008" rIns="201008" bIns="201008" anchor="ctr" anchorCtr="0">
              <a:noAutofit/>
            </a:bodyPr>
            <a:lstStyle/>
            <a:p>
              <a:endParaRPr sz="3957"/>
            </a:p>
          </p:txBody>
        </p:sp>
        <p:sp>
          <p:nvSpPr>
            <p:cNvPr id="1208" name="Google Shape;1208;p24"/>
            <p:cNvSpPr/>
            <p:nvPr/>
          </p:nvSpPr>
          <p:spPr>
            <a:xfrm>
              <a:off x="4550872" y="1652442"/>
              <a:ext cx="53962" cy="48083"/>
            </a:xfrm>
            <a:custGeom>
              <a:avLst/>
              <a:gdLst/>
              <a:ahLst/>
              <a:cxnLst/>
              <a:rect l="l" t="t" r="r" b="b"/>
              <a:pathLst>
                <a:path w="2001" h="1783" extrusionOk="0">
                  <a:moveTo>
                    <a:pt x="993" y="0"/>
                  </a:moveTo>
                  <a:cubicBezTo>
                    <a:pt x="619" y="0"/>
                    <a:pt x="267" y="234"/>
                    <a:pt x="143" y="605"/>
                  </a:cubicBezTo>
                  <a:cubicBezTo>
                    <a:pt x="1" y="1082"/>
                    <a:pt x="251" y="1582"/>
                    <a:pt x="715" y="1737"/>
                  </a:cubicBezTo>
                  <a:cubicBezTo>
                    <a:pt x="810" y="1767"/>
                    <a:pt x="906" y="1782"/>
                    <a:pt x="1001" y="1782"/>
                  </a:cubicBezTo>
                  <a:cubicBezTo>
                    <a:pt x="1377" y="1782"/>
                    <a:pt x="1722" y="1546"/>
                    <a:pt x="1846" y="1165"/>
                  </a:cubicBezTo>
                  <a:cubicBezTo>
                    <a:pt x="2001" y="701"/>
                    <a:pt x="1739" y="189"/>
                    <a:pt x="1275" y="46"/>
                  </a:cubicBezTo>
                  <a:cubicBezTo>
                    <a:pt x="1181" y="15"/>
                    <a:pt x="1086" y="0"/>
                    <a:pt x="993" y="0"/>
                  </a:cubicBezTo>
                  <a:close/>
                </a:path>
              </a:pathLst>
            </a:custGeom>
            <a:solidFill>
              <a:schemeClr val="accent3"/>
            </a:solidFill>
            <a:ln>
              <a:noFill/>
            </a:ln>
          </p:spPr>
          <p:txBody>
            <a:bodyPr spcFirstLastPara="1" wrap="square" lIns="201008" tIns="201008" rIns="201008" bIns="201008" anchor="ctr" anchorCtr="0">
              <a:noAutofit/>
            </a:bodyPr>
            <a:lstStyle/>
            <a:p>
              <a:endParaRPr sz="3957"/>
            </a:p>
          </p:txBody>
        </p:sp>
        <p:sp>
          <p:nvSpPr>
            <p:cNvPr id="1209" name="Google Shape;1209;p24"/>
            <p:cNvSpPr/>
            <p:nvPr/>
          </p:nvSpPr>
          <p:spPr>
            <a:xfrm>
              <a:off x="5388245" y="1871871"/>
              <a:ext cx="251418" cy="224073"/>
            </a:xfrm>
            <a:custGeom>
              <a:avLst/>
              <a:gdLst/>
              <a:ahLst/>
              <a:cxnLst/>
              <a:rect l="l" t="t" r="r" b="b"/>
              <a:pathLst>
                <a:path w="9323" h="8309" extrusionOk="0">
                  <a:moveTo>
                    <a:pt x="4673" y="0"/>
                  </a:moveTo>
                  <a:cubicBezTo>
                    <a:pt x="2926" y="0"/>
                    <a:pt x="1300" y="1113"/>
                    <a:pt x="726" y="2863"/>
                  </a:cubicBezTo>
                  <a:cubicBezTo>
                    <a:pt x="0" y="5041"/>
                    <a:pt x="1191" y="7387"/>
                    <a:pt x="3370" y="8101"/>
                  </a:cubicBezTo>
                  <a:cubicBezTo>
                    <a:pt x="3798" y="8242"/>
                    <a:pt x="4234" y="8309"/>
                    <a:pt x="4662" y="8309"/>
                  </a:cubicBezTo>
                  <a:cubicBezTo>
                    <a:pt x="6408" y="8309"/>
                    <a:pt x="8035" y="7196"/>
                    <a:pt x="8608" y="5446"/>
                  </a:cubicBezTo>
                  <a:cubicBezTo>
                    <a:pt x="9323" y="3267"/>
                    <a:pt x="8144" y="922"/>
                    <a:pt x="5965" y="207"/>
                  </a:cubicBezTo>
                  <a:cubicBezTo>
                    <a:pt x="5536" y="67"/>
                    <a:pt x="5101" y="0"/>
                    <a:pt x="4673" y="0"/>
                  </a:cubicBezTo>
                  <a:close/>
                </a:path>
              </a:pathLst>
            </a:custGeom>
            <a:solidFill>
              <a:schemeClr val="dk1"/>
            </a:solidFill>
            <a:ln>
              <a:noFill/>
            </a:ln>
          </p:spPr>
          <p:txBody>
            <a:bodyPr spcFirstLastPara="1" wrap="square" lIns="201008" tIns="201008" rIns="201008" bIns="201008" anchor="ctr" anchorCtr="0">
              <a:noAutofit/>
            </a:bodyPr>
            <a:lstStyle/>
            <a:p>
              <a:endParaRPr sz="3957"/>
            </a:p>
          </p:txBody>
        </p:sp>
        <p:sp>
          <p:nvSpPr>
            <p:cNvPr id="1210" name="Google Shape;1210;p24"/>
            <p:cNvSpPr/>
            <p:nvPr/>
          </p:nvSpPr>
          <p:spPr>
            <a:xfrm>
              <a:off x="5405882" y="1887511"/>
              <a:ext cx="216765" cy="192791"/>
            </a:xfrm>
            <a:custGeom>
              <a:avLst/>
              <a:gdLst/>
              <a:ahLst/>
              <a:cxnLst/>
              <a:rect l="l" t="t" r="r" b="b"/>
              <a:pathLst>
                <a:path w="8038" h="7149" extrusionOk="0">
                  <a:moveTo>
                    <a:pt x="4004" y="1"/>
                  </a:moveTo>
                  <a:cubicBezTo>
                    <a:pt x="2513" y="1"/>
                    <a:pt x="1125" y="957"/>
                    <a:pt x="620" y="2461"/>
                  </a:cubicBezTo>
                  <a:cubicBezTo>
                    <a:pt x="1" y="4342"/>
                    <a:pt x="1025" y="6355"/>
                    <a:pt x="2906" y="6974"/>
                  </a:cubicBezTo>
                  <a:cubicBezTo>
                    <a:pt x="3271" y="7092"/>
                    <a:pt x="3643" y="7149"/>
                    <a:pt x="4008" y="7149"/>
                  </a:cubicBezTo>
                  <a:cubicBezTo>
                    <a:pt x="5512" y="7149"/>
                    <a:pt x="6918" y="6194"/>
                    <a:pt x="7407" y="4700"/>
                  </a:cubicBezTo>
                  <a:cubicBezTo>
                    <a:pt x="8038" y="2818"/>
                    <a:pt x="7002" y="794"/>
                    <a:pt x="5133" y="187"/>
                  </a:cubicBezTo>
                  <a:cubicBezTo>
                    <a:pt x="4758" y="61"/>
                    <a:pt x="4378" y="1"/>
                    <a:pt x="4004" y="1"/>
                  </a:cubicBezTo>
                  <a:close/>
                </a:path>
              </a:pathLst>
            </a:custGeom>
            <a:solidFill>
              <a:schemeClr val="tx2">
                <a:lumMod val="60000"/>
                <a:lumOff val="40000"/>
              </a:schemeClr>
            </a:solidFill>
            <a:ln>
              <a:solidFill>
                <a:schemeClr val="accent1"/>
              </a:solidFill>
            </a:ln>
          </p:spPr>
          <p:txBody>
            <a:bodyPr spcFirstLastPara="1" wrap="square" lIns="201008" tIns="201008" rIns="201008" bIns="201008" anchor="ctr" anchorCtr="0">
              <a:noAutofit/>
            </a:bodyPr>
            <a:lstStyle/>
            <a:p>
              <a:endParaRPr sz="3957"/>
            </a:p>
          </p:txBody>
        </p:sp>
        <p:sp>
          <p:nvSpPr>
            <p:cNvPr id="1211" name="Google Shape;1211;p24"/>
            <p:cNvSpPr/>
            <p:nvPr/>
          </p:nvSpPr>
          <p:spPr>
            <a:xfrm>
              <a:off x="5478449" y="1950021"/>
              <a:ext cx="74835" cy="68417"/>
            </a:xfrm>
            <a:custGeom>
              <a:avLst/>
              <a:gdLst/>
              <a:ahLst/>
              <a:cxnLst/>
              <a:rect l="l" t="t" r="r" b="b"/>
              <a:pathLst>
                <a:path w="2775" h="2537" extrusionOk="0">
                  <a:moveTo>
                    <a:pt x="1322" y="0"/>
                  </a:moveTo>
                  <a:cubicBezTo>
                    <a:pt x="763" y="0"/>
                    <a:pt x="286" y="357"/>
                    <a:pt x="108" y="869"/>
                  </a:cubicBezTo>
                  <a:cubicBezTo>
                    <a:pt x="1" y="1191"/>
                    <a:pt x="25" y="1524"/>
                    <a:pt x="179" y="1846"/>
                  </a:cubicBezTo>
                  <a:cubicBezTo>
                    <a:pt x="346" y="2155"/>
                    <a:pt x="596" y="2382"/>
                    <a:pt x="918" y="2477"/>
                  </a:cubicBezTo>
                  <a:cubicBezTo>
                    <a:pt x="1060" y="2524"/>
                    <a:pt x="1191" y="2536"/>
                    <a:pt x="1322" y="2536"/>
                  </a:cubicBezTo>
                  <a:cubicBezTo>
                    <a:pt x="1882" y="2536"/>
                    <a:pt x="2370" y="2179"/>
                    <a:pt x="2549" y="1667"/>
                  </a:cubicBezTo>
                  <a:cubicBezTo>
                    <a:pt x="2775" y="989"/>
                    <a:pt x="2394" y="274"/>
                    <a:pt x="1727" y="60"/>
                  </a:cubicBezTo>
                  <a:cubicBezTo>
                    <a:pt x="1596" y="12"/>
                    <a:pt x="1465" y="0"/>
                    <a:pt x="1322" y="0"/>
                  </a:cubicBezTo>
                  <a:close/>
                </a:path>
              </a:pathLst>
            </a:custGeom>
            <a:solidFill>
              <a:schemeClr val="dk1"/>
            </a:solidFill>
            <a:ln>
              <a:noFill/>
            </a:ln>
          </p:spPr>
          <p:txBody>
            <a:bodyPr spcFirstLastPara="1" wrap="square" lIns="201008" tIns="201008" rIns="201008" bIns="201008" anchor="ctr" anchorCtr="0">
              <a:noAutofit/>
            </a:bodyPr>
            <a:lstStyle/>
            <a:p>
              <a:endParaRPr sz="3957"/>
            </a:p>
          </p:txBody>
        </p:sp>
        <p:sp>
          <p:nvSpPr>
            <p:cNvPr id="1212" name="Google Shape;1212;p24"/>
            <p:cNvSpPr/>
            <p:nvPr/>
          </p:nvSpPr>
          <p:spPr>
            <a:xfrm>
              <a:off x="3515724" y="1257000"/>
              <a:ext cx="251445" cy="224100"/>
            </a:xfrm>
            <a:custGeom>
              <a:avLst/>
              <a:gdLst/>
              <a:ahLst/>
              <a:cxnLst/>
              <a:rect l="l" t="t" r="r" b="b"/>
              <a:pathLst>
                <a:path w="9324" h="8310" extrusionOk="0">
                  <a:moveTo>
                    <a:pt x="4662" y="1"/>
                  </a:moveTo>
                  <a:cubicBezTo>
                    <a:pt x="2915" y="1"/>
                    <a:pt x="1289" y="1113"/>
                    <a:pt x="715" y="2863"/>
                  </a:cubicBezTo>
                  <a:cubicBezTo>
                    <a:pt x="1" y="5042"/>
                    <a:pt x="1191" y="7388"/>
                    <a:pt x="3370" y="8102"/>
                  </a:cubicBezTo>
                  <a:cubicBezTo>
                    <a:pt x="3799" y="8243"/>
                    <a:pt x="4234" y="8309"/>
                    <a:pt x="4662" y="8309"/>
                  </a:cubicBezTo>
                  <a:cubicBezTo>
                    <a:pt x="6409" y="8309"/>
                    <a:pt x="8035" y="7197"/>
                    <a:pt x="8609" y="5447"/>
                  </a:cubicBezTo>
                  <a:cubicBezTo>
                    <a:pt x="9323" y="3268"/>
                    <a:pt x="8133" y="922"/>
                    <a:pt x="5954" y="208"/>
                  </a:cubicBezTo>
                  <a:cubicBezTo>
                    <a:pt x="5525" y="67"/>
                    <a:pt x="5090" y="1"/>
                    <a:pt x="4662" y="1"/>
                  </a:cubicBezTo>
                  <a:close/>
                </a:path>
              </a:pathLst>
            </a:custGeom>
            <a:solidFill>
              <a:schemeClr val="tx2">
                <a:lumMod val="60000"/>
                <a:lumOff val="40000"/>
              </a:schemeClr>
            </a:solidFill>
            <a:ln>
              <a:noFill/>
            </a:ln>
          </p:spPr>
          <p:txBody>
            <a:bodyPr spcFirstLastPara="1" wrap="square" lIns="201008" tIns="201008" rIns="201008" bIns="201008" anchor="ctr" anchorCtr="0">
              <a:noAutofit/>
            </a:bodyPr>
            <a:lstStyle/>
            <a:p>
              <a:endParaRPr sz="3957"/>
            </a:p>
          </p:txBody>
        </p:sp>
        <p:sp>
          <p:nvSpPr>
            <p:cNvPr id="1213" name="Google Shape;1213;p24"/>
            <p:cNvSpPr/>
            <p:nvPr/>
          </p:nvSpPr>
          <p:spPr>
            <a:xfrm>
              <a:off x="3533064" y="1272695"/>
              <a:ext cx="216765" cy="192764"/>
            </a:xfrm>
            <a:custGeom>
              <a:avLst/>
              <a:gdLst/>
              <a:ahLst/>
              <a:cxnLst/>
              <a:rect l="l" t="t" r="r" b="b"/>
              <a:pathLst>
                <a:path w="8038" h="7148" extrusionOk="0">
                  <a:moveTo>
                    <a:pt x="4015" y="0"/>
                  </a:moveTo>
                  <a:cubicBezTo>
                    <a:pt x="2513" y="0"/>
                    <a:pt x="1118" y="963"/>
                    <a:pt x="632" y="2460"/>
                  </a:cubicBezTo>
                  <a:cubicBezTo>
                    <a:pt x="1" y="4341"/>
                    <a:pt x="1037" y="6365"/>
                    <a:pt x="2906" y="6972"/>
                  </a:cubicBezTo>
                  <a:cubicBezTo>
                    <a:pt x="3273" y="7091"/>
                    <a:pt x="3646" y="7147"/>
                    <a:pt x="4013" y="7147"/>
                  </a:cubicBezTo>
                  <a:cubicBezTo>
                    <a:pt x="5524" y="7147"/>
                    <a:pt x="6930" y="6190"/>
                    <a:pt x="7418" y="4686"/>
                  </a:cubicBezTo>
                  <a:cubicBezTo>
                    <a:pt x="8037" y="2817"/>
                    <a:pt x="7014" y="793"/>
                    <a:pt x="5144" y="186"/>
                  </a:cubicBezTo>
                  <a:cubicBezTo>
                    <a:pt x="4770" y="60"/>
                    <a:pt x="4389" y="0"/>
                    <a:pt x="4015" y="0"/>
                  </a:cubicBezTo>
                  <a:close/>
                </a:path>
              </a:pathLst>
            </a:custGeom>
            <a:solidFill>
              <a:schemeClr val="tx2">
                <a:lumMod val="60000"/>
                <a:lumOff val="40000"/>
              </a:schemeClr>
            </a:solidFill>
            <a:ln>
              <a:noFill/>
            </a:ln>
          </p:spPr>
          <p:txBody>
            <a:bodyPr spcFirstLastPara="1" wrap="square" lIns="201008" tIns="201008" rIns="201008" bIns="201008" anchor="ctr" anchorCtr="0">
              <a:noAutofit/>
            </a:bodyPr>
            <a:lstStyle/>
            <a:p>
              <a:endParaRPr sz="3957"/>
            </a:p>
          </p:txBody>
        </p:sp>
        <p:sp>
          <p:nvSpPr>
            <p:cNvPr id="1214" name="Google Shape;1214;p24"/>
            <p:cNvSpPr/>
            <p:nvPr/>
          </p:nvSpPr>
          <p:spPr>
            <a:xfrm>
              <a:off x="3602746" y="1334826"/>
              <a:ext cx="74511" cy="68740"/>
            </a:xfrm>
            <a:custGeom>
              <a:avLst/>
              <a:gdLst/>
              <a:ahLst/>
              <a:cxnLst/>
              <a:rect l="l" t="t" r="r" b="b"/>
              <a:pathLst>
                <a:path w="2763" h="2549" extrusionOk="0">
                  <a:moveTo>
                    <a:pt x="1441" y="1"/>
                  </a:moveTo>
                  <a:cubicBezTo>
                    <a:pt x="870" y="1"/>
                    <a:pt x="393" y="370"/>
                    <a:pt x="215" y="882"/>
                  </a:cubicBezTo>
                  <a:cubicBezTo>
                    <a:pt x="0" y="1561"/>
                    <a:pt x="370" y="2275"/>
                    <a:pt x="1036" y="2489"/>
                  </a:cubicBezTo>
                  <a:cubicBezTo>
                    <a:pt x="1167" y="2537"/>
                    <a:pt x="1310" y="2549"/>
                    <a:pt x="1441" y="2549"/>
                  </a:cubicBezTo>
                  <a:cubicBezTo>
                    <a:pt x="1989" y="2549"/>
                    <a:pt x="2477" y="2192"/>
                    <a:pt x="2656" y="1692"/>
                  </a:cubicBezTo>
                  <a:cubicBezTo>
                    <a:pt x="2763" y="1358"/>
                    <a:pt x="2739" y="1025"/>
                    <a:pt x="2584" y="703"/>
                  </a:cubicBezTo>
                  <a:cubicBezTo>
                    <a:pt x="2417" y="394"/>
                    <a:pt x="2167" y="168"/>
                    <a:pt x="1846" y="72"/>
                  </a:cubicBezTo>
                  <a:cubicBezTo>
                    <a:pt x="1703" y="25"/>
                    <a:pt x="1572" y="1"/>
                    <a:pt x="1441" y="1"/>
                  </a:cubicBezTo>
                  <a:close/>
                </a:path>
              </a:pathLst>
            </a:custGeom>
            <a:solidFill>
              <a:schemeClr val="dk1"/>
            </a:solidFill>
            <a:ln>
              <a:noFill/>
            </a:ln>
          </p:spPr>
          <p:txBody>
            <a:bodyPr spcFirstLastPara="1" wrap="square" lIns="201008" tIns="201008" rIns="201008" bIns="201008" anchor="ctr" anchorCtr="0">
              <a:noAutofit/>
            </a:bodyPr>
            <a:lstStyle/>
            <a:p>
              <a:endParaRPr sz="3957"/>
            </a:p>
          </p:txBody>
        </p:sp>
        <p:sp>
          <p:nvSpPr>
            <p:cNvPr id="1215" name="Google Shape;1215;p24"/>
            <p:cNvSpPr/>
            <p:nvPr/>
          </p:nvSpPr>
          <p:spPr>
            <a:xfrm>
              <a:off x="4061883" y="3262550"/>
              <a:ext cx="1031992" cy="116581"/>
            </a:xfrm>
            <a:custGeom>
              <a:avLst/>
              <a:gdLst/>
              <a:ahLst/>
              <a:cxnLst/>
              <a:rect l="l" t="t" r="r" b="b"/>
              <a:pathLst>
                <a:path w="38268" h="4323" extrusionOk="0">
                  <a:moveTo>
                    <a:pt x="4001" y="1"/>
                  </a:moveTo>
                  <a:cubicBezTo>
                    <a:pt x="3048" y="1"/>
                    <a:pt x="2155" y="572"/>
                    <a:pt x="1620" y="1513"/>
                  </a:cubicBezTo>
                  <a:lnTo>
                    <a:pt x="0" y="4323"/>
                  </a:lnTo>
                  <a:lnTo>
                    <a:pt x="38267" y="4323"/>
                  </a:lnTo>
                  <a:lnTo>
                    <a:pt x="36648" y="1513"/>
                  </a:lnTo>
                  <a:cubicBezTo>
                    <a:pt x="36100" y="572"/>
                    <a:pt x="35207" y="1"/>
                    <a:pt x="34267" y="1"/>
                  </a:cubicBezTo>
                  <a:close/>
                </a:path>
              </a:pathLst>
            </a:custGeom>
            <a:solidFill>
              <a:schemeClr val="tx2">
                <a:lumMod val="60000"/>
                <a:lumOff val="40000"/>
              </a:schemeClr>
            </a:solidFill>
            <a:ln>
              <a:noFill/>
            </a:ln>
          </p:spPr>
          <p:txBody>
            <a:bodyPr spcFirstLastPara="1" wrap="square" lIns="201008" tIns="201008" rIns="201008" bIns="201008" anchor="ctr" anchorCtr="0">
              <a:noAutofit/>
            </a:bodyPr>
            <a:lstStyle/>
            <a:p>
              <a:endParaRPr sz="3957"/>
            </a:p>
          </p:txBody>
        </p:sp>
      </p:grpSp>
      <p:grpSp>
        <p:nvGrpSpPr>
          <p:cNvPr id="1216" name="Google Shape;1216;p24"/>
          <p:cNvGrpSpPr/>
          <p:nvPr/>
        </p:nvGrpSpPr>
        <p:grpSpPr>
          <a:xfrm>
            <a:off x="1005206" y="7726207"/>
            <a:ext cx="7213145" cy="1550225"/>
            <a:chOff x="457200" y="3513950"/>
            <a:chExt cx="3280774" cy="705093"/>
          </a:xfrm>
        </p:grpSpPr>
        <p:grpSp>
          <p:nvGrpSpPr>
            <p:cNvPr id="1217" name="Google Shape;1217;p24"/>
            <p:cNvGrpSpPr/>
            <p:nvPr/>
          </p:nvGrpSpPr>
          <p:grpSpPr>
            <a:xfrm>
              <a:off x="457200" y="3513950"/>
              <a:ext cx="3280774" cy="527881"/>
              <a:chOff x="457200" y="3513950"/>
              <a:chExt cx="3280774" cy="527881"/>
            </a:xfrm>
          </p:grpSpPr>
          <p:sp>
            <p:nvSpPr>
              <p:cNvPr id="1218" name="Google Shape;1218;p24"/>
              <p:cNvSpPr/>
              <p:nvPr/>
            </p:nvSpPr>
            <p:spPr>
              <a:xfrm>
                <a:off x="3210598" y="3513950"/>
                <a:ext cx="527376" cy="527881"/>
              </a:xfrm>
              <a:custGeom>
                <a:avLst/>
                <a:gdLst/>
                <a:ahLst/>
                <a:cxnLst/>
                <a:rect l="l" t="t" r="r" b="b"/>
                <a:pathLst>
                  <a:path w="12526" h="12538" extrusionOk="0">
                    <a:moveTo>
                      <a:pt x="6263" y="1"/>
                    </a:moveTo>
                    <a:cubicBezTo>
                      <a:pt x="2810" y="1"/>
                      <a:pt x="0" y="2811"/>
                      <a:pt x="0" y="6263"/>
                    </a:cubicBezTo>
                    <a:cubicBezTo>
                      <a:pt x="0" y="9716"/>
                      <a:pt x="2810" y="12538"/>
                      <a:pt x="6263" y="12538"/>
                    </a:cubicBezTo>
                    <a:cubicBezTo>
                      <a:pt x="9716" y="12538"/>
                      <a:pt x="12526" y="9716"/>
                      <a:pt x="12526" y="6263"/>
                    </a:cubicBezTo>
                    <a:cubicBezTo>
                      <a:pt x="12526" y="2811"/>
                      <a:pt x="9716" y="1"/>
                      <a:pt x="6263" y="1"/>
                    </a:cubicBezTo>
                    <a:close/>
                  </a:path>
                </a:pathLst>
              </a:custGeom>
              <a:solidFill>
                <a:srgbClr val="D1D3D4"/>
              </a:solidFill>
              <a:ln>
                <a:noFill/>
              </a:ln>
            </p:spPr>
            <p:txBody>
              <a:bodyPr spcFirstLastPara="1" wrap="square" lIns="201008" tIns="201008" rIns="201008" bIns="201008" anchor="ctr" anchorCtr="0">
                <a:noAutofit/>
              </a:bodyPr>
              <a:lstStyle/>
              <a:p>
                <a:endParaRPr sz="3957"/>
              </a:p>
            </p:txBody>
          </p:sp>
          <p:sp>
            <p:nvSpPr>
              <p:cNvPr id="1219" name="Google Shape;1219;p24"/>
              <p:cNvSpPr/>
              <p:nvPr/>
            </p:nvSpPr>
            <p:spPr>
              <a:xfrm>
                <a:off x="457200" y="3650504"/>
                <a:ext cx="3182802" cy="349715"/>
              </a:xfrm>
              <a:custGeom>
                <a:avLst/>
                <a:gdLst/>
                <a:ahLst/>
                <a:cxnLst/>
                <a:rect l="l" t="t" r="r" b="b"/>
                <a:pathLst>
                  <a:path w="55829" h="4501" extrusionOk="0">
                    <a:moveTo>
                      <a:pt x="2251" y="0"/>
                    </a:moveTo>
                    <a:cubicBezTo>
                      <a:pt x="1001" y="0"/>
                      <a:pt x="1" y="1000"/>
                      <a:pt x="1" y="2250"/>
                    </a:cubicBezTo>
                    <a:cubicBezTo>
                      <a:pt x="1" y="3501"/>
                      <a:pt x="1013" y="4501"/>
                      <a:pt x="2251" y="4501"/>
                    </a:cubicBezTo>
                    <a:lnTo>
                      <a:pt x="53579" y="4501"/>
                    </a:lnTo>
                    <a:cubicBezTo>
                      <a:pt x="54817" y="4501"/>
                      <a:pt x="55829" y="3501"/>
                      <a:pt x="55817" y="2250"/>
                    </a:cubicBezTo>
                    <a:cubicBezTo>
                      <a:pt x="55817" y="1000"/>
                      <a:pt x="54793" y="0"/>
                      <a:pt x="53567" y="0"/>
                    </a:cubicBezTo>
                    <a:close/>
                  </a:path>
                </a:pathLst>
              </a:custGeom>
              <a:solidFill>
                <a:schemeClr val="lt2"/>
              </a:solidFill>
              <a:ln>
                <a:noFill/>
              </a:ln>
            </p:spPr>
            <p:txBody>
              <a:bodyPr spcFirstLastPara="1" wrap="square" lIns="201008" tIns="201008" rIns="201008" bIns="201008" anchor="ctr" anchorCtr="0">
                <a:noAutofit/>
              </a:bodyPr>
              <a:lstStyle/>
              <a:p>
                <a:r>
                  <a:rPr lang="es-CO" sz="5400" b="1" dirty="0">
                    <a:solidFill>
                      <a:srgbClr val="595959"/>
                    </a:solidFill>
                    <a:latin typeface="Arial" panose="020B0604020202020204" pitchFamily="34" charset="0"/>
                    <a:cs typeface="Arial" panose="020B0604020202020204" pitchFamily="34" charset="0"/>
                  </a:rPr>
                  <a:t>177,034 afiliados</a:t>
                </a:r>
                <a:endParaRPr sz="5400" dirty="0"/>
              </a:p>
            </p:txBody>
          </p:sp>
          <p:sp>
            <p:nvSpPr>
              <p:cNvPr id="1221" name="Google Shape;1221;p24"/>
              <p:cNvSpPr/>
              <p:nvPr/>
            </p:nvSpPr>
            <p:spPr>
              <a:xfrm>
                <a:off x="3234154" y="3538011"/>
                <a:ext cx="480263" cy="479758"/>
              </a:xfrm>
              <a:custGeom>
                <a:avLst/>
                <a:gdLst/>
                <a:ahLst/>
                <a:cxnLst/>
                <a:rect l="l" t="t" r="r" b="b"/>
                <a:pathLst>
                  <a:path w="11407" h="11395" extrusionOk="0">
                    <a:moveTo>
                      <a:pt x="5704" y="0"/>
                    </a:moveTo>
                    <a:cubicBezTo>
                      <a:pt x="2561" y="0"/>
                      <a:pt x="1" y="2548"/>
                      <a:pt x="1" y="5691"/>
                    </a:cubicBezTo>
                    <a:cubicBezTo>
                      <a:pt x="1" y="8846"/>
                      <a:pt x="2561" y="11394"/>
                      <a:pt x="5704" y="11394"/>
                    </a:cubicBezTo>
                    <a:cubicBezTo>
                      <a:pt x="8847" y="11394"/>
                      <a:pt x="11407" y="8846"/>
                      <a:pt x="11407" y="5691"/>
                    </a:cubicBezTo>
                    <a:cubicBezTo>
                      <a:pt x="11407" y="2548"/>
                      <a:pt x="8847" y="0"/>
                      <a:pt x="5704" y="0"/>
                    </a:cubicBezTo>
                    <a:close/>
                  </a:path>
                </a:pathLst>
              </a:custGeom>
              <a:solidFill>
                <a:schemeClr val="accent5"/>
              </a:solidFill>
              <a:ln>
                <a:noFill/>
              </a:ln>
            </p:spPr>
            <p:txBody>
              <a:bodyPr spcFirstLastPara="1" wrap="square" lIns="0" tIns="0" rIns="0" bIns="0" anchor="ctr" anchorCtr="0">
                <a:noAutofit/>
              </a:bodyPr>
              <a:lstStyle/>
              <a:p>
                <a:pPr algn="ctr" defTabSz="946917">
                  <a:lnSpc>
                    <a:spcPct val="90000"/>
                  </a:lnSpc>
                  <a:spcBef>
                    <a:spcPct val="0"/>
                  </a:spcBef>
                  <a:spcAft>
                    <a:spcPct val="35000"/>
                  </a:spcAft>
                </a:pPr>
                <a:endParaRPr lang="es-CO" sz="4800" b="1" dirty="0">
                  <a:solidFill>
                    <a:srgbClr val="595959"/>
                  </a:solidFill>
                  <a:latin typeface="Arial" panose="020B0604020202020204" pitchFamily="34" charset="0"/>
                  <a:cs typeface="Arial" panose="020B0604020202020204" pitchFamily="34" charset="0"/>
                </a:endParaRPr>
              </a:p>
            </p:txBody>
          </p:sp>
        </p:grpSp>
        <p:sp>
          <p:nvSpPr>
            <p:cNvPr id="1223" name="Google Shape;1223;p24"/>
            <p:cNvSpPr txBox="1"/>
            <p:nvPr/>
          </p:nvSpPr>
          <p:spPr>
            <a:xfrm>
              <a:off x="573373" y="4052511"/>
              <a:ext cx="1708200" cy="166532"/>
            </a:xfrm>
            <a:prstGeom prst="rect">
              <a:avLst/>
            </a:prstGeom>
            <a:noFill/>
            <a:ln>
              <a:noFill/>
            </a:ln>
          </p:spPr>
          <p:txBody>
            <a:bodyPr spcFirstLastPara="1" wrap="square" lIns="0" tIns="201008" rIns="0" bIns="201008" anchor="ctr" anchorCtr="0">
              <a:noAutofit/>
            </a:bodyPr>
            <a:lstStyle/>
            <a:p>
              <a:r>
                <a:rPr lang="en-GB" sz="3957" b="1" dirty="0" err="1">
                  <a:solidFill>
                    <a:schemeClr val="accent5"/>
                  </a:solidFill>
                  <a:latin typeface="Fira Sans"/>
                  <a:ea typeface="Fira Sans"/>
                  <a:cs typeface="Fira Sans"/>
                  <a:sym typeface="Fira Sans"/>
                </a:rPr>
                <a:t>Traslados</a:t>
              </a:r>
              <a:r>
                <a:rPr lang="en-GB" sz="3957" b="1" dirty="0">
                  <a:solidFill>
                    <a:schemeClr val="accent5"/>
                  </a:solidFill>
                  <a:latin typeface="Fira Sans"/>
                  <a:ea typeface="Fira Sans"/>
                  <a:cs typeface="Fira Sans"/>
                  <a:sym typeface="Fira Sans"/>
                </a:rPr>
                <a:t> </a:t>
              </a:r>
              <a:r>
                <a:rPr lang="en-GB" sz="3957" b="1" dirty="0" err="1">
                  <a:solidFill>
                    <a:schemeClr val="accent5"/>
                  </a:solidFill>
                  <a:latin typeface="Fira Sans"/>
                  <a:ea typeface="Fira Sans"/>
                  <a:cs typeface="Fira Sans"/>
                  <a:sym typeface="Fira Sans"/>
                </a:rPr>
                <a:t>Entran</a:t>
              </a:r>
              <a:endParaRPr sz="3957" b="1" dirty="0">
                <a:solidFill>
                  <a:schemeClr val="accent5"/>
                </a:solidFill>
                <a:latin typeface="Fira Sans"/>
                <a:ea typeface="Fira Sans"/>
                <a:cs typeface="Fira Sans"/>
                <a:sym typeface="Fira Sans"/>
              </a:endParaRPr>
            </a:p>
          </p:txBody>
        </p:sp>
      </p:grpSp>
      <p:grpSp>
        <p:nvGrpSpPr>
          <p:cNvPr id="1225" name="Google Shape;1225;p24"/>
          <p:cNvGrpSpPr/>
          <p:nvPr/>
        </p:nvGrpSpPr>
        <p:grpSpPr>
          <a:xfrm>
            <a:off x="11846658" y="7706504"/>
            <a:ext cx="4754523" cy="1489043"/>
            <a:chOff x="5388248" y="3513950"/>
            <a:chExt cx="2162512" cy="677265"/>
          </a:xfrm>
        </p:grpSpPr>
        <p:grpSp>
          <p:nvGrpSpPr>
            <p:cNvPr id="1226" name="Google Shape;1226;p24"/>
            <p:cNvGrpSpPr/>
            <p:nvPr/>
          </p:nvGrpSpPr>
          <p:grpSpPr>
            <a:xfrm>
              <a:off x="5388248" y="3513950"/>
              <a:ext cx="558040" cy="527881"/>
              <a:chOff x="5388248" y="3513950"/>
              <a:chExt cx="558040" cy="527881"/>
            </a:xfrm>
          </p:grpSpPr>
          <p:sp>
            <p:nvSpPr>
              <p:cNvPr id="1227" name="Google Shape;1227;p24"/>
              <p:cNvSpPr/>
              <p:nvPr/>
            </p:nvSpPr>
            <p:spPr>
              <a:xfrm>
                <a:off x="5406565" y="3513950"/>
                <a:ext cx="527881" cy="527881"/>
              </a:xfrm>
              <a:custGeom>
                <a:avLst/>
                <a:gdLst/>
                <a:ahLst/>
                <a:cxnLst/>
                <a:rect l="l" t="t" r="r" b="b"/>
                <a:pathLst>
                  <a:path w="12538" h="12538" extrusionOk="0">
                    <a:moveTo>
                      <a:pt x="6275" y="1"/>
                    </a:moveTo>
                    <a:cubicBezTo>
                      <a:pt x="2822" y="1"/>
                      <a:pt x="1" y="2811"/>
                      <a:pt x="1" y="6263"/>
                    </a:cubicBezTo>
                    <a:cubicBezTo>
                      <a:pt x="1" y="9716"/>
                      <a:pt x="2822" y="12538"/>
                      <a:pt x="6275" y="12538"/>
                    </a:cubicBezTo>
                    <a:cubicBezTo>
                      <a:pt x="9728" y="12538"/>
                      <a:pt x="12538" y="9716"/>
                      <a:pt x="12538" y="6263"/>
                    </a:cubicBezTo>
                    <a:cubicBezTo>
                      <a:pt x="12538" y="2811"/>
                      <a:pt x="9728" y="1"/>
                      <a:pt x="6275" y="1"/>
                    </a:cubicBezTo>
                    <a:close/>
                  </a:path>
                </a:pathLst>
              </a:custGeom>
              <a:solidFill>
                <a:srgbClr val="D1D3D4"/>
              </a:solidFill>
              <a:ln>
                <a:noFill/>
              </a:ln>
            </p:spPr>
            <p:txBody>
              <a:bodyPr spcFirstLastPara="1" wrap="square" lIns="201008" tIns="201008" rIns="201008" bIns="201008" anchor="ctr" anchorCtr="0">
                <a:noAutofit/>
              </a:bodyPr>
              <a:lstStyle/>
              <a:p>
                <a:endParaRPr sz="3957"/>
              </a:p>
            </p:txBody>
          </p:sp>
          <p:sp>
            <p:nvSpPr>
              <p:cNvPr id="1230" name="Google Shape;1230;p24"/>
              <p:cNvSpPr/>
              <p:nvPr/>
            </p:nvSpPr>
            <p:spPr>
              <a:xfrm>
                <a:off x="5388248" y="3538011"/>
                <a:ext cx="558040" cy="479758"/>
              </a:xfrm>
              <a:custGeom>
                <a:avLst/>
                <a:gdLst/>
                <a:ahLst/>
                <a:cxnLst/>
                <a:rect l="l" t="t" r="r" b="b"/>
                <a:pathLst>
                  <a:path w="11395" h="11395" extrusionOk="0">
                    <a:moveTo>
                      <a:pt x="5703" y="0"/>
                    </a:moveTo>
                    <a:cubicBezTo>
                      <a:pt x="2548" y="0"/>
                      <a:pt x="0" y="2548"/>
                      <a:pt x="0" y="5691"/>
                    </a:cubicBezTo>
                    <a:cubicBezTo>
                      <a:pt x="0" y="8846"/>
                      <a:pt x="2548" y="11394"/>
                      <a:pt x="5703" y="11394"/>
                    </a:cubicBezTo>
                    <a:cubicBezTo>
                      <a:pt x="8846" y="11394"/>
                      <a:pt x="11394" y="8846"/>
                      <a:pt x="11394" y="5691"/>
                    </a:cubicBezTo>
                    <a:cubicBezTo>
                      <a:pt x="11394" y="2548"/>
                      <a:pt x="8846" y="0"/>
                      <a:pt x="5703" y="0"/>
                    </a:cubicBezTo>
                    <a:close/>
                  </a:path>
                </a:pathLst>
              </a:custGeom>
              <a:solidFill>
                <a:schemeClr val="accent1"/>
              </a:solidFill>
              <a:ln>
                <a:noFill/>
              </a:ln>
            </p:spPr>
            <p:txBody>
              <a:bodyPr spcFirstLastPara="1" wrap="square" lIns="0" tIns="0" rIns="0" bIns="0" anchor="ctr" anchorCtr="0">
                <a:noAutofit/>
              </a:bodyPr>
              <a:lstStyle/>
              <a:p>
                <a:pPr algn="ctr" defTabSz="946917">
                  <a:lnSpc>
                    <a:spcPct val="90000"/>
                  </a:lnSpc>
                  <a:spcBef>
                    <a:spcPct val="0"/>
                  </a:spcBef>
                  <a:spcAft>
                    <a:spcPct val="35000"/>
                  </a:spcAft>
                </a:pPr>
                <a:endParaRPr lang="es-ES" sz="4000" b="1" dirty="0">
                  <a:solidFill>
                    <a:srgbClr val="595959"/>
                  </a:solidFill>
                  <a:latin typeface="Arial" panose="020B0604020202020204" pitchFamily="34" charset="0"/>
                  <a:cs typeface="Arial" panose="020B0604020202020204" pitchFamily="34" charset="0"/>
                </a:endParaRPr>
              </a:p>
            </p:txBody>
          </p:sp>
        </p:grpSp>
        <p:sp>
          <p:nvSpPr>
            <p:cNvPr id="1232" name="Google Shape;1232;p24"/>
            <p:cNvSpPr txBox="1"/>
            <p:nvPr/>
          </p:nvSpPr>
          <p:spPr>
            <a:xfrm>
              <a:off x="5842560" y="4024683"/>
              <a:ext cx="1708200" cy="166532"/>
            </a:xfrm>
            <a:prstGeom prst="rect">
              <a:avLst/>
            </a:prstGeom>
            <a:noFill/>
            <a:ln>
              <a:noFill/>
            </a:ln>
          </p:spPr>
          <p:txBody>
            <a:bodyPr spcFirstLastPara="1" wrap="square" lIns="0" tIns="201008" rIns="0" bIns="201008" anchor="ctr" anchorCtr="0">
              <a:noAutofit/>
            </a:bodyPr>
            <a:lstStyle/>
            <a:p>
              <a:pPr algn="r"/>
              <a:r>
                <a:rPr lang="en-GB" sz="3957" b="1" dirty="0" err="1">
                  <a:solidFill>
                    <a:schemeClr val="accent1"/>
                  </a:solidFill>
                  <a:latin typeface="Fira Sans"/>
                  <a:ea typeface="Fira Sans"/>
                  <a:cs typeface="Fira Sans"/>
                  <a:sym typeface="Fira Sans"/>
                </a:rPr>
                <a:t>Traslados</a:t>
              </a:r>
              <a:r>
                <a:rPr lang="en-GB" sz="3957" b="1" dirty="0">
                  <a:solidFill>
                    <a:schemeClr val="accent1"/>
                  </a:solidFill>
                  <a:latin typeface="Fira Sans"/>
                  <a:ea typeface="Fira Sans"/>
                  <a:cs typeface="Fira Sans"/>
                  <a:sym typeface="Fira Sans"/>
                </a:rPr>
                <a:t> </a:t>
              </a:r>
              <a:r>
                <a:rPr lang="en-GB" sz="3957" b="1" dirty="0" err="1">
                  <a:solidFill>
                    <a:schemeClr val="accent1"/>
                  </a:solidFill>
                  <a:latin typeface="Fira Sans"/>
                  <a:ea typeface="Fira Sans"/>
                  <a:cs typeface="Fira Sans"/>
                  <a:sym typeface="Fira Sans"/>
                </a:rPr>
                <a:t>Salen</a:t>
              </a:r>
              <a:endParaRPr sz="3957" b="1" dirty="0">
                <a:solidFill>
                  <a:schemeClr val="accent1"/>
                </a:solidFill>
                <a:latin typeface="Fira Sans"/>
                <a:ea typeface="Fira Sans"/>
                <a:cs typeface="Fira Sans"/>
                <a:sym typeface="Fira Sans"/>
              </a:endParaRPr>
            </a:p>
          </p:txBody>
        </p:sp>
      </p:grpSp>
      <p:sp>
        <p:nvSpPr>
          <p:cNvPr id="50" name="object 2">
            <a:extLst>
              <a:ext uri="{FF2B5EF4-FFF2-40B4-BE49-F238E27FC236}">
                <a16:creationId xmlns:a16="http://schemas.microsoft.com/office/drawing/2014/main" xmlns="" id="{85A7627C-6D55-441C-BC76-58BB61309966}"/>
              </a:ext>
            </a:extLst>
          </p:cNvPr>
          <p:cNvSpPr txBox="1">
            <a:spLocks/>
          </p:cNvSpPr>
          <p:nvPr/>
        </p:nvSpPr>
        <p:spPr>
          <a:xfrm>
            <a:off x="2048318" y="780956"/>
            <a:ext cx="13941425" cy="1244571"/>
          </a:xfrm>
          <a:prstGeom prst="rect">
            <a:avLst/>
          </a:prstGeom>
        </p:spPr>
        <p:txBody>
          <a:bodyPr spcFirstLastPara="1" vert="horz" wrap="square" lIns="0" tIns="13335" rIns="0" bIns="0" rtlCol="0" anchor="t" anchorCtr="0">
            <a:spAutoFit/>
          </a:bodyPr>
          <a:lstStyle>
            <a:lvl1pPr lvl="0" rtl="0">
              <a:spcBef>
                <a:spcPts val="0"/>
              </a:spcBef>
              <a:spcAft>
                <a:spcPts val="0"/>
              </a:spcAft>
              <a:buSzPts val="2800"/>
              <a:buNone/>
              <a:defRPr sz="9550" b="1" i="0">
                <a:solidFill>
                  <a:schemeClr val="bg1"/>
                </a:solidFill>
                <a:latin typeface="Calibri"/>
                <a:ea typeface="+mj-ea"/>
                <a:cs typeface="Calibri"/>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pPr algn="l" defTabSz="914400"/>
            <a:r>
              <a:rPr lang="es-ES_tradnl" sz="8000" kern="0" dirty="0">
                <a:solidFill>
                  <a:srgbClr val="1F497D"/>
                </a:solidFill>
              </a:rPr>
              <a:t>Población Trasladada Dic. 2020</a:t>
            </a:r>
            <a:endParaRPr lang="es-ES" sz="8000" kern="0" dirty="0">
              <a:solidFill>
                <a:srgbClr val="1C4583"/>
              </a:solidFill>
            </a:endParaRPr>
          </a:p>
        </p:txBody>
      </p:sp>
      <p:sp>
        <p:nvSpPr>
          <p:cNvPr id="51" name="object 7">
            <a:extLst>
              <a:ext uri="{FF2B5EF4-FFF2-40B4-BE49-F238E27FC236}">
                <a16:creationId xmlns:a16="http://schemas.microsoft.com/office/drawing/2014/main" xmlns="" id="{6CC2E2CC-167F-4344-9361-8AAEAF08FEE6}"/>
              </a:ext>
            </a:extLst>
          </p:cNvPr>
          <p:cNvSpPr/>
          <p:nvPr/>
        </p:nvSpPr>
        <p:spPr>
          <a:xfrm>
            <a:off x="758825" y="890718"/>
            <a:ext cx="1003603" cy="977635"/>
          </a:xfrm>
          <a:prstGeom prst="rect">
            <a:avLst/>
          </a:prstGeom>
          <a:blipFill>
            <a:blip r:embed="rId3" cstate="print"/>
            <a:stretch>
              <a:fillRect/>
            </a:stretch>
          </a:blipFill>
        </p:spPr>
        <p:txBody>
          <a:bodyPr wrap="square" lIns="0" tIns="0" rIns="0" bIns="0" rtlCol="0"/>
          <a:lstStyle/>
          <a:p>
            <a:endParaRPr/>
          </a:p>
        </p:txBody>
      </p:sp>
      <p:sp>
        <p:nvSpPr>
          <p:cNvPr id="52" name="object 9">
            <a:extLst>
              <a:ext uri="{FF2B5EF4-FFF2-40B4-BE49-F238E27FC236}">
                <a16:creationId xmlns:a16="http://schemas.microsoft.com/office/drawing/2014/main" xmlns="" id="{00F5FC7C-AAFF-485B-8C8B-849E0508415C}"/>
              </a:ext>
            </a:extLst>
          </p:cNvPr>
          <p:cNvSpPr/>
          <p:nvPr/>
        </p:nvSpPr>
        <p:spPr>
          <a:xfrm>
            <a:off x="1686954" y="555650"/>
            <a:ext cx="305435" cy="1510665"/>
          </a:xfrm>
          <a:custGeom>
            <a:avLst/>
            <a:gdLst/>
            <a:ahLst/>
            <a:cxnLst/>
            <a:rect l="l" t="t" r="r" b="b"/>
            <a:pathLst>
              <a:path w="305435" h="1510664">
                <a:moveTo>
                  <a:pt x="304985" y="0"/>
                </a:moveTo>
                <a:lnTo>
                  <a:pt x="0" y="0"/>
                </a:lnTo>
                <a:lnTo>
                  <a:pt x="0" y="1510613"/>
                </a:lnTo>
                <a:lnTo>
                  <a:pt x="304985" y="1510613"/>
                </a:lnTo>
                <a:lnTo>
                  <a:pt x="304985" y="0"/>
                </a:lnTo>
                <a:close/>
              </a:path>
            </a:pathLst>
          </a:custGeom>
          <a:solidFill>
            <a:srgbClr val="FFFFFF"/>
          </a:solidFill>
        </p:spPr>
        <p:txBody>
          <a:bodyPr wrap="square" lIns="0" tIns="0" rIns="0" bIns="0" rtlCol="0"/>
          <a:lstStyle/>
          <a:p>
            <a:endParaRPr/>
          </a:p>
        </p:txBody>
      </p:sp>
      <p:sp>
        <p:nvSpPr>
          <p:cNvPr id="53" name="object 10">
            <a:extLst>
              <a:ext uri="{FF2B5EF4-FFF2-40B4-BE49-F238E27FC236}">
                <a16:creationId xmlns:a16="http://schemas.microsoft.com/office/drawing/2014/main" xmlns="" id="{D9B583C6-31BD-4AA7-9473-14EB7AA620F3}"/>
              </a:ext>
            </a:extLst>
          </p:cNvPr>
          <p:cNvSpPr/>
          <p:nvPr/>
        </p:nvSpPr>
        <p:spPr>
          <a:xfrm>
            <a:off x="1678043" y="638810"/>
            <a:ext cx="168392" cy="1510613"/>
          </a:xfrm>
          <a:prstGeom prst="rect">
            <a:avLst/>
          </a:prstGeom>
          <a:blipFill>
            <a:blip r:embed="rId4" cstate="print"/>
            <a:stretch>
              <a:fillRect/>
            </a:stretch>
          </a:blipFill>
        </p:spPr>
        <p:txBody>
          <a:bodyPr wrap="square" lIns="0" tIns="0" rIns="0" bIns="0" rtlCol="0"/>
          <a:lstStyle/>
          <a:p>
            <a:endParaRPr/>
          </a:p>
        </p:txBody>
      </p:sp>
      <p:sp>
        <p:nvSpPr>
          <p:cNvPr id="54" name="object 11">
            <a:extLst>
              <a:ext uri="{FF2B5EF4-FFF2-40B4-BE49-F238E27FC236}">
                <a16:creationId xmlns:a16="http://schemas.microsoft.com/office/drawing/2014/main" xmlns="" id="{5A83EFF4-F07C-43C9-AC87-FC5A80DD9B6A}"/>
              </a:ext>
            </a:extLst>
          </p:cNvPr>
          <p:cNvSpPr/>
          <p:nvPr/>
        </p:nvSpPr>
        <p:spPr>
          <a:xfrm>
            <a:off x="1762250" y="638810"/>
            <a:ext cx="305435" cy="1510665"/>
          </a:xfrm>
          <a:custGeom>
            <a:avLst/>
            <a:gdLst/>
            <a:ahLst/>
            <a:cxnLst/>
            <a:rect l="l" t="t" r="r" b="b"/>
            <a:pathLst>
              <a:path w="305435" h="1510664">
                <a:moveTo>
                  <a:pt x="304985" y="0"/>
                </a:moveTo>
                <a:lnTo>
                  <a:pt x="0" y="0"/>
                </a:lnTo>
                <a:lnTo>
                  <a:pt x="0" y="1510613"/>
                </a:lnTo>
                <a:lnTo>
                  <a:pt x="304985" y="1510613"/>
                </a:lnTo>
                <a:lnTo>
                  <a:pt x="304985" y="0"/>
                </a:lnTo>
                <a:close/>
              </a:path>
            </a:pathLst>
          </a:custGeom>
          <a:solidFill>
            <a:srgbClr val="FFFFFF"/>
          </a:solidFill>
        </p:spPr>
        <p:txBody>
          <a:bodyPr wrap="square" lIns="0" tIns="0" rIns="0" bIns="0" rtlCol="0"/>
          <a:lstStyle/>
          <a:p>
            <a:endParaRPr/>
          </a:p>
        </p:txBody>
      </p:sp>
      <p:pic>
        <p:nvPicPr>
          <p:cNvPr id="11" name="Gráfico 10" descr="Familia con dos niños">
            <a:extLst>
              <a:ext uri="{FF2B5EF4-FFF2-40B4-BE49-F238E27FC236}">
                <a16:creationId xmlns:a16="http://schemas.microsoft.com/office/drawing/2014/main" xmlns="" id="{B6B2A3D1-4E84-43E0-BC49-C322C56DE470}"/>
              </a:ext>
            </a:extLst>
          </p:cNvPr>
          <p:cNvPicPr>
            <a:picLocks noChangeAspect="1"/>
          </p:cNvPicPr>
          <p:nvPr/>
        </p:nvPicPr>
        <p:blipFill>
          <a:blip r:embed="rId5" cstate="print">
            <a:extLst>
              <a:ext uri="{28A0092B-C50C-407E-A947-70E740481C1C}">
                <a14:useLocalDpi xmlns:a14="http://schemas.microsoft.com/office/drawing/2010/main" xmlns="" val="0"/>
              </a:ext>
              <a:ext uri="{96DAC541-7B7A-43D3-8B79-37D633B846F1}">
                <asvg:svgBlip xmlns:asvg="http://schemas.microsoft.com/office/drawing/2016/SVG/main" xmlns="" r:embed="rId6"/>
              </a:ext>
            </a:extLst>
          </a:blip>
          <a:stretch>
            <a:fillRect/>
          </a:stretch>
        </p:blipFill>
        <p:spPr>
          <a:xfrm>
            <a:off x="11745448" y="5406940"/>
            <a:ext cx="914400" cy="914400"/>
          </a:xfrm>
          <a:prstGeom prst="rect">
            <a:avLst/>
          </a:prstGeom>
        </p:spPr>
      </p:pic>
      <p:pic>
        <p:nvPicPr>
          <p:cNvPr id="13" name="Gráfico 12" descr="Familia con niño">
            <a:extLst>
              <a:ext uri="{FF2B5EF4-FFF2-40B4-BE49-F238E27FC236}">
                <a16:creationId xmlns:a16="http://schemas.microsoft.com/office/drawing/2014/main" xmlns="" id="{F30960C7-F72B-4669-8784-F7A4F890012F}"/>
              </a:ext>
            </a:extLst>
          </p:cNvPr>
          <p:cNvPicPr>
            <a:picLocks noChangeAspect="1"/>
          </p:cNvPicPr>
          <p:nvPr/>
        </p:nvPicPr>
        <p:blipFill>
          <a:blip r:embed="rId7" cstate="print">
            <a:extLst>
              <a:ext uri="{28A0092B-C50C-407E-A947-70E740481C1C}">
                <a14:useLocalDpi xmlns:a14="http://schemas.microsoft.com/office/drawing/2010/main" xmlns="" val="0"/>
              </a:ext>
              <a:ext uri="{96DAC541-7B7A-43D3-8B79-37D633B846F1}">
                <asvg:svgBlip xmlns:asvg="http://schemas.microsoft.com/office/drawing/2016/SVG/main" xmlns="" r:embed="rId8"/>
              </a:ext>
            </a:extLst>
          </a:blip>
          <a:stretch>
            <a:fillRect/>
          </a:stretch>
        </p:blipFill>
        <p:spPr>
          <a:xfrm>
            <a:off x="7596597" y="4071464"/>
            <a:ext cx="780578" cy="780578"/>
          </a:xfrm>
          <a:prstGeom prst="rect">
            <a:avLst/>
          </a:prstGeom>
        </p:spPr>
      </p:pic>
      <p:grpSp>
        <p:nvGrpSpPr>
          <p:cNvPr id="76" name="Grupo 75">
            <a:extLst>
              <a:ext uri="{FF2B5EF4-FFF2-40B4-BE49-F238E27FC236}">
                <a16:creationId xmlns:a16="http://schemas.microsoft.com/office/drawing/2014/main" xmlns="" id="{07FD9A02-6402-490F-9CD4-DF2B65F2F396}"/>
              </a:ext>
            </a:extLst>
          </p:cNvPr>
          <p:cNvGrpSpPr/>
          <p:nvPr/>
        </p:nvGrpSpPr>
        <p:grpSpPr>
          <a:xfrm>
            <a:off x="16681450" y="0"/>
            <a:ext cx="3422649" cy="2086450"/>
            <a:chOff x="15391902" y="0"/>
            <a:chExt cx="4712197" cy="2816664"/>
          </a:xfrm>
        </p:grpSpPr>
        <p:sp>
          <p:nvSpPr>
            <p:cNvPr id="77" name="object 27">
              <a:extLst>
                <a:ext uri="{FF2B5EF4-FFF2-40B4-BE49-F238E27FC236}">
                  <a16:creationId xmlns:a16="http://schemas.microsoft.com/office/drawing/2014/main" xmlns="" id="{C585624F-BBD4-42D4-ADFD-AF583E5AB402}"/>
                </a:ext>
              </a:extLst>
            </p:cNvPr>
            <p:cNvSpPr/>
            <p:nvPr/>
          </p:nvSpPr>
          <p:spPr>
            <a:xfrm>
              <a:off x="15391902" y="0"/>
              <a:ext cx="4712197" cy="2816664"/>
            </a:xfrm>
            <a:prstGeom prst="rect">
              <a:avLst/>
            </a:prstGeom>
            <a:blipFill>
              <a:blip r:embed="rId9" cstate="print"/>
              <a:stretch>
                <a:fillRect/>
              </a:stretch>
            </a:blipFill>
          </p:spPr>
          <p:txBody>
            <a:bodyPr wrap="square" lIns="0" tIns="0" rIns="0" bIns="0" rtlCol="0"/>
            <a:lstStyle/>
            <a:p>
              <a:endParaRPr dirty="0"/>
            </a:p>
          </p:txBody>
        </p:sp>
        <p:sp>
          <p:nvSpPr>
            <p:cNvPr id="78" name="object 28">
              <a:extLst>
                <a:ext uri="{FF2B5EF4-FFF2-40B4-BE49-F238E27FC236}">
                  <a16:creationId xmlns:a16="http://schemas.microsoft.com/office/drawing/2014/main" xmlns="" id="{86F1F616-8F6E-4BB1-A18B-F334665764C9}"/>
                </a:ext>
              </a:extLst>
            </p:cNvPr>
            <p:cNvSpPr/>
            <p:nvPr/>
          </p:nvSpPr>
          <p:spPr>
            <a:xfrm>
              <a:off x="16243583" y="962530"/>
              <a:ext cx="111253" cy="108436"/>
            </a:xfrm>
            <a:prstGeom prst="rect">
              <a:avLst/>
            </a:prstGeom>
            <a:blipFill>
              <a:blip r:embed="rId10" cstate="print"/>
              <a:stretch>
                <a:fillRect/>
              </a:stretch>
            </a:blipFill>
          </p:spPr>
          <p:txBody>
            <a:bodyPr wrap="square" lIns="0" tIns="0" rIns="0" bIns="0" rtlCol="0"/>
            <a:lstStyle/>
            <a:p>
              <a:endParaRPr dirty="0"/>
            </a:p>
          </p:txBody>
        </p:sp>
        <p:sp>
          <p:nvSpPr>
            <p:cNvPr id="79" name="object 29">
              <a:extLst>
                <a:ext uri="{FF2B5EF4-FFF2-40B4-BE49-F238E27FC236}">
                  <a16:creationId xmlns:a16="http://schemas.microsoft.com/office/drawing/2014/main" xmlns="" id="{4C69218D-54F2-4013-841A-A86CA11EEB03}"/>
                </a:ext>
              </a:extLst>
            </p:cNvPr>
            <p:cNvSpPr/>
            <p:nvPr/>
          </p:nvSpPr>
          <p:spPr>
            <a:xfrm>
              <a:off x="16092571" y="986553"/>
              <a:ext cx="405765" cy="155575"/>
            </a:xfrm>
            <a:custGeom>
              <a:avLst/>
              <a:gdLst/>
              <a:ahLst/>
              <a:cxnLst/>
              <a:rect l="l" t="t" r="r" b="b"/>
              <a:pathLst>
                <a:path w="405765" h="155575">
                  <a:moveTo>
                    <a:pt x="25234" y="0"/>
                  </a:moveTo>
                  <a:lnTo>
                    <a:pt x="15363" y="1938"/>
                  </a:lnTo>
                  <a:lnTo>
                    <a:pt x="7347" y="7240"/>
                  </a:lnTo>
                  <a:lnTo>
                    <a:pt x="1966" y="15134"/>
                  </a:lnTo>
                  <a:lnTo>
                    <a:pt x="0" y="24847"/>
                  </a:lnTo>
                  <a:lnTo>
                    <a:pt x="0" y="30292"/>
                  </a:lnTo>
                  <a:lnTo>
                    <a:pt x="2020" y="35862"/>
                  </a:lnTo>
                  <a:lnTo>
                    <a:pt x="5853" y="40271"/>
                  </a:lnTo>
                  <a:lnTo>
                    <a:pt x="35282" y="82149"/>
                  </a:lnTo>
                  <a:lnTo>
                    <a:pt x="73951" y="116242"/>
                  </a:lnTo>
                  <a:lnTo>
                    <a:pt x="119691" y="141085"/>
                  </a:lnTo>
                  <a:lnTo>
                    <a:pt x="170329" y="155209"/>
                  </a:lnTo>
                  <a:lnTo>
                    <a:pt x="181564" y="138711"/>
                  </a:lnTo>
                  <a:lnTo>
                    <a:pt x="196758" y="125968"/>
                  </a:lnTo>
                  <a:lnTo>
                    <a:pt x="214819" y="117754"/>
                  </a:lnTo>
                  <a:lnTo>
                    <a:pt x="234652" y="114844"/>
                  </a:lnTo>
                  <a:lnTo>
                    <a:pt x="336684" y="114844"/>
                  </a:lnTo>
                  <a:lnTo>
                    <a:pt x="344953" y="108750"/>
                  </a:lnTo>
                  <a:lnTo>
                    <a:pt x="204140" y="108750"/>
                  </a:lnTo>
                  <a:lnTo>
                    <a:pt x="158204" y="102661"/>
                  </a:lnTo>
                  <a:lnTo>
                    <a:pt x="115821" y="84933"/>
                  </a:lnTo>
                  <a:lnTo>
                    <a:pt x="79024" y="56373"/>
                  </a:lnTo>
                  <a:lnTo>
                    <a:pt x="49851" y="17790"/>
                  </a:lnTo>
                  <a:lnTo>
                    <a:pt x="44711" y="9846"/>
                  </a:lnTo>
                  <a:lnTo>
                    <a:pt x="38764" y="4304"/>
                  </a:lnTo>
                  <a:lnTo>
                    <a:pt x="32207" y="1058"/>
                  </a:lnTo>
                  <a:lnTo>
                    <a:pt x="25234" y="0"/>
                  </a:lnTo>
                  <a:close/>
                </a:path>
                <a:path w="405765" h="155575">
                  <a:moveTo>
                    <a:pt x="336684" y="114844"/>
                  </a:moveTo>
                  <a:lnTo>
                    <a:pt x="234652" y="114844"/>
                  </a:lnTo>
                  <a:lnTo>
                    <a:pt x="250924" y="116738"/>
                  </a:lnTo>
                  <a:lnTo>
                    <a:pt x="266192" y="122131"/>
                  </a:lnTo>
                  <a:lnTo>
                    <a:pt x="279726" y="130592"/>
                  </a:lnTo>
                  <a:lnTo>
                    <a:pt x="290797" y="141692"/>
                  </a:lnTo>
                  <a:lnTo>
                    <a:pt x="323493" y="124564"/>
                  </a:lnTo>
                  <a:lnTo>
                    <a:pt x="336684" y="114844"/>
                  </a:lnTo>
                  <a:close/>
                </a:path>
                <a:path w="405765" h="155575">
                  <a:moveTo>
                    <a:pt x="380124" y="6345"/>
                  </a:moveTo>
                  <a:lnTo>
                    <a:pt x="371339" y="6345"/>
                  </a:lnTo>
                  <a:lnTo>
                    <a:pt x="362941" y="11025"/>
                  </a:lnTo>
                  <a:lnTo>
                    <a:pt x="358491" y="18229"/>
                  </a:lnTo>
                  <a:lnTo>
                    <a:pt x="330847" y="55308"/>
                  </a:lnTo>
                  <a:lnTo>
                    <a:pt x="294261" y="83877"/>
                  </a:lnTo>
                  <a:lnTo>
                    <a:pt x="251203" y="102251"/>
                  </a:lnTo>
                  <a:lnTo>
                    <a:pt x="204140" y="108750"/>
                  </a:lnTo>
                  <a:lnTo>
                    <a:pt x="344953" y="108750"/>
                  </a:lnTo>
                  <a:lnTo>
                    <a:pt x="353040" y="102791"/>
                  </a:lnTo>
                  <a:lnTo>
                    <a:pt x="378658" y="76657"/>
                  </a:lnTo>
                  <a:lnTo>
                    <a:pt x="399568" y="46448"/>
                  </a:lnTo>
                  <a:lnTo>
                    <a:pt x="403160" y="42113"/>
                  </a:lnTo>
                  <a:lnTo>
                    <a:pt x="405149" y="36532"/>
                  </a:lnTo>
                  <a:lnTo>
                    <a:pt x="405149" y="31025"/>
                  </a:lnTo>
                  <a:lnTo>
                    <a:pt x="403190" y="21452"/>
                  </a:lnTo>
                  <a:lnTo>
                    <a:pt x="397839" y="13604"/>
                  </a:lnTo>
                  <a:lnTo>
                    <a:pt x="389887" y="8296"/>
                  </a:lnTo>
                  <a:lnTo>
                    <a:pt x="380124" y="6345"/>
                  </a:lnTo>
                  <a:close/>
                </a:path>
              </a:pathLst>
            </a:custGeom>
            <a:solidFill>
              <a:srgbClr val="FFFFFF"/>
            </a:solidFill>
          </p:spPr>
          <p:txBody>
            <a:bodyPr wrap="square" lIns="0" tIns="0" rIns="0" bIns="0" rtlCol="0"/>
            <a:lstStyle/>
            <a:p>
              <a:endParaRPr dirty="0"/>
            </a:p>
          </p:txBody>
        </p:sp>
        <p:sp>
          <p:nvSpPr>
            <p:cNvPr id="80" name="object 30">
              <a:extLst>
                <a:ext uri="{FF2B5EF4-FFF2-40B4-BE49-F238E27FC236}">
                  <a16:creationId xmlns:a16="http://schemas.microsoft.com/office/drawing/2014/main" xmlns="" id="{D05DCA40-B20E-4D69-B1DB-7C72F411DD4E}"/>
                </a:ext>
              </a:extLst>
            </p:cNvPr>
            <p:cNvSpPr/>
            <p:nvPr/>
          </p:nvSpPr>
          <p:spPr>
            <a:xfrm>
              <a:off x="16278322" y="792962"/>
              <a:ext cx="111158" cy="108499"/>
            </a:xfrm>
            <a:prstGeom prst="rect">
              <a:avLst/>
            </a:prstGeom>
            <a:blipFill>
              <a:blip r:embed="rId11" cstate="print"/>
              <a:stretch>
                <a:fillRect/>
              </a:stretch>
            </a:blipFill>
          </p:spPr>
          <p:txBody>
            <a:bodyPr wrap="square" lIns="0" tIns="0" rIns="0" bIns="0" rtlCol="0"/>
            <a:lstStyle/>
            <a:p>
              <a:endParaRPr dirty="0"/>
            </a:p>
          </p:txBody>
        </p:sp>
        <p:sp>
          <p:nvSpPr>
            <p:cNvPr id="81" name="object 31">
              <a:extLst>
                <a:ext uri="{FF2B5EF4-FFF2-40B4-BE49-F238E27FC236}">
                  <a16:creationId xmlns:a16="http://schemas.microsoft.com/office/drawing/2014/main" xmlns="" id="{84D52ACF-C5B1-473E-90F8-5C0A36A88E86}"/>
                </a:ext>
              </a:extLst>
            </p:cNvPr>
            <p:cNvSpPr/>
            <p:nvPr/>
          </p:nvSpPr>
          <p:spPr>
            <a:xfrm>
              <a:off x="16153058" y="703868"/>
              <a:ext cx="382905" cy="296545"/>
            </a:xfrm>
            <a:custGeom>
              <a:avLst/>
              <a:gdLst/>
              <a:ahLst/>
              <a:cxnLst/>
              <a:rect l="l" t="t" r="r" b="b"/>
              <a:pathLst>
                <a:path w="382905" h="296544">
                  <a:moveTo>
                    <a:pt x="363162" y="245753"/>
                  </a:moveTo>
                  <a:lnTo>
                    <a:pt x="145681" y="245753"/>
                  </a:lnTo>
                  <a:lnTo>
                    <a:pt x="168589" y="249511"/>
                  </a:lnTo>
                  <a:lnTo>
                    <a:pt x="188508" y="259961"/>
                  </a:lnTo>
                  <a:lnTo>
                    <a:pt x="204016" y="275867"/>
                  </a:lnTo>
                  <a:lnTo>
                    <a:pt x="213689" y="295993"/>
                  </a:lnTo>
                  <a:lnTo>
                    <a:pt x="217208" y="295385"/>
                  </a:lnTo>
                  <a:lnTo>
                    <a:pt x="223893" y="295385"/>
                  </a:lnTo>
                  <a:lnTo>
                    <a:pt x="264483" y="291538"/>
                  </a:lnTo>
                  <a:lnTo>
                    <a:pt x="304760" y="280097"/>
                  </a:lnTo>
                  <a:lnTo>
                    <a:pt x="341958" y="261790"/>
                  </a:lnTo>
                  <a:lnTo>
                    <a:pt x="363162" y="245753"/>
                  </a:lnTo>
                  <a:close/>
                </a:path>
                <a:path w="382905" h="296544">
                  <a:moveTo>
                    <a:pt x="223893" y="295385"/>
                  </a:moveTo>
                  <a:lnTo>
                    <a:pt x="217208" y="295385"/>
                  </a:lnTo>
                  <a:lnTo>
                    <a:pt x="220045" y="295490"/>
                  </a:lnTo>
                  <a:lnTo>
                    <a:pt x="222789" y="295490"/>
                  </a:lnTo>
                  <a:lnTo>
                    <a:pt x="223893" y="295385"/>
                  </a:lnTo>
                  <a:close/>
                </a:path>
                <a:path w="382905" h="296544">
                  <a:moveTo>
                    <a:pt x="31280" y="0"/>
                  </a:moveTo>
                  <a:lnTo>
                    <a:pt x="6172" y="30718"/>
                  </a:lnTo>
                  <a:lnTo>
                    <a:pt x="0" y="78156"/>
                  </a:lnTo>
                  <a:lnTo>
                    <a:pt x="6078" y="132404"/>
                  </a:lnTo>
                  <a:lnTo>
                    <a:pt x="25915" y="181892"/>
                  </a:lnTo>
                  <a:lnTo>
                    <a:pt x="57767" y="224947"/>
                  </a:lnTo>
                  <a:lnTo>
                    <a:pt x="99892" y="259900"/>
                  </a:lnTo>
                  <a:lnTo>
                    <a:pt x="110760" y="253957"/>
                  </a:lnTo>
                  <a:lnTo>
                    <a:pt x="122150" y="249509"/>
                  </a:lnTo>
                  <a:lnTo>
                    <a:pt x="133859" y="246720"/>
                  </a:lnTo>
                  <a:lnTo>
                    <a:pt x="145681" y="245753"/>
                  </a:lnTo>
                  <a:lnTo>
                    <a:pt x="363162" y="245753"/>
                  </a:lnTo>
                  <a:lnTo>
                    <a:pt x="366526" y="243209"/>
                  </a:lnTo>
                  <a:lnTo>
                    <a:pt x="222621" y="243209"/>
                  </a:lnTo>
                  <a:lnTo>
                    <a:pt x="177717" y="237291"/>
                  </a:lnTo>
                  <a:lnTo>
                    <a:pt x="137341" y="220603"/>
                  </a:lnTo>
                  <a:lnTo>
                    <a:pt x="103114" y="194746"/>
                  </a:lnTo>
                  <a:lnTo>
                    <a:pt x="76658" y="161319"/>
                  </a:lnTo>
                  <a:lnTo>
                    <a:pt x="59596" y="121923"/>
                  </a:lnTo>
                  <a:lnTo>
                    <a:pt x="53548" y="78156"/>
                  </a:lnTo>
                  <a:lnTo>
                    <a:pt x="53925" y="67826"/>
                  </a:lnTo>
                  <a:lnTo>
                    <a:pt x="55095" y="57127"/>
                  </a:lnTo>
                  <a:lnTo>
                    <a:pt x="57117" y="46250"/>
                  </a:lnTo>
                  <a:lnTo>
                    <a:pt x="60050" y="35383"/>
                  </a:lnTo>
                  <a:lnTo>
                    <a:pt x="62647" y="26912"/>
                  </a:lnTo>
                  <a:lnTo>
                    <a:pt x="61568" y="19006"/>
                  </a:lnTo>
                  <a:lnTo>
                    <a:pt x="58082" y="12483"/>
                  </a:lnTo>
                  <a:lnTo>
                    <a:pt x="50962" y="4908"/>
                  </a:lnTo>
                  <a:lnTo>
                    <a:pt x="41629" y="591"/>
                  </a:lnTo>
                  <a:lnTo>
                    <a:pt x="31280" y="0"/>
                  </a:lnTo>
                  <a:close/>
                </a:path>
                <a:path w="382905" h="296544">
                  <a:moveTo>
                    <a:pt x="355350" y="191745"/>
                  </a:moveTo>
                  <a:lnTo>
                    <a:pt x="349769" y="191745"/>
                  </a:lnTo>
                  <a:lnTo>
                    <a:pt x="344209" y="193357"/>
                  </a:lnTo>
                  <a:lnTo>
                    <a:pt x="338544" y="197943"/>
                  </a:lnTo>
                  <a:lnTo>
                    <a:pt x="312848" y="217257"/>
                  </a:lnTo>
                  <a:lnTo>
                    <a:pt x="284352" y="231457"/>
                  </a:lnTo>
                  <a:lnTo>
                    <a:pt x="253971" y="240216"/>
                  </a:lnTo>
                  <a:lnTo>
                    <a:pt x="222621" y="243209"/>
                  </a:lnTo>
                  <a:lnTo>
                    <a:pt x="366526" y="243209"/>
                  </a:lnTo>
                  <a:lnTo>
                    <a:pt x="374417" y="237241"/>
                  </a:lnTo>
                  <a:lnTo>
                    <a:pt x="379066" y="232759"/>
                  </a:lnTo>
                  <a:lnTo>
                    <a:pt x="382470" y="225503"/>
                  </a:lnTo>
                  <a:lnTo>
                    <a:pt x="382470" y="218121"/>
                  </a:lnTo>
                  <a:lnTo>
                    <a:pt x="380336" y="207811"/>
                  </a:lnTo>
                  <a:lnTo>
                    <a:pt x="374521" y="199432"/>
                  </a:lnTo>
                  <a:lnTo>
                    <a:pt x="365900" y="193803"/>
                  </a:lnTo>
                  <a:lnTo>
                    <a:pt x="355350" y="191745"/>
                  </a:lnTo>
                  <a:close/>
                </a:path>
              </a:pathLst>
            </a:custGeom>
            <a:solidFill>
              <a:srgbClr val="FFFFFF"/>
            </a:solidFill>
          </p:spPr>
          <p:txBody>
            <a:bodyPr wrap="square" lIns="0" tIns="0" rIns="0" bIns="0" rtlCol="0"/>
            <a:lstStyle/>
            <a:p>
              <a:endParaRPr dirty="0"/>
            </a:p>
          </p:txBody>
        </p:sp>
        <p:sp>
          <p:nvSpPr>
            <p:cNvPr id="82" name="object 32">
              <a:extLst>
                <a:ext uri="{FF2B5EF4-FFF2-40B4-BE49-F238E27FC236}">
                  <a16:creationId xmlns:a16="http://schemas.microsoft.com/office/drawing/2014/main" xmlns="" id="{4E008D62-E355-4527-9F27-31A197709B33}"/>
                </a:ext>
              </a:extLst>
            </p:cNvPr>
            <p:cNvSpPr/>
            <p:nvPr/>
          </p:nvSpPr>
          <p:spPr>
            <a:xfrm>
              <a:off x="16271589" y="1114379"/>
              <a:ext cx="111075" cy="108614"/>
            </a:xfrm>
            <a:prstGeom prst="rect">
              <a:avLst/>
            </a:prstGeom>
            <a:blipFill>
              <a:blip r:embed="rId12" cstate="print"/>
              <a:stretch>
                <a:fillRect/>
              </a:stretch>
            </a:blipFill>
          </p:spPr>
          <p:txBody>
            <a:bodyPr wrap="square" lIns="0" tIns="0" rIns="0" bIns="0" rtlCol="0"/>
            <a:lstStyle/>
            <a:p>
              <a:endParaRPr dirty="0"/>
            </a:p>
          </p:txBody>
        </p:sp>
        <p:sp>
          <p:nvSpPr>
            <p:cNvPr id="83" name="object 33">
              <a:extLst>
                <a:ext uri="{FF2B5EF4-FFF2-40B4-BE49-F238E27FC236}">
                  <a16:creationId xmlns:a16="http://schemas.microsoft.com/office/drawing/2014/main" xmlns="" id="{C7859097-F7E2-486A-AA40-44B95491003E}"/>
                </a:ext>
              </a:extLst>
            </p:cNvPr>
            <p:cNvSpPr/>
            <p:nvPr/>
          </p:nvSpPr>
          <p:spPr>
            <a:xfrm>
              <a:off x="16176973" y="1091822"/>
              <a:ext cx="325755" cy="220979"/>
            </a:xfrm>
            <a:custGeom>
              <a:avLst/>
              <a:gdLst/>
              <a:ahLst/>
              <a:cxnLst/>
              <a:rect l="l" t="t" r="r" b="b"/>
              <a:pathLst>
                <a:path w="325755" h="220980">
                  <a:moveTo>
                    <a:pt x="27140" y="153052"/>
                  </a:moveTo>
                  <a:lnTo>
                    <a:pt x="25329" y="153052"/>
                  </a:lnTo>
                  <a:lnTo>
                    <a:pt x="15491" y="154971"/>
                  </a:lnTo>
                  <a:lnTo>
                    <a:pt x="7438" y="160226"/>
                  </a:lnTo>
                  <a:lnTo>
                    <a:pt x="1997" y="168067"/>
                  </a:lnTo>
                  <a:lnTo>
                    <a:pt x="0" y="177743"/>
                  </a:lnTo>
                  <a:lnTo>
                    <a:pt x="1214" y="185134"/>
                  </a:lnTo>
                  <a:lnTo>
                    <a:pt x="40224" y="210318"/>
                  </a:lnTo>
                  <a:lnTo>
                    <a:pt x="84983" y="219773"/>
                  </a:lnTo>
                  <a:lnTo>
                    <a:pt x="107619" y="220977"/>
                  </a:lnTo>
                  <a:lnTo>
                    <a:pt x="154288" y="216003"/>
                  </a:lnTo>
                  <a:lnTo>
                    <a:pt x="197694" y="201773"/>
                  </a:lnTo>
                  <a:lnTo>
                    <a:pt x="236689" y="179327"/>
                  </a:lnTo>
                  <a:lnTo>
                    <a:pt x="247674" y="169596"/>
                  </a:lnTo>
                  <a:lnTo>
                    <a:pt x="107619" y="169596"/>
                  </a:lnTo>
                  <a:lnTo>
                    <a:pt x="89743" y="168559"/>
                  </a:lnTo>
                  <a:lnTo>
                    <a:pt x="71493" y="165534"/>
                  </a:lnTo>
                  <a:lnTo>
                    <a:pt x="53045" y="160647"/>
                  </a:lnTo>
                  <a:lnTo>
                    <a:pt x="34574" y="154026"/>
                  </a:lnTo>
                  <a:lnTo>
                    <a:pt x="29077" y="153115"/>
                  </a:lnTo>
                  <a:lnTo>
                    <a:pt x="27140" y="153052"/>
                  </a:lnTo>
                  <a:close/>
                </a:path>
                <a:path w="325755" h="220980">
                  <a:moveTo>
                    <a:pt x="300315" y="0"/>
                  </a:moveTo>
                  <a:lnTo>
                    <a:pt x="262768" y="69150"/>
                  </a:lnTo>
                  <a:lnTo>
                    <a:pt x="237474" y="109808"/>
                  </a:lnTo>
                  <a:lnTo>
                    <a:pt x="201531" y="141563"/>
                  </a:lnTo>
                  <a:lnTo>
                    <a:pt x="157420" y="162223"/>
                  </a:lnTo>
                  <a:lnTo>
                    <a:pt x="107619" y="169596"/>
                  </a:lnTo>
                  <a:lnTo>
                    <a:pt x="247674" y="169596"/>
                  </a:lnTo>
                  <a:lnTo>
                    <a:pt x="270126" y="149707"/>
                  </a:lnTo>
                  <a:lnTo>
                    <a:pt x="296857" y="113952"/>
                  </a:lnTo>
                  <a:lnTo>
                    <a:pt x="315735" y="73102"/>
                  </a:lnTo>
                  <a:lnTo>
                    <a:pt x="325613" y="28198"/>
                  </a:lnTo>
                  <a:lnTo>
                    <a:pt x="325372" y="26407"/>
                  </a:lnTo>
                  <a:lnTo>
                    <a:pt x="325372" y="24512"/>
                  </a:lnTo>
                  <a:lnTo>
                    <a:pt x="323396" y="14886"/>
                  </a:lnTo>
                  <a:lnTo>
                    <a:pt x="318015" y="7104"/>
                  </a:lnTo>
                  <a:lnTo>
                    <a:pt x="310048" y="1898"/>
                  </a:lnTo>
                  <a:lnTo>
                    <a:pt x="300315" y="0"/>
                  </a:lnTo>
                  <a:close/>
                </a:path>
              </a:pathLst>
            </a:custGeom>
            <a:solidFill>
              <a:srgbClr val="FFFFFF"/>
            </a:solidFill>
          </p:spPr>
          <p:txBody>
            <a:bodyPr wrap="square" lIns="0" tIns="0" rIns="0" bIns="0" rtlCol="0"/>
            <a:lstStyle/>
            <a:p>
              <a:endParaRPr dirty="0"/>
            </a:p>
          </p:txBody>
        </p:sp>
        <p:sp>
          <p:nvSpPr>
            <p:cNvPr id="84" name="object 34">
              <a:extLst>
                <a:ext uri="{FF2B5EF4-FFF2-40B4-BE49-F238E27FC236}">
                  <a16:creationId xmlns:a16="http://schemas.microsoft.com/office/drawing/2014/main" xmlns="" id="{7C4CAFED-5B9C-42AF-B9BC-C0CA90FBDD92}"/>
                </a:ext>
              </a:extLst>
            </p:cNvPr>
            <p:cNvSpPr/>
            <p:nvPr/>
          </p:nvSpPr>
          <p:spPr>
            <a:xfrm>
              <a:off x="16909752" y="812006"/>
              <a:ext cx="304165" cy="321310"/>
            </a:xfrm>
            <a:custGeom>
              <a:avLst/>
              <a:gdLst/>
              <a:ahLst/>
              <a:cxnLst/>
              <a:rect l="l" t="t" r="r" b="b"/>
              <a:pathLst>
                <a:path w="304165" h="321309">
                  <a:moveTo>
                    <a:pt x="263573" y="52825"/>
                  </a:moveTo>
                  <a:lnTo>
                    <a:pt x="145534" y="52825"/>
                  </a:lnTo>
                  <a:lnTo>
                    <a:pt x="173025" y="55429"/>
                  </a:lnTo>
                  <a:lnTo>
                    <a:pt x="192657" y="63240"/>
                  </a:lnTo>
                  <a:lnTo>
                    <a:pt x="204435" y="76259"/>
                  </a:lnTo>
                  <a:lnTo>
                    <a:pt x="208360" y="94489"/>
                  </a:lnTo>
                  <a:lnTo>
                    <a:pt x="206661" y="105994"/>
                  </a:lnTo>
                  <a:lnTo>
                    <a:pt x="169324" y="129696"/>
                  </a:lnTo>
                  <a:lnTo>
                    <a:pt x="140797" y="133471"/>
                  </a:lnTo>
                  <a:lnTo>
                    <a:pt x="131317" y="134823"/>
                  </a:lnTo>
                  <a:lnTo>
                    <a:pt x="123523" y="136104"/>
                  </a:lnTo>
                  <a:lnTo>
                    <a:pt x="117399" y="137346"/>
                  </a:lnTo>
                  <a:lnTo>
                    <a:pt x="91708" y="141059"/>
                  </a:lnTo>
                  <a:lnTo>
                    <a:pt x="51802" y="151636"/>
                  </a:lnTo>
                  <a:lnTo>
                    <a:pt x="9418" y="188203"/>
                  </a:lnTo>
                  <a:lnTo>
                    <a:pt x="0" y="231783"/>
                  </a:lnTo>
                  <a:lnTo>
                    <a:pt x="1989" y="252023"/>
                  </a:lnTo>
                  <a:lnTo>
                    <a:pt x="31705" y="298661"/>
                  </a:lnTo>
                  <a:lnTo>
                    <a:pt x="83413" y="319552"/>
                  </a:lnTo>
                  <a:lnTo>
                    <a:pt x="104426" y="320943"/>
                  </a:lnTo>
                  <a:lnTo>
                    <a:pt x="136323" y="318635"/>
                  </a:lnTo>
                  <a:lnTo>
                    <a:pt x="164463" y="311707"/>
                  </a:lnTo>
                  <a:lnTo>
                    <a:pt x="188845" y="300154"/>
                  </a:lnTo>
                  <a:lnTo>
                    <a:pt x="209470" y="283970"/>
                  </a:lnTo>
                  <a:lnTo>
                    <a:pt x="303948" y="283970"/>
                  </a:lnTo>
                  <a:lnTo>
                    <a:pt x="303948" y="268148"/>
                  </a:lnTo>
                  <a:lnTo>
                    <a:pt x="129106" y="268148"/>
                  </a:lnTo>
                  <a:lnTo>
                    <a:pt x="118034" y="267633"/>
                  </a:lnTo>
                  <a:lnTo>
                    <a:pt x="79448" y="254046"/>
                  </a:lnTo>
                  <a:lnTo>
                    <a:pt x="66898" y="228830"/>
                  </a:lnTo>
                  <a:lnTo>
                    <a:pt x="70352" y="210066"/>
                  </a:lnTo>
                  <a:lnTo>
                    <a:pt x="80696" y="195412"/>
                  </a:lnTo>
                  <a:lnTo>
                    <a:pt x="97926" y="184853"/>
                  </a:lnTo>
                  <a:lnTo>
                    <a:pt x="122027" y="178392"/>
                  </a:lnTo>
                  <a:lnTo>
                    <a:pt x="149195" y="175133"/>
                  </a:lnTo>
                  <a:lnTo>
                    <a:pt x="171946" y="171205"/>
                  </a:lnTo>
                  <a:lnTo>
                    <a:pt x="190289" y="166620"/>
                  </a:lnTo>
                  <a:lnTo>
                    <a:pt x="204234" y="161387"/>
                  </a:lnTo>
                  <a:lnTo>
                    <a:pt x="271719" y="161387"/>
                  </a:lnTo>
                  <a:lnTo>
                    <a:pt x="271719" y="99316"/>
                  </a:lnTo>
                  <a:lnTo>
                    <a:pt x="271300" y="99316"/>
                  </a:lnTo>
                  <a:lnTo>
                    <a:pt x="271363" y="98907"/>
                  </a:lnTo>
                  <a:lnTo>
                    <a:pt x="271604" y="98436"/>
                  </a:lnTo>
                  <a:lnTo>
                    <a:pt x="271719" y="88594"/>
                  </a:lnTo>
                  <a:lnTo>
                    <a:pt x="269293" y="67380"/>
                  </a:lnTo>
                  <a:lnTo>
                    <a:pt x="263573" y="52825"/>
                  </a:lnTo>
                  <a:close/>
                </a:path>
                <a:path w="304165" h="321309">
                  <a:moveTo>
                    <a:pt x="303948" y="283970"/>
                  </a:moveTo>
                  <a:lnTo>
                    <a:pt x="209470" y="283970"/>
                  </a:lnTo>
                  <a:lnTo>
                    <a:pt x="215400" y="300154"/>
                  </a:lnTo>
                  <a:lnTo>
                    <a:pt x="226082" y="311707"/>
                  </a:lnTo>
                  <a:lnTo>
                    <a:pt x="241522" y="318635"/>
                  </a:lnTo>
                  <a:lnTo>
                    <a:pt x="261730" y="320943"/>
                  </a:lnTo>
                  <a:lnTo>
                    <a:pt x="272058" y="320464"/>
                  </a:lnTo>
                  <a:lnTo>
                    <a:pt x="282533" y="319028"/>
                  </a:lnTo>
                  <a:lnTo>
                    <a:pt x="293161" y="316636"/>
                  </a:lnTo>
                  <a:lnTo>
                    <a:pt x="303948" y="313288"/>
                  </a:lnTo>
                  <a:lnTo>
                    <a:pt x="303948" y="283970"/>
                  </a:lnTo>
                  <a:close/>
                </a:path>
                <a:path w="304165" h="321309">
                  <a:moveTo>
                    <a:pt x="271719" y="161387"/>
                  </a:moveTo>
                  <a:lnTo>
                    <a:pt x="204234" y="161387"/>
                  </a:lnTo>
                  <a:lnTo>
                    <a:pt x="204234" y="210071"/>
                  </a:lnTo>
                  <a:lnTo>
                    <a:pt x="202582" y="223687"/>
                  </a:lnTo>
                  <a:lnTo>
                    <a:pt x="177827" y="255238"/>
                  </a:lnTo>
                  <a:lnTo>
                    <a:pt x="129106" y="268148"/>
                  </a:lnTo>
                  <a:lnTo>
                    <a:pt x="281289" y="268148"/>
                  </a:lnTo>
                  <a:lnTo>
                    <a:pt x="276954" y="266368"/>
                  </a:lnTo>
                  <a:lnTo>
                    <a:pt x="274557" y="262882"/>
                  </a:lnTo>
                  <a:lnTo>
                    <a:pt x="272651" y="259342"/>
                  </a:lnTo>
                  <a:lnTo>
                    <a:pt x="271809" y="254046"/>
                  </a:lnTo>
                  <a:lnTo>
                    <a:pt x="271719" y="161387"/>
                  </a:lnTo>
                  <a:close/>
                </a:path>
                <a:path w="304165" h="321309">
                  <a:moveTo>
                    <a:pt x="303948" y="266955"/>
                  </a:moveTo>
                  <a:lnTo>
                    <a:pt x="299236" y="267771"/>
                  </a:lnTo>
                  <a:lnTo>
                    <a:pt x="296095" y="268148"/>
                  </a:lnTo>
                  <a:lnTo>
                    <a:pt x="303948" y="268148"/>
                  </a:lnTo>
                  <a:lnTo>
                    <a:pt x="303948" y="266955"/>
                  </a:lnTo>
                  <a:close/>
                </a:path>
                <a:path w="304165" h="321309">
                  <a:moveTo>
                    <a:pt x="149628" y="0"/>
                  </a:moveTo>
                  <a:lnTo>
                    <a:pt x="97411" y="5294"/>
                  </a:lnTo>
                  <a:lnTo>
                    <a:pt x="56919" y="21151"/>
                  </a:lnTo>
                  <a:lnTo>
                    <a:pt x="24384" y="54127"/>
                  </a:lnTo>
                  <a:lnTo>
                    <a:pt x="11214" y="101515"/>
                  </a:lnTo>
                  <a:lnTo>
                    <a:pt x="78049" y="101515"/>
                  </a:lnTo>
                  <a:lnTo>
                    <a:pt x="84035" y="80209"/>
                  </a:lnTo>
                  <a:lnTo>
                    <a:pt x="97279" y="64994"/>
                  </a:lnTo>
                  <a:lnTo>
                    <a:pt x="117780" y="55867"/>
                  </a:lnTo>
                  <a:lnTo>
                    <a:pt x="145534" y="52825"/>
                  </a:lnTo>
                  <a:lnTo>
                    <a:pt x="263573" y="52825"/>
                  </a:lnTo>
                  <a:lnTo>
                    <a:pt x="262020" y="48875"/>
                  </a:lnTo>
                  <a:lnTo>
                    <a:pt x="232956" y="19978"/>
                  </a:lnTo>
                  <a:lnTo>
                    <a:pt x="195682" y="4990"/>
                  </a:lnTo>
                  <a:lnTo>
                    <a:pt x="173757" y="1247"/>
                  </a:lnTo>
                  <a:lnTo>
                    <a:pt x="149628" y="0"/>
                  </a:lnTo>
                  <a:close/>
                </a:path>
                <a:path w="304165" h="321309">
                  <a:moveTo>
                    <a:pt x="271719" y="99002"/>
                  </a:moveTo>
                  <a:lnTo>
                    <a:pt x="271541" y="99075"/>
                  </a:lnTo>
                  <a:lnTo>
                    <a:pt x="271447" y="99253"/>
                  </a:lnTo>
                  <a:lnTo>
                    <a:pt x="271300" y="99316"/>
                  </a:lnTo>
                  <a:lnTo>
                    <a:pt x="271719" y="99316"/>
                  </a:lnTo>
                  <a:lnTo>
                    <a:pt x="271719" y="99002"/>
                  </a:lnTo>
                  <a:close/>
                </a:path>
              </a:pathLst>
            </a:custGeom>
            <a:solidFill>
              <a:srgbClr val="FFFFFF"/>
            </a:solidFill>
          </p:spPr>
          <p:txBody>
            <a:bodyPr wrap="square" lIns="0" tIns="0" rIns="0" bIns="0" rtlCol="0"/>
            <a:lstStyle/>
            <a:p>
              <a:endParaRPr dirty="0"/>
            </a:p>
          </p:txBody>
        </p:sp>
        <p:sp>
          <p:nvSpPr>
            <p:cNvPr id="85" name="object 35">
              <a:extLst>
                <a:ext uri="{FF2B5EF4-FFF2-40B4-BE49-F238E27FC236}">
                  <a16:creationId xmlns:a16="http://schemas.microsoft.com/office/drawing/2014/main" xmlns="" id="{317E74EA-66A7-4D5B-B75E-1530656BFCDF}"/>
                </a:ext>
              </a:extLst>
            </p:cNvPr>
            <p:cNvSpPr/>
            <p:nvPr/>
          </p:nvSpPr>
          <p:spPr>
            <a:xfrm>
              <a:off x="17231693" y="812584"/>
              <a:ext cx="440055" cy="311785"/>
            </a:xfrm>
            <a:custGeom>
              <a:avLst/>
              <a:gdLst/>
              <a:ahLst/>
              <a:cxnLst/>
              <a:rect l="l" t="t" r="r" b="b"/>
              <a:pathLst>
                <a:path w="440055" h="311784">
                  <a:moveTo>
                    <a:pt x="63411" y="8261"/>
                  </a:moveTo>
                  <a:lnTo>
                    <a:pt x="0" y="8261"/>
                  </a:lnTo>
                  <a:lnTo>
                    <a:pt x="0" y="311592"/>
                  </a:lnTo>
                  <a:lnTo>
                    <a:pt x="66929" y="311592"/>
                  </a:lnTo>
                  <a:lnTo>
                    <a:pt x="66929" y="131451"/>
                  </a:lnTo>
                  <a:lnTo>
                    <a:pt x="68179" y="114383"/>
                  </a:lnTo>
                  <a:lnTo>
                    <a:pt x="86855" y="73369"/>
                  </a:lnTo>
                  <a:lnTo>
                    <a:pt x="119960" y="54099"/>
                  </a:lnTo>
                  <a:lnTo>
                    <a:pt x="133210" y="52815"/>
                  </a:lnTo>
                  <a:lnTo>
                    <a:pt x="430921" y="52815"/>
                  </a:lnTo>
                  <a:lnTo>
                    <a:pt x="429524" y="50469"/>
                  </a:lnTo>
                  <a:lnTo>
                    <a:pt x="63411" y="50469"/>
                  </a:lnTo>
                  <a:lnTo>
                    <a:pt x="63411" y="8261"/>
                  </a:lnTo>
                  <a:close/>
                </a:path>
                <a:path w="440055" h="311784">
                  <a:moveTo>
                    <a:pt x="318032" y="52815"/>
                  </a:moveTo>
                  <a:lnTo>
                    <a:pt x="133210" y="52815"/>
                  </a:lnTo>
                  <a:lnTo>
                    <a:pt x="146814" y="53804"/>
                  </a:lnTo>
                  <a:lnTo>
                    <a:pt x="158273" y="56774"/>
                  </a:lnTo>
                  <a:lnTo>
                    <a:pt x="183638" y="88325"/>
                  </a:lnTo>
                  <a:lnTo>
                    <a:pt x="186570" y="311592"/>
                  </a:lnTo>
                  <a:lnTo>
                    <a:pt x="253479" y="311592"/>
                  </a:lnTo>
                  <a:lnTo>
                    <a:pt x="253479" y="133817"/>
                  </a:lnTo>
                  <a:lnTo>
                    <a:pt x="257509" y="98376"/>
                  </a:lnTo>
                  <a:lnTo>
                    <a:pt x="269605" y="73063"/>
                  </a:lnTo>
                  <a:lnTo>
                    <a:pt x="289777" y="57876"/>
                  </a:lnTo>
                  <a:lnTo>
                    <a:pt x="318032" y="52815"/>
                  </a:lnTo>
                  <a:close/>
                </a:path>
                <a:path w="440055" h="311784">
                  <a:moveTo>
                    <a:pt x="430921" y="52815"/>
                  </a:moveTo>
                  <a:lnTo>
                    <a:pt x="318032" y="52815"/>
                  </a:lnTo>
                  <a:lnTo>
                    <a:pt x="334381" y="54208"/>
                  </a:lnTo>
                  <a:lnTo>
                    <a:pt x="347653" y="58388"/>
                  </a:lnTo>
                  <a:lnTo>
                    <a:pt x="371098" y="97872"/>
                  </a:lnTo>
                  <a:lnTo>
                    <a:pt x="373130" y="311592"/>
                  </a:lnTo>
                  <a:lnTo>
                    <a:pt x="440018" y="311592"/>
                  </a:lnTo>
                  <a:lnTo>
                    <a:pt x="439919" y="101456"/>
                  </a:lnTo>
                  <a:lnTo>
                    <a:pt x="433681" y="57448"/>
                  </a:lnTo>
                  <a:lnTo>
                    <a:pt x="430921" y="52815"/>
                  </a:lnTo>
                  <a:close/>
                </a:path>
                <a:path w="440055" h="311784">
                  <a:moveTo>
                    <a:pt x="158382" y="0"/>
                  </a:moveTo>
                  <a:lnTo>
                    <a:pt x="130561" y="3151"/>
                  </a:lnTo>
                  <a:lnTo>
                    <a:pt x="105749" y="12610"/>
                  </a:lnTo>
                  <a:lnTo>
                    <a:pt x="83927" y="28381"/>
                  </a:lnTo>
                  <a:lnTo>
                    <a:pt x="65076" y="50469"/>
                  </a:lnTo>
                  <a:lnTo>
                    <a:pt x="243489" y="50469"/>
                  </a:lnTo>
                  <a:lnTo>
                    <a:pt x="230691" y="28381"/>
                  </a:lnTo>
                  <a:lnTo>
                    <a:pt x="212240" y="12610"/>
                  </a:lnTo>
                  <a:lnTo>
                    <a:pt x="188138" y="3151"/>
                  </a:lnTo>
                  <a:lnTo>
                    <a:pt x="158382" y="0"/>
                  </a:lnTo>
                  <a:close/>
                </a:path>
                <a:path w="440055" h="311784">
                  <a:moveTo>
                    <a:pt x="338523" y="0"/>
                  </a:moveTo>
                  <a:lnTo>
                    <a:pt x="310809" y="3151"/>
                  </a:lnTo>
                  <a:lnTo>
                    <a:pt x="285733" y="12610"/>
                  </a:lnTo>
                  <a:lnTo>
                    <a:pt x="263293" y="28381"/>
                  </a:lnTo>
                  <a:lnTo>
                    <a:pt x="243489" y="50469"/>
                  </a:lnTo>
                  <a:lnTo>
                    <a:pt x="429524" y="50469"/>
                  </a:lnTo>
                  <a:lnTo>
                    <a:pt x="414664" y="25526"/>
                  </a:lnTo>
                  <a:lnTo>
                    <a:pt x="382949" y="6380"/>
                  </a:lnTo>
                  <a:lnTo>
                    <a:pt x="338523" y="0"/>
                  </a:lnTo>
                  <a:close/>
                </a:path>
              </a:pathLst>
            </a:custGeom>
            <a:solidFill>
              <a:srgbClr val="FFFFFF"/>
            </a:solidFill>
          </p:spPr>
          <p:txBody>
            <a:bodyPr wrap="square" lIns="0" tIns="0" rIns="0" bIns="0" rtlCol="0"/>
            <a:lstStyle/>
            <a:p>
              <a:endParaRPr dirty="0"/>
            </a:p>
          </p:txBody>
        </p:sp>
        <p:sp>
          <p:nvSpPr>
            <p:cNvPr id="86" name="object 36">
              <a:extLst>
                <a:ext uri="{FF2B5EF4-FFF2-40B4-BE49-F238E27FC236}">
                  <a16:creationId xmlns:a16="http://schemas.microsoft.com/office/drawing/2014/main" xmlns="" id="{97AFE3ED-23F8-41E6-93CB-811B3E08BF13}"/>
                </a:ext>
              </a:extLst>
            </p:cNvPr>
            <p:cNvSpPr/>
            <p:nvPr/>
          </p:nvSpPr>
          <p:spPr>
            <a:xfrm>
              <a:off x="17744051" y="820846"/>
              <a:ext cx="0" cy="303530"/>
            </a:xfrm>
            <a:custGeom>
              <a:avLst/>
              <a:gdLst/>
              <a:ahLst/>
              <a:cxnLst/>
              <a:rect l="l" t="t" r="r" b="b"/>
              <a:pathLst>
                <a:path h="303530">
                  <a:moveTo>
                    <a:pt x="0" y="0"/>
                  </a:moveTo>
                  <a:lnTo>
                    <a:pt x="0" y="303331"/>
                  </a:lnTo>
                </a:path>
              </a:pathLst>
            </a:custGeom>
            <a:ln w="66835">
              <a:solidFill>
                <a:srgbClr val="FFFFFF"/>
              </a:solidFill>
            </a:ln>
          </p:spPr>
          <p:txBody>
            <a:bodyPr wrap="square" lIns="0" tIns="0" rIns="0" bIns="0" rtlCol="0"/>
            <a:lstStyle/>
            <a:p>
              <a:endParaRPr dirty="0"/>
            </a:p>
          </p:txBody>
        </p:sp>
        <p:sp>
          <p:nvSpPr>
            <p:cNvPr id="88" name="object 37">
              <a:extLst>
                <a:ext uri="{FF2B5EF4-FFF2-40B4-BE49-F238E27FC236}">
                  <a16:creationId xmlns:a16="http://schemas.microsoft.com/office/drawing/2014/main" xmlns="" id="{3EBB45D8-3A03-43EB-A65F-0AB000B3AA9B}"/>
                </a:ext>
              </a:extLst>
            </p:cNvPr>
            <p:cNvSpPr/>
            <p:nvPr/>
          </p:nvSpPr>
          <p:spPr>
            <a:xfrm>
              <a:off x="17710633" y="705258"/>
              <a:ext cx="67310" cy="63500"/>
            </a:xfrm>
            <a:custGeom>
              <a:avLst/>
              <a:gdLst/>
              <a:ahLst/>
              <a:cxnLst/>
              <a:rect l="l" t="t" r="r" b="b"/>
              <a:pathLst>
                <a:path w="67309" h="63500">
                  <a:moveTo>
                    <a:pt x="66835" y="0"/>
                  </a:moveTo>
                  <a:lnTo>
                    <a:pt x="0" y="0"/>
                  </a:lnTo>
                  <a:lnTo>
                    <a:pt x="0" y="63359"/>
                  </a:lnTo>
                  <a:lnTo>
                    <a:pt x="66835" y="63359"/>
                  </a:lnTo>
                  <a:lnTo>
                    <a:pt x="66835" y="0"/>
                  </a:lnTo>
                  <a:close/>
                </a:path>
              </a:pathLst>
            </a:custGeom>
            <a:solidFill>
              <a:srgbClr val="FFFFFF"/>
            </a:solidFill>
          </p:spPr>
          <p:txBody>
            <a:bodyPr wrap="square" lIns="0" tIns="0" rIns="0" bIns="0" rtlCol="0"/>
            <a:lstStyle/>
            <a:p>
              <a:endParaRPr dirty="0"/>
            </a:p>
          </p:txBody>
        </p:sp>
        <p:sp>
          <p:nvSpPr>
            <p:cNvPr id="89" name="object 38">
              <a:extLst>
                <a:ext uri="{FF2B5EF4-FFF2-40B4-BE49-F238E27FC236}">
                  <a16:creationId xmlns:a16="http://schemas.microsoft.com/office/drawing/2014/main" xmlns="" id="{5FCF502B-0004-49DA-B767-1F1A6C847F10}"/>
                </a:ext>
              </a:extLst>
            </p:cNvPr>
            <p:cNvSpPr/>
            <p:nvPr/>
          </p:nvSpPr>
          <p:spPr>
            <a:xfrm>
              <a:off x="17802525" y="812584"/>
              <a:ext cx="270510" cy="320040"/>
            </a:xfrm>
            <a:custGeom>
              <a:avLst/>
              <a:gdLst/>
              <a:ahLst/>
              <a:cxnLst/>
              <a:rect l="l" t="t" r="r" b="b"/>
              <a:pathLst>
                <a:path w="270509" h="320040">
                  <a:moveTo>
                    <a:pt x="66898" y="214213"/>
                  </a:moveTo>
                  <a:lnTo>
                    <a:pt x="0" y="214213"/>
                  </a:lnTo>
                  <a:lnTo>
                    <a:pt x="2898" y="238545"/>
                  </a:lnTo>
                  <a:lnTo>
                    <a:pt x="22556" y="278429"/>
                  </a:lnTo>
                  <a:lnTo>
                    <a:pt x="58464" y="305287"/>
                  </a:lnTo>
                  <a:lnTo>
                    <a:pt x="106000" y="318198"/>
                  </a:lnTo>
                  <a:lnTo>
                    <a:pt x="134404" y="319812"/>
                  </a:lnTo>
                  <a:lnTo>
                    <a:pt x="160583" y="318417"/>
                  </a:lnTo>
                  <a:lnTo>
                    <a:pt x="206353" y="307249"/>
                  </a:lnTo>
                  <a:lnTo>
                    <a:pt x="245160" y="282815"/>
                  </a:lnTo>
                  <a:lnTo>
                    <a:pt x="257537" y="266965"/>
                  </a:lnTo>
                  <a:lnTo>
                    <a:pt x="135577" y="266965"/>
                  </a:lnTo>
                  <a:lnTo>
                    <a:pt x="107497" y="263670"/>
                  </a:lnTo>
                  <a:lnTo>
                    <a:pt x="86701" y="253782"/>
                  </a:lnTo>
                  <a:lnTo>
                    <a:pt x="73173" y="237298"/>
                  </a:lnTo>
                  <a:lnTo>
                    <a:pt x="66898" y="214213"/>
                  </a:lnTo>
                  <a:close/>
                </a:path>
                <a:path w="270509" h="320040">
                  <a:moveTo>
                    <a:pt x="133210" y="0"/>
                  </a:moveTo>
                  <a:lnTo>
                    <a:pt x="87291" y="4697"/>
                  </a:lnTo>
                  <a:lnTo>
                    <a:pt x="49296" y="18795"/>
                  </a:lnTo>
                  <a:lnTo>
                    <a:pt x="17144" y="47261"/>
                  </a:lnTo>
                  <a:lnTo>
                    <a:pt x="6439" y="86887"/>
                  </a:lnTo>
                  <a:lnTo>
                    <a:pt x="8349" y="106492"/>
                  </a:lnTo>
                  <a:lnTo>
                    <a:pt x="36983" y="150791"/>
                  </a:lnTo>
                  <a:lnTo>
                    <a:pt x="82539" y="171273"/>
                  </a:lnTo>
                  <a:lnTo>
                    <a:pt x="151234" y="187800"/>
                  </a:lnTo>
                  <a:lnTo>
                    <a:pt x="164684" y="191175"/>
                  </a:lnTo>
                  <a:lnTo>
                    <a:pt x="200610" y="216372"/>
                  </a:lnTo>
                  <a:lnTo>
                    <a:pt x="203030" y="227082"/>
                  </a:lnTo>
                  <a:lnTo>
                    <a:pt x="199452" y="244542"/>
                  </a:lnTo>
                  <a:lnTo>
                    <a:pt x="187012" y="257005"/>
                  </a:lnTo>
                  <a:lnTo>
                    <a:pt x="165718" y="264476"/>
                  </a:lnTo>
                  <a:lnTo>
                    <a:pt x="135577" y="266965"/>
                  </a:lnTo>
                  <a:lnTo>
                    <a:pt x="257537" y="266965"/>
                  </a:lnTo>
                  <a:lnTo>
                    <a:pt x="258900" y="265219"/>
                  </a:lnTo>
                  <a:lnTo>
                    <a:pt x="267147" y="244682"/>
                  </a:lnTo>
                  <a:lnTo>
                    <a:pt x="269897" y="221207"/>
                  </a:lnTo>
                  <a:lnTo>
                    <a:pt x="267988" y="202117"/>
                  </a:lnTo>
                  <a:lnTo>
                    <a:pt x="239395" y="158466"/>
                  </a:lnTo>
                  <a:lnTo>
                    <a:pt x="193285" y="138211"/>
                  </a:lnTo>
                  <a:lnTo>
                    <a:pt x="145927" y="127024"/>
                  </a:lnTo>
                  <a:lnTo>
                    <a:pt x="126027" y="122497"/>
                  </a:lnTo>
                  <a:lnTo>
                    <a:pt x="81107" y="102983"/>
                  </a:lnTo>
                  <a:lnTo>
                    <a:pt x="73338" y="83934"/>
                  </a:lnTo>
                  <a:lnTo>
                    <a:pt x="76790" y="70329"/>
                  </a:lnTo>
                  <a:lnTo>
                    <a:pt x="87142" y="60610"/>
                  </a:lnTo>
                  <a:lnTo>
                    <a:pt x="104388" y="54779"/>
                  </a:lnTo>
                  <a:lnTo>
                    <a:pt x="128519" y="52836"/>
                  </a:lnTo>
                  <a:lnTo>
                    <a:pt x="247309" y="52836"/>
                  </a:lnTo>
                  <a:lnTo>
                    <a:pt x="246597" y="51236"/>
                  </a:lnTo>
                  <a:lnTo>
                    <a:pt x="217082" y="21161"/>
                  </a:lnTo>
                  <a:lnTo>
                    <a:pt x="179701" y="5287"/>
                  </a:lnTo>
                  <a:lnTo>
                    <a:pt x="157597" y="1321"/>
                  </a:lnTo>
                  <a:lnTo>
                    <a:pt x="133210" y="0"/>
                  </a:lnTo>
                  <a:close/>
                </a:path>
                <a:path w="270509" h="320040">
                  <a:moveTo>
                    <a:pt x="247309" y="52836"/>
                  </a:moveTo>
                  <a:lnTo>
                    <a:pt x="128519" y="52836"/>
                  </a:lnTo>
                  <a:lnTo>
                    <a:pt x="152368" y="55366"/>
                  </a:lnTo>
                  <a:lnTo>
                    <a:pt x="170589" y="62954"/>
                  </a:lnTo>
                  <a:lnTo>
                    <a:pt x="183174" y="75598"/>
                  </a:lnTo>
                  <a:lnTo>
                    <a:pt x="190119" y="93295"/>
                  </a:lnTo>
                  <a:lnTo>
                    <a:pt x="259950" y="93295"/>
                  </a:lnTo>
                  <a:lnTo>
                    <a:pt x="255301" y="70777"/>
                  </a:lnTo>
                  <a:lnTo>
                    <a:pt x="247309" y="52836"/>
                  </a:lnTo>
                  <a:close/>
                </a:path>
              </a:pathLst>
            </a:custGeom>
            <a:solidFill>
              <a:srgbClr val="FFFFFF"/>
            </a:solidFill>
          </p:spPr>
          <p:txBody>
            <a:bodyPr wrap="square" lIns="0" tIns="0" rIns="0" bIns="0" rtlCol="0"/>
            <a:lstStyle/>
            <a:p>
              <a:endParaRPr dirty="0"/>
            </a:p>
          </p:txBody>
        </p:sp>
        <p:sp>
          <p:nvSpPr>
            <p:cNvPr id="90" name="object 39">
              <a:extLst>
                <a:ext uri="{FF2B5EF4-FFF2-40B4-BE49-F238E27FC236}">
                  <a16:creationId xmlns:a16="http://schemas.microsoft.com/office/drawing/2014/main" xmlns="" id="{17F7CFD3-12EA-4B33-B0B3-8C9454B3B69A}"/>
                </a:ext>
              </a:extLst>
            </p:cNvPr>
            <p:cNvSpPr/>
            <p:nvPr/>
          </p:nvSpPr>
          <p:spPr>
            <a:xfrm>
              <a:off x="18093277" y="812006"/>
              <a:ext cx="304165" cy="321310"/>
            </a:xfrm>
            <a:custGeom>
              <a:avLst/>
              <a:gdLst/>
              <a:ahLst/>
              <a:cxnLst/>
              <a:rect l="l" t="t" r="r" b="b"/>
              <a:pathLst>
                <a:path w="304165" h="321309">
                  <a:moveTo>
                    <a:pt x="263545" y="52825"/>
                  </a:moveTo>
                  <a:lnTo>
                    <a:pt x="145524" y="52825"/>
                  </a:lnTo>
                  <a:lnTo>
                    <a:pt x="172994" y="55429"/>
                  </a:lnTo>
                  <a:lnTo>
                    <a:pt x="192632" y="63240"/>
                  </a:lnTo>
                  <a:lnTo>
                    <a:pt x="204426" y="76259"/>
                  </a:lnTo>
                  <a:lnTo>
                    <a:pt x="208360" y="94489"/>
                  </a:lnTo>
                  <a:lnTo>
                    <a:pt x="206661" y="105994"/>
                  </a:lnTo>
                  <a:lnTo>
                    <a:pt x="169308" y="129696"/>
                  </a:lnTo>
                  <a:lnTo>
                    <a:pt x="140770" y="133471"/>
                  </a:lnTo>
                  <a:lnTo>
                    <a:pt x="131286" y="134823"/>
                  </a:lnTo>
                  <a:lnTo>
                    <a:pt x="123494" y="136104"/>
                  </a:lnTo>
                  <a:lnTo>
                    <a:pt x="117399" y="137346"/>
                  </a:lnTo>
                  <a:lnTo>
                    <a:pt x="91710" y="141059"/>
                  </a:lnTo>
                  <a:lnTo>
                    <a:pt x="51798" y="151636"/>
                  </a:lnTo>
                  <a:lnTo>
                    <a:pt x="9391" y="188203"/>
                  </a:lnTo>
                  <a:lnTo>
                    <a:pt x="0" y="231783"/>
                  </a:lnTo>
                  <a:lnTo>
                    <a:pt x="1980" y="252023"/>
                  </a:lnTo>
                  <a:lnTo>
                    <a:pt x="31674" y="298661"/>
                  </a:lnTo>
                  <a:lnTo>
                    <a:pt x="83403" y="319552"/>
                  </a:lnTo>
                  <a:lnTo>
                    <a:pt x="104457" y="320943"/>
                  </a:lnTo>
                  <a:lnTo>
                    <a:pt x="136331" y="318635"/>
                  </a:lnTo>
                  <a:lnTo>
                    <a:pt x="164463" y="311707"/>
                  </a:lnTo>
                  <a:lnTo>
                    <a:pt x="188853" y="300154"/>
                  </a:lnTo>
                  <a:lnTo>
                    <a:pt x="209501" y="283970"/>
                  </a:lnTo>
                  <a:lnTo>
                    <a:pt x="303948" y="283970"/>
                  </a:lnTo>
                  <a:lnTo>
                    <a:pt x="303948" y="268148"/>
                  </a:lnTo>
                  <a:lnTo>
                    <a:pt x="129106" y="268148"/>
                  </a:lnTo>
                  <a:lnTo>
                    <a:pt x="118032" y="267633"/>
                  </a:lnTo>
                  <a:lnTo>
                    <a:pt x="79435" y="254046"/>
                  </a:lnTo>
                  <a:lnTo>
                    <a:pt x="66898" y="228830"/>
                  </a:lnTo>
                  <a:lnTo>
                    <a:pt x="70349" y="210066"/>
                  </a:lnTo>
                  <a:lnTo>
                    <a:pt x="80695" y="195412"/>
                  </a:lnTo>
                  <a:lnTo>
                    <a:pt x="97948" y="184853"/>
                  </a:lnTo>
                  <a:lnTo>
                    <a:pt x="122111" y="178392"/>
                  </a:lnTo>
                  <a:lnTo>
                    <a:pt x="149185" y="175133"/>
                  </a:lnTo>
                  <a:lnTo>
                    <a:pt x="171901" y="171205"/>
                  </a:lnTo>
                  <a:lnTo>
                    <a:pt x="190238" y="166620"/>
                  </a:lnTo>
                  <a:lnTo>
                    <a:pt x="204171" y="161387"/>
                  </a:lnTo>
                  <a:lnTo>
                    <a:pt x="271677" y="161387"/>
                  </a:lnTo>
                  <a:lnTo>
                    <a:pt x="271677" y="88594"/>
                  </a:lnTo>
                  <a:lnTo>
                    <a:pt x="269257" y="67380"/>
                  </a:lnTo>
                  <a:lnTo>
                    <a:pt x="263545" y="52825"/>
                  </a:lnTo>
                  <a:close/>
                </a:path>
                <a:path w="304165" h="321309">
                  <a:moveTo>
                    <a:pt x="303948" y="283970"/>
                  </a:moveTo>
                  <a:lnTo>
                    <a:pt x="209501" y="283970"/>
                  </a:lnTo>
                  <a:lnTo>
                    <a:pt x="215381" y="300154"/>
                  </a:lnTo>
                  <a:lnTo>
                    <a:pt x="226042" y="311707"/>
                  </a:lnTo>
                  <a:lnTo>
                    <a:pt x="241474" y="318635"/>
                  </a:lnTo>
                  <a:lnTo>
                    <a:pt x="261667" y="320943"/>
                  </a:lnTo>
                  <a:lnTo>
                    <a:pt x="272025" y="320464"/>
                  </a:lnTo>
                  <a:lnTo>
                    <a:pt x="282533" y="319028"/>
                  </a:lnTo>
                  <a:lnTo>
                    <a:pt x="293178" y="316636"/>
                  </a:lnTo>
                  <a:lnTo>
                    <a:pt x="303948" y="313288"/>
                  </a:lnTo>
                  <a:lnTo>
                    <a:pt x="303948" y="283970"/>
                  </a:lnTo>
                  <a:close/>
                </a:path>
                <a:path w="304165" h="321309">
                  <a:moveTo>
                    <a:pt x="271677" y="161387"/>
                  </a:moveTo>
                  <a:lnTo>
                    <a:pt x="204171" y="161387"/>
                  </a:lnTo>
                  <a:lnTo>
                    <a:pt x="204171" y="210071"/>
                  </a:lnTo>
                  <a:lnTo>
                    <a:pt x="202524" y="223687"/>
                  </a:lnTo>
                  <a:lnTo>
                    <a:pt x="177795" y="255238"/>
                  </a:lnTo>
                  <a:lnTo>
                    <a:pt x="129106" y="268148"/>
                  </a:lnTo>
                  <a:lnTo>
                    <a:pt x="281258" y="268148"/>
                  </a:lnTo>
                  <a:lnTo>
                    <a:pt x="276986" y="266368"/>
                  </a:lnTo>
                  <a:lnTo>
                    <a:pt x="274609" y="262882"/>
                  </a:lnTo>
                  <a:lnTo>
                    <a:pt x="272651" y="259342"/>
                  </a:lnTo>
                  <a:lnTo>
                    <a:pt x="271771" y="254046"/>
                  </a:lnTo>
                  <a:lnTo>
                    <a:pt x="271677" y="161387"/>
                  </a:lnTo>
                  <a:close/>
                </a:path>
                <a:path w="304165" h="321309">
                  <a:moveTo>
                    <a:pt x="303948" y="266955"/>
                  </a:moveTo>
                  <a:lnTo>
                    <a:pt x="299257" y="267771"/>
                  </a:lnTo>
                  <a:lnTo>
                    <a:pt x="296127" y="268148"/>
                  </a:lnTo>
                  <a:lnTo>
                    <a:pt x="303948" y="268148"/>
                  </a:lnTo>
                  <a:lnTo>
                    <a:pt x="303948" y="266955"/>
                  </a:lnTo>
                  <a:close/>
                </a:path>
                <a:path w="304165" h="321309">
                  <a:moveTo>
                    <a:pt x="149660" y="0"/>
                  </a:moveTo>
                  <a:lnTo>
                    <a:pt x="97457" y="5294"/>
                  </a:lnTo>
                  <a:lnTo>
                    <a:pt x="57003" y="21151"/>
                  </a:lnTo>
                  <a:lnTo>
                    <a:pt x="24312" y="54127"/>
                  </a:lnTo>
                  <a:lnTo>
                    <a:pt x="11120" y="101515"/>
                  </a:lnTo>
                  <a:lnTo>
                    <a:pt x="78049" y="101515"/>
                  </a:lnTo>
                  <a:lnTo>
                    <a:pt x="84026" y="80209"/>
                  </a:lnTo>
                  <a:lnTo>
                    <a:pt x="97262" y="64994"/>
                  </a:lnTo>
                  <a:lnTo>
                    <a:pt x="117760" y="55867"/>
                  </a:lnTo>
                  <a:lnTo>
                    <a:pt x="145524" y="52825"/>
                  </a:lnTo>
                  <a:lnTo>
                    <a:pt x="263545" y="52825"/>
                  </a:lnTo>
                  <a:lnTo>
                    <a:pt x="261995" y="48875"/>
                  </a:lnTo>
                  <a:lnTo>
                    <a:pt x="232956" y="19978"/>
                  </a:lnTo>
                  <a:lnTo>
                    <a:pt x="195686" y="4990"/>
                  </a:lnTo>
                  <a:lnTo>
                    <a:pt x="173761" y="1247"/>
                  </a:lnTo>
                  <a:lnTo>
                    <a:pt x="149660" y="0"/>
                  </a:lnTo>
                  <a:close/>
                </a:path>
              </a:pathLst>
            </a:custGeom>
            <a:solidFill>
              <a:srgbClr val="FFFFFF"/>
            </a:solidFill>
          </p:spPr>
          <p:txBody>
            <a:bodyPr wrap="square" lIns="0" tIns="0" rIns="0" bIns="0" rtlCol="0"/>
            <a:lstStyle/>
            <a:p>
              <a:endParaRPr dirty="0"/>
            </a:p>
          </p:txBody>
        </p:sp>
        <p:sp>
          <p:nvSpPr>
            <p:cNvPr id="91" name="object 40">
              <a:extLst>
                <a:ext uri="{FF2B5EF4-FFF2-40B4-BE49-F238E27FC236}">
                  <a16:creationId xmlns:a16="http://schemas.microsoft.com/office/drawing/2014/main" xmlns="" id="{19A7702A-D7D6-4C72-A2E3-0CCFA5242186}"/>
                </a:ext>
              </a:extLst>
            </p:cNvPr>
            <p:cNvSpPr/>
            <p:nvPr/>
          </p:nvSpPr>
          <p:spPr>
            <a:xfrm>
              <a:off x="18415209" y="812584"/>
              <a:ext cx="266700" cy="311785"/>
            </a:xfrm>
            <a:custGeom>
              <a:avLst/>
              <a:gdLst/>
              <a:ahLst/>
              <a:cxnLst/>
              <a:rect l="l" t="t" r="r" b="b"/>
              <a:pathLst>
                <a:path w="266700" h="311784">
                  <a:moveTo>
                    <a:pt x="63380" y="8261"/>
                  </a:moveTo>
                  <a:lnTo>
                    <a:pt x="0" y="8261"/>
                  </a:lnTo>
                  <a:lnTo>
                    <a:pt x="0" y="311592"/>
                  </a:lnTo>
                  <a:lnTo>
                    <a:pt x="66867" y="311592"/>
                  </a:lnTo>
                  <a:lnTo>
                    <a:pt x="66867" y="132655"/>
                  </a:lnTo>
                  <a:lnTo>
                    <a:pt x="68114" y="116326"/>
                  </a:lnTo>
                  <a:lnTo>
                    <a:pt x="86866" y="75704"/>
                  </a:lnTo>
                  <a:lnTo>
                    <a:pt x="124566" y="54246"/>
                  </a:lnTo>
                  <a:lnTo>
                    <a:pt x="127389" y="53987"/>
                  </a:lnTo>
                  <a:lnTo>
                    <a:pt x="64532" y="53987"/>
                  </a:lnTo>
                  <a:lnTo>
                    <a:pt x="63380" y="52815"/>
                  </a:lnTo>
                  <a:lnTo>
                    <a:pt x="63380" y="8261"/>
                  </a:lnTo>
                  <a:close/>
                </a:path>
                <a:path w="266700" h="311784">
                  <a:moveTo>
                    <a:pt x="256242" y="52815"/>
                  </a:moveTo>
                  <a:lnTo>
                    <a:pt x="140205" y="52815"/>
                  </a:lnTo>
                  <a:lnTo>
                    <a:pt x="165268" y="57069"/>
                  </a:lnTo>
                  <a:lnTo>
                    <a:pt x="183497" y="69832"/>
                  </a:lnTo>
                  <a:lnTo>
                    <a:pt x="194901" y="91105"/>
                  </a:lnTo>
                  <a:lnTo>
                    <a:pt x="199491" y="120886"/>
                  </a:lnTo>
                  <a:lnTo>
                    <a:pt x="199491" y="311592"/>
                  </a:lnTo>
                  <a:lnTo>
                    <a:pt x="266410" y="311592"/>
                  </a:lnTo>
                  <a:lnTo>
                    <a:pt x="266410" y="103284"/>
                  </a:lnTo>
                  <a:lnTo>
                    <a:pt x="264607" y="79532"/>
                  </a:lnTo>
                  <a:lnTo>
                    <a:pt x="259201" y="58699"/>
                  </a:lnTo>
                  <a:lnTo>
                    <a:pt x="256242" y="52815"/>
                  </a:lnTo>
                  <a:close/>
                </a:path>
                <a:path w="266700" h="311784">
                  <a:moveTo>
                    <a:pt x="159031" y="0"/>
                  </a:moveTo>
                  <a:lnTo>
                    <a:pt x="129998" y="3380"/>
                  </a:lnTo>
                  <a:lnTo>
                    <a:pt x="104564" y="13513"/>
                  </a:lnTo>
                  <a:lnTo>
                    <a:pt x="82740" y="30387"/>
                  </a:lnTo>
                  <a:lnTo>
                    <a:pt x="64532" y="53987"/>
                  </a:lnTo>
                  <a:lnTo>
                    <a:pt x="127389" y="53987"/>
                  </a:lnTo>
                  <a:lnTo>
                    <a:pt x="140205" y="52815"/>
                  </a:lnTo>
                  <a:lnTo>
                    <a:pt x="256242" y="52815"/>
                  </a:lnTo>
                  <a:lnTo>
                    <a:pt x="222163" y="14568"/>
                  </a:lnTo>
                  <a:lnTo>
                    <a:pt x="182854" y="1627"/>
                  </a:lnTo>
                  <a:lnTo>
                    <a:pt x="159031" y="0"/>
                  </a:lnTo>
                  <a:close/>
                </a:path>
              </a:pathLst>
            </a:custGeom>
            <a:solidFill>
              <a:srgbClr val="FFFFFF"/>
            </a:solidFill>
          </p:spPr>
          <p:txBody>
            <a:bodyPr wrap="square" lIns="0" tIns="0" rIns="0" bIns="0" rtlCol="0"/>
            <a:lstStyle/>
            <a:p>
              <a:endParaRPr dirty="0"/>
            </a:p>
          </p:txBody>
        </p:sp>
        <p:sp>
          <p:nvSpPr>
            <p:cNvPr id="92" name="object 41">
              <a:extLst>
                <a:ext uri="{FF2B5EF4-FFF2-40B4-BE49-F238E27FC236}">
                  <a16:creationId xmlns:a16="http://schemas.microsoft.com/office/drawing/2014/main" xmlns="" id="{DB6E7469-9588-4554-953F-18FAC4763740}"/>
                </a:ext>
              </a:extLst>
            </p:cNvPr>
            <p:cNvSpPr/>
            <p:nvPr/>
          </p:nvSpPr>
          <p:spPr>
            <a:xfrm>
              <a:off x="18701500" y="812006"/>
              <a:ext cx="304165" cy="321310"/>
            </a:xfrm>
            <a:custGeom>
              <a:avLst/>
              <a:gdLst/>
              <a:ahLst/>
              <a:cxnLst/>
              <a:rect l="l" t="t" r="r" b="b"/>
              <a:pathLst>
                <a:path w="304165" h="321309">
                  <a:moveTo>
                    <a:pt x="263553" y="52825"/>
                  </a:moveTo>
                  <a:lnTo>
                    <a:pt x="145534" y="52825"/>
                  </a:lnTo>
                  <a:lnTo>
                    <a:pt x="172981" y="55429"/>
                  </a:lnTo>
                  <a:lnTo>
                    <a:pt x="192600" y="63240"/>
                  </a:lnTo>
                  <a:lnTo>
                    <a:pt x="204379" y="76259"/>
                  </a:lnTo>
                  <a:lnTo>
                    <a:pt x="208307" y="94489"/>
                  </a:lnTo>
                  <a:lnTo>
                    <a:pt x="206617" y="105994"/>
                  </a:lnTo>
                  <a:lnTo>
                    <a:pt x="169293" y="129696"/>
                  </a:lnTo>
                  <a:lnTo>
                    <a:pt x="140783" y="133471"/>
                  </a:lnTo>
                  <a:lnTo>
                    <a:pt x="131276" y="134823"/>
                  </a:lnTo>
                  <a:lnTo>
                    <a:pt x="123452" y="136104"/>
                  </a:lnTo>
                  <a:lnTo>
                    <a:pt x="117315" y="137346"/>
                  </a:lnTo>
                  <a:lnTo>
                    <a:pt x="91668" y="141059"/>
                  </a:lnTo>
                  <a:lnTo>
                    <a:pt x="51779" y="151636"/>
                  </a:lnTo>
                  <a:lnTo>
                    <a:pt x="9384" y="188203"/>
                  </a:lnTo>
                  <a:lnTo>
                    <a:pt x="0" y="231783"/>
                  </a:lnTo>
                  <a:lnTo>
                    <a:pt x="1973" y="252023"/>
                  </a:lnTo>
                  <a:lnTo>
                    <a:pt x="31684" y="298661"/>
                  </a:lnTo>
                  <a:lnTo>
                    <a:pt x="83405" y="319552"/>
                  </a:lnTo>
                  <a:lnTo>
                    <a:pt x="104457" y="320943"/>
                  </a:lnTo>
                  <a:lnTo>
                    <a:pt x="136301" y="318635"/>
                  </a:lnTo>
                  <a:lnTo>
                    <a:pt x="164420" y="311707"/>
                  </a:lnTo>
                  <a:lnTo>
                    <a:pt x="188810" y="300154"/>
                  </a:lnTo>
                  <a:lnTo>
                    <a:pt x="209470" y="283970"/>
                  </a:lnTo>
                  <a:lnTo>
                    <a:pt x="303917" y="283970"/>
                  </a:lnTo>
                  <a:lnTo>
                    <a:pt x="303917" y="268148"/>
                  </a:lnTo>
                  <a:lnTo>
                    <a:pt x="129085" y="268148"/>
                  </a:lnTo>
                  <a:lnTo>
                    <a:pt x="117993" y="267633"/>
                  </a:lnTo>
                  <a:lnTo>
                    <a:pt x="79426" y="254046"/>
                  </a:lnTo>
                  <a:lnTo>
                    <a:pt x="66929" y="228830"/>
                  </a:lnTo>
                  <a:lnTo>
                    <a:pt x="70370" y="210066"/>
                  </a:lnTo>
                  <a:lnTo>
                    <a:pt x="80691" y="195412"/>
                  </a:lnTo>
                  <a:lnTo>
                    <a:pt x="97913" y="184853"/>
                  </a:lnTo>
                  <a:lnTo>
                    <a:pt x="122048" y="178392"/>
                  </a:lnTo>
                  <a:lnTo>
                    <a:pt x="149159" y="175133"/>
                  </a:lnTo>
                  <a:lnTo>
                    <a:pt x="171901" y="171205"/>
                  </a:lnTo>
                  <a:lnTo>
                    <a:pt x="190263" y="166620"/>
                  </a:lnTo>
                  <a:lnTo>
                    <a:pt x="204234" y="161387"/>
                  </a:lnTo>
                  <a:lnTo>
                    <a:pt x="271709" y="161387"/>
                  </a:lnTo>
                  <a:lnTo>
                    <a:pt x="271709" y="88594"/>
                  </a:lnTo>
                  <a:lnTo>
                    <a:pt x="269280" y="67380"/>
                  </a:lnTo>
                  <a:lnTo>
                    <a:pt x="263553" y="52825"/>
                  </a:lnTo>
                  <a:close/>
                </a:path>
                <a:path w="304165" h="321309">
                  <a:moveTo>
                    <a:pt x="303917" y="283970"/>
                  </a:moveTo>
                  <a:lnTo>
                    <a:pt x="209470" y="283970"/>
                  </a:lnTo>
                  <a:lnTo>
                    <a:pt x="215391" y="300154"/>
                  </a:lnTo>
                  <a:lnTo>
                    <a:pt x="226070" y="311707"/>
                  </a:lnTo>
                  <a:lnTo>
                    <a:pt x="241506" y="318635"/>
                  </a:lnTo>
                  <a:lnTo>
                    <a:pt x="261698" y="320943"/>
                  </a:lnTo>
                  <a:lnTo>
                    <a:pt x="272031" y="320464"/>
                  </a:lnTo>
                  <a:lnTo>
                    <a:pt x="282513" y="319028"/>
                  </a:lnTo>
                  <a:lnTo>
                    <a:pt x="293143" y="316636"/>
                  </a:lnTo>
                  <a:lnTo>
                    <a:pt x="303917" y="313288"/>
                  </a:lnTo>
                  <a:lnTo>
                    <a:pt x="303917" y="283970"/>
                  </a:lnTo>
                  <a:close/>
                </a:path>
                <a:path w="304165" h="321309">
                  <a:moveTo>
                    <a:pt x="271709" y="161387"/>
                  </a:moveTo>
                  <a:lnTo>
                    <a:pt x="204234" y="161387"/>
                  </a:lnTo>
                  <a:lnTo>
                    <a:pt x="204234" y="210071"/>
                  </a:lnTo>
                  <a:lnTo>
                    <a:pt x="202576" y="223687"/>
                  </a:lnTo>
                  <a:lnTo>
                    <a:pt x="177732" y="255238"/>
                  </a:lnTo>
                  <a:lnTo>
                    <a:pt x="129085" y="268148"/>
                  </a:lnTo>
                  <a:lnTo>
                    <a:pt x="281289" y="268148"/>
                  </a:lnTo>
                  <a:lnTo>
                    <a:pt x="276923" y="266368"/>
                  </a:lnTo>
                  <a:lnTo>
                    <a:pt x="274588" y="262882"/>
                  </a:lnTo>
                  <a:lnTo>
                    <a:pt x="272651" y="259342"/>
                  </a:lnTo>
                  <a:lnTo>
                    <a:pt x="271800" y="254046"/>
                  </a:lnTo>
                  <a:lnTo>
                    <a:pt x="271709" y="161387"/>
                  </a:lnTo>
                  <a:close/>
                </a:path>
                <a:path w="304165" h="321309">
                  <a:moveTo>
                    <a:pt x="303917" y="266955"/>
                  </a:moveTo>
                  <a:lnTo>
                    <a:pt x="299205" y="267771"/>
                  </a:lnTo>
                  <a:lnTo>
                    <a:pt x="296158" y="268148"/>
                  </a:lnTo>
                  <a:lnTo>
                    <a:pt x="303917" y="268148"/>
                  </a:lnTo>
                  <a:lnTo>
                    <a:pt x="303917" y="266955"/>
                  </a:lnTo>
                  <a:close/>
                </a:path>
                <a:path w="304165" h="321309">
                  <a:moveTo>
                    <a:pt x="149628" y="0"/>
                  </a:moveTo>
                  <a:lnTo>
                    <a:pt x="97391" y="5294"/>
                  </a:lnTo>
                  <a:lnTo>
                    <a:pt x="56940" y="21151"/>
                  </a:lnTo>
                  <a:lnTo>
                    <a:pt x="24364" y="54127"/>
                  </a:lnTo>
                  <a:lnTo>
                    <a:pt x="11130" y="101515"/>
                  </a:lnTo>
                  <a:lnTo>
                    <a:pt x="78081" y="101515"/>
                  </a:lnTo>
                  <a:lnTo>
                    <a:pt x="84041" y="80209"/>
                  </a:lnTo>
                  <a:lnTo>
                    <a:pt x="97264" y="64994"/>
                  </a:lnTo>
                  <a:lnTo>
                    <a:pt x="117758" y="55867"/>
                  </a:lnTo>
                  <a:lnTo>
                    <a:pt x="145534" y="52825"/>
                  </a:lnTo>
                  <a:lnTo>
                    <a:pt x="263553" y="52825"/>
                  </a:lnTo>
                  <a:lnTo>
                    <a:pt x="261999" y="48875"/>
                  </a:lnTo>
                  <a:lnTo>
                    <a:pt x="232924" y="19978"/>
                  </a:lnTo>
                  <a:lnTo>
                    <a:pt x="195666" y="4990"/>
                  </a:lnTo>
                  <a:lnTo>
                    <a:pt x="173743" y="1247"/>
                  </a:lnTo>
                  <a:lnTo>
                    <a:pt x="149628" y="0"/>
                  </a:lnTo>
                  <a:close/>
                </a:path>
              </a:pathLst>
            </a:custGeom>
            <a:solidFill>
              <a:srgbClr val="FFFFFF"/>
            </a:solidFill>
          </p:spPr>
          <p:txBody>
            <a:bodyPr wrap="square" lIns="0" tIns="0" rIns="0" bIns="0" rtlCol="0"/>
            <a:lstStyle/>
            <a:p>
              <a:endParaRPr dirty="0"/>
            </a:p>
          </p:txBody>
        </p:sp>
        <p:sp>
          <p:nvSpPr>
            <p:cNvPr id="93" name="object 42">
              <a:extLst>
                <a:ext uri="{FF2B5EF4-FFF2-40B4-BE49-F238E27FC236}">
                  <a16:creationId xmlns:a16="http://schemas.microsoft.com/office/drawing/2014/main" xmlns="" id="{042E67A6-5C44-4A0E-B3ED-735AD4561F64}"/>
                </a:ext>
              </a:extLst>
            </p:cNvPr>
            <p:cNvSpPr/>
            <p:nvPr/>
          </p:nvSpPr>
          <p:spPr>
            <a:xfrm>
              <a:off x="19023440" y="812584"/>
              <a:ext cx="177800" cy="311785"/>
            </a:xfrm>
            <a:custGeom>
              <a:avLst/>
              <a:gdLst/>
              <a:ahLst/>
              <a:cxnLst/>
              <a:rect l="l" t="t" r="r" b="b"/>
              <a:pathLst>
                <a:path w="177800" h="311784">
                  <a:moveTo>
                    <a:pt x="62793" y="8261"/>
                  </a:moveTo>
                  <a:lnTo>
                    <a:pt x="0" y="8261"/>
                  </a:lnTo>
                  <a:lnTo>
                    <a:pt x="0" y="311592"/>
                  </a:lnTo>
                  <a:lnTo>
                    <a:pt x="66835" y="311592"/>
                  </a:lnTo>
                  <a:lnTo>
                    <a:pt x="66835" y="167261"/>
                  </a:lnTo>
                  <a:lnTo>
                    <a:pt x="68353" y="144168"/>
                  </a:lnTo>
                  <a:lnTo>
                    <a:pt x="80423" y="105415"/>
                  </a:lnTo>
                  <a:lnTo>
                    <a:pt x="116891" y="69990"/>
                  </a:lnTo>
                  <a:lnTo>
                    <a:pt x="126449" y="66898"/>
                  </a:lnTo>
                  <a:lnTo>
                    <a:pt x="62793" y="66898"/>
                  </a:lnTo>
                  <a:lnTo>
                    <a:pt x="62793" y="8261"/>
                  </a:lnTo>
                  <a:close/>
                </a:path>
                <a:path w="177800" h="311784">
                  <a:moveTo>
                    <a:pt x="156445" y="0"/>
                  </a:moveTo>
                  <a:lnTo>
                    <a:pt x="152529" y="0"/>
                  </a:lnTo>
                  <a:lnTo>
                    <a:pt x="138030" y="1322"/>
                  </a:lnTo>
                  <a:lnTo>
                    <a:pt x="96227" y="21130"/>
                  </a:lnTo>
                  <a:lnTo>
                    <a:pt x="68184" y="54584"/>
                  </a:lnTo>
                  <a:lnTo>
                    <a:pt x="63966" y="66898"/>
                  </a:lnTo>
                  <a:lnTo>
                    <a:pt x="126449" y="66898"/>
                  </a:lnTo>
                  <a:lnTo>
                    <a:pt x="132190" y="65041"/>
                  </a:lnTo>
                  <a:lnTo>
                    <a:pt x="149042" y="63390"/>
                  </a:lnTo>
                  <a:lnTo>
                    <a:pt x="177764" y="63390"/>
                  </a:lnTo>
                  <a:lnTo>
                    <a:pt x="177764" y="1790"/>
                  </a:lnTo>
                  <a:lnTo>
                    <a:pt x="164885" y="617"/>
                  </a:lnTo>
                  <a:lnTo>
                    <a:pt x="156445" y="0"/>
                  </a:lnTo>
                  <a:close/>
                </a:path>
                <a:path w="177800" h="311784">
                  <a:moveTo>
                    <a:pt x="177764" y="63390"/>
                  </a:moveTo>
                  <a:lnTo>
                    <a:pt x="149042" y="63390"/>
                  </a:lnTo>
                  <a:lnTo>
                    <a:pt x="155649" y="63570"/>
                  </a:lnTo>
                  <a:lnTo>
                    <a:pt x="162637" y="64113"/>
                  </a:lnTo>
                  <a:lnTo>
                    <a:pt x="170105" y="65041"/>
                  </a:lnTo>
                  <a:lnTo>
                    <a:pt x="177764" y="66312"/>
                  </a:lnTo>
                  <a:lnTo>
                    <a:pt x="177764" y="63390"/>
                  </a:lnTo>
                  <a:close/>
                </a:path>
              </a:pathLst>
            </a:custGeom>
            <a:solidFill>
              <a:srgbClr val="FFFFFF"/>
            </a:solidFill>
          </p:spPr>
          <p:txBody>
            <a:bodyPr wrap="square" lIns="0" tIns="0" rIns="0" bIns="0" rtlCol="0"/>
            <a:lstStyle/>
            <a:p>
              <a:endParaRPr dirty="0"/>
            </a:p>
          </p:txBody>
        </p:sp>
        <p:sp>
          <p:nvSpPr>
            <p:cNvPr id="94" name="object 43">
              <a:extLst>
                <a:ext uri="{FF2B5EF4-FFF2-40B4-BE49-F238E27FC236}">
                  <a16:creationId xmlns:a16="http://schemas.microsoft.com/office/drawing/2014/main" xmlns="" id="{5890DDC8-42D1-486E-9E3E-81BBD59A8C0C}"/>
                </a:ext>
              </a:extLst>
            </p:cNvPr>
            <p:cNvSpPr/>
            <p:nvPr/>
          </p:nvSpPr>
          <p:spPr>
            <a:xfrm>
              <a:off x="16633873" y="706548"/>
              <a:ext cx="291465" cy="417830"/>
            </a:xfrm>
            <a:custGeom>
              <a:avLst/>
              <a:gdLst/>
              <a:ahLst/>
              <a:cxnLst/>
              <a:rect l="l" t="t" r="r" b="b"/>
              <a:pathLst>
                <a:path w="291465" h="417830">
                  <a:moveTo>
                    <a:pt x="291362" y="0"/>
                  </a:moveTo>
                  <a:lnTo>
                    <a:pt x="84583" y="0"/>
                  </a:lnTo>
                  <a:lnTo>
                    <a:pt x="83997" y="62"/>
                  </a:lnTo>
                  <a:lnTo>
                    <a:pt x="36480" y="8950"/>
                  </a:lnTo>
                  <a:lnTo>
                    <a:pt x="6277" y="45209"/>
                  </a:lnTo>
                  <a:lnTo>
                    <a:pt x="0" y="90049"/>
                  </a:lnTo>
                  <a:lnTo>
                    <a:pt x="94" y="417631"/>
                  </a:lnTo>
                  <a:lnTo>
                    <a:pt x="73924" y="417631"/>
                  </a:lnTo>
                  <a:lnTo>
                    <a:pt x="73924" y="232223"/>
                  </a:lnTo>
                  <a:lnTo>
                    <a:pt x="264861" y="232223"/>
                  </a:lnTo>
                  <a:lnTo>
                    <a:pt x="264861" y="172549"/>
                  </a:lnTo>
                  <a:lnTo>
                    <a:pt x="73924" y="172549"/>
                  </a:lnTo>
                  <a:lnTo>
                    <a:pt x="73924" y="63202"/>
                  </a:lnTo>
                  <a:lnTo>
                    <a:pt x="291362" y="63202"/>
                  </a:lnTo>
                  <a:lnTo>
                    <a:pt x="291362" y="0"/>
                  </a:lnTo>
                  <a:close/>
                </a:path>
              </a:pathLst>
            </a:custGeom>
            <a:solidFill>
              <a:srgbClr val="FFFFFF"/>
            </a:solidFill>
          </p:spPr>
          <p:txBody>
            <a:bodyPr wrap="square" lIns="0" tIns="0" rIns="0" bIns="0" rtlCol="0"/>
            <a:lstStyle/>
            <a:p>
              <a:endParaRPr dirty="0"/>
            </a:p>
          </p:txBody>
        </p:sp>
        <p:sp>
          <p:nvSpPr>
            <p:cNvPr id="95" name="object 44">
              <a:extLst>
                <a:ext uri="{FF2B5EF4-FFF2-40B4-BE49-F238E27FC236}">
                  <a16:creationId xmlns:a16="http://schemas.microsoft.com/office/drawing/2014/main" xmlns="" id="{A424CE37-A813-41F7-AEF0-BECF14888A08}"/>
                </a:ext>
              </a:extLst>
            </p:cNvPr>
            <p:cNvSpPr/>
            <p:nvPr/>
          </p:nvSpPr>
          <p:spPr>
            <a:xfrm>
              <a:off x="18934937" y="1213003"/>
              <a:ext cx="31115" cy="26670"/>
            </a:xfrm>
            <a:custGeom>
              <a:avLst/>
              <a:gdLst/>
              <a:ahLst/>
              <a:cxnLst/>
              <a:rect l="l" t="t" r="r" b="b"/>
              <a:pathLst>
                <a:path w="31115" h="26669">
                  <a:moveTo>
                    <a:pt x="17894" y="0"/>
                  </a:moveTo>
                  <a:lnTo>
                    <a:pt x="0" y="0"/>
                  </a:lnTo>
                  <a:lnTo>
                    <a:pt x="0" y="26114"/>
                  </a:lnTo>
                  <a:lnTo>
                    <a:pt x="24742" y="26114"/>
                  </a:lnTo>
                  <a:lnTo>
                    <a:pt x="30564" y="21716"/>
                  </a:lnTo>
                  <a:lnTo>
                    <a:pt x="30564" y="8366"/>
                  </a:lnTo>
                  <a:lnTo>
                    <a:pt x="29077" y="5088"/>
                  </a:lnTo>
                  <a:lnTo>
                    <a:pt x="26177" y="3036"/>
                  </a:lnTo>
                  <a:lnTo>
                    <a:pt x="23161" y="1026"/>
                  </a:lnTo>
                  <a:lnTo>
                    <a:pt x="17894" y="0"/>
                  </a:lnTo>
                  <a:close/>
                </a:path>
              </a:pathLst>
            </a:custGeom>
            <a:solidFill>
              <a:srgbClr val="FFFFFF"/>
            </a:solidFill>
          </p:spPr>
          <p:txBody>
            <a:bodyPr wrap="square" lIns="0" tIns="0" rIns="0" bIns="0" rtlCol="0"/>
            <a:lstStyle/>
            <a:p>
              <a:endParaRPr dirty="0"/>
            </a:p>
          </p:txBody>
        </p:sp>
        <p:sp>
          <p:nvSpPr>
            <p:cNvPr id="96" name="object 45">
              <a:extLst>
                <a:ext uri="{FF2B5EF4-FFF2-40B4-BE49-F238E27FC236}">
                  <a16:creationId xmlns:a16="http://schemas.microsoft.com/office/drawing/2014/main" xmlns="" id="{F0F6C066-FA8B-48A9-92E5-CB891EB5B2DF}"/>
                </a:ext>
              </a:extLst>
            </p:cNvPr>
            <p:cNvSpPr/>
            <p:nvPr/>
          </p:nvSpPr>
          <p:spPr>
            <a:xfrm>
              <a:off x="16536770" y="1179014"/>
              <a:ext cx="2694940" cy="135890"/>
            </a:xfrm>
            <a:custGeom>
              <a:avLst/>
              <a:gdLst/>
              <a:ahLst/>
              <a:cxnLst/>
              <a:rect l="l" t="t" r="r" b="b"/>
              <a:pathLst>
                <a:path w="2694940" h="135890">
                  <a:moveTo>
                    <a:pt x="2673635" y="0"/>
                  </a:moveTo>
                  <a:lnTo>
                    <a:pt x="65139" y="0"/>
                  </a:lnTo>
                  <a:lnTo>
                    <a:pt x="52019" y="2376"/>
                  </a:lnTo>
                  <a:lnTo>
                    <a:pt x="24679" y="29590"/>
                  </a:lnTo>
                  <a:lnTo>
                    <a:pt x="1842" y="111944"/>
                  </a:lnTo>
                  <a:lnTo>
                    <a:pt x="0" y="118718"/>
                  </a:lnTo>
                  <a:lnTo>
                    <a:pt x="1057" y="124561"/>
                  </a:lnTo>
                  <a:lnTo>
                    <a:pt x="4512" y="128959"/>
                  </a:lnTo>
                  <a:lnTo>
                    <a:pt x="7989" y="133273"/>
                  </a:lnTo>
                  <a:lnTo>
                    <a:pt x="13936" y="135692"/>
                  </a:lnTo>
                  <a:lnTo>
                    <a:pt x="2629333" y="135692"/>
                  </a:lnTo>
                  <a:lnTo>
                    <a:pt x="2642390" y="133320"/>
                  </a:lnTo>
                  <a:lnTo>
                    <a:pt x="2652498" y="127933"/>
                  </a:lnTo>
                  <a:lnTo>
                    <a:pt x="2531881" y="127933"/>
                  </a:lnTo>
                  <a:lnTo>
                    <a:pt x="2522608" y="127253"/>
                  </a:lnTo>
                  <a:lnTo>
                    <a:pt x="2517367" y="126153"/>
                  </a:lnTo>
                  <a:lnTo>
                    <a:pt x="2245942" y="126153"/>
                  </a:lnTo>
                  <a:lnTo>
                    <a:pt x="2245942" y="13172"/>
                  </a:lnTo>
                  <a:lnTo>
                    <a:pt x="2517898" y="13172"/>
                  </a:lnTo>
                  <a:lnTo>
                    <a:pt x="2523902" y="11972"/>
                  </a:lnTo>
                  <a:lnTo>
                    <a:pt x="2533200" y="11413"/>
                  </a:lnTo>
                  <a:lnTo>
                    <a:pt x="2693425" y="11413"/>
                  </a:lnTo>
                  <a:lnTo>
                    <a:pt x="2693373" y="11120"/>
                  </a:lnTo>
                  <a:lnTo>
                    <a:pt x="2689939" y="6711"/>
                  </a:lnTo>
                  <a:lnTo>
                    <a:pt x="2686483" y="2450"/>
                  </a:lnTo>
                  <a:lnTo>
                    <a:pt x="2680724" y="52"/>
                  </a:lnTo>
                  <a:lnTo>
                    <a:pt x="2673635" y="0"/>
                  </a:lnTo>
                  <a:close/>
                </a:path>
                <a:path w="2694940" h="135890">
                  <a:moveTo>
                    <a:pt x="2535535" y="32197"/>
                  </a:moveTo>
                  <a:lnTo>
                    <a:pt x="2530383" y="32197"/>
                  </a:lnTo>
                  <a:lnTo>
                    <a:pt x="2526310" y="33014"/>
                  </a:lnTo>
                  <a:lnTo>
                    <a:pt x="2523357" y="34805"/>
                  </a:lnTo>
                  <a:lnTo>
                    <a:pt x="2520373" y="36532"/>
                  </a:lnTo>
                  <a:lnTo>
                    <a:pt x="2518939" y="38752"/>
                  </a:lnTo>
                  <a:lnTo>
                    <a:pt x="2518939" y="45841"/>
                  </a:lnTo>
                  <a:lnTo>
                    <a:pt x="2523828" y="49967"/>
                  </a:lnTo>
                  <a:lnTo>
                    <a:pt x="2543879" y="57819"/>
                  </a:lnTo>
                  <a:lnTo>
                    <a:pt x="2551938" y="61191"/>
                  </a:lnTo>
                  <a:lnTo>
                    <a:pt x="2576759" y="93180"/>
                  </a:lnTo>
                  <a:lnTo>
                    <a:pt x="2576079" y="100138"/>
                  </a:lnTo>
                  <a:lnTo>
                    <a:pt x="2542722" y="127299"/>
                  </a:lnTo>
                  <a:lnTo>
                    <a:pt x="2531881" y="127933"/>
                  </a:lnTo>
                  <a:lnTo>
                    <a:pt x="2652498" y="127933"/>
                  </a:lnTo>
                  <a:lnTo>
                    <a:pt x="2654436" y="126900"/>
                  </a:lnTo>
                  <a:lnTo>
                    <a:pt x="2664052" y="117479"/>
                  </a:lnTo>
                  <a:lnTo>
                    <a:pt x="2669824" y="106101"/>
                  </a:lnTo>
                  <a:lnTo>
                    <a:pt x="2687382" y="42616"/>
                  </a:lnTo>
                  <a:lnTo>
                    <a:pt x="2571544" y="42616"/>
                  </a:lnTo>
                  <a:lnTo>
                    <a:pt x="2560895" y="38051"/>
                  </a:lnTo>
                  <a:lnTo>
                    <a:pt x="2551345" y="34796"/>
                  </a:lnTo>
                  <a:lnTo>
                    <a:pt x="2542891" y="32846"/>
                  </a:lnTo>
                  <a:lnTo>
                    <a:pt x="2535535" y="32197"/>
                  </a:lnTo>
                  <a:close/>
                </a:path>
                <a:path w="2694940" h="135890">
                  <a:moveTo>
                    <a:pt x="2369980" y="13172"/>
                  </a:moveTo>
                  <a:lnTo>
                    <a:pt x="2328724" y="13172"/>
                  </a:lnTo>
                  <a:lnTo>
                    <a:pt x="2328724" y="33988"/>
                  </a:lnTo>
                  <a:lnTo>
                    <a:pt x="2274182" y="33988"/>
                  </a:lnTo>
                  <a:lnTo>
                    <a:pt x="2274182" y="57705"/>
                  </a:lnTo>
                  <a:lnTo>
                    <a:pt x="2326065" y="57705"/>
                  </a:lnTo>
                  <a:lnTo>
                    <a:pt x="2326065" y="78489"/>
                  </a:lnTo>
                  <a:lnTo>
                    <a:pt x="2274182" y="78489"/>
                  </a:lnTo>
                  <a:lnTo>
                    <a:pt x="2274182" y="105389"/>
                  </a:lnTo>
                  <a:lnTo>
                    <a:pt x="2330044" y="105389"/>
                  </a:lnTo>
                  <a:lnTo>
                    <a:pt x="2330044" y="126153"/>
                  </a:lnTo>
                  <a:lnTo>
                    <a:pt x="2369980" y="126153"/>
                  </a:lnTo>
                  <a:lnTo>
                    <a:pt x="2369980" y="13172"/>
                  </a:lnTo>
                  <a:close/>
                </a:path>
                <a:path w="2694940" h="135890">
                  <a:moveTo>
                    <a:pt x="2517898" y="13172"/>
                  </a:moveTo>
                  <a:lnTo>
                    <a:pt x="2419455" y="13172"/>
                  </a:lnTo>
                  <a:lnTo>
                    <a:pt x="2428144" y="13798"/>
                  </a:lnTo>
                  <a:lnTo>
                    <a:pt x="2435762" y="15676"/>
                  </a:lnTo>
                  <a:lnTo>
                    <a:pt x="2457893" y="46815"/>
                  </a:lnTo>
                  <a:lnTo>
                    <a:pt x="2457284" y="53510"/>
                  </a:lnTo>
                  <a:lnTo>
                    <a:pt x="2428964" y="80265"/>
                  </a:lnTo>
                  <a:lnTo>
                    <a:pt x="2420596" y="80898"/>
                  </a:lnTo>
                  <a:lnTo>
                    <a:pt x="2398178" y="80898"/>
                  </a:lnTo>
                  <a:lnTo>
                    <a:pt x="2398178" y="126153"/>
                  </a:lnTo>
                  <a:lnTo>
                    <a:pt x="2517367" y="126153"/>
                  </a:lnTo>
                  <a:lnTo>
                    <a:pt x="2512930" y="125221"/>
                  </a:lnTo>
                  <a:lnTo>
                    <a:pt x="2502845" y="121846"/>
                  </a:lnTo>
                  <a:lnTo>
                    <a:pt x="2492353" y="117137"/>
                  </a:lnTo>
                  <a:lnTo>
                    <a:pt x="2492353" y="92866"/>
                  </a:lnTo>
                  <a:lnTo>
                    <a:pt x="2547629" y="92866"/>
                  </a:lnTo>
                  <a:lnTo>
                    <a:pt x="2547629" y="92039"/>
                  </a:lnTo>
                  <a:lnTo>
                    <a:pt x="2542330" y="87588"/>
                  </a:lnTo>
                  <a:lnTo>
                    <a:pt x="2514394" y="76500"/>
                  </a:lnTo>
                  <a:lnTo>
                    <a:pt x="2510237" y="74772"/>
                  </a:lnTo>
                  <a:lnTo>
                    <a:pt x="2489714" y="50092"/>
                  </a:lnTo>
                  <a:lnTo>
                    <a:pt x="2489714" y="44030"/>
                  </a:lnTo>
                  <a:lnTo>
                    <a:pt x="2515546" y="13642"/>
                  </a:lnTo>
                  <a:lnTo>
                    <a:pt x="2517898" y="13172"/>
                  </a:lnTo>
                  <a:close/>
                </a:path>
                <a:path w="2694940" h="135890">
                  <a:moveTo>
                    <a:pt x="2547629" y="92866"/>
                  </a:moveTo>
                  <a:lnTo>
                    <a:pt x="2492353" y="92866"/>
                  </a:lnTo>
                  <a:lnTo>
                    <a:pt x="2500520" y="98133"/>
                  </a:lnTo>
                  <a:lnTo>
                    <a:pt x="2507431" y="101797"/>
                  </a:lnTo>
                  <a:lnTo>
                    <a:pt x="2512939" y="104017"/>
                  </a:lnTo>
                  <a:lnTo>
                    <a:pt x="2518436" y="106101"/>
                  </a:lnTo>
                  <a:lnTo>
                    <a:pt x="2524174" y="107148"/>
                  </a:lnTo>
                  <a:lnTo>
                    <a:pt x="2541796" y="107148"/>
                  </a:lnTo>
                  <a:lnTo>
                    <a:pt x="2547629" y="103630"/>
                  </a:lnTo>
                  <a:lnTo>
                    <a:pt x="2547629" y="92866"/>
                  </a:lnTo>
                  <a:close/>
                </a:path>
                <a:path w="2694940" h="135890">
                  <a:moveTo>
                    <a:pt x="2693425" y="11413"/>
                  </a:moveTo>
                  <a:lnTo>
                    <a:pt x="2533200" y="11413"/>
                  </a:lnTo>
                  <a:lnTo>
                    <a:pt x="2542612" y="11974"/>
                  </a:lnTo>
                  <a:lnTo>
                    <a:pt x="2552140" y="13659"/>
                  </a:lnTo>
                  <a:lnTo>
                    <a:pt x="2561785" y="16466"/>
                  </a:lnTo>
                  <a:lnTo>
                    <a:pt x="2571544" y="20397"/>
                  </a:lnTo>
                  <a:lnTo>
                    <a:pt x="2571544" y="42616"/>
                  </a:lnTo>
                  <a:lnTo>
                    <a:pt x="2687382" y="42616"/>
                  </a:lnTo>
                  <a:lnTo>
                    <a:pt x="2694420" y="17067"/>
                  </a:lnTo>
                  <a:lnTo>
                    <a:pt x="2693425" y="11413"/>
                  </a:lnTo>
                  <a:close/>
                </a:path>
              </a:pathLst>
            </a:custGeom>
            <a:solidFill>
              <a:srgbClr val="FFFFFF"/>
            </a:solidFill>
          </p:spPr>
          <p:txBody>
            <a:bodyPr wrap="square" lIns="0" tIns="0" rIns="0" bIns="0" rtlCol="0"/>
            <a:lstStyle/>
            <a:p>
              <a:endParaRPr dirty="0"/>
            </a:p>
          </p:txBody>
        </p:sp>
        <p:sp>
          <p:nvSpPr>
            <p:cNvPr id="97" name="object 46">
              <a:extLst>
                <a:ext uri="{FF2B5EF4-FFF2-40B4-BE49-F238E27FC236}">
                  <a16:creationId xmlns:a16="http://schemas.microsoft.com/office/drawing/2014/main" xmlns="" id="{CE267777-214B-461E-89CB-069282D1A2F8}"/>
                </a:ext>
              </a:extLst>
            </p:cNvPr>
            <p:cNvSpPr/>
            <p:nvPr/>
          </p:nvSpPr>
          <p:spPr>
            <a:xfrm>
              <a:off x="16536773" y="1179011"/>
              <a:ext cx="2694940" cy="135890"/>
            </a:xfrm>
            <a:custGeom>
              <a:avLst/>
              <a:gdLst/>
              <a:ahLst/>
              <a:cxnLst/>
              <a:rect l="l" t="t" r="r" b="b"/>
              <a:pathLst>
                <a:path w="2694940" h="135890">
                  <a:moveTo>
                    <a:pt x="2673625" y="0"/>
                  </a:moveTo>
                  <a:lnTo>
                    <a:pt x="65139" y="0"/>
                  </a:lnTo>
                  <a:lnTo>
                    <a:pt x="52019" y="2378"/>
                  </a:lnTo>
                  <a:lnTo>
                    <a:pt x="24669" y="29601"/>
                  </a:lnTo>
                  <a:lnTo>
                    <a:pt x="1842" y="111954"/>
                  </a:lnTo>
                  <a:lnTo>
                    <a:pt x="0" y="118680"/>
                  </a:lnTo>
                  <a:lnTo>
                    <a:pt x="1047" y="124572"/>
                  </a:lnTo>
                  <a:lnTo>
                    <a:pt x="4502" y="128969"/>
                  </a:lnTo>
                  <a:lnTo>
                    <a:pt x="7978" y="133273"/>
                  </a:lnTo>
                  <a:lnTo>
                    <a:pt x="13926" y="135692"/>
                  </a:lnTo>
                  <a:lnTo>
                    <a:pt x="2629333" y="135692"/>
                  </a:lnTo>
                  <a:lnTo>
                    <a:pt x="2642385" y="133320"/>
                  </a:lnTo>
                  <a:lnTo>
                    <a:pt x="2652490" y="127933"/>
                  </a:lnTo>
                  <a:lnTo>
                    <a:pt x="2531870" y="127933"/>
                  </a:lnTo>
                  <a:lnTo>
                    <a:pt x="2522602" y="127253"/>
                  </a:lnTo>
                  <a:lnTo>
                    <a:pt x="2517362" y="126153"/>
                  </a:lnTo>
                  <a:lnTo>
                    <a:pt x="2245931" y="126153"/>
                  </a:lnTo>
                  <a:lnTo>
                    <a:pt x="2245931" y="13172"/>
                  </a:lnTo>
                  <a:lnTo>
                    <a:pt x="2517892" y="13172"/>
                  </a:lnTo>
                  <a:lnTo>
                    <a:pt x="2523896" y="11972"/>
                  </a:lnTo>
                  <a:lnTo>
                    <a:pt x="2533189" y="11413"/>
                  </a:lnTo>
                  <a:lnTo>
                    <a:pt x="2693413" y="11413"/>
                  </a:lnTo>
                  <a:lnTo>
                    <a:pt x="2693363" y="11130"/>
                  </a:lnTo>
                  <a:lnTo>
                    <a:pt x="2689939" y="6711"/>
                  </a:lnTo>
                  <a:lnTo>
                    <a:pt x="2686483" y="2460"/>
                  </a:lnTo>
                  <a:lnTo>
                    <a:pt x="2680714" y="52"/>
                  </a:lnTo>
                  <a:lnTo>
                    <a:pt x="2673625" y="0"/>
                  </a:lnTo>
                  <a:close/>
                </a:path>
                <a:path w="2694940" h="135890">
                  <a:moveTo>
                    <a:pt x="2535524" y="32197"/>
                  </a:moveTo>
                  <a:lnTo>
                    <a:pt x="2530383" y="32197"/>
                  </a:lnTo>
                  <a:lnTo>
                    <a:pt x="2526310" y="33025"/>
                  </a:lnTo>
                  <a:lnTo>
                    <a:pt x="2523357" y="34815"/>
                  </a:lnTo>
                  <a:lnTo>
                    <a:pt x="2520363" y="36532"/>
                  </a:lnTo>
                  <a:lnTo>
                    <a:pt x="2518939" y="38763"/>
                  </a:lnTo>
                  <a:lnTo>
                    <a:pt x="2518939" y="45841"/>
                  </a:lnTo>
                  <a:lnTo>
                    <a:pt x="2523818" y="49977"/>
                  </a:lnTo>
                  <a:lnTo>
                    <a:pt x="2543874" y="57821"/>
                  </a:lnTo>
                  <a:lnTo>
                    <a:pt x="2551936" y="61197"/>
                  </a:lnTo>
                  <a:lnTo>
                    <a:pt x="2576748" y="93190"/>
                  </a:lnTo>
                  <a:lnTo>
                    <a:pt x="2576070" y="100149"/>
                  </a:lnTo>
                  <a:lnTo>
                    <a:pt x="2542711" y="127301"/>
                  </a:lnTo>
                  <a:lnTo>
                    <a:pt x="2531870" y="127933"/>
                  </a:lnTo>
                  <a:lnTo>
                    <a:pt x="2652490" y="127933"/>
                  </a:lnTo>
                  <a:lnTo>
                    <a:pt x="2654428" y="126900"/>
                  </a:lnTo>
                  <a:lnTo>
                    <a:pt x="2664046" y="117479"/>
                  </a:lnTo>
                  <a:lnTo>
                    <a:pt x="2669824" y="106101"/>
                  </a:lnTo>
                  <a:lnTo>
                    <a:pt x="2687379" y="42626"/>
                  </a:lnTo>
                  <a:lnTo>
                    <a:pt x="2571544" y="42626"/>
                  </a:lnTo>
                  <a:lnTo>
                    <a:pt x="2560894" y="38059"/>
                  </a:lnTo>
                  <a:lnTo>
                    <a:pt x="2551339" y="34801"/>
                  </a:lnTo>
                  <a:lnTo>
                    <a:pt x="2542883" y="32848"/>
                  </a:lnTo>
                  <a:lnTo>
                    <a:pt x="2535524" y="32197"/>
                  </a:lnTo>
                  <a:close/>
                </a:path>
                <a:path w="2694940" h="135890">
                  <a:moveTo>
                    <a:pt x="2369969" y="13172"/>
                  </a:moveTo>
                  <a:lnTo>
                    <a:pt x="2328724" y="13172"/>
                  </a:lnTo>
                  <a:lnTo>
                    <a:pt x="2328724" y="33988"/>
                  </a:lnTo>
                  <a:lnTo>
                    <a:pt x="2274182" y="33988"/>
                  </a:lnTo>
                  <a:lnTo>
                    <a:pt x="2274182" y="57705"/>
                  </a:lnTo>
                  <a:lnTo>
                    <a:pt x="2326054" y="57705"/>
                  </a:lnTo>
                  <a:lnTo>
                    <a:pt x="2326054" y="78489"/>
                  </a:lnTo>
                  <a:lnTo>
                    <a:pt x="2274182" y="78489"/>
                  </a:lnTo>
                  <a:lnTo>
                    <a:pt x="2274182" y="105399"/>
                  </a:lnTo>
                  <a:lnTo>
                    <a:pt x="2330044" y="105399"/>
                  </a:lnTo>
                  <a:lnTo>
                    <a:pt x="2330044" y="126153"/>
                  </a:lnTo>
                  <a:lnTo>
                    <a:pt x="2369969" y="126153"/>
                  </a:lnTo>
                  <a:lnTo>
                    <a:pt x="2369969" y="13172"/>
                  </a:lnTo>
                  <a:close/>
                </a:path>
                <a:path w="2694940" h="135890">
                  <a:moveTo>
                    <a:pt x="2517892" y="13172"/>
                  </a:moveTo>
                  <a:lnTo>
                    <a:pt x="2419455" y="13172"/>
                  </a:lnTo>
                  <a:lnTo>
                    <a:pt x="2428142" y="13799"/>
                  </a:lnTo>
                  <a:lnTo>
                    <a:pt x="2435758" y="15680"/>
                  </a:lnTo>
                  <a:lnTo>
                    <a:pt x="2457893" y="46815"/>
                  </a:lnTo>
                  <a:lnTo>
                    <a:pt x="2457282" y="53516"/>
                  </a:lnTo>
                  <a:lnTo>
                    <a:pt x="2428964" y="80265"/>
                  </a:lnTo>
                  <a:lnTo>
                    <a:pt x="2420596" y="80898"/>
                  </a:lnTo>
                  <a:lnTo>
                    <a:pt x="2398167" y="80898"/>
                  </a:lnTo>
                  <a:lnTo>
                    <a:pt x="2398167" y="126153"/>
                  </a:lnTo>
                  <a:lnTo>
                    <a:pt x="2517362" y="126153"/>
                  </a:lnTo>
                  <a:lnTo>
                    <a:pt x="2512924" y="125221"/>
                  </a:lnTo>
                  <a:lnTo>
                    <a:pt x="2502840" y="121846"/>
                  </a:lnTo>
                  <a:lnTo>
                    <a:pt x="2492353" y="117137"/>
                  </a:lnTo>
                  <a:lnTo>
                    <a:pt x="2492353" y="92876"/>
                  </a:lnTo>
                  <a:lnTo>
                    <a:pt x="2547629" y="92876"/>
                  </a:lnTo>
                  <a:lnTo>
                    <a:pt x="2547629" y="92039"/>
                  </a:lnTo>
                  <a:lnTo>
                    <a:pt x="2542320" y="87588"/>
                  </a:lnTo>
                  <a:lnTo>
                    <a:pt x="2514394" y="76500"/>
                  </a:lnTo>
                  <a:lnTo>
                    <a:pt x="2510237" y="74772"/>
                  </a:lnTo>
                  <a:lnTo>
                    <a:pt x="2489714" y="50092"/>
                  </a:lnTo>
                  <a:lnTo>
                    <a:pt x="2489714" y="44040"/>
                  </a:lnTo>
                  <a:lnTo>
                    <a:pt x="2515541" y="13642"/>
                  </a:lnTo>
                  <a:lnTo>
                    <a:pt x="2517892" y="13172"/>
                  </a:lnTo>
                  <a:close/>
                </a:path>
                <a:path w="2694940" h="135890">
                  <a:moveTo>
                    <a:pt x="2547629" y="92876"/>
                  </a:moveTo>
                  <a:lnTo>
                    <a:pt x="2492353" y="92876"/>
                  </a:lnTo>
                  <a:lnTo>
                    <a:pt x="2500520" y="98143"/>
                  </a:lnTo>
                  <a:lnTo>
                    <a:pt x="2507431" y="101797"/>
                  </a:lnTo>
                  <a:lnTo>
                    <a:pt x="2512928" y="104017"/>
                  </a:lnTo>
                  <a:lnTo>
                    <a:pt x="2518436" y="106101"/>
                  </a:lnTo>
                  <a:lnTo>
                    <a:pt x="2524174" y="107159"/>
                  </a:lnTo>
                  <a:lnTo>
                    <a:pt x="2541796" y="107159"/>
                  </a:lnTo>
                  <a:lnTo>
                    <a:pt x="2547629" y="103640"/>
                  </a:lnTo>
                  <a:lnTo>
                    <a:pt x="2547629" y="92876"/>
                  </a:lnTo>
                  <a:close/>
                </a:path>
                <a:path w="2694940" h="135890">
                  <a:moveTo>
                    <a:pt x="2693413" y="11413"/>
                  </a:moveTo>
                  <a:lnTo>
                    <a:pt x="2533189" y="11413"/>
                  </a:lnTo>
                  <a:lnTo>
                    <a:pt x="2542603" y="11974"/>
                  </a:lnTo>
                  <a:lnTo>
                    <a:pt x="2552135" y="13659"/>
                  </a:lnTo>
                  <a:lnTo>
                    <a:pt x="2561783" y="16466"/>
                  </a:lnTo>
                  <a:lnTo>
                    <a:pt x="2571544" y="20397"/>
                  </a:lnTo>
                  <a:lnTo>
                    <a:pt x="2571544" y="42626"/>
                  </a:lnTo>
                  <a:lnTo>
                    <a:pt x="2687379" y="42626"/>
                  </a:lnTo>
                  <a:lnTo>
                    <a:pt x="2694420" y="17067"/>
                  </a:lnTo>
                  <a:lnTo>
                    <a:pt x="2693413" y="11413"/>
                  </a:lnTo>
                  <a:close/>
                </a:path>
              </a:pathLst>
            </a:custGeom>
            <a:solidFill>
              <a:srgbClr val="FFFFFF"/>
            </a:solidFill>
          </p:spPr>
          <p:txBody>
            <a:bodyPr wrap="square" lIns="0" tIns="0" rIns="0" bIns="0" rtlCol="0"/>
            <a:lstStyle/>
            <a:p>
              <a:endParaRPr dirty="0"/>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335393-P9WQX1-377.jp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138338" y="12275"/>
            <a:ext cx="16965762" cy="11309350"/>
          </a:xfrm>
          <a:prstGeom prst="rect">
            <a:avLst/>
          </a:prstGeom>
        </p:spPr>
      </p:pic>
      <p:sp>
        <p:nvSpPr>
          <p:cNvPr id="90" name="object 3"/>
          <p:cNvSpPr/>
          <p:nvPr/>
        </p:nvSpPr>
        <p:spPr>
          <a:xfrm>
            <a:off x="0" y="0"/>
            <a:ext cx="20104100" cy="11308556"/>
          </a:xfrm>
          <a:prstGeom prst="rect">
            <a:avLst/>
          </a:prstGeom>
          <a:blipFill>
            <a:blip r:embed="rId4" cstate="print"/>
            <a:stretch>
              <a:fillRect/>
            </a:stretch>
          </a:blipFill>
        </p:spPr>
        <p:txBody>
          <a:bodyPr wrap="square" lIns="0" tIns="0" rIns="0" bIns="0" rtlCol="0"/>
          <a:lstStyle/>
          <a:p>
            <a:endParaRPr/>
          </a:p>
        </p:txBody>
      </p:sp>
      <p:sp>
        <p:nvSpPr>
          <p:cNvPr id="91" name="object 4"/>
          <p:cNvSpPr txBox="1">
            <a:spLocks noGrp="1"/>
          </p:cNvSpPr>
          <p:nvPr>
            <p:ph type="title"/>
          </p:nvPr>
        </p:nvSpPr>
        <p:spPr>
          <a:xfrm>
            <a:off x="9213850" y="7331075"/>
            <a:ext cx="10058400" cy="2951449"/>
          </a:xfrm>
          <a:prstGeom prst="rect">
            <a:avLst/>
          </a:prstGeom>
        </p:spPr>
        <p:txBody>
          <a:bodyPr vert="horz" wrap="square" lIns="0" tIns="12065" rIns="0" bIns="0" rtlCol="0">
            <a:spAutoFit/>
          </a:bodyPr>
          <a:lstStyle/>
          <a:p>
            <a:pPr marL="12700">
              <a:lnSpc>
                <a:spcPct val="100000"/>
              </a:lnSpc>
              <a:spcBef>
                <a:spcPts val="95"/>
              </a:spcBef>
            </a:pPr>
            <a:r>
              <a:rPr lang="es-ES_tradnl" spc="-305" dirty="0">
                <a:effectLst>
                  <a:outerShdw blurRad="38100" dist="38100" dir="2700000" algn="tl">
                    <a:srgbClr val="000000">
                      <a:alpha val="43137"/>
                    </a:srgbClr>
                  </a:outerShdw>
                </a:effectLst>
                <a:latin typeface="Calibri Bold" panose="020F0702030404030204" pitchFamily="34" charset="0"/>
                <a:cs typeface="Calibri Bold" panose="020F0702030404030204" pitchFamily="34" charset="0"/>
              </a:rPr>
              <a:t>Gestión Satisfacción de Usuarios</a:t>
            </a:r>
            <a:endParaRPr spc="-405" dirty="0">
              <a:effectLst>
                <a:outerShdw blurRad="38100" dist="38100" dir="2700000" algn="tl">
                  <a:srgbClr val="000000">
                    <a:alpha val="43137"/>
                  </a:srgbClr>
                </a:outerShdw>
              </a:effectLst>
              <a:latin typeface="Calibri Bold" panose="020F0702030404030204" pitchFamily="34" charset="0"/>
              <a:cs typeface="Calibri Bold" panose="020F0702030404030204" pitchFamily="34" charset="0"/>
            </a:endParaRPr>
          </a:p>
        </p:txBody>
      </p:sp>
      <p:sp>
        <p:nvSpPr>
          <p:cNvPr id="92" name="object 5"/>
          <p:cNvSpPr txBox="1"/>
          <p:nvPr/>
        </p:nvSpPr>
        <p:spPr>
          <a:xfrm>
            <a:off x="8165493" y="8272179"/>
            <a:ext cx="587375" cy="1355725"/>
          </a:xfrm>
          <a:prstGeom prst="rect">
            <a:avLst/>
          </a:prstGeom>
        </p:spPr>
        <p:txBody>
          <a:bodyPr vert="horz" wrap="square" lIns="0" tIns="15875" rIns="0" bIns="0" rtlCol="0">
            <a:spAutoFit/>
          </a:bodyPr>
          <a:lstStyle/>
          <a:p>
            <a:pPr marL="12700">
              <a:lnSpc>
                <a:spcPct val="100000"/>
              </a:lnSpc>
              <a:spcBef>
                <a:spcPts val="125"/>
              </a:spcBef>
            </a:pPr>
            <a:r>
              <a:rPr lang="es-ES_tradnl" sz="8700" b="1" spc="10" dirty="0">
                <a:solidFill>
                  <a:srgbClr val="FFFFFF"/>
                </a:solidFill>
                <a:latin typeface="Calibri"/>
                <a:cs typeface="Calibri"/>
              </a:rPr>
              <a:t>3</a:t>
            </a:r>
            <a:endParaRPr sz="8700" dirty="0">
              <a:latin typeface="Calibri"/>
              <a:cs typeface="Calibri"/>
            </a:endParaRPr>
          </a:p>
        </p:txBody>
      </p:sp>
      <p:sp>
        <p:nvSpPr>
          <p:cNvPr id="93" name="object 9"/>
          <p:cNvSpPr/>
          <p:nvPr/>
        </p:nvSpPr>
        <p:spPr>
          <a:xfrm>
            <a:off x="1077670" y="1219966"/>
            <a:ext cx="118855" cy="115839"/>
          </a:xfrm>
          <a:prstGeom prst="rect">
            <a:avLst/>
          </a:prstGeom>
          <a:blipFill>
            <a:blip r:embed="rId5" cstate="print"/>
            <a:stretch>
              <a:fillRect/>
            </a:stretch>
          </a:blipFill>
        </p:spPr>
        <p:txBody>
          <a:bodyPr wrap="square" lIns="0" tIns="0" rIns="0" bIns="0" rtlCol="0"/>
          <a:lstStyle/>
          <a:p>
            <a:endParaRPr/>
          </a:p>
        </p:txBody>
      </p:sp>
      <p:sp>
        <p:nvSpPr>
          <p:cNvPr id="94" name="object 10"/>
          <p:cNvSpPr/>
          <p:nvPr/>
        </p:nvSpPr>
        <p:spPr>
          <a:xfrm>
            <a:off x="916345" y="1245610"/>
            <a:ext cx="433070" cy="166370"/>
          </a:xfrm>
          <a:custGeom>
            <a:avLst/>
            <a:gdLst/>
            <a:ahLst/>
            <a:cxnLst/>
            <a:rect l="l" t="t" r="r" b="b"/>
            <a:pathLst>
              <a:path w="433069" h="166369">
                <a:moveTo>
                  <a:pt x="26952" y="0"/>
                </a:moveTo>
                <a:lnTo>
                  <a:pt x="16410" y="2072"/>
                </a:lnTo>
                <a:lnTo>
                  <a:pt x="7849" y="7740"/>
                </a:lnTo>
                <a:lnTo>
                  <a:pt x="2101" y="16176"/>
                </a:lnTo>
                <a:lnTo>
                  <a:pt x="0" y="26554"/>
                </a:lnTo>
                <a:lnTo>
                  <a:pt x="0" y="32375"/>
                </a:lnTo>
                <a:lnTo>
                  <a:pt x="2157" y="38312"/>
                </a:lnTo>
                <a:lnTo>
                  <a:pt x="6251" y="43035"/>
                </a:lnTo>
                <a:lnTo>
                  <a:pt x="30540" y="79443"/>
                </a:lnTo>
                <a:lnTo>
                  <a:pt x="61441" y="110730"/>
                </a:lnTo>
                <a:lnTo>
                  <a:pt x="97769" y="136094"/>
                </a:lnTo>
                <a:lnTo>
                  <a:pt x="138338" y="154731"/>
                </a:lnTo>
                <a:lnTo>
                  <a:pt x="181963" y="165837"/>
                </a:lnTo>
                <a:lnTo>
                  <a:pt x="193968" y="148209"/>
                </a:lnTo>
                <a:lnTo>
                  <a:pt x="210200" y="134594"/>
                </a:lnTo>
                <a:lnTo>
                  <a:pt x="229491" y="125817"/>
                </a:lnTo>
                <a:lnTo>
                  <a:pt x="250672" y="122708"/>
                </a:lnTo>
                <a:lnTo>
                  <a:pt x="359682" y="122708"/>
                </a:lnTo>
                <a:lnTo>
                  <a:pt x="368505" y="116205"/>
                </a:lnTo>
                <a:lnTo>
                  <a:pt x="218087" y="116205"/>
                </a:lnTo>
                <a:lnTo>
                  <a:pt x="169014" y="109698"/>
                </a:lnTo>
                <a:lnTo>
                  <a:pt x="123735" y="90755"/>
                </a:lnTo>
                <a:lnTo>
                  <a:pt x="84427" y="60241"/>
                </a:lnTo>
                <a:lnTo>
                  <a:pt x="53265" y="19025"/>
                </a:lnTo>
                <a:lnTo>
                  <a:pt x="47765" y="10531"/>
                </a:lnTo>
                <a:lnTo>
                  <a:pt x="41408" y="4604"/>
                </a:lnTo>
                <a:lnTo>
                  <a:pt x="34401" y="1132"/>
                </a:lnTo>
                <a:lnTo>
                  <a:pt x="26952" y="0"/>
                </a:lnTo>
                <a:close/>
              </a:path>
              <a:path w="433069" h="166369">
                <a:moveTo>
                  <a:pt x="359682" y="122708"/>
                </a:moveTo>
                <a:lnTo>
                  <a:pt x="250672" y="122708"/>
                </a:lnTo>
                <a:lnTo>
                  <a:pt x="268068" y="124730"/>
                </a:lnTo>
                <a:lnTo>
                  <a:pt x="284382" y="130490"/>
                </a:lnTo>
                <a:lnTo>
                  <a:pt x="298841" y="139529"/>
                </a:lnTo>
                <a:lnTo>
                  <a:pt x="310671" y="151388"/>
                </a:lnTo>
                <a:lnTo>
                  <a:pt x="345601" y="133085"/>
                </a:lnTo>
                <a:lnTo>
                  <a:pt x="359682" y="122708"/>
                </a:lnTo>
                <a:close/>
              </a:path>
              <a:path w="433069" h="166369">
                <a:moveTo>
                  <a:pt x="406092" y="6795"/>
                </a:moveTo>
                <a:lnTo>
                  <a:pt x="353448" y="59102"/>
                </a:lnTo>
                <a:lnTo>
                  <a:pt x="314364" y="89626"/>
                </a:lnTo>
                <a:lnTo>
                  <a:pt x="268366" y="109261"/>
                </a:lnTo>
                <a:lnTo>
                  <a:pt x="218087" y="116205"/>
                </a:lnTo>
                <a:lnTo>
                  <a:pt x="368505" y="116205"/>
                </a:lnTo>
                <a:lnTo>
                  <a:pt x="377163" y="109825"/>
                </a:lnTo>
                <a:lnTo>
                  <a:pt x="404529" y="81909"/>
                </a:lnTo>
                <a:lnTo>
                  <a:pt x="426866" y="49642"/>
                </a:lnTo>
                <a:lnTo>
                  <a:pt x="430719" y="45014"/>
                </a:lnTo>
                <a:lnTo>
                  <a:pt x="432845" y="39045"/>
                </a:lnTo>
                <a:lnTo>
                  <a:pt x="432845" y="33161"/>
                </a:lnTo>
                <a:lnTo>
                  <a:pt x="430750" y="22927"/>
                </a:lnTo>
                <a:lnTo>
                  <a:pt x="425028" y="14544"/>
                </a:lnTo>
                <a:lnTo>
                  <a:pt x="416527" y="8877"/>
                </a:lnTo>
                <a:lnTo>
                  <a:pt x="406092" y="6795"/>
                </a:lnTo>
                <a:close/>
              </a:path>
            </a:pathLst>
          </a:custGeom>
          <a:solidFill>
            <a:srgbClr val="FFFFFF"/>
          </a:solidFill>
        </p:spPr>
        <p:txBody>
          <a:bodyPr wrap="square" lIns="0" tIns="0" rIns="0" bIns="0" rtlCol="0"/>
          <a:lstStyle/>
          <a:p>
            <a:endParaRPr/>
          </a:p>
        </p:txBody>
      </p:sp>
      <p:sp>
        <p:nvSpPr>
          <p:cNvPr id="95" name="object 11"/>
          <p:cNvSpPr/>
          <p:nvPr/>
        </p:nvSpPr>
        <p:spPr>
          <a:xfrm>
            <a:off x="1114792" y="1038800"/>
            <a:ext cx="118760" cy="115912"/>
          </a:xfrm>
          <a:prstGeom prst="rect">
            <a:avLst/>
          </a:prstGeom>
          <a:blipFill>
            <a:blip r:embed="rId6" cstate="print"/>
            <a:stretch>
              <a:fillRect/>
            </a:stretch>
          </a:blipFill>
        </p:spPr>
        <p:txBody>
          <a:bodyPr wrap="square" lIns="0" tIns="0" rIns="0" bIns="0" rtlCol="0"/>
          <a:lstStyle/>
          <a:p>
            <a:endParaRPr/>
          </a:p>
        </p:txBody>
      </p:sp>
      <p:sp>
        <p:nvSpPr>
          <p:cNvPr id="96" name="object 12"/>
          <p:cNvSpPr/>
          <p:nvPr/>
        </p:nvSpPr>
        <p:spPr>
          <a:xfrm>
            <a:off x="980976" y="943625"/>
            <a:ext cx="408940" cy="316230"/>
          </a:xfrm>
          <a:custGeom>
            <a:avLst/>
            <a:gdLst/>
            <a:ahLst/>
            <a:cxnLst/>
            <a:rect l="l" t="t" r="r" b="b"/>
            <a:pathLst>
              <a:path w="408940" h="316230">
                <a:moveTo>
                  <a:pt x="387957" y="262550"/>
                </a:moveTo>
                <a:lnTo>
                  <a:pt x="155628" y="262550"/>
                </a:lnTo>
                <a:lnTo>
                  <a:pt x="180106" y="266564"/>
                </a:lnTo>
                <a:lnTo>
                  <a:pt x="201387" y="277725"/>
                </a:lnTo>
                <a:lnTo>
                  <a:pt x="217950" y="294718"/>
                </a:lnTo>
                <a:lnTo>
                  <a:pt x="228275" y="316224"/>
                </a:lnTo>
                <a:lnTo>
                  <a:pt x="232034" y="315564"/>
                </a:lnTo>
                <a:lnTo>
                  <a:pt x="239338" y="315564"/>
                </a:lnTo>
                <a:lnTo>
                  <a:pt x="282555" y="311466"/>
                </a:lnTo>
                <a:lnTo>
                  <a:pt x="325583" y="299239"/>
                </a:lnTo>
                <a:lnTo>
                  <a:pt x="365321" y="279675"/>
                </a:lnTo>
                <a:lnTo>
                  <a:pt x="387957" y="262550"/>
                </a:lnTo>
                <a:close/>
              </a:path>
              <a:path w="408940" h="316230">
                <a:moveTo>
                  <a:pt x="239338" y="315564"/>
                </a:moveTo>
                <a:lnTo>
                  <a:pt x="232034" y="315564"/>
                </a:lnTo>
                <a:lnTo>
                  <a:pt x="235071" y="315690"/>
                </a:lnTo>
                <a:lnTo>
                  <a:pt x="238013" y="315690"/>
                </a:lnTo>
                <a:lnTo>
                  <a:pt x="239338" y="315564"/>
                </a:lnTo>
                <a:close/>
              </a:path>
              <a:path w="408940" h="316230">
                <a:moveTo>
                  <a:pt x="33407" y="0"/>
                </a:moveTo>
                <a:lnTo>
                  <a:pt x="6580" y="32811"/>
                </a:lnTo>
                <a:lnTo>
                  <a:pt x="0" y="83488"/>
                </a:lnTo>
                <a:lnTo>
                  <a:pt x="3967" y="130249"/>
                </a:lnTo>
                <a:lnTo>
                  <a:pt x="17554" y="173893"/>
                </a:lnTo>
                <a:lnTo>
                  <a:pt x="39849" y="213638"/>
                </a:lnTo>
                <a:lnTo>
                  <a:pt x="69884" y="248527"/>
                </a:lnTo>
                <a:lnTo>
                  <a:pt x="106708" y="277649"/>
                </a:lnTo>
                <a:lnTo>
                  <a:pt x="118319" y="271310"/>
                </a:lnTo>
                <a:lnTo>
                  <a:pt x="130485" y="266562"/>
                </a:lnTo>
                <a:lnTo>
                  <a:pt x="142993" y="263583"/>
                </a:lnTo>
                <a:lnTo>
                  <a:pt x="155628" y="262550"/>
                </a:lnTo>
                <a:lnTo>
                  <a:pt x="387957" y="262550"/>
                </a:lnTo>
                <a:lnTo>
                  <a:pt x="391555" y="259828"/>
                </a:lnTo>
                <a:lnTo>
                  <a:pt x="237814" y="259828"/>
                </a:lnTo>
                <a:lnTo>
                  <a:pt x="189848" y="253505"/>
                </a:lnTo>
                <a:lnTo>
                  <a:pt x="146715" y="235678"/>
                </a:lnTo>
                <a:lnTo>
                  <a:pt x="110149" y="208053"/>
                </a:lnTo>
                <a:lnTo>
                  <a:pt x="81884" y="172341"/>
                </a:lnTo>
                <a:lnTo>
                  <a:pt x="63648" y="130206"/>
                </a:lnTo>
                <a:lnTo>
                  <a:pt x="57191" y="83488"/>
                </a:lnTo>
                <a:lnTo>
                  <a:pt x="57596" y="72456"/>
                </a:lnTo>
                <a:lnTo>
                  <a:pt x="58850" y="61029"/>
                </a:lnTo>
                <a:lnTo>
                  <a:pt x="61013" y="49407"/>
                </a:lnTo>
                <a:lnTo>
                  <a:pt x="64144" y="37793"/>
                </a:lnTo>
                <a:lnTo>
                  <a:pt x="65510" y="31135"/>
                </a:lnTo>
                <a:lnTo>
                  <a:pt x="44463" y="628"/>
                </a:lnTo>
                <a:lnTo>
                  <a:pt x="33407" y="0"/>
                </a:lnTo>
                <a:close/>
              </a:path>
              <a:path w="408940" h="316230">
                <a:moveTo>
                  <a:pt x="379632" y="204845"/>
                </a:moveTo>
                <a:lnTo>
                  <a:pt x="373653" y="204845"/>
                </a:lnTo>
                <a:lnTo>
                  <a:pt x="367716" y="206562"/>
                </a:lnTo>
                <a:lnTo>
                  <a:pt x="361685" y="211473"/>
                </a:lnTo>
                <a:lnTo>
                  <a:pt x="334226" y="232104"/>
                </a:lnTo>
                <a:lnTo>
                  <a:pt x="303778" y="247273"/>
                </a:lnTo>
                <a:lnTo>
                  <a:pt x="271317" y="256631"/>
                </a:lnTo>
                <a:lnTo>
                  <a:pt x="237814" y="259828"/>
                </a:lnTo>
                <a:lnTo>
                  <a:pt x="391555" y="259828"/>
                </a:lnTo>
                <a:lnTo>
                  <a:pt x="399998" y="253441"/>
                </a:lnTo>
                <a:lnTo>
                  <a:pt x="404961" y="248655"/>
                </a:lnTo>
                <a:lnTo>
                  <a:pt x="408594" y="240896"/>
                </a:lnTo>
                <a:lnTo>
                  <a:pt x="408594" y="233022"/>
                </a:lnTo>
                <a:lnTo>
                  <a:pt x="406317" y="222007"/>
                </a:lnTo>
                <a:lnTo>
                  <a:pt x="400109" y="213056"/>
                </a:lnTo>
                <a:lnTo>
                  <a:pt x="390903" y="207044"/>
                </a:lnTo>
                <a:lnTo>
                  <a:pt x="379632" y="204845"/>
                </a:lnTo>
                <a:close/>
              </a:path>
            </a:pathLst>
          </a:custGeom>
          <a:solidFill>
            <a:srgbClr val="FFFFFF"/>
          </a:solidFill>
        </p:spPr>
        <p:txBody>
          <a:bodyPr wrap="square" lIns="0" tIns="0" rIns="0" bIns="0" rtlCol="0"/>
          <a:lstStyle/>
          <a:p>
            <a:endParaRPr/>
          </a:p>
        </p:txBody>
      </p:sp>
      <p:sp>
        <p:nvSpPr>
          <p:cNvPr id="97" name="object 13"/>
          <p:cNvSpPr/>
          <p:nvPr/>
        </p:nvSpPr>
        <p:spPr>
          <a:xfrm>
            <a:off x="1107593" y="1382182"/>
            <a:ext cx="118666" cy="116038"/>
          </a:xfrm>
          <a:prstGeom prst="rect">
            <a:avLst/>
          </a:prstGeom>
          <a:blipFill>
            <a:blip r:embed="rId7" cstate="print"/>
            <a:stretch>
              <a:fillRect/>
            </a:stretch>
          </a:blipFill>
        </p:spPr>
        <p:txBody>
          <a:bodyPr wrap="square" lIns="0" tIns="0" rIns="0" bIns="0" rtlCol="0"/>
          <a:lstStyle/>
          <a:p>
            <a:endParaRPr/>
          </a:p>
        </p:txBody>
      </p:sp>
      <p:sp>
        <p:nvSpPr>
          <p:cNvPr id="98" name="object 14"/>
          <p:cNvSpPr/>
          <p:nvPr/>
        </p:nvSpPr>
        <p:spPr>
          <a:xfrm>
            <a:off x="1006512" y="1358087"/>
            <a:ext cx="347980" cy="236220"/>
          </a:xfrm>
          <a:custGeom>
            <a:avLst/>
            <a:gdLst/>
            <a:ahLst/>
            <a:cxnLst/>
            <a:rect l="l" t="t" r="r" b="b"/>
            <a:pathLst>
              <a:path w="347980" h="236219">
                <a:moveTo>
                  <a:pt x="29004" y="163523"/>
                </a:moveTo>
                <a:lnTo>
                  <a:pt x="27056" y="163523"/>
                </a:lnTo>
                <a:lnTo>
                  <a:pt x="16547" y="165571"/>
                </a:lnTo>
                <a:lnTo>
                  <a:pt x="7944" y="171180"/>
                </a:lnTo>
                <a:lnTo>
                  <a:pt x="2133" y="179550"/>
                </a:lnTo>
                <a:lnTo>
                  <a:pt x="0" y="189879"/>
                </a:lnTo>
                <a:lnTo>
                  <a:pt x="1299" y="197780"/>
                </a:lnTo>
                <a:lnTo>
                  <a:pt x="42978" y="224692"/>
                </a:lnTo>
                <a:lnTo>
                  <a:pt x="90794" y="234791"/>
                </a:lnTo>
                <a:lnTo>
                  <a:pt x="114980" y="236076"/>
                </a:lnTo>
                <a:lnTo>
                  <a:pt x="164836" y="230762"/>
                </a:lnTo>
                <a:lnTo>
                  <a:pt x="211206" y="215559"/>
                </a:lnTo>
                <a:lnTo>
                  <a:pt x="252865" y="191579"/>
                </a:lnTo>
                <a:lnTo>
                  <a:pt x="264595" y="181188"/>
                </a:lnTo>
                <a:lnTo>
                  <a:pt x="114980" y="181188"/>
                </a:lnTo>
                <a:lnTo>
                  <a:pt x="95879" y="180080"/>
                </a:lnTo>
                <a:lnTo>
                  <a:pt x="76382" y="176846"/>
                </a:lnTo>
                <a:lnTo>
                  <a:pt x="56676" y="171624"/>
                </a:lnTo>
                <a:lnTo>
                  <a:pt x="36951" y="164549"/>
                </a:lnTo>
                <a:lnTo>
                  <a:pt x="31067" y="163576"/>
                </a:lnTo>
                <a:lnTo>
                  <a:pt x="29004" y="163523"/>
                </a:lnTo>
                <a:close/>
              </a:path>
              <a:path w="347980" h="236219">
                <a:moveTo>
                  <a:pt x="320848" y="0"/>
                </a:moveTo>
                <a:lnTo>
                  <a:pt x="283943" y="65875"/>
                </a:lnTo>
                <a:lnTo>
                  <a:pt x="264110" y="103775"/>
                </a:lnTo>
                <a:lnTo>
                  <a:pt x="235763" y="135611"/>
                </a:lnTo>
                <a:lnTo>
                  <a:pt x="200437" y="160028"/>
                </a:lnTo>
                <a:lnTo>
                  <a:pt x="159665" y="175672"/>
                </a:lnTo>
                <a:lnTo>
                  <a:pt x="114980" y="181188"/>
                </a:lnTo>
                <a:lnTo>
                  <a:pt x="264595" y="181188"/>
                </a:lnTo>
                <a:lnTo>
                  <a:pt x="288587" y="159933"/>
                </a:lnTo>
                <a:lnTo>
                  <a:pt x="317147" y="121733"/>
                </a:lnTo>
                <a:lnTo>
                  <a:pt x="337318" y="78089"/>
                </a:lnTo>
                <a:lnTo>
                  <a:pt x="347874" y="30114"/>
                </a:lnTo>
                <a:lnTo>
                  <a:pt x="347612" y="28219"/>
                </a:lnTo>
                <a:lnTo>
                  <a:pt x="347612" y="26177"/>
                </a:lnTo>
                <a:lnTo>
                  <a:pt x="345500" y="15898"/>
                </a:lnTo>
                <a:lnTo>
                  <a:pt x="339751" y="7587"/>
                </a:lnTo>
                <a:lnTo>
                  <a:pt x="331241" y="2027"/>
                </a:lnTo>
                <a:lnTo>
                  <a:pt x="320848" y="0"/>
                </a:lnTo>
                <a:close/>
              </a:path>
            </a:pathLst>
          </a:custGeom>
          <a:solidFill>
            <a:srgbClr val="FFFFFF"/>
          </a:solidFill>
        </p:spPr>
        <p:txBody>
          <a:bodyPr wrap="square" lIns="0" tIns="0" rIns="0" bIns="0" rtlCol="0"/>
          <a:lstStyle/>
          <a:p>
            <a:endParaRPr/>
          </a:p>
        </p:txBody>
      </p:sp>
      <p:sp>
        <p:nvSpPr>
          <p:cNvPr id="99" name="object 15"/>
          <p:cNvSpPr/>
          <p:nvPr/>
        </p:nvSpPr>
        <p:spPr>
          <a:xfrm>
            <a:off x="1789375" y="1059156"/>
            <a:ext cx="325120" cy="342900"/>
          </a:xfrm>
          <a:custGeom>
            <a:avLst/>
            <a:gdLst/>
            <a:ahLst/>
            <a:cxnLst/>
            <a:rect l="l" t="t" r="r" b="b"/>
            <a:pathLst>
              <a:path w="325119" h="342900">
                <a:moveTo>
                  <a:pt x="281579" y="56427"/>
                </a:moveTo>
                <a:lnTo>
                  <a:pt x="155482" y="56427"/>
                </a:lnTo>
                <a:lnTo>
                  <a:pt x="184849" y="59207"/>
                </a:lnTo>
                <a:lnTo>
                  <a:pt x="205823" y="67550"/>
                </a:lnTo>
                <a:lnTo>
                  <a:pt x="218406" y="81456"/>
                </a:lnTo>
                <a:lnTo>
                  <a:pt x="222600" y="100928"/>
                </a:lnTo>
                <a:lnTo>
                  <a:pt x="220785" y="113227"/>
                </a:lnTo>
                <a:lnTo>
                  <a:pt x="188013" y="137296"/>
                </a:lnTo>
                <a:lnTo>
                  <a:pt x="150418" y="142584"/>
                </a:lnTo>
                <a:lnTo>
                  <a:pt x="140290" y="144029"/>
                </a:lnTo>
                <a:lnTo>
                  <a:pt x="131962" y="145399"/>
                </a:lnTo>
                <a:lnTo>
                  <a:pt x="125420" y="146728"/>
                </a:lnTo>
                <a:lnTo>
                  <a:pt x="97973" y="150694"/>
                </a:lnTo>
                <a:lnTo>
                  <a:pt x="55339" y="161992"/>
                </a:lnTo>
                <a:lnTo>
                  <a:pt x="22612" y="183330"/>
                </a:lnTo>
                <a:lnTo>
                  <a:pt x="2518" y="222496"/>
                </a:lnTo>
                <a:lnTo>
                  <a:pt x="0" y="247625"/>
                </a:lnTo>
                <a:lnTo>
                  <a:pt x="2125" y="269240"/>
                </a:lnTo>
                <a:lnTo>
                  <a:pt x="19074" y="304953"/>
                </a:lnTo>
                <a:lnTo>
                  <a:pt x="50263" y="329484"/>
                </a:lnTo>
                <a:lnTo>
                  <a:pt x="89112" y="341383"/>
                </a:lnTo>
                <a:lnTo>
                  <a:pt x="111556" y="342869"/>
                </a:lnTo>
                <a:lnTo>
                  <a:pt x="145633" y="340403"/>
                </a:lnTo>
                <a:lnTo>
                  <a:pt x="175696" y="333002"/>
                </a:lnTo>
                <a:lnTo>
                  <a:pt x="201745" y="320658"/>
                </a:lnTo>
                <a:lnTo>
                  <a:pt x="223783" y="303362"/>
                </a:lnTo>
                <a:lnTo>
                  <a:pt x="324723" y="303362"/>
                </a:lnTo>
                <a:lnTo>
                  <a:pt x="324723" y="286472"/>
                </a:lnTo>
                <a:lnTo>
                  <a:pt x="137932" y="286472"/>
                </a:lnTo>
                <a:lnTo>
                  <a:pt x="126095" y="285921"/>
                </a:lnTo>
                <a:lnTo>
                  <a:pt x="84875" y="271396"/>
                </a:lnTo>
                <a:lnTo>
                  <a:pt x="71463" y="244463"/>
                </a:lnTo>
                <a:lnTo>
                  <a:pt x="75158" y="224412"/>
                </a:lnTo>
                <a:lnTo>
                  <a:pt x="86204" y="208761"/>
                </a:lnTo>
                <a:lnTo>
                  <a:pt x="104611" y="197481"/>
                </a:lnTo>
                <a:lnTo>
                  <a:pt x="130362" y="190580"/>
                </a:lnTo>
                <a:lnTo>
                  <a:pt x="159383" y="187095"/>
                </a:lnTo>
                <a:lnTo>
                  <a:pt x="183689" y="182897"/>
                </a:lnTo>
                <a:lnTo>
                  <a:pt x="203289" y="177996"/>
                </a:lnTo>
                <a:lnTo>
                  <a:pt x="218192" y="172403"/>
                </a:lnTo>
                <a:lnTo>
                  <a:pt x="290284" y="172403"/>
                </a:lnTo>
                <a:lnTo>
                  <a:pt x="290284" y="106091"/>
                </a:lnTo>
                <a:lnTo>
                  <a:pt x="289844" y="106091"/>
                </a:lnTo>
                <a:lnTo>
                  <a:pt x="289907" y="105651"/>
                </a:lnTo>
                <a:lnTo>
                  <a:pt x="290158" y="105148"/>
                </a:lnTo>
                <a:lnTo>
                  <a:pt x="290284" y="94646"/>
                </a:lnTo>
                <a:lnTo>
                  <a:pt x="287692" y="71979"/>
                </a:lnTo>
                <a:lnTo>
                  <a:pt x="281579" y="56427"/>
                </a:lnTo>
                <a:close/>
              </a:path>
              <a:path w="325119" h="342900">
                <a:moveTo>
                  <a:pt x="324723" y="303362"/>
                </a:moveTo>
                <a:lnTo>
                  <a:pt x="223783" y="303362"/>
                </a:lnTo>
                <a:lnTo>
                  <a:pt x="230124" y="320658"/>
                </a:lnTo>
                <a:lnTo>
                  <a:pt x="241537" y="333002"/>
                </a:lnTo>
                <a:lnTo>
                  <a:pt x="258030" y="340403"/>
                </a:lnTo>
                <a:lnTo>
                  <a:pt x="279614" y="342869"/>
                </a:lnTo>
                <a:lnTo>
                  <a:pt x="290647" y="342358"/>
                </a:lnTo>
                <a:lnTo>
                  <a:pt x="301838" y="340827"/>
                </a:lnTo>
                <a:lnTo>
                  <a:pt x="313195" y="338275"/>
                </a:lnTo>
                <a:lnTo>
                  <a:pt x="324723" y="334701"/>
                </a:lnTo>
                <a:lnTo>
                  <a:pt x="324723" y="303362"/>
                </a:lnTo>
                <a:close/>
              </a:path>
              <a:path w="325119" h="342900">
                <a:moveTo>
                  <a:pt x="290284" y="172403"/>
                </a:moveTo>
                <a:lnTo>
                  <a:pt x="218192" y="172403"/>
                </a:lnTo>
                <a:lnTo>
                  <a:pt x="218191" y="224422"/>
                </a:lnTo>
                <a:lnTo>
                  <a:pt x="216427" y="238966"/>
                </a:lnTo>
                <a:lnTo>
                  <a:pt x="189983" y="272672"/>
                </a:lnTo>
                <a:lnTo>
                  <a:pt x="152007" y="285609"/>
                </a:lnTo>
                <a:lnTo>
                  <a:pt x="137932" y="286472"/>
                </a:lnTo>
                <a:lnTo>
                  <a:pt x="300503" y="286472"/>
                </a:lnTo>
                <a:lnTo>
                  <a:pt x="295875" y="284556"/>
                </a:lnTo>
                <a:lnTo>
                  <a:pt x="293320" y="280839"/>
                </a:lnTo>
                <a:lnTo>
                  <a:pt x="291279" y="277049"/>
                </a:lnTo>
                <a:lnTo>
                  <a:pt x="290378" y="271396"/>
                </a:lnTo>
                <a:lnTo>
                  <a:pt x="290284" y="172403"/>
                </a:lnTo>
                <a:close/>
              </a:path>
              <a:path w="325119" h="342900">
                <a:moveTo>
                  <a:pt x="324723" y="285195"/>
                </a:moveTo>
                <a:lnTo>
                  <a:pt x="319676" y="286064"/>
                </a:lnTo>
                <a:lnTo>
                  <a:pt x="316335" y="286472"/>
                </a:lnTo>
                <a:lnTo>
                  <a:pt x="324723" y="286472"/>
                </a:lnTo>
                <a:lnTo>
                  <a:pt x="324723" y="285195"/>
                </a:lnTo>
                <a:close/>
              </a:path>
              <a:path w="325119" h="342900">
                <a:moveTo>
                  <a:pt x="159859" y="0"/>
                </a:moveTo>
                <a:lnTo>
                  <a:pt x="104060" y="5650"/>
                </a:lnTo>
                <a:lnTo>
                  <a:pt x="60804" y="22585"/>
                </a:lnTo>
                <a:lnTo>
                  <a:pt x="26048" y="57824"/>
                </a:lnTo>
                <a:lnTo>
                  <a:pt x="11978" y="108446"/>
                </a:lnTo>
                <a:lnTo>
                  <a:pt x="83379" y="108446"/>
                </a:lnTo>
                <a:lnTo>
                  <a:pt x="89773" y="85684"/>
                </a:lnTo>
                <a:lnTo>
                  <a:pt x="103924" y="69428"/>
                </a:lnTo>
                <a:lnTo>
                  <a:pt x="125829" y="59677"/>
                </a:lnTo>
                <a:lnTo>
                  <a:pt x="155482" y="56427"/>
                </a:lnTo>
                <a:lnTo>
                  <a:pt x="281579" y="56427"/>
                </a:lnTo>
                <a:lnTo>
                  <a:pt x="279920" y="52207"/>
                </a:lnTo>
                <a:lnTo>
                  <a:pt x="248872" y="21329"/>
                </a:lnTo>
                <a:lnTo>
                  <a:pt x="209053" y="5328"/>
                </a:lnTo>
                <a:lnTo>
                  <a:pt x="185632" y="1331"/>
                </a:lnTo>
                <a:lnTo>
                  <a:pt x="159859" y="0"/>
                </a:lnTo>
                <a:close/>
              </a:path>
              <a:path w="325119" h="342900">
                <a:moveTo>
                  <a:pt x="290284" y="105755"/>
                </a:moveTo>
                <a:lnTo>
                  <a:pt x="290095" y="105850"/>
                </a:lnTo>
                <a:lnTo>
                  <a:pt x="289991" y="106028"/>
                </a:lnTo>
                <a:lnTo>
                  <a:pt x="289844" y="106091"/>
                </a:lnTo>
                <a:lnTo>
                  <a:pt x="290284" y="106091"/>
                </a:lnTo>
                <a:lnTo>
                  <a:pt x="290284" y="105755"/>
                </a:lnTo>
                <a:close/>
              </a:path>
            </a:pathLst>
          </a:custGeom>
          <a:solidFill>
            <a:srgbClr val="FFFFFF"/>
          </a:solidFill>
        </p:spPr>
        <p:txBody>
          <a:bodyPr wrap="square" lIns="0" tIns="0" rIns="0" bIns="0" rtlCol="0"/>
          <a:lstStyle/>
          <a:p>
            <a:endParaRPr/>
          </a:p>
        </p:txBody>
      </p:sp>
      <p:sp>
        <p:nvSpPr>
          <p:cNvPr id="100" name="object 16"/>
          <p:cNvSpPr/>
          <p:nvPr/>
        </p:nvSpPr>
        <p:spPr>
          <a:xfrm>
            <a:off x="2133311" y="1059760"/>
            <a:ext cx="470534" cy="333375"/>
          </a:xfrm>
          <a:custGeom>
            <a:avLst/>
            <a:gdLst/>
            <a:ahLst/>
            <a:cxnLst/>
            <a:rect l="l" t="t" r="r" b="b"/>
            <a:pathLst>
              <a:path w="470535" h="333375">
                <a:moveTo>
                  <a:pt x="67746" y="8826"/>
                </a:moveTo>
                <a:lnTo>
                  <a:pt x="0" y="8826"/>
                </a:lnTo>
                <a:lnTo>
                  <a:pt x="0" y="332890"/>
                </a:lnTo>
                <a:lnTo>
                  <a:pt x="71495" y="332890"/>
                </a:lnTo>
                <a:lnTo>
                  <a:pt x="71495" y="140435"/>
                </a:lnTo>
                <a:lnTo>
                  <a:pt x="72832" y="122204"/>
                </a:lnTo>
                <a:lnTo>
                  <a:pt x="92792" y="78395"/>
                </a:lnTo>
                <a:lnTo>
                  <a:pt x="128161" y="57808"/>
                </a:lnTo>
                <a:lnTo>
                  <a:pt x="142309" y="56438"/>
                </a:lnTo>
                <a:lnTo>
                  <a:pt x="460386" y="56438"/>
                </a:lnTo>
                <a:lnTo>
                  <a:pt x="458895" y="53935"/>
                </a:lnTo>
                <a:lnTo>
                  <a:pt x="67746" y="53935"/>
                </a:lnTo>
                <a:lnTo>
                  <a:pt x="67746" y="8826"/>
                </a:lnTo>
                <a:close/>
              </a:path>
              <a:path w="470535" h="333375">
                <a:moveTo>
                  <a:pt x="339759" y="56438"/>
                </a:moveTo>
                <a:lnTo>
                  <a:pt x="142309" y="56438"/>
                </a:lnTo>
                <a:lnTo>
                  <a:pt x="156849" y="57493"/>
                </a:lnTo>
                <a:lnTo>
                  <a:pt x="169093" y="60660"/>
                </a:lnTo>
                <a:lnTo>
                  <a:pt x="196199" y="94371"/>
                </a:lnTo>
                <a:lnTo>
                  <a:pt x="199334" y="332890"/>
                </a:lnTo>
                <a:lnTo>
                  <a:pt x="270798" y="332890"/>
                </a:lnTo>
                <a:lnTo>
                  <a:pt x="270798" y="142979"/>
                </a:lnTo>
                <a:lnTo>
                  <a:pt x="275104" y="105113"/>
                </a:lnTo>
                <a:lnTo>
                  <a:pt x="288029" y="78069"/>
                </a:lnTo>
                <a:lnTo>
                  <a:pt x="309578" y="61845"/>
                </a:lnTo>
                <a:lnTo>
                  <a:pt x="339759" y="56438"/>
                </a:lnTo>
                <a:close/>
              </a:path>
              <a:path w="470535" h="333375">
                <a:moveTo>
                  <a:pt x="460386" y="56438"/>
                </a:moveTo>
                <a:lnTo>
                  <a:pt x="339759" y="56438"/>
                </a:lnTo>
                <a:lnTo>
                  <a:pt x="357235" y="57925"/>
                </a:lnTo>
                <a:lnTo>
                  <a:pt x="371420" y="62388"/>
                </a:lnTo>
                <a:lnTo>
                  <a:pt x="396464" y="104558"/>
                </a:lnTo>
                <a:lnTo>
                  <a:pt x="398626" y="332890"/>
                </a:lnTo>
                <a:lnTo>
                  <a:pt x="470100" y="332890"/>
                </a:lnTo>
                <a:lnTo>
                  <a:pt x="469997" y="108399"/>
                </a:lnTo>
                <a:lnTo>
                  <a:pt x="463329" y="61375"/>
                </a:lnTo>
                <a:lnTo>
                  <a:pt x="460386" y="56438"/>
                </a:lnTo>
                <a:close/>
              </a:path>
              <a:path w="470535" h="333375">
                <a:moveTo>
                  <a:pt x="169209" y="0"/>
                </a:moveTo>
                <a:lnTo>
                  <a:pt x="139483" y="3368"/>
                </a:lnTo>
                <a:lnTo>
                  <a:pt x="112976" y="13476"/>
                </a:lnTo>
                <a:lnTo>
                  <a:pt x="89668" y="30329"/>
                </a:lnTo>
                <a:lnTo>
                  <a:pt x="69537" y="53935"/>
                </a:lnTo>
                <a:lnTo>
                  <a:pt x="260138" y="53935"/>
                </a:lnTo>
                <a:lnTo>
                  <a:pt x="246464" y="30329"/>
                </a:lnTo>
                <a:lnTo>
                  <a:pt x="226752" y="13476"/>
                </a:lnTo>
                <a:lnTo>
                  <a:pt x="201001" y="3368"/>
                </a:lnTo>
                <a:lnTo>
                  <a:pt x="169209" y="0"/>
                </a:lnTo>
                <a:close/>
              </a:path>
              <a:path w="470535" h="333375">
                <a:moveTo>
                  <a:pt x="361653" y="0"/>
                </a:moveTo>
                <a:lnTo>
                  <a:pt x="332054" y="3368"/>
                </a:lnTo>
                <a:lnTo>
                  <a:pt x="305265" y="13476"/>
                </a:lnTo>
                <a:lnTo>
                  <a:pt x="281292" y="30329"/>
                </a:lnTo>
                <a:lnTo>
                  <a:pt x="260138" y="53935"/>
                </a:lnTo>
                <a:lnTo>
                  <a:pt x="458895" y="53935"/>
                </a:lnTo>
                <a:lnTo>
                  <a:pt x="443006" y="27274"/>
                </a:lnTo>
                <a:lnTo>
                  <a:pt x="409118" y="6817"/>
                </a:lnTo>
                <a:lnTo>
                  <a:pt x="361653" y="0"/>
                </a:lnTo>
                <a:close/>
              </a:path>
            </a:pathLst>
          </a:custGeom>
          <a:solidFill>
            <a:srgbClr val="FFFFFF"/>
          </a:solidFill>
        </p:spPr>
        <p:txBody>
          <a:bodyPr wrap="square" lIns="0" tIns="0" rIns="0" bIns="0" rtlCol="0"/>
          <a:lstStyle/>
          <a:p>
            <a:endParaRPr/>
          </a:p>
        </p:txBody>
      </p:sp>
      <p:sp>
        <p:nvSpPr>
          <p:cNvPr id="101" name="object 17"/>
          <p:cNvSpPr/>
          <p:nvPr/>
        </p:nvSpPr>
        <p:spPr>
          <a:xfrm>
            <a:off x="2680694" y="1068587"/>
            <a:ext cx="0" cy="324485"/>
          </a:xfrm>
          <a:custGeom>
            <a:avLst/>
            <a:gdLst/>
            <a:ahLst/>
            <a:cxnLst/>
            <a:rect l="l" t="t" r="r" b="b"/>
            <a:pathLst>
              <a:path h="324484">
                <a:moveTo>
                  <a:pt x="0" y="0"/>
                </a:moveTo>
                <a:lnTo>
                  <a:pt x="0" y="324063"/>
                </a:lnTo>
              </a:path>
            </a:pathLst>
          </a:custGeom>
          <a:ln w="71400">
            <a:solidFill>
              <a:srgbClr val="FFFFFF"/>
            </a:solidFill>
          </a:ln>
        </p:spPr>
        <p:txBody>
          <a:bodyPr wrap="square" lIns="0" tIns="0" rIns="0" bIns="0" rtlCol="0"/>
          <a:lstStyle/>
          <a:p>
            <a:endParaRPr/>
          </a:p>
        </p:txBody>
      </p:sp>
      <p:sp>
        <p:nvSpPr>
          <p:cNvPr id="102" name="object 18"/>
          <p:cNvSpPr/>
          <p:nvPr/>
        </p:nvSpPr>
        <p:spPr>
          <a:xfrm>
            <a:off x="2644993" y="945104"/>
            <a:ext cx="71755" cy="67945"/>
          </a:xfrm>
          <a:custGeom>
            <a:avLst/>
            <a:gdLst/>
            <a:ahLst/>
            <a:cxnLst/>
            <a:rect l="l" t="t" r="r" b="b"/>
            <a:pathLst>
              <a:path w="71755" h="67944">
                <a:moveTo>
                  <a:pt x="71400" y="0"/>
                </a:moveTo>
                <a:lnTo>
                  <a:pt x="0" y="0"/>
                </a:lnTo>
                <a:lnTo>
                  <a:pt x="0" y="67683"/>
                </a:lnTo>
                <a:lnTo>
                  <a:pt x="71400" y="67683"/>
                </a:lnTo>
                <a:lnTo>
                  <a:pt x="71400" y="0"/>
                </a:lnTo>
                <a:close/>
              </a:path>
            </a:pathLst>
          </a:custGeom>
          <a:solidFill>
            <a:srgbClr val="FFFFFF"/>
          </a:solidFill>
        </p:spPr>
        <p:txBody>
          <a:bodyPr wrap="square" lIns="0" tIns="0" rIns="0" bIns="0" rtlCol="0"/>
          <a:lstStyle/>
          <a:p>
            <a:endParaRPr/>
          </a:p>
        </p:txBody>
      </p:sp>
      <p:sp>
        <p:nvSpPr>
          <p:cNvPr id="103" name="object 19"/>
          <p:cNvSpPr/>
          <p:nvPr/>
        </p:nvSpPr>
        <p:spPr>
          <a:xfrm>
            <a:off x="2743160" y="1059767"/>
            <a:ext cx="288925" cy="342265"/>
          </a:xfrm>
          <a:custGeom>
            <a:avLst/>
            <a:gdLst/>
            <a:ahLst/>
            <a:cxnLst/>
            <a:rect l="l" t="t" r="r" b="b"/>
            <a:pathLst>
              <a:path w="288925" h="342265">
                <a:moveTo>
                  <a:pt x="71474" y="228841"/>
                </a:moveTo>
                <a:lnTo>
                  <a:pt x="0" y="228841"/>
                </a:lnTo>
                <a:lnTo>
                  <a:pt x="3095" y="254845"/>
                </a:lnTo>
                <a:lnTo>
                  <a:pt x="24092" y="297462"/>
                </a:lnTo>
                <a:lnTo>
                  <a:pt x="62457" y="326146"/>
                </a:lnTo>
                <a:lnTo>
                  <a:pt x="113246" y="339939"/>
                </a:lnTo>
                <a:lnTo>
                  <a:pt x="143597" y="341664"/>
                </a:lnTo>
                <a:lnTo>
                  <a:pt x="171563" y="340175"/>
                </a:lnTo>
                <a:lnTo>
                  <a:pt x="220459" y="328249"/>
                </a:lnTo>
                <a:lnTo>
                  <a:pt x="261917" y="302145"/>
                </a:lnTo>
                <a:lnTo>
                  <a:pt x="275143" y="285205"/>
                </a:lnTo>
                <a:lnTo>
                  <a:pt x="144843" y="285205"/>
                </a:lnTo>
                <a:lnTo>
                  <a:pt x="114841" y="281686"/>
                </a:lnTo>
                <a:lnTo>
                  <a:pt x="92625" y="271123"/>
                </a:lnTo>
                <a:lnTo>
                  <a:pt x="78176" y="253511"/>
                </a:lnTo>
                <a:lnTo>
                  <a:pt x="71474" y="228841"/>
                </a:lnTo>
                <a:close/>
              </a:path>
              <a:path w="288925" h="342265">
                <a:moveTo>
                  <a:pt x="142320" y="0"/>
                </a:moveTo>
                <a:lnTo>
                  <a:pt x="93261" y="5014"/>
                </a:lnTo>
                <a:lnTo>
                  <a:pt x="52668" y="20072"/>
                </a:lnTo>
                <a:lnTo>
                  <a:pt x="18316" y="50491"/>
                </a:lnTo>
                <a:lnTo>
                  <a:pt x="6879" y="92824"/>
                </a:lnTo>
                <a:lnTo>
                  <a:pt x="8920" y="113773"/>
                </a:lnTo>
                <a:lnTo>
                  <a:pt x="39496" y="161094"/>
                </a:lnTo>
                <a:lnTo>
                  <a:pt x="88177" y="182979"/>
                </a:lnTo>
                <a:lnTo>
                  <a:pt x="161568" y="200624"/>
                </a:lnTo>
                <a:lnTo>
                  <a:pt x="175937" y="204228"/>
                </a:lnTo>
                <a:lnTo>
                  <a:pt x="214323" y="231157"/>
                </a:lnTo>
                <a:lnTo>
                  <a:pt x="216914" y="242599"/>
                </a:lnTo>
                <a:lnTo>
                  <a:pt x="213089" y="261254"/>
                </a:lnTo>
                <a:lnTo>
                  <a:pt x="199797" y="274567"/>
                </a:lnTo>
                <a:lnTo>
                  <a:pt x="177046" y="282548"/>
                </a:lnTo>
                <a:lnTo>
                  <a:pt x="144843" y="285205"/>
                </a:lnTo>
                <a:lnTo>
                  <a:pt x="275143" y="285205"/>
                </a:lnTo>
                <a:lnTo>
                  <a:pt x="276597" y="283343"/>
                </a:lnTo>
                <a:lnTo>
                  <a:pt x="285409" y="261401"/>
                </a:lnTo>
                <a:lnTo>
                  <a:pt x="288347" y="236327"/>
                </a:lnTo>
                <a:lnTo>
                  <a:pt x="286306" y="215930"/>
                </a:lnTo>
                <a:lnTo>
                  <a:pt x="255761" y="169293"/>
                </a:lnTo>
                <a:lnTo>
                  <a:pt x="206493" y="147658"/>
                </a:lnTo>
                <a:lnTo>
                  <a:pt x="155901" y="135701"/>
                </a:lnTo>
                <a:lnTo>
                  <a:pt x="134639" y="130865"/>
                </a:lnTo>
                <a:lnTo>
                  <a:pt x="97046" y="118097"/>
                </a:lnTo>
                <a:lnTo>
                  <a:pt x="78343" y="89662"/>
                </a:lnTo>
                <a:lnTo>
                  <a:pt x="82031" y="75134"/>
                </a:lnTo>
                <a:lnTo>
                  <a:pt x="93091" y="64754"/>
                </a:lnTo>
                <a:lnTo>
                  <a:pt x="111517" y="58525"/>
                </a:lnTo>
                <a:lnTo>
                  <a:pt x="137304" y="56448"/>
                </a:lnTo>
                <a:lnTo>
                  <a:pt x="264211" y="56448"/>
                </a:lnTo>
                <a:lnTo>
                  <a:pt x="263448" y="54735"/>
                </a:lnTo>
                <a:lnTo>
                  <a:pt x="231919" y="22606"/>
                </a:lnTo>
                <a:lnTo>
                  <a:pt x="191984" y="5649"/>
                </a:lnTo>
                <a:lnTo>
                  <a:pt x="168372" y="1411"/>
                </a:lnTo>
                <a:lnTo>
                  <a:pt x="142320" y="0"/>
                </a:lnTo>
                <a:close/>
              </a:path>
              <a:path w="288925" h="342265">
                <a:moveTo>
                  <a:pt x="264211" y="56448"/>
                </a:moveTo>
                <a:lnTo>
                  <a:pt x="137304" y="56448"/>
                </a:lnTo>
                <a:lnTo>
                  <a:pt x="162778" y="59151"/>
                </a:lnTo>
                <a:lnTo>
                  <a:pt x="182244" y="67258"/>
                </a:lnTo>
                <a:lnTo>
                  <a:pt x="195692" y="80766"/>
                </a:lnTo>
                <a:lnTo>
                  <a:pt x="203114" y="99672"/>
                </a:lnTo>
                <a:lnTo>
                  <a:pt x="277708" y="99672"/>
                </a:lnTo>
                <a:lnTo>
                  <a:pt x="272746" y="75614"/>
                </a:lnTo>
                <a:lnTo>
                  <a:pt x="264211" y="56448"/>
                </a:lnTo>
                <a:close/>
              </a:path>
            </a:pathLst>
          </a:custGeom>
          <a:solidFill>
            <a:srgbClr val="FFFFFF"/>
          </a:solidFill>
        </p:spPr>
        <p:txBody>
          <a:bodyPr wrap="square" lIns="0" tIns="0" rIns="0" bIns="0" rtlCol="0"/>
          <a:lstStyle/>
          <a:p>
            <a:endParaRPr/>
          </a:p>
        </p:txBody>
      </p:sp>
      <p:sp>
        <p:nvSpPr>
          <p:cNvPr id="104" name="object 20"/>
          <p:cNvSpPr/>
          <p:nvPr/>
        </p:nvSpPr>
        <p:spPr>
          <a:xfrm>
            <a:off x="3053778" y="1059156"/>
            <a:ext cx="325120" cy="342900"/>
          </a:xfrm>
          <a:custGeom>
            <a:avLst/>
            <a:gdLst/>
            <a:ahLst/>
            <a:cxnLst/>
            <a:rect l="l" t="t" r="r" b="b"/>
            <a:pathLst>
              <a:path w="325120" h="342900">
                <a:moveTo>
                  <a:pt x="281561" y="56427"/>
                </a:moveTo>
                <a:lnTo>
                  <a:pt x="155482" y="56427"/>
                </a:lnTo>
                <a:lnTo>
                  <a:pt x="184822" y="59207"/>
                </a:lnTo>
                <a:lnTo>
                  <a:pt x="205800" y="67550"/>
                </a:lnTo>
                <a:lnTo>
                  <a:pt x="218397" y="81456"/>
                </a:lnTo>
                <a:lnTo>
                  <a:pt x="222600" y="100928"/>
                </a:lnTo>
                <a:lnTo>
                  <a:pt x="220785" y="113227"/>
                </a:lnTo>
                <a:lnTo>
                  <a:pt x="188008" y="137296"/>
                </a:lnTo>
                <a:lnTo>
                  <a:pt x="150396" y="142584"/>
                </a:lnTo>
                <a:lnTo>
                  <a:pt x="140262" y="144029"/>
                </a:lnTo>
                <a:lnTo>
                  <a:pt x="131935" y="145399"/>
                </a:lnTo>
                <a:lnTo>
                  <a:pt x="125420" y="146728"/>
                </a:lnTo>
                <a:lnTo>
                  <a:pt x="97982" y="150694"/>
                </a:lnTo>
                <a:lnTo>
                  <a:pt x="55341" y="161992"/>
                </a:lnTo>
                <a:lnTo>
                  <a:pt x="22572" y="183330"/>
                </a:lnTo>
                <a:lnTo>
                  <a:pt x="2508" y="222496"/>
                </a:lnTo>
                <a:lnTo>
                  <a:pt x="0" y="247625"/>
                </a:lnTo>
                <a:lnTo>
                  <a:pt x="2116" y="269240"/>
                </a:lnTo>
                <a:lnTo>
                  <a:pt x="19039" y="304953"/>
                </a:lnTo>
                <a:lnTo>
                  <a:pt x="50224" y="329484"/>
                </a:lnTo>
                <a:lnTo>
                  <a:pt x="89108" y="341383"/>
                </a:lnTo>
                <a:lnTo>
                  <a:pt x="111598" y="342869"/>
                </a:lnTo>
                <a:lnTo>
                  <a:pt x="145652" y="340403"/>
                </a:lnTo>
                <a:lnTo>
                  <a:pt x="175705" y="333002"/>
                </a:lnTo>
                <a:lnTo>
                  <a:pt x="201759" y="320658"/>
                </a:lnTo>
                <a:lnTo>
                  <a:pt x="223815" y="303362"/>
                </a:lnTo>
                <a:lnTo>
                  <a:pt x="324723" y="303362"/>
                </a:lnTo>
                <a:lnTo>
                  <a:pt x="324723" y="286472"/>
                </a:lnTo>
                <a:lnTo>
                  <a:pt x="137932" y="286472"/>
                </a:lnTo>
                <a:lnTo>
                  <a:pt x="126096" y="285921"/>
                </a:lnTo>
                <a:lnTo>
                  <a:pt x="84861" y="271396"/>
                </a:lnTo>
                <a:lnTo>
                  <a:pt x="71463" y="244463"/>
                </a:lnTo>
                <a:lnTo>
                  <a:pt x="75155" y="224412"/>
                </a:lnTo>
                <a:lnTo>
                  <a:pt x="86204" y="208761"/>
                </a:lnTo>
                <a:lnTo>
                  <a:pt x="104638" y="197481"/>
                </a:lnTo>
                <a:lnTo>
                  <a:pt x="130456" y="190580"/>
                </a:lnTo>
                <a:lnTo>
                  <a:pt x="159378" y="187095"/>
                </a:lnTo>
                <a:lnTo>
                  <a:pt x="183646" y="182897"/>
                </a:lnTo>
                <a:lnTo>
                  <a:pt x="203237" y="177996"/>
                </a:lnTo>
                <a:lnTo>
                  <a:pt x="218129" y="172403"/>
                </a:lnTo>
                <a:lnTo>
                  <a:pt x="290252" y="172403"/>
                </a:lnTo>
                <a:lnTo>
                  <a:pt x="290252" y="94646"/>
                </a:lnTo>
                <a:lnTo>
                  <a:pt x="287665" y="71979"/>
                </a:lnTo>
                <a:lnTo>
                  <a:pt x="281561" y="56427"/>
                </a:lnTo>
                <a:close/>
              </a:path>
              <a:path w="325120" h="342900">
                <a:moveTo>
                  <a:pt x="324723" y="303362"/>
                </a:moveTo>
                <a:lnTo>
                  <a:pt x="223815" y="303362"/>
                </a:lnTo>
                <a:lnTo>
                  <a:pt x="230106" y="320658"/>
                </a:lnTo>
                <a:lnTo>
                  <a:pt x="241497" y="333002"/>
                </a:lnTo>
                <a:lnTo>
                  <a:pt x="257982" y="340403"/>
                </a:lnTo>
                <a:lnTo>
                  <a:pt x="279551" y="342869"/>
                </a:lnTo>
                <a:lnTo>
                  <a:pt x="290620" y="342358"/>
                </a:lnTo>
                <a:lnTo>
                  <a:pt x="301846" y="340827"/>
                </a:lnTo>
                <a:lnTo>
                  <a:pt x="313218" y="338275"/>
                </a:lnTo>
                <a:lnTo>
                  <a:pt x="324723" y="334701"/>
                </a:lnTo>
                <a:lnTo>
                  <a:pt x="324723" y="303362"/>
                </a:lnTo>
                <a:close/>
              </a:path>
              <a:path w="325120" h="342900">
                <a:moveTo>
                  <a:pt x="290252" y="172403"/>
                </a:moveTo>
                <a:lnTo>
                  <a:pt x="218129" y="172403"/>
                </a:lnTo>
                <a:lnTo>
                  <a:pt x="218128" y="224422"/>
                </a:lnTo>
                <a:lnTo>
                  <a:pt x="216369" y="238966"/>
                </a:lnTo>
                <a:lnTo>
                  <a:pt x="189952" y="272672"/>
                </a:lnTo>
                <a:lnTo>
                  <a:pt x="151971" y="285609"/>
                </a:lnTo>
                <a:lnTo>
                  <a:pt x="137932" y="286472"/>
                </a:lnTo>
                <a:lnTo>
                  <a:pt x="300472" y="286472"/>
                </a:lnTo>
                <a:lnTo>
                  <a:pt x="295917" y="284556"/>
                </a:lnTo>
                <a:lnTo>
                  <a:pt x="293383" y="280839"/>
                </a:lnTo>
                <a:lnTo>
                  <a:pt x="291279" y="277049"/>
                </a:lnTo>
                <a:lnTo>
                  <a:pt x="290349" y="271396"/>
                </a:lnTo>
                <a:lnTo>
                  <a:pt x="290252" y="172403"/>
                </a:lnTo>
                <a:close/>
              </a:path>
              <a:path w="325120" h="342900">
                <a:moveTo>
                  <a:pt x="324723" y="285195"/>
                </a:moveTo>
                <a:lnTo>
                  <a:pt x="319718" y="286064"/>
                </a:lnTo>
                <a:lnTo>
                  <a:pt x="316367" y="286472"/>
                </a:lnTo>
                <a:lnTo>
                  <a:pt x="324723" y="286472"/>
                </a:lnTo>
                <a:lnTo>
                  <a:pt x="324723" y="285195"/>
                </a:lnTo>
                <a:close/>
              </a:path>
              <a:path w="325120" h="342900">
                <a:moveTo>
                  <a:pt x="159890" y="0"/>
                </a:moveTo>
                <a:lnTo>
                  <a:pt x="104118" y="5650"/>
                </a:lnTo>
                <a:lnTo>
                  <a:pt x="60888" y="22585"/>
                </a:lnTo>
                <a:lnTo>
                  <a:pt x="25976" y="57824"/>
                </a:lnTo>
                <a:lnTo>
                  <a:pt x="11884" y="108446"/>
                </a:lnTo>
                <a:lnTo>
                  <a:pt x="83390" y="108446"/>
                </a:lnTo>
                <a:lnTo>
                  <a:pt x="89773" y="85684"/>
                </a:lnTo>
                <a:lnTo>
                  <a:pt x="103914" y="69428"/>
                </a:lnTo>
                <a:lnTo>
                  <a:pt x="125816" y="59677"/>
                </a:lnTo>
                <a:lnTo>
                  <a:pt x="155482" y="56427"/>
                </a:lnTo>
                <a:lnTo>
                  <a:pt x="281561" y="56427"/>
                </a:lnTo>
                <a:lnTo>
                  <a:pt x="279905" y="52207"/>
                </a:lnTo>
                <a:lnTo>
                  <a:pt x="248872" y="21329"/>
                </a:lnTo>
                <a:lnTo>
                  <a:pt x="209061" y="5328"/>
                </a:lnTo>
                <a:lnTo>
                  <a:pt x="185638" y="1331"/>
                </a:lnTo>
                <a:lnTo>
                  <a:pt x="159890" y="0"/>
                </a:lnTo>
                <a:close/>
              </a:path>
            </a:pathLst>
          </a:custGeom>
          <a:solidFill>
            <a:srgbClr val="FFFFFF"/>
          </a:solidFill>
        </p:spPr>
        <p:txBody>
          <a:bodyPr wrap="square" lIns="0" tIns="0" rIns="0" bIns="0" rtlCol="0"/>
          <a:lstStyle/>
          <a:p>
            <a:endParaRPr/>
          </a:p>
        </p:txBody>
      </p:sp>
      <p:sp>
        <p:nvSpPr>
          <p:cNvPr id="105" name="object 21"/>
          <p:cNvSpPr/>
          <p:nvPr/>
        </p:nvSpPr>
        <p:spPr>
          <a:xfrm>
            <a:off x="3397721" y="1059760"/>
            <a:ext cx="285115" cy="333375"/>
          </a:xfrm>
          <a:custGeom>
            <a:avLst/>
            <a:gdLst/>
            <a:ahLst/>
            <a:cxnLst/>
            <a:rect l="l" t="t" r="r" b="b"/>
            <a:pathLst>
              <a:path w="285114" h="333375">
                <a:moveTo>
                  <a:pt x="67715" y="8826"/>
                </a:moveTo>
                <a:lnTo>
                  <a:pt x="0" y="8826"/>
                </a:lnTo>
                <a:lnTo>
                  <a:pt x="0" y="332890"/>
                </a:lnTo>
                <a:lnTo>
                  <a:pt x="71432" y="332890"/>
                </a:lnTo>
                <a:lnTo>
                  <a:pt x="71432" y="141723"/>
                </a:lnTo>
                <a:lnTo>
                  <a:pt x="72764" y="124279"/>
                </a:lnTo>
                <a:lnTo>
                  <a:pt x="92792" y="80887"/>
                </a:lnTo>
                <a:lnTo>
                  <a:pt x="133075" y="57967"/>
                </a:lnTo>
                <a:lnTo>
                  <a:pt x="136168" y="57684"/>
                </a:lnTo>
                <a:lnTo>
                  <a:pt x="68929" y="57684"/>
                </a:lnTo>
                <a:lnTo>
                  <a:pt x="67715" y="56438"/>
                </a:lnTo>
                <a:lnTo>
                  <a:pt x="67715" y="8826"/>
                </a:lnTo>
                <a:close/>
              </a:path>
              <a:path w="285114" h="333375">
                <a:moveTo>
                  <a:pt x="273752" y="56438"/>
                </a:moveTo>
                <a:lnTo>
                  <a:pt x="149786" y="56438"/>
                </a:lnTo>
                <a:lnTo>
                  <a:pt x="176557" y="60981"/>
                </a:lnTo>
                <a:lnTo>
                  <a:pt x="196030" y="74612"/>
                </a:lnTo>
                <a:lnTo>
                  <a:pt x="208216" y="97334"/>
                </a:lnTo>
                <a:lnTo>
                  <a:pt x="213124" y="129147"/>
                </a:lnTo>
                <a:lnTo>
                  <a:pt x="213124" y="332890"/>
                </a:lnTo>
                <a:lnTo>
                  <a:pt x="284619" y="332890"/>
                </a:lnTo>
                <a:lnTo>
                  <a:pt x="284619" y="110352"/>
                </a:lnTo>
                <a:lnTo>
                  <a:pt x="282691" y="84978"/>
                </a:lnTo>
                <a:lnTo>
                  <a:pt x="276911" y="62720"/>
                </a:lnTo>
                <a:lnTo>
                  <a:pt x="273752" y="56438"/>
                </a:lnTo>
                <a:close/>
              </a:path>
              <a:path w="285114" h="333375">
                <a:moveTo>
                  <a:pt x="169900" y="0"/>
                </a:moveTo>
                <a:lnTo>
                  <a:pt x="138877" y="3612"/>
                </a:lnTo>
                <a:lnTo>
                  <a:pt x="111703" y="14439"/>
                </a:lnTo>
                <a:lnTo>
                  <a:pt x="88384" y="32467"/>
                </a:lnTo>
                <a:lnTo>
                  <a:pt x="68929" y="57684"/>
                </a:lnTo>
                <a:lnTo>
                  <a:pt x="136168" y="57684"/>
                </a:lnTo>
                <a:lnTo>
                  <a:pt x="149786" y="56438"/>
                </a:lnTo>
                <a:lnTo>
                  <a:pt x="273752" y="56438"/>
                </a:lnTo>
                <a:lnTo>
                  <a:pt x="237339" y="15562"/>
                </a:lnTo>
                <a:lnTo>
                  <a:pt x="195348" y="1738"/>
                </a:lnTo>
                <a:lnTo>
                  <a:pt x="169900" y="0"/>
                </a:lnTo>
                <a:close/>
              </a:path>
            </a:pathLst>
          </a:custGeom>
          <a:solidFill>
            <a:srgbClr val="FFFFFF"/>
          </a:solidFill>
        </p:spPr>
        <p:txBody>
          <a:bodyPr wrap="square" lIns="0" tIns="0" rIns="0" bIns="0" rtlCol="0"/>
          <a:lstStyle/>
          <a:p>
            <a:endParaRPr/>
          </a:p>
        </p:txBody>
      </p:sp>
      <p:sp>
        <p:nvSpPr>
          <p:cNvPr id="106" name="object 22"/>
          <p:cNvSpPr/>
          <p:nvPr/>
        </p:nvSpPr>
        <p:spPr>
          <a:xfrm>
            <a:off x="3703574" y="1059156"/>
            <a:ext cx="325120" cy="342900"/>
          </a:xfrm>
          <a:custGeom>
            <a:avLst/>
            <a:gdLst/>
            <a:ahLst/>
            <a:cxnLst/>
            <a:rect l="l" t="t" r="r" b="b"/>
            <a:pathLst>
              <a:path w="325120" h="342900">
                <a:moveTo>
                  <a:pt x="281569" y="56427"/>
                </a:moveTo>
                <a:lnTo>
                  <a:pt x="155482" y="56427"/>
                </a:lnTo>
                <a:lnTo>
                  <a:pt x="184799" y="59207"/>
                </a:lnTo>
                <a:lnTo>
                  <a:pt x="205756" y="67550"/>
                </a:lnTo>
                <a:lnTo>
                  <a:pt x="218340" y="81456"/>
                </a:lnTo>
                <a:lnTo>
                  <a:pt x="222537" y="100928"/>
                </a:lnTo>
                <a:lnTo>
                  <a:pt x="220733" y="113227"/>
                </a:lnTo>
                <a:lnTo>
                  <a:pt x="188011" y="137296"/>
                </a:lnTo>
                <a:lnTo>
                  <a:pt x="150399" y="142584"/>
                </a:lnTo>
                <a:lnTo>
                  <a:pt x="140239" y="144029"/>
                </a:lnTo>
                <a:lnTo>
                  <a:pt x="131881" y="145399"/>
                </a:lnTo>
                <a:lnTo>
                  <a:pt x="125326" y="146728"/>
                </a:lnTo>
                <a:lnTo>
                  <a:pt x="97929" y="150694"/>
                </a:lnTo>
                <a:lnTo>
                  <a:pt x="55311" y="161992"/>
                </a:lnTo>
                <a:lnTo>
                  <a:pt x="22564" y="183330"/>
                </a:lnTo>
                <a:lnTo>
                  <a:pt x="2505" y="222496"/>
                </a:lnTo>
                <a:lnTo>
                  <a:pt x="0" y="247625"/>
                </a:lnTo>
                <a:lnTo>
                  <a:pt x="2107" y="269240"/>
                </a:lnTo>
                <a:lnTo>
                  <a:pt x="19012" y="304953"/>
                </a:lnTo>
                <a:lnTo>
                  <a:pt x="50227" y="329484"/>
                </a:lnTo>
                <a:lnTo>
                  <a:pt x="89100" y="341383"/>
                </a:lnTo>
                <a:lnTo>
                  <a:pt x="111588" y="342869"/>
                </a:lnTo>
                <a:lnTo>
                  <a:pt x="145608" y="340403"/>
                </a:lnTo>
                <a:lnTo>
                  <a:pt x="175653" y="333002"/>
                </a:lnTo>
                <a:lnTo>
                  <a:pt x="201713" y="320658"/>
                </a:lnTo>
                <a:lnTo>
                  <a:pt x="223783" y="303362"/>
                </a:lnTo>
                <a:lnTo>
                  <a:pt x="324691" y="303362"/>
                </a:lnTo>
                <a:lnTo>
                  <a:pt x="324691" y="286472"/>
                </a:lnTo>
                <a:lnTo>
                  <a:pt x="137901" y="286472"/>
                </a:lnTo>
                <a:lnTo>
                  <a:pt x="126050" y="285921"/>
                </a:lnTo>
                <a:lnTo>
                  <a:pt x="84853" y="271396"/>
                </a:lnTo>
                <a:lnTo>
                  <a:pt x="71495" y="244463"/>
                </a:lnTo>
                <a:lnTo>
                  <a:pt x="75176" y="224412"/>
                </a:lnTo>
                <a:lnTo>
                  <a:pt x="86200" y="208761"/>
                </a:lnTo>
                <a:lnTo>
                  <a:pt x="104603" y="197481"/>
                </a:lnTo>
                <a:lnTo>
                  <a:pt x="130393" y="190580"/>
                </a:lnTo>
                <a:lnTo>
                  <a:pt x="159356" y="187095"/>
                </a:lnTo>
                <a:lnTo>
                  <a:pt x="183650" y="182897"/>
                </a:lnTo>
                <a:lnTo>
                  <a:pt x="203264" y="177996"/>
                </a:lnTo>
                <a:lnTo>
                  <a:pt x="218192" y="172403"/>
                </a:lnTo>
                <a:lnTo>
                  <a:pt x="290284" y="172403"/>
                </a:lnTo>
                <a:lnTo>
                  <a:pt x="290284" y="94646"/>
                </a:lnTo>
                <a:lnTo>
                  <a:pt x="287688" y="71979"/>
                </a:lnTo>
                <a:lnTo>
                  <a:pt x="281569" y="56427"/>
                </a:lnTo>
                <a:close/>
              </a:path>
              <a:path w="325120" h="342900">
                <a:moveTo>
                  <a:pt x="324691" y="303362"/>
                </a:moveTo>
                <a:lnTo>
                  <a:pt x="223783" y="303362"/>
                </a:lnTo>
                <a:lnTo>
                  <a:pt x="230109" y="320658"/>
                </a:lnTo>
                <a:lnTo>
                  <a:pt x="241517" y="333002"/>
                </a:lnTo>
                <a:lnTo>
                  <a:pt x="258008" y="340403"/>
                </a:lnTo>
                <a:lnTo>
                  <a:pt x="279583" y="342869"/>
                </a:lnTo>
                <a:lnTo>
                  <a:pt x="290620" y="342358"/>
                </a:lnTo>
                <a:lnTo>
                  <a:pt x="301819" y="340827"/>
                </a:lnTo>
                <a:lnTo>
                  <a:pt x="313177" y="338275"/>
                </a:lnTo>
                <a:lnTo>
                  <a:pt x="324691" y="334701"/>
                </a:lnTo>
                <a:lnTo>
                  <a:pt x="324691" y="303362"/>
                </a:lnTo>
                <a:close/>
              </a:path>
              <a:path w="325120" h="342900">
                <a:moveTo>
                  <a:pt x="290284" y="172403"/>
                </a:moveTo>
                <a:lnTo>
                  <a:pt x="218192" y="172403"/>
                </a:lnTo>
                <a:lnTo>
                  <a:pt x="218191" y="224422"/>
                </a:lnTo>
                <a:lnTo>
                  <a:pt x="216421" y="238966"/>
                </a:lnTo>
                <a:lnTo>
                  <a:pt x="189879" y="272672"/>
                </a:lnTo>
                <a:lnTo>
                  <a:pt x="151968" y="285609"/>
                </a:lnTo>
                <a:lnTo>
                  <a:pt x="137901" y="286472"/>
                </a:lnTo>
                <a:lnTo>
                  <a:pt x="300503" y="286472"/>
                </a:lnTo>
                <a:lnTo>
                  <a:pt x="295844" y="284556"/>
                </a:lnTo>
                <a:lnTo>
                  <a:pt x="293352" y="280839"/>
                </a:lnTo>
                <a:lnTo>
                  <a:pt x="291279" y="277049"/>
                </a:lnTo>
                <a:lnTo>
                  <a:pt x="290378" y="271396"/>
                </a:lnTo>
                <a:lnTo>
                  <a:pt x="290284" y="172403"/>
                </a:lnTo>
                <a:close/>
              </a:path>
              <a:path w="325120" h="342900">
                <a:moveTo>
                  <a:pt x="324691" y="285195"/>
                </a:moveTo>
                <a:lnTo>
                  <a:pt x="319644" y="286064"/>
                </a:lnTo>
                <a:lnTo>
                  <a:pt x="316398" y="286472"/>
                </a:lnTo>
                <a:lnTo>
                  <a:pt x="324691" y="286472"/>
                </a:lnTo>
                <a:lnTo>
                  <a:pt x="324691" y="285195"/>
                </a:lnTo>
                <a:close/>
              </a:path>
              <a:path w="325120" h="342900">
                <a:moveTo>
                  <a:pt x="159859" y="0"/>
                </a:moveTo>
                <a:lnTo>
                  <a:pt x="104045" y="5650"/>
                </a:lnTo>
                <a:lnTo>
                  <a:pt x="60835" y="22585"/>
                </a:lnTo>
                <a:lnTo>
                  <a:pt x="26025" y="57824"/>
                </a:lnTo>
                <a:lnTo>
                  <a:pt x="11884" y="108446"/>
                </a:lnTo>
                <a:lnTo>
                  <a:pt x="83411" y="108446"/>
                </a:lnTo>
                <a:lnTo>
                  <a:pt x="89777" y="85684"/>
                </a:lnTo>
                <a:lnTo>
                  <a:pt x="103905" y="69428"/>
                </a:lnTo>
                <a:lnTo>
                  <a:pt x="125803" y="59677"/>
                </a:lnTo>
                <a:lnTo>
                  <a:pt x="155482" y="56427"/>
                </a:lnTo>
                <a:lnTo>
                  <a:pt x="281569" y="56427"/>
                </a:lnTo>
                <a:lnTo>
                  <a:pt x="279909" y="52207"/>
                </a:lnTo>
                <a:lnTo>
                  <a:pt x="248840" y="21329"/>
                </a:lnTo>
                <a:lnTo>
                  <a:pt x="209034" y="5328"/>
                </a:lnTo>
                <a:lnTo>
                  <a:pt x="185614" y="1331"/>
                </a:lnTo>
                <a:lnTo>
                  <a:pt x="159859" y="0"/>
                </a:lnTo>
                <a:close/>
              </a:path>
            </a:pathLst>
          </a:custGeom>
          <a:solidFill>
            <a:srgbClr val="FFFFFF"/>
          </a:solidFill>
        </p:spPr>
        <p:txBody>
          <a:bodyPr wrap="square" lIns="0" tIns="0" rIns="0" bIns="0" rtlCol="0"/>
          <a:lstStyle/>
          <a:p>
            <a:endParaRPr/>
          </a:p>
        </p:txBody>
      </p:sp>
      <p:sp>
        <p:nvSpPr>
          <p:cNvPr id="107" name="object 23"/>
          <p:cNvSpPr/>
          <p:nvPr/>
        </p:nvSpPr>
        <p:spPr>
          <a:xfrm>
            <a:off x="4047509" y="1059760"/>
            <a:ext cx="190500" cy="333375"/>
          </a:xfrm>
          <a:custGeom>
            <a:avLst/>
            <a:gdLst/>
            <a:ahLst/>
            <a:cxnLst/>
            <a:rect l="l" t="t" r="r" b="b"/>
            <a:pathLst>
              <a:path w="190500" h="333375">
                <a:moveTo>
                  <a:pt x="67086" y="8826"/>
                </a:moveTo>
                <a:lnTo>
                  <a:pt x="0" y="8826"/>
                </a:lnTo>
                <a:lnTo>
                  <a:pt x="0" y="332890"/>
                </a:lnTo>
                <a:lnTo>
                  <a:pt x="71400" y="332890"/>
                </a:lnTo>
                <a:lnTo>
                  <a:pt x="71400" y="178696"/>
                </a:lnTo>
                <a:lnTo>
                  <a:pt x="73022" y="154022"/>
                </a:lnTo>
                <a:lnTo>
                  <a:pt x="85920" y="112619"/>
                </a:lnTo>
                <a:lnTo>
                  <a:pt x="124883" y="74773"/>
                </a:lnTo>
                <a:lnTo>
                  <a:pt x="135087" y="71474"/>
                </a:lnTo>
                <a:lnTo>
                  <a:pt x="67086" y="71474"/>
                </a:lnTo>
                <a:lnTo>
                  <a:pt x="67086" y="8826"/>
                </a:lnTo>
                <a:close/>
              </a:path>
              <a:path w="190500" h="333375">
                <a:moveTo>
                  <a:pt x="162958" y="0"/>
                </a:moveTo>
                <a:lnTo>
                  <a:pt x="117360" y="12713"/>
                </a:lnTo>
                <a:lnTo>
                  <a:pt x="80107" y="45789"/>
                </a:lnTo>
                <a:lnTo>
                  <a:pt x="68343" y="71474"/>
                </a:lnTo>
                <a:lnTo>
                  <a:pt x="135087" y="71474"/>
                </a:lnTo>
                <a:lnTo>
                  <a:pt x="141273" y="69483"/>
                </a:lnTo>
                <a:lnTo>
                  <a:pt x="159230" y="67725"/>
                </a:lnTo>
                <a:lnTo>
                  <a:pt x="189920" y="67725"/>
                </a:lnTo>
                <a:lnTo>
                  <a:pt x="189920" y="1916"/>
                </a:lnTo>
                <a:lnTo>
                  <a:pt x="172846" y="490"/>
                </a:lnTo>
                <a:lnTo>
                  <a:pt x="167001" y="124"/>
                </a:lnTo>
                <a:lnTo>
                  <a:pt x="162958" y="0"/>
                </a:lnTo>
                <a:close/>
              </a:path>
              <a:path w="190500" h="333375">
                <a:moveTo>
                  <a:pt x="189920" y="67725"/>
                </a:moveTo>
                <a:lnTo>
                  <a:pt x="159230" y="67725"/>
                </a:lnTo>
                <a:lnTo>
                  <a:pt x="166286" y="67920"/>
                </a:lnTo>
                <a:lnTo>
                  <a:pt x="173755" y="68505"/>
                </a:lnTo>
                <a:lnTo>
                  <a:pt x="181661" y="69488"/>
                </a:lnTo>
                <a:lnTo>
                  <a:pt x="189920" y="70856"/>
                </a:lnTo>
                <a:lnTo>
                  <a:pt x="189920" y="67725"/>
                </a:lnTo>
                <a:close/>
              </a:path>
            </a:pathLst>
          </a:custGeom>
          <a:solidFill>
            <a:srgbClr val="FFFFFF"/>
          </a:solidFill>
        </p:spPr>
        <p:txBody>
          <a:bodyPr wrap="square" lIns="0" tIns="0" rIns="0" bIns="0" rtlCol="0"/>
          <a:lstStyle/>
          <a:p>
            <a:endParaRPr/>
          </a:p>
        </p:txBody>
      </p:sp>
      <p:sp>
        <p:nvSpPr>
          <p:cNvPr id="108" name="object 24"/>
          <p:cNvSpPr/>
          <p:nvPr/>
        </p:nvSpPr>
        <p:spPr>
          <a:xfrm>
            <a:off x="1494632" y="946476"/>
            <a:ext cx="311785" cy="446405"/>
          </a:xfrm>
          <a:custGeom>
            <a:avLst/>
            <a:gdLst/>
            <a:ahLst/>
            <a:cxnLst/>
            <a:rect l="l" t="t" r="r" b="b"/>
            <a:pathLst>
              <a:path w="311785" h="446405">
                <a:moveTo>
                  <a:pt x="311278" y="0"/>
                </a:moveTo>
                <a:lnTo>
                  <a:pt x="90363" y="0"/>
                </a:lnTo>
                <a:lnTo>
                  <a:pt x="89745" y="62"/>
                </a:lnTo>
                <a:lnTo>
                  <a:pt x="38984" y="9564"/>
                </a:lnTo>
                <a:lnTo>
                  <a:pt x="6709" y="48302"/>
                </a:lnTo>
                <a:lnTo>
                  <a:pt x="0" y="96206"/>
                </a:lnTo>
                <a:lnTo>
                  <a:pt x="94" y="446164"/>
                </a:lnTo>
                <a:lnTo>
                  <a:pt x="78981" y="446164"/>
                </a:lnTo>
                <a:lnTo>
                  <a:pt x="78981" y="248086"/>
                </a:lnTo>
                <a:lnTo>
                  <a:pt x="282975" y="248086"/>
                </a:lnTo>
                <a:lnTo>
                  <a:pt x="282975" y="184350"/>
                </a:lnTo>
                <a:lnTo>
                  <a:pt x="78981" y="184350"/>
                </a:lnTo>
                <a:lnTo>
                  <a:pt x="78981" y="67526"/>
                </a:lnTo>
                <a:lnTo>
                  <a:pt x="311278" y="67526"/>
                </a:lnTo>
                <a:lnTo>
                  <a:pt x="311278" y="0"/>
                </a:lnTo>
                <a:close/>
              </a:path>
            </a:pathLst>
          </a:custGeom>
          <a:solidFill>
            <a:srgbClr val="FFFFFF"/>
          </a:solidFill>
        </p:spPr>
        <p:txBody>
          <a:bodyPr wrap="square" lIns="0" tIns="0" rIns="0" bIns="0" rtlCol="0"/>
          <a:lstStyle/>
          <a:p>
            <a:endParaRPr/>
          </a:p>
        </p:txBody>
      </p:sp>
      <p:sp>
        <p:nvSpPr>
          <p:cNvPr id="109" name="object 25"/>
          <p:cNvSpPr/>
          <p:nvPr/>
        </p:nvSpPr>
        <p:spPr>
          <a:xfrm>
            <a:off x="3952961" y="1487545"/>
            <a:ext cx="33020" cy="27940"/>
          </a:xfrm>
          <a:custGeom>
            <a:avLst/>
            <a:gdLst/>
            <a:ahLst/>
            <a:cxnLst/>
            <a:rect l="l" t="t" r="r" b="b"/>
            <a:pathLst>
              <a:path w="33020" h="27940">
                <a:moveTo>
                  <a:pt x="19119" y="0"/>
                </a:moveTo>
                <a:lnTo>
                  <a:pt x="0" y="0"/>
                </a:lnTo>
                <a:lnTo>
                  <a:pt x="0" y="27894"/>
                </a:lnTo>
                <a:lnTo>
                  <a:pt x="26428" y="27894"/>
                </a:lnTo>
                <a:lnTo>
                  <a:pt x="32648" y="23213"/>
                </a:lnTo>
                <a:lnTo>
                  <a:pt x="32648" y="8942"/>
                </a:lnTo>
                <a:lnTo>
                  <a:pt x="31056" y="5444"/>
                </a:lnTo>
                <a:lnTo>
                  <a:pt x="27957" y="3256"/>
                </a:lnTo>
                <a:lnTo>
                  <a:pt x="24742" y="1088"/>
                </a:lnTo>
                <a:lnTo>
                  <a:pt x="19119" y="0"/>
                </a:lnTo>
                <a:close/>
              </a:path>
            </a:pathLst>
          </a:custGeom>
          <a:solidFill>
            <a:srgbClr val="FFFFFF"/>
          </a:solidFill>
        </p:spPr>
        <p:txBody>
          <a:bodyPr wrap="square" lIns="0" tIns="0" rIns="0" bIns="0" rtlCol="0"/>
          <a:lstStyle/>
          <a:p>
            <a:endParaRPr/>
          </a:p>
        </p:txBody>
      </p:sp>
      <p:sp>
        <p:nvSpPr>
          <p:cNvPr id="110" name="object 26"/>
          <p:cNvSpPr/>
          <p:nvPr/>
        </p:nvSpPr>
        <p:spPr>
          <a:xfrm>
            <a:off x="1390899" y="1451235"/>
            <a:ext cx="2879090" cy="145415"/>
          </a:xfrm>
          <a:custGeom>
            <a:avLst/>
            <a:gdLst/>
            <a:ahLst/>
            <a:cxnLst/>
            <a:rect l="l" t="t" r="r" b="b"/>
            <a:pathLst>
              <a:path w="2879090" h="145415">
                <a:moveTo>
                  <a:pt x="2856352" y="0"/>
                </a:moveTo>
                <a:lnTo>
                  <a:pt x="69599" y="0"/>
                </a:lnTo>
                <a:lnTo>
                  <a:pt x="55584" y="2539"/>
                </a:lnTo>
                <a:lnTo>
                  <a:pt x="26376" y="31622"/>
                </a:lnTo>
                <a:lnTo>
                  <a:pt x="1978" y="119608"/>
                </a:lnTo>
                <a:lnTo>
                  <a:pt x="0" y="126823"/>
                </a:lnTo>
                <a:lnTo>
                  <a:pt x="1130" y="133084"/>
                </a:lnTo>
                <a:lnTo>
                  <a:pt x="4816" y="137775"/>
                </a:lnTo>
                <a:lnTo>
                  <a:pt x="8544" y="142383"/>
                </a:lnTo>
                <a:lnTo>
                  <a:pt x="14889" y="144969"/>
                </a:lnTo>
                <a:lnTo>
                  <a:pt x="2809034" y="144969"/>
                </a:lnTo>
                <a:lnTo>
                  <a:pt x="2822979" y="142434"/>
                </a:lnTo>
                <a:lnTo>
                  <a:pt x="2833758" y="136686"/>
                </a:lnTo>
                <a:lnTo>
                  <a:pt x="2704912" y="136686"/>
                </a:lnTo>
                <a:lnTo>
                  <a:pt x="2695005" y="135960"/>
                </a:lnTo>
                <a:lnTo>
                  <a:pt x="2689347" y="134770"/>
                </a:lnTo>
                <a:lnTo>
                  <a:pt x="2399434" y="134770"/>
                </a:lnTo>
                <a:lnTo>
                  <a:pt x="2399434" y="14083"/>
                </a:lnTo>
                <a:lnTo>
                  <a:pt x="2689930" y="14083"/>
                </a:lnTo>
                <a:lnTo>
                  <a:pt x="2696383" y="12795"/>
                </a:lnTo>
                <a:lnTo>
                  <a:pt x="2706315" y="12198"/>
                </a:lnTo>
                <a:lnTo>
                  <a:pt x="2877496" y="12198"/>
                </a:lnTo>
                <a:lnTo>
                  <a:pt x="2877441" y="11884"/>
                </a:lnTo>
                <a:lnTo>
                  <a:pt x="2873776" y="7172"/>
                </a:lnTo>
                <a:lnTo>
                  <a:pt x="2870090" y="2628"/>
                </a:lnTo>
                <a:lnTo>
                  <a:pt x="2863923" y="62"/>
                </a:lnTo>
                <a:lnTo>
                  <a:pt x="2856352" y="0"/>
                </a:lnTo>
                <a:close/>
              </a:path>
              <a:path w="2879090" h="145415">
                <a:moveTo>
                  <a:pt x="2708818" y="34407"/>
                </a:moveTo>
                <a:lnTo>
                  <a:pt x="2703320" y="34407"/>
                </a:lnTo>
                <a:lnTo>
                  <a:pt x="2698964" y="35276"/>
                </a:lnTo>
                <a:lnTo>
                  <a:pt x="2695802" y="37192"/>
                </a:lnTo>
                <a:lnTo>
                  <a:pt x="2692619" y="39035"/>
                </a:lnTo>
                <a:lnTo>
                  <a:pt x="2691090" y="41412"/>
                </a:lnTo>
                <a:lnTo>
                  <a:pt x="2691090" y="48982"/>
                </a:lnTo>
                <a:lnTo>
                  <a:pt x="2696305" y="53391"/>
                </a:lnTo>
                <a:lnTo>
                  <a:pt x="2717727" y="61767"/>
                </a:lnTo>
                <a:lnTo>
                  <a:pt x="2726337" y="65374"/>
                </a:lnTo>
                <a:lnTo>
                  <a:pt x="2752858" y="99557"/>
                </a:lnTo>
                <a:lnTo>
                  <a:pt x="2752132" y="106987"/>
                </a:lnTo>
                <a:lnTo>
                  <a:pt x="2716493" y="136010"/>
                </a:lnTo>
                <a:lnTo>
                  <a:pt x="2704912" y="136686"/>
                </a:lnTo>
                <a:lnTo>
                  <a:pt x="2833758" y="136686"/>
                </a:lnTo>
                <a:lnTo>
                  <a:pt x="2835845" y="135574"/>
                </a:lnTo>
                <a:lnTo>
                  <a:pt x="2846120" y="125506"/>
                </a:lnTo>
                <a:lnTo>
                  <a:pt x="2852290" y="113347"/>
                </a:lnTo>
                <a:lnTo>
                  <a:pt x="2871036" y="45548"/>
                </a:lnTo>
                <a:lnTo>
                  <a:pt x="2747288" y="45548"/>
                </a:lnTo>
                <a:lnTo>
                  <a:pt x="2735912" y="40666"/>
                </a:lnTo>
                <a:lnTo>
                  <a:pt x="2725708" y="37186"/>
                </a:lnTo>
                <a:lnTo>
                  <a:pt x="2716676" y="35101"/>
                </a:lnTo>
                <a:lnTo>
                  <a:pt x="2708818" y="34407"/>
                </a:lnTo>
                <a:close/>
              </a:path>
              <a:path w="2879090" h="145415">
                <a:moveTo>
                  <a:pt x="2531954" y="14083"/>
                </a:moveTo>
                <a:lnTo>
                  <a:pt x="2487882" y="14083"/>
                </a:lnTo>
                <a:lnTo>
                  <a:pt x="2487882" y="36313"/>
                </a:lnTo>
                <a:lnTo>
                  <a:pt x="2429601" y="36313"/>
                </a:lnTo>
                <a:lnTo>
                  <a:pt x="2429601" y="61652"/>
                </a:lnTo>
                <a:lnTo>
                  <a:pt x="2485034" y="61652"/>
                </a:lnTo>
                <a:lnTo>
                  <a:pt x="2485034" y="83861"/>
                </a:lnTo>
                <a:lnTo>
                  <a:pt x="2429601" y="83861"/>
                </a:lnTo>
                <a:lnTo>
                  <a:pt x="2429601" y="112603"/>
                </a:lnTo>
                <a:lnTo>
                  <a:pt x="2489295" y="112603"/>
                </a:lnTo>
                <a:lnTo>
                  <a:pt x="2489295" y="134770"/>
                </a:lnTo>
                <a:lnTo>
                  <a:pt x="2531954" y="134770"/>
                </a:lnTo>
                <a:lnTo>
                  <a:pt x="2531954" y="14083"/>
                </a:lnTo>
                <a:close/>
              </a:path>
              <a:path w="2879090" h="145415">
                <a:moveTo>
                  <a:pt x="2689930" y="14083"/>
                </a:moveTo>
                <a:lnTo>
                  <a:pt x="2584811" y="14083"/>
                </a:lnTo>
                <a:lnTo>
                  <a:pt x="2594085" y="14751"/>
                </a:lnTo>
                <a:lnTo>
                  <a:pt x="2602220" y="16754"/>
                </a:lnTo>
                <a:lnTo>
                  <a:pt x="2625867" y="50008"/>
                </a:lnTo>
                <a:lnTo>
                  <a:pt x="2625216" y="57171"/>
                </a:lnTo>
                <a:lnTo>
                  <a:pt x="2594966" y="85743"/>
                </a:lnTo>
                <a:lnTo>
                  <a:pt x="2586025" y="86416"/>
                </a:lnTo>
                <a:lnTo>
                  <a:pt x="2562068" y="86416"/>
                </a:lnTo>
                <a:lnTo>
                  <a:pt x="2562068" y="134770"/>
                </a:lnTo>
                <a:lnTo>
                  <a:pt x="2689347" y="134770"/>
                </a:lnTo>
                <a:lnTo>
                  <a:pt x="2684665" y="133786"/>
                </a:lnTo>
                <a:lnTo>
                  <a:pt x="2673891" y="130175"/>
                </a:lnTo>
                <a:lnTo>
                  <a:pt x="2662683" y="125137"/>
                </a:lnTo>
                <a:lnTo>
                  <a:pt x="2662683" y="99211"/>
                </a:lnTo>
                <a:lnTo>
                  <a:pt x="2721739" y="99211"/>
                </a:lnTo>
                <a:lnTo>
                  <a:pt x="2721739" y="98342"/>
                </a:lnTo>
                <a:lnTo>
                  <a:pt x="2716084" y="93588"/>
                </a:lnTo>
                <a:lnTo>
                  <a:pt x="2686232" y="81735"/>
                </a:lnTo>
                <a:lnTo>
                  <a:pt x="2681792" y="79882"/>
                </a:lnTo>
                <a:lnTo>
                  <a:pt x="2659877" y="53516"/>
                </a:lnTo>
                <a:lnTo>
                  <a:pt x="2659877" y="47035"/>
                </a:lnTo>
                <a:lnTo>
                  <a:pt x="2687458" y="14576"/>
                </a:lnTo>
                <a:lnTo>
                  <a:pt x="2689930" y="14083"/>
                </a:lnTo>
                <a:close/>
              </a:path>
              <a:path w="2879090" h="145415">
                <a:moveTo>
                  <a:pt x="2721739" y="99211"/>
                </a:moveTo>
                <a:lnTo>
                  <a:pt x="2662683" y="99211"/>
                </a:lnTo>
                <a:lnTo>
                  <a:pt x="2671416" y="104844"/>
                </a:lnTo>
                <a:lnTo>
                  <a:pt x="2678787" y="108750"/>
                </a:lnTo>
                <a:lnTo>
                  <a:pt x="2684682" y="111127"/>
                </a:lnTo>
                <a:lnTo>
                  <a:pt x="2690556" y="113347"/>
                </a:lnTo>
                <a:lnTo>
                  <a:pt x="2696682" y="114478"/>
                </a:lnTo>
                <a:lnTo>
                  <a:pt x="2715508" y="114478"/>
                </a:lnTo>
                <a:lnTo>
                  <a:pt x="2721739" y="110719"/>
                </a:lnTo>
                <a:lnTo>
                  <a:pt x="2721739" y="99211"/>
                </a:lnTo>
                <a:close/>
              </a:path>
              <a:path w="2879090" h="145415">
                <a:moveTo>
                  <a:pt x="2877496" y="12198"/>
                </a:moveTo>
                <a:lnTo>
                  <a:pt x="2706315" y="12198"/>
                </a:lnTo>
                <a:lnTo>
                  <a:pt x="2716375" y="12797"/>
                </a:lnTo>
                <a:lnTo>
                  <a:pt x="2726558" y="14596"/>
                </a:lnTo>
                <a:lnTo>
                  <a:pt x="2736863" y="17596"/>
                </a:lnTo>
                <a:lnTo>
                  <a:pt x="2747288" y="21800"/>
                </a:lnTo>
                <a:lnTo>
                  <a:pt x="2747288" y="45548"/>
                </a:lnTo>
                <a:lnTo>
                  <a:pt x="2871036" y="45548"/>
                </a:lnTo>
                <a:lnTo>
                  <a:pt x="2878561" y="18229"/>
                </a:lnTo>
                <a:lnTo>
                  <a:pt x="2877496" y="12198"/>
                </a:lnTo>
                <a:close/>
              </a:path>
            </a:pathLst>
          </a:custGeom>
          <a:solidFill>
            <a:srgbClr val="FFFFFF"/>
          </a:solidFill>
        </p:spPr>
        <p:txBody>
          <a:bodyPr wrap="square" lIns="0" tIns="0" rIns="0" bIns="0" rtlCol="0"/>
          <a:lstStyle/>
          <a:p>
            <a:endParaRPr/>
          </a:p>
        </p:txBody>
      </p:sp>
      <p:sp>
        <p:nvSpPr>
          <p:cNvPr id="111" name="object 27"/>
          <p:cNvSpPr/>
          <p:nvPr/>
        </p:nvSpPr>
        <p:spPr>
          <a:xfrm>
            <a:off x="1390900" y="1451233"/>
            <a:ext cx="2879090" cy="145415"/>
          </a:xfrm>
          <a:custGeom>
            <a:avLst/>
            <a:gdLst/>
            <a:ahLst/>
            <a:cxnLst/>
            <a:rect l="l" t="t" r="r" b="b"/>
            <a:pathLst>
              <a:path w="2879090" h="145415">
                <a:moveTo>
                  <a:pt x="2856352" y="0"/>
                </a:moveTo>
                <a:lnTo>
                  <a:pt x="69589" y="0"/>
                </a:lnTo>
                <a:lnTo>
                  <a:pt x="55575" y="2539"/>
                </a:lnTo>
                <a:lnTo>
                  <a:pt x="26376" y="31622"/>
                </a:lnTo>
                <a:lnTo>
                  <a:pt x="1978" y="119608"/>
                </a:lnTo>
                <a:lnTo>
                  <a:pt x="0" y="126833"/>
                </a:lnTo>
                <a:lnTo>
                  <a:pt x="1130" y="133084"/>
                </a:lnTo>
                <a:lnTo>
                  <a:pt x="4816" y="137775"/>
                </a:lnTo>
                <a:lnTo>
                  <a:pt x="8544" y="142383"/>
                </a:lnTo>
                <a:lnTo>
                  <a:pt x="14889" y="144969"/>
                </a:lnTo>
                <a:lnTo>
                  <a:pt x="2809034" y="144969"/>
                </a:lnTo>
                <a:lnTo>
                  <a:pt x="2822979" y="142434"/>
                </a:lnTo>
                <a:lnTo>
                  <a:pt x="2833758" y="136686"/>
                </a:lnTo>
                <a:lnTo>
                  <a:pt x="2704922" y="136686"/>
                </a:lnTo>
                <a:lnTo>
                  <a:pt x="2695009" y="135960"/>
                </a:lnTo>
                <a:lnTo>
                  <a:pt x="2689350" y="134770"/>
                </a:lnTo>
                <a:lnTo>
                  <a:pt x="2399424" y="134770"/>
                </a:lnTo>
                <a:lnTo>
                  <a:pt x="2399424" y="14083"/>
                </a:lnTo>
                <a:lnTo>
                  <a:pt x="2689935" y="14083"/>
                </a:lnTo>
                <a:lnTo>
                  <a:pt x="2696383" y="12795"/>
                </a:lnTo>
                <a:lnTo>
                  <a:pt x="2706315" y="12198"/>
                </a:lnTo>
                <a:lnTo>
                  <a:pt x="2877496" y="12198"/>
                </a:lnTo>
                <a:lnTo>
                  <a:pt x="2877441" y="11884"/>
                </a:lnTo>
                <a:lnTo>
                  <a:pt x="2873776" y="7172"/>
                </a:lnTo>
                <a:lnTo>
                  <a:pt x="2870090" y="2628"/>
                </a:lnTo>
                <a:lnTo>
                  <a:pt x="2863912" y="62"/>
                </a:lnTo>
                <a:lnTo>
                  <a:pt x="2856352" y="0"/>
                </a:lnTo>
                <a:close/>
              </a:path>
              <a:path w="2879090" h="145415">
                <a:moveTo>
                  <a:pt x="2708818" y="34407"/>
                </a:moveTo>
                <a:lnTo>
                  <a:pt x="2703310" y="34407"/>
                </a:lnTo>
                <a:lnTo>
                  <a:pt x="2698964" y="35276"/>
                </a:lnTo>
                <a:lnTo>
                  <a:pt x="2695802" y="37192"/>
                </a:lnTo>
                <a:lnTo>
                  <a:pt x="2692609" y="39035"/>
                </a:lnTo>
                <a:lnTo>
                  <a:pt x="2691090" y="41412"/>
                </a:lnTo>
                <a:lnTo>
                  <a:pt x="2691090" y="48982"/>
                </a:lnTo>
                <a:lnTo>
                  <a:pt x="2696305" y="53391"/>
                </a:lnTo>
                <a:lnTo>
                  <a:pt x="2717723" y="61778"/>
                </a:lnTo>
                <a:lnTo>
                  <a:pt x="2726335" y="65384"/>
                </a:lnTo>
                <a:lnTo>
                  <a:pt x="2752869" y="99557"/>
                </a:lnTo>
                <a:lnTo>
                  <a:pt x="2752140" y="106992"/>
                </a:lnTo>
                <a:lnTo>
                  <a:pt x="2716496" y="136010"/>
                </a:lnTo>
                <a:lnTo>
                  <a:pt x="2704922" y="136686"/>
                </a:lnTo>
                <a:lnTo>
                  <a:pt x="2833758" y="136686"/>
                </a:lnTo>
                <a:lnTo>
                  <a:pt x="2835845" y="135574"/>
                </a:lnTo>
                <a:lnTo>
                  <a:pt x="2846120" y="125506"/>
                </a:lnTo>
                <a:lnTo>
                  <a:pt x="2852290" y="113347"/>
                </a:lnTo>
                <a:lnTo>
                  <a:pt x="2871028" y="45548"/>
                </a:lnTo>
                <a:lnTo>
                  <a:pt x="2747288" y="45548"/>
                </a:lnTo>
                <a:lnTo>
                  <a:pt x="2735908" y="40666"/>
                </a:lnTo>
                <a:lnTo>
                  <a:pt x="2725704" y="37186"/>
                </a:lnTo>
                <a:lnTo>
                  <a:pt x="2716675" y="35101"/>
                </a:lnTo>
                <a:lnTo>
                  <a:pt x="2708818" y="34407"/>
                </a:lnTo>
                <a:close/>
              </a:path>
              <a:path w="2879090" h="145415">
                <a:moveTo>
                  <a:pt x="2531954" y="14083"/>
                </a:moveTo>
                <a:lnTo>
                  <a:pt x="2487882" y="14083"/>
                </a:lnTo>
                <a:lnTo>
                  <a:pt x="2487882" y="36313"/>
                </a:lnTo>
                <a:lnTo>
                  <a:pt x="2429601" y="36313"/>
                </a:lnTo>
                <a:lnTo>
                  <a:pt x="2429601" y="61652"/>
                </a:lnTo>
                <a:lnTo>
                  <a:pt x="2485034" y="61652"/>
                </a:lnTo>
                <a:lnTo>
                  <a:pt x="2485034" y="83861"/>
                </a:lnTo>
                <a:lnTo>
                  <a:pt x="2429601" y="83861"/>
                </a:lnTo>
                <a:lnTo>
                  <a:pt x="2429601" y="112603"/>
                </a:lnTo>
                <a:lnTo>
                  <a:pt x="2489295" y="112603"/>
                </a:lnTo>
                <a:lnTo>
                  <a:pt x="2489295" y="134770"/>
                </a:lnTo>
                <a:lnTo>
                  <a:pt x="2531954" y="134770"/>
                </a:lnTo>
                <a:lnTo>
                  <a:pt x="2531954" y="14083"/>
                </a:lnTo>
                <a:close/>
              </a:path>
              <a:path w="2879090" h="145415">
                <a:moveTo>
                  <a:pt x="2689935" y="14083"/>
                </a:moveTo>
                <a:lnTo>
                  <a:pt x="2584800" y="14083"/>
                </a:lnTo>
                <a:lnTo>
                  <a:pt x="2594085" y="14751"/>
                </a:lnTo>
                <a:lnTo>
                  <a:pt x="2602223" y="16754"/>
                </a:lnTo>
                <a:lnTo>
                  <a:pt x="2625867" y="50019"/>
                </a:lnTo>
                <a:lnTo>
                  <a:pt x="2625216" y="57175"/>
                </a:lnTo>
                <a:lnTo>
                  <a:pt x="2594961" y="85743"/>
                </a:lnTo>
                <a:lnTo>
                  <a:pt x="2586025" y="86416"/>
                </a:lnTo>
                <a:lnTo>
                  <a:pt x="2562058" y="86416"/>
                </a:lnTo>
                <a:lnTo>
                  <a:pt x="2562058" y="134770"/>
                </a:lnTo>
                <a:lnTo>
                  <a:pt x="2689350" y="134770"/>
                </a:lnTo>
                <a:lnTo>
                  <a:pt x="2684666" y="133786"/>
                </a:lnTo>
                <a:lnTo>
                  <a:pt x="2673892" y="130175"/>
                </a:lnTo>
                <a:lnTo>
                  <a:pt x="2662683" y="125137"/>
                </a:lnTo>
                <a:lnTo>
                  <a:pt x="2662683" y="99211"/>
                </a:lnTo>
                <a:lnTo>
                  <a:pt x="2721739" y="99211"/>
                </a:lnTo>
                <a:lnTo>
                  <a:pt x="2721739" y="98342"/>
                </a:lnTo>
                <a:lnTo>
                  <a:pt x="2716084" y="93578"/>
                </a:lnTo>
                <a:lnTo>
                  <a:pt x="2686232" y="81735"/>
                </a:lnTo>
                <a:lnTo>
                  <a:pt x="2681792" y="79882"/>
                </a:lnTo>
                <a:lnTo>
                  <a:pt x="2659877" y="53516"/>
                </a:lnTo>
                <a:lnTo>
                  <a:pt x="2659877" y="47035"/>
                </a:lnTo>
                <a:lnTo>
                  <a:pt x="2687458" y="14578"/>
                </a:lnTo>
                <a:lnTo>
                  <a:pt x="2689935" y="14083"/>
                </a:lnTo>
                <a:close/>
              </a:path>
              <a:path w="2879090" h="145415">
                <a:moveTo>
                  <a:pt x="2721739" y="99211"/>
                </a:moveTo>
                <a:lnTo>
                  <a:pt x="2662683" y="99211"/>
                </a:lnTo>
                <a:lnTo>
                  <a:pt x="2671416" y="104844"/>
                </a:lnTo>
                <a:lnTo>
                  <a:pt x="2678787" y="108750"/>
                </a:lnTo>
                <a:lnTo>
                  <a:pt x="2684672" y="111127"/>
                </a:lnTo>
                <a:lnTo>
                  <a:pt x="2690556" y="113347"/>
                </a:lnTo>
                <a:lnTo>
                  <a:pt x="2696682" y="114478"/>
                </a:lnTo>
                <a:lnTo>
                  <a:pt x="2715508" y="114478"/>
                </a:lnTo>
                <a:lnTo>
                  <a:pt x="2721739" y="110719"/>
                </a:lnTo>
                <a:lnTo>
                  <a:pt x="2721739" y="99211"/>
                </a:lnTo>
                <a:close/>
              </a:path>
              <a:path w="2879090" h="145415">
                <a:moveTo>
                  <a:pt x="2877496" y="12198"/>
                </a:moveTo>
                <a:lnTo>
                  <a:pt x="2706315" y="12198"/>
                </a:lnTo>
                <a:lnTo>
                  <a:pt x="2716370" y="12797"/>
                </a:lnTo>
                <a:lnTo>
                  <a:pt x="2726554" y="14596"/>
                </a:lnTo>
                <a:lnTo>
                  <a:pt x="2736861" y="17596"/>
                </a:lnTo>
                <a:lnTo>
                  <a:pt x="2747288" y="21800"/>
                </a:lnTo>
                <a:lnTo>
                  <a:pt x="2747288" y="45548"/>
                </a:lnTo>
                <a:lnTo>
                  <a:pt x="2871028" y="45548"/>
                </a:lnTo>
                <a:lnTo>
                  <a:pt x="2878561" y="18240"/>
                </a:lnTo>
                <a:lnTo>
                  <a:pt x="2877496" y="12198"/>
                </a:lnTo>
                <a:close/>
              </a:path>
            </a:pathLst>
          </a:custGeom>
          <a:solidFill>
            <a:srgbClr val="FFFFFF"/>
          </a:solidFill>
        </p:spPr>
        <p:txBody>
          <a:bodyPr wrap="square" lIns="0" tIns="0" rIns="0" bIns="0" rtlCol="0"/>
          <a:lstStyle/>
          <a:p>
            <a:endParaRPr/>
          </a:p>
        </p:txBody>
      </p:sp>
    </p:spTree>
    <p:extLst>
      <p:ext uri="{BB962C8B-B14F-4D97-AF65-F5344CB8AC3E}">
        <p14:creationId xmlns:p14="http://schemas.microsoft.com/office/powerpoint/2010/main" xmlns="" val="176296977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20"/>
        <p:cNvGrpSpPr/>
        <p:nvPr/>
      </p:nvGrpSpPr>
      <p:grpSpPr>
        <a:xfrm>
          <a:off x="0" y="0"/>
          <a:ext cx="0" cy="0"/>
          <a:chOff x="0" y="0"/>
          <a:chExt cx="0" cy="0"/>
        </a:xfrm>
      </p:grpSpPr>
      <p:sp>
        <p:nvSpPr>
          <p:cNvPr id="1523" name="Google Shape;1523;p43"/>
          <p:cNvSpPr/>
          <p:nvPr/>
        </p:nvSpPr>
        <p:spPr>
          <a:xfrm>
            <a:off x="1441450" y="6083542"/>
            <a:ext cx="1306635" cy="1306635"/>
          </a:xfrm>
          <a:prstGeom prst="ellipse">
            <a:avLst/>
          </a:prstGeom>
          <a:ln/>
        </p:spPr>
        <p:style>
          <a:lnRef idx="1">
            <a:schemeClr val="accent5"/>
          </a:lnRef>
          <a:fillRef idx="3">
            <a:schemeClr val="accent5"/>
          </a:fillRef>
          <a:effectRef idx="2">
            <a:schemeClr val="accent5"/>
          </a:effectRef>
          <a:fontRef idx="minor">
            <a:schemeClr val="lt1"/>
          </a:fontRef>
        </p:style>
        <p:txBody>
          <a:bodyPr spcFirstLastPara="1" wrap="square" lIns="201008" tIns="201008" rIns="201008" bIns="201008" anchor="ctr" anchorCtr="0">
            <a:noAutofit/>
          </a:bodyPr>
          <a:lstStyle/>
          <a:p>
            <a:endParaRPr sz="3957" dirty="0"/>
          </a:p>
        </p:txBody>
      </p:sp>
      <p:sp>
        <p:nvSpPr>
          <p:cNvPr id="1525" name="Google Shape;1525;p43"/>
          <p:cNvSpPr/>
          <p:nvPr/>
        </p:nvSpPr>
        <p:spPr>
          <a:xfrm>
            <a:off x="1441450" y="4216288"/>
            <a:ext cx="1306635" cy="1306635"/>
          </a:xfrm>
          <a:prstGeom prst="ellipse">
            <a:avLst/>
          </a:prstGeom>
          <a:ln/>
        </p:spPr>
        <p:style>
          <a:lnRef idx="1">
            <a:schemeClr val="accent1"/>
          </a:lnRef>
          <a:fillRef idx="3">
            <a:schemeClr val="accent1"/>
          </a:fillRef>
          <a:effectRef idx="2">
            <a:schemeClr val="accent1"/>
          </a:effectRef>
          <a:fontRef idx="minor">
            <a:schemeClr val="lt1"/>
          </a:fontRef>
        </p:style>
        <p:txBody>
          <a:bodyPr spcFirstLastPara="1" wrap="square" lIns="201008" tIns="201008" rIns="201008" bIns="201008" anchor="ctr" anchorCtr="0">
            <a:noAutofit/>
          </a:bodyPr>
          <a:lstStyle/>
          <a:p>
            <a:endParaRPr sz="3957" dirty="0">
              <a:solidFill>
                <a:schemeClr val="accent3"/>
              </a:solidFill>
            </a:endParaRPr>
          </a:p>
        </p:txBody>
      </p:sp>
      <p:sp>
        <p:nvSpPr>
          <p:cNvPr id="1528" name="Google Shape;1528;p43"/>
          <p:cNvSpPr txBox="1"/>
          <p:nvPr/>
        </p:nvSpPr>
        <p:spPr>
          <a:xfrm>
            <a:off x="2830632" y="2287812"/>
            <a:ext cx="6524891" cy="329582"/>
          </a:xfrm>
          <a:prstGeom prst="rect">
            <a:avLst/>
          </a:prstGeom>
          <a:noFill/>
          <a:ln>
            <a:noFill/>
          </a:ln>
        </p:spPr>
        <p:txBody>
          <a:bodyPr spcFirstLastPara="1" wrap="square" lIns="201008" tIns="201008" rIns="201008" bIns="201008" anchor="ctr" anchorCtr="0">
            <a:noAutofit/>
          </a:bodyPr>
          <a:lstStyle/>
          <a:p>
            <a:r>
              <a:rPr lang="es-ES" sz="3518" dirty="0">
                <a:solidFill>
                  <a:schemeClr val="accent1"/>
                </a:solidFill>
                <a:latin typeface="Fira Sans Extra Condensed SemiBold"/>
                <a:ea typeface="Fira Sans Extra Condensed SemiBold"/>
                <a:cs typeface="Fira Sans Extra Condensed SemiBold"/>
                <a:sym typeface="Fira Sans Extra Condensed SemiBold"/>
              </a:rPr>
              <a:t>1° EPS mejores resultados en cáncer infantil</a:t>
            </a:r>
          </a:p>
        </p:txBody>
      </p:sp>
      <p:sp>
        <p:nvSpPr>
          <p:cNvPr id="1529" name="Google Shape;1529;p43"/>
          <p:cNvSpPr txBox="1"/>
          <p:nvPr/>
        </p:nvSpPr>
        <p:spPr>
          <a:xfrm>
            <a:off x="2830632" y="2875183"/>
            <a:ext cx="5658565" cy="816564"/>
          </a:xfrm>
          <a:prstGeom prst="rect">
            <a:avLst/>
          </a:prstGeom>
          <a:noFill/>
          <a:ln>
            <a:noFill/>
          </a:ln>
        </p:spPr>
        <p:txBody>
          <a:bodyPr spcFirstLastPara="1" wrap="square" lIns="201008" tIns="201008" rIns="201008" bIns="201008" anchor="ctr" anchorCtr="0">
            <a:noAutofit/>
          </a:bodyPr>
          <a:lstStyle/>
          <a:p>
            <a:r>
              <a:rPr lang="es-CO" sz="2000" dirty="0">
                <a:solidFill>
                  <a:srgbClr val="000000"/>
                </a:solidFill>
                <a:latin typeface="Roboto"/>
                <a:ea typeface="Roboto"/>
                <a:cs typeface="Roboto"/>
                <a:sym typeface="Roboto"/>
              </a:rPr>
              <a:t>Observatorio Interinstitucional</a:t>
            </a:r>
          </a:p>
          <a:p>
            <a:r>
              <a:rPr lang="es-CO" sz="2000" dirty="0">
                <a:solidFill>
                  <a:srgbClr val="000000"/>
                </a:solidFill>
                <a:latin typeface="Roboto"/>
                <a:ea typeface="Roboto"/>
                <a:cs typeface="Roboto"/>
                <a:sym typeface="Roboto"/>
              </a:rPr>
              <a:t>de Cáncer Infantil (2020) </a:t>
            </a:r>
          </a:p>
        </p:txBody>
      </p:sp>
      <p:sp>
        <p:nvSpPr>
          <p:cNvPr id="1531" name="Google Shape;1531;p43"/>
          <p:cNvSpPr txBox="1"/>
          <p:nvPr/>
        </p:nvSpPr>
        <p:spPr>
          <a:xfrm>
            <a:off x="2926512" y="4801401"/>
            <a:ext cx="4669754" cy="952877"/>
          </a:xfrm>
          <a:prstGeom prst="rect">
            <a:avLst/>
          </a:prstGeom>
          <a:noFill/>
          <a:ln>
            <a:noFill/>
          </a:ln>
        </p:spPr>
        <p:txBody>
          <a:bodyPr spcFirstLastPara="1" wrap="square" lIns="201008" tIns="201008" rIns="201008" bIns="201008" anchor="ctr" anchorCtr="0">
            <a:noAutofit/>
          </a:bodyPr>
          <a:lstStyle/>
          <a:p>
            <a:r>
              <a:rPr lang="es-ES" sz="2000" dirty="0">
                <a:solidFill>
                  <a:srgbClr val="000000"/>
                </a:solidFill>
                <a:latin typeface="Roboto"/>
                <a:ea typeface="Roboto"/>
                <a:cs typeface="Roboto"/>
                <a:sym typeface="Roboto"/>
              </a:rPr>
              <a:t>Adres Población Vigente Diciembre 2018 </a:t>
            </a:r>
          </a:p>
        </p:txBody>
      </p:sp>
      <p:sp>
        <p:nvSpPr>
          <p:cNvPr id="1534" name="Google Shape;1534;p43"/>
          <p:cNvSpPr/>
          <p:nvPr/>
        </p:nvSpPr>
        <p:spPr>
          <a:xfrm>
            <a:off x="1441450" y="2073275"/>
            <a:ext cx="1306635" cy="1306635"/>
          </a:xfrm>
          <a:prstGeom prst="ellipse">
            <a:avLst/>
          </a:prstGeom>
          <a:solidFill>
            <a:schemeClr val="accent1"/>
          </a:solidFill>
          <a:ln>
            <a:noFill/>
          </a:ln>
        </p:spPr>
        <p:txBody>
          <a:bodyPr spcFirstLastPara="1" wrap="square" lIns="201008" tIns="201008" rIns="201008" bIns="201008" anchor="ctr" anchorCtr="0">
            <a:noAutofit/>
          </a:bodyPr>
          <a:lstStyle/>
          <a:p>
            <a:endParaRPr sz="3957" dirty="0"/>
          </a:p>
        </p:txBody>
      </p:sp>
      <p:sp>
        <p:nvSpPr>
          <p:cNvPr id="59" name="object 2">
            <a:extLst>
              <a:ext uri="{FF2B5EF4-FFF2-40B4-BE49-F238E27FC236}">
                <a16:creationId xmlns:a16="http://schemas.microsoft.com/office/drawing/2014/main" xmlns="" id="{AB2E16FB-3AC7-4C65-9C2E-0E993E715D42}"/>
              </a:ext>
            </a:extLst>
          </p:cNvPr>
          <p:cNvSpPr txBox="1">
            <a:spLocks/>
          </p:cNvSpPr>
          <p:nvPr/>
        </p:nvSpPr>
        <p:spPr>
          <a:xfrm>
            <a:off x="1771213" y="307847"/>
            <a:ext cx="15548115" cy="936795"/>
          </a:xfrm>
          <a:prstGeom prst="rect">
            <a:avLst/>
          </a:prstGeom>
        </p:spPr>
        <p:txBody>
          <a:bodyPr spcFirstLastPara="1" vert="horz" wrap="square" lIns="0" tIns="13335" rIns="0" bIns="0" rtlCol="0" anchor="t" anchorCtr="0">
            <a:spAutoFit/>
          </a:bodyPr>
          <a:lstStyle>
            <a:lvl1pPr lvl="0" rtl="0">
              <a:spcBef>
                <a:spcPts val="0"/>
              </a:spcBef>
              <a:spcAft>
                <a:spcPts val="0"/>
              </a:spcAft>
              <a:buSzPts val="2800"/>
              <a:buNone/>
              <a:defRPr sz="9550" b="1" i="0">
                <a:solidFill>
                  <a:schemeClr val="bg1"/>
                </a:solidFill>
                <a:latin typeface="Calibri"/>
                <a:ea typeface="+mj-ea"/>
                <a:cs typeface="Calibri"/>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pPr algn="l" defTabSz="914400"/>
            <a:r>
              <a:rPr lang="es-ES_tradnl" sz="6000" kern="0" dirty="0">
                <a:solidFill>
                  <a:srgbClr val="1F497D"/>
                </a:solidFill>
              </a:rPr>
              <a:t>Mejorando la Experiencia de nuestros afiliados</a:t>
            </a:r>
            <a:endParaRPr lang="es-ES" sz="6000" kern="0" dirty="0">
              <a:solidFill>
                <a:srgbClr val="1C4583"/>
              </a:solidFill>
            </a:endParaRPr>
          </a:p>
        </p:txBody>
      </p:sp>
      <p:sp>
        <p:nvSpPr>
          <p:cNvPr id="60" name="object 7">
            <a:extLst>
              <a:ext uri="{FF2B5EF4-FFF2-40B4-BE49-F238E27FC236}">
                <a16:creationId xmlns:a16="http://schemas.microsoft.com/office/drawing/2014/main" xmlns="" id="{DC74E2FF-7F93-49BC-8012-B03605BBB246}"/>
              </a:ext>
            </a:extLst>
          </p:cNvPr>
          <p:cNvSpPr/>
          <p:nvPr/>
        </p:nvSpPr>
        <p:spPr>
          <a:xfrm>
            <a:off x="453442" y="209426"/>
            <a:ext cx="1003603" cy="977635"/>
          </a:xfrm>
          <a:prstGeom prst="rect">
            <a:avLst/>
          </a:prstGeom>
          <a:blipFill>
            <a:blip r:embed="rId3" cstate="print"/>
            <a:stretch>
              <a:fillRect/>
            </a:stretch>
          </a:blipFill>
        </p:spPr>
        <p:txBody>
          <a:bodyPr wrap="square" lIns="0" tIns="0" rIns="0" bIns="0" rtlCol="0"/>
          <a:lstStyle/>
          <a:p>
            <a:endParaRPr/>
          </a:p>
        </p:txBody>
      </p:sp>
      <p:sp>
        <p:nvSpPr>
          <p:cNvPr id="61" name="object 9">
            <a:extLst>
              <a:ext uri="{FF2B5EF4-FFF2-40B4-BE49-F238E27FC236}">
                <a16:creationId xmlns:a16="http://schemas.microsoft.com/office/drawing/2014/main" xmlns="" id="{6CBE506D-7D3D-41CF-87D1-508DBB341854}"/>
              </a:ext>
            </a:extLst>
          </p:cNvPr>
          <p:cNvSpPr/>
          <p:nvPr/>
        </p:nvSpPr>
        <p:spPr>
          <a:xfrm>
            <a:off x="1381571" y="-125642"/>
            <a:ext cx="305435" cy="1510665"/>
          </a:xfrm>
          <a:custGeom>
            <a:avLst/>
            <a:gdLst/>
            <a:ahLst/>
            <a:cxnLst/>
            <a:rect l="l" t="t" r="r" b="b"/>
            <a:pathLst>
              <a:path w="305435" h="1510664">
                <a:moveTo>
                  <a:pt x="304985" y="0"/>
                </a:moveTo>
                <a:lnTo>
                  <a:pt x="0" y="0"/>
                </a:lnTo>
                <a:lnTo>
                  <a:pt x="0" y="1510613"/>
                </a:lnTo>
                <a:lnTo>
                  <a:pt x="304985" y="1510613"/>
                </a:lnTo>
                <a:lnTo>
                  <a:pt x="304985" y="0"/>
                </a:lnTo>
                <a:close/>
              </a:path>
            </a:pathLst>
          </a:custGeom>
          <a:solidFill>
            <a:srgbClr val="FFFFFF"/>
          </a:solidFill>
        </p:spPr>
        <p:txBody>
          <a:bodyPr wrap="square" lIns="0" tIns="0" rIns="0" bIns="0" rtlCol="0"/>
          <a:lstStyle/>
          <a:p>
            <a:endParaRPr/>
          </a:p>
        </p:txBody>
      </p:sp>
      <p:sp>
        <p:nvSpPr>
          <p:cNvPr id="62" name="object 10">
            <a:extLst>
              <a:ext uri="{FF2B5EF4-FFF2-40B4-BE49-F238E27FC236}">
                <a16:creationId xmlns:a16="http://schemas.microsoft.com/office/drawing/2014/main" xmlns="" id="{959FE505-C359-4317-BB70-3DBC3D2BD5A8}"/>
              </a:ext>
            </a:extLst>
          </p:cNvPr>
          <p:cNvSpPr/>
          <p:nvPr/>
        </p:nvSpPr>
        <p:spPr>
          <a:xfrm>
            <a:off x="1372660" y="-42482"/>
            <a:ext cx="168392" cy="1510613"/>
          </a:xfrm>
          <a:prstGeom prst="rect">
            <a:avLst/>
          </a:prstGeom>
          <a:blipFill>
            <a:blip r:embed="rId4" cstate="print"/>
            <a:stretch>
              <a:fillRect/>
            </a:stretch>
          </a:blipFill>
        </p:spPr>
        <p:txBody>
          <a:bodyPr wrap="square" lIns="0" tIns="0" rIns="0" bIns="0" rtlCol="0"/>
          <a:lstStyle/>
          <a:p>
            <a:endParaRPr/>
          </a:p>
        </p:txBody>
      </p:sp>
      <p:sp>
        <p:nvSpPr>
          <p:cNvPr id="63" name="object 11">
            <a:extLst>
              <a:ext uri="{FF2B5EF4-FFF2-40B4-BE49-F238E27FC236}">
                <a16:creationId xmlns:a16="http://schemas.microsoft.com/office/drawing/2014/main" xmlns="" id="{33ED3EBD-BC08-4540-B983-321148593BCD}"/>
              </a:ext>
            </a:extLst>
          </p:cNvPr>
          <p:cNvSpPr/>
          <p:nvPr/>
        </p:nvSpPr>
        <p:spPr>
          <a:xfrm>
            <a:off x="1456867" y="-42482"/>
            <a:ext cx="305435" cy="1510665"/>
          </a:xfrm>
          <a:custGeom>
            <a:avLst/>
            <a:gdLst/>
            <a:ahLst/>
            <a:cxnLst/>
            <a:rect l="l" t="t" r="r" b="b"/>
            <a:pathLst>
              <a:path w="305435" h="1510664">
                <a:moveTo>
                  <a:pt x="304985" y="0"/>
                </a:moveTo>
                <a:lnTo>
                  <a:pt x="0" y="0"/>
                </a:lnTo>
                <a:lnTo>
                  <a:pt x="0" y="1510613"/>
                </a:lnTo>
                <a:lnTo>
                  <a:pt x="304985" y="1510613"/>
                </a:lnTo>
                <a:lnTo>
                  <a:pt x="304985" y="0"/>
                </a:lnTo>
                <a:close/>
              </a:path>
            </a:pathLst>
          </a:custGeom>
          <a:solidFill>
            <a:srgbClr val="FFFFFF"/>
          </a:solidFill>
        </p:spPr>
        <p:txBody>
          <a:bodyPr wrap="square" lIns="0" tIns="0" rIns="0" bIns="0" rtlCol="0"/>
          <a:lstStyle/>
          <a:p>
            <a:endParaRPr/>
          </a:p>
        </p:txBody>
      </p:sp>
      <p:sp>
        <p:nvSpPr>
          <p:cNvPr id="64" name="Google Shape;1531;p43">
            <a:extLst>
              <a:ext uri="{FF2B5EF4-FFF2-40B4-BE49-F238E27FC236}">
                <a16:creationId xmlns:a16="http://schemas.microsoft.com/office/drawing/2014/main" xmlns="" id="{B57687E1-E2C9-4D49-947A-A1F06DDF4071}"/>
              </a:ext>
            </a:extLst>
          </p:cNvPr>
          <p:cNvSpPr txBox="1"/>
          <p:nvPr/>
        </p:nvSpPr>
        <p:spPr>
          <a:xfrm>
            <a:off x="2879589" y="6714923"/>
            <a:ext cx="6261050" cy="952877"/>
          </a:xfrm>
          <a:prstGeom prst="rect">
            <a:avLst/>
          </a:prstGeom>
          <a:noFill/>
          <a:ln>
            <a:noFill/>
          </a:ln>
        </p:spPr>
        <p:txBody>
          <a:bodyPr spcFirstLastPara="1" wrap="square" lIns="201008" tIns="201008" rIns="201008" bIns="201008" anchor="ctr" anchorCtr="0">
            <a:noAutofit/>
          </a:bodyPr>
          <a:lstStyle/>
          <a:p>
            <a:r>
              <a:rPr lang="es-ES" sz="2000" dirty="0">
                <a:solidFill>
                  <a:srgbClr val="000000"/>
                </a:solidFill>
                <a:latin typeface="Roboto"/>
                <a:ea typeface="Roboto"/>
                <a:cs typeface="Roboto"/>
                <a:sym typeface="Roboto"/>
              </a:rPr>
              <a:t>Participación del mercado en Bogotá y Cundinamarca</a:t>
            </a:r>
          </a:p>
        </p:txBody>
      </p:sp>
      <p:sp>
        <p:nvSpPr>
          <p:cNvPr id="68" name="Google Shape;1526;p43">
            <a:extLst>
              <a:ext uri="{FF2B5EF4-FFF2-40B4-BE49-F238E27FC236}">
                <a16:creationId xmlns:a16="http://schemas.microsoft.com/office/drawing/2014/main" xmlns="" id="{E7C889B4-1C02-4D26-8DB2-103C5B8296CA}"/>
              </a:ext>
            </a:extLst>
          </p:cNvPr>
          <p:cNvSpPr txBox="1"/>
          <p:nvPr/>
        </p:nvSpPr>
        <p:spPr>
          <a:xfrm>
            <a:off x="12346065" y="2433055"/>
            <a:ext cx="5658785" cy="460322"/>
          </a:xfrm>
          <a:prstGeom prst="rect">
            <a:avLst/>
          </a:prstGeom>
          <a:noFill/>
          <a:ln>
            <a:noFill/>
          </a:ln>
        </p:spPr>
        <p:txBody>
          <a:bodyPr spcFirstLastPara="1" wrap="square" lIns="201008" tIns="201008" rIns="201008" bIns="201008" anchor="ctr" anchorCtr="0">
            <a:noAutofit/>
          </a:bodyPr>
          <a:lstStyle/>
          <a:p>
            <a:r>
              <a:rPr lang="es-ES" sz="3518" dirty="0">
                <a:solidFill>
                  <a:schemeClr val="accent1"/>
                </a:solidFill>
                <a:latin typeface="Fira Sans Extra Condensed SemiBold"/>
                <a:sym typeface="Fira Sans Extra Condensed SemiBold"/>
              </a:rPr>
              <a:t>A</a:t>
            </a:r>
            <a:r>
              <a:rPr lang="es-CO" sz="3518" dirty="0">
                <a:solidFill>
                  <a:schemeClr val="accent1"/>
                </a:solidFill>
                <a:latin typeface="Fira Sans Extra Condensed SemiBold"/>
                <a:sym typeface="Fira Sans Extra Condensed SemiBold"/>
              </a:rPr>
              <a:t>pertura de la Clínica 127 </a:t>
            </a:r>
          </a:p>
        </p:txBody>
      </p:sp>
      <p:sp>
        <p:nvSpPr>
          <p:cNvPr id="69" name="Google Shape;1527;p43">
            <a:extLst>
              <a:ext uri="{FF2B5EF4-FFF2-40B4-BE49-F238E27FC236}">
                <a16:creationId xmlns:a16="http://schemas.microsoft.com/office/drawing/2014/main" xmlns="" id="{A4ED5B6F-CB85-486C-8383-3FAB92804AF6}"/>
              </a:ext>
            </a:extLst>
          </p:cNvPr>
          <p:cNvSpPr txBox="1"/>
          <p:nvPr/>
        </p:nvSpPr>
        <p:spPr>
          <a:xfrm>
            <a:off x="12389692" y="2919437"/>
            <a:ext cx="4290803" cy="816564"/>
          </a:xfrm>
          <a:prstGeom prst="rect">
            <a:avLst/>
          </a:prstGeom>
          <a:noFill/>
          <a:ln>
            <a:noFill/>
          </a:ln>
        </p:spPr>
        <p:txBody>
          <a:bodyPr spcFirstLastPara="1" wrap="square" lIns="201008" tIns="201008" rIns="201008" bIns="201008" anchor="ctr" anchorCtr="0">
            <a:noAutofit/>
          </a:bodyPr>
          <a:lstStyle/>
          <a:p>
            <a:r>
              <a:rPr lang="es-ES" sz="2000" dirty="0">
                <a:latin typeface="Roboto"/>
                <a:ea typeface="Roboto"/>
                <a:cs typeface="Roboto"/>
                <a:sym typeface="Roboto"/>
              </a:rPr>
              <a:t>Unidad de prestación de servicios oncológicos</a:t>
            </a:r>
          </a:p>
        </p:txBody>
      </p:sp>
      <p:sp>
        <p:nvSpPr>
          <p:cNvPr id="70" name="Google Shape;1528;p43">
            <a:extLst>
              <a:ext uri="{FF2B5EF4-FFF2-40B4-BE49-F238E27FC236}">
                <a16:creationId xmlns:a16="http://schemas.microsoft.com/office/drawing/2014/main" xmlns="" id="{156993E0-98FE-4EBF-BB09-19842D795C6A}"/>
              </a:ext>
            </a:extLst>
          </p:cNvPr>
          <p:cNvSpPr txBox="1"/>
          <p:nvPr/>
        </p:nvSpPr>
        <p:spPr>
          <a:xfrm>
            <a:off x="12420196" y="4680709"/>
            <a:ext cx="7520946" cy="576369"/>
          </a:xfrm>
          <a:prstGeom prst="rect">
            <a:avLst/>
          </a:prstGeom>
          <a:noFill/>
          <a:ln>
            <a:noFill/>
          </a:ln>
        </p:spPr>
        <p:txBody>
          <a:bodyPr spcFirstLastPara="1" wrap="square" lIns="201008" tIns="201008" rIns="201008" bIns="201008" anchor="ctr" anchorCtr="0">
            <a:noAutofit/>
          </a:bodyPr>
          <a:lstStyle/>
          <a:p>
            <a:r>
              <a:rPr lang="es-ES" sz="3518" dirty="0">
                <a:solidFill>
                  <a:schemeClr val="accent1"/>
                </a:solidFill>
                <a:latin typeface="Fira Sans Extra Condensed SemiBold"/>
                <a:ea typeface="Fira Sans Extra Condensed SemiBold"/>
                <a:cs typeface="Fira Sans Extra Condensed SemiBold"/>
                <a:sym typeface="Fira Sans Extra Condensed SemiBold"/>
              </a:rPr>
              <a:t>Presencia en Nuevas </a:t>
            </a:r>
          </a:p>
          <a:p>
            <a:r>
              <a:rPr lang="es-ES" sz="3518" dirty="0">
                <a:solidFill>
                  <a:schemeClr val="accent1"/>
                </a:solidFill>
                <a:latin typeface="Fira Sans Extra Condensed SemiBold"/>
                <a:ea typeface="Fira Sans Extra Condensed SemiBold"/>
                <a:cs typeface="Fira Sans Extra Condensed SemiBold"/>
                <a:sym typeface="Fira Sans Extra Condensed SemiBold"/>
              </a:rPr>
              <a:t>Regiones</a:t>
            </a:r>
          </a:p>
        </p:txBody>
      </p:sp>
      <p:sp>
        <p:nvSpPr>
          <p:cNvPr id="71" name="Google Shape;1529;p43">
            <a:extLst>
              <a:ext uri="{FF2B5EF4-FFF2-40B4-BE49-F238E27FC236}">
                <a16:creationId xmlns:a16="http://schemas.microsoft.com/office/drawing/2014/main" xmlns="" id="{783FBADB-67A5-4FAF-A736-70D7CC4E6961}"/>
              </a:ext>
            </a:extLst>
          </p:cNvPr>
          <p:cNvSpPr txBox="1"/>
          <p:nvPr/>
        </p:nvSpPr>
        <p:spPr>
          <a:xfrm>
            <a:off x="12406928" y="5507459"/>
            <a:ext cx="5658565" cy="816564"/>
          </a:xfrm>
          <a:prstGeom prst="rect">
            <a:avLst/>
          </a:prstGeom>
          <a:noFill/>
          <a:ln>
            <a:noFill/>
          </a:ln>
        </p:spPr>
        <p:txBody>
          <a:bodyPr spcFirstLastPara="1" wrap="square" lIns="201008" tIns="201008" rIns="201008" bIns="201008" anchor="ctr" anchorCtr="0">
            <a:noAutofit/>
          </a:bodyPr>
          <a:lstStyle/>
          <a:p>
            <a:r>
              <a:rPr lang="es-CO" sz="2000" dirty="0">
                <a:solidFill>
                  <a:srgbClr val="000000"/>
                </a:solidFill>
                <a:latin typeface="Roboto"/>
                <a:ea typeface="Roboto"/>
                <a:cs typeface="Roboto"/>
                <a:sym typeface="Roboto"/>
              </a:rPr>
              <a:t>Apertura de Oficinas en </a:t>
            </a:r>
            <a:r>
              <a:rPr lang="es-ES" sz="2000" dirty="0">
                <a:solidFill>
                  <a:srgbClr val="000000"/>
                </a:solidFill>
                <a:latin typeface="Roboto"/>
                <a:ea typeface="Roboto"/>
                <a:cs typeface="Roboto"/>
                <a:sym typeface="Roboto"/>
              </a:rPr>
              <a:t>Nariño, Quindío, Risaralda, Caldas y Cali</a:t>
            </a:r>
            <a:r>
              <a:rPr lang="es-CO" sz="2000" dirty="0">
                <a:solidFill>
                  <a:srgbClr val="000000"/>
                </a:solidFill>
                <a:latin typeface="Roboto"/>
                <a:ea typeface="Roboto"/>
                <a:cs typeface="Roboto"/>
                <a:sym typeface="Roboto"/>
              </a:rPr>
              <a:t>) </a:t>
            </a:r>
          </a:p>
        </p:txBody>
      </p:sp>
      <p:sp>
        <p:nvSpPr>
          <p:cNvPr id="72" name="Google Shape;1530;p43">
            <a:extLst>
              <a:ext uri="{FF2B5EF4-FFF2-40B4-BE49-F238E27FC236}">
                <a16:creationId xmlns:a16="http://schemas.microsoft.com/office/drawing/2014/main" xmlns="" id="{EF805C49-D633-4423-AEC1-5455FA892BE8}"/>
              </a:ext>
            </a:extLst>
          </p:cNvPr>
          <p:cNvSpPr txBox="1"/>
          <p:nvPr/>
        </p:nvSpPr>
        <p:spPr>
          <a:xfrm>
            <a:off x="2757152" y="8276584"/>
            <a:ext cx="6261051" cy="606885"/>
          </a:xfrm>
          <a:prstGeom prst="rect">
            <a:avLst/>
          </a:prstGeom>
          <a:noFill/>
          <a:ln>
            <a:noFill/>
          </a:ln>
        </p:spPr>
        <p:txBody>
          <a:bodyPr spcFirstLastPara="1" wrap="square" lIns="201008" tIns="201008" rIns="201008" bIns="201008" anchor="ctr" anchorCtr="0">
            <a:noAutofit/>
          </a:bodyPr>
          <a:lstStyle/>
          <a:p>
            <a:pPr algn="r"/>
            <a:r>
              <a:rPr lang="es-ES" sz="3518" dirty="0">
                <a:solidFill>
                  <a:schemeClr val="accent1"/>
                </a:solidFill>
                <a:latin typeface="Fira Sans Extra Condensed SemiBold"/>
                <a:sym typeface="Fira Sans Extra Condensed SemiBold"/>
              </a:rPr>
              <a:t>Gestión de Población Asignada</a:t>
            </a:r>
          </a:p>
        </p:txBody>
      </p:sp>
      <p:sp>
        <p:nvSpPr>
          <p:cNvPr id="73" name="Google Shape;1531;p43">
            <a:extLst>
              <a:ext uri="{FF2B5EF4-FFF2-40B4-BE49-F238E27FC236}">
                <a16:creationId xmlns:a16="http://schemas.microsoft.com/office/drawing/2014/main" xmlns="" id="{192964E2-133A-4B0B-9D60-E35DD2E32802}"/>
              </a:ext>
            </a:extLst>
          </p:cNvPr>
          <p:cNvSpPr txBox="1"/>
          <p:nvPr/>
        </p:nvSpPr>
        <p:spPr>
          <a:xfrm>
            <a:off x="3142552" y="8774816"/>
            <a:ext cx="4669754" cy="952877"/>
          </a:xfrm>
          <a:prstGeom prst="rect">
            <a:avLst/>
          </a:prstGeom>
          <a:noFill/>
          <a:ln>
            <a:noFill/>
          </a:ln>
        </p:spPr>
        <p:txBody>
          <a:bodyPr spcFirstLastPara="1" wrap="square" lIns="201008" tIns="201008" rIns="201008" bIns="201008" anchor="ctr" anchorCtr="0">
            <a:noAutofit/>
          </a:bodyPr>
          <a:lstStyle/>
          <a:p>
            <a:r>
              <a:rPr lang="es-ES" sz="2000" dirty="0">
                <a:solidFill>
                  <a:srgbClr val="000000"/>
                </a:solidFill>
                <a:latin typeface="Roboto"/>
                <a:ea typeface="Roboto"/>
                <a:cs typeface="Roboto"/>
                <a:sym typeface="Roboto"/>
              </a:rPr>
              <a:t>Recibimos y gestionamos la atención de 170,398 afiliados </a:t>
            </a:r>
          </a:p>
        </p:txBody>
      </p:sp>
      <p:sp>
        <p:nvSpPr>
          <p:cNvPr id="74" name="Google Shape;1532;p43">
            <a:extLst>
              <a:ext uri="{FF2B5EF4-FFF2-40B4-BE49-F238E27FC236}">
                <a16:creationId xmlns:a16="http://schemas.microsoft.com/office/drawing/2014/main" xmlns="" id="{D9C3594E-4C14-42DD-8721-F7B6A18EF70C}"/>
              </a:ext>
            </a:extLst>
          </p:cNvPr>
          <p:cNvSpPr txBox="1"/>
          <p:nvPr/>
        </p:nvSpPr>
        <p:spPr>
          <a:xfrm>
            <a:off x="12523769" y="7560680"/>
            <a:ext cx="4669754" cy="417877"/>
          </a:xfrm>
          <a:prstGeom prst="rect">
            <a:avLst/>
          </a:prstGeom>
          <a:noFill/>
          <a:ln>
            <a:noFill/>
          </a:ln>
        </p:spPr>
        <p:txBody>
          <a:bodyPr spcFirstLastPara="1" wrap="square" lIns="201008" tIns="201008" rIns="201008" bIns="201008" anchor="ctr" anchorCtr="0">
            <a:noAutofit/>
          </a:bodyPr>
          <a:lstStyle/>
          <a:p>
            <a:r>
              <a:rPr lang="en" sz="3518" dirty="0">
                <a:solidFill>
                  <a:schemeClr val="accent1"/>
                </a:solidFill>
                <a:latin typeface="Fira Sans Extra Condensed SemiBold"/>
                <a:sym typeface="Fira Sans Extra Condensed SemiBold"/>
              </a:rPr>
              <a:t>Oficinas de Atención</a:t>
            </a:r>
            <a:endParaRPr sz="3518" dirty="0">
              <a:solidFill>
                <a:schemeClr val="accent1"/>
              </a:solidFill>
              <a:latin typeface="Fira Sans Extra Condensed SemiBold"/>
              <a:sym typeface="Fira Sans Extra Condensed SemiBold"/>
            </a:endParaRPr>
          </a:p>
        </p:txBody>
      </p:sp>
      <p:sp>
        <p:nvSpPr>
          <p:cNvPr id="76" name="Google Shape;1531;p43">
            <a:extLst>
              <a:ext uri="{FF2B5EF4-FFF2-40B4-BE49-F238E27FC236}">
                <a16:creationId xmlns:a16="http://schemas.microsoft.com/office/drawing/2014/main" xmlns="" id="{1DF7A9EE-9CF6-4BC3-916E-341A33599898}"/>
              </a:ext>
            </a:extLst>
          </p:cNvPr>
          <p:cNvSpPr txBox="1"/>
          <p:nvPr/>
        </p:nvSpPr>
        <p:spPr>
          <a:xfrm>
            <a:off x="12523769" y="8162497"/>
            <a:ext cx="6261050" cy="952877"/>
          </a:xfrm>
          <a:prstGeom prst="rect">
            <a:avLst/>
          </a:prstGeom>
          <a:noFill/>
          <a:ln>
            <a:noFill/>
          </a:ln>
        </p:spPr>
        <p:txBody>
          <a:bodyPr spcFirstLastPara="1" wrap="square" lIns="201008" tIns="201008" rIns="201008" bIns="201008" anchor="ctr" anchorCtr="0">
            <a:noAutofit/>
          </a:bodyPr>
          <a:lstStyle/>
          <a:p>
            <a:r>
              <a:rPr lang="es-ES" sz="2000" dirty="0">
                <a:solidFill>
                  <a:srgbClr val="000000"/>
                </a:solidFill>
                <a:latin typeface="Roboto"/>
                <a:ea typeface="Roboto"/>
                <a:cs typeface="Roboto"/>
                <a:sym typeface="Roboto"/>
              </a:rPr>
              <a:t>Unificación y ampliación de Off. Cl 63 y Chapinero.</a:t>
            </a:r>
          </a:p>
          <a:p>
            <a:r>
              <a:rPr lang="es-ES" sz="2000" dirty="0">
                <a:solidFill>
                  <a:srgbClr val="000000"/>
                </a:solidFill>
                <a:latin typeface="Roboto"/>
                <a:ea typeface="Roboto"/>
                <a:cs typeface="Roboto"/>
                <a:sym typeface="Roboto"/>
              </a:rPr>
              <a:t>Apertura: Gran Estación, </a:t>
            </a:r>
          </a:p>
          <a:p>
            <a:r>
              <a:rPr lang="es-ES" sz="2000" dirty="0">
                <a:solidFill>
                  <a:srgbClr val="000000"/>
                </a:solidFill>
                <a:latin typeface="Roboto"/>
                <a:ea typeface="Roboto"/>
                <a:cs typeface="Roboto"/>
                <a:sym typeface="Roboto"/>
              </a:rPr>
              <a:t>Traslado B/manga. Floridablanca</a:t>
            </a:r>
          </a:p>
        </p:txBody>
      </p:sp>
      <p:sp>
        <p:nvSpPr>
          <p:cNvPr id="77" name="Google Shape;1523;p43">
            <a:extLst>
              <a:ext uri="{FF2B5EF4-FFF2-40B4-BE49-F238E27FC236}">
                <a16:creationId xmlns:a16="http://schemas.microsoft.com/office/drawing/2014/main" xmlns="" id="{A0CA5E2E-029B-479D-85BB-476DD0F5A585}"/>
              </a:ext>
            </a:extLst>
          </p:cNvPr>
          <p:cNvSpPr/>
          <p:nvPr/>
        </p:nvSpPr>
        <p:spPr>
          <a:xfrm>
            <a:off x="10809185" y="7471038"/>
            <a:ext cx="1306635" cy="1306635"/>
          </a:xfrm>
          <a:prstGeom prst="ellipse">
            <a:avLst/>
          </a:prstGeom>
          <a:ln/>
        </p:spPr>
        <p:style>
          <a:lnRef idx="1">
            <a:schemeClr val="accent5"/>
          </a:lnRef>
          <a:fillRef idx="3">
            <a:schemeClr val="accent5"/>
          </a:fillRef>
          <a:effectRef idx="2">
            <a:schemeClr val="accent5"/>
          </a:effectRef>
          <a:fontRef idx="minor">
            <a:schemeClr val="lt1"/>
          </a:fontRef>
        </p:style>
        <p:txBody>
          <a:bodyPr spcFirstLastPara="1" wrap="square" lIns="201008" tIns="201008" rIns="201008" bIns="201008" anchor="ctr" anchorCtr="0">
            <a:noAutofit/>
          </a:bodyPr>
          <a:lstStyle/>
          <a:p>
            <a:endParaRPr sz="3957" dirty="0"/>
          </a:p>
        </p:txBody>
      </p:sp>
      <p:sp>
        <p:nvSpPr>
          <p:cNvPr id="78" name="Google Shape;1524;p43">
            <a:extLst>
              <a:ext uri="{FF2B5EF4-FFF2-40B4-BE49-F238E27FC236}">
                <a16:creationId xmlns:a16="http://schemas.microsoft.com/office/drawing/2014/main" xmlns="" id="{4AED63C2-F552-413E-9EAF-0261E08CB743}"/>
              </a:ext>
            </a:extLst>
          </p:cNvPr>
          <p:cNvSpPr/>
          <p:nvPr/>
        </p:nvSpPr>
        <p:spPr>
          <a:xfrm>
            <a:off x="10826421" y="2437045"/>
            <a:ext cx="1306635" cy="1306635"/>
          </a:xfrm>
          <a:prstGeom prst="ellipse">
            <a:avLst/>
          </a:prstGeom>
          <a:ln/>
        </p:spPr>
        <p:style>
          <a:lnRef idx="1">
            <a:schemeClr val="accent5"/>
          </a:lnRef>
          <a:fillRef idx="3">
            <a:schemeClr val="accent5"/>
          </a:fillRef>
          <a:effectRef idx="2">
            <a:schemeClr val="accent5"/>
          </a:effectRef>
          <a:fontRef idx="minor">
            <a:schemeClr val="lt1"/>
          </a:fontRef>
        </p:style>
        <p:txBody>
          <a:bodyPr spcFirstLastPara="1" wrap="square" lIns="201008" tIns="201008" rIns="201008" bIns="201008" anchor="ctr" anchorCtr="0">
            <a:noAutofit/>
          </a:bodyPr>
          <a:lstStyle/>
          <a:p>
            <a:endParaRPr sz="3957" dirty="0"/>
          </a:p>
        </p:txBody>
      </p:sp>
      <p:sp>
        <p:nvSpPr>
          <p:cNvPr id="79" name="Google Shape;1525;p43">
            <a:extLst>
              <a:ext uri="{FF2B5EF4-FFF2-40B4-BE49-F238E27FC236}">
                <a16:creationId xmlns:a16="http://schemas.microsoft.com/office/drawing/2014/main" xmlns="" id="{FB443AEF-CDE1-41FC-BABA-3CC08825615C}"/>
              </a:ext>
            </a:extLst>
          </p:cNvPr>
          <p:cNvSpPr/>
          <p:nvPr/>
        </p:nvSpPr>
        <p:spPr>
          <a:xfrm>
            <a:off x="1450517" y="8022898"/>
            <a:ext cx="1306635" cy="1306635"/>
          </a:xfrm>
          <a:prstGeom prst="ellipse">
            <a:avLst/>
          </a:prstGeom>
          <a:ln/>
        </p:spPr>
        <p:style>
          <a:lnRef idx="1">
            <a:schemeClr val="accent1"/>
          </a:lnRef>
          <a:fillRef idx="3">
            <a:schemeClr val="accent1"/>
          </a:fillRef>
          <a:effectRef idx="2">
            <a:schemeClr val="accent1"/>
          </a:effectRef>
          <a:fontRef idx="minor">
            <a:schemeClr val="lt1"/>
          </a:fontRef>
        </p:style>
        <p:txBody>
          <a:bodyPr spcFirstLastPara="1" wrap="square" lIns="201008" tIns="201008" rIns="201008" bIns="201008" anchor="ctr" anchorCtr="0">
            <a:noAutofit/>
          </a:bodyPr>
          <a:lstStyle/>
          <a:p>
            <a:endParaRPr sz="3957" dirty="0">
              <a:solidFill>
                <a:schemeClr val="accent3"/>
              </a:solidFill>
            </a:endParaRPr>
          </a:p>
        </p:txBody>
      </p:sp>
      <p:sp>
        <p:nvSpPr>
          <p:cNvPr id="80" name="Google Shape;1534;p43">
            <a:extLst>
              <a:ext uri="{FF2B5EF4-FFF2-40B4-BE49-F238E27FC236}">
                <a16:creationId xmlns:a16="http://schemas.microsoft.com/office/drawing/2014/main" xmlns="" id="{3130DD95-9F50-4C5A-828F-46F2F127DFD3}"/>
              </a:ext>
            </a:extLst>
          </p:cNvPr>
          <p:cNvSpPr/>
          <p:nvPr/>
        </p:nvSpPr>
        <p:spPr>
          <a:xfrm>
            <a:off x="10826421" y="4580059"/>
            <a:ext cx="1306635" cy="1306635"/>
          </a:xfrm>
          <a:prstGeom prst="ellipse">
            <a:avLst/>
          </a:prstGeom>
          <a:ln/>
        </p:spPr>
        <p:style>
          <a:lnRef idx="2">
            <a:schemeClr val="accent1"/>
          </a:lnRef>
          <a:fillRef idx="1">
            <a:schemeClr val="lt1"/>
          </a:fillRef>
          <a:effectRef idx="0">
            <a:schemeClr val="accent1"/>
          </a:effectRef>
          <a:fontRef idx="minor">
            <a:schemeClr val="dk1"/>
          </a:fontRef>
        </p:style>
        <p:txBody>
          <a:bodyPr spcFirstLastPara="1" wrap="square" lIns="201008" tIns="201008" rIns="201008" bIns="201008" anchor="ctr" anchorCtr="0">
            <a:noAutofit/>
          </a:bodyPr>
          <a:lstStyle/>
          <a:p>
            <a:endParaRPr sz="3957" dirty="0"/>
          </a:p>
        </p:txBody>
      </p:sp>
      <p:pic>
        <p:nvPicPr>
          <p:cNvPr id="9" name="Gráfico 8" descr="Cinta">
            <a:extLst>
              <a:ext uri="{FF2B5EF4-FFF2-40B4-BE49-F238E27FC236}">
                <a16:creationId xmlns:a16="http://schemas.microsoft.com/office/drawing/2014/main" xmlns="" id="{DEEDE14B-E15B-4709-9FF5-88641C7E6958}"/>
              </a:ext>
            </a:extLst>
          </p:cNvPr>
          <p:cNvPicPr>
            <a:picLocks noChangeAspect="1"/>
          </p:cNvPicPr>
          <p:nvPr/>
        </p:nvPicPr>
        <p:blipFill>
          <a:blip r:embed="rId5" cstate="print">
            <a:extLst>
              <a:ext uri="{28A0092B-C50C-407E-A947-70E740481C1C}">
                <a14:useLocalDpi xmlns:a14="http://schemas.microsoft.com/office/drawing/2010/main" xmlns="" val="0"/>
              </a:ext>
              <a:ext uri="{96DAC541-7B7A-43D3-8B79-37D633B846F1}">
                <asvg:svgBlip xmlns:asvg="http://schemas.microsoft.com/office/drawing/2016/SVG/main" xmlns="" r:embed="rId6"/>
              </a:ext>
            </a:extLst>
          </a:blip>
          <a:stretch>
            <a:fillRect/>
          </a:stretch>
        </p:blipFill>
        <p:spPr>
          <a:xfrm>
            <a:off x="1619877" y="2199126"/>
            <a:ext cx="914400" cy="914400"/>
          </a:xfrm>
          <a:prstGeom prst="rect">
            <a:avLst/>
          </a:prstGeom>
        </p:spPr>
      </p:pic>
      <p:pic>
        <p:nvPicPr>
          <p:cNvPr id="11" name="Gráfico 10" descr="Acceso universal">
            <a:extLst>
              <a:ext uri="{FF2B5EF4-FFF2-40B4-BE49-F238E27FC236}">
                <a16:creationId xmlns:a16="http://schemas.microsoft.com/office/drawing/2014/main" xmlns="" id="{7636056F-0623-466E-8685-50129889924D}"/>
              </a:ext>
            </a:extLst>
          </p:cNvPr>
          <p:cNvPicPr>
            <a:picLocks noChangeAspect="1"/>
          </p:cNvPicPr>
          <p:nvPr/>
        </p:nvPicPr>
        <p:blipFill>
          <a:blip r:embed="rId7" cstate="print">
            <a:extLst>
              <a:ext uri="{28A0092B-C50C-407E-A947-70E740481C1C}">
                <a14:useLocalDpi xmlns:a14="http://schemas.microsoft.com/office/drawing/2010/main" xmlns="" val="0"/>
              </a:ext>
              <a:ext uri="{96DAC541-7B7A-43D3-8B79-37D633B846F1}">
                <asvg:svgBlip xmlns:asvg="http://schemas.microsoft.com/office/drawing/2016/SVG/main" xmlns="" r:embed="rId8"/>
              </a:ext>
            </a:extLst>
          </a:blip>
          <a:stretch>
            <a:fillRect/>
          </a:stretch>
        </p:blipFill>
        <p:spPr>
          <a:xfrm>
            <a:off x="1701239" y="8206941"/>
            <a:ext cx="914400" cy="914400"/>
          </a:xfrm>
          <a:prstGeom prst="rect">
            <a:avLst/>
          </a:prstGeom>
        </p:spPr>
      </p:pic>
      <p:pic>
        <p:nvPicPr>
          <p:cNvPr id="13" name="Gráfico 12" descr="Edificio">
            <a:extLst>
              <a:ext uri="{FF2B5EF4-FFF2-40B4-BE49-F238E27FC236}">
                <a16:creationId xmlns:a16="http://schemas.microsoft.com/office/drawing/2014/main" xmlns="" id="{9CFD94DC-C021-48F6-80F9-6F931287C070}"/>
              </a:ext>
            </a:extLst>
          </p:cNvPr>
          <p:cNvPicPr>
            <a:picLocks noChangeAspect="1"/>
          </p:cNvPicPr>
          <p:nvPr/>
        </p:nvPicPr>
        <p:blipFill>
          <a:blip r:embed="rId9" cstate="print">
            <a:extLst>
              <a:ext uri="{28A0092B-C50C-407E-A947-70E740481C1C}">
                <a14:useLocalDpi xmlns:a14="http://schemas.microsoft.com/office/drawing/2010/main" xmlns="" val="0"/>
              </a:ext>
              <a:ext uri="{96DAC541-7B7A-43D3-8B79-37D633B846F1}">
                <asvg:svgBlip xmlns:asvg="http://schemas.microsoft.com/office/drawing/2016/SVG/main" xmlns="" r:embed="rId10"/>
              </a:ext>
            </a:extLst>
          </a:blip>
          <a:stretch>
            <a:fillRect/>
          </a:stretch>
        </p:blipFill>
        <p:spPr>
          <a:xfrm>
            <a:off x="10993207" y="7645220"/>
            <a:ext cx="914400" cy="914400"/>
          </a:xfrm>
          <a:prstGeom prst="rect">
            <a:avLst/>
          </a:prstGeom>
        </p:spPr>
      </p:pic>
      <p:pic>
        <p:nvPicPr>
          <p:cNvPr id="14" name="Imagen 13">
            <a:extLst>
              <a:ext uri="{FF2B5EF4-FFF2-40B4-BE49-F238E27FC236}">
                <a16:creationId xmlns:a16="http://schemas.microsoft.com/office/drawing/2014/main" xmlns="" id="{F337CDBD-9EC8-42F8-ABC7-3D9E4F22D1E5}"/>
              </a:ext>
            </a:extLst>
          </p:cNvPr>
          <p:cNvPicPr>
            <a:picLocks noChangeAspect="1"/>
          </p:cNvPicPr>
          <p:nvPr/>
        </p:nvPicPr>
        <p:blipFill>
          <a:blip r:embed="rId11"/>
          <a:stretch>
            <a:fillRect/>
          </a:stretch>
        </p:blipFill>
        <p:spPr>
          <a:xfrm>
            <a:off x="10959392" y="4719728"/>
            <a:ext cx="1040692" cy="1014345"/>
          </a:xfrm>
          <a:prstGeom prst="ellipse">
            <a:avLst/>
          </a:prstGeom>
        </p:spPr>
      </p:pic>
      <p:pic>
        <p:nvPicPr>
          <p:cNvPr id="16" name="Gráfico 15" descr="Marcador">
            <a:extLst>
              <a:ext uri="{FF2B5EF4-FFF2-40B4-BE49-F238E27FC236}">
                <a16:creationId xmlns:a16="http://schemas.microsoft.com/office/drawing/2014/main" xmlns="" id="{E75DC16C-B403-4823-A60E-8B392DFA831C}"/>
              </a:ext>
            </a:extLst>
          </p:cNvPr>
          <p:cNvPicPr>
            <a:picLocks noChangeAspect="1"/>
          </p:cNvPicPr>
          <p:nvPr/>
        </p:nvPicPr>
        <p:blipFill>
          <a:blip r:embed="rId12" cstate="print">
            <a:extLst>
              <a:ext uri="{28A0092B-C50C-407E-A947-70E740481C1C}">
                <a14:useLocalDpi xmlns:a14="http://schemas.microsoft.com/office/drawing/2010/main" xmlns="" val="0"/>
              </a:ext>
              <a:ext uri="{96DAC541-7B7A-43D3-8B79-37D633B846F1}">
                <asvg:svgBlip xmlns:asvg="http://schemas.microsoft.com/office/drawing/2016/SVG/main" xmlns="" r:embed="rId13"/>
              </a:ext>
            </a:extLst>
          </a:blip>
          <a:stretch>
            <a:fillRect/>
          </a:stretch>
        </p:blipFill>
        <p:spPr>
          <a:xfrm>
            <a:off x="1619877" y="4412405"/>
            <a:ext cx="914400" cy="914400"/>
          </a:xfrm>
          <a:prstGeom prst="rect">
            <a:avLst/>
          </a:prstGeom>
        </p:spPr>
      </p:pic>
      <p:pic>
        <p:nvPicPr>
          <p:cNvPr id="96" name="Gráfico 95" descr="Marcador">
            <a:extLst>
              <a:ext uri="{FF2B5EF4-FFF2-40B4-BE49-F238E27FC236}">
                <a16:creationId xmlns:a16="http://schemas.microsoft.com/office/drawing/2014/main" xmlns="" id="{760B31D3-4B88-4CB0-95CE-2603F7E64BB3}"/>
              </a:ext>
            </a:extLst>
          </p:cNvPr>
          <p:cNvPicPr>
            <a:picLocks noChangeAspect="1"/>
          </p:cNvPicPr>
          <p:nvPr/>
        </p:nvPicPr>
        <p:blipFill>
          <a:blip r:embed="rId14" cstate="print">
            <a:extLst>
              <a:ext uri="{28A0092B-C50C-407E-A947-70E740481C1C}">
                <a14:useLocalDpi xmlns:a14="http://schemas.microsoft.com/office/drawing/2010/main" xmlns="" val="0"/>
              </a:ext>
              <a:ext uri="{96DAC541-7B7A-43D3-8B79-37D633B846F1}">
                <asvg:svgBlip xmlns:asvg="http://schemas.microsoft.com/office/drawing/2016/SVG/main" xmlns="" r:embed="rId15"/>
              </a:ext>
            </a:extLst>
          </a:blip>
          <a:stretch>
            <a:fillRect/>
          </a:stretch>
        </p:blipFill>
        <p:spPr>
          <a:xfrm>
            <a:off x="1637567" y="6254446"/>
            <a:ext cx="914400" cy="914400"/>
          </a:xfrm>
          <a:prstGeom prst="rect">
            <a:avLst/>
          </a:prstGeom>
        </p:spPr>
      </p:pic>
      <p:pic>
        <p:nvPicPr>
          <p:cNvPr id="97" name="Gráfico 96" descr="Edificio">
            <a:extLst>
              <a:ext uri="{FF2B5EF4-FFF2-40B4-BE49-F238E27FC236}">
                <a16:creationId xmlns:a16="http://schemas.microsoft.com/office/drawing/2014/main" xmlns="" id="{A998F96B-6DA3-4666-A6EC-6A9E09280DE1}"/>
              </a:ext>
            </a:extLst>
          </p:cNvPr>
          <p:cNvPicPr>
            <a:picLocks noChangeAspect="1"/>
          </p:cNvPicPr>
          <p:nvPr/>
        </p:nvPicPr>
        <p:blipFill>
          <a:blip r:embed="rId9" cstate="print">
            <a:extLst>
              <a:ext uri="{28A0092B-C50C-407E-A947-70E740481C1C}">
                <a14:useLocalDpi xmlns:a14="http://schemas.microsoft.com/office/drawing/2010/main" xmlns="" val="0"/>
              </a:ext>
              <a:ext uri="{96DAC541-7B7A-43D3-8B79-37D633B846F1}">
                <asvg:svgBlip xmlns:asvg="http://schemas.microsoft.com/office/drawing/2016/SVG/main" xmlns="" r:embed="rId16"/>
              </a:ext>
            </a:extLst>
          </a:blip>
          <a:stretch>
            <a:fillRect/>
          </a:stretch>
        </p:blipFill>
        <p:spPr>
          <a:xfrm>
            <a:off x="11022538" y="2642380"/>
            <a:ext cx="914400" cy="914400"/>
          </a:xfrm>
          <a:prstGeom prst="rect">
            <a:avLst/>
          </a:prstGeom>
        </p:spPr>
      </p:pic>
      <p:grpSp>
        <p:nvGrpSpPr>
          <p:cNvPr id="39" name="Grupo 38">
            <a:extLst>
              <a:ext uri="{FF2B5EF4-FFF2-40B4-BE49-F238E27FC236}">
                <a16:creationId xmlns:a16="http://schemas.microsoft.com/office/drawing/2014/main" xmlns="" id="{4AF6B871-764C-4C70-A254-8F412AFBBC6E}"/>
              </a:ext>
            </a:extLst>
          </p:cNvPr>
          <p:cNvGrpSpPr/>
          <p:nvPr/>
        </p:nvGrpSpPr>
        <p:grpSpPr>
          <a:xfrm>
            <a:off x="16681450" y="0"/>
            <a:ext cx="3422649" cy="2086450"/>
            <a:chOff x="15391902" y="0"/>
            <a:chExt cx="4712197" cy="2816664"/>
          </a:xfrm>
        </p:grpSpPr>
        <p:sp>
          <p:nvSpPr>
            <p:cNvPr id="40" name="object 27">
              <a:extLst>
                <a:ext uri="{FF2B5EF4-FFF2-40B4-BE49-F238E27FC236}">
                  <a16:creationId xmlns:a16="http://schemas.microsoft.com/office/drawing/2014/main" xmlns="" id="{EDAC2AC6-C100-468A-A697-A9DE52E7F7BB}"/>
                </a:ext>
              </a:extLst>
            </p:cNvPr>
            <p:cNvSpPr/>
            <p:nvPr/>
          </p:nvSpPr>
          <p:spPr>
            <a:xfrm>
              <a:off x="15391902" y="0"/>
              <a:ext cx="4712197" cy="2816664"/>
            </a:xfrm>
            <a:prstGeom prst="rect">
              <a:avLst/>
            </a:prstGeom>
            <a:blipFill>
              <a:blip r:embed="rId17" cstate="print"/>
              <a:stretch>
                <a:fillRect/>
              </a:stretch>
            </a:blipFill>
          </p:spPr>
          <p:txBody>
            <a:bodyPr wrap="square" lIns="0" tIns="0" rIns="0" bIns="0" rtlCol="0"/>
            <a:lstStyle/>
            <a:p>
              <a:endParaRPr dirty="0"/>
            </a:p>
          </p:txBody>
        </p:sp>
        <p:sp>
          <p:nvSpPr>
            <p:cNvPr id="41" name="object 28">
              <a:extLst>
                <a:ext uri="{FF2B5EF4-FFF2-40B4-BE49-F238E27FC236}">
                  <a16:creationId xmlns:a16="http://schemas.microsoft.com/office/drawing/2014/main" xmlns="" id="{385A3A13-1536-4D2E-8256-7A18BCE63482}"/>
                </a:ext>
              </a:extLst>
            </p:cNvPr>
            <p:cNvSpPr/>
            <p:nvPr/>
          </p:nvSpPr>
          <p:spPr>
            <a:xfrm>
              <a:off x="16243583" y="962530"/>
              <a:ext cx="111253" cy="108436"/>
            </a:xfrm>
            <a:prstGeom prst="rect">
              <a:avLst/>
            </a:prstGeom>
            <a:blipFill>
              <a:blip r:embed="rId18" cstate="print"/>
              <a:stretch>
                <a:fillRect/>
              </a:stretch>
            </a:blipFill>
          </p:spPr>
          <p:txBody>
            <a:bodyPr wrap="square" lIns="0" tIns="0" rIns="0" bIns="0" rtlCol="0"/>
            <a:lstStyle/>
            <a:p>
              <a:endParaRPr dirty="0"/>
            </a:p>
          </p:txBody>
        </p:sp>
        <p:sp>
          <p:nvSpPr>
            <p:cNvPr id="42" name="object 29">
              <a:extLst>
                <a:ext uri="{FF2B5EF4-FFF2-40B4-BE49-F238E27FC236}">
                  <a16:creationId xmlns:a16="http://schemas.microsoft.com/office/drawing/2014/main" xmlns="" id="{3ECB9E4F-89CF-4CA0-A0AE-65824A0DDC65}"/>
                </a:ext>
              </a:extLst>
            </p:cNvPr>
            <p:cNvSpPr/>
            <p:nvPr/>
          </p:nvSpPr>
          <p:spPr>
            <a:xfrm>
              <a:off x="16092571" y="986553"/>
              <a:ext cx="405765" cy="155575"/>
            </a:xfrm>
            <a:custGeom>
              <a:avLst/>
              <a:gdLst/>
              <a:ahLst/>
              <a:cxnLst/>
              <a:rect l="l" t="t" r="r" b="b"/>
              <a:pathLst>
                <a:path w="405765" h="155575">
                  <a:moveTo>
                    <a:pt x="25234" y="0"/>
                  </a:moveTo>
                  <a:lnTo>
                    <a:pt x="15363" y="1938"/>
                  </a:lnTo>
                  <a:lnTo>
                    <a:pt x="7347" y="7240"/>
                  </a:lnTo>
                  <a:lnTo>
                    <a:pt x="1966" y="15134"/>
                  </a:lnTo>
                  <a:lnTo>
                    <a:pt x="0" y="24847"/>
                  </a:lnTo>
                  <a:lnTo>
                    <a:pt x="0" y="30292"/>
                  </a:lnTo>
                  <a:lnTo>
                    <a:pt x="2020" y="35862"/>
                  </a:lnTo>
                  <a:lnTo>
                    <a:pt x="5853" y="40271"/>
                  </a:lnTo>
                  <a:lnTo>
                    <a:pt x="35282" y="82149"/>
                  </a:lnTo>
                  <a:lnTo>
                    <a:pt x="73951" y="116242"/>
                  </a:lnTo>
                  <a:lnTo>
                    <a:pt x="119691" y="141085"/>
                  </a:lnTo>
                  <a:lnTo>
                    <a:pt x="170329" y="155209"/>
                  </a:lnTo>
                  <a:lnTo>
                    <a:pt x="181564" y="138711"/>
                  </a:lnTo>
                  <a:lnTo>
                    <a:pt x="196758" y="125968"/>
                  </a:lnTo>
                  <a:lnTo>
                    <a:pt x="214819" y="117754"/>
                  </a:lnTo>
                  <a:lnTo>
                    <a:pt x="234652" y="114844"/>
                  </a:lnTo>
                  <a:lnTo>
                    <a:pt x="336684" y="114844"/>
                  </a:lnTo>
                  <a:lnTo>
                    <a:pt x="344953" y="108750"/>
                  </a:lnTo>
                  <a:lnTo>
                    <a:pt x="204140" y="108750"/>
                  </a:lnTo>
                  <a:lnTo>
                    <a:pt x="158204" y="102661"/>
                  </a:lnTo>
                  <a:lnTo>
                    <a:pt x="115821" y="84933"/>
                  </a:lnTo>
                  <a:lnTo>
                    <a:pt x="79024" y="56373"/>
                  </a:lnTo>
                  <a:lnTo>
                    <a:pt x="49851" y="17790"/>
                  </a:lnTo>
                  <a:lnTo>
                    <a:pt x="44711" y="9846"/>
                  </a:lnTo>
                  <a:lnTo>
                    <a:pt x="38764" y="4304"/>
                  </a:lnTo>
                  <a:lnTo>
                    <a:pt x="32207" y="1058"/>
                  </a:lnTo>
                  <a:lnTo>
                    <a:pt x="25234" y="0"/>
                  </a:lnTo>
                  <a:close/>
                </a:path>
                <a:path w="405765" h="155575">
                  <a:moveTo>
                    <a:pt x="336684" y="114844"/>
                  </a:moveTo>
                  <a:lnTo>
                    <a:pt x="234652" y="114844"/>
                  </a:lnTo>
                  <a:lnTo>
                    <a:pt x="250924" y="116738"/>
                  </a:lnTo>
                  <a:lnTo>
                    <a:pt x="266192" y="122131"/>
                  </a:lnTo>
                  <a:lnTo>
                    <a:pt x="279726" y="130592"/>
                  </a:lnTo>
                  <a:lnTo>
                    <a:pt x="290797" y="141692"/>
                  </a:lnTo>
                  <a:lnTo>
                    <a:pt x="323493" y="124564"/>
                  </a:lnTo>
                  <a:lnTo>
                    <a:pt x="336684" y="114844"/>
                  </a:lnTo>
                  <a:close/>
                </a:path>
                <a:path w="405765" h="155575">
                  <a:moveTo>
                    <a:pt x="380124" y="6345"/>
                  </a:moveTo>
                  <a:lnTo>
                    <a:pt x="371339" y="6345"/>
                  </a:lnTo>
                  <a:lnTo>
                    <a:pt x="362941" y="11025"/>
                  </a:lnTo>
                  <a:lnTo>
                    <a:pt x="358491" y="18229"/>
                  </a:lnTo>
                  <a:lnTo>
                    <a:pt x="330847" y="55308"/>
                  </a:lnTo>
                  <a:lnTo>
                    <a:pt x="294261" y="83877"/>
                  </a:lnTo>
                  <a:lnTo>
                    <a:pt x="251203" y="102251"/>
                  </a:lnTo>
                  <a:lnTo>
                    <a:pt x="204140" y="108750"/>
                  </a:lnTo>
                  <a:lnTo>
                    <a:pt x="344953" y="108750"/>
                  </a:lnTo>
                  <a:lnTo>
                    <a:pt x="353040" y="102791"/>
                  </a:lnTo>
                  <a:lnTo>
                    <a:pt x="378658" y="76657"/>
                  </a:lnTo>
                  <a:lnTo>
                    <a:pt x="399568" y="46448"/>
                  </a:lnTo>
                  <a:lnTo>
                    <a:pt x="403160" y="42113"/>
                  </a:lnTo>
                  <a:lnTo>
                    <a:pt x="405149" y="36532"/>
                  </a:lnTo>
                  <a:lnTo>
                    <a:pt x="405149" y="31025"/>
                  </a:lnTo>
                  <a:lnTo>
                    <a:pt x="403190" y="21452"/>
                  </a:lnTo>
                  <a:lnTo>
                    <a:pt x="397839" y="13604"/>
                  </a:lnTo>
                  <a:lnTo>
                    <a:pt x="389887" y="8296"/>
                  </a:lnTo>
                  <a:lnTo>
                    <a:pt x="380124" y="6345"/>
                  </a:lnTo>
                  <a:close/>
                </a:path>
              </a:pathLst>
            </a:custGeom>
            <a:solidFill>
              <a:srgbClr val="FFFFFF"/>
            </a:solidFill>
          </p:spPr>
          <p:txBody>
            <a:bodyPr wrap="square" lIns="0" tIns="0" rIns="0" bIns="0" rtlCol="0"/>
            <a:lstStyle/>
            <a:p>
              <a:endParaRPr dirty="0"/>
            </a:p>
          </p:txBody>
        </p:sp>
        <p:sp>
          <p:nvSpPr>
            <p:cNvPr id="43" name="object 30">
              <a:extLst>
                <a:ext uri="{FF2B5EF4-FFF2-40B4-BE49-F238E27FC236}">
                  <a16:creationId xmlns:a16="http://schemas.microsoft.com/office/drawing/2014/main" xmlns="" id="{881F83BF-3099-4897-820A-D4621409D909}"/>
                </a:ext>
              </a:extLst>
            </p:cNvPr>
            <p:cNvSpPr/>
            <p:nvPr/>
          </p:nvSpPr>
          <p:spPr>
            <a:xfrm>
              <a:off x="16278322" y="792962"/>
              <a:ext cx="111158" cy="108499"/>
            </a:xfrm>
            <a:prstGeom prst="rect">
              <a:avLst/>
            </a:prstGeom>
            <a:blipFill>
              <a:blip r:embed="rId19" cstate="print"/>
              <a:stretch>
                <a:fillRect/>
              </a:stretch>
            </a:blipFill>
          </p:spPr>
          <p:txBody>
            <a:bodyPr wrap="square" lIns="0" tIns="0" rIns="0" bIns="0" rtlCol="0"/>
            <a:lstStyle/>
            <a:p>
              <a:endParaRPr dirty="0"/>
            </a:p>
          </p:txBody>
        </p:sp>
        <p:sp>
          <p:nvSpPr>
            <p:cNvPr id="44" name="object 31">
              <a:extLst>
                <a:ext uri="{FF2B5EF4-FFF2-40B4-BE49-F238E27FC236}">
                  <a16:creationId xmlns:a16="http://schemas.microsoft.com/office/drawing/2014/main" xmlns="" id="{E8C798D3-CF1A-488F-AB05-A9ED8E444FC9}"/>
                </a:ext>
              </a:extLst>
            </p:cNvPr>
            <p:cNvSpPr/>
            <p:nvPr/>
          </p:nvSpPr>
          <p:spPr>
            <a:xfrm>
              <a:off x="16153058" y="703868"/>
              <a:ext cx="382905" cy="296545"/>
            </a:xfrm>
            <a:custGeom>
              <a:avLst/>
              <a:gdLst/>
              <a:ahLst/>
              <a:cxnLst/>
              <a:rect l="l" t="t" r="r" b="b"/>
              <a:pathLst>
                <a:path w="382905" h="296544">
                  <a:moveTo>
                    <a:pt x="363162" y="245753"/>
                  </a:moveTo>
                  <a:lnTo>
                    <a:pt x="145681" y="245753"/>
                  </a:lnTo>
                  <a:lnTo>
                    <a:pt x="168589" y="249511"/>
                  </a:lnTo>
                  <a:lnTo>
                    <a:pt x="188508" y="259961"/>
                  </a:lnTo>
                  <a:lnTo>
                    <a:pt x="204016" y="275867"/>
                  </a:lnTo>
                  <a:lnTo>
                    <a:pt x="213689" y="295993"/>
                  </a:lnTo>
                  <a:lnTo>
                    <a:pt x="217208" y="295385"/>
                  </a:lnTo>
                  <a:lnTo>
                    <a:pt x="223893" y="295385"/>
                  </a:lnTo>
                  <a:lnTo>
                    <a:pt x="264483" y="291538"/>
                  </a:lnTo>
                  <a:lnTo>
                    <a:pt x="304760" y="280097"/>
                  </a:lnTo>
                  <a:lnTo>
                    <a:pt x="341958" y="261790"/>
                  </a:lnTo>
                  <a:lnTo>
                    <a:pt x="363162" y="245753"/>
                  </a:lnTo>
                  <a:close/>
                </a:path>
                <a:path w="382905" h="296544">
                  <a:moveTo>
                    <a:pt x="223893" y="295385"/>
                  </a:moveTo>
                  <a:lnTo>
                    <a:pt x="217208" y="295385"/>
                  </a:lnTo>
                  <a:lnTo>
                    <a:pt x="220045" y="295490"/>
                  </a:lnTo>
                  <a:lnTo>
                    <a:pt x="222789" y="295490"/>
                  </a:lnTo>
                  <a:lnTo>
                    <a:pt x="223893" y="295385"/>
                  </a:lnTo>
                  <a:close/>
                </a:path>
                <a:path w="382905" h="296544">
                  <a:moveTo>
                    <a:pt x="31280" y="0"/>
                  </a:moveTo>
                  <a:lnTo>
                    <a:pt x="6172" y="30718"/>
                  </a:lnTo>
                  <a:lnTo>
                    <a:pt x="0" y="78156"/>
                  </a:lnTo>
                  <a:lnTo>
                    <a:pt x="6078" y="132404"/>
                  </a:lnTo>
                  <a:lnTo>
                    <a:pt x="25915" y="181892"/>
                  </a:lnTo>
                  <a:lnTo>
                    <a:pt x="57767" y="224947"/>
                  </a:lnTo>
                  <a:lnTo>
                    <a:pt x="99892" y="259900"/>
                  </a:lnTo>
                  <a:lnTo>
                    <a:pt x="110760" y="253957"/>
                  </a:lnTo>
                  <a:lnTo>
                    <a:pt x="122150" y="249509"/>
                  </a:lnTo>
                  <a:lnTo>
                    <a:pt x="133859" y="246720"/>
                  </a:lnTo>
                  <a:lnTo>
                    <a:pt x="145681" y="245753"/>
                  </a:lnTo>
                  <a:lnTo>
                    <a:pt x="363162" y="245753"/>
                  </a:lnTo>
                  <a:lnTo>
                    <a:pt x="366526" y="243209"/>
                  </a:lnTo>
                  <a:lnTo>
                    <a:pt x="222621" y="243209"/>
                  </a:lnTo>
                  <a:lnTo>
                    <a:pt x="177717" y="237291"/>
                  </a:lnTo>
                  <a:lnTo>
                    <a:pt x="137341" y="220603"/>
                  </a:lnTo>
                  <a:lnTo>
                    <a:pt x="103114" y="194746"/>
                  </a:lnTo>
                  <a:lnTo>
                    <a:pt x="76658" y="161319"/>
                  </a:lnTo>
                  <a:lnTo>
                    <a:pt x="59596" y="121923"/>
                  </a:lnTo>
                  <a:lnTo>
                    <a:pt x="53548" y="78156"/>
                  </a:lnTo>
                  <a:lnTo>
                    <a:pt x="53925" y="67826"/>
                  </a:lnTo>
                  <a:lnTo>
                    <a:pt x="55095" y="57127"/>
                  </a:lnTo>
                  <a:lnTo>
                    <a:pt x="57117" y="46250"/>
                  </a:lnTo>
                  <a:lnTo>
                    <a:pt x="60050" y="35383"/>
                  </a:lnTo>
                  <a:lnTo>
                    <a:pt x="62647" y="26912"/>
                  </a:lnTo>
                  <a:lnTo>
                    <a:pt x="61568" y="19006"/>
                  </a:lnTo>
                  <a:lnTo>
                    <a:pt x="58082" y="12483"/>
                  </a:lnTo>
                  <a:lnTo>
                    <a:pt x="50962" y="4908"/>
                  </a:lnTo>
                  <a:lnTo>
                    <a:pt x="41629" y="591"/>
                  </a:lnTo>
                  <a:lnTo>
                    <a:pt x="31280" y="0"/>
                  </a:lnTo>
                  <a:close/>
                </a:path>
                <a:path w="382905" h="296544">
                  <a:moveTo>
                    <a:pt x="355350" y="191745"/>
                  </a:moveTo>
                  <a:lnTo>
                    <a:pt x="349769" y="191745"/>
                  </a:lnTo>
                  <a:lnTo>
                    <a:pt x="344209" y="193357"/>
                  </a:lnTo>
                  <a:lnTo>
                    <a:pt x="338544" y="197943"/>
                  </a:lnTo>
                  <a:lnTo>
                    <a:pt x="312848" y="217257"/>
                  </a:lnTo>
                  <a:lnTo>
                    <a:pt x="284352" y="231457"/>
                  </a:lnTo>
                  <a:lnTo>
                    <a:pt x="253971" y="240216"/>
                  </a:lnTo>
                  <a:lnTo>
                    <a:pt x="222621" y="243209"/>
                  </a:lnTo>
                  <a:lnTo>
                    <a:pt x="366526" y="243209"/>
                  </a:lnTo>
                  <a:lnTo>
                    <a:pt x="374417" y="237241"/>
                  </a:lnTo>
                  <a:lnTo>
                    <a:pt x="379066" y="232759"/>
                  </a:lnTo>
                  <a:lnTo>
                    <a:pt x="382470" y="225503"/>
                  </a:lnTo>
                  <a:lnTo>
                    <a:pt x="382470" y="218121"/>
                  </a:lnTo>
                  <a:lnTo>
                    <a:pt x="380336" y="207811"/>
                  </a:lnTo>
                  <a:lnTo>
                    <a:pt x="374521" y="199432"/>
                  </a:lnTo>
                  <a:lnTo>
                    <a:pt x="365900" y="193803"/>
                  </a:lnTo>
                  <a:lnTo>
                    <a:pt x="355350" y="191745"/>
                  </a:lnTo>
                  <a:close/>
                </a:path>
              </a:pathLst>
            </a:custGeom>
            <a:solidFill>
              <a:srgbClr val="FFFFFF"/>
            </a:solidFill>
          </p:spPr>
          <p:txBody>
            <a:bodyPr wrap="square" lIns="0" tIns="0" rIns="0" bIns="0" rtlCol="0"/>
            <a:lstStyle/>
            <a:p>
              <a:endParaRPr dirty="0"/>
            </a:p>
          </p:txBody>
        </p:sp>
        <p:sp>
          <p:nvSpPr>
            <p:cNvPr id="45" name="object 32">
              <a:extLst>
                <a:ext uri="{FF2B5EF4-FFF2-40B4-BE49-F238E27FC236}">
                  <a16:creationId xmlns:a16="http://schemas.microsoft.com/office/drawing/2014/main" xmlns="" id="{0927E6E1-62EA-45CF-8E64-A50CE434FFB1}"/>
                </a:ext>
              </a:extLst>
            </p:cNvPr>
            <p:cNvSpPr/>
            <p:nvPr/>
          </p:nvSpPr>
          <p:spPr>
            <a:xfrm>
              <a:off x="16271589" y="1114379"/>
              <a:ext cx="111075" cy="108614"/>
            </a:xfrm>
            <a:prstGeom prst="rect">
              <a:avLst/>
            </a:prstGeom>
            <a:blipFill>
              <a:blip r:embed="rId20" cstate="print"/>
              <a:stretch>
                <a:fillRect/>
              </a:stretch>
            </a:blipFill>
          </p:spPr>
          <p:txBody>
            <a:bodyPr wrap="square" lIns="0" tIns="0" rIns="0" bIns="0" rtlCol="0"/>
            <a:lstStyle/>
            <a:p>
              <a:endParaRPr dirty="0"/>
            </a:p>
          </p:txBody>
        </p:sp>
        <p:sp>
          <p:nvSpPr>
            <p:cNvPr id="46" name="object 33">
              <a:extLst>
                <a:ext uri="{FF2B5EF4-FFF2-40B4-BE49-F238E27FC236}">
                  <a16:creationId xmlns:a16="http://schemas.microsoft.com/office/drawing/2014/main" xmlns="" id="{73C7D0E7-6A91-474B-AFBE-BE5B4C10B92C}"/>
                </a:ext>
              </a:extLst>
            </p:cNvPr>
            <p:cNvSpPr/>
            <p:nvPr/>
          </p:nvSpPr>
          <p:spPr>
            <a:xfrm>
              <a:off x="16176973" y="1091822"/>
              <a:ext cx="325755" cy="220979"/>
            </a:xfrm>
            <a:custGeom>
              <a:avLst/>
              <a:gdLst/>
              <a:ahLst/>
              <a:cxnLst/>
              <a:rect l="l" t="t" r="r" b="b"/>
              <a:pathLst>
                <a:path w="325755" h="220980">
                  <a:moveTo>
                    <a:pt x="27140" y="153052"/>
                  </a:moveTo>
                  <a:lnTo>
                    <a:pt x="25329" y="153052"/>
                  </a:lnTo>
                  <a:lnTo>
                    <a:pt x="15491" y="154971"/>
                  </a:lnTo>
                  <a:lnTo>
                    <a:pt x="7438" y="160226"/>
                  </a:lnTo>
                  <a:lnTo>
                    <a:pt x="1997" y="168067"/>
                  </a:lnTo>
                  <a:lnTo>
                    <a:pt x="0" y="177743"/>
                  </a:lnTo>
                  <a:lnTo>
                    <a:pt x="1214" y="185134"/>
                  </a:lnTo>
                  <a:lnTo>
                    <a:pt x="40224" y="210318"/>
                  </a:lnTo>
                  <a:lnTo>
                    <a:pt x="84983" y="219773"/>
                  </a:lnTo>
                  <a:lnTo>
                    <a:pt x="107619" y="220977"/>
                  </a:lnTo>
                  <a:lnTo>
                    <a:pt x="154288" y="216003"/>
                  </a:lnTo>
                  <a:lnTo>
                    <a:pt x="197694" y="201773"/>
                  </a:lnTo>
                  <a:lnTo>
                    <a:pt x="236689" y="179327"/>
                  </a:lnTo>
                  <a:lnTo>
                    <a:pt x="247674" y="169596"/>
                  </a:lnTo>
                  <a:lnTo>
                    <a:pt x="107619" y="169596"/>
                  </a:lnTo>
                  <a:lnTo>
                    <a:pt x="89743" y="168559"/>
                  </a:lnTo>
                  <a:lnTo>
                    <a:pt x="71493" y="165534"/>
                  </a:lnTo>
                  <a:lnTo>
                    <a:pt x="53045" y="160647"/>
                  </a:lnTo>
                  <a:lnTo>
                    <a:pt x="34574" y="154026"/>
                  </a:lnTo>
                  <a:lnTo>
                    <a:pt x="29077" y="153115"/>
                  </a:lnTo>
                  <a:lnTo>
                    <a:pt x="27140" y="153052"/>
                  </a:lnTo>
                  <a:close/>
                </a:path>
                <a:path w="325755" h="220980">
                  <a:moveTo>
                    <a:pt x="300315" y="0"/>
                  </a:moveTo>
                  <a:lnTo>
                    <a:pt x="262768" y="69150"/>
                  </a:lnTo>
                  <a:lnTo>
                    <a:pt x="237474" y="109808"/>
                  </a:lnTo>
                  <a:lnTo>
                    <a:pt x="201531" y="141563"/>
                  </a:lnTo>
                  <a:lnTo>
                    <a:pt x="157420" y="162223"/>
                  </a:lnTo>
                  <a:lnTo>
                    <a:pt x="107619" y="169596"/>
                  </a:lnTo>
                  <a:lnTo>
                    <a:pt x="247674" y="169596"/>
                  </a:lnTo>
                  <a:lnTo>
                    <a:pt x="270126" y="149707"/>
                  </a:lnTo>
                  <a:lnTo>
                    <a:pt x="296857" y="113952"/>
                  </a:lnTo>
                  <a:lnTo>
                    <a:pt x="315735" y="73102"/>
                  </a:lnTo>
                  <a:lnTo>
                    <a:pt x="325613" y="28198"/>
                  </a:lnTo>
                  <a:lnTo>
                    <a:pt x="325372" y="26407"/>
                  </a:lnTo>
                  <a:lnTo>
                    <a:pt x="325372" y="24512"/>
                  </a:lnTo>
                  <a:lnTo>
                    <a:pt x="323396" y="14886"/>
                  </a:lnTo>
                  <a:lnTo>
                    <a:pt x="318015" y="7104"/>
                  </a:lnTo>
                  <a:lnTo>
                    <a:pt x="310048" y="1898"/>
                  </a:lnTo>
                  <a:lnTo>
                    <a:pt x="300315" y="0"/>
                  </a:lnTo>
                  <a:close/>
                </a:path>
              </a:pathLst>
            </a:custGeom>
            <a:solidFill>
              <a:srgbClr val="FFFFFF"/>
            </a:solidFill>
          </p:spPr>
          <p:txBody>
            <a:bodyPr wrap="square" lIns="0" tIns="0" rIns="0" bIns="0" rtlCol="0"/>
            <a:lstStyle/>
            <a:p>
              <a:endParaRPr dirty="0"/>
            </a:p>
          </p:txBody>
        </p:sp>
        <p:sp>
          <p:nvSpPr>
            <p:cNvPr id="47" name="object 34">
              <a:extLst>
                <a:ext uri="{FF2B5EF4-FFF2-40B4-BE49-F238E27FC236}">
                  <a16:creationId xmlns:a16="http://schemas.microsoft.com/office/drawing/2014/main" xmlns="" id="{A99078CA-7199-4831-95EB-3E71452A5AC7}"/>
                </a:ext>
              </a:extLst>
            </p:cNvPr>
            <p:cNvSpPr/>
            <p:nvPr/>
          </p:nvSpPr>
          <p:spPr>
            <a:xfrm>
              <a:off x="16909752" y="812006"/>
              <a:ext cx="304165" cy="321310"/>
            </a:xfrm>
            <a:custGeom>
              <a:avLst/>
              <a:gdLst/>
              <a:ahLst/>
              <a:cxnLst/>
              <a:rect l="l" t="t" r="r" b="b"/>
              <a:pathLst>
                <a:path w="304165" h="321309">
                  <a:moveTo>
                    <a:pt x="263573" y="52825"/>
                  </a:moveTo>
                  <a:lnTo>
                    <a:pt x="145534" y="52825"/>
                  </a:lnTo>
                  <a:lnTo>
                    <a:pt x="173025" y="55429"/>
                  </a:lnTo>
                  <a:lnTo>
                    <a:pt x="192657" y="63240"/>
                  </a:lnTo>
                  <a:lnTo>
                    <a:pt x="204435" y="76259"/>
                  </a:lnTo>
                  <a:lnTo>
                    <a:pt x="208360" y="94489"/>
                  </a:lnTo>
                  <a:lnTo>
                    <a:pt x="206661" y="105994"/>
                  </a:lnTo>
                  <a:lnTo>
                    <a:pt x="169324" y="129696"/>
                  </a:lnTo>
                  <a:lnTo>
                    <a:pt x="140797" y="133471"/>
                  </a:lnTo>
                  <a:lnTo>
                    <a:pt x="131317" y="134823"/>
                  </a:lnTo>
                  <a:lnTo>
                    <a:pt x="123523" y="136104"/>
                  </a:lnTo>
                  <a:lnTo>
                    <a:pt x="117399" y="137346"/>
                  </a:lnTo>
                  <a:lnTo>
                    <a:pt x="91708" y="141059"/>
                  </a:lnTo>
                  <a:lnTo>
                    <a:pt x="51802" y="151636"/>
                  </a:lnTo>
                  <a:lnTo>
                    <a:pt x="9418" y="188203"/>
                  </a:lnTo>
                  <a:lnTo>
                    <a:pt x="0" y="231783"/>
                  </a:lnTo>
                  <a:lnTo>
                    <a:pt x="1989" y="252023"/>
                  </a:lnTo>
                  <a:lnTo>
                    <a:pt x="31705" y="298661"/>
                  </a:lnTo>
                  <a:lnTo>
                    <a:pt x="83413" y="319552"/>
                  </a:lnTo>
                  <a:lnTo>
                    <a:pt x="104426" y="320943"/>
                  </a:lnTo>
                  <a:lnTo>
                    <a:pt x="136323" y="318635"/>
                  </a:lnTo>
                  <a:lnTo>
                    <a:pt x="164463" y="311707"/>
                  </a:lnTo>
                  <a:lnTo>
                    <a:pt x="188845" y="300154"/>
                  </a:lnTo>
                  <a:lnTo>
                    <a:pt x="209470" y="283970"/>
                  </a:lnTo>
                  <a:lnTo>
                    <a:pt x="303948" y="283970"/>
                  </a:lnTo>
                  <a:lnTo>
                    <a:pt x="303948" y="268148"/>
                  </a:lnTo>
                  <a:lnTo>
                    <a:pt x="129106" y="268148"/>
                  </a:lnTo>
                  <a:lnTo>
                    <a:pt x="118034" y="267633"/>
                  </a:lnTo>
                  <a:lnTo>
                    <a:pt x="79448" y="254046"/>
                  </a:lnTo>
                  <a:lnTo>
                    <a:pt x="66898" y="228830"/>
                  </a:lnTo>
                  <a:lnTo>
                    <a:pt x="70352" y="210066"/>
                  </a:lnTo>
                  <a:lnTo>
                    <a:pt x="80696" y="195412"/>
                  </a:lnTo>
                  <a:lnTo>
                    <a:pt x="97926" y="184853"/>
                  </a:lnTo>
                  <a:lnTo>
                    <a:pt x="122027" y="178392"/>
                  </a:lnTo>
                  <a:lnTo>
                    <a:pt x="149195" y="175133"/>
                  </a:lnTo>
                  <a:lnTo>
                    <a:pt x="171946" y="171205"/>
                  </a:lnTo>
                  <a:lnTo>
                    <a:pt x="190289" y="166620"/>
                  </a:lnTo>
                  <a:lnTo>
                    <a:pt x="204234" y="161387"/>
                  </a:lnTo>
                  <a:lnTo>
                    <a:pt x="271719" y="161387"/>
                  </a:lnTo>
                  <a:lnTo>
                    <a:pt x="271719" y="99316"/>
                  </a:lnTo>
                  <a:lnTo>
                    <a:pt x="271300" y="99316"/>
                  </a:lnTo>
                  <a:lnTo>
                    <a:pt x="271363" y="98907"/>
                  </a:lnTo>
                  <a:lnTo>
                    <a:pt x="271604" y="98436"/>
                  </a:lnTo>
                  <a:lnTo>
                    <a:pt x="271719" y="88594"/>
                  </a:lnTo>
                  <a:lnTo>
                    <a:pt x="269293" y="67380"/>
                  </a:lnTo>
                  <a:lnTo>
                    <a:pt x="263573" y="52825"/>
                  </a:lnTo>
                  <a:close/>
                </a:path>
                <a:path w="304165" h="321309">
                  <a:moveTo>
                    <a:pt x="303948" y="283970"/>
                  </a:moveTo>
                  <a:lnTo>
                    <a:pt x="209470" y="283970"/>
                  </a:lnTo>
                  <a:lnTo>
                    <a:pt x="215400" y="300154"/>
                  </a:lnTo>
                  <a:lnTo>
                    <a:pt x="226082" y="311707"/>
                  </a:lnTo>
                  <a:lnTo>
                    <a:pt x="241522" y="318635"/>
                  </a:lnTo>
                  <a:lnTo>
                    <a:pt x="261730" y="320943"/>
                  </a:lnTo>
                  <a:lnTo>
                    <a:pt x="272058" y="320464"/>
                  </a:lnTo>
                  <a:lnTo>
                    <a:pt x="282533" y="319028"/>
                  </a:lnTo>
                  <a:lnTo>
                    <a:pt x="293161" y="316636"/>
                  </a:lnTo>
                  <a:lnTo>
                    <a:pt x="303948" y="313288"/>
                  </a:lnTo>
                  <a:lnTo>
                    <a:pt x="303948" y="283970"/>
                  </a:lnTo>
                  <a:close/>
                </a:path>
                <a:path w="304165" h="321309">
                  <a:moveTo>
                    <a:pt x="271719" y="161387"/>
                  </a:moveTo>
                  <a:lnTo>
                    <a:pt x="204234" y="161387"/>
                  </a:lnTo>
                  <a:lnTo>
                    <a:pt x="204234" y="210071"/>
                  </a:lnTo>
                  <a:lnTo>
                    <a:pt x="202582" y="223687"/>
                  </a:lnTo>
                  <a:lnTo>
                    <a:pt x="177827" y="255238"/>
                  </a:lnTo>
                  <a:lnTo>
                    <a:pt x="129106" y="268148"/>
                  </a:lnTo>
                  <a:lnTo>
                    <a:pt x="281289" y="268148"/>
                  </a:lnTo>
                  <a:lnTo>
                    <a:pt x="276954" y="266368"/>
                  </a:lnTo>
                  <a:lnTo>
                    <a:pt x="274557" y="262882"/>
                  </a:lnTo>
                  <a:lnTo>
                    <a:pt x="272651" y="259342"/>
                  </a:lnTo>
                  <a:lnTo>
                    <a:pt x="271809" y="254046"/>
                  </a:lnTo>
                  <a:lnTo>
                    <a:pt x="271719" y="161387"/>
                  </a:lnTo>
                  <a:close/>
                </a:path>
                <a:path w="304165" h="321309">
                  <a:moveTo>
                    <a:pt x="303948" y="266955"/>
                  </a:moveTo>
                  <a:lnTo>
                    <a:pt x="299236" y="267771"/>
                  </a:lnTo>
                  <a:lnTo>
                    <a:pt x="296095" y="268148"/>
                  </a:lnTo>
                  <a:lnTo>
                    <a:pt x="303948" y="268148"/>
                  </a:lnTo>
                  <a:lnTo>
                    <a:pt x="303948" y="266955"/>
                  </a:lnTo>
                  <a:close/>
                </a:path>
                <a:path w="304165" h="321309">
                  <a:moveTo>
                    <a:pt x="149628" y="0"/>
                  </a:moveTo>
                  <a:lnTo>
                    <a:pt x="97411" y="5294"/>
                  </a:lnTo>
                  <a:lnTo>
                    <a:pt x="56919" y="21151"/>
                  </a:lnTo>
                  <a:lnTo>
                    <a:pt x="24384" y="54127"/>
                  </a:lnTo>
                  <a:lnTo>
                    <a:pt x="11214" y="101515"/>
                  </a:lnTo>
                  <a:lnTo>
                    <a:pt x="78049" y="101515"/>
                  </a:lnTo>
                  <a:lnTo>
                    <a:pt x="84035" y="80209"/>
                  </a:lnTo>
                  <a:lnTo>
                    <a:pt x="97279" y="64994"/>
                  </a:lnTo>
                  <a:lnTo>
                    <a:pt x="117780" y="55867"/>
                  </a:lnTo>
                  <a:lnTo>
                    <a:pt x="145534" y="52825"/>
                  </a:lnTo>
                  <a:lnTo>
                    <a:pt x="263573" y="52825"/>
                  </a:lnTo>
                  <a:lnTo>
                    <a:pt x="262020" y="48875"/>
                  </a:lnTo>
                  <a:lnTo>
                    <a:pt x="232956" y="19978"/>
                  </a:lnTo>
                  <a:lnTo>
                    <a:pt x="195682" y="4990"/>
                  </a:lnTo>
                  <a:lnTo>
                    <a:pt x="173757" y="1247"/>
                  </a:lnTo>
                  <a:lnTo>
                    <a:pt x="149628" y="0"/>
                  </a:lnTo>
                  <a:close/>
                </a:path>
                <a:path w="304165" h="321309">
                  <a:moveTo>
                    <a:pt x="271719" y="99002"/>
                  </a:moveTo>
                  <a:lnTo>
                    <a:pt x="271541" y="99075"/>
                  </a:lnTo>
                  <a:lnTo>
                    <a:pt x="271447" y="99253"/>
                  </a:lnTo>
                  <a:lnTo>
                    <a:pt x="271300" y="99316"/>
                  </a:lnTo>
                  <a:lnTo>
                    <a:pt x="271719" y="99316"/>
                  </a:lnTo>
                  <a:lnTo>
                    <a:pt x="271719" y="99002"/>
                  </a:lnTo>
                  <a:close/>
                </a:path>
              </a:pathLst>
            </a:custGeom>
            <a:solidFill>
              <a:srgbClr val="FFFFFF"/>
            </a:solidFill>
          </p:spPr>
          <p:txBody>
            <a:bodyPr wrap="square" lIns="0" tIns="0" rIns="0" bIns="0" rtlCol="0"/>
            <a:lstStyle/>
            <a:p>
              <a:endParaRPr dirty="0"/>
            </a:p>
          </p:txBody>
        </p:sp>
        <p:sp>
          <p:nvSpPr>
            <p:cNvPr id="48" name="object 35">
              <a:extLst>
                <a:ext uri="{FF2B5EF4-FFF2-40B4-BE49-F238E27FC236}">
                  <a16:creationId xmlns:a16="http://schemas.microsoft.com/office/drawing/2014/main" xmlns="" id="{10F34003-A01B-4AF1-9F07-B80E37CA0698}"/>
                </a:ext>
              </a:extLst>
            </p:cNvPr>
            <p:cNvSpPr/>
            <p:nvPr/>
          </p:nvSpPr>
          <p:spPr>
            <a:xfrm>
              <a:off x="17231693" y="812584"/>
              <a:ext cx="440055" cy="311785"/>
            </a:xfrm>
            <a:custGeom>
              <a:avLst/>
              <a:gdLst/>
              <a:ahLst/>
              <a:cxnLst/>
              <a:rect l="l" t="t" r="r" b="b"/>
              <a:pathLst>
                <a:path w="440055" h="311784">
                  <a:moveTo>
                    <a:pt x="63411" y="8261"/>
                  </a:moveTo>
                  <a:lnTo>
                    <a:pt x="0" y="8261"/>
                  </a:lnTo>
                  <a:lnTo>
                    <a:pt x="0" y="311592"/>
                  </a:lnTo>
                  <a:lnTo>
                    <a:pt x="66929" y="311592"/>
                  </a:lnTo>
                  <a:lnTo>
                    <a:pt x="66929" y="131451"/>
                  </a:lnTo>
                  <a:lnTo>
                    <a:pt x="68179" y="114383"/>
                  </a:lnTo>
                  <a:lnTo>
                    <a:pt x="86855" y="73369"/>
                  </a:lnTo>
                  <a:lnTo>
                    <a:pt x="119960" y="54099"/>
                  </a:lnTo>
                  <a:lnTo>
                    <a:pt x="133210" y="52815"/>
                  </a:lnTo>
                  <a:lnTo>
                    <a:pt x="430921" y="52815"/>
                  </a:lnTo>
                  <a:lnTo>
                    <a:pt x="429524" y="50469"/>
                  </a:lnTo>
                  <a:lnTo>
                    <a:pt x="63411" y="50469"/>
                  </a:lnTo>
                  <a:lnTo>
                    <a:pt x="63411" y="8261"/>
                  </a:lnTo>
                  <a:close/>
                </a:path>
                <a:path w="440055" h="311784">
                  <a:moveTo>
                    <a:pt x="318032" y="52815"/>
                  </a:moveTo>
                  <a:lnTo>
                    <a:pt x="133210" y="52815"/>
                  </a:lnTo>
                  <a:lnTo>
                    <a:pt x="146814" y="53804"/>
                  </a:lnTo>
                  <a:lnTo>
                    <a:pt x="158273" y="56774"/>
                  </a:lnTo>
                  <a:lnTo>
                    <a:pt x="183638" y="88325"/>
                  </a:lnTo>
                  <a:lnTo>
                    <a:pt x="186570" y="311592"/>
                  </a:lnTo>
                  <a:lnTo>
                    <a:pt x="253479" y="311592"/>
                  </a:lnTo>
                  <a:lnTo>
                    <a:pt x="253479" y="133817"/>
                  </a:lnTo>
                  <a:lnTo>
                    <a:pt x="257509" y="98376"/>
                  </a:lnTo>
                  <a:lnTo>
                    <a:pt x="269605" y="73063"/>
                  </a:lnTo>
                  <a:lnTo>
                    <a:pt x="289777" y="57876"/>
                  </a:lnTo>
                  <a:lnTo>
                    <a:pt x="318032" y="52815"/>
                  </a:lnTo>
                  <a:close/>
                </a:path>
                <a:path w="440055" h="311784">
                  <a:moveTo>
                    <a:pt x="430921" y="52815"/>
                  </a:moveTo>
                  <a:lnTo>
                    <a:pt x="318032" y="52815"/>
                  </a:lnTo>
                  <a:lnTo>
                    <a:pt x="334381" y="54208"/>
                  </a:lnTo>
                  <a:lnTo>
                    <a:pt x="347653" y="58388"/>
                  </a:lnTo>
                  <a:lnTo>
                    <a:pt x="371098" y="97872"/>
                  </a:lnTo>
                  <a:lnTo>
                    <a:pt x="373130" y="311592"/>
                  </a:lnTo>
                  <a:lnTo>
                    <a:pt x="440018" y="311592"/>
                  </a:lnTo>
                  <a:lnTo>
                    <a:pt x="439919" y="101456"/>
                  </a:lnTo>
                  <a:lnTo>
                    <a:pt x="433681" y="57448"/>
                  </a:lnTo>
                  <a:lnTo>
                    <a:pt x="430921" y="52815"/>
                  </a:lnTo>
                  <a:close/>
                </a:path>
                <a:path w="440055" h="311784">
                  <a:moveTo>
                    <a:pt x="158382" y="0"/>
                  </a:moveTo>
                  <a:lnTo>
                    <a:pt x="130561" y="3151"/>
                  </a:lnTo>
                  <a:lnTo>
                    <a:pt x="105749" y="12610"/>
                  </a:lnTo>
                  <a:lnTo>
                    <a:pt x="83927" y="28381"/>
                  </a:lnTo>
                  <a:lnTo>
                    <a:pt x="65076" y="50469"/>
                  </a:lnTo>
                  <a:lnTo>
                    <a:pt x="243489" y="50469"/>
                  </a:lnTo>
                  <a:lnTo>
                    <a:pt x="230691" y="28381"/>
                  </a:lnTo>
                  <a:lnTo>
                    <a:pt x="212240" y="12610"/>
                  </a:lnTo>
                  <a:lnTo>
                    <a:pt x="188138" y="3151"/>
                  </a:lnTo>
                  <a:lnTo>
                    <a:pt x="158382" y="0"/>
                  </a:lnTo>
                  <a:close/>
                </a:path>
                <a:path w="440055" h="311784">
                  <a:moveTo>
                    <a:pt x="338523" y="0"/>
                  </a:moveTo>
                  <a:lnTo>
                    <a:pt x="310809" y="3151"/>
                  </a:lnTo>
                  <a:lnTo>
                    <a:pt x="285733" y="12610"/>
                  </a:lnTo>
                  <a:lnTo>
                    <a:pt x="263293" y="28381"/>
                  </a:lnTo>
                  <a:lnTo>
                    <a:pt x="243489" y="50469"/>
                  </a:lnTo>
                  <a:lnTo>
                    <a:pt x="429524" y="50469"/>
                  </a:lnTo>
                  <a:lnTo>
                    <a:pt x="414664" y="25526"/>
                  </a:lnTo>
                  <a:lnTo>
                    <a:pt x="382949" y="6380"/>
                  </a:lnTo>
                  <a:lnTo>
                    <a:pt x="338523" y="0"/>
                  </a:lnTo>
                  <a:close/>
                </a:path>
              </a:pathLst>
            </a:custGeom>
            <a:solidFill>
              <a:srgbClr val="FFFFFF"/>
            </a:solidFill>
          </p:spPr>
          <p:txBody>
            <a:bodyPr wrap="square" lIns="0" tIns="0" rIns="0" bIns="0" rtlCol="0"/>
            <a:lstStyle/>
            <a:p>
              <a:endParaRPr dirty="0"/>
            </a:p>
          </p:txBody>
        </p:sp>
        <p:sp>
          <p:nvSpPr>
            <p:cNvPr id="49" name="object 36">
              <a:extLst>
                <a:ext uri="{FF2B5EF4-FFF2-40B4-BE49-F238E27FC236}">
                  <a16:creationId xmlns:a16="http://schemas.microsoft.com/office/drawing/2014/main" xmlns="" id="{CDF1476E-A6AF-4015-83E6-41E9F8AECEAC}"/>
                </a:ext>
              </a:extLst>
            </p:cNvPr>
            <p:cNvSpPr/>
            <p:nvPr/>
          </p:nvSpPr>
          <p:spPr>
            <a:xfrm>
              <a:off x="17744051" y="820846"/>
              <a:ext cx="0" cy="303530"/>
            </a:xfrm>
            <a:custGeom>
              <a:avLst/>
              <a:gdLst/>
              <a:ahLst/>
              <a:cxnLst/>
              <a:rect l="l" t="t" r="r" b="b"/>
              <a:pathLst>
                <a:path h="303530">
                  <a:moveTo>
                    <a:pt x="0" y="0"/>
                  </a:moveTo>
                  <a:lnTo>
                    <a:pt x="0" y="303331"/>
                  </a:lnTo>
                </a:path>
              </a:pathLst>
            </a:custGeom>
            <a:ln w="66835">
              <a:solidFill>
                <a:srgbClr val="FFFFFF"/>
              </a:solidFill>
            </a:ln>
          </p:spPr>
          <p:txBody>
            <a:bodyPr wrap="square" lIns="0" tIns="0" rIns="0" bIns="0" rtlCol="0"/>
            <a:lstStyle/>
            <a:p>
              <a:endParaRPr dirty="0"/>
            </a:p>
          </p:txBody>
        </p:sp>
        <p:sp>
          <p:nvSpPr>
            <p:cNvPr id="50" name="object 37">
              <a:extLst>
                <a:ext uri="{FF2B5EF4-FFF2-40B4-BE49-F238E27FC236}">
                  <a16:creationId xmlns:a16="http://schemas.microsoft.com/office/drawing/2014/main" xmlns="" id="{CD71CB0D-C0ED-41B4-8589-A1B938FE3E39}"/>
                </a:ext>
              </a:extLst>
            </p:cNvPr>
            <p:cNvSpPr/>
            <p:nvPr/>
          </p:nvSpPr>
          <p:spPr>
            <a:xfrm>
              <a:off x="17710633" y="705258"/>
              <a:ext cx="67310" cy="63500"/>
            </a:xfrm>
            <a:custGeom>
              <a:avLst/>
              <a:gdLst/>
              <a:ahLst/>
              <a:cxnLst/>
              <a:rect l="l" t="t" r="r" b="b"/>
              <a:pathLst>
                <a:path w="67309" h="63500">
                  <a:moveTo>
                    <a:pt x="66835" y="0"/>
                  </a:moveTo>
                  <a:lnTo>
                    <a:pt x="0" y="0"/>
                  </a:lnTo>
                  <a:lnTo>
                    <a:pt x="0" y="63359"/>
                  </a:lnTo>
                  <a:lnTo>
                    <a:pt x="66835" y="63359"/>
                  </a:lnTo>
                  <a:lnTo>
                    <a:pt x="66835" y="0"/>
                  </a:lnTo>
                  <a:close/>
                </a:path>
              </a:pathLst>
            </a:custGeom>
            <a:solidFill>
              <a:srgbClr val="FFFFFF"/>
            </a:solidFill>
          </p:spPr>
          <p:txBody>
            <a:bodyPr wrap="square" lIns="0" tIns="0" rIns="0" bIns="0" rtlCol="0"/>
            <a:lstStyle/>
            <a:p>
              <a:endParaRPr dirty="0"/>
            </a:p>
          </p:txBody>
        </p:sp>
        <p:sp>
          <p:nvSpPr>
            <p:cNvPr id="51" name="object 38">
              <a:extLst>
                <a:ext uri="{FF2B5EF4-FFF2-40B4-BE49-F238E27FC236}">
                  <a16:creationId xmlns:a16="http://schemas.microsoft.com/office/drawing/2014/main" xmlns="" id="{635823C6-F283-4D8E-A087-389A535E0BC0}"/>
                </a:ext>
              </a:extLst>
            </p:cNvPr>
            <p:cNvSpPr/>
            <p:nvPr/>
          </p:nvSpPr>
          <p:spPr>
            <a:xfrm>
              <a:off x="17802525" y="812584"/>
              <a:ext cx="270510" cy="320040"/>
            </a:xfrm>
            <a:custGeom>
              <a:avLst/>
              <a:gdLst/>
              <a:ahLst/>
              <a:cxnLst/>
              <a:rect l="l" t="t" r="r" b="b"/>
              <a:pathLst>
                <a:path w="270509" h="320040">
                  <a:moveTo>
                    <a:pt x="66898" y="214213"/>
                  </a:moveTo>
                  <a:lnTo>
                    <a:pt x="0" y="214213"/>
                  </a:lnTo>
                  <a:lnTo>
                    <a:pt x="2898" y="238545"/>
                  </a:lnTo>
                  <a:lnTo>
                    <a:pt x="22556" y="278429"/>
                  </a:lnTo>
                  <a:lnTo>
                    <a:pt x="58464" y="305287"/>
                  </a:lnTo>
                  <a:lnTo>
                    <a:pt x="106000" y="318198"/>
                  </a:lnTo>
                  <a:lnTo>
                    <a:pt x="134404" y="319812"/>
                  </a:lnTo>
                  <a:lnTo>
                    <a:pt x="160583" y="318417"/>
                  </a:lnTo>
                  <a:lnTo>
                    <a:pt x="206353" y="307249"/>
                  </a:lnTo>
                  <a:lnTo>
                    <a:pt x="245160" y="282815"/>
                  </a:lnTo>
                  <a:lnTo>
                    <a:pt x="257537" y="266965"/>
                  </a:lnTo>
                  <a:lnTo>
                    <a:pt x="135577" y="266965"/>
                  </a:lnTo>
                  <a:lnTo>
                    <a:pt x="107497" y="263670"/>
                  </a:lnTo>
                  <a:lnTo>
                    <a:pt x="86701" y="253782"/>
                  </a:lnTo>
                  <a:lnTo>
                    <a:pt x="73173" y="237298"/>
                  </a:lnTo>
                  <a:lnTo>
                    <a:pt x="66898" y="214213"/>
                  </a:lnTo>
                  <a:close/>
                </a:path>
                <a:path w="270509" h="320040">
                  <a:moveTo>
                    <a:pt x="133210" y="0"/>
                  </a:moveTo>
                  <a:lnTo>
                    <a:pt x="87291" y="4697"/>
                  </a:lnTo>
                  <a:lnTo>
                    <a:pt x="49296" y="18795"/>
                  </a:lnTo>
                  <a:lnTo>
                    <a:pt x="17144" y="47261"/>
                  </a:lnTo>
                  <a:lnTo>
                    <a:pt x="6439" y="86887"/>
                  </a:lnTo>
                  <a:lnTo>
                    <a:pt x="8349" y="106492"/>
                  </a:lnTo>
                  <a:lnTo>
                    <a:pt x="36983" y="150791"/>
                  </a:lnTo>
                  <a:lnTo>
                    <a:pt x="82539" y="171273"/>
                  </a:lnTo>
                  <a:lnTo>
                    <a:pt x="151234" y="187800"/>
                  </a:lnTo>
                  <a:lnTo>
                    <a:pt x="164684" y="191175"/>
                  </a:lnTo>
                  <a:lnTo>
                    <a:pt x="200610" y="216372"/>
                  </a:lnTo>
                  <a:lnTo>
                    <a:pt x="203030" y="227082"/>
                  </a:lnTo>
                  <a:lnTo>
                    <a:pt x="199452" y="244542"/>
                  </a:lnTo>
                  <a:lnTo>
                    <a:pt x="187012" y="257005"/>
                  </a:lnTo>
                  <a:lnTo>
                    <a:pt x="165718" y="264476"/>
                  </a:lnTo>
                  <a:lnTo>
                    <a:pt x="135577" y="266965"/>
                  </a:lnTo>
                  <a:lnTo>
                    <a:pt x="257537" y="266965"/>
                  </a:lnTo>
                  <a:lnTo>
                    <a:pt x="258900" y="265219"/>
                  </a:lnTo>
                  <a:lnTo>
                    <a:pt x="267147" y="244682"/>
                  </a:lnTo>
                  <a:lnTo>
                    <a:pt x="269897" y="221207"/>
                  </a:lnTo>
                  <a:lnTo>
                    <a:pt x="267988" y="202117"/>
                  </a:lnTo>
                  <a:lnTo>
                    <a:pt x="239395" y="158466"/>
                  </a:lnTo>
                  <a:lnTo>
                    <a:pt x="193285" y="138211"/>
                  </a:lnTo>
                  <a:lnTo>
                    <a:pt x="145927" y="127024"/>
                  </a:lnTo>
                  <a:lnTo>
                    <a:pt x="126027" y="122497"/>
                  </a:lnTo>
                  <a:lnTo>
                    <a:pt x="81107" y="102983"/>
                  </a:lnTo>
                  <a:lnTo>
                    <a:pt x="73338" y="83934"/>
                  </a:lnTo>
                  <a:lnTo>
                    <a:pt x="76790" y="70329"/>
                  </a:lnTo>
                  <a:lnTo>
                    <a:pt x="87142" y="60610"/>
                  </a:lnTo>
                  <a:lnTo>
                    <a:pt x="104388" y="54779"/>
                  </a:lnTo>
                  <a:lnTo>
                    <a:pt x="128519" y="52836"/>
                  </a:lnTo>
                  <a:lnTo>
                    <a:pt x="247309" y="52836"/>
                  </a:lnTo>
                  <a:lnTo>
                    <a:pt x="246597" y="51236"/>
                  </a:lnTo>
                  <a:lnTo>
                    <a:pt x="217082" y="21161"/>
                  </a:lnTo>
                  <a:lnTo>
                    <a:pt x="179701" y="5287"/>
                  </a:lnTo>
                  <a:lnTo>
                    <a:pt x="157597" y="1321"/>
                  </a:lnTo>
                  <a:lnTo>
                    <a:pt x="133210" y="0"/>
                  </a:lnTo>
                  <a:close/>
                </a:path>
                <a:path w="270509" h="320040">
                  <a:moveTo>
                    <a:pt x="247309" y="52836"/>
                  </a:moveTo>
                  <a:lnTo>
                    <a:pt x="128519" y="52836"/>
                  </a:lnTo>
                  <a:lnTo>
                    <a:pt x="152368" y="55366"/>
                  </a:lnTo>
                  <a:lnTo>
                    <a:pt x="170589" y="62954"/>
                  </a:lnTo>
                  <a:lnTo>
                    <a:pt x="183174" y="75598"/>
                  </a:lnTo>
                  <a:lnTo>
                    <a:pt x="190119" y="93295"/>
                  </a:lnTo>
                  <a:lnTo>
                    <a:pt x="259950" y="93295"/>
                  </a:lnTo>
                  <a:lnTo>
                    <a:pt x="255301" y="70777"/>
                  </a:lnTo>
                  <a:lnTo>
                    <a:pt x="247309" y="52836"/>
                  </a:lnTo>
                  <a:close/>
                </a:path>
              </a:pathLst>
            </a:custGeom>
            <a:solidFill>
              <a:srgbClr val="FFFFFF"/>
            </a:solidFill>
          </p:spPr>
          <p:txBody>
            <a:bodyPr wrap="square" lIns="0" tIns="0" rIns="0" bIns="0" rtlCol="0"/>
            <a:lstStyle/>
            <a:p>
              <a:endParaRPr dirty="0"/>
            </a:p>
          </p:txBody>
        </p:sp>
        <p:sp>
          <p:nvSpPr>
            <p:cNvPr id="52" name="object 39">
              <a:extLst>
                <a:ext uri="{FF2B5EF4-FFF2-40B4-BE49-F238E27FC236}">
                  <a16:creationId xmlns:a16="http://schemas.microsoft.com/office/drawing/2014/main" xmlns="" id="{485A6384-4CFA-4CF5-A7E3-E43421498864}"/>
                </a:ext>
              </a:extLst>
            </p:cNvPr>
            <p:cNvSpPr/>
            <p:nvPr/>
          </p:nvSpPr>
          <p:spPr>
            <a:xfrm>
              <a:off x="18093277" y="812006"/>
              <a:ext cx="304165" cy="321310"/>
            </a:xfrm>
            <a:custGeom>
              <a:avLst/>
              <a:gdLst/>
              <a:ahLst/>
              <a:cxnLst/>
              <a:rect l="l" t="t" r="r" b="b"/>
              <a:pathLst>
                <a:path w="304165" h="321309">
                  <a:moveTo>
                    <a:pt x="263545" y="52825"/>
                  </a:moveTo>
                  <a:lnTo>
                    <a:pt x="145524" y="52825"/>
                  </a:lnTo>
                  <a:lnTo>
                    <a:pt x="172994" y="55429"/>
                  </a:lnTo>
                  <a:lnTo>
                    <a:pt x="192632" y="63240"/>
                  </a:lnTo>
                  <a:lnTo>
                    <a:pt x="204426" y="76259"/>
                  </a:lnTo>
                  <a:lnTo>
                    <a:pt x="208360" y="94489"/>
                  </a:lnTo>
                  <a:lnTo>
                    <a:pt x="206661" y="105994"/>
                  </a:lnTo>
                  <a:lnTo>
                    <a:pt x="169308" y="129696"/>
                  </a:lnTo>
                  <a:lnTo>
                    <a:pt x="140770" y="133471"/>
                  </a:lnTo>
                  <a:lnTo>
                    <a:pt x="131286" y="134823"/>
                  </a:lnTo>
                  <a:lnTo>
                    <a:pt x="123494" y="136104"/>
                  </a:lnTo>
                  <a:lnTo>
                    <a:pt x="117399" y="137346"/>
                  </a:lnTo>
                  <a:lnTo>
                    <a:pt x="91710" y="141059"/>
                  </a:lnTo>
                  <a:lnTo>
                    <a:pt x="51798" y="151636"/>
                  </a:lnTo>
                  <a:lnTo>
                    <a:pt x="9391" y="188203"/>
                  </a:lnTo>
                  <a:lnTo>
                    <a:pt x="0" y="231783"/>
                  </a:lnTo>
                  <a:lnTo>
                    <a:pt x="1980" y="252023"/>
                  </a:lnTo>
                  <a:lnTo>
                    <a:pt x="31674" y="298661"/>
                  </a:lnTo>
                  <a:lnTo>
                    <a:pt x="83403" y="319552"/>
                  </a:lnTo>
                  <a:lnTo>
                    <a:pt x="104457" y="320943"/>
                  </a:lnTo>
                  <a:lnTo>
                    <a:pt x="136331" y="318635"/>
                  </a:lnTo>
                  <a:lnTo>
                    <a:pt x="164463" y="311707"/>
                  </a:lnTo>
                  <a:lnTo>
                    <a:pt x="188853" y="300154"/>
                  </a:lnTo>
                  <a:lnTo>
                    <a:pt x="209501" y="283970"/>
                  </a:lnTo>
                  <a:lnTo>
                    <a:pt x="303948" y="283970"/>
                  </a:lnTo>
                  <a:lnTo>
                    <a:pt x="303948" y="268148"/>
                  </a:lnTo>
                  <a:lnTo>
                    <a:pt x="129106" y="268148"/>
                  </a:lnTo>
                  <a:lnTo>
                    <a:pt x="118032" y="267633"/>
                  </a:lnTo>
                  <a:lnTo>
                    <a:pt x="79435" y="254046"/>
                  </a:lnTo>
                  <a:lnTo>
                    <a:pt x="66898" y="228830"/>
                  </a:lnTo>
                  <a:lnTo>
                    <a:pt x="70349" y="210066"/>
                  </a:lnTo>
                  <a:lnTo>
                    <a:pt x="80695" y="195412"/>
                  </a:lnTo>
                  <a:lnTo>
                    <a:pt x="97948" y="184853"/>
                  </a:lnTo>
                  <a:lnTo>
                    <a:pt x="122111" y="178392"/>
                  </a:lnTo>
                  <a:lnTo>
                    <a:pt x="149185" y="175133"/>
                  </a:lnTo>
                  <a:lnTo>
                    <a:pt x="171901" y="171205"/>
                  </a:lnTo>
                  <a:lnTo>
                    <a:pt x="190238" y="166620"/>
                  </a:lnTo>
                  <a:lnTo>
                    <a:pt x="204171" y="161387"/>
                  </a:lnTo>
                  <a:lnTo>
                    <a:pt x="271677" y="161387"/>
                  </a:lnTo>
                  <a:lnTo>
                    <a:pt x="271677" y="88594"/>
                  </a:lnTo>
                  <a:lnTo>
                    <a:pt x="269257" y="67380"/>
                  </a:lnTo>
                  <a:lnTo>
                    <a:pt x="263545" y="52825"/>
                  </a:lnTo>
                  <a:close/>
                </a:path>
                <a:path w="304165" h="321309">
                  <a:moveTo>
                    <a:pt x="303948" y="283970"/>
                  </a:moveTo>
                  <a:lnTo>
                    <a:pt x="209501" y="283970"/>
                  </a:lnTo>
                  <a:lnTo>
                    <a:pt x="215381" y="300154"/>
                  </a:lnTo>
                  <a:lnTo>
                    <a:pt x="226042" y="311707"/>
                  </a:lnTo>
                  <a:lnTo>
                    <a:pt x="241474" y="318635"/>
                  </a:lnTo>
                  <a:lnTo>
                    <a:pt x="261667" y="320943"/>
                  </a:lnTo>
                  <a:lnTo>
                    <a:pt x="272025" y="320464"/>
                  </a:lnTo>
                  <a:lnTo>
                    <a:pt x="282533" y="319028"/>
                  </a:lnTo>
                  <a:lnTo>
                    <a:pt x="293178" y="316636"/>
                  </a:lnTo>
                  <a:lnTo>
                    <a:pt x="303948" y="313288"/>
                  </a:lnTo>
                  <a:lnTo>
                    <a:pt x="303948" y="283970"/>
                  </a:lnTo>
                  <a:close/>
                </a:path>
                <a:path w="304165" h="321309">
                  <a:moveTo>
                    <a:pt x="271677" y="161387"/>
                  </a:moveTo>
                  <a:lnTo>
                    <a:pt x="204171" y="161387"/>
                  </a:lnTo>
                  <a:lnTo>
                    <a:pt x="204171" y="210071"/>
                  </a:lnTo>
                  <a:lnTo>
                    <a:pt x="202524" y="223687"/>
                  </a:lnTo>
                  <a:lnTo>
                    <a:pt x="177795" y="255238"/>
                  </a:lnTo>
                  <a:lnTo>
                    <a:pt x="129106" y="268148"/>
                  </a:lnTo>
                  <a:lnTo>
                    <a:pt x="281258" y="268148"/>
                  </a:lnTo>
                  <a:lnTo>
                    <a:pt x="276986" y="266368"/>
                  </a:lnTo>
                  <a:lnTo>
                    <a:pt x="274609" y="262882"/>
                  </a:lnTo>
                  <a:lnTo>
                    <a:pt x="272651" y="259342"/>
                  </a:lnTo>
                  <a:lnTo>
                    <a:pt x="271771" y="254046"/>
                  </a:lnTo>
                  <a:lnTo>
                    <a:pt x="271677" y="161387"/>
                  </a:lnTo>
                  <a:close/>
                </a:path>
                <a:path w="304165" h="321309">
                  <a:moveTo>
                    <a:pt x="303948" y="266955"/>
                  </a:moveTo>
                  <a:lnTo>
                    <a:pt x="299257" y="267771"/>
                  </a:lnTo>
                  <a:lnTo>
                    <a:pt x="296127" y="268148"/>
                  </a:lnTo>
                  <a:lnTo>
                    <a:pt x="303948" y="268148"/>
                  </a:lnTo>
                  <a:lnTo>
                    <a:pt x="303948" y="266955"/>
                  </a:lnTo>
                  <a:close/>
                </a:path>
                <a:path w="304165" h="321309">
                  <a:moveTo>
                    <a:pt x="149660" y="0"/>
                  </a:moveTo>
                  <a:lnTo>
                    <a:pt x="97457" y="5294"/>
                  </a:lnTo>
                  <a:lnTo>
                    <a:pt x="57003" y="21151"/>
                  </a:lnTo>
                  <a:lnTo>
                    <a:pt x="24312" y="54127"/>
                  </a:lnTo>
                  <a:lnTo>
                    <a:pt x="11120" y="101515"/>
                  </a:lnTo>
                  <a:lnTo>
                    <a:pt x="78049" y="101515"/>
                  </a:lnTo>
                  <a:lnTo>
                    <a:pt x="84026" y="80209"/>
                  </a:lnTo>
                  <a:lnTo>
                    <a:pt x="97262" y="64994"/>
                  </a:lnTo>
                  <a:lnTo>
                    <a:pt x="117760" y="55867"/>
                  </a:lnTo>
                  <a:lnTo>
                    <a:pt x="145524" y="52825"/>
                  </a:lnTo>
                  <a:lnTo>
                    <a:pt x="263545" y="52825"/>
                  </a:lnTo>
                  <a:lnTo>
                    <a:pt x="261995" y="48875"/>
                  </a:lnTo>
                  <a:lnTo>
                    <a:pt x="232956" y="19978"/>
                  </a:lnTo>
                  <a:lnTo>
                    <a:pt x="195686" y="4990"/>
                  </a:lnTo>
                  <a:lnTo>
                    <a:pt x="173761" y="1247"/>
                  </a:lnTo>
                  <a:lnTo>
                    <a:pt x="149660" y="0"/>
                  </a:lnTo>
                  <a:close/>
                </a:path>
              </a:pathLst>
            </a:custGeom>
            <a:solidFill>
              <a:srgbClr val="FFFFFF"/>
            </a:solidFill>
          </p:spPr>
          <p:txBody>
            <a:bodyPr wrap="square" lIns="0" tIns="0" rIns="0" bIns="0" rtlCol="0"/>
            <a:lstStyle/>
            <a:p>
              <a:endParaRPr dirty="0"/>
            </a:p>
          </p:txBody>
        </p:sp>
        <p:sp>
          <p:nvSpPr>
            <p:cNvPr id="53" name="object 40">
              <a:extLst>
                <a:ext uri="{FF2B5EF4-FFF2-40B4-BE49-F238E27FC236}">
                  <a16:creationId xmlns:a16="http://schemas.microsoft.com/office/drawing/2014/main" xmlns="" id="{E24003F7-77EA-4BE8-A11F-73153BC823F2}"/>
                </a:ext>
              </a:extLst>
            </p:cNvPr>
            <p:cNvSpPr/>
            <p:nvPr/>
          </p:nvSpPr>
          <p:spPr>
            <a:xfrm>
              <a:off x="18415209" y="812584"/>
              <a:ext cx="266700" cy="311785"/>
            </a:xfrm>
            <a:custGeom>
              <a:avLst/>
              <a:gdLst/>
              <a:ahLst/>
              <a:cxnLst/>
              <a:rect l="l" t="t" r="r" b="b"/>
              <a:pathLst>
                <a:path w="266700" h="311784">
                  <a:moveTo>
                    <a:pt x="63380" y="8261"/>
                  </a:moveTo>
                  <a:lnTo>
                    <a:pt x="0" y="8261"/>
                  </a:lnTo>
                  <a:lnTo>
                    <a:pt x="0" y="311592"/>
                  </a:lnTo>
                  <a:lnTo>
                    <a:pt x="66867" y="311592"/>
                  </a:lnTo>
                  <a:lnTo>
                    <a:pt x="66867" y="132655"/>
                  </a:lnTo>
                  <a:lnTo>
                    <a:pt x="68114" y="116326"/>
                  </a:lnTo>
                  <a:lnTo>
                    <a:pt x="86866" y="75704"/>
                  </a:lnTo>
                  <a:lnTo>
                    <a:pt x="124566" y="54246"/>
                  </a:lnTo>
                  <a:lnTo>
                    <a:pt x="127389" y="53987"/>
                  </a:lnTo>
                  <a:lnTo>
                    <a:pt x="64532" y="53987"/>
                  </a:lnTo>
                  <a:lnTo>
                    <a:pt x="63380" y="52815"/>
                  </a:lnTo>
                  <a:lnTo>
                    <a:pt x="63380" y="8261"/>
                  </a:lnTo>
                  <a:close/>
                </a:path>
                <a:path w="266700" h="311784">
                  <a:moveTo>
                    <a:pt x="256242" y="52815"/>
                  </a:moveTo>
                  <a:lnTo>
                    <a:pt x="140205" y="52815"/>
                  </a:lnTo>
                  <a:lnTo>
                    <a:pt x="165268" y="57069"/>
                  </a:lnTo>
                  <a:lnTo>
                    <a:pt x="183497" y="69832"/>
                  </a:lnTo>
                  <a:lnTo>
                    <a:pt x="194901" y="91105"/>
                  </a:lnTo>
                  <a:lnTo>
                    <a:pt x="199491" y="120886"/>
                  </a:lnTo>
                  <a:lnTo>
                    <a:pt x="199491" y="311592"/>
                  </a:lnTo>
                  <a:lnTo>
                    <a:pt x="266410" y="311592"/>
                  </a:lnTo>
                  <a:lnTo>
                    <a:pt x="266410" y="103284"/>
                  </a:lnTo>
                  <a:lnTo>
                    <a:pt x="264607" y="79532"/>
                  </a:lnTo>
                  <a:lnTo>
                    <a:pt x="259201" y="58699"/>
                  </a:lnTo>
                  <a:lnTo>
                    <a:pt x="256242" y="52815"/>
                  </a:lnTo>
                  <a:close/>
                </a:path>
                <a:path w="266700" h="311784">
                  <a:moveTo>
                    <a:pt x="159031" y="0"/>
                  </a:moveTo>
                  <a:lnTo>
                    <a:pt x="129998" y="3380"/>
                  </a:lnTo>
                  <a:lnTo>
                    <a:pt x="104564" y="13513"/>
                  </a:lnTo>
                  <a:lnTo>
                    <a:pt x="82740" y="30387"/>
                  </a:lnTo>
                  <a:lnTo>
                    <a:pt x="64532" y="53987"/>
                  </a:lnTo>
                  <a:lnTo>
                    <a:pt x="127389" y="53987"/>
                  </a:lnTo>
                  <a:lnTo>
                    <a:pt x="140205" y="52815"/>
                  </a:lnTo>
                  <a:lnTo>
                    <a:pt x="256242" y="52815"/>
                  </a:lnTo>
                  <a:lnTo>
                    <a:pt x="222163" y="14568"/>
                  </a:lnTo>
                  <a:lnTo>
                    <a:pt x="182854" y="1627"/>
                  </a:lnTo>
                  <a:lnTo>
                    <a:pt x="159031" y="0"/>
                  </a:lnTo>
                  <a:close/>
                </a:path>
              </a:pathLst>
            </a:custGeom>
            <a:solidFill>
              <a:srgbClr val="FFFFFF"/>
            </a:solidFill>
          </p:spPr>
          <p:txBody>
            <a:bodyPr wrap="square" lIns="0" tIns="0" rIns="0" bIns="0" rtlCol="0"/>
            <a:lstStyle/>
            <a:p>
              <a:endParaRPr dirty="0"/>
            </a:p>
          </p:txBody>
        </p:sp>
        <p:sp>
          <p:nvSpPr>
            <p:cNvPr id="54" name="object 41">
              <a:extLst>
                <a:ext uri="{FF2B5EF4-FFF2-40B4-BE49-F238E27FC236}">
                  <a16:creationId xmlns:a16="http://schemas.microsoft.com/office/drawing/2014/main" xmlns="" id="{EFB5148B-B53A-4178-856B-F86799D7E4EF}"/>
                </a:ext>
              </a:extLst>
            </p:cNvPr>
            <p:cNvSpPr/>
            <p:nvPr/>
          </p:nvSpPr>
          <p:spPr>
            <a:xfrm>
              <a:off x="18701500" y="812006"/>
              <a:ext cx="304165" cy="321310"/>
            </a:xfrm>
            <a:custGeom>
              <a:avLst/>
              <a:gdLst/>
              <a:ahLst/>
              <a:cxnLst/>
              <a:rect l="l" t="t" r="r" b="b"/>
              <a:pathLst>
                <a:path w="304165" h="321309">
                  <a:moveTo>
                    <a:pt x="263553" y="52825"/>
                  </a:moveTo>
                  <a:lnTo>
                    <a:pt x="145534" y="52825"/>
                  </a:lnTo>
                  <a:lnTo>
                    <a:pt x="172981" y="55429"/>
                  </a:lnTo>
                  <a:lnTo>
                    <a:pt x="192600" y="63240"/>
                  </a:lnTo>
                  <a:lnTo>
                    <a:pt x="204379" y="76259"/>
                  </a:lnTo>
                  <a:lnTo>
                    <a:pt x="208307" y="94489"/>
                  </a:lnTo>
                  <a:lnTo>
                    <a:pt x="206617" y="105994"/>
                  </a:lnTo>
                  <a:lnTo>
                    <a:pt x="169293" y="129696"/>
                  </a:lnTo>
                  <a:lnTo>
                    <a:pt x="140783" y="133471"/>
                  </a:lnTo>
                  <a:lnTo>
                    <a:pt x="131276" y="134823"/>
                  </a:lnTo>
                  <a:lnTo>
                    <a:pt x="123452" y="136104"/>
                  </a:lnTo>
                  <a:lnTo>
                    <a:pt x="117315" y="137346"/>
                  </a:lnTo>
                  <a:lnTo>
                    <a:pt x="91668" y="141059"/>
                  </a:lnTo>
                  <a:lnTo>
                    <a:pt x="51779" y="151636"/>
                  </a:lnTo>
                  <a:lnTo>
                    <a:pt x="9384" y="188203"/>
                  </a:lnTo>
                  <a:lnTo>
                    <a:pt x="0" y="231783"/>
                  </a:lnTo>
                  <a:lnTo>
                    <a:pt x="1973" y="252023"/>
                  </a:lnTo>
                  <a:lnTo>
                    <a:pt x="31684" y="298661"/>
                  </a:lnTo>
                  <a:lnTo>
                    <a:pt x="83405" y="319552"/>
                  </a:lnTo>
                  <a:lnTo>
                    <a:pt x="104457" y="320943"/>
                  </a:lnTo>
                  <a:lnTo>
                    <a:pt x="136301" y="318635"/>
                  </a:lnTo>
                  <a:lnTo>
                    <a:pt x="164420" y="311707"/>
                  </a:lnTo>
                  <a:lnTo>
                    <a:pt x="188810" y="300154"/>
                  </a:lnTo>
                  <a:lnTo>
                    <a:pt x="209470" y="283970"/>
                  </a:lnTo>
                  <a:lnTo>
                    <a:pt x="303917" y="283970"/>
                  </a:lnTo>
                  <a:lnTo>
                    <a:pt x="303917" y="268148"/>
                  </a:lnTo>
                  <a:lnTo>
                    <a:pt x="129085" y="268148"/>
                  </a:lnTo>
                  <a:lnTo>
                    <a:pt x="117993" y="267633"/>
                  </a:lnTo>
                  <a:lnTo>
                    <a:pt x="79426" y="254046"/>
                  </a:lnTo>
                  <a:lnTo>
                    <a:pt x="66929" y="228830"/>
                  </a:lnTo>
                  <a:lnTo>
                    <a:pt x="70370" y="210066"/>
                  </a:lnTo>
                  <a:lnTo>
                    <a:pt x="80691" y="195412"/>
                  </a:lnTo>
                  <a:lnTo>
                    <a:pt x="97913" y="184853"/>
                  </a:lnTo>
                  <a:lnTo>
                    <a:pt x="122048" y="178392"/>
                  </a:lnTo>
                  <a:lnTo>
                    <a:pt x="149159" y="175133"/>
                  </a:lnTo>
                  <a:lnTo>
                    <a:pt x="171901" y="171205"/>
                  </a:lnTo>
                  <a:lnTo>
                    <a:pt x="190263" y="166620"/>
                  </a:lnTo>
                  <a:lnTo>
                    <a:pt x="204234" y="161387"/>
                  </a:lnTo>
                  <a:lnTo>
                    <a:pt x="271709" y="161387"/>
                  </a:lnTo>
                  <a:lnTo>
                    <a:pt x="271709" y="88594"/>
                  </a:lnTo>
                  <a:lnTo>
                    <a:pt x="269280" y="67380"/>
                  </a:lnTo>
                  <a:lnTo>
                    <a:pt x="263553" y="52825"/>
                  </a:lnTo>
                  <a:close/>
                </a:path>
                <a:path w="304165" h="321309">
                  <a:moveTo>
                    <a:pt x="303917" y="283970"/>
                  </a:moveTo>
                  <a:lnTo>
                    <a:pt x="209470" y="283970"/>
                  </a:lnTo>
                  <a:lnTo>
                    <a:pt x="215391" y="300154"/>
                  </a:lnTo>
                  <a:lnTo>
                    <a:pt x="226070" y="311707"/>
                  </a:lnTo>
                  <a:lnTo>
                    <a:pt x="241506" y="318635"/>
                  </a:lnTo>
                  <a:lnTo>
                    <a:pt x="261698" y="320943"/>
                  </a:lnTo>
                  <a:lnTo>
                    <a:pt x="272031" y="320464"/>
                  </a:lnTo>
                  <a:lnTo>
                    <a:pt x="282513" y="319028"/>
                  </a:lnTo>
                  <a:lnTo>
                    <a:pt x="293143" y="316636"/>
                  </a:lnTo>
                  <a:lnTo>
                    <a:pt x="303917" y="313288"/>
                  </a:lnTo>
                  <a:lnTo>
                    <a:pt x="303917" y="283970"/>
                  </a:lnTo>
                  <a:close/>
                </a:path>
                <a:path w="304165" h="321309">
                  <a:moveTo>
                    <a:pt x="271709" y="161387"/>
                  </a:moveTo>
                  <a:lnTo>
                    <a:pt x="204234" y="161387"/>
                  </a:lnTo>
                  <a:lnTo>
                    <a:pt x="204234" y="210071"/>
                  </a:lnTo>
                  <a:lnTo>
                    <a:pt x="202576" y="223687"/>
                  </a:lnTo>
                  <a:lnTo>
                    <a:pt x="177732" y="255238"/>
                  </a:lnTo>
                  <a:lnTo>
                    <a:pt x="129085" y="268148"/>
                  </a:lnTo>
                  <a:lnTo>
                    <a:pt x="281289" y="268148"/>
                  </a:lnTo>
                  <a:lnTo>
                    <a:pt x="276923" y="266368"/>
                  </a:lnTo>
                  <a:lnTo>
                    <a:pt x="274588" y="262882"/>
                  </a:lnTo>
                  <a:lnTo>
                    <a:pt x="272651" y="259342"/>
                  </a:lnTo>
                  <a:lnTo>
                    <a:pt x="271800" y="254046"/>
                  </a:lnTo>
                  <a:lnTo>
                    <a:pt x="271709" y="161387"/>
                  </a:lnTo>
                  <a:close/>
                </a:path>
                <a:path w="304165" h="321309">
                  <a:moveTo>
                    <a:pt x="303917" y="266955"/>
                  </a:moveTo>
                  <a:lnTo>
                    <a:pt x="299205" y="267771"/>
                  </a:lnTo>
                  <a:lnTo>
                    <a:pt x="296158" y="268148"/>
                  </a:lnTo>
                  <a:lnTo>
                    <a:pt x="303917" y="268148"/>
                  </a:lnTo>
                  <a:lnTo>
                    <a:pt x="303917" y="266955"/>
                  </a:lnTo>
                  <a:close/>
                </a:path>
                <a:path w="304165" h="321309">
                  <a:moveTo>
                    <a:pt x="149628" y="0"/>
                  </a:moveTo>
                  <a:lnTo>
                    <a:pt x="97391" y="5294"/>
                  </a:lnTo>
                  <a:lnTo>
                    <a:pt x="56940" y="21151"/>
                  </a:lnTo>
                  <a:lnTo>
                    <a:pt x="24364" y="54127"/>
                  </a:lnTo>
                  <a:lnTo>
                    <a:pt x="11130" y="101515"/>
                  </a:lnTo>
                  <a:lnTo>
                    <a:pt x="78081" y="101515"/>
                  </a:lnTo>
                  <a:lnTo>
                    <a:pt x="84041" y="80209"/>
                  </a:lnTo>
                  <a:lnTo>
                    <a:pt x="97264" y="64994"/>
                  </a:lnTo>
                  <a:lnTo>
                    <a:pt x="117758" y="55867"/>
                  </a:lnTo>
                  <a:lnTo>
                    <a:pt x="145534" y="52825"/>
                  </a:lnTo>
                  <a:lnTo>
                    <a:pt x="263553" y="52825"/>
                  </a:lnTo>
                  <a:lnTo>
                    <a:pt x="261999" y="48875"/>
                  </a:lnTo>
                  <a:lnTo>
                    <a:pt x="232924" y="19978"/>
                  </a:lnTo>
                  <a:lnTo>
                    <a:pt x="195666" y="4990"/>
                  </a:lnTo>
                  <a:lnTo>
                    <a:pt x="173743" y="1247"/>
                  </a:lnTo>
                  <a:lnTo>
                    <a:pt x="149628" y="0"/>
                  </a:lnTo>
                  <a:close/>
                </a:path>
              </a:pathLst>
            </a:custGeom>
            <a:solidFill>
              <a:srgbClr val="FFFFFF"/>
            </a:solidFill>
          </p:spPr>
          <p:txBody>
            <a:bodyPr wrap="square" lIns="0" tIns="0" rIns="0" bIns="0" rtlCol="0"/>
            <a:lstStyle/>
            <a:p>
              <a:endParaRPr dirty="0"/>
            </a:p>
          </p:txBody>
        </p:sp>
        <p:sp>
          <p:nvSpPr>
            <p:cNvPr id="55" name="object 42">
              <a:extLst>
                <a:ext uri="{FF2B5EF4-FFF2-40B4-BE49-F238E27FC236}">
                  <a16:creationId xmlns:a16="http://schemas.microsoft.com/office/drawing/2014/main" xmlns="" id="{AD696F21-93C4-4440-8EAC-68AF02500CDE}"/>
                </a:ext>
              </a:extLst>
            </p:cNvPr>
            <p:cNvSpPr/>
            <p:nvPr/>
          </p:nvSpPr>
          <p:spPr>
            <a:xfrm>
              <a:off x="19023440" y="812584"/>
              <a:ext cx="177800" cy="311785"/>
            </a:xfrm>
            <a:custGeom>
              <a:avLst/>
              <a:gdLst/>
              <a:ahLst/>
              <a:cxnLst/>
              <a:rect l="l" t="t" r="r" b="b"/>
              <a:pathLst>
                <a:path w="177800" h="311784">
                  <a:moveTo>
                    <a:pt x="62793" y="8261"/>
                  </a:moveTo>
                  <a:lnTo>
                    <a:pt x="0" y="8261"/>
                  </a:lnTo>
                  <a:lnTo>
                    <a:pt x="0" y="311592"/>
                  </a:lnTo>
                  <a:lnTo>
                    <a:pt x="66835" y="311592"/>
                  </a:lnTo>
                  <a:lnTo>
                    <a:pt x="66835" y="167261"/>
                  </a:lnTo>
                  <a:lnTo>
                    <a:pt x="68353" y="144168"/>
                  </a:lnTo>
                  <a:lnTo>
                    <a:pt x="80423" y="105415"/>
                  </a:lnTo>
                  <a:lnTo>
                    <a:pt x="116891" y="69990"/>
                  </a:lnTo>
                  <a:lnTo>
                    <a:pt x="126449" y="66898"/>
                  </a:lnTo>
                  <a:lnTo>
                    <a:pt x="62793" y="66898"/>
                  </a:lnTo>
                  <a:lnTo>
                    <a:pt x="62793" y="8261"/>
                  </a:lnTo>
                  <a:close/>
                </a:path>
                <a:path w="177800" h="311784">
                  <a:moveTo>
                    <a:pt x="156445" y="0"/>
                  </a:moveTo>
                  <a:lnTo>
                    <a:pt x="152529" y="0"/>
                  </a:lnTo>
                  <a:lnTo>
                    <a:pt x="138030" y="1322"/>
                  </a:lnTo>
                  <a:lnTo>
                    <a:pt x="96227" y="21130"/>
                  </a:lnTo>
                  <a:lnTo>
                    <a:pt x="68184" y="54584"/>
                  </a:lnTo>
                  <a:lnTo>
                    <a:pt x="63966" y="66898"/>
                  </a:lnTo>
                  <a:lnTo>
                    <a:pt x="126449" y="66898"/>
                  </a:lnTo>
                  <a:lnTo>
                    <a:pt x="132190" y="65041"/>
                  </a:lnTo>
                  <a:lnTo>
                    <a:pt x="149042" y="63390"/>
                  </a:lnTo>
                  <a:lnTo>
                    <a:pt x="177764" y="63390"/>
                  </a:lnTo>
                  <a:lnTo>
                    <a:pt x="177764" y="1790"/>
                  </a:lnTo>
                  <a:lnTo>
                    <a:pt x="164885" y="617"/>
                  </a:lnTo>
                  <a:lnTo>
                    <a:pt x="156445" y="0"/>
                  </a:lnTo>
                  <a:close/>
                </a:path>
                <a:path w="177800" h="311784">
                  <a:moveTo>
                    <a:pt x="177764" y="63390"/>
                  </a:moveTo>
                  <a:lnTo>
                    <a:pt x="149042" y="63390"/>
                  </a:lnTo>
                  <a:lnTo>
                    <a:pt x="155649" y="63570"/>
                  </a:lnTo>
                  <a:lnTo>
                    <a:pt x="162637" y="64113"/>
                  </a:lnTo>
                  <a:lnTo>
                    <a:pt x="170105" y="65041"/>
                  </a:lnTo>
                  <a:lnTo>
                    <a:pt x="177764" y="66312"/>
                  </a:lnTo>
                  <a:lnTo>
                    <a:pt x="177764" y="63390"/>
                  </a:lnTo>
                  <a:close/>
                </a:path>
              </a:pathLst>
            </a:custGeom>
            <a:solidFill>
              <a:srgbClr val="FFFFFF"/>
            </a:solidFill>
          </p:spPr>
          <p:txBody>
            <a:bodyPr wrap="square" lIns="0" tIns="0" rIns="0" bIns="0" rtlCol="0"/>
            <a:lstStyle/>
            <a:p>
              <a:endParaRPr dirty="0"/>
            </a:p>
          </p:txBody>
        </p:sp>
        <p:sp>
          <p:nvSpPr>
            <p:cNvPr id="56" name="object 43">
              <a:extLst>
                <a:ext uri="{FF2B5EF4-FFF2-40B4-BE49-F238E27FC236}">
                  <a16:creationId xmlns:a16="http://schemas.microsoft.com/office/drawing/2014/main" xmlns="" id="{38770D33-0DC0-48A2-804E-5022E1280635}"/>
                </a:ext>
              </a:extLst>
            </p:cNvPr>
            <p:cNvSpPr/>
            <p:nvPr/>
          </p:nvSpPr>
          <p:spPr>
            <a:xfrm>
              <a:off x="16633873" y="706548"/>
              <a:ext cx="291465" cy="417830"/>
            </a:xfrm>
            <a:custGeom>
              <a:avLst/>
              <a:gdLst/>
              <a:ahLst/>
              <a:cxnLst/>
              <a:rect l="l" t="t" r="r" b="b"/>
              <a:pathLst>
                <a:path w="291465" h="417830">
                  <a:moveTo>
                    <a:pt x="291362" y="0"/>
                  </a:moveTo>
                  <a:lnTo>
                    <a:pt x="84583" y="0"/>
                  </a:lnTo>
                  <a:lnTo>
                    <a:pt x="83997" y="62"/>
                  </a:lnTo>
                  <a:lnTo>
                    <a:pt x="36480" y="8950"/>
                  </a:lnTo>
                  <a:lnTo>
                    <a:pt x="6277" y="45209"/>
                  </a:lnTo>
                  <a:lnTo>
                    <a:pt x="0" y="90049"/>
                  </a:lnTo>
                  <a:lnTo>
                    <a:pt x="94" y="417631"/>
                  </a:lnTo>
                  <a:lnTo>
                    <a:pt x="73924" y="417631"/>
                  </a:lnTo>
                  <a:lnTo>
                    <a:pt x="73924" y="232223"/>
                  </a:lnTo>
                  <a:lnTo>
                    <a:pt x="264861" y="232223"/>
                  </a:lnTo>
                  <a:lnTo>
                    <a:pt x="264861" y="172549"/>
                  </a:lnTo>
                  <a:lnTo>
                    <a:pt x="73924" y="172549"/>
                  </a:lnTo>
                  <a:lnTo>
                    <a:pt x="73924" y="63202"/>
                  </a:lnTo>
                  <a:lnTo>
                    <a:pt x="291362" y="63202"/>
                  </a:lnTo>
                  <a:lnTo>
                    <a:pt x="291362" y="0"/>
                  </a:lnTo>
                  <a:close/>
                </a:path>
              </a:pathLst>
            </a:custGeom>
            <a:solidFill>
              <a:srgbClr val="FFFFFF"/>
            </a:solidFill>
          </p:spPr>
          <p:txBody>
            <a:bodyPr wrap="square" lIns="0" tIns="0" rIns="0" bIns="0" rtlCol="0"/>
            <a:lstStyle/>
            <a:p>
              <a:endParaRPr dirty="0"/>
            </a:p>
          </p:txBody>
        </p:sp>
        <p:sp>
          <p:nvSpPr>
            <p:cNvPr id="57" name="object 44">
              <a:extLst>
                <a:ext uri="{FF2B5EF4-FFF2-40B4-BE49-F238E27FC236}">
                  <a16:creationId xmlns:a16="http://schemas.microsoft.com/office/drawing/2014/main" xmlns="" id="{FA4482B6-BF50-4D79-B140-CFE8A460214D}"/>
                </a:ext>
              </a:extLst>
            </p:cNvPr>
            <p:cNvSpPr/>
            <p:nvPr/>
          </p:nvSpPr>
          <p:spPr>
            <a:xfrm>
              <a:off x="18934937" y="1213003"/>
              <a:ext cx="31115" cy="26670"/>
            </a:xfrm>
            <a:custGeom>
              <a:avLst/>
              <a:gdLst/>
              <a:ahLst/>
              <a:cxnLst/>
              <a:rect l="l" t="t" r="r" b="b"/>
              <a:pathLst>
                <a:path w="31115" h="26669">
                  <a:moveTo>
                    <a:pt x="17894" y="0"/>
                  </a:moveTo>
                  <a:lnTo>
                    <a:pt x="0" y="0"/>
                  </a:lnTo>
                  <a:lnTo>
                    <a:pt x="0" y="26114"/>
                  </a:lnTo>
                  <a:lnTo>
                    <a:pt x="24742" y="26114"/>
                  </a:lnTo>
                  <a:lnTo>
                    <a:pt x="30564" y="21716"/>
                  </a:lnTo>
                  <a:lnTo>
                    <a:pt x="30564" y="8366"/>
                  </a:lnTo>
                  <a:lnTo>
                    <a:pt x="29077" y="5088"/>
                  </a:lnTo>
                  <a:lnTo>
                    <a:pt x="26177" y="3036"/>
                  </a:lnTo>
                  <a:lnTo>
                    <a:pt x="23161" y="1026"/>
                  </a:lnTo>
                  <a:lnTo>
                    <a:pt x="17894" y="0"/>
                  </a:lnTo>
                  <a:close/>
                </a:path>
              </a:pathLst>
            </a:custGeom>
            <a:solidFill>
              <a:srgbClr val="FFFFFF"/>
            </a:solidFill>
          </p:spPr>
          <p:txBody>
            <a:bodyPr wrap="square" lIns="0" tIns="0" rIns="0" bIns="0" rtlCol="0"/>
            <a:lstStyle/>
            <a:p>
              <a:endParaRPr dirty="0"/>
            </a:p>
          </p:txBody>
        </p:sp>
        <p:sp>
          <p:nvSpPr>
            <p:cNvPr id="58" name="object 45">
              <a:extLst>
                <a:ext uri="{FF2B5EF4-FFF2-40B4-BE49-F238E27FC236}">
                  <a16:creationId xmlns:a16="http://schemas.microsoft.com/office/drawing/2014/main" xmlns="" id="{253F3E93-7512-47DE-BA8A-53AD515B0B17}"/>
                </a:ext>
              </a:extLst>
            </p:cNvPr>
            <p:cNvSpPr/>
            <p:nvPr/>
          </p:nvSpPr>
          <p:spPr>
            <a:xfrm>
              <a:off x="16536770" y="1179014"/>
              <a:ext cx="2694940" cy="135890"/>
            </a:xfrm>
            <a:custGeom>
              <a:avLst/>
              <a:gdLst/>
              <a:ahLst/>
              <a:cxnLst/>
              <a:rect l="l" t="t" r="r" b="b"/>
              <a:pathLst>
                <a:path w="2694940" h="135890">
                  <a:moveTo>
                    <a:pt x="2673635" y="0"/>
                  </a:moveTo>
                  <a:lnTo>
                    <a:pt x="65139" y="0"/>
                  </a:lnTo>
                  <a:lnTo>
                    <a:pt x="52019" y="2376"/>
                  </a:lnTo>
                  <a:lnTo>
                    <a:pt x="24679" y="29590"/>
                  </a:lnTo>
                  <a:lnTo>
                    <a:pt x="1842" y="111944"/>
                  </a:lnTo>
                  <a:lnTo>
                    <a:pt x="0" y="118718"/>
                  </a:lnTo>
                  <a:lnTo>
                    <a:pt x="1057" y="124561"/>
                  </a:lnTo>
                  <a:lnTo>
                    <a:pt x="4512" y="128959"/>
                  </a:lnTo>
                  <a:lnTo>
                    <a:pt x="7989" y="133273"/>
                  </a:lnTo>
                  <a:lnTo>
                    <a:pt x="13936" y="135692"/>
                  </a:lnTo>
                  <a:lnTo>
                    <a:pt x="2629333" y="135692"/>
                  </a:lnTo>
                  <a:lnTo>
                    <a:pt x="2642390" y="133320"/>
                  </a:lnTo>
                  <a:lnTo>
                    <a:pt x="2652498" y="127933"/>
                  </a:lnTo>
                  <a:lnTo>
                    <a:pt x="2531881" y="127933"/>
                  </a:lnTo>
                  <a:lnTo>
                    <a:pt x="2522608" y="127253"/>
                  </a:lnTo>
                  <a:lnTo>
                    <a:pt x="2517367" y="126153"/>
                  </a:lnTo>
                  <a:lnTo>
                    <a:pt x="2245942" y="126153"/>
                  </a:lnTo>
                  <a:lnTo>
                    <a:pt x="2245942" y="13172"/>
                  </a:lnTo>
                  <a:lnTo>
                    <a:pt x="2517898" y="13172"/>
                  </a:lnTo>
                  <a:lnTo>
                    <a:pt x="2523902" y="11972"/>
                  </a:lnTo>
                  <a:lnTo>
                    <a:pt x="2533200" y="11413"/>
                  </a:lnTo>
                  <a:lnTo>
                    <a:pt x="2693425" y="11413"/>
                  </a:lnTo>
                  <a:lnTo>
                    <a:pt x="2693373" y="11120"/>
                  </a:lnTo>
                  <a:lnTo>
                    <a:pt x="2689939" y="6711"/>
                  </a:lnTo>
                  <a:lnTo>
                    <a:pt x="2686483" y="2450"/>
                  </a:lnTo>
                  <a:lnTo>
                    <a:pt x="2680724" y="52"/>
                  </a:lnTo>
                  <a:lnTo>
                    <a:pt x="2673635" y="0"/>
                  </a:lnTo>
                  <a:close/>
                </a:path>
                <a:path w="2694940" h="135890">
                  <a:moveTo>
                    <a:pt x="2535535" y="32197"/>
                  </a:moveTo>
                  <a:lnTo>
                    <a:pt x="2530383" y="32197"/>
                  </a:lnTo>
                  <a:lnTo>
                    <a:pt x="2526310" y="33014"/>
                  </a:lnTo>
                  <a:lnTo>
                    <a:pt x="2523357" y="34805"/>
                  </a:lnTo>
                  <a:lnTo>
                    <a:pt x="2520373" y="36532"/>
                  </a:lnTo>
                  <a:lnTo>
                    <a:pt x="2518939" y="38752"/>
                  </a:lnTo>
                  <a:lnTo>
                    <a:pt x="2518939" y="45841"/>
                  </a:lnTo>
                  <a:lnTo>
                    <a:pt x="2523828" y="49967"/>
                  </a:lnTo>
                  <a:lnTo>
                    <a:pt x="2543879" y="57819"/>
                  </a:lnTo>
                  <a:lnTo>
                    <a:pt x="2551938" y="61191"/>
                  </a:lnTo>
                  <a:lnTo>
                    <a:pt x="2576759" y="93180"/>
                  </a:lnTo>
                  <a:lnTo>
                    <a:pt x="2576079" y="100138"/>
                  </a:lnTo>
                  <a:lnTo>
                    <a:pt x="2542722" y="127299"/>
                  </a:lnTo>
                  <a:lnTo>
                    <a:pt x="2531881" y="127933"/>
                  </a:lnTo>
                  <a:lnTo>
                    <a:pt x="2652498" y="127933"/>
                  </a:lnTo>
                  <a:lnTo>
                    <a:pt x="2654436" y="126900"/>
                  </a:lnTo>
                  <a:lnTo>
                    <a:pt x="2664052" y="117479"/>
                  </a:lnTo>
                  <a:lnTo>
                    <a:pt x="2669824" y="106101"/>
                  </a:lnTo>
                  <a:lnTo>
                    <a:pt x="2687382" y="42616"/>
                  </a:lnTo>
                  <a:lnTo>
                    <a:pt x="2571544" y="42616"/>
                  </a:lnTo>
                  <a:lnTo>
                    <a:pt x="2560895" y="38051"/>
                  </a:lnTo>
                  <a:lnTo>
                    <a:pt x="2551345" y="34796"/>
                  </a:lnTo>
                  <a:lnTo>
                    <a:pt x="2542891" y="32846"/>
                  </a:lnTo>
                  <a:lnTo>
                    <a:pt x="2535535" y="32197"/>
                  </a:lnTo>
                  <a:close/>
                </a:path>
                <a:path w="2694940" h="135890">
                  <a:moveTo>
                    <a:pt x="2369980" y="13172"/>
                  </a:moveTo>
                  <a:lnTo>
                    <a:pt x="2328724" y="13172"/>
                  </a:lnTo>
                  <a:lnTo>
                    <a:pt x="2328724" y="33988"/>
                  </a:lnTo>
                  <a:lnTo>
                    <a:pt x="2274182" y="33988"/>
                  </a:lnTo>
                  <a:lnTo>
                    <a:pt x="2274182" y="57705"/>
                  </a:lnTo>
                  <a:lnTo>
                    <a:pt x="2326065" y="57705"/>
                  </a:lnTo>
                  <a:lnTo>
                    <a:pt x="2326065" y="78489"/>
                  </a:lnTo>
                  <a:lnTo>
                    <a:pt x="2274182" y="78489"/>
                  </a:lnTo>
                  <a:lnTo>
                    <a:pt x="2274182" y="105389"/>
                  </a:lnTo>
                  <a:lnTo>
                    <a:pt x="2330044" y="105389"/>
                  </a:lnTo>
                  <a:lnTo>
                    <a:pt x="2330044" y="126153"/>
                  </a:lnTo>
                  <a:lnTo>
                    <a:pt x="2369980" y="126153"/>
                  </a:lnTo>
                  <a:lnTo>
                    <a:pt x="2369980" y="13172"/>
                  </a:lnTo>
                  <a:close/>
                </a:path>
                <a:path w="2694940" h="135890">
                  <a:moveTo>
                    <a:pt x="2517898" y="13172"/>
                  </a:moveTo>
                  <a:lnTo>
                    <a:pt x="2419455" y="13172"/>
                  </a:lnTo>
                  <a:lnTo>
                    <a:pt x="2428144" y="13798"/>
                  </a:lnTo>
                  <a:lnTo>
                    <a:pt x="2435762" y="15676"/>
                  </a:lnTo>
                  <a:lnTo>
                    <a:pt x="2457893" y="46815"/>
                  </a:lnTo>
                  <a:lnTo>
                    <a:pt x="2457284" y="53510"/>
                  </a:lnTo>
                  <a:lnTo>
                    <a:pt x="2428964" y="80265"/>
                  </a:lnTo>
                  <a:lnTo>
                    <a:pt x="2420596" y="80898"/>
                  </a:lnTo>
                  <a:lnTo>
                    <a:pt x="2398178" y="80898"/>
                  </a:lnTo>
                  <a:lnTo>
                    <a:pt x="2398178" y="126153"/>
                  </a:lnTo>
                  <a:lnTo>
                    <a:pt x="2517367" y="126153"/>
                  </a:lnTo>
                  <a:lnTo>
                    <a:pt x="2512930" y="125221"/>
                  </a:lnTo>
                  <a:lnTo>
                    <a:pt x="2502845" y="121846"/>
                  </a:lnTo>
                  <a:lnTo>
                    <a:pt x="2492353" y="117137"/>
                  </a:lnTo>
                  <a:lnTo>
                    <a:pt x="2492353" y="92866"/>
                  </a:lnTo>
                  <a:lnTo>
                    <a:pt x="2547629" y="92866"/>
                  </a:lnTo>
                  <a:lnTo>
                    <a:pt x="2547629" y="92039"/>
                  </a:lnTo>
                  <a:lnTo>
                    <a:pt x="2542330" y="87588"/>
                  </a:lnTo>
                  <a:lnTo>
                    <a:pt x="2514394" y="76500"/>
                  </a:lnTo>
                  <a:lnTo>
                    <a:pt x="2510237" y="74772"/>
                  </a:lnTo>
                  <a:lnTo>
                    <a:pt x="2489714" y="50092"/>
                  </a:lnTo>
                  <a:lnTo>
                    <a:pt x="2489714" y="44030"/>
                  </a:lnTo>
                  <a:lnTo>
                    <a:pt x="2515546" y="13642"/>
                  </a:lnTo>
                  <a:lnTo>
                    <a:pt x="2517898" y="13172"/>
                  </a:lnTo>
                  <a:close/>
                </a:path>
                <a:path w="2694940" h="135890">
                  <a:moveTo>
                    <a:pt x="2547629" y="92866"/>
                  </a:moveTo>
                  <a:lnTo>
                    <a:pt x="2492353" y="92866"/>
                  </a:lnTo>
                  <a:lnTo>
                    <a:pt x="2500520" y="98133"/>
                  </a:lnTo>
                  <a:lnTo>
                    <a:pt x="2507431" y="101797"/>
                  </a:lnTo>
                  <a:lnTo>
                    <a:pt x="2512939" y="104017"/>
                  </a:lnTo>
                  <a:lnTo>
                    <a:pt x="2518436" y="106101"/>
                  </a:lnTo>
                  <a:lnTo>
                    <a:pt x="2524174" y="107148"/>
                  </a:lnTo>
                  <a:lnTo>
                    <a:pt x="2541796" y="107148"/>
                  </a:lnTo>
                  <a:lnTo>
                    <a:pt x="2547629" y="103630"/>
                  </a:lnTo>
                  <a:lnTo>
                    <a:pt x="2547629" y="92866"/>
                  </a:lnTo>
                  <a:close/>
                </a:path>
                <a:path w="2694940" h="135890">
                  <a:moveTo>
                    <a:pt x="2693425" y="11413"/>
                  </a:moveTo>
                  <a:lnTo>
                    <a:pt x="2533200" y="11413"/>
                  </a:lnTo>
                  <a:lnTo>
                    <a:pt x="2542612" y="11974"/>
                  </a:lnTo>
                  <a:lnTo>
                    <a:pt x="2552140" y="13659"/>
                  </a:lnTo>
                  <a:lnTo>
                    <a:pt x="2561785" y="16466"/>
                  </a:lnTo>
                  <a:lnTo>
                    <a:pt x="2571544" y="20397"/>
                  </a:lnTo>
                  <a:lnTo>
                    <a:pt x="2571544" y="42616"/>
                  </a:lnTo>
                  <a:lnTo>
                    <a:pt x="2687382" y="42616"/>
                  </a:lnTo>
                  <a:lnTo>
                    <a:pt x="2694420" y="17067"/>
                  </a:lnTo>
                  <a:lnTo>
                    <a:pt x="2693425" y="11413"/>
                  </a:lnTo>
                  <a:close/>
                </a:path>
              </a:pathLst>
            </a:custGeom>
            <a:solidFill>
              <a:srgbClr val="FFFFFF"/>
            </a:solidFill>
          </p:spPr>
          <p:txBody>
            <a:bodyPr wrap="square" lIns="0" tIns="0" rIns="0" bIns="0" rtlCol="0"/>
            <a:lstStyle/>
            <a:p>
              <a:endParaRPr dirty="0"/>
            </a:p>
          </p:txBody>
        </p:sp>
        <p:sp>
          <p:nvSpPr>
            <p:cNvPr id="65" name="object 46">
              <a:extLst>
                <a:ext uri="{FF2B5EF4-FFF2-40B4-BE49-F238E27FC236}">
                  <a16:creationId xmlns:a16="http://schemas.microsoft.com/office/drawing/2014/main" xmlns="" id="{4DFAA5E0-F9FE-4D47-9AC7-07919454DB1F}"/>
                </a:ext>
              </a:extLst>
            </p:cNvPr>
            <p:cNvSpPr/>
            <p:nvPr/>
          </p:nvSpPr>
          <p:spPr>
            <a:xfrm>
              <a:off x="16536773" y="1179011"/>
              <a:ext cx="2694940" cy="135890"/>
            </a:xfrm>
            <a:custGeom>
              <a:avLst/>
              <a:gdLst/>
              <a:ahLst/>
              <a:cxnLst/>
              <a:rect l="l" t="t" r="r" b="b"/>
              <a:pathLst>
                <a:path w="2694940" h="135890">
                  <a:moveTo>
                    <a:pt x="2673625" y="0"/>
                  </a:moveTo>
                  <a:lnTo>
                    <a:pt x="65139" y="0"/>
                  </a:lnTo>
                  <a:lnTo>
                    <a:pt x="52019" y="2378"/>
                  </a:lnTo>
                  <a:lnTo>
                    <a:pt x="24669" y="29601"/>
                  </a:lnTo>
                  <a:lnTo>
                    <a:pt x="1842" y="111954"/>
                  </a:lnTo>
                  <a:lnTo>
                    <a:pt x="0" y="118680"/>
                  </a:lnTo>
                  <a:lnTo>
                    <a:pt x="1047" y="124572"/>
                  </a:lnTo>
                  <a:lnTo>
                    <a:pt x="4502" y="128969"/>
                  </a:lnTo>
                  <a:lnTo>
                    <a:pt x="7978" y="133273"/>
                  </a:lnTo>
                  <a:lnTo>
                    <a:pt x="13926" y="135692"/>
                  </a:lnTo>
                  <a:lnTo>
                    <a:pt x="2629333" y="135692"/>
                  </a:lnTo>
                  <a:lnTo>
                    <a:pt x="2642385" y="133320"/>
                  </a:lnTo>
                  <a:lnTo>
                    <a:pt x="2652490" y="127933"/>
                  </a:lnTo>
                  <a:lnTo>
                    <a:pt x="2531870" y="127933"/>
                  </a:lnTo>
                  <a:lnTo>
                    <a:pt x="2522602" y="127253"/>
                  </a:lnTo>
                  <a:lnTo>
                    <a:pt x="2517362" y="126153"/>
                  </a:lnTo>
                  <a:lnTo>
                    <a:pt x="2245931" y="126153"/>
                  </a:lnTo>
                  <a:lnTo>
                    <a:pt x="2245931" y="13172"/>
                  </a:lnTo>
                  <a:lnTo>
                    <a:pt x="2517892" y="13172"/>
                  </a:lnTo>
                  <a:lnTo>
                    <a:pt x="2523896" y="11972"/>
                  </a:lnTo>
                  <a:lnTo>
                    <a:pt x="2533189" y="11413"/>
                  </a:lnTo>
                  <a:lnTo>
                    <a:pt x="2693413" y="11413"/>
                  </a:lnTo>
                  <a:lnTo>
                    <a:pt x="2693363" y="11130"/>
                  </a:lnTo>
                  <a:lnTo>
                    <a:pt x="2689939" y="6711"/>
                  </a:lnTo>
                  <a:lnTo>
                    <a:pt x="2686483" y="2460"/>
                  </a:lnTo>
                  <a:lnTo>
                    <a:pt x="2680714" y="52"/>
                  </a:lnTo>
                  <a:lnTo>
                    <a:pt x="2673625" y="0"/>
                  </a:lnTo>
                  <a:close/>
                </a:path>
                <a:path w="2694940" h="135890">
                  <a:moveTo>
                    <a:pt x="2535524" y="32197"/>
                  </a:moveTo>
                  <a:lnTo>
                    <a:pt x="2530383" y="32197"/>
                  </a:lnTo>
                  <a:lnTo>
                    <a:pt x="2526310" y="33025"/>
                  </a:lnTo>
                  <a:lnTo>
                    <a:pt x="2523357" y="34815"/>
                  </a:lnTo>
                  <a:lnTo>
                    <a:pt x="2520363" y="36532"/>
                  </a:lnTo>
                  <a:lnTo>
                    <a:pt x="2518939" y="38763"/>
                  </a:lnTo>
                  <a:lnTo>
                    <a:pt x="2518939" y="45841"/>
                  </a:lnTo>
                  <a:lnTo>
                    <a:pt x="2523818" y="49977"/>
                  </a:lnTo>
                  <a:lnTo>
                    <a:pt x="2543874" y="57821"/>
                  </a:lnTo>
                  <a:lnTo>
                    <a:pt x="2551936" y="61197"/>
                  </a:lnTo>
                  <a:lnTo>
                    <a:pt x="2576748" y="93190"/>
                  </a:lnTo>
                  <a:lnTo>
                    <a:pt x="2576070" y="100149"/>
                  </a:lnTo>
                  <a:lnTo>
                    <a:pt x="2542711" y="127301"/>
                  </a:lnTo>
                  <a:lnTo>
                    <a:pt x="2531870" y="127933"/>
                  </a:lnTo>
                  <a:lnTo>
                    <a:pt x="2652490" y="127933"/>
                  </a:lnTo>
                  <a:lnTo>
                    <a:pt x="2654428" y="126900"/>
                  </a:lnTo>
                  <a:lnTo>
                    <a:pt x="2664046" y="117479"/>
                  </a:lnTo>
                  <a:lnTo>
                    <a:pt x="2669824" y="106101"/>
                  </a:lnTo>
                  <a:lnTo>
                    <a:pt x="2687379" y="42626"/>
                  </a:lnTo>
                  <a:lnTo>
                    <a:pt x="2571544" y="42626"/>
                  </a:lnTo>
                  <a:lnTo>
                    <a:pt x="2560894" y="38059"/>
                  </a:lnTo>
                  <a:lnTo>
                    <a:pt x="2551339" y="34801"/>
                  </a:lnTo>
                  <a:lnTo>
                    <a:pt x="2542883" y="32848"/>
                  </a:lnTo>
                  <a:lnTo>
                    <a:pt x="2535524" y="32197"/>
                  </a:lnTo>
                  <a:close/>
                </a:path>
                <a:path w="2694940" h="135890">
                  <a:moveTo>
                    <a:pt x="2369969" y="13172"/>
                  </a:moveTo>
                  <a:lnTo>
                    <a:pt x="2328724" y="13172"/>
                  </a:lnTo>
                  <a:lnTo>
                    <a:pt x="2328724" y="33988"/>
                  </a:lnTo>
                  <a:lnTo>
                    <a:pt x="2274182" y="33988"/>
                  </a:lnTo>
                  <a:lnTo>
                    <a:pt x="2274182" y="57705"/>
                  </a:lnTo>
                  <a:lnTo>
                    <a:pt x="2326054" y="57705"/>
                  </a:lnTo>
                  <a:lnTo>
                    <a:pt x="2326054" y="78489"/>
                  </a:lnTo>
                  <a:lnTo>
                    <a:pt x="2274182" y="78489"/>
                  </a:lnTo>
                  <a:lnTo>
                    <a:pt x="2274182" y="105399"/>
                  </a:lnTo>
                  <a:lnTo>
                    <a:pt x="2330044" y="105399"/>
                  </a:lnTo>
                  <a:lnTo>
                    <a:pt x="2330044" y="126153"/>
                  </a:lnTo>
                  <a:lnTo>
                    <a:pt x="2369969" y="126153"/>
                  </a:lnTo>
                  <a:lnTo>
                    <a:pt x="2369969" y="13172"/>
                  </a:lnTo>
                  <a:close/>
                </a:path>
                <a:path w="2694940" h="135890">
                  <a:moveTo>
                    <a:pt x="2517892" y="13172"/>
                  </a:moveTo>
                  <a:lnTo>
                    <a:pt x="2419455" y="13172"/>
                  </a:lnTo>
                  <a:lnTo>
                    <a:pt x="2428142" y="13799"/>
                  </a:lnTo>
                  <a:lnTo>
                    <a:pt x="2435758" y="15680"/>
                  </a:lnTo>
                  <a:lnTo>
                    <a:pt x="2457893" y="46815"/>
                  </a:lnTo>
                  <a:lnTo>
                    <a:pt x="2457282" y="53516"/>
                  </a:lnTo>
                  <a:lnTo>
                    <a:pt x="2428964" y="80265"/>
                  </a:lnTo>
                  <a:lnTo>
                    <a:pt x="2420596" y="80898"/>
                  </a:lnTo>
                  <a:lnTo>
                    <a:pt x="2398167" y="80898"/>
                  </a:lnTo>
                  <a:lnTo>
                    <a:pt x="2398167" y="126153"/>
                  </a:lnTo>
                  <a:lnTo>
                    <a:pt x="2517362" y="126153"/>
                  </a:lnTo>
                  <a:lnTo>
                    <a:pt x="2512924" y="125221"/>
                  </a:lnTo>
                  <a:lnTo>
                    <a:pt x="2502840" y="121846"/>
                  </a:lnTo>
                  <a:lnTo>
                    <a:pt x="2492353" y="117137"/>
                  </a:lnTo>
                  <a:lnTo>
                    <a:pt x="2492353" y="92876"/>
                  </a:lnTo>
                  <a:lnTo>
                    <a:pt x="2547629" y="92876"/>
                  </a:lnTo>
                  <a:lnTo>
                    <a:pt x="2547629" y="92039"/>
                  </a:lnTo>
                  <a:lnTo>
                    <a:pt x="2542320" y="87588"/>
                  </a:lnTo>
                  <a:lnTo>
                    <a:pt x="2514394" y="76500"/>
                  </a:lnTo>
                  <a:lnTo>
                    <a:pt x="2510237" y="74772"/>
                  </a:lnTo>
                  <a:lnTo>
                    <a:pt x="2489714" y="50092"/>
                  </a:lnTo>
                  <a:lnTo>
                    <a:pt x="2489714" y="44040"/>
                  </a:lnTo>
                  <a:lnTo>
                    <a:pt x="2515541" y="13642"/>
                  </a:lnTo>
                  <a:lnTo>
                    <a:pt x="2517892" y="13172"/>
                  </a:lnTo>
                  <a:close/>
                </a:path>
                <a:path w="2694940" h="135890">
                  <a:moveTo>
                    <a:pt x="2547629" y="92876"/>
                  </a:moveTo>
                  <a:lnTo>
                    <a:pt x="2492353" y="92876"/>
                  </a:lnTo>
                  <a:lnTo>
                    <a:pt x="2500520" y="98143"/>
                  </a:lnTo>
                  <a:lnTo>
                    <a:pt x="2507431" y="101797"/>
                  </a:lnTo>
                  <a:lnTo>
                    <a:pt x="2512928" y="104017"/>
                  </a:lnTo>
                  <a:lnTo>
                    <a:pt x="2518436" y="106101"/>
                  </a:lnTo>
                  <a:lnTo>
                    <a:pt x="2524174" y="107159"/>
                  </a:lnTo>
                  <a:lnTo>
                    <a:pt x="2541796" y="107159"/>
                  </a:lnTo>
                  <a:lnTo>
                    <a:pt x="2547629" y="103640"/>
                  </a:lnTo>
                  <a:lnTo>
                    <a:pt x="2547629" y="92876"/>
                  </a:lnTo>
                  <a:close/>
                </a:path>
                <a:path w="2694940" h="135890">
                  <a:moveTo>
                    <a:pt x="2693413" y="11413"/>
                  </a:moveTo>
                  <a:lnTo>
                    <a:pt x="2533189" y="11413"/>
                  </a:lnTo>
                  <a:lnTo>
                    <a:pt x="2542603" y="11974"/>
                  </a:lnTo>
                  <a:lnTo>
                    <a:pt x="2552135" y="13659"/>
                  </a:lnTo>
                  <a:lnTo>
                    <a:pt x="2561783" y="16466"/>
                  </a:lnTo>
                  <a:lnTo>
                    <a:pt x="2571544" y="20397"/>
                  </a:lnTo>
                  <a:lnTo>
                    <a:pt x="2571544" y="42626"/>
                  </a:lnTo>
                  <a:lnTo>
                    <a:pt x="2687379" y="42626"/>
                  </a:lnTo>
                  <a:lnTo>
                    <a:pt x="2694420" y="17067"/>
                  </a:lnTo>
                  <a:lnTo>
                    <a:pt x="2693413" y="11413"/>
                  </a:lnTo>
                  <a:close/>
                </a:path>
              </a:pathLst>
            </a:custGeom>
            <a:solidFill>
              <a:srgbClr val="FFFFFF"/>
            </a:solidFill>
          </p:spPr>
          <p:txBody>
            <a:bodyPr wrap="square" lIns="0" tIns="0" rIns="0" bIns="0" rtlCol="0"/>
            <a:lstStyle/>
            <a:p>
              <a:endParaRPr dirty="0"/>
            </a:p>
          </p:txBody>
        </p:sp>
      </p:grpSp>
      <p:sp>
        <p:nvSpPr>
          <p:cNvPr id="66" name="Google Shape;1528;p43">
            <a:extLst>
              <a:ext uri="{FF2B5EF4-FFF2-40B4-BE49-F238E27FC236}">
                <a16:creationId xmlns:a16="http://schemas.microsoft.com/office/drawing/2014/main" xmlns="" id="{9432AED0-AEB7-46B6-85A6-D1458F23689E}"/>
              </a:ext>
            </a:extLst>
          </p:cNvPr>
          <p:cNvSpPr txBox="1"/>
          <p:nvPr/>
        </p:nvSpPr>
        <p:spPr>
          <a:xfrm>
            <a:off x="2889598" y="4206199"/>
            <a:ext cx="6524891" cy="329582"/>
          </a:xfrm>
          <a:prstGeom prst="rect">
            <a:avLst/>
          </a:prstGeom>
          <a:noFill/>
          <a:ln>
            <a:noFill/>
          </a:ln>
        </p:spPr>
        <p:txBody>
          <a:bodyPr spcFirstLastPara="1" wrap="square" lIns="201008" tIns="201008" rIns="201008" bIns="201008" anchor="ctr" anchorCtr="0">
            <a:noAutofit/>
          </a:bodyPr>
          <a:lstStyle/>
          <a:p>
            <a:r>
              <a:rPr lang="es-ES" sz="3518" dirty="0">
                <a:solidFill>
                  <a:schemeClr val="accent1"/>
                </a:solidFill>
                <a:latin typeface="Fira Sans Extra Condensed SemiBold"/>
                <a:ea typeface="Fira Sans Extra Condensed SemiBold"/>
                <a:cs typeface="Fira Sans Extra Condensed SemiBold"/>
                <a:sym typeface="Fira Sans Extra Condensed SemiBold"/>
              </a:rPr>
              <a:t>1° EPS mejores resultados en hemofilia</a:t>
            </a:r>
          </a:p>
        </p:txBody>
      </p:sp>
      <p:sp>
        <p:nvSpPr>
          <p:cNvPr id="67" name="Google Shape;1528;p43">
            <a:extLst>
              <a:ext uri="{FF2B5EF4-FFF2-40B4-BE49-F238E27FC236}">
                <a16:creationId xmlns:a16="http://schemas.microsoft.com/office/drawing/2014/main" xmlns="" id="{0861CA9A-F3E9-4ED3-BF51-8F09A3DD041A}"/>
              </a:ext>
            </a:extLst>
          </p:cNvPr>
          <p:cNvSpPr txBox="1"/>
          <p:nvPr/>
        </p:nvSpPr>
        <p:spPr>
          <a:xfrm>
            <a:off x="2926512" y="6132922"/>
            <a:ext cx="6524891" cy="329582"/>
          </a:xfrm>
          <a:prstGeom prst="rect">
            <a:avLst/>
          </a:prstGeom>
          <a:noFill/>
          <a:ln>
            <a:noFill/>
          </a:ln>
        </p:spPr>
        <p:txBody>
          <a:bodyPr spcFirstLastPara="1" wrap="square" lIns="201008" tIns="201008" rIns="201008" bIns="201008" anchor="ctr" anchorCtr="0">
            <a:noAutofit/>
          </a:bodyPr>
          <a:lstStyle/>
          <a:p>
            <a:r>
              <a:rPr lang="es-ES" sz="3518" dirty="0">
                <a:solidFill>
                  <a:schemeClr val="accent1"/>
                </a:solidFill>
                <a:latin typeface="Fira Sans Extra Condensed SemiBold"/>
                <a:ea typeface="Fira Sans Extra Condensed SemiBold"/>
                <a:cs typeface="Fira Sans Extra Condensed SemiBold"/>
                <a:sym typeface="Fira Sans Extra Condensed SemiBold"/>
              </a:rPr>
              <a:t>1° EPS mejores resultados en diálisis</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282825" y="662118"/>
            <a:ext cx="12722225" cy="1860125"/>
          </a:xfrm>
          <a:prstGeom prst="rect">
            <a:avLst/>
          </a:prstGeom>
        </p:spPr>
        <p:txBody>
          <a:bodyPr vert="horz" wrap="square" lIns="0" tIns="13335" rIns="0" bIns="0" rtlCol="0">
            <a:spAutoFit/>
          </a:bodyPr>
          <a:lstStyle/>
          <a:p>
            <a:r>
              <a:rPr lang="es-CO" sz="6600" dirty="0">
                <a:solidFill>
                  <a:srgbClr val="1C4583"/>
                </a:solidFill>
              </a:rPr>
              <a:t>Cerca de </a:t>
            </a:r>
            <a:r>
              <a:rPr lang="es-CO" sz="6600" u="sng" dirty="0">
                <a:solidFill>
                  <a:srgbClr val="1C4583"/>
                </a:solidFill>
              </a:rPr>
              <a:t>6.3 millones </a:t>
            </a:r>
            <a:r>
              <a:rPr lang="es-CO" sz="6600" dirty="0">
                <a:solidFill>
                  <a:srgbClr val="1C4583"/>
                </a:solidFill>
              </a:rPr>
              <a:t>de contactos</a:t>
            </a:r>
            <a:br>
              <a:rPr lang="es-CO" sz="6600" dirty="0">
                <a:solidFill>
                  <a:srgbClr val="1C4583"/>
                </a:solidFill>
              </a:rPr>
            </a:br>
            <a:r>
              <a:rPr lang="es-CO" sz="5400" dirty="0">
                <a:solidFill>
                  <a:srgbClr val="1C4583"/>
                </a:solidFill>
              </a:rPr>
              <a:t>-Promedio año-</a:t>
            </a:r>
            <a:endParaRPr lang="es-ES" sz="5400" dirty="0">
              <a:solidFill>
                <a:srgbClr val="1C4583"/>
              </a:solidFill>
            </a:endParaRPr>
          </a:p>
        </p:txBody>
      </p:sp>
      <p:sp>
        <p:nvSpPr>
          <p:cNvPr id="28" name="object 28"/>
          <p:cNvSpPr/>
          <p:nvPr/>
        </p:nvSpPr>
        <p:spPr>
          <a:xfrm>
            <a:off x="16243583" y="962530"/>
            <a:ext cx="111253" cy="108436"/>
          </a:xfrm>
          <a:prstGeom prst="rect">
            <a:avLst/>
          </a:prstGeom>
          <a:blipFill>
            <a:blip r:embed="rId3" cstate="print"/>
            <a:stretch>
              <a:fillRect/>
            </a:stretch>
          </a:blipFill>
        </p:spPr>
        <p:txBody>
          <a:bodyPr wrap="square" lIns="0" tIns="0" rIns="0" bIns="0" rtlCol="0"/>
          <a:lstStyle/>
          <a:p>
            <a:endParaRPr/>
          </a:p>
        </p:txBody>
      </p:sp>
      <p:sp>
        <p:nvSpPr>
          <p:cNvPr id="29" name="object 29"/>
          <p:cNvSpPr/>
          <p:nvPr/>
        </p:nvSpPr>
        <p:spPr>
          <a:xfrm>
            <a:off x="16092571" y="986553"/>
            <a:ext cx="405765" cy="155575"/>
          </a:xfrm>
          <a:custGeom>
            <a:avLst/>
            <a:gdLst/>
            <a:ahLst/>
            <a:cxnLst/>
            <a:rect l="l" t="t" r="r" b="b"/>
            <a:pathLst>
              <a:path w="405765" h="155575">
                <a:moveTo>
                  <a:pt x="25234" y="0"/>
                </a:moveTo>
                <a:lnTo>
                  <a:pt x="15363" y="1938"/>
                </a:lnTo>
                <a:lnTo>
                  <a:pt x="7347" y="7240"/>
                </a:lnTo>
                <a:lnTo>
                  <a:pt x="1966" y="15134"/>
                </a:lnTo>
                <a:lnTo>
                  <a:pt x="0" y="24847"/>
                </a:lnTo>
                <a:lnTo>
                  <a:pt x="0" y="30292"/>
                </a:lnTo>
                <a:lnTo>
                  <a:pt x="2020" y="35862"/>
                </a:lnTo>
                <a:lnTo>
                  <a:pt x="5853" y="40271"/>
                </a:lnTo>
                <a:lnTo>
                  <a:pt x="35282" y="82149"/>
                </a:lnTo>
                <a:lnTo>
                  <a:pt x="73951" y="116242"/>
                </a:lnTo>
                <a:lnTo>
                  <a:pt x="119691" y="141085"/>
                </a:lnTo>
                <a:lnTo>
                  <a:pt x="170329" y="155209"/>
                </a:lnTo>
                <a:lnTo>
                  <a:pt x="181564" y="138711"/>
                </a:lnTo>
                <a:lnTo>
                  <a:pt x="196758" y="125968"/>
                </a:lnTo>
                <a:lnTo>
                  <a:pt x="214819" y="117754"/>
                </a:lnTo>
                <a:lnTo>
                  <a:pt x="234652" y="114844"/>
                </a:lnTo>
                <a:lnTo>
                  <a:pt x="336684" y="114844"/>
                </a:lnTo>
                <a:lnTo>
                  <a:pt x="344953" y="108750"/>
                </a:lnTo>
                <a:lnTo>
                  <a:pt x="204140" y="108750"/>
                </a:lnTo>
                <a:lnTo>
                  <a:pt x="158204" y="102661"/>
                </a:lnTo>
                <a:lnTo>
                  <a:pt x="115821" y="84933"/>
                </a:lnTo>
                <a:lnTo>
                  <a:pt x="79024" y="56373"/>
                </a:lnTo>
                <a:lnTo>
                  <a:pt x="49851" y="17790"/>
                </a:lnTo>
                <a:lnTo>
                  <a:pt x="44711" y="9846"/>
                </a:lnTo>
                <a:lnTo>
                  <a:pt x="38764" y="4304"/>
                </a:lnTo>
                <a:lnTo>
                  <a:pt x="32207" y="1058"/>
                </a:lnTo>
                <a:lnTo>
                  <a:pt x="25234" y="0"/>
                </a:lnTo>
                <a:close/>
              </a:path>
              <a:path w="405765" h="155575">
                <a:moveTo>
                  <a:pt x="336684" y="114844"/>
                </a:moveTo>
                <a:lnTo>
                  <a:pt x="234652" y="114844"/>
                </a:lnTo>
                <a:lnTo>
                  <a:pt x="250924" y="116738"/>
                </a:lnTo>
                <a:lnTo>
                  <a:pt x="266192" y="122131"/>
                </a:lnTo>
                <a:lnTo>
                  <a:pt x="279726" y="130592"/>
                </a:lnTo>
                <a:lnTo>
                  <a:pt x="290797" y="141692"/>
                </a:lnTo>
                <a:lnTo>
                  <a:pt x="323493" y="124564"/>
                </a:lnTo>
                <a:lnTo>
                  <a:pt x="336684" y="114844"/>
                </a:lnTo>
                <a:close/>
              </a:path>
              <a:path w="405765" h="155575">
                <a:moveTo>
                  <a:pt x="380124" y="6345"/>
                </a:moveTo>
                <a:lnTo>
                  <a:pt x="371339" y="6345"/>
                </a:lnTo>
                <a:lnTo>
                  <a:pt x="362941" y="11025"/>
                </a:lnTo>
                <a:lnTo>
                  <a:pt x="358491" y="18229"/>
                </a:lnTo>
                <a:lnTo>
                  <a:pt x="330847" y="55308"/>
                </a:lnTo>
                <a:lnTo>
                  <a:pt x="294261" y="83877"/>
                </a:lnTo>
                <a:lnTo>
                  <a:pt x="251203" y="102251"/>
                </a:lnTo>
                <a:lnTo>
                  <a:pt x="204140" y="108750"/>
                </a:lnTo>
                <a:lnTo>
                  <a:pt x="344953" y="108750"/>
                </a:lnTo>
                <a:lnTo>
                  <a:pt x="353040" y="102791"/>
                </a:lnTo>
                <a:lnTo>
                  <a:pt x="378658" y="76657"/>
                </a:lnTo>
                <a:lnTo>
                  <a:pt x="399568" y="46448"/>
                </a:lnTo>
                <a:lnTo>
                  <a:pt x="403160" y="42113"/>
                </a:lnTo>
                <a:lnTo>
                  <a:pt x="405149" y="36532"/>
                </a:lnTo>
                <a:lnTo>
                  <a:pt x="405149" y="31025"/>
                </a:lnTo>
                <a:lnTo>
                  <a:pt x="403190" y="21452"/>
                </a:lnTo>
                <a:lnTo>
                  <a:pt x="397839" y="13604"/>
                </a:lnTo>
                <a:lnTo>
                  <a:pt x="389887" y="8296"/>
                </a:lnTo>
                <a:lnTo>
                  <a:pt x="380124" y="6345"/>
                </a:lnTo>
                <a:close/>
              </a:path>
            </a:pathLst>
          </a:custGeom>
          <a:solidFill>
            <a:srgbClr val="FFFFFF"/>
          </a:solidFill>
        </p:spPr>
        <p:txBody>
          <a:bodyPr wrap="square" lIns="0" tIns="0" rIns="0" bIns="0" rtlCol="0"/>
          <a:lstStyle/>
          <a:p>
            <a:endParaRPr/>
          </a:p>
        </p:txBody>
      </p:sp>
      <p:sp>
        <p:nvSpPr>
          <p:cNvPr id="30" name="object 30"/>
          <p:cNvSpPr/>
          <p:nvPr/>
        </p:nvSpPr>
        <p:spPr>
          <a:xfrm>
            <a:off x="16278322" y="792962"/>
            <a:ext cx="111158" cy="108499"/>
          </a:xfrm>
          <a:prstGeom prst="rect">
            <a:avLst/>
          </a:prstGeom>
          <a:blipFill>
            <a:blip r:embed="rId4" cstate="print"/>
            <a:stretch>
              <a:fillRect/>
            </a:stretch>
          </a:blipFill>
        </p:spPr>
        <p:txBody>
          <a:bodyPr wrap="square" lIns="0" tIns="0" rIns="0" bIns="0" rtlCol="0"/>
          <a:lstStyle/>
          <a:p>
            <a:endParaRPr/>
          </a:p>
        </p:txBody>
      </p:sp>
      <p:sp>
        <p:nvSpPr>
          <p:cNvPr id="31" name="object 31"/>
          <p:cNvSpPr/>
          <p:nvPr/>
        </p:nvSpPr>
        <p:spPr>
          <a:xfrm>
            <a:off x="16153058" y="703868"/>
            <a:ext cx="382905" cy="296545"/>
          </a:xfrm>
          <a:custGeom>
            <a:avLst/>
            <a:gdLst/>
            <a:ahLst/>
            <a:cxnLst/>
            <a:rect l="l" t="t" r="r" b="b"/>
            <a:pathLst>
              <a:path w="382905" h="296544">
                <a:moveTo>
                  <a:pt x="363162" y="245753"/>
                </a:moveTo>
                <a:lnTo>
                  <a:pt x="145681" y="245753"/>
                </a:lnTo>
                <a:lnTo>
                  <a:pt x="168589" y="249511"/>
                </a:lnTo>
                <a:lnTo>
                  <a:pt x="188508" y="259961"/>
                </a:lnTo>
                <a:lnTo>
                  <a:pt x="204016" y="275867"/>
                </a:lnTo>
                <a:lnTo>
                  <a:pt x="213689" y="295993"/>
                </a:lnTo>
                <a:lnTo>
                  <a:pt x="217208" y="295385"/>
                </a:lnTo>
                <a:lnTo>
                  <a:pt x="223893" y="295385"/>
                </a:lnTo>
                <a:lnTo>
                  <a:pt x="264483" y="291538"/>
                </a:lnTo>
                <a:lnTo>
                  <a:pt x="304760" y="280097"/>
                </a:lnTo>
                <a:lnTo>
                  <a:pt x="341958" y="261790"/>
                </a:lnTo>
                <a:lnTo>
                  <a:pt x="363162" y="245753"/>
                </a:lnTo>
                <a:close/>
              </a:path>
              <a:path w="382905" h="296544">
                <a:moveTo>
                  <a:pt x="223893" y="295385"/>
                </a:moveTo>
                <a:lnTo>
                  <a:pt x="217208" y="295385"/>
                </a:lnTo>
                <a:lnTo>
                  <a:pt x="220045" y="295490"/>
                </a:lnTo>
                <a:lnTo>
                  <a:pt x="222789" y="295490"/>
                </a:lnTo>
                <a:lnTo>
                  <a:pt x="223893" y="295385"/>
                </a:lnTo>
                <a:close/>
              </a:path>
              <a:path w="382905" h="296544">
                <a:moveTo>
                  <a:pt x="31280" y="0"/>
                </a:moveTo>
                <a:lnTo>
                  <a:pt x="6172" y="30718"/>
                </a:lnTo>
                <a:lnTo>
                  <a:pt x="0" y="78156"/>
                </a:lnTo>
                <a:lnTo>
                  <a:pt x="6078" y="132404"/>
                </a:lnTo>
                <a:lnTo>
                  <a:pt x="25915" y="181892"/>
                </a:lnTo>
                <a:lnTo>
                  <a:pt x="57767" y="224947"/>
                </a:lnTo>
                <a:lnTo>
                  <a:pt x="99892" y="259900"/>
                </a:lnTo>
                <a:lnTo>
                  <a:pt x="110760" y="253957"/>
                </a:lnTo>
                <a:lnTo>
                  <a:pt x="122150" y="249509"/>
                </a:lnTo>
                <a:lnTo>
                  <a:pt x="133859" y="246720"/>
                </a:lnTo>
                <a:lnTo>
                  <a:pt x="145681" y="245753"/>
                </a:lnTo>
                <a:lnTo>
                  <a:pt x="363162" y="245753"/>
                </a:lnTo>
                <a:lnTo>
                  <a:pt x="366526" y="243209"/>
                </a:lnTo>
                <a:lnTo>
                  <a:pt x="222621" y="243209"/>
                </a:lnTo>
                <a:lnTo>
                  <a:pt x="177717" y="237291"/>
                </a:lnTo>
                <a:lnTo>
                  <a:pt x="137341" y="220603"/>
                </a:lnTo>
                <a:lnTo>
                  <a:pt x="103114" y="194746"/>
                </a:lnTo>
                <a:lnTo>
                  <a:pt x="76658" y="161319"/>
                </a:lnTo>
                <a:lnTo>
                  <a:pt x="59596" y="121923"/>
                </a:lnTo>
                <a:lnTo>
                  <a:pt x="53548" y="78156"/>
                </a:lnTo>
                <a:lnTo>
                  <a:pt x="53925" y="67826"/>
                </a:lnTo>
                <a:lnTo>
                  <a:pt x="55095" y="57127"/>
                </a:lnTo>
                <a:lnTo>
                  <a:pt x="57117" y="46250"/>
                </a:lnTo>
                <a:lnTo>
                  <a:pt x="60050" y="35383"/>
                </a:lnTo>
                <a:lnTo>
                  <a:pt x="62647" y="26912"/>
                </a:lnTo>
                <a:lnTo>
                  <a:pt x="61568" y="19006"/>
                </a:lnTo>
                <a:lnTo>
                  <a:pt x="58082" y="12483"/>
                </a:lnTo>
                <a:lnTo>
                  <a:pt x="50962" y="4908"/>
                </a:lnTo>
                <a:lnTo>
                  <a:pt x="41629" y="591"/>
                </a:lnTo>
                <a:lnTo>
                  <a:pt x="31280" y="0"/>
                </a:lnTo>
                <a:close/>
              </a:path>
              <a:path w="382905" h="296544">
                <a:moveTo>
                  <a:pt x="355350" y="191745"/>
                </a:moveTo>
                <a:lnTo>
                  <a:pt x="349769" y="191745"/>
                </a:lnTo>
                <a:lnTo>
                  <a:pt x="344209" y="193357"/>
                </a:lnTo>
                <a:lnTo>
                  <a:pt x="338544" y="197943"/>
                </a:lnTo>
                <a:lnTo>
                  <a:pt x="312848" y="217257"/>
                </a:lnTo>
                <a:lnTo>
                  <a:pt x="284352" y="231457"/>
                </a:lnTo>
                <a:lnTo>
                  <a:pt x="253971" y="240216"/>
                </a:lnTo>
                <a:lnTo>
                  <a:pt x="222621" y="243209"/>
                </a:lnTo>
                <a:lnTo>
                  <a:pt x="366526" y="243209"/>
                </a:lnTo>
                <a:lnTo>
                  <a:pt x="374417" y="237241"/>
                </a:lnTo>
                <a:lnTo>
                  <a:pt x="379066" y="232759"/>
                </a:lnTo>
                <a:lnTo>
                  <a:pt x="382470" y="225503"/>
                </a:lnTo>
                <a:lnTo>
                  <a:pt x="382470" y="218121"/>
                </a:lnTo>
                <a:lnTo>
                  <a:pt x="380336" y="207811"/>
                </a:lnTo>
                <a:lnTo>
                  <a:pt x="374521" y="199432"/>
                </a:lnTo>
                <a:lnTo>
                  <a:pt x="365900" y="193803"/>
                </a:lnTo>
                <a:lnTo>
                  <a:pt x="355350" y="191745"/>
                </a:lnTo>
                <a:close/>
              </a:path>
            </a:pathLst>
          </a:custGeom>
          <a:solidFill>
            <a:srgbClr val="FFFFFF"/>
          </a:solidFill>
        </p:spPr>
        <p:txBody>
          <a:bodyPr wrap="square" lIns="0" tIns="0" rIns="0" bIns="0" rtlCol="0"/>
          <a:lstStyle/>
          <a:p>
            <a:endParaRPr/>
          </a:p>
        </p:txBody>
      </p:sp>
      <p:sp>
        <p:nvSpPr>
          <p:cNvPr id="32" name="object 32"/>
          <p:cNvSpPr/>
          <p:nvPr/>
        </p:nvSpPr>
        <p:spPr>
          <a:xfrm>
            <a:off x="16271589" y="1114379"/>
            <a:ext cx="111075" cy="108614"/>
          </a:xfrm>
          <a:prstGeom prst="rect">
            <a:avLst/>
          </a:prstGeom>
          <a:blipFill>
            <a:blip r:embed="rId5" cstate="print"/>
            <a:stretch>
              <a:fillRect/>
            </a:stretch>
          </a:blipFill>
        </p:spPr>
        <p:txBody>
          <a:bodyPr wrap="square" lIns="0" tIns="0" rIns="0" bIns="0" rtlCol="0"/>
          <a:lstStyle/>
          <a:p>
            <a:endParaRPr/>
          </a:p>
        </p:txBody>
      </p:sp>
      <p:sp>
        <p:nvSpPr>
          <p:cNvPr id="33" name="object 33"/>
          <p:cNvSpPr/>
          <p:nvPr/>
        </p:nvSpPr>
        <p:spPr>
          <a:xfrm>
            <a:off x="16176973" y="1091822"/>
            <a:ext cx="325755" cy="220979"/>
          </a:xfrm>
          <a:custGeom>
            <a:avLst/>
            <a:gdLst/>
            <a:ahLst/>
            <a:cxnLst/>
            <a:rect l="l" t="t" r="r" b="b"/>
            <a:pathLst>
              <a:path w="325755" h="220980">
                <a:moveTo>
                  <a:pt x="27140" y="153052"/>
                </a:moveTo>
                <a:lnTo>
                  <a:pt x="25329" y="153052"/>
                </a:lnTo>
                <a:lnTo>
                  <a:pt x="15491" y="154971"/>
                </a:lnTo>
                <a:lnTo>
                  <a:pt x="7438" y="160226"/>
                </a:lnTo>
                <a:lnTo>
                  <a:pt x="1997" y="168067"/>
                </a:lnTo>
                <a:lnTo>
                  <a:pt x="0" y="177743"/>
                </a:lnTo>
                <a:lnTo>
                  <a:pt x="1214" y="185134"/>
                </a:lnTo>
                <a:lnTo>
                  <a:pt x="40224" y="210318"/>
                </a:lnTo>
                <a:lnTo>
                  <a:pt x="84983" y="219773"/>
                </a:lnTo>
                <a:lnTo>
                  <a:pt x="107619" y="220977"/>
                </a:lnTo>
                <a:lnTo>
                  <a:pt x="154288" y="216003"/>
                </a:lnTo>
                <a:lnTo>
                  <a:pt x="197694" y="201773"/>
                </a:lnTo>
                <a:lnTo>
                  <a:pt x="236689" y="179327"/>
                </a:lnTo>
                <a:lnTo>
                  <a:pt x="247674" y="169596"/>
                </a:lnTo>
                <a:lnTo>
                  <a:pt x="107619" y="169596"/>
                </a:lnTo>
                <a:lnTo>
                  <a:pt x="89743" y="168559"/>
                </a:lnTo>
                <a:lnTo>
                  <a:pt x="71493" y="165534"/>
                </a:lnTo>
                <a:lnTo>
                  <a:pt x="53045" y="160647"/>
                </a:lnTo>
                <a:lnTo>
                  <a:pt x="34574" y="154026"/>
                </a:lnTo>
                <a:lnTo>
                  <a:pt x="29077" y="153115"/>
                </a:lnTo>
                <a:lnTo>
                  <a:pt x="27140" y="153052"/>
                </a:lnTo>
                <a:close/>
              </a:path>
              <a:path w="325755" h="220980">
                <a:moveTo>
                  <a:pt x="300315" y="0"/>
                </a:moveTo>
                <a:lnTo>
                  <a:pt x="262768" y="69150"/>
                </a:lnTo>
                <a:lnTo>
                  <a:pt x="237474" y="109808"/>
                </a:lnTo>
                <a:lnTo>
                  <a:pt x="201531" y="141563"/>
                </a:lnTo>
                <a:lnTo>
                  <a:pt x="157420" y="162223"/>
                </a:lnTo>
                <a:lnTo>
                  <a:pt x="107619" y="169596"/>
                </a:lnTo>
                <a:lnTo>
                  <a:pt x="247674" y="169596"/>
                </a:lnTo>
                <a:lnTo>
                  <a:pt x="270126" y="149707"/>
                </a:lnTo>
                <a:lnTo>
                  <a:pt x="296857" y="113952"/>
                </a:lnTo>
                <a:lnTo>
                  <a:pt x="315735" y="73102"/>
                </a:lnTo>
                <a:lnTo>
                  <a:pt x="325613" y="28198"/>
                </a:lnTo>
                <a:lnTo>
                  <a:pt x="325372" y="26407"/>
                </a:lnTo>
                <a:lnTo>
                  <a:pt x="325372" y="24512"/>
                </a:lnTo>
                <a:lnTo>
                  <a:pt x="323396" y="14886"/>
                </a:lnTo>
                <a:lnTo>
                  <a:pt x="318015" y="7104"/>
                </a:lnTo>
                <a:lnTo>
                  <a:pt x="310048" y="1898"/>
                </a:lnTo>
                <a:lnTo>
                  <a:pt x="300315" y="0"/>
                </a:lnTo>
                <a:close/>
              </a:path>
            </a:pathLst>
          </a:custGeom>
          <a:solidFill>
            <a:srgbClr val="FFFFFF"/>
          </a:solidFill>
        </p:spPr>
        <p:txBody>
          <a:bodyPr wrap="square" lIns="0" tIns="0" rIns="0" bIns="0" rtlCol="0"/>
          <a:lstStyle/>
          <a:p>
            <a:endParaRPr/>
          </a:p>
        </p:txBody>
      </p:sp>
      <p:sp>
        <p:nvSpPr>
          <p:cNvPr id="34" name="object 34"/>
          <p:cNvSpPr/>
          <p:nvPr/>
        </p:nvSpPr>
        <p:spPr>
          <a:xfrm>
            <a:off x="16909752" y="812006"/>
            <a:ext cx="304165" cy="321310"/>
          </a:xfrm>
          <a:custGeom>
            <a:avLst/>
            <a:gdLst/>
            <a:ahLst/>
            <a:cxnLst/>
            <a:rect l="l" t="t" r="r" b="b"/>
            <a:pathLst>
              <a:path w="304165" h="321309">
                <a:moveTo>
                  <a:pt x="263573" y="52825"/>
                </a:moveTo>
                <a:lnTo>
                  <a:pt x="145534" y="52825"/>
                </a:lnTo>
                <a:lnTo>
                  <a:pt x="173025" y="55429"/>
                </a:lnTo>
                <a:lnTo>
                  <a:pt x="192657" y="63240"/>
                </a:lnTo>
                <a:lnTo>
                  <a:pt x="204435" y="76259"/>
                </a:lnTo>
                <a:lnTo>
                  <a:pt x="208360" y="94489"/>
                </a:lnTo>
                <a:lnTo>
                  <a:pt x="206661" y="105994"/>
                </a:lnTo>
                <a:lnTo>
                  <a:pt x="169324" y="129696"/>
                </a:lnTo>
                <a:lnTo>
                  <a:pt x="140797" y="133471"/>
                </a:lnTo>
                <a:lnTo>
                  <a:pt x="131317" y="134823"/>
                </a:lnTo>
                <a:lnTo>
                  <a:pt x="123523" y="136104"/>
                </a:lnTo>
                <a:lnTo>
                  <a:pt x="117399" y="137346"/>
                </a:lnTo>
                <a:lnTo>
                  <a:pt x="91708" y="141059"/>
                </a:lnTo>
                <a:lnTo>
                  <a:pt x="51802" y="151636"/>
                </a:lnTo>
                <a:lnTo>
                  <a:pt x="9418" y="188203"/>
                </a:lnTo>
                <a:lnTo>
                  <a:pt x="0" y="231783"/>
                </a:lnTo>
                <a:lnTo>
                  <a:pt x="1989" y="252023"/>
                </a:lnTo>
                <a:lnTo>
                  <a:pt x="31705" y="298661"/>
                </a:lnTo>
                <a:lnTo>
                  <a:pt x="83413" y="319552"/>
                </a:lnTo>
                <a:lnTo>
                  <a:pt x="104426" y="320943"/>
                </a:lnTo>
                <a:lnTo>
                  <a:pt x="136323" y="318635"/>
                </a:lnTo>
                <a:lnTo>
                  <a:pt x="164463" y="311707"/>
                </a:lnTo>
                <a:lnTo>
                  <a:pt x="188845" y="300154"/>
                </a:lnTo>
                <a:lnTo>
                  <a:pt x="209470" y="283970"/>
                </a:lnTo>
                <a:lnTo>
                  <a:pt x="303948" y="283970"/>
                </a:lnTo>
                <a:lnTo>
                  <a:pt x="303948" y="268148"/>
                </a:lnTo>
                <a:lnTo>
                  <a:pt x="129106" y="268148"/>
                </a:lnTo>
                <a:lnTo>
                  <a:pt x="118034" y="267633"/>
                </a:lnTo>
                <a:lnTo>
                  <a:pt x="79448" y="254046"/>
                </a:lnTo>
                <a:lnTo>
                  <a:pt x="66898" y="228830"/>
                </a:lnTo>
                <a:lnTo>
                  <a:pt x="70352" y="210066"/>
                </a:lnTo>
                <a:lnTo>
                  <a:pt x="80696" y="195412"/>
                </a:lnTo>
                <a:lnTo>
                  <a:pt x="97926" y="184853"/>
                </a:lnTo>
                <a:lnTo>
                  <a:pt x="122027" y="178392"/>
                </a:lnTo>
                <a:lnTo>
                  <a:pt x="149195" y="175133"/>
                </a:lnTo>
                <a:lnTo>
                  <a:pt x="171946" y="171205"/>
                </a:lnTo>
                <a:lnTo>
                  <a:pt x="190289" y="166620"/>
                </a:lnTo>
                <a:lnTo>
                  <a:pt x="204234" y="161387"/>
                </a:lnTo>
                <a:lnTo>
                  <a:pt x="271719" y="161387"/>
                </a:lnTo>
                <a:lnTo>
                  <a:pt x="271719" y="99316"/>
                </a:lnTo>
                <a:lnTo>
                  <a:pt x="271300" y="99316"/>
                </a:lnTo>
                <a:lnTo>
                  <a:pt x="271363" y="98907"/>
                </a:lnTo>
                <a:lnTo>
                  <a:pt x="271604" y="98436"/>
                </a:lnTo>
                <a:lnTo>
                  <a:pt x="271719" y="88594"/>
                </a:lnTo>
                <a:lnTo>
                  <a:pt x="269293" y="67380"/>
                </a:lnTo>
                <a:lnTo>
                  <a:pt x="263573" y="52825"/>
                </a:lnTo>
                <a:close/>
              </a:path>
              <a:path w="304165" h="321309">
                <a:moveTo>
                  <a:pt x="303948" y="283970"/>
                </a:moveTo>
                <a:lnTo>
                  <a:pt x="209470" y="283970"/>
                </a:lnTo>
                <a:lnTo>
                  <a:pt x="215400" y="300154"/>
                </a:lnTo>
                <a:lnTo>
                  <a:pt x="226082" y="311707"/>
                </a:lnTo>
                <a:lnTo>
                  <a:pt x="241522" y="318635"/>
                </a:lnTo>
                <a:lnTo>
                  <a:pt x="261730" y="320943"/>
                </a:lnTo>
                <a:lnTo>
                  <a:pt x="272058" y="320464"/>
                </a:lnTo>
                <a:lnTo>
                  <a:pt x="282533" y="319028"/>
                </a:lnTo>
                <a:lnTo>
                  <a:pt x="293161" y="316636"/>
                </a:lnTo>
                <a:lnTo>
                  <a:pt x="303948" y="313288"/>
                </a:lnTo>
                <a:lnTo>
                  <a:pt x="303948" y="283970"/>
                </a:lnTo>
                <a:close/>
              </a:path>
              <a:path w="304165" h="321309">
                <a:moveTo>
                  <a:pt x="271719" y="161387"/>
                </a:moveTo>
                <a:lnTo>
                  <a:pt x="204234" y="161387"/>
                </a:lnTo>
                <a:lnTo>
                  <a:pt x="204234" y="210071"/>
                </a:lnTo>
                <a:lnTo>
                  <a:pt x="202582" y="223687"/>
                </a:lnTo>
                <a:lnTo>
                  <a:pt x="177827" y="255238"/>
                </a:lnTo>
                <a:lnTo>
                  <a:pt x="129106" y="268148"/>
                </a:lnTo>
                <a:lnTo>
                  <a:pt x="281289" y="268148"/>
                </a:lnTo>
                <a:lnTo>
                  <a:pt x="276954" y="266368"/>
                </a:lnTo>
                <a:lnTo>
                  <a:pt x="274557" y="262882"/>
                </a:lnTo>
                <a:lnTo>
                  <a:pt x="272651" y="259342"/>
                </a:lnTo>
                <a:lnTo>
                  <a:pt x="271809" y="254046"/>
                </a:lnTo>
                <a:lnTo>
                  <a:pt x="271719" y="161387"/>
                </a:lnTo>
                <a:close/>
              </a:path>
              <a:path w="304165" h="321309">
                <a:moveTo>
                  <a:pt x="303948" y="266955"/>
                </a:moveTo>
                <a:lnTo>
                  <a:pt x="299236" y="267771"/>
                </a:lnTo>
                <a:lnTo>
                  <a:pt x="296095" y="268148"/>
                </a:lnTo>
                <a:lnTo>
                  <a:pt x="303948" y="268148"/>
                </a:lnTo>
                <a:lnTo>
                  <a:pt x="303948" y="266955"/>
                </a:lnTo>
                <a:close/>
              </a:path>
              <a:path w="304165" h="321309">
                <a:moveTo>
                  <a:pt x="149628" y="0"/>
                </a:moveTo>
                <a:lnTo>
                  <a:pt x="97411" y="5294"/>
                </a:lnTo>
                <a:lnTo>
                  <a:pt x="56919" y="21151"/>
                </a:lnTo>
                <a:lnTo>
                  <a:pt x="24384" y="54127"/>
                </a:lnTo>
                <a:lnTo>
                  <a:pt x="11214" y="101515"/>
                </a:lnTo>
                <a:lnTo>
                  <a:pt x="78049" y="101515"/>
                </a:lnTo>
                <a:lnTo>
                  <a:pt x="84035" y="80209"/>
                </a:lnTo>
                <a:lnTo>
                  <a:pt x="97279" y="64994"/>
                </a:lnTo>
                <a:lnTo>
                  <a:pt x="117780" y="55867"/>
                </a:lnTo>
                <a:lnTo>
                  <a:pt x="145534" y="52825"/>
                </a:lnTo>
                <a:lnTo>
                  <a:pt x="263573" y="52825"/>
                </a:lnTo>
                <a:lnTo>
                  <a:pt x="262020" y="48875"/>
                </a:lnTo>
                <a:lnTo>
                  <a:pt x="232956" y="19978"/>
                </a:lnTo>
                <a:lnTo>
                  <a:pt x="195682" y="4990"/>
                </a:lnTo>
                <a:lnTo>
                  <a:pt x="173757" y="1247"/>
                </a:lnTo>
                <a:lnTo>
                  <a:pt x="149628" y="0"/>
                </a:lnTo>
                <a:close/>
              </a:path>
              <a:path w="304165" h="321309">
                <a:moveTo>
                  <a:pt x="271719" y="99002"/>
                </a:moveTo>
                <a:lnTo>
                  <a:pt x="271541" y="99075"/>
                </a:lnTo>
                <a:lnTo>
                  <a:pt x="271447" y="99253"/>
                </a:lnTo>
                <a:lnTo>
                  <a:pt x="271300" y="99316"/>
                </a:lnTo>
                <a:lnTo>
                  <a:pt x="271719" y="99316"/>
                </a:lnTo>
                <a:lnTo>
                  <a:pt x="271719" y="99002"/>
                </a:lnTo>
                <a:close/>
              </a:path>
            </a:pathLst>
          </a:custGeom>
          <a:solidFill>
            <a:srgbClr val="FFFFFF"/>
          </a:solidFill>
        </p:spPr>
        <p:txBody>
          <a:bodyPr wrap="square" lIns="0" tIns="0" rIns="0" bIns="0" rtlCol="0"/>
          <a:lstStyle/>
          <a:p>
            <a:endParaRPr/>
          </a:p>
        </p:txBody>
      </p:sp>
      <p:sp>
        <p:nvSpPr>
          <p:cNvPr id="35" name="object 35"/>
          <p:cNvSpPr/>
          <p:nvPr/>
        </p:nvSpPr>
        <p:spPr>
          <a:xfrm>
            <a:off x="17231693" y="812584"/>
            <a:ext cx="440055" cy="311785"/>
          </a:xfrm>
          <a:custGeom>
            <a:avLst/>
            <a:gdLst/>
            <a:ahLst/>
            <a:cxnLst/>
            <a:rect l="l" t="t" r="r" b="b"/>
            <a:pathLst>
              <a:path w="440055" h="311784">
                <a:moveTo>
                  <a:pt x="63411" y="8261"/>
                </a:moveTo>
                <a:lnTo>
                  <a:pt x="0" y="8261"/>
                </a:lnTo>
                <a:lnTo>
                  <a:pt x="0" y="311592"/>
                </a:lnTo>
                <a:lnTo>
                  <a:pt x="66929" y="311592"/>
                </a:lnTo>
                <a:lnTo>
                  <a:pt x="66929" y="131451"/>
                </a:lnTo>
                <a:lnTo>
                  <a:pt x="68179" y="114383"/>
                </a:lnTo>
                <a:lnTo>
                  <a:pt x="86855" y="73369"/>
                </a:lnTo>
                <a:lnTo>
                  <a:pt x="119960" y="54099"/>
                </a:lnTo>
                <a:lnTo>
                  <a:pt x="133210" y="52815"/>
                </a:lnTo>
                <a:lnTo>
                  <a:pt x="430921" y="52815"/>
                </a:lnTo>
                <a:lnTo>
                  <a:pt x="429524" y="50469"/>
                </a:lnTo>
                <a:lnTo>
                  <a:pt x="63411" y="50469"/>
                </a:lnTo>
                <a:lnTo>
                  <a:pt x="63411" y="8261"/>
                </a:lnTo>
                <a:close/>
              </a:path>
              <a:path w="440055" h="311784">
                <a:moveTo>
                  <a:pt x="318032" y="52815"/>
                </a:moveTo>
                <a:lnTo>
                  <a:pt x="133210" y="52815"/>
                </a:lnTo>
                <a:lnTo>
                  <a:pt x="146814" y="53804"/>
                </a:lnTo>
                <a:lnTo>
                  <a:pt x="158273" y="56774"/>
                </a:lnTo>
                <a:lnTo>
                  <a:pt x="183638" y="88325"/>
                </a:lnTo>
                <a:lnTo>
                  <a:pt x="186570" y="311592"/>
                </a:lnTo>
                <a:lnTo>
                  <a:pt x="253479" y="311592"/>
                </a:lnTo>
                <a:lnTo>
                  <a:pt x="253479" y="133817"/>
                </a:lnTo>
                <a:lnTo>
                  <a:pt x="257509" y="98376"/>
                </a:lnTo>
                <a:lnTo>
                  <a:pt x="269605" y="73063"/>
                </a:lnTo>
                <a:lnTo>
                  <a:pt x="289777" y="57876"/>
                </a:lnTo>
                <a:lnTo>
                  <a:pt x="318032" y="52815"/>
                </a:lnTo>
                <a:close/>
              </a:path>
              <a:path w="440055" h="311784">
                <a:moveTo>
                  <a:pt x="430921" y="52815"/>
                </a:moveTo>
                <a:lnTo>
                  <a:pt x="318032" y="52815"/>
                </a:lnTo>
                <a:lnTo>
                  <a:pt x="334381" y="54208"/>
                </a:lnTo>
                <a:lnTo>
                  <a:pt x="347653" y="58388"/>
                </a:lnTo>
                <a:lnTo>
                  <a:pt x="371098" y="97872"/>
                </a:lnTo>
                <a:lnTo>
                  <a:pt x="373130" y="311592"/>
                </a:lnTo>
                <a:lnTo>
                  <a:pt x="440018" y="311592"/>
                </a:lnTo>
                <a:lnTo>
                  <a:pt x="439919" y="101456"/>
                </a:lnTo>
                <a:lnTo>
                  <a:pt x="433681" y="57448"/>
                </a:lnTo>
                <a:lnTo>
                  <a:pt x="430921" y="52815"/>
                </a:lnTo>
                <a:close/>
              </a:path>
              <a:path w="440055" h="311784">
                <a:moveTo>
                  <a:pt x="158382" y="0"/>
                </a:moveTo>
                <a:lnTo>
                  <a:pt x="130561" y="3151"/>
                </a:lnTo>
                <a:lnTo>
                  <a:pt x="105749" y="12610"/>
                </a:lnTo>
                <a:lnTo>
                  <a:pt x="83927" y="28381"/>
                </a:lnTo>
                <a:lnTo>
                  <a:pt x="65076" y="50469"/>
                </a:lnTo>
                <a:lnTo>
                  <a:pt x="243489" y="50469"/>
                </a:lnTo>
                <a:lnTo>
                  <a:pt x="230691" y="28381"/>
                </a:lnTo>
                <a:lnTo>
                  <a:pt x="212240" y="12610"/>
                </a:lnTo>
                <a:lnTo>
                  <a:pt x="188138" y="3151"/>
                </a:lnTo>
                <a:lnTo>
                  <a:pt x="158382" y="0"/>
                </a:lnTo>
                <a:close/>
              </a:path>
              <a:path w="440055" h="311784">
                <a:moveTo>
                  <a:pt x="338523" y="0"/>
                </a:moveTo>
                <a:lnTo>
                  <a:pt x="310809" y="3151"/>
                </a:lnTo>
                <a:lnTo>
                  <a:pt x="285733" y="12610"/>
                </a:lnTo>
                <a:lnTo>
                  <a:pt x="263293" y="28381"/>
                </a:lnTo>
                <a:lnTo>
                  <a:pt x="243489" y="50469"/>
                </a:lnTo>
                <a:lnTo>
                  <a:pt x="429524" y="50469"/>
                </a:lnTo>
                <a:lnTo>
                  <a:pt x="414664" y="25526"/>
                </a:lnTo>
                <a:lnTo>
                  <a:pt x="382949" y="6380"/>
                </a:lnTo>
                <a:lnTo>
                  <a:pt x="338523" y="0"/>
                </a:lnTo>
                <a:close/>
              </a:path>
            </a:pathLst>
          </a:custGeom>
          <a:solidFill>
            <a:srgbClr val="FFFFFF"/>
          </a:solidFill>
        </p:spPr>
        <p:txBody>
          <a:bodyPr wrap="square" lIns="0" tIns="0" rIns="0" bIns="0" rtlCol="0"/>
          <a:lstStyle/>
          <a:p>
            <a:endParaRPr/>
          </a:p>
        </p:txBody>
      </p:sp>
      <p:sp>
        <p:nvSpPr>
          <p:cNvPr id="36" name="object 36"/>
          <p:cNvSpPr/>
          <p:nvPr/>
        </p:nvSpPr>
        <p:spPr>
          <a:xfrm>
            <a:off x="17744051" y="820846"/>
            <a:ext cx="0" cy="303530"/>
          </a:xfrm>
          <a:custGeom>
            <a:avLst/>
            <a:gdLst/>
            <a:ahLst/>
            <a:cxnLst/>
            <a:rect l="l" t="t" r="r" b="b"/>
            <a:pathLst>
              <a:path h="303530">
                <a:moveTo>
                  <a:pt x="0" y="0"/>
                </a:moveTo>
                <a:lnTo>
                  <a:pt x="0" y="303331"/>
                </a:lnTo>
              </a:path>
            </a:pathLst>
          </a:custGeom>
          <a:ln w="66835">
            <a:solidFill>
              <a:srgbClr val="FFFFFF"/>
            </a:solidFill>
          </a:ln>
        </p:spPr>
        <p:txBody>
          <a:bodyPr wrap="square" lIns="0" tIns="0" rIns="0" bIns="0" rtlCol="0"/>
          <a:lstStyle/>
          <a:p>
            <a:endParaRPr/>
          </a:p>
        </p:txBody>
      </p:sp>
      <p:sp>
        <p:nvSpPr>
          <p:cNvPr id="37" name="object 37"/>
          <p:cNvSpPr/>
          <p:nvPr/>
        </p:nvSpPr>
        <p:spPr>
          <a:xfrm>
            <a:off x="17710633" y="705258"/>
            <a:ext cx="67310" cy="63500"/>
          </a:xfrm>
          <a:custGeom>
            <a:avLst/>
            <a:gdLst/>
            <a:ahLst/>
            <a:cxnLst/>
            <a:rect l="l" t="t" r="r" b="b"/>
            <a:pathLst>
              <a:path w="67309" h="63500">
                <a:moveTo>
                  <a:pt x="66835" y="0"/>
                </a:moveTo>
                <a:lnTo>
                  <a:pt x="0" y="0"/>
                </a:lnTo>
                <a:lnTo>
                  <a:pt x="0" y="63359"/>
                </a:lnTo>
                <a:lnTo>
                  <a:pt x="66835" y="63359"/>
                </a:lnTo>
                <a:lnTo>
                  <a:pt x="66835" y="0"/>
                </a:lnTo>
                <a:close/>
              </a:path>
            </a:pathLst>
          </a:custGeom>
          <a:solidFill>
            <a:srgbClr val="FFFFFF"/>
          </a:solidFill>
        </p:spPr>
        <p:txBody>
          <a:bodyPr wrap="square" lIns="0" tIns="0" rIns="0" bIns="0" rtlCol="0"/>
          <a:lstStyle/>
          <a:p>
            <a:endParaRPr/>
          </a:p>
        </p:txBody>
      </p:sp>
      <p:sp>
        <p:nvSpPr>
          <p:cNvPr id="38" name="object 38"/>
          <p:cNvSpPr/>
          <p:nvPr/>
        </p:nvSpPr>
        <p:spPr>
          <a:xfrm>
            <a:off x="17802525" y="812584"/>
            <a:ext cx="270510" cy="320040"/>
          </a:xfrm>
          <a:custGeom>
            <a:avLst/>
            <a:gdLst/>
            <a:ahLst/>
            <a:cxnLst/>
            <a:rect l="l" t="t" r="r" b="b"/>
            <a:pathLst>
              <a:path w="270509" h="320040">
                <a:moveTo>
                  <a:pt x="66898" y="214213"/>
                </a:moveTo>
                <a:lnTo>
                  <a:pt x="0" y="214213"/>
                </a:lnTo>
                <a:lnTo>
                  <a:pt x="2898" y="238545"/>
                </a:lnTo>
                <a:lnTo>
                  <a:pt x="22556" y="278429"/>
                </a:lnTo>
                <a:lnTo>
                  <a:pt x="58464" y="305287"/>
                </a:lnTo>
                <a:lnTo>
                  <a:pt x="106000" y="318198"/>
                </a:lnTo>
                <a:lnTo>
                  <a:pt x="134404" y="319812"/>
                </a:lnTo>
                <a:lnTo>
                  <a:pt x="160583" y="318417"/>
                </a:lnTo>
                <a:lnTo>
                  <a:pt x="206353" y="307249"/>
                </a:lnTo>
                <a:lnTo>
                  <a:pt x="245160" y="282815"/>
                </a:lnTo>
                <a:lnTo>
                  <a:pt x="257537" y="266965"/>
                </a:lnTo>
                <a:lnTo>
                  <a:pt x="135577" y="266965"/>
                </a:lnTo>
                <a:lnTo>
                  <a:pt x="107497" y="263670"/>
                </a:lnTo>
                <a:lnTo>
                  <a:pt x="86701" y="253782"/>
                </a:lnTo>
                <a:lnTo>
                  <a:pt x="73173" y="237298"/>
                </a:lnTo>
                <a:lnTo>
                  <a:pt x="66898" y="214213"/>
                </a:lnTo>
                <a:close/>
              </a:path>
              <a:path w="270509" h="320040">
                <a:moveTo>
                  <a:pt x="133210" y="0"/>
                </a:moveTo>
                <a:lnTo>
                  <a:pt x="87291" y="4697"/>
                </a:lnTo>
                <a:lnTo>
                  <a:pt x="49296" y="18795"/>
                </a:lnTo>
                <a:lnTo>
                  <a:pt x="17144" y="47261"/>
                </a:lnTo>
                <a:lnTo>
                  <a:pt x="6439" y="86887"/>
                </a:lnTo>
                <a:lnTo>
                  <a:pt x="8349" y="106492"/>
                </a:lnTo>
                <a:lnTo>
                  <a:pt x="36983" y="150791"/>
                </a:lnTo>
                <a:lnTo>
                  <a:pt x="82539" y="171273"/>
                </a:lnTo>
                <a:lnTo>
                  <a:pt x="151234" y="187800"/>
                </a:lnTo>
                <a:lnTo>
                  <a:pt x="164684" y="191175"/>
                </a:lnTo>
                <a:lnTo>
                  <a:pt x="200610" y="216372"/>
                </a:lnTo>
                <a:lnTo>
                  <a:pt x="203030" y="227082"/>
                </a:lnTo>
                <a:lnTo>
                  <a:pt x="199452" y="244542"/>
                </a:lnTo>
                <a:lnTo>
                  <a:pt x="187012" y="257005"/>
                </a:lnTo>
                <a:lnTo>
                  <a:pt x="165718" y="264476"/>
                </a:lnTo>
                <a:lnTo>
                  <a:pt x="135577" y="266965"/>
                </a:lnTo>
                <a:lnTo>
                  <a:pt x="257537" y="266965"/>
                </a:lnTo>
                <a:lnTo>
                  <a:pt x="258900" y="265219"/>
                </a:lnTo>
                <a:lnTo>
                  <a:pt x="267147" y="244682"/>
                </a:lnTo>
                <a:lnTo>
                  <a:pt x="269897" y="221207"/>
                </a:lnTo>
                <a:lnTo>
                  <a:pt x="267988" y="202117"/>
                </a:lnTo>
                <a:lnTo>
                  <a:pt x="239395" y="158466"/>
                </a:lnTo>
                <a:lnTo>
                  <a:pt x="193285" y="138211"/>
                </a:lnTo>
                <a:lnTo>
                  <a:pt x="145927" y="127024"/>
                </a:lnTo>
                <a:lnTo>
                  <a:pt x="126027" y="122497"/>
                </a:lnTo>
                <a:lnTo>
                  <a:pt x="81107" y="102983"/>
                </a:lnTo>
                <a:lnTo>
                  <a:pt x="73338" y="83934"/>
                </a:lnTo>
                <a:lnTo>
                  <a:pt x="76790" y="70329"/>
                </a:lnTo>
                <a:lnTo>
                  <a:pt x="87142" y="60610"/>
                </a:lnTo>
                <a:lnTo>
                  <a:pt x="104388" y="54779"/>
                </a:lnTo>
                <a:lnTo>
                  <a:pt x="128519" y="52836"/>
                </a:lnTo>
                <a:lnTo>
                  <a:pt x="247309" y="52836"/>
                </a:lnTo>
                <a:lnTo>
                  <a:pt x="246597" y="51236"/>
                </a:lnTo>
                <a:lnTo>
                  <a:pt x="217082" y="21161"/>
                </a:lnTo>
                <a:lnTo>
                  <a:pt x="179701" y="5287"/>
                </a:lnTo>
                <a:lnTo>
                  <a:pt x="157597" y="1321"/>
                </a:lnTo>
                <a:lnTo>
                  <a:pt x="133210" y="0"/>
                </a:lnTo>
                <a:close/>
              </a:path>
              <a:path w="270509" h="320040">
                <a:moveTo>
                  <a:pt x="247309" y="52836"/>
                </a:moveTo>
                <a:lnTo>
                  <a:pt x="128519" y="52836"/>
                </a:lnTo>
                <a:lnTo>
                  <a:pt x="152368" y="55366"/>
                </a:lnTo>
                <a:lnTo>
                  <a:pt x="170589" y="62954"/>
                </a:lnTo>
                <a:lnTo>
                  <a:pt x="183174" y="75598"/>
                </a:lnTo>
                <a:lnTo>
                  <a:pt x="190119" y="93295"/>
                </a:lnTo>
                <a:lnTo>
                  <a:pt x="259950" y="93295"/>
                </a:lnTo>
                <a:lnTo>
                  <a:pt x="255301" y="70777"/>
                </a:lnTo>
                <a:lnTo>
                  <a:pt x="247309" y="52836"/>
                </a:lnTo>
                <a:close/>
              </a:path>
            </a:pathLst>
          </a:custGeom>
          <a:solidFill>
            <a:srgbClr val="FFFFFF"/>
          </a:solidFill>
        </p:spPr>
        <p:txBody>
          <a:bodyPr wrap="square" lIns="0" tIns="0" rIns="0" bIns="0" rtlCol="0"/>
          <a:lstStyle/>
          <a:p>
            <a:endParaRPr/>
          </a:p>
        </p:txBody>
      </p:sp>
      <p:sp>
        <p:nvSpPr>
          <p:cNvPr id="39" name="object 39"/>
          <p:cNvSpPr/>
          <p:nvPr/>
        </p:nvSpPr>
        <p:spPr>
          <a:xfrm>
            <a:off x="18093277" y="812006"/>
            <a:ext cx="304165" cy="321310"/>
          </a:xfrm>
          <a:custGeom>
            <a:avLst/>
            <a:gdLst/>
            <a:ahLst/>
            <a:cxnLst/>
            <a:rect l="l" t="t" r="r" b="b"/>
            <a:pathLst>
              <a:path w="304165" h="321309">
                <a:moveTo>
                  <a:pt x="263545" y="52825"/>
                </a:moveTo>
                <a:lnTo>
                  <a:pt x="145524" y="52825"/>
                </a:lnTo>
                <a:lnTo>
                  <a:pt x="172994" y="55429"/>
                </a:lnTo>
                <a:lnTo>
                  <a:pt x="192632" y="63240"/>
                </a:lnTo>
                <a:lnTo>
                  <a:pt x="204426" y="76259"/>
                </a:lnTo>
                <a:lnTo>
                  <a:pt x="208360" y="94489"/>
                </a:lnTo>
                <a:lnTo>
                  <a:pt x="206661" y="105994"/>
                </a:lnTo>
                <a:lnTo>
                  <a:pt x="169308" y="129696"/>
                </a:lnTo>
                <a:lnTo>
                  <a:pt x="140770" y="133471"/>
                </a:lnTo>
                <a:lnTo>
                  <a:pt x="131286" y="134823"/>
                </a:lnTo>
                <a:lnTo>
                  <a:pt x="123494" y="136104"/>
                </a:lnTo>
                <a:lnTo>
                  <a:pt x="117399" y="137346"/>
                </a:lnTo>
                <a:lnTo>
                  <a:pt x="91710" y="141059"/>
                </a:lnTo>
                <a:lnTo>
                  <a:pt x="51798" y="151636"/>
                </a:lnTo>
                <a:lnTo>
                  <a:pt x="9391" y="188203"/>
                </a:lnTo>
                <a:lnTo>
                  <a:pt x="0" y="231783"/>
                </a:lnTo>
                <a:lnTo>
                  <a:pt x="1980" y="252023"/>
                </a:lnTo>
                <a:lnTo>
                  <a:pt x="31674" y="298661"/>
                </a:lnTo>
                <a:lnTo>
                  <a:pt x="83403" y="319552"/>
                </a:lnTo>
                <a:lnTo>
                  <a:pt x="104457" y="320943"/>
                </a:lnTo>
                <a:lnTo>
                  <a:pt x="136331" y="318635"/>
                </a:lnTo>
                <a:lnTo>
                  <a:pt x="164463" y="311707"/>
                </a:lnTo>
                <a:lnTo>
                  <a:pt x="188853" y="300154"/>
                </a:lnTo>
                <a:lnTo>
                  <a:pt x="209501" y="283970"/>
                </a:lnTo>
                <a:lnTo>
                  <a:pt x="303948" y="283970"/>
                </a:lnTo>
                <a:lnTo>
                  <a:pt x="303948" y="268148"/>
                </a:lnTo>
                <a:lnTo>
                  <a:pt x="129106" y="268148"/>
                </a:lnTo>
                <a:lnTo>
                  <a:pt x="118032" y="267633"/>
                </a:lnTo>
                <a:lnTo>
                  <a:pt x="79435" y="254046"/>
                </a:lnTo>
                <a:lnTo>
                  <a:pt x="66898" y="228830"/>
                </a:lnTo>
                <a:lnTo>
                  <a:pt x="70349" y="210066"/>
                </a:lnTo>
                <a:lnTo>
                  <a:pt x="80695" y="195412"/>
                </a:lnTo>
                <a:lnTo>
                  <a:pt x="97948" y="184853"/>
                </a:lnTo>
                <a:lnTo>
                  <a:pt x="122111" y="178392"/>
                </a:lnTo>
                <a:lnTo>
                  <a:pt x="149185" y="175133"/>
                </a:lnTo>
                <a:lnTo>
                  <a:pt x="171901" y="171205"/>
                </a:lnTo>
                <a:lnTo>
                  <a:pt x="190238" y="166620"/>
                </a:lnTo>
                <a:lnTo>
                  <a:pt x="204171" y="161387"/>
                </a:lnTo>
                <a:lnTo>
                  <a:pt x="271677" y="161387"/>
                </a:lnTo>
                <a:lnTo>
                  <a:pt x="271677" y="88594"/>
                </a:lnTo>
                <a:lnTo>
                  <a:pt x="269257" y="67380"/>
                </a:lnTo>
                <a:lnTo>
                  <a:pt x="263545" y="52825"/>
                </a:lnTo>
                <a:close/>
              </a:path>
              <a:path w="304165" h="321309">
                <a:moveTo>
                  <a:pt x="303948" y="283970"/>
                </a:moveTo>
                <a:lnTo>
                  <a:pt x="209501" y="283970"/>
                </a:lnTo>
                <a:lnTo>
                  <a:pt x="215381" y="300154"/>
                </a:lnTo>
                <a:lnTo>
                  <a:pt x="226042" y="311707"/>
                </a:lnTo>
                <a:lnTo>
                  <a:pt x="241474" y="318635"/>
                </a:lnTo>
                <a:lnTo>
                  <a:pt x="261667" y="320943"/>
                </a:lnTo>
                <a:lnTo>
                  <a:pt x="272025" y="320464"/>
                </a:lnTo>
                <a:lnTo>
                  <a:pt x="282533" y="319028"/>
                </a:lnTo>
                <a:lnTo>
                  <a:pt x="293178" y="316636"/>
                </a:lnTo>
                <a:lnTo>
                  <a:pt x="303948" y="313288"/>
                </a:lnTo>
                <a:lnTo>
                  <a:pt x="303948" y="283970"/>
                </a:lnTo>
                <a:close/>
              </a:path>
              <a:path w="304165" h="321309">
                <a:moveTo>
                  <a:pt x="271677" y="161387"/>
                </a:moveTo>
                <a:lnTo>
                  <a:pt x="204171" y="161387"/>
                </a:lnTo>
                <a:lnTo>
                  <a:pt x="204171" y="210071"/>
                </a:lnTo>
                <a:lnTo>
                  <a:pt x="202524" y="223687"/>
                </a:lnTo>
                <a:lnTo>
                  <a:pt x="177795" y="255238"/>
                </a:lnTo>
                <a:lnTo>
                  <a:pt x="129106" y="268148"/>
                </a:lnTo>
                <a:lnTo>
                  <a:pt x="281258" y="268148"/>
                </a:lnTo>
                <a:lnTo>
                  <a:pt x="276986" y="266368"/>
                </a:lnTo>
                <a:lnTo>
                  <a:pt x="274609" y="262882"/>
                </a:lnTo>
                <a:lnTo>
                  <a:pt x="272651" y="259342"/>
                </a:lnTo>
                <a:lnTo>
                  <a:pt x="271771" y="254046"/>
                </a:lnTo>
                <a:lnTo>
                  <a:pt x="271677" y="161387"/>
                </a:lnTo>
                <a:close/>
              </a:path>
              <a:path w="304165" h="321309">
                <a:moveTo>
                  <a:pt x="303948" y="266955"/>
                </a:moveTo>
                <a:lnTo>
                  <a:pt x="299257" y="267771"/>
                </a:lnTo>
                <a:lnTo>
                  <a:pt x="296127" y="268148"/>
                </a:lnTo>
                <a:lnTo>
                  <a:pt x="303948" y="268148"/>
                </a:lnTo>
                <a:lnTo>
                  <a:pt x="303948" y="266955"/>
                </a:lnTo>
                <a:close/>
              </a:path>
              <a:path w="304165" h="321309">
                <a:moveTo>
                  <a:pt x="149660" y="0"/>
                </a:moveTo>
                <a:lnTo>
                  <a:pt x="97457" y="5294"/>
                </a:lnTo>
                <a:lnTo>
                  <a:pt x="57003" y="21151"/>
                </a:lnTo>
                <a:lnTo>
                  <a:pt x="24312" y="54127"/>
                </a:lnTo>
                <a:lnTo>
                  <a:pt x="11120" y="101515"/>
                </a:lnTo>
                <a:lnTo>
                  <a:pt x="78049" y="101515"/>
                </a:lnTo>
                <a:lnTo>
                  <a:pt x="84026" y="80209"/>
                </a:lnTo>
                <a:lnTo>
                  <a:pt x="97262" y="64994"/>
                </a:lnTo>
                <a:lnTo>
                  <a:pt x="117760" y="55867"/>
                </a:lnTo>
                <a:lnTo>
                  <a:pt x="145524" y="52825"/>
                </a:lnTo>
                <a:lnTo>
                  <a:pt x="263545" y="52825"/>
                </a:lnTo>
                <a:lnTo>
                  <a:pt x="261995" y="48875"/>
                </a:lnTo>
                <a:lnTo>
                  <a:pt x="232956" y="19978"/>
                </a:lnTo>
                <a:lnTo>
                  <a:pt x="195686" y="4990"/>
                </a:lnTo>
                <a:lnTo>
                  <a:pt x="173761" y="1247"/>
                </a:lnTo>
                <a:lnTo>
                  <a:pt x="149660" y="0"/>
                </a:lnTo>
                <a:close/>
              </a:path>
            </a:pathLst>
          </a:custGeom>
          <a:solidFill>
            <a:srgbClr val="FFFFFF"/>
          </a:solidFill>
        </p:spPr>
        <p:txBody>
          <a:bodyPr wrap="square" lIns="0" tIns="0" rIns="0" bIns="0" rtlCol="0"/>
          <a:lstStyle/>
          <a:p>
            <a:endParaRPr/>
          </a:p>
        </p:txBody>
      </p:sp>
      <p:sp>
        <p:nvSpPr>
          <p:cNvPr id="40" name="object 40"/>
          <p:cNvSpPr/>
          <p:nvPr/>
        </p:nvSpPr>
        <p:spPr>
          <a:xfrm>
            <a:off x="18415209" y="812584"/>
            <a:ext cx="266700" cy="311785"/>
          </a:xfrm>
          <a:custGeom>
            <a:avLst/>
            <a:gdLst/>
            <a:ahLst/>
            <a:cxnLst/>
            <a:rect l="l" t="t" r="r" b="b"/>
            <a:pathLst>
              <a:path w="266700" h="311784">
                <a:moveTo>
                  <a:pt x="63380" y="8261"/>
                </a:moveTo>
                <a:lnTo>
                  <a:pt x="0" y="8261"/>
                </a:lnTo>
                <a:lnTo>
                  <a:pt x="0" y="311592"/>
                </a:lnTo>
                <a:lnTo>
                  <a:pt x="66867" y="311592"/>
                </a:lnTo>
                <a:lnTo>
                  <a:pt x="66867" y="132655"/>
                </a:lnTo>
                <a:lnTo>
                  <a:pt x="68114" y="116326"/>
                </a:lnTo>
                <a:lnTo>
                  <a:pt x="86866" y="75704"/>
                </a:lnTo>
                <a:lnTo>
                  <a:pt x="124566" y="54246"/>
                </a:lnTo>
                <a:lnTo>
                  <a:pt x="127389" y="53987"/>
                </a:lnTo>
                <a:lnTo>
                  <a:pt x="64532" y="53987"/>
                </a:lnTo>
                <a:lnTo>
                  <a:pt x="63380" y="52815"/>
                </a:lnTo>
                <a:lnTo>
                  <a:pt x="63380" y="8261"/>
                </a:lnTo>
                <a:close/>
              </a:path>
              <a:path w="266700" h="311784">
                <a:moveTo>
                  <a:pt x="256242" y="52815"/>
                </a:moveTo>
                <a:lnTo>
                  <a:pt x="140205" y="52815"/>
                </a:lnTo>
                <a:lnTo>
                  <a:pt x="165268" y="57069"/>
                </a:lnTo>
                <a:lnTo>
                  <a:pt x="183497" y="69832"/>
                </a:lnTo>
                <a:lnTo>
                  <a:pt x="194901" y="91105"/>
                </a:lnTo>
                <a:lnTo>
                  <a:pt x="199491" y="120886"/>
                </a:lnTo>
                <a:lnTo>
                  <a:pt x="199491" y="311592"/>
                </a:lnTo>
                <a:lnTo>
                  <a:pt x="266410" y="311592"/>
                </a:lnTo>
                <a:lnTo>
                  <a:pt x="266410" y="103284"/>
                </a:lnTo>
                <a:lnTo>
                  <a:pt x="264607" y="79532"/>
                </a:lnTo>
                <a:lnTo>
                  <a:pt x="259201" y="58699"/>
                </a:lnTo>
                <a:lnTo>
                  <a:pt x="256242" y="52815"/>
                </a:lnTo>
                <a:close/>
              </a:path>
              <a:path w="266700" h="311784">
                <a:moveTo>
                  <a:pt x="159031" y="0"/>
                </a:moveTo>
                <a:lnTo>
                  <a:pt x="129998" y="3380"/>
                </a:lnTo>
                <a:lnTo>
                  <a:pt x="104564" y="13513"/>
                </a:lnTo>
                <a:lnTo>
                  <a:pt x="82740" y="30387"/>
                </a:lnTo>
                <a:lnTo>
                  <a:pt x="64532" y="53987"/>
                </a:lnTo>
                <a:lnTo>
                  <a:pt x="127389" y="53987"/>
                </a:lnTo>
                <a:lnTo>
                  <a:pt x="140205" y="52815"/>
                </a:lnTo>
                <a:lnTo>
                  <a:pt x="256242" y="52815"/>
                </a:lnTo>
                <a:lnTo>
                  <a:pt x="222163" y="14568"/>
                </a:lnTo>
                <a:lnTo>
                  <a:pt x="182854" y="1627"/>
                </a:lnTo>
                <a:lnTo>
                  <a:pt x="159031" y="0"/>
                </a:lnTo>
                <a:close/>
              </a:path>
            </a:pathLst>
          </a:custGeom>
          <a:solidFill>
            <a:srgbClr val="FFFFFF"/>
          </a:solidFill>
        </p:spPr>
        <p:txBody>
          <a:bodyPr wrap="square" lIns="0" tIns="0" rIns="0" bIns="0" rtlCol="0"/>
          <a:lstStyle/>
          <a:p>
            <a:endParaRPr/>
          </a:p>
        </p:txBody>
      </p:sp>
      <p:sp>
        <p:nvSpPr>
          <p:cNvPr id="41" name="object 41"/>
          <p:cNvSpPr/>
          <p:nvPr/>
        </p:nvSpPr>
        <p:spPr>
          <a:xfrm>
            <a:off x="18701500" y="812006"/>
            <a:ext cx="304165" cy="321310"/>
          </a:xfrm>
          <a:custGeom>
            <a:avLst/>
            <a:gdLst/>
            <a:ahLst/>
            <a:cxnLst/>
            <a:rect l="l" t="t" r="r" b="b"/>
            <a:pathLst>
              <a:path w="304165" h="321309">
                <a:moveTo>
                  <a:pt x="263553" y="52825"/>
                </a:moveTo>
                <a:lnTo>
                  <a:pt x="145534" y="52825"/>
                </a:lnTo>
                <a:lnTo>
                  <a:pt x="172981" y="55429"/>
                </a:lnTo>
                <a:lnTo>
                  <a:pt x="192600" y="63240"/>
                </a:lnTo>
                <a:lnTo>
                  <a:pt x="204379" y="76259"/>
                </a:lnTo>
                <a:lnTo>
                  <a:pt x="208307" y="94489"/>
                </a:lnTo>
                <a:lnTo>
                  <a:pt x="206617" y="105994"/>
                </a:lnTo>
                <a:lnTo>
                  <a:pt x="169293" y="129696"/>
                </a:lnTo>
                <a:lnTo>
                  <a:pt x="140783" y="133471"/>
                </a:lnTo>
                <a:lnTo>
                  <a:pt x="131276" y="134823"/>
                </a:lnTo>
                <a:lnTo>
                  <a:pt x="123452" y="136104"/>
                </a:lnTo>
                <a:lnTo>
                  <a:pt x="117315" y="137346"/>
                </a:lnTo>
                <a:lnTo>
                  <a:pt x="91668" y="141059"/>
                </a:lnTo>
                <a:lnTo>
                  <a:pt x="51779" y="151636"/>
                </a:lnTo>
                <a:lnTo>
                  <a:pt x="9384" y="188203"/>
                </a:lnTo>
                <a:lnTo>
                  <a:pt x="0" y="231783"/>
                </a:lnTo>
                <a:lnTo>
                  <a:pt x="1973" y="252023"/>
                </a:lnTo>
                <a:lnTo>
                  <a:pt x="31684" y="298661"/>
                </a:lnTo>
                <a:lnTo>
                  <a:pt x="83405" y="319552"/>
                </a:lnTo>
                <a:lnTo>
                  <a:pt x="104457" y="320943"/>
                </a:lnTo>
                <a:lnTo>
                  <a:pt x="136301" y="318635"/>
                </a:lnTo>
                <a:lnTo>
                  <a:pt x="164420" y="311707"/>
                </a:lnTo>
                <a:lnTo>
                  <a:pt x="188810" y="300154"/>
                </a:lnTo>
                <a:lnTo>
                  <a:pt x="209470" y="283970"/>
                </a:lnTo>
                <a:lnTo>
                  <a:pt x="303917" y="283970"/>
                </a:lnTo>
                <a:lnTo>
                  <a:pt x="303917" y="268148"/>
                </a:lnTo>
                <a:lnTo>
                  <a:pt x="129085" y="268148"/>
                </a:lnTo>
                <a:lnTo>
                  <a:pt x="117993" y="267633"/>
                </a:lnTo>
                <a:lnTo>
                  <a:pt x="79426" y="254046"/>
                </a:lnTo>
                <a:lnTo>
                  <a:pt x="66929" y="228830"/>
                </a:lnTo>
                <a:lnTo>
                  <a:pt x="70370" y="210066"/>
                </a:lnTo>
                <a:lnTo>
                  <a:pt x="80691" y="195412"/>
                </a:lnTo>
                <a:lnTo>
                  <a:pt x="97913" y="184853"/>
                </a:lnTo>
                <a:lnTo>
                  <a:pt x="122048" y="178392"/>
                </a:lnTo>
                <a:lnTo>
                  <a:pt x="149159" y="175133"/>
                </a:lnTo>
                <a:lnTo>
                  <a:pt x="171901" y="171205"/>
                </a:lnTo>
                <a:lnTo>
                  <a:pt x="190263" y="166620"/>
                </a:lnTo>
                <a:lnTo>
                  <a:pt x="204234" y="161387"/>
                </a:lnTo>
                <a:lnTo>
                  <a:pt x="271709" y="161387"/>
                </a:lnTo>
                <a:lnTo>
                  <a:pt x="271709" y="88594"/>
                </a:lnTo>
                <a:lnTo>
                  <a:pt x="269280" y="67380"/>
                </a:lnTo>
                <a:lnTo>
                  <a:pt x="263553" y="52825"/>
                </a:lnTo>
                <a:close/>
              </a:path>
              <a:path w="304165" h="321309">
                <a:moveTo>
                  <a:pt x="303917" y="283970"/>
                </a:moveTo>
                <a:lnTo>
                  <a:pt x="209470" y="283970"/>
                </a:lnTo>
                <a:lnTo>
                  <a:pt x="215391" y="300154"/>
                </a:lnTo>
                <a:lnTo>
                  <a:pt x="226070" y="311707"/>
                </a:lnTo>
                <a:lnTo>
                  <a:pt x="241506" y="318635"/>
                </a:lnTo>
                <a:lnTo>
                  <a:pt x="261698" y="320943"/>
                </a:lnTo>
                <a:lnTo>
                  <a:pt x="272031" y="320464"/>
                </a:lnTo>
                <a:lnTo>
                  <a:pt x="282513" y="319028"/>
                </a:lnTo>
                <a:lnTo>
                  <a:pt x="293143" y="316636"/>
                </a:lnTo>
                <a:lnTo>
                  <a:pt x="303917" y="313288"/>
                </a:lnTo>
                <a:lnTo>
                  <a:pt x="303917" y="283970"/>
                </a:lnTo>
                <a:close/>
              </a:path>
              <a:path w="304165" h="321309">
                <a:moveTo>
                  <a:pt x="271709" y="161387"/>
                </a:moveTo>
                <a:lnTo>
                  <a:pt x="204234" y="161387"/>
                </a:lnTo>
                <a:lnTo>
                  <a:pt x="204234" y="210071"/>
                </a:lnTo>
                <a:lnTo>
                  <a:pt x="202576" y="223687"/>
                </a:lnTo>
                <a:lnTo>
                  <a:pt x="177732" y="255238"/>
                </a:lnTo>
                <a:lnTo>
                  <a:pt x="129085" y="268148"/>
                </a:lnTo>
                <a:lnTo>
                  <a:pt x="281289" y="268148"/>
                </a:lnTo>
                <a:lnTo>
                  <a:pt x="276923" y="266368"/>
                </a:lnTo>
                <a:lnTo>
                  <a:pt x="274588" y="262882"/>
                </a:lnTo>
                <a:lnTo>
                  <a:pt x="272651" y="259342"/>
                </a:lnTo>
                <a:lnTo>
                  <a:pt x="271800" y="254046"/>
                </a:lnTo>
                <a:lnTo>
                  <a:pt x="271709" y="161387"/>
                </a:lnTo>
                <a:close/>
              </a:path>
              <a:path w="304165" h="321309">
                <a:moveTo>
                  <a:pt x="303917" y="266955"/>
                </a:moveTo>
                <a:lnTo>
                  <a:pt x="299205" y="267771"/>
                </a:lnTo>
                <a:lnTo>
                  <a:pt x="296158" y="268148"/>
                </a:lnTo>
                <a:lnTo>
                  <a:pt x="303917" y="268148"/>
                </a:lnTo>
                <a:lnTo>
                  <a:pt x="303917" y="266955"/>
                </a:lnTo>
                <a:close/>
              </a:path>
              <a:path w="304165" h="321309">
                <a:moveTo>
                  <a:pt x="149628" y="0"/>
                </a:moveTo>
                <a:lnTo>
                  <a:pt x="97391" y="5294"/>
                </a:lnTo>
                <a:lnTo>
                  <a:pt x="56940" y="21151"/>
                </a:lnTo>
                <a:lnTo>
                  <a:pt x="24364" y="54127"/>
                </a:lnTo>
                <a:lnTo>
                  <a:pt x="11130" y="101515"/>
                </a:lnTo>
                <a:lnTo>
                  <a:pt x="78081" y="101515"/>
                </a:lnTo>
                <a:lnTo>
                  <a:pt x="84041" y="80209"/>
                </a:lnTo>
                <a:lnTo>
                  <a:pt x="97264" y="64994"/>
                </a:lnTo>
                <a:lnTo>
                  <a:pt x="117758" y="55867"/>
                </a:lnTo>
                <a:lnTo>
                  <a:pt x="145534" y="52825"/>
                </a:lnTo>
                <a:lnTo>
                  <a:pt x="263553" y="52825"/>
                </a:lnTo>
                <a:lnTo>
                  <a:pt x="261999" y="48875"/>
                </a:lnTo>
                <a:lnTo>
                  <a:pt x="232924" y="19978"/>
                </a:lnTo>
                <a:lnTo>
                  <a:pt x="195666" y="4990"/>
                </a:lnTo>
                <a:lnTo>
                  <a:pt x="173743" y="1247"/>
                </a:lnTo>
                <a:lnTo>
                  <a:pt x="149628" y="0"/>
                </a:lnTo>
                <a:close/>
              </a:path>
            </a:pathLst>
          </a:custGeom>
          <a:solidFill>
            <a:srgbClr val="FFFFFF"/>
          </a:solidFill>
        </p:spPr>
        <p:txBody>
          <a:bodyPr wrap="square" lIns="0" tIns="0" rIns="0" bIns="0" rtlCol="0"/>
          <a:lstStyle/>
          <a:p>
            <a:endParaRPr/>
          </a:p>
        </p:txBody>
      </p:sp>
      <p:sp>
        <p:nvSpPr>
          <p:cNvPr id="42" name="object 42"/>
          <p:cNvSpPr/>
          <p:nvPr/>
        </p:nvSpPr>
        <p:spPr>
          <a:xfrm>
            <a:off x="19023440" y="812584"/>
            <a:ext cx="177800" cy="311785"/>
          </a:xfrm>
          <a:custGeom>
            <a:avLst/>
            <a:gdLst/>
            <a:ahLst/>
            <a:cxnLst/>
            <a:rect l="l" t="t" r="r" b="b"/>
            <a:pathLst>
              <a:path w="177800" h="311784">
                <a:moveTo>
                  <a:pt x="62793" y="8261"/>
                </a:moveTo>
                <a:lnTo>
                  <a:pt x="0" y="8261"/>
                </a:lnTo>
                <a:lnTo>
                  <a:pt x="0" y="311592"/>
                </a:lnTo>
                <a:lnTo>
                  <a:pt x="66835" y="311592"/>
                </a:lnTo>
                <a:lnTo>
                  <a:pt x="66835" y="167261"/>
                </a:lnTo>
                <a:lnTo>
                  <a:pt x="68353" y="144168"/>
                </a:lnTo>
                <a:lnTo>
                  <a:pt x="80423" y="105415"/>
                </a:lnTo>
                <a:lnTo>
                  <a:pt x="116891" y="69990"/>
                </a:lnTo>
                <a:lnTo>
                  <a:pt x="126449" y="66898"/>
                </a:lnTo>
                <a:lnTo>
                  <a:pt x="62793" y="66898"/>
                </a:lnTo>
                <a:lnTo>
                  <a:pt x="62793" y="8261"/>
                </a:lnTo>
                <a:close/>
              </a:path>
              <a:path w="177800" h="311784">
                <a:moveTo>
                  <a:pt x="156445" y="0"/>
                </a:moveTo>
                <a:lnTo>
                  <a:pt x="152529" y="0"/>
                </a:lnTo>
                <a:lnTo>
                  <a:pt x="138030" y="1322"/>
                </a:lnTo>
                <a:lnTo>
                  <a:pt x="96227" y="21130"/>
                </a:lnTo>
                <a:lnTo>
                  <a:pt x="68184" y="54584"/>
                </a:lnTo>
                <a:lnTo>
                  <a:pt x="63966" y="66898"/>
                </a:lnTo>
                <a:lnTo>
                  <a:pt x="126449" y="66898"/>
                </a:lnTo>
                <a:lnTo>
                  <a:pt x="132190" y="65041"/>
                </a:lnTo>
                <a:lnTo>
                  <a:pt x="149042" y="63390"/>
                </a:lnTo>
                <a:lnTo>
                  <a:pt x="177764" y="63390"/>
                </a:lnTo>
                <a:lnTo>
                  <a:pt x="177764" y="1790"/>
                </a:lnTo>
                <a:lnTo>
                  <a:pt x="164885" y="617"/>
                </a:lnTo>
                <a:lnTo>
                  <a:pt x="156445" y="0"/>
                </a:lnTo>
                <a:close/>
              </a:path>
              <a:path w="177800" h="311784">
                <a:moveTo>
                  <a:pt x="177764" y="63390"/>
                </a:moveTo>
                <a:lnTo>
                  <a:pt x="149042" y="63390"/>
                </a:lnTo>
                <a:lnTo>
                  <a:pt x="155649" y="63570"/>
                </a:lnTo>
                <a:lnTo>
                  <a:pt x="162637" y="64113"/>
                </a:lnTo>
                <a:lnTo>
                  <a:pt x="170105" y="65041"/>
                </a:lnTo>
                <a:lnTo>
                  <a:pt x="177764" y="66312"/>
                </a:lnTo>
                <a:lnTo>
                  <a:pt x="177764" y="63390"/>
                </a:lnTo>
                <a:close/>
              </a:path>
            </a:pathLst>
          </a:custGeom>
          <a:solidFill>
            <a:srgbClr val="FFFFFF"/>
          </a:solidFill>
        </p:spPr>
        <p:txBody>
          <a:bodyPr wrap="square" lIns="0" tIns="0" rIns="0" bIns="0" rtlCol="0"/>
          <a:lstStyle/>
          <a:p>
            <a:endParaRPr/>
          </a:p>
        </p:txBody>
      </p:sp>
      <p:sp>
        <p:nvSpPr>
          <p:cNvPr id="43" name="object 43"/>
          <p:cNvSpPr/>
          <p:nvPr/>
        </p:nvSpPr>
        <p:spPr>
          <a:xfrm>
            <a:off x="16633873" y="706548"/>
            <a:ext cx="291465" cy="417830"/>
          </a:xfrm>
          <a:custGeom>
            <a:avLst/>
            <a:gdLst/>
            <a:ahLst/>
            <a:cxnLst/>
            <a:rect l="l" t="t" r="r" b="b"/>
            <a:pathLst>
              <a:path w="291465" h="417830">
                <a:moveTo>
                  <a:pt x="291362" y="0"/>
                </a:moveTo>
                <a:lnTo>
                  <a:pt x="84583" y="0"/>
                </a:lnTo>
                <a:lnTo>
                  <a:pt x="83997" y="62"/>
                </a:lnTo>
                <a:lnTo>
                  <a:pt x="36480" y="8950"/>
                </a:lnTo>
                <a:lnTo>
                  <a:pt x="6277" y="45209"/>
                </a:lnTo>
                <a:lnTo>
                  <a:pt x="0" y="90049"/>
                </a:lnTo>
                <a:lnTo>
                  <a:pt x="94" y="417631"/>
                </a:lnTo>
                <a:lnTo>
                  <a:pt x="73924" y="417631"/>
                </a:lnTo>
                <a:lnTo>
                  <a:pt x="73924" y="232223"/>
                </a:lnTo>
                <a:lnTo>
                  <a:pt x="264861" y="232223"/>
                </a:lnTo>
                <a:lnTo>
                  <a:pt x="264861" y="172549"/>
                </a:lnTo>
                <a:lnTo>
                  <a:pt x="73924" y="172549"/>
                </a:lnTo>
                <a:lnTo>
                  <a:pt x="73924" y="63202"/>
                </a:lnTo>
                <a:lnTo>
                  <a:pt x="291362" y="63202"/>
                </a:lnTo>
                <a:lnTo>
                  <a:pt x="291362" y="0"/>
                </a:lnTo>
                <a:close/>
              </a:path>
            </a:pathLst>
          </a:custGeom>
          <a:solidFill>
            <a:srgbClr val="FFFFFF"/>
          </a:solidFill>
        </p:spPr>
        <p:txBody>
          <a:bodyPr wrap="square" lIns="0" tIns="0" rIns="0" bIns="0" rtlCol="0"/>
          <a:lstStyle/>
          <a:p>
            <a:endParaRPr/>
          </a:p>
        </p:txBody>
      </p:sp>
      <p:sp>
        <p:nvSpPr>
          <p:cNvPr id="44" name="object 44"/>
          <p:cNvSpPr/>
          <p:nvPr/>
        </p:nvSpPr>
        <p:spPr>
          <a:xfrm>
            <a:off x="18934937" y="1213003"/>
            <a:ext cx="31115" cy="26670"/>
          </a:xfrm>
          <a:custGeom>
            <a:avLst/>
            <a:gdLst/>
            <a:ahLst/>
            <a:cxnLst/>
            <a:rect l="l" t="t" r="r" b="b"/>
            <a:pathLst>
              <a:path w="31115" h="26669">
                <a:moveTo>
                  <a:pt x="17894" y="0"/>
                </a:moveTo>
                <a:lnTo>
                  <a:pt x="0" y="0"/>
                </a:lnTo>
                <a:lnTo>
                  <a:pt x="0" y="26114"/>
                </a:lnTo>
                <a:lnTo>
                  <a:pt x="24742" y="26114"/>
                </a:lnTo>
                <a:lnTo>
                  <a:pt x="30564" y="21716"/>
                </a:lnTo>
                <a:lnTo>
                  <a:pt x="30564" y="8366"/>
                </a:lnTo>
                <a:lnTo>
                  <a:pt x="29077" y="5088"/>
                </a:lnTo>
                <a:lnTo>
                  <a:pt x="26177" y="3036"/>
                </a:lnTo>
                <a:lnTo>
                  <a:pt x="23161" y="1026"/>
                </a:lnTo>
                <a:lnTo>
                  <a:pt x="17894" y="0"/>
                </a:lnTo>
                <a:close/>
              </a:path>
            </a:pathLst>
          </a:custGeom>
          <a:solidFill>
            <a:srgbClr val="FFFFFF"/>
          </a:solidFill>
        </p:spPr>
        <p:txBody>
          <a:bodyPr wrap="square" lIns="0" tIns="0" rIns="0" bIns="0" rtlCol="0"/>
          <a:lstStyle/>
          <a:p>
            <a:endParaRPr/>
          </a:p>
        </p:txBody>
      </p:sp>
      <p:sp>
        <p:nvSpPr>
          <p:cNvPr id="45" name="object 45"/>
          <p:cNvSpPr/>
          <p:nvPr/>
        </p:nvSpPr>
        <p:spPr>
          <a:xfrm>
            <a:off x="16536770" y="1179014"/>
            <a:ext cx="2694940" cy="135890"/>
          </a:xfrm>
          <a:custGeom>
            <a:avLst/>
            <a:gdLst/>
            <a:ahLst/>
            <a:cxnLst/>
            <a:rect l="l" t="t" r="r" b="b"/>
            <a:pathLst>
              <a:path w="2694940" h="135890">
                <a:moveTo>
                  <a:pt x="2673635" y="0"/>
                </a:moveTo>
                <a:lnTo>
                  <a:pt x="65139" y="0"/>
                </a:lnTo>
                <a:lnTo>
                  <a:pt x="52019" y="2376"/>
                </a:lnTo>
                <a:lnTo>
                  <a:pt x="24679" y="29590"/>
                </a:lnTo>
                <a:lnTo>
                  <a:pt x="1842" y="111944"/>
                </a:lnTo>
                <a:lnTo>
                  <a:pt x="0" y="118718"/>
                </a:lnTo>
                <a:lnTo>
                  <a:pt x="1057" y="124561"/>
                </a:lnTo>
                <a:lnTo>
                  <a:pt x="4512" y="128959"/>
                </a:lnTo>
                <a:lnTo>
                  <a:pt x="7989" y="133273"/>
                </a:lnTo>
                <a:lnTo>
                  <a:pt x="13936" y="135692"/>
                </a:lnTo>
                <a:lnTo>
                  <a:pt x="2629333" y="135692"/>
                </a:lnTo>
                <a:lnTo>
                  <a:pt x="2642390" y="133320"/>
                </a:lnTo>
                <a:lnTo>
                  <a:pt x="2652498" y="127933"/>
                </a:lnTo>
                <a:lnTo>
                  <a:pt x="2531881" y="127933"/>
                </a:lnTo>
                <a:lnTo>
                  <a:pt x="2522608" y="127253"/>
                </a:lnTo>
                <a:lnTo>
                  <a:pt x="2517367" y="126153"/>
                </a:lnTo>
                <a:lnTo>
                  <a:pt x="2245942" y="126153"/>
                </a:lnTo>
                <a:lnTo>
                  <a:pt x="2245942" y="13172"/>
                </a:lnTo>
                <a:lnTo>
                  <a:pt x="2517898" y="13172"/>
                </a:lnTo>
                <a:lnTo>
                  <a:pt x="2523902" y="11972"/>
                </a:lnTo>
                <a:lnTo>
                  <a:pt x="2533200" y="11413"/>
                </a:lnTo>
                <a:lnTo>
                  <a:pt x="2693425" y="11413"/>
                </a:lnTo>
                <a:lnTo>
                  <a:pt x="2693373" y="11120"/>
                </a:lnTo>
                <a:lnTo>
                  <a:pt x="2689939" y="6711"/>
                </a:lnTo>
                <a:lnTo>
                  <a:pt x="2686483" y="2450"/>
                </a:lnTo>
                <a:lnTo>
                  <a:pt x="2680724" y="52"/>
                </a:lnTo>
                <a:lnTo>
                  <a:pt x="2673635" y="0"/>
                </a:lnTo>
                <a:close/>
              </a:path>
              <a:path w="2694940" h="135890">
                <a:moveTo>
                  <a:pt x="2535535" y="32197"/>
                </a:moveTo>
                <a:lnTo>
                  <a:pt x="2530383" y="32197"/>
                </a:lnTo>
                <a:lnTo>
                  <a:pt x="2526310" y="33014"/>
                </a:lnTo>
                <a:lnTo>
                  <a:pt x="2523357" y="34805"/>
                </a:lnTo>
                <a:lnTo>
                  <a:pt x="2520373" y="36532"/>
                </a:lnTo>
                <a:lnTo>
                  <a:pt x="2518939" y="38752"/>
                </a:lnTo>
                <a:lnTo>
                  <a:pt x="2518939" y="45841"/>
                </a:lnTo>
                <a:lnTo>
                  <a:pt x="2523828" y="49967"/>
                </a:lnTo>
                <a:lnTo>
                  <a:pt x="2543879" y="57819"/>
                </a:lnTo>
                <a:lnTo>
                  <a:pt x="2551938" y="61191"/>
                </a:lnTo>
                <a:lnTo>
                  <a:pt x="2576759" y="93180"/>
                </a:lnTo>
                <a:lnTo>
                  <a:pt x="2576079" y="100138"/>
                </a:lnTo>
                <a:lnTo>
                  <a:pt x="2542722" y="127299"/>
                </a:lnTo>
                <a:lnTo>
                  <a:pt x="2531881" y="127933"/>
                </a:lnTo>
                <a:lnTo>
                  <a:pt x="2652498" y="127933"/>
                </a:lnTo>
                <a:lnTo>
                  <a:pt x="2654436" y="126900"/>
                </a:lnTo>
                <a:lnTo>
                  <a:pt x="2664052" y="117479"/>
                </a:lnTo>
                <a:lnTo>
                  <a:pt x="2669824" y="106101"/>
                </a:lnTo>
                <a:lnTo>
                  <a:pt x="2687382" y="42616"/>
                </a:lnTo>
                <a:lnTo>
                  <a:pt x="2571544" y="42616"/>
                </a:lnTo>
                <a:lnTo>
                  <a:pt x="2560895" y="38051"/>
                </a:lnTo>
                <a:lnTo>
                  <a:pt x="2551345" y="34796"/>
                </a:lnTo>
                <a:lnTo>
                  <a:pt x="2542891" y="32846"/>
                </a:lnTo>
                <a:lnTo>
                  <a:pt x="2535535" y="32197"/>
                </a:lnTo>
                <a:close/>
              </a:path>
              <a:path w="2694940" h="135890">
                <a:moveTo>
                  <a:pt x="2369980" y="13172"/>
                </a:moveTo>
                <a:lnTo>
                  <a:pt x="2328724" y="13172"/>
                </a:lnTo>
                <a:lnTo>
                  <a:pt x="2328724" y="33988"/>
                </a:lnTo>
                <a:lnTo>
                  <a:pt x="2274182" y="33988"/>
                </a:lnTo>
                <a:lnTo>
                  <a:pt x="2274182" y="57705"/>
                </a:lnTo>
                <a:lnTo>
                  <a:pt x="2326065" y="57705"/>
                </a:lnTo>
                <a:lnTo>
                  <a:pt x="2326065" y="78489"/>
                </a:lnTo>
                <a:lnTo>
                  <a:pt x="2274182" y="78489"/>
                </a:lnTo>
                <a:lnTo>
                  <a:pt x="2274182" y="105389"/>
                </a:lnTo>
                <a:lnTo>
                  <a:pt x="2330044" y="105389"/>
                </a:lnTo>
                <a:lnTo>
                  <a:pt x="2330044" y="126153"/>
                </a:lnTo>
                <a:lnTo>
                  <a:pt x="2369980" y="126153"/>
                </a:lnTo>
                <a:lnTo>
                  <a:pt x="2369980" y="13172"/>
                </a:lnTo>
                <a:close/>
              </a:path>
              <a:path w="2694940" h="135890">
                <a:moveTo>
                  <a:pt x="2517898" y="13172"/>
                </a:moveTo>
                <a:lnTo>
                  <a:pt x="2419455" y="13172"/>
                </a:lnTo>
                <a:lnTo>
                  <a:pt x="2428144" y="13798"/>
                </a:lnTo>
                <a:lnTo>
                  <a:pt x="2435762" y="15676"/>
                </a:lnTo>
                <a:lnTo>
                  <a:pt x="2457893" y="46815"/>
                </a:lnTo>
                <a:lnTo>
                  <a:pt x="2457284" y="53510"/>
                </a:lnTo>
                <a:lnTo>
                  <a:pt x="2428964" y="80265"/>
                </a:lnTo>
                <a:lnTo>
                  <a:pt x="2420596" y="80898"/>
                </a:lnTo>
                <a:lnTo>
                  <a:pt x="2398178" y="80898"/>
                </a:lnTo>
                <a:lnTo>
                  <a:pt x="2398178" y="126153"/>
                </a:lnTo>
                <a:lnTo>
                  <a:pt x="2517367" y="126153"/>
                </a:lnTo>
                <a:lnTo>
                  <a:pt x="2512930" y="125221"/>
                </a:lnTo>
                <a:lnTo>
                  <a:pt x="2502845" y="121846"/>
                </a:lnTo>
                <a:lnTo>
                  <a:pt x="2492353" y="117137"/>
                </a:lnTo>
                <a:lnTo>
                  <a:pt x="2492353" y="92866"/>
                </a:lnTo>
                <a:lnTo>
                  <a:pt x="2547629" y="92866"/>
                </a:lnTo>
                <a:lnTo>
                  <a:pt x="2547629" y="92039"/>
                </a:lnTo>
                <a:lnTo>
                  <a:pt x="2542330" y="87588"/>
                </a:lnTo>
                <a:lnTo>
                  <a:pt x="2514394" y="76500"/>
                </a:lnTo>
                <a:lnTo>
                  <a:pt x="2510237" y="74772"/>
                </a:lnTo>
                <a:lnTo>
                  <a:pt x="2489714" y="50092"/>
                </a:lnTo>
                <a:lnTo>
                  <a:pt x="2489714" y="44030"/>
                </a:lnTo>
                <a:lnTo>
                  <a:pt x="2515546" y="13642"/>
                </a:lnTo>
                <a:lnTo>
                  <a:pt x="2517898" y="13172"/>
                </a:lnTo>
                <a:close/>
              </a:path>
              <a:path w="2694940" h="135890">
                <a:moveTo>
                  <a:pt x="2547629" y="92866"/>
                </a:moveTo>
                <a:lnTo>
                  <a:pt x="2492353" y="92866"/>
                </a:lnTo>
                <a:lnTo>
                  <a:pt x="2500520" y="98133"/>
                </a:lnTo>
                <a:lnTo>
                  <a:pt x="2507431" y="101797"/>
                </a:lnTo>
                <a:lnTo>
                  <a:pt x="2512939" y="104017"/>
                </a:lnTo>
                <a:lnTo>
                  <a:pt x="2518436" y="106101"/>
                </a:lnTo>
                <a:lnTo>
                  <a:pt x="2524174" y="107148"/>
                </a:lnTo>
                <a:lnTo>
                  <a:pt x="2541796" y="107148"/>
                </a:lnTo>
                <a:lnTo>
                  <a:pt x="2547629" y="103630"/>
                </a:lnTo>
                <a:lnTo>
                  <a:pt x="2547629" y="92866"/>
                </a:lnTo>
                <a:close/>
              </a:path>
              <a:path w="2694940" h="135890">
                <a:moveTo>
                  <a:pt x="2693425" y="11413"/>
                </a:moveTo>
                <a:lnTo>
                  <a:pt x="2533200" y="11413"/>
                </a:lnTo>
                <a:lnTo>
                  <a:pt x="2542612" y="11974"/>
                </a:lnTo>
                <a:lnTo>
                  <a:pt x="2552140" y="13659"/>
                </a:lnTo>
                <a:lnTo>
                  <a:pt x="2561785" y="16466"/>
                </a:lnTo>
                <a:lnTo>
                  <a:pt x="2571544" y="20397"/>
                </a:lnTo>
                <a:lnTo>
                  <a:pt x="2571544" y="42616"/>
                </a:lnTo>
                <a:lnTo>
                  <a:pt x="2687382" y="42616"/>
                </a:lnTo>
                <a:lnTo>
                  <a:pt x="2694420" y="17067"/>
                </a:lnTo>
                <a:lnTo>
                  <a:pt x="2693425" y="11413"/>
                </a:lnTo>
                <a:close/>
              </a:path>
            </a:pathLst>
          </a:custGeom>
          <a:solidFill>
            <a:srgbClr val="FFFFFF"/>
          </a:solidFill>
        </p:spPr>
        <p:txBody>
          <a:bodyPr wrap="square" lIns="0" tIns="0" rIns="0" bIns="0" rtlCol="0"/>
          <a:lstStyle/>
          <a:p>
            <a:endParaRPr/>
          </a:p>
        </p:txBody>
      </p:sp>
      <p:sp>
        <p:nvSpPr>
          <p:cNvPr id="46" name="object 46"/>
          <p:cNvSpPr/>
          <p:nvPr/>
        </p:nvSpPr>
        <p:spPr>
          <a:xfrm>
            <a:off x="16536773" y="1179011"/>
            <a:ext cx="2694940" cy="135890"/>
          </a:xfrm>
          <a:custGeom>
            <a:avLst/>
            <a:gdLst/>
            <a:ahLst/>
            <a:cxnLst/>
            <a:rect l="l" t="t" r="r" b="b"/>
            <a:pathLst>
              <a:path w="2694940" h="135890">
                <a:moveTo>
                  <a:pt x="2673625" y="0"/>
                </a:moveTo>
                <a:lnTo>
                  <a:pt x="65139" y="0"/>
                </a:lnTo>
                <a:lnTo>
                  <a:pt x="52019" y="2378"/>
                </a:lnTo>
                <a:lnTo>
                  <a:pt x="24669" y="29601"/>
                </a:lnTo>
                <a:lnTo>
                  <a:pt x="1842" y="111954"/>
                </a:lnTo>
                <a:lnTo>
                  <a:pt x="0" y="118680"/>
                </a:lnTo>
                <a:lnTo>
                  <a:pt x="1047" y="124572"/>
                </a:lnTo>
                <a:lnTo>
                  <a:pt x="4502" y="128969"/>
                </a:lnTo>
                <a:lnTo>
                  <a:pt x="7978" y="133273"/>
                </a:lnTo>
                <a:lnTo>
                  <a:pt x="13926" y="135692"/>
                </a:lnTo>
                <a:lnTo>
                  <a:pt x="2629333" y="135692"/>
                </a:lnTo>
                <a:lnTo>
                  <a:pt x="2642385" y="133320"/>
                </a:lnTo>
                <a:lnTo>
                  <a:pt x="2652490" y="127933"/>
                </a:lnTo>
                <a:lnTo>
                  <a:pt x="2531870" y="127933"/>
                </a:lnTo>
                <a:lnTo>
                  <a:pt x="2522602" y="127253"/>
                </a:lnTo>
                <a:lnTo>
                  <a:pt x="2517362" y="126153"/>
                </a:lnTo>
                <a:lnTo>
                  <a:pt x="2245931" y="126153"/>
                </a:lnTo>
                <a:lnTo>
                  <a:pt x="2245931" y="13172"/>
                </a:lnTo>
                <a:lnTo>
                  <a:pt x="2517892" y="13172"/>
                </a:lnTo>
                <a:lnTo>
                  <a:pt x="2523896" y="11972"/>
                </a:lnTo>
                <a:lnTo>
                  <a:pt x="2533189" y="11413"/>
                </a:lnTo>
                <a:lnTo>
                  <a:pt x="2693413" y="11413"/>
                </a:lnTo>
                <a:lnTo>
                  <a:pt x="2693363" y="11130"/>
                </a:lnTo>
                <a:lnTo>
                  <a:pt x="2689939" y="6711"/>
                </a:lnTo>
                <a:lnTo>
                  <a:pt x="2686483" y="2460"/>
                </a:lnTo>
                <a:lnTo>
                  <a:pt x="2680714" y="52"/>
                </a:lnTo>
                <a:lnTo>
                  <a:pt x="2673625" y="0"/>
                </a:lnTo>
                <a:close/>
              </a:path>
              <a:path w="2694940" h="135890">
                <a:moveTo>
                  <a:pt x="2535524" y="32197"/>
                </a:moveTo>
                <a:lnTo>
                  <a:pt x="2530383" y="32197"/>
                </a:lnTo>
                <a:lnTo>
                  <a:pt x="2526310" y="33025"/>
                </a:lnTo>
                <a:lnTo>
                  <a:pt x="2523357" y="34815"/>
                </a:lnTo>
                <a:lnTo>
                  <a:pt x="2520363" y="36532"/>
                </a:lnTo>
                <a:lnTo>
                  <a:pt x="2518939" y="38763"/>
                </a:lnTo>
                <a:lnTo>
                  <a:pt x="2518939" y="45841"/>
                </a:lnTo>
                <a:lnTo>
                  <a:pt x="2523818" y="49977"/>
                </a:lnTo>
                <a:lnTo>
                  <a:pt x="2543874" y="57821"/>
                </a:lnTo>
                <a:lnTo>
                  <a:pt x="2551936" y="61197"/>
                </a:lnTo>
                <a:lnTo>
                  <a:pt x="2576748" y="93190"/>
                </a:lnTo>
                <a:lnTo>
                  <a:pt x="2576070" y="100149"/>
                </a:lnTo>
                <a:lnTo>
                  <a:pt x="2542711" y="127301"/>
                </a:lnTo>
                <a:lnTo>
                  <a:pt x="2531870" y="127933"/>
                </a:lnTo>
                <a:lnTo>
                  <a:pt x="2652490" y="127933"/>
                </a:lnTo>
                <a:lnTo>
                  <a:pt x="2654428" y="126900"/>
                </a:lnTo>
                <a:lnTo>
                  <a:pt x="2664046" y="117479"/>
                </a:lnTo>
                <a:lnTo>
                  <a:pt x="2669824" y="106101"/>
                </a:lnTo>
                <a:lnTo>
                  <a:pt x="2687379" y="42626"/>
                </a:lnTo>
                <a:lnTo>
                  <a:pt x="2571544" y="42626"/>
                </a:lnTo>
                <a:lnTo>
                  <a:pt x="2560894" y="38059"/>
                </a:lnTo>
                <a:lnTo>
                  <a:pt x="2551339" y="34801"/>
                </a:lnTo>
                <a:lnTo>
                  <a:pt x="2542883" y="32848"/>
                </a:lnTo>
                <a:lnTo>
                  <a:pt x="2535524" y="32197"/>
                </a:lnTo>
                <a:close/>
              </a:path>
              <a:path w="2694940" h="135890">
                <a:moveTo>
                  <a:pt x="2369969" y="13172"/>
                </a:moveTo>
                <a:lnTo>
                  <a:pt x="2328724" y="13172"/>
                </a:lnTo>
                <a:lnTo>
                  <a:pt x="2328724" y="33988"/>
                </a:lnTo>
                <a:lnTo>
                  <a:pt x="2274182" y="33988"/>
                </a:lnTo>
                <a:lnTo>
                  <a:pt x="2274182" y="57705"/>
                </a:lnTo>
                <a:lnTo>
                  <a:pt x="2326054" y="57705"/>
                </a:lnTo>
                <a:lnTo>
                  <a:pt x="2326054" y="78489"/>
                </a:lnTo>
                <a:lnTo>
                  <a:pt x="2274182" y="78489"/>
                </a:lnTo>
                <a:lnTo>
                  <a:pt x="2274182" y="105399"/>
                </a:lnTo>
                <a:lnTo>
                  <a:pt x="2330044" y="105399"/>
                </a:lnTo>
                <a:lnTo>
                  <a:pt x="2330044" y="126153"/>
                </a:lnTo>
                <a:lnTo>
                  <a:pt x="2369969" y="126153"/>
                </a:lnTo>
                <a:lnTo>
                  <a:pt x="2369969" y="13172"/>
                </a:lnTo>
                <a:close/>
              </a:path>
              <a:path w="2694940" h="135890">
                <a:moveTo>
                  <a:pt x="2517892" y="13172"/>
                </a:moveTo>
                <a:lnTo>
                  <a:pt x="2419455" y="13172"/>
                </a:lnTo>
                <a:lnTo>
                  <a:pt x="2428142" y="13799"/>
                </a:lnTo>
                <a:lnTo>
                  <a:pt x="2435758" y="15680"/>
                </a:lnTo>
                <a:lnTo>
                  <a:pt x="2457893" y="46815"/>
                </a:lnTo>
                <a:lnTo>
                  <a:pt x="2457282" y="53516"/>
                </a:lnTo>
                <a:lnTo>
                  <a:pt x="2428964" y="80265"/>
                </a:lnTo>
                <a:lnTo>
                  <a:pt x="2420596" y="80898"/>
                </a:lnTo>
                <a:lnTo>
                  <a:pt x="2398167" y="80898"/>
                </a:lnTo>
                <a:lnTo>
                  <a:pt x="2398167" y="126153"/>
                </a:lnTo>
                <a:lnTo>
                  <a:pt x="2517362" y="126153"/>
                </a:lnTo>
                <a:lnTo>
                  <a:pt x="2512924" y="125221"/>
                </a:lnTo>
                <a:lnTo>
                  <a:pt x="2502840" y="121846"/>
                </a:lnTo>
                <a:lnTo>
                  <a:pt x="2492353" y="117137"/>
                </a:lnTo>
                <a:lnTo>
                  <a:pt x="2492353" y="92876"/>
                </a:lnTo>
                <a:lnTo>
                  <a:pt x="2547629" y="92876"/>
                </a:lnTo>
                <a:lnTo>
                  <a:pt x="2547629" y="92039"/>
                </a:lnTo>
                <a:lnTo>
                  <a:pt x="2542320" y="87588"/>
                </a:lnTo>
                <a:lnTo>
                  <a:pt x="2514394" y="76500"/>
                </a:lnTo>
                <a:lnTo>
                  <a:pt x="2510237" y="74772"/>
                </a:lnTo>
                <a:lnTo>
                  <a:pt x="2489714" y="50092"/>
                </a:lnTo>
                <a:lnTo>
                  <a:pt x="2489714" y="44040"/>
                </a:lnTo>
                <a:lnTo>
                  <a:pt x="2515541" y="13642"/>
                </a:lnTo>
                <a:lnTo>
                  <a:pt x="2517892" y="13172"/>
                </a:lnTo>
                <a:close/>
              </a:path>
              <a:path w="2694940" h="135890">
                <a:moveTo>
                  <a:pt x="2547629" y="92876"/>
                </a:moveTo>
                <a:lnTo>
                  <a:pt x="2492353" y="92876"/>
                </a:lnTo>
                <a:lnTo>
                  <a:pt x="2500520" y="98143"/>
                </a:lnTo>
                <a:lnTo>
                  <a:pt x="2507431" y="101797"/>
                </a:lnTo>
                <a:lnTo>
                  <a:pt x="2512928" y="104017"/>
                </a:lnTo>
                <a:lnTo>
                  <a:pt x="2518436" y="106101"/>
                </a:lnTo>
                <a:lnTo>
                  <a:pt x="2524174" y="107159"/>
                </a:lnTo>
                <a:lnTo>
                  <a:pt x="2541796" y="107159"/>
                </a:lnTo>
                <a:lnTo>
                  <a:pt x="2547629" y="103640"/>
                </a:lnTo>
                <a:lnTo>
                  <a:pt x="2547629" y="92876"/>
                </a:lnTo>
                <a:close/>
              </a:path>
              <a:path w="2694940" h="135890">
                <a:moveTo>
                  <a:pt x="2693413" y="11413"/>
                </a:moveTo>
                <a:lnTo>
                  <a:pt x="2533189" y="11413"/>
                </a:lnTo>
                <a:lnTo>
                  <a:pt x="2542603" y="11974"/>
                </a:lnTo>
                <a:lnTo>
                  <a:pt x="2552135" y="13659"/>
                </a:lnTo>
                <a:lnTo>
                  <a:pt x="2561783" y="16466"/>
                </a:lnTo>
                <a:lnTo>
                  <a:pt x="2571544" y="20397"/>
                </a:lnTo>
                <a:lnTo>
                  <a:pt x="2571544" y="42626"/>
                </a:lnTo>
                <a:lnTo>
                  <a:pt x="2687379" y="42626"/>
                </a:lnTo>
                <a:lnTo>
                  <a:pt x="2694420" y="17067"/>
                </a:lnTo>
                <a:lnTo>
                  <a:pt x="2693413" y="11413"/>
                </a:lnTo>
                <a:close/>
              </a:path>
            </a:pathLst>
          </a:custGeom>
          <a:solidFill>
            <a:srgbClr val="FFFFFF"/>
          </a:solidFill>
        </p:spPr>
        <p:txBody>
          <a:bodyPr wrap="square" lIns="0" tIns="0" rIns="0" bIns="0" rtlCol="0"/>
          <a:lstStyle/>
          <a:p>
            <a:endParaRPr/>
          </a:p>
        </p:txBody>
      </p:sp>
      <p:sp>
        <p:nvSpPr>
          <p:cNvPr id="49" name="object 7"/>
          <p:cNvSpPr/>
          <p:nvPr/>
        </p:nvSpPr>
        <p:spPr>
          <a:xfrm>
            <a:off x="758825" y="890718"/>
            <a:ext cx="1003603" cy="977635"/>
          </a:xfrm>
          <a:prstGeom prst="rect">
            <a:avLst/>
          </a:prstGeom>
          <a:blipFill>
            <a:blip r:embed="rId6" cstate="print"/>
            <a:stretch>
              <a:fillRect/>
            </a:stretch>
          </a:blipFill>
        </p:spPr>
        <p:txBody>
          <a:bodyPr wrap="square" lIns="0" tIns="0" rIns="0" bIns="0" rtlCol="0"/>
          <a:lstStyle/>
          <a:p>
            <a:endParaRPr/>
          </a:p>
        </p:txBody>
      </p:sp>
      <p:sp>
        <p:nvSpPr>
          <p:cNvPr id="51" name="object 9"/>
          <p:cNvSpPr/>
          <p:nvPr/>
        </p:nvSpPr>
        <p:spPr>
          <a:xfrm>
            <a:off x="1686954" y="555650"/>
            <a:ext cx="305435" cy="1510665"/>
          </a:xfrm>
          <a:custGeom>
            <a:avLst/>
            <a:gdLst/>
            <a:ahLst/>
            <a:cxnLst/>
            <a:rect l="l" t="t" r="r" b="b"/>
            <a:pathLst>
              <a:path w="305435" h="1510664">
                <a:moveTo>
                  <a:pt x="304985" y="0"/>
                </a:moveTo>
                <a:lnTo>
                  <a:pt x="0" y="0"/>
                </a:lnTo>
                <a:lnTo>
                  <a:pt x="0" y="1510613"/>
                </a:lnTo>
                <a:lnTo>
                  <a:pt x="304985" y="1510613"/>
                </a:lnTo>
                <a:lnTo>
                  <a:pt x="304985" y="0"/>
                </a:lnTo>
                <a:close/>
              </a:path>
            </a:pathLst>
          </a:custGeom>
          <a:solidFill>
            <a:srgbClr val="FFFFFF"/>
          </a:solidFill>
        </p:spPr>
        <p:txBody>
          <a:bodyPr wrap="square" lIns="0" tIns="0" rIns="0" bIns="0" rtlCol="0"/>
          <a:lstStyle/>
          <a:p>
            <a:endParaRPr/>
          </a:p>
        </p:txBody>
      </p:sp>
      <p:sp>
        <p:nvSpPr>
          <p:cNvPr id="52" name="object 10"/>
          <p:cNvSpPr/>
          <p:nvPr/>
        </p:nvSpPr>
        <p:spPr>
          <a:xfrm>
            <a:off x="1678043" y="638810"/>
            <a:ext cx="168392" cy="1510613"/>
          </a:xfrm>
          <a:prstGeom prst="rect">
            <a:avLst/>
          </a:prstGeom>
          <a:blipFill>
            <a:blip r:embed="rId7" cstate="print"/>
            <a:stretch>
              <a:fillRect/>
            </a:stretch>
          </a:blipFill>
        </p:spPr>
        <p:txBody>
          <a:bodyPr wrap="square" lIns="0" tIns="0" rIns="0" bIns="0" rtlCol="0"/>
          <a:lstStyle/>
          <a:p>
            <a:endParaRPr/>
          </a:p>
        </p:txBody>
      </p:sp>
      <p:sp>
        <p:nvSpPr>
          <p:cNvPr id="53" name="object 11"/>
          <p:cNvSpPr/>
          <p:nvPr/>
        </p:nvSpPr>
        <p:spPr>
          <a:xfrm>
            <a:off x="1762250" y="638810"/>
            <a:ext cx="305435" cy="1510665"/>
          </a:xfrm>
          <a:custGeom>
            <a:avLst/>
            <a:gdLst/>
            <a:ahLst/>
            <a:cxnLst/>
            <a:rect l="l" t="t" r="r" b="b"/>
            <a:pathLst>
              <a:path w="305435" h="1510664">
                <a:moveTo>
                  <a:pt x="304985" y="0"/>
                </a:moveTo>
                <a:lnTo>
                  <a:pt x="0" y="0"/>
                </a:lnTo>
                <a:lnTo>
                  <a:pt x="0" y="1510613"/>
                </a:lnTo>
                <a:lnTo>
                  <a:pt x="304985" y="1510613"/>
                </a:lnTo>
                <a:lnTo>
                  <a:pt x="304985" y="0"/>
                </a:lnTo>
                <a:close/>
              </a:path>
            </a:pathLst>
          </a:custGeom>
          <a:solidFill>
            <a:srgbClr val="FFFFFF"/>
          </a:solidFill>
        </p:spPr>
        <p:txBody>
          <a:bodyPr wrap="square" lIns="0" tIns="0" rIns="0" bIns="0" rtlCol="0"/>
          <a:lstStyle/>
          <a:p>
            <a:endParaRPr/>
          </a:p>
        </p:txBody>
      </p:sp>
      <p:sp>
        <p:nvSpPr>
          <p:cNvPr id="47" name="65 CuadroTexto">
            <a:extLst>
              <a:ext uri="{FF2B5EF4-FFF2-40B4-BE49-F238E27FC236}">
                <a16:creationId xmlns:a16="http://schemas.microsoft.com/office/drawing/2014/main" xmlns="" id="{16197CBC-BB45-4EF4-8F33-76688B9FB3FE}"/>
              </a:ext>
            </a:extLst>
          </p:cNvPr>
          <p:cNvSpPr txBox="1"/>
          <p:nvPr/>
        </p:nvSpPr>
        <p:spPr>
          <a:xfrm>
            <a:off x="9975850" y="2909504"/>
            <a:ext cx="1158671" cy="992571"/>
          </a:xfrm>
          <a:prstGeom prst="rect">
            <a:avLst/>
          </a:prstGeom>
          <a:noFill/>
          <a:ln>
            <a:noFill/>
          </a:ln>
        </p:spPr>
        <p:txBody>
          <a:bodyPr wrap="square" lIns="68570" tIns="34286" rIns="68570" bIns="34286">
            <a:spAutoFit/>
          </a:bodyPr>
          <a:lstStyle/>
          <a:p>
            <a:pPr>
              <a:defRPr/>
            </a:pPr>
            <a:r>
              <a:rPr lang="es-ES" sz="6000" b="1" dirty="0">
                <a:solidFill>
                  <a:srgbClr val="1F497D"/>
                </a:solidFill>
              </a:rPr>
              <a:t>53</a:t>
            </a:r>
            <a:endParaRPr lang="es-CO" sz="6000" b="1" dirty="0">
              <a:solidFill>
                <a:srgbClr val="1F497D"/>
              </a:solidFill>
            </a:endParaRPr>
          </a:p>
        </p:txBody>
      </p:sp>
      <p:sp>
        <p:nvSpPr>
          <p:cNvPr id="48" name="65 CuadroTexto">
            <a:extLst>
              <a:ext uri="{FF2B5EF4-FFF2-40B4-BE49-F238E27FC236}">
                <a16:creationId xmlns:a16="http://schemas.microsoft.com/office/drawing/2014/main" xmlns="" id="{AECA59D2-8AA8-4B5F-863D-FABA1994136A}"/>
              </a:ext>
            </a:extLst>
          </p:cNvPr>
          <p:cNvSpPr txBox="1"/>
          <p:nvPr/>
        </p:nvSpPr>
        <p:spPr>
          <a:xfrm>
            <a:off x="9975850" y="3749675"/>
            <a:ext cx="4038600" cy="438574"/>
          </a:xfrm>
          <a:prstGeom prst="rect">
            <a:avLst/>
          </a:prstGeom>
          <a:noFill/>
          <a:ln>
            <a:noFill/>
          </a:ln>
        </p:spPr>
        <p:txBody>
          <a:bodyPr wrap="square" lIns="68570" tIns="34286" rIns="68570" bIns="34286">
            <a:spAutoFit/>
          </a:bodyPr>
          <a:lstStyle/>
          <a:p>
            <a:pPr>
              <a:defRPr/>
            </a:pPr>
            <a:r>
              <a:rPr lang="es-CO" sz="2400" b="1" dirty="0">
                <a:solidFill>
                  <a:srgbClr val="595959"/>
                </a:solidFill>
              </a:rPr>
              <a:t>Puntos de atención</a:t>
            </a:r>
          </a:p>
        </p:txBody>
      </p:sp>
      <p:sp>
        <p:nvSpPr>
          <p:cNvPr id="50" name="65 CuadroTexto">
            <a:extLst>
              <a:ext uri="{FF2B5EF4-FFF2-40B4-BE49-F238E27FC236}">
                <a16:creationId xmlns:a16="http://schemas.microsoft.com/office/drawing/2014/main" xmlns="" id="{949D5994-920D-4638-A146-D9D71C6EE241}"/>
              </a:ext>
            </a:extLst>
          </p:cNvPr>
          <p:cNvSpPr txBox="1"/>
          <p:nvPr/>
        </p:nvSpPr>
        <p:spPr>
          <a:xfrm>
            <a:off x="10890250" y="2987675"/>
            <a:ext cx="2314482" cy="807905"/>
          </a:xfrm>
          <a:prstGeom prst="rect">
            <a:avLst/>
          </a:prstGeom>
          <a:noFill/>
          <a:ln>
            <a:noFill/>
          </a:ln>
        </p:spPr>
        <p:txBody>
          <a:bodyPr wrap="square" lIns="68570" tIns="34286" rIns="68570" bIns="34286">
            <a:spAutoFit/>
          </a:bodyPr>
          <a:lstStyle/>
          <a:p>
            <a:pPr>
              <a:defRPr/>
            </a:pPr>
            <a:r>
              <a:rPr lang="es-CO" sz="2400" b="1" dirty="0">
                <a:solidFill>
                  <a:srgbClr val="595959"/>
                </a:solidFill>
              </a:rPr>
              <a:t>49 </a:t>
            </a:r>
            <a:r>
              <a:rPr lang="es-CO" sz="2400" dirty="0">
                <a:solidFill>
                  <a:srgbClr val="595959"/>
                </a:solidFill>
              </a:rPr>
              <a:t>oficinas</a:t>
            </a:r>
          </a:p>
          <a:p>
            <a:pPr>
              <a:defRPr/>
            </a:pPr>
            <a:r>
              <a:rPr lang="es-CO" sz="2400" b="1" dirty="0">
                <a:solidFill>
                  <a:srgbClr val="595959"/>
                </a:solidFill>
              </a:rPr>
              <a:t>4 </a:t>
            </a:r>
            <a:r>
              <a:rPr lang="es-CO" sz="2400" dirty="0">
                <a:solidFill>
                  <a:srgbClr val="595959"/>
                </a:solidFill>
              </a:rPr>
              <a:t>puntos</a:t>
            </a:r>
          </a:p>
        </p:txBody>
      </p:sp>
      <p:cxnSp>
        <p:nvCxnSpPr>
          <p:cNvPr id="54" name="Conector recto 53">
            <a:extLst>
              <a:ext uri="{FF2B5EF4-FFF2-40B4-BE49-F238E27FC236}">
                <a16:creationId xmlns:a16="http://schemas.microsoft.com/office/drawing/2014/main" xmlns="" id="{AE56C71F-F1AB-44BA-8FF9-1172D5A7E719}"/>
              </a:ext>
            </a:extLst>
          </p:cNvPr>
          <p:cNvCxnSpPr>
            <a:cxnSpLocks/>
          </p:cNvCxnSpPr>
          <p:nvPr/>
        </p:nvCxnSpPr>
        <p:spPr>
          <a:xfrm flipH="1">
            <a:off x="9823450" y="3063875"/>
            <a:ext cx="2" cy="1167106"/>
          </a:xfrm>
          <a:prstGeom prst="line">
            <a:avLst/>
          </a:prstGeom>
          <a:ln/>
        </p:spPr>
        <p:style>
          <a:lnRef idx="2">
            <a:schemeClr val="accent5"/>
          </a:lnRef>
          <a:fillRef idx="0">
            <a:schemeClr val="accent5"/>
          </a:fillRef>
          <a:effectRef idx="1">
            <a:schemeClr val="accent5"/>
          </a:effectRef>
          <a:fontRef idx="minor">
            <a:schemeClr val="tx1"/>
          </a:fontRef>
        </p:style>
      </p:cxnSp>
      <p:sp>
        <p:nvSpPr>
          <p:cNvPr id="55" name="65 CuadroTexto">
            <a:extLst>
              <a:ext uri="{FF2B5EF4-FFF2-40B4-BE49-F238E27FC236}">
                <a16:creationId xmlns:a16="http://schemas.microsoft.com/office/drawing/2014/main" xmlns="" id="{477F422F-B2EB-4B4A-8B2E-FAC808FC0C2B}"/>
              </a:ext>
            </a:extLst>
          </p:cNvPr>
          <p:cNvSpPr txBox="1"/>
          <p:nvPr/>
        </p:nvSpPr>
        <p:spPr>
          <a:xfrm>
            <a:off x="7069960" y="2909504"/>
            <a:ext cx="2982090" cy="992571"/>
          </a:xfrm>
          <a:prstGeom prst="rect">
            <a:avLst/>
          </a:prstGeom>
          <a:noFill/>
          <a:ln>
            <a:noFill/>
          </a:ln>
        </p:spPr>
        <p:txBody>
          <a:bodyPr wrap="square" lIns="68570" tIns="34286" rIns="68570" bIns="34286">
            <a:spAutoFit/>
          </a:bodyPr>
          <a:lstStyle/>
          <a:p>
            <a:pPr>
              <a:defRPr/>
            </a:pPr>
            <a:r>
              <a:rPr lang="es-CO" sz="6000" b="1" dirty="0">
                <a:solidFill>
                  <a:schemeClr val="tx2"/>
                </a:solidFill>
              </a:rPr>
              <a:t>169.986</a:t>
            </a:r>
          </a:p>
        </p:txBody>
      </p:sp>
      <p:sp>
        <p:nvSpPr>
          <p:cNvPr id="56" name="CuadroTexto 55">
            <a:extLst>
              <a:ext uri="{FF2B5EF4-FFF2-40B4-BE49-F238E27FC236}">
                <a16:creationId xmlns:a16="http://schemas.microsoft.com/office/drawing/2014/main" xmlns="" id="{34BAF152-DC10-4EAB-80C5-E119404A039F}"/>
              </a:ext>
            </a:extLst>
          </p:cNvPr>
          <p:cNvSpPr txBox="1"/>
          <p:nvPr/>
        </p:nvSpPr>
        <p:spPr>
          <a:xfrm>
            <a:off x="2965450" y="3140075"/>
            <a:ext cx="1661744" cy="769441"/>
          </a:xfrm>
          <a:prstGeom prst="rect">
            <a:avLst/>
          </a:prstGeom>
          <a:noFill/>
        </p:spPr>
        <p:txBody>
          <a:bodyPr wrap="square" rtlCol="0">
            <a:spAutoFit/>
          </a:bodyPr>
          <a:lstStyle/>
          <a:p>
            <a:pPr algn="ctr"/>
            <a:r>
              <a:rPr lang="es-MX" sz="4400" b="1" i="1" dirty="0">
                <a:solidFill>
                  <a:srgbClr val="1C4583"/>
                </a:solidFill>
              </a:rPr>
              <a:t>32.2%</a:t>
            </a:r>
          </a:p>
        </p:txBody>
      </p:sp>
      <p:sp>
        <p:nvSpPr>
          <p:cNvPr id="57" name="65 CuadroTexto">
            <a:extLst>
              <a:ext uri="{FF2B5EF4-FFF2-40B4-BE49-F238E27FC236}">
                <a16:creationId xmlns:a16="http://schemas.microsoft.com/office/drawing/2014/main" xmlns="" id="{BA16A703-7759-49AB-9E7F-0BBFC1DF7831}"/>
              </a:ext>
            </a:extLst>
          </p:cNvPr>
          <p:cNvSpPr txBox="1"/>
          <p:nvPr/>
        </p:nvSpPr>
        <p:spPr>
          <a:xfrm>
            <a:off x="7288241" y="3749675"/>
            <a:ext cx="3449609" cy="561684"/>
          </a:xfrm>
          <a:prstGeom prst="rect">
            <a:avLst/>
          </a:prstGeom>
          <a:noFill/>
          <a:ln>
            <a:noFill/>
          </a:ln>
        </p:spPr>
        <p:txBody>
          <a:bodyPr wrap="square" lIns="68570" tIns="34286" rIns="68570" bIns="34286">
            <a:spAutoFit/>
          </a:bodyPr>
          <a:lstStyle/>
          <a:p>
            <a:pPr>
              <a:defRPr/>
            </a:pPr>
            <a:r>
              <a:rPr lang="es-CO" sz="3200" b="1" dirty="0">
                <a:solidFill>
                  <a:srgbClr val="595959"/>
                </a:solidFill>
              </a:rPr>
              <a:t>Turnos mes</a:t>
            </a:r>
          </a:p>
        </p:txBody>
      </p:sp>
      <p:sp>
        <p:nvSpPr>
          <p:cNvPr id="58" name="CuadroTexto 57">
            <a:extLst>
              <a:ext uri="{FF2B5EF4-FFF2-40B4-BE49-F238E27FC236}">
                <a16:creationId xmlns:a16="http://schemas.microsoft.com/office/drawing/2014/main" xmlns="" id="{3A4E734D-061F-43C3-93C8-3ECFED8562C8}"/>
              </a:ext>
            </a:extLst>
          </p:cNvPr>
          <p:cNvSpPr txBox="1"/>
          <p:nvPr/>
        </p:nvSpPr>
        <p:spPr>
          <a:xfrm>
            <a:off x="13906381" y="7178675"/>
            <a:ext cx="1117851" cy="646331"/>
          </a:xfrm>
          <a:prstGeom prst="rect">
            <a:avLst/>
          </a:prstGeom>
          <a:solidFill>
            <a:schemeClr val="bg1"/>
          </a:solidFill>
        </p:spPr>
        <p:txBody>
          <a:bodyPr wrap="square" rtlCol="0">
            <a:spAutoFit/>
          </a:bodyPr>
          <a:lstStyle/>
          <a:p>
            <a:endParaRPr lang="es-CO" sz="3600" dirty="0">
              <a:solidFill>
                <a:schemeClr val="tx1">
                  <a:lumMod val="50000"/>
                  <a:lumOff val="50000"/>
                </a:schemeClr>
              </a:solidFill>
            </a:endParaRPr>
          </a:p>
        </p:txBody>
      </p:sp>
      <p:sp>
        <p:nvSpPr>
          <p:cNvPr id="59" name="CuadroTexto 58">
            <a:extLst>
              <a:ext uri="{FF2B5EF4-FFF2-40B4-BE49-F238E27FC236}">
                <a16:creationId xmlns:a16="http://schemas.microsoft.com/office/drawing/2014/main" xmlns="" id="{FD072A73-2959-42A1-904E-D06C05D9353B}"/>
              </a:ext>
            </a:extLst>
          </p:cNvPr>
          <p:cNvSpPr txBox="1"/>
          <p:nvPr/>
        </p:nvSpPr>
        <p:spPr>
          <a:xfrm>
            <a:off x="12871450" y="3027144"/>
            <a:ext cx="1158673" cy="646331"/>
          </a:xfrm>
          <a:prstGeom prst="rect">
            <a:avLst/>
          </a:prstGeom>
          <a:solidFill>
            <a:schemeClr val="bg1"/>
          </a:solidFill>
        </p:spPr>
        <p:txBody>
          <a:bodyPr wrap="square" rtlCol="0">
            <a:spAutoFit/>
          </a:bodyPr>
          <a:lstStyle/>
          <a:p>
            <a:pPr algn="r"/>
            <a:r>
              <a:rPr lang="es-CO" sz="3600" b="1" dirty="0">
                <a:solidFill>
                  <a:srgbClr val="595959"/>
                </a:solidFill>
              </a:rPr>
              <a:t>52%</a:t>
            </a:r>
          </a:p>
        </p:txBody>
      </p:sp>
      <p:sp>
        <p:nvSpPr>
          <p:cNvPr id="60" name="CuadroTexto 59">
            <a:extLst>
              <a:ext uri="{FF2B5EF4-FFF2-40B4-BE49-F238E27FC236}">
                <a16:creationId xmlns:a16="http://schemas.microsoft.com/office/drawing/2014/main" xmlns="" id="{0CEA463B-CC0D-4DD7-A608-BE22BDAFFDC5}"/>
              </a:ext>
            </a:extLst>
          </p:cNvPr>
          <p:cNvSpPr txBox="1"/>
          <p:nvPr/>
        </p:nvSpPr>
        <p:spPr>
          <a:xfrm>
            <a:off x="12871450" y="3673475"/>
            <a:ext cx="1158675" cy="646331"/>
          </a:xfrm>
          <a:prstGeom prst="rect">
            <a:avLst/>
          </a:prstGeom>
          <a:solidFill>
            <a:schemeClr val="bg1"/>
          </a:solidFill>
        </p:spPr>
        <p:txBody>
          <a:bodyPr wrap="square" rtlCol="0">
            <a:spAutoFit/>
          </a:bodyPr>
          <a:lstStyle/>
          <a:p>
            <a:pPr algn="r"/>
            <a:r>
              <a:rPr lang="es-CO" sz="3600" b="1" dirty="0">
                <a:solidFill>
                  <a:srgbClr val="595959"/>
                </a:solidFill>
              </a:rPr>
              <a:t>48%</a:t>
            </a:r>
          </a:p>
        </p:txBody>
      </p:sp>
      <p:sp>
        <p:nvSpPr>
          <p:cNvPr id="62" name="65 CuadroTexto">
            <a:extLst>
              <a:ext uri="{FF2B5EF4-FFF2-40B4-BE49-F238E27FC236}">
                <a16:creationId xmlns:a16="http://schemas.microsoft.com/office/drawing/2014/main" xmlns="" id="{FDAF6769-B6EC-41F9-9B85-81934B3BC9FA}"/>
              </a:ext>
            </a:extLst>
          </p:cNvPr>
          <p:cNvSpPr txBox="1"/>
          <p:nvPr/>
        </p:nvSpPr>
        <p:spPr>
          <a:xfrm>
            <a:off x="2508250" y="3749675"/>
            <a:ext cx="2362200" cy="684795"/>
          </a:xfrm>
          <a:prstGeom prst="rect">
            <a:avLst/>
          </a:prstGeom>
          <a:noFill/>
          <a:ln>
            <a:noFill/>
          </a:ln>
        </p:spPr>
        <p:txBody>
          <a:bodyPr wrap="square" lIns="68570" tIns="34286" rIns="68570" bIns="34286">
            <a:spAutoFit/>
          </a:bodyPr>
          <a:lstStyle/>
          <a:p>
            <a:pPr algn="ctr">
              <a:defRPr/>
            </a:pPr>
            <a:r>
              <a:rPr lang="es-CO" sz="4000" b="1" dirty="0">
                <a:solidFill>
                  <a:srgbClr val="595959"/>
                </a:solidFill>
              </a:rPr>
              <a:t>Oficinas</a:t>
            </a:r>
          </a:p>
        </p:txBody>
      </p:sp>
      <p:cxnSp>
        <p:nvCxnSpPr>
          <p:cNvPr id="63" name="Conector recto 62">
            <a:extLst>
              <a:ext uri="{FF2B5EF4-FFF2-40B4-BE49-F238E27FC236}">
                <a16:creationId xmlns:a16="http://schemas.microsoft.com/office/drawing/2014/main" xmlns="" id="{AE56C71F-F1AB-44BA-8FF9-1172D5A7E719}"/>
              </a:ext>
            </a:extLst>
          </p:cNvPr>
          <p:cNvCxnSpPr>
            <a:cxnSpLocks/>
          </p:cNvCxnSpPr>
          <p:nvPr/>
        </p:nvCxnSpPr>
        <p:spPr>
          <a:xfrm flipH="1">
            <a:off x="12795250" y="3063875"/>
            <a:ext cx="2" cy="1167106"/>
          </a:xfrm>
          <a:prstGeom prst="line">
            <a:avLst/>
          </a:prstGeom>
          <a:ln/>
        </p:spPr>
        <p:style>
          <a:lnRef idx="2">
            <a:schemeClr val="accent5"/>
          </a:lnRef>
          <a:fillRef idx="0">
            <a:schemeClr val="accent5"/>
          </a:fillRef>
          <a:effectRef idx="1">
            <a:schemeClr val="accent5"/>
          </a:effectRef>
          <a:fontRef idx="minor">
            <a:schemeClr val="tx1"/>
          </a:fontRef>
        </p:style>
      </p:cxnSp>
      <p:sp>
        <p:nvSpPr>
          <p:cNvPr id="64" name="Rectángulo redondeado 63"/>
          <p:cNvSpPr/>
          <p:nvPr/>
        </p:nvSpPr>
        <p:spPr>
          <a:xfrm>
            <a:off x="5549900" y="2787094"/>
            <a:ext cx="10058400" cy="1828800"/>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3600" dirty="0"/>
          </a:p>
        </p:txBody>
      </p:sp>
      <p:grpSp>
        <p:nvGrpSpPr>
          <p:cNvPr id="65" name="Grupo 11">
            <a:extLst>
              <a:ext uri="{FF2B5EF4-FFF2-40B4-BE49-F238E27FC236}">
                <a16:creationId xmlns:a16="http://schemas.microsoft.com/office/drawing/2014/main" xmlns="" id="{51AA29D0-8671-4ADB-A896-1C06B66A3F99}"/>
              </a:ext>
            </a:extLst>
          </p:cNvPr>
          <p:cNvGrpSpPr/>
          <p:nvPr/>
        </p:nvGrpSpPr>
        <p:grpSpPr>
          <a:xfrm>
            <a:off x="4718050" y="2606675"/>
            <a:ext cx="2261054" cy="2261054"/>
            <a:chOff x="558171" y="1051538"/>
            <a:chExt cx="787400" cy="787400"/>
          </a:xfrm>
        </p:grpSpPr>
        <p:sp>
          <p:nvSpPr>
            <p:cNvPr id="66" name="Elipse 65">
              <a:extLst>
                <a:ext uri="{FF2B5EF4-FFF2-40B4-BE49-F238E27FC236}">
                  <a16:creationId xmlns:a16="http://schemas.microsoft.com/office/drawing/2014/main" xmlns="" id="{8296757B-ECD8-4108-BA6B-F7E63C764B00}"/>
                </a:ext>
              </a:extLst>
            </p:cNvPr>
            <p:cNvSpPr/>
            <p:nvPr/>
          </p:nvSpPr>
          <p:spPr>
            <a:xfrm>
              <a:off x="558171" y="1051538"/>
              <a:ext cx="787400" cy="787400"/>
            </a:xfrm>
            <a:prstGeom prst="ellipse">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s-MX" sz="3600"/>
            </a:p>
          </p:txBody>
        </p:sp>
        <p:pic>
          <p:nvPicPr>
            <p:cNvPr id="67" name="Picture 8" descr="PÃ³ngase en contacto con los iconos planos Foto de archivo - 27372959">
              <a:extLst>
                <a:ext uri="{FF2B5EF4-FFF2-40B4-BE49-F238E27FC236}">
                  <a16:creationId xmlns:a16="http://schemas.microsoft.com/office/drawing/2014/main" xmlns="" id="{39C5B3DD-3DF3-4A4E-B986-24C79EFD248B}"/>
                </a:ext>
              </a:extLst>
            </p:cNvPr>
            <p:cNvPicPr>
              <a:picLocks noChangeAspect="1" noChangeArrowheads="1"/>
            </p:cNvPicPr>
            <p:nvPr/>
          </p:nvPicPr>
          <p:blipFill rotWithShape="1">
            <a:blip r:embed="rId8">
              <a:duotone>
                <a:schemeClr val="accent5">
                  <a:shade val="45000"/>
                  <a:satMod val="135000"/>
                </a:schemeClr>
                <a:prstClr val="white"/>
              </a:duotone>
              <a:extLst>
                <a:ext uri="{BEBA8EAE-BF5A-486C-A8C5-ECC9F3942E4B}">
                  <a14:imgProps xmlns:a14="http://schemas.microsoft.com/office/drawing/2010/main" xmlns="">
                    <a14:imgLayer r:embed="rId9">
                      <a14:imgEffect>
                        <a14:brightnessContrast contrast="40000"/>
                      </a14:imgEffect>
                    </a14:imgLayer>
                  </a14:imgProps>
                </a:ext>
                <a:ext uri="{28A0092B-C50C-407E-A947-70E740481C1C}">
                  <a14:useLocalDpi xmlns:a14="http://schemas.microsoft.com/office/drawing/2010/main" xmlns="" val="0"/>
                </a:ext>
              </a:extLst>
            </a:blip>
            <a:srcRect l="52855" t="23009" r="30219" b="59789"/>
            <a:stretch/>
          </p:blipFill>
          <p:spPr bwMode="auto">
            <a:xfrm>
              <a:off x="650785" y="1139238"/>
              <a:ext cx="602173" cy="612000"/>
            </a:xfrm>
            <a:prstGeom prst="ellipse">
              <a:avLst/>
            </a:prstGeom>
            <a:noFill/>
            <a:extLst>
              <a:ext uri="{909E8E84-426E-40dd-AFC4-6F175D3DCCD1}">
                <a14:hiddenFill xmlns:a14="http://schemas.microsoft.com/office/drawing/2010/main" xmlns="">
                  <a:solidFill>
                    <a:srgbClr val="FFFFFF"/>
                  </a:solidFill>
                </a14:hiddenFill>
              </a:ext>
            </a:extLst>
          </p:spPr>
        </p:pic>
      </p:grpSp>
      <p:sp>
        <p:nvSpPr>
          <p:cNvPr id="71" name="65 CuadroTexto">
            <a:extLst>
              <a:ext uri="{FF2B5EF4-FFF2-40B4-BE49-F238E27FC236}">
                <a16:creationId xmlns:a16="http://schemas.microsoft.com/office/drawing/2014/main" xmlns="" id="{949D5994-920D-4638-A146-D9D71C6EE241}"/>
              </a:ext>
            </a:extLst>
          </p:cNvPr>
          <p:cNvSpPr txBox="1"/>
          <p:nvPr/>
        </p:nvSpPr>
        <p:spPr>
          <a:xfrm>
            <a:off x="10966450" y="5544238"/>
            <a:ext cx="4419600" cy="1177237"/>
          </a:xfrm>
          <a:prstGeom prst="rect">
            <a:avLst/>
          </a:prstGeom>
          <a:noFill/>
          <a:ln>
            <a:noFill/>
          </a:ln>
        </p:spPr>
        <p:txBody>
          <a:bodyPr wrap="square" lIns="68570" tIns="34286" rIns="68570" bIns="34286">
            <a:spAutoFit/>
          </a:bodyPr>
          <a:lstStyle/>
          <a:p>
            <a:pPr>
              <a:defRPr/>
            </a:pPr>
            <a:r>
              <a:rPr lang="es-CO" sz="2400" b="1" dirty="0">
                <a:solidFill>
                  <a:srgbClr val="595959"/>
                </a:solidFill>
              </a:rPr>
              <a:t>2 </a:t>
            </a:r>
            <a:r>
              <a:rPr lang="es-CO" sz="2400" dirty="0">
                <a:solidFill>
                  <a:srgbClr val="595959"/>
                </a:solidFill>
              </a:rPr>
              <a:t>Líneas Usuarios (Línea Amable)</a:t>
            </a:r>
          </a:p>
          <a:p>
            <a:pPr>
              <a:defRPr/>
            </a:pPr>
            <a:r>
              <a:rPr lang="es-CO" sz="2400" b="1" dirty="0">
                <a:solidFill>
                  <a:srgbClr val="595959"/>
                </a:solidFill>
              </a:rPr>
              <a:t>9 </a:t>
            </a:r>
            <a:r>
              <a:rPr lang="es-CO" sz="2400" dirty="0">
                <a:solidFill>
                  <a:srgbClr val="595959"/>
                </a:solidFill>
              </a:rPr>
              <a:t>Líneas IPS (Familínea)</a:t>
            </a:r>
          </a:p>
          <a:p>
            <a:pPr>
              <a:defRPr/>
            </a:pPr>
            <a:r>
              <a:rPr lang="es-CO" sz="2400" dirty="0">
                <a:solidFill>
                  <a:srgbClr val="595959"/>
                </a:solidFill>
              </a:rPr>
              <a:t>Otra salida</a:t>
            </a:r>
          </a:p>
        </p:txBody>
      </p:sp>
      <p:cxnSp>
        <p:nvCxnSpPr>
          <p:cNvPr id="72" name="Conector recto 71">
            <a:extLst>
              <a:ext uri="{FF2B5EF4-FFF2-40B4-BE49-F238E27FC236}">
                <a16:creationId xmlns:a16="http://schemas.microsoft.com/office/drawing/2014/main" xmlns="" id="{AE56C71F-F1AB-44BA-8FF9-1172D5A7E719}"/>
              </a:ext>
            </a:extLst>
          </p:cNvPr>
          <p:cNvCxnSpPr>
            <a:cxnSpLocks/>
          </p:cNvCxnSpPr>
          <p:nvPr/>
        </p:nvCxnSpPr>
        <p:spPr>
          <a:xfrm flipH="1">
            <a:off x="10890250" y="5502275"/>
            <a:ext cx="2" cy="1167106"/>
          </a:xfrm>
          <a:prstGeom prst="line">
            <a:avLst/>
          </a:prstGeom>
          <a:ln/>
        </p:spPr>
        <p:style>
          <a:lnRef idx="2">
            <a:schemeClr val="accent5"/>
          </a:lnRef>
          <a:fillRef idx="0">
            <a:schemeClr val="accent5"/>
          </a:fillRef>
          <a:effectRef idx="1">
            <a:schemeClr val="accent5"/>
          </a:effectRef>
          <a:fontRef idx="minor">
            <a:schemeClr val="tx1"/>
          </a:fontRef>
        </p:style>
      </p:cxnSp>
      <p:sp>
        <p:nvSpPr>
          <p:cNvPr id="73" name="65 CuadroTexto">
            <a:extLst>
              <a:ext uri="{FF2B5EF4-FFF2-40B4-BE49-F238E27FC236}">
                <a16:creationId xmlns:a16="http://schemas.microsoft.com/office/drawing/2014/main" xmlns="" id="{477F422F-B2EB-4B4A-8B2E-FAC808FC0C2B}"/>
              </a:ext>
            </a:extLst>
          </p:cNvPr>
          <p:cNvSpPr txBox="1"/>
          <p:nvPr/>
        </p:nvSpPr>
        <p:spPr>
          <a:xfrm>
            <a:off x="8259173" y="5347904"/>
            <a:ext cx="2859677" cy="992571"/>
          </a:xfrm>
          <a:prstGeom prst="rect">
            <a:avLst/>
          </a:prstGeom>
          <a:noFill/>
          <a:ln>
            <a:noFill/>
          </a:ln>
        </p:spPr>
        <p:txBody>
          <a:bodyPr wrap="square" lIns="68570" tIns="34286" rIns="68570" bIns="34286">
            <a:spAutoFit/>
          </a:bodyPr>
          <a:lstStyle/>
          <a:p>
            <a:pPr>
              <a:defRPr/>
            </a:pPr>
            <a:r>
              <a:rPr lang="es-CO" sz="6000" b="1" dirty="0">
                <a:solidFill>
                  <a:schemeClr val="tx2"/>
                </a:solidFill>
              </a:rPr>
              <a:t>279.463</a:t>
            </a:r>
          </a:p>
        </p:txBody>
      </p:sp>
      <p:sp>
        <p:nvSpPr>
          <p:cNvPr id="74" name="CuadroTexto 73">
            <a:extLst>
              <a:ext uri="{FF2B5EF4-FFF2-40B4-BE49-F238E27FC236}">
                <a16:creationId xmlns:a16="http://schemas.microsoft.com/office/drawing/2014/main" xmlns="" id="{34BAF152-DC10-4EAB-80C5-E119404A039F}"/>
              </a:ext>
            </a:extLst>
          </p:cNvPr>
          <p:cNvSpPr txBox="1"/>
          <p:nvPr/>
        </p:nvSpPr>
        <p:spPr>
          <a:xfrm>
            <a:off x="4199306" y="5578475"/>
            <a:ext cx="1661744" cy="769441"/>
          </a:xfrm>
          <a:prstGeom prst="rect">
            <a:avLst/>
          </a:prstGeom>
          <a:noFill/>
        </p:spPr>
        <p:txBody>
          <a:bodyPr wrap="square" rtlCol="0">
            <a:spAutoFit/>
          </a:bodyPr>
          <a:lstStyle/>
          <a:p>
            <a:pPr algn="ctr"/>
            <a:r>
              <a:rPr lang="es-MX" sz="4400" b="1" i="1" dirty="0">
                <a:solidFill>
                  <a:srgbClr val="1C4583"/>
                </a:solidFill>
              </a:rPr>
              <a:t>52.9%</a:t>
            </a:r>
          </a:p>
        </p:txBody>
      </p:sp>
      <p:sp>
        <p:nvSpPr>
          <p:cNvPr id="75" name="65 CuadroTexto">
            <a:extLst>
              <a:ext uri="{FF2B5EF4-FFF2-40B4-BE49-F238E27FC236}">
                <a16:creationId xmlns:a16="http://schemas.microsoft.com/office/drawing/2014/main" xmlns="" id="{BA16A703-7759-49AB-9E7F-0BBFC1DF7831}"/>
              </a:ext>
            </a:extLst>
          </p:cNvPr>
          <p:cNvSpPr txBox="1"/>
          <p:nvPr/>
        </p:nvSpPr>
        <p:spPr>
          <a:xfrm>
            <a:off x="8355041" y="6188075"/>
            <a:ext cx="3449609" cy="561684"/>
          </a:xfrm>
          <a:prstGeom prst="rect">
            <a:avLst/>
          </a:prstGeom>
          <a:noFill/>
          <a:ln>
            <a:noFill/>
          </a:ln>
        </p:spPr>
        <p:txBody>
          <a:bodyPr wrap="square" lIns="68570" tIns="34286" rIns="68570" bIns="34286">
            <a:spAutoFit/>
          </a:bodyPr>
          <a:lstStyle/>
          <a:p>
            <a:pPr>
              <a:defRPr/>
            </a:pPr>
            <a:r>
              <a:rPr lang="es-CO" sz="3200" b="1" dirty="0">
                <a:solidFill>
                  <a:srgbClr val="595959"/>
                </a:solidFill>
              </a:rPr>
              <a:t>Llamadas mes</a:t>
            </a:r>
          </a:p>
        </p:txBody>
      </p:sp>
      <p:sp>
        <p:nvSpPr>
          <p:cNvPr id="76" name="CuadroTexto 75">
            <a:extLst>
              <a:ext uri="{FF2B5EF4-FFF2-40B4-BE49-F238E27FC236}">
                <a16:creationId xmlns:a16="http://schemas.microsoft.com/office/drawing/2014/main" xmlns="" id="{FD072A73-2959-42A1-904E-D06C05D9353B}"/>
              </a:ext>
            </a:extLst>
          </p:cNvPr>
          <p:cNvSpPr txBox="1"/>
          <p:nvPr/>
        </p:nvSpPr>
        <p:spPr>
          <a:xfrm>
            <a:off x="15690850" y="5273675"/>
            <a:ext cx="1158673" cy="646331"/>
          </a:xfrm>
          <a:prstGeom prst="rect">
            <a:avLst/>
          </a:prstGeom>
          <a:solidFill>
            <a:schemeClr val="bg1"/>
          </a:solidFill>
        </p:spPr>
        <p:txBody>
          <a:bodyPr wrap="square" rtlCol="0">
            <a:spAutoFit/>
          </a:bodyPr>
          <a:lstStyle/>
          <a:p>
            <a:pPr algn="r"/>
            <a:r>
              <a:rPr lang="es-CO" sz="3600" b="1" dirty="0">
                <a:solidFill>
                  <a:srgbClr val="595959"/>
                </a:solidFill>
              </a:rPr>
              <a:t>74%</a:t>
            </a:r>
          </a:p>
        </p:txBody>
      </p:sp>
      <p:sp>
        <p:nvSpPr>
          <p:cNvPr id="77" name="CuadroTexto 76">
            <a:extLst>
              <a:ext uri="{FF2B5EF4-FFF2-40B4-BE49-F238E27FC236}">
                <a16:creationId xmlns:a16="http://schemas.microsoft.com/office/drawing/2014/main" xmlns="" id="{0CEA463B-CC0D-4DD7-A608-BE22BDAFFDC5}"/>
              </a:ext>
            </a:extLst>
          </p:cNvPr>
          <p:cNvSpPr txBox="1"/>
          <p:nvPr/>
        </p:nvSpPr>
        <p:spPr>
          <a:xfrm>
            <a:off x="15690850" y="5998944"/>
            <a:ext cx="1158675" cy="646331"/>
          </a:xfrm>
          <a:prstGeom prst="rect">
            <a:avLst/>
          </a:prstGeom>
          <a:solidFill>
            <a:schemeClr val="bg1"/>
          </a:solidFill>
        </p:spPr>
        <p:txBody>
          <a:bodyPr wrap="square" rtlCol="0">
            <a:spAutoFit/>
          </a:bodyPr>
          <a:lstStyle/>
          <a:p>
            <a:pPr algn="r"/>
            <a:r>
              <a:rPr lang="es-CO" sz="3600" b="1" dirty="0">
                <a:solidFill>
                  <a:srgbClr val="595959"/>
                </a:solidFill>
              </a:rPr>
              <a:t>26%</a:t>
            </a:r>
          </a:p>
        </p:txBody>
      </p:sp>
      <p:sp>
        <p:nvSpPr>
          <p:cNvPr id="78" name="65 CuadroTexto">
            <a:extLst>
              <a:ext uri="{FF2B5EF4-FFF2-40B4-BE49-F238E27FC236}">
                <a16:creationId xmlns:a16="http://schemas.microsoft.com/office/drawing/2014/main" xmlns="" id="{FDAF6769-B6EC-41F9-9B85-81934B3BC9FA}"/>
              </a:ext>
            </a:extLst>
          </p:cNvPr>
          <p:cNvSpPr txBox="1"/>
          <p:nvPr/>
        </p:nvSpPr>
        <p:spPr>
          <a:xfrm>
            <a:off x="3727450" y="6188075"/>
            <a:ext cx="2362200" cy="684795"/>
          </a:xfrm>
          <a:prstGeom prst="rect">
            <a:avLst/>
          </a:prstGeom>
          <a:noFill/>
          <a:ln>
            <a:noFill/>
          </a:ln>
        </p:spPr>
        <p:txBody>
          <a:bodyPr wrap="square" lIns="68570" tIns="34286" rIns="68570" bIns="34286">
            <a:spAutoFit/>
          </a:bodyPr>
          <a:lstStyle/>
          <a:p>
            <a:pPr algn="ctr">
              <a:defRPr/>
            </a:pPr>
            <a:r>
              <a:rPr lang="es-CO" sz="4000" b="1" dirty="0">
                <a:solidFill>
                  <a:srgbClr val="595959"/>
                </a:solidFill>
              </a:rPr>
              <a:t>Call</a:t>
            </a:r>
          </a:p>
        </p:txBody>
      </p:sp>
      <p:cxnSp>
        <p:nvCxnSpPr>
          <p:cNvPr id="79" name="Conector recto 78">
            <a:extLst>
              <a:ext uri="{FF2B5EF4-FFF2-40B4-BE49-F238E27FC236}">
                <a16:creationId xmlns:a16="http://schemas.microsoft.com/office/drawing/2014/main" xmlns="" id="{AE56C71F-F1AB-44BA-8FF9-1172D5A7E719}"/>
              </a:ext>
            </a:extLst>
          </p:cNvPr>
          <p:cNvCxnSpPr>
            <a:cxnSpLocks/>
          </p:cNvCxnSpPr>
          <p:nvPr/>
        </p:nvCxnSpPr>
        <p:spPr>
          <a:xfrm flipH="1">
            <a:off x="15614650" y="5502275"/>
            <a:ext cx="2" cy="1167106"/>
          </a:xfrm>
          <a:prstGeom prst="line">
            <a:avLst/>
          </a:prstGeom>
          <a:ln/>
        </p:spPr>
        <p:style>
          <a:lnRef idx="2">
            <a:schemeClr val="accent5"/>
          </a:lnRef>
          <a:fillRef idx="0">
            <a:schemeClr val="accent5"/>
          </a:fillRef>
          <a:effectRef idx="1">
            <a:schemeClr val="accent5"/>
          </a:effectRef>
          <a:fontRef idx="minor">
            <a:schemeClr val="tx1"/>
          </a:fontRef>
        </p:style>
      </p:cxnSp>
      <p:sp>
        <p:nvSpPr>
          <p:cNvPr id="80" name="Rectángulo redondeado 79"/>
          <p:cNvSpPr/>
          <p:nvPr/>
        </p:nvSpPr>
        <p:spPr>
          <a:xfrm>
            <a:off x="6546850" y="5197475"/>
            <a:ext cx="11506200" cy="1828800"/>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3600" dirty="0"/>
          </a:p>
        </p:txBody>
      </p:sp>
      <p:sp>
        <p:nvSpPr>
          <p:cNvPr id="86" name="65 CuadroTexto">
            <a:extLst>
              <a:ext uri="{FF2B5EF4-FFF2-40B4-BE49-F238E27FC236}">
                <a16:creationId xmlns:a16="http://schemas.microsoft.com/office/drawing/2014/main" xmlns="" id="{949D5994-920D-4638-A146-D9D71C6EE241}"/>
              </a:ext>
            </a:extLst>
          </p:cNvPr>
          <p:cNvSpPr txBox="1"/>
          <p:nvPr/>
        </p:nvSpPr>
        <p:spPr>
          <a:xfrm>
            <a:off x="15787659" y="6570581"/>
            <a:ext cx="4419600" cy="377018"/>
          </a:xfrm>
          <a:prstGeom prst="rect">
            <a:avLst/>
          </a:prstGeom>
          <a:noFill/>
          <a:ln>
            <a:noFill/>
          </a:ln>
        </p:spPr>
        <p:txBody>
          <a:bodyPr wrap="square" lIns="68570" tIns="34286" rIns="68570" bIns="34286">
            <a:spAutoFit/>
          </a:bodyPr>
          <a:lstStyle/>
          <a:p>
            <a:pPr>
              <a:defRPr/>
            </a:pPr>
            <a:r>
              <a:rPr lang="es-CO" sz="2000" b="1" dirty="0">
                <a:solidFill>
                  <a:srgbClr val="595959"/>
                </a:solidFill>
              </a:rPr>
              <a:t>*Línea usuarios</a:t>
            </a:r>
            <a:endParaRPr lang="es-CO" sz="2000" dirty="0">
              <a:solidFill>
                <a:srgbClr val="595959"/>
              </a:solidFill>
            </a:endParaRPr>
          </a:p>
        </p:txBody>
      </p:sp>
      <p:grpSp>
        <p:nvGrpSpPr>
          <p:cNvPr id="87" name="Grupo 5">
            <a:extLst>
              <a:ext uri="{FF2B5EF4-FFF2-40B4-BE49-F238E27FC236}">
                <a16:creationId xmlns:a16="http://schemas.microsoft.com/office/drawing/2014/main" xmlns="" id="{E6ECF4B1-5E6E-4702-91B9-D594E86BE626}"/>
              </a:ext>
            </a:extLst>
          </p:cNvPr>
          <p:cNvGrpSpPr/>
          <p:nvPr/>
        </p:nvGrpSpPr>
        <p:grpSpPr>
          <a:xfrm>
            <a:off x="6013450" y="4968875"/>
            <a:ext cx="2286000" cy="2209800"/>
            <a:chOff x="533400" y="2097126"/>
            <a:chExt cx="787400" cy="787400"/>
          </a:xfrm>
        </p:grpSpPr>
        <p:sp>
          <p:nvSpPr>
            <p:cNvPr id="88" name="Elipse 87">
              <a:extLst>
                <a:ext uri="{FF2B5EF4-FFF2-40B4-BE49-F238E27FC236}">
                  <a16:creationId xmlns:a16="http://schemas.microsoft.com/office/drawing/2014/main" xmlns="" id="{7B2E6AB7-D947-4D03-97F6-59EFC6D73AAC}"/>
                </a:ext>
              </a:extLst>
            </p:cNvPr>
            <p:cNvSpPr/>
            <p:nvPr/>
          </p:nvSpPr>
          <p:spPr>
            <a:xfrm>
              <a:off x="533400" y="2097126"/>
              <a:ext cx="787400" cy="787400"/>
            </a:xfrm>
            <a:prstGeom prst="ellipse">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s-MX"/>
            </a:p>
          </p:txBody>
        </p:sp>
        <p:pic>
          <p:nvPicPr>
            <p:cNvPr id="100" name="Picture 8" descr="PÃ³ngase en contacto con los iconos planos Foto de archivo - 27372959">
              <a:extLst>
                <a:ext uri="{FF2B5EF4-FFF2-40B4-BE49-F238E27FC236}">
                  <a16:creationId xmlns:a16="http://schemas.microsoft.com/office/drawing/2014/main" xmlns="" id="{96E479AC-6F7A-4D34-99AA-1CB8F079B30A}"/>
                </a:ext>
              </a:extLst>
            </p:cNvPr>
            <p:cNvPicPr>
              <a:picLocks noChangeAspect="1" noChangeArrowheads="1"/>
            </p:cNvPicPr>
            <p:nvPr/>
          </p:nvPicPr>
          <p:blipFill rotWithShape="1">
            <a:blip r:embed="rId8">
              <a:duotone>
                <a:schemeClr val="accent5">
                  <a:shade val="45000"/>
                  <a:satMod val="135000"/>
                </a:schemeClr>
                <a:prstClr val="white"/>
              </a:duotone>
              <a:extLst>
                <a:ext uri="{BEBA8EAE-BF5A-486C-A8C5-ECC9F3942E4B}">
                  <a14:imgProps xmlns:a14="http://schemas.microsoft.com/office/drawing/2010/main" xmlns="">
                    <a14:imgLayer r:embed="rId9">
                      <a14:imgEffect>
                        <a14:brightnessContrast contrast="40000"/>
                      </a14:imgEffect>
                    </a14:imgLayer>
                  </a14:imgProps>
                </a:ext>
                <a:ext uri="{28A0092B-C50C-407E-A947-70E740481C1C}">
                  <a14:useLocalDpi xmlns:a14="http://schemas.microsoft.com/office/drawing/2010/main" xmlns="" val="0"/>
                </a:ext>
              </a:extLst>
            </a:blip>
            <a:srcRect l="52693" t="60162" r="30381" b="22636"/>
            <a:stretch/>
          </p:blipFill>
          <p:spPr bwMode="auto">
            <a:xfrm>
              <a:off x="626014" y="2184826"/>
              <a:ext cx="602173" cy="612000"/>
            </a:xfrm>
            <a:prstGeom prst="ellipse">
              <a:avLst/>
            </a:prstGeom>
            <a:noFill/>
            <a:extLst>
              <a:ext uri="{909E8E84-426E-40dd-AFC4-6F175D3DCCD1}">
                <a14:hiddenFill xmlns:a14="http://schemas.microsoft.com/office/drawing/2010/main" xmlns="">
                  <a:solidFill>
                    <a:srgbClr val="FFFFFF"/>
                  </a:solidFill>
                </a14:hiddenFill>
              </a:ext>
            </a:extLst>
          </p:spPr>
        </p:pic>
      </p:grpSp>
      <p:sp>
        <p:nvSpPr>
          <p:cNvPr id="102" name="65 CuadroTexto">
            <a:extLst>
              <a:ext uri="{FF2B5EF4-FFF2-40B4-BE49-F238E27FC236}">
                <a16:creationId xmlns:a16="http://schemas.microsoft.com/office/drawing/2014/main" xmlns="" id="{949D5994-920D-4638-A146-D9D71C6EE241}"/>
              </a:ext>
            </a:extLst>
          </p:cNvPr>
          <p:cNvSpPr txBox="1"/>
          <p:nvPr/>
        </p:nvSpPr>
        <p:spPr>
          <a:xfrm>
            <a:off x="13738466" y="8066627"/>
            <a:ext cx="1371600" cy="807905"/>
          </a:xfrm>
          <a:prstGeom prst="rect">
            <a:avLst/>
          </a:prstGeom>
          <a:noFill/>
          <a:ln>
            <a:noFill/>
          </a:ln>
        </p:spPr>
        <p:txBody>
          <a:bodyPr wrap="square" lIns="68570" tIns="34286" rIns="68570" bIns="34286">
            <a:spAutoFit/>
          </a:bodyPr>
          <a:lstStyle/>
          <a:p>
            <a:pPr>
              <a:defRPr/>
            </a:pPr>
            <a:r>
              <a:rPr lang="es-CO" sz="2800" b="1" dirty="0">
                <a:solidFill>
                  <a:srgbClr val="595959"/>
                </a:solidFill>
              </a:rPr>
              <a:t>14%</a:t>
            </a:r>
          </a:p>
          <a:p>
            <a:pPr>
              <a:defRPr/>
            </a:pPr>
            <a:r>
              <a:rPr lang="es-CO" sz="2000" b="1" dirty="0">
                <a:solidFill>
                  <a:srgbClr val="595959"/>
                </a:solidFill>
              </a:rPr>
              <a:t>Web</a:t>
            </a:r>
            <a:endParaRPr lang="es-CO" sz="2000" dirty="0">
              <a:solidFill>
                <a:srgbClr val="595959"/>
              </a:solidFill>
            </a:endParaRPr>
          </a:p>
        </p:txBody>
      </p:sp>
      <p:cxnSp>
        <p:nvCxnSpPr>
          <p:cNvPr id="103" name="Conector recto 102">
            <a:extLst>
              <a:ext uri="{FF2B5EF4-FFF2-40B4-BE49-F238E27FC236}">
                <a16:creationId xmlns:a16="http://schemas.microsoft.com/office/drawing/2014/main" xmlns="" id="{AE56C71F-F1AB-44BA-8FF9-1172D5A7E719}"/>
              </a:ext>
            </a:extLst>
          </p:cNvPr>
          <p:cNvCxnSpPr>
            <a:cxnSpLocks/>
          </p:cNvCxnSpPr>
          <p:nvPr/>
        </p:nvCxnSpPr>
        <p:spPr>
          <a:xfrm flipH="1">
            <a:off x="12763381" y="8474075"/>
            <a:ext cx="2" cy="1167106"/>
          </a:xfrm>
          <a:prstGeom prst="line">
            <a:avLst/>
          </a:prstGeom>
          <a:ln/>
        </p:spPr>
        <p:style>
          <a:lnRef idx="2">
            <a:schemeClr val="accent5"/>
          </a:lnRef>
          <a:fillRef idx="0">
            <a:schemeClr val="accent5"/>
          </a:fillRef>
          <a:effectRef idx="1">
            <a:schemeClr val="accent5"/>
          </a:effectRef>
          <a:fontRef idx="minor">
            <a:schemeClr val="tx1"/>
          </a:fontRef>
        </p:style>
      </p:cxnSp>
      <p:sp>
        <p:nvSpPr>
          <p:cNvPr id="104" name="65 CuadroTexto">
            <a:extLst>
              <a:ext uri="{FF2B5EF4-FFF2-40B4-BE49-F238E27FC236}">
                <a16:creationId xmlns:a16="http://schemas.microsoft.com/office/drawing/2014/main" xmlns="" id="{477F422F-B2EB-4B4A-8B2E-FAC808FC0C2B}"/>
              </a:ext>
            </a:extLst>
          </p:cNvPr>
          <p:cNvSpPr txBox="1"/>
          <p:nvPr/>
        </p:nvSpPr>
        <p:spPr>
          <a:xfrm>
            <a:off x="9955105" y="7864475"/>
            <a:ext cx="2745706" cy="992571"/>
          </a:xfrm>
          <a:prstGeom prst="rect">
            <a:avLst/>
          </a:prstGeom>
          <a:noFill/>
          <a:ln>
            <a:noFill/>
          </a:ln>
        </p:spPr>
        <p:txBody>
          <a:bodyPr wrap="square" lIns="68570" tIns="34286" rIns="68570" bIns="34286">
            <a:spAutoFit/>
          </a:bodyPr>
          <a:lstStyle/>
          <a:p>
            <a:pPr>
              <a:defRPr/>
            </a:pPr>
            <a:r>
              <a:rPr lang="es-ES" sz="6000" b="1" dirty="0">
                <a:solidFill>
                  <a:schemeClr val="tx2"/>
                </a:solidFill>
              </a:rPr>
              <a:t>7</a:t>
            </a:r>
            <a:r>
              <a:rPr lang="es-CO" sz="6000" b="1" dirty="0">
                <a:solidFill>
                  <a:schemeClr val="tx2"/>
                </a:solidFill>
              </a:rPr>
              <a:t>8.995</a:t>
            </a:r>
          </a:p>
        </p:txBody>
      </p:sp>
      <p:sp>
        <p:nvSpPr>
          <p:cNvPr id="105" name="CuadroTexto 104">
            <a:extLst>
              <a:ext uri="{FF2B5EF4-FFF2-40B4-BE49-F238E27FC236}">
                <a16:creationId xmlns:a16="http://schemas.microsoft.com/office/drawing/2014/main" xmlns="" id="{34BAF152-DC10-4EAB-80C5-E119404A039F}"/>
              </a:ext>
            </a:extLst>
          </p:cNvPr>
          <p:cNvSpPr txBox="1"/>
          <p:nvPr/>
        </p:nvSpPr>
        <p:spPr>
          <a:xfrm>
            <a:off x="5175252" y="8093075"/>
            <a:ext cx="2391873" cy="769441"/>
          </a:xfrm>
          <a:prstGeom prst="rect">
            <a:avLst/>
          </a:prstGeom>
          <a:noFill/>
        </p:spPr>
        <p:txBody>
          <a:bodyPr wrap="square" rtlCol="0">
            <a:spAutoFit/>
          </a:bodyPr>
          <a:lstStyle/>
          <a:p>
            <a:pPr algn="ctr"/>
            <a:r>
              <a:rPr lang="es-MX" sz="4400" b="1" i="1" dirty="0">
                <a:solidFill>
                  <a:srgbClr val="1C4583"/>
                </a:solidFill>
              </a:rPr>
              <a:t>14.9%</a:t>
            </a:r>
          </a:p>
        </p:txBody>
      </p:sp>
      <p:sp>
        <p:nvSpPr>
          <p:cNvPr id="106" name="65 CuadroTexto">
            <a:extLst>
              <a:ext uri="{FF2B5EF4-FFF2-40B4-BE49-F238E27FC236}">
                <a16:creationId xmlns:a16="http://schemas.microsoft.com/office/drawing/2014/main" xmlns="" id="{BA16A703-7759-49AB-9E7F-0BBFC1DF7831}"/>
              </a:ext>
            </a:extLst>
          </p:cNvPr>
          <p:cNvSpPr txBox="1"/>
          <p:nvPr/>
        </p:nvSpPr>
        <p:spPr>
          <a:xfrm>
            <a:off x="9772691" y="8702675"/>
            <a:ext cx="2914490" cy="1054127"/>
          </a:xfrm>
          <a:prstGeom prst="rect">
            <a:avLst/>
          </a:prstGeom>
          <a:noFill/>
          <a:ln>
            <a:noFill/>
          </a:ln>
        </p:spPr>
        <p:txBody>
          <a:bodyPr wrap="square" lIns="68570" tIns="34286" rIns="68570" bIns="34286">
            <a:spAutoFit/>
          </a:bodyPr>
          <a:lstStyle/>
          <a:p>
            <a:pPr>
              <a:defRPr/>
            </a:pPr>
            <a:r>
              <a:rPr lang="es-CO" sz="3200" b="1" dirty="0">
                <a:solidFill>
                  <a:srgbClr val="595959"/>
                </a:solidFill>
              </a:rPr>
              <a:t>Gestiones Canal Virtual mes</a:t>
            </a:r>
          </a:p>
        </p:txBody>
      </p:sp>
      <p:sp>
        <p:nvSpPr>
          <p:cNvPr id="107" name="CuadroTexto 106">
            <a:extLst>
              <a:ext uri="{FF2B5EF4-FFF2-40B4-BE49-F238E27FC236}">
                <a16:creationId xmlns:a16="http://schemas.microsoft.com/office/drawing/2014/main" xmlns="" id="{FD072A73-2959-42A1-904E-D06C05D9353B}"/>
              </a:ext>
            </a:extLst>
          </p:cNvPr>
          <p:cNvSpPr txBox="1"/>
          <p:nvPr/>
        </p:nvSpPr>
        <p:spPr>
          <a:xfrm>
            <a:off x="17214850" y="8211482"/>
            <a:ext cx="1158673" cy="646331"/>
          </a:xfrm>
          <a:prstGeom prst="rect">
            <a:avLst/>
          </a:prstGeom>
          <a:solidFill>
            <a:schemeClr val="bg1"/>
          </a:solidFill>
        </p:spPr>
        <p:txBody>
          <a:bodyPr wrap="square" rtlCol="0">
            <a:spAutoFit/>
          </a:bodyPr>
          <a:lstStyle/>
          <a:p>
            <a:pPr algn="r"/>
            <a:r>
              <a:rPr lang="es-CO" sz="3600" b="1" dirty="0">
                <a:solidFill>
                  <a:srgbClr val="595959"/>
                </a:solidFill>
              </a:rPr>
              <a:t>25%</a:t>
            </a:r>
          </a:p>
        </p:txBody>
      </p:sp>
      <p:sp>
        <p:nvSpPr>
          <p:cNvPr id="108" name="CuadroTexto 107">
            <a:extLst>
              <a:ext uri="{FF2B5EF4-FFF2-40B4-BE49-F238E27FC236}">
                <a16:creationId xmlns:a16="http://schemas.microsoft.com/office/drawing/2014/main" xmlns="" id="{0CEA463B-CC0D-4DD7-A608-BE22BDAFFDC5}"/>
              </a:ext>
            </a:extLst>
          </p:cNvPr>
          <p:cNvSpPr txBox="1"/>
          <p:nvPr/>
        </p:nvSpPr>
        <p:spPr>
          <a:xfrm>
            <a:off x="17214850" y="8936751"/>
            <a:ext cx="1158675" cy="646331"/>
          </a:xfrm>
          <a:prstGeom prst="rect">
            <a:avLst/>
          </a:prstGeom>
          <a:solidFill>
            <a:schemeClr val="bg1"/>
          </a:solidFill>
        </p:spPr>
        <p:txBody>
          <a:bodyPr wrap="square" rtlCol="0">
            <a:spAutoFit/>
          </a:bodyPr>
          <a:lstStyle/>
          <a:p>
            <a:pPr algn="r"/>
            <a:r>
              <a:rPr lang="es-CO" sz="3600" b="1" dirty="0">
                <a:solidFill>
                  <a:srgbClr val="595959"/>
                </a:solidFill>
              </a:rPr>
              <a:t>75%</a:t>
            </a:r>
          </a:p>
        </p:txBody>
      </p:sp>
      <p:sp>
        <p:nvSpPr>
          <p:cNvPr id="109" name="65 CuadroTexto">
            <a:extLst>
              <a:ext uri="{FF2B5EF4-FFF2-40B4-BE49-F238E27FC236}">
                <a16:creationId xmlns:a16="http://schemas.microsoft.com/office/drawing/2014/main" xmlns="" id="{FDAF6769-B6EC-41F9-9B85-81934B3BC9FA}"/>
              </a:ext>
            </a:extLst>
          </p:cNvPr>
          <p:cNvSpPr txBox="1"/>
          <p:nvPr/>
        </p:nvSpPr>
        <p:spPr>
          <a:xfrm>
            <a:off x="4983995" y="8702675"/>
            <a:ext cx="2750186" cy="1300348"/>
          </a:xfrm>
          <a:prstGeom prst="rect">
            <a:avLst/>
          </a:prstGeom>
          <a:noFill/>
          <a:ln>
            <a:noFill/>
          </a:ln>
        </p:spPr>
        <p:txBody>
          <a:bodyPr wrap="square" lIns="68570" tIns="34286" rIns="68570" bIns="34286">
            <a:spAutoFit/>
          </a:bodyPr>
          <a:lstStyle/>
          <a:p>
            <a:pPr algn="ctr">
              <a:defRPr/>
            </a:pPr>
            <a:r>
              <a:rPr lang="es-CO" sz="4000" b="1" dirty="0">
                <a:solidFill>
                  <a:srgbClr val="595959"/>
                </a:solidFill>
              </a:rPr>
              <a:t>Canal virtual</a:t>
            </a:r>
          </a:p>
        </p:txBody>
      </p:sp>
      <p:cxnSp>
        <p:nvCxnSpPr>
          <p:cNvPr id="110" name="Conector recto 109">
            <a:extLst>
              <a:ext uri="{FF2B5EF4-FFF2-40B4-BE49-F238E27FC236}">
                <a16:creationId xmlns:a16="http://schemas.microsoft.com/office/drawing/2014/main" xmlns="" id="{AE56C71F-F1AB-44BA-8FF9-1172D5A7E719}"/>
              </a:ext>
            </a:extLst>
          </p:cNvPr>
          <p:cNvCxnSpPr>
            <a:cxnSpLocks/>
          </p:cNvCxnSpPr>
          <p:nvPr/>
        </p:nvCxnSpPr>
        <p:spPr>
          <a:xfrm flipH="1">
            <a:off x="17138650" y="8440082"/>
            <a:ext cx="2" cy="1167106"/>
          </a:xfrm>
          <a:prstGeom prst="line">
            <a:avLst/>
          </a:prstGeom>
          <a:ln/>
        </p:spPr>
        <p:style>
          <a:lnRef idx="2">
            <a:schemeClr val="accent5"/>
          </a:lnRef>
          <a:fillRef idx="0">
            <a:schemeClr val="accent5"/>
          </a:fillRef>
          <a:effectRef idx="1">
            <a:schemeClr val="accent5"/>
          </a:effectRef>
          <a:fontRef idx="minor">
            <a:schemeClr val="tx1"/>
          </a:fontRef>
        </p:style>
      </p:cxnSp>
      <p:sp>
        <p:nvSpPr>
          <p:cNvPr id="111" name="Rectángulo redondeado 110"/>
          <p:cNvSpPr/>
          <p:nvPr/>
        </p:nvSpPr>
        <p:spPr>
          <a:xfrm>
            <a:off x="8419981" y="7559675"/>
            <a:ext cx="11385669" cy="2667000"/>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3600" dirty="0"/>
          </a:p>
        </p:txBody>
      </p:sp>
      <p:grpSp>
        <p:nvGrpSpPr>
          <p:cNvPr id="117" name="Grupo 8">
            <a:extLst>
              <a:ext uri="{FF2B5EF4-FFF2-40B4-BE49-F238E27FC236}">
                <a16:creationId xmlns:a16="http://schemas.microsoft.com/office/drawing/2014/main" xmlns="" id="{17725FCA-500C-40A6-8E74-B9DA7CB6BB9C}"/>
              </a:ext>
            </a:extLst>
          </p:cNvPr>
          <p:cNvGrpSpPr/>
          <p:nvPr/>
        </p:nvGrpSpPr>
        <p:grpSpPr>
          <a:xfrm>
            <a:off x="7353181" y="7788275"/>
            <a:ext cx="2286000" cy="2286000"/>
            <a:chOff x="608971" y="3610562"/>
            <a:chExt cx="787400" cy="787400"/>
          </a:xfrm>
        </p:grpSpPr>
        <p:sp>
          <p:nvSpPr>
            <p:cNvPr id="118" name="Elipse 117">
              <a:extLst>
                <a:ext uri="{FF2B5EF4-FFF2-40B4-BE49-F238E27FC236}">
                  <a16:creationId xmlns:a16="http://schemas.microsoft.com/office/drawing/2014/main" xmlns="" id="{BC546998-76D0-49E4-AC23-0E939823FC02}"/>
                </a:ext>
              </a:extLst>
            </p:cNvPr>
            <p:cNvSpPr/>
            <p:nvPr/>
          </p:nvSpPr>
          <p:spPr>
            <a:xfrm>
              <a:off x="608971" y="3610562"/>
              <a:ext cx="787400" cy="787400"/>
            </a:xfrm>
            <a:prstGeom prst="ellipse">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s-MX"/>
            </a:p>
          </p:txBody>
        </p:sp>
        <p:pic>
          <p:nvPicPr>
            <p:cNvPr id="119" name="Picture 8" descr="PÃ³ngase en contacto con los iconos planos Foto de archivo - 27372959">
              <a:extLst>
                <a:ext uri="{FF2B5EF4-FFF2-40B4-BE49-F238E27FC236}">
                  <a16:creationId xmlns:a16="http://schemas.microsoft.com/office/drawing/2014/main" xmlns="" id="{DE2E34EB-BF4F-49C8-8F1A-53E77DB3ED42}"/>
                </a:ext>
              </a:extLst>
            </p:cNvPr>
            <p:cNvPicPr>
              <a:picLocks noChangeAspect="1" noChangeArrowheads="1"/>
            </p:cNvPicPr>
            <p:nvPr/>
          </p:nvPicPr>
          <p:blipFill rotWithShape="1">
            <a:blip r:embed="rId8">
              <a:duotone>
                <a:schemeClr val="accent5">
                  <a:shade val="45000"/>
                  <a:satMod val="135000"/>
                </a:schemeClr>
                <a:prstClr val="white"/>
              </a:duotone>
              <a:extLst>
                <a:ext uri="{BEBA8EAE-BF5A-486C-A8C5-ECC9F3942E4B}">
                  <a14:imgProps xmlns:a14="http://schemas.microsoft.com/office/drawing/2010/main" xmlns="">
                    <a14:imgLayer r:embed="rId9">
                      <a14:imgEffect>
                        <a14:brightnessContrast contrast="40000"/>
                      </a14:imgEffect>
                    </a14:imgLayer>
                  </a14:imgProps>
                </a:ext>
                <a:ext uri="{28A0092B-C50C-407E-A947-70E740481C1C}">
                  <a14:useLocalDpi xmlns:a14="http://schemas.microsoft.com/office/drawing/2010/main" xmlns="" val="0"/>
                </a:ext>
              </a:extLst>
            </a:blip>
            <a:srcRect l="6980" t="4098" r="76094" b="78700"/>
            <a:stretch/>
          </p:blipFill>
          <p:spPr bwMode="auto">
            <a:xfrm>
              <a:off x="701585" y="3698262"/>
              <a:ext cx="602173" cy="612000"/>
            </a:xfrm>
            <a:prstGeom prst="ellipse">
              <a:avLst/>
            </a:prstGeom>
            <a:noFill/>
            <a:extLst>
              <a:ext uri="{909E8E84-426E-40dd-AFC4-6F175D3DCCD1}">
                <a14:hiddenFill xmlns:a14="http://schemas.microsoft.com/office/drawing/2010/main" xmlns="">
                  <a:solidFill>
                    <a:srgbClr val="FFFFFF"/>
                  </a:solidFill>
                </a14:hiddenFill>
              </a:ext>
            </a:extLst>
          </p:spPr>
        </p:pic>
      </p:grpSp>
      <p:pic>
        <p:nvPicPr>
          <p:cNvPr id="120" name="Picture 8" descr="PÃ³ngase en contacto con los iconos planos Foto de archivo - 27372959">
            <a:extLst>
              <a:ext uri="{FF2B5EF4-FFF2-40B4-BE49-F238E27FC236}">
                <a16:creationId xmlns:a16="http://schemas.microsoft.com/office/drawing/2014/main" xmlns="" id="{A83CF3C4-13B8-4CAC-93B4-F4B85EC13F8A}"/>
              </a:ext>
            </a:extLst>
          </p:cNvPr>
          <p:cNvPicPr>
            <a:picLocks noChangeAspect="1" noChangeArrowheads="1"/>
          </p:cNvPicPr>
          <p:nvPr/>
        </p:nvPicPr>
        <p:blipFill rotWithShape="1">
          <a:blip r:embed="rId8">
            <a:duotone>
              <a:schemeClr val="accent5">
                <a:shade val="45000"/>
                <a:satMod val="135000"/>
              </a:schemeClr>
              <a:prstClr val="white"/>
            </a:duotone>
            <a:extLst>
              <a:ext uri="{BEBA8EAE-BF5A-486C-A8C5-ECC9F3942E4B}">
                <a14:imgProps xmlns:a14="http://schemas.microsoft.com/office/drawing/2010/main" xmlns="">
                  <a14:imgLayer r:embed="rId9">
                    <a14:imgEffect>
                      <a14:brightnessContrast contrast="40000"/>
                    </a14:imgEffect>
                  </a14:imgLayer>
                </a14:imgProps>
              </a:ext>
              <a:ext uri="{28A0092B-C50C-407E-A947-70E740481C1C}">
                <a14:useLocalDpi xmlns:a14="http://schemas.microsoft.com/office/drawing/2010/main" xmlns="" val="0"/>
              </a:ext>
            </a:extLst>
          </a:blip>
          <a:srcRect l="29616" t="41788" r="53458" b="41010"/>
          <a:stretch/>
        </p:blipFill>
        <p:spPr bwMode="auto">
          <a:xfrm>
            <a:off x="12974295" y="8179224"/>
            <a:ext cx="609600" cy="619549"/>
          </a:xfrm>
          <a:prstGeom prst="ellipse">
            <a:avLst/>
          </a:prstGeom>
          <a:noFill/>
          <a:ln>
            <a:solidFill>
              <a:schemeClr val="accent5"/>
            </a:solidFill>
          </a:ln>
          <a:extLst>
            <a:ext uri="{909E8E84-426E-40dd-AFC4-6F175D3DCCD1}">
              <a14:hiddenFill xmlns:a14="http://schemas.microsoft.com/office/drawing/2010/main" xmlns="">
                <a:solidFill>
                  <a:srgbClr val="FFFFFF"/>
                </a:solidFill>
              </a14:hiddenFill>
            </a:ext>
          </a:extLst>
        </p:spPr>
      </p:pic>
      <p:pic>
        <p:nvPicPr>
          <p:cNvPr id="121" name="Picture 8" descr="PÃ³ngase en contacto con los iconos planos Foto de archivo - 27372959">
            <a:extLst>
              <a:ext uri="{FF2B5EF4-FFF2-40B4-BE49-F238E27FC236}">
                <a16:creationId xmlns:a16="http://schemas.microsoft.com/office/drawing/2014/main" xmlns="" id="{D2094864-5EEA-48A0-820A-CA03FD8EB8D0}"/>
              </a:ext>
            </a:extLst>
          </p:cNvPr>
          <p:cNvPicPr>
            <a:picLocks noChangeAspect="1" noChangeArrowheads="1"/>
          </p:cNvPicPr>
          <p:nvPr/>
        </p:nvPicPr>
        <p:blipFill rotWithShape="1">
          <a:blip r:embed="rId8">
            <a:duotone>
              <a:schemeClr val="accent5">
                <a:shade val="45000"/>
                <a:satMod val="135000"/>
              </a:schemeClr>
              <a:prstClr val="white"/>
            </a:duotone>
            <a:extLst>
              <a:ext uri="{BEBA8EAE-BF5A-486C-A8C5-ECC9F3942E4B}">
                <a14:imgProps xmlns:a14="http://schemas.microsoft.com/office/drawing/2010/main" xmlns="">
                  <a14:imgLayer r:embed="rId9">
                    <a14:imgEffect>
                      <a14:brightnessContrast contrast="40000"/>
                    </a14:imgEffect>
                  </a14:imgLayer>
                </a14:imgProps>
              </a:ext>
              <a:ext uri="{28A0092B-C50C-407E-A947-70E740481C1C}">
                <a14:useLocalDpi xmlns:a14="http://schemas.microsoft.com/office/drawing/2010/main" xmlns="" val="0"/>
              </a:ext>
            </a:extLst>
          </a:blip>
          <a:srcRect l="30382" t="60443" r="52692" b="22355"/>
          <a:stretch/>
        </p:blipFill>
        <p:spPr bwMode="auto">
          <a:xfrm>
            <a:off x="13044767" y="9017424"/>
            <a:ext cx="599810" cy="609599"/>
          </a:xfrm>
          <a:prstGeom prst="ellipse">
            <a:avLst/>
          </a:prstGeom>
          <a:noFill/>
          <a:ln>
            <a:solidFill>
              <a:schemeClr val="accent5"/>
            </a:solidFill>
          </a:ln>
          <a:extLst>
            <a:ext uri="{909E8E84-426E-40dd-AFC4-6F175D3DCCD1}">
              <a14:hiddenFill xmlns:a14="http://schemas.microsoft.com/office/drawing/2010/main" xmlns="">
                <a:solidFill>
                  <a:srgbClr val="FFFFFF"/>
                </a:solidFill>
              </a14:hiddenFill>
            </a:ext>
          </a:extLst>
        </p:spPr>
      </p:pic>
      <p:sp>
        <p:nvSpPr>
          <p:cNvPr id="123" name="65 CuadroTexto">
            <a:extLst>
              <a:ext uri="{FF2B5EF4-FFF2-40B4-BE49-F238E27FC236}">
                <a16:creationId xmlns:a16="http://schemas.microsoft.com/office/drawing/2014/main" xmlns="" id="{949D5994-920D-4638-A146-D9D71C6EE241}"/>
              </a:ext>
            </a:extLst>
          </p:cNvPr>
          <p:cNvSpPr txBox="1"/>
          <p:nvPr/>
        </p:nvSpPr>
        <p:spPr>
          <a:xfrm>
            <a:off x="13776147" y="8914305"/>
            <a:ext cx="1371600" cy="807905"/>
          </a:xfrm>
          <a:prstGeom prst="rect">
            <a:avLst/>
          </a:prstGeom>
          <a:noFill/>
          <a:ln>
            <a:noFill/>
          </a:ln>
        </p:spPr>
        <p:txBody>
          <a:bodyPr wrap="square" lIns="68570" tIns="34286" rIns="68570" bIns="34286">
            <a:spAutoFit/>
          </a:bodyPr>
          <a:lstStyle/>
          <a:p>
            <a:pPr>
              <a:defRPr/>
            </a:pPr>
            <a:r>
              <a:rPr lang="es-CO" sz="2800" b="1" dirty="0">
                <a:solidFill>
                  <a:srgbClr val="595959"/>
                </a:solidFill>
              </a:rPr>
              <a:t>11%</a:t>
            </a:r>
          </a:p>
          <a:p>
            <a:pPr>
              <a:defRPr/>
            </a:pPr>
            <a:r>
              <a:rPr lang="es-CO" sz="2000" b="1" dirty="0">
                <a:solidFill>
                  <a:srgbClr val="595959"/>
                </a:solidFill>
              </a:rPr>
              <a:t>APP</a:t>
            </a:r>
            <a:endParaRPr lang="es-CO" sz="2000" dirty="0">
              <a:solidFill>
                <a:srgbClr val="595959"/>
              </a:solidFill>
            </a:endParaRPr>
          </a:p>
        </p:txBody>
      </p:sp>
      <p:pic>
        <p:nvPicPr>
          <p:cNvPr id="125" name="Picture 8" descr="PÃ³ngase en contacto con los iconos planos Foto de archivo - 27372959">
            <a:extLst>
              <a:ext uri="{FF2B5EF4-FFF2-40B4-BE49-F238E27FC236}">
                <a16:creationId xmlns:a16="http://schemas.microsoft.com/office/drawing/2014/main" xmlns="" id="{37CC1E30-EC95-4C84-865D-DEC21AB12EAB}"/>
              </a:ext>
            </a:extLst>
          </p:cNvPr>
          <p:cNvPicPr>
            <a:picLocks noChangeAspect="1" noChangeArrowheads="1"/>
          </p:cNvPicPr>
          <p:nvPr/>
        </p:nvPicPr>
        <p:blipFill rotWithShape="1">
          <a:blip r:embed="rId8">
            <a:duotone>
              <a:schemeClr val="accent5">
                <a:shade val="45000"/>
                <a:satMod val="135000"/>
              </a:schemeClr>
              <a:prstClr val="white"/>
            </a:duotone>
            <a:extLst>
              <a:ext uri="{BEBA8EAE-BF5A-486C-A8C5-ECC9F3942E4B}">
                <a14:imgProps xmlns:a14="http://schemas.microsoft.com/office/drawing/2010/main" xmlns="">
                  <a14:imgLayer r:embed="rId9">
                    <a14:imgEffect>
                      <a14:brightnessContrast contrast="40000"/>
                    </a14:imgEffect>
                  </a14:imgLayer>
                </a14:imgProps>
              </a:ext>
              <a:ext uri="{28A0092B-C50C-407E-A947-70E740481C1C}">
                <a14:useLocalDpi xmlns:a14="http://schemas.microsoft.com/office/drawing/2010/main" xmlns="" val="0"/>
              </a:ext>
            </a:extLst>
          </a:blip>
          <a:srcRect l="6679" t="41200" r="76395" b="41598"/>
          <a:stretch/>
        </p:blipFill>
        <p:spPr bwMode="auto">
          <a:xfrm>
            <a:off x="15125581" y="8169275"/>
            <a:ext cx="599811" cy="609600"/>
          </a:xfrm>
          <a:prstGeom prst="ellipse">
            <a:avLst/>
          </a:prstGeom>
          <a:noFill/>
          <a:ln>
            <a:solidFill>
              <a:schemeClr val="accent5"/>
            </a:solidFill>
          </a:ln>
          <a:extLst>
            <a:ext uri="{909E8E84-426E-40dd-AFC4-6F175D3DCCD1}">
              <a14:hiddenFill xmlns:a14="http://schemas.microsoft.com/office/drawing/2010/main" xmlns="">
                <a:solidFill>
                  <a:srgbClr val="FFFFFF"/>
                </a:solidFill>
              </a14:hiddenFill>
            </a:ext>
          </a:extLst>
        </p:spPr>
      </p:pic>
      <p:sp>
        <p:nvSpPr>
          <p:cNvPr id="126" name="65 CuadroTexto">
            <a:extLst>
              <a:ext uri="{FF2B5EF4-FFF2-40B4-BE49-F238E27FC236}">
                <a16:creationId xmlns:a16="http://schemas.microsoft.com/office/drawing/2014/main" xmlns="" id="{949D5994-920D-4638-A146-D9D71C6EE241}"/>
              </a:ext>
            </a:extLst>
          </p:cNvPr>
          <p:cNvSpPr txBox="1"/>
          <p:nvPr/>
        </p:nvSpPr>
        <p:spPr>
          <a:xfrm>
            <a:off x="15887581" y="8093075"/>
            <a:ext cx="1371600" cy="807905"/>
          </a:xfrm>
          <a:prstGeom prst="rect">
            <a:avLst/>
          </a:prstGeom>
          <a:noFill/>
          <a:ln>
            <a:noFill/>
          </a:ln>
        </p:spPr>
        <p:txBody>
          <a:bodyPr wrap="square" lIns="68570" tIns="34286" rIns="68570" bIns="34286">
            <a:spAutoFit/>
          </a:bodyPr>
          <a:lstStyle/>
          <a:p>
            <a:pPr>
              <a:defRPr/>
            </a:pPr>
            <a:r>
              <a:rPr lang="es-CO" sz="2800" b="1" dirty="0">
                <a:solidFill>
                  <a:srgbClr val="595959"/>
                </a:solidFill>
              </a:rPr>
              <a:t>6%</a:t>
            </a:r>
          </a:p>
          <a:p>
            <a:pPr>
              <a:defRPr/>
            </a:pPr>
            <a:r>
              <a:rPr lang="es-CO" sz="2000" b="1" dirty="0">
                <a:solidFill>
                  <a:srgbClr val="595959"/>
                </a:solidFill>
              </a:rPr>
              <a:t>Email</a:t>
            </a:r>
            <a:endParaRPr lang="es-CO" sz="2000" dirty="0">
              <a:solidFill>
                <a:srgbClr val="595959"/>
              </a:solidFill>
            </a:endParaRPr>
          </a:p>
        </p:txBody>
      </p:sp>
      <p:pic>
        <p:nvPicPr>
          <p:cNvPr id="127" name="Picture 8" descr="PÃ³ngase en contacto con los iconos planos Foto de archivo - 27372959">
            <a:extLst>
              <a:ext uri="{FF2B5EF4-FFF2-40B4-BE49-F238E27FC236}">
                <a16:creationId xmlns:a16="http://schemas.microsoft.com/office/drawing/2014/main" xmlns="" id="{522C42F0-114F-46EF-8D1C-4EF3D42AC75F}"/>
              </a:ext>
            </a:extLst>
          </p:cNvPr>
          <p:cNvPicPr>
            <a:picLocks noChangeAspect="1" noChangeArrowheads="1"/>
          </p:cNvPicPr>
          <p:nvPr/>
        </p:nvPicPr>
        <p:blipFill rotWithShape="1">
          <a:blip r:embed="rId8">
            <a:duotone>
              <a:schemeClr val="accent5">
                <a:shade val="45000"/>
                <a:satMod val="135000"/>
              </a:schemeClr>
              <a:prstClr val="white"/>
            </a:duotone>
            <a:extLst>
              <a:ext uri="{BEBA8EAE-BF5A-486C-A8C5-ECC9F3942E4B}">
                <a14:imgProps xmlns:a14="http://schemas.microsoft.com/office/drawing/2010/main" xmlns="">
                  <a14:imgLayer r:embed="rId9">
                    <a14:imgEffect>
                      <a14:brightnessContrast contrast="40000"/>
                    </a14:imgEffect>
                  </a14:imgLayer>
                </a14:imgProps>
              </a:ext>
              <a:ext uri="{28A0092B-C50C-407E-A947-70E740481C1C}">
                <a14:useLocalDpi xmlns:a14="http://schemas.microsoft.com/office/drawing/2010/main" xmlns="" val="0"/>
              </a:ext>
            </a:extLst>
          </a:blip>
          <a:srcRect l="29917" t="79090" r="53157" b="3708"/>
          <a:stretch/>
        </p:blipFill>
        <p:spPr bwMode="auto">
          <a:xfrm>
            <a:off x="15125582" y="9083676"/>
            <a:ext cx="609600" cy="619549"/>
          </a:xfrm>
          <a:prstGeom prst="ellipse">
            <a:avLst/>
          </a:prstGeom>
          <a:noFill/>
          <a:ln>
            <a:solidFill>
              <a:schemeClr val="accent5"/>
            </a:solidFill>
          </a:ln>
          <a:extLst>
            <a:ext uri="{909E8E84-426E-40dd-AFC4-6F175D3DCCD1}">
              <a14:hiddenFill xmlns:a14="http://schemas.microsoft.com/office/drawing/2010/main" xmlns="">
                <a:solidFill>
                  <a:srgbClr val="FFFFFF"/>
                </a:solidFill>
              </a14:hiddenFill>
            </a:ext>
          </a:extLst>
        </p:spPr>
      </p:pic>
      <p:sp>
        <p:nvSpPr>
          <p:cNvPr id="128" name="65 CuadroTexto">
            <a:extLst>
              <a:ext uri="{FF2B5EF4-FFF2-40B4-BE49-F238E27FC236}">
                <a16:creationId xmlns:a16="http://schemas.microsoft.com/office/drawing/2014/main" xmlns="" id="{949D5994-920D-4638-A146-D9D71C6EE241}"/>
              </a:ext>
            </a:extLst>
          </p:cNvPr>
          <p:cNvSpPr txBox="1"/>
          <p:nvPr/>
        </p:nvSpPr>
        <p:spPr>
          <a:xfrm>
            <a:off x="15963781" y="9007475"/>
            <a:ext cx="1371600" cy="807905"/>
          </a:xfrm>
          <a:prstGeom prst="rect">
            <a:avLst/>
          </a:prstGeom>
          <a:noFill/>
          <a:ln>
            <a:noFill/>
          </a:ln>
        </p:spPr>
        <p:txBody>
          <a:bodyPr wrap="square" lIns="68570" tIns="34286" rIns="68570" bIns="34286">
            <a:spAutoFit/>
          </a:bodyPr>
          <a:lstStyle/>
          <a:p>
            <a:pPr>
              <a:defRPr/>
            </a:pPr>
            <a:r>
              <a:rPr lang="es-CO" sz="2800" b="1" dirty="0">
                <a:solidFill>
                  <a:srgbClr val="595959"/>
                </a:solidFill>
              </a:rPr>
              <a:t>8%</a:t>
            </a:r>
          </a:p>
          <a:p>
            <a:pPr>
              <a:defRPr/>
            </a:pPr>
            <a:r>
              <a:rPr lang="es-CO" sz="2000" b="1" dirty="0">
                <a:solidFill>
                  <a:srgbClr val="595959"/>
                </a:solidFill>
              </a:rPr>
              <a:t>Chat</a:t>
            </a:r>
            <a:endParaRPr lang="es-CO" sz="2000" dirty="0">
              <a:solidFill>
                <a:srgbClr val="595959"/>
              </a:solidFill>
            </a:endParaRPr>
          </a:p>
        </p:txBody>
      </p:sp>
      <p:pic>
        <p:nvPicPr>
          <p:cNvPr id="5" name="Imagen 4">
            <a:extLst>
              <a:ext uri="{FF2B5EF4-FFF2-40B4-BE49-F238E27FC236}">
                <a16:creationId xmlns:a16="http://schemas.microsoft.com/office/drawing/2014/main" xmlns="" id="{33BAD336-6C4E-463A-8DFC-339053F96A53}"/>
              </a:ext>
            </a:extLst>
          </p:cNvPr>
          <p:cNvPicPr>
            <a:picLocks noChangeAspect="1"/>
          </p:cNvPicPr>
          <p:nvPr/>
        </p:nvPicPr>
        <p:blipFill>
          <a:blip r:embed="rId10">
            <a:extLst>
              <a:ext uri="{28A0092B-C50C-407E-A947-70E740481C1C}">
                <a14:useLocalDpi xmlns:a14="http://schemas.microsoft.com/office/drawing/2010/main" xmlns="" val="0"/>
              </a:ext>
            </a:extLst>
          </a:blip>
          <a:stretch>
            <a:fillRect/>
          </a:stretch>
        </p:blipFill>
        <p:spPr>
          <a:xfrm>
            <a:off x="14091163" y="2944183"/>
            <a:ext cx="1110618" cy="725176"/>
          </a:xfrm>
          <a:prstGeom prst="rect">
            <a:avLst/>
          </a:prstGeom>
        </p:spPr>
      </p:pic>
      <p:pic>
        <p:nvPicPr>
          <p:cNvPr id="7" name="Imagen 6">
            <a:extLst>
              <a:ext uri="{FF2B5EF4-FFF2-40B4-BE49-F238E27FC236}">
                <a16:creationId xmlns:a16="http://schemas.microsoft.com/office/drawing/2014/main" xmlns="" id="{9F26DEC1-15E8-4B57-AB05-38D57A5333A1}"/>
              </a:ext>
            </a:extLst>
          </p:cNvPr>
          <p:cNvPicPr>
            <a:picLocks noChangeAspect="1"/>
          </p:cNvPicPr>
          <p:nvPr/>
        </p:nvPicPr>
        <p:blipFill>
          <a:blip r:embed="rId11">
            <a:extLst>
              <a:ext uri="{28A0092B-C50C-407E-A947-70E740481C1C}">
                <a14:useLocalDpi xmlns:a14="http://schemas.microsoft.com/office/drawing/2010/main" xmlns="" val="0"/>
              </a:ext>
            </a:extLst>
          </a:blip>
          <a:stretch>
            <a:fillRect/>
          </a:stretch>
        </p:blipFill>
        <p:spPr>
          <a:xfrm>
            <a:off x="14211899" y="3641866"/>
            <a:ext cx="869145" cy="725176"/>
          </a:xfrm>
          <a:prstGeom prst="rect">
            <a:avLst/>
          </a:prstGeom>
        </p:spPr>
      </p:pic>
      <p:pic>
        <p:nvPicPr>
          <p:cNvPr id="90" name="Imagen 89">
            <a:extLst>
              <a:ext uri="{FF2B5EF4-FFF2-40B4-BE49-F238E27FC236}">
                <a16:creationId xmlns:a16="http://schemas.microsoft.com/office/drawing/2014/main" xmlns="" id="{2875B7C8-05BA-4A32-9320-BF79F1E75D22}"/>
              </a:ext>
            </a:extLst>
          </p:cNvPr>
          <p:cNvPicPr>
            <a:picLocks noChangeAspect="1"/>
          </p:cNvPicPr>
          <p:nvPr/>
        </p:nvPicPr>
        <p:blipFill>
          <a:blip r:embed="rId10">
            <a:extLst>
              <a:ext uri="{28A0092B-C50C-407E-A947-70E740481C1C}">
                <a14:useLocalDpi xmlns:a14="http://schemas.microsoft.com/office/drawing/2010/main" xmlns="" val="0"/>
              </a:ext>
            </a:extLst>
          </a:blip>
          <a:stretch>
            <a:fillRect/>
          </a:stretch>
        </p:blipFill>
        <p:spPr>
          <a:xfrm>
            <a:off x="16878828" y="6031172"/>
            <a:ext cx="989865" cy="646330"/>
          </a:xfrm>
          <a:prstGeom prst="rect">
            <a:avLst/>
          </a:prstGeom>
        </p:spPr>
      </p:pic>
      <p:pic>
        <p:nvPicPr>
          <p:cNvPr id="91" name="Imagen 90">
            <a:extLst>
              <a:ext uri="{FF2B5EF4-FFF2-40B4-BE49-F238E27FC236}">
                <a16:creationId xmlns:a16="http://schemas.microsoft.com/office/drawing/2014/main" xmlns="" id="{91FEB7E4-6BA3-4F9E-A9D8-0000977E048E}"/>
              </a:ext>
            </a:extLst>
          </p:cNvPr>
          <p:cNvPicPr>
            <a:picLocks noChangeAspect="1"/>
          </p:cNvPicPr>
          <p:nvPr/>
        </p:nvPicPr>
        <p:blipFill>
          <a:blip r:embed="rId11">
            <a:extLst>
              <a:ext uri="{28A0092B-C50C-407E-A947-70E740481C1C}">
                <a14:useLocalDpi xmlns:a14="http://schemas.microsoft.com/office/drawing/2010/main" xmlns="" val="0"/>
              </a:ext>
            </a:extLst>
          </a:blip>
          <a:stretch>
            <a:fillRect/>
          </a:stretch>
        </p:blipFill>
        <p:spPr>
          <a:xfrm>
            <a:off x="17033382" y="5273677"/>
            <a:ext cx="777815" cy="648974"/>
          </a:xfrm>
          <a:prstGeom prst="rect">
            <a:avLst/>
          </a:prstGeom>
        </p:spPr>
      </p:pic>
      <p:pic>
        <p:nvPicPr>
          <p:cNvPr id="92" name="Imagen 91">
            <a:extLst>
              <a:ext uri="{FF2B5EF4-FFF2-40B4-BE49-F238E27FC236}">
                <a16:creationId xmlns:a16="http://schemas.microsoft.com/office/drawing/2014/main" xmlns="" id="{5A38621A-7F3A-4A94-8C9B-5AE286BA69FE}"/>
              </a:ext>
            </a:extLst>
          </p:cNvPr>
          <p:cNvPicPr>
            <a:picLocks noChangeAspect="1"/>
          </p:cNvPicPr>
          <p:nvPr/>
        </p:nvPicPr>
        <p:blipFill>
          <a:blip r:embed="rId10">
            <a:extLst>
              <a:ext uri="{28A0092B-C50C-407E-A947-70E740481C1C}">
                <a14:useLocalDpi xmlns:a14="http://schemas.microsoft.com/office/drawing/2010/main" xmlns="" val="0"/>
              </a:ext>
            </a:extLst>
          </a:blip>
          <a:stretch>
            <a:fillRect/>
          </a:stretch>
        </p:blipFill>
        <p:spPr>
          <a:xfrm>
            <a:off x="18317486" y="8934149"/>
            <a:ext cx="1110618" cy="725176"/>
          </a:xfrm>
          <a:prstGeom prst="rect">
            <a:avLst/>
          </a:prstGeom>
        </p:spPr>
      </p:pic>
      <p:pic>
        <p:nvPicPr>
          <p:cNvPr id="93" name="Imagen 92">
            <a:extLst>
              <a:ext uri="{FF2B5EF4-FFF2-40B4-BE49-F238E27FC236}">
                <a16:creationId xmlns:a16="http://schemas.microsoft.com/office/drawing/2014/main" xmlns="" id="{ACAB0FC9-355F-436B-B8EB-380C67A24E5B}"/>
              </a:ext>
            </a:extLst>
          </p:cNvPr>
          <p:cNvPicPr>
            <a:picLocks noChangeAspect="1"/>
          </p:cNvPicPr>
          <p:nvPr/>
        </p:nvPicPr>
        <p:blipFill>
          <a:blip r:embed="rId11">
            <a:extLst>
              <a:ext uri="{28A0092B-C50C-407E-A947-70E740481C1C}">
                <a14:useLocalDpi xmlns:a14="http://schemas.microsoft.com/office/drawing/2010/main" xmlns="" val="0"/>
              </a:ext>
            </a:extLst>
          </a:blip>
          <a:stretch>
            <a:fillRect/>
          </a:stretch>
        </p:blipFill>
        <p:spPr>
          <a:xfrm>
            <a:off x="18540032" y="8042888"/>
            <a:ext cx="869145" cy="725176"/>
          </a:xfrm>
          <a:prstGeom prst="rect">
            <a:avLst/>
          </a:prstGeom>
        </p:spPr>
      </p:pic>
      <p:grpSp>
        <p:nvGrpSpPr>
          <p:cNvPr id="83" name="Grupo 82">
            <a:extLst>
              <a:ext uri="{FF2B5EF4-FFF2-40B4-BE49-F238E27FC236}">
                <a16:creationId xmlns:a16="http://schemas.microsoft.com/office/drawing/2014/main" xmlns="" id="{C981D050-1044-47BD-82AD-CDCE8D2B7B2E}"/>
              </a:ext>
            </a:extLst>
          </p:cNvPr>
          <p:cNvGrpSpPr/>
          <p:nvPr/>
        </p:nvGrpSpPr>
        <p:grpSpPr>
          <a:xfrm>
            <a:off x="16681450" y="0"/>
            <a:ext cx="3422649" cy="2086450"/>
            <a:chOff x="15391902" y="0"/>
            <a:chExt cx="4712197" cy="2816664"/>
          </a:xfrm>
        </p:grpSpPr>
        <p:sp>
          <p:nvSpPr>
            <p:cNvPr id="84" name="object 27">
              <a:extLst>
                <a:ext uri="{FF2B5EF4-FFF2-40B4-BE49-F238E27FC236}">
                  <a16:creationId xmlns:a16="http://schemas.microsoft.com/office/drawing/2014/main" xmlns="" id="{95B2623D-124A-42E4-A5F3-9A12E74A1E80}"/>
                </a:ext>
              </a:extLst>
            </p:cNvPr>
            <p:cNvSpPr/>
            <p:nvPr/>
          </p:nvSpPr>
          <p:spPr>
            <a:xfrm>
              <a:off x="15391902" y="0"/>
              <a:ext cx="4712197" cy="2816664"/>
            </a:xfrm>
            <a:prstGeom prst="rect">
              <a:avLst/>
            </a:prstGeom>
            <a:blipFill>
              <a:blip r:embed="rId12" cstate="print"/>
              <a:stretch>
                <a:fillRect/>
              </a:stretch>
            </a:blipFill>
          </p:spPr>
          <p:txBody>
            <a:bodyPr wrap="square" lIns="0" tIns="0" rIns="0" bIns="0" rtlCol="0"/>
            <a:lstStyle/>
            <a:p>
              <a:endParaRPr dirty="0"/>
            </a:p>
          </p:txBody>
        </p:sp>
        <p:sp>
          <p:nvSpPr>
            <p:cNvPr id="85" name="object 28">
              <a:extLst>
                <a:ext uri="{FF2B5EF4-FFF2-40B4-BE49-F238E27FC236}">
                  <a16:creationId xmlns:a16="http://schemas.microsoft.com/office/drawing/2014/main" xmlns="" id="{EC9E0C65-F514-4D4E-8157-03B49CBB75D6}"/>
                </a:ext>
              </a:extLst>
            </p:cNvPr>
            <p:cNvSpPr/>
            <p:nvPr/>
          </p:nvSpPr>
          <p:spPr>
            <a:xfrm>
              <a:off x="16243583" y="962530"/>
              <a:ext cx="111253" cy="108436"/>
            </a:xfrm>
            <a:prstGeom prst="rect">
              <a:avLst/>
            </a:prstGeom>
            <a:blipFill>
              <a:blip r:embed="rId3" cstate="print"/>
              <a:stretch>
                <a:fillRect/>
              </a:stretch>
            </a:blipFill>
          </p:spPr>
          <p:txBody>
            <a:bodyPr wrap="square" lIns="0" tIns="0" rIns="0" bIns="0" rtlCol="0"/>
            <a:lstStyle/>
            <a:p>
              <a:endParaRPr dirty="0"/>
            </a:p>
          </p:txBody>
        </p:sp>
        <p:sp>
          <p:nvSpPr>
            <p:cNvPr id="89" name="object 29">
              <a:extLst>
                <a:ext uri="{FF2B5EF4-FFF2-40B4-BE49-F238E27FC236}">
                  <a16:creationId xmlns:a16="http://schemas.microsoft.com/office/drawing/2014/main" xmlns="" id="{FE1F3ABA-3723-4DCD-A3EB-FDA8C1D23555}"/>
                </a:ext>
              </a:extLst>
            </p:cNvPr>
            <p:cNvSpPr/>
            <p:nvPr/>
          </p:nvSpPr>
          <p:spPr>
            <a:xfrm>
              <a:off x="16092571" y="986553"/>
              <a:ext cx="405765" cy="155575"/>
            </a:xfrm>
            <a:custGeom>
              <a:avLst/>
              <a:gdLst/>
              <a:ahLst/>
              <a:cxnLst/>
              <a:rect l="l" t="t" r="r" b="b"/>
              <a:pathLst>
                <a:path w="405765" h="155575">
                  <a:moveTo>
                    <a:pt x="25234" y="0"/>
                  </a:moveTo>
                  <a:lnTo>
                    <a:pt x="15363" y="1938"/>
                  </a:lnTo>
                  <a:lnTo>
                    <a:pt x="7347" y="7240"/>
                  </a:lnTo>
                  <a:lnTo>
                    <a:pt x="1966" y="15134"/>
                  </a:lnTo>
                  <a:lnTo>
                    <a:pt x="0" y="24847"/>
                  </a:lnTo>
                  <a:lnTo>
                    <a:pt x="0" y="30292"/>
                  </a:lnTo>
                  <a:lnTo>
                    <a:pt x="2020" y="35862"/>
                  </a:lnTo>
                  <a:lnTo>
                    <a:pt x="5853" y="40271"/>
                  </a:lnTo>
                  <a:lnTo>
                    <a:pt x="35282" y="82149"/>
                  </a:lnTo>
                  <a:lnTo>
                    <a:pt x="73951" y="116242"/>
                  </a:lnTo>
                  <a:lnTo>
                    <a:pt x="119691" y="141085"/>
                  </a:lnTo>
                  <a:lnTo>
                    <a:pt x="170329" y="155209"/>
                  </a:lnTo>
                  <a:lnTo>
                    <a:pt x="181564" y="138711"/>
                  </a:lnTo>
                  <a:lnTo>
                    <a:pt x="196758" y="125968"/>
                  </a:lnTo>
                  <a:lnTo>
                    <a:pt x="214819" y="117754"/>
                  </a:lnTo>
                  <a:lnTo>
                    <a:pt x="234652" y="114844"/>
                  </a:lnTo>
                  <a:lnTo>
                    <a:pt x="336684" y="114844"/>
                  </a:lnTo>
                  <a:lnTo>
                    <a:pt x="344953" y="108750"/>
                  </a:lnTo>
                  <a:lnTo>
                    <a:pt x="204140" y="108750"/>
                  </a:lnTo>
                  <a:lnTo>
                    <a:pt x="158204" y="102661"/>
                  </a:lnTo>
                  <a:lnTo>
                    <a:pt x="115821" y="84933"/>
                  </a:lnTo>
                  <a:lnTo>
                    <a:pt x="79024" y="56373"/>
                  </a:lnTo>
                  <a:lnTo>
                    <a:pt x="49851" y="17790"/>
                  </a:lnTo>
                  <a:lnTo>
                    <a:pt x="44711" y="9846"/>
                  </a:lnTo>
                  <a:lnTo>
                    <a:pt x="38764" y="4304"/>
                  </a:lnTo>
                  <a:lnTo>
                    <a:pt x="32207" y="1058"/>
                  </a:lnTo>
                  <a:lnTo>
                    <a:pt x="25234" y="0"/>
                  </a:lnTo>
                  <a:close/>
                </a:path>
                <a:path w="405765" h="155575">
                  <a:moveTo>
                    <a:pt x="336684" y="114844"/>
                  </a:moveTo>
                  <a:lnTo>
                    <a:pt x="234652" y="114844"/>
                  </a:lnTo>
                  <a:lnTo>
                    <a:pt x="250924" y="116738"/>
                  </a:lnTo>
                  <a:lnTo>
                    <a:pt x="266192" y="122131"/>
                  </a:lnTo>
                  <a:lnTo>
                    <a:pt x="279726" y="130592"/>
                  </a:lnTo>
                  <a:lnTo>
                    <a:pt x="290797" y="141692"/>
                  </a:lnTo>
                  <a:lnTo>
                    <a:pt x="323493" y="124564"/>
                  </a:lnTo>
                  <a:lnTo>
                    <a:pt x="336684" y="114844"/>
                  </a:lnTo>
                  <a:close/>
                </a:path>
                <a:path w="405765" h="155575">
                  <a:moveTo>
                    <a:pt x="380124" y="6345"/>
                  </a:moveTo>
                  <a:lnTo>
                    <a:pt x="371339" y="6345"/>
                  </a:lnTo>
                  <a:lnTo>
                    <a:pt x="362941" y="11025"/>
                  </a:lnTo>
                  <a:lnTo>
                    <a:pt x="358491" y="18229"/>
                  </a:lnTo>
                  <a:lnTo>
                    <a:pt x="330847" y="55308"/>
                  </a:lnTo>
                  <a:lnTo>
                    <a:pt x="294261" y="83877"/>
                  </a:lnTo>
                  <a:lnTo>
                    <a:pt x="251203" y="102251"/>
                  </a:lnTo>
                  <a:lnTo>
                    <a:pt x="204140" y="108750"/>
                  </a:lnTo>
                  <a:lnTo>
                    <a:pt x="344953" y="108750"/>
                  </a:lnTo>
                  <a:lnTo>
                    <a:pt x="353040" y="102791"/>
                  </a:lnTo>
                  <a:lnTo>
                    <a:pt x="378658" y="76657"/>
                  </a:lnTo>
                  <a:lnTo>
                    <a:pt x="399568" y="46448"/>
                  </a:lnTo>
                  <a:lnTo>
                    <a:pt x="403160" y="42113"/>
                  </a:lnTo>
                  <a:lnTo>
                    <a:pt x="405149" y="36532"/>
                  </a:lnTo>
                  <a:lnTo>
                    <a:pt x="405149" y="31025"/>
                  </a:lnTo>
                  <a:lnTo>
                    <a:pt x="403190" y="21452"/>
                  </a:lnTo>
                  <a:lnTo>
                    <a:pt x="397839" y="13604"/>
                  </a:lnTo>
                  <a:lnTo>
                    <a:pt x="389887" y="8296"/>
                  </a:lnTo>
                  <a:lnTo>
                    <a:pt x="380124" y="6345"/>
                  </a:lnTo>
                  <a:close/>
                </a:path>
              </a:pathLst>
            </a:custGeom>
            <a:solidFill>
              <a:srgbClr val="FFFFFF"/>
            </a:solidFill>
          </p:spPr>
          <p:txBody>
            <a:bodyPr wrap="square" lIns="0" tIns="0" rIns="0" bIns="0" rtlCol="0"/>
            <a:lstStyle/>
            <a:p>
              <a:endParaRPr dirty="0"/>
            </a:p>
          </p:txBody>
        </p:sp>
        <p:sp>
          <p:nvSpPr>
            <p:cNvPr id="94" name="object 30">
              <a:extLst>
                <a:ext uri="{FF2B5EF4-FFF2-40B4-BE49-F238E27FC236}">
                  <a16:creationId xmlns:a16="http://schemas.microsoft.com/office/drawing/2014/main" xmlns="" id="{F0EEB56E-6477-45BB-986C-81A8E928496A}"/>
                </a:ext>
              </a:extLst>
            </p:cNvPr>
            <p:cNvSpPr/>
            <p:nvPr/>
          </p:nvSpPr>
          <p:spPr>
            <a:xfrm>
              <a:off x="16278322" y="792962"/>
              <a:ext cx="111158" cy="108499"/>
            </a:xfrm>
            <a:prstGeom prst="rect">
              <a:avLst/>
            </a:prstGeom>
            <a:blipFill>
              <a:blip r:embed="rId4" cstate="print"/>
              <a:stretch>
                <a:fillRect/>
              </a:stretch>
            </a:blipFill>
          </p:spPr>
          <p:txBody>
            <a:bodyPr wrap="square" lIns="0" tIns="0" rIns="0" bIns="0" rtlCol="0"/>
            <a:lstStyle/>
            <a:p>
              <a:endParaRPr dirty="0"/>
            </a:p>
          </p:txBody>
        </p:sp>
        <p:sp>
          <p:nvSpPr>
            <p:cNvPr id="95" name="object 31">
              <a:extLst>
                <a:ext uri="{FF2B5EF4-FFF2-40B4-BE49-F238E27FC236}">
                  <a16:creationId xmlns:a16="http://schemas.microsoft.com/office/drawing/2014/main" xmlns="" id="{8FDA9ED2-9858-492C-B7D9-3E66DE3AED0B}"/>
                </a:ext>
              </a:extLst>
            </p:cNvPr>
            <p:cNvSpPr/>
            <p:nvPr/>
          </p:nvSpPr>
          <p:spPr>
            <a:xfrm>
              <a:off x="16153058" y="703868"/>
              <a:ext cx="382905" cy="296545"/>
            </a:xfrm>
            <a:custGeom>
              <a:avLst/>
              <a:gdLst/>
              <a:ahLst/>
              <a:cxnLst/>
              <a:rect l="l" t="t" r="r" b="b"/>
              <a:pathLst>
                <a:path w="382905" h="296544">
                  <a:moveTo>
                    <a:pt x="363162" y="245753"/>
                  </a:moveTo>
                  <a:lnTo>
                    <a:pt x="145681" y="245753"/>
                  </a:lnTo>
                  <a:lnTo>
                    <a:pt x="168589" y="249511"/>
                  </a:lnTo>
                  <a:lnTo>
                    <a:pt x="188508" y="259961"/>
                  </a:lnTo>
                  <a:lnTo>
                    <a:pt x="204016" y="275867"/>
                  </a:lnTo>
                  <a:lnTo>
                    <a:pt x="213689" y="295993"/>
                  </a:lnTo>
                  <a:lnTo>
                    <a:pt x="217208" y="295385"/>
                  </a:lnTo>
                  <a:lnTo>
                    <a:pt x="223893" y="295385"/>
                  </a:lnTo>
                  <a:lnTo>
                    <a:pt x="264483" y="291538"/>
                  </a:lnTo>
                  <a:lnTo>
                    <a:pt x="304760" y="280097"/>
                  </a:lnTo>
                  <a:lnTo>
                    <a:pt x="341958" y="261790"/>
                  </a:lnTo>
                  <a:lnTo>
                    <a:pt x="363162" y="245753"/>
                  </a:lnTo>
                  <a:close/>
                </a:path>
                <a:path w="382905" h="296544">
                  <a:moveTo>
                    <a:pt x="223893" y="295385"/>
                  </a:moveTo>
                  <a:lnTo>
                    <a:pt x="217208" y="295385"/>
                  </a:lnTo>
                  <a:lnTo>
                    <a:pt x="220045" y="295490"/>
                  </a:lnTo>
                  <a:lnTo>
                    <a:pt x="222789" y="295490"/>
                  </a:lnTo>
                  <a:lnTo>
                    <a:pt x="223893" y="295385"/>
                  </a:lnTo>
                  <a:close/>
                </a:path>
                <a:path w="382905" h="296544">
                  <a:moveTo>
                    <a:pt x="31280" y="0"/>
                  </a:moveTo>
                  <a:lnTo>
                    <a:pt x="6172" y="30718"/>
                  </a:lnTo>
                  <a:lnTo>
                    <a:pt x="0" y="78156"/>
                  </a:lnTo>
                  <a:lnTo>
                    <a:pt x="6078" y="132404"/>
                  </a:lnTo>
                  <a:lnTo>
                    <a:pt x="25915" y="181892"/>
                  </a:lnTo>
                  <a:lnTo>
                    <a:pt x="57767" y="224947"/>
                  </a:lnTo>
                  <a:lnTo>
                    <a:pt x="99892" y="259900"/>
                  </a:lnTo>
                  <a:lnTo>
                    <a:pt x="110760" y="253957"/>
                  </a:lnTo>
                  <a:lnTo>
                    <a:pt x="122150" y="249509"/>
                  </a:lnTo>
                  <a:lnTo>
                    <a:pt x="133859" y="246720"/>
                  </a:lnTo>
                  <a:lnTo>
                    <a:pt x="145681" y="245753"/>
                  </a:lnTo>
                  <a:lnTo>
                    <a:pt x="363162" y="245753"/>
                  </a:lnTo>
                  <a:lnTo>
                    <a:pt x="366526" y="243209"/>
                  </a:lnTo>
                  <a:lnTo>
                    <a:pt x="222621" y="243209"/>
                  </a:lnTo>
                  <a:lnTo>
                    <a:pt x="177717" y="237291"/>
                  </a:lnTo>
                  <a:lnTo>
                    <a:pt x="137341" y="220603"/>
                  </a:lnTo>
                  <a:lnTo>
                    <a:pt x="103114" y="194746"/>
                  </a:lnTo>
                  <a:lnTo>
                    <a:pt x="76658" y="161319"/>
                  </a:lnTo>
                  <a:lnTo>
                    <a:pt x="59596" y="121923"/>
                  </a:lnTo>
                  <a:lnTo>
                    <a:pt x="53548" y="78156"/>
                  </a:lnTo>
                  <a:lnTo>
                    <a:pt x="53925" y="67826"/>
                  </a:lnTo>
                  <a:lnTo>
                    <a:pt x="55095" y="57127"/>
                  </a:lnTo>
                  <a:lnTo>
                    <a:pt x="57117" y="46250"/>
                  </a:lnTo>
                  <a:lnTo>
                    <a:pt x="60050" y="35383"/>
                  </a:lnTo>
                  <a:lnTo>
                    <a:pt x="62647" y="26912"/>
                  </a:lnTo>
                  <a:lnTo>
                    <a:pt x="61568" y="19006"/>
                  </a:lnTo>
                  <a:lnTo>
                    <a:pt x="58082" y="12483"/>
                  </a:lnTo>
                  <a:lnTo>
                    <a:pt x="50962" y="4908"/>
                  </a:lnTo>
                  <a:lnTo>
                    <a:pt x="41629" y="591"/>
                  </a:lnTo>
                  <a:lnTo>
                    <a:pt x="31280" y="0"/>
                  </a:lnTo>
                  <a:close/>
                </a:path>
                <a:path w="382905" h="296544">
                  <a:moveTo>
                    <a:pt x="355350" y="191745"/>
                  </a:moveTo>
                  <a:lnTo>
                    <a:pt x="349769" y="191745"/>
                  </a:lnTo>
                  <a:lnTo>
                    <a:pt x="344209" y="193357"/>
                  </a:lnTo>
                  <a:lnTo>
                    <a:pt x="338544" y="197943"/>
                  </a:lnTo>
                  <a:lnTo>
                    <a:pt x="312848" y="217257"/>
                  </a:lnTo>
                  <a:lnTo>
                    <a:pt x="284352" y="231457"/>
                  </a:lnTo>
                  <a:lnTo>
                    <a:pt x="253971" y="240216"/>
                  </a:lnTo>
                  <a:lnTo>
                    <a:pt x="222621" y="243209"/>
                  </a:lnTo>
                  <a:lnTo>
                    <a:pt x="366526" y="243209"/>
                  </a:lnTo>
                  <a:lnTo>
                    <a:pt x="374417" y="237241"/>
                  </a:lnTo>
                  <a:lnTo>
                    <a:pt x="379066" y="232759"/>
                  </a:lnTo>
                  <a:lnTo>
                    <a:pt x="382470" y="225503"/>
                  </a:lnTo>
                  <a:lnTo>
                    <a:pt x="382470" y="218121"/>
                  </a:lnTo>
                  <a:lnTo>
                    <a:pt x="380336" y="207811"/>
                  </a:lnTo>
                  <a:lnTo>
                    <a:pt x="374521" y="199432"/>
                  </a:lnTo>
                  <a:lnTo>
                    <a:pt x="365900" y="193803"/>
                  </a:lnTo>
                  <a:lnTo>
                    <a:pt x="355350" y="191745"/>
                  </a:lnTo>
                  <a:close/>
                </a:path>
              </a:pathLst>
            </a:custGeom>
            <a:solidFill>
              <a:srgbClr val="FFFFFF"/>
            </a:solidFill>
          </p:spPr>
          <p:txBody>
            <a:bodyPr wrap="square" lIns="0" tIns="0" rIns="0" bIns="0" rtlCol="0"/>
            <a:lstStyle/>
            <a:p>
              <a:endParaRPr dirty="0"/>
            </a:p>
          </p:txBody>
        </p:sp>
        <p:sp>
          <p:nvSpPr>
            <p:cNvPr id="96" name="object 32">
              <a:extLst>
                <a:ext uri="{FF2B5EF4-FFF2-40B4-BE49-F238E27FC236}">
                  <a16:creationId xmlns:a16="http://schemas.microsoft.com/office/drawing/2014/main" xmlns="" id="{A2203FAD-CCD3-4FEA-B610-2924EE077CCC}"/>
                </a:ext>
              </a:extLst>
            </p:cNvPr>
            <p:cNvSpPr/>
            <p:nvPr/>
          </p:nvSpPr>
          <p:spPr>
            <a:xfrm>
              <a:off x="16271589" y="1114379"/>
              <a:ext cx="111075" cy="108614"/>
            </a:xfrm>
            <a:prstGeom prst="rect">
              <a:avLst/>
            </a:prstGeom>
            <a:blipFill>
              <a:blip r:embed="rId5" cstate="print"/>
              <a:stretch>
                <a:fillRect/>
              </a:stretch>
            </a:blipFill>
          </p:spPr>
          <p:txBody>
            <a:bodyPr wrap="square" lIns="0" tIns="0" rIns="0" bIns="0" rtlCol="0"/>
            <a:lstStyle/>
            <a:p>
              <a:endParaRPr dirty="0"/>
            </a:p>
          </p:txBody>
        </p:sp>
        <p:sp>
          <p:nvSpPr>
            <p:cNvPr id="97" name="object 33">
              <a:extLst>
                <a:ext uri="{FF2B5EF4-FFF2-40B4-BE49-F238E27FC236}">
                  <a16:creationId xmlns:a16="http://schemas.microsoft.com/office/drawing/2014/main" xmlns="" id="{20E29332-DC2A-46E0-A251-253E88B58B98}"/>
                </a:ext>
              </a:extLst>
            </p:cNvPr>
            <p:cNvSpPr/>
            <p:nvPr/>
          </p:nvSpPr>
          <p:spPr>
            <a:xfrm>
              <a:off x="16176973" y="1091822"/>
              <a:ext cx="325755" cy="220979"/>
            </a:xfrm>
            <a:custGeom>
              <a:avLst/>
              <a:gdLst/>
              <a:ahLst/>
              <a:cxnLst/>
              <a:rect l="l" t="t" r="r" b="b"/>
              <a:pathLst>
                <a:path w="325755" h="220980">
                  <a:moveTo>
                    <a:pt x="27140" y="153052"/>
                  </a:moveTo>
                  <a:lnTo>
                    <a:pt x="25329" y="153052"/>
                  </a:lnTo>
                  <a:lnTo>
                    <a:pt x="15491" y="154971"/>
                  </a:lnTo>
                  <a:lnTo>
                    <a:pt x="7438" y="160226"/>
                  </a:lnTo>
                  <a:lnTo>
                    <a:pt x="1997" y="168067"/>
                  </a:lnTo>
                  <a:lnTo>
                    <a:pt x="0" y="177743"/>
                  </a:lnTo>
                  <a:lnTo>
                    <a:pt x="1214" y="185134"/>
                  </a:lnTo>
                  <a:lnTo>
                    <a:pt x="40224" y="210318"/>
                  </a:lnTo>
                  <a:lnTo>
                    <a:pt x="84983" y="219773"/>
                  </a:lnTo>
                  <a:lnTo>
                    <a:pt x="107619" y="220977"/>
                  </a:lnTo>
                  <a:lnTo>
                    <a:pt x="154288" y="216003"/>
                  </a:lnTo>
                  <a:lnTo>
                    <a:pt x="197694" y="201773"/>
                  </a:lnTo>
                  <a:lnTo>
                    <a:pt x="236689" y="179327"/>
                  </a:lnTo>
                  <a:lnTo>
                    <a:pt x="247674" y="169596"/>
                  </a:lnTo>
                  <a:lnTo>
                    <a:pt x="107619" y="169596"/>
                  </a:lnTo>
                  <a:lnTo>
                    <a:pt x="89743" y="168559"/>
                  </a:lnTo>
                  <a:lnTo>
                    <a:pt x="71493" y="165534"/>
                  </a:lnTo>
                  <a:lnTo>
                    <a:pt x="53045" y="160647"/>
                  </a:lnTo>
                  <a:lnTo>
                    <a:pt x="34574" y="154026"/>
                  </a:lnTo>
                  <a:lnTo>
                    <a:pt x="29077" y="153115"/>
                  </a:lnTo>
                  <a:lnTo>
                    <a:pt x="27140" y="153052"/>
                  </a:lnTo>
                  <a:close/>
                </a:path>
                <a:path w="325755" h="220980">
                  <a:moveTo>
                    <a:pt x="300315" y="0"/>
                  </a:moveTo>
                  <a:lnTo>
                    <a:pt x="262768" y="69150"/>
                  </a:lnTo>
                  <a:lnTo>
                    <a:pt x="237474" y="109808"/>
                  </a:lnTo>
                  <a:lnTo>
                    <a:pt x="201531" y="141563"/>
                  </a:lnTo>
                  <a:lnTo>
                    <a:pt x="157420" y="162223"/>
                  </a:lnTo>
                  <a:lnTo>
                    <a:pt x="107619" y="169596"/>
                  </a:lnTo>
                  <a:lnTo>
                    <a:pt x="247674" y="169596"/>
                  </a:lnTo>
                  <a:lnTo>
                    <a:pt x="270126" y="149707"/>
                  </a:lnTo>
                  <a:lnTo>
                    <a:pt x="296857" y="113952"/>
                  </a:lnTo>
                  <a:lnTo>
                    <a:pt x="315735" y="73102"/>
                  </a:lnTo>
                  <a:lnTo>
                    <a:pt x="325613" y="28198"/>
                  </a:lnTo>
                  <a:lnTo>
                    <a:pt x="325372" y="26407"/>
                  </a:lnTo>
                  <a:lnTo>
                    <a:pt x="325372" y="24512"/>
                  </a:lnTo>
                  <a:lnTo>
                    <a:pt x="323396" y="14886"/>
                  </a:lnTo>
                  <a:lnTo>
                    <a:pt x="318015" y="7104"/>
                  </a:lnTo>
                  <a:lnTo>
                    <a:pt x="310048" y="1898"/>
                  </a:lnTo>
                  <a:lnTo>
                    <a:pt x="300315" y="0"/>
                  </a:lnTo>
                  <a:close/>
                </a:path>
              </a:pathLst>
            </a:custGeom>
            <a:solidFill>
              <a:srgbClr val="FFFFFF"/>
            </a:solidFill>
          </p:spPr>
          <p:txBody>
            <a:bodyPr wrap="square" lIns="0" tIns="0" rIns="0" bIns="0" rtlCol="0"/>
            <a:lstStyle/>
            <a:p>
              <a:endParaRPr dirty="0"/>
            </a:p>
          </p:txBody>
        </p:sp>
        <p:sp>
          <p:nvSpPr>
            <p:cNvPr id="98" name="object 34">
              <a:extLst>
                <a:ext uri="{FF2B5EF4-FFF2-40B4-BE49-F238E27FC236}">
                  <a16:creationId xmlns:a16="http://schemas.microsoft.com/office/drawing/2014/main" xmlns="" id="{2A13C245-7C8C-4028-B80F-241A1A561F22}"/>
                </a:ext>
              </a:extLst>
            </p:cNvPr>
            <p:cNvSpPr/>
            <p:nvPr/>
          </p:nvSpPr>
          <p:spPr>
            <a:xfrm>
              <a:off x="16909752" y="812006"/>
              <a:ext cx="304165" cy="321310"/>
            </a:xfrm>
            <a:custGeom>
              <a:avLst/>
              <a:gdLst/>
              <a:ahLst/>
              <a:cxnLst/>
              <a:rect l="l" t="t" r="r" b="b"/>
              <a:pathLst>
                <a:path w="304165" h="321309">
                  <a:moveTo>
                    <a:pt x="263573" y="52825"/>
                  </a:moveTo>
                  <a:lnTo>
                    <a:pt x="145534" y="52825"/>
                  </a:lnTo>
                  <a:lnTo>
                    <a:pt x="173025" y="55429"/>
                  </a:lnTo>
                  <a:lnTo>
                    <a:pt x="192657" y="63240"/>
                  </a:lnTo>
                  <a:lnTo>
                    <a:pt x="204435" y="76259"/>
                  </a:lnTo>
                  <a:lnTo>
                    <a:pt x="208360" y="94489"/>
                  </a:lnTo>
                  <a:lnTo>
                    <a:pt x="206661" y="105994"/>
                  </a:lnTo>
                  <a:lnTo>
                    <a:pt x="169324" y="129696"/>
                  </a:lnTo>
                  <a:lnTo>
                    <a:pt x="140797" y="133471"/>
                  </a:lnTo>
                  <a:lnTo>
                    <a:pt x="131317" y="134823"/>
                  </a:lnTo>
                  <a:lnTo>
                    <a:pt x="123523" y="136104"/>
                  </a:lnTo>
                  <a:lnTo>
                    <a:pt x="117399" y="137346"/>
                  </a:lnTo>
                  <a:lnTo>
                    <a:pt x="91708" y="141059"/>
                  </a:lnTo>
                  <a:lnTo>
                    <a:pt x="51802" y="151636"/>
                  </a:lnTo>
                  <a:lnTo>
                    <a:pt x="9418" y="188203"/>
                  </a:lnTo>
                  <a:lnTo>
                    <a:pt x="0" y="231783"/>
                  </a:lnTo>
                  <a:lnTo>
                    <a:pt x="1989" y="252023"/>
                  </a:lnTo>
                  <a:lnTo>
                    <a:pt x="31705" y="298661"/>
                  </a:lnTo>
                  <a:lnTo>
                    <a:pt x="83413" y="319552"/>
                  </a:lnTo>
                  <a:lnTo>
                    <a:pt x="104426" y="320943"/>
                  </a:lnTo>
                  <a:lnTo>
                    <a:pt x="136323" y="318635"/>
                  </a:lnTo>
                  <a:lnTo>
                    <a:pt x="164463" y="311707"/>
                  </a:lnTo>
                  <a:lnTo>
                    <a:pt x="188845" y="300154"/>
                  </a:lnTo>
                  <a:lnTo>
                    <a:pt x="209470" y="283970"/>
                  </a:lnTo>
                  <a:lnTo>
                    <a:pt x="303948" y="283970"/>
                  </a:lnTo>
                  <a:lnTo>
                    <a:pt x="303948" y="268148"/>
                  </a:lnTo>
                  <a:lnTo>
                    <a:pt x="129106" y="268148"/>
                  </a:lnTo>
                  <a:lnTo>
                    <a:pt x="118034" y="267633"/>
                  </a:lnTo>
                  <a:lnTo>
                    <a:pt x="79448" y="254046"/>
                  </a:lnTo>
                  <a:lnTo>
                    <a:pt x="66898" y="228830"/>
                  </a:lnTo>
                  <a:lnTo>
                    <a:pt x="70352" y="210066"/>
                  </a:lnTo>
                  <a:lnTo>
                    <a:pt x="80696" y="195412"/>
                  </a:lnTo>
                  <a:lnTo>
                    <a:pt x="97926" y="184853"/>
                  </a:lnTo>
                  <a:lnTo>
                    <a:pt x="122027" y="178392"/>
                  </a:lnTo>
                  <a:lnTo>
                    <a:pt x="149195" y="175133"/>
                  </a:lnTo>
                  <a:lnTo>
                    <a:pt x="171946" y="171205"/>
                  </a:lnTo>
                  <a:lnTo>
                    <a:pt x="190289" y="166620"/>
                  </a:lnTo>
                  <a:lnTo>
                    <a:pt x="204234" y="161387"/>
                  </a:lnTo>
                  <a:lnTo>
                    <a:pt x="271719" y="161387"/>
                  </a:lnTo>
                  <a:lnTo>
                    <a:pt x="271719" y="99316"/>
                  </a:lnTo>
                  <a:lnTo>
                    <a:pt x="271300" y="99316"/>
                  </a:lnTo>
                  <a:lnTo>
                    <a:pt x="271363" y="98907"/>
                  </a:lnTo>
                  <a:lnTo>
                    <a:pt x="271604" y="98436"/>
                  </a:lnTo>
                  <a:lnTo>
                    <a:pt x="271719" y="88594"/>
                  </a:lnTo>
                  <a:lnTo>
                    <a:pt x="269293" y="67380"/>
                  </a:lnTo>
                  <a:lnTo>
                    <a:pt x="263573" y="52825"/>
                  </a:lnTo>
                  <a:close/>
                </a:path>
                <a:path w="304165" h="321309">
                  <a:moveTo>
                    <a:pt x="303948" y="283970"/>
                  </a:moveTo>
                  <a:lnTo>
                    <a:pt x="209470" y="283970"/>
                  </a:lnTo>
                  <a:lnTo>
                    <a:pt x="215400" y="300154"/>
                  </a:lnTo>
                  <a:lnTo>
                    <a:pt x="226082" y="311707"/>
                  </a:lnTo>
                  <a:lnTo>
                    <a:pt x="241522" y="318635"/>
                  </a:lnTo>
                  <a:lnTo>
                    <a:pt x="261730" y="320943"/>
                  </a:lnTo>
                  <a:lnTo>
                    <a:pt x="272058" y="320464"/>
                  </a:lnTo>
                  <a:lnTo>
                    <a:pt x="282533" y="319028"/>
                  </a:lnTo>
                  <a:lnTo>
                    <a:pt x="293161" y="316636"/>
                  </a:lnTo>
                  <a:lnTo>
                    <a:pt x="303948" y="313288"/>
                  </a:lnTo>
                  <a:lnTo>
                    <a:pt x="303948" y="283970"/>
                  </a:lnTo>
                  <a:close/>
                </a:path>
                <a:path w="304165" h="321309">
                  <a:moveTo>
                    <a:pt x="271719" y="161387"/>
                  </a:moveTo>
                  <a:lnTo>
                    <a:pt x="204234" y="161387"/>
                  </a:lnTo>
                  <a:lnTo>
                    <a:pt x="204234" y="210071"/>
                  </a:lnTo>
                  <a:lnTo>
                    <a:pt x="202582" y="223687"/>
                  </a:lnTo>
                  <a:lnTo>
                    <a:pt x="177827" y="255238"/>
                  </a:lnTo>
                  <a:lnTo>
                    <a:pt x="129106" y="268148"/>
                  </a:lnTo>
                  <a:lnTo>
                    <a:pt x="281289" y="268148"/>
                  </a:lnTo>
                  <a:lnTo>
                    <a:pt x="276954" y="266368"/>
                  </a:lnTo>
                  <a:lnTo>
                    <a:pt x="274557" y="262882"/>
                  </a:lnTo>
                  <a:lnTo>
                    <a:pt x="272651" y="259342"/>
                  </a:lnTo>
                  <a:lnTo>
                    <a:pt x="271809" y="254046"/>
                  </a:lnTo>
                  <a:lnTo>
                    <a:pt x="271719" y="161387"/>
                  </a:lnTo>
                  <a:close/>
                </a:path>
                <a:path w="304165" h="321309">
                  <a:moveTo>
                    <a:pt x="303948" y="266955"/>
                  </a:moveTo>
                  <a:lnTo>
                    <a:pt x="299236" y="267771"/>
                  </a:lnTo>
                  <a:lnTo>
                    <a:pt x="296095" y="268148"/>
                  </a:lnTo>
                  <a:lnTo>
                    <a:pt x="303948" y="268148"/>
                  </a:lnTo>
                  <a:lnTo>
                    <a:pt x="303948" y="266955"/>
                  </a:lnTo>
                  <a:close/>
                </a:path>
                <a:path w="304165" h="321309">
                  <a:moveTo>
                    <a:pt x="149628" y="0"/>
                  </a:moveTo>
                  <a:lnTo>
                    <a:pt x="97411" y="5294"/>
                  </a:lnTo>
                  <a:lnTo>
                    <a:pt x="56919" y="21151"/>
                  </a:lnTo>
                  <a:lnTo>
                    <a:pt x="24384" y="54127"/>
                  </a:lnTo>
                  <a:lnTo>
                    <a:pt x="11214" y="101515"/>
                  </a:lnTo>
                  <a:lnTo>
                    <a:pt x="78049" y="101515"/>
                  </a:lnTo>
                  <a:lnTo>
                    <a:pt x="84035" y="80209"/>
                  </a:lnTo>
                  <a:lnTo>
                    <a:pt x="97279" y="64994"/>
                  </a:lnTo>
                  <a:lnTo>
                    <a:pt x="117780" y="55867"/>
                  </a:lnTo>
                  <a:lnTo>
                    <a:pt x="145534" y="52825"/>
                  </a:lnTo>
                  <a:lnTo>
                    <a:pt x="263573" y="52825"/>
                  </a:lnTo>
                  <a:lnTo>
                    <a:pt x="262020" y="48875"/>
                  </a:lnTo>
                  <a:lnTo>
                    <a:pt x="232956" y="19978"/>
                  </a:lnTo>
                  <a:lnTo>
                    <a:pt x="195682" y="4990"/>
                  </a:lnTo>
                  <a:lnTo>
                    <a:pt x="173757" y="1247"/>
                  </a:lnTo>
                  <a:lnTo>
                    <a:pt x="149628" y="0"/>
                  </a:lnTo>
                  <a:close/>
                </a:path>
                <a:path w="304165" h="321309">
                  <a:moveTo>
                    <a:pt x="271719" y="99002"/>
                  </a:moveTo>
                  <a:lnTo>
                    <a:pt x="271541" y="99075"/>
                  </a:lnTo>
                  <a:lnTo>
                    <a:pt x="271447" y="99253"/>
                  </a:lnTo>
                  <a:lnTo>
                    <a:pt x="271300" y="99316"/>
                  </a:lnTo>
                  <a:lnTo>
                    <a:pt x="271719" y="99316"/>
                  </a:lnTo>
                  <a:lnTo>
                    <a:pt x="271719" y="99002"/>
                  </a:lnTo>
                  <a:close/>
                </a:path>
              </a:pathLst>
            </a:custGeom>
            <a:solidFill>
              <a:srgbClr val="FFFFFF"/>
            </a:solidFill>
          </p:spPr>
          <p:txBody>
            <a:bodyPr wrap="square" lIns="0" tIns="0" rIns="0" bIns="0" rtlCol="0"/>
            <a:lstStyle/>
            <a:p>
              <a:endParaRPr dirty="0"/>
            </a:p>
          </p:txBody>
        </p:sp>
        <p:sp>
          <p:nvSpPr>
            <p:cNvPr id="99" name="object 35">
              <a:extLst>
                <a:ext uri="{FF2B5EF4-FFF2-40B4-BE49-F238E27FC236}">
                  <a16:creationId xmlns:a16="http://schemas.microsoft.com/office/drawing/2014/main" xmlns="" id="{A080319D-45B8-4109-B132-A1E9D26E9171}"/>
                </a:ext>
              </a:extLst>
            </p:cNvPr>
            <p:cNvSpPr/>
            <p:nvPr/>
          </p:nvSpPr>
          <p:spPr>
            <a:xfrm>
              <a:off x="17231693" y="812584"/>
              <a:ext cx="440055" cy="311785"/>
            </a:xfrm>
            <a:custGeom>
              <a:avLst/>
              <a:gdLst/>
              <a:ahLst/>
              <a:cxnLst/>
              <a:rect l="l" t="t" r="r" b="b"/>
              <a:pathLst>
                <a:path w="440055" h="311784">
                  <a:moveTo>
                    <a:pt x="63411" y="8261"/>
                  </a:moveTo>
                  <a:lnTo>
                    <a:pt x="0" y="8261"/>
                  </a:lnTo>
                  <a:lnTo>
                    <a:pt x="0" y="311592"/>
                  </a:lnTo>
                  <a:lnTo>
                    <a:pt x="66929" y="311592"/>
                  </a:lnTo>
                  <a:lnTo>
                    <a:pt x="66929" y="131451"/>
                  </a:lnTo>
                  <a:lnTo>
                    <a:pt x="68179" y="114383"/>
                  </a:lnTo>
                  <a:lnTo>
                    <a:pt x="86855" y="73369"/>
                  </a:lnTo>
                  <a:lnTo>
                    <a:pt x="119960" y="54099"/>
                  </a:lnTo>
                  <a:lnTo>
                    <a:pt x="133210" y="52815"/>
                  </a:lnTo>
                  <a:lnTo>
                    <a:pt x="430921" y="52815"/>
                  </a:lnTo>
                  <a:lnTo>
                    <a:pt x="429524" y="50469"/>
                  </a:lnTo>
                  <a:lnTo>
                    <a:pt x="63411" y="50469"/>
                  </a:lnTo>
                  <a:lnTo>
                    <a:pt x="63411" y="8261"/>
                  </a:lnTo>
                  <a:close/>
                </a:path>
                <a:path w="440055" h="311784">
                  <a:moveTo>
                    <a:pt x="318032" y="52815"/>
                  </a:moveTo>
                  <a:lnTo>
                    <a:pt x="133210" y="52815"/>
                  </a:lnTo>
                  <a:lnTo>
                    <a:pt x="146814" y="53804"/>
                  </a:lnTo>
                  <a:lnTo>
                    <a:pt x="158273" y="56774"/>
                  </a:lnTo>
                  <a:lnTo>
                    <a:pt x="183638" y="88325"/>
                  </a:lnTo>
                  <a:lnTo>
                    <a:pt x="186570" y="311592"/>
                  </a:lnTo>
                  <a:lnTo>
                    <a:pt x="253479" y="311592"/>
                  </a:lnTo>
                  <a:lnTo>
                    <a:pt x="253479" y="133817"/>
                  </a:lnTo>
                  <a:lnTo>
                    <a:pt x="257509" y="98376"/>
                  </a:lnTo>
                  <a:lnTo>
                    <a:pt x="269605" y="73063"/>
                  </a:lnTo>
                  <a:lnTo>
                    <a:pt x="289777" y="57876"/>
                  </a:lnTo>
                  <a:lnTo>
                    <a:pt x="318032" y="52815"/>
                  </a:lnTo>
                  <a:close/>
                </a:path>
                <a:path w="440055" h="311784">
                  <a:moveTo>
                    <a:pt x="430921" y="52815"/>
                  </a:moveTo>
                  <a:lnTo>
                    <a:pt x="318032" y="52815"/>
                  </a:lnTo>
                  <a:lnTo>
                    <a:pt x="334381" y="54208"/>
                  </a:lnTo>
                  <a:lnTo>
                    <a:pt x="347653" y="58388"/>
                  </a:lnTo>
                  <a:lnTo>
                    <a:pt x="371098" y="97872"/>
                  </a:lnTo>
                  <a:lnTo>
                    <a:pt x="373130" y="311592"/>
                  </a:lnTo>
                  <a:lnTo>
                    <a:pt x="440018" y="311592"/>
                  </a:lnTo>
                  <a:lnTo>
                    <a:pt x="439919" y="101456"/>
                  </a:lnTo>
                  <a:lnTo>
                    <a:pt x="433681" y="57448"/>
                  </a:lnTo>
                  <a:lnTo>
                    <a:pt x="430921" y="52815"/>
                  </a:lnTo>
                  <a:close/>
                </a:path>
                <a:path w="440055" h="311784">
                  <a:moveTo>
                    <a:pt x="158382" y="0"/>
                  </a:moveTo>
                  <a:lnTo>
                    <a:pt x="130561" y="3151"/>
                  </a:lnTo>
                  <a:lnTo>
                    <a:pt x="105749" y="12610"/>
                  </a:lnTo>
                  <a:lnTo>
                    <a:pt x="83927" y="28381"/>
                  </a:lnTo>
                  <a:lnTo>
                    <a:pt x="65076" y="50469"/>
                  </a:lnTo>
                  <a:lnTo>
                    <a:pt x="243489" y="50469"/>
                  </a:lnTo>
                  <a:lnTo>
                    <a:pt x="230691" y="28381"/>
                  </a:lnTo>
                  <a:lnTo>
                    <a:pt x="212240" y="12610"/>
                  </a:lnTo>
                  <a:lnTo>
                    <a:pt x="188138" y="3151"/>
                  </a:lnTo>
                  <a:lnTo>
                    <a:pt x="158382" y="0"/>
                  </a:lnTo>
                  <a:close/>
                </a:path>
                <a:path w="440055" h="311784">
                  <a:moveTo>
                    <a:pt x="338523" y="0"/>
                  </a:moveTo>
                  <a:lnTo>
                    <a:pt x="310809" y="3151"/>
                  </a:lnTo>
                  <a:lnTo>
                    <a:pt x="285733" y="12610"/>
                  </a:lnTo>
                  <a:lnTo>
                    <a:pt x="263293" y="28381"/>
                  </a:lnTo>
                  <a:lnTo>
                    <a:pt x="243489" y="50469"/>
                  </a:lnTo>
                  <a:lnTo>
                    <a:pt x="429524" y="50469"/>
                  </a:lnTo>
                  <a:lnTo>
                    <a:pt x="414664" y="25526"/>
                  </a:lnTo>
                  <a:lnTo>
                    <a:pt x="382949" y="6380"/>
                  </a:lnTo>
                  <a:lnTo>
                    <a:pt x="338523" y="0"/>
                  </a:lnTo>
                  <a:close/>
                </a:path>
              </a:pathLst>
            </a:custGeom>
            <a:solidFill>
              <a:srgbClr val="FFFFFF"/>
            </a:solidFill>
          </p:spPr>
          <p:txBody>
            <a:bodyPr wrap="square" lIns="0" tIns="0" rIns="0" bIns="0" rtlCol="0"/>
            <a:lstStyle/>
            <a:p>
              <a:endParaRPr dirty="0"/>
            </a:p>
          </p:txBody>
        </p:sp>
        <p:sp>
          <p:nvSpPr>
            <p:cNvPr id="101" name="object 36">
              <a:extLst>
                <a:ext uri="{FF2B5EF4-FFF2-40B4-BE49-F238E27FC236}">
                  <a16:creationId xmlns:a16="http://schemas.microsoft.com/office/drawing/2014/main" xmlns="" id="{364889B1-D26C-4764-B079-FDDCA9F43F86}"/>
                </a:ext>
              </a:extLst>
            </p:cNvPr>
            <p:cNvSpPr/>
            <p:nvPr/>
          </p:nvSpPr>
          <p:spPr>
            <a:xfrm>
              <a:off x="17744051" y="820846"/>
              <a:ext cx="0" cy="303530"/>
            </a:xfrm>
            <a:custGeom>
              <a:avLst/>
              <a:gdLst/>
              <a:ahLst/>
              <a:cxnLst/>
              <a:rect l="l" t="t" r="r" b="b"/>
              <a:pathLst>
                <a:path h="303530">
                  <a:moveTo>
                    <a:pt x="0" y="0"/>
                  </a:moveTo>
                  <a:lnTo>
                    <a:pt x="0" y="303331"/>
                  </a:lnTo>
                </a:path>
              </a:pathLst>
            </a:custGeom>
            <a:ln w="66835">
              <a:solidFill>
                <a:srgbClr val="FFFFFF"/>
              </a:solidFill>
            </a:ln>
          </p:spPr>
          <p:txBody>
            <a:bodyPr wrap="square" lIns="0" tIns="0" rIns="0" bIns="0" rtlCol="0"/>
            <a:lstStyle/>
            <a:p>
              <a:endParaRPr dirty="0"/>
            </a:p>
          </p:txBody>
        </p:sp>
        <p:sp>
          <p:nvSpPr>
            <p:cNvPr id="112" name="object 37">
              <a:extLst>
                <a:ext uri="{FF2B5EF4-FFF2-40B4-BE49-F238E27FC236}">
                  <a16:creationId xmlns:a16="http://schemas.microsoft.com/office/drawing/2014/main" xmlns="" id="{804DC71D-2F4C-468A-AA5A-E174DCD7EBBF}"/>
                </a:ext>
              </a:extLst>
            </p:cNvPr>
            <p:cNvSpPr/>
            <p:nvPr/>
          </p:nvSpPr>
          <p:spPr>
            <a:xfrm>
              <a:off x="17710633" y="705258"/>
              <a:ext cx="67310" cy="63500"/>
            </a:xfrm>
            <a:custGeom>
              <a:avLst/>
              <a:gdLst/>
              <a:ahLst/>
              <a:cxnLst/>
              <a:rect l="l" t="t" r="r" b="b"/>
              <a:pathLst>
                <a:path w="67309" h="63500">
                  <a:moveTo>
                    <a:pt x="66835" y="0"/>
                  </a:moveTo>
                  <a:lnTo>
                    <a:pt x="0" y="0"/>
                  </a:lnTo>
                  <a:lnTo>
                    <a:pt x="0" y="63359"/>
                  </a:lnTo>
                  <a:lnTo>
                    <a:pt x="66835" y="63359"/>
                  </a:lnTo>
                  <a:lnTo>
                    <a:pt x="66835" y="0"/>
                  </a:lnTo>
                  <a:close/>
                </a:path>
              </a:pathLst>
            </a:custGeom>
            <a:solidFill>
              <a:srgbClr val="FFFFFF"/>
            </a:solidFill>
          </p:spPr>
          <p:txBody>
            <a:bodyPr wrap="square" lIns="0" tIns="0" rIns="0" bIns="0" rtlCol="0"/>
            <a:lstStyle/>
            <a:p>
              <a:endParaRPr dirty="0"/>
            </a:p>
          </p:txBody>
        </p:sp>
        <p:sp>
          <p:nvSpPr>
            <p:cNvPr id="113" name="object 38">
              <a:extLst>
                <a:ext uri="{FF2B5EF4-FFF2-40B4-BE49-F238E27FC236}">
                  <a16:creationId xmlns:a16="http://schemas.microsoft.com/office/drawing/2014/main" xmlns="" id="{9ABEDA23-698D-4650-A2AB-5AFB2B5A9542}"/>
                </a:ext>
              </a:extLst>
            </p:cNvPr>
            <p:cNvSpPr/>
            <p:nvPr/>
          </p:nvSpPr>
          <p:spPr>
            <a:xfrm>
              <a:off x="17802525" y="812584"/>
              <a:ext cx="270510" cy="320040"/>
            </a:xfrm>
            <a:custGeom>
              <a:avLst/>
              <a:gdLst/>
              <a:ahLst/>
              <a:cxnLst/>
              <a:rect l="l" t="t" r="r" b="b"/>
              <a:pathLst>
                <a:path w="270509" h="320040">
                  <a:moveTo>
                    <a:pt x="66898" y="214213"/>
                  </a:moveTo>
                  <a:lnTo>
                    <a:pt x="0" y="214213"/>
                  </a:lnTo>
                  <a:lnTo>
                    <a:pt x="2898" y="238545"/>
                  </a:lnTo>
                  <a:lnTo>
                    <a:pt x="22556" y="278429"/>
                  </a:lnTo>
                  <a:lnTo>
                    <a:pt x="58464" y="305287"/>
                  </a:lnTo>
                  <a:lnTo>
                    <a:pt x="106000" y="318198"/>
                  </a:lnTo>
                  <a:lnTo>
                    <a:pt x="134404" y="319812"/>
                  </a:lnTo>
                  <a:lnTo>
                    <a:pt x="160583" y="318417"/>
                  </a:lnTo>
                  <a:lnTo>
                    <a:pt x="206353" y="307249"/>
                  </a:lnTo>
                  <a:lnTo>
                    <a:pt x="245160" y="282815"/>
                  </a:lnTo>
                  <a:lnTo>
                    <a:pt x="257537" y="266965"/>
                  </a:lnTo>
                  <a:lnTo>
                    <a:pt x="135577" y="266965"/>
                  </a:lnTo>
                  <a:lnTo>
                    <a:pt x="107497" y="263670"/>
                  </a:lnTo>
                  <a:lnTo>
                    <a:pt x="86701" y="253782"/>
                  </a:lnTo>
                  <a:lnTo>
                    <a:pt x="73173" y="237298"/>
                  </a:lnTo>
                  <a:lnTo>
                    <a:pt x="66898" y="214213"/>
                  </a:lnTo>
                  <a:close/>
                </a:path>
                <a:path w="270509" h="320040">
                  <a:moveTo>
                    <a:pt x="133210" y="0"/>
                  </a:moveTo>
                  <a:lnTo>
                    <a:pt x="87291" y="4697"/>
                  </a:lnTo>
                  <a:lnTo>
                    <a:pt x="49296" y="18795"/>
                  </a:lnTo>
                  <a:lnTo>
                    <a:pt x="17144" y="47261"/>
                  </a:lnTo>
                  <a:lnTo>
                    <a:pt x="6439" y="86887"/>
                  </a:lnTo>
                  <a:lnTo>
                    <a:pt x="8349" y="106492"/>
                  </a:lnTo>
                  <a:lnTo>
                    <a:pt x="36983" y="150791"/>
                  </a:lnTo>
                  <a:lnTo>
                    <a:pt x="82539" y="171273"/>
                  </a:lnTo>
                  <a:lnTo>
                    <a:pt x="151234" y="187800"/>
                  </a:lnTo>
                  <a:lnTo>
                    <a:pt x="164684" y="191175"/>
                  </a:lnTo>
                  <a:lnTo>
                    <a:pt x="200610" y="216372"/>
                  </a:lnTo>
                  <a:lnTo>
                    <a:pt x="203030" y="227082"/>
                  </a:lnTo>
                  <a:lnTo>
                    <a:pt x="199452" y="244542"/>
                  </a:lnTo>
                  <a:lnTo>
                    <a:pt x="187012" y="257005"/>
                  </a:lnTo>
                  <a:lnTo>
                    <a:pt x="165718" y="264476"/>
                  </a:lnTo>
                  <a:lnTo>
                    <a:pt x="135577" y="266965"/>
                  </a:lnTo>
                  <a:lnTo>
                    <a:pt x="257537" y="266965"/>
                  </a:lnTo>
                  <a:lnTo>
                    <a:pt x="258900" y="265219"/>
                  </a:lnTo>
                  <a:lnTo>
                    <a:pt x="267147" y="244682"/>
                  </a:lnTo>
                  <a:lnTo>
                    <a:pt x="269897" y="221207"/>
                  </a:lnTo>
                  <a:lnTo>
                    <a:pt x="267988" y="202117"/>
                  </a:lnTo>
                  <a:lnTo>
                    <a:pt x="239395" y="158466"/>
                  </a:lnTo>
                  <a:lnTo>
                    <a:pt x="193285" y="138211"/>
                  </a:lnTo>
                  <a:lnTo>
                    <a:pt x="145927" y="127024"/>
                  </a:lnTo>
                  <a:lnTo>
                    <a:pt x="126027" y="122497"/>
                  </a:lnTo>
                  <a:lnTo>
                    <a:pt x="81107" y="102983"/>
                  </a:lnTo>
                  <a:lnTo>
                    <a:pt x="73338" y="83934"/>
                  </a:lnTo>
                  <a:lnTo>
                    <a:pt x="76790" y="70329"/>
                  </a:lnTo>
                  <a:lnTo>
                    <a:pt x="87142" y="60610"/>
                  </a:lnTo>
                  <a:lnTo>
                    <a:pt x="104388" y="54779"/>
                  </a:lnTo>
                  <a:lnTo>
                    <a:pt x="128519" y="52836"/>
                  </a:lnTo>
                  <a:lnTo>
                    <a:pt x="247309" y="52836"/>
                  </a:lnTo>
                  <a:lnTo>
                    <a:pt x="246597" y="51236"/>
                  </a:lnTo>
                  <a:lnTo>
                    <a:pt x="217082" y="21161"/>
                  </a:lnTo>
                  <a:lnTo>
                    <a:pt x="179701" y="5287"/>
                  </a:lnTo>
                  <a:lnTo>
                    <a:pt x="157597" y="1321"/>
                  </a:lnTo>
                  <a:lnTo>
                    <a:pt x="133210" y="0"/>
                  </a:lnTo>
                  <a:close/>
                </a:path>
                <a:path w="270509" h="320040">
                  <a:moveTo>
                    <a:pt x="247309" y="52836"/>
                  </a:moveTo>
                  <a:lnTo>
                    <a:pt x="128519" y="52836"/>
                  </a:lnTo>
                  <a:lnTo>
                    <a:pt x="152368" y="55366"/>
                  </a:lnTo>
                  <a:lnTo>
                    <a:pt x="170589" y="62954"/>
                  </a:lnTo>
                  <a:lnTo>
                    <a:pt x="183174" y="75598"/>
                  </a:lnTo>
                  <a:lnTo>
                    <a:pt x="190119" y="93295"/>
                  </a:lnTo>
                  <a:lnTo>
                    <a:pt x="259950" y="93295"/>
                  </a:lnTo>
                  <a:lnTo>
                    <a:pt x="255301" y="70777"/>
                  </a:lnTo>
                  <a:lnTo>
                    <a:pt x="247309" y="52836"/>
                  </a:lnTo>
                  <a:close/>
                </a:path>
              </a:pathLst>
            </a:custGeom>
            <a:solidFill>
              <a:srgbClr val="FFFFFF"/>
            </a:solidFill>
          </p:spPr>
          <p:txBody>
            <a:bodyPr wrap="square" lIns="0" tIns="0" rIns="0" bIns="0" rtlCol="0"/>
            <a:lstStyle/>
            <a:p>
              <a:endParaRPr dirty="0"/>
            </a:p>
          </p:txBody>
        </p:sp>
        <p:sp>
          <p:nvSpPr>
            <p:cNvPr id="114" name="object 39">
              <a:extLst>
                <a:ext uri="{FF2B5EF4-FFF2-40B4-BE49-F238E27FC236}">
                  <a16:creationId xmlns:a16="http://schemas.microsoft.com/office/drawing/2014/main" xmlns="" id="{3BBF77A7-3B93-44B5-8567-DF58DB948D8C}"/>
                </a:ext>
              </a:extLst>
            </p:cNvPr>
            <p:cNvSpPr/>
            <p:nvPr/>
          </p:nvSpPr>
          <p:spPr>
            <a:xfrm>
              <a:off x="18093277" y="812006"/>
              <a:ext cx="304165" cy="321310"/>
            </a:xfrm>
            <a:custGeom>
              <a:avLst/>
              <a:gdLst/>
              <a:ahLst/>
              <a:cxnLst/>
              <a:rect l="l" t="t" r="r" b="b"/>
              <a:pathLst>
                <a:path w="304165" h="321309">
                  <a:moveTo>
                    <a:pt x="263545" y="52825"/>
                  </a:moveTo>
                  <a:lnTo>
                    <a:pt x="145524" y="52825"/>
                  </a:lnTo>
                  <a:lnTo>
                    <a:pt x="172994" y="55429"/>
                  </a:lnTo>
                  <a:lnTo>
                    <a:pt x="192632" y="63240"/>
                  </a:lnTo>
                  <a:lnTo>
                    <a:pt x="204426" y="76259"/>
                  </a:lnTo>
                  <a:lnTo>
                    <a:pt x="208360" y="94489"/>
                  </a:lnTo>
                  <a:lnTo>
                    <a:pt x="206661" y="105994"/>
                  </a:lnTo>
                  <a:lnTo>
                    <a:pt x="169308" y="129696"/>
                  </a:lnTo>
                  <a:lnTo>
                    <a:pt x="140770" y="133471"/>
                  </a:lnTo>
                  <a:lnTo>
                    <a:pt x="131286" y="134823"/>
                  </a:lnTo>
                  <a:lnTo>
                    <a:pt x="123494" y="136104"/>
                  </a:lnTo>
                  <a:lnTo>
                    <a:pt x="117399" y="137346"/>
                  </a:lnTo>
                  <a:lnTo>
                    <a:pt x="91710" y="141059"/>
                  </a:lnTo>
                  <a:lnTo>
                    <a:pt x="51798" y="151636"/>
                  </a:lnTo>
                  <a:lnTo>
                    <a:pt x="9391" y="188203"/>
                  </a:lnTo>
                  <a:lnTo>
                    <a:pt x="0" y="231783"/>
                  </a:lnTo>
                  <a:lnTo>
                    <a:pt x="1980" y="252023"/>
                  </a:lnTo>
                  <a:lnTo>
                    <a:pt x="31674" y="298661"/>
                  </a:lnTo>
                  <a:lnTo>
                    <a:pt x="83403" y="319552"/>
                  </a:lnTo>
                  <a:lnTo>
                    <a:pt x="104457" y="320943"/>
                  </a:lnTo>
                  <a:lnTo>
                    <a:pt x="136331" y="318635"/>
                  </a:lnTo>
                  <a:lnTo>
                    <a:pt x="164463" y="311707"/>
                  </a:lnTo>
                  <a:lnTo>
                    <a:pt x="188853" y="300154"/>
                  </a:lnTo>
                  <a:lnTo>
                    <a:pt x="209501" y="283970"/>
                  </a:lnTo>
                  <a:lnTo>
                    <a:pt x="303948" y="283970"/>
                  </a:lnTo>
                  <a:lnTo>
                    <a:pt x="303948" y="268148"/>
                  </a:lnTo>
                  <a:lnTo>
                    <a:pt x="129106" y="268148"/>
                  </a:lnTo>
                  <a:lnTo>
                    <a:pt x="118032" y="267633"/>
                  </a:lnTo>
                  <a:lnTo>
                    <a:pt x="79435" y="254046"/>
                  </a:lnTo>
                  <a:lnTo>
                    <a:pt x="66898" y="228830"/>
                  </a:lnTo>
                  <a:lnTo>
                    <a:pt x="70349" y="210066"/>
                  </a:lnTo>
                  <a:lnTo>
                    <a:pt x="80695" y="195412"/>
                  </a:lnTo>
                  <a:lnTo>
                    <a:pt x="97948" y="184853"/>
                  </a:lnTo>
                  <a:lnTo>
                    <a:pt x="122111" y="178392"/>
                  </a:lnTo>
                  <a:lnTo>
                    <a:pt x="149185" y="175133"/>
                  </a:lnTo>
                  <a:lnTo>
                    <a:pt x="171901" y="171205"/>
                  </a:lnTo>
                  <a:lnTo>
                    <a:pt x="190238" y="166620"/>
                  </a:lnTo>
                  <a:lnTo>
                    <a:pt x="204171" y="161387"/>
                  </a:lnTo>
                  <a:lnTo>
                    <a:pt x="271677" y="161387"/>
                  </a:lnTo>
                  <a:lnTo>
                    <a:pt x="271677" y="88594"/>
                  </a:lnTo>
                  <a:lnTo>
                    <a:pt x="269257" y="67380"/>
                  </a:lnTo>
                  <a:lnTo>
                    <a:pt x="263545" y="52825"/>
                  </a:lnTo>
                  <a:close/>
                </a:path>
                <a:path w="304165" h="321309">
                  <a:moveTo>
                    <a:pt x="303948" y="283970"/>
                  </a:moveTo>
                  <a:lnTo>
                    <a:pt x="209501" y="283970"/>
                  </a:lnTo>
                  <a:lnTo>
                    <a:pt x="215381" y="300154"/>
                  </a:lnTo>
                  <a:lnTo>
                    <a:pt x="226042" y="311707"/>
                  </a:lnTo>
                  <a:lnTo>
                    <a:pt x="241474" y="318635"/>
                  </a:lnTo>
                  <a:lnTo>
                    <a:pt x="261667" y="320943"/>
                  </a:lnTo>
                  <a:lnTo>
                    <a:pt x="272025" y="320464"/>
                  </a:lnTo>
                  <a:lnTo>
                    <a:pt x="282533" y="319028"/>
                  </a:lnTo>
                  <a:lnTo>
                    <a:pt x="293178" y="316636"/>
                  </a:lnTo>
                  <a:lnTo>
                    <a:pt x="303948" y="313288"/>
                  </a:lnTo>
                  <a:lnTo>
                    <a:pt x="303948" y="283970"/>
                  </a:lnTo>
                  <a:close/>
                </a:path>
                <a:path w="304165" h="321309">
                  <a:moveTo>
                    <a:pt x="271677" y="161387"/>
                  </a:moveTo>
                  <a:lnTo>
                    <a:pt x="204171" y="161387"/>
                  </a:lnTo>
                  <a:lnTo>
                    <a:pt x="204171" y="210071"/>
                  </a:lnTo>
                  <a:lnTo>
                    <a:pt x="202524" y="223687"/>
                  </a:lnTo>
                  <a:lnTo>
                    <a:pt x="177795" y="255238"/>
                  </a:lnTo>
                  <a:lnTo>
                    <a:pt x="129106" y="268148"/>
                  </a:lnTo>
                  <a:lnTo>
                    <a:pt x="281258" y="268148"/>
                  </a:lnTo>
                  <a:lnTo>
                    <a:pt x="276986" y="266368"/>
                  </a:lnTo>
                  <a:lnTo>
                    <a:pt x="274609" y="262882"/>
                  </a:lnTo>
                  <a:lnTo>
                    <a:pt x="272651" y="259342"/>
                  </a:lnTo>
                  <a:lnTo>
                    <a:pt x="271771" y="254046"/>
                  </a:lnTo>
                  <a:lnTo>
                    <a:pt x="271677" y="161387"/>
                  </a:lnTo>
                  <a:close/>
                </a:path>
                <a:path w="304165" h="321309">
                  <a:moveTo>
                    <a:pt x="303948" y="266955"/>
                  </a:moveTo>
                  <a:lnTo>
                    <a:pt x="299257" y="267771"/>
                  </a:lnTo>
                  <a:lnTo>
                    <a:pt x="296127" y="268148"/>
                  </a:lnTo>
                  <a:lnTo>
                    <a:pt x="303948" y="268148"/>
                  </a:lnTo>
                  <a:lnTo>
                    <a:pt x="303948" y="266955"/>
                  </a:lnTo>
                  <a:close/>
                </a:path>
                <a:path w="304165" h="321309">
                  <a:moveTo>
                    <a:pt x="149660" y="0"/>
                  </a:moveTo>
                  <a:lnTo>
                    <a:pt x="97457" y="5294"/>
                  </a:lnTo>
                  <a:lnTo>
                    <a:pt x="57003" y="21151"/>
                  </a:lnTo>
                  <a:lnTo>
                    <a:pt x="24312" y="54127"/>
                  </a:lnTo>
                  <a:lnTo>
                    <a:pt x="11120" y="101515"/>
                  </a:lnTo>
                  <a:lnTo>
                    <a:pt x="78049" y="101515"/>
                  </a:lnTo>
                  <a:lnTo>
                    <a:pt x="84026" y="80209"/>
                  </a:lnTo>
                  <a:lnTo>
                    <a:pt x="97262" y="64994"/>
                  </a:lnTo>
                  <a:lnTo>
                    <a:pt x="117760" y="55867"/>
                  </a:lnTo>
                  <a:lnTo>
                    <a:pt x="145524" y="52825"/>
                  </a:lnTo>
                  <a:lnTo>
                    <a:pt x="263545" y="52825"/>
                  </a:lnTo>
                  <a:lnTo>
                    <a:pt x="261995" y="48875"/>
                  </a:lnTo>
                  <a:lnTo>
                    <a:pt x="232956" y="19978"/>
                  </a:lnTo>
                  <a:lnTo>
                    <a:pt x="195686" y="4990"/>
                  </a:lnTo>
                  <a:lnTo>
                    <a:pt x="173761" y="1247"/>
                  </a:lnTo>
                  <a:lnTo>
                    <a:pt x="149660" y="0"/>
                  </a:lnTo>
                  <a:close/>
                </a:path>
              </a:pathLst>
            </a:custGeom>
            <a:solidFill>
              <a:srgbClr val="FFFFFF"/>
            </a:solidFill>
          </p:spPr>
          <p:txBody>
            <a:bodyPr wrap="square" lIns="0" tIns="0" rIns="0" bIns="0" rtlCol="0"/>
            <a:lstStyle/>
            <a:p>
              <a:endParaRPr dirty="0"/>
            </a:p>
          </p:txBody>
        </p:sp>
        <p:sp>
          <p:nvSpPr>
            <p:cNvPr id="115" name="object 40">
              <a:extLst>
                <a:ext uri="{FF2B5EF4-FFF2-40B4-BE49-F238E27FC236}">
                  <a16:creationId xmlns:a16="http://schemas.microsoft.com/office/drawing/2014/main" xmlns="" id="{0F4FD21A-C68C-4BF8-BA52-CA1840AE008C}"/>
                </a:ext>
              </a:extLst>
            </p:cNvPr>
            <p:cNvSpPr/>
            <p:nvPr/>
          </p:nvSpPr>
          <p:spPr>
            <a:xfrm>
              <a:off x="18415209" y="812584"/>
              <a:ext cx="266700" cy="311785"/>
            </a:xfrm>
            <a:custGeom>
              <a:avLst/>
              <a:gdLst/>
              <a:ahLst/>
              <a:cxnLst/>
              <a:rect l="l" t="t" r="r" b="b"/>
              <a:pathLst>
                <a:path w="266700" h="311784">
                  <a:moveTo>
                    <a:pt x="63380" y="8261"/>
                  </a:moveTo>
                  <a:lnTo>
                    <a:pt x="0" y="8261"/>
                  </a:lnTo>
                  <a:lnTo>
                    <a:pt x="0" y="311592"/>
                  </a:lnTo>
                  <a:lnTo>
                    <a:pt x="66867" y="311592"/>
                  </a:lnTo>
                  <a:lnTo>
                    <a:pt x="66867" y="132655"/>
                  </a:lnTo>
                  <a:lnTo>
                    <a:pt x="68114" y="116326"/>
                  </a:lnTo>
                  <a:lnTo>
                    <a:pt x="86866" y="75704"/>
                  </a:lnTo>
                  <a:lnTo>
                    <a:pt x="124566" y="54246"/>
                  </a:lnTo>
                  <a:lnTo>
                    <a:pt x="127389" y="53987"/>
                  </a:lnTo>
                  <a:lnTo>
                    <a:pt x="64532" y="53987"/>
                  </a:lnTo>
                  <a:lnTo>
                    <a:pt x="63380" y="52815"/>
                  </a:lnTo>
                  <a:lnTo>
                    <a:pt x="63380" y="8261"/>
                  </a:lnTo>
                  <a:close/>
                </a:path>
                <a:path w="266700" h="311784">
                  <a:moveTo>
                    <a:pt x="256242" y="52815"/>
                  </a:moveTo>
                  <a:lnTo>
                    <a:pt x="140205" y="52815"/>
                  </a:lnTo>
                  <a:lnTo>
                    <a:pt x="165268" y="57069"/>
                  </a:lnTo>
                  <a:lnTo>
                    <a:pt x="183497" y="69832"/>
                  </a:lnTo>
                  <a:lnTo>
                    <a:pt x="194901" y="91105"/>
                  </a:lnTo>
                  <a:lnTo>
                    <a:pt x="199491" y="120886"/>
                  </a:lnTo>
                  <a:lnTo>
                    <a:pt x="199491" y="311592"/>
                  </a:lnTo>
                  <a:lnTo>
                    <a:pt x="266410" y="311592"/>
                  </a:lnTo>
                  <a:lnTo>
                    <a:pt x="266410" y="103284"/>
                  </a:lnTo>
                  <a:lnTo>
                    <a:pt x="264607" y="79532"/>
                  </a:lnTo>
                  <a:lnTo>
                    <a:pt x="259201" y="58699"/>
                  </a:lnTo>
                  <a:lnTo>
                    <a:pt x="256242" y="52815"/>
                  </a:lnTo>
                  <a:close/>
                </a:path>
                <a:path w="266700" h="311784">
                  <a:moveTo>
                    <a:pt x="159031" y="0"/>
                  </a:moveTo>
                  <a:lnTo>
                    <a:pt x="129998" y="3380"/>
                  </a:lnTo>
                  <a:lnTo>
                    <a:pt x="104564" y="13513"/>
                  </a:lnTo>
                  <a:lnTo>
                    <a:pt x="82740" y="30387"/>
                  </a:lnTo>
                  <a:lnTo>
                    <a:pt x="64532" y="53987"/>
                  </a:lnTo>
                  <a:lnTo>
                    <a:pt x="127389" y="53987"/>
                  </a:lnTo>
                  <a:lnTo>
                    <a:pt x="140205" y="52815"/>
                  </a:lnTo>
                  <a:lnTo>
                    <a:pt x="256242" y="52815"/>
                  </a:lnTo>
                  <a:lnTo>
                    <a:pt x="222163" y="14568"/>
                  </a:lnTo>
                  <a:lnTo>
                    <a:pt x="182854" y="1627"/>
                  </a:lnTo>
                  <a:lnTo>
                    <a:pt x="159031" y="0"/>
                  </a:lnTo>
                  <a:close/>
                </a:path>
              </a:pathLst>
            </a:custGeom>
            <a:solidFill>
              <a:srgbClr val="FFFFFF"/>
            </a:solidFill>
          </p:spPr>
          <p:txBody>
            <a:bodyPr wrap="square" lIns="0" tIns="0" rIns="0" bIns="0" rtlCol="0"/>
            <a:lstStyle/>
            <a:p>
              <a:endParaRPr dirty="0"/>
            </a:p>
          </p:txBody>
        </p:sp>
        <p:sp>
          <p:nvSpPr>
            <p:cNvPr id="116" name="object 41">
              <a:extLst>
                <a:ext uri="{FF2B5EF4-FFF2-40B4-BE49-F238E27FC236}">
                  <a16:creationId xmlns:a16="http://schemas.microsoft.com/office/drawing/2014/main" xmlns="" id="{5B025850-1DCA-4EC0-8C91-7BFAC3A0F837}"/>
                </a:ext>
              </a:extLst>
            </p:cNvPr>
            <p:cNvSpPr/>
            <p:nvPr/>
          </p:nvSpPr>
          <p:spPr>
            <a:xfrm>
              <a:off x="18701500" y="812006"/>
              <a:ext cx="304165" cy="321310"/>
            </a:xfrm>
            <a:custGeom>
              <a:avLst/>
              <a:gdLst/>
              <a:ahLst/>
              <a:cxnLst/>
              <a:rect l="l" t="t" r="r" b="b"/>
              <a:pathLst>
                <a:path w="304165" h="321309">
                  <a:moveTo>
                    <a:pt x="263553" y="52825"/>
                  </a:moveTo>
                  <a:lnTo>
                    <a:pt x="145534" y="52825"/>
                  </a:lnTo>
                  <a:lnTo>
                    <a:pt x="172981" y="55429"/>
                  </a:lnTo>
                  <a:lnTo>
                    <a:pt x="192600" y="63240"/>
                  </a:lnTo>
                  <a:lnTo>
                    <a:pt x="204379" y="76259"/>
                  </a:lnTo>
                  <a:lnTo>
                    <a:pt x="208307" y="94489"/>
                  </a:lnTo>
                  <a:lnTo>
                    <a:pt x="206617" y="105994"/>
                  </a:lnTo>
                  <a:lnTo>
                    <a:pt x="169293" y="129696"/>
                  </a:lnTo>
                  <a:lnTo>
                    <a:pt x="140783" y="133471"/>
                  </a:lnTo>
                  <a:lnTo>
                    <a:pt x="131276" y="134823"/>
                  </a:lnTo>
                  <a:lnTo>
                    <a:pt x="123452" y="136104"/>
                  </a:lnTo>
                  <a:lnTo>
                    <a:pt x="117315" y="137346"/>
                  </a:lnTo>
                  <a:lnTo>
                    <a:pt x="91668" y="141059"/>
                  </a:lnTo>
                  <a:lnTo>
                    <a:pt x="51779" y="151636"/>
                  </a:lnTo>
                  <a:lnTo>
                    <a:pt x="9384" y="188203"/>
                  </a:lnTo>
                  <a:lnTo>
                    <a:pt x="0" y="231783"/>
                  </a:lnTo>
                  <a:lnTo>
                    <a:pt x="1973" y="252023"/>
                  </a:lnTo>
                  <a:lnTo>
                    <a:pt x="31684" y="298661"/>
                  </a:lnTo>
                  <a:lnTo>
                    <a:pt x="83405" y="319552"/>
                  </a:lnTo>
                  <a:lnTo>
                    <a:pt x="104457" y="320943"/>
                  </a:lnTo>
                  <a:lnTo>
                    <a:pt x="136301" y="318635"/>
                  </a:lnTo>
                  <a:lnTo>
                    <a:pt x="164420" y="311707"/>
                  </a:lnTo>
                  <a:lnTo>
                    <a:pt x="188810" y="300154"/>
                  </a:lnTo>
                  <a:lnTo>
                    <a:pt x="209470" y="283970"/>
                  </a:lnTo>
                  <a:lnTo>
                    <a:pt x="303917" y="283970"/>
                  </a:lnTo>
                  <a:lnTo>
                    <a:pt x="303917" y="268148"/>
                  </a:lnTo>
                  <a:lnTo>
                    <a:pt x="129085" y="268148"/>
                  </a:lnTo>
                  <a:lnTo>
                    <a:pt x="117993" y="267633"/>
                  </a:lnTo>
                  <a:lnTo>
                    <a:pt x="79426" y="254046"/>
                  </a:lnTo>
                  <a:lnTo>
                    <a:pt x="66929" y="228830"/>
                  </a:lnTo>
                  <a:lnTo>
                    <a:pt x="70370" y="210066"/>
                  </a:lnTo>
                  <a:lnTo>
                    <a:pt x="80691" y="195412"/>
                  </a:lnTo>
                  <a:lnTo>
                    <a:pt x="97913" y="184853"/>
                  </a:lnTo>
                  <a:lnTo>
                    <a:pt x="122048" y="178392"/>
                  </a:lnTo>
                  <a:lnTo>
                    <a:pt x="149159" y="175133"/>
                  </a:lnTo>
                  <a:lnTo>
                    <a:pt x="171901" y="171205"/>
                  </a:lnTo>
                  <a:lnTo>
                    <a:pt x="190263" y="166620"/>
                  </a:lnTo>
                  <a:lnTo>
                    <a:pt x="204234" y="161387"/>
                  </a:lnTo>
                  <a:lnTo>
                    <a:pt x="271709" y="161387"/>
                  </a:lnTo>
                  <a:lnTo>
                    <a:pt x="271709" y="88594"/>
                  </a:lnTo>
                  <a:lnTo>
                    <a:pt x="269280" y="67380"/>
                  </a:lnTo>
                  <a:lnTo>
                    <a:pt x="263553" y="52825"/>
                  </a:lnTo>
                  <a:close/>
                </a:path>
                <a:path w="304165" h="321309">
                  <a:moveTo>
                    <a:pt x="303917" y="283970"/>
                  </a:moveTo>
                  <a:lnTo>
                    <a:pt x="209470" y="283970"/>
                  </a:lnTo>
                  <a:lnTo>
                    <a:pt x="215391" y="300154"/>
                  </a:lnTo>
                  <a:lnTo>
                    <a:pt x="226070" y="311707"/>
                  </a:lnTo>
                  <a:lnTo>
                    <a:pt x="241506" y="318635"/>
                  </a:lnTo>
                  <a:lnTo>
                    <a:pt x="261698" y="320943"/>
                  </a:lnTo>
                  <a:lnTo>
                    <a:pt x="272031" y="320464"/>
                  </a:lnTo>
                  <a:lnTo>
                    <a:pt x="282513" y="319028"/>
                  </a:lnTo>
                  <a:lnTo>
                    <a:pt x="293143" y="316636"/>
                  </a:lnTo>
                  <a:lnTo>
                    <a:pt x="303917" y="313288"/>
                  </a:lnTo>
                  <a:lnTo>
                    <a:pt x="303917" y="283970"/>
                  </a:lnTo>
                  <a:close/>
                </a:path>
                <a:path w="304165" h="321309">
                  <a:moveTo>
                    <a:pt x="271709" y="161387"/>
                  </a:moveTo>
                  <a:lnTo>
                    <a:pt x="204234" y="161387"/>
                  </a:lnTo>
                  <a:lnTo>
                    <a:pt x="204234" y="210071"/>
                  </a:lnTo>
                  <a:lnTo>
                    <a:pt x="202576" y="223687"/>
                  </a:lnTo>
                  <a:lnTo>
                    <a:pt x="177732" y="255238"/>
                  </a:lnTo>
                  <a:lnTo>
                    <a:pt x="129085" y="268148"/>
                  </a:lnTo>
                  <a:lnTo>
                    <a:pt x="281289" y="268148"/>
                  </a:lnTo>
                  <a:lnTo>
                    <a:pt x="276923" y="266368"/>
                  </a:lnTo>
                  <a:lnTo>
                    <a:pt x="274588" y="262882"/>
                  </a:lnTo>
                  <a:lnTo>
                    <a:pt x="272651" y="259342"/>
                  </a:lnTo>
                  <a:lnTo>
                    <a:pt x="271800" y="254046"/>
                  </a:lnTo>
                  <a:lnTo>
                    <a:pt x="271709" y="161387"/>
                  </a:lnTo>
                  <a:close/>
                </a:path>
                <a:path w="304165" h="321309">
                  <a:moveTo>
                    <a:pt x="303917" y="266955"/>
                  </a:moveTo>
                  <a:lnTo>
                    <a:pt x="299205" y="267771"/>
                  </a:lnTo>
                  <a:lnTo>
                    <a:pt x="296158" y="268148"/>
                  </a:lnTo>
                  <a:lnTo>
                    <a:pt x="303917" y="268148"/>
                  </a:lnTo>
                  <a:lnTo>
                    <a:pt x="303917" y="266955"/>
                  </a:lnTo>
                  <a:close/>
                </a:path>
                <a:path w="304165" h="321309">
                  <a:moveTo>
                    <a:pt x="149628" y="0"/>
                  </a:moveTo>
                  <a:lnTo>
                    <a:pt x="97391" y="5294"/>
                  </a:lnTo>
                  <a:lnTo>
                    <a:pt x="56940" y="21151"/>
                  </a:lnTo>
                  <a:lnTo>
                    <a:pt x="24364" y="54127"/>
                  </a:lnTo>
                  <a:lnTo>
                    <a:pt x="11130" y="101515"/>
                  </a:lnTo>
                  <a:lnTo>
                    <a:pt x="78081" y="101515"/>
                  </a:lnTo>
                  <a:lnTo>
                    <a:pt x="84041" y="80209"/>
                  </a:lnTo>
                  <a:lnTo>
                    <a:pt x="97264" y="64994"/>
                  </a:lnTo>
                  <a:lnTo>
                    <a:pt x="117758" y="55867"/>
                  </a:lnTo>
                  <a:lnTo>
                    <a:pt x="145534" y="52825"/>
                  </a:lnTo>
                  <a:lnTo>
                    <a:pt x="263553" y="52825"/>
                  </a:lnTo>
                  <a:lnTo>
                    <a:pt x="261999" y="48875"/>
                  </a:lnTo>
                  <a:lnTo>
                    <a:pt x="232924" y="19978"/>
                  </a:lnTo>
                  <a:lnTo>
                    <a:pt x="195666" y="4990"/>
                  </a:lnTo>
                  <a:lnTo>
                    <a:pt x="173743" y="1247"/>
                  </a:lnTo>
                  <a:lnTo>
                    <a:pt x="149628" y="0"/>
                  </a:lnTo>
                  <a:close/>
                </a:path>
              </a:pathLst>
            </a:custGeom>
            <a:solidFill>
              <a:srgbClr val="FFFFFF"/>
            </a:solidFill>
          </p:spPr>
          <p:txBody>
            <a:bodyPr wrap="square" lIns="0" tIns="0" rIns="0" bIns="0" rtlCol="0"/>
            <a:lstStyle/>
            <a:p>
              <a:endParaRPr dirty="0"/>
            </a:p>
          </p:txBody>
        </p:sp>
        <p:sp>
          <p:nvSpPr>
            <p:cNvPr id="122" name="object 42">
              <a:extLst>
                <a:ext uri="{FF2B5EF4-FFF2-40B4-BE49-F238E27FC236}">
                  <a16:creationId xmlns:a16="http://schemas.microsoft.com/office/drawing/2014/main" xmlns="" id="{919B0D7C-B592-4ABB-8622-0AAAC2786DA2}"/>
                </a:ext>
              </a:extLst>
            </p:cNvPr>
            <p:cNvSpPr/>
            <p:nvPr/>
          </p:nvSpPr>
          <p:spPr>
            <a:xfrm>
              <a:off x="19023440" y="812584"/>
              <a:ext cx="177800" cy="311785"/>
            </a:xfrm>
            <a:custGeom>
              <a:avLst/>
              <a:gdLst/>
              <a:ahLst/>
              <a:cxnLst/>
              <a:rect l="l" t="t" r="r" b="b"/>
              <a:pathLst>
                <a:path w="177800" h="311784">
                  <a:moveTo>
                    <a:pt x="62793" y="8261"/>
                  </a:moveTo>
                  <a:lnTo>
                    <a:pt x="0" y="8261"/>
                  </a:lnTo>
                  <a:lnTo>
                    <a:pt x="0" y="311592"/>
                  </a:lnTo>
                  <a:lnTo>
                    <a:pt x="66835" y="311592"/>
                  </a:lnTo>
                  <a:lnTo>
                    <a:pt x="66835" y="167261"/>
                  </a:lnTo>
                  <a:lnTo>
                    <a:pt x="68353" y="144168"/>
                  </a:lnTo>
                  <a:lnTo>
                    <a:pt x="80423" y="105415"/>
                  </a:lnTo>
                  <a:lnTo>
                    <a:pt x="116891" y="69990"/>
                  </a:lnTo>
                  <a:lnTo>
                    <a:pt x="126449" y="66898"/>
                  </a:lnTo>
                  <a:lnTo>
                    <a:pt x="62793" y="66898"/>
                  </a:lnTo>
                  <a:lnTo>
                    <a:pt x="62793" y="8261"/>
                  </a:lnTo>
                  <a:close/>
                </a:path>
                <a:path w="177800" h="311784">
                  <a:moveTo>
                    <a:pt x="156445" y="0"/>
                  </a:moveTo>
                  <a:lnTo>
                    <a:pt x="152529" y="0"/>
                  </a:lnTo>
                  <a:lnTo>
                    <a:pt x="138030" y="1322"/>
                  </a:lnTo>
                  <a:lnTo>
                    <a:pt x="96227" y="21130"/>
                  </a:lnTo>
                  <a:lnTo>
                    <a:pt x="68184" y="54584"/>
                  </a:lnTo>
                  <a:lnTo>
                    <a:pt x="63966" y="66898"/>
                  </a:lnTo>
                  <a:lnTo>
                    <a:pt x="126449" y="66898"/>
                  </a:lnTo>
                  <a:lnTo>
                    <a:pt x="132190" y="65041"/>
                  </a:lnTo>
                  <a:lnTo>
                    <a:pt x="149042" y="63390"/>
                  </a:lnTo>
                  <a:lnTo>
                    <a:pt x="177764" y="63390"/>
                  </a:lnTo>
                  <a:lnTo>
                    <a:pt x="177764" y="1790"/>
                  </a:lnTo>
                  <a:lnTo>
                    <a:pt x="164885" y="617"/>
                  </a:lnTo>
                  <a:lnTo>
                    <a:pt x="156445" y="0"/>
                  </a:lnTo>
                  <a:close/>
                </a:path>
                <a:path w="177800" h="311784">
                  <a:moveTo>
                    <a:pt x="177764" y="63390"/>
                  </a:moveTo>
                  <a:lnTo>
                    <a:pt x="149042" y="63390"/>
                  </a:lnTo>
                  <a:lnTo>
                    <a:pt x="155649" y="63570"/>
                  </a:lnTo>
                  <a:lnTo>
                    <a:pt x="162637" y="64113"/>
                  </a:lnTo>
                  <a:lnTo>
                    <a:pt x="170105" y="65041"/>
                  </a:lnTo>
                  <a:lnTo>
                    <a:pt x="177764" y="66312"/>
                  </a:lnTo>
                  <a:lnTo>
                    <a:pt x="177764" y="63390"/>
                  </a:lnTo>
                  <a:close/>
                </a:path>
              </a:pathLst>
            </a:custGeom>
            <a:solidFill>
              <a:srgbClr val="FFFFFF"/>
            </a:solidFill>
          </p:spPr>
          <p:txBody>
            <a:bodyPr wrap="square" lIns="0" tIns="0" rIns="0" bIns="0" rtlCol="0"/>
            <a:lstStyle/>
            <a:p>
              <a:endParaRPr dirty="0"/>
            </a:p>
          </p:txBody>
        </p:sp>
        <p:sp>
          <p:nvSpPr>
            <p:cNvPr id="124" name="object 43">
              <a:extLst>
                <a:ext uri="{FF2B5EF4-FFF2-40B4-BE49-F238E27FC236}">
                  <a16:creationId xmlns:a16="http://schemas.microsoft.com/office/drawing/2014/main" xmlns="" id="{70AA3E6B-8FFF-4BA2-BD31-9B70957FB8E7}"/>
                </a:ext>
              </a:extLst>
            </p:cNvPr>
            <p:cNvSpPr/>
            <p:nvPr/>
          </p:nvSpPr>
          <p:spPr>
            <a:xfrm>
              <a:off x="16633873" y="706548"/>
              <a:ext cx="291465" cy="417830"/>
            </a:xfrm>
            <a:custGeom>
              <a:avLst/>
              <a:gdLst/>
              <a:ahLst/>
              <a:cxnLst/>
              <a:rect l="l" t="t" r="r" b="b"/>
              <a:pathLst>
                <a:path w="291465" h="417830">
                  <a:moveTo>
                    <a:pt x="291362" y="0"/>
                  </a:moveTo>
                  <a:lnTo>
                    <a:pt x="84583" y="0"/>
                  </a:lnTo>
                  <a:lnTo>
                    <a:pt x="83997" y="62"/>
                  </a:lnTo>
                  <a:lnTo>
                    <a:pt x="36480" y="8950"/>
                  </a:lnTo>
                  <a:lnTo>
                    <a:pt x="6277" y="45209"/>
                  </a:lnTo>
                  <a:lnTo>
                    <a:pt x="0" y="90049"/>
                  </a:lnTo>
                  <a:lnTo>
                    <a:pt x="94" y="417631"/>
                  </a:lnTo>
                  <a:lnTo>
                    <a:pt x="73924" y="417631"/>
                  </a:lnTo>
                  <a:lnTo>
                    <a:pt x="73924" y="232223"/>
                  </a:lnTo>
                  <a:lnTo>
                    <a:pt x="264861" y="232223"/>
                  </a:lnTo>
                  <a:lnTo>
                    <a:pt x="264861" y="172549"/>
                  </a:lnTo>
                  <a:lnTo>
                    <a:pt x="73924" y="172549"/>
                  </a:lnTo>
                  <a:lnTo>
                    <a:pt x="73924" y="63202"/>
                  </a:lnTo>
                  <a:lnTo>
                    <a:pt x="291362" y="63202"/>
                  </a:lnTo>
                  <a:lnTo>
                    <a:pt x="291362" y="0"/>
                  </a:lnTo>
                  <a:close/>
                </a:path>
              </a:pathLst>
            </a:custGeom>
            <a:solidFill>
              <a:srgbClr val="FFFFFF"/>
            </a:solidFill>
          </p:spPr>
          <p:txBody>
            <a:bodyPr wrap="square" lIns="0" tIns="0" rIns="0" bIns="0" rtlCol="0"/>
            <a:lstStyle/>
            <a:p>
              <a:endParaRPr dirty="0"/>
            </a:p>
          </p:txBody>
        </p:sp>
        <p:sp>
          <p:nvSpPr>
            <p:cNvPr id="129" name="object 44">
              <a:extLst>
                <a:ext uri="{FF2B5EF4-FFF2-40B4-BE49-F238E27FC236}">
                  <a16:creationId xmlns:a16="http://schemas.microsoft.com/office/drawing/2014/main" xmlns="" id="{F6D3C92B-4836-4E25-A4D4-36ADE6CA9B9B}"/>
                </a:ext>
              </a:extLst>
            </p:cNvPr>
            <p:cNvSpPr/>
            <p:nvPr/>
          </p:nvSpPr>
          <p:spPr>
            <a:xfrm>
              <a:off x="18934937" y="1213003"/>
              <a:ext cx="31115" cy="26670"/>
            </a:xfrm>
            <a:custGeom>
              <a:avLst/>
              <a:gdLst/>
              <a:ahLst/>
              <a:cxnLst/>
              <a:rect l="l" t="t" r="r" b="b"/>
              <a:pathLst>
                <a:path w="31115" h="26669">
                  <a:moveTo>
                    <a:pt x="17894" y="0"/>
                  </a:moveTo>
                  <a:lnTo>
                    <a:pt x="0" y="0"/>
                  </a:lnTo>
                  <a:lnTo>
                    <a:pt x="0" y="26114"/>
                  </a:lnTo>
                  <a:lnTo>
                    <a:pt x="24742" y="26114"/>
                  </a:lnTo>
                  <a:lnTo>
                    <a:pt x="30564" y="21716"/>
                  </a:lnTo>
                  <a:lnTo>
                    <a:pt x="30564" y="8366"/>
                  </a:lnTo>
                  <a:lnTo>
                    <a:pt x="29077" y="5088"/>
                  </a:lnTo>
                  <a:lnTo>
                    <a:pt x="26177" y="3036"/>
                  </a:lnTo>
                  <a:lnTo>
                    <a:pt x="23161" y="1026"/>
                  </a:lnTo>
                  <a:lnTo>
                    <a:pt x="17894" y="0"/>
                  </a:lnTo>
                  <a:close/>
                </a:path>
              </a:pathLst>
            </a:custGeom>
            <a:solidFill>
              <a:srgbClr val="FFFFFF"/>
            </a:solidFill>
          </p:spPr>
          <p:txBody>
            <a:bodyPr wrap="square" lIns="0" tIns="0" rIns="0" bIns="0" rtlCol="0"/>
            <a:lstStyle/>
            <a:p>
              <a:endParaRPr dirty="0"/>
            </a:p>
          </p:txBody>
        </p:sp>
        <p:sp>
          <p:nvSpPr>
            <p:cNvPr id="130" name="object 45">
              <a:extLst>
                <a:ext uri="{FF2B5EF4-FFF2-40B4-BE49-F238E27FC236}">
                  <a16:creationId xmlns:a16="http://schemas.microsoft.com/office/drawing/2014/main" xmlns="" id="{4B666A15-0878-4937-8059-15E286E227CB}"/>
                </a:ext>
              </a:extLst>
            </p:cNvPr>
            <p:cNvSpPr/>
            <p:nvPr/>
          </p:nvSpPr>
          <p:spPr>
            <a:xfrm>
              <a:off x="16536770" y="1179014"/>
              <a:ext cx="2694940" cy="135890"/>
            </a:xfrm>
            <a:custGeom>
              <a:avLst/>
              <a:gdLst/>
              <a:ahLst/>
              <a:cxnLst/>
              <a:rect l="l" t="t" r="r" b="b"/>
              <a:pathLst>
                <a:path w="2694940" h="135890">
                  <a:moveTo>
                    <a:pt x="2673635" y="0"/>
                  </a:moveTo>
                  <a:lnTo>
                    <a:pt x="65139" y="0"/>
                  </a:lnTo>
                  <a:lnTo>
                    <a:pt x="52019" y="2376"/>
                  </a:lnTo>
                  <a:lnTo>
                    <a:pt x="24679" y="29590"/>
                  </a:lnTo>
                  <a:lnTo>
                    <a:pt x="1842" y="111944"/>
                  </a:lnTo>
                  <a:lnTo>
                    <a:pt x="0" y="118718"/>
                  </a:lnTo>
                  <a:lnTo>
                    <a:pt x="1057" y="124561"/>
                  </a:lnTo>
                  <a:lnTo>
                    <a:pt x="4512" y="128959"/>
                  </a:lnTo>
                  <a:lnTo>
                    <a:pt x="7989" y="133273"/>
                  </a:lnTo>
                  <a:lnTo>
                    <a:pt x="13936" y="135692"/>
                  </a:lnTo>
                  <a:lnTo>
                    <a:pt x="2629333" y="135692"/>
                  </a:lnTo>
                  <a:lnTo>
                    <a:pt x="2642390" y="133320"/>
                  </a:lnTo>
                  <a:lnTo>
                    <a:pt x="2652498" y="127933"/>
                  </a:lnTo>
                  <a:lnTo>
                    <a:pt x="2531881" y="127933"/>
                  </a:lnTo>
                  <a:lnTo>
                    <a:pt x="2522608" y="127253"/>
                  </a:lnTo>
                  <a:lnTo>
                    <a:pt x="2517367" y="126153"/>
                  </a:lnTo>
                  <a:lnTo>
                    <a:pt x="2245942" y="126153"/>
                  </a:lnTo>
                  <a:lnTo>
                    <a:pt x="2245942" y="13172"/>
                  </a:lnTo>
                  <a:lnTo>
                    <a:pt x="2517898" y="13172"/>
                  </a:lnTo>
                  <a:lnTo>
                    <a:pt x="2523902" y="11972"/>
                  </a:lnTo>
                  <a:lnTo>
                    <a:pt x="2533200" y="11413"/>
                  </a:lnTo>
                  <a:lnTo>
                    <a:pt x="2693425" y="11413"/>
                  </a:lnTo>
                  <a:lnTo>
                    <a:pt x="2693373" y="11120"/>
                  </a:lnTo>
                  <a:lnTo>
                    <a:pt x="2689939" y="6711"/>
                  </a:lnTo>
                  <a:lnTo>
                    <a:pt x="2686483" y="2450"/>
                  </a:lnTo>
                  <a:lnTo>
                    <a:pt x="2680724" y="52"/>
                  </a:lnTo>
                  <a:lnTo>
                    <a:pt x="2673635" y="0"/>
                  </a:lnTo>
                  <a:close/>
                </a:path>
                <a:path w="2694940" h="135890">
                  <a:moveTo>
                    <a:pt x="2535535" y="32197"/>
                  </a:moveTo>
                  <a:lnTo>
                    <a:pt x="2530383" y="32197"/>
                  </a:lnTo>
                  <a:lnTo>
                    <a:pt x="2526310" y="33014"/>
                  </a:lnTo>
                  <a:lnTo>
                    <a:pt x="2523357" y="34805"/>
                  </a:lnTo>
                  <a:lnTo>
                    <a:pt x="2520373" y="36532"/>
                  </a:lnTo>
                  <a:lnTo>
                    <a:pt x="2518939" y="38752"/>
                  </a:lnTo>
                  <a:lnTo>
                    <a:pt x="2518939" y="45841"/>
                  </a:lnTo>
                  <a:lnTo>
                    <a:pt x="2523828" y="49967"/>
                  </a:lnTo>
                  <a:lnTo>
                    <a:pt x="2543879" y="57819"/>
                  </a:lnTo>
                  <a:lnTo>
                    <a:pt x="2551938" y="61191"/>
                  </a:lnTo>
                  <a:lnTo>
                    <a:pt x="2576759" y="93180"/>
                  </a:lnTo>
                  <a:lnTo>
                    <a:pt x="2576079" y="100138"/>
                  </a:lnTo>
                  <a:lnTo>
                    <a:pt x="2542722" y="127299"/>
                  </a:lnTo>
                  <a:lnTo>
                    <a:pt x="2531881" y="127933"/>
                  </a:lnTo>
                  <a:lnTo>
                    <a:pt x="2652498" y="127933"/>
                  </a:lnTo>
                  <a:lnTo>
                    <a:pt x="2654436" y="126900"/>
                  </a:lnTo>
                  <a:lnTo>
                    <a:pt x="2664052" y="117479"/>
                  </a:lnTo>
                  <a:lnTo>
                    <a:pt x="2669824" y="106101"/>
                  </a:lnTo>
                  <a:lnTo>
                    <a:pt x="2687382" y="42616"/>
                  </a:lnTo>
                  <a:lnTo>
                    <a:pt x="2571544" y="42616"/>
                  </a:lnTo>
                  <a:lnTo>
                    <a:pt x="2560895" y="38051"/>
                  </a:lnTo>
                  <a:lnTo>
                    <a:pt x="2551345" y="34796"/>
                  </a:lnTo>
                  <a:lnTo>
                    <a:pt x="2542891" y="32846"/>
                  </a:lnTo>
                  <a:lnTo>
                    <a:pt x="2535535" y="32197"/>
                  </a:lnTo>
                  <a:close/>
                </a:path>
                <a:path w="2694940" h="135890">
                  <a:moveTo>
                    <a:pt x="2369980" y="13172"/>
                  </a:moveTo>
                  <a:lnTo>
                    <a:pt x="2328724" y="13172"/>
                  </a:lnTo>
                  <a:lnTo>
                    <a:pt x="2328724" y="33988"/>
                  </a:lnTo>
                  <a:lnTo>
                    <a:pt x="2274182" y="33988"/>
                  </a:lnTo>
                  <a:lnTo>
                    <a:pt x="2274182" y="57705"/>
                  </a:lnTo>
                  <a:lnTo>
                    <a:pt x="2326065" y="57705"/>
                  </a:lnTo>
                  <a:lnTo>
                    <a:pt x="2326065" y="78489"/>
                  </a:lnTo>
                  <a:lnTo>
                    <a:pt x="2274182" y="78489"/>
                  </a:lnTo>
                  <a:lnTo>
                    <a:pt x="2274182" y="105389"/>
                  </a:lnTo>
                  <a:lnTo>
                    <a:pt x="2330044" y="105389"/>
                  </a:lnTo>
                  <a:lnTo>
                    <a:pt x="2330044" y="126153"/>
                  </a:lnTo>
                  <a:lnTo>
                    <a:pt x="2369980" y="126153"/>
                  </a:lnTo>
                  <a:lnTo>
                    <a:pt x="2369980" y="13172"/>
                  </a:lnTo>
                  <a:close/>
                </a:path>
                <a:path w="2694940" h="135890">
                  <a:moveTo>
                    <a:pt x="2517898" y="13172"/>
                  </a:moveTo>
                  <a:lnTo>
                    <a:pt x="2419455" y="13172"/>
                  </a:lnTo>
                  <a:lnTo>
                    <a:pt x="2428144" y="13798"/>
                  </a:lnTo>
                  <a:lnTo>
                    <a:pt x="2435762" y="15676"/>
                  </a:lnTo>
                  <a:lnTo>
                    <a:pt x="2457893" y="46815"/>
                  </a:lnTo>
                  <a:lnTo>
                    <a:pt x="2457284" y="53510"/>
                  </a:lnTo>
                  <a:lnTo>
                    <a:pt x="2428964" y="80265"/>
                  </a:lnTo>
                  <a:lnTo>
                    <a:pt x="2420596" y="80898"/>
                  </a:lnTo>
                  <a:lnTo>
                    <a:pt x="2398178" y="80898"/>
                  </a:lnTo>
                  <a:lnTo>
                    <a:pt x="2398178" y="126153"/>
                  </a:lnTo>
                  <a:lnTo>
                    <a:pt x="2517367" y="126153"/>
                  </a:lnTo>
                  <a:lnTo>
                    <a:pt x="2512930" y="125221"/>
                  </a:lnTo>
                  <a:lnTo>
                    <a:pt x="2502845" y="121846"/>
                  </a:lnTo>
                  <a:lnTo>
                    <a:pt x="2492353" y="117137"/>
                  </a:lnTo>
                  <a:lnTo>
                    <a:pt x="2492353" y="92866"/>
                  </a:lnTo>
                  <a:lnTo>
                    <a:pt x="2547629" y="92866"/>
                  </a:lnTo>
                  <a:lnTo>
                    <a:pt x="2547629" y="92039"/>
                  </a:lnTo>
                  <a:lnTo>
                    <a:pt x="2542330" y="87588"/>
                  </a:lnTo>
                  <a:lnTo>
                    <a:pt x="2514394" y="76500"/>
                  </a:lnTo>
                  <a:lnTo>
                    <a:pt x="2510237" y="74772"/>
                  </a:lnTo>
                  <a:lnTo>
                    <a:pt x="2489714" y="50092"/>
                  </a:lnTo>
                  <a:lnTo>
                    <a:pt x="2489714" y="44030"/>
                  </a:lnTo>
                  <a:lnTo>
                    <a:pt x="2515546" y="13642"/>
                  </a:lnTo>
                  <a:lnTo>
                    <a:pt x="2517898" y="13172"/>
                  </a:lnTo>
                  <a:close/>
                </a:path>
                <a:path w="2694940" h="135890">
                  <a:moveTo>
                    <a:pt x="2547629" y="92866"/>
                  </a:moveTo>
                  <a:lnTo>
                    <a:pt x="2492353" y="92866"/>
                  </a:lnTo>
                  <a:lnTo>
                    <a:pt x="2500520" y="98133"/>
                  </a:lnTo>
                  <a:lnTo>
                    <a:pt x="2507431" y="101797"/>
                  </a:lnTo>
                  <a:lnTo>
                    <a:pt x="2512939" y="104017"/>
                  </a:lnTo>
                  <a:lnTo>
                    <a:pt x="2518436" y="106101"/>
                  </a:lnTo>
                  <a:lnTo>
                    <a:pt x="2524174" y="107148"/>
                  </a:lnTo>
                  <a:lnTo>
                    <a:pt x="2541796" y="107148"/>
                  </a:lnTo>
                  <a:lnTo>
                    <a:pt x="2547629" y="103630"/>
                  </a:lnTo>
                  <a:lnTo>
                    <a:pt x="2547629" y="92866"/>
                  </a:lnTo>
                  <a:close/>
                </a:path>
                <a:path w="2694940" h="135890">
                  <a:moveTo>
                    <a:pt x="2693425" y="11413"/>
                  </a:moveTo>
                  <a:lnTo>
                    <a:pt x="2533200" y="11413"/>
                  </a:lnTo>
                  <a:lnTo>
                    <a:pt x="2542612" y="11974"/>
                  </a:lnTo>
                  <a:lnTo>
                    <a:pt x="2552140" y="13659"/>
                  </a:lnTo>
                  <a:lnTo>
                    <a:pt x="2561785" y="16466"/>
                  </a:lnTo>
                  <a:lnTo>
                    <a:pt x="2571544" y="20397"/>
                  </a:lnTo>
                  <a:lnTo>
                    <a:pt x="2571544" y="42616"/>
                  </a:lnTo>
                  <a:lnTo>
                    <a:pt x="2687382" y="42616"/>
                  </a:lnTo>
                  <a:lnTo>
                    <a:pt x="2694420" y="17067"/>
                  </a:lnTo>
                  <a:lnTo>
                    <a:pt x="2693425" y="11413"/>
                  </a:lnTo>
                  <a:close/>
                </a:path>
              </a:pathLst>
            </a:custGeom>
            <a:solidFill>
              <a:srgbClr val="FFFFFF"/>
            </a:solidFill>
          </p:spPr>
          <p:txBody>
            <a:bodyPr wrap="square" lIns="0" tIns="0" rIns="0" bIns="0" rtlCol="0"/>
            <a:lstStyle/>
            <a:p>
              <a:endParaRPr dirty="0"/>
            </a:p>
          </p:txBody>
        </p:sp>
        <p:sp>
          <p:nvSpPr>
            <p:cNvPr id="131" name="object 46">
              <a:extLst>
                <a:ext uri="{FF2B5EF4-FFF2-40B4-BE49-F238E27FC236}">
                  <a16:creationId xmlns:a16="http://schemas.microsoft.com/office/drawing/2014/main" xmlns="" id="{14E7E2EE-AAC1-42B4-B250-D46BD4B6D1A4}"/>
                </a:ext>
              </a:extLst>
            </p:cNvPr>
            <p:cNvSpPr/>
            <p:nvPr/>
          </p:nvSpPr>
          <p:spPr>
            <a:xfrm>
              <a:off x="16536773" y="1179011"/>
              <a:ext cx="2694940" cy="135890"/>
            </a:xfrm>
            <a:custGeom>
              <a:avLst/>
              <a:gdLst/>
              <a:ahLst/>
              <a:cxnLst/>
              <a:rect l="l" t="t" r="r" b="b"/>
              <a:pathLst>
                <a:path w="2694940" h="135890">
                  <a:moveTo>
                    <a:pt x="2673625" y="0"/>
                  </a:moveTo>
                  <a:lnTo>
                    <a:pt x="65139" y="0"/>
                  </a:lnTo>
                  <a:lnTo>
                    <a:pt x="52019" y="2378"/>
                  </a:lnTo>
                  <a:lnTo>
                    <a:pt x="24669" y="29601"/>
                  </a:lnTo>
                  <a:lnTo>
                    <a:pt x="1842" y="111954"/>
                  </a:lnTo>
                  <a:lnTo>
                    <a:pt x="0" y="118680"/>
                  </a:lnTo>
                  <a:lnTo>
                    <a:pt x="1047" y="124572"/>
                  </a:lnTo>
                  <a:lnTo>
                    <a:pt x="4502" y="128969"/>
                  </a:lnTo>
                  <a:lnTo>
                    <a:pt x="7978" y="133273"/>
                  </a:lnTo>
                  <a:lnTo>
                    <a:pt x="13926" y="135692"/>
                  </a:lnTo>
                  <a:lnTo>
                    <a:pt x="2629333" y="135692"/>
                  </a:lnTo>
                  <a:lnTo>
                    <a:pt x="2642385" y="133320"/>
                  </a:lnTo>
                  <a:lnTo>
                    <a:pt x="2652490" y="127933"/>
                  </a:lnTo>
                  <a:lnTo>
                    <a:pt x="2531870" y="127933"/>
                  </a:lnTo>
                  <a:lnTo>
                    <a:pt x="2522602" y="127253"/>
                  </a:lnTo>
                  <a:lnTo>
                    <a:pt x="2517362" y="126153"/>
                  </a:lnTo>
                  <a:lnTo>
                    <a:pt x="2245931" y="126153"/>
                  </a:lnTo>
                  <a:lnTo>
                    <a:pt x="2245931" y="13172"/>
                  </a:lnTo>
                  <a:lnTo>
                    <a:pt x="2517892" y="13172"/>
                  </a:lnTo>
                  <a:lnTo>
                    <a:pt x="2523896" y="11972"/>
                  </a:lnTo>
                  <a:lnTo>
                    <a:pt x="2533189" y="11413"/>
                  </a:lnTo>
                  <a:lnTo>
                    <a:pt x="2693413" y="11413"/>
                  </a:lnTo>
                  <a:lnTo>
                    <a:pt x="2693363" y="11130"/>
                  </a:lnTo>
                  <a:lnTo>
                    <a:pt x="2689939" y="6711"/>
                  </a:lnTo>
                  <a:lnTo>
                    <a:pt x="2686483" y="2460"/>
                  </a:lnTo>
                  <a:lnTo>
                    <a:pt x="2680714" y="52"/>
                  </a:lnTo>
                  <a:lnTo>
                    <a:pt x="2673625" y="0"/>
                  </a:lnTo>
                  <a:close/>
                </a:path>
                <a:path w="2694940" h="135890">
                  <a:moveTo>
                    <a:pt x="2535524" y="32197"/>
                  </a:moveTo>
                  <a:lnTo>
                    <a:pt x="2530383" y="32197"/>
                  </a:lnTo>
                  <a:lnTo>
                    <a:pt x="2526310" y="33025"/>
                  </a:lnTo>
                  <a:lnTo>
                    <a:pt x="2523357" y="34815"/>
                  </a:lnTo>
                  <a:lnTo>
                    <a:pt x="2520363" y="36532"/>
                  </a:lnTo>
                  <a:lnTo>
                    <a:pt x="2518939" y="38763"/>
                  </a:lnTo>
                  <a:lnTo>
                    <a:pt x="2518939" y="45841"/>
                  </a:lnTo>
                  <a:lnTo>
                    <a:pt x="2523818" y="49977"/>
                  </a:lnTo>
                  <a:lnTo>
                    <a:pt x="2543874" y="57821"/>
                  </a:lnTo>
                  <a:lnTo>
                    <a:pt x="2551936" y="61197"/>
                  </a:lnTo>
                  <a:lnTo>
                    <a:pt x="2576748" y="93190"/>
                  </a:lnTo>
                  <a:lnTo>
                    <a:pt x="2576070" y="100149"/>
                  </a:lnTo>
                  <a:lnTo>
                    <a:pt x="2542711" y="127301"/>
                  </a:lnTo>
                  <a:lnTo>
                    <a:pt x="2531870" y="127933"/>
                  </a:lnTo>
                  <a:lnTo>
                    <a:pt x="2652490" y="127933"/>
                  </a:lnTo>
                  <a:lnTo>
                    <a:pt x="2654428" y="126900"/>
                  </a:lnTo>
                  <a:lnTo>
                    <a:pt x="2664046" y="117479"/>
                  </a:lnTo>
                  <a:lnTo>
                    <a:pt x="2669824" y="106101"/>
                  </a:lnTo>
                  <a:lnTo>
                    <a:pt x="2687379" y="42626"/>
                  </a:lnTo>
                  <a:lnTo>
                    <a:pt x="2571544" y="42626"/>
                  </a:lnTo>
                  <a:lnTo>
                    <a:pt x="2560894" y="38059"/>
                  </a:lnTo>
                  <a:lnTo>
                    <a:pt x="2551339" y="34801"/>
                  </a:lnTo>
                  <a:lnTo>
                    <a:pt x="2542883" y="32848"/>
                  </a:lnTo>
                  <a:lnTo>
                    <a:pt x="2535524" y="32197"/>
                  </a:lnTo>
                  <a:close/>
                </a:path>
                <a:path w="2694940" h="135890">
                  <a:moveTo>
                    <a:pt x="2369969" y="13172"/>
                  </a:moveTo>
                  <a:lnTo>
                    <a:pt x="2328724" y="13172"/>
                  </a:lnTo>
                  <a:lnTo>
                    <a:pt x="2328724" y="33988"/>
                  </a:lnTo>
                  <a:lnTo>
                    <a:pt x="2274182" y="33988"/>
                  </a:lnTo>
                  <a:lnTo>
                    <a:pt x="2274182" y="57705"/>
                  </a:lnTo>
                  <a:lnTo>
                    <a:pt x="2326054" y="57705"/>
                  </a:lnTo>
                  <a:lnTo>
                    <a:pt x="2326054" y="78489"/>
                  </a:lnTo>
                  <a:lnTo>
                    <a:pt x="2274182" y="78489"/>
                  </a:lnTo>
                  <a:lnTo>
                    <a:pt x="2274182" y="105399"/>
                  </a:lnTo>
                  <a:lnTo>
                    <a:pt x="2330044" y="105399"/>
                  </a:lnTo>
                  <a:lnTo>
                    <a:pt x="2330044" y="126153"/>
                  </a:lnTo>
                  <a:lnTo>
                    <a:pt x="2369969" y="126153"/>
                  </a:lnTo>
                  <a:lnTo>
                    <a:pt x="2369969" y="13172"/>
                  </a:lnTo>
                  <a:close/>
                </a:path>
                <a:path w="2694940" h="135890">
                  <a:moveTo>
                    <a:pt x="2517892" y="13172"/>
                  </a:moveTo>
                  <a:lnTo>
                    <a:pt x="2419455" y="13172"/>
                  </a:lnTo>
                  <a:lnTo>
                    <a:pt x="2428142" y="13799"/>
                  </a:lnTo>
                  <a:lnTo>
                    <a:pt x="2435758" y="15680"/>
                  </a:lnTo>
                  <a:lnTo>
                    <a:pt x="2457893" y="46815"/>
                  </a:lnTo>
                  <a:lnTo>
                    <a:pt x="2457282" y="53516"/>
                  </a:lnTo>
                  <a:lnTo>
                    <a:pt x="2428964" y="80265"/>
                  </a:lnTo>
                  <a:lnTo>
                    <a:pt x="2420596" y="80898"/>
                  </a:lnTo>
                  <a:lnTo>
                    <a:pt x="2398167" y="80898"/>
                  </a:lnTo>
                  <a:lnTo>
                    <a:pt x="2398167" y="126153"/>
                  </a:lnTo>
                  <a:lnTo>
                    <a:pt x="2517362" y="126153"/>
                  </a:lnTo>
                  <a:lnTo>
                    <a:pt x="2512924" y="125221"/>
                  </a:lnTo>
                  <a:lnTo>
                    <a:pt x="2502840" y="121846"/>
                  </a:lnTo>
                  <a:lnTo>
                    <a:pt x="2492353" y="117137"/>
                  </a:lnTo>
                  <a:lnTo>
                    <a:pt x="2492353" y="92876"/>
                  </a:lnTo>
                  <a:lnTo>
                    <a:pt x="2547629" y="92876"/>
                  </a:lnTo>
                  <a:lnTo>
                    <a:pt x="2547629" y="92039"/>
                  </a:lnTo>
                  <a:lnTo>
                    <a:pt x="2542320" y="87588"/>
                  </a:lnTo>
                  <a:lnTo>
                    <a:pt x="2514394" y="76500"/>
                  </a:lnTo>
                  <a:lnTo>
                    <a:pt x="2510237" y="74772"/>
                  </a:lnTo>
                  <a:lnTo>
                    <a:pt x="2489714" y="50092"/>
                  </a:lnTo>
                  <a:lnTo>
                    <a:pt x="2489714" y="44040"/>
                  </a:lnTo>
                  <a:lnTo>
                    <a:pt x="2515541" y="13642"/>
                  </a:lnTo>
                  <a:lnTo>
                    <a:pt x="2517892" y="13172"/>
                  </a:lnTo>
                  <a:close/>
                </a:path>
                <a:path w="2694940" h="135890">
                  <a:moveTo>
                    <a:pt x="2547629" y="92876"/>
                  </a:moveTo>
                  <a:lnTo>
                    <a:pt x="2492353" y="92876"/>
                  </a:lnTo>
                  <a:lnTo>
                    <a:pt x="2500520" y="98143"/>
                  </a:lnTo>
                  <a:lnTo>
                    <a:pt x="2507431" y="101797"/>
                  </a:lnTo>
                  <a:lnTo>
                    <a:pt x="2512928" y="104017"/>
                  </a:lnTo>
                  <a:lnTo>
                    <a:pt x="2518436" y="106101"/>
                  </a:lnTo>
                  <a:lnTo>
                    <a:pt x="2524174" y="107159"/>
                  </a:lnTo>
                  <a:lnTo>
                    <a:pt x="2541796" y="107159"/>
                  </a:lnTo>
                  <a:lnTo>
                    <a:pt x="2547629" y="103640"/>
                  </a:lnTo>
                  <a:lnTo>
                    <a:pt x="2547629" y="92876"/>
                  </a:lnTo>
                  <a:close/>
                </a:path>
                <a:path w="2694940" h="135890">
                  <a:moveTo>
                    <a:pt x="2693413" y="11413"/>
                  </a:moveTo>
                  <a:lnTo>
                    <a:pt x="2533189" y="11413"/>
                  </a:lnTo>
                  <a:lnTo>
                    <a:pt x="2542603" y="11974"/>
                  </a:lnTo>
                  <a:lnTo>
                    <a:pt x="2552135" y="13659"/>
                  </a:lnTo>
                  <a:lnTo>
                    <a:pt x="2561783" y="16466"/>
                  </a:lnTo>
                  <a:lnTo>
                    <a:pt x="2571544" y="20397"/>
                  </a:lnTo>
                  <a:lnTo>
                    <a:pt x="2571544" y="42626"/>
                  </a:lnTo>
                  <a:lnTo>
                    <a:pt x="2687379" y="42626"/>
                  </a:lnTo>
                  <a:lnTo>
                    <a:pt x="2694420" y="17067"/>
                  </a:lnTo>
                  <a:lnTo>
                    <a:pt x="2693413" y="11413"/>
                  </a:lnTo>
                  <a:close/>
                </a:path>
              </a:pathLst>
            </a:custGeom>
            <a:solidFill>
              <a:srgbClr val="FFFFFF"/>
            </a:solidFill>
          </p:spPr>
          <p:txBody>
            <a:bodyPr wrap="square" lIns="0" tIns="0" rIns="0" bIns="0" rtlCol="0"/>
            <a:lstStyle/>
            <a:p>
              <a:endParaRPr dirty="0"/>
            </a:p>
          </p:txBody>
        </p:sp>
      </p:grpSp>
    </p:spTree>
    <p:extLst>
      <p:ext uri="{BB962C8B-B14F-4D97-AF65-F5344CB8AC3E}">
        <p14:creationId xmlns:p14="http://schemas.microsoft.com/office/powerpoint/2010/main" xmlns="" val="422409030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object 28"/>
          <p:cNvSpPr/>
          <p:nvPr/>
        </p:nvSpPr>
        <p:spPr>
          <a:xfrm>
            <a:off x="16243583" y="962530"/>
            <a:ext cx="111253" cy="108436"/>
          </a:xfrm>
          <a:prstGeom prst="rect">
            <a:avLst/>
          </a:prstGeom>
          <a:blipFill>
            <a:blip r:embed="rId3" cstate="print"/>
            <a:stretch>
              <a:fillRect/>
            </a:stretch>
          </a:blipFill>
        </p:spPr>
        <p:txBody>
          <a:bodyPr wrap="square" lIns="0" tIns="0" rIns="0" bIns="0" rtlCol="0"/>
          <a:lstStyle/>
          <a:p>
            <a:endParaRPr/>
          </a:p>
        </p:txBody>
      </p:sp>
      <p:sp>
        <p:nvSpPr>
          <p:cNvPr id="29" name="object 29"/>
          <p:cNvSpPr/>
          <p:nvPr/>
        </p:nvSpPr>
        <p:spPr>
          <a:xfrm>
            <a:off x="16092571" y="986553"/>
            <a:ext cx="405765" cy="155575"/>
          </a:xfrm>
          <a:custGeom>
            <a:avLst/>
            <a:gdLst/>
            <a:ahLst/>
            <a:cxnLst/>
            <a:rect l="l" t="t" r="r" b="b"/>
            <a:pathLst>
              <a:path w="405765" h="155575">
                <a:moveTo>
                  <a:pt x="25234" y="0"/>
                </a:moveTo>
                <a:lnTo>
                  <a:pt x="15363" y="1938"/>
                </a:lnTo>
                <a:lnTo>
                  <a:pt x="7347" y="7240"/>
                </a:lnTo>
                <a:lnTo>
                  <a:pt x="1966" y="15134"/>
                </a:lnTo>
                <a:lnTo>
                  <a:pt x="0" y="24847"/>
                </a:lnTo>
                <a:lnTo>
                  <a:pt x="0" y="30292"/>
                </a:lnTo>
                <a:lnTo>
                  <a:pt x="2020" y="35862"/>
                </a:lnTo>
                <a:lnTo>
                  <a:pt x="5853" y="40271"/>
                </a:lnTo>
                <a:lnTo>
                  <a:pt x="35282" y="82149"/>
                </a:lnTo>
                <a:lnTo>
                  <a:pt x="73951" y="116242"/>
                </a:lnTo>
                <a:lnTo>
                  <a:pt x="119691" y="141085"/>
                </a:lnTo>
                <a:lnTo>
                  <a:pt x="170329" y="155209"/>
                </a:lnTo>
                <a:lnTo>
                  <a:pt x="181564" y="138711"/>
                </a:lnTo>
                <a:lnTo>
                  <a:pt x="196758" y="125968"/>
                </a:lnTo>
                <a:lnTo>
                  <a:pt x="214819" y="117754"/>
                </a:lnTo>
                <a:lnTo>
                  <a:pt x="234652" y="114844"/>
                </a:lnTo>
                <a:lnTo>
                  <a:pt x="336684" y="114844"/>
                </a:lnTo>
                <a:lnTo>
                  <a:pt x="344953" y="108750"/>
                </a:lnTo>
                <a:lnTo>
                  <a:pt x="204140" y="108750"/>
                </a:lnTo>
                <a:lnTo>
                  <a:pt x="158204" y="102661"/>
                </a:lnTo>
                <a:lnTo>
                  <a:pt x="115821" y="84933"/>
                </a:lnTo>
                <a:lnTo>
                  <a:pt x="79024" y="56373"/>
                </a:lnTo>
                <a:lnTo>
                  <a:pt x="49851" y="17790"/>
                </a:lnTo>
                <a:lnTo>
                  <a:pt x="44711" y="9846"/>
                </a:lnTo>
                <a:lnTo>
                  <a:pt x="38764" y="4304"/>
                </a:lnTo>
                <a:lnTo>
                  <a:pt x="32207" y="1058"/>
                </a:lnTo>
                <a:lnTo>
                  <a:pt x="25234" y="0"/>
                </a:lnTo>
                <a:close/>
              </a:path>
              <a:path w="405765" h="155575">
                <a:moveTo>
                  <a:pt x="336684" y="114844"/>
                </a:moveTo>
                <a:lnTo>
                  <a:pt x="234652" y="114844"/>
                </a:lnTo>
                <a:lnTo>
                  <a:pt x="250924" y="116738"/>
                </a:lnTo>
                <a:lnTo>
                  <a:pt x="266192" y="122131"/>
                </a:lnTo>
                <a:lnTo>
                  <a:pt x="279726" y="130592"/>
                </a:lnTo>
                <a:lnTo>
                  <a:pt x="290797" y="141692"/>
                </a:lnTo>
                <a:lnTo>
                  <a:pt x="323493" y="124564"/>
                </a:lnTo>
                <a:lnTo>
                  <a:pt x="336684" y="114844"/>
                </a:lnTo>
                <a:close/>
              </a:path>
              <a:path w="405765" h="155575">
                <a:moveTo>
                  <a:pt x="380124" y="6345"/>
                </a:moveTo>
                <a:lnTo>
                  <a:pt x="371339" y="6345"/>
                </a:lnTo>
                <a:lnTo>
                  <a:pt x="362941" y="11025"/>
                </a:lnTo>
                <a:lnTo>
                  <a:pt x="358491" y="18229"/>
                </a:lnTo>
                <a:lnTo>
                  <a:pt x="330847" y="55308"/>
                </a:lnTo>
                <a:lnTo>
                  <a:pt x="294261" y="83877"/>
                </a:lnTo>
                <a:lnTo>
                  <a:pt x="251203" y="102251"/>
                </a:lnTo>
                <a:lnTo>
                  <a:pt x="204140" y="108750"/>
                </a:lnTo>
                <a:lnTo>
                  <a:pt x="344953" y="108750"/>
                </a:lnTo>
                <a:lnTo>
                  <a:pt x="353040" y="102791"/>
                </a:lnTo>
                <a:lnTo>
                  <a:pt x="378658" y="76657"/>
                </a:lnTo>
                <a:lnTo>
                  <a:pt x="399568" y="46448"/>
                </a:lnTo>
                <a:lnTo>
                  <a:pt x="403160" y="42113"/>
                </a:lnTo>
                <a:lnTo>
                  <a:pt x="405149" y="36532"/>
                </a:lnTo>
                <a:lnTo>
                  <a:pt x="405149" y="31025"/>
                </a:lnTo>
                <a:lnTo>
                  <a:pt x="403190" y="21452"/>
                </a:lnTo>
                <a:lnTo>
                  <a:pt x="397839" y="13604"/>
                </a:lnTo>
                <a:lnTo>
                  <a:pt x="389887" y="8296"/>
                </a:lnTo>
                <a:lnTo>
                  <a:pt x="380124" y="6345"/>
                </a:lnTo>
                <a:close/>
              </a:path>
            </a:pathLst>
          </a:custGeom>
          <a:solidFill>
            <a:srgbClr val="FFFFFF"/>
          </a:solidFill>
        </p:spPr>
        <p:txBody>
          <a:bodyPr wrap="square" lIns="0" tIns="0" rIns="0" bIns="0" rtlCol="0"/>
          <a:lstStyle/>
          <a:p>
            <a:endParaRPr/>
          </a:p>
        </p:txBody>
      </p:sp>
      <p:sp>
        <p:nvSpPr>
          <p:cNvPr id="30" name="object 30"/>
          <p:cNvSpPr/>
          <p:nvPr/>
        </p:nvSpPr>
        <p:spPr>
          <a:xfrm>
            <a:off x="16278322" y="792962"/>
            <a:ext cx="111158" cy="108499"/>
          </a:xfrm>
          <a:prstGeom prst="rect">
            <a:avLst/>
          </a:prstGeom>
          <a:blipFill>
            <a:blip r:embed="rId4" cstate="print"/>
            <a:stretch>
              <a:fillRect/>
            </a:stretch>
          </a:blipFill>
        </p:spPr>
        <p:txBody>
          <a:bodyPr wrap="square" lIns="0" tIns="0" rIns="0" bIns="0" rtlCol="0"/>
          <a:lstStyle/>
          <a:p>
            <a:endParaRPr/>
          </a:p>
        </p:txBody>
      </p:sp>
      <p:sp>
        <p:nvSpPr>
          <p:cNvPr id="31" name="object 31"/>
          <p:cNvSpPr/>
          <p:nvPr/>
        </p:nvSpPr>
        <p:spPr>
          <a:xfrm>
            <a:off x="16153058" y="703868"/>
            <a:ext cx="382905" cy="296545"/>
          </a:xfrm>
          <a:custGeom>
            <a:avLst/>
            <a:gdLst/>
            <a:ahLst/>
            <a:cxnLst/>
            <a:rect l="l" t="t" r="r" b="b"/>
            <a:pathLst>
              <a:path w="382905" h="296544">
                <a:moveTo>
                  <a:pt x="363162" y="245753"/>
                </a:moveTo>
                <a:lnTo>
                  <a:pt x="145681" y="245753"/>
                </a:lnTo>
                <a:lnTo>
                  <a:pt x="168589" y="249511"/>
                </a:lnTo>
                <a:lnTo>
                  <a:pt x="188508" y="259961"/>
                </a:lnTo>
                <a:lnTo>
                  <a:pt x="204016" y="275867"/>
                </a:lnTo>
                <a:lnTo>
                  <a:pt x="213689" y="295993"/>
                </a:lnTo>
                <a:lnTo>
                  <a:pt x="217208" y="295385"/>
                </a:lnTo>
                <a:lnTo>
                  <a:pt x="223893" y="295385"/>
                </a:lnTo>
                <a:lnTo>
                  <a:pt x="264483" y="291538"/>
                </a:lnTo>
                <a:lnTo>
                  <a:pt x="304760" y="280097"/>
                </a:lnTo>
                <a:lnTo>
                  <a:pt x="341958" y="261790"/>
                </a:lnTo>
                <a:lnTo>
                  <a:pt x="363162" y="245753"/>
                </a:lnTo>
                <a:close/>
              </a:path>
              <a:path w="382905" h="296544">
                <a:moveTo>
                  <a:pt x="223893" y="295385"/>
                </a:moveTo>
                <a:lnTo>
                  <a:pt x="217208" y="295385"/>
                </a:lnTo>
                <a:lnTo>
                  <a:pt x="220045" y="295490"/>
                </a:lnTo>
                <a:lnTo>
                  <a:pt x="222789" y="295490"/>
                </a:lnTo>
                <a:lnTo>
                  <a:pt x="223893" y="295385"/>
                </a:lnTo>
                <a:close/>
              </a:path>
              <a:path w="382905" h="296544">
                <a:moveTo>
                  <a:pt x="31280" y="0"/>
                </a:moveTo>
                <a:lnTo>
                  <a:pt x="6172" y="30718"/>
                </a:lnTo>
                <a:lnTo>
                  <a:pt x="0" y="78156"/>
                </a:lnTo>
                <a:lnTo>
                  <a:pt x="6078" y="132404"/>
                </a:lnTo>
                <a:lnTo>
                  <a:pt x="25915" y="181892"/>
                </a:lnTo>
                <a:lnTo>
                  <a:pt x="57767" y="224947"/>
                </a:lnTo>
                <a:lnTo>
                  <a:pt x="99892" y="259900"/>
                </a:lnTo>
                <a:lnTo>
                  <a:pt x="110760" y="253957"/>
                </a:lnTo>
                <a:lnTo>
                  <a:pt x="122150" y="249509"/>
                </a:lnTo>
                <a:lnTo>
                  <a:pt x="133859" y="246720"/>
                </a:lnTo>
                <a:lnTo>
                  <a:pt x="145681" y="245753"/>
                </a:lnTo>
                <a:lnTo>
                  <a:pt x="363162" y="245753"/>
                </a:lnTo>
                <a:lnTo>
                  <a:pt x="366526" y="243209"/>
                </a:lnTo>
                <a:lnTo>
                  <a:pt x="222621" y="243209"/>
                </a:lnTo>
                <a:lnTo>
                  <a:pt x="177717" y="237291"/>
                </a:lnTo>
                <a:lnTo>
                  <a:pt x="137341" y="220603"/>
                </a:lnTo>
                <a:lnTo>
                  <a:pt x="103114" y="194746"/>
                </a:lnTo>
                <a:lnTo>
                  <a:pt x="76658" y="161319"/>
                </a:lnTo>
                <a:lnTo>
                  <a:pt x="59596" y="121923"/>
                </a:lnTo>
                <a:lnTo>
                  <a:pt x="53548" y="78156"/>
                </a:lnTo>
                <a:lnTo>
                  <a:pt x="53925" y="67826"/>
                </a:lnTo>
                <a:lnTo>
                  <a:pt x="55095" y="57127"/>
                </a:lnTo>
                <a:lnTo>
                  <a:pt x="57117" y="46250"/>
                </a:lnTo>
                <a:lnTo>
                  <a:pt x="60050" y="35383"/>
                </a:lnTo>
                <a:lnTo>
                  <a:pt x="62647" y="26912"/>
                </a:lnTo>
                <a:lnTo>
                  <a:pt x="61568" y="19006"/>
                </a:lnTo>
                <a:lnTo>
                  <a:pt x="58082" y="12483"/>
                </a:lnTo>
                <a:lnTo>
                  <a:pt x="50962" y="4908"/>
                </a:lnTo>
                <a:lnTo>
                  <a:pt x="41629" y="591"/>
                </a:lnTo>
                <a:lnTo>
                  <a:pt x="31280" y="0"/>
                </a:lnTo>
                <a:close/>
              </a:path>
              <a:path w="382905" h="296544">
                <a:moveTo>
                  <a:pt x="355350" y="191745"/>
                </a:moveTo>
                <a:lnTo>
                  <a:pt x="349769" y="191745"/>
                </a:lnTo>
                <a:lnTo>
                  <a:pt x="344209" y="193357"/>
                </a:lnTo>
                <a:lnTo>
                  <a:pt x="338544" y="197943"/>
                </a:lnTo>
                <a:lnTo>
                  <a:pt x="312848" y="217257"/>
                </a:lnTo>
                <a:lnTo>
                  <a:pt x="284352" y="231457"/>
                </a:lnTo>
                <a:lnTo>
                  <a:pt x="253971" y="240216"/>
                </a:lnTo>
                <a:lnTo>
                  <a:pt x="222621" y="243209"/>
                </a:lnTo>
                <a:lnTo>
                  <a:pt x="366526" y="243209"/>
                </a:lnTo>
                <a:lnTo>
                  <a:pt x="374417" y="237241"/>
                </a:lnTo>
                <a:lnTo>
                  <a:pt x="379066" y="232759"/>
                </a:lnTo>
                <a:lnTo>
                  <a:pt x="382470" y="225503"/>
                </a:lnTo>
                <a:lnTo>
                  <a:pt x="382470" y="218121"/>
                </a:lnTo>
                <a:lnTo>
                  <a:pt x="380336" y="207811"/>
                </a:lnTo>
                <a:lnTo>
                  <a:pt x="374521" y="199432"/>
                </a:lnTo>
                <a:lnTo>
                  <a:pt x="365900" y="193803"/>
                </a:lnTo>
                <a:lnTo>
                  <a:pt x="355350" y="191745"/>
                </a:lnTo>
                <a:close/>
              </a:path>
            </a:pathLst>
          </a:custGeom>
          <a:solidFill>
            <a:srgbClr val="FFFFFF"/>
          </a:solidFill>
        </p:spPr>
        <p:txBody>
          <a:bodyPr wrap="square" lIns="0" tIns="0" rIns="0" bIns="0" rtlCol="0"/>
          <a:lstStyle/>
          <a:p>
            <a:endParaRPr/>
          </a:p>
        </p:txBody>
      </p:sp>
      <p:sp>
        <p:nvSpPr>
          <p:cNvPr id="32" name="object 32"/>
          <p:cNvSpPr/>
          <p:nvPr/>
        </p:nvSpPr>
        <p:spPr>
          <a:xfrm>
            <a:off x="16271589" y="1114379"/>
            <a:ext cx="111075" cy="108614"/>
          </a:xfrm>
          <a:prstGeom prst="rect">
            <a:avLst/>
          </a:prstGeom>
          <a:blipFill>
            <a:blip r:embed="rId5" cstate="print"/>
            <a:stretch>
              <a:fillRect/>
            </a:stretch>
          </a:blipFill>
        </p:spPr>
        <p:txBody>
          <a:bodyPr wrap="square" lIns="0" tIns="0" rIns="0" bIns="0" rtlCol="0"/>
          <a:lstStyle/>
          <a:p>
            <a:endParaRPr/>
          </a:p>
        </p:txBody>
      </p:sp>
      <p:sp>
        <p:nvSpPr>
          <p:cNvPr id="33" name="object 33"/>
          <p:cNvSpPr/>
          <p:nvPr/>
        </p:nvSpPr>
        <p:spPr>
          <a:xfrm>
            <a:off x="16176973" y="1091822"/>
            <a:ext cx="325755" cy="220979"/>
          </a:xfrm>
          <a:custGeom>
            <a:avLst/>
            <a:gdLst/>
            <a:ahLst/>
            <a:cxnLst/>
            <a:rect l="l" t="t" r="r" b="b"/>
            <a:pathLst>
              <a:path w="325755" h="220980">
                <a:moveTo>
                  <a:pt x="27140" y="153052"/>
                </a:moveTo>
                <a:lnTo>
                  <a:pt x="25329" y="153052"/>
                </a:lnTo>
                <a:lnTo>
                  <a:pt x="15491" y="154971"/>
                </a:lnTo>
                <a:lnTo>
                  <a:pt x="7438" y="160226"/>
                </a:lnTo>
                <a:lnTo>
                  <a:pt x="1997" y="168067"/>
                </a:lnTo>
                <a:lnTo>
                  <a:pt x="0" y="177743"/>
                </a:lnTo>
                <a:lnTo>
                  <a:pt x="1214" y="185134"/>
                </a:lnTo>
                <a:lnTo>
                  <a:pt x="40224" y="210318"/>
                </a:lnTo>
                <a:lnTo>
                  <a:pt x="84983" y="219773"/>
                </a:lnTo>
                <a:lnTo>
                  <a:pt x="107619" y="220977"/>
                </a:lnTo>
                <a:lnTo>
                  <a:pt x="154288" y="216003"/>
                </a:lnTo>
                <a:lnTo>
                  <a:pt x="197694" y="201773"/>
                </a:lnTo>
                <a:lnTo>
                  <a:pt x="236689" y="179327"/>
                </a:lnTo>
                <a:lnTo>
                  <a:pt x="247674" y="169596"/>
                </a:lnTo>
                <a:lnTo>
                  <a:pt x="107619" y="169596"/>
                </a:lnTo>
                <a:lnTo>
                  <a:pt x="89743" y="168559"/>
                </a:lnTo>
                <a:lnTo>
                  <a:pt x="71493" y="165534"/>
                </a:lnTo>
                <a:lnTo>
                  <a:pt x="53045" y="160647"/>
                </a:lnTo>
                <a:lnTo>
                  <a:pt x="34574" y="154026"/>
                </a:lnTo>
                <a:lnTo>
                  <a:pt x="29077" y="153115"/>
                </a:lnTo>
                <a:lnTo>
                  <a:pt x="27140" y="153052"/>
                </a:lnTo>
                <a:close/>
              </a:path>
              <a:path w="325755" h="220980">
                <a:moveTo>
                  <a:pt x="300315" y="0"/>
                </a:moveTo>
                <a:lnTo>
                  <a:pt x="262768" y="69150"/>
                </a:lnTo>
                <a:lnTo>
                  <a:pt x="237474" y="109808"/>
                </a:lnTo>
                <a:lnTo>
                  <a:pt x="201531" y="141563"/>
                </a:lnTo>
                <a:lnTo>
                  <a:pt x="157420" y="162223"/>
                </a:lnTo>
                <a:lnTo>
                  <a:pt x="107619" y="169596"/>
                </a:lnTo>
                <a:lnTo>
                  <a:pt x="247674" y="169596"/>
                </a:lnTo>
                <a:lnTo>
                  <a:pt x="270126" y="149707"/>
                </a:lnTo>
                <a:lnTo>
                  <a:pt x="296857" y="113952"/>
                </a:lnTo>
                <a:lnTo>
                  <a:pt x="315735" y="73102"/>
                </a:lnTo>
                <a:lnTo>
                  <a:pt x="325613" y="28198"/>
                </a:lnTo>
                <a:lnTo>
                  <a:pt x="325372" y="26407"/>
                </a:lnTo>
                <a:lnTo>
                  <a:pt x="325372" y="24512"/>
                </a:lnTo>
                <a:lnTo>
                  <a:pt x="323396" y="14886"/>
                </a:lnTo>
                <a:lnTo>
                  <a:pt x="318015" y="7104"/>
                </a:lnTo>
                <a:lnTo>
                  <a:pt x="310048" y="1898"/>
                </a:lnTo>
                <a:lnTo>
                  <a:pt x="300315" y="0"/>
                </a:lnTo>
                <a:close/>
              </a:path>
            </a:pathLst>
          </a:custGeom>
          <a:solidFill>
            <a:srgbClr val="FFFFFF"/>
          </a:solidFill>
        </p:spPr>
        <p:txBody>
          <a:bodyPr wrap="square" lIns="0" tIns="0" rIns="0" bIns="0" rtlCol="0"/>
          <a:lstStyle/>
          <a:p>
            <a:endParaRPr/>
          </a:p>
        </p:txBody>
      </p:sp>
      <p:sp>
        <p:nvSpPr>
          <p:cNvPr id="34" name="object 34"/>
          <p:cNvSpPr/>
          <p:nvPr/>
        </p:nvSpPr>
        <p:spPr>
          <a:xfrm>
            <a:off x="16909752" y="812006"/>
            <a:ext cx="304165" cy="321310"/>
          </a:xfrm>
          <a:custGeom>
            <a:avLst/>
            <a:gdLst/>
            <a:ahLst/>
            <a:cxnLst/>
            <a:rect l="l" t="t" r="r" b="b"/>
            <a:pathLst>
              <a:path w="304165" h="321309">
                <a:moveTo>
                  <a:pt x="263573" y="52825"/>
                </a:moveTo>
                <a:lnTo>
                  <a:pt x="145534" y="52825"/>
                </a:lnTo>
                <a:lnTo>
                  <a:pt x="173025" y="55429"/>
                </a:lnTo>
                <a:lnTo>
                  <a:pt x="192657" y="63240"/>
                </a:lnTo>
                <a:lnTo>
                  <a:pt x="204435" y="76259"/>
                </a:lnTo>
                <a:lnTo>
                  <a:pt x="208360" y="94489"/>
                </a:lnTo>
                <a:lnTo>
                  <a:pt x="206661" y="105994"/>
                </a:lnTo>
                <a:lnTo>
                  <a:pt x="169324" y="129696"/>
                </a:lnTo>
                <a:lnTo>
                  <a:pt x="140797" y="133471"/>
                </a:lnTo>
                <a:lnTo>
                  <a:pt x="131317" y="134823"/>
                </a:lnTo>
                <a:lnTo>
                  <a:pt x="123523" y="136104"/>
                </a:lnTo>
                <a:lnTo>
                  <a:pt x="117399" y="137346"/>
                </a:lnTo>
                <a:lnTo>
                  <a:pt x="91708" y="141059"/>
                </a:lnTo>
                <a:lnTo>
                  <a:pt x="51802" y="151636"/>
                </a:lnTo>
                <a:lnTo>
                  <a:pt x="9418" y="188203"/>
                </a:lnTo>
                <a:lnTo>
                  <a:pt x="0" y="231783"/>
                </a:lnTo>
                <a:lnTo>
                  <a:pt x="1989" y="252023"/>
                </a:lnTo>
                <a:lnTo>
                  <a:pt x="31705" y="298661"/>
                </a:lnTo>
                <a:lnTo>
                  <a:pt x="83413" y="319552"/>
                </a:lnTo>
                <a:lnTo>
                  <a:pt x="104426" y="320943"/>
                </a:lnTo>
                <a:lnTo>
                  <a:pt x="136323" y="318635"/>
                </a:lnTo>
                <a:lnTo>
                  <a:pt x="164463" y="311707"/>
                </a:lnTo>
                <a:lnTo>
                  <a:pt x="188845" y="300154"/>
                </a:lnTo>
                <a:lnTo>
                  <a:pt x="209470" y="283970"/>
                </a:lnTo>
                <a:lnTo>
                  <a:pt x="303948" y="283970"/>
                </a:lnTo>
                <a:lnTo>
                  <a:pt x="303948" y="268148"/>
                </a:lnTo>
                <a:lnTo>
                  <a:pt x="129106" y="268148"/>
                </a:lnTo>
                <a:lnTo>
                  <a:pt x="118034" y="267633"/>
                </a:lnTo>
                <a:lnTo>
                  <a:pt x="79448" y="254046"/>
                </a:lnTo>
                <a:lnTo>
                  <a:pt x="66898" y="228830"/>
                </a:lnTo>
                <a:lnTo>
                  <a:pt x="70352" y="210066"/>
                </a:lnTo>
                <a:lnTo>
                  <a:pt x="80696" y="195412"/>
                </a:lnTo>
                <a:lnTo>
                  <a:pt x="97926" y="184853"/>
                </a:lnTo>
                <a:lnTo>
                  <a:pt x="122027" y="178392"/>
                </a:lnTo>
                <a:lnTo>
                  <a:pt x="149195" y="175133"/>
                </a:lnTo>
                <a:lnTo>
                  <a:pt x="171946" y="171205"/>
                </a:lnTo>
                <a:lnTo>
                  <a:pt x="190289" y="166620"/>
                </a:lnTo>
                <a:lnTo>
                  <a:pt x="204234" y="161387"/>
                </a:lnTo>
                <a:lnTo>
                  <a:pt x="271719" y="161387"/>
                </a:lnTo>
                <a:lnTo>
                  <a:pt x="271719" y="99316"/>
                </a:lnTo>
                <a:lnTo>
                  <a:pt x="271300" y="99316"/>
                </a:lnTo>
                <a:lnTo>
                  <a:pt x="271363" y="98907"/>
                </a:lnTo>
                <a:lnTo>
                  <a:pt x="271604" y="98436"/>
                </a:lnTo>
                <a:lnTo>
                  <a:pt x="271719" y="88594"/>
                </a:lnTo>
                <a:lnTo>
                  <a:pt x="269293" y="67380"/>
                </a:lnTo>
                <a:lnTo>
                  <a:pt x="263573" y="52825"/>
                </a:lnTo>
                <a:close/>
              </a:path>
              <a:path w="304165" h="321309">
                <a:moveTo>
                  <a:pt x="303948" y="283970"/>
                </a:moveTo>
                <a:lnTo>
                  <a:pt x="209470" y="283970"/>
                </a:lnTo>
                <a:lnTo>
                  <a:pt x="215400" y="300154"/>
                </a:lnTo>
                <a:lnTo>
                  <a:pt x="226082" y="311707"/>
                </a:lnTo>
                <a:lnTo>
                  <a:pt x="241522" y="318635"/>
                </a:lnTo>
                <a:lnTo>
                  <a:pt x="261730" y="320943"/>
                </a:lnTo>
                <a:lnTo>
                  <a:pt x="272058" y="320464"/>
                </a:lnTo>
                <a:lnTo>
                  <a:pt x="282533" y="319028"/>
                </a:lnTo>
                <a:lnTo>
                  <a:pt x="293161" y="316636"/>
                </a:lnTo>
                <a:lnTo>
                  <a:pt x="303948" y="313288"/>
                </a:lnTo>
                <a:lnTo>
                  <a:pt x="303948" y="283970"/>
                </a:lnTo>
                <a:close/>
              </a:path>
              <a:path w="304165" h="321309">
                <a:moveTo>
                  <a:pt x="271719" y="161387"/>
                </a:moveTo>
                <a:lnTo>
                  <a:pt x="204234" y="161387"/>
                </a:lnTo>
                <a:lnTo>
                  <a:pt x="204234" y="210071"/>
                </a:lnTo>
                <a:lnTo>
                  <a:pt x="202582" y="223687"/>
                </a:lnTo>
                <a:lnTo>
                  <a:pt x="177827" y="255238"/>
                </a:lnTo>
                <a:lnTo>
                  <a:pt x="129106" y="268148"/>
                </a:lnTo>
                <a:lnTo>
                  <a:pt x="281289" y="268148"/>
                </a:lnTo>
                <a:lnTo>
                  <a:pt x="276954" y="266368"/>
                </a:lnTo>
                <a:lnTo>
                  <a:pt x="274557" y="262882"/>
                </a:lnTo>
                <a:lnTo>
                  <a:pt x="272651" y="259342"/>
                </a:lnTo>
                <a:lnTo>
                  <a:pt x="271809" y="254046"/>
                </a:lnTo>
                <a:lnTo>
                  <a:pt x="271719" y="161387"/>
                </a:lnTo>
                <a:close/>
              </a:path>
              <a:path w="304165" h="321309">
                <a:moveTo>
                  <a:pt x="303948" y="266955"/>
                </a:moveTo>
                <a:lnTo>
                  <a:pt x="299236" y="267771"/>
                </a:lnTo>
                <a:lnTo>
                  <a:pt x="296095" y="268148"/>
                </a:lnTo>
                <a:lnTo>
                  <a:pt x="303948" y="268148"/>
                </a:lnTo>
                <a:lnTo>
                  <a:pt x="303948" y="266955"/>
                </a:lnTo>
                <a:close/>
              </a:path>
              <a:path w="304165" h="321309">
                <a:moveTo>
                  <a:pt x="149628" y="0"/>
                </a:moveTo>
                <a:lnTo>
                  <a:pt x="97411" y="5294"/>
                </a:lnTo>
                <a:lnTo>
                  <a:pt x="56919" y="21151"/>
                </a:lnTo>
                <a:lnTo>
                  <a:pt x="24384" y="54127"/>
                </a:lnTo>
                <a:lnTo>
                  <a:pt x="11214" y="101515"/>
                </a:lnTo>
                <a:lnTo>
                  <a:pt x="78049" y="101515"/>
                </a:lnTo>
                <a:lnTo>
                  <a:pt x="84035" y="80209"/>
                </a:lnTo>
                <a:lnTo>
                  <a:pt x="97279" y="64994"/>
                </a:lnTo>
                <a:lnTo>
                  <a:pt x="117780" y="55867"/>
                </a:lnTo>
                <a:lnTo>
                  <a:pt x="145534" y="52825"/>
                </a:lnTo>
                <a:lnTo>
                  <a:pt x="263573" y="52825"/>
                </a:lnTo>
                <a:lnTo>
                  <a:pt x="262020" y="48875"/>
                </a:lnTo>
                <a:lnTo>
                  <a:pt x="232956" y="19978"/>
                </a:lnTo>
                <a:lnTo>
                  <a:pt x="195682" y="4990"/>
                </a:lnTo>
                <a:lnTo>
                  <a:pt x="173757" y="1247"/>
                </a:lnTo>
                <a:lnTo>
                  <a:pt x="149628" y="0"/>
                </a:lnTo>
                <a:close/>
              </a:path>
              <a:path w="304165" h="321309">
                <a:moveTo>
                  <a:pt x="271719" y="99002"/>
                </a:moveTo>
                <a:lnTo>
                  <a:pt x="271541" y="99075"/>
                </a:lnTo>
                <a:lnTo>
                  <a:pt x="271447" y="99253"/>
                </a:lnTo>
                <a:lnTo>
                  <a:pt x="271300" y="99316"/>
                </a:lnTo>
                <a:lnTo>
                  <a:pt x="271719" y="99316"/>
                </a:lnTo>
                <a:lnTo>
                  <a:pt x="271719" y="99002"/>
                </a:lnTo>
                <a:close/>
              </a:path>
            </a:pathLst>
          </a:custGeom>
          <a:solidFill>
            <a:srgbClr val="FFFFFF"/>
          </a:solidFill>
        </p:spPr>
        <p:txBody>
          <a:bodyPr wrap="square" lIns="0" tIns="0" rIns="0" bIns="0" rtlCol="0"/>
          <a:lstStyle/>
          <a:p>
            <a:endParaRPr/>
          </a:p>
        </p:txBody>
      </p:sp>
      <p:sp>
        <p:nvSpPr>
          <p:cNvPr id="35" name="object 35"/>
          <p:cNvSpPr/>
          <p:nvPr/>
        </p:nvSpPr>
        <p:spPr>
          <a:xfrm>
            <a:off x="17231693" y="812584"/>
            <a:ext cx="440055" cy="311785"/>
          </a:xfrm>
          <a:custGeom>
            <a:avLst/>
            <a:gdLst/>
            <a:ahLst/>
            <a:cxnLst/>
            <a:rect l="l" t="t" r="r" b="b"/>
            <a:pathLst>
              <a:path w="440055" h="311784">
                <a:moveTo>
                  <a:pt x="63411" y="8261"/>
                </a:moveTo>
                <a:lnTo>
                  <a:pt x="0" y="8261"/>
                </a:lnTo>
                <a:lnTo>
                  <a:pt x="0" y="311592"/>
                </a:lnTo>
                <a:lnTo>
                  <a:pt x="66929" y="311592"/>
                </a:lnTo>
                <a:lnTo>
                  <a:pt x="66929" y="131451"/>
                </a:lnTo>
                <a:lnTo>
                  <a:pt x="68179" y="114383"/>
                </a:lnTo>
                <a:lnTo>
                  <a:pt x="86855" y="73369"/>
                </a:lnTo>
                <a:lnTo>
                  <a:pt x="119960" y="54099"/>
                </a:lnTo>
                <a:lnTo>
                  <a:pt x="133210" y="52815"/>
                </a:lnTo>
                <a:lnTo>
                  <a:pt x="430921" y="52815"/>
                </a:lnTo>
                <a:lnTo>
                  <a:pt x="429524" y="50469"/>
                </a:lnTo>
                <a:lnTo>
                  <a:pt x="63411" y="50469"/>
                </a:lnTo>
                <a:lnTo>
                  <a:pt x="63411" y="8261"/>
                </a:lnTo>
                <a:close/>
              </a:path>
              <a:path w="440055" h="311784">
                <a:moveTo>
                  <a:pt x="318032" y="52815"/>
                </a:moveTo>
                <a:lnTo>
                  <a:pt x="133210" y="52815"/>
                </a:lnTo>
                <a:lnTo>
                  <a:pt x="146814" y="53804"/>
                </a:lnTo>
                <a:lnTo>
                  <a:pt x="158273" y="56774"/>
                </a:lnTo>
                <a:lnTo>
                  <a:pt x="183638" y="88325"/>
                </a:lnTo>
                <a:lnTo>
                  <a:pt x="186570" y="311592"/>
                </a:lnTo>
                <a:lnTo>
                  <a:pt x="253479" y="311592"/>
                </a:lnTo>
                <a:lnTo>
                  <a:pt x="253479" y="133817"/>
                </a:lnTo>
                <a:lnTo>
                  <a:pt x="257509" y="98376"/>
                </a:lnTo>
                <a:lnTo>
                  <a:pt x="269605" y="73063"/>
                </a:lnTo>
                <a:lnTo>
                  <a:pt x="289777" y="57876"/>
                </a:lnTo>
                <a:lnTo>
                  <a:pt x="318032" y="52815"/>
                </a:lnTo>
                <a:close/>
              </a:path>
              <a:path w="440055" h="311784">
                <a:moveTo>
                  <a:pt x="430921" y="52815"/>
                </a:moveTo>
                <a:lnTo>
                  <a:pt x="318032" y="52815"/>
                </a:lnTo>
                <a:lnTo>
                  <a:pt x="334381" y="54208"/>
                </a:lnTo>
                <a:lnTo>
                  <a:pt x="347653" y="58388"/>
                </a:lnTo>
                <a:lnTo>
                  <a:pt x="371098" y="97872"/>
                </a:lnTo>
                <a:lnTo>
                  <a:pt x="373130" y="311592"/>
                </a:lnTo>
                <a:lnTo>
                  <a:pt x="440018" y="311592"/>
                </a:lnTo>
                <a:lnTo>
                  <a:pt x="439919" y="101456"/>
                </a:lnTo>
                <a:lnTo>
                  <a:pt x="433681" y="57448"/>
                </a:lnTo>
                <a:lnTo>
                  <a:pt x="430921" y="52815"/>
                </a:lnTo>
                <a:close/>
              </a:path>
              <a:path w="440055" h="311784">
                <a:moveTo>
                  <a:pt x="158382" y="0"/>
                </a:moveTo>
                <a:lnTo>
                  <a:pt x="130561" y="3151"/>
                </a:lnTo>
                <a:lnTo>
                  <a:pt x="105749" y="12610"/>
                </a:lnTo>
                <a:lnTo>
                  <a:pt x="83927" y="28381"/>
                </a:lnTo>
                <a:lnTo>
                  <a:pt x="65076" y="50469"/>
                </a:lnTo>
                <a:lnTo>
                  <a:pt x="243489" y="50469"/>
                </a:lnTo>
                <a:lnTo>
                  <a:pt x="230691" y="28381"/>
                </a:lnTo>
                <a:lnTo>
                  <a:pt x="212240" y="12610"/>
                </a:lnTo>
                <a:lnTo>
                  <a:pt x="188138" y="3151"/>
                </a:lnTo>
                <a:lnTo>
                  <a:pt x="158382" y="0"/>
                </a:lnTo>
                <a:close/>
              </a:path>
              <a:path w="440055" h="311784">
                <a:moveTo>
                  <a:pt x="338523" y="0"/>
                </a:moveTo>
                <a:lnTo>
                  <a:pt x="310809" y="3151"/>
                </a:lnTo>
                <a:lnTo>
                  <a:pt x="285733" y="12610"/>
                </a:lnTo>
                <a:lnTo>
                  <a:pt x="263293" y="28381"/>
                </a:lnTo>
                <a:lnTo>
                  <a:pt x="243489" y="50469"/>
                </a:lnTo>
                <a:lnTo>
                  <a:pt x="429524" y="50469"/>
                </a:lnTo>
                <a:lnTo>
                  <a:pt x="414664" y="25526"/>
                </a:lnTo>
                <a:lnTo>
                  <a:pt x="382949" y="6380"/>
                </a:lnTo>
                <a:lnTo>
                  <a:pt x="338523" y="0"/>
                </a:lnTo>
                <a:close/>
              </a:path>
            </a:pathLst>
          </a:custGeom>
          <a:solidFill>
            <a:srgbClr val="FFFFFF"/>
          </a:solidFill>
        </p:spPr>
        <p:txBody>
          <a:bodyPr wrap="square" lIns="0" tIns="0" rIns="0" bIns="0" rtlCol="0"/>
          <a:lstStyle/>
          <a:p>
            <a:endParaRPr/>
          </a:p>
        </p:txBody>
      </p:sp>
      <p:sp>
        <p:nvSpPr>
          <p:cNvPr id="36" name="object 36"/>
          <p:cNvSpPr/>
          <p:nvPr/>
        </p:nvSpPr>
        <p:spPr>
          <a:xfrm>
            <a:off x="17744051" y="820846"/>
            <a:ext cx="0" cy="303530"/>
          </a:xfrm>
          <a:custGeom>
            <a:avLst/>
            <a:gdLst/>
            <a:ahLst/>
            <a:cxnLst/>
            <a:rect l="l" t="t" r="r" b="b"/>
            <a:pathLst>
              <a:path h="303530">
                <a:moveTo>
                  <a:pt x="0" y="0"/>
                </a:moveTo>
                <a:lnTo>
                  <a:pt x="0" y="303331"/>
                </a:lnTo>
              </a:path>
            </a:pathLst>
          </a:custGeom>
          <a:ln w="66835">
            <a:solidFill>
              <a:srgbClr val="FFFFFF"/>
            </a:solidFill>
          </a:ln>
        </p:spPr>
        <p:txBody>
          <a:bodyPr wrap="square" lIns="0" tIns="0" rIns="0" bIns="0" rtlCol="0"/>
          <a:lstStyle/>
          <a:p>
            <a:endParaRPr/>
          </a:p>
        </p:txBody>
      </p:sp>
      <p:sp>
        <p:nvSpPr>
          <p:cNvPr id="37" name="object 37"/>
          <p:cNvSpPr/>
          <p:nvPr/>
        </p:nvSpPr>
        <p:spPr>
          <a:xfrm>
            <a:off x="17710633" y="705258"/>
            <a:ext cx="67310" cy="63500"/>
          </a:xfrm>
          <a:custGeom>
            <a:avLst/>
            <a:gdLst/>
            <a:ahLst/>
            <a:cxnLst/>
            <a:rect l="l" t="t" r="r" b="b"/>
            <a:pathLst>
              <a:path w="67309" h="63500">
                <a:moveTo>
                  <a:pt x="66835" y="0"/>
                </a:moveTo>
                <a:lnTo>
                  <a:pt x="0" y="0"/>
                </a:lnTo>
                <a:lnTo>
                  <a:pt x="0" y="63359"/>
                </a:lnTo>
                <a:lnTo>
                  <a:pt x="66835" y="63359"/>
                </a:lnTo>
                <a:lnTo>
                  <a:pt x="66835" y="0"/>
                </a:lnTo>
                <a:close/>
              </a:path>
            </a:pathLst>
          </a:custGeom>
          <a:solidFill>
            <a:srgbClr val="FFFFFF"/>
          </a:solidFill>
        </p:spPr>
        <p:txBody>
          <a:bodyPr wrap="square" lIns="0" tIns="0" rIns="0" bIns="0" rtlCol="0"/>
          <a:lstStyle/>
          <a:p>
            <a:endParaRPr/>
          </a:p>
        </p:txBody>
      </p:sp>
      <p:sp>
        <p:nvSpPr>
          <p:cNvPr id="38" name="object 38"/>
          <p:cNvSpPr/>
          <p:nvPr/>
        </p:nvSpPr>
        <p:spPr>
          <a:xfrm>
            <a:off x="17802525" y="812584"/>
            <a:ext cx="270510" cy="320040"/>
          </a:xfrm>
          <a:custGeom>
            <a:avLst/>
            <a:gdLst/>
            <a:ahLst/>
            <a:cxnLst/>
            <a:rect l="l" t="t" r="r" b="b"/>
            <a:pathLst>
              <a:path w="270509" h="320040">
                <a:moveTo>
                  <a:pt x="66898" y="214213"/>
                </a:moveTo>
                <a:lnTo>
                  <a:pt x="0" y="214213"/>
                </a:lnTo>
                <a:lnTo>
                  <a:pt x="2898" y="238545"/>
                </a:lnTo>
                <a:lnTo>
                  <a:pt x="22556" y="278429"/>
                </a:lnTo>
                <a:lnTo>
                  <a:pt x="58464" y="305287"/>
                </a:lnTo>
                <a:lnTo>
                  <a:pt x="106000" y="318198"/>
                </a:lnTo>
                <a:lnTo>
                  <a:pt x="134404" y="319812"/>
                </a:lnTo>
                <a:lnTo>
                  <a:pt x="160583" y="318417"/>
                </a:lnTo>
                <a:lnTo>
                  <a:pt x="206353" y="307249"/>
                </a:lnTo>
                <a:lnTo>
                  <a:pt x="245160" y="282815"/>
                </a:lnTo>
                <a:lnTo>
                  <a:pt x="257537" y="266965"/>
                </a:lnTo>
                <a:lnTo>
                  <a:pt x="135577" y="266965"/>
                </a:lnTo>
                <a:lnTo>
                  <a:pt x="107497" y="263670"/>
                </a:lnTo>
                <a:lnTo>
                  <a:pt x="86701" y="253782"/>
                </a:lnTo>
                <a:lnTo>
                  <a:pt x="73173" y="237298"/>
                </a:lnTo>
                <a:lnTo>
                  <a:pt x="66898" y="214213"/>
                </a:lnTo>
                <a:close/>
              </a:path>
              <a:path w="270509" h="320040">
                <a:moveTo>
                  <a:pt x="133210" y="0"/>
                </a:moveTo>
                <a:lnTo>
                  <a:pt x="87291" y="4697"/>
                </a:lnTo>
                <a:lnTo>
                  <a:pt x="49296" y="18795"/>
                </a:lnTo>
                <a:lnTo>
                  <a:pt x="17144" y="47261"/>
                </a:lnTo>
                <a:lnTo>
                  <a:pt x="6439" y="86887"/>
                </a:lnTo>
                <a:lnTo>
                  <a:pt x="8349" y="106492"/>
                </a:lnTo>
                <a:lnTo>
                  <a:pt x="36983" y="150791"/>
                </a:lnTo>
                <a:lnTo>
                  <a:pt x="82539" y="171273"/>
                </a:lnTo>
                <a:lnTo>
                  <a:pt x="151234" y="187800"/>
                </a:lnTo>
                <a:lnTo>
                  <a:pt x="164684" y="191175"/>
                </a:lnTo>
                <a:lnTo>
                  <a:pt x="200610" y="216372"/>
                </a:lnTo>
                <a:lnTo>
                  <a:pt x="203030" y="227082"/>
                </a:lnTo>
                <a:lnTo>
                  <a:pt x="199452" y="244542"/>
                </a:lnTo>
                <a:lnTo>
                  <a:pt x="187012" y="257005"/>
                </a:lnTo>
                <a:lnTo>
                  <a:pt x="165718" y="264476"/>
                </a:lnTo>
                <a:lnTo>
                  <a:pt x="135577" y="266965"/>
                </a:lnTo>
                <a:lnTo>
                  <a:pt x="257537" y="266965"/>
                </a:lnTo>
                <a:lnTo>
                  <a:pt x="258900" y="265219"/>
                </a:lnTo>
                <a:lnTo>
                  <a:pt x="267147" y="244682"/>
                </a:lnTo>
                <a:lnTo>
                  <a:pt x="269897" y="221207"/>
                </a:lnTo>
                <a:lnTo>
                  <a:pt x="267988" y="202117"/>
                </a:lnTo>
                <a:lnTo>
                  <a:pt x="239395" y="158466"/>
                </a:lnTo>
                <a:lnTo>
                  <a:pt x="193285" y="138211"/>
                </a:lnTo>
                <a:lnTo>
                  <a:pt x="145927" y="127024"/>
                </a:lnTo>
                <a:lnTo>
                  <a:pt x="126027" y="122497"/>
                </a:lnTo>
                <a:lnTo>
                  <a:pt x="81107" y="102983"/>
                </a:lnTo>
                <a:lnTo>
                  <a:pt x="73338" y="83934"/>
                </a:lnTo>
                <a:lnTo>
                  <a:pt x="76790" y="70329"/>
                </a:lnTo>
                <a:lnTo>
                  <a:pt x="87142" y="60610"/>
                </a:lnTo>
                <a:lnTo>
                  <a:pt x="104388" y="54779"/>
                </a:lnTo>
                <a:lnTo>
                  <a:pt x="128519" y="52836"/>
                </a:lnTo>
                <a:lnTo>
                  <a:pt x="247309" y="52836"/>
                </a:lnTo>
                <a:lnTo>
                  <a:pt x="246597" y="51236"/>
                </a:lnTo>
                <a:lnTo>
                  <a:pt x="217082" y="21161"/>
                </a:lnTo>
                <a:lnTo>
                  <a:pt x="179701" y="5287"/>
                </a:lnTo>
                <a:lnTo>
                  <a:pt x="157597" y="1321"/>
                </a:lnTo>
                <a:lnTo>
                  <a:pt x="133210" y="0"/>
                </a:lnTo>
                <a:close/>
              </a:path>
              <a:path w="270509" h="320040">
                <a:moveTo>
                  <a:pt x="247309" y="52836"/>
                </a:moveTo>
                <a:lnTo>
                  <a:pt x="128519" y="52836"/>
                </a:lnTo>
                <a:lnTo>
                  <a:pt x="152368" y="55366"/>
                </a:lnTo>
                <a:lnTo>
                  <a:pt x="170589" y="62954"/>
                </a:lnTo>
                <a:lnTo>
                  <a:pt x="183174" y="75598"/>
                </a:lnTo>
                <a:lnTo>
                  <a:pt x="190119" y="93295"/>
                </a:lnTo>
                <a:lnTo>
                  <a:pt x="259950" y="93295"/>
                </a:lnTo>
                <a:lnTo>
                  <a:pt x="255301" y="70777"/>
                </a:lnTo>
                <a:lnTo>
                  <a:pt x="247309" y="52836"/>
                </a:lnTo>
                <a:close/>
              </a:path>
            </a:pathLst>
          </a:custGeom>
          <a:solidFill>
            <a:srgbClr val="FFFFFF"/>
          </a:solidFill>
        </p:spPr>
        <p:txBody>
          <a:bodyPr wrap="square" lIns="0" tIns="0" rIns="0" bIns="0" rtlCol="0"/>
          <a:lstStyle/>
          <a:p>
            <a:endParaRPr/>
          </a:p>
        </p:txBody>
      </p:sp>
      <p:sp>
        <p:nvSpPr>
          <p:cNvPr id="39" name="object 39"/>
          <p:cNvSpPr/>
          <p:nvPr/>
        </p:nvSpPr>
        <p:spPr>
          <a:xfrm>
            <a:off x="18093277" y="812006"/>
            <a:ext cx="304165" cy="321310"/>
          </a:xfrm>
          <a:custGeom>
            <a:avLst/>
            <a:gdLst/>
            <a:ahLst/>
            <a:cxnLst/>
            <a:rect l="l" t="t" r="r" b="b"/>
            <a:pathLst>
              <a:path w="304165" h="321309">
                <a:moveTo>
                  <a:pt x="263545" y="52825"/>
                </a:moveTo>
                <a:lnTo>
                  <a:pt x="145524" y="52825"/>
                </a:lnTo>
                <a:lnTo>
                  <a:pt x="172994" y="55429"/>
                </a:lnTo>
                <a:lnTo>
                  <a:pt x="192632" y="63240"/>
                </a:lnTo>
                <a:lnTo>
                  <a:pt x="204426" y="76259"/>
                </a:lnTo>
                <a:lnTo>
                  <a:pt x="208360" y="94489"/>
                </a:lnTo>
                <a:lnTo>
                  <a:pt x="206661" y="105994"/>
                </a:lnTo>
                <a:lnTo>
                  <a:pt x="169308" y="129696"/>
                </a:lnTo>
                <a:lnTo>
                  <a:pt x="140770" y="133471"/>
                </a:lnTo>
                <a:lnTo>
                  <a:pt x="131286" y="134823"/>
                </a:lnTo>
                <a:lnTo>
                  <a:pt x="123494" y="136104"/>
                </a:lnTo>
                <a:lnTo>
                  <a:pt x="117399" y="137346"/>
                </a:lnTo>
                <a:lnTo>
                  <a:pt x="91710" y="141059"/>
                </a:lnTo>
                <a:lnTo>
                  <a:pt x="51798" y="151636"/>
                </a:lnTo>
                <a:lnTo>
                  <a:pt x="9391" y="188203"/>
                </a:lnTo>
                <a:lnTo>
                  <a:pt x="0" y="231783"/>
                </a:lnTo>
                <a:lnTo>
                  <a:pt x="1980" y="252023"/>
                </a:lnTo>
                <a:lnTo>
                  <a:pt x="31674" y="298661"/>
                </a:lnTo>
                <a:lnTo>
                  <a:pt x="83403" y="319552"/>
                </a:lnTo>
                <a:lnTo>
                  <a:pt x="104457" y="320943"/>
                </a:lnTo>
                <a:lnTo>
                  <a:pt x="136331" y="318635"/>
                </a:lnTo>
                <a:lnTo>
                  <a:pt x="164463" y="311707"/>
                </a:lnTo>
                <a:lnTo>
                  <a:pt x="188853" y="300154"/>
                </a:lnTo>
                <a:lnTo>
                  <a:pt x="209501" y="283970"/>
                </a:lnTo>
                <a:lnTo>
                  <a:pt x="303948" y="283970"/>
                </a:lnTo>
                <a:lnTo>
                  <a:pt x="303948" y="268148"/>
                </a:lnTo>
                <a:lnTo>
                  <a:pt x="129106" y="268148"/>
                </a:lnTo>
                <a:lnTo>
                  <a:pt x="118032" y="267633"/>
                </a:lnTo>
                <a:lnTo>
                  <a:pt x="79435" y="254046"/>
                </a:lnTo>
                <a:lnTo>
                  <a:pt x="66898" y="228830"/>
                </a:lnTo>
                <a:lnTo>
                  <a:pt x="70349" y="210066"/>
                </a:lnTo>
                <a:lnTo>
                  <a:pt x="80695" y="195412"/>
                </a:lnTo>
                <a:lnTo>
                  <a:pt x="97948" y="184853"/>
                </a:lnTo>
                <a:lnTo>
                  <a:pt x="122111" y="178392"/>
                </a:lnTo>
                <a:lnTo>
                  <a:pt x="149185" y="175133"/>
                </a:lnTo>
                <a:lnTo>
                  <a:pt x="171901" y="171205"/>
                </a:lnTo>
                <a:lnTo>
                  <a:pt x="190238" y="166620"/>
                </a:lnTo>
                <a:lnTo>
                  <a:pt x="204171" y="161387"/>
                </a:lnTo>
                <a:lnTo>
                  <a:pt x="271677" y="161387"/>
                </a:lnTo>
                <a:lnTo>
                  <a:pt x="271677" y="88594"/>
                </a:lnTo>
                <a:lnTo>
                  <a:pt x="269257" y="67380"/>
                </a:lnTo>
                <a:lnTo>
                  <a:pt x="263545" y="52825"/>
                </a:lnTo>
                <a:close/>
              </a:path>
              <a:path w="304165" h="321309">
                <a:moveTo>
                  <a:pt x="303948" y="283970"/>
                </a:moveTo>
                <a:lnTo>
                  <a:pt x="209501" y="283970"/>
                </a:lnTo>
                <a:lnTo>
                  <a:pt x="215381" y="300154"/>
                </a:lnTo>
                <a:lnTo>
                  <a:pt x="226042" y="311707"/>
                </a:lnTo>
                <a:lnTo>
                  <a:pt x="241474" y="318635"/>
                </a:lnTo>
                <a:lnTo>
                  <a:pt x="261667" y="320943"/>
                </a:lnTo>
                <a:lnTo>
                  <a:pt x="272025" y="320464"/>
                </a:lnTo>
                <a:lnTo>
                  <a:pt x="282533" y="319028"/>
                </a:lnTo>
                <a:lnTo>
                  <a:pt x="293178" y="316636"/>
                </a:lnTo>
                <a:lnTo>
                  <a:pt x="303948" y="313288"/>
                </a:lnTo>
                <a:lnTo>
                  <a:pt x="303948" y="283970"/>
                </a:lnTo>
                <a:close/>
              </a:path>
              <a:path w="304165" h="321309">
                <a:moveTo>
                  <a:pt x="271677" y="161387"/>
                </a:moveTo>
                <a:lnTo>
                  <a:pt x="204171" y="161387"/>
                </a:lnTo>
                <a:lnTo>
                  <a:pt x="204171" y="210071"/>
                </a:lnTo>
                <a:lnTo>
                  <a:pt x="202524" y="223687"/>
                </a:lnTo>
                <a:lnTo>
                  <a:pt x="177795" y="255238"/>
                </a:lnTo>
                <a:lnTo>
                  <a:pt x="129106" y="268148"/>
                </a:lnTo>
                <a:lnTo>
                  <a:pt x="281258" y="268148"/>
                </a:lnTo>
                <a:lnTo>
                  <a:pt x="276986" y="266368"/>
                </a:lnTo>
                <a:lnTo>
                  <a:pt x="274609" y="262882"/>
                </a:lnTo>
                <a:lnTo>
                  <a:pt x="272651" y="259342"/>
                </a:lnTo>
                <a:lnTo>
                  <a:pt x="271771" y="254046"/>
                </a:lnTo>
                <a:lnTo>
                  <a:pt x="271677" y="161387"/>
                </a:lnTo>
                <a:close/>
              </a:path>
              <a:path w="304165" h="321309">
                <a:moveTo>
                  <a:pt x="303948" y="266955"/>
                </a:moveTo>
                <a:lnTo>
                  <a:pt x="299257" y="267771"/>
                </a:lnTo>
                <a:lnTo>
                  <a:pt x="296127" y="268148"/>
                </a:lnTo>
                <a:lnTo>
                  <a:pt x="303948" y="268148"/>
                </a:lnTo>
                <a:lnTo>
                  <a:pt x="303948" y="266955"/>
                </a:lnTo>
                <a:close/>
              </a:path>
              <a:path w="304165" h="321309">
                <a:moveTo>
                  <a:pt x="149660" y="0"/>
                </a:moveTo>
                <a:lnTo>
                  <a:pt x="97457" y="5294"/>
                </a:lnTo>
                <a:lnTo>
                  <a:pt x="57003" y="21151"/>
                </a:lnTo>
                <a:lnTo>
                  <a:pt x="24312" y="54127"/>
                </a:lnTo>
                <a:lnTo>
                  <a:pt x="11120" y="101515"/>
                </a:lnTo>
                <a:lnTo>
                  <a:pt x="78049" y="101515"/>
                </a:lnTo>
                <a:lnTo>
                  <a:pt x="84026" y="80209"/>
                </a:lnTo>
                <a:lnTo>
                  <a:pt x="97262" y="64994"/>
                </a:lnTo>
                <a:lnTo>
                  <a:pt x="117760" y="55867"/>
                </a:lnTo>
                <a:lnTo>
                  <a:pt x="145524" y="52825"/>
                </a:lnTo>
                <a:lnTo>
                  <a:pt x="263545" y="52825"/>
                </a:lnTo>
                <a:lnTo>
                  <a:pt x="261995" y="48875"/>
                </a:lnTo>
                <a:lnTo>
                  <a:pt x="232956" y="19978"/>
                </a:lnTo>
                <a:lnTo>
                  <a:pt x="195686" y="4990"/>
                </a:lnTo>
                <a:lnTo>
                  <a:pt x="173761" y="1247"/>
                </a:lnTo>
                <a:lnTo>
                  <a:pt x="149660" y="0"/>
                </a:lnTo>
                <a:close/>
              </a:path>
            </a:pathLst>
          </a:custGeom>
          <a:solidFill>
            <a:srgbClr val="FFFFFF"/>
          </a:solidFill>
        </p:spPr>
        <p:txBody>
          <a:bodyPr wrap="square" lIns="0" tIns="0" rIns="0" bIns="0" rtlCol="0"/>
          <a:lstStyle/>
          <a:p>
            <a:endParaRPr/>
          </a:p>
        </p:txBody>
      </p:sp>
      <p:sp>
        <p:nvSpPr>
          <p:cNvPr id="40" name="object 40"/>
          <p:cNvSpPr/>
          <p:nvPr/>
        </p:nvSpPr>
        <p:spPr>
          <a:xfrm>
            <a:off x="18415209" y="812584"/>
            <a:ext cx="266700" cy="311785"/>
          </a:xfrm>
          <a:custGeom>
            <a:avLst/>
            <a:gdLst/>
            <a:ahLst/>
            <a:cxnLst/>
            <a:rect l="l" t="t" r="r" b="b"/>
            <a:pathLst>
              <a:path w="266700" h="311784">
                <a:moveTo>
                  <a:pt x="63380" y="8261"/>
                </a:moveTo>
                <a:lnTo>
                  <a:pt x="0" y="8261"/>
                </a:lnTo>
                <a:lnTo>
                  <a:pt x="0" y="311592"/>
                </a:lnTo>
                <a:lnTo>
                  <a:pt x="66867" y="311592"/>
                </a:lnTo>
                <a:lnTo>
                  <a:pt x="66867" y="132655"/>
                </a:lnTo>
                <a:lnTo>
                  <a:pt x="68114" y="116326"/>
                </a:lnTo>
                <a:lnTo>
                  <a:pt x="86866" y="75704"/>
                </a:lnTo>
                <a:lnTo>
                  <a:pt x="124566" y="54246"/>
                </a:lnTo>
                <a:lnTo>
                  <a:pt x="127389" y="53987"/>
                </a:lnTo>
                <a:lnTo>
                  <a:pt x="64532" y="53987"/>
                </a:lnTo>
                <a:lnTo>
                  <a:pt x="63380" y="52815"/>
                </a:lnTo>
                <a:lnTo>
                  <a:pt x="63380" y="8261"/>
                </a:lnTo>
                <a:close/>
              </a:path>
              <a:path w="266700" h="311784">
                <a:moveTo>
                  <a:pt x="256242" y="52815"/>
                </a:moveTo>
                <a:lnTo>
                  <a:pt x="140205" y="52815"/>
                </a:lnTo>
                <a:lnTo>
                  <a:pt x="165268" y="57069"/>
                </a:lnTo>
                <a:lnTo>
                  <a:pt x="183497" y="69832"/>
                </a:lnTo>
                <a:lnTo>
                  <a:pt x="194901" y="91105"/>
                </a:lnTo>
                <a:lnTo>
                  <a:pt x="199491" y="120886"/>
                </a:lnTo>
                <a:lnTo>
                  <a:pt x="199491" y="311592"/>
                </a:lnTo>
                <a:lnTo>
                  <a:pt x="266410" y="311592"/>
                </a:lnTo>
                <a:lnTo>
                  <a:pt x="266410" y="103284"/>
                </a:lnTo>
                <a:lnTo>
                  <a:pt x="264607" y="79532"/>
                </a:lnTo>
                <a:lnTo>
                  <a:pt x="259201" y="58699"/>
                </a:lnTo>
                <a:lnTo>
                  <a:pt x="256242" y="52815"/>
                </a:lnTo>
                <a:close/>
              </a:path>
              <a:path w="266700" h="311784">
                <a:moveTo>
                  <a:pt x="159031" y="0"/>
                </a:moveTo>
                <a:lnTo>
                  <a:pt x="129998" y="3380"/>
                </a:lnTo>
                <a:lnTo>
                  <a:pt x="104564" y="13513"/>
                </a:lnTo>
                <a:lnTo>
                  <a:pt x="82740" y="30387"/>
                </a:lnTo>
                <a:lnTo>
                  <a:pt x="64532" y="53987"/>
                </a:lnTo>
                <a:lnTo>
                  <a:pt x="127389" y="53987"/>
                </a:lnTo>
                <a:lnTo>
                  <a:pt x="140205" y="52815"/>
                </a:lnTo>
                <a:lnTo>
                  <a:pt x="256242" y="52815"/>
                </a:lnTo>
                <a:lnTo>
                  <a:pt x="222163" y="14568"/>
                </a:lnTo>
                <a:lnTo>
                  <a:pt x="182854" y="1627"/>
                </a:lnTo>
                <a:lnTo>
                  <a:pt x="159031" y="0"/>
                </a:lnTo>
                <a:close/>
              </a:path>
            </a:pathLst>
          </a:custGeom>
          <a:solidFill>
            <a:srgbClr val="FFFFFF"/>
          </a:solidFill>
        </p:spPr>
        <p:txBody>
          <a:bodyPr wrap="square" lIns="0" tIns="0" rIns="0" bIns="0" rtlCol="0"/>
          <a:lstStyle/>
          <a:p>
            <a:endParaRPr/>
          </a:p>
        </p:txBody>
      </p:sp>
      <p:sp>
        <p:nvSpPr>
          <p:cNvPr id="41" name="object 41"/>
          <p:cNvSpPr/>
          <p:nvPr/>
        </p:nvSpPr>
        <p:spPr>
          <a:xfrm>
            <a:off x="18701500" y="812006"/>
            <a:ext cx="304165" cy="321310"/>
          </a:xfrm>
          <a:custGeom>
            <a:avLst/>
            <a:gdLst/>
            <a:ahLst/>
            <a:cxnLst/>
            <a:rect l="l" t="t" r="r" b="b"/>
            <a:pathLst>
              <a:path w="304165" h="321309">
                <a:moveTo>
                  <a:pt x="263553" y="52825"/>
                </a:moveTo>
                <a:lnTo>
                  <a:pt x="145534" y="52825"/>
                </a:lnTo>
                <a:lnTo>
                  <a:pt x="172981" y="55429"/>
                </a:lnTo>
                <a:lnTo>
                  <a:pt x="192600" y="63240"/>
                </a:lnTo>
                <a:lnTo>
                  <a:pt x="204379" y="76259"/>
                </a:lnTo>
                <a:lnTo>
                  <a:pt x="208307" y="94489"/>
                </a:lnTo>
                <a:lnTo>
                  <a:pt x="206617" y="105994"/>
                </a:lnTo>
                <a:lnTo>
                  <a:pt x="169293" y="129696"/>
                </a:lnTo>
                <a:lnTo>
                  <a:pt x="140783" y="133471"/>
                </a:lnTo>
                <a:lnTo>
                  <a:pt x="131276" y="134823"/>
                </a:lnTo>
                <a:lnTo>
                  <a:pt x="123452" y="136104"/>
                </a:lnTo>
                <a:lnTo>
                  <a:pt x="117315" y="137346"/>
                </a:lnTo>
                <a:lnTo>
                  <a:pt x="91668" y="141059"/>
                </a:lnTo>
                <a:lnTo>
                  <a:pt x="51779" y="151636"/>
                </a:lnTo>
                <a:lnTo>
                  <a:pt x="9384" y="188203"/>
                </a:lnTo>
                <a:lnTo>
                  <a:pt x="0" y="231783"/>
                </a:lnTo>
                <a:lnTo>
                  <a:pt x="1973" y="252023"/>
                </a:lnTo>
                <a:lnTo>
                  <a:pt x="31684" y="298661"/>
                </a:lnTo>
                <a:lnTo>
                  <a:pt x="83405" y="319552"/>
                </a:lnTo>
                <a:lnTo>
                  <a:pt x="104457" y="320943"/>
                </a:lnTo>
                <a:lnTo>
                  <a:pt x="136301" y="318635"/>
                </a:lnTo>
                <a:lnTo>
                  <a:pt x="164420" y="311707"/>
                </a:lnTo>
                <a:lnTo>
                  <a:pt x="188810" y="300154"/>
                </a:lnTo>
                <a:lnTo>
                  <a:pt x="209470" y="283970"/>
                </a:lnTo>
                <a:lnTo>
                  <a:pt x="303917" y="283970"/>
                </a:lnTo>
                <a:lnTo>
                  <a:pt x="303917" y="268148"/>
                </a:lnTo>
                <a:lnTo>
                  <a:pt x="129085" y="268148"/>
                </a:lnTo>
                <a:lnTo>
                  <a:pt x="117993" y="267633"/>
                </a:lnTo>
                <a:lnTo>
                  <a:pt x="79426" y="254046"/>
                </a:lnTo>
                <a:lnTo>
                  <a:pt x="66929" y="228830"/>
                </a:lnTo>
                <a:lnTo>
                  <a:pt x="70370" y="210066"/>
                </a:lnTo>
                <a:lnTo>
                  <a:pt x="80691" y="195412"/>
                </a:lnTo>
                <a:lnTo>
                  <a:pt x="97913" y="184853"/>
                </a:lnTo>
                <a:lnTo>
                  <a:pt x="122048" y="178392"/>
                </a:lnTo>
                <a:lnTo>
                  <a:pt x="149159" y="175133"/>
                </a:lnTo>
                <a:lnTo>
                  <a:pt x="171901" y="171205"/>
                </a:lnTo>
                <a:lnTo>
                  <a:pt x="190263" y="166620"/>
                </a:lnTo>
                <a:lnTo>
                  <a:pt x="204234" y="161387"/>
                </a:lnTo>
                <a:lnTo>
                  <a:pt x="271709" y="161387"/>
                </a:lnTo>
                <a:lnTo>
                  <a:pt x="271709" y="88594"/>
                </a:lnTo>
                <a:lnTo>
                  <a:pt x="269280" y="67380"/>
                </a:lnTo>
                <a:lnTo>
                  <a:pt x="263553" y="52825"/>
                </a:lnTo>
                <a:close/>
              </a:path>
              <a:path w="304165" h="321309">
                <a:moveTo>
                  <a:pt x="303917" y="283970"/>
                </a:moveTo>
                <a:lnTo>
                  <a:pt x="209470" y="283970"/>
                </a:lnTo>
                <a:lnTo>
                  <a:pt x="215391" y="300154"/>
                </a:lnTo>
                <a:lnTo>
                  <a:pt x="226070" y="311707"/>
                </a:lnTo>
                <a:lnTo>
                  <a:pt x="241506" y="318635"/>
                </a:lnTo>
                <a:lnTo>
                  <a:pt x="261698" y="320943"/>
                </a:lnTo>
                <a:lnTo>
                  <a:pt x="272031" y="320464"/>
                </a:lnTo>
                <a:lnTo>
                  <a:pt x="282513" y="319028"/>
                </a:lnTo>
                <a:lnTo>
                  <a:pt x="293143" y="316636"/>
                </a:lnTo>
                <a:lnTo>
                  <a:pt x="303917" y="313288"/>
                </a:lnTo>
                <a:lnTo>
                  <a:pt x="303917" y="283970"/>
                </a:lnTo>
                <a:close/>
              </a:path>
              <a:path w="304165" h="321309">
                <a:moveTo>
                  <a:pt x="271709" y="161387"/>
                </a:moveTo>
                <a:lnTo>
                  <a:pt x="204234" y="161387"/>
                </a:lnTo>
                <a:lnTo>
                  <a:pt x="204234" y="210071"/>
                </a:lnTo>
                <a:lnTo>
                  <a:pt x="202576" y="223687"/>
                </a:lnTo>
                <a:lnTo>
                  <a:pt x="177732" y="255238"/>
                </a:lnTo>
                <a:lnTo>
                  <a:pt x="129085" y="268148"/>
                </a:lnTo>
                <a:lnTo>
                  <a:pt x="281289" y="268148"/>
                </a:lnTo>
                <a:lnTo>
                  <a:pt x="276923" y="266368"/>
                </a:lnTo>
                <a:lnTo>
                  <a:pt x="274588" y="262882"/>
                </a:lnTo>
                <a:lnTo>
                  <a:pt x="272651" y="259342"/>
                </a:lnTo>
                <a:lnTo>
                  <a:pt x="271800" y="254046"/>
                </a:lnTo>
                <a:lnTo>
                  <a:pt x="271709" y="161387"/>
                </a:lnTo>
                <a:close/>
              </a:path>
              <a:path w="304165" h="321309">
                <a:moveTo>
                  <a:pt x="303917" y="266955"/>
                </a:moveTo>
                <a:lnTo>
                  <a:pt x="299205" y="267771"/>
                </a:lnTo>
                <a:lnTo>
                  <a:pt x="296158" y="268148"/>
                </a:lnTo>
                <a:lnTo>
                  <a:pt x="303917" y="268148"/>
                </a:lnTo>
                <a:lnTo>
                  <a:pt x="303917" y="266955"/>
                </a:lnTo>
                <a:close/>
              </a:path>
              <a:path w="304165" h="321309">
                <a:moveTo>
                  <a:pt x="149628" y="0"/>
                </a:moveTo>
                <a:lnTo>
                  <a:pt x="97391" y="5294"/>
                </a:lnTo>
                <a:lnTo>
                  <a:pt x="56940" y="21151"/>
                </a:lnTo>
                <a:lnTo>
                  <a:pt x="24364" y="54127"/>
                </a:lnTo>
                <a:lnTo>
                  <a:pt x="11130" y="101515"/>
                </a:lnTo>
                <a:lnTo>
                  <a:pt x="78081" y="101515"/>
                </a:lnTo>
                <a:lnTo>
                  <a:pt x="84041" y="80209"/>
                </a:lnTo>
                <a:lnTo>
                  <a:pt x="97264" y="64994"/>
                </a:lnTo>
                <a:lnTo>
                  <a:pt x="117758" y="55867"/>
                </a:lnTo>
                <a:lnTo>
                  <a:pt x="145534" y="52825"/>
                </a:lnTo>
                <a:lnTo>
                  <a:pt x="263553" y="52825"/>
                </a:lnTo>
                <a:lnTo>
                  <a:pt x="261999" y="48875"/>
                </a:lnTo>
                <a:lnTo>
                  <a:pt x="232924" y="19978"/>
                </a:lnTo>
                <a:lnTo>
                  <a:pt x="195666" y="4990"/>
                </a:lnTo>
                <a:lnTo>
                  <a:pt x="173743" y="1247"/>
                </a:lnTo>
                <a:lnTo>
                  <a:pt x="149628" y="0"/>
                </a:lnTo>
                <a:close/>
              </a:path>
            </a:pathLst>
          </a:custGeom>
          <a:solidFill>
            <a:srgbClr val="FFFFFF"/>
          </a:solidFill>
        </p:spPr>
        <p:txBody>
          <a:bodyPr wrap="square" lIns="0" tIns="0" rIns="0" bIns="0" rtlCol="0"/>
          <a:lstStyle/>
          <a:p>
            <a:endParaRPr/>
          </a:p>
        </p:txBody>
      </p:sp>
      <p:sp>
        <p:nvSpPr>
          <p:cNvPr id="42" name="object 42"/>
          <p:cNvSpPr/>
          <p:nvPr/>
        </p:nvSpPr>
        <p:spPr>
          <a:xfrm>
            <a:off x="19023440" y="812584"/>
            <a:ext cx="177800" cy="311785"/>
          </a:xfrm>
          <a:custGeom>
            <a:avLst/>
            <a:gdLst/>
            <a:ahLst/>
            <a:cxnLst/>
            <a:rect l="l" t="t" r="r" b="b"/>
            <a:pathLst>
              <a:path w="177800" h="311784">
                <a:moveTo>
                  <a:pt x="62793" y="8261"/>
                </a:moveTo>
                <a:lnTo>
                  <a:pt x="0" y="8261"/>
                </a:lnTo>
                <a:lnTo>
                  <a:pt x="0" y="311592"/>
                </a:lnTo>
                <a:lnTo>
                  <a:pt x="66835" y="311592"/>
                </a:lnTo>
                <a:lnTo>
                  <a:pt x="66835" y="167261"/>
                </a:lnTo>
                <a:lnTo>
                  <a:pt x="68353" y="144168"/>
                </a:lnTo>
                <a:lnTo>
                  <a:pt x="80423" y="105415"/>
                </a:lnTo>
                <a:lnTo>
                  <a:pt x="116891" y="69990"/>
                </a:lnTo>
                <a:lnTo>
                  <a:pt x="126449" y="66898"/>
                </a:lnTo>
                <a:lnTo>
                  <a:pt x="62793" y="66898"/>
                </a:lnTo>
                <a:lnTo>
                  <a:pt x="62793" y="8261"/>
                </a:lnTo>
                <a:close/>
              </a:path>
              <a:path w="177800" h="311784">
                <a:moveTo>
                  <a:pt x="156445" y="0"/>
                </a:moveTo>
                <a:lnTo>
                  <a:pt x="152529" y="0"/>
                </a:lnTo>
                <a:lnTo>
                  <a:pt x="138030" y="1322"/>
                </a:lnTo>
                <a:lnTo>
                  <a:pt x="96227" y="21130"/>
                </a:lnTo>
                <a:lnTo>
                  <a:pt x="68184" y="54584"/>
                </a:lnTo>
                <a:lnTo>
                  <a:pt x="63966" y="66898"/>
                </a:lnTo>
                <a:lnTo>
                  <a:pt x="126449" y="66898"/>
                </a:lnTo>
                <a:lnTo>
                  <a:pt x="132190" y="65041"/>
                </a:lnTo>
                <a:lnTo>
                  <a:pt x="149042" y="63390"/>
                </a:lnTo>
                <a:lnTo>
                  <a:pt x="177764" y="63390"/>
                </a:lnTo>
                <a:lnTo>
                  <a:pt x="177764" y="1790"/>
                </a:lnTo>
                <a:lnTo>
                  <a:pt x="164885" y="617"/>
                </a:lnTo>
                <a:lnTo>
                  <a:pt x="156445" y="0"/>
                </a:lnTo>
                <a:close/>
              </a:path>
              <a:path w="177800" h="311784">
                <a:moveTo>
                  <a:pt x="177764" y="63390"/>
                </a:moveTo>
                <a:lnTo>
                  <a:pt x="149042" y="63390"/>
                </a:lnTo>
                <a:lnTo>
                  <a:pt x="155649" y="63570"/>
                </a:lnTo>
                <a:lnTo>
                  <a:pt x="162637" y="64113"/>
                </a:lnTo>
                <a:lnTo>
                  <a:pt x="170105" y="65041"/>
                </a:lnTo>
                <a:lnTo>
                  <a:pt x="177764" y="66312"/>
                </a:lnTo>
                <a:lnTo>
                  <a:pt x="177764" y="63390"/>
                </a:lnTo>
                <a:close/>
              </a:path>
            </a:pathLst>
          </a:custGeom>
          <a:solidFill>
            <a:srgbClr val="FFFFFF"/>
          </a:solidFill>
        </p:spPr>
        <p:txBody>
          <a:bodyPr wrap="square" lIns="0" tIns="0" rIns="0" bIns="0" rtlCol="0"/>
          <a:lstStyle/>
          <a:p>
            <a:endParaRPr/>
          </a:p>
        </p:txBody>
      </p:sp>
      <p:sp>
        <p:nvSpPr>
          <p:cNvPr id="43" name="object 43"/>
          <p:cNvSpPr/>
          <p:nvPr/>
        </p:nvSpPr>
        <p:spPr>
          <a:xfrm>
            <a:off x="16633873" y="706548"/>
            <a:ext cx="291465" cy="417830"/>
          </a:xfrm>
          <a:custGeom>
            <a:avLst/>
            <a:gdLst/>
            <a:ahLst/>
            <a:cxnLst/>
            <a:rect l="l" t="t" r="r" b="b"/>
            <a:pathLst>
              <a:path w="291465" h="417830">
                <a:moveTo>
                  <a:pt x="291362" y="0"/>
                </a:moveTo>
                <a:lnTo>
                  <a:pt x="84583" y="0"/>
                </a:lnTo>
                <a:lnTo>
                  <a:pt x="83997" y="62"/>
                </a:lnTo>
                <a:lnTo>
                  <a:pt x="36480" y="8950"/>
                </a:lnTo>
                <a:lnTo>
                  <a:pt x="6277" y="45209"/>
                </a:lnTo>
                <a:lnTo>
                  <a:pt x="0" y="90049"/>
                </a:lnTo>
                <a:lnTo>
                  <a:pt x="94" y="417631"/>
                </a:lnTo>
                <a:lnTo>
                  <a:pt x="73924" y="417631"/>
                </a:lnTo>
                <a:lnTo>
                  <a:pt x="73924" y="232223"/>
                </a:lnTo>
                <a:lnTo>
                  <a:pt x="264861" y="232223"/>
                </a:lnTo>
                <a:lnTo>
                  <a:pt x="264861" y="172549"/>
                </a:lnTo>
                <a:lnTo>
                  <a:pt x="73924" y="172549"/>
                </a:lnTo>
                <a:lnTo>
                  <a:pt x="73924" y="63202"/>
                </a:lnTo>
                <a:lnTo>
                  <a:pt x="291362" y="63202"/>
                </a:lnTo>
                <a:lnTo>
                  <a:pt x="291362" y="0"/>
                </a:lnTo>
                <a:close/>
              </a:path>
            </a:pathLst>
          </a:custGeom>
          <a:solidFill>
            <a:srgbClr val="FFFFFF"/>
          </a:solidFill>
        </p:spPr>
        <p:txBody>
          <a:bodyPr wrap="square" lIns="0" tIns="0" rIns="0" bIns="0" rtlCol="0"/>
          <a:lstStyle/>
          <a:p>
            <a:endParaRPr/>
          </a:p>
        </p:txBody>
      </p:sp>
      <p:sp>
        <p:nvSpPr>
          <p:cNvPr id="44" name="object 44"/>
          <p:cNvSpPr/>
          <p:nvPr/>
        </p:nvSpPr>
        <p:spPr>
          <a:xfrm>
            <a:off x="18934937" y="1213003"/>
            <a:ext cx="31115" cy="26670"/>
          </a:xfrm>
          <a:custGeom>
            <a:avLst/>
            <a:gdLst/>
            <a:ahLst/>
            <a:cxnLst/>
            <a:rect l="l" t="t" r="r" b="b"/>
            <a:pathLst>
              <a:path w="31115" h="26669">
                <a:moveTo>
                  <a:pt x="17894" y="0"/>
                </a:moveTo>
                <a:lnTo>
                  <a:pt x="0" y="0"/>
                </a:lnTo>
                <a:lnTo>
                  <a:pt x="0" y="26114"/>
                </a:lnTo>
                <a:lnTo>
                  <a:pt x="24742" y="26114"/>
                </a:lnTo>
                <a:lnTo>
                  <a:pt x="30564" y="21716"/>
                </a:lnTo>
                <a:lnTo>
                  <a:pt x="30564" y="8366"/>
                </a:lnTo>
                <a:lnTo>
                  <a:pt x="29077" y="5088"/>
                </a:lnTo>
                <a:lnTo>
                  <a:pt x="26177" y="3036"/>
                </a:lnTo>
                <a:lnTo>
                  <a:pt x="23161" y="1026"/>
                </a:lnTo>
                <a:lnTo>
                  <a:pt x="17894" y="0"/>
                </a:lnTo>
                <a:close/>
              </a:path>
            </a:pathLst>
          </a:custGeom>
          <a:solidFill>
            <a:srgbClr val="FFFFFF"/>
          </a:solidFill>
        </p:spPr>
        <p:txBody>
          <a:bodyPr wrap="square" lIns="0" tIns="0" rIns="0" bIns="0" rtlCol="0"/>
          <a:lstStyle/>
          <a:p>
            <a:endParaRPr/>
          </a:p>
        </p:txBody>
      </p:sp>
      <p:sp>
        <p:nvSpPr>
          <p:cNvPr id="45" name="object 45"/>
          <p:cNvSpPr/>
          <p:nvPr/>
        </p:nvSpPr>
        <p:spPr>
          <a:xfrm>
            <a:off x="16536770" y="1179014"/>
            <a:ext cx="2694940" cy="135890"/>
          </a:xfrm>
          <a:custGeom>
            <a:avLst/>
            <a:gdLst/>
            <a:ahLst/>
            <a:cxnLst/>
            <a:rect l="l" t="t" r="r" b="b"/>
            <a:pathLst>
              <a:path w="2694940" h="135890">
                <a:moveTo>
                  <a:pt x="2673635" y="0"/>
                </a:moveTo>
                <a:lnTo>
                  <a:pt x="65139" y="0"/>
                </a:lnTo>
                <a:lnTo>
                  <a:pt x="52019" y="2376"/>
                </a:lnTo>
                <a:lnTo>
                  <a:pt x="24679" y="29590"/>
                </a:lnTo>
                <a:lnTo>
                  <a:pt x="1842" y="111944"/>
                </a:lnTo>
                <a:lnTo>
                  <a:pt x="0" y="118718"/>
                </a:lnTo>
                <a:lnTo>
                  <a:pt x="1057" y="124561"/>
                </a:lnTo>
                <a:lnTo>
                  <a:pt x="4512" y="128959"/>
                </a:lnTo>
                <a:lnTo>
                  <a:pt x="7989" y="133273"/>
                </a:lnTo>
                <a:lnTo>
                  <a:pt x="13936" y="135692"/>
                </a:lnTo>
                <a:lnTo>
                  <a:pt x="2629333" y="135692"/>
                </a:lnTo>
                <a:lnTo>
                  <a:pt x="2642390" y="133320"/>
                </a:lnTo>
                <a:lnTo>
                  <a:pt x="2652498" y="127933"/>
                </a:lnTo>
                <a:lnTo>
                  <a:pt x="2531881" y="127933"/>
                </a:lnTo>
                <a:lnTo>
                  <a:pt x="2522608" y="127253"/>
                </a:lnTo>
                <a:lnTo>
                  <a:pt x="2517367" y="126153"/>
                </a:lnTo>
                <a:lnTo>
                  <a:pt x="2245942" y="126153"/>
                </a:lnTo>
                <a:lnTo>
                  <a:pt x="2245942" y="13172"/>
                </a:lnTo>
                <a:lnTo>
                  <a:pt x="2517898" y="13172"/>
                </a:lnTo>
                <a:lnTo>
                  <a:pt x="2523902" y="11972"/>
                </a:lnTo>
                <a:lnTo>
                  <a:pt x="2533200" y="11413"/>
                </a:lnTo>
                <a:lnTo>
                  <a:pt x="2693425" y="11413"/>
                </a:lnTo>
                <a:lnTo>
                  <a:pt x="2693373" y="11120"/>
                </a:lnTo>
                <a:lnTo>
                  <a:pt x="2689939" y="6711"/>
                </a:lnTo>
                <a:lnTo>
                  <a:pt x="2686483" y="2450"/>
                </a:lnTo>
                <a:lnTo>
                  <a:pt x="2680724" y="52"/>
                </a:lnTo>
                <a:lnTo>
                  <a:pt x="2673635" y="0"/>
                </a:lnTo>
                <a:close/>
              </a:path>
              <a:path w="2694940" h="135890">
                <a:moveTo>
                  <a:pt x="2535535" y="32197"/>
                </a:moveTo>
                <a:lnTo>
                  <a:pt x="2530383" y="32197"/>
                </a:lnTo>
                <a:lnTo>
                  <a:pt x="2526310" y="33014"/>
                </a:lnTo>
                <a:lnTo>
                  <a:pt x="2523357" y="34805"/>
                </a:lnTo>
                <a:lnTo>
                  <a:pt x="2520373" y="36532"/>
                </a:lnTo>
                <a:lnTo>
                  <a:pt x="2518939" y="38752"/>
                </a:lnTo>
                <a:lnTo>
                  <a:pt x="2518939" y="45841"/>
                </a:lnTo>
                <a:lnTo>
                  <a:pt x="2523828" y="49967"/>
                </a:lnTo>
                <a:lnTo>
                  <a:pt x="2543879" y="57819"/>
                </a:lnTo>
                <a:lnTo>
                  <a:pt x="2551938" y="61191"/>
                </a:lnTo>
                <a:lnTo>
                  <a:pt x="2576759" y="93180"/>
                </a:lnTo>
                <a:lnTo>
                  <a:pt x="2576079" y="100138"/>
                </a:lnTo>
                <a:lnTo>
                  <a:pt x="2542722" y="127299"/>
                </a:lnTo>
                <a:lnTo>
                  <a:pt x="2531881" y="127933"/>
                </a:lnTo>
                <a:lnTo>
                  <a:pt x="2652498" y="127933"/>
                </a:lnTo>
                <a:lnTo>
                  <a:pt x="2654436" y="126900"/>
                </a:lnTo>
                <a:lnTo>
                  <a:pt x="2664052" y="117479"/>
                </a:lnTo>
                <a:lnTo>
                  <a:pt x="2669824" y="106101"/>
                </a:lnTo>
                <a:lnTo>
                  <a:pt x="2687382" y="42616"/>
                </a:lnTo>
                <a:lnTo>
                  <a:pt x="2571544" y="42616"/>
                </a:lnTo>
                <a:lnTo>
                  <a:pt x="2560895" y="38051"/>
                </a:lnTo>
                <a:lnTo>
                  <a:pt x="2551345" y="34796"/>
                </a:lnTo>
                <a:lnTo>
                  <a:pt x="2542891" y="32846"/>
                </a:lnTo>
                <a:lnTo>
                  <a:pt x="2535535" y="32197"/>
                </a:lnTo>
                <a:close/>
              </a:path>
              <a:path w="2694940" h="135890">
                <a:moveTo>
                  <a:pt x="2369980" y="13172"/>
                </a:moveTo>
                <a:lnTo>
                  <a:pt x="2328724" y="13172"/>
                </a:lnTo>
                <a:lnTo>
                  <a:pt x="2328724" y="33988"/>
                </a:lnTo>
                <a:lnTo>
                  <a:pt x="2274182" y="33988"/>
                </a:lnTo>
                <a:lnTo>
                  <a:pt x="2274182" y="57705"/>
                </a:lnTo>
                <a:lnTo>
                  <a:pt x="2326065" y="57705"/>
                </a:lnTo>
                <a:lnTo>
                  <a:pt x="2326065" y="78489"/>
                </a:lnTo>
                <a:lnTo>
                  <a:pt x="2274182" y="78489"/>
                </a:lnTo>
                <a:lnTo>
                  <a:pt x="2274182" y="105389"/>
                </a:lnTo>
                <a:lnTo>
                  <a:pt x="2330044" y="105389"/>
                </a:lnTo>
                <a:lnTo>
                  <a:pt x="2330044" y="126153"/>
                </a:lnTo>
                <a:lnTo>
                  <a:pt x="2369980" y="126153"/>
                </a:lnTo>
                <a:lnTo>
                  <a:pt x="2369980" y="13172"/>
                </a:lnTo>
                <a:close/>
              </a:path>
              <a:path w="2694940" h="135890">
                <a:moveTo>
                  <a:pt x="2517898" y="13172"/>
                </a:moveTo>
                <a:lnTo>
                  <a:pt x="2419455" y="13172"/>
                </a:lnTo>
                <a:lnTo>
                  <a:pt x="2428144" y="13798"/>
                </a:lnTo>
                <a:lnTo>
                  <a:pt x="2435762" y="15676"/>
                </a:lnTo>
                <a:lnTo>
                  <a:pt x="2457893" y="46815"/>
                </a:lnTo>
                <a:lnTo>
                  <a:pt x="2457284" y="53510"/>
                </a:lnTo>
                <a:lnTo>
                  <a:pt x="2428964" y="80265"/>
                </a:lnTo>
                <a:lnTo>
                  <a:pt x="2420596" y="80898"/>
                </a:lnTo>
                <a:lnTo>
                  <a:pt x="2398178" y="80898"/>
                </a:lnTo>
                <a:lnTo>
                  <a:pt x="2398178" y="126153"/>
                </a:lnTo>
                <a:lnTo>
                  <a:pt x="2517367" y="126153"/>
                </a:lnTo>
                <a:lnTo>
                  <a:pt x="2512930" y="125221"/>
                </a:lnTo>
                <a:lnTo>
                  <a:pt x="2502845" y="121846"/>
                </a:lnTo>
                <a:lnTo>
                  <a:pt x="2492353" y="117137"/>
                </a:lnTo>
                <a:lnTo>
                  <a:pt x="2492353" y="92866"/>
                </a:lnTo>
                <a:lnTo>
                  <a:pt x="2547629" y="92866"/>
                </a:lnTo>
                <a:lnTo>
                  <a:pt x="2547629" y="92039"/>
                </a:lnTo>
                <a:lnTo>
                  <a:pt x="2542330" y="87588"/>
                </a:lnTo>
                <a:lnTo>
                  <a:pt x="2514394" y="76500"/>
                </a:lnTo>
                <a:lnTo>
                  <a:pt x="2510237" y="74772"/>
                </a:lnTo>
                <a:lnTo>
                  <a:pt x="2489714" y="50092"/>
                </a:lnTo>
                <a:lnTo>
                  <a:pt x="2489714" y="44030"/>
                </a:lnTo>
                <a:lnTo>
                  <a:pt x="2515546" y="13642"/>
                </a:lnTo>
                <a:lnTo>
                  <a:pt x="2517898" y="13172"/>
                </a:lnTo>
                <a:close/>
              </a:path>
              <a:path w="2694940" h="135890">
                <a:moveTo>
                  <a:pt x="2547629" y="92866"/>
                </a:moveTo>
                <a:lnTo>
                  <a:pt x="2492353" y="92866"/>
                </a:lnTo>
                <a:lnTo>
                  <a:pt x="2500520" y="98133"/>
                </a:lnTo>
                <a:lnTo>
                  <a:pt x="2507431" y="101797"/>
                </a:lnTo>
                <a:lnTo>
                  <a:pt x="2512939" y="104017"/>
                </a:lnTo>
                <a:lnTo>
                  <a:pt x="2518436" y="106101"/>
                </a:lnTo>
                <a:lnTo>
                  <a:pt x="2524174" y="107148"/>
                </a:lnTo>
                <a:lnTo>
                  <a:pt x="2541796" y="107148"/>
                </a:lnTo>
                <a:lnTo>
                  <a:pt x="2547629" y="103630"/>
                </a:lnTo>
                <a:lnTo>
                  <a:pt x="2547629" y="92866"/>
                </a:lnTo>
                <a:close/>
              </a:path>
              <a:path w="2694940" h="135890">
                <a:moveTo>
                  <a:pt x="2693425" y="11413"/>
                </a:moveTo>
                <a:lnTo>
                  <a:pt x="2533200" y="11413"/>
                </a:lnTo>
                <a:lnTo>
                  <a:pt x="2542612" y="11974"/>
                </a:lnTo>
                <a:lnTo>
                  <a:pt x="2552140" y="13659"/>
                </a:lnTo>
                <a:lnTo>
                  <a:pt x="2561785" y="16466"/>
                </a:lnTo>
                <a:lnTo>
                  <a:pt x="2571544" y="20397"/>
                </a:lnTo>
                <a:lnTo>
                  <a:pt x="2571544" y="42616"/>
                </a:lnTo>
                <a:lnTo>
                  <a:pt x="2687382" y="42616"/>
                </a:lnTo>
                <a:lnTo>
                  <a:pt x="2694420" y="17067"/>
                </a:lnTo>
                <a:lnTo>
                  <a:pt x="2693425" y="11413"/>
                </a:lnTo>
                <a:close/>
              </a:path>
            </a:pathLst>
          </a:custGeom>
          <a:solidFill>
            <a:srgbClr val="FFFFFF"/>
          </a:solidFill>
        </p:spPr>
        <p:txBody>
          <a:bodyPr wrap="square" lIns="0" tIns="0" rIns="0" bIns="0" rtlCol="0"/>
          <a:lstStyle/>
          <a:p>
            <a:endParaRPr/>
          </a:p>
        </p:txBody>
      </p:sp>
      <p:sp>
        <p:nvSpPr>
          <p:cNvPr id="46" name="object 46"/>
          <p:cNvSpPr/>
          <p:nvPr/>
        </p:nvSpPr>
        <p:spPr>
          <a:xfrm>
            <a:off x="16536773" y="1179011"/>
            <a:ext cx="2694940" cy="135890"/>
          </a:xfrm>
          <a:custGeom>
            <a:avLst/>
            <a:gdLst/>
            <a:ahLst/>
            <a:cxnLst/>
            <a:rect l="l" t="t" r="r" b="b"/>
            <a:pathLst>
              <a:path w="2694940" h="135890">
                <a:moveTo>
                  <a:pt x="2673625" y="0"/>
                </a:moveTo>
                <a:lnTo>
                  <a:pt x="65139" y="0"/>
                </a:lnTo>
                <a:lnTo>
                  <a:pt x="52019" y="2378"/>
                </a:lnTo>
                <a:lnTo>
                  <a:pt x="24669" y="29601"/>
                </a:lnTo>
                <a:lnTo>
                  <a:pt x="1842" y="111954"/>
                </a:lnTo>
                <a:lnTo>
                  <a:pt x="0" y="118680"/>
                </a:lnTo>
                <a:lnTo>
                  <a:pt x="1047" y="124572"/>
                </a:lnTo>
                <a:lnTo>
                  <a:pt x="4502" y="128969"/>
                </a:lnTo>
                <a:lnTo>
                  <a:pt x="7978" y="133273"/>
                </a:lnTo>
                <a:lnTo>
                  <a:pt x="13926" y="135692"/>
                </a:lnTo>
                <a:lnTo>
                  <a:pt x="2629333" y="135692"/>
                </a:lnTo>
                <a:lnTo>
                  <a:pt x="2642385" y="133320"/>
                </a:lnTo>
                <a:lnTo>
                  <a:pt x="2652490" y="127933"/>
                </a:lnTo>
                <a:lnTo>
                  <a:pt x="2531870" y="127933"/>
                </a:lnTo>
                <a:lnTo>
                  <a:pt x="2522602" y="127253"/>
                </a:lnTo>
                <a:lnTo>
                  <a:pt x="2517362" y="126153"/>
                </a:lnTo>
                <a:lnTo>
                  <a:pt x="2245931" y="126153"/>
                </a:lnTo>
                <a:lnTo>
                  <a:pt x="2245931" y="13172"/>
                </a:lnTo>
                <a:lnTo>
                  <a:pt x="2517892" y="13172"/>
                </a:lnTo>
                <a:lnTo>
                  <a:pt x="2523896" y="11972"/>
                </a:lnTo>
                <a:lnTo>
                  <a:pt x="2533189" y="11413"/>
                </a:lnTo>
                <a:lnTo>
                  <a:pt x="2693413" y="11413"/>
                </a:lnTo>
                <a:lnTo>
                  <a:pt x="2693363" y="11130"/>
                </a:lnTo>
                <a:lnTo>
                  <a:pt x="2689939" y="6711"/>
                </a:lnTo>
                <a:lnTo>
                  <a:pt x="2686483" y="2460"/>
                </a:lnTo>
                <a:lnTo>
                  <a:pt x="2680714" y="52"/>
                </a:lnTo>
                <a:lnTo>
                  <a:pt x="2673625" y="0"/>
                </a:lnTo>
                <a:close/>
              </a:path>
              <a:path w="2694940" h="135890">
                <a:moveTo>
                  <a:pt x="2535524" y="32197"/>
                </a:moveTo>
                <a:lnTo>
                  <a:pt x="2530383" y="32197"/>
                </a:lnTo>
                <a:lnTo>
                  <a:pt x="2526310" y="33025"/>
                </a:lnTo>
                <a:lnTo>
                  <a:pt x="2523357" y="34815"/>
                </a:lnTo>
                <a:lnTo>
                  <a:pt x="2520363" y="36532"/>
                </a:lnTo>
                <a:lnTo>
                  <a:pt x="2518939" y="38763"/>
                </a:lnTo>
                <a:lnTo>
                  <a:pt x="2518939" y="45841"/>
                </a:lnTo>
                <a:lnTo>
                  <a:pt x="2523818" y="49977"/>
                </a:lnTo>
                <a:lnTo>
                  <a:pt x="2543874" y="57821"/>
                </a:lnTo>
                <a:lnTo>
                  <a:pt x="2551936" y="61197"/>
                </a:lnTo>
                <a:lnTo>
                  <a:pt x="2576748" y="93190"/>
                </a:lnTo>
                <a:lnTo>
                  <a:pt x="2576070" y="100149"/>
                </a:lnTo>
                <a:lnTo>
                  <a:pt x="2542711" y="127301"/>
                </a:lnTo>
                <a:lnTo>
                  <a:pt x="2531870" y="127933"/>
                </a:lnTo>
                <a:lnTo>
                  <a:pt x="2652490" y="127933"/>
                </a:lnTo>
                <a:lnTo>
                  <a:pt x="2654428" y="126900"/>
                </a:lnTo>
                <a:lnTo>
                  <a:pt x="2664046" y="117479"/>
                </a:lnTo>
                <a:lnTo>
                  <a:pt x="2669824" y="106101"/>
                </a:lnTo>
                <a:lnTo>
                  <a:pt x="2687379" y="42626"/>
                </a:lnTo>
                <a:lnTo>
                  <a:pt x="2571544" y="42626"/>
                </a:lnTo>
                <a:lnTo>
                  <a:pt x="2560894" y="38059"/>
                </a:lnTo>
                <a:lnTo>
                  <a:pt x="2551339" y="34801"/>
                </a:lnTo>
                <a:lnTo>
                  <a:pt x="2542883" y="32848"/>
                </a:lnTo>
                <a:lnTo>
                  <a:pt x="2535524" y="32197"/>
                </a:lnTo>
                <a:close/>
              </a:path>
              <a:path w="2694940" h="135890">
                <a:moveTo>
                  <a:pt x="2369969" y="13172"/>
                </a:moveTo>
                <a:lnTo>
                  <a:pt x="2328724" y="13172"/>
                </a:lnTo>
                <a:lnTo>
                  <a:pt x="2328724" y="33988"/>
                </a:lnTo>
                <a:lnTo>
                  <a:pt x="2274182" y="33988"/>
                </a:lnTo>
                <a:lnTo>
                  <a:pt x="2274182" y="57705"/>
                </a:lnTo>
                <a:lnTo>
                  <a:pt x="2326054" y="57705"/>
                </a:lnTo>
                <a:lnTo>
                  <a:pt x="2326054" y="78489"/>
                </a:lnTo>
                <a:lnTo>
                  <a:pt x="2274182" y="78489"/>
                </a:lnTo>
                <a:lnTo>
                  <a:pt x="2274182" y="105399"/>
                </a:lnTo>
                <a:lnTo>
                  <a:pt x="2330044" y="105399"/>
                </a:lnTo>
                <a:lnTo>
                  <a:pt x="2330044" y="126153"/>
                </a:lnTo>
                <a:lnTo>
                  <a:pt x="2369969" y="126153"/>
                </a:lnTo>
                <a:lnTo>
                  <a:pt x="2369969" y="13172"/>
                </a:lnTo>
                <a:close/>
              </a:path>
              <a:path w="2694940" h="135890">
                <a:moveTo>
                  <a:pt x="2517892" y="13172"/>
                </a:moveTo>
                <a:lnTo>
                  <a:pt x="2419455" y="13172"/>
                </a:lnTo>
                <a:lnTo>
                  <a:pt x="2428142" y="13799"/>
                </a:lnTo>
                <a:lnTo>
                  <a:pt x="2435758" y="15680"/>
                </a:lnTo>
                <a:lnTo>
                  <a:pt x="2457893" y="46815"/>
                </a:lnTo>
                <a:lnTo>
                  <a:pt x="2457282" y="53516"/>
                </a:lnTo>
                <a:lnTo>
                  <a:pt x="2428964" y="80265"/>
                </a:lnTo>
                <a:lnTo>
                  <a:pt x="2420596" y="80898"/>
                </a:lnTo>
                <a:lnTo>
                  <a:pt x="2398167" y="80898"/>
                </a:lnTo>
                <a:lnTo>
                  <a:pt x="2398167" y="126153"/>
                </a:lnTo>
                <a:lnTo>
                  <a:pt x="2517362" y="126153"/>
                </a:lnTo>
                <a:lnTo>
                  <a:pt x="2512924" y="125221"/>
                </a:lnTo>
                <a:lnTo>
                  <a:pt x="2502840" y="121846"/>
                </a:lnTo>
                <a:lnTo>
                  <a:pt x="2492353" y="117137"/>
                </a:lnTo>
                <a:lnTo>
                  <a:pt x="2492353" y="92876"/>
                </a:lnTo>
                <a:lnTo>
                  <a:pt x="2547629" y="92876"/>
                </a:lnTo>
                <a:lnTo>
                  <a:pt x="2547629" y="92039"/>
                </a:lnTo>
                <a:lnTo>
                  <a:pt x="2542320" y="87588"/>
                </a:lnTo>
                <a:lnTo>
                  <a:pt x="2514394" y="76500"/>
                </a:lnTo>
                <a:lnTo>
                  <a:pt x="2510237" y="74772"/>
                </a:lnTo>
                <a:lnTo>
                  <a:pt x="2489714" y="50092"/>
                </a:lnTo>
                <a:lnTo>
                  <a:pt x="2489714" y="44040"/>
                </a:lnTo>
                <a:lnTo>
                  <a:pt x="2515541" y="13642"/>
                </a:lnTo>
                <a:lnTo>
                  <a:pt x="2517892" y="13172"/>
                </a:lnTo>
                <a:close/>
              </a:path>
              <a:path w="2694940" h="135890">
                <a:moveTo>
                  <a:pt x="2547629" y="92876"/>
                </a:moveTo>
                <a:lnTo>
                  <a:pt x="2492353" y="92876"/>
                </a:lnTo>
                <a:lnTo>
                  <a:pt x="2500520" y="98143"/>
                </a:lnTo>
                <a:lnTo>
                  <a:pt x="2507431" y="101797"/>
                </a:lnTo>
                <a:lnTo>
                  <a:pt x="2512928" y="104017"/>
                </a:lnTo>
                <a:lnTo>
                  <a:pt x="2518436" y="106101"/>
                </a:lnTo>
                <a:lnTo>
                  <a:pt x="2524174" y="107159"/>
                </a:lnTo>
                <a:lnTo>
                  <a:pt x="2541796" y="107159"/>
                </a:lnTo>
                <a:lnTo>
                  <a:pt x="2547629" y="103640"/>
                </a:lnTo>
                <a:lnTo>
                  <a:pt x="2547629" y="92876"/>
                </a:lnTo>
                <a:close/>
              </a:path>
              <a:path w="2694940" h="135890">
                <a:moveTo>
                  <a:pt x="2693413" y="11413"/>
                </a:moveTo>
                <a:lnTo>
                  <a:pt x="2533189" y="11413"/>
                </a:lnTo>
                <a:lnTo>
                  <a:pt x="2542603" y="11974"/>
                </a:lnTo>
                <a:lnTo>
                  <a:pt x="2552135" y="13659"/>
                </a:lnTo>
                <a:lnTo>
                  <a:pt x="2561783" y="16466"/>
                </a:lnTo>
                <a:lnTo>
                  <a:pt x="2571544" y="20397"/>
                </a:lnTo>
                <a:lnTo>
                  <a:pt x="2571544" y="42626"/>
                </a:lnTo>
                <a:lnTo>
                  <a:pt x="2687379" y="42626"/>
                </a:lnTo>
                <a:lnTo>
                  <a:pt x="2694420" y="17067"/>
                </a:lnTo>
                <a:lnTo>
                  <a:pt x="2693413" y="11413"/>
                </a:lnTo>
                <a:close/>
              </a:path>
            </a:pathLst>
          </a:custGeom>
          <a:solidFill>
            <a:srgbClr val="FFFFFF"/>
          </a:solidFill>
        </p:spPr>
        <p:txBody>
          <a:bodyPr wrap="square" lIns="0" tIns="0" rIns="0" bIns="0" rtlCol="0"/>
          <a:lstStyle/>
          <a:p>
            <a:endParaRPr/>
          </a:p>
        </p:txBody>
      </p:sp>
      <p:sp>
        <p:nvSpPr>
          <p:cNvPr id="49" name="object 7"/>
          <p:cNvSpPr/>
          <p:nvPr/>
        </p:nvSpPr>
        <p:spPr>
          <a:xfrm>
            <a:off x="758825" y="503343"/>
            <a:ext cx="1003603" cy="977635"/>
          </a:xfrm>
          <a:prstGeom prst="rect">
            <a:avLst/>
          </a:prstGeom>
          <a:blipFill>
            <a:blip r:embed="rId6" cstate="print"/>
            <a:stretch>
              <a:fillRect/>
            </a:stretch>
          </a:blipFill>
        </p:spPr>
        <p:txBody>
          <a:bodyPr wrap="square" lIns="0" tIns="0" rIns="0" bIns="0" rtlCol="0"/>
          <a:lstStyle/>
          <a:p>
            <a:endParaRPr/>
          </a:p>
        </p:txBody>
      </p:sp>
      <p:sp>
        <p:nvSpPr>
          <p:cNvPr id="51" name="object 9"/>
          <p:cNvSpPr/>
          <p:nvPr/>
        </p:nvSpPr>
        <p:spPr>
          <a:xfrm>
            <a:off x="1686954" y="168275"/>
            <a:ext cx="305435" cy="1510665"/>
          </a:xfrm>
          <a:custGeom>
            <a:avLst/>
            <a:gdLst/>
            <a:ahLst/>
            <a:cxnLst/>
            <a:rect l="l" t="t" r="r" b="b"/>
            <a:pathLst>
              <a:path w="305435" h="1510664">
                <a:moveTo>
                  <a:pt x="304985" y="0"/>
                </a:moveTo>
                <a:lnTo>
                  <a:pt x="0" y="0"/>
                </a:lnTo>
                <a:lnTo>
                  <a:pt x="0" y="1510613"/>
                </a:lnTo>
                <a:lnTo>
                  <a:pt x="304985" y="1510613"/>
                </a:lnTo>
                <a:lnTo>
                  <a:pt x="304985" y="0"/>
                </a:lnTo>
                <a:close/>
              </a:path>
            </a:pathLst>
          </a:custGeom>
          <a:solidFill>
            <a:srgbClr val="FFFFFF"/>
          </a:solidFill>
        </p:spPr>
        <p:txBody>
          <a:bodyPr wrap="square" lIns="0" tIns="0" rIns="0" bIns="0" rtlCol="0"/>
          <a:lstStyle/>
          <a:p>
            <a:endParaRPr/>
          </a:p>
        </p:txBody>
      </p:sp>
      <p:sp>
        <p:nvSpPr>
          <p:cNvPr id="52" name="object 10"/>
          <p:cNvSpPr/>
          <p:nvPr/>
        </p:nvSpPr>
        <p:spPr>
          <a:xfrm>
            <a:off x="1678043" y="251435"/>
            <a:ext cx="168392" cy="1510613"/>
          </a:xfrm>
          <a:prstGeom prst="rect">
            <a:avLst/>
          </a:prstGeom>
          <a:blipFill>
            <a:blip r:embed="rId7" cstate="print"/>
            <a:stretch>
              <a:fillRect/>
            </a:stretch>
          </a:blipFill>
        </p:spPr>
        <p:txBody>
          <a:bodyPr wrap="square" lIns="0" tIns="0" rIns="0" bIns="0" rtlCol="0"/>
          <a:lstStyle/>
          <a:p>
            <a:endParaRPr/>
          </a:p>
        </p:txBody>
      </p:sp>
      <p:sp>
        <p:nvSpPr>
          <p:cNvPr id="53" name="object 11"/>
          <p:cNvSpPr/>
          <p:nvPr/>
        </p:nvSpPr>
        <p:spPr>
          <a:xfrm>
            <a:off x="1762250" y="251435"/>
            <a:ext cx="305435" cy="1510665"/>
          </a:xfrm>
          <a:custGeom>
            <a:avLst/>
            <a:gdLst/>
            <a:ahLst/>
            <a:cxnLst/>
            <a:rect l="l" t="t" r="r" b="b"/>
            <a:pathLst>
              <a:path w="305435" h="1510664">
                <a:moveTo>
                  <a:pt x="304985" y="0"/>
                </a:moveTo>
                <a:lnTo>
                  <a:pt x="0" y="0"/>
                </a:lnTo>
                <a:lnTo>
                  <a:pt x="0" y="1510613"/>
                </a:lnTo>
                <a:lnTo>
                  <a:pt x="304985" y="1510613"/>
                </a:lnTo>
                <a:lnTo>
                  <a:pt x="304985" y="0"/>
                </a:lnTo>
                <a:close/>
              </a:path>
            </a:pathLst>
          </a:custGeom>
          <a:solidFill>
            <a:srgbClr val="FFFFFF"/>
          </a:solidFill>
        </p:spPr>
        <p:txBody>
          <a:bodyPr wrap="square" lIns="0" tIns="0" rIns="0" bIns="0" rtlCol="0"/>
          <a:lstStyle/>
          <a:p>
            <a:endParaRPr/>
          </a:p>
        </p:txBody>
      </p:sp>
      <p:sp>
        <p:nvSpPr>
          <p:cNvPr id="89" name="object 2"/>
          <p:cNvSpPr txBox="1">
            <a:spLocks/>
          </p:cNvSpPr>
          <p:nvPr/>
        </p:nvSpPr>
        <p:spPr>
          <a:xfrm>
            <a:off x="2097243" y="53703"/>
            <a:ext cx="12722225" cy="1121461"/>
          </a:xfrm>
          <a:prstGeom prst="rect">
            <a:avLst/>
          </a:prstGeom>
        </p:spPr>
        <p:txBody>
          <a:bodyPr vert="horz" wrap="square" lIns="0" tIns="13335" rIns="0" bIns="0" rtlCol="0">
            <a:spAutoFit/>
          </a:bodyPr>
          <a:lstStyle>
            <a:lvl1pPr>
              <a:defRPr sz="9550" b="1" i="0">
                <a:solidFill>
                  <a:schemeClr val="bg1"/>
                </a:solidFill>
                <a:latin typeface="Calibri"/>
                <a:ea typeface="+mj-ea"/>
                <a:cs typeface="Calibri"/>
              </a:defRPr>
            </a:lvl1pPr>
          </a:lstStyle>
          <a:p>
            <a:pPr algn="l"/>
            <a:r>
              <a:rPr lang="es-ES_tradnl" sz="7200" dirty="0">
                <a:solidFill>
                  <a:srgbClr val="1F497D"/>
                </a:solidFill>
              </a:rPr>
              <a:t>Oficinas de Atención Presencial</a:t>
            </a:r>
            <a:endParaRPr lang="es-ES" sz="7200" dirty="0">
              <a:solidFill>
                <a:srgbClr val="1C4583"/>
              </a:solidFill>
            </a:endParaRPr>
          </a:p>
        </p:txBody>
      </p:sp>
      <p:sp>
        <p:nvSpPr>
          <p:cNvPr id="91" name="9 Rectángulo">
            <a:extLst>
              <a:ext uri="{FF2B5EF4-FFF2-40B4-BE49-F238E27FC236}">
                <a16:creationId xmlns:a16="http://schemas.microsoft.com/office/drawing/2014/main" xmlns="" id="{178B2962-208A-44E0-809C-23126FE41EA0}"/>
              </a:ext>
            </a:extLst>
          </p:cNvPr>
          <p:cNvSpPr/>
          <p:nvPr/>
        </p:nvSpPr>
        <p:spPr>
          <a:xfrm>
            <a:off x="2097243" y="2193752"/>
            <a:ext cx="4444480" cy="914400"/>
          </a:xfrm>
          <a:prstGeom prst="rect">
            <a:avLst/>
          </a:prstGeom>
          <a:noFill/>
          <a:ln>
            <a:noFill/>
          </a:ln>
        </p:spPr>
        <p:style>
          <a:lnRef idx="2">
            <a:schemeClr val="dk1"/>
          </a:lnRef>
          <a:fillRef idx="1">
            <a:schemeClr val="lt1"/>
          </a:fillRef>
          <a:effectRef idx="0">
            <a:schemeClr val="dk1"/>
          </a:effectRef>
          <a:fontRef idx="minor">
            <a:schemeClr val="dk1"/>
          </a:fontRef>
        </p:style>
        <p:txBody>
          <a:bodyPr spcFirstLastPara="0" vert="horz" wrap="square" lIns="182631" tIns="0" rIns="182631" bIns="0" numCol="1" spcCol="3026" anchor="ctr" anchorCtr="0">
            <a:noAutofit/>
          </a:bodyPr>
          <a:lstStyle/>
          <a:p>
            <a:pPr algn="ctr" defTabSz="946917">
              <a:lnSpc>
                <a:spcPct val="90000"/>
              </a:lnSpc>
              <a:spcBef>
                <a:spcPct val="0"/>
              </a:spcBef>
              <a:spcAft>
                <a:spcPct val="35000"/>
              </a:spcAft>
            </a:pPr>
            <a:r>
              <a:rPr lang="es-ES" sz="11500" b="1" dirty="0">
                <a:solidFill>
                  <a:srgbClr val="1C4583"/>
                </a:solidFill>
                <a:latin typeface="Arial" panose="020B0604020202020204" pitchFamily="34" charset="0"/>
                <a:cs typeface="Arial" panose="020B0604020202020204" pitchFamily="34" charset="0"/>
              </a:rPr>
              <a:t>1</a:t>
            </a:r>
            <a:endParaRPr lang="es-CO" sz="11500" b="1" dirty="0">
              <a:solidFill>
                <a:srgbClr val="1C4583"/>
              </a:solidFill>
              <a:latin typeface="Arial" panose="020B0604020202020204" pitchFamily="34" charset="0"/>
              <a:cs typeface="Arial" panose="020B0604020202020204" pitchFamily="34" charset="0"/>
            </a:endParaRPr>
          </a:p>
        </p:txBody>
      </p:sp>
      <p:sp>
        <p:nvSpPr>
          <p:cNvPr id="92" name="1 Título">
            <a:extLst>
              <a:ext uri="{FF2B5EF4-FFF2-40B4-BE49-F238E27FC236}">
                <a16:creationId xmlns:a16="http://schemas.microsoft.com/office/drawing/2014/main" xmlns="" id="{1FAC4CF7-FB0F-418C-9F5F-607550CD3F49}"/>
              </a:ext>
            </a:extLst>
          </p:cNvPr>
          <p:cNvSpPr txBox="1">
            <a:spLocks/>
          </p:cNvSpPr>
          <p:nvPr/>
        </p:nvSpPr>
        <p:spPr>
          <a:xfrm>
            <a:off x="2915956" y="1311275"/>
            <a:ext cx="2994590" cy="566936"/>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r>
              <a:rPr lang="es-ES" sz="4000" b="1" dirty="0">
                <a:solidFill>
                  <a:srgbClr val="595959"/>
                </a:solidFill>
                <a:latin typeface="+mn-lt"/>
                <a:ea typeface="+mn-ea"/>
                <a:cs typeface="+mn-cs"/>
              </a:rPr>
              <a:t>COBERTURA</a:t>
            </a:r>
          </a:p>
        </p:txBody>
      </p:sp>
      <p:sp>
        <p:nvSpPr>
          <p:cNvPr id="93" name="65 CuadroTexto">
            <a:extLst>
              <a:ext uri="{FF2B5EF4-FFF2-40B4-BE49-F238E27FC236}">
                <a16:creationId xmlns:a16="http://schemas.microsoft.com/office/drawing/2014/main" xmlns="" id="{5E66B717-D1FD-4FE5-B8FB-D3372554F56E}"/>
              </a:ext>
            </a:extLst>
          </p:cNvPr>
          <p:cNvSpPr txBox="1"/>
          <p:nvPr/>
        </p:nvSpPr>
        <p:spPr>
          <a:xfrm>
            <a:off x="2413562" y="3217265"/>
            <a:ext cx="4114800" cy="1177237"/>
          </a:xfrm>
          <a:prstGeom prst="rect">
            <a:avLst/>
          </a:prstGeom>
          <a:noFill/>
          <a:ln>
            <a:noFill/>
          </a:ln>
        </p:spPr>
        <p:txBody>
          <a:bodyPr wrap="square" lIns="68570" tIns="34286" rIns="68570" bIns="34286">
            <a:spAutoFit/>
          </a:bodyPr>
          <a:lstStyle/>
          <a:p>
            <a:pPr algn="ctr">
              <a:defRPr/>
            </a:pPr>
            <a:r>
              <a:rPr lang="es-CO" sz="3600" b="1" dirty="0">
                <a:solidFill>
                  <a:schemeClr val="tx2"/>
                </a:solidFill>
              </a:rPr>
              <a:t>1 </a:t>
            </a:r>
            <a:r>
              <a:rPr lang="es-CO" sz="3600" dirty="0">
                <a:solidFill>
                  <a:schemeClr val="tx2"/>
                </a:solidFill>
              </a:rPr>
              <a:t>oficinas</a:t>
            </a:r>
          </a:p>
          <a:p>
            <a:pPr algn="ctr">
              <a:defRPr/>
            </a:pPr>
            <a:r>
              <a:rPr lang="es-CO" sz="3600" b="1" dirty="0">
                <a:solidFill>
                  <a:schemeClr val="tx2"/>
                </a:solidFill>
              </a:rPr>
              <a:t>1 </a:t>
            </a:r>
            <a:r>
              <a:rPr lang="es-CO" sz="3600" dirty="0">
                <a:solidFill>
                  <a:schemeClr val="tx2"/>
                </a:solidFill>
              </a:rPr>
              <a:t>puntos de Atención</a:t>
            </a:r>
          </a:p>
        </p:txBody>
      </p:sp>
      <p:sp>
        <p:nvSpPr>
          <p:cNvPr id="94" name="1 Título">
            <a:extLst>
              <a:ext uri="{FF2B5EF4-FFF2-40B4-BE49-F238E27FC236}">
                <a16:creationId xmlns:a16="http://schemas.microsoft.com/office/drawing/2014/main" xmlns="" id="{1FAC4CF7-FB0F-418C-9F5F-607550CD3F49}"/>
              </a:ext>
            </a:extLst>
          </p:cNvPr>
          <p:cNvSpPr txBox="1">
            <a:spLocks/>
          </p:cNvSpPr>
          <p:nvPr/>
        </p:nvSpPr>
        <p:spPr>
          <a:xfrm>
            <a:off x="11069356" y="1293620"/>
            <a:ext cx="2994590" cy="566936"/>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r>
              <a:rPr lang="es-ES" sz="4000" b="1" dirty="0">
                <a:solidFill>
                  <a:srgbClr val="595959"/>
                </a:solidFill>
                <a:latin typeface="+mn-lt"/>
                <a:ea typeface="+mn-ea"/>
                <a:cs typeface="+mn-cs"/>
              </a:rPr>
              <a:t>SERVICIOS</a:t>
            </a:r>
          </a:p>
        </p:txBody>
      </p:sp>
      <p:sp>
        <p:nvSpPr>
          <p:cNvPr id="4" name="Rectángulo 3"/>
          <p:cNvSpPr/>
          <p:nvPr/>
        </p:nvSpPr>
        <p:spPr>
          <a:xfrm>
            <a:off x="11754805" y="2380909"/>
            <a:ext cx="10052050" cy="2456980"/>
          </a:xfrm>
          <a:prstGeom prst="rect">
            <a:avLst/>
          </a:prstGeom>
        </p:spPr>
        <p:txBody>
          <a:bodyPr>
            <a:spAutoFit/>
          </a:bodyPr>
          <a:lstStyle/>
          <a:p>
            <a:pPr marL="457200" indent="-457200" algn="just">
              <a:lnSpc>
                <a:spcPct val="107000"/>
              </a:lnSpc>
              <a:spcBef>
                <a:spcPct val="0"/>
              </a:spcBef>
              <a:buFont typeface="Arial"/>
              <a:buChar char="•"/>
              <a:defRPr/>
            </a:pPr>
            <a:r>
              <a:rPr lang="es-CO" sz="3600" dirty="0">
                <a:solidFill>
                  <a:srgbClr val="595959"/>
                </a:solidFill>
              </a:rPr>
              <a:t>Trámites de Autorizaciones.</a:t>
            </a:r>
          </a:p>
          <a:p>
            <a:pPr marL="457200" indent="-457200" algn="just">
              <a:lnSpc>
                <a:spcPct val="107000"/>
              </a:lnSpc>
              <a:spcBef>
                <a:spcPct val="0"/>
              </a:spcBef>
              <a:buFont typeface="Arial"/>
              <a:buChar char="•"/>
              <a:defRPr/>
            </a:pPr>
            <a:r>
              <a:rPr lang="es-CO" sz="3600" dirty="0">
                <a:solidFill>
                  <a:srgbClr val="595959"/>
                </a:solidFill>
              </a:rPr>
              <a:t>Transcripción de Incapacidades. </a:t>
            </a:r>
          </a:p>
          <a:p>
            <a:pPr marL="457200" indent="-457200" algn="just">
              <a:lnSpc>
                <a:spcPct val="107000"/>
              </a:lnSpc>
              <a:spcBef>
                <a:spcPct val="0"/>
              </a:spcBef>
              <a:buFont typeface="Arial"/>
              <a:buChar char="•"/>
              <a:defRPr/>
            </a:pPr>
            <a:r>
              <a:rPr lang="es-CO" sz="3600" dirty="0">
                <a:solidFill>
                  <a:srgbClr val="595959"/>
                </a:solidFill>
              </a:rPr>
              <a:t>Servicios Comerciales.</a:t>
            </a:r>
          </a:p>
          <a:p>
            <a:pPr marL="457200" indent="-457200" algn="just">
              <a:lnSpc>
                <a:spcPct val="107000"/>
              </a:lnSpc>
              <a:spcBef>
                <a:spcPct val="0"/>
              </a:spcBef>
              <a:buFont typeface="Arial"/>
              <a:buChar char="•"/>
              <a:defRPr/>
            </a:pPr>
            <a:r>
              <a:rPr lang="es-CO" sz="3600" dirty="0">
                <a:solidFill>
                  <a:srgbClr val="595959"/>
                </a:solidFill>
              </a:rPr>
              <a:t>Orientación en General.</a:t>
            </a:r>
          </a:p>
        </p:txBody>
      </p:sp>
      <p:pic>
        <p:nvPicPr>
          <p:cNvPr id="95" name="Imagen 94">
            <a:extLst>
              <a:ext uri="{FF2B5EF4-FFF2-40B4-BE49-F238E27FC236}">
                <a16:creationId xmlns:a16="http://schemas.microsoft.com/office/drawing/2014/main" xmlns="" id="{13461E36-FCC8-4AEB-8CF9-47F3D8C965E1}"/>
              </a:ext>
            </a:extLst>
          </p:cNvPr>
          <p:cNvPicPr>
            <a:picLocks noChangeAspect="1"/>
          </p:cNvPicPr>
          <p:nvPr/>
        </p:nvPicPr>
        <p:blipFill>
          <a:blip r:embed="rId8" cstate="print">
            <a:duotone>
              <a:schemeClr val="accent5">
                <a:shade val="45000"/>
                <a:satMod val="135000"/>
              </a:schemeClr>
              <a:prstClr val="white"/>
            </a:duotone>
            <a:extLst>
              <a:ext uri="{28A0092B-C50C-407E-A947-70E740481C1C}">
                <a14:useLocalDpi xmlns:a14="http://schemas.microsoft.com/office/drawing/2010/main" xmlns="" val="0"/>
              </a:ext>
            </a:extLst>
          </a:blip>
          <a:stretch>
            <a:fillRect/>
          </a:stretch>
        </p:blipFill>
        <p:spPr>
          <a:xfrm>
            <a:off x="9567659" y="2479522"/>
            <a:ext cx="2000112" cy="2000112"/>
          </a:xfrm>
          <a:prstGeom prst="rect">
            <a:avLst/>
          </a:prstGeom>
        </p:spPr>
      </p:pic>
      <p:pic>
        <p:nvPicPr>
          <p:cNvPr id="96" name="Picture 2" descr="Imagen relacionada">
            <a:extLst>
              <a:ext uri="{FF2B5EF4-FFF2-40B4-BE49-F238E27FC236}">
                <a16:creationId xmlns:a16="http://schemas.microsoft.com/office/drawing/2014/main" xmlns="" id="{E6778FDC-359F-4540-BCB0-EC7983366E97}"/>
              </a:ext>
            </a:extLst>
          </p:cNvPr>
          <p:cNvPicPr>
            <a:picLocks noChangeAspect="1" noChangeArrowheads="1"/>
          </p:cNvPicPr>
          <p:nvPr/>
        </p:nvPicPr>
        <p:blipFill>
          <a:blip r:embed="rId9" cstate="print">
            <a:clrChange>
              <a:clrFrom>
                <a:srgbClr val="000000"/>
              </a:clrFrom>
              <a:clrTo>
                <a:srgbClr val="000000">
                  <a:alpha val="0"/>
                </a:srgbClr>
              </a:clrTo>
            </a:clrChange>
            <a:duotone>
              <a:schemeClr val="accent1">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9498978" y="6025052"/>
            <a:ext cx="2523231" cy="2220423"/>
          </a:xfrm>
          <a:prstGeom prst="rect">
            <a:avLst/>
          </a:prstGeom>
          <a:noFill/>
          <a:extLst>
            <a:ext uri="{909E8E84-426E-40dd-AFC4-6F175D3DCCD1}">
              <a14:hiddenFill xmlns:a14="http://schemas.microsoft.com/office/drawing/2010/main" xmlns="">
                <a:solidFill>
                  <a:srgbClr val="FFFFFF"/>
                </a:solidFill>
              </a14:hiddenFill>
            </a:ext>
          </a:extLst>
        </p:spPr>
      </p:pic>
      <p:sp>
        <p:nvSpPr>
          <p:cNvPr id="97" name="9 Rectángulo">
            <a:extLst>
              <a:ext uri="{FF2B5EF4-FFF2-40B4-BE49-F238E27FC236}">
                <a16:creationId xmlns:a16="http://schemas.microsoft.com/office/drawing/2014/main" xmlns="" id="{178B2962-208A-44E0-809C-23126FE41EA0}"/>
              </a:ext>
            </a:extLst>
          </p:cNvPr>
          <p:cNvSpPr/>
          <p:nvPr/>
        </p:nvSpPr>
        <p:spPr>
          <a:xfrm>
            <a:off x="12577887" y="6014262"/>
            <a:ext cx="5943600" cy="914400"/>
          </a:xfrm>
          <a:prstGeom prst="rect">
            <a:avLst/>
          </a:prstGeom>
          <a:noFill/>
          <a:ln>
            <a:noFill/>
          </a:ln>
        </p:spPr>
        <p:style>
          <a:lnRef idx="2">
            <a:schemeClr val="dk1"/>
          </a:lnRef>
          <a:fillRef idx="1">
            <a:schemeClr val="lt1"/>
          </a:fillRef>
          <a:effectRef idx="0">
            <a:schemeClr val="dk1"/>
          </a:effectRef>
          <a:fontRef idx="minor">
            <a:schemeClr val="dk1"/>
          </a:fontRef>
        </p:style>
        <p:txBody>
          <a:bodyPr spcFirstLastPara="0" vert="horz" wrap="square" lIns="182631" tIns="0" rIns="182631" bIns="0" numCol="1" spcCol="3026" anchor="ctr" anchorCtr="0">
            <a:noAutofit/>
          </a:bodyPr>
          <a:lstStyle/>
          <a:p>
            <a:pPr defTabSz="946917">
              <a:spcBef>
                <a:spcPct val="0"/>
              </a:spcBef>
              <a:spcAft>
                <a:spcPct val="35000"/>
              </a:spcAft>
            </a:pPr>
            <a:r>
              <a:rPr lang="es-CO" sz="6000" b="1" dirty="0">
                <a:solidFill>
                  <a:srgbClr val="1C4583"/>
                </a:solidFill>
                <a:latin typeface="Arial" panose="020B0604020202020204" pitchFamily="34" charset="0"/>
                <a:cs typeface="Arial" panose="020B0604020202020204" pitchFamily="34" charset="0"/>
              </a:rPr>
              <a:t>12.384</a:t>
            </a:r>
            <a:r>
              <a:rPr lang="es-CO" sz="3600" dirty="0">
                <a:solidFill>
                  <a:srgbClr val="595959"/>
                </a:solidFill>
                <a:latin typeface="Arial" panose="020B0604020202020204" pitchFamily="34" charset="0"/>
                <a:cs typeface="Arial" panose="020B0604020202020204" pitchFamily="34" charset="0"/>
              </a:rPr>
              <a:t/>
            </a:r>
            <a:br>
              <a:rPr lang="es-CO" sz="3600" dirty="0">
                <a:solidFill>
                  <a:srgbClr val="595959"/>
                </a:solidFill>
                <a:latin typeface="Arial" panose="020B0604020202020204" pitchFamily="34" charset="0"/>
                <a:cs typeface="Arial" panose="020B0604020202020204" pitchFamily="34" charset="0"/>
              </a:rPr>
            </a:br>
            <a:r>
              <a:rPr lang="es-CO" sz="3600" dirty="0">
                <a:solidFill>
                  <a:srgbClr val="595959"/>
                </a:solidFill>
                <a:cs typeface="Arial" panose="020B0604020202020204" pitchFamily="34" charset="0"/>
              </a:rPr>
              <a:t>Turnos</a:t>
            </a:r>
          </a:p>
        </p:txBody>
      </p:sp>
      <p:sp>
        <p:nvSpPr>
          <p:cNvPr id="98" name="9 Rectángulo">
            <a:extLst>
              <a:ext uri="{FF2B5EF4-FFF2-40B4-BE49-F238E27FC236}">
                <a16:creationId xmlns:a16="http://schemas.microsoft.com/office/drawing/2014/main" xmlns="" id="{178B2962-208A-44E0-809C-23126FE41EA0}"/>
              </a:ext>
            </a:extLst>
          </p:cNvPr>
          <p:cNvSpPr/>
          <p:nvPr/>
        </p:nvSpPr>
        <p:spPr>
          <a:xfrm>
            <a:off x="12595470" y="7647835"/>
            <a:ext cx="2514600" cy="914400"/>
          </a:xfrm>
          <a:prstGeom prst="rect">
            <a:avLst/>
          </a:prstGeom>
          <a:noFill/>
          <a:ln>
            <a:noFill/>
          </a:ln>
        </p:spPr>
        <p:style>
          <a:lnRef idx="2">
            <a:schemeClr val="dk1"/>
          </a:lnRef>
          <a:fillRef idx="1">
            <a:schemeClr val="lt1"/>
          </a:fillRef>
          <a:effectRef idx="0">
            <a:schemeClr val="dk1"/>
          </a:effectRef>
          <a:fontRef idx="minor">
            <a:schemeClr val="dk1"/>
          </a:fontRef>
        </p:style>
        <p:txBody>
          <a:bodyPr spcFirstLastPara="0" vert="horz" wrap="square" lIns="182631" tIns="0" rIns="182631" bIns="0" numCol="1" spcCol="3026" anchor="ctr" anchorCtr="0">
            <a:noAutofit/>
          </a:bodyPr>
          <a:lstStyle/>
          <a:p>
            <a:pPr defTabSz="946917">
              <a:spcBef>
                <a:spcPct val="0"/>
              </a:spcBef>
              <a:spcAft>
                <a:spcPct val="35000"/>
              </a:spcAft>
            </a:pPr>
            <a:r>
              <a:rPr lang="es-CO" sz="5400" b="1" dirty="0">
                <a:solidFill>
                  <a:srgbClr val="1C4583"/>
                </a:solidFill>
                <a:latin typeface="Arial" panose="020B0604020202020204" pitchFamily="34" charset="0"/>
                <a:cs typeface="Arial" panose="020B0604020202020204" pitchFamily="34" charset="0"/>
              </a:rPr>
              <a:t>10.034</a:t>
            </a:r>
            <a:endParaRPr lang="es-CO" sz="2000" dirty="0">
              <a:solidFill>
                <a:srgbClr val="1C4583"/>
              </a:solidFill>
              <a:cs typeface="Arial" panose="020B0604020202020204" pitchFamily="34" charset="0"/>
            </a:endParaRPr>
          </a:p>
        </p:txBody>
      </p:sp>
      <p:sp>
        <p:nvSpPr>
          <p:cNvPr id="5" name="Rectángulo 4"/>
          <p:cNvSpPr/>
          <p:nvPr/>
        </p:nvSpPr>
        <p:spPr>
          <a:xfrm>
            <a:off x="12656735" y="8656190"/>
            <a:ext cx="4724400" cy="1240340"/>
          </a:xfrm>
          <a:prstGeom prst="rect">
            <a:avLst/>
          </a:prstGeom>
        </p:spPr>
        <p:txBody>
          <a:bodyPr wrap="square">
            <a:spAutoFit/>
          </a:bodyPr>
          <a:lstStyle/>
          <a:p>
            <a:pPr defTabSz="946917">
              <a:spcBef>
                <a:spcPct val="0"/>
              </a:spcBef>
            </a:pPr>
            <a:r>
              <a:rPr lang="es-CO" sz="3600" dirty="0">
                <a:solidFill>
                  <a:srgbClr val="595959"/>
                </a:solidFill>
                <a:cs typeface="Arial" panose="020B0604020202020204" pitchFamily="34" charset="0"/>
              </a:rPr>
              <a:t>Atención Total </a:t>
            </a:r>
          </a:p>
          <a:p>
            <a:pPr defTabSz="946917">
              <a:spcBef>
                <a:spcPct val="0"/>
              </a:spcBef>
            </a:pPr>
            <a:r>
              <a:rPr lang="es-CO" sz="3600" dirty="0">
                <a:solidFill>
                  <a:srgbClr val="595959"/>
                </a:solidFill>
                <a:cs typeface="Arial" panose="020B0604020202020204" pitchFamily="34" charset="0"/>
              </a:rPr>
              <a:t>Antes de 20 minutos</a:t>
            </a:r>
          </a:p>
        </p:txBody>
      </p:sp>
      <p:grpSp>
        <p:nvGrpSpPr>
          <p:cNvPr id="47" name="Grupo 46">
            <a:extLst>
              <a:ext uri="{FF2B5EF4-FFF2-40B4-BE49-F238E27FC236}">
                <a16:creationId xmlns:a16="http://schemas.microsoft.com/office/drawing/2014/main" xmlns="" id="{4F6CC6A2-57EC-44F9-84E2-91ECBA3532D1}"/>
              </a:ext>
            </a:extLst>
          </p:cNvPr>
          <p:cNvGrpSpPr/>
          <p:nvPr/>
        </p:nvGrpSpPr>
        <p:grpSpPr>
          <a:xfrm>
            <a:off x="16681450" y="0"/>
            <a:ext cx="3422649" cy="2086450"/>
            <a:chOff x="15391902" y="0"/>
            <a:chExt cx="4712197" cy="2816664"/>
          </a:xfrm>
        </p:grpSpPr>
        <p:sp>
          <p:nvSpPr>
            <p:cNvPr id="48" name="object 27">
              <a:extLst>
                <a:ext uri="{FF2B5EF4-FFF2-40B4-BE49-F238E27FC236}">
                  <a16:creationId xmlns:a16="http://schemas.microsoft.com/office/drawing/2014/main" xmlns="" id="{107AFC8A-CC61-4892-816D-B3EA7B94D6DF}"/>
                </a:ext>
              </a:extLst>
            </p:cNvPr>
            <p:cNvSpPr/>
            <p:nvPr/>
          </p:nvSpPr>
          <p:spPr>
            <a:xfrm>
              <a:off x="15391902" y="0"/>
              <a:ext cx="4712197" cy="2816664"/>
            </a:xfrm>
            <a:prstGeom prst="rect">
              <a:avLst/>
            </a:prstGeom>
            <a:blipFill>
              <a:blip r:embed="rId10" cstate="print"/>
              <a:stretch>
                <a:fillRect/>
              </a:stretch>
            </a:blipFill>
          </p:spPr>
          <p:txBody>
            <a:bodyPr wrap="square" lIns="0" tIns="0" rIns="0" bIns="0" rtlCol="0"/>
            <a:lstStyle/>
            <a:p>
              <a:endParaRPr dirty="0"/>
            </a:p>
          </p:txBody>
        </p:sp>
        <p:sp>
          <p:nvSpPr>
            <p:cNvPr id="50" name="object 28">
              <a:extLst>
                <a:ext uri="{FF2B5EF4-FFF2-40B4-BE49-F238E27FC236}">
                  <a16:creationId xmlns:a16="http://schemas.microsoft.com/office/drawing/2014/main" xmlns="" id="{3422D9BF-C0B5-43A6-917B-3A29924DF418}"/>
                </a:ext>
              </a:extLst>
            </p:cNvPr>
            <p:cNvSpPr/>
            <p:nvPr/>
          </p:nvSpPr>
          <p:spPr>
            <a:xfrm>
              <a:off x="16243583" y="962530"/>
              <a:ext cx="111253" cy="108436"/>
            </a:xfrm>
            <a:prstGeom prst="rect">
              <a:avLst/>
            </a:prstGeom>
            <a:blipFill>
              <a:blip r:embed="rId3" cstate="print"/>
              <a:stretch>
                <a:fillRect/>
              </a:stretch>
            </a:blipFill>
          </p:spPr>
          <p:txBody>
            <a:bodyPr wrap="square" lIns="0" tIns="0" rIns="0" bIns="0" rtlCol="0"/>
            <a:lstStyle/>
            <a:p>
              <a:endParaRPr dirty="0"/>
            </a:p>
          </p:txBody>
        </p:sp>
        <p:sp>
          <p:nvSpPr>
            <p:cNvPr id="54" name="object 29">
              <a:extLst>
                <a:ext uri="{FF2B5EF4-FFF2-40B4-BE49-F238E27FC236}">
                  <a16:creationId xmlns:a16="http://schemas.microsoft.com/office/drawing/2014/main" xmlns="" id="{443E1564-72AE-474F-B7CF-D64C44ABC94D}"/>
                </a:ext>
              </a:extLst>
            </p:cNvPr>
            <p:cNvSpPr/>
            <p:nvPr/>
          </p:nvSpPr>
          <p:spPr>
            <a:xfrm>
              <a:off x="16092571" y="986553"/>
              <a:ext cx="405765" cy="155575"/>
            </a:xfrm>
            <a:custGeom>
              <a:avLst/>
              <a:gdLst/>
              <a:ahLst/>
              <a:cxnLst/>
              <a:rect l="l" t="t" r="r" b="b"/>
              <a:pathLst>
                <a:path w="405765" h="155575">
                  <a:moveTo>
                    <a:pt x="25234" y="0"/>
                  </a:moveTo>
                  <a:lnTo>
                    <a:pt x="15363" y="1938"/>
                  </a:lnTo>
                  <a:lnTo>
                    <a:pt x="7347" y="7240"/>
                  </a:lnTo>
                  <a:lnTo>
                    <a:pt x="1966" y="15134"/>
                  </a:lnTo>
                  <a:lnTo>
                    <a:pt x="0" y="24847"/>
                  </a:lnTo>
                  <a:lnTo>
                    <a:pt x="0" y="30292"/>
                  </a:lnTo>
                  <a:lnTo>
                    <a:pt x="2020" y="35862"/>
                  </a:lnTo>
                  <a:lnTo>
                    <a:pt x="5853" y="40271"/>
                  </a:lnTo>
                  <a:lnTo>
                    <a:pt x="35282" y="82149"/>
                  </a:lnTo>
                  <a:lnTo>
                    <a:pt x="73951" y="116242"/>
                  </a:lnTo>
                  <a:lnTo>
                    <a:pt x="119691" y="141085"/>
                  </a:lnTo>
                  <a:lnTo>
                    <a:pt x="170329" y="155209"/>
                  </a:lnTo>
                  <a:lnTo>
                    <a:pt x="181564" y="138711"/>
                  </a:lnTo>
                  <a:lnTo>
                    <a:pt x="196758" y="125968"/>
                  </a:lnTo>
                  <a:lnTo>
                    <a:pt x="214819" y="117754"/>
                  </a:lnTo>
                  <a:lnTo>
                    <a:pt x="234652" y="114844"/>
                  </a:lnTo>
                  <a:lnTo>
                    <a:pt x="336684" y="114844"/>
                  </a:lnTo>
                  <a:lnTo>
                    <a:pt x="344953" y="108750"/>
                  </a:lnTo>
                  <a:lnTo>
                    <a:pt x="204140" y="108750"/>
                  </a:lnTo>
                  <a:lnTo>
                    <a:pt x="158204" y="102661"/>
                  </a:lnTo>
                  <a:lnTo>
                    <a:pt x="115821" y="84933"/>
                  </a:lnTo>
                  <a:lnTo>
                    <a:pt x="79024" y="56373"/>
                  </a:lnTo>
                  <a:lnTo>
                    <a:pt x="49851" y="17790"/>
                  </a:lnTo>
                  <a:lnTo>
                    <a:pt x="44711" y="9846"/>
                  </a:lnTo>
                  <a:lnTo>
                    <a:pt x="38764" y="4304"/>
                  </a:lnTo>
                  <a:lnTo>
                    <a:pt x="32207" y="1058"/>
                  </a:lnTo>
                  <a:lnTo>
                    <a:pt x="25234" y="0"/>
                  </a:lnTo>
                  <a:close/>
                </a:path>
                <a:path w="405765" h="155575">
                  <a:moveTo>
                    <a:pt x="336684" y="114844"/>
                  </a:moveTo>
                  <a:lnTo>
                    <a:pt x="234652" y="114844"/>
                  </a:lnTo>
                  <a:lnTo>
                    <a:pt x="250924" y="116738"/>
                  </a:lnTo>
                  <a:lnTo>
                    <a:pt x="266192" y="122131"/>
                  </a:lnTo>
                  <a:lnTo>
                    <a:pt x="279726" y="130592"/>
                  </a:lnTo>
                  <a:lnTo>
                    <a:pt x="290797" y="141692"/>
                  </a:lnTo>
                  <a:lnTo>
                    <a:pt x="323493" y="124564"/>
                  </a:lnTo>
                  <a:lnTo>
                    <a:pt x="336684" y="114844"/>
                  </a:lnTo>
                  <a:close/>
                </a:path>
                <a:path w="405765" h="155575">
                  <a:moveTo>
                    <a:pt x="380124" y="6345"/>
                  </a:moveTo>
                  <a:lnTo>
                    <a:pt x="371339" y="6345"/>
                  </a:lnTo>
                  <a:lnTo>
                    <a:pt x="362941" y="11025"/>
                  </a:lnTo>
                  <a:lnTo>
                    <a:pt x="358491" y="18229"/>
                  </a:lnTo>
                  <a:lnTo>
                    <a:pt x="330847" y="55308"/>
                  </a:lnTo>
                  <a:lnTo>
                    <a:pt x="294261" y="83877"/>
                  </a:lnTo>
                  <a:lnTo>
                    <a:pt x="251203" y="102251"/>
                  </a:lnTo>
                  <a:lnTo>
                    <a:pt x="204140" y="108750"/>
                  </a:lnTo>
                  <a:lnTo>
                    <a:pt x="344953" y="108750"/>
                  </a:lnTo>
                  <a:lnTo>
                    <a:pt x="353040" y="102791"/>
                  </a:lnTo>
                  <a:lnTo>
                    <a:pt x="378658" y="76657"/>
                  </a:lnTo>
                  <a:lnTo>
                    <a:pt x="399568" y="46448"/>
                  </a:lnTo>
                  <a:lnTo>
                    <a:pt x="403160" y="42113"/>
                  </a:lnTo>
                  <a:lnTo>
                    <a:pt x="405149" y="36532"/>
                  </a:lnTo>
                  <a:lnTo>
                    <a:pt x="405149" y="31025"/>
                  </a:lnTo>
                  <a:lnTo>
                    <a:pt x="403190" y="21452"/>
                  </a:lnTo>
                  <a:lnTo>
                    <a:pt x="397839" y="13604"/>
                  </a:lnTo>
                  <a:lnTo>
                    <a:pt x="389887" y="8296"/>
                  </a:lnTo>
                  <a:lnTo>
                    <a:pt x="380124" y="6345"/>
                  </a:lnTo>
                  <a:close/>
                </a:path>
              </a:pathLst>
            </a:custGeom>
            <a:solidFill>
              <a:srgbClr val="FFFFFF"/>
            </a:solidFill>
          </p:spPr>
          <p:txBody>
            <a:bodyPr wrap="square" lIns="0" tIns="0" rIns="0" bIns="0" rtlCol="0"/>
            <a:lstStyle/>
            <a:p>
              <a:endParaRPr dirty="0"/>
            </a:p>
          </p:txBody>
        </p:sp>
        <p:sp>
          <p:nvSpPr>
            <p:cNvPr id="55" name="object 30">
              <a:extLst>
                <a:ext uri="{FF2B5EF4-FFF2-40B4-BE49-F238E27FC236}">
                  <a16:creationId xmlns:a16="http://schemas.microsoft.com/office/drawing/2014/main" xmlns="" id="{A9B5B57E-2F7D-4380-A3F4-9CDB3909BF42}"/>
                </a:ext>
              </a:extLst>
            </p:cNvPr>
            <p:cNvSpPr/>
            <p:nvPr/>
          </p:nvSpPr>
          <p:spPr>
            <a:xfrm>
              <a:off x="16278322" y="792962"/>
              <a:ext cx="111158" cy="108499"/>
            </a:xfrm>
            <a:prstGeom prst="rect">
              <a:avLst/>
            </a:prstGeom>
            <a:blipFill>
              <a:blip r:embed="rId4" cstate="print"/>
              <a:stretch>
                <a:fillRect/>
              </a:stretch>
            </a:blipFill>
          </p:spPr>
          <p:txBody>
            <a:bodyPr wrap="square" lIns="0" tIns="0" rIns="0" bIns="0" rtlCol="0"/>
            <a:lstStyle/>
            <a:p>
              <a:endParaRPr dirty="0"/>
            </a:p>
          </p:txBody>
        </p:sp>
        <p:sp>
          <p:nvSpPr>
            <p:cNvPr id="56" name="object 31">
              <a:extLst>
                <a:ext uri="{FF2B5EF4-FFF2-40B4-BE49-F238E27FC236}">
                  <a16:creationId xmlns:a16="http://schemas.microsoft.com/office/drawing/2014/main" xmlns="" id="{2C67487A-C852-4817-A9E9-F49B58C78686}"/>
                </a:ext>
              </a:extLst>
            </p:cNvPr>
            <p:cNvSpPr/>
            <p:nvPr/>
          </p:nvSpPr>
          <p:spPr>
            <a:xfrm>
              <a:off x="16153058" y="703868"/>
              <a:ext cx="382905" cy="296545"/>
            </a:xfrm>
            <a:custGeom>
              <a:avLst/>
              <a:gdLst/>
              <a:ahLst/>
              <a:cxnLst/>
              <a:rect l="l" t="t" r="r" b="b"/>
              <a:pathLst>
                <a:path w="382905" h="296544">
                  <a:moveTo>
                    <a:pt x="363162" y="245753"/>
                  </a:moveTo>
                  <a:lnTo>
                    <a:pt x="145681" y="245753"/>
                  </a:lnTo>
                  <a:lnTo>
                    <a:pt x="168589" y="249511"/>
                  </a:lnTo>
                  <a:lnTo>
                    <a:pt x="188508" y="259961"/>
                  </a:lnTo>
                  <a:lnTo>
                    <a:pt x="204016" y="275867"/>
                  </a:lnTo>
                  <a:lnTo>
                    <a:pt x="213689" y="295993"/>
                  </a:lnTo>
                  <a:lnTo>
                    <a:pt x="217208" y="295385"/>
                  </a:lnTo>
                  <a:lnTo>
                    <a:pt x="223893" y="295385"/>
                  </a:lnTo>
                  <a:lnTo>
                    <a:pt x="264483" y="291538"/>
                  </a:lnTo>
                  <a:lnTo>
                    <a:pt x="304760" y="280097"/>
                  </a:lnTo>
                  <a:lnTo>
                    <a:pt x="341958" y="261790"/>
                  </a:lnTo>
                  <a:lnTo>
                    <a:pt x="363162" y="245753"/>
                  </a:lnTo>
                  <a:close/>
                </a:path>
                <a:path w="382905" h="296544">
                  <a:moveTo>
                    <a:pt x="223893" y="295385"/>
                  </a:moveTo>
                  <a:lnTo>
                    <a:pt x="217208" y="295385"/>
                  </a:lnTo>
                  <a:lnTo>
                    <a:pt x="220045" y="295490"/>
                  </a:lnTo>
                  <a:lnTo>
                    <a:pt x="222789" y="295490"/>
                  </a:lnTo>
                  <a:lnTo>
                    <a:pt x="223893" y="295385"/>
                  </a:lnTo>
                  <a:close/>
                </a:path>
                <a:path w="382905" h="296544">
                  <a:moveTo>
                    <a:pt x="31280" y="0"/>
                  </a:moveTo>
                  <a:lnTo>
                    <a:pt x="6172" y="30718"/>
                  </a:lnTo>
                  <a:lnTo>
                    <a:pt x="0" y="78156"/>
                  </a:lnTo>
                  <a:lnTo>
                    <a:pt x="6078" y="132404"/>
                  </a:lnTo>
                  <a:lnTo>
                    <a:pt x="25915" y="181892"/>
                  </a:lnTo>
                  <a:lnTo>
                    <a:pt x="57767" y="224947"/>
                  </a:lnTo>
                  <a:lnTo>
                    <a:pt x="99892" y="259900"/>
                  </a:lnTo>
                  <a:lnTo>
                    <a:pt x="110760" y="253957"/>
                  </a:lnTo>
                  <a:lnTo>
                    <a:pt x="122150" y="249509"/>
                  </a:lnTo>
                  <a:lnTo>
                    <a:pt x="133859" y="246720"/>
                  </a:lnTo>
                  <a:lnTo>
                    <a:pt x="145681" y="245753"/>
                  </a:lnTo>
                  <a:lnTo>
                    <a:pt x="363162" y="245753"/>
                  </a:lnTo>
                  <a:lnTo>
                    <a:pt x="366526" y="243209"/>
                  </a:lnTo>
                  <a:lnTo>
                    <a:pt x="222621" y="243209"/>
                  </a:lnTo>
                  <a:lnTo>
                    <a:pt x="177717" y="237291"/>
                  </a:lnTo>
                  <a:lnTo>
                    <a:pt x="137341" y="220603"/>
                  </a:lnTo>
                  <a:lnTo>
                    <a:pt x="103114" y="194746"/>
                  </a:lnTo>
                  <a:lnTo>
                    <a:pt x="76658" y="161319"/>
                  </a:lnTo>
                  <a:lnTo>
                    <a:pt x="59596" y="121923"/>
                  </a:lnTo>
                  <a:lnTo>
                    <a:pt x="53548" y="78156"/>
                  </a:lnTo>
                  <a:lnTo>
                    <a:pt x="53925" y="67826"/>
                  </a:lnTo>
                  <a:lnTo>
                    <a:pt x="55095" y="57127"/>
                  </a:lnTo>
                  <a:lnTo>
                    <a:pt x="57117" y="46250"/>
                  </a:lnTo>
                  <a:lnTo>
                    <a:pt x="60050" y="35383"/>
                  </a:lnTo>
                  <a:lnTo>
                    <a:pt x="62647" y="26912"/>
                  </a:lnTo>
                  <a:lnTo>
                    <a:pt x="61568" y="19006"/>
                  </a:lnTo>
                  <a:lnTo>
                    <a:pt x="58082" y="12483"/>
                  </a:lnTo>
                  <a:lnTo>
                    <a:pt x="50962" y="4908"/>
                  </a:lnTo>
                  <a:lnTo>
                    <a:pt x="41629" y="591"/>
                  </a:lnTo>
                  <a:lnTo>
                    <a:pt x="31280" y="0"/>
                  </a:lnTo>
                  <a:close/>
                </a:path>
                <a:path w="382905" h="296544">
                  <a:moveTo>
                    <a:pt x="355350" y="191745"/>
                  </a:moveTo>
                  <a:lnTo>
                    <a:pt x="349769" y="191745"/>
                  </a:lnTo>
                  <a:lnTo>
                    <a:pt x="344209" y="193357"/>
                  </a:lnTo>
                  <a:lnTo>
                    <a:pt x="338544" y="197943"/>
                  </a:lnTo>
                  <a:lnTo>
                    <a:pt x="312848" y="217257"/>
                  </a:lnTo>
                  <a:lnTo>
                    <a:pt x="284352" y="231457"/>
                  </a:lnTo>
                  <a:lnTo>
                    <a:pt x="253971" y="240216"/>
                  </a:lnTo>
                  <a:lnTo>
                    <a:pt x="222621" y="243209"/>
                  </a:lnTo>
                  <a:lnTo>
                    <a:pt x="366526" y="243209"/>
                  </a:lnTo>
                  <a:lnTo>
                    <a:pt x="374417" y="237241"/>
                  </a:lnTo>
                  <a:lnTo>
                    <a:pt x="379066" y="232759"/>
                  </a:lnTo>
                  <a:lnTo>
                    <a:pt x="382470" y="225503"/>
                  </a:lnTo>
                  <a:lnTo>
                    <a:pt x="382470" y="218121"/>
                  </a:lnTo>
                  <a:lnTo>
                    <a:pt x="380336" y="207811"/>
                  </a:lnTo>
                  <a:lnTo>
                    <a:pt x="374521" y="199432"/>
                  </a:lnTo>
                  <a:lnTo>
                    <a:pt x="365900" y="193803"/>
                  </a:lnTo>
                  <a:lnTo>
                    <a:pt x="355350" y="191745"/>
                  </a:lnTo>
                  <a:close/>
                </a:path>
              </a:pathLst>
            </a:custGeom>
            <a:solidFill>
              <a:srgbClr val="FFFFFF"/>
            </a:solidFill>
          </p:spPr>
          <p:txBody>
            <a:bodyPr wrap="square" lIns="0" tIns="0" rIns="0" bIns="0" rtlCol="0"/>
            <a:lstStyle/>
            <a:p>
              <a:endParaRPr dirty="0"/>
            </a:p>
          </p:txBody>
        </p:sp>
        <p:sp>
          <p:nvSpPr>
            <p:cNvPr id="57" name="object 32">
              <a:extLst>
                <a:ext uri="{FF2B5EF4-FFF2-40B4-BE49-F238E27FC236}">
                  <a16:creationId xmlns:a16="http://schemas.microsoft.com/office/drawing/2014/main" xmlns="" id="{3382D04C-A866-4A10-B83E-1991436E9EB8}"/>
                </a:ext>
              </a:extLst>
            </p:cNvPr>
            <p:cNvSpPr/>
            <p:nvPr/>
          </p:nvSpPr>
          <p:spPr>
            <a:xfrm>
              <a:off x="16271589" y="1114379"/>
              <a:ext cx="111075" cy="108614"/>
            </a:xfrm>
            <a:prstGeom prst="rect">
              <a:avLst/>
            </a:prstGeom>
            <a:blipFill>
              <a:blip r:embed="rId5" cstate="print"/>
              <a:stretch>
                <a:fillRect/>
              </a:stretch>
            </a:blipFill>
          </p:spPr>
          <p:txBody>
            <a:bodyPr wrap="square" lIns="0" tIns="0" rIns="0" bIns="0" rtlCol="0"/>
            <a:lstStyle/>
            <a:p>
              <a:endParaRPr dirty="0"/>
            </a:p>
          </p:txBody>
        </p:sp>
        <p:sp>
          <p:nvSpPr>
            <p:cNvPr id="58" name="object 33">
              <a:extLst>
                <a:ext uri="{FF2B5EF4-FFF2-40B4-BE49-F238E27FC236}">
                  <a16:creationId xmlns:a16="http://schemas.microsoft.com/office/drawing/2014/main" xmlns="" id="{48CE155D-1776-40C6-A0D8-AD01D2671CB1}"/>
                </a:ext>
              </a:extLst>
            </p:cNvPr>
            <p:cNvSpPr/>
            <p:nvPr/>
          </p:nvSpPr>
          <p:spPr>
            <a:xfrm>
              <a:off x="16176973" y="1091822"/>
              <a:ext cx="325755" cy="220979"/>
            </a:xfrm>
            <a:custGeom>
              <a:avLst/>
              <a:gdLst/>
              <a:ahLst/>
              <a:cxnLst/>
              <a:rect l="l" t="t" r="r" b="b"/>
              <a:pathLst>
                <a:path w="325755" h="220980">
                  <a:moveTo>
                    <a:pt x="27140" y="153052"/>
                  </a:moveTo>
                  <a:lnTo>
                    <a:pt x="25329" y="153052"/>
                  </a:lnTo>
                  <a:lnTo>
                    <a:pt x="15491" y="154971"/>
                  </a:lnTo>
                  <a:lnTo>
                    <a:pt x="7438" y="160226"/>
                  </a:lnTo>
                  <a:lnTo>
                    <a:pt x="1997" y="168067"/>
                  </a:lnTo>
                  <a:lnTo>
                    <a:pt x="0" y="177743"/>
                  </a:lnTo>
                  <a:lnTo>
                    <a:pt x="1214" y="185134"/>
                  </a:lnTo>
                  <a:lnTo>
                    <a:pt x="40224" y="210318"/>
                  </a:lnTo>
                  <a:lnTo>
                    <a:pt x="84983" y="219773"/>
                  </a:lnTo>
                  <a:lnTo>
                    <a:pt x="107619" y="220977"/>
                  </a:lnTo>
                  <a:lnTo>
                    <a:pt x="154288" y="216003"/>
                  </a:lnTo>
                  <a:lnTo>
                    <a:pt x="197694" y="201773"/>
                  </a:lnTo>
                  <a:lnTo>
                    <a:pt x="236689" y="179327"/>
                  </a:lnTo>
                  <a:lnTo>
                    <a:pt x="247674" y="169596"/>
                  </a:lnTo>
                  <a:lnTo>
                    <a:pt x="107619" y="169596"/>
                  </a:lnTo>
                  <a:lnTo>
                    <a:pt x="89743" y="168559"/>
                  </a:lnTo>
                  <a:lnTo>
                    <a:pt x="71493" y="165534"/>
                  </a:lnTo>
                  <a:lnTo>
                    <a:pt x="53045" y="160647"/>
                  </a:lnTo>
                  <a:lnTo>
                    <a:pt x="34574" y="154026"/>
                  </a:lnTo>
                  <a:lnTo>
                    <a:pt x="29077" y="153115"/>
                  </a:lnTo>
                  <a:lnTo>
                    <a:pt x="27140" y="153052"/>
                  </a:lnTo>
                  <a:close/>
                </a:path>
                <a:path w="325755" h="220980">
                  <a:moveTo>
                    <a:pt x="300315" y="0"/>
                  </a:moveTo>
                  <a:lnTo>
                    <a:pt x="262768" y="69150"/>
                  </a:lnTo>
                  <a:lnTo>
                    <a:pt x="237474" y="109808"/>
                  </a:lnTo>
                  <a:lnTo>
                    <a:pt x="201531" y="141563"/>
                  </a:lnTo>
                  <a:lnTo>
                    <a:pt x="157420" y="162223"/>
                  </a:lnTo>
                  <a:lnTo>
                    <a:pt x="107619" y="169596"/>
                  </a:lnTo>
                  <a:lnTo>
                    <a:pt x="247674" y="169596"/>
                  </a:lnTo>
                  <a:lnTo>
                    <a:pt x="270126" y="149707"/>
                  </a:lnTo>
                  <a:lnTo>
                    <a:pt x="296857" y="113952"/>
                  </a:lnTo>
                  <a:lnTo>
                    <a:pt x="315735" y="73102"/>
                  </a:lnTo>
                  <a:lnTo>
                    <a:pt x="325613" y="28198"/>
                  </a:lnTo>
                  <a:lnTo>
                    <a:pt x="325372" y="26407"/>
                  </a:lnTo>
                  <a:lnTo>
                    <a:pt x="325372" y="24512"/>
                  </a:lnTo>
                  <a:lnTo>
                    <a:pt x="323396" y="14886"/>
                  </a:lnTo>
                  <a:lnTo>
                    <a:pt x="318015" y="7104"/>
                  </a:lnTo>
                  <a:lnTo>
                    <a:pt x="310048" y="1898"/>
                  </a:lnTo>
                  <a:lnTo>
                    <a:pt x="300315" y="0"/>
                  </a:lnTo>
                  <a:close/>
                </a:path>
              </a:pathLst>
            </a:custGeom>
            <a:solidFill>
              <a:srgbClr val="FFFFFF"/>
            </a:solidFill>
          </p:spPr>
          <p:txBody>
            <a:bodyPr wrap="square" lIns="0" tIns="0" rIns="0" bIns="0" rtlCol="0"/>
            <a:lstStyle/>
            <a:p>
              <a:endParaRPr dirty="0"/>
            </a:p>
          </p:txBody>
        </p:sp>
        <p:sp>
          <p:nvSpPr>
            <p:cNvPr id="59" name="object 34">
              <a:extLst>
                <a:ext uri="{FF2B5EF4-FFF2-40B4-BE49-F238E27FC236}">
                  <a16:creationId xmlns:a16="http://schemas.microsoft.com/office/drawing/2014/main" xmlns="" id="{5A3EF13E-DE56-4BDB-AD00-DD3B5D8A88BF}"/>
                </a:ext>
              </a:extLst>
            </p:cNvPr>
            <p:cNvSpPr/>
            <p:nvPr/>
          </p:nvSpPr>
          <p:spPr>
            <a:xfrm>
              <a:off x="16909752" y="812006"/>
              <a:ext cx="304165" cy="321310"/>
            </a:xfrm>
            <a:custGeom>
              <a:avLst/>
              <a:gdLst/>
              <a:ahLst/>
              <a:cxnLst/>
              <a:rect l="l" t="t" r="r" b="b"/>
              <a:pathLst>
                <a:path w="304165" h="321309">
                  <a:moveTo>
                    <a:pt x="263573" y="52825"/>
                  </a:moveTo>
                  <a:lnTo>
                    <a:pt x="145534" y="52825"/>
                  </a:lnTo>
                  <a:lnTo>
                    <a:pt x="173025" y="55429"/>
                  </a:lnTo>
                  <a:lnTo>
                    <a:pt x="192657" y="63240"/>
                  </a:lnTo>
                  <a:lnTo>
                    <a:pt x="204435" y="76259"/>
                  </a:lnTo>
                  <a:lnTo>
                    <a:pt x="208360" y="94489"/>
                  </a:lnTo>
                  <a:lnTo>
                    <a:pt x="206661" y="105994"/>
                  </a:lnTo>
                  <a:lnTo>
                    <a:pt x="169324" y="129696"/>
                  </a:lnTo>
                  <a:lnTo>
                    <a:pt x="140797" y="133471"/>
                  </a:lnTo>
                  <a:lnTo>
                    <a:pt x="131317" y="134823"/>
                  </a:lnTo>
                  <a:lnTo>
                    <a:pt x="123523" y="136104"/>
                  </a:lnTo>
                  <a:lnTo>
                    <a:pt x="117399" y="137346"/>
                  </a:lnTo>
                  <a:lnTo>
                    <a:pt x="91708" y="141059"/>
                  </a:lnTo>
                  <a:lnTo>
                    <a:pt x="51802" y="151636"/>
                  </a:lnTo>
                  <a:lnTo>
                    <a:pt x="9418" y="188203"/>
                  </a:lnTo>
                  <a:lnTo>
                    <a:pt x="0" y="231783"/>
                  </a:lnTo>
                  <a:lnTo>
                    <a:pt x="1989" y="252023"/>
                  </a:lnTo>
                  <a:lnTo>
                    <a:pt x="31705" y="298661"/>
                  </a:lnTo>
                  <a:lnTo>
                    <a:pt x="83413" y="319552"/>
                  </a:lnTo>
                  <a:lnTo>
                    <a:pt x="104426" y="320943"/>
                  </a:lnTo>
                  <a:lnTo>
                    <a:pt x="136323" y="318635"/>
                  </a:lnTo>
                  <a:lnTo>
                    <a:pt x="164463" y="311707"/>
                  </a:lnTo>
                  <a:lnTo>
                    <a:pt x="188845" y="300154"/>
                  </a:lnTo>
                  <a:lnTo>
                    <a:pt x="209470" y="283970"/>
                  </a:lnTo>
                  <a:lnTo>
                    <a:pt x="303948" y="283970"/>
                  </a:lnTo>
                  <a:lnTo>
                    <a:pt x="303948" y="268148"/>
                  </a:lnTo>
                  <a:lnTo>
                    <a:pt x="129106" y="268148"/>
                  </a:lnTo>
                  <a:lnTo>
                    <a:pt x="118034" y="267633"/>
                  </a:lnTo>
                  <a:lnTo>
                    <a:pt x="79448" y="254046"/>
                  </a:lnTo>
                  <a:lnTo>
                    <a:pt x="66898" y="228830"/>
                  </a:lnTo>
                  <a:lnTo>
                    <a:pt x="70352" y="210066"/>
                  </a:lnTo>
                  <a:lnTo>
                    <a:pt x="80696" y="195412"/>
                  </a:lnTo>
                  <a:lnTo>
                    <a:pt x="97926" y="184853"/>
                  </a:lnTo>
                  <a:lnTo>
                    <a:pt x="122027" y="178392"/>
                  </a:lnTo>
                  <a:lnTo>
                    <a:pt x="149195" y="175133"/>
                  </a:lnTo>
                  <a:lnTo>
                    <a:pt x="171946" y="171205"/>
                  </a:lnTo>
                  <a:lnTo>
                    <a:pt x="190289" y="166620"/>
                  </a:lnTo>
                  <a:lnTo>
                    <a:pt x="204234" y="161387"/>
                  </a:lnTo>
                  <a:lnTo>
                    <a:pt x="271719" y="161387"/>
                  </a:lnTo>
                  <a:lnTo>
                    <a:pt x="271719" y="99316"/>
                  </a:lnTo>
                  <a:lnTo>
                    <a:pt x="271300" y="99316"/>
                  </a:lnTo>
                  <a:lnTo>
                    <a:pt x="271363" y="98907"/>
                  </a:lnTo>
                  <a:lnTo>
                    <a:pt x="271604" y="98436"/>
                  </a:lnTo>
                  <a:lnTo>
                    <a:pt x="271719" y="88594"/>
                  </a:lnTo>
                  <a:lnTo>
                    <a:pt x="269293" y="67380"/>
                  </a:lnTo>
                  <a:lnTo>
                    <a:pt x="263573" y="52825"/>
                  </a:lnTo>
                  <a:close/>
                </a:path>
                <a:path w="304165" h="321309">
                  <a:moveTo>
                    <a:pt x="303948" y="283970"/>
                  </a:moveTo>
                  <a:lnTo>
                    <a:pt x="209470" y="283970"/>
                  </a:lnTo>
                  <a:lnTo>
                    <a:pt x="215400" y="300154"/>
                  </a:lnTo>
                  <a:lnTo>
                    <a:pt x="226082" y="311707"/>
                  </a:lnTo>
                  <a:lnTo>
                    <a:pt x="241522" y="318635"/>
                  </a:lnTo>
                  <a:lnTo>
                    <a:pt x="261730" y="320943"/>
                  </a:lnTo>
                  <a:lnTo>
                    <a:pt x="272058" y="320464"/>
                  </a:lnTo>
                  <a:lnTo>
                    <a:pt x="282533" y="319028"/>
                  </a:lnTo>
                  <a:lnTo>
                    <a:pt x="293161" y="316636"/>
                  </a:lnTo>
                  <a:lnTo>
                    <a:pt x="303948" y="313288"/>
                  </a:lnTo>
                  <a:lnTo>
                    <a:pt x="303948" y="283970"/>
                  </a:lnTo>
                  <a:close/>
                </a:path>
                <a:path w="304165" h="321309">
                  <a:moveTo>
                    <a:pt x="271719" y="161387"/>
                  </a:moveTo>
                  <a:lnTo>
                    <a:pt x="204234" y="161387"/>
                  </a:lnTo>
                  <a:lnTo>
                    <a:pt x="204234" y="210071"/>
                  </a:lnTo>
                  <a:lnTo>
                    <a:pt x="202582" y="223687"/>
                  </a:lnTo>
                  <a:lnTo>
                    <a:pt x="177827" y="255238"/>
                  </a:lnTo>
                  <a:lnTo>
                    <a:pt x="129106" y="268148"/>
                  </a:lnTo>
                  <a:lnTo>
                    <a:pt x="281289" y="268148"/>
                  </a:lnTo>
                  <a:lnTo>
                    <a:pt x="276954" y="266368"/>
                  </a:lnTo>
                  <a:lnTo>
                    <a:pt x="274557" y="262882"/>
                  </a:lnTo>
                  <a:lnTo>
                    <a:pt x="272651" y="259342"/>
                  </a:lnTo>
                  <a:lnTo>
                    <a:pt x="271809" y="254046"/>
                  </a:lnTo>
                  <a:lnTo>
                    <a:pt x="271719" y="161387"/>
                  </a:lnTo>
                  <a:close/>
                </a:path>
                <a:path w="304165" h="321309">
                  <a:moveTo>
                    <a:pt x="303948" y="266955"/>
                  </a:moveTo>
                  <a:lnTo>
                    <a:pt x="299236" y="267771"/>
                  </a:lnTo>
                  <a:lnTo>
                    <a:pt x="296095" y="268148"/>
                  </a:lnTo>
                  <a:lnTo>
                    <a:pt x="303948" y="268148"/>
                  </a:lnTo>
                  <a:lnTo>
                    <a:pt x="303948" y="266955"/>
                  </a:lnTo>
                  <a:close/>
                </a:path>
                <a:path w="304165" h="321309">
                  <a:moveTo>
                    <a:pt x="149628" y="0"/>
                  </a:moveTo>
                  <a:lnTo>
                    <a:pt x="97411" y="5294"/>
                  </a:lnTo>
                  <a:lnTo>
                    <a:pt x="56919" y="21151"/>
                  </a:lnTo>
                  <a:lnTo>
                    <a:pt x="24384" y="54127"/>
                  </a:lnTo>
                  <a:lnTo>
                    <a:pt x="11214" y="101515"/>
                  </a:lnTo>
                  <a:lnTo>
                    <a:pt x="78049" y="101515"/>
                  </a:lnTo>
                  <a:lnTo>
                    <a:pt x="84035" y="80209"/>
                  </a:lnTo>
                  <a:lnTo>
                    <a:pt x="97279" y="64994"/>
                  </a:lnTo>
                  <a:lnTo>
                    <a:pt x="117780" y="55867"/>
                  </a:lnTo>
                  <a:lnTo>
                    <a:pt x="145534" y="52825"/>
                  </a:lnTo>
                  <a:lnTo>
                    <a:pt x="263573" y="52825"/>
                  </a:lnTo>
                  <a:lnTo>
                    <a:pt x="262020" y="48875"/>
                  </a:lnTo>
                  <a:lnTo>
                    <a:pt x="232956" y="19978"/>
                  </a:lnTo>
                  <a:lnTo>
                    <a:pt x="195682" y="4990"/>
                  </a:lnTo>
                  <a:lnTo>
                    <a:pt x="173757" y="1247"/>
                  </a:lnTo>
                  <a:lnTo>
                    <a:pt x="149628" y="0"/>
                  </a:lnTo>
                  <a:close/>
                </a:path>
                <a:path w="304165" h="321309">
                  <a:moveTo>
                    <a:pt x="271719" y="99002"/>
                  </a:moveTo>
                  <a:lnTo>
                    <a:pt x="271541" y="99075"/>
                  </a:lnTo>
                  <a:lnTo>
                    <a:pt x="271447" y="99253"/>
                  </a:lnTo>
                  <a:lnTo>
                    <a:pt x="271300" y="99316"/>
                  </a:lnTo>
                  <a:lnTo>
                    <a:pt x="271719" y="99316"/>
                  </a:lnTo>
                  <a:lnTo>
                    <a:pt x="271719" y="99002"/>
                  </a:lnTo>
                  <a:close/>
                </a:path>
              </a:pathLst>
            </a:custGeom>
            <a:solidFill>
              <a:srgbClr val="FFFFFF"/>
            </a:solidFill>
          </p:spPr>
          <p:txBody>
            <a:bodyPr wrap="square" lIns="0" tIns="0" rIns="0" bIns="0" rtlCol="0"/>
            <a:lstStyle/>
            <a:p>
              <a:endParaRPr dirty="0"/>
            </a:p>
          </p:txBody>
        </p:sp>
        <p:sp>
          <p:nvSpPr>
            <p:cNvPr id="60" name="object 35">
              <a:extLst>
                <a:ext uri="{FF2B5EF4-FFF2-40B4-BE49-F238E27FC236}">
                  <a16:creationId xmlns:a16="http://schemas.microsoft.com/office/drawing/2014/main" xmlns="" id="{0D2D321F-E9AF-46DC-A053-CDA9E600BEED}"/>
                </a:ext>
              </a:extLst>
            </p:cNvPr>
            <p:cNvSpPr/>
            <p:nvPr/>
          </p:nvSpPr>
          <p:spPr>
            <a:xfrm>
              <a:off x="17231693" y="812584"/>
              <a:ext cx="440055" cy="311785"/>
            </a:xfrm>
            <a:custGeom>
              <a:avLst/>
              <a:gdLst/>
              <a:ahLst/>
              <a:cxnLst/>
              <a:rect l="l" t="t" r="r" b="b"/>
              <a:pathLst>
                <a:path w="440055" h="311784">
                  <a:moveTo>
                    <a:pt x="63411" y="8261"/>
                  </a:moveTo>
                  <a:lnTo>
                    <a:pt x="0" y="8261"/>
                  </a:lnTo>
                  <a:lnTo>
                    <a:pt x="0" y="311592"/>
                  </a:lnTo>
                  <a:lnTo>
                    <a:pt x="66929" y="311592"/>
                  </a:lnTo>
                  <a:lnTo>
                    <a:pt x="66929" y="131451"/>
                  </a:lnTo>
                  <a:lnTo>
                    <a:pt x="68179" y="114383"/>
                  </a:lnTo>
                  <a:lnTo>
                    <a:pt x="86855" y="73369"/>
                  </a:lnTo>
                  <a:lnTo>
                    <a:pt x="119960" y="54099"/>
                  </a:lnTo>
                  <a:lnTo>
                    <a:pt x="133210" y="52815"/>
                  </a:lnTo>
                  <a:lnTo>
                    <a:pt x="430921" y="52815"/>
                  </a:lnTo>
                  <a:lnTo>
                    <a:pt x="429524" y="50469"/>
                  </a:lnTo>
                  <a:lnTo>
                    <a:pt x="63411" y="50469"/>
                  </a:lnTo>
                  <a:lnTo>
                    <a:pt x="63411" y="8261"/>
                  </a:lnTo>
                  <a:close/>
                </a:path>
                <a:path w="440055" h="311784">
                  <a:moveTo>
                    <a:pt x="318032" y="52815"/>
                  </a:moveTo>
                  <a:lnTo>
                    <a:pt x="133210" y="52815"/>
                  </a:lnTo>
                  <a:lnTo>
                    <a:pt x="146814" y="53804"/>
                  </a:lnTo>
                  <a:lnTo>
                    <a:pt x="158273" y="56774"/>
                  </a:lnTo>
                  <a:lnTo>
                    <a:pt x="183638" y="88325"/>
                  </a:lnTo>
                  <a:lnTo>
                    <a:pt x="186570" y="311592"/>
                  </a:lnTo>
                  <a:lnTo>
                    <a:pt x="253479" y="311592"/>
                  </a:lnTo>
                  <a:lnTo>
                    <a:pt x="253479" y="133817"/>
                  </a:lnTo>
                  <a:lnTo>
                    <a:pt x="257509" y="98376"/>
                  </a:lnTo>
                  <a:lnTo>
                    <a:pt x="269605" y="73063"/>
                  </a:lnTo>
                  <a:lnTo>
                    <a:pt x="289777" y="57876"/>
                  </a:lnTo>
                  <a:lnTo>
                    <a:pt x="318032" y="52815"/>
                  </a:lnTo>
                  <a:close/>
                </a:path>
                <a:path w="440055" h="311784">
                  <a:moveTo>
                    <a:pt x="430921" y="52815"/>
                  </a:moveTo>
                  <a:lnTo>
                    <a:pt x="318032" y="52815"/>
                  </a:lnTo>
                  <a:lnTo>
                    <a:pt x="334381" y="54208"/>
                  </a:lnTo>
                  <a:lnTo>
                    <a:pt x="347653" y="58388"/>
                  </a:lnTo>
                  <a:lnTo>
                    <a:pt x="371098" y="97872"/>
                  </a:lnTo>
                  <a:lnTo>
                    <a:pt x="373130" y="311592"/>
                  </a:lnTo>
                  <a:lnTo>
                    <a:pt x="440018" y="311592"/>
                  </a:lnTo>
                  <a:lnTo>
                    <a:pt x="439919" y="101456"/>
                  </a:lnTo>
                  <a:lnTo>
                    <a:pt x="433681" y="57448"/>
                  </a:lnTo>
                  <a:lnTo>
                    <a:pt x="430921" y="52815"/>
                  </a:lnTo>
                  <a:close/>
                </a:path>
                <a:path w="440055" h="311784">
                  <a:moveTo>
                    <a:pt x="158382" y="0"/>
                  </a:moveTo>
                  <a:lnTo>
                    <a:pt x="130561" y="3151"/>
                  </a:lnTo>
                  <a:lnTo>
                    <a:pt x="105749" y="12610"/>
                  </a:lnTo>
                  <a:lnTo>
                    <a:pt x="83927" y="28381"/>
                  </a:lnTo>
                  <a:lnTo>
                    <a:pt x="65076" y="50469"/>
                  </a:lnTo>
                  <a:lnTo>
                    <a:pt x="243489" y="50469"/>
                  </a:lnTo>
                  <a:lnTo>
                    <a:pt x="230691" y="28381"/>
                  </a:lnTo>
                  <a:lnTo>
                    <a:pt x="212240" y="12610"/>
                  </a:lnTo>
                  <a:lnTo>
                    <a:pt x="188138" y="3151"/>
                  </a:lnTo>
                  <a:lnTo>
                    <a:pt x="158382" y="0"/>
                  </a:lnTo>
                  <a:close/>
                </a:path>
                <a:path w="440055" h="311784">
                  <a:moveTo>
                    <a:pt x="338523" y="0"/>
                  </a:moveTo>
                  <a:lnTo>
                    <a:pt x="310809" y="3151"/>
                  </a:lnTo>
                  <a:lnTo>
                    <a:pt x="285733" y="12610"/>
                  </a:lnTo>
                  <a:lnTo>
                    <a:pt x="263293" y="28381"/>
                  </a:lnTo>
                  <a:lnTo>
                    <a:pt x="243489" y="50469"/>
                  </a:lnTo>
                  <a:lnTo>
                    <a:pt x="429524" y="50469"/>
                  </a:lnTo>
                  <a:lnTo>
                    <a:pt x="414664" y="25526"/>
                  </a:lnTo>
                  <a:lnTo>
                    <a:pt x="382949" y="6380"/>
                  </a:lnTo>
                  <a:lnTo>
                    <a:pt x="338523" y="0"/>
                  </a:lnTo>
                  <a:close/>
                </a:path>
              </a:pathLst>
            </a:custGeom>
            <a:solidFill>
              <a:srgbClr val="FFFFFF"/>
            </a:solidFill>
          </p:spPr>
          <p:txBody>
            <a:bodyPr wrap="square" lIns="0" tIns="0" rIns="0" bIns="0" rtlCol="0"/>
            <a:lstStyle/>
            <a:p>
              <a:endParaRPr dirty="0"/>
            </a:p>
          </p:txBody>
        </p:sp>
        <p:sp>
          <p:nvSpPr>
            <p:cNvPr id="61" name="object 36">
              <a:extLst>
                <a:ext uri="{FF2B5EF4-FFF2-40B4-BE49-F238E27FC236}">
                  <a16:creationId xmlns:a16="http://schemas.microsoft.com/office/drawing/2014/main" xmlns="" id="{F03876B3-9B75-4BDD-8DA9-A8F2A72686F1}"/>
                </a:ext>
              </a:extLst>
            </p:cNvPr>
            <p:cNvSpPr/>
            <p:nvPr/>
          </p:nvSpPr>
          <p:spPr>
            <a:xfrm>
              <a:off x="17744051" y="820846"/>
              <a:ext cx="0" cy="303530"/>
            </a:xfrm>
            <a:custGeom>
              <a:avLst/>
              <a:gdLst/>
              <a:ahLst/>
              <a:cxnLst/>
              <a:rect l="l" t="t" r="r" b="b"/>
              <a:pathLst>
                <a:path h="303530">
                  <a:moveTo>
                    <a:pt x="0" y="0"/>
                  </a:moveTo>
                  <a:lnTo>
                    <a:pt x="0" y="303331"/>
                  </a:lnTo>
                </a:path>
              </a:pathLst>
            </a:custGeom>
            <a:ln w="66835">
              <a:solidFill>
                <a:srgbClr val="FFFFFF"/>
              </a:solidFill>
            </a:ln>
          </p:spPr>
          <p:txBody>
            <a:bodyPr wrap="square" lIns="0" tIns="0" rIns="0" bIns="0" rtlCol="0"/>
            <a:lstStyle/>
            <a:p>
              <a:endParaRPr dirty="0"/>
            </a:p>
          </p:txBody>
        </p:sp>
        <p:sp>
          <p:nvSpPr>
            <p:cNvPr id="62" name="object 37">
              <a:extLst>
                <a:ext uri="{FF2B5EF4-FFF2-40B4-BE49-F238E27FC236}">
                  <a16:creationId xmlns:a16="http://schemas.microsoft.com/office/drawing/2014/main" xmlns="" id="{5D68CE3D-1005-49A3-A79E-EA3E8F600091}"/>
                </a:ext>
              </a:extLst>
            </p:cNvPr>
            <p:cNvSpPr/>
            <p:nvPr/>
          </p:nvSpPr>
          <p:spPr>
            <a:xfrm>
              <a:off x="17710633" y="705258"/>
              <a:ext cx="67310" cy="63500"/>
            </a:xfrm>
            <a:custGeom>
              <a:avLst/>
              <a:gdLst/>
              <a:ahLst/>
              <a:cxnLst/>
              <a:rect l="l" t="t" r="r" b="b"/>
              <a:pathLst>
                <a:path w="67309" h="63500">
                  <a:moveTo>
                    <a:pt x="66835" y="0"/>
                  </a:moveTo>
                  <a:lnTo>
                    <a:pt x="0" y="0"/>
                  </a:lnTo>
                  <a:lnTo>
                    <a:pt x="0" y="63359"/>
                  </a:lnTo>
                  <a:lnTo>
                    <a:pt x="66835" y="63359"/>
                  </a:lnTo>
                  <a:lnTo>
                    <a:pt x="66835" y="0"/>
                  </a:lnTo>
                  <a:close/>
                </a:path>
              </a:pathLst>
            </a:custGeom>
            <a:solidFill>
              <a:srgbClr val="FFFFFF"/>
            </a:solidFill>
          </p:spPr>
          <p:txBody>
            <a:bodyPr wrap="square" lIns="0" tIns="0" rIns="0" bIns="0" rtlCol="0"/>
            <a:lstStyle/>
            <a:p>
              <a:endParaRPr dirty="0"/>
            </a:p>
          </p:txBody>
        </p:sp>
        <p:sp>
          <p:nvSpPr>
            <p:cNvPr id="63" name="object 38">
              <a:extLst>
                <a:ext uri="{FF2B5EF4-FFF2-40B4-BE49-F238E27FC236}">
                  <a16:creationId xmlns:a16="http://schemas.microsoft.com/office/drawing/2014/main" xmlns="" id="{250A9B92-D7A5-449D-AC71-585C674A785F}"/>
                </a:ext>
              </a:extLst>
            </p:cNvPr>
            <p:cNvSpPr/>
            <p:nvPr/>
          </p:nvSpPr>
          <p:spPr>
            <a:xfrm>
              <a:off x="17802525" y="812584"/>
              <a:ext cx="270510" cy="320040"/>
            </a:xfrm>
            <a:custGeom>
              <a:avLst/>
              <a:gdLst/>
              <a:ahLst/>
              <a:cxnLst/>
              <a:rect l="l" t="t" r="r" b="b"/>
              <a:pathLst>
                <a:path w="270509" h="320040">
                  <a:moveTo>
                    <a:pt x="66898" y="214213"/>
                  </a:moveTo>
                  <a:lnTo>
                    <a:pt x="0" y="214213"/>
                  </a:lnTo>
                  <a:lnTo>
                    <a:pt x="2898" y="238545"/>
                  </a:lnTo>
                  <a:lnTo>
                    <a:pt x="22556" y="278429"/>
                  </a:lnTo>
                  <a:lnTo>
                    <a:pt x="58464" y="305287"/>
                  </a:lnTo>
                  <a:lnTo>
                    <a:pt x="106000" y="318198"/>
                  </a:lnTo>
                  <a:lnTo>
                    <a:pt x="134404" y="319812"/>
                  </a:lnTo>
                  <a:lnTo>
                    <a:pt x="160583" y="318417"/>
                  </a:lnTo>
                  <a:lnTo>
                    <a:pt x="206353" y="307249"/>
                  </a:lnTo>
                  <a:lnTo>
                    <a:pt x="245160" y="282815"/>
                  </a:lnTo>
                  <a:lnTo>
                    <a:pt x="257537" y="266965"/>
                  </a:lnTo>
                  <a:lnTo>
                    <a:pt x="135577" y="266965"/>
                  </a:lnTo>
                  <a:lnTo>
                    <a:pt x="107497" y="263670"/>
                  </a:lnTo>
                  <a:lnTo>
                    <a:pt x="86701" y="253782"/>
                  </a:lnTo>
                  <a:lnTo>
                    <a:pt x="73173" y="237298"/>
                  </a:lnTo>
                  <a:lnTo>
                    <a:pt x="66898" y="214213"/>
                  </a:lnTo>
                  <a:close/>
                </a:path>
                <a:path w="270509" h="320040">
                  <a:moveTo>
                    <a:pt x="133210" y="0"/>
                  </a:moveTo>
                  <a:lnTo>
                    <a:pt x="87291" y="4697"/>
                  </a:lnTo>
                  <a:lnTo>
                    <a:pt x="49296" y="18795"/>
                  </a:lnTo>
                  <a:lnTo>
                    <a:pt x="17144" y="47261"/>
                  </a:lnTo>
                  <a:lnTo>
                    <a:pt x="6439" y="86887"/>
                  </a:lnTo>
                  <a:lnTo>
                    <a:pt x="8349" y="106492"/>
                  </a:lnTo>
                  <a:lnTo>
                    <a:pt x="36983" y="150791"/>
                  </a:lnTo>
                  <a:lnTo>
                    <a:pt x="82539" y="171273"/>
                  </a:lnTo>
                  <a:lnTo>
                    <a:pt x="151234" y="187800"/>
                  </a:lnTo>
                  <a:lnTo>
                    <a:pt x="164684" y="191175"/>
                  </a:lnTo>
                  <a:lnTo>
                    <a:pt x="200610" y="216372"/>
                  </a:lnTo>
                  <a:lnTo>
                    <a:pt x="203030" y="227082"/>
                  </a:lnTo>
                  <a:lnTo>
                    <a:pt x="199452" y="244542"/>
                  </a:lnTo>
                  <a:lnTo>
                    <a:pt x="187012" y="257005"/>
                  </a:lnTo>
                  <a:lnTo>
                    <a:pt x="165718" y="264476"/>
                  </a:lnTo>
                  <a:lnTo>
                    <a:pt x="135577" y="266965"/>
                  </a:lnTo>
                  <a:lnTo>
                    <a:pt x="257537" y="266965"/>
                  </a:lnTo>
                  <a:lnTo>
                    <a:pt x="258900" y="265219"/>
                  </a:lnTo>
                  <a:lnTo>
                    <a:pt x="267147" y="244682"/>
                  </a:lnTo>
                  <a:lnTo>
                    <a:pt x="269897" y="221207"/>
                  </a:lnTo>
                  <a:lnTo>
                    <a:pt x="267988" y="202117"/>
                  </a:lnTo>
                  <a:lnTo>
                    <a:pt x="239395" y="158466"/>
                  </a:lnTo>
                  <a:lnTo>
                    <a:pt x="193285" y="138211"/>
                  </a:lnTo>
                  <a:lnTo>
                    <a:pt x="145927" y="127024"/>
                  </a:lnTo>
                  <a:lnTo>
                    <a:pt x="126027" y="122497"/>
                  </a:lnTo>
                  <a:lnTo>
                    <a:pt x="81107" y="102983"/>
                  </a:lnTo>
                  <a:lnTo>
                    <a:pt x="73338" y="83934"/>
                  </a:lnTo>
                  <a:lnTo>
                    <a:pt x="76790" y="70329"/>
                  </a:lnTo>
                  <a:lnTo>
                    <a:pt x="87142" y="60610"/>
                  </a:lnTo>
                  <a:lnTo>
                    <a:pt x="104388" y="54779"/>
                  </a:lnTo>
                  <a:lnTo>
                    <a:pt x="128519" y="52836"/>
                  </a:lnTo>
                  <a:lnTo>
                    <a:pt x="247309" y="52836"/>
                  </a:lnTo>
                  <a:lnTo>
                    <a:pt x="246597" y="51236"/>
                  </a:lnTo>
                  <a:lnTo>
                    <a:pt x="217082" y="21161"/>
                  </a:lnTo>
                  <a:lnTo>
                    <a:pt x="179701" y="5287"/>
                  </a:lnTo>
                  <a:lnTo>
                    <a:pt x="157597" y="1321"/>
                  </a:lnTo>
                  <a:lnTo>
                    <a:pt x="133210" y="0"/>
                  </a:lnTo>
                  <a:close/>
                </a:path>
                <a:path w="270509" h="320040">
                  <a:moveTo>
                    <a:pt x="247309" y="52836"/>
                  </a:moveTo>
                  <a:lnTo>
                    <a:pt x="128519" y="52836"/>
                  </a:lnTo>
                  <a:lnTo>
                    <a:pt x="152368" y="55366"/>
                  </a:lnTo>
                  <a:lnTo>
                    <a:pt x="170589" y="62954"/>
                  </a:lnTo>
                  <a:lnTo>
                    <a:pt x="183174" y="75598"/>
                  </a:lnTo>
                  <a:lnTo>
                    <a:pt x="190119" y="93295"/>
                  </a:lnTo>
                  <a:lnTo>
                    <a:pt x="259950" y="93295"/>
                  </a:lnTo>
                  <a:lnTo>
                    <a:pt x="255301" y="70777"/>
                  </a:lnTo>
                  <a:lnTo>
                    <a:pt x="247309" y="52836"/>
                  </a:lnTo>
                  <a:close/>
                </a:path>
              </a:pathLst>
            </a:custGeom>
            <a:solidFill>
              <a:srgbClr val="FFFFFF"/>
            </a:solidFill>
          </p:spPr>
          <p:txBody>
            <a:bodyPr wrap="square" lIns="0" tIns="0" rIns="0" bIns="0" rtlCol="0"/>
            <a:lstStyle/>
            <a:p>
              <a:endParaRPr dirty="0"/>
            </a:p>
          </p:txBody>
        </p:sp>
        <p:sp>
          <p:nvSpPr>
            <p:cNvPr id="64" name="object 39">
              <a:extLst>
                <a:ext uri="{FF2B5EF4-FFF2-40B4-BE49-F238E27FC236}">
                  <a16:creationId xmlns:a16="http://schemas.microsoft.com/office/drawing/2014/main" xmlns="" id="{4D57C3C8-9203-4C52-B359-824C993F00FD}"/>
                </a:ext>
              </a:extLst>
            </p:cNvPr>
            <p:cNvSpPr/>
            <p:nvPr/>
          </p:nvSpPr>
          <p:spPr>
            <a:xfrm>
              <a:off x="18093277" y="812006"/>
              <a:ext cx="304165" cy="321310"/>
            </a:xfrm>
            <a:custGeom>
              <a:avLst/>
              <a:gdLst/>
              <a:ahLst/>
              <a:cxnLst/>
              <a:rect l="l" t="t" r="r" b="b"/>
              <a:pathLst>
                <a:path w="304165" h="321309">
                  <a:moveTo>
                    <a:pt x="263545" y="52825"/>
                  </a:moveTo>
                  <a:lnTo>
                    <a:pt x="145524" y="52825"/>
                  </a:lnTo>
                  <a:lnTo>
                    <a:pt x="172994" y="55429"/>
                  </a:lnTo>
                  <a:lnTo>
                    <a:pt x="192632" y="63240"/>
                  </a:lnTo>
                  <a:lnTo>
                    <a:pt x="204426" y="76259"/>
                  </a:lnTo>
                  <a:lnTo>
                    <a:pt x="208360" y="94489"/>
                  </a:lnTo>
                  <a:lnTo>
                    <a:pt x="206661" y="105994"/>
                  </a:lnTo>
                  <a:lnTo>
                    <a:pt x="169308" y="129696"/>
                  </a:lnTo>
                  <a:lnTo>
                    <a:pt x="140770" y="133471"/>
                  </a:lnTo>
                  <a:lnTo>
                    <a:pt x="131286" y="134823"/>
                  </a:lnTo>
                  <a:lnTo>
                    <a:pt x="123494" y="136104"/>
                  </a:lnTo>
                  <a:lnTo>
                    <a:pt x="117399" y="137346"/>
                  </a:lnTo>
                  <a:lnTo>
                    <a:pt x="91710" y="141059"/>
                  </a:lnTo>
                  <a:lnTo>
                    <a:pt x="51798" y="151636"/>
                  </a:lnTo>
                  <a:lnTo>
                    <a:pt x="9391" y="188203"/>
                  </a:lnTo>
                  <a:lnTo>
                    <a:pt x="0" y="231783"/>
                  </a:lnTo>
                  <a:lnTo>
                    <a:pt x="1980" y="252023"/>
                  </a:lnTo>
                  <a:lnTo>
                    <a:pt x="31674" y="298661"/>
                  </a:lnTo>
                  <a:lnTo>
                    <a:pt x="83403" y="319552"/>
                  </a:lnTo>
                  <a:lnTo>
                    <a:pt x="104457" y="320943"/>
                  </a:lnTo>
                  <a:lnTo>
                    <a:pt x="136331" y="318635"/>
                  </a:lnTo>
                  <a:lnTo>
                    <a:pt x="164463" y="311707"/>
                  </a:lnTo>
                  <a:lnTo>
                    <a:pt x="188853" y="300154"/>
                  </a:lnTo>
                  <a:lnTo>
                    <a:pt x="209501" y="283970"/>
                  </a:lnTo>
                  <a:lnTo>
                    <a:pt x="303948" y="283970"/>
                  </a:lnTo>
                  <a:lnTo>
                    <a:pt x="303948" y="268148"/>
                  </a:lnTo>
                  <a:lnTo>
                    <a:pt x="129106" y="268148"/>
                  </a:lnTo>
                  <a:lnTo>
                    <a:pt x="118032" y="267633"/>
                  </a:lnTo>
                  <a:lnTo>
                    <a:pt x="79435" y="254046"/>
                  </a:lnTo>
                  <a:lnTo>
                    <a:pt x="66898" y="228830"/>
                  </a:lnTo>
                  <a:lnTo>
                    <a:pt x="70349" y="210066"/>
                  </a:lnTo>
                  <a:lnTo>
                    <a:pt x="80695" y="195412"/>
                  </a:lnTo>
                  <a:lnTo>
                    <a:pt x="97948" y="184853"/>
                  </a:lnTo>
                  <a:lnTo>
                    <a:pt x="122111" y="178392"/>
                  </a:lnTo>
                  <a:lnTo>
                    <a:pt x="149185" y="175133"/>
                  </a:lnTo>
                  <a:lnTo>
                    <a:pt x="171901" y="171205"/>
                  </a:lnTo>
                  <a:lnTo>
                    <a:pt x="190238" y="166620"/>
                  </a:lnTo>
                  <a:lnTo>
                    <a:pt x="204171" y="161387"/>
                  </a:lnTo>
                  <a:lnTo>
                    <a:pt x="271677" y="161387"/>
                  </a:lnTo>
                  <a:lnTo>
                    <a:pt x="271677" y="88594"/>
                  </a:lnTo>
                  <a:lnTo>
                    <a:pt x="269257" y="67380"/>
                  </a:lnTo>
                  <a:lnTo>
                    <a:pt x="263545" y="52825"/>
                  </a:lnTo>
                  <a:close/>
                </a:path>
                <a:path w="304165" h="321309">
                  <a:moveTo>
                    <a:pt x="303948" y="283970"/>
                  </a:moveTo>
                  <a:lnTo>
                    <a:pt x="209501" y="283970"/>
                  </a:lnTo>
                  <a:lnTo>
                    <a:pt x="215381" y="300154"/>
                  </a:lnTo>
                  <a:lnTo>
                    <a:pt x="226042" y="311707"/>
                  </a:lnTo>
                  <a:lnTo>
                    <a:pt x="241474" y="318635"/>
                  </a:lnTo>
                  <a:lnTo>
                    <a:pt x="261667" y="320943"/>
                  </a:lnTo>
                  <a:lnTo>
                    <a:pt x="272025" y="320464"/>
                  </a:lnTo>
                  <a:lnTo>
                    <a:pt x="282533" y="319028"/>
                  </a:lnTo>
                  <a:lnTo>
                    <a:pt x="293178" y="316636"/>
                  </a:lnTo>
                  <a:lnTo>
                    <a:pt x="303948" y="313288"/>
                  </a:lnTo>
                  <a:lnTo>
                    <a:pt x="303948" y="283970"/>
                  </a:lnTo>
                  <a:close/>
                </a:path>
                <a:path w="304165" h="321309">
                  <a:moveTo>
                    <a:pt x="271677" y="161387"/>
                  </a:moveTo>
                  <a:lnTo>
                    <a:pt x="204171" y="161387"/>
                  </a:lnTo>
                  <a:lnTo>
                    <a:pt x="204171" y="210071"/>
                  </a:lnTo>
                  <a:lnTo>
                    <a:pt x="202524" y="223687"/>
                  </a:lnTo>
                  <a:lnTo>
                    <a:pt x="177795" y="255238"/>
                  </a:lnTo>
                  <a:lnTo>
                    <a:pt x="129106" y="268148"/>
                  </a:lnTo>
                  <a:lnTo>
                    <a:pt x="281258" y="268148"/>
                  </a:lnTo>
                  <a:lnTo>
                    <a:pt x="276986" y="266368"/>
                  </a:lnTo>
                  <a:lnTo>
                    <a:pt x="274609" y="262882"/>
                  </a:lnTo>
                  <a:lnTo>
                    <a:pt x="272651" y="259342"/>
                  </a:lnTo>
                  <a:lnTo>
                    <a:pt x="271771" y="254046"/>
                  </a:lnTo>
                  <a:lnTo>
                    <a:pt x="271677" y="161387"/>
                  </a:lnTo>
                  <a:close/>
                </a:path>
                <a:path w="304165" h="321309">
                  <a:moveTo>
                    <a:pt x="303948" y="266955"/>
                  </a:moveTo>
                  <a:lnTo>
                    <a:pt x="299257" y="267771"/>
                  </a:lnTo>
                  <a:lnTo>
                    <a:pt x="296127" y="268148"/>
                  </a:lnTo>
                  <a:lnTo>
                    <a:pt x="303948" y="268148"/>
                  </a:lnTo>
                  <a:lnTo>
                    <a:pt x="303948" y="266955"/>
                  </a:lnTo>
                  <a:close/>
                </a:path>
                <a:path w="304165" h="321309">
                  <a:moveTo>
                    <a:pt x="149660" y="0"/>
                  </a:moveTo>
                  <a:lnTo>
                    <a:pt x="97457" y="5294"/>
                  </a:lnTo>
                  <a:lnTo>
                    <a:pt x="57003" y="21151"/>
                  </a:lnTo>
                  <a:lnTo>
                    <a:pt x="24312" y="54127"/>
                  </a:lnTo>
                  <a:lnTo>
                    <a:pt x="11120" y="101515"/>
                  </a:lnTo>
                  <a:lnTo>
                    <a:pt x="78049" y="101515"/>
                  </a:lnTo>
                  <a:lnTo>
                    <a:pt x="84026" y="80209"/>
                  </a:lnTo>
                  <a:lnTo>
                    <a:pt x="97262" y="64994"/>
                  </a:lnTo>
                  <a:lnTo>
                    <a:pt x="117760" y="55867"/>
                  </a:lnTo>
                  <a:lnTo>
                    <a:pt x="145524" y="52825"/>
                  </a:lnTo>
                  <a:lnTo>
                    <a:pt x="263545" y="52825"/>
                  </a:lnTo>
                  <a:lnTo>
                    <a:pt x="261995" y="48875"/>
                  </a:lnTo>
                  <a:lnTo>
                    <a:pt x="232956" y="19978"/>
                  </a:lnTo>
                  <a:lnTo>
                    <a:pt x="195686" y="4990"/>
                  </a:lnTo>
                  <a:lnTo>
                    <a:pt x="173761" y="1247"/>
                  </a:lnTo>
                  <a:lnTo>
                    <a:pt x="149660" y="0"/>
                  </a:lnTo>
                  <a:close/>
                </a:path>
              </a:pathLst>
            </a:custGeom>
            <a:solidFill>
              <a:srgbClr val="FFFFFF"/>
            </a:solidFill>
          </p:spPr>
          <p:txBody>
            <a:bodyPr wrap="square" lIns="0" tIns="0" rIns="0" bIns="0" rtlCol="0"/>
            <a:lstStyle/>
            <a:p>
              <a:endParaRPr dirty="0"/>
            </a:p>
          </p:txBody>
        </p:sp>
        <p:sp>
          <p:nvSpPr>
            <p:cNvPr id="65" name="object 40">
              <a:extLst>
                <a:ext uri="{FF2B5EF4-FFF2-40B4-BE49-F238E27FC236}">
                  <a16:creationId xmlns:a16="http://schemas.microsoft.com/office/drawing/2014/main" xmlns="" id="{E4CE5911-791D-4E4F-9F1A-17238CED07FD}"/>
                </a:ext>
              </a:extLst>
            </p:cNvPr>
            <p:cNvSpPr/>
            <p:nvPr/>
          </p:nvSpPr>
          <p:spPr>
            <a:xfrm>
              <a:off x="18415209" y="812584"/>
              <a:ext cx="266700" cy="311785"/>
            </a:xfrm>
            <a:custGeom>
              <a:avLst/>
              <a:gdLst/>
              <a:ahLst/>
              <a:cxnLst/>
              <a:rect l="l" t="t" r="r" b="b"/>
              <a:pathLst>
                <a:path w="266700" h="311784">
                  <a:moveTo>
                    <a:pt x="63380" y="8261"/>
                  </a:moveTo>
                  <a:lnTo>
                    <a:pt x="0" y="8261"/>
                  </a:lnTo>
                  <a:lnTo>
                    <a:pt x="0" y="311592"/>
                  </a:lnTo>
                  <a:lnTo>
                    <a:pt x="66867" y="311592"/>
                  </a:lnTo>
                  <a:lnTo>
                    <a:pt x="66867" y="132655"/>
                  </a:lnTo>
                  <a:lnTo>
                    <a:pt x="68114" y="116326"/>
                  </a:lnTo>
                  <a:lnTo>
                    <a:pt x="86866" y="75704"/>
                  </a:lnTo>
                  <a:lnTo>
                    <a:pt x="124566" y="54246"/>
                  </a:lnTo>
                  <a:lnTo>
                    <a:pt x="127389" y="53987"/>
                  </a:lnTo>
                  <a:lnTo>
                    <a:pt x="64532" y="53987"/>
                  </a:lnTo>
                  <a:lnTo>
                    <a:pt x="63380" y="52815"/>
                  </a:lnTo>
                  <a:lnTo>
                    <a:pt x="63380" y="8261"/>
                  </a:lnTo>
                  <a:close/>
                </a:path>
                <a:path w="266700" h="311784">
                  <a:moveTo>
                    <a:pt x="256242" y="52815"/>
                  </a:moveTo>
                  <a:lnTo>
                    <a:pt x="140205" y="52815"/>
                  </a:lnTo>
                  <a:lnTo>
                    <a:pt x="165268" y="57069"/>
                  </a:lnTo>
                  <a:lnTo>
                    <a:pt x="183497" y="69832"/>
                  </a:lnTo>
                  <a:lnTo>
                    <a:pt x="194901" y="91105"/>
                  </a:lnTo>
                  <a:lnTo>
                    <a:pt x="199491" y="120886"/>
                  </a:lnTo>
                  <a:lnTo>
                    <a:pt x="199491" y="311592"/>
                  </a:lnTo>
                  <a:lnTo>
                    <a:pt x="266410" y="311592"/>
                  </a:lnTo>
                  <a:lnTo>
                    <a:pt x="266410" y="103284"/>
                  </a:lnTo>
                  <a:lnTo>
                    <a:pt x="264607" y="79532"/>
                  </a:lnTo>
                  <a:lnTo>
                    <a:pt x="259201" y="58699"/>
                  </a:lnTo>
                  <a:lnTo>
                    <a:pt x="256242" y="52815"/>
                  </a:lnTo>
                  <a:close/>
                </a:path>
                <a:path w="266700" h="311784">
                  <a:moveTo>
                    <a:pt x="159031" y="0"/>
                  </a:moveTo>
                  <a:lnTo>
                    <a:pt x="129998" y="3380"/>
                  </a:lnTo>
                  <a:lnTo>
                    <a:pt x="104564" y="13513"/>
                  </a:lnTo>
                  <a:lnTo>
                    <a:pt x="82740" y="30387"/>
                  </a:lnTo>
                  <a:lnTo>
                    <a:pt x="64532" y="53987"/>
                  </a:lnTo>
                  <a:lnTo>
                    <a:pt x="127389" y="53987"/>
                  </a:lnTo>
                  <a:lnTo>
                    <a:pt x="140205" y="52815"/>
                  </a:lnTo>
                  <a:lnTo>
                    <a:pt x="256242" y="52815"/>
                  </a:lnTo>
                  <a:lnTo>
                    <a:pt x="222163" y="14568"/>
                  </a:lnTo>
                  <a:lnTo>
                    <a:pt x="182854" y="1627"/>
                  </a:lnTo>
                  <a:lnTo>
                    <a:pt x="159031" y="0"/>
                  </a:lnTo>
                  <a:close/>
                </a:path>
              </a:pathLst>
            </a:custGeom>
            <a:solidFill>
              <a:srgbClr val="FFFFFF"/>
            </a:solidFill>
          </p:spPr>
          <p:txBody>
            <a:bodyPr wrap="square" lIns="0" tIns="0" rIns="0" bIns="0" rtlCol="0"/>
            <a:lstStyle/>
            <a:p>
              <a:endParaRPr dirty="0"/>
            </a:p>
          </p:txBody>
        </p:sp>
        <p:sp>
          <p:nvSpPr>
            <p:cNvPr id="66" name="object 41">
              <a:extLst>
                <a:ext uri="{FF2B5EF4-FFF2-40B4-BE49-F238E27FC236}">
                  <a16:creationId xmlns:a16="http://schemas.microsoft.com/office/drawing/2014/main" xmlns="" id="{27A39CD6-A6FD-4A3A-B761-28FECAA9D62B}"/>
                </a:ext>
              </a:extLst>
            </p:cNvPr>
            <p:cNvSpPr/>
            <p:nvPr/>
          </p:nvSpPr>
          <p:spPr>
            <a:xfrm>
              <a:off x="18701500" y="812006"/>
              <a:ext cx="304165" cy="321310"/>
            </a:xfrm>
            <a:custGeom>
              <a:avLst/>
              <a:gdLst/>
              <a:ahLst/>
              <a:cxnLst/>
              <a:rect l="l" t="t" r="r" b="b"/>
              <a:pathLst>
                <a:path w="304165" h="321309">
                  <a:moveTo>
                    <a:pt x="263553" y="52825"/>
                  </a:moveTo>
                  <a:lnTo>
                    <a:pt x="145534" y="52825"/>
                  </a:lnTo>
                  <a:lnTo>
                    <a:pt x="172981" y="55429"/>
                  </a:lnTo>
                  <a:lnTo>
                    <a:pt x="192600" y="63240"/>
                  </a:lnTo>
                  <a:lnTo>
                    <a:pt x="204379" y="76259"/>
                  </a:lnTo>
                  <a:lnTo>
                    <a:pt x="208307" y="94489"/>
                  </a:lnTo>
                  <a:lnTo>
                    <a:pt x="206617" y="105994"/>
                  </a:lnTo>
                  <a:lnTo>
                    <a:pt x="169293" y="129696"/>
                  </a:lnTo>
                  <a:lnTo>
                    <a:pt x="140783" y="133471"/>
                  </a:lnTo>
                  <a:lnTo>
                    <a:pt x="131276" y="134823"/>
                  </a:lnTo>
                  <a:lnTo>
                    <a:pt x="123452" y="136104"/>
                  </a:lnTo>
                  <a:lnTo>
                    <a:pt x="117315" y="137346"/>
                  </a:lnTo>
                  <a:lnTo>
                    <a:pt x="91668" y="141059"/>
                  </a:lnTo>
                  <a:lnTo>
                    <a:pt x="51779" y="151636"/>
                  </a:lnTo>
                  <a:lnTo>
                    <a:pt x="9384" y="188203"/>
                  </a:lnTo>
                  <a:lnTo>
                    <a:pt x="0" y="231783"/>
                  </a:lnTo>
                  <a:lnTo>
                    <a:pt x="1973" y="252023"/>
                  </a:lnTo>
                  <a:lnTo>
                    <a:pt x="31684" y="298661"/>
                  </a:lnTo>
                  <a:lnTo>
                    <a:pt x="83405" y="319552"/>
                  </a:lnTo>
                  <a:lnTo>
                    <a:pt x="104457" y="320943"/>
                  </a:lnTo>
                  <a:lnTo>
                    <a:pt x="136301" y="318635"/>
                  </a:lnTo>
                  <a:lnTo>
                    <a:pt x="164420" y="311707"/>
                  </a:lnTo>
                  <a:lnTo>
                    <a:pt x="188810" y="300154"/>
                  </a:lnTo>
                  <a:lnTo>
                    <a:pt x="209470" y="283970"/>
                  </a:lnTo>
                  <a:lnTo>
                    <a:pt x="303917" y="283970"/>
                  </a:lnTo>
                  <a:lnTo>
                    <a:pt x="303917" y="268148"/>
                  </a:lnTo>
                  <a:lnTo>
                    <a:pt x="129085" y="268148"/>
                  </a:lnTo>
                  <a:lnTo>
                    <a:pt x="117993" y="267633"/>
                  </a:lnTo>
                  <a:lnTo>
                    <a:pt x="79426" y="254046"/>
                  </a:lnTo>
                  <a:lnTo>
                    <a:pt x="66929" y="228830"/>
                  </a:lnTo>
                  <a:lnTo>
                    <a:pt x="70370" y="210066"/>
                  </a:lnTo>
                  <a:lnTo>
                    <a:pt x="80691" y="195412"/>
                  </a:lnTo>
                  <a:lnTo>
                    <a:pt x="97913" y="184853"/>
                  </a:lnTo>
                  <a:lnTo>
                    <a:pt x="122048" y="178392"/>
                  </a:lnTo>
                  <a:lnTo>
                    <a:pt x="149159" y="175133"/>
                  </a:lnTo>
                  <a:lnTo>
                    <a:pt x="171901" y="171205"/>
                  </a:lnTo>
                  <a:lnTo>
                    <a:pt x="190263" y="166620"/>
                  </a:lnTo>
                  <a:lnTo>
                    <a:pt x="204234" y="161387"/>
                  </a:lnTo>
                  <a:lnTo>
                    <a:pt x="271709" y="161387"/>
                  </a:lnTo>
                  <a:lnTo>
                    <a:pt x="271709" y="88594"/>
                  </a:lnTo>
                  <a:lnTo>
                    <a:pt x="269280" y="67380"/>
                  </a:lnTo>
                  <a:lnTo>
                    <a:pt x="263553" y="52825"/>
                  </a:lnTo>
                  <a:close/>
                </a:path>
                <a:path w="304165" h="321309">
                  <a:moveTo>
                    <a:pt x="303917" y="283970"/>
                  </a:moveTo>
                  <a:lnTo>
                    <a:pt x="209470" y="283970"/>
                  </a:lnTo>
                  <a:lnTo>
                    <a:pt x="215391" y="300154"/>
                  </a:lnTo>
                  <a:lnTo>
                    <a:pt x="226070" y="311707"/>
                  </a:lnTo>
                  <a:lnTo>
                    <a:pt x="241506" y="318635"/>
                  </a:lnTo>
                  <a:lnTo>
                    <a:pt x="261698" y="320943"/>
                  </a:lnTo>
                  <a:lnTo>
                    <a:pt x="272031" y="320464"/>
                  </a:lnTo>
                  <a:lnTo>
                    <a:pt x="282513" y="319028"/>
                  </a:lnTo>
                  <a:lnTo>
                    <a:pt x="293143" y="316636"/>
                  </a:lnTo>
                  <a:lnTo>
                    <a:pt x="303917" y="313288"/>
                  </a:lnTo>
                  <a:lnTo>
                    <a:pt x="303917" y="283970"/>
                  </a:lnTo>
                  <a:close/>
                </a:path>
                <a:path w="304165" h="321309">
                  <a:moveTo>
                    <a:pt x="271709" y="161387"/>
                  </a:moveTo>
                  <a:lnTo>
                    <a:pt x="204234" y="161387"/>
                  </a:lnTo>
                  <a:lnTo>
                    <a:pt x="204234" y="210071"/>
                  </a:lnTo>
                  <a:lnTo>
                    <a:pt x="202576" y="223687"/>
                  </a:lnTo>
                  <a:lnTo>
                    <a:pt x="177732" y="255238"/>
                  </a:lnTo>
                  <a:lnTo>
                    <a:pt x="129085" y="268148"/>
                  </a:lnTo>
                  <a:lnTo>
                    <a:pt x="281289" y="268148"/>
                  </a:lnTo>
                  <a:lnTo>
                    <a:pt x="276923" y="266368"/>
                  </a:lnTo>
                  <a:lnTo>
                    <a:pt x="274588" y="262882"/>
                  </a:lnTo>
                  <a:lnTo>
                    <a:pt x="272651" y="259342"/>
                  </a:lnTo>
                  <a:lnTo>
                    <a:pt x="271800" y="254046"/>
                  </a:lnTo>
                  <a:lnTo>
                    <a:pt x="271709" y="161387"/>
                  </a:lnTo>
                  <a:close/>
                </a:path>
                <a:path w="304165" h="321309">
                  <a:moveTo>
                    <a:pt x="303917" y="266955"/>
                  </a:moveTo>
                  <a:lnTo>
                    <a:pt x="299205" y="267771"/>
                  </a:lnTo>
                  <a:lnTo>
                    <a:pt x="296158" y="268148"/>
                  </a:lnTo>
                  <a:lnTo>
                    <a:pt x="303917" y="268148"/>
                  </a:lnTo>
                  <a:lnTo>
                    <a:pt x="303917" y="266955"/>
                  </a:lnTo>
                  <a:close/>
                </a:path>
                <a:path w="304165" h="321309">
                  <a:moveTo>
                    <a:pt x="149628" y="0"/>
                  </a:moveTo>
                  <a:lnTo>
                    <a:pt x="97391" y="5294"/>
                  </a:lnTo>
                  <a:lnTo>
                    <a:pt x="56940" y="21151"/>
                  </a:lnTo>
                  <a:lnTo>
                    <a:pt x="24364" y="54127"/>
                  </a:lnTo>
                  <a:lnTo>
                    <a:pt x="11130" y="101515"/>
                  </a:lnTo>
                  <a:lnTo>
                    <a:pt x="78081" y="101515"/>
                  </a:lnTo>
                  <a:lnTo>
                    <a:pt x="84041" y="80209"/>
                  </a:lnTo>
                  <a:lnTo>
                    <a:pt x="97264" y="64994"/>
                  </a:lnTo>
                  <a:lnTo>
                    <a:pt x="117758" y="55867"/>
                  </a:lnTo>
                  <a:lnTo>
                    <a:pt x="145534" y="52825"/>
                  </a:lnTo>
                  <a:lnTo>
                    <a:pt x="263553" y="52825"/>
                  </a:lnTo>
                  <a:lnTo>
                    <a:pt x="261999" y="48875"/>
                  </a:lnTo>
                  <a:lnTo>
                    <a:pt x="232924" y="19978"/>
                  </a:lnTo>
                  <a:lnTo>
                    <a:pt x="195666" y="4990"/>
                  </a:lnTo>
                  <a:lnTo>
                    <a:pt x="173743" y="1247"/>
                  </a:lnTo>
                  <a:lnTo>
                    <a:pt x="149628" y="0"/>
                  </a:lnTo>
                  <a:close/>
                </a:path>
              </a:pathLst>
            </a:custGeom>
            <a:solidFill>
              <a:srgbClr val="FFFFFF"/>
            </a:solidFill>
          </p:spPr>
          <p:txBody>
            <a:bodyPr wrap="square" lIns="0" tIns="0" rIns="0" bIns="0" rtlCol="0"/>
            <a:lstStyle/>
            <a:p>
              <a:endParaRPr dirty="0"/>
            </a:p>
          </p:txBody>
        </p:sp>
        <p:sp>
          <p:nvSpPr>
            <p:cNvPr id="67" name="object 42">
              <a:extLst>
                <a:ext uri="{FF2B5EF4-FFF2-40B4-BE49-F238E27FC236}">
                  <a16:creationId xmlns:a16="http://schemas.microsoft.com/office/drawing/2014/main" xmlns="" id="{C887AB9C-84DD-478A-9A16-3240DBD35DA5}"/>
                </a:ext>
              </a:extLst>
            </p:cNvPr>
            <p:cNvSpPr/>
            <p:nvPr/>
          </p:nvSpPr>
          <p:spPr>
            <a:xfrm>
              <a:off x="19023440" y="812584"/>
              <a:ext cx="177800" cy="311785"/>
            </a:xfrm>
            <a:custGeom>
              <a:avLst/>
              <a:gdLst/>
              <a:ahLst/>
              <a:cxnLst/>
              <a:rect l="l" t="t" r="r" b="b"/>
              <a:pathLst>
                <a:path w="177800" h="311784">
                  <a:moveTo>
                    <a:pt x="62793" y="8261"/>
                  </a:moveTo>
                  <a:lnTo>
                    <a:pt x="0" y="8261"/>
                  </a:lnTo>
                  <a:lnTo>
                    <a:pt x="0" y="311592"/>
                  </a:lnTo>
                  <a:lnTo>
                    <a:pt x="66835" y="311592"/>
                  </a:lnTo>
                  <a:lnTo>
                    <a:pt x="66835" y="167261"/>
                  </a:lnTo>
                  <a:lnTo>
                    <a:pt x="68353" y="144168"/>
                  </a:lnTo>
                  <a:lnTo>
                    <a:pt x="80423" y="105415"/>
                  </a:lnTo>
                  <a:lnTo>
                    <a:pt x="116891" y="69990"/>
                  </a:lnTo>
                  <a:lnTo>
                    <a:pt x="126449" y="66898"/>
                  </a:lnTo>
                  <a:lnTo>
                    <a:pt x="62793" y="66898"/>
                  </a:lnTo>
                  <a:lnTo>
                    <a:pt x="62793" y="8261"/>
                  </a:lnTo>
                  <a:close/>
                </a:path>
                <a:path w="177800" h="311784">
                  <a:moveTo>
                    <a:pt x="156445" y="0"/>
                  </a:moveTo>
                  <a:lnTo>
                    <a:pt x="152529" y="0"/>
                  </a:lnTo>
                  <a:lnTo>
                    <a:pt x="138030" y="1322"/>
                  </a:lnTo>
                  <a:lnTo>
                    <a:pt x="96227" y="21130"/>
                  </a:lnTo>
                  <a:lnTo>
                    <a:pt x="68184" y="54584"/>
                  </a:lnTo>
                  <a:lnTo>
                    <a:pt x="63966" y="66898"/>
                  </a:lnTo>
                  <a:lnTo>
                    <a:pt x="126449" y="66898"/>
                  </a:lnTo>
                  <a:lnTo>
                    <a:pt x="132190" y="65041"/>
                  </a:lnTo>
                  <a:lnTo>
                    <a:pt x="149042" y="63390"/>
                  </a:lnTo>
                  <a:lnTo>
                    <a:pt x="177764" y="63390"/>
                  </a:lnTo>
                  <a:lnTo>
                    <a:pt x="177764" y="1790"/>
                  </a:lnTo>
                  <a:lnTo>
                    <a:pt x="164885" y="617"/>
                  </a:lnTo>
                  <a:lnTo>
                    <a:pt x="156445" y="0"/>
                  </a:lnTo>
                  <a:close/>
                </a:path>
                <a:path w="177800" h="311784">
                  <a:moveTo>
                    <a:pt x="177764" y="63390"/>
                  </a:moveTo>
                  <a:lnTo>
                    <a:pt x="149042" y="63390"/>
                  </a:lnTo>
                  <a:lnTo>
                    <a:pt x="155649" y="63570"/>
                  </a:lnTo>
                  <a:lnTo>
                    <a:pt x="162637" y="64113"/>
                  </a:lnTo>
                  <a:lnTo>
                    <a:pt x="170105" y="65041"/>
                  </a:lnTo>
                  <a:lnTo>
                    <a:pt x="177764" y="66312"/>
                  </a:lnTo>
                  <a:lnTo>
                    <a:pt x="177764" y="63390"/>
                  </a:lnTo>
                  <a:close/>
                </a:path>
              </a:pathLst>
            </a:custGeom>
            <a:solidFill>
              <a:srgbClr val="FFFFFF"/>
            </a:solidFill>
          </p:spPr>
          <p:txBody>
            <a:bodyPr wrap="square" lIns="0" tIns="0" rIns="0" bIns="0" rtlCol="0"/>
            <a:lstStyle/>
            <a:p>
              <a:endParaRPr dirty="0"/>
            </a:p>
          </p:txBody>
        </p:sp>
        <p:sp>
          <p:nvSpPr>
            <p:cNvPr id="68" name="object 43">
              <a:extLst>
                <a:ext uri="{FF2B5EF4-FFF2-40B4-BE49-F238E27FC236}">
                  <a16:creationId xmlns:a16="http://schemas.microsoft.com/office/drawing/2014/main" xmlns="" id="{AED118D7-494C-4CEC-8A4E-5D9166FF74EF}"/>
                </a:ext>
              </a:extLst>
            </p:cNvPr>
            <p:cNvSpPr/>
            <p:nvPr/>
          </p:nvSpPr>
          <p:spPr>
            <a:xfrm>
              <a:off x="16633873" y="706548"/>
              <a:ext cx="291465" cy="417830"/>
            </a:xfrm>
            <a:custGeom>
              <a:avLst/>
              <a:gdLst/>
              <a:ahLst/>
              <a:cxnLst/>
              <a:rect l="l" t="t" r="r" b="b"/>
              <a:pathLst>
                <a:path w="291465" h="417830">
                  <a:moveTo>
                    <a:pt x="291362" y="0"/>
                  </a:moveTo>
                  <a:lnTo>
                    <a:pt x="84583" y="0"/>
                  </a:lnTo>
                  <a:lnTo>
                    <a:pt x="83997" y="62"/>
                  </a:lnTo>
                  <a:lnTo>
                    <a:pt x="36480" y="8950"/>
                  </a:lnTo>
                  <a:lnTo>
                    <a:pt x="6277" y="45209"/>
                  </a:lnTo>
                  <a:lnTo>
                    <a:pt x="0" y="90049"/>
                  </a:lnTo>
                  <a:lnTo>
                    <a:pt x="94" y="417631"/>
                  </a:lnTo>
                  <a:lnTo>
                    <a:pt x="73924" y="417631"/>
                  </a:lnTo>
                  <a:lnTo>
                    <a:pt x="73924" y="232223"/>
                  </a:lnTo>
                  <a:lnTo>
                    <a:pt x="264861" y="232223"/>
                  </a:lnTo>
                  <a:lnTo>
                    <a:pt x="264861" y="172549"/>
                  </a:lnTo>
                  <a:lnTo>
                    <a:pt x="73924" y="172549"/>
                  </a:lnTo>
                  <a:lnTo>
                    <a:pt x="73924" y="63202"/>
                  </a:lnTo>
                  <a:lnTo>
                    <a:pt x="291362" y="63202"/>
                  </a:lnTo>
                  <a:lnTo>
                    <a:pt x="291362" y="0"/>
                  </a:lnTo>
                  <a:close/>
                </a:path>
              </a:pathLst>
            </a:custGeom>
            <a:solidFill>
              <a:srgbClr val="FFFFFF"/>
            </a:solidFill>
          </p:spPr>
          <p:txBody>
            <a:bodyPr wrap="square" lIns="0" tIns="0" rIns="0" bIns="0" rtlCol="0"/>
            <a:lstStyle/>
            <a:p>
              <a:endParaRPr dirty="0"/>
            </a:p>
          </p:txBody>
        </p:sp>
        <p:sp>
          <p:nvSpPr>
            <p:cNvPr id="69" name="object 44">
              <a:extLst>
                <a:ext uri="{FF2B5EF4-FFF2-40B4-BE49-F238E27FC236}">
                  <a16:creationId xmlns:a16="http://schemas.microsoft.com/office/drawing/2014/main" xmlns="" id="{C57FB392-B3EC-47B2-985C-A774F316F841}"/>
                </a:ext>
              </a:extLst>
            </p:cNvPr>
            <p:cNvSpPr/>
            <p:nvPr/>
          </p:nvSpPr>
          <p:spPr>
            <a:xfrm>
              <a:off x="18934937" y="1213003"/>
              <a:ext cx="31115" cy="26670"/>
            </a:xfrm>
            <a:custGeom>
              <a:avLst/>
              <a:gdLst/>
              <a:ahLst/>
              <a:cxnLst/>
              <a:rect l="l" t="t" r="r" b="b"/>
              <a:pathLst>
                <a:path w="31115" h="26669">
                  <a:moveTo>
                    <a:pt x="17894" y="0"/>
                  </a:moveTo>
                  <a:lnTo>
                    <a:pt x="0" y="0"/>
                  </a:lnTo>
                  <a:lnTo>
                    <a:pt x="0" y="26114"/>
                  </a:lnTo>
                  <a:lnTo>
                    <a:pt x="24742" y="26114"/>
                  </a:lnTo>
                  <a:lnTo>
                    <a:pt x="30564" y="21716"/>
                  </a:lnTo>
                  <a:lnTo>
                    <a:pt x="30564" y="8366"/>
                  </a:lnTo>
                  <a:lnTo>
                    <a:pt x="29077" y="5088"/>
                  </a:lnTo>
                  <a:lnTo>
                    <a:pt x="26177" y="3036"/>
                  </a:lnTo>
                  <a:lnTo>
                    <a:pt x="23161" y="1026"/>
                  </a:lnTo>
                  <a:lnTo>
                    <a:pt x="17894" y="0"/>
                  </a:lnTo>
                  <a:close/>
                </a:path>
              </a:pathLst>
            </a:custGeom>
            <a:solidFill>
              <a:srgbClr val="FFFFFF"/>
            </a:solidFill>
          </p:spPr>
          <p:txBody>
            <a:bodyPr wrap="square" lIns="0" tIns="0" rIns="0" bIns="0" rtlCol="0"/>
            <a:lstStyle/>
            <a:p>
              <a:endParaRPr dirty="0"/>
            </a:p>
          </p:txBody>
        </p:sp>
        <p:sp>
          <p:nvSpPr>
            <p:cNvPr id="70" name="object 45">
              <a:extLst>
                <a:ext uri="{FF2B5EF4-FFF2-40B4-BE49-F238E27FC236}">
                  <a16:creationId xmlns:a16="http://schemas.microsoft.com/office/drawing/2014/main" xmlns="" id="{70E64FCB-CC14-4DA6-8B28-416BE31F3838}"/>
                </a:ext>
              </a:extLst>
            </p:cNvPr>
            <p:cNvSpPr/>
            <p:nvPr/>
          </p:nvSpPr>
          <p:spPr>
            <a:xfrm>
              <a:off x="16536770" y="1179014"/>
              <a:ext cx="2694940" cy="135890"/>
            </a:xfrm>
            <a:custGeom>
              <a:avLst/>
              <a:gdLst/>
              <a:ahLst/>
              <a:cxnLst/>
              <a:rect l="l" t="t" r="r" b="b"/>
              <a:pathLst>
                <a:path w="2694940" h="135890">
                  <a:moveTo>
                    <a:pt x="2673635" y="0"/>
                  </a:moveTo>
                  <a:lnTo>
                    <a:pt x="65139" y="0"/>
                  </a:lnTo>
                  <a:lnTo>
                    <a:pt x="52019" y="2376"/>
                  </a:lnTo>
                  <a:lnTo>
                    <a:pt x="24679" y="29590"/>
                  </a:lnTo>
                  <a:lnTo>
                    <a:pt x="1842" y="111944"/>
                  </a:lnTo>
                  <a:lnTo>
                    <a:pt x="0" y="118718"/>
                  </a:lnTo>
                  <a:lnTo>
                    <a:pt x="1057" y="124561"/>
                  </a:lnTo>
                  <a:lnTo>
                    <a:pt x="4512" y="128959"/>
                  </a:lnTo>
                  <a:lnTo>
                    <a:pt x="7989" y="133273"/>
                  </a:lnTo>
                  <a:lnTo>
                    <a:pt x="13936" y="135692"/>
                  </a:lnTo>
                  <a:lnTo>
                    <a:pt x="2629333" y="135692"/>
                  </a:lnTo>
                  <a:lnTo>
                    <a:pt x="2642390" y="133320"/>
                  </a:lnTo>
                  <a:lnTo>
                    <a:pt x="2652498" y="127933"/>
                  </a:lnTo>
                  <a:lnTo>
                    <a:pt x="2531881" y="127933"/>
                  </a:lnTo>
                  <a:lnTo>
                    <a:pt x="2522608" y="127253"/>
                  </a:lnTo>
                  <a:lnTo>
                    <a:pt x="2517367" y="126153"/>
                  </a:lnTo>
                  <a:lnTo>
                    <a:pt x="2245942" y="126153"/>
                  </a:lnTo>
                  <a:lnTo>
                    <a:pt x="2245942" y="13172"/>
                  </a:lnTo>
                  <a:lnTo>
                    <a:pt x="2517898" y="13172"/>
                  </a:lnTo>
                  <a:lnTo>
                    <a:pt x="2523902" y="11972"/>
                  </a:lnTo>
                  <a:lnTo>
                    <a:pt x="2533200" y="11413"/>
                  </a:lnTo>
                  <a:lnTo>
                    <a:pt x="2693425" y="11413"/>
                  </a:lnTo>
                  <a:lnTo>
                    <a:pt x="2693373" y="11120"/>
                  </a:lnTo>
                  <a:lnTo>
                    <a:pt x="2689939" y="6711"/>
                  </a:lnTo>
                  <a:lnTo>
                    <a:pt x="2686483" y="2450"/>
                  </a:lnTo>
                  <a:lnTo>
                    <a:pt x="2680724" y="52"/>
                  </a:lnTo>
                  <a:lnTo>
                    <a:pt x="2673635" y="0"/>
                  </a:lnTo>
                  <a:close/>
                </a:path>
                <a:path w="2694940" h="135890">
                  <a:moveTo>
                    <a:pt x="2535535" y="32197"/>
                  </a:moveTo>
                  <a:lnTo>
                    <a:pt x="2530383" y="32197"/>
                  </a:lnTo>
                  <a:lnTo>
                    <a:pt x="2526310" y="33014"/>
                  </a:lnTo>
                  <a:lnTo>
                    <a:pt x="2523357" y="34805"/>
                  </a:lnTo>
                  <a:lnTo>
                    <a:pt x="2520373" y="36532"/>
                  </a:lnTo>
                  <a:lnTo>
                    <a:pt x="2518939" y="38752"/>
                  </a:lnTo>
                  <a:lnTo>
                    <a:pt x="2518939" y="45841"/>
                  </a:lnTo>
                  <a:lnTo>
                    <a:pt x="2523828" y="49967"/>
                  </a:lnTo>
                  <a:lnTo>
                    <a:pt x="2543879" y="57819"/>
                  </a:lnTo>
                  <a:lnTo>
                    <a:pt x="2551938" y="61191"/>
                  </a:lnTo>
                  <a:lnTo>
                    <a:pt x="2576759" y="93180"/>
                  </a:lnTo>
                  <a:lnTo>
                    <a:pt x="2576079" y="100138"/>
                  </a:lnTo>
                  <a:lnTo>
                    <a:pt x="2542722" y="127299"/>
                  </a:lnTo>
                  <a:lnTo>
                    <a:pt x="2531881" y="127933"/>
                  </a:lnTo>
                  <a:lnTo>
                    <a:pt x="2652498" y="127933"/>
                  </a:lnTo>
                  <a:lnTo>
                    <a:pt x="2654436" y="126900"/>
                  </a:lnTo>
                  <a:lnTo>
                    <a:pt x="2664052" y="117479"/>
                  </a:lnTo>
                  <a:lnTo>
                    <a:pt x="2669824" y="106101"/>
                  </a:lnTo>
                  <a:lnTo>
                    <a:pt x="2687382" y="42616"/>
                  </a:lnTo>
                  <a:lnTo>
                    <a:pt x="2571544" y="42616"/>
                  </a:lnTo>
                  <a:lnTo>
                    <a:pt x="2560895" y="38051"/>
                  </a:lnTo>
                  <a:lnTo>
                    <a:pt x="2551345" y="34796"/>
                  </a:lnTo>
                  <a:lnTo>
                    <a:pt x="2542891" y="32846"/>
                  </a:lnTo>
                  <a:lnTo>
                    <a:pt x="2535535" y="32197"/>
                  </a:lnTo>
                  <a:close/>
                </a:path>
                <a:path w="2694940" h="135890">
                  <a:moveTo>
                    <a:pt x="2369980" y="13172"/>
                  </a:moveTo>
                  <a:lnTo>
                    <a:pt x="2328724" y="13172"/>
                  </a:lnTo>
                  <a:lnTo>
                    <a:pt x="2328724" y="33988"/>
                  </a:lnTo>
                  <a:lnTo>
                    <a:pt x="2274182" y="33988"/>
                  </a:lnTo>
                  <a:lnTo>
                    <a:pt x="2274182" y="57705"/>
                  </a:lnTo>
                  <a:lnTo>
                    <a:pt x="2326065" y="57705"/>
                  </a:lnTo>
                  <a:lnTo>
                    <a:pt x="2326065" y="78489"/>
                  </a:lnTo>
                  <a:lnTo>
                    <a:pt x="2274182" y="78489"/>
                  </a:lnTo>
                  <a:lnTo>
                    <a:pt x="2274182" y="105389"/>
                  </a:lnTo>
                  <a:lnTo>
                    <a:pt x="2330044" y="105389"/>
                  </a:lnTo>
                  <a:lnTo>
                    <a:pt x="2330044" y="126153"/>
                  </a:lnTo>
                  <a:lnTo>
                    <a:pt x="2369980" y="126153"/>
                  </a:lnTo>
                  <a:lnTo>
                    <a:pt x="2369980" y="13172"/>
                  </a:lnTo>
                  <a:close/>
                </a:path>
                <a:path w="2694940" h="135890">
                  <a:moveTo>
                    <a:pt x="2517898" y="13172"/>
                  </a:moveTo>
                  <a:lnTo>
                    <a:pt x="2419455" y="13172"/>
                  </a:lnTo>
                  <a:lnTo>
                    <a:pt x="2428144" y="13798"/>
                  </a:lnTo>
                  <a:lnTo>
                    <a:pt x="2435762" y="15676"/>
                  </a:lnTo>
                  <a:lnTo>
                    <a:pt x="2457893" y="46815"/>
                  </a:lnTo>
                  <a:lnTo>
                    <a:pt x="2457284" y="53510"/>
                  </a:lnTo>
                  <a:lnTo>
                    <a:pt x="2428964" y="80265"/>
                  </a:lnTo>
                  <a:lnTo>
                    <a:pt x="2420596" y="80898"/>
                  </a:lnTo>
                  <a:lnTo>
                    <a:pt x="2398178" y="80898"/>
                  </a:lnTo>
                  <a:lnTo>
                    <a:pt x="2398178" y="126153"/>
                  </a:lnTo>
                  <a:lnTo>
                    <a:pt x="2517367" y="126153"/>
                  </a:lnTo>
                  <a:lnTo>
                    <a:pt x="2512930" y="125221"/>
                  </a:lnTo>
                  <a:lnTo>
                    <a:pt x="2502845" y="121846"/>
                  </a:lnTo>
                  <a:lnTo>
                    <a:pt x="2492353" y="117137"/>
                  </a:lnTo>
                  <a:lnTo>
                    <a:pt x="2492353" y="92866"/>
                  </a:lnTo>
                  <a:lnTo>
                    <a:pt x="2547629" y="92866"/>
                  </a:lnTo>
                  <a:lnTo>
                    <a:pt x="2547629" y="92039"/>
                  </a:lnTo>
                  <a:lnTo>
                    <a:pt x="2542330" y="87588"/>
                  </a:lnTo>
                  <a:lnTo>
                    <a:pt x="2514394" y="76500"/>
                  </a:lnTo>
                  <a:lnTo>
                    <a:pt x="2510237" y="74772"/>
                  </a:lnTo>
                  <a:lnTo>
                    <a:pt x="2489714" y="50092"/>
                  </a:lnTo>
                  <a:lnTo>
                    <a:pt x="2489714" y="44030"/>
                  </a:lnTo>
                  <a:lnTo>
                    <a:pt x="2515546" y="13642"/>
                  </a:lnTo>
                  <a:lnTo>
                    <a:pt x="2517898" y="13172"/>
                  </a:lnTo>
                  <a:close/>
                </a:path>
                <a:path w="2694940" h="135890">
                  <a:moveTo>
                    <a:pt x="2547629" y="92866"/>
                  </a:moveTo>
                  <a:lnTo>
                    <a:pt x="2492353" y="92866"/>
                  </a:lnTo>
                  <a:lnTo>
                    <a:pt x="2500520" y="98133"/>
                  </a:lnTo>
                  <a:lnTo>
                    <a:pt x="2507431" y="101797"/>
                  </a:lnTo>
                  <a:lnTo>
                    <a:pt x="2512939" y="104017"/>
                  </a:lnTo>
                  <a:lnTo>
                    <a:pt x="2518436" y="106101"/>
                  </a:lnTo>
                  <a:lnTo>
                    <a:pt x="2524174" y="107148"/>
                  </a:lnTo>
                  <a:lnTo>
                    <a:pt x="2541796" y="107148"/>
                  </a:lnTo>
                  <a:lnTo>
                    <a:pt x="2547629" y="103630"/>
                  </a:lnTo>
                  <a:lnTo>
                    <a:pt x="2547629" y="92866"/>
                  </a:lnTo>
                  <a:close/>
                </a:path>
                <a:path w="2694940" h="135890">
                  <a:moveTo>
                    <a:pt x="2693425" y="11413"/>
                  </a:moveTo>
                  <a:lnTo>
                    <a:pt x="2533200" y="11413"/>
                  </a:lnTo>
                  <a:lnTo>
                    <a:pt x="2542612" y="11974"/>
                  </a:lnTo>
                  <a:lnTo>
                    <a:pt x="2552140" y="13659"/>
                  </a:lnTo>
                  <a:lnTo>
                    <a:pt x="2561785" y="16466"/>
                  </a:lnTo>
                  <a:lnTo>
                    <a:pt x="2571544" y="20397"/>
                  </a:lnTo>
                  <a:lnTo>
                    <a:pt x="2571544" y="42616"/>
                  </a:lnTo>
                  <a:lnTo>
                    <a:pt x="2687382" y="42616"/>
                  </a:lnTo>
                  <a:lnTo>
                    <a:pt x="2694420" y="17067"/>
                  </a:lnTo>
                  <a:lnTo>
                    <a:pt x="2693425" y="11413"/>
                  </a:lnTo>
                  <a:close/>
                </a:path>
              </a:pathLst>
            </a:custGeom>
            <a:solidFill>
              <a:srgbClr val="FFFFFF"/>
            </a:solidFill>
          </p:spPr>
          <p:txBody>
            <a:bodyPr wrap="square" lIns="0" tIns="0" rIns="0" bIns="0" rtlCol="0"/>
            <a:lstStyle/>
            <a:p>
              <a:endParaRPr dirty="0"/>
            </a:p>
          </p:txBody>
        </p:sp>
        <p:sp>
          <p:nvSpPr>
            <p:cNvPr id="71" name="object 46">
              <a:extLst>
                <a:ext uri="{FF2B5EF4-FFF2-40B4-BE49-F238E27FC236}">
                  <a16:creationId xmlns:a16="http://schemas.microsoft.com/office/drawing/2014/main" xmlns="" id="{04142D7D-6CAB-44AD-8E1D-3134C8BB979F}"/>
                </a:ext>
              </a:extLst>
            </p:cNvPr>
            <p:cNvSpPr/>
            <p:nvPr/>
          </p:nvSpPr>
          <p:spPr>
            <a:xfrm>
              <a:off x="16536773" y="1179011"/>
              <a:ext cx="2694940" cy="135890"/>
            </a:xfrm>
            <a:custGeom>
              <a:avLst/>
              <a:gdLst/>
              <a:ahLst/>
              <a:cxnLst/>
              <a:rect l="l" t="t" r="r" b="b"/>
              <a:pathLst>
                <a:path w="2694940" h="135890">
                  <a:moveTo>
                    <a:pt x="2673625" y="0"/>
                  </a:moveTo>
                  <a:lnTo>
                    <a:pt x="65139" y="0"/>
                  </a:lnTo>
                  <a:lnTo>
                    <a:pt x="52019" y="2378"/>
                  </a:lnTo>
                  <a:lnTo>
                    <a:pt x="24669" y="29601"/>
                  </a:lnTo>
                  <a:lnTo>
                    <a:pt x="1842" y="111954"/>
                  </a:lnTo>
                  <a:lnTo>
                    <a:pt x="0" y="118680"/>
                  </a:lnTo>
                  <a:lnTo>
                    <a:pt x="1047" y="124572"/>
                  </a:lnTo>
                  <a:lnTo>
                    <a:pt x="4502" y="128969"/>
                  </a:lnTo>
                  <a:lnTo>
                    <a:pt x="7978" y="133273"/>
                  </a:lnTo>
                  <a:lnTo>
                    <a:pt x="13926" y="135692"/>
                  </a:lnTo>
                  <a:lnTo>
                    <a:pt x="2629333" y="135692"/>
                  </a:lnTo>
                  <a:lnTo>
                    <a:pt x="2642385" y="133320"/>
                  </a:lnTo>
                  <a:lnTo>
                    <a:pt x="2652490" y="127933"/>
                  </a:lnTo>
                  <a:lnTo>
                    <a:pt x="2531870" y="127933"/>
                  </a:lnTo>
                  <a:lnTo>
                    <a:pt x="2522602" y="127253"/>
                  </a:lnTo>
                  <a:lnTo>
                    <a:pt x="2517362" y="126153"/>
                  </a:lnTo>
                  <a:lnTo>
                    <a:pt x="2245931" y="126153"/>
                  </a:lnTo>
                  <a:lnTo>
                    <a:pt x="2245931" y="13172"/>
                  </a:lnTo>
                  <a:lnTo>
                    <a:pt x="2517892" y="13172"/>
                  </a:lnTo>
                  <a:lnTo>
                    <a:pt x="2523896" y="11972"/>
                  </a:lnTo>
                  <a:lnTo>
                    <a:pt x="2533189" y="11413"/>
                  </a:lnTo>
                  <a:lnTo>
                    <a:pt x="2693413" y="11413"/>
                  </a:lnTo>
                  <a:lnTo>
                    <a:pt x="2693363" y="11130"/>
                  </a:lnTo>
                  <a:lnTo>
                    <a:pt x="2689939" y="6711"/>
                  </a:lnTo>
                  <a:lnTo>
                    <a:pt x="2686483" y="2460"/>
                  </a:lnTo>
                  <a:lnTo>
                    <a:pt x="2680714" y="52"/>
                  </a:lnTo>
                  <a:lnTo>
                    <a:pt x="2673625" y="0"/>
                  </a:lnTo>
                  <a:close/>
                </a:path>
                <a:path w="2694940" h="135890">
                  <a:moveTo>
                    <a:pt x="2535524" y="32197"/>
                  </a:moveTo>
                  <a:lnTo>
                    <a:pt x="2530383" y="32197"/>
                  </a:lnTo>
                  <a:lnTo>
                    <a:pt x="2526310" y="33025"/>
                  </a:lnTo>
                  <a:lnTo>
                    <a:pt x="2523357" y="34815"/>
                  </a:lnTo>
                  <a:lnTo>
                    <a:pt x="2520363" y="36532"/>
                  </a:lnTo>
                  <a:lnTo>
                    <a:pt x="2518939" y="38763"/>
                  </a:lnTo>
                  <a:lnTo>
                    <a:pt x="2518939" y="45841"/>
                  </a:lnTo>
                  <a:lnTo>
                    <a:pt x="2523818" y="49977"/>
                  </a:lnTo>
                  <a:lnTo>
                    <a:pt x="2543874" y="57821"/>
                  </a:lnTo>
                  <a:lnTo>
                    <a:pt x="2551936" y="61197"/>
                  </a:lnTo>
                  <a:lnTo>
                    <a:pt x="2576748" y="93190"/>
                  </a:lnTo>
                  <a:lnTo>
                    <a:pt x="2576070" y="100149"/>
                  </a:lnTo>
                  <a:lnTo>
                    <a:pt x="2542711" y="127301"/>
                  </a:lnTo>
                  <a:lnTo>
                    <a:pt x="2531870" y="127933"/>
                  </a:lnTo>
                  <a:lnTo>
                    <a:pt x="2652490" y="127933"/>
                  </a:lnTo>
                  <a:lnTo>
                    <a:pt x="2654428" y="126900"/>
                  </a:lnTo>
                  <a:lnTo>
                    <a:pt x="2664046" y="117479"/>
                  </a:lnTo>
                  <a:lnTo>
                    <a:pt x="2669824" y="106101"/>
                  </a:lnTo>
                  <a:lnTo>
                    <a:pt x="2687379" y="42626"/>
                  </a:lnTo>
                  <a:lnTo>
                    <a:pt x="2571544" y="42626"/>
                  </a:lnTo>
                  <a:lnTo>
                    <a:pt x="2560894" y="38059"/>
                  </a:lnTo>
                  <a:lnTo>
                    <a:pt x="2551339" y="34801"/>
                  </a:lnTo>
                  <a:lnTo>
                    <a:pt x="2542883" y="32848"/>
                  </a:lnTo>
                  <a:lnTo>
                    <a:pt x="2535524" y="32197"/>
                  </a:lnTo>
                  <a:close/>
                </a:path>
                <a:path w="2694940" h="135890">
                  <a:moveTo>
                    <a:pt x="2369969" y="13172"/>
                  </a:moveTo>
                  <a:lnTo>
                    <a:pt x="2328724" y="13172"/>
                  </a:lnTo>
                  <a:lnTo>
                    <a:pt x="2328724" y="33988"/>
                  </a:lnTo>
                  <a:lnTo>
                    <a:pt x="2274182" y="33988"/>
                  </a:lnTo>
                  <a:lnTo>
                    <a:pt x="2274182" y="57705"/>
                  </a:lnTo>
                  <a:lnTo>
                    <a:pt x="2326054" y="57705"/>
                  </a:lnTo>
                  <a:lnTo>
                    <a:pt x="2326054" y="78489"/>
                  </a:lnTo>
                  <a:lnTo>
                    <a:pt x="2274182" y="78489"/>
                  </a:lnTo>
                  <a:lnTo>
                    <a:pt x="2274182" y="105399"/>
                  </a:lnTo>
                  <a:lnTo>
                    <a:pt x="2330044" y="105399"/>
                  </a:lnTo>
                  <a:lnTo>
                    <a:pt x="2330044" y="126153"/>
                  </a:lnTo>
                  <a:lnTo>
                    <a:pt x="2369969" y="126153"/>
                  </a:lnTo>
                  <a:lnTo>
                    <a:pt x="2369969" y="13172"/>
                  </a:lnTo>
                  <a:close/>
                </a:path>
                <a:path w="2694940" h="135890">
                  <a:moveTo>
                    <a:pt x="2517892" y="13172"/>
                  </a:moveTo>
                  <a:lnTo>
                    <a:pt x="2419455" y="13172"/>
                  </a:lnTo>
                  <a:lnTo>
                    <a:pt x="2428142" y="13799"/>
                  </a:lnTo>
                  <a:lnTo>
                    <a:pt x="2435758" y="15680"/>
                  </a:lnTo>
                  <a:lnTo>
                    <a:pt x="2457893" y="46815"/>
                  </a:lnTo>
                  <a:lnTo>
                    <a:pt x="2457282" y="53516"/>
                  </a:lnTo>
                  <a:lnTo>
                    <a:pt x="2428964" y="80265"/>
                  </a:lnTo>
                  <a:lnTo>
                    <a:pt x="2420596" y="80898"/>
                  </a:lnTo>
                  <a:lnTo>
                    <a:pt x="2398167" y="80898"/>
                  </a:lnTo>
                  <a:lnTo>
                    <a:pt x="2398167" y="126153"/>
                  </a:lnTo>
                  <a:lnTo>
                    <a:pt x="2517362" y="126153"/>
                  </a:lnTo>
                  <a:lnTo>
                    <a:pt x="2512924" y="125221"/>
                  </a:lnTo>
                  <a:lnTo>
                    <a:pt x="2502840" y="121846"/>
                  </a:lnTo>
                  <a:lnTo>
                    <a:pt x="2492353" y="117137"/>
                  </a:lnTo>
                  <a:lnTo>
                    <a:pt x="2492353" y="92876"/>
                  </a:lnTo>
                  <a:lnTo>
                    <a:pt x="2547629" y="92876"/>
                  </a:lnTo>
                  <a:lnTo>
                    <a:pt x="2547629" y="92039"/>
                  </a:lnTo>
                  <a:lnTo>
                    <a:pt x="2542320" y="87588"/>
                  </a:lnTo>
                  <a:lnTo>
                    <a:pt x="2514394" y="76500"/>
                  </a:lnTo>
                  <a:lnTo>
                    <a:pt x="2510237" y="74772"/>
                  </a:lnTo>
                  <a:lnTo>
                    <a:pt x="2489714" y="50092"/>
                  </a:lnTo>
                  <a:lnTo>
                    <a:pt x="2489714" y="44040"/>
                  </a:lnTo>
                  <a:lnTo>
                    <a:pt x="2515541" y="13642"/>
                  </a:lnTo>
                  <a:lnTo>
                    <a:pt x="2517892" y="13172"/>
                  </a:lnTo>
                  <a:close/>
                </a:path>
                <a:path w="2694940" h="135890">
                  <a:moveTo>
                    <a:pt x="2547629" y="92876"/>
                  </a:moveTo>
                  <a:lnTo>
                    <a:pt x="2492353" y="92876"/>
                  </a:lnTo>
                  <a:lnTo>
                    <a:pt x="2500520" y="98143"/>
                  </a:lnTo>
                  <a:lnTo>
                    <a:pt x="2507431" y="101797"/>
                  </a:lnTo>
                  <a:lnTo>
                    <a:pt x="2512928" y="104017"/>
                  </a:lnTo>
                  <a:lnTo>
                    <a:pt x="2518436" y="106101"/>
                  </a:lnTo>
                  <a:lnTo>
                    <a:pt x="2524174" y="107159"/>
                  </a:lnTo>
                  <a:lnTo>
                    <a:pt x="2541796" y="107159"/>
                  </a:lnTo>
                  <a:lnTo>
                    <a:pt x="2547629" y="103640"/>
                  </a:lnTo>
                  <a:lnTo>
                    <a:pt x="2547629" y="92876"/>
                  </a:lnTo>
                  <a:close/>
                </a:path>
                <a:path w="2694940" h="135890">
                  <a:moveTo>
                    <a:pt x="2693413" y="11413"/>
                  </a:moveTo>
                  <a:lnTo>
                    <a:pt x="2533189" y="11413"/>
                  </a:lnTo>
                  <a:lnTo>
                    <a:pt x="2542603" y="11974"/>
                  </a:lnTo>
                  <a:lnTo>
                    <a:pt x="2552135" y="13659"/>
                  </a:lnTo>
                  <a:lnTo>
                    <a:pt x="2561783" y="16466"/>
                  </a:lnTo>
                  <a:lnTo>
                    <a:pt x="2571544" y="20397"/>
                  </a:lnTo>
                  <a:lnTo>
                    <a:pt x="2571544" y="42626"/>
                  </a:lnTo>
                  <a:lnTo>
                    <a:pt x="2687379" y="42626"/>
                  </a:lnTo>
                  <a:lnTo>
                    <a:pt x="2694420" y="17067"/>
                  </a:lnTo>
                  <a:lnTo>
                    <a:pt x="2693413" y="11413"/>
                  </a:lnTo>
                  <a:close/>
                </a:path>
              </a:pathLst>
            </a:custGeom>
            <a:solidFill>
              <a:srgbClr val="FFFFFF"/>
            </a:solidFill>
          </p:spPr>
          <p:txBody>
            <a:bodyPr wrap="square" lIns="0" tIns="0" rIns="0" bIns="0" rtlCol="0"/>
            <a:lstStyle/>
            <a:p>
              <a:endParaRPr dirty="0"/>
            </a:p>
          </p:txBody>
        </p:sp>
      </p:grpSp>
      <p:sp>
        <p:nvSpPr>
          <p:cNvPr id="72" name="65 CuadroTexto">
            <a:extLst>
              <a:ext uri="{FF2B5EF4-FFF2-40B4-BE49-F238E27FC236}">
                <a16:creationId xmlns:a16="http://schemas.microsoft.com/office/drawing/2014/main" xmlns="" id="{477F422F-B2EB-4B4A-8B2E-FAC808FC0C2B}"/>
              </a:ext>
            </a:extLst>
          </p:cNvPr>
          <p:cNvSpPr txBox="1"/>
          <p:nvPr/>
        </p:nvSpPr>
        <p:spPr>
          <a:xfrm>
            <a:off x="1693804" y="4940295"/>
            <a:ext cx="5572164" cy="1915901"/>
          </a:xfrm>
          <a:prstGeom prst="rect">
            <a:avLst/>
          </a:prstGeom>
          <a:noFill/>
          <a:ln>
            <a:noFill/>
          </a:ln>
        </p:spPr>
        <p:txBody>
          <a:bodyPr wrap="square" lIns="68570" tIns="34286" rIns="68570" bIns="34286">
            <a:spAutoFit/>
          </a:bodyPr>
          <a:lstStyle/>
          <a:p>
            <a:pPr algn="ctr">
              <a:defRPr/>
            </a:pPr>
            <a:r>
              <a:rPr lang="es-CO" sz="6000" b="1" dirty="0">
                <a:solidFill>
                  <a:schemeClr val="tx2"/>
                </a:solidFill>
              </a:rPr>
              <a:t>Oficina Sede Villavicencio</a:t>
            </a:r>
          </a:p>
        </p:txBody>
      </p:sp>
      <p:pic>
        <p:nvPicPr>
          <p:cNvPr id="73" name="Imagen 94">
            <a:extLst>
              <a:ext uri="{FF2B5EF4-FFF2-40B4-BE49-F238E27FC236}">
                <a16:creationId xmlns:a16="http://schemas.microsoft.com/office/drawing/2014/main" xmlns="" id="{13461E36-FCC8-4AEB-8CF9-47F3D8C965E1}"/>
              </a:ext>
            </a:extLst>
          </p:cNvPr>
          <p:cNvPicPr>
            <a:picLocks noChangeAspect="1"/>
          </p:cNvPicPr>
          <p:nvPr/>
        </p:nvPicPr>
        <p:blipFill>
          <a:blip r:embed="rId8" cstate="print">
            <a:duotone>
              <a:schemeClr val="accent5">
                <a:shade val="45000"/>
                <a:satMod val="135000"/>
              </a:schemeClr>
              <a:prstClr val="white"/>
            </a:duotone>
            <a:extLst>
              <a:ext uri="{28A0092B-C50C-407E-A947-70E740481C1C}">
                <a14:useLocalDpi xmlns:a14="http://schemas.microsoft.com/office/drawing/2010/main" xmlns="" val="0"/>
              </a:ext>
            </a:extLst>
          </a:blip>
          <a:stretch>
            <a:fillRect/>
          </a:stretch>
        </p:blipFill>
        <p:spPr>
          <a:xfrm>
            <a:off x="3336878" y="7083435"/>
            <a:ext cx="2000112" cy="2000112"/>
          </a:xfrm>
          <a:prstGeom prst="rect">
            <a:avLst/>
          </a:prstGeom>
        </p:spPr>
      </p:pic>
    </p:spTree>
    <p:extLst>
      <p:ext uri="{BB962C8B-B14F-4D97-AF65-F5344CB8AC3E}">
        <p14:creationId xmlns:p14="http://schemas.microsoft.com/office/powerpoint/2010/main" xmlns="" val="236623212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object 27"/>
          <p:cNvSpPr/>
          <p:nvPr/>
        </p:nvSpPr>
        <p:spPr>
          <a:xfrm>
            <a:off x="15391902" y="0"/>
            <a:ext cx="4712197" cy="2816664"/>
          </a:xfrm>
          <a:prstGeom prst="rect">
            <a:avLst/>
          </a:prstGeom>
          <a:blipFill>
            <a:blip r:embed="rId3" cstate="print"/>
            <a:stretch>
              <a:fillRect/>
            </a:stretch>
          </a:blipFill>
        </p:spPr>
        <p:txBody>
          <a:bodyPr wrap="square" lIns="0" tIns="0" rIns="0" bIns="0" rtlCol="0"/>
          <a:lstStyle/>
          <a:p>
            <a:endParaRPr/>
          </a:p>
        </p:txBody>
      </p:sp>
      <p:sp>
        <p:nvSpPr>
          <p:cNvPr id="28" name="object 28"/>
          <p:cNvSpPr/>
          <p:nvPr/>
        </p:nvSpPr>
        <p:spPr>
          <a:xfrm>
            <a:off x="16243583" y="962530"/>
            <a:ext cx="111253" cy="108436"/>
          </a:xfrm>
          <a:prstGeom prst="rect">
            <a:avLst/>
          </a:prstGeom>
          <a:blipFill>
            <a:blip r:embed="rId4" cstate="print"/>
            <a:stretch>
              <a:fillRect/>
            </a:stretch>
          </a:blipFill>
        </p:spPr>
        <p:txBody>
          <a:bodyPr wrap="square" lIns="0" tIns="0" rIns="0" bIns="0" rtlCol="0"/>
          <a:lstStyle/>
          <a:p>
            <a:endParaRPr/>
          </a:p>
        </p:txBody>
      </p:sp>
      <p:sp>
        <p:nvSpPr>
          <p:cNvPr id="29" name="object 29"/>
          <p:cNvSpPr/>
          <p:nvPr/>
        </p:nvSpPr>
        <p:spPr>
          <a:xfrm>
            <a:off x="16092571" y="986553"/>
            <a:ext cx="405765" cy="155575"/>
          </a:xfrm>
          <a:custGeom>
            <a:avLst/>
            <a:gdLst/>
            <a:ahLst/>
            <a:cxnLst/>
            <a:rect l="l" t="t" r="r" b="b"/>
            <a:pathLst>
              <a:path w="405765" h="155575">
                <a:moveTo>
                  <a:pt x="25234" y="0"/>
                </a:moveTo>
                <a:lnTo>
                  <a:pt x="15363" y="1938"/>
                </a:lnTo>
                <a:lnTo>
                  <a:pt x="7347" y="7240"/>
                </a:lnTo>
                <a:lnTo>
                  <a:pt x="1966" y="15134"/>
                </a:lnTo>
                <a:lnTo>
                  <a:pt x="0" y="24847"/>
                </a:lnTo>
                <a:lnTo>
                  <a:pt x="0" y="30292"/>
                </a:lnTo>
                <a:lnTo>
                  <a:pt x="2020" y="35862"/>
                </a:lnTo>
                <a:lnTo>
                  <a:pt x="5853" y="40271"/>
                </a:lnTo>
                <a:lnTo>
                  <a:pt x="35282" y="82149"/>
                </a:lnTo>
                <a:lnTo>
                  <a:pt x="73951" y="116242"/>
                </a:lnTo>
                <a:lnTo>
                  <a:pt x="119691" y="141085"/>
                </a:lnTo>
                <a:lnTo>
                  <a:pt x="170329" y="155209"/>
                </a:lnTo>
                <a:lnTo>
                  <a:pt x="181564" y="138711"/>
                </a:lnTo>
                <a:lnTo>
                  <a:pt x="196758" y="125968"/>
                </a:lnTo>
                <a:lnTo>
                  <a:pt x="214819" y="117754"/>
                </a:lnTo>
                <a:lnTo>
                  <a:pt x="234652" y="114844"/>
                </a:lnTo>
                <a:lnTo>
                  <a:pt x="336684" y="114844"/>
                </a:lnTo>
                <a:lnTo>
                  <a:pt x="344953" y="108750"/>
                </a:lnTo>
                <a:lnTo>
                  <a:pt x="204140" y="108750"/>
                </a:lnTo>
                <a:lnTo>
                  <a:pt x="158204" y="102661"/>
                </a:lnTo>
                <a:lnTo>
                  <a:pt x="115821" y="84933"/>
                </a:lnTo>
                <a:lnTo>
                  <a:pt x="79024" y="56373"/>
                </a:lnTo>
                <a:lnTo>
                  <a:pt x="49851" y="17790"/>
                </a:lnTo>
                <a:lnTo>
                  <a:pt x="44711" y="9846"/>
                </a:lnTo>
                <a:lnTo>
                  <a:pt x="38764" y="4304"/>
                </a:lnTo>
                <a:lnTo>
                  <a:pt x="32207" y="1058"/>
                </a:lnTo>
                <a:lnTo>
                  <a:pt x="25234" y="0"/>
                </a:lnTo>
                <a:close/>
              </a:path>
              <a:path w="405765" h="155575">
                <a:moveTo>
                  <a:pt x="336684" y="114844"/>
                </a:moveTo>
                <a:lnTo>
                  <a:pt x="234652" y="114844"/>
                </a:lnTo>
                <a:lnTo>
                  <a:pt x="250924" y="116738"/>
                </a:lnTo>
                <a:lnTo>
                  <a:pt x="266192" y="122131"/>
                </a:lnTo>
                <a:lnTo>
                  <a:pt x="279726" y="130592"/>
                </a:lnTo>
                <a:lnTo>
                  <a:pt x="290797" y="141692"/>
                </a:lnTo>
                <a:lnTo>
                  <a:pt x="323493" y="124564"/>
                </a:lnTo>
                <a:lnTo>
                  <a:pt x="336684" y="114844"/>
                </a:lnTo>
                <a:close/>
              </a:path>
              <a:path w="405765" h="155575">
                <a:moveTo>
                  <a:pt x="380124" y="6345"/>
                </a:moveTo>
                <a:lnTo>
                  <a:pt x="371339" y="6345"/>
                </a:lnTo>
                <a:lnTo>
                  <a:pt x="362941" y="11025"/>
                </a:lnTo>
                <a:lnTo>
                  <a:pt x="358491" y="18229"/>
                </a:lnTo>
                <a:lnTo>
                  <a:pt x="330847" y="55308"/>
                </a:lnTo>
                <a:lnTo>
                  <a:pt x="294261" y="83877"/>
                </a:lnTo>
                <a:lnTo>
                  <a:pt x="251203" y="102251"/>
                </a:lnTo>
                <a:lnTo>
                  <a:pt x="204140" y="108750"/>
                </a:lnTo>
                <a:lnTo>
                  <a:pt x="344953" y="108750"/>
                </a:lnTo>
                <a:lnTo>
                  <a:pt x="353040" y="102791"/>
                </a:lnTo>
                <a:lnTo>
                  <a:pt x="378658" y="76657"/>
                </a:lnTo>
                <a:lnTo>
                  <a:pt x="399568" y="46448"/>
                </a:lnTo>
                <a:lnTo>
                  <a:pt x="403160" y="42113"/>
                </a:lnTo>
                <a:lnTo>
                  <a:pt x="405149" y="36532"/>
                </a:lnTo>
                <a:lnTo>
                  <a:pt x="405149" y="31025"/>
                </a:lnTo>
                <a:lnTo>
                  <a:pt x="403190" y="21452"/>
                </a:lnTo>
                <a:lnTo>
                  <a:pt x="397839" y="13604"/>
                </a:lnTo>
                <a:lnTo>
                  <a:pt x="389887" y="8296"/>
                </a:lnTo>
                <a:lnTo>
                  <a:pt x="380124" y="6345"/>
                </a:lnTo>
                <a:close/>
              </a:path>
            </a:pathLst>
          </a:custGeom>
          <a:solidFill>
            <a:srgbClr val="FFFFFF"/>
          </a:solidFill>
        </p:spPr>
        <p:txBody>
          <a:bodyPr wrap="square" lIns="0" tIns="0" rIns="0" bIns="0" rtlCol="0"/>
          <a:lstStyle/>
          <a:p>
            <a:endParaRPr/>
          </a:p>
        </p:txBody>
      </p:sp>
      <p:sp>
        <p:nvSpPr>
          <p:cNvPr id="30" name="object 30"/>
          <p:cNvSpPr/>
          <p:nvPr/>
        </p:nvSpPr>
        <p:spPr>
          <a:xfrm>
            <a:off x="16278322" y="792962"/>
            <a:ext cx="111158" cy="108499"/>
          </a:xfrm>
          <a:prstGeom prst="rect">
            <a:avLst/>
          </a:prstGeom>
          <a:blipFill>
            <a:blip r:embed="rId5" cstate="print"/>
            <a:stretch>
              <a:fillRect/>
            </a:stretch>
          </a:blipFill>
        </p:spPr>
        <p:txBody>
          <a:bodyPr wrap="square" lIns="0" tIns="0" rIns="0" bIns="0" rtlCol="0"/>
          <a:lstStyle/>
          <a:p>
            <a:endParaRPr/>
          </a:p>
        </p:txBody>
      </p:sp>
      <p:sp>
        <p:nvSpPr>
          <p:cNvPr id="31" name="object 31"/>
          <p:cNvSpPr/>
          <p:nvPr/>
        </p:nvSpPr>
        <p:spPr>
          <a:xfrm>
            <a:off x="16153058" y="703868"/>
            <a:ext cx="382905" cy="296545"/>
          </a:xfrm>
          <a:custGeom>
            <a:avLst/>
            <a:gdLst/>
            <a:ahLst/>
            <a:cxnLst/>
            <a:rect l="l" t="t" r="r" b="b"/>
            <a:pathLst>
              <a:path w="382905" h="296544">
                <a:moveTo>
                  <a:pt x="363162" y="245753"/>
                </a:moveTo>
                <a:lnTo>
                  <a:pt x="145681" y="245753"/>
                </a:lnTo>
                <a:lnTo>
                  <a:pt x="168589" y="249511"/>
                </a:lnTo>
                <a:lnTo>
                  <a:pt x="188508" y="259961"/>
                </a:lnTo>
                <a:lnTo>
                  <a:pt x="204016" y="275867"/>
                </a:lnTo>
                <a:lnTo>
                  <a:pt x="213689" y="295993"/>
                </a:lnTo>
                <a:lnTo>
                  <a:pt x="217208" y="295385"/>
                </a:lnTo>
                <a:lnTo>
                  <a:pt x="223893" y="295385"/>
                </a:lnTo>
                <a:lnTo>
                  <a:pt x="264483" y="291538"/>
                </a:lnTo>
                <a:lnTo>
                  <a:pt x="304760" y="280097"/>
                </a:lnTo>
                <a:lnTo>
                  <a:pt x="341958" y="261790"/>
                </a:lnTo>
                <a:lnTo>
                  <a:pt x="363162" y="245753"/>
                </a:lnTo>
                <a:close/>
              </a:path>
              <a:path w="382905" h="296544">
                <a:moveTo>
                  <a:pt x="223893" y="295385"/>
                </a:moveTo>
                <a:lnTo>
                  <a:pt x="217208" y="295385"/>
                </a:lnTo>
                <a:lnTo>
                  <a:pt x="220045" y="295490"/>
                </a:lnTo>
                <a:lnTo>
                  <a:pt x="222789" y="295490"/>
                </a:lnTo>
                <a:lnTo>
                  <a:pt x="223893" y="295385"/>
                </a:lnTo>
                <a:close/>
              </a:path>
              <a:path w="382905" h="296544">
                <a:moveTo>
                  <a:pt x="31280" y="0"/>
                </a:moveTo>
                <a:lnTo>
                  <a:pt x="6172" y="30718"/>
                </a:lnTo>
                <a:lnTo>
                  <a:pt x="0" y="78156"/>
                </a:lnTo>
                <a:lnTo>
                  <a:pt x="6078" y="132404"/>
                </a:lnTo>
                <a:lnTo>
                  <a:pt x="25915" y="181892"/>
                </a:lnTo>
                <a:lnTo>
                  <a:pt x="57767" y="224947"/>
                </a:lnTo>
                <a:lnTo>
                  <a:pt x="99892" y="259900"/>
                </a:lnTo>
                <a:lnTo>
                  <a:pt x="110760" y="253957"/>
                </a:lnTo>
                <a:lnTo>
                  <a:pt x="122150" y="249509"/>
                </a:lnTo>
                <a:lnTo>
                  <a:pt x="133859" y="246720"/>
                </a:lnTo>
                <a:lnTo>
                  <a:pt x="145681" y="245753"/>
                </a:lnTo>
                <a:lnTo>
                  <a:pt x="363162" y="245753"/>
                </a:lnTo>
                <a:lnTo>
                  <a:pt x="366526" y="243209"/>
                </a:lnTo>
                <a:lnTo>
                  <a:pt x="222621" y="243209"/>
                </a:lnTo>
                <a:lnTo>
                  <a:pt x="177717" y="237291"/>
                </a:lnTo>
                <a:lnTo>
                  <a:pt x="137341" y="220603"/>
                </a:lnTo>
                <a:lnTo>
                  <a:pt x="103114" y="194746"/>
                </a:lnTo>
                <a:lnTo>
                  <a:pt x="76658" y="161319"/>
                </a:lnTo>
                <a:lnTo>
                  <a:pt x="59596" y="121923"/>
                </a:lnTo>
                <a:lnTo>
                  <a:pt x="53548" y="78156"/>
                </a:lnTo>
                <a:lnTo>
                  <a:pt x="53925" y="67826"/>
                </a:lnTo>
                <a:lnTo>
                  <a:pt x="55095" y="57127"/>
                </a:lnTo>
                <a:lnTo>
                  <a:pt x="57117" y="46250"/>
                </a:lnTo>
                <a:lnTo>
                  <a:pt x="60050" y="35383"/>
                </a:lnTo>
                <a:lnTo>
                  <a:pt x="62647" y="26912"/>
                </a:lnTo>
                <a:lnTo>
                  <a:pt x="61568" y="19006"/>
                </a:lnTo>
                <a:lnTo>
                  <a:pt x="58082" y="12483"/>
                </a:lnTo>
                <a:lnTo>
                  <a:pt x="50962" y="4908"/>
                </a:lnTo>
                <a:lnTo>
                  <a:pt x="41629" y="591"/>
                </a:lnTo>
                <a:lnTo>
                  <a:pt x="31280" y="0"/>
                </a:lnTo>
                <a:close/>
              </a:path>
              <a:path w="382905" h="296544">
                <a:moveTo>
                  <a:pt x="355350" y="191745"/>
                </a:moveTo>
                <a:lnTo>
                  <a:pt x="349769" y="191745"/>
                </a:lnTo>
                <a:lnTo>
                  <a:pt x="344209" y="193357"/>
                </a:lnTo>
                <a:lnTo>
                  <a:pt x="338544" y="197943"/>
                </a:lnTo>
                <a:lnTo>
                  <a:pt x="312848" y="217257"/>
                </a:lnTo>
                <a:lnTo>
                  <a:pt x="284352" y="231457"/>
                </a:lnTo>
                <a:lnTo>
                  <a:pt x="253971" y="240216"/>
                </a:lnTo>
                <a:lnTo>
                  <a:pt x="222621" y="243209"/>
                </a:lnTo>
                <a:lnTo>
                  <a:pt x="366526" y="243209"/>
                </a:lnTo>
                <a:lnTo>
                  <a:pt x="374417" y="237241"/>
                </a:lnTo>
                <a:lnTo>
                  <a:pt x="379066" y="232759"/>
                </a:lnTo>
                <a:lnTo>
                  <a:pt x="382470" y="225503"/>
                </a:lnTo>
                <a:lnTo>
                  <a:pt x="382470" y="218121"/>
                </a:lnTo>
                <a:lnTo>
                  <a:pt x="380336" y="207811"/>
                </a:lnTo>
                <a:lnTo>
                  <a:pt x="374521" y="199432"/>
                </a:lnTo>
                <a:lnTo>
                  <a:pt x="365900" y="193803"/>
                </a:lnTo>
                <a:lnTo>
                  <a:pt x="355350" y="191745"/>
                </a:lnTo>
                <a:close/>
              </a:path>
            </a:pathLst>
          </a:custGeom>
          <a:solidFill>
            <a:srgbClr val="FFFFFF"/>
          </a:solidFill>
        </p:spPr>
        <p:txBody>
          <a:bodyPr wrap="square" lIns="0" tIns="0" rIns="0" bIns="0" rtlCol="0"/>
          <a:lstStyle/>
          <a:p>
            <a:endParaRPr/>
          </a:p>
        </p:txBody>
      </p:sp>
      <p:sp>
        <p:nvSpPr>
          <p:cNvPr id="32" name="object 32"/>
          <p:cNvSpPr/>
          <p:nvPr/>
        </p:nvSpPr>
        <p:spPr>
          <a:xfrm>
            <a:off x="16271589" y="1114379"/>
            <a:ext cx="111075" cy="108614"/>
          </a:xfrm>
          <a:prstGeom prst="rect">
            <a:avLst/>
          </a:prstGeom>
          <a:blipFill>
            <a:blip r:embed="rId6" cstate="print"/>
            <a:stretch>
              <a:fillRect/>
            </a:stretch>
          </a:blipFill>
        </p:spPr>
        <p:txBody>
          <a:bodyPr wrap="square" lIns="0" tIns="0" rIns="0" bIns="0" rtlCol="0"/>
          <a:lstStyle/>
          <a:p>
            <a:endParaRPr/>
          </a:p>
        </p:txBody>
      </p:sp>
      <p:sp>
        <p:nvSpPr>
          <p:cNvPr id="33" name="object 33"/>
          <p:cNvSpPr/>
          <p:nvPr/>
        </p:nvSpPr>
        <p:spPr>
          <a:xfrm>
            <a:off x="16176973" y="1091822"/>
            <a:ext cx="325755" cy="220979"/>
          </a:xfrm>
          <a:custGeom>
            <a:avLst/>
            <a:gdLst/>
            <a:ahLst/>
            <a:cxnLst/>
            <a:rect l="l" t="t" r="r" b="b"/>
            <a:pathLst>
              <a:path w="325755" h="220980">
                <a:moveTo>
                  <a:pt x="27140" y="153052"/>
                </a:moveTo>
                <a:lnTo>
                  <a:pt x="25329" y="153052"/>
                </a:lnTo>
                <a:lnTo>
                  <a:pt x="15491" y="154971"/>
                </a:lnTo>
                <a:lnTo>
                  <a:pt x="7438" y="160226"/>
                </a:lnTo>
                <a:lnTo>
                  <a:pt x="1997" y="168067"/>
                </a:lnTo>
                <a:lnTo>
                  <a:pt x="0" y="177743"/>
                </a:lnTo>
                <a:lnTo>
                  <a:pt x="1214" y="185134"/>
                </a:lnTo>
                <a:lnTo>
                  <a:pt x="40224" y="210318"/>
                </a:lnTo>
                <a:lnTo>
                  <a:pt x="84983" y="219773"/>
                </a:lnTo>
                <a:lnTo>
                  <a:pt x="107619" y="220977"/>
                </a:lnTo>
                <a:lnTo>
                  <a:pt x="154288" y="216003"/>
                </a:lnTo>
                <a:lnTo>
                  <a:pt x="197694" y="201773"/>
                </a:lnTo>
                <a:lnTo>
                  <a:pt x="236689" y="179327"/>
                </a:lnTo>
                <a:lnTo>
                  <a:pt x="247674" y="169596"/>
                </a:lnTo>
                <a:lnTo>
                  <a:pt x="107619" y="169596"/>
                </a:lnTo>
                <a:lnTo>
                  <a:pt x="89743" y="168559"/>
                </a:lnTo>
                <a:lnTo>
                  <a:pt x="71493" y="165534"/>
                </a:lnTo>
                <a:lnTo>
                  <a:pt x="53045" y="160647"/>
                </a:lnTo>
                <a:lnTo>
                  <a:pt x="34574" y="154026"/>
                </a:lnTo>
                <a:lnTo>
                  <a:pt x="29077" y="153115"/>
                </a:lnTo>
                <a:lnTo>
                  <a:pt x="27140" y="153052"/>
                </a:lnTo>
                <a:close/>
              </a:path>
              <a:path w="325755" h="220980">
                <a:moveTo>
                  <a:pt x="300315" y="0"/>
                </a:moveTo>
                <a:lnTo>
                  <a:pt x="262768" y="69150"/>
                </a:lnTo>
                <a:lnTo>
                  <a:pt x="237474" y="109808"/>
                </a:lnTo>
                <a:lnTo>
                  <a:pt x="201531" y="141563"/>
                </a:lnTo>
                <a:lnTo>
                  <a:pt x="157420" y="162223"/>
                </a:lnTo>
                <a:lnTo>
                  <a:pt x="107619" y="169596"/>
                </a:lnTo>
                <a:lnTo>
                  <a:pt x="247674" y="169596"/>
                </a:lnTo>
                <a:lnTo>
                  <a:pt x="270126" y="149707"/>
                </a:lnTo>
                <a:lnTo>
                  <a:pt x="296857" y="113952"/>
                </a:lnTo>
                <a:lnTo>
                  <a:pt x="315735" y="73102"/>
                </a:lnTo>
                <a:lnTo>
                  <a:pt x="325613" y="28198"/>
                </a:lnTo>
                <a:lnTo>
                  <a:pt x="325372" y="26407"/>
                </a:lnTo>
                <a:lnTo>
                  <a:pt x="325372" y="24512"/>
                </a:lnTo>
                <a:lnTo>
                  <a:pt x="323396" y="14886"/>
                </a:lnTo>
                <a:lnTo>
                  <a:pt x="318015" y="7104"/>
                </a:lnTo>
                <a:lnTo>
                  <a:pt x="310048" y="1898"/>
                </a:lnTo>
                <a:lnTo>
                  <a:pt x="300315" y="0"/>
                </a:lnTo>
                <a:close/>
              </a:path>
            </a:pathLst>
          </a:custGeom>
          <a:solidFill>
            <a:srgbClr val="FFFFFF"/>
          </a:solidFill>
        </p:spPr>
        <p:txBody>
          <a:bodyPr wrap="square" lIns="0" tIns="0" rIns="0" bIns="0" rtlCol="0"/>
          <a:lstStyle/>
          <a:p>
            <a:endParaRPr/>
          </a:p>
        </p:txBody>
      </p:sp>
      <p:sp>
        <p:nvSpPr>
          <p:cNvPr id="34" name="object 34"/>
          <p:cNvSpPr/>
          <p:nvPr/>
        </p:nvSpPr>
        <p:spPr>
          <a:xfrm>
            <a:off x="16909752" y="812006"/>
            <a:ext cx="304165" cy="321310"/>
          </a:xfrm>
          <a:custGeom>
            <a:avLst/>
            <a:gdLst/>
            <a:ahLst/>
            <a:cxnLst/>
            <a:rect l="l" t="t" r="r" b="b"/>
            <a:pathLst>
              <a:path w="304165" h="321309">
                <a:moveTo>
                  <a:pt x="263573" y="52825"/>
                </a:moveTo>
                <a:lnTo>
                  <a:pt x="145534" y="52825"/>
                </a:lnTo>
                <a:lnTo>
                  <a:pt x="173025" y="55429"/>
                </a:lnTo>
                <a:lnTo>
                  <a:pt x="192657" y="63240"/>
                </a:lnTo>
                <a:lnTo>
                  <a:pt x="204435" y="76259"/>
                </a:lnTo>
                <a:lnTo>
                  <a:pt x="208360" y="94489"/>
                </a:lnTo>
                <a:lnTo>
                  <a:pt x="206661" y="105994"/>
                </a:lnTo>
                <a:lnTo>
                  <a:pt x="169324" y="129696"/>
                </a:lnTo>
                <a:lnTo>
                  <a:pt x="140797" y="133471"/>
                </a:lnTo>
                <a:lnTo>
                  <a:pt x="131317" y="134823"/>
                </a:lnTo>
                <a:lnTo>
                  <a:pt x="123523" y="136104"/>
                </a:lnTo>
                <a:lnTo>
                  <a:pt x="117399" y="137346"/>
                </a:lnTo>
                <a:lnTo>
                  <a:pt x="91708" y="141059"/>
                </a:lnTo>
                <a:lnTo>
                  <a:pt x="51802" y="151636"/>
                </a:lnTo>
                <a:lnTo>
                  <a:pt x="9418" y="188203"/>
                </a:lnTo>
                <a:lnTo>
                  <a:pt x="0" y="231783"/>
                </a:lnTo>
                <a:lnTo>
                  <a:pt x="1989" y="252023"/>
                </a:lnTo>
                <a:lnTo>
                  <a:pt x="31705" y="298661"/>
                </a:lnTo>
                <a:lnTo>
                  <a:pt x="83413" y="319552"/>
                </a:lnTo>
                <a:lnTo>
                  <a:pt x="104426" y="320943"/>
                </a:lnTo>
                <a:lnTo>
                  <a:pt x="136323" y="318635"/>
                </a:lnTo>
                <a:lnTo>
                  <a:pt x="164463" y="311707"/>
                </a:lnTo>
                <a:lnTo>
                  <a:pt x="188845" y="300154"/>
                </a:lnTo>
                <a:lnTo>
                  <a:pt x="209470" y="283970"/>
                </a:lnTo>
                <a:lnTo>
                  <a:pt x="303948" y="283970"/>
                </a:lnTo>
                <a:lnTo>
                  <a:pt x="303948" y="268148"/>
                </a:lnTo>
                <a:lnTo>
                  <a:pt x="129106" y="268148"/>
                </a:lnTo>
                <a:lnTo>
                  <a:pt x="118034" y="267633"/>
                </a:lnTo>
                <a:lnTo>
                  <a:pt x="79448" y="254046"/>
                </a:lnTo>
                <a:lnTo>
                  <a:pt x="66898" y="228830"/>
                </a:lnTo>
                <a:lnTo>
                  <a:pt x="70352" y="210066"/>
                </a:lnTo>
                <a:lnTo>
                  <a:pt x="80696" y="195412"/>
                </a:lnTo>
                <a:lnTo>
                  <a:pt x="97926" y="184853"/>
                </a:lnTo>
                <a:lnTo>
                  <a:pt x="122027" y="178392"/>
                </a:lnTo>
                <a:lnTo>
                  <a:pt x="149195" y="175133"/>
                </a:lnTo>
                <a:lnTo>
                  <a:pt x="171946" y="171205"/>
                </a:lnTo>
                <a:lnTo>
                  <a:pt x="190289" y="166620"/>
                </a:lnTo>
                <a:lnTo>
                  <a:pt x="204234" y="161387"/>
                </a:lnTo>
                <a:lnTo>
                  <a:pt x="271719" y="161387"/>
                </a:lnTo>
                <a:lnTo>
                  <a:pt x="271719" y="99316"/>
                </a:lnTo>
                <a:lnTo>
                  <a:pt x="271300" y="99316"/>
                </a:lnTo>
                <a:lnTo>
                  <a:pt x="271363" y="98907"/>
                </a:lnTo>
                <a:lnTo>
                  <a:pt x="271604" y="98436"/>
                </a:lnTo>
                <a:lnTo>
                  <a:pt x="271719" y="88594"/>
                </a:lnTo>
                <a:lnTo>
                  <a:pt x="269293" y="67380"/>
                </a:lnTo>
                <a:lnTo>
                  <a:pt x="263573" y="52825"/>
                </a:lnTo>
                <a:close/>
              </a:path>
              <a:path w="304165" h="321309">
                <a:moveTo>
                  <a:pt x="303948" y="283970"/>
                </a:moveTo>
                <a:lnTo>
                  <a:pt x="209470" y="283970"/>
                </a:lnTo>
                <a:lnTo>
                  <a:pt x="215400" y="300154"/>
                </a:lnTo>
                <a:lnTo>
                  <a:pt x="226082" y="311707"/>
                </a:lnTo>
                <a:lnTo>
                  <a:pt x="241522" y="318635"/>
                </a:lnTo>
                <a:lnTo>
                  <a:pt x="261730" y="320943"/>
                </a:lnTo>
                <a:lnTo>
                  <a:pt x="272058" y="320464"/>
                </a:lnTo>
                <a:lnTo>
                  <a:pt x="282533" y="319028"/>
                </a:lnTo>
                <a:lnTo>
                  <a:pt x="293161" y="316636"/>
                </a:lnTo>
                <a:lnTo>
                  <a:pt x="303948" y="313288"/>
                </a:lnTo>
                <a:lnTo>
                  <a:pt x="303948" y="283970"/>
                </a:lnTo>
                <a:close/>
              </a:path>
              <a:path w="304165" h="321309">
                <a:moveTo>
                  <a:pt x="271719" y="161387"/>
                </a:moveTo>
                <a:lnTo>
                  <a:pt x="204234" y="161387"/>
                </a:lnTo>
                <a:lnTo>
                  <a:pt x="204234" y="210071"/>
                </a:lnTo>
                <a:lnTo>
                  <a:pt x="202582" y="223687"/>
                </a:lnTo>
                <a:lnTo>
                  <a:pt x="177827" y="255238"/>
                </a:lnTo>
                <a:lnTo>
                  <a:pt x="129106" y="268148"/>
                </a:lnTo>
                <a:lnTo>
                  <a:pt x="281289" y="268148"/>
                </a:lnTo>
                <a:lnTo>
                  <a:pt x="276954" y="266368"/>
                </a:lnTo>
                <a:lnTo>
                  <a:pt x="274557" y="262882"/>
                </a:lnTo>
                <a:lnTo>
                  <a:pt x="272651" y="259342"/>
                </a:lnTo>
                <a:lnTo>
                  <a:pt x="271809" y="254046"/>
                </a:lnTo>
                <a:lnTo>
                  <a:pt x="271719" y="161387"/>
                </a:lnTo>
                <a:close/>
              </a:path>
              <a:path w="304165" h="321309">
                <a:moveTo>
                  <a:pt x="303948" y="266955"/>
                </a:moveTo>
                <a:lnTo>
                  <a:pt x="299236" y="267771"/>
                </a:lnTo>
                <a:lnTo>
                  <a:pt x="296095" y="268148"/>
                </a:lnTo>
                <a:lnTo>
                  <a:pt x="303948" y="268148"/>
                </a:lnTo>
                <a:lnTo>
                  <a:pt x="303948" y="266955"/>
                </a:lnTo>
                <a:close/>
              </a:path>
              <a:path w="304165" h="321309">
                <a:moveTo>
                  <a:pt x="149628" y="0"/>
                </a:moveTo>
                <a:lnTo>
                  <a:pt x="97411" y="5294"/>
                </a:lnTo>
                <a:lnTo>
                  <a:pt x="56919" y="21151"/>
                </a:lnTo>
                <a:lnTo>
                  <a:pt x="24384" y="54127"/>
                </a:lnTo>
                <a:lnTo>
                  <a:pt x="11214" y="101515"/>
                </a:lnTo>
                <a:lnTo>
                  <a:pt x="78049" y="101515"/>
                </a:lnTo>
                <a:lnTo>
                  <a:pt x="84035" y="80209"/>
                </a:lnTo>
                <a:lnTo>
                  <a:pt x="97279" y="64994"/>
                </a:lnTo>
                <a:lnTo>
                  <a:pt x="117780" y="55867"/>
                </a:lnTo>
                <a:lnTo>
                  <a:pt x="145534" y="52825"/>
                </a:lnTo>
                <a:lnTo>
                  <a:pt x="263573" y="52825"/>
                </a:lnTo>
                <a:lnTo>
                  <a:pt x="262020" y="48875"/>
                </a:lnTo>
                <a:lnTo>
                  <a:pt x="232956" y="19978"/>
                </a:lnTo>
                <a:lnTo>
                  <a:pt x="195682" y="4990"/>
                </a:lnTo>
                <a:lnTo>
                  <a:pt x="173757" y="1247"/>
                </a:lnTo>
                <a:lnTo>
                  <a:pt x="149628" y="0"/>
                </a:lnTo>
                <a:close/>
              </a:path>
              <a:path w="304165" h="321309">
                <a:moveTo>
                  <a:pt x="271719" y="99002"/>
                </a:moveTo>
                <a:lnTo>
                  <a:pt x="271541" y="99075"/>
                </a:lnTo>
                <a:lnTo>
                  <a:pt x="271447" y="99253"/>
                </a:lnTo>
                <a:lnTo>
                  <a:pt x="271300" y="99316"/>
                </a:lnTo>
                <a:lnTo>
                  <a:pt x="271719" y="99316"/>
                </a:lnTo>
                <a:lnTo>
                  <a:pt x="271719" y="99002"/>
                </a:lnTo>
                <a:close/>
              </a:path>
            </a:pathLst>
          </a:custGeom>
          <a:solidFill>
            <a:srgbClr val="FFFFFF"/>
          </a:solidFill>
        </p:spPr>
        <p:txBody>
          <a:bodyPr wrap="square" lIns="0" tIns="0" rIns="0" bIns="0" rtlCol="0"/>
          <a:lstStyle/>
          <a:p>
            <a:endParaRPr/>
          </a:p>
        </p:txBody>
      </p:sp>
      <p:sp>
        <p:nvSpPr>
          <p:cNvPr id="35" name="object 35"/>
          <p:cNvSpPr/>
          <p:nvPr/>
        </p:nvSpPr>
        <p:spPr>
          <a:xfrm>
            <a:off x="17231693" y="812584"/>
            <a:ext cx="440055" cy="311785"/>
          </a:xfrm>
          <a:custGeom>
            <a:avLst/>
            <a:gdLst/>
            <a:ahLst/>
            <a:cxnLst/>
            <a:rect l="l" t="t" r="r" b="b"/>
            <a:pathLst>
              <a:path w="440055" h="311784">
                <a:moveTo>
                  <a:pt x="63411" y="8261"/>
                </a:moveTo>
                <a:lnTo>
                  <a:pt x="0" y="8261"/>
                </a:lnTo>
                <a:lnTo>
                  <a:pt x="0" y="311592"/>
                </a:lnTo>
                <a:lnTo>
                  <a:pt x="66929" y="311592"/>
                </a:lnTo>
                <a:lnTo>
                  <a:pt x="66929" y="131451"/>
                </a:lnTo>
                <a:lnTo>
                  <a:pt x="68179" y="114383"/>
                </a:lnTo>
                <a:lnTo>
                  <a:pt x="86855" y="73369"/>
                </a:lnTo>
                <a:lnTo>
                  <a:pt x="119960" y="54099"/>
                </a:lnTo>
                <a:lnTo>
                  <a:pt x="133210" y="52815"/>
                </a:lnTo>
                <a:lnTo>
                  <a:pt x="430921" y="52815"/>
                </a:lnTo>
                <a:lnTo>
                  <a:pt x="429524" y="50469"/>
                </a:lnTo>
                <a:lnTo>
                  <a:pt x="63411" y="50469"/>
                </a:lnTo>
                <a:lnTo>
                  <a:pt x="63411" y="8261"/>
                </a:lnTo>
                <a:close/>
              </a:path>
              <a:path w="440055" h="311784">
                <a:moveTo>
                  <a:pt x="318032" y="52815"/>
                </a:moveTo>
                <a:lnTo>
                  <a:pt x="133210" y="52815"/>
                </a:lnTo>
                <a:lnTo>
                  <a:pt x="146814" y="53804"/>
                </a:lnTo>
                <a:lnTo>
                  <a:pt x="158273" y="56774"/>
                </a:lnTo>
                <a:lnTo>
                  <a:pt x="183638" y="88325"/>
                </a:lnTo>
                <a:lnTo>
                  <a:pt x="186570" y="311592"/>
                </a:lnTo>
                <a:lnTo>
                  <a:pt x="253479" y="311592"/>
                </a:lnTo>
                <a:lnTo>
                  <a:pt x="253479" y="133817"/>
                </a:lnTo>
                <a:lnTo>
                  <a:pt x="257509" y="98376"/>
                </a:lnTo>
                <a:lnTo>
                  <a:pt x="269605" y="73063"/>
                </a:lnTo>
                <a:lnTo>
                  <a:pt x="289777" y="57876"/>
                </a:lnTo>
                <a:lnTo>
                  <a:pt x="318032" y="52815"/>
                </a:lnTo>
                <a:close/>
              </a:path>
              <a:path w="440055" h="311784">
                <a:moveTo>
                  <a:pt x="430921" y="52815"/>
                </a:moveTo>
                <a:lnTo>
                  <a:pt x="318032" y="52815"/>
                </a:lnTo>
                <a:lnTo>
                  <a:pt x="334381" y="54208"/>
                </a:lnTo>
                <a:lnTo>
                  <a:pt x="347653" y="58388"/>
                </a:lnTo>
                <a:lnTo>
                  <a:pt x="371098" y="97872"/>
                </a:lnTo>
                <a:lnTo>
                  <a:pt x="373130" y="311592"/>
                </a:lnTo>
                <a:lnTo>
                  <a:pt x="440018" y="311592"/>
                </a:lnTo>
                <a:lnTo>
                  <a:pt x="439919" y="101456"/>
                </a:lnTo>
                <a:lnTo>
                  <a:pt x="433681" y="57448"/>
                </a:lnTo>
                <a:lnTo>
                  <a:pt x="430921" y="52815"/>
                </a:lnTo>
                <a:close/>
              </a:path>
              <a:path w="440055" h="311784">
                <a:moveTo>
                  <a:pt x="158382" y="0"/>
                </a:moveTo>
                <a:lnTo>
                  <a:pt x="130561" y="3151"/>
                </a:lnTo>
                <a:lnTo>
                  <a:pt x="105749" y="12610"/>
                </a:lnTo>
                <a:lnTo>
                  <a:pt x="83927" y="28381"/>
                </a:lnTo>
                <a:lnTo>
                  <a:pt x="65076" y="50469"/>
                </a:lnTo>
                <a:lnTo>
                  <a:pt x="243489" y="50469"/>
                </a:lnTo>
                <a:lnTo>
                  <a:pt x="230691" y="28381"/>
                </a:lnTo>
                <a:lnTo>
                  <a:pt x="212240" y="12610"/>
                </a:lnTo>
                <a:lnTo>
                  <a:pt x="188138" y="3151"/>
                </a:lnTo>
                <a:lnTo>
                  <a:pt x="158382" y="0"/>
                </a:lnTo>
                <a:close/>
              </a:path>
              <a:path w="440055" h="311784">
                <a:moveTo>
                  <a:pt x="338523" y="0"/>
                </a:moveTo>
                <a:lnTo>
                  <a:pt x="310809" y="3151"/>
                </a:lnTo>
                <a:lnTo>
                  <a:pt x="285733" y="12610"/>
                </a:lnTo>
                <a:lnTo>
                  <a:pt x="263293" y="28381"/>
                </a:lnTo>
                <a:lnTo>
                  <a:pt x="243489" y="50469"/>
                </a:lnTo>
                <a:lnTo>
                  <a:pt x="429524" y="50469"/>
                </a:lnTo>
                <a:lnTo>
                  <a:pt x="414664" y="25526"/>
                </a:lnTo>
                <a:lnTo>
                  <a:pt x="382949" y="6380"/>
                </a:lnTo>
                <a:lnTo>
                  <a:pt x="338523" y="0"/>
                </a:lnTo>
                <a:close/>
              </a:path>
            </a:pathLst>
          </a:custGeom>
          <a:solidFill>
            <a:srgbClr val="FFFFFF"/>
          </a:solidFill>
        </p:spPr>
        <p:txBody>
          <a:bodyPr wrap="square" lIns="0" tIns="0" rIns="0" bIns="0" rtlCol="0"/>
          <a:lstStyle/>
          <a:p>
            <a:endParaRPr/>
          </a:p>
        </p:txBody>
      </p:sp>
      <p:sp>
        <p:nvSpPr>
          <p:cNvPr id="36" name="object 36"/>
          <p:cNvSpPr/>
          <p:nvPr/>
        </p:nvSpPr>
        <p:spPr>
          <a:xfrm>
            <a:off x="17744051" y="820846"/>
            <a:ext cx="0" cy="303530"/>
          </a:xfrm>
          <a:custGeom>
            <a:avLst/>
            <a:gdLst/>
            <a:ahLst/>
            <a:cxnLst/>
            <a:rect l="l" t="t" r="r" b="b"/>
            <a:pathLst>
              <a:path h="303530">
                <a:moveTo>
                  <a:pt x="0" y="0"/>
                </a:moveTo>
                <a:lnTo>
                  <a:pt x="0" y="303331"/>
                </a:lnTo>
              </a:path>
            </a:pathLst>
          </a:custGeom>
          <a:ln w="66835">
            <a:solidFill>
              <a:srgbClr val="FFFFFF"/>
            </a:solidFill>
          </a:ln>
        </p:spPr>
        <p:txBody>
          <a:bodyPr wrap="square" lIns="0" tIns="0" rIns="0" bIns="0" rtlCol="0"/>
          <a:lstStyle/>
          <a:p>
            <a:endParaRPr/>
          </a:p>
        </p:txBody>
      </p:sp>
      <p:sp>
        <p:nvSpPr>
          <p:cNvPr id="37" name="object 37"/>
          <p:cNvSpPr/>
          <p:nvPr/>
        </p:nvSpPr>
        <p:spPr>
          <a:xfrm>
            <a:off x="17710633" y="705258"/>
            <a:ext cx="67310" cy="63500"/>
          </a:xfrm>
          <a:custGeom>
            <a:avLst/>
            <a:gdLst/>
            <a:ahLst/>
            <a:cxnLst/>
            <a:rect l="l" t="t" r="r" b="b"/>
            <a:pathLst>
              <a:path w="67309" h="63500">
                <a:moveTo>
                  <a:pt x="66835" y="0"/>
                </a:moveTo>
                <a:lnTo>
                  <a:pt x="0" y="0"/>
                </a:lnTo>
                <a:lnTo>
                  <a:pt x="0" y="63359"/>
                </a:lnTo>
                <a:lnTo>
                  <a:pt x="66835" y="63359"/>
                </a:lnTo>
                <a:lnTo>
                  <a:pt x="66835" y="0"/>
                </a:lnTo>
                <a:close/>
              </a:path>
            </a:pathLst>
          </a:custGeom>
          <a:solidFill>
            <a:srgbClr val="FFFFFF"/>
          </a:solidFill>
        </p:spPr>
        <p:txBody>
          <a:bodyPr wrap="square" lIns="0" tIns="0" rIns="0" bIns="0" rtlCol="0"/>
          <a:lstStyle/>
          <a:p>
            <a:endParaRPr/>
          </a:p>
        </p:txBody>
      </p:sp>
      <p:sp>
        <p:nvSpPr>
          <p:cNvPr id="38" name="object 38"/>
          <p:cNvSpPr/>
          <p:nvPr/>
        </p:nvSpPr>
        <p:spPr>
          <a:xfrm>
            <a:off x="17802525" y="812584"/>
            <a:ext cx="270510" cy="320040"/>
          </a:xfrm>
          <a:custGeom>
            <a:avLst/>
            <a:gdLst/>
            <a:ahLst/>
            <a:cxnLst/>
            <a:rect l="l" t="t" r="r" b="b"/>
            <a:pathLst>
              <a:path w="270509" h="320040">
                <a:moveTo>
                  <a:pt x="66898" y="214213"/>
                </a:moveTo>
                <a:lnTo>
                  <a:pt x="0" y="214213"/>
                </a:lnTo>
                <a:lnTo>
                  <a:pt x="2898" y="238545"/>
                </a:lnTo>
                <a:lnTo>
                  <a:pt x="22556" y="278429"/>
                </a:lnTo>
                <a:lnTo>
                  <a:pt x="58464" y="305287"/>
                </a:lnTo>
                <a:lnTo>
                  <a:pt x="106000" y="318198"/>
                </a:lnTo>
                <a:lnTo>
                  <a:pt x="134404" y="319812"/>
                </a:lnTo>
                <a:lnTo>
                  <a:pt x="160583" y="318417"/>
                </a:lnTo>
                <a:lnTo>
                  <a:pt x="206353" y="307249"/>
                </a:lnTo>
                <a:lnTo>
                  <a:pt x="245160" y="282815"/>
                </a:lnTo>
                <a:lnTo>
                  <a:pt x="257537" y="266965"/>
                </a:lnTo>
                <a:lnTo>
                  <a:pt x="135577" y="266965"/>
                </a:lnTo>
                <a:lnTo>
                  <a:pt x="107497" y="263670"/>
                </a:lnTo>
                <a:lnTo>
                  <a:pt x="86701" y="253782"/>
                </a:lnTo>
                <a:lnTo>
                  <a:pt x="73173" y="237298"/>
                </a:lnTo>
                <a:lnTo>
                  <a:pt x="66898" y="214213"/>
                </a:lnTo>
                <a:close/>
              </a:path>
              <a:path w="270509" h="320040">
                <a:moveTo>
                  <a:pt x="133210" y="0"/>
                </a:moveTo>
                <a:lnTo>
                  <a:pt x="87291" y="4697"/>
                </a:lnTo>
                <a:lnTo>
                  <a:pt x="49296" y="18795"/>
                </a:lnTo>
                <a:lnTo>
                  <a:pt x="17144" y="47261"/>
                </a:lnTo>
                <a:lnTo>
                  <a:pt x="6439" y="86887"/>
                </a:lnTo>
                <a:lnTo>
                  <a:pt x="8349" y="106492"/>
                </a:lnTo>
                <a:lnTo>
                  <a:pt x="36983" y="150791"/>
                </a:lnTo>
                <a:lnTo>
                  <a:pt x="82539" y="171273"/>
                </a:lnTo>
                <a:lnTo>
                  <a:pt x="151234" y="187800"/>
                </a:lnTo>
                <a:lnTo>
                  <a:pt x="164684" y="191175"/>
                </a:lnTo>
                <a:lnTo>
                  <a:pt x="200610" y="216372"/>
                </a:lnTo>
                <a:lnTo>
                  <a:pt x="203030" y="227082"/>
                </a:lnTo>
                <a:lnTo>
                  <a:pt x="199452" y="244542"/>
                </a:lnTo>
                <a:lnTo>
                  <a:pt x="187012" y="257005"/>
                </a:lnTo>
                <a:lnTo>
                  <a:pt x="165718" y="264476"/>
                </a:lnTo>
                <a:lnTo>
                  <a:pt x="135577" y="266965"/>
                </a:lnTo>
                <a:lnTo>
                  <a:pt x="257537" y="266965"/>
                </a:lnTo>
                <a:lnTo>
                  <a:pt x="258900" y="265219"/>
                </a:lnTo>
                <a:lnTo>
                  <a:pt x="267147" y="244682"/>
                </a:lnTo>
                <a:lnTo>
                  <a:pt x="269897" y="221207"/>
                </a:lnTo>
                <a:lnTo>
                  <a:pt x="267988" y="202117"/>
                </a:lnTo>
                <a:lnTo>
                  <a:pt x="239395" y="158466"/>
                </a:lnTo>
                <a:lnTo>
                  <a:pt x="193285" y="138211"/>
                </a:lnTo>
                <a:lnTo>
                  <a:pt x="145927" y="127024"/>
                </a:lnTo>
                <a:lnTo>
                  <a:pt x="126027" y="122497"/>
                </a:lnTo>
                <a:lnTo>
                  <a:pt x="81107" y="102983"/>
                </a:lnTo>
                <a:lnTo>
                  <a:pt x="73338" y="83934"/>
                </a:lnTo>
                <a:lnTo>
                  <a:pt x="76790" y="70329"/>
                </a:lnTo>
                <a:lnTo>
                  <a:pt x="87142" y="60610"/>
                </a:lnTo>
                <a:lnTo>
                  <a:pt x="104388" y="54779"/>
                </a:lnTo>
                <a:lnTo>
                  <a:pt x="128519" y="52836"/>
                </a:lnTo>
                <a:lnTo>
                  <a:pt x="247309" y="52836"/>
                </a:lnTo>
                <a:lnTo>
                  <a:pt x="246597" y="51236"/>
                </a:lnTo>
                <a:lnTo>
                  <a:pt x="217082" y="21161"/>
                </a:lnTo>
                <a:lnTo>
                  <a:pt x="179701" y="5287"/>
                </a:lnTo>
                <a:lnTo>
                  <a:pt x="157597" y="1321"/>
                </a:lnTo>
                <a:lnTo>
                  <a:pt x="133210" y="0"/>
                </a:lnTo>
                <a:close/>
              </a:path>
              <a:path w="270509" h="320040">
                <a:moveTo>
                  <a:pt x="247309" y="52836"/>
                </a:moveTo>
                <a:lnTo>
                  <a:pt x="128519" y="52836"/>
                </a:lnTo>
                <a:lnTo>
                  <a:pt x="152368" y="55366"/>
                </a:lnTo>
                <a:lnTo>
                  <a:pt x="170589" y="62954"/>
                </a:lnTo>
                <a:lnTo>
                  <a:pt x="183174" y="75598"/>
                </a:lnTo>
                <a:lnTo>
                  <a:pt x="190119" y="93295"/>
                </a:lnTo>
                <a:lnTo>
                  <a:pt x="259950" y="93295"/>
                </a:lnTo>
                <a:lnTo>
                  <a:pt x="255301" y="70777"/>
                </a:lnTo>
                <a:lnTo>
                  <a:pt x="247309" y="52836"/>
                </a:lnTo>
                <a:close/>
              </a:path>
            </a:pathLst>
          </a:custGeom>
          <a:solidFill>
            <a:srgbClr val="FFFFFF"/>
          </a:solidFill>
        </p:spPr>
        <p:txBody>
          <a:bodyPr wrap="square" lIns="0" tIns="0" rIns="0" bIns="0" rtlCol="0"/>
          <a:lstStyle/>
          <a:p>
            <a:endParaRPr/>
          </a:p>
        </p:txBody>
      </p:sp>
      <p:sp>
        <p:nvSpPr>
          <p:cNvPr id="39" name="object 39"/>
          <p:cNvSpPr/>
          <p:nvPr/>
        </p:nvSpPr>
        <p:spPr>
          <a:xfrm>
            <a:off x="18093277" y="812006"/>
            <a:ext cx="304165" cy="321310"/>
          </a:xfrm>
          <a:custGeom>
            <a:avLst/>
            <a:gdLst/>
            <a:ahLst/>
            <a:cxnLst/>
            <a:rect l="l" t="t" r="r" b="b"/>
            <a:pathLst>
              <a:path w="304165" h="321309">
                <a:moveTo>
                  <a:pt x="263545" y="52825"/>
                </a:moveTo>
                <a:lnTo>
                  <a:pt x="145524" y="52825"/>
                </a:lnTo>
                <a:lnTo>
                  <a:pt x="172994" y="55429"/>
                </a:lnTo>
                <a:lnTo>
                  <a:pt x="192632" y="63240"/>
                </a:lnTo>
                <a:lnTo>
                  <a:pt x="204426" y="76259"/>
                </a:lnTo>
                <a:lnTo>
                  <a:pt x="208360" y="94489"/>
                </a:lnTo>
                <a:lnTo>
                  <a:pt x="206661" y="105994"/>
                </a:lnTo>
                <a:lnTo>
                  <a:pt x="169308" y="129696"/>
                </a:lnTo>
                <a:lnTo>
                  <a:pt x="140770" y="133471"/>
                </a:lnTo>
                <a:lnTo>
                  <a:pt x="131286" y="134823"/>
                </a:lnTo>
                <a:lnTo>
                  <a:pt x="123494" y="136104"/>
                </a:lnTo>
                <a:lnTo>
                  <a:pt x="117399" y="137346"/>
                </a:lnTo>
                <a:lnTo>
                  <a:pt x="91710" y="141059"/>
                </a:lnTo>
                <a:lnTo>
                  <a:pt x="51798" y="151636"/>
                </a:lnTo>
                <a:lnTo>
                  <a:pt x="9391" y="188203"/>
                </a:lnTo>
                <a:lnTo>
                  <a:pt x="0" y="231783"/>
                </a:lnTo>
                <a:lnTo>
                  <a:pt x="1980" y="252023"/>
                </a:lnTo>
                <a:lnTo>
                  <a:pt x="31674" y="298661"/>
                </a:lnTo>
                <a:lnTo>
                  <a:pt x="83403" y="319552"/>
                </a:lnTo>
                <a:lnTo>
                  <a:pt x="104457" y="320943"/>
                </a:lnTo>
                <a:lnTo>
                  <a:pt x="136331" y="318635"/>
                </a:lnTo>
                <a:lnTo>
                  <a:pt x="164463" y="311707"/>
                </a:lnTo>
                <a:lnTo>
                  <a:pt x="188853" y="300154"/>
                </a:lnTo>
                <a:lnTo>
                  <a:pt x="209501" y="283970"/>
                </a:lnTo>
                <a:lnTo>
                  <a:pt x="303948" y="283970"/>
                </a:lnTo>
                <a:lnTo>
                  <a:pt x="303948" y="268148"/>
                </a:lnTo>
                <a:lnTo>
                  <a:pt x="129106" y="268148"/>
                </a:lnTo>
                <a:lnTo>
                  <a:pt x="118032" y="267633"/>
                </a:lnTo>
                <a:lnTo>
                  <a:pt x="79435" y="254046"/>
                </a:lnTo>
                <a:lnTo>
                  <a:pt x="66898" y="228830"/>
                </a:lnTo>
                <a:lnTo>
                  <a:pt x="70349" y="210066"/>
                </a:lnTo>
                <a:lnTo>
                  <a:pt x="80695" y="195412"/>
                </a:lnTo>
                <a:lnTo>
                  <a:pt x="97948" y="184853"/>
                </a:lnTo>
                <a:lnTo>
                  <a:pt x="122111" y="178392"/>
                </a:lnTo>
                <a:lnTo>
                  <a:pt x="149185" y="175133"/>
                </a:lnTo>
                <a:lnTo>
                  <a:pt x="171901" y="171205"/>
                </a:lnTo>
                <a:lnTo>
                  <a:pt x="190238" y="166620"/>
                </a:lnTo>
                <a:lnTo>
                  <a:pt x="204171" y="161387"/>
                </a:lnTo>
                <a:lnTo>
                  <a:pt x="271677" y="161387"/>
                </a:lnTo>
                <a:lnTo>
                  <a:pt x="271677" y="88594"/>
                </a:lnTo>
                <a:lnTo>
                  <a:pt x="269257" y="67380"/>
                </a:lnTo>
                <a:lnTo>
                  <a:pt x="263545" y="52825"/>
                </a:lnTo>
                <a:close/>
              </a:path>
              <a:path w="304165" h="321309">
                <a:moveTo>
                  <a:pt x="303948" y="283970"/>
                </a:moveTo>
                <a:lnTo>
                  <a:pt x="209501" y="283970"/>
                </a:lnTo>
                <a:lnTo>
                  <a:pt x="215381" y="300154"/>
                </a:lnTo>
                <a:lnTo>
                  <a:pt x="226042" y="311707"/>
                </a:lnTo>
                <a:lnTo>
                  <a:pt x="241474" y="318635"/>
                </a:lnTo>
                <a:lnTo>
                  <a:pt x="261667" y="320943"/>
                </a:lnTo>
                <a:lnTo>
                  <a:pt x="272025" y="320464"/>
                </a:lnTo>
                <a:lnTo>
                  <a:pt x="282533" y="319028"/>
                </a:lnTo>
                <a:lnTo>
                  <a:pt x="293178" y="316636"/>
                </a:lnTo>
                <a:lnTo>
                  <a:pt x="303948" y="313288"/>
                </a:lnTo>
                <a:lnTo>
                  <a:pt x="303948" y="283970"/>
                </a:lnTo>
                <a:close/>
              </a:path>
              <a:path w="304165" h="321309">
                <a:moveTo>
                  <a:pt x="271677" y="161387"/>
                </a:moveTo>
                <a:lnTo>
                  <a:pt x="204171" y="161387"/>
                </a:lnTo>
                <a:lnTo>
                  <a:pt x="204171" y="210071"/>
                </a:lnTo>
                <a:lnTo>
                  <a:pt x="202524" y="223687"/>
                </a:lnTo>
                <a:lnTo>
                  <a:pt x="177795" y="255238"/>
                </a:lnTo>
                <a:lnTo>
                  <a:pt x="129106" y="268148"/>
                </a:lnTo>
                <a:lnTo>
                  <a:pt x="281258" y="268148"/>
                </a:lnTo>
                <a:lnTo>
                  <a:pt x="276986" y="266368"/>
                </a:lnTo>
                <a:lnTo>
                  <a:pt x="274609" y="262882"/>
                </a:lnTo>
                <a:lnTo>
                  <a:pt x="272651" y="259342"/>
                </a:lnTo>
                <a:lnTo>
                  <a:pt x="271771" y="254046"/>
                </a:lnTo>
                <a:lnTo>
                  <a:pt x="271677" y="161387"/>
                </a:lnTo>
                <a:close/>
              </a:path>
              <a:path w="304165" h="321309">
                <a:moveTo>
                  <a:pt x="303948" y="266955"/>
                </a:moveTo>
                <a:lnTo>
                  <a:pt x="299257" y="267771"/>
                </a:lnTo>
                <a:lnTo>
                  <a:pt x="296127" y="268148"/>
                </a:lnTo>
                <a:lnTo>
                  <a:pt x="303948" y="268148"/>
                </a:lnTo>
                <a:lnTo>
                  <a:pt x="303948" y="266955"/>
                </a:lnTo>
                <a:close/>
              </a:path>
              <a:path w="304165" h="321309">
                <a:moveTo>
                  <a:pt x="149660" y="0"/>
                </a:moveTo>
                <a:lnTo>
                  <a:pt x="97457" y="5294"/>
                </a:lnTo>
                <a:lnTo>
                  <a:pt x="57003" y="21151"/>
                </a:lnTo>
                <a:lnTo>
                  <a:pt x="24312" y="54127"/>
                </a:lnTo>
                <a:lnTo>
                  <a:pt x="11120" y="101515"/>
                </a:lnTo>
                <a:lnTo>
                  <a:pt x="78049" y="101515"/>
                </a:lnTo>
                <a:lnTo>
                  <a:pt x="84026" y="80209"/>
                </a:lnTo>
                <a:lnTo>
                  <a:pt x="97262" y="64994"/>
                </a:lnTo>
                <a:lnTo>
                  <a:pt x="117760" y="55867"/>
                </a:lnTo>
                <a:lnTo>
                  <a:pt x="145524" y="52825"/>
                </a:lnTo>
                <a:lnTo>
                  <a:pt x="263545" y="52825"/>
                </a:lnTo>
                <a:lnTo>
                  <a:pt x="261995" y="48875"/>
                </a:lnTo>
                <a:lnTo>
                  <a:pt x="232956" y="19978"/>
                </a:lnTo>
                <a:lnTo>
                  <a:pt x="195686" y="4990"/>
                </a:lnTo>
                <a:lnTo>
                  <a:pt x="173761" y="1247"/>
                </a:lnTo>
                <a:lnTo>
                  <a:pt x="149660" y="0"/>
                </a:lnTo>
                <a:close/>
              </a:path>
            </a:pathLst>
          </a:custGeom>
          <a:solidFill>
            <a:srgbClr val="FFFFFF"/>
          </a:solidFill>
        </p:spPr>
        <p:txBody>
          <a:bodyPr wrap="square" lIns="0" tIns="0" rIns="0" bIns="0" rtlCol="0"/>
          <a:lstStyle/>
          <a:p>
            <a:endParaRPr/>
          </a:p>
        </p:txBody>
      </p:sp>
      <p:sp>
        <p:nvSpPr>
          <p:cNvPr id="40" name="object 40"/>
          <p:cNvSpPr/>
          <p:nvPr/>
        </p:nvSpPr>
        <p:spPr>
          <a:xfrm>
            <a:off x="18415209" y="812584"/>
            <a:ext cx="266700" cy="311785"/>
          </a:xfrm>
          <a:custGeom>
            <a:avLst/>
            <a:gdLst/>
            <a:ahLst/>
            <a:cxnLst/>
            <a:rect l="l" t="t" r="r" b="b"/>
            <a:pathLst>
              <a:path w="266700" h="311784">
                <a:moveTo>
                  <a:pt x="63380" y="8261"/>
                </a:moveTo>
                <a:lnTo>
                  <a:pt x="0" y="8261"/>
                </a:lnTo>
                <a:lnTo>
                  <a:pt x="0" y="311592"/>
                </a:lnTo>
                <a:lnTo>
                  <a:pt x="66867" y="311592"/>
                </a:lnTo>
                <a:lnTo>
                  <a:pt x="66867" y="132655"/>
                </a:lnTo>
                <a:lnTo>
                  <a:pt x="68114" y="116326"/>
                </a:lnTo>
                <a:lnTo>
                  <a:pt x="86866" y="75704"/>
                </a:lnTo>
                <a:lnTo>
                  <a:pt x="124566" y="54246"/>
                </a:lnTo>
                <a:lnTo>
                  <a:pt x="127389" y="53987"/>
                </a:lnTo>
                <a:lnTo>
                  <a:pt x="64532" y="53987"/>
                </a:lnTo>
                <a:lnTo>
                  <a:pt x="63380" y="52815"/>
                </a:lnTo>
                <a:lnTo>
                  <a:pt x="63380" y="8261"/>
                </a:lnTo>
                <a:close/>
              </a:path>
              <a:path w="266700" h="311784">
                <a:moveTo>
                  <a:pt x="256242" y="52815"/>
                </a:moveTo>
                <a:lnTo>
                  <a:pt x="140205" y="52815"/>
                </a:lnTo>
                <a:lnTo>
                  <a:pt x="165268" y="57069"/>
                </a:lnTo>
                <a:lnTo>
                  <a:pt x="183497" y="69832"/>
                </a:lnTo>
                <a:lnTo>
                  <a:pt x="194901" y="91105"/>
                </a:lnTo>
                <a:lnTo>
                  <a:pt x="199491" y="120886"/>
                </a:lnTo>
                <a:lnTo>
                  <a:pt x="199491" y="311592"/>
                </a:lnTo>
                <a:lnTo>
                  <a:pt x="266410" y="311592"/>
                </a:lnTo>
                <a:lnTo>
                  <a:pt x="266410" y="103284"/>
                </a:lnTo>
                <a:lnTo>
                  <a:pt x="264607" y="79532"/>
                </a:lnTo>
                <a:lnTo>
                  <a:pt x="259201" y="58699"/>
                </a:lnTo>
                <a:lnTo>
                  <a:pt x="256242" y="52815"/>
                </a:lnTo>
                <a:close/>
              </a:path>
              <a:path w="266700" h="311784">
                <a:moveTo>
                  <a:pt x="159031" y="0"/>
                </a:moveTo>
                <a:lnTo>
                  <a:pt x="129998" y="3380"/>
                </a:lnTo>
                <a:lnTo>
                  <a:pt x="104564" y="13513"/>
                </a:lnTo>
                <a:lnTo>
                  <a:pt x="82740" y="30387"/>
                </a:lnTo>
                <a:lnTo>
                  <a:pt x="64532" y="53987"/>
                </a:lnTo>
                <a:lnTo>
                  <a:pt x="127389" y="53987"/>
                </a:lnTo>
                <a:lnTo>
                  <a:pt x="140205" y="52815"/>
                </a:lnTo>
                <a:lnTo>
                  <a:pt x="256242" y="52815"/>
                </a:lnTo>
                <a:lnTo>
                  <a:pt x="222163" y="14568"/>
                </a:lnTo>
                <a:lnTo>
                  <a:pt x="182854" y="1627"/>
                </a:lnTo>
                <a:lnTo>
                  <a:pt x="159031" y="0"/>
                </a:lnTo>
                <a:close/>
              </a:path>
            </a:pathLst>
          </a:custGeom>
          <a:solidFill>
            <a:srgbClr val="FFFFFF"/>
          </a:solidFill>
        </p:spPr>
        <p:txBody>
          <a:bodyPr wrap="square" lIns="0" tIns="0" rIns="0" bIns="0" rtlCol="0"/>
          <a:lstStyle/>
          <a:p>
            <a:endParaRPr/>
          </a:p>
        </p:txBody>
      </p:sp>
      <p:sp>
        <p:nvSpPr>
          <p:cNvPr id="41" name="object 41"/>
          <p:cNvSpPr/>
          <p:nvPr/>
        </p:nvSpPr>
        <p:spPr>
          <a:xfrm>
            <a:off x="18701500" y="812006"/>
            <a:ext cx="304165" cy="321310"/>
          </a:xfrm>
          <a:custGeom>
            <a:avLst/>
            <a:gdLst/>
            <a:ahLst/>
            <a:cxnLst/>
            <a:rect l="l" t="t" r="r" b="b"/>
            <a:pathLst>
              <a:path w="304165" h="321309">
                <a:moveTo>
                  <a:pt x="263553" y="52825"/>
                </a:moveTo>
                <a:lnTo>
                  <a:pt x="145534" y="52825"/>
                </a:lnTo>
                <a:lnTo>
                  <a:pt x="172981" y="55429"/>
                </a:lnTo>
                <a:lnTo>
                  <a:pt x="192600" y="63240"/>
                </a:lnTo>
                <a:lnTo>
                  <a:pt x="204379" y="76259"/>
                </a:lnTo>
                <a:lnTo>
                  <a:pt x="208307" y="94489"/>
                </a:lnTo>
                <a:lnTo>
                  <a:pt x="206617" y="105994"/>
                </a:lnTo>
                <a:lnTo>
                  <a:pt x="169293" y="129696"/>
                </a:lnTo>
                <a:lnTo>
                  <a:pt x="140783" y="133471"/>
                </a:lnTo>
                <a:lnTo>
                  <a:pt x="131276" y="134823"/>
                </a:lnTo>
                <a:lnTo>
                  <a:pt x="123452" y="136104"/>
                </a:lnTo>
                <a:lnTo>
                  <a:pt x="117315" y="137346"/>
                </a:lnTo>
                <a:lnTo>
                  <a:pt x="91668" y="141059"/>
                </a:lnTo>
                <a:lnTo>
                  <a:pt x="51779" y="151636"/>
                </a:lnTo>
                <a:lnTo>
                  <a:pt x="9384" y="188203"/>
                </a:lnTo>
                <a:lnTo>
                  <a:pt x="0" y="231783"/>
                </a:lnTo>
                <a:lnTo>
                  <a:pt x="1973" y="252023"/>
                </a:lnTo>
                <a:lnTo>
                  <a:pt x="31684" y="298661"/>
                </a:lnTo>
                <a:lnTo>
                  <a:pt x="83405" y="319552"/>
                </a:lnTo>
                <a:lnTo>
                  <a:pt x="104457" y="320943"/>
                </a:lnTo>
                <a:lnTo>
                  <a:pt x="136301" y="318635"/>
                </a:lnTo>
                <a:lnTo>
                  <a:pt x="164420" y="311707"/>
                </a:lnTo>
                <a:lnTo>
                  <a:pt x="188810" y="300154"/>
                </a:lnTo>
                <a:lnTo>
                  <a:pt x="209470" y="283970"/>
                </a:lnTo>
                <a:lnTo>
                  <a:pt x="303917" y="283970"/>
                </a:lnTo>
                <a:lnTo>
                  <a:pt x="303917" y="268148"/>
                </a:lnTo>
                <a:lnTo>
                  <a:pt x="129085" y="268148"/>
                </a:lnTo>
                <a:lnTo>
                  <a:pt x="117993" y="267633"/>
                </a:lnTo>
                <a:lnTo>
                  <a:pt x="79426" y="254046"/>
                </a:lnTo>
                <a:lnTo>
                  <a:pt x="66929" y="228830"/>
                </a:lnTo>
                <a:lnTo>
                  <a:pt x="70370" y="210066"/>
                </a:lnTo>
                <a:lnTo>
                  <a:pt x="80691" y="195412"/>
                </a:lnTo>
                <a:lnTo>
                  <a:pt x="97913" y="184853"/>
                </a:lnTo>
                <a:lnTo>
                  <a:pt x="122048" y="178392"/>
                </a:lnTo>
                <a:lnTo>
                  <a:pt x="149159" y="175133"/>
                </a:lnTo>
                <a:lnTo>
                  <a:pt x="171901" y="171205"/>
                </a:lnTo>
                <a:lnTo>
                  <a:pt x="190263" y="166620"/>
                </a:lnTo>
                <a:lnTo>
                  <a:pt x="204234" y="161387"/>
                </a:lnTo>
                <a:lnTo>
                  <a:pt x="271709" y="161387"/>
                </a:lnTo>
                <a:lnTo>
                  <a:pt x="271709" y="88594"/>
                </a:lnTo>
                <a:lnTo>
                  <a:pt x="269280" y="67380"/>
                </a:lnTo>
                <a:lnTo>
                  <a:pt x="263553" y="52825"/>
                </a:lnTo>
                <a:close/>
              </a:path>
              <a:path w="304165" h="321309">
                <a:moveTo>
                  <a:pt x="303917" y="283970"/>
                </a:moveTo>
                <a:lnTo>
                  <a:pt x="209470" y="283970"/>
                </a:lnTo>
                <a:lnTo>
                  <a:pt x="215391" y="300154"/>
                </a:lnTo>
                <a:lnTo>
                  <a:pt x="226070" y="311707"/>
                </a:lnTo>
                <a:lnTo>
                  <a:pt x="241506" y="318635"/>
                </a:lnTo>
                <a:lnTo>
                  <a:pt x="261698" y="320943"/>
                </a:lnTo>
                <a:lnTo>
                  <a:pt x="272031" y="320464"/>
                </a:lnTo>
                <a:lnTo>
                  <a:pt x="282513" y="319028"/>
                </a:lnTo>
                <a:lnTo>
                  <a:pt x="293143" y="316636"/>
                </a:lnTo>
                <a:lnTo>
                  <a:pt x="303917" y="313288"/>
                </a:lnTo>
                <a:lnTo>
                  <a:pt x="303917" y="283970"/>
                </a:lnTo>
                <a:close/>
              </a:path>
              <a:path w="304165" h="321309">
                <a:moveTo>
                  <a:pt x="271709" y="161387"/>
                </a:moveTo>
                <a:lnTo>
                  <a:pt x="204234" y="161387"/>
                </a:lnTo>
                <a:lnTo>
                  <a:pt x="204234" y="210071"/>
                </a:lnTo>
                <a:lnTo>
                  <a:pt x="202576" y="223687"/>
                </a:lnTo>
                <a:lnTo>
                  <a:pt x="177732" y="255238"/>
                </a:lnTo>
                <a:lnTo>
                  <a:pt x="129085" y="268148"/>
                </a:lnTo>
                <a:lnTo>
                  <a:pt x="281289" y="268148"/>
                </a:lnTo>
                <a:lnTo>
                  <a:pt x="276923" y="266368"/>
                </a:lnTo>
                <a:lnTo>
                  <a:pt x="274588" y="262882"/>
                </a:lnTo>
                <a:lnTo>
                  <a:pt x="272651" y="259342"/>
                </a:lnTo>
                <a:lnTo>
                  <a:pt x="271800" y="254046"/>
                </a:lnTo>
                <a:lnTo>
                  <a:pt x="271709" y="161387"/>
                </a:lnTo>
                <a:close/>
              </a:path>
              <a:path w="304165" h="321309">
                <a:moveTo>
                  <a:pt x="303917" y="266955"/>
                </a:moveTo>
                <a:lnTo>
                  <a:pt x="299205" y="267771"/>
                </a:lnTo>
                <a:lnTo>
                  <a:pt x="296158" y="268148"/>
                </a:lnTo>
                <a:lnTo>
                  <a:pt x="303917" y="268148"/>
                </a:lnTo>
                <a:lnTo>
                  <a:pt x="303917" y="266955"/>
                </a:lnTo>
                <a:close/>
              </a:path>
              <a:path w="304165" h="321309">
                <a:moveTo>
                  <a:pt x="149628" y="0"/>
                </a:moveTo>
                <a:lnTo>
                  <a:pt x="97391" y="5294"/>
                </a:lnTo>
                <a:lnTo>
                  <a:pt x="56940" y="21151"/>
                </a:lnTo>
                <a:lnTo>
                  <a:pt x="24364" y="54127"/>
                </a:lnTo>
                <a:lnTo>
                  <a:pt x="11130" y="101515"/>
                </a:lnTo>
                <a:lnTo>
                  <a:pt x="78081" y="101515"/>
                </a:lnTo>
                <a:lnTo>
                  <a:pt x="84041" y="80209"/>
                </a:lnTo>
                <a:lnTo>
                  <a:pt x="97264" y="64994"/>
                </a:lnTo>
                <a:lnTo>
                  <a:pt x="117758" y="55867"/>
                </a:lnTo>
                <a:lnTo>
                  <a:pt x="145534" y="52825"/>
                </a:lnTo>
                <a:lnTo>
                  <a:pt x="263553" y="52825"/>
                </a:lnTo>
                <a:lnTo>
                  <a:pt x="261999" y="48875"/>
                </a:lnTo>
                <a:lnTo>
                  <a:pt x="232924" y="19978"/>
                </a:lnTo>
                <a:lnTo>
                  <a:pt x="195666" y="4990"/>
                </a:lnTo>
                <a:lnTo>
                  <a:pt x="173743" y="1247"/>
                </a:lnTo>
                <a:lnTo>
                  <a:pt x="149628" y="0"/>
                </a:lnTo>
                <a:close/>
              </a:path>
            </a:pathLst>
          </a:custGeom>
          <a:solidFill>
            <a:srgbClr val="FFFFFF"/>
          </a:solidFill>
        </p:spPr>
        <p:txBody>
          <a:bodyPr wrap="square" lIns="0" tIns="0" rIns="0" bIns="0" rtlCol="0"/>
          <a:lstStyle/>
          <a:p>
            <a:endParaRPr/>
          </a:p>
        </p:txBody>
      </p:sp>
      <p:sp>
        <p:nvSpPr>
          <p:cNvPr id="42" name="object 42"/>
          <p:cNvSpPr/>
          <p:nvPr/>
        </p:nvSpPr>
        <p:spPr>
          <a:xfrm>
            <a:off x="19023440" y="812584"/>
            <a:ext cx="177800" cy="311785"/>
          </a:xfrm>
          <a:custGeom>
            <a:avLst/>
            <a:gdLst/>
            <a:ahLst/>
            <a:cxnLst/>
            <a:rect l="l" t="t" r="r" b="b"/>
            <a:pathLst>
              <a:path w="177800" h="311784">
                <a:moveTo>
                  <a:pt x="62793" y="8261"/>
                </a:moveTo>
                <a:lnTo>
                  <a:pt x="0" y="8261"/>
                </a:lnTo>
                <a:lnTo>
                  <a:pt x="0" y="311592"/>
                </a:lnTo>
                <a:lnTo>
                  <a:pt x="66835" y="311592"/>
                </a:lnTo>
                <a:lnTo>
                  <a:pt x="66835" y="167261"/>
                </a:lnTo>
                <a:lnTo>
                  <a:pt x="68353" y="144168"/>
                </a:lnTo>
                <a:lnTo>
                  <a:pt x="80423" y="105415"/>
                </a:lnTo>
                <a:lnTo>
                  <a:pt x="116891" y="69990"/>
                </a:lnTo>
                <a:lnTo>
                  <a:pt x="126449" y="66898"/>
                </a:lnTo>
                <a:lnTo>
                  <a:pt x="62793" y="66898"/>
                </a:lnTo>
                <a:lnTo>
                  <a:pt x="62793" y="8261"/>
                </a:lnTo>
                <a:close/>
              </a:path>
              <a:path w="177800" h="311784">
                <a:moveTo>
                  <a:pt x="156445" y="0"/>
                </a:moveTo>
                <a:lnTo>
                  <a:pt x="152529" y="0"/>
                </a:lnTo>
                <a:lnTo>
                  <a:pt x="138030" y="1322"/>
                </a:lnTo>
                <a:lnTo>
                  <a:pt x="96227" y="21130"/>
                </a:lnTo>
                <a:lnTo>
                  <a:pt x="68184" y="54584"/>
                </a:lnTo>
                <a:lnTo>
                  <a:pt x="63966" y="66898"/>
                </a:lnTo>
                <a:lnTo>
                  <a:pt x="126449" y="66898"/>
                </a:lnTo>
                <a:lnTo>
                  <a:pt x="132190" y="65041"/>
                </a:lnTo>
                <a:lnTo>
                  <a:pt x="149042" y="63390"/>
                </a:lnTo>
                <a:lnTo>
                  <a:pt x="177764" y="63390"/>
                </a:lnTo>
                <a:lnTo>
                  <a:pt x="177764" y="1790"/>
                </a:lnTo>
                <a:lnTo>
                  <a:pt x="164885" y="617"/>
                </a:lnTo>
                <a:lnTo>
                  <a:pt x="156445" y="0"/>
                </a:lnTo>
                <a:close/>
              </a:path>
              <a:path w="177800" h="311784">
                <a:moveTo>
                  <a:pt x="177764" y="63390"/>
                </a:moveTo>
                <a:lnTo>
                  <a:pt x="149042" y="63390"/>
                </a:lnTo>
                <a:lnTo>
                  <a:pt x="155649" y="63570"/>
                </a:lnTo>
                <a:lnTo>
                  <a:pt x="162637" y="64113"/>
                </a:lnTo>
                <a:lnTo>
                  <a:pt x="170105" y="65041"/>
                </a:lnTo>
                <a:lnTo>
                  <a:pt x="177764" y="66312"/>
                </a:lnTo>
                <a:lnTo>
                  <a:pt x="177764" y="63390"/>
                </a:lnTo>
                <a:close/>
              </a:path>
            </a:pathLst>
          </a:custGeom>
          <a:solidFill>
            <a:srgbClr val="FFFFFF"/>
          </a:solidFill>
        </p:spPr>
        <p:txBody>
          <a:bodyPr wrap="square" lIns="0" tIns="0" rIns="0" bIns="0" rtlCol="0"/>
          <a:lstStyle/>
          <a:p>
            <a:endParaRPr/>
          </a:p>
        </p:txBody>
      </p:sp>
      <p:sp>
        <p:nvSpPr>
          <p:cNvPr id="43" name="object 43"/>
          <p:cNvSpPr/>
          <p:nvPr/>
        </p:nvSpPr>
        <p:spPr>
          <a:xfrm>
            <a:off x="16633873" y="706548"/>
            <a:ext cx="291465" cy="417830"/>
          </a:xfrm>
          <a:custGeom>
            <a:avLst/>
            <a:gdLst/>
            <a:ahLst/>
            <a:cxnLst/>
            <a:rect l="l" t="t" r="r" b="b"/>
            <a:pathLst>
              <a:path w="291465" h="417830">
                <a:moveTo>
                  <a:pt x="291362" y="0"/>
                </a:moveTo>
                <a:lnTo>
                  <a:pt x="84583" y="0"/>
                </a:lnTo>
                <a:lnTo>
                  <a:pt x="83997" y="62"/>
                </a:lnTo>
                <a:lnTo>
                  <a:pt x="36480" y="8950"/>
                </a:lnTo>
                <a:lnTo>
                  <a:pt x="6277" y="45209"/>
                </a:lnTo>
                <a:lnTo>
                  <a:pt x="0" y="90049"/>
                </a:lnTo>
                <a:lnTo>
                  <a:pt x="94" y="417631"/>
                </a:lnTo>
                <a:lnTo>
                  <a:pt x="73924" y="417631"/>
                </a:lnTo>
                <a:lnTo>
                  <a:pt x="73924" y="232223"/>
                </a:lnTo>
                <a:lnTo>
                  <a:pt x="264861" y="232223"/>
                </a:lnTo>
                <a:lnTo>
                  <a:pt x="264861" y="172549"/>
                </a:lnTo>
                <a:lnTo>
                  <a:pt x="73924" y="172549"/>
                </a:lnTo>
                <a:lnTo>
                  <a:pt x="73924" y="63202"/>
                </a:lnTo>
                <a:lnTo>
                  <a:pt x="291362" y="63202"/>
                </a:lnTo>
                <a:lnTo>
                  <a:pt x="291362" y="0"/>
                </a:lnTo>
                <a:close/>
              </a:path>
            </a:pathLst>
          </a:custGeom>
          <a:solidFill>
            <a:srgbClr val="FFFFFF"/>
          </a:solidFill>
        </p:spPr>
        <p:txBody>
          <a:bodyPr wrap="square" lIns="0" tIns="0" rIns="0" bIns="0" rtlCol="0"/>
          <a:lstStyle/>
          <a:p>
            <a:endParaRPr/>
          </a:p>
        </p:txBody>
      </p:sp>
      <p:sp>
        <p:nvSpPr>
          <p:cNvPr id="44" name="object 44"/>
          <p:cNvSpPr/>
          <p:nvPr/>
        </p:nvSpPr>
        <p:spPr>
          <a:xfrm>
            <a:off x="18934937" y="1213003"/>
            <a:ext cx="31115" cy="26670"/>
          </a:xfrm>
          <a:custGeom>
            <a:avLst/>
            <a:gdLst/>
            <a:ahLst/>
            <a:cxnLst/>
            <a:rect l="l" t="t" r="r" b="b"/>
            <a:pathLst>
              <a:path w="31115" h="26669">
                <a:moveTo>
                  <a:pt x="17894" y="0"/>
                </a:moveTo>
                <a:lnTo>
                  <a:pt x="0" y="0"/>
                </a:lnTo>
                <a:lnTo>
                  <a:pt x="0" y="26114"/>
                </a:lnTo>
                <a:lnTo>
                  <a:pt x="24742" y="26114"/>
                </a:lnTo>
                <a:lnTo>
                  <a:pt x="30564" y="21716"/>
                </a:lnTo>
                <a:lnTo>
                  <a:pt x="30564" y="8366"/>
                </a:lnTo>
                <a:lnTo>
                  <a:pt x="29077" y="5088"/>
                </a:lnTo>
                <a:lnTo>
                  <a:pt x="26177" y="3036"/>
                </a:lnTo>
                <a:lnTo>
                  <a:pt x="23161" y="1026"/>
                </a:lnTo>
                <a:lnTo>
                  <a:pt x="17894" y="0"/>
                </a:lnTo>
                <a:close/>
              </a:path>
            </a:pathLst>
          </a:custGeom>
          <a:solidFill>
            <a:srgbClr val="FFFFFF"/>
          </a:solidFill>
        </p:spPr>
        <p:txBody>
          <a:bodyPr wrap="square" lIns="0" tIns="0" rIns="0" bIns="0" rtlCol="0"/>
          <a:lstStyle/>
          <a:p>
            <a:endParaRPr/>
          </a:p>
        </p:txBody>
      </p:sp>
      <p:sp>
        <p:nvSpPr>
          <p:cNvPr id="45" name="object 45"/>
          <p:cNvSpPr/>
          <p:nvPr/>
        </p:nvSpPr>
        <p:spPr>
          <a:xfrm>
            <a:off x="16536770" y="1179014"/>
            <a:ext cx="2694940" cy="135890"/>
          </a:xfrm>
          <a:custGeom>
            <a:avLst/>
            <a:gdLst/>
            <a:ahLst/>
            <a:cxnLst/>
            <a:rect l="l" t="t" r="r" b="b"/>
            <a:pathLst>
              <a:path w="2694940" h="135890">
                <a:moveTo>
                  <a:pt x="2673635" y="0"/>
                </a:moveTo>
                <a:lnTo>
                  <a:pt x="65139" y="0"/>
                </a:lnTo>
                <a:lnTo>
                  <a:pt x="52019" y="2376"/>
                </a:lnTo>
                <a:lnTo>
                  <a:pt x="24679" y="29590"/>
                </a:lnTo>
                <a:lnTo>
                  <a:pt x="1842" y="111944"/>
                </a:lnTo>
                <a:lnTo>
                  <a:pt x="0" y="118718"/>
                </a:lnTo>
                <a:lnTo>
                  <a:pt x="1057" y="124561"/>
                </a:lnTo>
                <a:lnTo>
                  <a:pt x="4512" y="128959"/>
                </a:lnTo>
                <a:lnTo>
                  <a:pt x="7989" y="133273"/>
                </a:lnTo>
                <a:lnTo>
                  <a:pt x="13936" y="135692"/>
                </a:lnTo>
                <a:lnTo>
                  <a:pt x="2629333" y="135692"/>
                </a:lnTo>
                <a:lnTo>
                  <a:pt x="2642390" y="133320"/>
                </a:lnTo>
                <a:lnTo>
                  <a:pt x="2652498" y="127933"/>
                </a:lnTo>
                <a:lnTo>
                  <a:pt x="2531881" y="127933"/>
                </a:lnTo>
                <a:lnTo>
                  <a:pt x="2522608" y="127253"/>
                </a:lnTo>
                <a:lnTo>
                  <a:pt x="2517367" y="126153"/>
                </a:lnTo>
                <a:lnTo>
                  <a:pt x="2245942" y="126153"/>
                </a:lnTo>
                <a:lnTo>
                  <a:pt x="2245942" y="13172"/>
                </a:lnTo>
                <a:lnTo>
                  <a:pt x="2517898" y="13172"/>
                </a:lnTo>
                <a:lnTo>
                  <a:pt x="2523902" y="11972"/>
                </a:lnTo>
                <a:lnTo>
                  <a:pt x="2533200" y="11413"/>
                </a:lnTo>
                <a:lnTo>
                  <a:pt x="2693425" y="11413"/>
                </a:lnTo>
                <a:lnTo>
                  <a:pt x="2693373" y="11120"/>
                </a:lnTo>
                <a:lnTo>
                  <a:pt x="2689939" y="6711"/>
                </a:lnTo>
                <a:lnTo>
                  <a:pt x="2686483" y="2450"/>
                </a:lnTo>
                <a:lnTo>
                  <a:pt x="2680724" y="52"/>
                </a:lnTo>
                <a:lnTo>
                  <a:pt x="2673635" y="0"/>
                </a:lnTo>
                <a:close/>
              </a:path>
              <a:path w="2694940" h="135890">
                <a:moveTo>
                  <a:pt x="2535535" y="32197"/>
                </a:moveTo>
                <a:lnTo>
                  <a:pt x="2530383" y="32197"/>
                </a:lnTo>
                <a:lnTo>
                  <a:pt x="2526310" y="33014"/>
                </a:lnTo>
                <a:lnTo>
                  <a:pt x="2523357" y="34805"/>
                </a:lnTo>
                <a:lnTo>
                  <a:pt x="2520373" y="36532"/>
                </a:lnTo>
                <a:lnTo>
                  <a:pt x="2518939" y="38752"/>
                </a:lnTo>
                <a:lnTo>
                  <a:pt x="2518939" y="45841"/>
                </a:lnTo>
                <a:lnTo>
                  <a:pt x="2523828" y="49967"/>
                </a:lnTo>
                <a:lnTo>
                  <a:pt x="2543879" y="57819"/>
                </a:lnTo>
                <a:lnTo>
                  <a:pt x="2551938" y="61191"/>
                </a:lnTo>
                <a:lnTo>
                  <a:pt x="2576759" y="93180"/>
                </a:lnTo>
                <a:lnTo>
                  <a:pt x="2576079" y="100138"/>
                </a:lnTo>
                <a:lnTo>
                  <a:pt x="2542722" y="127299"/>
                </a:lnTo>
                <a:lnTo>
                  <a:pt x="2531881" y="127933"/>
                </a:lnTo>
                <a:lnTo>
                  <a:pt x="2652498" y="127933"/>
                </a:lnTo>
                <a:lnTo>
                  <a:pt x="2654436" y="126900"/>
                </a:lnTo>
                <a:lnTo>
                  <a:pt x="2664052" y="117479"/>
                </a:lnTo>
                <a:lnTo>
                  <a:pt x="2669824" y="106101"/>
                </a:lnTo>
                <a:lnTo>
                  <a:pt x="2687382" y="42616"/>
                </a:lnTo>
                <a:lnTo>
                  <a:pt x="2571544" y="42616"/>
                </a:lnTo>
                <a:lnTo>
                  <a:pt x="2560895" y="38051"/>
                </a:lnTo>
                <a:lnTo>
                  <a:pt x="2551345" y="34796"/>
                </a:lnTo>
                <a:lnTo>
                  <a:pt x="2542891" y="32846"/>
                </a:lnTo>
                <a:lnTo>
                  <a:pt x="2535535" y="32197"/>
                </a:lnTo>
                <a:close/>
              </a:path>
              <a:path w="2694940" h="135890">
                <a:moveTo>
                  <a:pt x="2369980" y="13172"/>
                </a:moveTo>
                <a:lnTo>
                  <a:pt x="2328724" y="13172"/>
                </a:lnTo>
                <a:lnTo>
                  <a:pt x="2328724" y="33988"/>
                </a:lnTo>
                <a:lnTo>
                  <a:pt x="2274182" y="33988"/>
                </a:lnTo>
                <a:lnTo>
                  <a:pt x="2274182" y="57705"/>
                </a:lnTo>
                <a:lnTo>
                  <a:pt x="2326065" y="57705"/>
                </a:lnTo>
                <a:lnTo>
                  <a:pt x="2326065" y="78489"/>
                </a:lnTo>
                <a:lnTo>
                  <a:pt x="2274182" y="78489"/>
                </a:lnTo>
                <a:lnTo>
                  <a:pt x="2274182" y="105389"/>
                </a:lnTo>
                <a:lnTo>
                  <a:pt x="2330044" y="105389"/>
                </a:lnTo>
                <a:lnTo>
                  <a:pt x="2330044" y="126153"/>
                </a:lnTo>
                <a:lnTo>
                  <a:pt x="2369980" y="126153"/>
                </a:lnTo>
                <a:lnTo>
                  <a:pt x="2369980" y="13172"/>
                </a:lnTo>
                <a:close/>
              </a:path>
              <a:path w="2694940" h="135890">
                <a:moveTo>
                  <a:pt x="2517898" y="13172"/>
                </a:moveTo>
                <a:lnTo>
                  <a:pt x="2419455" y="13172"/>
                </a:lnTo>
                <a:lnTo>
                  <a:pt x="2428144" y="13798"/>
                </a:lnTo>
                <a:lnTo>
                  <a:pt x="2435762" y="15676"/>
                </a:lnTo>
                <a:lnTo>
                  <a:pt x="2457893" y="46815"/>
                </a:lnTo>
                <a:lnTo>
                  <a:pt x="2457284" y="53510"/>
                </a:lnTo>
                <a:lnTo>
                  <a:pt x="2428964" y="80265"/>
                </a:lnTo>
                <a:lnTo>
                  <a:pt x="2420596" y="80898"/>
                </a:lnTo>
                <a:lnTo>
                  <a:pt x="2398178" y="80898"/>
                </a:lnTo>
                <a:lnTo>
                  <a:pt x="2398178" y="126153"/>
                </a:lnTo>
                <a:lnTo>
                  <a:pt x="2517367" y="126153"/>
                </a:lnTo>
                <a:lnTo>
                  <a:pt x="2512930" y="125221"/>
                </a:lnTo>
                <a:lnTo>
                  <a:pt x="2502845" y="121846"/>
                </a:lnTo>
                <a:lnTo>
                  <a:pt x="2492353" y="117137"/>
                </a:lnTo>
                <a:lnTo>
                  <a:pt x="2492353" y="92866"/>
                </a:lnTo>
                <a:lnTo>
                  <a:pt x="2547629" y="92866"/>
                </a:lnTo>
                <a:lnTo>
                  <a:pt x="2547629" y="92039"/>
                </a:lnTo>
                <a:lnTo>
                  <a:pt x="2542330" y="87588"/>
                </a:lnTo>
                <a:lnTo>
                  <a:pt x="2514394" y="76500"/>
                </a:lnTo>
                <a:lnTo>
                  <a:pt x="2510237" y="74772"/>
                </a:lnTo>
                <a:lnTo>
                  <a:pt x="2489714" y="50092"/>
                </a:lnTo>
                <a:lnTo>
                  <a:pt x="2489714" y="44030"/>
                </a:lnTo>
                <a:lnTo>
                  <a:pt x="2515546" y="13642"/>
                </a:lnTo>
                <a:lnTo>
                  <a:pt x="2517898" y="13172"/>
                </a:lnTo>
                <a:close/>
              </a:path>
              <a:path w="2694940" h="135890">
                <a:moveTo>
                  <a:pt x="2547629" y="92866"/>
                </a:moveTo>
                <a:lnTo>
                  <a:pt x="2492353" y="92866"/>
                </a:lnTo>
                <a:lnTo>
                  <a:pt x="2500520" y="98133"/>
                </a:lnTo>
                <a:lnTo>
                  <a:pt x="2507431" y="101797"/>
                </a:lnTo>
                <a:lnTo>
                  <a:pt x="2512939" y="104017"/>
                </a:lnTo>
                <a:lnTo>
                  <a:pt x="2518436" y="106101"/>
                </a:lnTo>
                <a:lnTo>
                  <a:pt x="2524174" y="107148"/>
                </a:lnTo>
                <a:lnTo>
                  <a:pt x="2541796" y="107148"/>
                </a:lnTo>
                <a:lnTo>
                  <a:pt x="2547629" y="103630"/>
                </a:lnTo>
                <a:lnTo>
                  <a:pt x="2547629" y="92866"/>
                </a:lnTo>
                <a:close/>
              </a:path>
              <a:path w="2694940" h="135890">
                <a:moveTo>
                  <a:pt x="2693425" y="11413"/>
                </a:moveTo>
                <a:lnTo>
                  <a:pt x="2533200" y="11413"/>
                </a:lnTo>
                <a:lnTo>
                  <a:pt x="2542612" y="11974"/>
                </a:lnTo>
                <a:lnTo>
                  <a:pt x="2552140" y="13659"/>
                </a:lnTo>
                <a:lnTo>
                  <a:pt x="2561785" y="16466"/>
                </a:lnTo>
                <a:lnTo>
                  <a:pt x="2571544" y="20397"/>
                </a:lnTo>
                <a:lnTo>
                  <a:pt x="2571544" y="42616"/>
                </a:lnTo>
                <a:lnTo>
                  <a:pt x="2687382" y="42616"/>
                </a:lnTo>
                <a:lnTo>
                  <a:pt x="2694420" y="17067"/>
                </a:lnTo>
                <a:lnTo>
                  <a:pt x="2693425" y="11413"/>
                </a:lnTo>
                <a:close/>
              </a:path>
            </a:pathLst>
          </a:custGeom>
          <a:solidFill>
            <a:srgbClr val="FFFFFF"/>
          </a:solidFill>
        </p:spPr>
        <p:txBody>
          <a:bodyPr wrap="square" lIns="0" tIns="0" rIns="0" bIns="0" rtlCol="0"/>
          <a:lstStyle/>
          <a:p>
            <a:endParaRPr/>
          </a:p>
        </p:txBody>
      </p:sp>
      <p:sp>
        <p:nvSpPr>
          <p:cNvPr id="46" name="object 46"/>
          <p:cNvSpPr/>
          <p:nvPr/>
        </p:nvSpPr>
        <p:spPr>
          <a:xfrm>
            <a:off x="16536773" y="1179011"/>
            <a:ext cx="2694940" cy="135890"/>
          </a:xfrm>
          <a:custGeom>
            <a:avLst/>
            <a:gdLst/>
            <a:ahLst/>
            <a:cxnLst/>
            <a:rect l="l" t="t" r="r" b="b"/>
            <a:pathLst>
              <a:path w="2694940" h="135890">
                <a:moveTo>
                  <a:pt x="2673625" y="0"/>
                </a:moveTo>
                <a:lnTo>
                  <a:pt x="65139" y="0"/>
                </a:lnTo>
                <a:lnTo>
                  <a:pt x="52019" y="2378"/>
                </a:lnTo>
                <a:lnTo>
                  <a:pt x="24669" y="29601"/>
                </a:lnTo>
                <a:lnTo>
                  <a:pt x="1842" y="111954"/>
                </a:lnTo>
                <a:lnTo>
                  <a:pt x="0" y="118680"/>
                </a:lnTo>
                <a:lnTo>
                  <a:pt x="1047" y="124572"/>
                </a:lnTo>
                <a:lnTo>
                  <a:pt x="4502" y="128969"/>
                </a:lnTo>
                <a:lnTo>
                  <a:pt x="7978" y="133273"/>
                </a:lnTo>
                <a:lnTo>
                  <a:pt x="13926" y="135692"/>
                </a:lnTo>
                <a:lnTo>
                  <a:pt x="2629333" y="135692"/>
                </a:lnTo>
                <a:lnTo>
                  <a:pt x="2642385" y="133320"/>
                </a:lnTo>
                <a:lnTo>
                  <a:pt x="2652490" y="127933"/>
                </a:lnTo>
                <a:lnTo>
                  <a:pt x="2531870" y="127933"/>
                </a:lnTo>
                <a:lnTo>
                  <a:pt x="2522602" y="127253"/>
                </a:lnTo>
                <a:lnTo>
                  <a:pt x="2517362" y="126153"/>
                </a:lnTo>
                <a:lnTo>
                  <a:pt x="2245931" y="126153"/>
                </a:lnTo>
                <a:lnTo>
                  <a:pt x="2245931" y="13172"/>
                </a:lnTo>
                <a:lnTo>
                  <a:pt x="2517892" y="13172"/>
                </a:lnTo>
                <a:lnTo>
                  <a:pt x="2523896" y="11972"/>
                </a:lnTo>
                <a:lnTo>
                  <a:pt x="2533189" y="11413"/>
                </a:lnTo>
                <a:lnTo>
                  <a:pt x="2693413" y="11413"/>
                </a:lnTo>
                <a:lnTo>
                  <a:pt x="2693363" y="11130"/>
                </a:lnTo>
                <a:lnTo>
                  <a:pt x="2689939" y="6711"/>
                </a:lnTo>
                <a:lnTo>
                  <a:pt x="2686483" y="2460"/>
                </a:lnTo>
                <a:lnTo>
                  <a:pt x="2680714" y="52"/>
                </a:lnTo>
                <a:lnTo>
                  <a:pt x="2673625" y="0"/>
                </a:lnTo>
                <a:close/>
              </a:path>
              <a:path w="2694940" h="135890">
                <a:moveTo>
                  <a:pt x="2535524" y="32197"/>
                </a:moveTo>
                <a:lnTo>
                  <a:pt x="2530383" y="32197"/>
                </a:lnTo>
                <a:lnTo>
                  <a:pt x="2526310" y="33025"/>
                </a:lnTo>
                <a:lnTo>
                  <a:pt x="2523357" y="34815"/>
                </a:lnTo>
                <a:lnTo>
                  <a:pt x="2520363" y="36532"/>
                </a:lnTo>
                <a:lnTo>
                  <a:pt x="2518939" y="38763"/>
                </a:lnTo>
                <a:lnTo>
                  <a:pt x="2518939" y="45841"/>
                </a:lnTo>
                <a:lnTo>
                  <a:pt x="2523818" y="49977"/>
                </a:lnTo>
                <a:lnTo>
                  <a:pt x="2543874" y="57821"/>
                </a:lnTo>
                <a:lnTo>
                  <a:pt x="2551936" y="61197"/>
                </a:lnTo>
                <a:lnTo>
                  <a:pt x="2576748" y="93190"/>
                </a:lnTo>
                <a:lnTo>
                  <a:pt x="2576070" y="100149"/>
                </a:lnTo>
                <a:lnTo>
                  <a:pt x="2542711" y="127301"/>
                </a:lnTo>
                <a:lnTo>
                  <a:pt x="2531870" y="127933"/>
                </a:lnTo>
                <a:lnTo>
                  <a:pt x="2652490" y="127933"/>
                </a:lnTo>
                <a:lnTo>
                  <a:pt x="2654428" y="126900"/>
                </a:lnTo>
                <a:lnTo>
                  <a:pt x="2664046" y="117479"/>
                </a:lnTo>
                <a:lnTo>
                  <a:pt x="2669824" y="106101"/>
                </a:lnTo>
                <a:lnTo>
                  <a:pt x="2687379" y="42626"/>
                </a:lnTo>
                <a:lnTo>
                  <a:pt x="2571544" y="42626"/>
                </a:lnTo>
                <a:lnTo>
                  <a:pt x="2560894" y="38059"/>
                </a:lnTo>
                <a:lnTo>
                  <a:pt x="2551339" y="34801"/>
                </a:lnTo>
                <a:lnTo>
                  <a:pt x="2542883" y="32848"/>
                </a:lnTo>
                <a:lnTo>
                  <a:pt x="2535524" y="32197"/>
                </a:lnTo>
                <a:close/>
              </a:path>
              <a:path w="2694940" h="135890">
                <a:moveTo>
                  <a:pt x="2369969" y="13172"/>
                </a:moveTo>
                <a:lnTo>
                  <a:pt x="2328724" y="13172"/>
                </a:lnTo>
                <a:lnTo>
                  <a:pt x="2328724" y="33988"/>
                </a:lnTo>
                <a:lnTo>
                  <a:pt x="2274182" y="33988"/>
                </a:lnTo>
                <a:lnTo>
                  <a:pt x="2274182" y="57705"/>
                </a:lnTo>
                <a:lnTo>
                  <a:pt x="2326054" y="57705"/>
                </a:lnTo>
                <a:lnTo>
                  <a:pt x="2326054" y="78489"/>
                </a:lnTo>
                <a:lnTo>
                  <a:pt x="2274182" y="78489"/>
                </a:lnTo>
                <a:lnTo>
                  <a:pt x="2274182" y="105399"/>
                </a:lnTo>
                <a:lnTo>
                  <a:pt x="2330044" y="105399"/>
                </a:lnTo>
                <a:lnTo>
                  <a:pt x="2330044" y="126153"/>
                </a:lnTo>
                <a:lnTo>
                  <a:pt x="2369969" y="126153"/>
                </a:lnTo>
                <a:lnTo>
                  <a:pt x="2369969" y="13172"/>
                </a:lnTo>
                <a:close/>
              </a:path>
              <a:path w="2694940" h="135890">
                <a:moveTo>
                  <a:pt x="2517892" y="13172"/>
                </a:moveTo>
                <a:lnTo>
                  <a:pt x="2419455" y="13172"/>
                </a:lnTo>
                <a:lnTo>
                  <a:pt x="2428142" y="13799"/>
                </a:lnTo>
                <a:lnTo>
                  <a:pt x="2435758" y="15680"/>
                </a:lnTo>
                <a:lnTo>
                  <a:pt x="2457893" y="46815"/>
                </a:lnTo>
                <a:lnTo>
                  <a:pt x="2457282" y="53516"/>
                </a:lnTo>
                <a:lnTo>
                  <a:pt x="2428964" y="80265"/>
                </a:lnTo>
                <a:lnTo>
                  <a:pt x="2420596" y="80898"/>
                </a:lnTo>
                <a:lnTo>
                  <a:pt x="2398167" y="80898"/>
                </a:lnTo>
                <a:lnTo>
                  <a:pt x="2398167" y="126153"/>
                </a:lnTo>
                <a:lnTo>
                  <a:pt x="2517362" y="126153"/>
                </a:lnTo>
                <a:lnTo>
                  <a:pt x="2512924" y="125221"/>
                </a:lnTo>
                <a:lnTo>
                  <a:pt x="2502840" y="121846"/>
                </a:lnTo>
                <a:lnTo>
                  <a:pt x="2492353" y="117137"/>
                </a:lnTo>
                <a:lnTo>
                  <a:pt x="2492353" y="92876"/>
                </a:lnTo>
                <a:lnTo>
                  <a:pt x="2547629" y="92876"/>
                </a:lnTo>
                <a:lnTo>
                  <a:pt x="2547629" y="92039"/>
                </a:lnTo>
                <a:lnTo>
                  <a:pt x="2542320" y="87588"/>
                </a:lnTo>
                <a:lnTo>
                  <a:pt x="2514394" y="76500"/>
                </a:lnTo>
                <a:lnTo>
                  <a:pt x="2510237" y="74772"/>
                </a:lnTo>
                <a:lnTo>
                  <a:pt x="2489714" y="50092"/>
                </a:lnTo>
                <a:lnTo>
                  <a:pt x="2489714" y="44040"/>
                </a:lnTo>
                <a:lnTo>
                  <a:pt x="2515541" y="13642"/>
                </a:lnTo>
                <a:lnTo>
                  <a:pt x="2517892" y="13172"/>
                </a:lnTo>
                <a:close/>
              </a:path>
              <a:path w="2694940" h="135890">
                <a:moveTo>
                  <a:pt x="2547629" y="92876"/>
                </a:moveTo>
                <a:lnTo>
                  <a:pt x="2492353" y="92876"/>
                </a:lnTo>
                <a:lnTo>
                  <a:pt x="2500520" y="98143"/>
                </a:lnTo>
                <a:lnTo>
                  <a:pt x="2507431" y="101797"/>
                </a:lnTo>
                <a:lnTo>
                  <a:pt x="2512928" y="104017"/>
                </a:lnTo>
                <a:lnTo>
                  <a:pt x="2518436" y="106101"/>
                </a:lnTo>
                <a:lnTo>
                  <a:pt x="2524174" y="107159"/>
                </a:lnTo>
                <a:lnTo>
                  <a:pt x="2541796" y="107159"/>
                </a:lnTo>
                <a:lnTo>
                  <a:pt x="2547629" y="103640"/>
                </a:lnTo>
                <a:lnTo>
                  <a:pt x="2547629" y="92876"/>
                </a:lnTo>
                <a:close/>
              </a:path>
              <a:path w="2694940" h="135890">
                <a:moveTo>
                  <a:pt x="2693413" y="11413"/>
                </a:moveTo>
                <a:lnTo>
                  <a:pt x="2533189" y="11413"/>
                </a:lnTo>
                <a:lnTo>
                  <a:pt x="2542603" y="11974"/>
                </a:lnTo>
                <a:lnTo>
                  <a:pt x="2552135" y="13659"/>
                </a:lnTo>
                <a:lnTo>
                  <a:pt x="2561783" y="16466"/>
                </a:lnTo>
                <a:lnTo>
                  <a:pt x="2571544" y="20397"/>
                </a:lnTo>
                <a:lnTo>
                  <a:pt x="2571544" y="42626"/>
                </a:lnTo>
                <a:lnTo>
                  <a:pt x="2687379" y="42626"/>
                </a:lnTo>
                <a:lnTo>
                  <a:pt x="2694420" y="17067"/>
                </a:lnTo>
                <a:lnTo>
                  <a:pt x="2693413" y="11413"/>
                </a:lnTo>
                <a:close/>
              </a:path>
            </a:pathLst>
          </a:custGeom>
          <a:solidFill>
            <a:srgbClr val="FFFFFF"/>
          </a:solidFill>
        </p:spPr>
        <p:txBody>
          <a:bodyPr wrap="square" lIns="0" tIns="0" rIns="0" bIns="0" rtlCol="0"/>
          <a:lstStyle/>
          <a:p>
            <a:endParaRPr/>
          </a:p>
        </p:txBody>
      </p:sp>
      <p:sp>
        <p:nvSpPr>
          <p:cNvPr id="49" name="object 7"/>
          <p:cNvSpPr/>
          <p:nvPr/>
        </p:nvSpPr>
        <p:spPr>
          <a:xfrm>
            <a:off x="735469" y="279940"/>
            <a:ext cx="1003603" cy="977635"/>
          </a:xfrm>
          <a:prstGeom prst="rect">
            <a:avLst/>
          </a:prstGeom>
          <a:blipFill>
            <a:blip r:embed="rId7" cstate="print"/>
            <a:stretch>
              <a:fillRect/>
            </a:stretch>
          </a:blipFill>
        </p:spPr>
        <p:txBody>
          <a:bodyPr wrap="square" lIns="0" tIns="0" rIns="0" bIns="0" rtlCol="0"/>
          <a:lstStyle/>
          <a:p>
            <a:endParaRPr/>
          </a:p>
        </p:txBody>
      </p:sp>
      <p:sp>
        <p:nvSpPr>
          <p:cNvPr id="51" name="object 9"/>
          <p:cNvSpPr/>
          <p:nvPr/>
        </p:nvSpPr>
        <p:spPr>
          <a:xfrm>
            <a:off x="1686954" y="555650"/>
            <a:ext cx="305435" cy="1510665"/>
          </a:xfrm>
          <a:custGeom>
            <a:avLst/>
            <a:gdLst/>
            <a:ahLst/>
            <a:cxnLst/>
            <a:rect l="l" t="t" r="r" b="b"/>
            <a:pathLst>
              <a:path w="305435" h="1510664">
                <a:moveTo>
                  <a:pt x="304985" y="0"/>
                </a:moveTo>
                <a:lnTo>
                  <a:pt x="0" y="0"/>
                </a:lnTo>
                <a:lnTo>
                  <a:pt x="0" y="1510613"/>
                </a:lnTo>
                <a:lnTo>
                  <a:pt x="304985" y="1510613"/>
                </a:lnTo>
                <a:lnTo>
                  <a:pt x="304985" y="0"/>
                </a:lnTo>
                <a:close/>
              </a:path>
            </a:pathLst>
          </a:custGeom>
          <a:solidFill>
            <a:srgbClr val="FFFFFF"/>
          </a:solidFill>
        </p:spPr>
        <p:txBody>
          <a:bodyPr wrap="square" lIns="0" tIns="0" rIns="0" bIns="0" rtlCol="0"/>
          <a:lstStyle/>
          <a:p>
            <a:endParaRPr/>
          </a:p>
        </p:txBody>
      </p:sp>
      <p:sp>
        <p:nvSpPr>
          <p:cNvPr id="52" name="object 10"/>
          <p:cNvSpPr/>
          <p:nvPr/>
        </p:nvSpPr>
        <p:spPr>
          <a:xfrm>
            <a:off x="1606832" y="65539"/>
            <a:ext cx="168392" cy="1510613"/>
          </a:xfrm>
          <a:prstGeom prst="rect">
            <a:avLst/>
          </a:prstGeom>
          <a:blipFill>
            <a:blip r:embed="rId8" cstate="print"/>
            <a:stretch>
              <a:fillRect/>
            </a:stretch>
          </a:blipFill>
        </p:spPr>
        <p:txBody>
          <a:bodyPr wrap="square" lIns="0" tIns="0" rIns="0" bIns="0" rtlCol="0"/>
          <a:lstStyle/>
          <a:p>
            <a:endParaRPr/>
          </a:p>
        </p:txBody>
      </p:sp>
      <p:sp>
        <p:nvSpPr>
          <p:cNvPr id="66" name="object 29"/>
          <p:cNvSpPr txBox="1"/>
          <p:nvPr/>
        </p:nvSpPr>
        <p:spPr>
          <a:xfrm>
            <a:off x="3778376" y="10025160"/>
            <a:ext cx="15188335" cy="369332"/>
          </a:xfrm>
          <a:prstGeom prst="rect">
            <a:avLst/>
          </a:prstGeom>
        </p:spPr>
        <p:txBody>
          <a:bodyPr vert="horz" wrap="square" lIns="0" tIns="0" rIns="0" bIns="0" rtlCol="0">
            <a:spAutoFit/>
          </a:bodyPr>
          <a:lstStyle/>
          <a:p>
            <a:pPr algn="r">
              <a:defRPr/>
            </a:pPr>
            <a:r>
              <a:rPr lang="es-ES" sz="2400" dirty="0">
                <a:solidFill>
                  <a:srgbClr val="1F497D"/>
                </a:solidFill>
              </a:rPr>
              <a:t>Fuente: Minsalud 2020</a:t>
            </a:r>
          </a:p>
        </p:txBody>
      </p:sp>
      <p:sp>
        <p:nvSpPr>
          <p:cNvPr id="67" name="object 2"/>
          <p:cNvSpPr txBox="1">
            <a:spLocks noGrp="1"/>
          </p:cNvSpPr>
          <p:nvPr>
            <p:ph type="title"/>
          </p:nvPr>
        </p:nvSpPr>
        <p:spPr>
          <a:xfrm>
            <a:off x="2050862" y="260958"/>
            <a:ext cx="12722225" cy="1244571"/>
          </a:xfrm>
          <a:prstGeom prst="rect">
            <a:avLst/>
          </a:prstGeom>
        </p:spPr>
        <p:txBody>
          <a:bodyPr vert="horz" wrap="square" lIns="0" tIns="13335" rIns="0" bIns="0" rtlCol="0">
            <a:spAutoFit/>
          </a:bodyPr>
          <a:lstStyle/>
          <a:p>
            <a:pPr algn="l"/>
            <a:r>
              <a:rPr lang="es-ES_tradnl" sz="8000" dirty="0">
                <a:solidFill>
                  <a:srgbClr val="1F497D"/>
                </a:solidFill>
              </a:rPr>
              <a:t>Satisfacción</a:t>
            </a:r>
            <a:endParaRPr lang="es-ES" sz="8000" dirty="0">
              <a:solidFill>
                <a:srgbClr val="1C4583"/>
              </a:solidFill>
            </a:endParaRPr>
          </a:p>
        </p:txBody>
      </p:sp>
      <p:grpSp>
        <p:nvGrpSpPr>
          <p:cNvPr id="72" name="Group 152"/>
          <p:cNvGrpSpPr/>
          <p:nvPr/>
        </p:nvGrpSpPr>
        <p:grpSpPr>
          <a:xfrm>
            <a:off x="4837076" y="4225915"/>
            <a:ext cx="2000264" cy="4831046"/>
            <a:chOff x="9013583" y="3601187"/>
            <a:chExt cx="2684217" cy="8991013"/>
          </a:xfrm>
        </p:grpSpPr>
        <p:sp>
          <p:nvSpPr>
            <p:cNvPr id="73" name="Freeform 11"/>
            <p:cNvSpPr>
              <a:spLocks noEditPoints="1"/>
            </p:cNvSpPr>
            <p:nvPr/>
          </p:nvSpPr>
          <p:spPr bwMode="auto">
            <a:xfrm>
              <a:off x="9013583" y="3601187"/>
              <a:ext cx="2684217" cy="8991013"/>
            </a:xfrm>
            <a:custGeom>
              <a:avLst/>
              <a:gdLst>
                <a:gd name="T0" fmla="*/ 0 w 549"/>
                <a:gd name="T1" fmla="*/ 0 h 1838"/>
                <a:gd name="T2" fmla="*/ 0 w 549"/>
                <a:gd name="T3" fmla="*/ 135 h 1838"/>
                <a:gd name="T4" fmla="*/ 65 w 549"/>
                <a:gd name="T5" fmla="*/ 135 h 1838"/>
                <a:gd name="T6" fmla="*/ 65 w 549"/>
                <a:gd name="T7" fmla="*/ 1629 h 1838"/>
                <a:gd name="T8" fmla="*/ 274 w 549"/>
                <a:gd name="T9" fmla="*/ 1838 h 1838"/>
                <a:gd name="T10" fmla="*/ 484 w 549"/>
                <a:gd name="T11" fmla="*/ 1629 h 1838"/>
                <a:gd name="T12" fmla="*/ 484 w 549"/>
                <a:gd name="T13" fmla="*/ 135 h 1838"/>
                <a:gd name="T14" fmla="*/ 549 w 549"/>
                <a:gd name="T15" fmla="*/ 135 h 1838"/>
                <a:gd name="T16" fmla="*/ 549 w 549"/>
                <a:gd name="T17" fmla="*/ 0 h 1838"/>
                <a:gd name="T18" fmla="*/ 0 w 549"/>
                <a:gd name="T19" fmla="*/ 0 h 1838"/>
                <a:gd name="T20" fmla="*/ 509 w 549"/>
                <a:gd name="T21" fmla="*/ 96 h 1838"/>
                <a:gd name="T22" fmla="*/ 444 w 549"/>
                <a:gd name="T23" fmla="*/ 96 h 1838"/>
                <a:gd name="T24" fmla="*/ 444 w 549"/>
                <a:gd name="T25" fmla="*/ 847 h 1838"/>
                <a:gd name="T26" fmla="*/ 105 w 549"/>
                <a:gd name="T27" fmla="*/ 847 h 1838"/>
                <a:gd name="T28" fmla="*/ 105 w 549"/>
                <a:gd name="T29" fmla="*/ 96 h 1838"/>
                <a:gd name="T30" fmla="*/ 39 w 549"/>
                <a:gd name="T31" fmla="*/ 96 h 1838"/>
                <a:gd name="T32" fmla="*/ 39 w 549"/>
                <a:gd name="T33" fmla="*/ 39 h 1838"/>
                <a:gd name="T34" fmla="*/ 509 w 549"/>
                <a:gd name="T35" fmla="*/ 39 h 1838"/>
                <a:gd name="T36" fmla="*/ 509 w 549"/>
                <a:gd name="T37" fmla="*/ 96 h 18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49" h="1838">
                  <a:moveTo>
                    <a:pt x="0" y="0"/>
                  </a:moveTo>
                  <a:cubicBezTo>
                    <a:pt x="0" y="135"/>
                    <a:pt x="0" y="135"/>
                    <a:pt x="0" y="135"/>
                  </a:cubicBezTo>
                  <a:cubicBezTo>
                    <a:pt x="65" y="135"/>
                    <a:pt x="65" y="135"/>
                    <a:pt x="65" y="135"/>
                  </a:cubicBezTo>
                  <a:cubicBezTo>
                    <a:pt x="65" y="1629"/>
                    <a:pt x="65" y="1629"/>
                    <a:pt x="65" y="1629"/>
                  </a:cubicBezTo>
                  <a:cubicBezTo>
                    <a:pt x="65" y="1744"/>
                    <a:pt x="159" y="1838"/>
                    <a:pt x="274" y="1838"/>
                  </a:cubicBezTo>
                  <a:cubicBezTo>
                    <a:pt x="390" y="1838"/>
                    <a:pt x="484" y="1744"/>
                    <a:pt x="484" y="1629"/>
                  </a:cubicBezTo>
                  <a:cubicBezTo>
                    <a:pt x="484" y="135"/>
                    <a:pt x="484" y="135"/>
                    <a:pt x="484" y="135"/>
                  </a:cubicBezTo>
                  <a:cubicBezTo>
                    <a:pt x="549" y="135"/>
                    <a:pt x="549" y="135"/>
                    <a:pt x="549" y="135"/>
                  </a:cubicBezTo>
                  <a:cubicBezTo>
                    <a:pt x="549" y="0"/>
                    <a:pt x="549" y="0"/>
                    <a:pt x="549" y="0"/>
                  </a:cubicBezTo>
                  <a:lnTo>
                    <a:pt x="0" y="0"/>
                  </a:lnTo>
                  <a:close/>
                  <a:moveTo>
                    <a:pt x="509" y="96"/>
                  </a:moveTo>
                  <a:cubicBezTo>
                    <a:pt x="444" y="96"/>
                    <a:pt x="444" y="96"/>
                    <a:pt x="444" y="96"/>
                  </a:cubicBezTo>
                  <a:cubicBezTo>
                    <a:pt x="444" y="847"/>
                    <a:pt x="444" y="847"/>
                    <a:pt x="444" y="847"/>
                  </a:cubicBezTo>
                  <a:cubicBezTo>
                    <a:pt x="105" y="847"/>
                    <a:pt x="105" y="847"/>
                    <a:pt x="105" y="847"/>
                  </a:cubicBezTo>
                  <a:cubicBezTo>
                    <a:pt x="105" y="96"/>
                    <a:pt x="105" y="96"/>
                    <a:pt x="105" y="96"/>
                  </a:cubicBezTo>
                  <a:cubicBezTo>
                    <a:pt x="39" y="96"/>
                    <a:pt x="39" y="96"/>
                    <a:pt x="39" y="96"/>
                  </a:cubicBezTo>
                  <a:cubicBezTo>
                    <a:pt x="39" y="39"/>
                    <a:pt x="39" y="39"/>
                    <a:pt x="39" y="39"/>
                  </a:cubicBezTo>
                  <a:cubicBezTo>
                    <a:pt x="509" y="39"/>
                    <a:pt x="509" y="39"/>
                    <a:pt x="509" y="39"/>
                  </a:cubicBezTo>
                  <a:cubicBezTo>
                    <a:pt x="509" y="96"/>
                    <a:pt x="509" y="96"/>
                    <a:pt x="509" y="96"/>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4" name="Rectangle 12"/>
            <p:cNvSpPr>
              <a:spLocks noChangeArrowheads="1"/>
            </p:cNvSpPr>
            <p:nvPr/>
          </p:nvSpPr>
          <p:spPr bwMode="auto">
            <a:xfrm>
              <a:off x="9526234" y="8631084"/>
              <a:ext cx="1653155" cy="1771699"/>
            </a:xfrm>
            <a:prstGeom prst="rect">
              <a:avLst/>
            </a:prstGeom>
            <a:solidFill>
              <a:schemeClr val="accent1">
                <a:lumMod val="50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5" name="Rectangle 13"/>
            <p:cNvSpPr>
              <a:spLocks noChangeArrowheads="1"/>
            </p:cNvSpPr>
            <p:nvPr/>
          </p:nvSpPr>
          <p:spPr bwMode="auto">
            <a:xfrm>
              <a:off x="9526234" y="7666012"/>
              <a:ext cx="1653155" cy="965072"/>
            </a:xfrm>
            <a:prstGeom prst="rect">
              <a:avLst/>
            </a:prstGeom>
            <a:solidFill>
              <a:schemeClr val="accent1">
                <a:lumMod val="60000"/>
                <a:lumOff val="40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6" name="Rectangle 14"/>
            <p:cNvSpPr>
              <a:spLocks noChangeArrowheads="1"/>
            </p:cNvSpPr>
            <p:nvPr/>
          </p:nvSpPr>
          <p:spPr bwMode="auto">
            <a:xfrm>
              <a:off x="9526234" y="10402783"/>
              <a:ext cx="1653155" cy="878648"/>
            </a:xfrm>
            <a:prstGeom prst="rect">
              <a:avLst/>
            </a:prstGeom>
            <a:solidFill>
              <a:schemeClr val="accent1">
                <a:lumMod val="60000"/>
                <a:lumOff val="40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7" name="Freeform 15"/>
            <p:cNvSpPr>
              <a:spLocks/>
            </p:cNvSpPr>
            <p:nvPr/>
          </p:nvSpPr>
          <p:spPr bwMode="auto">
            <a:xfrm>
              <a:off x="9526234" y="11281431"/>
              <a:ext cx="1653155" cy="1077424"/>
            </a:xfrm>
            <a:custGeom>
              <a:avLst/>
              <a:gdLst>
                <a:gd name="T0" fmla="*/ 0 w 338"/>
                <a:gd name="T1" fmla="*/ 56 h 220"/>
                <a:gd name="T2" fmla="*/ 163 w 338"/>
                <a:gd name="T3" fmla="*/ 220 h 220"/>
                <a:gd name="T4" fmla="*/ 175 w 338"/>
                <a:gd name="T5" fmla="*/ 220 h 220"/>
                <a:gd name="T6" fmla="*/ 338 w 338"/>
                <a:gd name="T7" fmla="*/ 56 h 220"/>
                <a:gd name="T8" fmla="*/ 338 w 338"/>
                <a:gd name="T9" fmla="*/ 0 h 220"/>
                <a:gd name="T10" fmla="*/ 0 w 338"/>
                <a:gd name="T11" fmla="*/ 0 h 220"/>
                <a:gd name="T12" fmla="*/ 0 w 338"/>
                <a:gd name="T13" fmla="*/ 56 h 220"/>
              </a:gdLst>
              <a:ahLst/>
              <a:cxnLst>
                <a:cxn ang="0">
                  <a:pos x="T0" y="T1"/>
                </a:cxn>
                <a:cxn ang="0">
                  <a:pos x="T2" y="T3"/>
                </a:cxn>
                <a:cxn ang="0">
                  <a:pos x="T4" y="T5"/>
                </a:cxn>
                <a:cxn ang="0">
                  <a:pos x="T6" y="T7"/>
                </a:cxn>
                <a:cxn ang="0">
                  <a:pos x="T8" y="T9"/>
                </a:cxn>
                <a:cxn ang="0">
                  <a:pos x="T10" y="T11"/>
                </a:cxn>
                <a:cxn ang="0">
                  <a:pos x="T12" y="T13"/>
                </a:cxn>
              </a:cxnLst>
              <a:rect l="0" t="0" r="r" b="b"/>
              <a:pathLst>
                <a:path w="338" h="220">
                  <a:moveTo>
                    <a:pt x="0" y="56"/>
                  </a:moveTo>
                  <a:cubicBezTo>
                    <a:pt x="0" y="146"/>
                    <a:pt x="73" y="220"/>
                    <a:pt x="163" y="220"/>
                  </a:cubicBezTo>
                  <a:cubicBezTo>
                    <a:pt x="175" y="220"/>
                    <a:pt x="175" y="220"/>
                    <a:pt x="175" y="220"/>
                  </a:cubicBezTo>
                  <a:cubicBezTo>
                    <a:pt x="265" y="220"/>
                    <a:pt x="338" y="146"/>
                    <a:pt x="338" y="56"/>
                  </a:cubicBezTo>
                  <a:cubicBezTo>
                    <a:pt x="338" y="0"/>
                    <a:pt x="338" y="0"/>
                    <a:pt x="338" y="0"/>
                  </a:cubicBezTo>
                  <a:cubicBezTo>
                    <a:pt x="0" y="0"/>
                    <a:pt x="0" y="0"/>
                    <a:pt x="0" y="0"/>
                  </a:cubicBezTo>
                  <a:lnTo>
                    <a:pt x="0" y="56"/>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9" name="Oval 27"/>
            <p:cNvSpPr>
              <a:spLocks noChangeArrowheads="1"/>
            </p:cNvSpPr>
            <p:nvPr/>
          </p:nvSpPr>
          <p:spPr bwMode="auto">
            <a:xfrm>
              <a:off x="9558858" y="4238659"/>
              <a:ext cx="1524430" cy="2128548"/>
            </a:xfrm>
            <a:prstGeom prst="ellipse">
              <a:avLst/>
            </a:prstGeom>
            <a:solidFill>
              <a:srgbClr val="FFFFFF"/>
            </a:solidFill>
            <a:ln w="65088" cap="flat">
              <a:solidFill>
                <a:schemeClr val="accent1">
                  <a:lumMod val="7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algn="ctr"/>
              <a:r>
                <a:rPr lang="en-US" sz="2800" dirty="0">
                  <a:solidFill>
                    <a:schemeClr val="tx2">
                      <a:lumMod val="75000"/>
                    </a:schemeClr>
                  </a:solidFill>
                </a:rPr>
                <a:t>81%</a:t>
              </a:r>
            </a:p>
          </p:txBody>
        </p:sp>
      </p:grpSp>
      <p:sp>
        <p:nvSpPr>
          <p:cNvPr id="90" name="Rounded Rectangle 243"/>
          <p:cNvSpPr/>
          <p:nvPr/>
        </p:nvSpPr>
        <p:spPr>
          <a:xfrm>
            <a:off x="3908382" y="3940163"/>
            <a:ext cx="3806059" cy="109726"/>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algn="ctr"/>
            <a:endParaRPr lang="bg-BG" dirty="0">
              <a:latin typeface="Lato Light"/>
            </a:endParaRPr>
          </a:p>
        </p:txBody>
      </p:sp>
      <p:sp>
        <p:nvSpPr>
          <p:cNvPr id="94" name="93 CuadroTexto"/>
          <p:cNvSpPr txBox="1"/>
          <p:nvPr/>
        </p:nvSpPr>
        <p:spPr>
          <a:xfrm>
            <a:off x="4265572" y="2860035"/>
            <a:ext cx="4000528" cy="1200329"/>
          </a:xfrm>
          <a:prstGeom prst="rect">
            <a:avLst/>
          </a:prstGeom>
          <a:noFill/>
        </p:spPr>
        <p:txBody>
          <a:bodyPr wrap="square" rtlCol="0">
            <a:spAutoFit/>
          </a:bodyPr>
          <a:lstStyle/>
          <a:p>
            <a:pPr algn="ctr"/>
            <a:r>
              <a:rPr lang="es-CO" sz="2400" b="1" dirty="0">
                <a:solidFill>
                  <a:schemeClr val="tx2">
                    <a:lumMod val="75000"/>
                  </a:schemeClr>
                </a:solidFill>
              </a:rPr>
              <a:t>Entrega  total de medicamentos por 1 vez que los solicitó</a:t>
            </a:r>
          </a:p>
        </p:txBody>
      </p:sp>
      <p:sp>
        <p:nvSpPr>
          <p:cNvPr id="96" name="95 CuadroTexto"/>
          <p:cNvSpPr txBox="1"/>
          <p:nvPr/>
        </p:nvSpPr>
        <p:spPr>
          <a:xfrm>
            <a:off x="3713329" y="9341005"/>
            <a:ext cx="6429420" cy="400110"/>
          </a:xfrm>
          <a:prstGeom prst="rect">
            <a:avLst/>
          </a:prstGeom>
          <a:noFill/>
        </p:spPr>
        <p:txBody>
          <a:bodyPr wrap="square" rtlCol="0">
            <a:spAutoFit/>
          </a:bodyPr>
          <a:lstStyle/>
          <a:p>
            <a:r>
              <a:rPr lang="es-CO" sz="2000" dirty="0">
                <a:solidFill>
                  <a:schemeClr val="tx2">
                    <a:lumMod val="75000"/>
                  </a:schemeClr>
                </a:solidFill>
              </a:rPr>
              <a:t>Calificación servicio  = Bueno - Muy Bueno</a:t>
            </a:r>
          </a:p>
        </p:txBody>
      </p:sp>
      <p:sp>
        <p:nvSpPr>
          <p:cNvPr id="97" name="96 CuadroTexto"/>
          <p:cNvSpPr txBox="1"/>
          <p:nvPr/>
        </p:nvSpPr>
        <p:spPr>
          <a:xfrm>
            <a:off x="586515" y="4049889"/>
            <a:ext cx="2643206" cy="830997"/>
          </a:xfrm>
          <a:prstGeom prst="rect">
            <a:avLst/>
          </a:prstGeom>
          <a:noFill/>
        </p:spPr>
        <p:txBody>
          <a:bodyPr wrap="square" rtlCol="0">
            <a:spAutoFit/>
          </a:bodyPr>
          <a:lstStyle/>
          <a:p>
            <a:pPr algn="ctr"/>
            <a:r>
              <a:rPr lang="es-CO" sz="2400" b="1" dirty="0">
                <a:solidFill>
                  <a:schemeClr val="tx2">
                    <a:lumMod val="75000"/>
                  </a:schemeClr>
                </a:solidFill>
              </a:rPr>
              <a:t>Satisfacción Global en  IPS</a:t>
            </a:r>
          </a:p>
        </p:txBody>
      </p:sp>
      <p:grpSp>
        <p:nvGrpSpPr>
          <p:cNvPr id="54" name="Group 152"/>
          <p:cNvGrpSpPr/>
          <p:nvPr/>
        </p:nvGrpSpPr>
        <p:grpSpPr>
          <a:xfrm>
            <a:off x="8694728" y="4297353"/>
            <a:ext cx="2000264" cy="4831046"/>
            <a:chOff x="9013583" y="3601187"/>
            <a:chExt cx="2684217" cy="8991013"/>
          </a:xfrm>
        </p:grpSpPr>
        <p:sp>
          <p:nvSpPr>
            <p:cNvPr id="64" name="Freeform 11"/>
            <p:cNvSpPr>
              <a:spLocks noEditPoints="1"/>
            </p:cNvSpPr>
            <p:nvPr/>
          </p:nvSpPr>
          <p:spPr bwMode="auto">
            <a:xfrm>
              <a:off x="9013583" y="3601187"/>
              <a:ext cx="2684217" cy="8991013"/>
            </a:xfrm>
            <a:custGeom>
              <a:avLst/>
              <a:gdLst>
                <a:gd name="T0" fmla="*/ 0 w 549"/>
                <a:gd name="T1" fmla="*/ 0 h 1838"/>
                <a:gd name="T2" fmla="*/ 0 w 549"/>
                <a:gd name="T3" fmla="*/ 135 h 1838"/>
                <a:gd name="T4" fmla="*/ 65 w 549"/>
                <a:gd name="T5" fmla="*/ 135 h 1838"/>
                <a:gd name="T6" fmla="*/ 65 w 549"/>
                <a:gd name="T7" fmla="*/ 1629 h 1838"/>
                <a:gd name="T8" fmla="*/ 274 w 549"/>
                <a:gd name="T9" fmla="*/ 1838 h 1838"/>
                <a:gd name="T10" fmla="*/ 484 w 549"/>
                <a:gd name="T11" fmla="*/ 1629 h 1838"/>
                <a:gd name="T12" fmla="*/ 484 w 549"/>
                <a:gd name="T13" fmla="*/ 135 h 1838"/>
                <a:gd name="T14" fmla="*/ 549 w 549"/>
                <a:gd name="T15" fmla="*/ 135 h 1838"/>
                <a:gd name="T16" fmla="*/ 549 w 549"/>
                <a:gd name="T17" fmla="*/ 0 h 1838"/>
                <a:gd name="T18" fmla="*/ 0 w 549"/>
                <a:gd name="T19" fmla="*/ 0 h 1838"/>
                <a:gd name="T20" fmla="*/ 509 w 549"/>
                <a:gd name="T21" fmla="*/ 96 h 1838"/>
                <a:gd name="T22" fmla="*/ 444 w 549"/>
                <a:gd name="T23" fmla="*/ 96 h 1838"/>
                <a:gd name="T24" fmla="*/ 444 w 549"/>
                <a:gd name="T25" fmla="*/ 847 h 1838"/>
                <a:gd name="T26" fmla="*/ 105 w 549"/>
                <a:gd name="T27" fmla="*/ 847 h 1838"/>
                <a:gd name="T28" fmla="*/ 105 w 549"/>
                <a:gd name="T29" fmla="*/ 96 h 1838"/>
                <a:gd name="T30" fmla="*/ 39 w 549"/>
                <a:gd name="T31" fmla="*/ 96 h 1838"/>
                <a:gd name="T32" fmla="*/ 39 w 549"/>
                <a:gd name="T33" fmla="*/ 39 h 1838"/>
                <a:gd name="T34" fmla="*/ 509 w 549"/>
                <a:gd name="T35" fmla="*/ 39 h 1838"/>
                <a:gd name="T36" fmla="*/ 509 w 549"/>
                <a:gd name="T37" fmla="*/ 96 h 18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49" h="1838">
                  <a:moveTo>
                    <a:pt x="0" y="0"/>
                  </a:moveTo>
                  <a:cubicBezTo>
                    <a:pt x="0" y="135"/>
                    <a:pt x="0" y="135"/>
                    <a:pt x="0" y="135"/>
                  </a:cubicBezTo>
                  <a:cubicBezTo>
                    <a:pt x="65" y="135"/>
                    <a:pt x="65" y="135"/>
                    <a:pt x="65" y="135"/>
                  </a:cubicBezTo>
                  <a:cubicBezTo>
                    <a:pt x="65" y="1629"/>
                    <a:pt x="65" y="1629"/>
                    <a:pt x="65" y="1629"/>
                  </a:cubicBezTo>
                  <a:cubicBezTo>
                    <a:pt x="65" y="1744"/>
                    <a:pt x="159" y="1838"/>
                    <a:pt x="274" y="1838"/>
                  </a:cubicBezTo>
                  <a:cubicBezTo>
                    <a:pt x="390" y="1838"/>
                    <a:pt x="484" y="1744"/>
                    <a:pt x="484" y="1629"/>
                  </a:cubicBezTo>
                  <a:cubicBezTo>
                    <a:pt x="484" y="135"/>
                    <a:pt x="484" y="135"/>
                    <a:pt x="484" y="135"/>
                  </a:cubicBezTo>
                  <a:cubicBezTo>
                    <a:pt x="549" y="135"/>
                    <a:pt x="549" y="135"/>
                    <a:pt x="549" y="135"/>
                  </a:cubicBezTo>
                  <a:cubicBezTo>
                    <a:pt x="549" y="0"/>
                    <a:pt x="549" y="0"/>
                    <a:pt x="549" y="0"/>
                  </a:cubicBezTo>
                  <a:lnTo>
                    <a:pt x="0" y="0"/>
                  </a:lnTo>
                  <a:close/>
                  <a:moveTo>
                    <a:pt x="509" y="96"/>
                  </a:moveTo>
                  <a:cubicBezTo>
                    <a:pt x="444" y="96"/>
                    <a:pt x="444" y="96"/>
                    <a:pt x="444" y="96"/>
                  </a:cubicBezTo>
                  <a:cubicBezTo>
                    <a:pt x="444" y="847"/>
                    <a:pt x="444" y="847"/>
                    <a:pt x="444" y="847"/>
                  </a:cubicBezTo>
                  <a:cubicBezTo>
                    <a:pt x="105" y="847"/>
                    <a:pt x="105" y="847"/>
                    <a:pt x="105" y="847"/>
                  </a:cubicBezTo>
                  <a:cubicBezTo>
                    <a:pt x="105" y="96"/>
                    <a:pt x="105" y="96"/>
                    <a:pt x="105" y="96"/>
                  </a:cubicBezTo>
                  <a:cubicBezTo>
                    <a:pt x="39" y="96"/>
                    <a:pt x="39" y="96"/>
                    <a:pt x="39" y="96"/>
                  </a:cubicBezTo>
                  <a:cubicBezTo>
                    <a:pt x="39" y="39"/>
                    <a:pt x="39" y="39"/>
                    <a:pt x="39" y="39"/>
                  </a:cubicBezTo>
                  <a:cubicBezTo>
                    <a:pt x="509" y="39"/>
                    <a:pt x="509" y="39"/>
                    <a:pt x="509" y="39"/>
                  </a:cubicBezTo>
                  <a:cubicBezTo>
                    <a:pt x="509" y="96"/>
                    <a:pt x="509" y="96"/>
                    <a:pt x="509" y="96"/>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8" name="Rectangle 12"/>
            <p:cNvSpPr>
              <a:spLocks noChangeArrowheads="1"/>
            </p:cNvSpPr>
            <p:nvPr/>
          </p:nvSpPr>
          <p:spPr bwMode="auto">
            <a:xfrm>
              <a:off x="9526234" y="8631084"/>
              <a:ext cx="1653155" cy="1771699"/>
            </a:xfrm>
            <a:prstGeom prst="rect">
              <a:avLst/>
            </a:prstGeom>
            <a:solidFill>
              <a:schemeClr val="accent1">
                <a:lumMod val="50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Rectangle 13"/>
            <p:cNvSpPr>
              <a:spLocks noChangeArrowheads="1"/>
            </p:cNvSpPr>
            <p:nvPr/>
          </p:nvSpPr>
          <p:spPr bwMode="auto">
            <a:xfrm>
              <a:off x="9526234" y="7666012"/>
              <a:ext cx="1653155" cy="965072"/>
            </a:xfrm>
            <a:prstGeom prst="rect">
              <a:avLst/>
            </a:prstGeom>
            <a:solidFill>
              <a:schemeClr val="accent1">
                <a:lumMod val="60000"/>
                <a:lumOff val="40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8" name="Rectangle 14"/>
            <p:cNvSpPr>
              <a:spLocks noChangeArrowheads="1"/>
            </p:cNvSpPr>
            <p:nvPr/>
          </p:nvSpPr>
          <p:spPr bwMode="auto">
            <a:xfrm>
              <a:off x="9526234" y="10402783"/>
              <a:ext cx="1653155" cy="878648"/>
            </a:xfrm>
            <a:prstGeom prst="rect">
              <a:avLst/>
            </a:prstGeom>
            <a:solidFill>
              <a:schemeClr val="accent1">
                <a:lumMod val="60000"/>
                <a:lumOff val="40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0" name="Freeform 15"/>
            <p:cNvSpPr>
              <a:spLocks/>
            </p:cNvSpPr>
            <p:nvPr/>
          </p:nvSpPr>
          <p:spPr bwMode="auto">
            <a:xfrm>
              <a:off x="9526234" y="11281431"/>
              <a:ext cx="1653155" cy="1077424"/>
            </a:xfrm>
            <a:custGeom>
              <a:avLst/>
              <a:gdLst>
                <a:gd name="T0" fmla="*/ 0 w 338"/>
                <a:gd name="T1" fmla="*/ 56 h 220"/>
                <a:gd name="T2" fmla="*/ 163 w 338"/>
                <a:gd name="T3" fmla="*/ 220 h 220"/>
                <a:gd name="T4" fmla="*/ 175 w 338"/>
                <a:gd name="T5" fmla="*/ 220 h 220"/>
                <a:gd name="T6" fmla="*/ 338 w 338"/>
                <a:gd name="T7" fmla="*/ 56 h 220"/>
                <a:gd name="T8" fmla="*/ 338 w 338"/>
                <a:gd name="T9" fmla="*/ 0 h 220"/>
                <a:gd name="T10" fmla="*/ 0 w 338"/>
                <a:gd name="T11" fmla="*/ 0 h 220"/>
                <a:gd name="T12" fmla="*/ 0 w 338"/>
                <a:gd name="T13" fmla="*/ 56 h 220"/>
              </a:gdLst>
              <a:ahLst/>
              <a:cxnLst>
                <a:cxn ang="0">
                  <a:pos x="T0" y="T1"/>
                </a:cxn>
                <a:cxn ang="0">
                  <a:pos x="T2" y="T3"/>
                </a:cxn>
                <a:cxn ang="0">
                  <a:pos x="T4" y="T5"/>
                </a:cxn>
                <a:cxn ang="0">
                  <a:pos x="T6" y="T7"/>
                </a:cxn>
                <a:cxn ang="0">
                  <a:pos x="T8" y="T9"/>
                </a:cxn>
                <a:cxn ang="0">
                  <a:pos x="T10" y="T11"/>
                </a:cxn>
                <a:cxn ang="0">
                  <a:pos x="T12" y="T13"/>
                </a:cxn>
              </a:cxnLst>
              <a:rect l="0" t="0" r="r" b="b"/>
              <a:pathLst>
                <a:path w="338" h="220">
                  <a:moveTo>
                    <a:pt x="0" y="56"/>
                  </a:moveTo>
                  <a:cubicBezTo>
                    <a:pt x="0" y="146"/>
                    <a:pt x="73" y="220"/>
                    <a:pt x="163" y="220"/>
                  </a:cubicBezTo>
                  <a:cubicBezTo>
                    <a:pt x="175" y="220"/>
                    <a:pt x="175" y="220"/>
                    <a:pt x="175" y="220"/>
                  </a:cubicBezTo>
                  <a:cubicBezTo>
                    <a:pt x="265" y="220"/>
                    <a:pt x="338" y="146"/>
                    <a:pt x="338" y="56"/>
                  </a:cubicBezTo>
                  <a:cubicBezTo>
                    <a:pt x="338" y="0"/>
                    <a:pt x="338" y="0"/>
                    <a:pt x="338" y="0"/>
                  </a:cubicBezTo>
                  <a:cubicBezTo>
                    <a:pt x="0" y="0"/>
                    <a:pt x="0" y="0"/>
                    <a:pt x="0" y="0"/>
                  </a:cubicBezTo>
                  <a:lnTo>
                    <a:pt x="0" y="56"/>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1" name="Oval 27"/>
            <p:cNvSpPr>
              <a:spLocks noChangeArrowheads="1"/>
            </p:cNvSpPr>
            <p:nvPr/>
          </p:nvSpPr>
          <p:spPr bwMode="auto">
            <a:xfrm>
              <a:off x="9492907" y="4531855"/>
              <a:ext cx="1524430" cy="2128548"/>
            </a:xfrm>
            <a:prstGeom prst="ellipse">
              <a:avLst/>
            </a:prstGeom>
            <a:solidFill>
              <a:srgbClr val="FFFFFF"/>
            </a:solidFill>
            <a:ln w="65088" cap="flat">
              <a:solidFill>
                <a:schemeClr val="accent1">
                  <a:lumMod val="75000"/>
                </a:schemeClr>
              </a:solidFill>
              <a:prstDash val="solid"/>
              <a:miter lim="800000"/>
              <a:headEnd/>
              <a:tailEnd/>
            </a:ln>
          </p:spPr>
          <p:txBody>
            <a:bodyPr vert="horz" wrap="square" lIns="91440" tIns="45720" rIns="91440" bIns="45720" numCol="1" anchor="t" anchorCtr="0" compatLnSpc="1">
              <a:prstTxWarp prst="textNoShape">
                <a:avLst/>
              </a:prstTxWarp>
            </a:bodyPr>
            <a:lstStyle/>
            <a:p>
              <a:r>
                <a:rPr lang="en-US" sz="2800" dirty="0">
                  <a:solidFill>
                    <a:schemeClr val="tx2">
                      <a:lumMod val="75000"/>
                    </a:schemeClr>
                  </a:solidFill>
                </a:rPr>
                <a:t>89%</a:t>
              </a:r>
            </a:p>
          </p:txBody>
        </p:sp>
      </p:grpSp>
      <p:sp>
        <p:nvSpPr>
          <p:cNvPr id="82" name="81 Rectángulo"/>
          <p:cNvSpPr/>
          <p:nvPr/>
        </p:nvSpPr>
        <p:spPr>
          <a:xfrm>
            <a:off x="8766166" y="3288662"/>
            <a:ext cx="1432893" cy="461665"/>
          </a:xfrm>
          <a:prstGeom prst="rect">
            <a:avLst/>
          </a:prstGeom>
        </p:spPr>
        <p:txBody>
          <a:bodyPr wrap="none">
            <a:spAutoFit/>
          </a:bodyPr>
          <a:lstStyle/>
          <a:p>
            <a:r>
              <a:rPr lang="es-CO" sz="2400" b="1" dirty="0">
                <a:solidFill>
                  <a:schemeClr val="tx2">
                    <a:lumMod val="75000"/>
                  </a:schemeClr>
                </a:solidFill>
              </a:rPr>
              <a:t>Urgencias</a:t>
            </a:r>
          </a:p>
        </p:txBody>
      </p:sp>
      <p:grpSp>
        <p:nvGrpSpPr>
          <p:cNvPr id="83" name="Group 152"/>
          <p:cNvGrpSpPr/>
          <p:nvPr/>
        </p:nvGrpSpPr>
        <p:grpSpPr>
          <a:xfrm>
            <a:off x="12480942" y="4154477"/>
            <a:ext cx="2071702" cy="4831046"/>
            <a:chOff x="9013583" y="3601187"/>
            <a:chExt cx="2684217" cy="8991013"/>
          </a:xfrm>
        </p:grpSpPr>
        <p:sp>
          <p:nvSpPr>
            <p:cNvPr id="84" name="Freeform 11"/>
            <p:cNvSpPr>
              <a:spLocks noEditPoints="1"/>
            </p:cNvSpPr>
            <p:nvPr/>
          </p:nvSpPr>
          <p:spPr bwMode="auto">
            <a:xfrm>
              <a:off x="9013583" y="3601187"/>
              <a:ext cx="2684217" cy="8991013"/>
            </a:xfrm>
            <a:custGeom>
              <a:avLst/>
              <a:gdLst>
                <a:gd name="T0" fmla="*/ 0 w 549"/>
                <a:gd name="T1" fmla="*/ 0 h 1838"/>
                <a:gd name="T2" fmla="*/ 0 w 549"/>
                <a:gd name="T3" fmla="*/ 135 h 1838"/>
                <a:gd name="T4" fmla="*/ 65 w 549"/>
                <a:gd name="T5" fmla="*/ 135 h 1838"/>
                <a:gd name="T6" fmla="*/ 65 w 549"/>
                <a:gd name="T7" fmla="*/ 1629 h 1838"/>
                <a:gd name="T8" fmla="*/ 274 w 549"/>
                <a:gd name="T9" fmla="*/ 1838 h 1838"/>
                <a:gd name="T10" fmla="*/ 484 w 549"/>
                <a:gd name="T11" fmla="*/ 1629 h 1838"/>
                <a:gd name="T12" fmla="*/ 484 w 549"/>
                <a:gd name="T13" fmla="*/ 135 h 1838"/>
                <a:gd name="T14" fmla="*/ 549 w 549"/>
                <a:gd name="T15" fmla="*/ 135 h 1838"/>
                <a:gd name="T16" fmla="*/ 549 w 549"/>
                <a:gd name="T17" fmla="*/ 0 h 1838"/>
                <a:gd name="T18" fmla="*/ 0 w 549"/>
                <a:gd name="T19" fmla="*/ 0 h 1838"/>
                <a:gd name="T20" fmla="*/ 509 w 549"/>
                <a:gd name="T21" fmla="*/ 96 h 1838"/>
                <a:gd name="T22" fmla="*/ 444 w 549"/>
                <a:gd name="T23" fmla="*/ 96 h 1838"/>
                <a:gd name="T24" fmla="*/ 444 w 549"/>
                <a:gd name="T25" fmla="*/ 847 h 1838"/>
                <a:gd name="T26" fmla="*/ 105 w 549"/>
                <a:gd name="T27" fmla="*/ 847 h 1838"/>
                <a:gd name="T28" fmla="*/ 105 w 549"/>
                <a:gd name="T29" fmla="*/ 96 h 1838"/>
                <a:gd name="T30" fmla="*/ 39 w 549"/>
                <a:gd name="T31" fmla="*/ 96 h 1838"/>
                <a:gd name="T32" fmla="*/ 39 w 549"/>
                <a:gd name="T33" fmla="*/ 39 h 1838"/>
                <a:gd name="T34" fmla="*/ 509 w 549"/>
                <a:gd name="T35" fmla="*/ 39 h 1838"/>
                <a:gd name="T36" fmla="*/ 509 w 549"/>
                <a:gd name="T37" fmla="*/ 96 h 18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49" h="1838">
                  <a:moveTo>
                    <a:pt x="0" y="0"/>
                  </a:moveTo>
                  <a:cubicBezTo>
                    <a:pt x="0" y="135"/>
                    <a:pt x="0" y="135"/>
                    <a:pt x="0" y="135"/>
                  </a:cubicBezTo>
                  <a:cubicBezTo>
                    <a:pt x="65" y="135"/>
                    <a:pt x="65" y="135"/>
                    <a:pt x="65" y="135"/>
                  </a:cubicBezTo>
                  <a:cubicBezTo>
                    <a:pt x="65" y="1629"/>
                    <a:pt x="65" y="1629"/>
                    <a:pt x="65" y="1629"/>
                  </a:cubicBezTo>
                  <a:cubicBezTo>
                    <a:pt x="65" y="1744"/>
                    <a:pt x="159" y="1838"/>
                    <a:pt x="274" y="1838"/>
                  </a:cubicBezTo>
                  <a:cubicBezTo>
                    <a:pt x="390" y="1838"/>
                    <a:pt x="484" y="1744"/>
                    <a:pt x="484" y="1629"/>
                  </a:cubicBezTo>
                  <a:cubicBezTo>
                    <a:pt x="484" y="135"/>
                    <a:pt x="484" y="135"/>
                    <a:pt x="484" y="135"/>
                  </a:cubicBezTo>
                  <a:cubicBezTo>
                    <a:pt x="549" y="135"/>
                    <a:pt x="549" y="135"/>
                    <a:pt x="549" y="135"/>
                  </a:cubicBezTo>
                  <a:cubicBezTo>
                    <a:pt x="549" y="0"/>
                    <a:pt x="549" y="0"/>
                    <a:pt x="549" y="0"/>
                  </a:cubicBezTo>
                  <a:lnTo>
                    <a:pt x="0" y="0"/>
                  </a:lnTo>
                  <a:close/>
                  <a:moveTo>
                    <a:pt x="509" y="96"/>
                  </a:moveTo>
                  <a:cubicBezTo>
                    <a:pt x="444" y="96"/>
                    <a:pt x="444" y="96"/>
                    <a:pt x="444" y="96"/>
                  </a:cubicBezTo>
                  <a:cubicBezTo>
                    <a:pt x="444" y="847"/>
                    <a:pt x="444" y="847"/>
                    <a:pt x="444" y="847"/>
                  </a:cubicBezTo>
                  <a:cubicBezTo>
                    <a:pt x="105" y="847"/>
                    <a:pt x="105" y="847"/>
                    <a:pt x="105" y="847"/>
                  </a:cubicBezTo>
                  <a:cubicBezTo>
                    <a:pt x="105" y="96"/>
                    <a:pt x="105" y="96"/>
                    <a:pt x="105" y="96"/>
                  </a:cubicBezTo>
                  <a:cubicBezTo>
                    <a:pt x="39" y="96"/>
                    <a:pt x="39" y="96"/>
                    <a:pt x="39" y="96"/>
                  </a:cubicBezTo>
                  <a:cubicBezTo>
                    <a:pt x="39" y="39"/>
                    <a:pt x="39" y="39"/>
                    <a:pt x="39" y="39"/>
                  </a:cubicBezTo>
                  <a:cubicBezTo>
                    <a:pt x="509" y="39"/>
                    <a:pt x="509" y="39"/>
                    <a:pt x="509" y="39"/>
                  </a:cubicBezTo>
                  <a:cubicBezTo>
                    <a:pt x="509" y="96"/>
                    <a:pt x="509" y="96"/>
                    <a:pt x="509" y="96"/>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5" name="Rectangle 12"/>
            <p:cNvSpPr>
              <a:spLocks noChangeArrowheads="1"/>
            </p:cNvSpPr>
            <p:nvPr/>
          </p:nvSpPr>
          <p:spPr bwMode="auto">
            <a:xfrm>
              <a:off x="9526234" y="8631084"/>
              <a:ext cx="1653155" cy="1771699"/>
            </a:xfrm>
            <a:prstGeom prst="rect">
              <a:avLst/>
            </a:prstGeom>
            <a:solidFill>
              <a:schemeClr val="accent1">
                <a:lumMod val="50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6" name="Rectangle 13"/>
            <p:cNvSpPr>
              <a:spLocks noChangeArrowheads="1"/>
            </p:cNvSpPr>
            <p:nvPr/>
          </p:nvSpPr>
          <p:spPr bwMode="auto">
            <a:xfrm>
              <a:off x="9526234" y="7666012"/>
              <a:ext cx="1653155" cy="965072"/>
            </a:xfrm>
            <a:prstGeom prst="rect">
              <a:avLst/>
            </a:prstGeom>
            <a:solidFill>
              <a:schemeClr val="accent1">
                <a:lumMod val="60000"/>
                <a:lumOff val="40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7" name="Rectangle 14"/>
            <p:cNvSpPr>
              <a:spLocks noChangeArrowheads="1"/>
            </p:cNvSpPr>
            <p:nvPr/>
          </p:nvSpPr>
          <p:spPr bwMode="auto">
            <a:xfrm>
              <a:off x="9526234" y="10402783"/>
              <a:ext cx="1653155" cy="878648"/>
            </a:xfrm>
            <a:prstGeom prst="rect">
              <a:avLst/>
            </a:prstGeom>
            <a:solidFill>
              <a:schemeClr val="accent1">
                <a:lumMod val="60000"/>
                <a:lumOff val="40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8" name="Freeform 15"/>
            <p:cNvSpPr>
              <a:spLocks/>
            </p:cNvSpPr>
            <p:nvPr/>
          </p:nvSpPr>
          <p:spPr bwMode="auto">
            <a:xfrm>
              <a:off x="9526234" y="11281431"/>
              <a:ext cx="1653155" cy="1077424"/>
            </a:xfrm>
            <a:custGeom>
              <a:avLst/>
              <a:gdLst>
                <a:gd name="T0" fmla="*/ 0 w 338"/>
                <a:gd name="T1" fmla="*/ 56 h 220"/>
                <a:gd name="T2" fmla="*/ 163 w 338"/>
                <a:gd name="T3" fmla="*/ 220 h 220"/>
                <a:gd name="T4" fmla="*/ 175 w 338"/>
                <a:gd name="T5" fmla="*/ 220 h 220"/>
                <a:gd name="T6" fmla="*/ 338 w 338"/>
                <a:gd name="T7" fmla="*/ 56 h 220"/>
                <a:gd name="T8" fmla="*/ 338 w 338"/>
                <a:gd name="T9" fmla="*/ 0 h 220"/>
                <a:gd name="T10" fmla="*/ 0 w 338"/>
                <a:gd name="T11" fmla="*/ 0 h 220"/>
                <a:gd name="T12" fmla="*/ 0 w 338"/>
                <a:gd name="T13" fmla="*/ 56 h 220"/>
              </a:gdLst>
              <a:ahLst/>
              <a:cxnLst>
                <a:cxn ang="0">
                  <a:pos x="T0" y="T1"/>
                </a:cxn>
                <a:cxn ang="0">
                  <a:pos x="T2" y="T3"/>
                </a:cxn>
                <a:cxn ang="0">
                  <a:pos x="T4" y="T5"/>
                </a:cxn>
                <a:cxn ang="0">
                  <a:pos x="T6" y="T7"/>
                </a:cxn>
                <a:cxn ang="0">
                  <a:pos x="T8" y="T9"/>
                </a:cxn>
                <a:cxn ang="0">
                  <a:pos x="T10" y="T11"/>
                </a:cxn>
                <a:cxn ang="0">
                  <a:pos x="T12" y="T13"/>
                </a:cxn>
              </a:cxnLst>
              <a:rect l="0" t="0" r="r" b="b"/>
              <a:pathLst>
                <a:path w="338" h="220">
                  <a:moveTo>
                    <a:pt x="0" y="56"/>
                  </a:moveTo>
                  <a:cubicBezTo>
                    <a:pt x="0" y="146"/>
                    <a:pt x="73" y="220"/>
                    <a:pt x="163" y="220"/>
                  </a:cubicBezTo>
                  <a:cubicBezTo>
                    <a:pt x="175" y="220"/>
                    <a:pt x="175" y="220"/>
                    <a:pt x="175" y="220"/>
                  </a:cubicBezTo>
                  <a:cubicBezTo>
                    <a:pt x="265" y="220"/>
                    <a:pt x="338" y="146"/>
                    <a:pt x="338" y="56"/>
                  </a:cubicBezTo>
                  <a:cubicBezTo>
                    <a:pt x="338" y="0"/>
                    <a:pt x="338" y="0"/>
                    <a:pt x="338" y="0"/>
                  </a:cubicBezTo>
                  <a:cubicBezTo>
                    <a:pt x="0" y="0"/>
                    <a:pt x="0" y="0"/>
                    <a:pt x="0" y="0"/>
                  </a:cubicBezTo>
                  <a:lnTo>
                    <a:pt x="0" y="56"/>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9" name="Oval 27"/>
            <p:cNvSpPr>
              <a:spLocks noChangeArrowheads="1"/>
            </p:cNvSpPr>
            <p:nvPr/>
          </p:nvSpPr>
          <p:spPr bwMode="auto">
            <a:xfrm>
              <a:off x="9492907" y="4531855"/>
              <a:ext cx="1524430" cy="2128548"/>
            </a:xfrm>
            <a:prstGeom prst="ellipse">
              <a:avLst/>
            </a:prstGeom>
            <a:solidFill>
              <a:srgbClr val="FFFFFF"/>
            </a:solidFill>
            <a:ln w="65088" cap="flat">
              <a:solidFill>
                <a:schemeClr val="accent1">
                  <a:lumMod val="75000"/>
                </a:schemeClr>
              </a:solidFill>
              <a:prstDash val="solid"/>
              <a:miter lim="800000"/>
              <a:headEnd/>
              <a:tailEnd/>
            </a:ln>
          </p:spPr>
          <p:txBody>
            <a:bodyPr vert="horz" wrap="square" lIns="91440" tIns="45720" rIns="91440" bIns="45720" numCol="1" anchor="t" anchorCtr="0" compatLnSpc="1">
              <a:prstTxWarp prst="textNoShape">
                <a:avLst/>
              </a:prstTxWarp>
            </a:bodyPr>
            <a:lstStyle/>
            <a:p>
              <a:r>
                <a:rPr lang="en-US" sz="2800" dirty="0">
                  <a:solidFill>
                    <a:schemeClr val="tx2">
                      <a:lumMod val="75000"/>
                    </a:schemeClr>
                  </a:solidFill>
                </a:rPr>
                <a:t>98%</a:t>
              </a:r>
            </a:p>
          </p:txBody>
        </p:sp>
      </p:grpSp>
      <p:sp>
        <p:nvSpPr>
          <p:cNvPr id="91" name="90 Rectángulo"/>
          <p:cNvSpPr/>
          <p:nvPr/>
        </p:nvSpPr>
        <p:spPr>
          <a:xfrm>
            <a:off x="12266628" y="3297221"/>
            <a:ext cx="2388346" cy="461665"/>
          </a:xfrm>
          <a:prstGeom prst="rect">
            <a:avLst/>
          </a:prstGeom>
        </p:spPr>
        <p:txBody>
          <a:bodyPr wrap="none">
            <a:spAutoFit/>
          </a:bodyPr>
          <a:lstStyle/>
          <a:p>
            <a:r>
              <a:rPr lang="es-CO" sz="2400" b="1" dirty="0">
                <a:solidFill>
                  <a:schemeClr val="tx2">
                    <a:lumMod val="75000"/>
                  </a:schemeClr>
                </a:solidFill>
              </a:rPr>
              <a:t>Medicina general</a:t>
            </a:r>
          </a:p>
        </p:txBody>
      </p:sp>
      <p:grpSp>
        <p:nvGrpSpPr>
          <p:cNvPr id="92" name="Group 152"/>
          <p:cNvGrpSpPr/>
          <p:nvPr/>
        </p:nvGrpSpPr>
        <p:grpSpPr>
          <a:xfrm>
            <a:off x="16552908" y="4225915"/>
            <a:ext cx="1928826" cy="4831046"/>
            <a:chOff x="9013583" y="3601187"/>
            <a:chExt cx="2684217" cy="8991013"/>
          </a:xfrm>
        </p:grpSpPr>
        <p:sp>
          <p:nvSpPr>
            <p:cNvPr id="93" name="Freeform 11"/>
            <p:cNvSpPr>
              <a:spLocks noEditPoints="1"/>
            </p:cNvSpPr>
            <p:nvPr/>
          </p:nvSpPr>
          <p:spPr bwMode="auto">
            <a:xfrm>
              <a:off x="9013583" y="3601187"/>
              <a:ext cx="2684217" cy="8991013"/>
            </a:xfrm>
            <a:custGeom>
              <a:avLst/>
              <a:gdLst>
                <a:gd name="T0" fmla="*/ 0 w 549"/>
                <a:gd name="T1" fmla="*/ 0 h 1838"/>
                <a:gd name="T2" fmla="*/ 0 w 549"/>
                <a:gd name="T3" fmla="*/ 135 h 1838"/>
                <a:gd name="T4" fmla="*/ 65 w 549"/>
                <a:gd name="T5" fmla="*/ 135 h 1838"/>
                <a:gd name="T6" fmla="*/ 65 w 549"/>
                <a:gd name="T7" fmla="*/ 1629 h 1838"/>
                <a:gd name="T8" fmla="*/ 274 w 549"/>
                <a:gd name="T9" fmla="*/ 1838 h 1838"/>
                <a:gd name="T10" fmla="*/ 484 w 549"/>
                <a:gd name="T11" fmla="*/ 1629 h 1838"/>
                <a:gd name="T12" fmla="*/ 484 w 549"/>
                <a:gd name="T13" fmla="*/ 135 h 1838"/>
                <a:gd name="T14" fmla="*/ 549 w 549"/>
                <a:gd name="T15" fmla="*/ 135 h 1838"/>
                <a:gd name="T16" fmla="*/ 549 w 549"/>
                <a:gd name="T17" fmla="*/ 0 h 1838"/>
                <a:gd name="T18" fmla="*/ 0 w 549"/>
                <a:gd name="T19" fmla="*/ 0 h 1838"/>
                <a:gd name="T20" fmla="*/ 509 w 549"/>
                <a:gd name="T21" fmla="*/ 96 h 1838"/>
                <a:gd name="T22" fmla="*/ 444 w 549"/>
                <a:gd name="T23" fmla="*/ 96 h 1838"/>
                <a:gd name="T24" fmla="*/ 444 w 549"/>
                <a:gd name="T25" fmla="*/ 847 h 1838"/>
                <a:gd name="T26" fmla="*/ 105 w 549"/>
                <a:gd name="T27" fmla="*/ 847 h 1838"/>
                <a:gd name="T28" fmla="*/ 105 w 549"/>
                <a:gd name="T29" fmla="*/ 96 h 1838"/>
                <a:gd name="T30" fmla="*/ 39 w 549"/>
                <a:gd name="T31" fmla="*/ 96 h 1838"/>
                <a:gd name="T32" fmla="*/ 39 w 549"/>
                <a:gd name="T33" fmla="*/ 39 h 1838"/>
                <a:gd name="T34" fmla="*/ 509 w 549"/>
                <a:gd name="T35" fmla="*/ 39 h 1838"/>
                <a:gd name="T36" fmla="*/ 509 w 549"/>
                <a:gd name="T37" fmla="*/ 96 h 18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49" h="1838">
                  <a:moveTo>
                    <a:pt x="0" y="0"/>
                  </a:moveTo>
                  <a:cubicBezTo>
                    <a:pt x="0" y="135"/>
                    <a:pt x="0" y="135"/>
                    <a:pt x="0" y="135"/>
                  </a:cubicBezTo>
                  <a:cubicBezTo>
                    <a:pt x="65" y="135"/>
                    <a:pt x="65" y="135"/>
                    <a:pt x="65" y="135"/>
                  </a:cubicBezTo>
                  <a:cubicBezTo>
                    <a:pt x="65" y="1629"/>
                    <a:pt x="65" y="1629"/>
                    <a:pt x="65" y="1629"/>
                  </a:cubicBezTo>
                  <a:cubicBezTo>
                    <a:pt x="65" y="1744"/>
                    <a:pt x="159" y="1838"/>
                    <a:pt x="274" y="1838"/>
                  </a:cubicBezTo>
                  <a:cubicBezTo>
                    <a:pt x="390" y="1838"/>
                    <a:pt x="484" y="1744"/>
                    <a:pt x="484" y="1629"/>
                  </a:cubicBezTo>
                  <a:cubicBezTo>
                    <a:pt x="484" y="135"/>
                    <a:pt x="484" y="135"/>
                    <a:pt x="484" y="135"/>
                  </a:cubicBezTo>
                  <a:cubicBezTo>
                    <a:pt x="549" y="135"/>
                    <a:pt x="549" y="135"/>
                    <a:pt x="549" y="135"/>
                  </a:cubicBezTo>
                  <a:cubicBezTo>
                    <a:pt x="549" y="0"/>
                    <a:pt x="549" y="0"/>
                    <a:pt x="549" y="0"/>
                  </a:cubicBezTo>
                  <a:lnTo>
                    <a:pt x="0" y="0"/>
                  </a:lnTo>
                  <a:close/>
                  <a:moveTo>
                    <a:pt x="509" y="96"/>
                  </a:moveTo>
                  <a:cubicBezTo>
                    <a:pt x="444" y="96"/>
                    <a:pt x="444" y="96"/>
                    <a:pt x="444" y="96"/>
                  </a:cubicBezTo>
                  <a:cubicBezTo>
                    <a:pt x="444" y="847"/>
                    <a:pt x="444" y="847"/>
                    <a:pt x="444" y="847"/>
                  </a:cubicBezTo>
                  <a:cubicBezTo>
                    <a:pt x="105" y="847"/>
                    <a:pt x="105" y="847"/>
                    <a:pt x="105" y="847"/>
                  </a:cubicBezTo>
                  <a:cubicBezTo>
                    <a:pt x="105" y="96"/>
                    <a:pt x="105" y="96"/>
                    <a:pt x="105" y="96"/>
                  </a:cubicBezTo>
                  <a:cubicBezTo>
                    <a:pt x="39" y="96"/>
                    <a:pt x="39" y="96"/>
                    <a:pt x="39" y="96"/>
                  </a:cubicBezTo>
                  <a:cubicBezTo>
                    <a:pt x="39" y="39"/>
                    <a:pt x="39" y="39"/>
                    <a:pt x="39" y="39"/>
                  </a:cubicBezTo>
                  <a:cubicBezTo>
                    <a:pt x="509" y="39"/>
                    <a:pt x="509" y="39"/>
                    <a:pt x="509" y="39"/>
                  </a:cubicBezTo>
                  <a:cubicBezTo>
                    <a:pt x="509" y="96"/>
                    <a:pt x="509" y="96"/>
                    <a:pt x="509" y="96"/>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9" name="Rectangle 12"/>
            <p:cNvSpPr>
              <a:spLocks noChangeArrowheads="1"/>
            </p:cNvSpPr>
            <p:nvPr/>
          </p:nvSpPr>
          <p:spPr bwMode="auto">
            <a:xfrm>
              <a:off x="9526234" y="8631084"/>
              <a:ext cx="1653155" cy="1771699"/>
            </a:xfrm>
            <a:prstGeom prst="rect">
              <a:avLst/>
            </a:prstGeom>
            <a:solidFill>
              <a:schemeClr val="accent1">
                <a:lumMod val="50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0" name="Rectangle 13"/>
            <p:cNvSpPr>
              <a:spLocks noChangeArrowheads="1"/>
            </p:cNvSpPr>
            <p:nvPr/>
          </p:nvSpPr>
          <p:spPr bwMode="auto">
            <a:xfrm>
              <a:off x="9526234" y="7666012"/>
              <a:ext cx="1653155" cy="965072"/>
            </a:xfrm>
            <a:prstGeom prst="rect">
              <a:avLst/>
            </a:prstGeom>
            <a:solidFill>
              <a:schemeClr val="accent1">
                <a:lumMod val="60000"/>
                <a:lumOff val="40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1" name="Rectangle 14"/>
            <p:cNvSpPr>
              <a:spLocks noChangeArrowheads="1"/>
            </p:cNvSpPr>
            <p:nvPr/>
          </p:nvSpPr>
          <p:spPr bwMode="auto">
            <a:xfrm>
              <a:off x="9526234" y="10402783"/>
              <a:ext cx="1653155" cy="878648"/>
            </a:xfrm>
            <a:prstGeom prst="rect">
              <a:avLst/>
            </a:prstGeom>
            <a:solidFill>
              <a:schemeClr val="accent1">
                <a:lumMod val="60000"/>
                <a:lumOff val="40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2" name="Freeform 15"/>
            <p:cNvSpPr>
              <a:spLocks/>
            </p:cNvSpPr>
            <p:nvPr/>
          </p:nvSpPr>
          <p:spPr bwMode="auto">
            <a:xfrm>
              <a:off x="9526234" y="11281431"/>
              <a:ext cx="1653155" cy="1077424"/>
            </a:xfrm>
            <a:custGeom>
              <a:avLst/>
              <a:gdLst>
                <a:gd name="T0" fmla="*/ 0 w 338"/>
                <a:gd name="T1" fmla="*/ 56 h 220"/>
                <a:gd name="T2" fmla="*/ 163 w 338"/>
                <a:gd name="T3" fmla="*/ 220 h 220"/>
                <a:gd name="T4" fmla="*/ 175 w 338"/>
                <a:gd name="T5" fmla="*/ 220 h 220"/>
                <a:gd name="T6" fmla="*/ 338 w 338"/>
                <a:gd name="T7" fmla="*/ 56 h 220"/>
                <a:gd name="T8" fmla="*/ 338 w 338"/>
                <a:gd name="T9" fmla="*/ 0 h 220"/>
                <a:gd name="T10" fmla="*/ 0 w 338"/>
                <a:gd name="T11" fmla="*/ 0 h 220"/>
                <a:gd name="T12" fmla="*/ 0 w 338"/>
                <a:gd name="T13" fmla="*/ 56 h 220"/>
              </a:gdLst>
              <a:ahLst/>
              <a:cxnLst>
                <a:cxn ang="0">
                  <a:pos x="T0" y="T1"/>
                </a:cxn>
                <a:cxn ang="0">
                  <a:pos x="T2" y="T3"/>
                </a:cxn>
                <a:cxn ang="0">
                  <a:pos x="T4" y="T5"/>
                </a:cxn>
                <a:cxn ang="0">
                  <a:pos x="T6" y="T7"/>
                </a:cxn>
                <a:cxn ang="0">
                  <a:pos x="T8" y="T9"/>
                </a:cxn>
                <a:cxn ang="0">
                  <a:pos x="T10" y="T11"/>
                </a:cxn>
                <a:cxn ang="0">
                  <a:pos x="T12" y="T13"/>
                </a:cxn>
              </a:cxnLst>
              <a:rect l="0" t="0" r="r" b="b"/>
              <a:pathLst>
                <a:path w="338" h="220">
                  <a:moveTo>
                    <a:pt x="0" y="56"/>
                  </a:moveTo>
                  <a:cubicBezTo>
                    <a:pt x="0" y="146"/>
                    <a:pt x="73" y="220"/>
                    <a:pt x="163" y="220"/>
                  </a:cubicBezTo>
                  <a:cubicBezTo>
                    <a:pt x="175" y="220"/>
                    <a:pt x="175" y="220"/>
                    <a:pt x="175" y="220"/>
                  </a:cubicBezTo>
                  <a:cubicBezTo>
                    <a:pt x="265" y="220"/>
                    <a:pt x="338" y="146"/>
                    <a:pt x="338" y="56"/>
                  </a:cubicBezTo>
                  <a:cubicBezTo>
                    <a:pt x="338" y="0"/>
                    <a:pt x="338" y="0"/>
                    <a:pt x="338" y="0"/>
                  </a:cubicBezTo>
                  <a:cubicBezTo>
                    <a:pt x="0" y="0"/>
                    <a:pt x="0" y="0"/>
                    <a:pt x="0" y="0"/>
                  </a:cubicBezTo>
                  <a:lnTo>
                    <a:pt x="0" y="56"/>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3" name="Oval 27"/>
            <p:cNvSpPr>
              <a:spLocks noChangeArrowheads="1"/>
            </p:cNvSpPr>
            <p:nvPr/>
          </p:nvSpPr>
          <p:spPr bwMode="auto">
            <a:xfrm>
              <a:off x="9492906" y="4531855"/>
              <a:ext cx="1686482" cy="2128548"/>
            </a:xfrm>
            <a:prstGeom prst="ellipse">
              <a:avLst/>
            </a:prstGeom>
            <a:solidFill>
              <a:srgbClr val="FFFFFF"/>
            </a:solidFill>
            <a:ln w="65088" cap="flat">
              <a:solidFill>
                <a:schemeClr val="accent1">
                  <a:lumMod val="75000"/>
                </a:schemeClr>
              </a:solidFill>
              <a:prstDash val="solid"/>
              <a:miter lim="800000"/>
              <a:headEnd/>
              <a:tailEnd/>
            </a:ln>
          </p:spPr>
          <p:txBody>
            <a:bodyPr vert="horz" wrap="square" lIns="91440" tIns="45720" rIns="91440" bIns="45720" numCol="1" anchor="t" anchorCtr="0" compatLnSpc="1">
              <a:prstTxWarp prst="textNoShape">
                <a:avLst/>
              </a:prstTxWarp>
            </a:bodyPr>
            <a:lstStyle/>
            <a:p>
              <a:r>
                <a:rPr lang="en-US" sz="2800" dirty="0">
                  <a:solidFill>
                    <a:schemeClr val="tx2">
                      <a:lumMod val="75000"/>
                    </a:schemeClr>
                  </a:solidFill>
                </a:rPr>
                <a:t>66%</a:t>
              </a:r>
            </a:p>
          </p:txBody>
        </p:sp>
      </p:grpSp>
      <p:sp>
        <p:nvSpPr>
          <p:cNvPr id="119" name="118 CuadroTexto"/>
          <p:cNvSpPr txBox="1"/>
          <p:nvPr/>
        </p:nvSpPr>
        <p:spPr>
          <a:xfrm>
            <a:off x="16338594" y="3297221"/>
            <a:ext cx="2571768" cy="461665"/>
          </a:xfrm>
          <a:prstGeom prst="rect">
            <a:avLst/>
          </a:prstGeom>
          <a:noFill/>
        </p:spPr>
        <p:txBody>
          <a:bodyPr wrap="square" rtlCol="0">
            <a:spAutoFit/>
          </a:bodyPr>
          <a:lstStyle/>
          <a:p>
            <a:r>
              <a:rPr lang="es-CO" sz="2400" b="1" dirty="0">
                <a:solidFill>
                  <a:schemeClr val="tx2">
                    <a:lumMod val="75000"/>
                  </a:schemeClr>
                </a:solidFill>
              </a:rPr>
              <a:t>Odontología</a:t>
            </a:r>
          </a:p>
        </p:txBody>
      </p:sp>
      <p:sp>
        <p:nvSpPr>
          <p:cNvPr id="120" name="Rounded Rectangle 243"/>
          <p:cNvSpPr/>
          <p:nvPr/>
        </p:nvSpPr>
        <p:spPr>
          <a:xfrm>
            <a:off x="7908910" y="3940163"/>
            <a:ext cx="3806059" cy="109726"/>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algn="ctr"/>
            <a:endParaRPr lang="bg-BG" dirty="0">
              <a:latin typeface="Lato Light"/>
            </a:endParaRPr>
          </a:p>
        </p:txBody>
      </p:sp>
      <p:sp>
        <p:nvSpPr>
          <p:cNvPr id="121" name="Rounded Rectangle 243"/>
          <p:cNvSpPr/>
          <p:nvPr/>
        </p:nvSpPr>
        <p:spPr>
          <a:xfrm>
            <a:off x="11838000" y="3940163"/>
            <a:ext cx="3806059" cy="109726"/>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algn="ctr"/>
            <a:endParaRPr lang="bg-BG" dirty="0">
              <a:latin typeface="Lato Light"/>
            </a:endParaRPr>
          </a:p>
        </p:txBody>
      </p:sp>
      <p:sp>
        <p:nvSpPr>
          <p:cNvPr id="122" name="Rounded Rectangle 243"/>
          <p:cNvSpPr/>
          <p:nvPr/>
        </p:nvSpPr>
        <p:spPr>
          <a:xfrm>
            <a:off x="15695652" y="3940163"/>
            <a:ext cx="3806059" cy="109726"/>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algn="ctr"/>
            <a:endParaRPr lang="bg-BG" dirty="0">
              <a:latin typeface="Lato Light"/>
            </a:endParaRPr>
          </a:p>
        </p:txBody>
      </p:sp>
      <p:graphicFrame>
        <p:nvGraphicFramePr>
          <p:cNvPr id="71" name="Gráfico 70">
            <a:extLst>
              <a:ext uri="{FF2B5EF4-FFF2-40B4-BE49-F238E27FC236}">
                <a16:creationId xmlns:a16="http://schemas.microsoft.com/office/drawing/2014/main" xmlns="" id="{2E753B35-B363-4A6D-ADA2-A249630B8391}"/>
              </a:ext>
            </a:extLst>
          </p:cNvPr>
          <p:cNvGraphicFramePr>
            <a:graphicFrameLocks/>
          </p:cNvGraphicFramePr>
          <p:nvPr>
            <p:extLst>
              <p:ext uri="{D42A27DB-BD31-4B8C-83A1-F6EECF244321}">
                <p14:modId xmlns:p14="http://schemas.microsoft.com/office/powerpoint/2010/main" xmlns="" val="3018130076"/>
              </p:ext>
            </p:extLst>
          </p:nvPr>
        </p:nvGraphicFramePr>
        <p:xfrm>
          <a:off x="-290986" y="1431319"/>
          <a:ext cx="4572000" cy="27432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xmlns="" val="1231978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72"/>
                                        </p:tgtEl>
                                        <p:attrNameLst>
                                          <p:attrName>style.visibility</p:attrName>
                                        </p:attrNameLst>
                                      </p:cBhvr>
                                      <p:to>
                                        <p:strVal val="visible"/>
                                      </p:to>
                                    </p:set>
                                    <p:anim calcmode="lin" valueType="num">
                                      <p:cBhvr>
                                        <p:cTn id="7" dur="500" fill="hold"/>
                                        <p:tgtEl>
                                          <p:spTgt spid="72"/>
                                        </p:tgtEl>
                                        <p:attrNameLst>
                                          <p:attrName>ppt_w</p:attrName>
                                        </p:attrNameLst>
                                      </p:cBhvr>
                                      <p:tavLst>
                                        <p:tav tm="0">
                                          <p:val>
                                            <p:fltVal val="0"/>
                                          </p:val>
                                        </p:tav>
                                        <p:tav tm="100000">
                                          <p:val>
                                            <p:strVal val="#ppt_w"/>
                                          </p:val>
                                        </p:tav>
                                      </p:tavLst>
                                    </p:anim>
                                    <p:anim calcmode="lin" valueType="num">
                                      <p:cBhvr>
                                        <p:cTn id="8" dur="500" fill="hold"/>
                                        <p:tgtEl>
                                          <p:spTgt spid="72"/>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90"/>
                                        </p:tgtEl>
                                        <p:attrNameLst>
                                          <p:attrName>style.visibility</p:attrName>
                                        </p:attrNameLst>
                                      </p:cBhvr>
                                      <p:to>
                                        <p:strVal val="visible"/>
                                      </p:to>
                                    </p:set>
                                    <p:animEffect transition="in" filter="fade">
                                      <p:cBhvr>
                                        <p:cTn id="11" dur="500"/>
                                        <p:tgtEl>
                                          <p:spTgt spid="90"/>
                                        </p:tgtEl>
                                      </p:cBhvr>
                                    </p:animEffect>
                                  </p:childTnLst>
                                </p:cTn>
                              </p:par>
                              <p:par>
                                <p:cTn id="12" presetID="23" presetClass="entr" presetSubtype="16" fill="hold" nodeType="withEffect">
                                  <p:stCondLst>
                                    <p:cond delay="0"/>
                                  </p:stCondLst>
                                  <p:childTnLst>
                                    <p:set>
                                      <p:cBhvr>
                                        <p:cTn id="13" dur="1" fill="hold">
                                          <p:stCondLst>
                                            <p:cond delay="0"/>
                                          </p:stCondLst>
                                        </p:cTn>
                                        <p:tgtEl>
                                          <p:spTgt spid="54"/>
                                        </p:tgtEl>
                                        <p:attrNameLst>
                                          <p:attrName>style.visibility</p:attrName>
                                        </p:attrNameLst>
                                      </p:cBhvr>
                                      <p:to>
                                        <p:strVal val="visible"/>
                                      </p:to>
                                    </p:set>
                                    <p:anim calcmode="lin" valueType="num">
                                      <p:cBhvr>
                                        <p:cTn id="14" dur="500" fill="hold"/>
                                        <p:tgtEl>
                                          <p:spTgt spid="54"/>
                                        </p:tgtEl>
                                        <p:attrNameLst>
                                          <p:attrName>ppt_w</p:attrName>
                                        </p:attrNameLst>
                                      </p:cBhvr>
                                      <p:tavLst>
                                        <p:tav tm="0">
                                          <p:val>
                                            <p:fltVal val="0"/>
                                          </p:val>
                                        </p:tav>
                                        <p:tav tm="100000">
                                          <p:val>
                                            <p:strVal val="#ppt_w"/>
                                          </p:val>
                                        </p:tav>
                                      </p:tavLst>
                                    </p:anim>
                                    <p:anim calcmode="lin" valueType="num">
                                      <p:cBhvr>
                                        <p:cTn id="15" dur="500" fill="hold"/>
                                        <p:tgtEl>
                                          <p:spTgt spid="54"/>
                                        </p:tgtEl>
                                        <p:attrNameLst>
                                          <p:attrName>ppt_h</p:attrName>
                                        </p:attrNameLst>
                                      </p:cBhvr>
                                      <p:tavLst>
                                        <p:tav tm="0">
                                          <p:val>
                                            <p:fltVal val="0"/>
                                          </p:val>
                                        </p:tav>
                                        <p:tav tm="100000">
                                          <p:val>
                                            <p:strVal val="#ppt_h"/>
                                          </p:val>
                                        </p:tav>
                                      </p:tavLst>
                                    </p:anim>
                                  </p:childTnLst>
                                </p:cTn>
                              </p:par>
                              <p:par>
                                <p:cTn id="16" presetID="23" presetClass="entr" presetSubtype="16" fill="hold" nodeType="withEffect">
                                  <p:stCondLst>
                                    <p:cond delay="0"/>
                                  </p:stCondLst>
                                  <p:childTnLst>
                                    <p:set>
                                      <p:cBhvr>
                                        <p:cTn id="17" dur="1" fill="hold">
                                          <p:stCondLst>
                                            <p:cond delay="0"/>
                                          </p:stCondLst>
                                        </p:cTn>
                                        <p:tgtEl>
                                          <p:spTgt spid="83"/>
                                        </p:tgtEl>
                                        <p:attrNameLst>
                                          <p:attrName>style.visibility</p:attrName>
                                        </p:attrNameLst>
                                      </p:cBhvr>
                                      <p:to>
                                        <p:strVal val="visible"/>
                                      </p:to>
                                    </p:set>
                                    <p:anim calcmode="lin" valueType="num">
                                      <p:cBhvr>
                                        <p:cTn id="18" dur="500" fill="hold"/>
                                        <p:tgtEl>
                                          <p:spTgt spid="83"/>
                                        </p:tgtEl>
                                        <p:attrNameLst>
                                          <p:attrName>ppt_w</p:attrName>
                                        </p:attrNameLst>
                                      </p:cBhvr>
                                      <p:tavLst>
                                        <p:tav tm="0">
                                          <p:val>
                                            <p:fltVal val="0"/>
                                          </p:val>
                                        </p:tav>
                                        <p:tav tm="100000">
                                          <p:val>
                                            <p:strVal val="#ppt_w"/>
                                          </p:val>
                                        </p:tav>
                                      </p:tavLst>
                                    </p:anim>
                                    <p:anim calcmode="lin" valueType="num">
                                      <p:cBhvr>
                                        <p:cTn id="19" dur="500" fill="hold"/>
                                        <p:tgtEl>
                                          <p:spTgt spid="83"/>
                                        </p:tgtEl>
                                        <p:attrNameLst>
                                          <p:attrName>ppt_h</p:attrName>
                                        </p:attrNameLst>
                                      </p:cBhvr>
                                      <p:tavLst>
                                        <p:tav tm="0">
                                          <p:val>
                                            <p:fltVal val="0"/>
                                          </p:val>
                                        </p:tav>
                                        <p:tav tm="100000">
                                          <p:val>
                                            <p:strVal val="#ppt_h"/>
                                          </p:val>
                                        </p:tav>
                                      </p:tavLst>
                                    </p:anim>
                                  </p:childTnLst>
                                </p:cTn>
                              </p:par>
                              <p:par>
                                <p:cTn id="20" presetID="23" presetClass="entr" presetSubtype="16" fill="hold" nodeType="withEffect">
                                  <p:stCondLst>
                                    <p:cond delay="0"/>
                                  </p:stCondLst>
                                  <p:childTnLst>
                                    <p:set>
                                      <p:cBhvr>
                                        <p:cTn id="21" dur="1" fill="hold">
                                          <p:stCondLst>
                                            <p:cond delay="0"/>
                                          </p:stCondLst>
                                        </p:cTn>
                                        <p:tgtEl>
                                          <p:spTgt spid="92"/>
                                        </p:tgtEl>
                                        <p:attrNameLst>
                                          <p:attrName>style.visibility</p:attrName>
                                        </p:attrNameLst>
                                      </p:cBhvr>
                                      <p:to>
                                        <p:strVal val="visible"/>
                                      </p:to>
                                    </p:set>
                                    <p:anim calcmode="lin" valueType="num">
                                      <p:cBhvr>
                                        <p:cTn id="22" dur="500" fill="hold"/>
                                        <p:tgtEl>
                                          <p:spTgt spid="92"/>
                                        </p:tgtEl>
                                        <p:attrNameLst>
                                          <p:attrName>ppt_w</p:attrName>
                                        </p:attrNameLst>
                                      </p:cBhvr>
                                      <p:tavLst>
                                        <p:tav tm="0">
                                          <p:val>
                                            <p:fltVal val="0"/>
                                          </p:val>
                                        </p:tav>
                                        <p:tav tm="100000">
                                          <p:val>
                                            <p:strVal val="#ppt_w"/>
                                          </p:val>
                                        </p:tav>
                                      </p:tavLst>
                                    </p:anim>
                                    <p:anim calcmode="lin" valueType="num">
                                      <p:cBhvr>
                                        <p:cTn id="23" dur="500" fill="hold"/>
                                        <p:tgtEl>
                                          <p:spTgt spid="92"/>
                                        </p:tgtEl>
                                        <p:attrNameLst>
                                          <p:attrName>ppt_h</p:attrName>
                                        </p:attrNameLst>
                                      </p:cBhvr>
                                      <p:tavLst>
                                        <p:tav tm="0">
                                          <p:val>
                                            <p:fltVal val="0"/>
                                          </p:val>
                                        </p:tav>
                                        <p:tav tm="100000">
                                          <p:val>
                                            <p:strVal val="#ppt_h"/>
                                          </p:val>
                                        </p:tav>
                                      </p:tavLst>
                                    </p:anim>
                                  </p:childTnLst>
                                </p:cTn>
                              </p:par>
                              <p:par>
                                <p:cTn id="24" presetID="10" presetClass="entr" presetSubtype="0" fill="hold" grpId="0" nodeType="withEffect">
                                  <p:stCondLst>
                                    <p:cond delay="0"/>
                                  </p:stCondLst>
                                  <p:childTnLst>
                                    <p:set>
                                      <p:cBhvr>
                                        <p:cTn id="25" dur="1" fill="hold">
                                          <p:stCondLst>
                                            <p:cond delay="0"/>
                                          </p:stCondLst>
                                        </p:cTn>
                                        <p:tgtEl>
                                          <p:spTgt spid="120"/>
                                        </p:tgtEl>
                                        <p:attrNameLst>
                                          <p:attrName>style.visibility</p:attrName>
                                        </p:attrNameLst>
                                      </p:cBhvr>
                                      <p:to>
                                        <p:strVal val="visible"/>
                                      </p:to>
                                    </p:set>
                                    <p:animEffect transition="in" filter="fade">
                                      <p:cBhvr>
                                        <p:cTn id="26" dur="500"/>
                                        <p:tgtEl>
                                          <p:spTgt spid="120"/>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21"/>
                                        </p:tgtEl>
                                        <p:attrNameLst>
                                          <p:attrName>style.visibility</p:attrName>
                                        </p:attrNameLst>
                                      </p:cBhvr>
                                      <p:to>
                                        <p:strVal val="visible"/>
                                      </p:to>
                                    </p:set>
                                    <p:animEffect transition="in" filter="fade">
                                      <p:cBhvr>
                                        <p:cTn id="29" dur="500"/>
                                        <p:tgtEl>
                                          <p:spTgt spid="12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22"/>
                                        </p:tgtEl>
                                        <p:attrNameLst>
                                          <p:attrName>style.visibility</p:attrName>
                                        </p:attrNameLst>
                                      </p:cBhvr>
                                      <p:to>
                                        <p:strVal val="visible"/>
                                      </p:to>
                                    </p:set>
                                    <p:animEffect transition="in" filter="fade">
                                      <p:cBhvr>
                                        <p:cTn id="32" dur="500"/>
                                        <p:tgtEl>
                                          <p:spTgt spid="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120" grpId="0" animBg="1"/>
      <p:bldP spid="121" grpId="0" animBg="1"/>
      <p:bldP spid="12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object 27"/>
          <p:cNvSpPr/>
          <p:nvPr/>
        </p:nvSpPr>
        <p:spPr>
          <a:xfrm>
            <a:off x="15391902" y="0"/>
            <a:ext cx="4712197" cy="2816664"/>
          </a:xfrm>
          <a:prstGeom prst="rect">
            <a:avLst/>
          </a:prstGeom>
          <a:blipFill>
            <a:blip r:embed="rId3" cstate="print"/>
            <a:stretch>
              <a:fillRect/>
            </a:stretch>
          </a:blipFill>
        </p:spPr>
        <p:txBody>
          <a:bodyPr wrap="square" lIns="0" tIns="0" rIns="0" bIns="0" rtlCol="0"/>
          <a:lstStyle/>
          <a:p>
            <a:endParaRPr/>
          </a:p>
        </p:txBody>
      </p:sp>
      <p:sp>
        <p:nvSpPr>
          <p:cNvPr id="28" name="object 28"/>
          <p:cNvSpPr/>
          <p:nvPr/>
        </p:nvSpPr>
        <p:spPr>
          <a:xfrm>
            <a:off x="16243583" y="962530"/>
            <a:ext cx="111253" cy="108436"/>
          </a:xfrm>
          <a:prstGeom prst="rect">
            <a:avLst/>
          </a:prstGeom>
          <a:blipFill>
            <a:blip r:embed="rId4" cstate="print"/>
            <a:stretch>
              <a:fillRect/>
            </a:stretch>
          </a:blipFill>
        </p:spPr>
        <p:txBody>
          <a:bodyPr wrap="square" lIns="0" tIns="0" rIns="0" bIns="0" rtlCol="0"/>
          <a:lstStyle/>
          <a:p>
            <a:endParaRPr/>
          </a:p>
        </p:txBody>
      </p:sp>
      <p:sp>
        <p:nvSpPr>
          <p:cNvPr id="29" name="object 29"/>
          <p:cNvSpPr/>
          <p:nvPr/>
        </p:nvSpPr>
        <p:spPr>
          <a:xfrm>
            <a:off x="16092571" y="986553"/>
            <a:ext cx="405765" cy="155575"/>
          </a:xfrm>
          <a:custGeom>
            <a:avLst/>
            <a:gdLst/>
            <a:ahLst/>
            <a:cxnLst/>
            <a:rect l="l" t="t" r="r" b="b"/>
            <a:pathLst>
              <a:path w="405765" h="155575">
                <a:moveTo>
                  <a:pt x="25234" y="0"/>
                </a:moveTo>
                <a:lnTo>
                  <a:pt x="15363" y="1938"/>
                </a:lnTo>
                <a:lnTo>
                  <a:pt x="7347" y="7240"/>
                </a:lnTo>
                <a:lnTo>
                  <a:pt x="1966" y="15134"/>
                </a:lnTo>
                <a:lnTo>
                  <a:pt x="0" y="24847"/>
                </a:lnTo>
                <a:lnTo>
                  <a:pt x="0" y="30292"/>
                </a:lnTo>
                <a:lnTo>
                  <a:pt x="2020" y="35862"/>
                </a:lnTo>
                <a:lnTo>
                  <a:pt x="5853" y="40271"/>
                </a:lnTo>
                <a:lnTo>
                  <a:pt x="35282" y="82149"/>
                </a:lnTo>
                <a:lnTo>
                  <a:pt x="73951" y="116242"/>
                </a:lnTo>
                <a:lnTo>
                  <a:pt x="119691" y="141085"/>
                </a:lnTo>
                <a:lnTo>
                  <a:pt x="170329" y="155209"/>
                </a:lnTo>
                <a:lnTo>
                  <a:pt x="181564" y="138711"/>
                </a:lnTo>
                <a:lnTo>
                  <a:pt x="196758" y="125968"/>
                </a:lnTo>
                <a:lnTo>
                  <a:pt x="214819" y="117754"/>
                </a:lnTo>
                <a:lnTo>
                  <a:pt x="234652" y="114844"/>
                </a:lnTo>
                <a:lnTo>
                  <a:pt x="336684" y="114844"/>
                </a:lnTo>
                <a:lnTo>
                  <a:pt x="344953" y="108750"/>
                </a:lnTo>
                <a:lnTo>
                  <a:pt x="204140" y="108750"/>
                </a:lnTo>
                <a:lnTo>
                  <a:pt x="158204" y="102661"/>
                </a:lnTo>
                <a:lnTo>
                  <a:pt x="115821" y="84933"/>
                </a:lnTo>
                <a:lnTo>
                  <a:pt x="79024" y="56373"/>
                </a:lnTo>
                <a:lnTo>
                  <a:pt x="49851" y="17790"/>
                </a:lnTo>
                <a:lnTo>
                  <a:pt x="44711" y="9846"/>
                </a:lnTo>
                <a:lnTo>
                  <a:pt x="38764" y="4304"/>
                </a:lnTo>
                <a:lnTo>
                  <a:pt x="32207" y="1058"/>
                </a:lnTo>
                <a:lnTo>
                  <a:pt x="25234" y="0"/>
                </a:lnTo>
                <a:close/>
              </a:path>
              <a:path w="405765" h="155575">
                <a:moveTo>
                  <a:pt x="336684" y="114844"/>
                </a:moveTo>
                <a:lnTo>
                  <a:pt x="234652" y="114844"/>
                </a:lnTo>
                <a:lnTo>
                  <a:pt x="250924" y="116738"/>
                </a:lnTo>
                <a:lnTo>
                  <a:pt x="266192" y="122131"/>
                </a:lnTo>
                <a:lnTo>
                  <a:pt x="279726" y="130592"/>
                </a:lnTo>
                <a:lnTo>
                  <a:pt x="290797" y="141692"/>
                </a:lnTo>
                <a:lnTo>
                  <a:pt x="323493" y="124564"/>
                </a:lnTo>
                <a:lnTo>
                  <a:pt x="336684" y="114844"/>
                </a:lnTo>
                <a:close/>
              </a:path>
              <a:path w="405765" h="155575">
                <a:moveTo>
                  <a:pt x="380124" y="6345"/>
                </a:moveTo>
                <a:lnTo>
                  <a:pt x="371339" y="6345"/>
                </a:lnTo>
                <a:lnTo>
                  <a:pt x="362941" y="11025"/>
                </a:lnTo>
                <a:lnTo>
                  <a:pt x="358491" y="18229"/>
                </a:lnTo>
                <a:lnTo>
                  <a:pt x="330847" y="55308"/>
                </a:lnTo>
                <a:lnTo>
                  <a:pt x="294261" y="83877"/>
                </a:lnTo>
                <a:lnTo>
                  <a:pt x="251203" y="102251"/>
                </a:lnTo>
                <a:lnTo>
                  <a:pt x="204140" y="108750"/>
                </a:lnTo>
                <a:lnTo>
                  <a:pt x="344953" y="108750"/>
                </a:lnTo>
                <a:lnTo>
                  <a:pt x="353040" y="102791"/>
                </a:lnTo>
                <a:lnTo>
                  <a:pt x="378658" y="76657"/>
                </a:lnTo>
                <a:lnTo>
                  <a:pt x="399568" y="46448"/>
                </a:lnTo>
                <a:lnTo>
                  <a:pt x="403160" y="42113"/>
                </a:lnTo>
                <a:lnTo>
                  <a:pt x="405149" y="36532"/>
                </a:lnTo>
                <a:lnTo>
                  <a:pt x="405149" y="31025"/>
                </a:lnTo>
                <a:lnTo>
                  <a:pt x="403190" y="21452"/>
                </a:lnTo>
                <a:lnTo>
                  <a:pt x="397839" y="13604"/>
                </a:lnTo>
                <a:lnTo>
                  <a:pt x="389887" y="8296"/>
                </a:lnTo>
                <a:lnTo>
                  <a:pt x="380124" y="6345"/>
                </a:lnTo>
                <a:close/>
              </a:path>
            </a:pathLst>
          </a:custGeom>
          <a:solidFill>
            <a:srgbClr val="FFFFFF"/>
          </a:solidFill>
        </p:spPr>
        <p:txBody>
          <a:bodyPr wrap="square" lIns="0" tIns="0" rIns="0" bIns="0" rtlCol="0"/>
          <a:lstStyle/>
          <a:p>
            <a:endParaRPr/>
          </a:p>
        </p:txBody>
      </p:sp>
      <p:sp>
        <p:nvSpPr>
          <p:cNvPr id="30" name="object 30"/>
          <p:cNvSpPr/>
          <p:nvPr/>
        </p:nvSpPr>
        <p:spPr>
          <a:xfrm>
            <a:off x="16278322" y="792962"/>
            <a:ext cx="111158" cy="108499"/>
          </a:xfrm>
          <a:prstGeom prst="rect">
            <a:avLst/>
          </a:prstGeom>
          <a:blipFill>
            <a:blip r:embed="rId5" cstate="print"/>
            <a:stretch>
              <a:fillRect/>
            </a:stretch>
          </a:blipFill>
        </p:spPr>
        <p:txBody>
          <a:bodyPr wrap="square" lIns="0" tIns="0" rIns="0" bIns="0" rtlCol="0"/>
          <a:lstStyle/>
          <a:p>
            <a:endParaRPr/>
          </a:p>
        </p:txBody>
      </p:sp>
      <p:sp>
        <p:nvSpPr>
          <p:cNvPr id="31" name="object 31"/>
          <p:cNvSpPr/>
          <p:nvPr/>
        </p:nvSpPr>
        <p:spPr>
          <a:xfrm>
            <a:off x="16153058" y="703868"/>
            <a:ext cx="382905" cy="296545"/>
          </a:xfrm>
          <a:custGeom>
            <a:avLst/>
            <a:gdLst/>
            <a:ahLst/>
            <a:cxnLst/>
            <a:rect l="l" t="t" r="r" b="b"/>
            <a:pathLst>
              <a:path w="382905" h="296544">
                <a:moveTo>
                  <a:pt x="363162" y="245753"/>
                </a:moveTo>
                <a:lnTo>
                  <a:pt x="145681" y="245753"/>
                </a:lnTo>
                <a:lnTo>
                  <a:pt x="168589" y="249511"/>
                </a:lnTo>
                <a:lnTo>
                  <a:pt x="188508" y="259961"/>
                </a:lnTo>
                <a:lnTo>
                  <a:pt x="204016" y="275867"/>
                </a:lnTo>
                <a:lnTo>
                  <a:pt x="213689" y="295993"/>
                </a:lnTo>
                <a:lnTo>
                  <a:pt x="217208" y="295385"/>
                </a:lnTo>
                <a:lnTo>
                  <a:pt x="223893" y="295385"/>
                </a:lnTo>
                <a:lnTo>
                  <a:pt x="264483" y="291538"/>
                </a:lnTo>
                <a:lnTo>
                  <a:pt x="304760" y="280097"/>
                </a:lnTo>
                <a:lnTo>
                  <a:pt x="341958" y="261790"/>
                </a:lnTo>
                <a:lnTo>
                  <a:pt x="363162" y="245753"/>
                </a:lnTo>
                <a:close/>
              </a:path>
              <a:path w="382905" h="296544">
                <a:moveTo>
                  <a:pt x="223893" y="295385"/>
                </a:moveTo>
                <a:lnTo>
                  <a:pt x="217208" y="295385"/>
                </a:lnTo>
                <a:lnTo>
                  <a:pt x="220045" y="295490"/>
                </a:lnTo>
                <a:lnTo>
                  <a:pt x="222789" y="295490"/>
                </a:lnTo>
                <a:lnTo>
                  <a:pt x="223893" y="295385"/>
                </a:lnTo>
                <a:close/>
              </a:path>
              <a:path w="382905" h="296544">
                <a:moveTo>
                  <a:pt x="31280" y="0"/>
                </a:moveTo>
                <a:lnTo>
                  <a:pt x="6172" y="30718"/>
                </a:lnTo>
                <a:lnTo>
                  <a:pt x="0" y="78156"/>
                </a:lnTo>
                <a:lnTo>
                  <a:pt x="6078" y="132404"/>
                </a:lnTo>
                <a:lnTo>
                  <a:pt x="25915" y="181892"/>
                </a:lnTo>
                <a:lnTo>
                  <a:pt x="57767" y="224947"/>
                </a:lnTo>
                <a:lnTo>
                  <a:pt x="99892" y="259900"/>
                </a:lnTo>
                <a:lnTo>
                  <a:pt x="110760" y="253957"/>
                </a:lnTo>
                <a:lnTo>
                  <a:pt x="122150" y="249509"/>
                </a:lnTo>
                <a:lnTo>
                  <a:pt x="133859" y="246720"/>
                </a:lnTo>
                <a:lnTo>
                  <a:pt x="145681" y="245753"/>
                </a:lnTo>
                <a:lnTo>
                  <a:pt x="363162" y="245753"/>
                </a:lnTo>
                <a:lnTo>
                  <a:pt x="366526" y="243209"/>
                </a:lnTo>
                <a:lnTo>
                  <a:pt x="222621" y="243209"/>
                </a:lnTo>
                <a:lnTo>
                  <a:pt x="177717" y="237291"/>
                </a:lnTo>
                <a:lnTo>
                  <a:pt x="137341" y="220603"/>
                </a:lnTo>
                <a:lnTo>
                  <a:pt x="103114" y="194746"/>
                </a:lnTo>
                <a:lnTo>
                  <a:pt x="76658" y="161319"/>
                </a:lnTo>
                <a:lnTo>
                  <a:pt x="59596" y="121923"/>
                </a:lnTo>
                <a:lnTo>
                  <a:pt x="53548" y="78156"/>
                </a:lnTo>
                <a:lnTo>
                  <a:pt x="53925" y="67826"/>
                </a:lnTo>
                <a:lnTo>
                  <a:pt x="55095" y="57127"/>
                </a:lnTo>
                <a:lnTo>
                  <a:pt x="57117" y="46250"/>
                </a:lnTo>
                <a:lnTo>
                  <a:pt x="60050" y="35383"/>
                </a:lnTo>
                <a:lnTo>
                  <a:pt x="62647" y="26912"/>
                </a:lnTo>
                <a:lnTo>
                  <a:pt x="61568" y="19006"/>
                </a:lnTo>
                <a:lnTo>
                  <a:pt x="58082" y="12483"/>
                </a:lnTo>
                <a:lnTo>
                  <a:pt x="50962" y="4908"/>
                </a:lnTo>
                <a:lnTo>
                  <a:pt x="41629" y="591"/>
                </a:lnTo>
                <a:lnTo>
                  <a:pt x="31280" y="0"/>
                </a:lnTo>
                <a:close/>
              </a:path>
              <a:path w="382905" h="296544">
                <a:moveTo>
                  <a:pt x="355350" y="191745"/>
                </a:moveTo>
                <a:lnTo>
                  <a:pt x="349769" y="191745"/>
                </a:lnTo>
                <a:lnTo>
                  <a:pt x="344209" y="193357"/>
                </a:lnTo>
                <a:lnTo>
                  <a:pt x="338544" y="197943"/>
                </a:lnTo>
                <a:lnTo>
                  <a:pt x="312848" y="217257"/>
                </a:lnTo>
                <a:lnTo>
                  <a:pt x="284352" y="231457"/>
                </a:lnTo>
                <a:lnTo>
                  <a:pt x="253971" y="240216"/>
                </a:lnTo>
                <a:lnTo>
                  <a:pt x="222621" y="243209"/>
                </a:lnTo>
                <a:lnTo>
                  <a:pt x="366526" y="243209"/>
                </a:lnTo>
                <a:lnTo>
                  <a:pt x="374417" y="237241"/>
                </a:lnTo>
                <a:lnTo>
                  <a:pt x="379066" y="232759"/>
                </a:lnTo>
                <a:lnTo>
                  <a:pt x="382470" y="225503"/>
                </a:lnTo>
                <a:lnTo>
                  <a:pt x="382470" y="218121"/>
                </a:lnTo>
                <a:lnTo>
                  <a:pt x="380336" y="207811"/>
                </a:lnTo>
                <a:lnTo>
                  <a:pt x="374521" y="199432"/>
                </a:lnTo>
                <a:lnTo>
                  <a:pt x="365900" y="193803"/>
                </a:lnTo>
                <a:lnTo>
                  <a:pt x="355350" y="191745"/>
                </a:lnTo>
                <a:close/>
              </a:path>
            </a:pathLst>
          </a:custGeom>
          <a:solidFill>
            <a:srgbClr val="FFFFFF"/>
          </a:solidFill>
        </p:spPr>
        <p:txBody>
          <a:bodyPr wrap="square" lIns="0" tIns="0" rIns="0" bIns="0" rtlCol="0"/>
          <a:lstStyle/>
          <a:p>
            <a:endParaRPr/>
          </a:p>
        </p:txBody>
      </p:sp>
      <p:sp>
        <p:nvSpPr>
          <p:cNvPr id="32" name="object 32"/>
          <p:cNvSpPr/>
          <p:nvPr/>
        </p:nvSpPr>
        <p:spPr>
          <a:xfrm>
            <a:off x="16271589" y="1114379"/>
            <a:ext cx="111075" cy="108614"/>
          </a:xfrm>
          <a:prstGeom prst="rect">
            <a:avLst/>
          </a:prstGeom>
          <a:blipFill>
            <a:blip r:embed="rId6" cstate="print"/>
            <a:stretch>
              <a:fillRect/>
            </a:stretch>
          </a:blipFill>
        </p:spPr>
        <p:txBody>
          <a:bodyPr wrap="square" lIns="0" tIns="0" rIns="0" bIns="0" rtlCol="0"/>
          <a:lstStyle/>
          <a:p>
            <a:endParaRPr/>
          </a:p>
        </p:txBody>
      </p:sp>
      <p:sp>
        <p:nvSpPr>
          <p:cNvPr id="33" name="object 33"/>
          <p:cNvSpPr/>
          <p:nvPr/>
        </p:nvSpPr>
        <p:spPr>
          <a:xfrm>
            <a:off x="16176973" y="1091822"/>
            <a:ext cx="325755" cy="220979"/>
          </a:xfrm>
          <a:custGeom>
            <a:avLst/>
            <a:gdLst/>
            <a:ahLst/>
            <a:cxnLst/>
            <a:rect l="l" t="t" r="r" b="b"/>
            <a:pathLst>
              <a:path w="325755" h="220980">
                <a:moveTo>
                  <a:pt x="27140" y="153052"/>
                </a:moveTo>
                <a:lnTo>
                  <a:pt x="25329" y="153052"/>
                </a:lnTo>
                <a:lnTo>
                  <a:pt x="15491" y="154971"/>
                </a:lnTo>
                <a:lnTo>
                  <a:pt x="7438" y="160226"/>
                </a:lnTo>
                <a:lnTo>
                  <a:pt x="1997" y="168067"/>
                </a:lnTo>
                <a:lnTo>
                  <a:pt x="0" y="177743"/>
                </a:lnTo>
                <a:lnTo>
                  <a:pt x="1214" y="185134"/>
                </a:lnTo>
                <a:lnTo>
                  <a:pt x="40224" y="210318"/>
                </a:lnTo>
                <a:lnTo>
                  <a:pt x="84983" y="219773"/>
                </a:lnTo>
                <a:lnTo>
                  <a:pt x="107619" y="220977"/>
                </a:lnTo>
                <a:lnTo>
                  <a:pt x="154288" y="216003"/>
                </a:lnTo>
                <a:lnTo>
                  <a:pt x="197694" y="201773"/>
                </a:lnTo>
                <a:lnTo>
                  <a:pt x="236689" y="179327"/>
                </a:lnTo>
                <a:lnTo>
                  <a:pt x="247674" y="169596"/>
                </a:lnTo>
                <a:lnTo>
                  <a:pt x="107619" y="169596"/>
                </a:lnTo>
                <a:lnTo>
                  <a:pt x="89743" y="168559"/>
                </a:lnTo>
                <a:lnTo>
                  <a:pt x="71493" y="165534"/>
                </a:lnTo>
                <a:lnTo>
                  <a:pt x="53045" y="160647"/>
                </a:lnTo>
                <a:lnTo>
                  <a:pt x="34574" y="154026"/>
                </a:lnTo>
                <a:lnTo>
                  <a:pt x="29077" y="153115"/>
                </a:lnTo>
                <a:lnTo>
                  <a:pt x="27140" y="153052"/>
                </a:lnTo>
                <a:close/>
              </a:path>
              <a:path w="325755" h="220980">
                <a:moveTo>
                  <a:pt x="300315" y="0"/>
                </a:moveTo>
                <a:lnTo>
                  <a:pt x="262768" y="69150"/>
                </a:lnTo>
                <a:lnTo>
                  <a:pt x="237474" y="109808"/>
                </a:lnTo>
                <a:lnTo>
                  <a:pt x="201531" y="141563"/>
                </a:lnTo>
                <a:lnTo>
                  <a:pt x="157420" y="162223"/>
                </a:lnTo>
                <a:lnTo>
                  <a:pt x="107619" y="169596"/>
                </a:lnTo>
                <a:lnTo>
                  <a:pt x="247674" y="169596"/>
                </a:lnTo>
                <a:lnTo>
                  <a:pt x="270126" y="149707"/>
                </a:lnTo>
                <a:lnTo>
                  <a:pt x="296857" y="113952"/>
                </a:lnTo>
                <a:lnTo>
                  <a:pt x="315735" y="73102"/>
                </a:lnTo>
                <a:lnTo>
                  <a:pt x="325613" y="28198"/>
                </a:lnTo>
                <a:lnTo>
                  <a:pt x="325372" y="26407"/>
                </a:lnTo>
                <a:lnTo>
                  <a:pt x="325372" y="24512"/>
                </a:lnTo>
                <a:lnTo>
                  <a:pt x="323396" y="14886"/>
                </a:lnTo>
                <a:lnTo>
                  <a:pt x="318015" y="7104"/>
                </a:lnTo>
                <a:lnTo>
                  <a:pt x="310048" y="1898"/>
                </a:lnTo>
                <a:lnTo>
                  <a:pt x="300315" y="0"/>
                </a:lnTo>
                <a:close/>
              </a:path>
            </a:pathLst>
          </a:custGeom>
          <a:solidFill>
            <a:srgbClr val="FFFFFF"/>
          </a:solidFill>
        </p:spPr>
        <p:txBody>
          <a:bodyPr wrap="square" lIns="0" tIns="0" rIns="0" bIns="0" rtlCol="0"/>
          <a:lstStyle/>
          <a:p>
            <a:endParaRPr/>
          </a:p>
        </p:txBody>
      </p:sp>
      <p:sp>
        <p:nvSpPr>
          <p:cNvPr id="34" name="object 34"/>
          <p:cNvSpPr/>
          <p:nvPr/>
        </p:nvSpPr>
        <p:spPr>
          <a:xfrm>
            <a:off x="16909752" y="812006"/>
            <a:ext cx="304165" cy="321310"/>
          </a:xfrm>
          <a:custGeom>
            <a:avLst/>
            <a:gdLst/>
            <a:ahLst/>
            <a:cxnLst/>
            <a:rect l="l" t="t" r="r" b="b"/>
            <a:pathLst>
              <a:path w="304165" h="321309">
                <a:moveTo>
                  <a:pt x="263573" y="52825"/>
                </a:moveTo>
                <a:lnTo>
                  <a:pt x="145534" y="52825"/>
                </a:lnTo>
                <a:lnTo>
                  <a:pt x="173025" y="55429"/>
                </a:lnTo>
                <a:lnTo>
                  <a:pt x="192657" y="63240"/>
                </a:lnTo>
                <a:lnTo>
                  <a:pt x="204435" y="76259"/>
                </a:lnTo>
                <a:lnTo>
                  <a:pt x="208360" y="94489"/>
                </a:lnTo>
                <a:lnTo>
                  <a:pt x="206661" y="105994"/>
                </a:lnTo>
                <a:lnTo>
                  <a:pt x="169324" y="129696"/>
                </a:lnTo>
                <a:lnTo>
                  <a:pt x="140797" y="133471"/>
                </a:lnTo>
                <a:lnTo>
                  <a:pt x="131317" y="134823"/>
                </a:lnTo>
                <a:lnTo>
                  <a:pt x="123523" y="136104"/>
                </a:lnTo>
                <a:lnTo>
                  <a:pt x="117399" y="137346"/>
                </a:lnTo>
                <a:lnTo>
                  <a:pt x="91708" y="141059"/>
                </a:lnTo>
                <a:lnTo>
                  <a:pt x="51802" y="151636"/>
                </a:lnTo>
                <a:lnTo>
                  <a:pt x="9418" y="188203"/>
                </a:lnTo>
                <a:lnTo>
                  <a:pt x="0" y="231783"/>
                </a:lnTo>
                <a:lnTo>
                  <a:pt x="1989" y="252023"/>
                </a:lnTo>
                <a:lnTo>
                  <a:pt x="31705" y="298661"/>
                </a:lnTo>
                <a:lnTo>
                  <a:pt x="83413" y="319552"/>
                </a:lnTo>
                <a:lnTo>
                  <a:pt x="104426" y="320943"/>
                </a:lnTo>
                <a:lnTo>
                  <a:pt x="136323" y="318635"/>
                </a:lnTo>
                <a:lnTo>
                  <a:pt x="164463" y="311707"/>
                </a:lnTo>
                <a:lnTo>
                  <a:pt x="188845" y="300154"/>
                </a:lnTo>
                <a:lnTo>
                  <a:pt x="209470" y="283970"/>
                </a:lnTo>
                <a:lnTo>
                  <a:pt x="303948" y="283970"/>
                </a:lnTo>
                <a:lnTo>
                  <a:pt x="303948" y="268148"/>
                </a:lnTo>
                <a:lnTo>
                  <a:pt x="129106" y="268148"/>
                </a:lnTo>
                <a:lnTo>
                  <a:pt x="118034" y="267633"/>
                </a:lnTo>
                <a:lnTo>
                  <a:pt x="79448" y="254046"/>
                </a:lnTo>
                <a:lnTo>
                  <a:pt x="66898" y="228830"/>
                </a:lnTo>
                <a:lnTo>
                  <a:pt x="70352" y="210066"/>
                </a:lnTo>
                <a:lnTo>
                  <a:pt x="80696" y="195412"/>
                </a:lnTo>
                <a:lnTo>
                  <a:pt x="97926" y="184853"/>
                </a:lnTo>
                <a:lnTo>
                  <a:pt x="122027" y="178392"/>
                </a:lnTo>
                <a:lnTo>
                  <a:pt x="149195" y="175133"/>
                </a:lnTo>
                <a:lnTo>
                  <a:pt x="171946" y="171205"/>
                </a:lnTo>
                <a:lnTo>
                  <a:pt x="190289" y="166620"/>
                </a:lnTo>
                <a:lnTo>
                  <a:pt x="204234" y="161387"/>
                </a:lnTo>
                <a:lnTo>
                  <a:pt x="271719" y="161387"/>
                </a:lnTo>
                <a:lnTo>
                  <a:pt x="271719" y="99316"/>
                </a:lnTo>
                <a:lnTo>
                  <a:pt x="271300" y="99316"/>
                </a:lnTo>
                <a:lnTo>
                  <a:pt x="271363" y="98907"/>
                </a:lnTo>
                <a:lnTo>
                  <a:pt x="271604" y="98436"/>
                </a:lnTo>
                <a:lnTo>
                  <a:pt x="271719" y="88594"/>
                </a:lnTo>
                <a:lnTo>
                  <a:pt x="269293" y="67380"/>
                </a:lnTo>
                <a:lnTo>
                  <a:pt x="263573" y="52825"/>
                </a:lnTo>
                <a:close/>
              </a:path>
              <a:path w="304165" h="321309">
                <a:moveTo>
                  <a:pt x="303948" y="283970"/>
                </a:moveTo>
                <a:lnTo>
                  <a:pt x="209470" y="283970"/>
                </a:lnTo>
                <a:lnTo>
                  <a:pt x="215400" y="300154"/>
                </a:lnTo>
                <a:lnTo>
                  <a:pt x="226082" y="311707"/>
                </a:lnTo>
                <a:lnTo>
                  <a:pt x="241522" y="318635"/>
                </a:lnTo>
                <a:lnTo>
                  <a:pt x="261730" y="320943"/>
                </a:lnTo>
                <a:lnTo>
                  <a:pt x="272058" y="320464"/>
                </a:lnTo>
                <a:lnTo>
                  <a:pt x="282533" y="319028"/>
                </a:lnTo>
                <a:lnTo>
                  <a:pt x="293161" y="316636"/>
                </a:lnTo>
                <a:lnTo>
                  <a:pt x="303948" y="313288"/>
                </a:lnTo>
                <a:lnTo>
                  <a:pt x="303948" y="283970"/>
                </a:lnTo>
                <a:close/>
              </a:path>
              <a:path w="304165" h="321309">
                <a:moveTo>
                  <a:pt x="271719" y="161387"/>
                </a:moveTo>
                <a:lnTo>
                  <a:pt x="204234" y="161387"/>
                </a:lnTo>
                <a:lnTo>
                  <a:pt x="204234" y="210071"/>
                </a:lnTo>
                <a:lnTo>
                  <a:pt x="202582" y="223687"/>
                </a:lnTo>
                <a:lnTo>
                  <a:pt x="177827" y="255238"/>
                </a:lnTo>
                <a:lnTo>
                  <a:pt x="129106" y="268148"/>
                </a:lnTo>
                <a:lnTo>
                  <a:pt x="281289" y="268148"/>
                </a:lnTo>
                <a:lnTo>
                  <a:pt x="276954" y="266368"/>
                </a:lnTo>
                <a:lnTo>
                  <a:pt x="274557" y="262882"/>
                </a:lnTo>
                <a:lnTo>
                  <a:pt x="272651" y="259342"/>
                </a:lnTo>
                <a:lnTo>
                  <a:pt x="271809" y="254046"/>
                </a:lnTo>
                <a:lnTo>
                  <a:pt x="271719" y="161387"/>
                </a:lnTo>
                <a:close/>
              </a:path>
              <a:path w="304165" h="321309">
                <a:moveTo>
                  <a:pt x="303948" y="266955"/>
                </a:moveTo>
                <a:lnTo>
                  <a:pt x="299236" y="267771"/>
                </a:lnTo>
                <a:lnTo>
                  <a:pt x="296095" y="268148"/>
                </a:lnTo>
                <a:lnTo>
                  <a:pt x="303948" y="268148"/>
                </a:lnTo>
                <a:lnTo>
                  <a:pt x="303948" y="266955"/>
                </a:lnTo>
                <a:close/>
              </a:path>
              <a:path w="304165" h="321309">
                <a:moveTo>
                  <a:pt x="149628" y="0"/>
                </a:moveTo>
                <a:lnTo>
                  <a:pt x="97411" y="5294"/>
                </a:lnTo>
                <a:lnTo>
                  <a:pt x="56919" y="21151"/>
                </a:lnTo>
                <a:lnTo>
                  <a:pt x="24384" y="54127"/>
                </a:lnTo>
                <a:lnTo>
                  <a:pt x="11214" y="101515"/>
                </a:lnTo>
                <a:lnTo>
                  <a:pt x="78049" y="101515"/>
                </a:lnTo>
                <a:lnTo>
                  <a:pt x="84035" y="80209"/>
                </a:lnTo>
                <a:lnTo>
                  <a:pt x="97279" y="64994"/>
                </a:lnTo>
                <a:lnTo>
                  <a:pt x="117780" y="55867"/>
                </a:lnTo>
                <a:lnTo>
                  <a:pt x="145534" y="52825"/>
                </a:lnTo>
                <a:lnTo>
                  <a:pt x="263573" y="52825"/>
                </a:lnTo>
                <a:lnTo>
                  <a:pt x="262020" y="48875"/>
                </a:lnTo>
                <a:lnTo>
                  <a:pt x="232956" y="19978"/>
                </a:lnTo>
                <a:lnTo>
                  <a:pt x="195682" y="4990"/>
                </a:lnTo>
                <a:lnTo>
                  <a:pt x="173757" y="1247"/>
                </a:lnTo>
                <a:lnTo>
                  <a:pt x="149628" y="0"/>
                </a:lnTo>
                <a:close/>
              </a:path>
              <a:path w="304165" h="321309">
                <a:moveTo>
                  <a:pt x="271719" y="99002"/>
                </a:moveTo>
                <a:lnTo>
                  <a:pt x="271541" y="99075"/>
                </a:lnTo>
                <a:lnTo>
                  <a:pt x="271447" y="99253"/>
                </a:lnTo>
                <a:lnTo>
                  <a:pt x="271300" y="99316"/>
                </a:lnTo>
                <a:lnTo>
                  <a:pt x="271719" y="99316"/>
                </a:lnTo>
                <a:lnTo>
                  <a:pt x="271719" y="99002"/>
                </a:lnTo>
                <a:close/>
              </a:path>
            </a:pathLst>
          </a:custGeom>
          <a:solidFill>
            <a:srgbClr val="FFFFFF"/>
          </a:solidFill>
        </p:spPr>
        <p:txBody>
          <a:bodyPr wrap="square" lIns="0" tIns="0" rIns="0" bIns="0" rtlCol="0"/>
          <a:lstStyle/>
          <a:p>
            <a:endParaRPr/>
          </a:p>
        </p:txBody>
      </p:sp>
      <p:sp>
        <p:nvSpPr>
          <p:cNvPr id="35" name="object 35"/>
          <p:cNvSpPr/>
          <p:nvPr/>
        </p:nvSpPr>
        <p:spPr>
          <a:xfrm>
            <a:off x="17231693" y="812584"/>
            <a:ext cx="440055" cy="311785"/>
          </a:xfrm>
          <a:custGeom>
            <a:avLst/>
            <a:gdLst/>
            <a:ahLst/>
            <a:cxnLst/>
            <a:rect l="l" t="t" r="r" b="b"/>
            <a:pathLst>
              <a:path w="440055" h="311784">
                <a:moveTo>
                  <a:pt x="63411" y="8261"/>
                </a:moveTo>
                <a:lnTo>
                  <a:pt x="0" y="8261"/>
                </a:lnTo>
                <a:lnTo>
                  <a:pt x="0" y="311592"/>
                </a:lnTo>
                <a:lnTo>
                  <a:pt x="66929" y="311592"/>
                </a:lnTo>
                <a:lnTo>
                  <a:pt x="66929" y="131451"/>
                </a:lnTo>
                <a:lnTo>
                  <a:pt x="68179" y="114383"/>
                </a:lnTo>
                <a:lnTo>
                  <a:pt x="86855" y="73369"/>
                </a:lnTo>
                <a:lnTo>
                  <a:pt x="119960" y="54099"/>
                </a:lnTo>
                <a:lnTo>
                  <a:pt x="133210" y="52815"/>
                </a:lnTo>
                <a:lnTo>
                  <a:pt x="430921" y="52815"/>
                </a:lnTo>
                <a:lnTo>
                  <a:pt x="429524" y="50469"/>
                </a:lnTo>
                <a:lnTo>
                  <a:pt x="63411" y="50469"/>
                </a:lnTo>
                <a:lnTo>
                  <a:pt x="63411" y="8261"/>
                </a:lnTo>
                <a:close/>
              </a:path>
              <a:path w="440055" h="311784">
                <a:moveTo>
                  <a:pt x="318032" y="52815"/>
                </a:moveTo>
                <a:lnTo>
                  <a:pt x="133210" y="52815"/>
                </a:lnTo>
                <a:lnTo>
                  <a:pt x="146814" y="53804"/>
                </a:lnTo>
                <a:lnTo>
                  <a:pt x="158273" y="56774"/>
                </a:lnTo>
                <a:lnTo>
                  <a:pt x="183638" y="88325"/>
                </a:lnTo>
                <a:lnTo>
                  <a:pt x="186570" y="311592"/>
                </a:lnTo>
                <a:lnTo>
                  <a:pt x="253479" y="311592"/>
                </a:lnTo>
                <a:lnTo>
                  <a:pt x="253479" y="133817"/>
                </a:lnTo>
                <a:lnTo>
                  <a:pt x="257509" y="98376"/>
                </a:lnTo>
                <a:lnTo>
                  <a:pt x="269605" y="73063"/>
                </a:lnTo>
                <a:lnTo>
                  <a:pt x="289777" y="57876"/>
                </a:lnTo>
                <a:lnTo>
                  <a:pt x="318032" y="52815"/>
                </a:lnTo>
                <a:close/>
              </a:path>
              <a:path w="440055" h="311784">
                <a:moveTo>
                  <a:pt x="430921" y="52815"/>
                </a:moveTo>
                <a:lnTo>
                  <a:pt x="318032" y="52815"/>
                </a:lnTo>
                <a:lnTo>
                  <a:pt x="334381" y="54208"/>
                </a:lnTo>
                <a:lnTo>
                  <a:pt x="347653" y="58388"/>
                </a:lnTo>
                <a:lnTo>
                  <a:pt x="371098" y="97872"/>
                </a:lnTo>
                <a:lnTo>
                  <a:pt x="373130" y="311592"/>
                </a:lnTo>
                <a:lnTo>
                  <a:pt x="440018" y="311592"/>
                </a:lnTo>
                <a:lnTo>
                  <a:pt x="439919" y="101456"/>
                </a:lnTo>
                <a:lnTo>
                  <a:pt x="433681" y="57448"/>
                </a:lnTo>
                <a:lnTo>
                  <a:pt x="430921" y="52815"/>
                </a:lnTo>
                <a:close/>
              </a:path>
              <a:path w="440055" h="311784">
                <a:moveTo>
                  <a:pt x="158382" y="0"/>
                </a:moveTo>
                <a:lnTo>
                  <a:pt x="130561" y="3151"/>
                </a:lnTo>
                <a:lnTo>
                  <a:pt x="105749" y="12610"/>
                </a:lnTo>
                <a:lnTo>
                  <a:pt x="83927" y="28381"/>
                </a:lnTo>
                <a:lnTo>
                  <a:pt x="65076" y="50469"/>
                </a:lnTo>
                <a:lnTo>
                  <a:pt x="243489" y="50469"/>
                </a:lnTo>
                <a:lnTo>
                  <a:pt x="230691" y="28381"/>
                </a:lnTo>
                <a:lnTo>
                  <a:pt x="212240" y="12610"/>
                </a:lnTo>
                <a:lnTo>
                  <a:pt x="188138" y="3151"/>
                </a:lnTo>
                <a:lnTo>
                  <a:pt x="158382" y="0"/>
                </a:lnTo>
                <a:close/>
              </a:path>
              <a:path w="440055" h="311784">
                <a:moveTo>
                  <a:pt x="338523" y="0"/>
                </a:moveTo>
                <a:lnTo>
                  <a:pt x="310809" y="3151"/>
                </a:lnTo>
                <a:lnTo>
                  <a:pt x="285733" y="12610"/>
                </a:lnTo>
                <a:lnTo>
                  <a:pt x="263293" y="28381"/>
                </a:lnTo>
                <a:lnTo>
                  <a:pt x="243489" y="50469"/>
                </a:lnTo>
                <a:lnTo>
                  <a:pt x="429524" y="50469"/>
                </a:lnTo>
                <a:lnTo>
                  <a:pt x="414664" y="25526"/>
                </a:lnTo>
                <a:lnTo>
                  <a:pt x="382949" y="6380"/>
                </a:lnTo>
                <a:lnTo>
                  <a:pt x="338523" y="0"/>
                </a:lnTo>
                <a:close/>
              </a:path>
            </a:pathLst>
          </a:custGeom>
          <a:solidFill>
            <a:srgbClr val="FFFFFF"/>
          </a:solidFill>
        </p:spPr>
        <p:txBody>
          <a:bodyPr wrap="square" lIns="0" tIns="0" rIns="0" bIns="0" rtlCol="0"/>
          <a:lstStyle/>
          <a:p>
            <a:endParaRPr/>
          </a:p>
        </p:txBody>
      </p:sp>
      <p:sp>
        <p:nvSpPr>
          <p:cNvPr id="36" name="object 36"/>
          <p:cNvSpPr/>
          <p:nvPr/>
        </p:nvSpPr>
        <p:spPr>
          <a:xfrm>
            <a:off x="17744051" y="820846"/>
            <a:ext cx="0" cy="303530"/>
          </a:xfrm>
          <a:custGeom>
            <a:avLst/>
            <a:gdLst/>
            <a:ahLst/>
            <a:cxnLst/>
            <a:rect l="l" t="t" r="r" b="b"/>
            <a:pathLst>
              <a:path h="303530">
                <a:moveTo>
                  <a:pt x="0" y="0"/>
                </a:moveTo>
                <a:lnTo>
                  <a:pt x="0" y="303331"/>
                </a:lnTo>
              </a:path>
            </a:pathLst>
          </a:custGeom>
          <a:ln w="66835">
            <a:solidFill>
              <a:srgbClr val="FFFFFF"/>
            </a:solidFill>
          </a:ln>
        </p:spPr>
        <p:txBody>
          <a:bodyPr wrap="square" lIns="0" tIns="0" rIns="0" bIns="0" rtlCol="0"/>
          <a:lstStyle/>
          <a:p>
            <a:endParaRPr/>
          </a:p>
        </p:txBody>
      </p:sp>
      <p:sp>
        <p:nvSpPr>
          <p:cNvPr id="37" name="object 37"/>
          <p:cNvSpPr/>
          <p:nvPr/>
        </p:nvSpPr>
        <p:spPr>
          <a:xfrm>
            <a:off x="17710633" y="705258"/>
            <a:ext cx="67310" cy="63500"/>
          </a:xfrm>
          <a:custGeom>
            <a:avLst/>
            <a:gdLst/>
            <a:ahLst/>
            <a:cxnLst/>
            <a:rect l="l" t="t" r="r" b="b"/>
            <a:pathLst>
              <a:path w="67309" h="63500">
                <a:moveTo>
                  <a:pt x="66835" y="0"/>
                </a:moveTo>
                <a:lnTo>
                  <a:pt x="0" y="0"/>
                </a:lnTo>
                <a:lnTo>
                  <a:pt x="0" y="63359"/>
                </a:lnTo>
                <a:lnTo>
                  <a:pt x="66835" y="63359"/>
                </a:lnTo>
                <a:lnTo>
                  <a:pt x="66835" y="0"/>
                </a:lnTo>
                <a:close/>
              </a:path>
            </a:pathLst>
          </a:custGeom>
          <a:solidFill>
            <a:srgbClr val="FFFFFF"/>
          </a:solidFill>
        </p:spPr>
        <p:txBody>
          <a:bodyPr wrap="square" lIns="0" tIns="0" rIns="0" bIns="0" rtlCol="0"/>
          <a:lstStyle/>
          <a:p>
            <a:endParaRPr/>
          </a:p>
        </p:txBody>
      </p:sp>
      <p:sp>
        <p:nvSpPr>
          <p:cNvPr id="38" name="object 38"/>
          <p:cNvSpPr/>
          <p:nvPr/>
        </p:nvSpPr>
        <p:spPr>
          <a:xfrm>
            <a:off x="17802525" y="812584"/>
            <a:ext cx="270510" cy="320040"/>
          </a:xfrm>
          <a:custGeom>
            <a:avLst/>
            <a:gdLst/>
            <a:ahLst/>
            <a:cxnLst/>
            <a:rect l="l" t="t" r="r" b="b"/>
            <a:pathLst>
              <a:path w="270509" h="320040">
                <a:moveTo>
                  <a:pt x="66898" y="214213"/>
                </a:moveTo>
                <a:lnTo>
                  <a:pt x="0" y="214213"/>
                </a:lnTo>
                <a:lnTo>
                  <a:pt x="2898" y="238545"/>
                </a:lnTo>
                <a:lnTo>
                  <a:pt x="22556" y="278429"/>
                </a:lnTo>
                <a:lnTo>
                  <a:pt x="58464" y="305287"/>
                </a:lnTo>
                <a:lnTo>
                  <a:pt x="106000" y="318198"/>
                </a:lnTo>
                <a:lnTo>
                  <a:pt x="134404" y="319812"/>
                </a:lnTo>
                <a:lnTo>
                  <a:pt x="160583" y="318417"/>
                </a:lnTo>
                <a:lnTo>
                  <a:pt x="206353" y="307249"/>
                </a:lnTo>
                <a:lnTo>
                  <a:pt x="245160" y="282815"/>
                </a:lnTo>
                <a:lnTo>
                  <a:pt x="257537" y="266965"/>
                </a:lnTo>
                <a:lnTo>
                  <a:pt x="135577" y="266965"/>
                </a:lnTo>
                <a:lnTo>
                  <a:pt x="107497" y="263670"/>
                </a:lnTo>
                <a:lnTo>
                  <a:pt x="86701" y="253782"/>
                </a:lnTo>
                <a:lnTo>
                  <a:pt x="73173" y="237298"/>
                </a:lnTo>
                <a:lnTo>
                  <a:pt x="66898" y="214213"/>
                </a:lnTo>
                <a:close/>
              </a:path>
              <a:path w="270509" h="320040">
                <a:moveTo>
                  <a:pt x="133210" y="0"/>
                </a:moveTo>
                <a:lnTo>
                  <a:pt x="87291" y="4697"/>
                </a:lnTo>
                <a:lnTo>
                  <a:pt x="49296" y="18795"/>
                </a:lnTo>
                <a:lnTo>
                  <a:pt x="17144" y="47261"/>
                </a:lnTo>
                <a:lnTo>
                  <a:pt x="6439" y="86887"/>
                </a:lnTo>
                <a:lnTo>
                  <a:pt x="8349" y="106492"/>
                </a:lnTo>
                <a:lnTo>
                  <a:pt x="36983" y="150791"/>
                </a:lnTo>
                <a:lnTo>
                  <a:pt x="82539" y="171273"/>
                </a:lnTo>
                <a:lnTo>
                  <a:pt x="151234" y="187800"/>
                </a:lnTo>
                <a:lnTo>
                  <a:pt x="164684" y="191175"/>
                </a:lnTo>
                <a:lnTo>
                  <a:pt x="200610" y="216372"/>
                </a:lnTo>
                <a:lnTo>
                  <a:pt x="203030" y="227082"/>
                </a:lnTo>
                <a:lnTo>
                  <a:pt x="199452" y="244542"/>
                </a:lnTo>
                <a:lnTo>
                  <a:pt x="187012" y="257005"/>
                </a:lnTo>
                <a:lnTo>
                  <a:pt x="165718" y="264476"/>
                </a:lnTo>
                <a:lnTo>
                  <a:pt x="135577" y="266965"/>
                </a:lnTo>
                <a:lnTo>
                  <a:pt x="257537" y="266965"/>
                </a:lnTo>
                <a:lnTo>
                  <a:pt x="258900" y="265219"/>
                </a:lnTo>
                <a:lnTo>
                  <a:pt x="267147" y="244682"/>
                </a:lnTo>
                <a:lnTo>
                  <a:pt x="269897" y="221207"/>
                </a:lnTo>
                <a:lnTo>
                  <a:pt x="267988" y="202117"/>
                </a:lnTo>
                <a:lnTo>
                  <a:pt x="239395" y="158466"/>
                </a:lnTo>
                <a:lnTo>
                  <a:pt x="193285" y="138211"/>
                </a:lnTo>
                <a:lnTo>
                  <a:pt x="145927" y="127024"/>
                </a:lnTo>
                <a:lnTo>
                  <a:pt x="126027" y="122497"/>
                </a:lnTo>
                <a:lnTo>
                  <a:pt x="81107" y="102983"/>
                </a:lnTo>
                <a:lnTo>
                  <a:pt x="73338" y="83934"/>
                </a:lnTo>
                <a:lnTo>
                  <a:pt x="76790" y="70329"/>
                </a:lnTo>
                <a:lnTo>
                  <a:pt x="87142" y="60610"/>
                </a:lnTo>
                <a:lnTo>
                  <a:pt x="104388" y="54779"/>
                </a:lnTo>
                <a:lnTo>
                  <a:pt x="128519" y="52836"/>
                </a:lnTo>
                <a:lnTo>
                  <a:pt x="247309" y="52836"/>
                </a:lnTo>
                <a:lnTo>
                  <a:pt x="246597" y="51236"/>
                </a:lnTo>
                <a:lnTo>
                  <a:pt x="217082" y="21161"/>
                </a:lnTo>
                <a:lnTo>
                  <a:pt x="179701" y="5287"/>
                </a:lnTo>
                <a:lnTo>
                  <a:pt x="157597" y="1321"/>
                </a:lnTo>
                <a:lnTo>
                  <a:pt x="133210" y="0"/>
                </a:lnTo>
                <a:close/>
              </a:path>
              <a:path w="270509" h="320040">
                <a:moveTo>
                  <a:pt x="247309" y="52836"/>
                </a:moveTo>
                <a:lnTo>
                  <a:pt x="128519" y="52836"/>
                </a:lnTo>
                <a:lnTo>
                  <a:pt x="152368" y="55366"/>
                </a:lnTo>
                <a:lnTo>
                  <a:pt x="170589" y="62954"/>
                </a:lnTo>
                <a:lnTo>
                  <a:pt x="183174" y="75598"/>
                </a:lnTo>
                <a:lnTo>
                  <a:pt x="190119" y="93295"/>
                </a:lnTo>
                <a:lnTo>
                  <a:pt x="259950" y="93295"/>
                </a:lnTo>
                <a:lnTo>
                  <a:pt x="255301" y="70777"/>
                </a:lnTo>
                <a:lnTo>
                  <a:pt x="247309" y="52836"/>
                </a:lnTo>
                <a:close/>
              </a:path>
            </a:pathLst>
          </a:custGeom>
          <a:solidFill>
            <a:srgbClr val="FFFFFF"/>
          </a:solidFill>
        </p:spPr>
        <p:txBody>
          <a:bodyPr wrap="square" lIns="0" tIns="0" rIns="0" bIns="0" rtlCol="0"/>
          <a:lstStyle/>
          <a:p>
            <a:endParaRPr/>
          </a:p>
        </p:txBody>
      </p:sp>
      <p:sp>
        <p:nvSpPr>
          <p:cNvPr id="39" name="object 39"/>
          <p:cNvSpPr/>
          <p:nvPr/>
        </p:nvSpPr>
        <p:spPr>
          <a:xfrm>
            <a:off x="18093277" y="812006"/>
            <a:ext cx="304165" cy="321310"/>
          </a:xfrm>
          <a:custGeom>
            <a:avLst/>
            <a:gdLst/>
            <a:ahLst/>
            <a:cxnLst/>
            <a:rect l="l" t="t" r="r" b="b"/>
            <a:pathLst>
              <a:path w="304165" h="321309">
                <a:moveTo>
                  <a:pt x="263545" y="52825"/>
                </a:moveTo>
                <a:lnTo>
                  <a:pt x="145524" y="52825"/>
                </a:lnTo>
                <a:lnTo>
                  <a:pt x="172994" y="55429"/>
                </a:lnTo>
                <a:lnTo>
                  <a:pt x="192632" y="63240"/>
                </a:lnTo>
                <a:lnTo>
                  <a:pt x="204426" y="76259"/>
                </a:lnTo>
                <a:lnTo>
                  <a:pt x="208360" y="94489"/>
                </a:lnTo>
                <a:lnTo>
                  <a:pt x="206661" y="105994"/>
                </a:lnTo>
                <a:lnTo>
                  <a:pt x="169308" y="129696"/>
                </a:lnTo>
                <a:lnTo>
                  <a:pt x="140770" y="133471"/>
                </a:lnTo>
                <a:lnTo>
                  <a:pt x="131286" y="134823"/>
                </a:lnTo>
                <a:lnTo>
                  <a:pt x="123494" y="136104"/>
                </a:lnTo>
                <a:lnTo>
                  <a:pt x="117399" y="137346"/>
                </a:lnTo>
                <a:lnTo>
                  <a:pt x="91710" y="141059"/>
                </a:lnTo>
                <a:lnTo>
                  <a:pt x="51798" y="151636"/>
                </a:lnTo>
                <a:lnTo>
                  <a:pt x="9391" y="188203"/>
                </a:lnTo>
                <a:lnTo>
                  <a:pt x="0" y="231783"/>
                </a:lnTo>
                <a:lnTo>
                  <a:pt x="1980" y="252023"/>
                </a:lnTo>
                <a:lnTo>
                  <a:pt x="31674" y="298661"/>
                </a:lnTo>
                <a:lnTo>
                  <a:pt x="83403" y="319552"/>
                </a:lnTo>
                <a:lnTo>
                  <a:pt x="104457" y="320943"/>
                </a:lnTo>
                <a:lnTo>
                  <a:pt x="136331" y="318635"/>
                </a:lnTo>
                <a:lnTo>
                  <a:pt x="164463" y="311707"/>
                </a:lnTo>
                <a:lnTo>
                  <a:pt x="188853" y="300154"/>
                </a:lnTo>
                <a:lnTo>
                  <a:pt x="209501" y="283970"/>
                </a:lnTo>
                <a:lnTo>
                  <a:pt x="303948" y="283970"/>
                </a:lnTo>
                <a:lnTo>
                  <a:pt x="303948" y="268148"/>
                </a:lnTo>
                <a:lnTo>
                  <a:pt x="129106" y="268148"/>
                </a:lnTo>
                <a:lnTo>
                  <a:pt x="118032" y="267633"/>
                </a:lnTo>
                <a:lnTo>
                  <a:pt x="79435" y="254046"/>
                </a:lnTo>
                <a:lnTo>
                  <a:pt x="66898" y="228830"/>
                </a:lnTo>
                <a:lnTo>
                  <a:pt x="70349" y="210066"/>
                </a:lnTo>
                <a:lnTo>
                  <a:pt x="80695" y="195412"/>
                </a:lnTo>
                <a:lnTo>
                  <a:pt x="97948" y="184853"/>
                </a:lnTo>
                <a:lnTo>
                  <a:pt x="122111" y="178392"/>
                </a:lnTo>
                <a:lnTo>
                  <a:pt x="149185" y="175133"/>
                </a:lnTo>
                <a:lnTo>
                  <a:pt x="171901" y="171205"/>
                </a:lnTo>
                <a:lnTo>
                  <a:pt x="190238" y="166620"/>
                </a:lnTo>
                <a:lnTo>
                  <a:pt x="204171" y="161387"/>
                </a:lnTo>
                <a:lnTo>
                  <a:pt x="271677" y="161387"/>
                </a:lnTo>
                <a:lnTo>
                  <a:pt x="271677" y="88594"/>
                </a:lnTo>
                <a:lnTo>
                  <a:pt x="269257" y="67380"/>
                </a:lnTo>
                <a:lnTo>
                  <a:pt x="263545" y="52825"/>
                </a:lnTo>
                <a:close/>
              </a:path>
              <a:path w="304165" h="321309">
                <a:moveTo>
                  <a:pt x="303948" y="283970"/>
                </a:moveTo>
                <a:lnTo>
                  <a:pt x="209501" y="283970"/>
                </a:lnTo>
                <a:lnTo>
                  <a:pt x="215381" y="300154"/>
                </a:lnTo>
                <a:lnTo>
                  <a:pt x="226042" y="311707"/>
                </a:lnTo>
                <a:lnTo>
                  <a:pt x="241474" y="318635"/>
                </a:lnTo>
                <a:lnTo>
                  <a:pt x="261667" y="320943"/>
                </a:lnTo>
                <a:lnTo>
                  <a:pt x="272025" y="320464"/>
                </a:lnTo>
                <a:lnTo>
                  <a:pt x="282533" y="319028"/>
                </a:lnTo>
                <a:lnTo>
                  <a:pt x="293178" y="316636"/>
                </a:lnTo>
                <a:lnTo>
                  <a:pt x="303948" y="313288"/>
                </a:lnTo>
                <a:lnTo>
                  <a:pt x="303948" y="283970"/>
                </a:lnTo>
                <a:close/>
              </a:path>
              <a:path w="304165" h="321309">
                <a:moveTo>
                  <a:pt x="271677" y="161387"/>
                </a:moveTo>
                <a:lnTo>
                  <a:pt x="204171" y="161387"/>
                </a:lnTo>
                <a:lnTo>
                  <a:pt x="204171" y="210071"/>
                </a:lnTo>
                <a:lnTo>
                  <a:pt x="202524" y="223687"/>
                </a:lnTo>
                <a:lnTo>
                  <a:pt x="177795" y="255238"/>
                </a:lnTo>
                <a:lnTo>
                  <a:pt x="129106" y="268148"/>
                </a:lnTo>
                <a:lnTo>
                  <a:pt x="281258" y="268148"/>
                </a:lnTo>
                <a:lnTo>
                  <a:pt x="276986" y="266368"/>
                </a:lnTo>
                <a:lnTo>
                  <a:pt x="274609" y="262882"/>
                </a:lnTo>
                <a:lnTo>
                  <a:pt x="272651" y="259342"/>
                </a:lnTo>
                <a:lnTo>
                  <a:pt x="271771" y="254046"/>
                </a:lnTo>
                <a:lnTo>
                  <a:pt x="271677" y="161387"/>
                </a:lnTo>
                <a:close/>
              </a:path>
              <a:path w="304165" h="321309">
                <a:moveTo>
                  <a:pt x="303948" y="266955"/>
                </a:moveTo>
                <a:lnTo>
                  <a:pt x="299257" y="267771"/>
                </a:lnTo>
                <a:lnTo>
                  <a:pt x="296127" y="268148"/>
                </a:lnTo>
                <a:lnTo>
                  <a:pt x="303948" y="268148"/>
                </a:lnTo>
                <a:lnTo>
                  <a:pt x="303948" y="266955"/>
                </a:lnTo>
                <a:close/>
              </a:path>
              <a:path w="304165" h="321309">
                <a:moveTo>
                  <a:pt x="149660" y="0"/>
                </a:moveTo>
                <a:lnTo>
                  <a:pt x="97457" y="5294"/>
                </a:lnTo>
                <a:lnTo>
                  <a:pt x="57003" y="21151"/>
                </a:lnTo>
                <a:lnTo>
                  <a:pt x="24312" y="54127"/>
                </a:lnTo>
                <a:lnTo>
                  <a:pt x="11120" y="101515"/>
                </a:lnTo>
                <a:lnTo>
                  <a:pt x="78049" y="101515"/>
                </a:lnTo>
                <a:lnTo>
                  <a:pt x="84026" y="80209"/>
                </a:lnTo>
                <a:lnTo>
                  <a:pt x="97262" y="64994"/>
                </a:lnTo>
                <a:lnTo>
                  <a:pt x="117760" y="55867"/>
                </a:lnTo>
                <a:lnTo>
                  <a:pt x="145524" y="52825"/>
                </a:lnTo>
                <a:lnTo>
                  <a:pt x="263545" y="52825"/>
                </a:lnTo>
                <a:lnTo>
                  <a:pt x="261995" y="48875"/>
                </a:lnTo>
                <a:lnTo>
                  <a:pt x="232956" y="19978"/>
                </a:lnTo>
                <a:lnTo>
                  <a:pt x="195686" y="4990"/>
                </a:lnTo>
                <a:lnTo>
                  <a:pt x="173761" y="1247"/>
                </a:lnTo>
                <a:lnTo>
                  <a:pt x="149660" y="0"/>
                </a:lnTo>
                <a:close/>
              </a:path>
            </a:pathLst>
          </a:custGeom>
          <a:solidFill>
            <a:srgbClr val="FFFFFF"/>
          </a:solidFill>
        </p:spPr>
        <p:txBody>
          <a:bodyPr wrap="square" lIns="0" tIns="0" rIns="0" bIns="0" rtlCol="0"/>
          <a:lstStyle/>
          <a:p>
            <a:endParaRPr/>
          </a:p>
        </p:txBody>
      </p:sp>
      <p:sp>
        <p:nvSpPr>
          <p:cNvPr id="40" name="object 40"/>
          <p:cNvSpPr/>
          <p:nvPr/>
        </p:nvSpPr>
        <p:spPr>
          <a:xfrm>
            <a:off x="18415209" y="812584"/>
            <a:ext cx="266700" cy="311785"/>
          </a:xfrm>
          <a:custGeom>
            <a:avLst/>
            <a:gdLst/>
            <a:ahLst/>
            <a:cxnLst/>
            <a:rect l="l" t="t" r="r" b="b"/>
            <a:pathLst>
              <a:path w="266700" h="311784">
                <a:moveTo>
                  <a:pt x="63380" y="8261"/>
                </a:moveTo>
                <a:lnTo>
                  <a:pt x="0" y="8261"/>
                </a:lnTo>
                <a:lnTo>
                  <a:pt x="0" y="311592"/>
                </a:lnTo>
                <a:lnTo>
                  <a:pt x="66867" y="311592"/>
                </a:lnTo>
                <a:lnTo>
                  <a:pt x="66867" y="132655"/>
                </a:lnTo>
                <a:lnTo>
                  <a:pt x="68114" y="116326"/>
                </a:lnTo>
                <a:lnTo>
                  <a:pt x="86866" y="75704"/>
                </a:lnTo>
                <a:lnTo>
                  <a:pt x="124566" y="54246"/>
                </a:lnTo>
                <a:lnTo>
                  <a:pt x="127389" y="53987"/>
                </a:lnTo>
                <a:lnTo>
                  <a:pt x="64532" y="53987"/>
                </a:lnTo>
                <a:lnTo>
                  <a:pt x="63380" y="52815"/>
                </a:lnTo>
                <a:lnTo>
                  <a:pt x="63380" y="8261"/>
                </a:lnTo>
                <a:close/>
              </a:path>
              <a:path w="266700" h="311784">
                <a:moveTo>
                  <a:pt x="256242" y="52815"/>
                </a:moveTo>
                <a:lnTo>
                  <a:pt x="140205" y="52815"/>
                </a:lnTo>
                <a:lnTo>
                  <a:pt x="165268" y="57069"/>
                </a:lnTo>
                <a:lnTo>
                  <a:pt x="183497" y="69832"/>
                </a:lnTo>
                <a:lnTo>
                  <a:pt x="194901" y="91105"/>
                </a:lnTo>
                <a:lnTo>
                  <a:pt x="199491" y="120886"/>
                </a:lnTo>
                <a:lnTo>
                  <a:pt x="199491" y="311592"/>
                </a:lnTo>
                <a:lnTo>
                  <a:pt x="266410" y="311592"/>
                </a:lnTo>
                <a:lnTo>
                  <a:pt x="266410" y="103284"/>
                </a:lnTo>
                <a:lnTo>
                  <a:pt x="264607" y="79532"/>
                </a:lnTo>
                <a:lnTo>
                  <a:pt x="259201" y="58699"/>
                </a:lnTo>
                <a:lnTo>
                  <a:pt x="256242" y="52815"/>
                </a:lnTo>
                <a:close/>
              </a:path>
              <a:path w="266700" h="311784">
                <a:moveTo>
                  <a:pt x="159031" y="0"/>
                </a:moveTo>
                <a:lnTo>
                  <a:pt x="129998" y="3380"/>
                </a:lnTo>
                <a:lnTo>
                  <a:pt x="104564" y="13513"/>
                </a:lnTo>
                <a:lnTo>
                  <a:pt x="82740" y="30387"/>
                </a:lnTo>
                <a:lnTo>
                  <a:pt x="64532" y="53987"/>
                </a:lnTo>
                <a:lnTo>
                  <a:pt x="127389" y="53987"/>
                </a:lnTo>
                <a:lnTo>
                  <a:pt x="140205" y="52815"/>
                </a:lnTo>
                <a:lnTo>
                  <a:pt x="256242" y="52815"/>
                </a:lnTo>
                <a:lnTo>
                  <a:pt x="222163" y="14568"/>
                </a:lnTo>
                <a:lnTo>
                  <a:pt x="182854" y="1627"/>
                </a:lnTo>
                <a:lnTo>
                  <a:pt x="159031" y="0"/>
                </a:lnTo>
                <a:close/>
              </a:path>
            </a:pathLst>
          </a:custGeom>
          <a:solidFill>
            <a:srgbClr val="FFFFFF"/>
          </a:solidFill>
        </p:spPr>
        <p:txBody>
          <a:bodyPr wrap="square" lIns="0" tIns="0" rIns="0" bIns="0" rtlCol="0"/>
          <a:lstStyle/>
          <a:p>
            <a:endParaRPr/>
          </a:p>
        </p:txBody>
      </p:sp>
      <p:sp>
        <p:nvSpPr>
          <p:cNvPr id="41" name="object 41"/>
          <p:cNvSpPr/>
          <p:nvPr/>
        </p:nvSpPr>
        <p:spPr>
          <a:xfrm>
            <a:off x="18701500" y="812006"/>
            <a:ext cx="304165" cy="321310"/>
          </a:xfrm>
          <a:custGeom>
            <a:avLst/>
            <a:gdLst/>
            <a:ahLst/>
            <a:cxnLst/>
            <a:rect l="l" t="t" r="r" b="b"/>
            <a:pathLst>
              <a:path w="304165" h="321309">
                <a:moveTo>
                  <a:pt x="263553" y="52825"/>
                </a:moveTo>
                <a:lnTo>
                  <a:pt x="145534" y="52825"/>
                </a:lnTo>
                <a:lnTo>
                  <a:pt x="172981" y="55429"/>
                </a:lnTo>
                <a:lnTo>
                  <a:pt x="192600" y="63240"/>
                </a:lnTo>
                <a:lnTo>
                  <a:pt x="204379" y="76259"/>
                </a:lnTo>
                <a:lnTo>
                  <a:pt x="208307" y="94489"/>
                </a:lnTo>
                <a:lnTo>
                  <a:pt x="206617" y="105994"/>
                </a:lnTo>
                <a:lnTo>
                  <a:pt x="169293" y="129696"/>
                </a:lnTo>
                <a:lnTo>
                  <a:pt x="140783" y="133471"/>
                </a:lnTo>
                <a:lnTo>
                  <a:pt x="131276" y="134823"/>
                </a:lnTo>
                <a:lnTo>
                  <a:pt x="123452" y="136104"/>
                </a:lnTo>
                <a:lnTo>
                  <a:pt x="117315" y="137346"/>
                </a:lnTo>
                <a:lnTo>
                  <a:pt x="91668" y="141059"/>
                </a:lnTo>
                <a:lnTo>
                  <a:pt x="51779" y="151636"/>
                </a:lnTo>
                <a:lnTo>
                  <a:pt x="9384" y="188203"/>
                </a:lnTo>
                <a:lnTo>
                  <a:pt x="0" y="231783"/>
                </a:lnTo>
                <a:lnTo>
                  <a:pt x="1973" y="252023"/>
                </a:lnTo>
                <a:lnTo>
                  <a:pt x="31684" y="298661"/>
                </a:lnTo>
                <a:lnTo>
                  <a:pt x="83405" y="319552"/>
                </a:lnTo>
                <a:lnTo>
                  <a:pt x="104457" y="320943"/>
                </a:lnTo>
                <a:lnTo>
                  <a:pt x="136301" y="318635"/>
                </a:lnTo>
                <a:lnTo>
                  <a:pt x="164420" y="311707"/>
                </a:lnTo>
                <a:lnTo>
                  <a:pt x="188810" y="300154"/>
                </a:lnTo>
                <a:lnTo>
                  <a:pt x="209470" y="283970"/>
                </a:lnTo>
                <a:lnTo>
                  <a:pt x="303917" y="283970"/>
                </a:lnTo>
                <a:lnTo>
                  <a:pt x="303917" y="268148"/>
                </a:lnTo>
                <a:lnTo>
                  <a:pt x="129085" y="268148"/>
                </a:lnTo>
                <a:lnTo>
                  <a:pt x="117993" y="267633"/>
                </a:lnTo>
                <a:lnTo>
                  <a:pt x="79426" y="254046"/>
                </a:lnTo>
                <a:lnTo>
                  <a:pt x="66929" y="228830"/>
                </a:lnTo>
                <a:lnTo>
                  <a:pt x="70370" y="210066"/>
                </a:lnTo>
                <a:lnTo>
                  <a:pt x="80691" y="195412"/>
                </a:lnTo>
                <a:lnTo>
                  <a:pt x="97913" y="184853"/>
                </a:lnTo>
                <a:lnTo>
                  <a:pt x="122048" y="178392"/>
                </a:lnTo>
                <a:lnTo>
                  <a:pt x="149159" y="175133"/>
                </a:lnTo>
                <a:lnTo>
                  <a:pt x="171901" y="171205"/>
                </a:lnTo>
                <a:lnTo>
                  <a:pt x="190263" y="166620"/>
                </a:lnTo>
                <a:lnTo>
                  <a:pt x="204234" y="161387"/>
                </a:lnTo>
                <a:lnTo>
                  <a:pt x="271709" y="161387"/>
                </a:lnTo>
                <a:lnTo>
                  <a:pt x="271709" y="88594"/>
                </a:lnTo>
                <a:lnTo>
                  <a:pt x="269280" y="67380"/>
                </a:lnTo>
                <a:lnTo>
                  <a:pt x="263553" y="52825"/>
                </a:lnTo>
                <a:close/>
              </a:path>
              <a:path w="304165" h="321309">
                <a:moveTo>
                  <a:pt x="303917" y="283970"/>
                </a:moveTo>
                <a:lnTo>
                  <a:pt x="209470" y="283970"/>
                </a:lnTo>
                <a:lnTo>
                  <a:pt x="215391" y="300154"/>
                </a:lnTo>
                <a:lnTo>
                  <a:pt x="226070" y="311707"/>
                </a:lnTo>
                <a:lnTo>
                  <a:pt x="241506" y="318635"/>
                </a:lnTo>
                <a:lnTo>
                  <a:pt x="261698" y="320943"/>
                </a:lnTo>
                <a:lnTo>
                  <a:pt x="272031" y="320464"/>
                </a:lnTo>
                <a:lnTo>
                  <a:pt x="282513" y="319028"/>
                </a:lnTo>
                <a:lnTo>
                  <a:pt x="293143" y="316636"/>
                </a:lnTo>
                <a:lnTo>
                  <a:pt x="303917" y="313288"/>
                </a:lnTo>
                <a:lnTo>
                  <a:pt x="303917" y="283970"/>
                </a:lnTo>
                <a:close/>
              </a:path>
              <a:path w="304165" h="321309">
                <a:moveTo>
                  <a:pt x="271709" y="161387"/>
                </a:moveTo>
                <a:lnTo>
                  <a:pt x="204234" y="161387"/>
                </a:lnTo>
                <a:lnTo>
                  <a:pt x="204234" y="210071"/>
                </a:lnTo>
                <a:lnTo>
                  <a:pt x="202576" y="223687"/>
                </a:lnTo>
                <a:lnTo>
                  <a:pt x="177732" y="255238"/>
                </a:lnTo>
                <a:lnTo>
                  <a:pt x="129085" y="268148"/>
                </a:lnTo>
                <a:lnTo>
                  <a:pt x="281289" y="268148"/>
                </a:lnTo>
                <a:lnTo>
                  <a:pt x="276923" y="266368"/>
                </a:lnTo>
                <a:lnTo>
                  <a:pt x="274588" y="262882"/>
                </a:lnTo>
                <a:lnTo>
                  <a:pt x="272651" y="259342"/>
                </a:lnTo>
                <a:lnTo>
                  <a:pt x="271800" y="254046"/>
                </a:lnTo>
                <a:lnTo>
                  <a:pt x="271709" y="161387"/>
                </a:lnTo>
                <a:close/>
              </a:path>
              <a:path w="304165" h="321309">
                <a:moveTo>
                  <a:pt x="303917" y="266955"/>
                </a:moveTo>
                <a:lnTo>
                  <a:pt x="299205" y="267771"/>
                </a:lnTo>
                <a:lnTo>
                  <a:pt x="296158" y="268148"/>
                </a:lnTo>
                <a:lnTo>
                  <a:pt x="303917" y="268148"/>
                </a:lnTo>
                <a:lnTo>
                  <a:pt x="303917" y="266955"/>
                </a:lnTo>
                <a:close/>
              </a:path>
              <a:path w="304165" h="321309">
                <a:moveTo>
                  <a:pt x="149628" y="0"/>
                </a:moveTo>
                <a:lnTo>
                  <a:pt x="97391" y="5294"/>
                </a:lnTo>
                <a:lnTo>
                  <a:pt x="56940" y="21151"/>
                </a:lnTo>
                <a:lnTo>
                  <a:pt x="24364" y="54127"/>
                </a:lnTo>
                <a:lnTo>
                  <a:pt x="11130" y="101515"/>
                </a:lnTo>
                <a:lnTo>
                  <a:pt x="78081" y="101515"/>
                </a:lnTo>
                <a:lnTo>
                  <a:pt x="84041" y="80209"/>
                </a:lnTo>
                <a:lnTo>
                  <a:pt x="97264" y="64994"/>
                </a:lnTo>
                <a:lnTo>
                  <a:pt x="117758" y="55867"/>
                </a:lnTo>
                <a:lnTo>
                  <a:pt x="145534" y="52825"/>
                </a:lnTo>
                <a:lnTo>
                  <a:pt x="263553" y="52825"/>
                </a:lnTo>
                <a:lnTo>
                  <a:pt x="261999" y="48875"/>
                </a:lnTo>
                <a:lnTo>
                  <a:pt x="232924" y="19978"/>
                </a:lnTo>
                <a:lnTo>
                  <a:pt x="195666" y="4990"/>
                </a:lnTo>
                <a:lnTo>
                  <a:pt x="173743" y="1247"/>
                </a:lnTo>
                <a:lnTo>
                  <a:pt x="149628" y="0"/>
                </a:lnTo>
                <a:close/>
              </a:path>
            </a:pathLst>
          </a:custGeom>
          <a:solidFill>
            <a:srgbClr val="FFFFFF"/>
          </a:solidFill>
        </p:spPr>
        <p:txBody>
          <a:bodyPr wrap="square" lIns="0" tIns="0" rIns="0" bIns="0" rtlCol="0"/>
          <a:lstStyle/>
          <a:p>
            <a:endParaRPr/>
          </a:p>
        </p:txBody>
      </p:sp>
      <p:sp>
        <p:nvSpPr>
          <p:cNvPr id="42" name="object 42"/>
          <p:cNvSpPr/>
          <p:nvPr/>
        </p:nvSpPr>
        <p:spPr>
          <a:xfrm>
            <a:off x="19023440" y="812584"/>
            <a:ext cx="177800" cy="311785"/>
          </a:xfrm>
          <a:custGeom>
            <a:avLst/>
            <a:gdLst/>
            <a:ahLst/>
            <a:cxnLst/>
            <a:rect l="l" t="t" r="r" b="b"/>
            <a:pathLst>
              <a:path w="177800" h="311784">
                <a:moveTo>
                  <a:pt x="62793" y="8261"/>
                </a:moveTo>
                <a:lnTo>
                  <a:pt x="0" y="8261"/>
                </a:lnTo>
                <a:lnTo>
                  <a:pt x="0" y="311592"/>
                </a:lnTo>
                <a:lnTo>
                  <a:pt x="66835" y="311592"/>
                </a:lnTo>
                <a:lnTo>
                  <a:pt x="66835" y="167261"/>
                </a:lnTo>
                <a:lnTo>
                  <a:pt x="68353" y="144168"/>
                </a:lnTo>
                <a:lnTo>
                  <a:pt x="80423" y="105415"/>
                </a:lnTo>
                <a:lnTo>
                  <a:pt x="116891" y="69990"/>
                </a:lnTo>
                <a:lnTo>
                  <a:pt x="126449" y="66898"/>
                </a:lnTo>
                <a:lnTo>
                  <a:pt x="62793" y="66898"/>
                </a:lnTo>
                <a:lnTo>
                  <a:pt x="62793" y="8261"/>
                </a:lnTo>
                <a:close/>
              </a:path>
              <a:path w="177800" h="311784">
                <a:moveTo>
                  <a:pt x="156445" y="0"/>
                </a:moveTo>
                <a:lnTo>
                  <a:pt x="152529" y="0"/>
                </a:lnTo>
                <a:lnTo>
                  <a:pt x="138030" y="1322"/>
                </a:lnTo>
                <a:lnTo>
                  <a:pt x="96227" y="21130"/>
                </a:lnTo>
                <a:lnTo>
                  <a:pt x="68184" y="54584"/>
                </a:lnTo>
                <a:lnTo>
                  <a:pt x="63966" y="66898"/>
                </a:lnTo>
                <a:lnTo>
                  <a:pt x="126449" y="66898"/>
                </a:lnTo>
                <a:lnTo>
                  <a:pt x="132190" y="65041"/>
                </a:lnTo>
                <a:lnTo>
                  <a:pt x="149042" y="63390"/>
                </a:lnTo>
                <a:lnTo>
                  <a:pt x="177764" y="63390"/>
                </a:lnTo>
                <a:lnTo>
                  <a:pt x="177764" y="1790"/>
                </a:lnTo>
                <a:lnTo>
                  <a:pt x="164885" y="617"/>
                </a:lnTo>
                <a:lnTo>
                  <a:pt x="156445" y="0"/>
                </a:lnTo>
                <a:close/>
              </a:path>
              <a:path w="177800" h="311784">
                <a:moveTo>
                  <a:pt x="177764" y="63390"/>
                </a:moveTo>
                <a:lnTo>
                  <a:pt x="149042" y="63390"/>
                </a:lnTo>
                <a:lnTo>
                  <a:pt x="155649" y="63570"/>
                </a:lnTo>
                <a:lnTo>
                  <a:pt x="162637" y="64113"/>
                </a:lnTo>
                <a:lnTo>
                  <a:pt x="170105" y="65041"/>
                </a:lnTo>
                <a:lnTo>
                  <a:pt x="177764" y="66312"/>
                </a:lnTo>
                <a:lnTo>
                  <a:pt x="177764" y="63390"/>
                </a:lnTo>
                <a:close/>
              </a:path>
            </a:pathLst>
          </a:custGeom>
          <a:solidFill>
            <a:srgbClr val="FFFFFF"/>
          </a:solidFill>
        </p:spPr>
        <p:txBody>
          <a:bodyPr wrap="square" lIns="0" tIns="0" rIns="0" bIns="0" rtlCol="0"/>
          <a:lstStyle/>
          <a:p>
            <a:endParaRPr/>
          </a:p>
        </p:txBody>
      </p:sp>
      <p:sp>
        <p:nvSpPr>
          <p:cNvPr id="43" name="object 43"/>
          <p:cNvSpPr/>
          <p:nvPr/>
        </p:nvSpPr>
        <p:spPr>
          <a:xfrm>
            <a:off x="16633873" y="706548"/>
            <a:ext cx="291465" cy="417830"/>
          </a:xfrm>
          <a:custGeom>
            <a:avLst/>
            <a:gdLst/>
            <a:ahLst/>
            <a:cxnLst/>
            <a:rect l="l" t="t" r="r" b="b"/>
            <a:pathLst>
              <a:path w="291465" h="417830">
                <a:moveTo>
                  <a:pt x="291362" y="0"/>
                </a:moveTo>
                <a:lnTo>
                  <a:pt x="84583" y="0"/>
                </a:lnTo>
                <a:lnTo>
                  <a:pt x="83997" y="62"/>
                </a:lnTo>
                <a:lnTo>
                  <a:pt x="36480" y="8950"/>
                </a:lnTo>
                <a:lnTo>
                  <a:pt x="6277" y="45209"/>
                </a:lnTo>
                <a:lnTo>
                  <a:pt x="0" y="90049"/>
                </a:lnTo>
                <a:lnTo>
                  <a:pt x="94" y="417631"/>
                </a:lnTo>
                <a:lnTo>
                  <a:pt x="73924" y="417631"/>
                </a:lnTo>
                <a:lnTo>
                  <a:pt x="73924" y="232223"/>
                </a:lnTo>
                <a:lnTo>
                  <a:pt x="264861" y="232223"/>
                </a:lnTo>
                <a:lnTo>
                  <a:pt x="264861" y="172549"/>
                </a:lnTo>
                <a:lnTo>
                  <a:pt x="73924" y="172549"/>
                </a:lnTo>
                <a:lnTo>
                  <a:pt x="73924" y="63202"/>
                </a:lnTo>
                <a:lnTo>
                  <a:pt x="291362" y="63202"/>
                </a:lnTo>
                <a:lnTo>
                  <a:pt x="291362" y="0"/>
                </a:lnTo>
                <a:close/>
              </a:path>
            </a:pathLst>
          </a:custGeom>
          <a:solidFill>
            <a:srgbClr val="FFFFFF"/>
          </a:solidFill>
        </p:spPr>
        <p:txBody>
          <a:bodyPr wrap="square" lIns="0" tIns="0" rIns="0" bIns="0" rtlCol="0"/>
          <a:lstStyle/>
          <a:p>
            <a:endParaRPr/>
          </a:p>
        </p:txBody>
      </p:sp>
      <p:sp>
        <p:nvSpPr>
          <p:cNvPr id="44" name="object 44"/>
          <p:cNvSpPr/>
          <p:nvPr/>
        </p:nvSpPr>
        <p:spPr>
          <a:xfrm>
            <a:off x="18934937" y="1213003"/>
            <a:ext cx="31115" cy="26670"/>
          </a:xfrm>
          <a:custGeom>
            <a:avLst/>
            <a:gdLst/>
            <a:ahLst/>
            <a:cxnLst/>
            <a:rect l="l" t="t" r="r" b="b"/>
            <a:pathLst>
              <a:path w="31115" h="26669">
                <a:moveTo>
                  <a:pt x="17894" y="0"/>
                </a:moveTo>
                <a:lnTo>
                  <a:pt x="0" y="0"/>
                </a:lnTo>
                <a:lnTo>
                  <a:pt x="0" y="26114"/>
                </a:lnTo>
                <a:lnTo>
                  <a:pt x="24742" y="26114"/>
                </a:lnTo>
                <a:lnTo>
                  <a:pt x="30564" y="21716"/>
                </a:lnTo>
                <a:lnTo>
                  <a:pt x="30564" y="8366"/>
                </a:lnTo>
                <a:lnTo>
                  <a:pt x="29077" y="5088"/>
                </a:lnTo>
                <a:lnTo>
                  <a:pt x="26177" y="3036"/>
                </a:lnTo>
                <a:lnTo>
                  <a:pt x="23161" y="1026"/>
                </a:lnTo>
                <a:lnTo>
                  <a:pt x="17894" y="0"/>
                </a:lnTo>
                <a:close/>
              </a:path>
            </a:pathLst>
          </a:custGeom>
          <a:solidFill>
            <a:srgbClr val="FFFFFF"/>
          </a:solidFill>
        </p:spPr>
        <p:txBody>
          <a:bodyPr wrap="square" lIns="0" tIns="0" rIns="0" bIns="0" rtlCol="0"/>
          <a:lstStyle/>
          <a:p>
            <a:endParaRPr/>
          </a:p>
        </p:txBody>
      </p:sp>
      <p:sp>
        <p:nvSpPr>
          <p:cNvPr id="45" name="object 45"/>
          <p:cNvSpPr/>
          <p:nvPr/>
        </p:nvSpPr>
        <p:spPr>
          <a:xfrm>
            <a:off x="16536770" y="1179014"/>
            <a:ext cx="2694940" cy="135890"/>
          </a:xfrm>
          <a:custGeom>
            <a:avLst/>
            <a:gdLst/>
            <a:ahLst/>
            <a:cxnLst/>
            <a:rect l="l" t="t" r="r" b="b"/>
            <a:pathLst>
              <a:path w="2694940" h="135890">
                <a:moveTo>
                  <a:pt x="2673635" y="0"/>
                </a:moveTo>
                <a:lnTo>
                  <a:pt x="65139" y="0"/>
                </a:lnTo>
                <a:lnTo>
                  <a:pt x="52019" y="2376"/>
                </a:lnTo>
                <a:lnTo>
                  <a:pt x="24679" y="29590"/>
                </a:lnTo>
                <a:lnTo>
                  <a:pt x="1842" y="111944"/>
                </a:lnTo>
                <a:lnTo>
                  <a:pt x="0" y="118718"/>
                </a:lnTo>
                <a:lnTo>
                  <a:pt x="1057" y="124561"/>
                </a:lnTo>
                <a:lnTo>
                  <a:pt x="4512" y="128959"/>
                </a:lnTo>
                <a:lnTo>
                  <a:pt x="7989" y="133273"/>
                </a:lnTo>
                <a:lnTo>
                  <a:pt x="13936" y="135692"/>
                </a:lnTo>
                <a:lnTo>
                  <a:pt x="2629333" y="135692"/>
                </a:lnTo>
                <a:lnTo>
                  <a:pt x="2642390" y="133320"/>
                </a:lnTo>
                <a:lnTo>
                  <a:pt x="2652498" y="127933"/>
                </a:lnTo>
                <a:lnTo>
                  <a:pt x="2531881" y="127933"/>
                </a:lnTo>
                <a:lnTo>
                  <a:pt x="2522608" y="127253"/>
                </a:lnTo>
                <a:lnTo>
                  <a:pt x="2517367" y="126153"/>
                </a:lnTo>
                <a:lnTo>
                  <a:pt x="2245942" y="126153"/>
                </a:lnTo>
                <a:lnTo>
                  <a:pt x="2245942" y="13172"/>
                </a:lnTo>
                <a:lnTo>
                  <a:pt x="2517898" y="13172"/>
                </a:lnTo>
                <a:lnTo>
                  <a:pt x="2523902" y="11972"/>
                </a:lnTo>
                <a:lnTo>
                  <a:pt x="2533200" y="11413"/>
                </a:lnTo>
                <a:lnTo>
                  <a:pt x="2693425" y="11413"/>
                </a:lnTo>
                <a:lnTo>
                  <a:pt x="2693373" y="11120"/>
                </a:lnTo>
                <a:lnTo>
                  <a:pt x="2689939" y="6711"/>
                </a:lnTo>
                <a:lnTo>
                  <a:pt x="2686483" y="2450"/>
                </a:lnTo>
                <a:lnTo>
                  <a:pt x="2680724" y="52"/>
                </a:lnTo>
                <a:lnTo>
                  <a:pt x="2673635" y="0"/>
                </a:lnTo>
                <a:close/>
              </a:path>
              <a:path w="2694940" h="135890">
                <a:moveTo>
                  <a:pt x="2535535" y="32197"/>
                </a:moveTo>
                <a:lnTo>
                  <a:pt x="2530383" y="32197"/>
                </a:lnTo>
                <a:lnTo>
                  <a:pt x="2526310" y="33014"/>
                </a:lnTo>
                <a:lnTo>
                  <a:pt x="2523357" y="34805"/>
                </a:lnTo>
                <a:lnTo>
                  <a:pt x="2520373" y="36532"/>
                </a:lnTo>
                <a:lnTo>
                  <a:pt x="2518939" y="38752"/>
                </a:lnTo>
                <a:lnTo>
                  <a:pt x="2518939" y="45841"/>
                </a:lnTo>
                <a:lnTo>
                  <a:pt x="2523828" y="49967"/>
                </a:lnTo>
                <a:lnTo>
                  <a:pt x="2543879" y="57819"/>
                </a:lnTo>
                <a:lnTo>
                  <a:pt x="2551938" y="61191"/>
                </a:lnTo>
                <a:lnTo>
                  <a:pt x="2576759" y="93180"/>
                </a:lnTo>
                <a:lnTo>
                  <a:pt x="2576079" y="100138"/>
                </a:lnTo>
                <a:lnTo>
                  <a:pt x="2542722" y="127299"/>
                </a:lnTo>
                <a:lnTo>
                  <a:pt x="2531881" y="127933"/>
                </a:lnTo>
                <a:lnTo>
                  <a:pt x="2652498" y="127933"/>
                </a:lnTo>
                <a:lnTo>
                  <a:pt x="2654436" y="126900"/>
                </a:lnTo>
                <a:lnTo>
                  <a:pt x="2664052" y="117479"/>
                </a:lnTo>
                <a:lnTo>
                  <a:pt x="2669824" y="106101"/>
                </a:lnTo>
                <a:lnTo>
                  <a:pt x="2687382" y="42616"/>
                </a:lnTo>
                <a:lnTo>
                  <a:pt x="2571544" y="42616"/>
                </a:lnTo>
                <a:lnTo>
                  <a:pt x="2560895" y="38051"/>
                </a:lnTo>
                <a:lnTo>
                  <a:pt x="2551345" y="34796"/>
                </a:lnTo>
                <a:lnTo>
                  <a:pt x="2542891" y="32846"/>
                </a:lnTo>
                <a:lnTo>
                  <a:pt x="2535535" y="32197"/>
                </a:lnTo>
                <a:close/>
              </a:path>
              <a:path w="2694940" h="135890">
                <a:moveTo>
                  <a:pt x="2369980" y="13172"/>
                </a:moveTo>
                <a:lnTo>
                  <a:pt x="2328724" y="13172"/>
                </a:lnTo>
                <a:lnTo>
                  <a:pt x="2328724" y="33988"/>
                </a:lnTo>
                <a:lnTo>
                  <a:pt x="2274182" y="33988"/>
                </a:lnTo>
                <a:lnTo>
                  <a:pt x="2274182" y="57705"/>
                </a:lnTo>
                <a:lnTo>
                  <a:pt x="2326065" y="57705"/>
                </a:lnTo>
                <a:lnTo>
                  <a:pt x="2326065" y="78489"/>
                </a:lnTo>
                <a:lnTo>
                  <a:pt x="2274182" y="78489"/>
                </a:lnTo>
                <a:lnTo>
                  <a:pt x="2274182" y="105389"/>
                </a:lnTo>
                <a:lnTo>
                  <a:pt x="2330044" y="105389"/>
                </a:lnTo>
                <a:lnTo>
                  <a:pt x="2330044" y="126153"/>
                </a:lnTo>
                <a:lnTo>
                  <a:pt x="2369980" y="126153"/>
                </a:lnTo>
                <a:lnTo>
                  <a:pt x="2369980" y="13172"/>
                </a:lnTo>
                <a:close/>
              </a:path>
              <a:path w="2694940" h="135890">
                <a:moveTo>
                  <a:pt x="2517898" y="13172"/>
                </a:moveTo>
                <a:lnTo>
                  <a:pt x="2419455" y="13172"/>
                </a:lnTo>
                <a:lnTo>
                  <a:pt x="2428144" y="13798"/>
                </a:lnTo>
                <a:lnTo>
                  <a:pt x="2435762" y="15676"/>
                </a:lnTo>
                <a:lnTo>
                  <a:pt x="2457893" y="46815"/>
                </a:lnTo>
                <a:lnTo>
                  <a:pt x="2457284" y="53510"/>
                </a:lnTo>
                <a:lnTo>
                  <a:pt x="2428964" y="80265"/>
                </a:lnTo>
                <a:lnTo>
                  <a:pt x="2420596" y="80898"/>
                </a:lnTo>
                <a:lnTo>
                  <a:pt x="2398178" y="80898"/>
                </a:lnTo>
                <a:lnTo>
                  <a:pt x="2398178" y="126153"/>
                </a:lnTo>
                <a:lnTo>
                  <a:pt x="2517367" y="126153"/>
                </a:lnTo>
                <a:lnTo>
                  <a:pt x="2512930" y="125221"/>
                </a:lnTo>
                <a:lnTo>
                  <a:pt x="2502845" y="121846"/>
                </a:lnTo>
                <a:lnTo>
                  <a:pt x="2492353" y="117137"/>
                </a:lnTo>
                <a:lnTo>
                  <a:pt x="2492353" y="92866"/>
                </a:lnTo>
                <a:lnTo>
                  <a:pt x="2547629" y="92866"/>
                </a:lnTo>
                <a:lnTo>
                  <a:pt x="2547629" y="92039"/>
                </a:lnTo>
                <a:lnTo>
                  <a:pt x="2542330" y="87588"/>
                </a:lnTo>
                <a:lnTo>
                  <a:pt x="2514394" y="76500"/>
                </a:lnTo>
                <a:lnTo>
                  <a:pt x="2510237" y="74772"/>
                </a:lnTo>
                <a:lnTo>
                  <a:pt x="2489714" y="50092"/>
                </a:lnTo>
                <a:lnTo>
                  <a:pt x="2489714" y="44030"/>
                </a:lnTo>
                <a:lnTo>
                  <a:pt x="2515546" y="13642"/>
                </a:lnTo>
                <a:lnTo>
                  <a:pt x="2517898" y="13172"/>
                </a:lnTo>
                <a:close/>
              </a:path>
              <a:path w="2694940" h="135890">
                <a:moveTo>
                  <a:pt x="2547629" y="92866"/>
                </a:moveTo>
                <a:lnTo>
                  <a:pt x="2492353" y="92866"/>
                </a:lnTo>
                <a:lnTo>
                  <a:pt x="2500520" y="98133"/>
                </a:lnTo>
                <a:lnTo>
                  <a:pt x="2507431" y="101797"/>
                </a:lnTo>
                <a:lnTo>
                  <a:pt x="2512939" y="104017"/>
                </a:lnTo>
                <a:lnTo>
                  <a:pt x="2518436" y="106101"/>
                </a:lnTo>
                <a:lnTo>
                  <a:pt x="2524174" y="107148"/>
                </a:lnTo>
                <a:lnTo>
                  <a:pt x="2541796" y="107148"/>
                </a:lnTo>
                <a:lnTo>
                  <a:pt x="2547629" y="103630"/>
                </a:lnTo>
                <a:lnTo>
                  <a:pt x="2547629" y="92866"/>
                </a:lnTo>
                <a:close/>
              </a:path>
              <a:path w="2694940" h="135890">
                <a:moveTo>
                  <a:pt x="2693425" y="11413"/>
                </a:moveTo>
                <a:lnTo>
                  <a:pt x="2533200" y="11413"/>
                </a:lnTo>
                <a:lnTo>
                  <a:pt x="2542612" y="11974"/>
                </a:lnTo>
                <a:lnTo>
                  <a:pt x="2552140" y="13659"/>
                </a:lnTo>
                <a:lnTo>
                  <a:pt x="2561785" y="16466"/>
                </a:lnTo>
                <a:lnTo>
                  <a:pt x="2571544" y="20397"/>
                </a:lnTo>
                <a:lnTo>
                  <a:pt x="2571544" y="42616"/>
                </a:lnTo>
                <a:lnTo>
                  <a:pt x="2687382" y="42616"/>
                </a:lnTo>
                <a:lnTo>
                  <a:pt x="2694420" y="17067"/>
                </a:lnTo>
                <a:lnTo>
                  <a:pt x="2693425" y="11413"/>
                </a:lnTo>
                <a:close/>
              </a:path>
            </a:pathLst>
          </a:custGeom>
          <a:solidFill>
            <a:srgbClr val="FFFFFF"/>
          </a:solidFill>
        </p:spPr>
        <p:txBody>
          <a:bodyPr wrap="square" lIns="0" tIns="0" rIns="0" bIns="0" rtlCol="0"/>
          <a:lstStyle/>
          <a:p>
            <a:endParaRPr/>
          </a:p>
        </p:txBody>
      </p:sp>
      <p:sp>
        <p:nvSpPr>
          <p:cNvPr id="46" name="object 46"/>
          <p:cNvSpPr/>
          <p:nvPr/>
        </p:nvSpPr>
        <p:spPr>
          <a:xfrm>
            <a:off x="16536773" y="1179011"/>
            <a:ext cx="2694940" cy="135890"/>
          </a:xfrm>
          <a:custGeom>
            <a:avLst/>
            <a:gdLst/>
            <a:ahLst/>
            <a:cxnLst/>
            <a:rect l="l" t="t" r="r" b="b"/>
            <a:pathLst>
              <a:path w="2694940" h="135890">
                <a:moveTo>
                  <a:pt x="2673625" y="0"/>
                </a:moveTo>
                <a:lnTo>
                  <a:pt x="65139" y="0"/>
                </a:lnTo>
                <a:lnTo>
                  <a:pt x="52019" y="2378"/>
                </a:lnTo>
                <a:lnTo>
                  <a:pt x="24669" y="29601"/>
                </a:lnTo>
                <a:lnTo>
                  <a:pt x="1842" y="111954"/>
                </a:lnTo>
                <a:lnTo>
                  <a:pt x="0" y="118680"/>
                </a:lnTo>
                <a:lnTo>
                  <a:pt x="1047" y="124572"/>
                </a:lnTo>
                <a:lnTo>
                  <a:pt x="4502" y="128969"/>
                </a:lnTo>
                <a:lnTo>
                  <a:pt x="7978" y="133273"/>
                </a:lnTo>
                <a:lnTo>
                  <a:pt x="13926" y="135692"/>
                </a:lnTo>
                <a:lnTo>
                  <a:pt x="2629333" y="135692"/>
                </a:lnTo>
                <a:lnTo>
                  <a:pt x="2642385" y="133320"/>
                </a:lnTo>
                <a:lnTo>
                  <a:pt x="2652490" y="127933"/>
                </a:lnTo>
                <a:lnTo>
                  <a:pt x="2531870" y="127933"/>
                </a:lnTo>
                <a:lnTo>
                  <a:pt x="2522602" y="127253"/>
                </a:lnTo>
                <a:lnTo>
                  <a:pt x="2517362" y="126153"/>
                </a:lnTo>
                <a:lnTo>
                  <a:pt x="2245931" y="126153"/>
                </a:lnTo>
                <a:lnTo>
                  <a:pt x="2245931" y="13172"/>
                </a:lnTo>
                <a:lnTo>
                  <a:pt x="2517892" y="13172"/>
                </a:lnTo>
                <a:lnTo>
                  <a:pt x="2523896" y="11972"/>
                </a:lnTo>
                <a:lnTo>
                  <a:pt x="2533189" y="11413"/>
                </a:lnTo>
                <a:lnTo>
                  <a:pt x="2693413" y="11413"/>
                </a:lnTo>
                <a:lnTo>
                  <a:pt x="2693363" y="11130"/>
                </a:lnTo>
                <a:lnTo>
                  <a:pt x="2689939" y="6711"/>
                </a:lnTo>
                <a:lnTo>
                  <a:pt x="2686483" y="2460"/>
                </a:lnTo>
                <a:lnTo>
                  <a:pt x="2680714" y="52"/>
                </a:lnTo>
                <a:lnTo>
                  <a:pt x="2673625" y="0"/>
                </a:lnTo>
                <a:close/>
              </a:path>
              <a:path w="2694940" h="135890">
                <a:moveTo>
                  <a:pt x="2535524" y="32197"/>
                </a:moveTo>
                <a:lnTo>
                  <a:pt x="2530383" y="32197"/>
                </a:lnTo>
                <a:lnTo>
                  <a:pt x="2526310" y="33025"/>
                </a:lnTo>
                <a:lnTo>
                  <a:pt x="2523357" y="34815"/>
                </a:lnTo>
                <a:lnTo>
                  <a:pt x="2520363" y="36532"/>
                </a:lnTo>
                <a:lnTo>
                  <a:pt x="2518939" y="38763"/>
                </a:lnTo>
                <a:lnTo>
                  <a:pt x="2518939" y="45841"/>
                </a:lnTo>
                <a:lnTo>
                  <a:pt x="2523818" y="49977"/>
                </a:lnTo>
                <a:lnTo>
                  <a:pt x="2543874" y="57821"/>
                </a:lnTo>
                <a:lnTo>
                  <a:pt x="2551936" y="61197"/>
                </a:lnTo>
                <a:lnTo>
                  <a:pt x="2576748" y="93190"/>
                </a:lnTo>
                <a:lnTo>
                  <a:pt x="2576070" y="100149"/>
                </a:lnTo>
                <a:lnTo>
                  <a:pt x="2542711" y="127301"/>
                </a:lnTo>
                <a:lnTo>
                  <a:pt x="2531870" y="127933"/>
                </a:lnTo>
                <a:lnTo>
                  <a:pt x="2652490" y="127933"/>
                </a:lnTo>
                <a:lnTo>
                  <a:pt x="2654428" y="126900"/>
                </a:lnTo>
                <a:lnTo>
                  <a:pt x="2664046" y="117479"/>
                </a:lnTo>
                <a:lnTo>
                  <a:pt x="2669824" y="106101"/>
                </a:lnTo>
                <a:lnTo>
                  <a:pt x="2687379" y="42626"/>
                </a:lnTo>
                <a:lnTo>
                  <a:pt x="2571544" y="42626"/>
                </a:lnTo>
                <a:lnTo>
                  <a:pt x="2560894" y="38059"/>
                </a:lnTo>
                <a:lnTo>
                  <a:pt x="2551339" y="34801"/>
                </a:lnTo>
                <a:lnTo>
                  <a:pt x="2542883" y="32848"/>
                </a:lnTo>
                <a:lnTo>
                  <a:pt x="2535524" y="32197"/>
                </a:lnTo>
                <a:close/>
              </a:path>
              <a:path w="2694940" h="135890">
                <a:moveTo>
                  <a:pt x="2369969" y="13172"/>
                </a:moveTo>
                <a:lnTo>
                  <a:pt x="2328724" y="13172"/>
                </a:lnTo>
                <a:lnTo>
                  <a:pt x="2328724" y="33988"/>
                </a:lnTo>
                <a:lnTo>
                  <a:pt x="2274182" y="33988"/>
                </a:lnTo>
                <a:lnTo>
                  <a:pt x="2274182" y="57705"/>
                </a:lnTo>
                <a:lnTo>
                  <a:pt x="2326054" y="57705"/>
                </a:lnTo>
                <a:lnTo>
                  <a:pt x="2326054" y="78489"/>
                </a:lnTo>
                <a:lnTo>
                  <a:pt x="2274182" y="78489"/>
                </a:lnTo>
                <a:lnTo>
                  <a:pt x="2274182" y="105399"/>
                </a:lnTo>
                <a:lnTo>
                  <a:pt x="2330044" y="105399"/>
                </a:lnTo>
                <a:lnTo>
                  <a:pt x="2330044" y="126153"/>
                </a:lnTo>
                <a:lnTo>
                  <a:pt x="2369969" y="126153"/>
                </a:lnTo>
                <a:lnTo>
                  <a:pt x="2369969" y="13172"/>
                </a:lnTo>
                <a:close/>
              </a:path>
              <a:path w="2694940" h="135890">
                <a:moveTo>
                  <a:pt x="2517892" y="13172"/>
                </a:moveTo>
                <a:lnTo>
                  <a:pt x="2419455" y="13172"/>
                </a:lnTo>
                <a:lnTo>
                  <a:pt x="2428142" y="13799"/>
                </a:lnTo>
                <a:lnTo>
                  <a:pt x="2435758" y="15680"/>
                </a:lnTo>
                <a:lnTo>
                  <a:pt x="2457893" y="46815"/>
                </a:lnTo>
                <a:lnTo>
                  <a:pt x="2457282" y="53516"/>
                </a:lnTo>
                <a:lnTo>
                  <a:pt x="2428964" y="80265"/>
                </a:lnTo>
                <a:lnTo>
                  <a:pt x="2420596" y="80898"/>
                </a:lnTo>
                <a:lnTo>
                  <a:pt x="2398167" y="80898"/>
                </a:lnTo>
                <a:lnTo>
                  <a:pt x="2398167" y="126153"/>
                </a:lnTo>
                <a:lnTo>
                  <a:pt x="2517362" y="126153"/>
                </a:lnTo>
                <a:lnTo>
                  <a:pt x="2512924" y="125221"/>
                </a:lnTo>
                <a:lnTo>
                  <a:pt x="2502840" y="121846"/>
                </a:lnTo>
                <a:lnTo>
                  <a:pt x="2492353" y="117137"/>
                </a:lnTo>
                <a:lnTo>
                  <a:pt x="2492353" y="92876"/>
                </a:lnTo>
                <a:lnTo>
                  <a:pt x="2547629" y="92876"/>
                </a:lnTo>
                <a:lnTo>
                  <a:pt x="2547629" y="92039"/>
                </a:lnTo>
                <a:lnTo>
                  <a:pt x="2542320" y="87588"/>
                </a:lnTo>
                <a:lnTo>
                  <a:pt x="2514394" y="76500"/>
                </a:lnTo>
                <a:lnTo>
                  <a:pt x="2510237" y="74772"/>
                </a:lnTo>
                <a:lnTo>
                  <a:pt x="2489714" y="50092"/>
                </a:lnTo>
                <a:lnTo>
                  <a:pt x="2489714" y="44040"/>
                </a:lnTo>
                <a:lnTo>
                  <a:pt x="2515541" y="13642"/>
                </a:lnTo>
                <a:lnTo>
                  <a:pt x="2517892" y="13172"/>
                </a:lnTo>
                <a:close/>
              </a:path>
              <a:path w="2694940" h="135890">
                <a:moveTo>
                  <a:pt x="2547629" y="92876"/>
                </a:moveTo>
                <a:lnTo>
                  <a:pt x="2492353" y="92876"/>
                </a:lnTo>
                <a:lnTo>
                  <a:pt x="2500520" y="98143"/>
                </a:lnTo>
                <a:lnTo>
                  <a:pt x="2507431" y="101797"/>
                </a:lnTo>
                <a:lnTo>
                  <a:pt x="2512928" y="104017"/>
                </a:lnTo>
                <a:lnTo>
                  <a:pt x="2518436" y="106101"/>
                </a:lnTo>
                <a:lnTo>
                  <a:pt x="2524174" y="107159"/>
                </a:lnTo>
                <a:lnTo>
                  <a:pt x="2541796" y="107159"/>
                </a:lnTo>
                <a:lnTo>
                  <a:pt x="2547629" y="103640"/>
                </a:lnTo>
                <a:lnTo>
                  <a:pt x="2547629" y="92876"/>
                </a:lnTo>
                <a:close/>
              </a:path>
              <a:path w="2694940" h="135890">
                <a:moveTo>
                  <a:pt x="2693413" y="11413"/>
                </a:moveTo>
                <a:lnTo>
                  <a:pt x="2533189" y="11413"/>
                </a:lnTo>
                <a:lnTo>
                  <a:pt x="2542603" y="11974"/>
                </a:lnTo>
                <a:lnTo>
                  <a:pt x="2552135" y="13659"/>
                </a:lnTo>
                <a:lnTo>
                  <a:pt x="2561783" y="16466"/>
                </a:lnTo>
                <a:lnTo>
                  <a:pt x="2571544" y="20397"/>
                </a:lnTo>
                <a:lnTo>
                  <a:pt x="2571544" y="42626"/>
                </a:lnTo>
                <a:lnTo>
                  <a:pt x="2687379" y="42626"/>
                </a:lnTo>
                <a:lnTo>
                  <a:pt x="2694420" y="17067"/>
                </a:lnTo>
                <a:lnTo>
                  <a:pt x="2693413" y="11413"/>
                </a:lnTo>
                <a:close/>
              </a:path>
            </a:pathLst>
          </a:custGeom>
          <a:solidFill>
            <a:srgbClr val="FFFFFF"/>
          </a:solidFill>
        </p:spPr>
        <p:txBody>
          <a:bodyPr wrap="square" lIns="0" tIns="0" rIns="0" bIns="0" rtlCol="0"/>
          <a:lstStyle/>
          <a:p>
            <a:endParaRPr/>
          </a:p>
        </p:txBody>
      </p:sp>
      <p:sp>
        <p:nvSpPr>
          <p:cNvPr id="49" name="object 7"/>
          <p:cNvSpPr/>
          <p:nvPr/>
        </p:nvSpPr>
        <p:spPr>
          <a:xfrm>
            <a:off x="758825" y="890718"/>
            <a:ext cx="1003603" cy="977635"/>
          </a:xfrm>
          <a:prstGeom prst="rect">
            <a:avLst/>
          </a:prstGeom>
          <a:blipFill>
            <a:blip r:embed="rId7" cstate="print"/>
            <a:stretch>
              <a:fillRect/>
            </a:stretch>
          </a:blipFill>
        </p:spPr>
        <p:txBody>
          <a:bodyPr wrap="square" lIns="0" tIns="0" rIns="0" bIns="0" rtlCol="0"/>
          <a:lstStyle/>
          <a:p>
            <a:endParaRPr/>
          </a:p>
        </p:txBody>
      </p:sp>
      <p:sp>
        <p:nvSpPr>
          <p:cNvPr id="51" name="object 9"/>
          <p:cNvSpPr/>
          <p:nvPr/>
        </p:nvSpPr>
        <p:spPr>
          <a:xfrm>
            <a:off x="1686954" y="555650"/>
            <a:ext cx="305435" cy="1510665"/>
          </a:xfrm>
          <a:custGeom>
            <a:avLst/>
            <a:gdLst/>
            <a:ahLst/>
            <a:cxnLst/>
            <a:rect l="l" t="t" r="r" b="b"/>
            <a:pathLst>
              <a:path w="305435" h="1510664">
                <a:moveTo>
                  <a:pt x="304985" y="0"/>
                </a:moveTo>
                <a:lnTo>
                  <a:pt x="0" y="0"/>
                </a:lnTo>
                <a:lnTo>
                  <a:pt x="0" y="1510613"/>
                </a:lnTo>
                <a:lnTo>
                  <a:pt x="304985" y="1510613"/>
                </a:lnTo>
                <a:lnTo>
                  <a:pt x="304985" y="0"/>
                </a:lnTo>
                <a:close/>
              </a:path>
            </a:pathLst>
          </a:custGeom>
          <a:solidFill>
            <a:srgbClr val="FFFFFF"/>
          </a:solidFill>
        </p:spPr>
        <p:txBody>
          <a:bodyPr wrap="square" lIns="0" tIns="0" rIns="0" bIns="0" rtlCol="0"/>
          <a:lstStyle/>
          <a:p>
            <a:endParaRPr/>
          </a:p>
        </p:txBody>
      </p:sp>
      <p:sp>
        <p:nvSpPr>
          <p:cNvPr id="52" name="object 10"/>
          <p:cNvSpPr/>
          <p:nvPr/>
        </p:nvSpPr>
        <p:spPr>
          <a:xfrm>
            <a:off x="1678043" y="638810"/>
            <a:ext cx="168392" cy="1510613"/>
          </a:xfrm>
          <a:prstGeom prst="rect">
            <a:avLst/>
          </a:prstGeom>
          <a:blipFill>
            <a:blip r:embed="rId8" cstate="print"/>
            <a:stretch>
              <a:fillRect/>
            </a:stretch>
          </a:blipFill>
        </p:spPr>
        <p:txBody>
          <a:bodyPr wrap="square" lIns="0" tIns="0" rIns="0" bIns="0" rtlCol="0"/>
          <a:lstStyle/>
          <a:p>
            <a:endParaRPr/>
          </a:p>
        </p:txBody>
      </p:sp>
      <p:sp>
        <p:nvSpPr>
          <p:cNvPr id="53" name="object 11"/>
          <p:cNvSpPr/>
          <p:nvPr/>
        </p:nvSpPr>
        <p:spPr>
          <a:xfrm>
            <a:off x="1762250" y="638810"/>
            <a:ext cx="305435" cy="1510665"/>
          </a:xfrm>
          <a:custGeom>
            <a:avLst/>
            <a:gdLst/>
            <a:ahLst/>
            <a:cxnLst/>
            <a:rect l="l" t="t" r="r" b="b"/>
            <a:pathLst>
              <a:path w="305435" h="1510664">
                <a:moveTo>
                  <a:pt x="304985" y="0"/>
                </a:moveTo>
                <a:lnTo>
                  <a:pt x="0" y="0"/>
                </a:lnTo>
                <a:lnTo>
                  <a:pt x="0" y="1510613"/>
                </a:lnTo>
                <a:lnTo>
                  <a:pt x="304985" y="1510613"/>
                </a:lnTo>
                <a:lnTo>
                  <a:pt x="304985" y="0"/>
                </a:lnTo>
                <a:close/>
              </a:path>
            </a:pathLst>
          </a:custGeom>
          <a:solidFill>
            <a:srgbClr val="FFFFFF"/>
          </a:solidFill>
        </p:spPr>
        <p:txBody>
          <a:bodyPr wrap="square" lIns="0" tIns="0" rIns="0" bIns="0" rtlCol="0"/>
          <a:lstStyle/>
          <a:p>
            <a:endParaRPr/>
          </a:p>
        </p:txBody>
      </p:sp>
      <p:sp>
        <p:nvSpPr>
          <p:cNvPr id="66" name="object 29"/>
          <p:cNvSpPr txBox="1"/>
          <p:nvPr/>
        </p:nvSpPr>
        <p:spPr>
          <a:xfrm>
            <a:off x="15391902" y="10000901"/>
            <a:ext cx="4276319" cy="369332"/>
          </a:xfrm>
          <a:prstGeom prst="rect">
            <a:avLst/>
          </a:prstGeom>
        </p:spPr>
        <p:txBody>
          <a:bodyPr vert="horz" wrap="square" lIns="0" tIns="0" rIns="0" bIns="0" rtlCol="0">
            <a:spAutoFit/>
          </a:bodyPr>
          <a:lstStyle/>
          <a:p>
            <a:pPr algn="r">
              <a:defRPr/>
            </a:pPr>
            <a:r>
              <a:rPr lang="es-ES" sz="2400" dirty="0">
                <a:solidFill>
                  <a:srgbClr val="1F497D"/>
                </a:solidFill>
              </a:rPr>
              <a:t>Fuente: </a:t>
            </a:r>
            <a:r>
              <a:rPr lang="es-ES" sz="2400" dirty="0" err="1">
                <a:solidFill>
                  <a:srgbClr val="1F497D"/>
                </a:solidFill>
              </a:rPr>
              <a:t>Minsalud</a:t>
            </a:r>
            <a:r>
              <a:rPr lang="es-ES" sz="2400" dirty="0">
                <a:solidFill>
                  <a:srgbClr val="1F497D"/>
                </a:solidFill>
              </a:rPr>
              <a:t> 2020</a:t>
            </a:r>
          </a:p>
        </p:txBody>
      </p:sp>
      <p:sp>
        <p:nvSpPr>
          <p:cNvPr id="47" name="object 2"/>
          <p:cNvSpPr txBox="1">
            <a:spLocks/>
          </p:cNvSpPr>
          <p:nvPr/>
        </p:nvSpPr>
        <p:spPr>
          <a:xfrm>
            <a:off x="2282825" y="662118"/>
            <a:ext cx="12722225" cy="2044790"/>
          </a:xfrm>
          <a:prstGeom prst="rect">
            <a:avLst/>
          </a:prstGeom>
        </p:spPr>
        <p:txBody>
          <a:bodyPr vert="horz" wrap="square" lIns="0" tIns="13335" rIns="0" bIns="0" rtlCol="0">
            <a:spAutoFit/>
          </a:bodyPr>
          <a:lstStyle>
            <a:lvl1pPr>
              <a:defRPr sz="9550" b="1" i="0">
                <a:solidFill>
                  <a:schemeClr val="bg1"/>
                </a:solidFill>
                <a:latin typeface="Calibri"/>
                <a:ea typeface="+mj-ea"/>
                <a:cs typeface="Calibri"/>
              </a:defRPr>
            </a:lvl1pPr>
          </a:lstStyle>
          <a:p>
            <a:r>
              <a:rPr lang="es-CO" sz="6600" dirty="0">
                <a:solidFill>
                  <a:schemeClr val="tx2"/>
                </a:solidFill>
              </a:rPr>
              <a:t>Encuesta de Satisfacción</a:t>
            </a:r>
          </a:p>
          <a:p>
            <a:r>
              <a:rPr lang="es-CO" sz="6600" dirty="0">
                <a:solidFill>
                  <a:schemeClr val="tx2"/>
                </a:solidFill>
              </a:rPr>
              <a:t>Ministerio de Salud</a:t>
            </a:r>
            <a:endParaRPr lang="es-ES" sz="6600" dirty="0">
              <a:solidFill>
                <a:schemeClr val="tx2"/>
              </a:solidFill>
            </a:endParaRPr>
          </a:p>
        </p:txBody>
      </p:sp>
      <p:sp>
        <p:nvSpPr>
          <p:cNvPr id="50" name="CuadroTexto 49">
            <a:extLst>
              <a:ext uri="{FF2B5EF4-FFF2-40B4-BE49-F238E27FC236}">
                <a16:creationId xmlns:a16="http://schemas.microsoft.com/office/drawing/2014/main" xmlns="" id="{78B95E82-ECAE-43CB-A22A-FA181BEF0446}"/>
              </a:ext>
            </a:extLst>
          </p:cNvPr>
          <p:cNvSpPr txBox="1"/>
          <p:nvPr/>
        </p:nvSpPr>
        <p:spPr>
          <a:xfrm>
            <a:off x="4032250" y="10000901"/>
            <a:ext cx="9520262" cy="523220"/>
          </a:xfrm>
          <a:prstGeom prst="rect">
            <a:avLst/>
          </a:prstGeom>
          <a:noFill/>
        </p:spPr>
        <p:txBody>
          <a:bodyPr wrap="square" rtlCol="0">
            <a:spAutoFit/>
          </a:bodyPr>
          <a:lstStyle/>
          <a:p>
            <a:r>
              <a:rPr lang="es-CO" sz="2800" b="1" dirty="0">
                <a:solidFill>
                  <a:schemeClr val="tx2">
                    <a:lumMod val="75000"/>
                  </a:schemeClr>
                </a:solidFill>
              </a:rPr>
              <a:t>Famisanar subió  Recomendabilidad 3 puestos Vs 2019</a:t>
            </a:r>
          </a:p>
        </p:txBody>
      </p:sp>
      <p:graphicFrame>
        <p:nvGraphicFramePr>
          <p:cNvPr id="58" name="4 Gráfico"/>
          <p:cNvGraphicFramePr/>
          <p:nvPr>
            <p:extLst>
              <p:ext uri="{D42A27DB-BD31-4B8C-83A1-F6EECF244321}">
                <p14:modId xmlns:p14="http://schemas.microsoft.com/office/powerpoint/2010/main" xmlns="" val="1032702127"/>
              </p:ext>
            </p:extLst>
          </p:nvPr>
        </p:nvGraphicFramePr>
        <p:xfrm>
          <a:off x="4479886" y="2654279"/>
          <a:ext cx="13073153" cy="7000923"/>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xmlns="" val="36261451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282825" y="662118"/>
            <a:ext cx="12722225" cy="1244571"/>
          </a:xfrm>
          <a:prstGeom prst="rect">
            <a:avLst/>
          </a:prstGeom>
        </p:spPr>
        <p:txBody>
          <a:bodyPr vert="horz" wrap="square" lIns="0" tIns="13335" rIns="0" bIns="0" rtlCol="0">
            <a:spAutoFit/>
          </a:bodyPr>
          <a:lstStyle/>
          <a:p>
            <a:pPr algn="l"/>
            <a:r>
              <a:rPr lang="es-ES_tradnl" sz="8000" dirty="0">
                <a:solidFill>
                  <a:srgbClr val="1C4583"/>
                </a:solidFill>
              </a:rPr>
              <a:t>Reglamento</a:t>
            </a:r>
            <a:endParaRPr lang="es-ES" sz="8000" dirty="0">
              <a:solidFill>
                <a:srgbClr val="1C4583"/>
              </a:solidFill>
            </a:endParaRPr>
          </a:p>
        </p:txBody>
      </p:sp>
      <p:sp>
        <p:nvSpPr>
          <p:cNvPr id="8" name="object 8"/>
          <p:cNvSpPr txBox="1"/>
          <p:nvPr/>
        </p:nvSpPr>
        <p:spPr>
          <a:xfrm>
            <a:off x="2351138" y="4641627"/>
            <a:ext cx="478790" cy="1097915"/>
          </a:xfrm>
          <a:prstGeom prst="rect">
            <a:avLst/>
          </a:prstGeom>
        </p:spPr>
        <p:txBody>
          <a:bodyPr vert="horz" wrap="square" lIns="0" tIns="17145" rIns="0" bIns="0" rtlCol="0">
            <a:spAutoFit/>
          </a:bodyPr>
          <a:lstStyle/>
          <a:p>
            <a:pPr marL="12700">
              <a:lnSpc>
                <a:spcPct val="100000"/>
              </a:lnSpc>
              <a:spcBef>
                <a:spcPts val="135"/>
              </a:spcBef>
            </a:pPr>
            <a:r>
              <a:rPr sz="7000" b="1" spc="15" dirty="0">
                <a:solidFill>
                  <a:srgbClr val="FFFFFF"/>
                </a:solidFill>
                <a:latin typeface="Calibri"/>
                <a:cs typeface="Calibri"/>
              </a:rPr>
              <a:t>1</a:t>
            </a:r>
            <a:endParaRPr sz="7000">
              <a:latin typeface="Calibri"/>
              <a:cs typeface="Calibri"/>
            </a:endParaRPr>
          </a:p>
        </p:txBody>
      </p:sp>
      <p:sp>
        <p:nvSpPr>
          <p:cNvPr id="16" name="object 16"/>
          <p:cNvSpPr/>
          <p:nvPr/>
        </p:nvSpPr>
        <p:spPr>
          <a:xfrm>
            <a:off x="11474383" y="4543851"/>
            <a:ext cx="305435" cy="1510665"/>
          </a:xfrm>
          <a:custGeom>
            <a:avLst/>
            <a:gdLst/>
            <a:ahLst/>
            <a:cxnLst/>
            <a:rect l="l" t="t" r="r" b="b"/>
            <a:pathLst>
              <a:path w="305434" h="1510664">
                <a:moveTo>
                  <a:pt x="304985" y="0"/>
                </a:moveTo>
                <a:lnTo>
                  <a:pt x="0" y="0"/>
                </a:lnTo>
                <a:lnTo>
                  <a:pt x="0" y="1510613"/>
                </a:lnTo>
                <a:lnTo>
                  <a:pt x="304985" y="1510613"/>
                </a:lnTo>
                <a:lnTo>
                  <a:pt x="304985" y="0"/>
                </a:lnTo>
                <a:close/>
              </a:path>
            </a:pathLst>
          </a:custGeom>
          <a:solidFill>
            <a:srgbClr val="FFFFFF"/>
          </a:solidFill>
        </p:spPr>
        <p:txBody>
          <a:bodyPr wrap="square" lIns="0" tIns="0" rIns="0" bIns="0" rtlCol="0"/>
          <a:lstStyle/>
          <a:p>
            <a:endParaRPr/>
          </a:p>
        </p:txBody>
      </p:sp>
      <p:sp>
        <p:nvSpPr>
          <p:cNvPr id="28" name="object 28"/>
          <p:cNvSpPr/>
          <p:nvPr/>
        </p:nvSpPr>
        <p:spPr>
          <a:xfrm>
            <a:off x="16243583" y="962530"/>
            <a:ext cx="111253" cy="108436"/>
          </a:xfrm>
          <a:prstGeom prst="rect">
            <a:avLst/>
          </a:prstGeom>
          <a:blipFill>
            <a:blip r:embed="rId3" cstate="print"/>
            <a:stretch>
              <a:fillRect/>
            </a:stretch>
          </a:blipFill>
        </p:spPr>
        <p:txBody>
          <a:bodyPr wrap="square" lIns="0" tIns="0" rIns="0" bIns="0" rtlCol="0"/>
          <a:lstStyle/>
          <a:p>
            <a:endParaRPr/>
          </a:p>
        </p:txBody>
      </p:sp>
      <p:sp>
        <p:nvSpPr>
          <p:cNvPr id="29" name="object 29"/>
          <p:cNvSpPr/>
          <p:nvPr/>
        </p:nvSpPr>
        <p:spPr>
          <a:xfrm>
            <a:off x="16092571" y="986553"/>
            <a:ext cx="405765" cy="155575"/>
          </a:xfrm>
          <a:custGeom>
            <a:avLst/>
            <a:gdLst/>
            <a:ahLst/>
            <a:cxnLst/>
            <a:rect l="l" t="t" r="r" b="b"/>
            <a:pathLst>
              <a:path w="405765" h="155575">
                <a:moveTo>
                  <a:pt x="25234" y="0"/>
                </a:moveTo>
                <a:lnTo>
                  <a:pt x="15363" y="1938"/>
                </a:lnTo>
                <a:lnTo>
                  <a:pt x="7347" y="7240"/>
                </a:lnTo>
                <a:lnTo>
                  <a:pt x="1966" y="15134"/>
                </a:lnTo>
                <a:lnTo>
                  <a:pt x="0" y="24847"/>
                </a:lnTo>
                <a:lnTo>
                  <a:pt x="0" y="30292"/>
                </a:lnTo>
                <a:lnTo>
                  <a:pt x="2020" y="35862"/>
                </a:lnTo>
                <a:lnTo>
                  <a:pt x="5853" y="40271"/>
                </a:lnTo>
                <a:lnTo>
                  <a:pt x="35282" y="82149"/>
                </a:lnTo>
                <a:lnTo>
                  <a:pt x="73951" y="116242"/>
                </a:lnTo>
                <a:lnTo>
                  <a:pt x="119691" y="141085"/>
                </a:lnTo>
                <a:lnTo>
                  <a:pt x="170329" y="155209"/>
                </a:lnTo>
                <a:lnTo>
                  <a:pt x="181564" y="138711"/>
                </a:lnTo>
                <a:lnTo>
                  <a:pt x="196758" y="125968"/>
                </a:lnTo>
                <a:lnTo>
                  <a:pt x="214819" y="117754"/>
                </a:lnTo>
                <a:lnTo>
                  <a:pt x="234652" y="114844"/>
                </a:lnTo>
                <a:lnTo>
                  <a:pt x="336684" y="114844"/>
                </a:lnTo>
                <a:lnTo>
                  <a:pt x="344953" y="108750"/>
                </a:lnTo>
                <a:lnTo>
                  <a:pt x="204140" y="108750"/>
                </a:lnTo>
                <a:lnTo>
                  <a:pt x="158204" y="102661"/>
                </a:lnTo>
                <a:lnTo>
                  <a:pt x="115821" y="84933"/>
                </a:lnTo>
                <a:lnTo>
                  <a:pt x="79024" y="56373"/>
                </a:lnTo>
                <a:lnTo>
                  <a:pt x="49851" y="17790"/>
                </a:lnTo>
                <a:lnTo>
                  <a:pt x="44711" y="9846"/>
                </a:lnTo>
                <a:lnTo>
                  <a:pt x="38764" y="4304"/>
                </a:lnTo>
                <a:lnTo>
                  <a:pt x="32207" y="1058"/>
                </a:lnTo>
                <a:lnTo>
                  <a:pt x="25234" y="0"/>
                </a:lnTo>
                <a:close/>
              </a:path>
              <a:path w="405765" h="155575">
                <a:moveTo>
                  <a:pt x="336684" y="114844"/>
                </a:moveTo>
                <a:lnTo>
                  <a:pt x="234652" y="114844"/>
                </a:lnTo>
                <a:lnTo>
                  <a:pt x="250924" y="116738"/>
                </a:lnTo>
                <a:lnTo>
                  <a:pt x="266192" y="122131"/>
                </a:lnTo>
                <a:lnTo>
                  <a:pt x="279726" y="130592"/>
                </a:lnTo>
                <a:lnTo>
                  <a:pt x="290797" y="141692"/>
                </a:lnTo>
                <a:lnTo>
                  <a:pt x="323493" y="124564"/>
                </a:lnTo>
                <a:lnTo>
                  <a:pt x="336684" y="114844"/>
                </a:lnTo>
                <a:close/>
              </a:path>
              <a:path w="405765" h="155575">
                <a:moveTo>
                  <a:pt x="380124" y="6345"/>
                </a:moveTo>
                <a:lnTo>
                  <a:pt x="371339" y="6345"/>
                </a:lnTo>
                <a:lnTo>
                  <a:pt x="362941" y="11025"/>
                </a:lnTo>
                <a:lnTo>
                  <a:pt x="358491" y="18229"/>
                </a:lnTo>
                <a:lnTo>
                  <a:pt x="330847" y="55308"/>
                </a:lnTo>
                <a:lnTo>
                  <a:pt x="294261" y="83877"/>
                </a:lnTo>
                <a:lnTo>
                  <a:pt x="251203" y="102251"/>
                </a:lnTo>
                <a:lnTo>
                  <a:pt x="204140" y="108750"/>
                </a:lnTo>
                <a:lnTo>
                  <a:pt x="344953" y="108750"/>
                </a:lnTo>
                <a:lnTo>
                  <a:pt x="353040" y="102791"/>
                </a:lnTo>
                <a:lnTo>
                  <a:pt x="378658" y="76657"/>
                </a:lnTo>
                <a:lnTo>
                  <a:pt x="399568" y="46448"/>
                </a:lnTo>
                <a:lnTo>
                  <a:pt x="403160" y="42113"/>
                </a:lnTo>
                <a:lnTo>
                  <a:pt x="405149" y="36532"/>
                </a:lnTo>
                <a:lnTo>
                  <a:pt x="405149" y="31025"/>
                </a:lnTo>
                <a:lnTo>
                  <a:pt x="403190" y="21452"/>
                </a:lnTo>
                <a:lnTo>
                  <a:pt x="397839" y="13604"/>
                </a:lnTo>
                <a:lnTo>
                  <a:pt x="389887" y="8296"/>
                </a:lnTo>
                <a:lnTo>
                  <a:pt x="380124" y="6345"/>
                </a:lnTo>
                <a:close/>
              </a:path>
            </a:pathLst>
          </a:custGeom>
          <a:solidFill>
            <a:srgbClr val="FFFFFF"/>
          </a:solidFill>
        </p:spPr>
        <p:txBody>
          <a:bodyPr wrap="square" lIns="0" tIns="0" rIns="0" bIns="0" rtlCol="0"/>
          <a:lstStyle/>
          <a:p>
            <a:endParaRPr/>
          </a:p>
        </p:txBody>
      </p:sp>
      <p:sp>
        <p:nvSpPr>
          <p:cNvPr id="30" name="object 30"/>
          <p:cNvSpPr/>
          <p:nvPr/>
        </p:nvSpPr>
        <p:spPr>
          <a:xfrm>
            <a:off x="16278322" y="792962"/>
            <a:ext cx="111158" cy="108499"/>
          </a:xfrm>
          <a:prstGeom prst="rect">
            <a:avLst/>
          </a:prstGeom>
          <a:blipFill>
            <a:blip r:embed="rId4" cstate="print"/>
            <a:stretch>
              <a:fillRect/>
            </a:stretch>
          </a:blipFill>
        </p:spPr>
        <p:txBody>
          <a:bodyPr wrap="square" lIns="0" tIns="0" rIns="0" bIns="0" rtlCol="0"/>
          <a:lstStyle/>
          <a:p>
            <a:endParaRPr/>
          </a:p>
        </p:txBody>
      </p:sp>
      <p:sp>
        <p:nvSpPr>
          <p:cNvPr id="31" name="object 31"/>
          <p:cNvSpPr/>
          <p:nvPr/>
        </p:nvSpPr>
        <p:spPr>
          <a:xfrm>
            <a:off x="16153058" y="703868"/>
            <a:ext cx="382905" cy="296545"/>
          </a:xfrm>
          <a:custGeom>
            <a:avLst/>
            <a:gdLst/>
            <a:ahLst/>
            <a:cxnLst/>
            <a:rect l="l" t="t" r="r" b="b"/>
            <a:pathLst>
              <a:path w="382905" h="296544">
                <a:moveTo>
                  <a:pt x="363162" y="245753"/>
                </a:moveTo>
                <a:lnTo>
                  <a:pt x="145681" y="245753"/>
                </a:lnTo>
                <a:lnTo>
                  <a:pt x="168589" y="249511"/>
                </a:lnTo>
                <a:lnTo>
                  <a:pt x="188508" y="259961"/>
                </a:lnTo>
                <a:lnTo>
                  <a:pt x="204016" y="275867"/>
                </a:lnTo>
                <a:lnTo>
                  <a:pt x="213689" y="295993"/>
                </a:lnTo>
                <a:lnTo>
                  <a:pt x="217208" y="295385"/>
                </a:lnTo>
                <a:lnTo>
                  <a:pt x="223893" y="295385"/>
                </a:lnTo>
                <a:lnTo>
                  <a:pt x="264483" y="291538"/>
                </a:lnTo>
                <a:lnTo>
                  <a:pt x="304760" y="280097"/>
                </a:lnTo>
                <a:lnTo>
                  <a:pt x="341958" y="261790"/>
                </a:lnTo>
                <a:lnTo>
                  <a:pt x="363162" y="245753"/>
                </a:lnTo>
                <a:close/>
              </a:path>
              <a:path w="382905" h="296544">
                <a:moveTo>
                  <a:pt x="223893" y="295385"/>
                </a:moveTo>
                <a:lnTo>
                  <a:pt x="217208" y="295385"/>
                </a:lnTo>
                <a:lnTo>
                  <a:pt x="220045" y="295490"/>
                </a:lnTo>
                <a:lnTo>
                  <a:pt x="222789" y="295490"/>
                </a:lnTo>
                <a:lnTo>
                  <a:pt x="223893" y="295385"/>
                </a:lnTo>
                <a:close/>
              </a:path>
              <a:path w="382905" h="296544">
                <a:moveTo>
                  <a:pt x="31280" y="0"/>
                </a:moveTo>
                <a:lnTo>
                  <a:pt x="6172" y="30718"/>
                </a:lnTo>
                <a:lnTo>
                  <a:pt x="0" y="78156"/>
                </a:lnTo>
                <a:lnTo>
                  <a:pt x="6078" y="132404"/>
                </a:lnTo>
                <a:lnTo>
                  <a:pt x="25915" y="181892"/>
                </a:lnTo>
                <a:lnTo>
                  <a:pt x="57767" y="224947"/>
                </a:lnTo>
                <a:lnTo>
                  <a:pt x="99892" y="259900"/>
                </a:lnTo>
                <a:lnTo>
                  <a:pt x="110760" y="253957"/>
                </a:lnTo>
                <a:lnTo>
                  <a:pt x="122150" y="249509"/>
                </a:lnTo>
                <a:lnTo>
                  <a:pt x="133859" y="246720"/>
                </a:lnTo>
                <a:lnTo>
                  <a:pt x="145681" y="245753"/>
                </a:lnTo>
                <a:lnTo>
                  <a:pt x="363162" y="245753"/>
                </a:lnTo>
                <a:lnTo>
                  <a:pt x="366526" y="243209"/>
                </a:lnTo>
                <a:lnTo>
                  <a:pt x="222621" y="243209"/>
                </a:lnTo>
                <a:lnTo>
                  <a:pt x="177717" y="237291"/>
                </a:lnTo>
                <a:lnTo>
                  <a:pt x="137341" y="220603"/>
                </a:lnTo>
                <a:lnTo>
                  <a:pt x="103114" y="194746"/>
                </a:lnTo>
                <a:lnTo>
                  <a:pt x="76658" y="161319"/>
                </a:lnTo>
                <a:lnTo>
                  <a:pt x="59596" y="121923"/>
                </a:lnTo>
                <a:lnTo>
                  <a:pt x="53548" y="78156"/>
                </a:lnTo>
                <a:lnTo>
                  <a:pt x="53925" y="67826"/>
                </a:lnTo>
                <a:lnTo>
                  <a:pt x="55095" y="57127"/>
                </a:lnTo>
                <a:lnTo>
                  <a:pt x="57117" y="46250"/>
                </a:lnTo>
                <a:lnTo>
                  <a:pt x="60050" y="35383"/>
                </a:lnTo>
                <a:lnTo>
                  <a:pt x="62647" y="26912"/>
                </a:lnTo>
                <a:lnTo>
                  <a:pt x="61568" y="19006"/>
                </a:lnTo>
                <a:lnTo>
                  <a:pt x="58082" y="12483"/>
                </a:lnTo>
                <a:lnTo>
                  <a:pt x="50962" y="4908"/>
                </a:lnTo>
                <a:lnTo>
                  <a:pt x="41629" y="591"/>
                </a:lnTo>
                <a:lnTo>
                  <a:pt x="31280" y="0"/>
                </a:lnTo>
                <a:close/>
              </a:path>
              <a:path w="382905" h="296544">
                <a:moveTo>
                  <a:pt x="355350" y="191745"/>
                </a:moveTo>
                <a:lnTo>
                  <a:pt x="349769" y="191745"/>
                </a:lnTo>
                <a:lnTo>
                  <a:pt x="344209" y="193357"/>
                </a:lnTo>
                <a:lnTo>
                  <a:pt x="338544" y="197943"/>
                </a:lnTo>
                <a:lnTo>
                  <a:pt x="312848" y="217257"/>
                </a:lnTo>
                <a:lnTo>
                  <a:pt x="284352" y="231457"/>
                </a:lnTo>
                <a:lnTo>
                  <a:pt x="253971" y="240216"/>
                </a:lnTo>
                <a:lnTo>
                  <a:pt x="222621" y="243209"/>
                </a:lnTo>
                <a:lnTo>
                  <a:pt x="366526" y="243209"/>
                </a:lnTo>
                <a:lnTo>
                  <a:pt x="374417" y="237241"/>
                </a:lnTo>
                <a:lnTo>
                  <a:pt x="379066" y="232759"/>
                </a:lnTo>
                <a:lnTo>
                  <a:pt x="382470" y="225503"/>
                </a:lnTo>
                <a:lnTo>
                  <a:pt x="382470" y="218121"/>
                </a:lnTo>
                <a:lnTo>
                  <a:pt x="380336" y="207811"/>
                </a:lnTo>
                <a:lnTo>
                  <a:pt x="374521" y="199432"/>
                </a:lnTo>
                <a:lnTo>
                  <a:pt x="365900" y="193803"/>
                </a:lnTo>
                <a:lnTo>
                  <a:pt x="355350" y="191745"/>
                </a:lnTo>
                <a:close/>
              </a:path>
            </a:pathLst>
          </a:custGeom>
          <a:solidFill>
            <a:srgbClr val="FFFFFF"/>
          </a:solidFill>
        </p:spPr>
        <p:txBody>
          <a:bodyPr wrap="square" lIns="0" tIns="0" rIns="0" bIns="0" rtlCol="0"/>
          <a:lstStyle/>
          <a:p>
            <a:endParaRPr/>
          </a:p>
        </p:txBody>
      </p:sp>
      <p:sp>
        <p:nvSpPr>
          <p:cNvPr id="32" name="object 32"/>
          <p:cNvSpPr/>
          <p:nvPr/>
        </p:nvSpPr>
        <p:spPr>
          <a:xfrm>
            <a:off x="16271589" y="1114379"/>
            <a:ext cx="111075" cy="108614"/>
          </a:xfrm>
          <a:prstGeom prst="rect">
            <a:avLst/>
          </a:prstGeom>
          <a:blipFill>
            <a:blip r:embed="rId5" cstate="print"/>
            <a:stretch>
              <a:fillRect/>
            </a:stretch>
          </a:blipFill>
        </p:spPr>
        <p:txBody>
          <a:bodyPr wrap="square" lIns="0" tIns="0" rIns="0" bIns="0" rtlCol="0"/>
          <a:lstStyle/>
          <a:p>
            <a:endParaRPr/>
          </a:p>
        </p:txBody>
      </p:sp>
      <p:sp>
        <p:nvSpPr>
          <p:cNvPr id="33" name="object 33"/>
          <p:cNvSpPr/>
          <p:nvPr/>
        </p:nvSpPr>
        <p:spPr>
          <a:xfrm>
            <a:off x="16176973" y="1091822"/>
            <a:ext cx="325755" cy="220979"/>
          </a:xfrm>
          <a:custGeom>
            <a:avLst/>
            <a:gdLst/>
            <a:ahLst/>
            <a:cxnLst/>
            <a:rect l="l" t="t" r="r" b="b"/>
            <a:pathLst>
              <a:path w="325755" h="220980">
                <a:moveTo>
                  <a:pt x="27140" y="153052"/>
                </a:moveTo>
                <a:lnTo>
                  <a:pt x="25329" y="153052"/>
                </a:lnTo>
                <a:lnTo>
                  <a:pt x="15491" y="154971"/>
                </a:lnTo>
                <a:lnTo>
                  <a:pt x="7438" y="160226"/>
                </a:lnTo>
                <a:lnTo>
                  <a:pt x="1997" y="168067"/>
                </a:lnTo>
                <a:lnTo>
                  <a:pt x="0" y="177743"/>
                </a:lnTo>
                <a:lnTo>
                  <a:pt x="1214" y="185134"/>
                </a:lnTo>
                <a:lnTo>
                  <a:pt x="40224" y="210318"/>
                </a:lnTo>
                <a:lnTo>
                  <a:pt x="84983" y="219773"/>
                </a:lnTo>
                <a:lnTo>
                  <a:pt x="107619" y="220977"/>
                </a:lnTo>
                <a:lnTo>
                  <a:pt x="154288" y="216003"/>
                </a:lnTo>
                <a:lnTo>
                  <a:pt x="197694" y="201773"/>
                </a:lnTo>
                <a:lnTo>
                  <a:pt x="236689" y="179327"/>
                </a:lnTo>
                <a:lnTo>
                  <a:pt x="247674" y="169596"/>
                </a:lnTo>
                <a:lnTo>
                  <a:pt x="107619" y="169596"/>
                </a:lnTo>
                <a:lnTo>
                  <a:pt x="89743" y="168559"/>
                </a:lnTo>
                <a:lnTo>
                  <a:pt x="71493" y="165534"/>
                </a:lnTo>
                <a:lnTo>
                  <a:pt x="53045" y="160647"/>
                </a:lnTo>
                <a:lnTo>
                  <a:pt x="34574" y="154026"/>
                </a:lnTo>
                <a:lnTo>
                  <a:pt x="29077" y="153115"/>
                </a:lnTo>
                <a:lnTo>
                  <a:pt x="27140" y="153052"/>
                </a:lnTo>
                <a:close/>
              </a:path>
              <a:path w="325755" h="220980">
                <a:moveTo>
                  <a:pt x="300315" y="0"/>
                </a:moveTo>
                <a:lnTo>
                  <a:pt x="262768" y="69150"/>
                </a:lnTo>
                <a:lnTo>
                  <a:pt x="237474" y="109808"/>
                </a:lnTo>
                <a:lnTo>
                  <a:pt x="201531" y="141563"/>
                </a:lnTo>
                <a:lnTo>
                  <a:pt x="157420" y="162223"/>
                </a:lnTo>
                <a:lnTo>
                  <a:pt x="107619" y="169596"/>
                </a:lnTo>
                <a:lnTo>
                  <a:pt x="247674" y="169596"/>
                </a:lnTo>
                <a:lnTo>
                  <a:pt x="270126" y="149707"/>
                </a:lnTo>
                <a:lnTo>
                  <a:pt x="296857" y="113952"/>
                </a:lnTo>
                <a:lnTo>
                  <a:pt x="315735" y="73102"/>
                </a:lnTo>
                <a:lnTo>
                  <a:pt x="325613" y="28198"/>
                </a:lnTo>
                <a:lnTo>
                  <a:pt x="325372" y="26407"/>
                </a:lnTo>
                <a:lnTo>
                  <a:pt x="325372" y="24512"/>
                </a:lnTo>
                <a:lnTo>
                  <a:pt x="323396" y="14886"/>
                </a:lnTo>
                <a:lnTo>
                  <a:pt x="318015" y="7104"/>
                </a:lnTo>
                <a:lnTo>
                  <a:pt x="310048" y="1898"/>
                </a:lnTo>
                <a:lnTo>
                  <a:pt x="300315" y="0"/>
                </a:lnTo>
                <a:close/>
              </a:path>
            </a:pathLst>
          </a:custGeom>
          <a:solidFill>
            <a:srgbClr val="FFFFFF"/>
          </a:solidFill>
        </p:spPr>
        <p:txBody>
          <a:bodyPr wrap="square" lIns="0" tIns="0" rIns="0" bIns="0" rtlCol="0"/>
          <a:lstStyle/>
          <a:p>
            <a:endParaRPr/>
          </a:p>
        </p:txBody>
      </p:sp>
      <p:sp>
        <p:nvSpPr>
          <p:cNvPr id="34" name="object 34"/>
          <p:cNvSpPr/>
          <p:nvPr/>
        </p:nvSpPr>
        <p:spPr>
          <a:xfrm>
            <a:off x="16909752" y="812006"/>
            <a:ext cx="304165" cy="321310"/>
          </a:xfrm>
          <a:custGeom>
            <a:avLst/>
            <a:gdLst/>
            <a:ahLst/>
            <a:cxnLst/>
            <a:rect l="l" t="t" r="r" b="b"/>
            <a:pathLst>
              <a:path w="304165" h="321309">
                <a:moveTo>
                  <a:pt x="263573" y="52825"/>
                </a:moveTo>
                <a:lnTo>
                  <a:pt x="145534" y="52825"/>
                </a:lnTo>
                <a:lnTo>
                  <a:pt x="173025" y="55429"/>
                </a:lnTo>
                <a:lnTo>
                  <a:pt x="192657" y="63240"/>
                </a:lnTo>
                <a:lnTo>
                  <a:pt x="204435" y="76259"/>
                </a:lnTo>
                <a:lnTo>
                  <a:pt x="208360" y="94489"/>
                </a:lnTo>
                <a:lnTo>
                  <a:pt x="206661" y="105994"/>
                </a:lnTo>
                <a:lnTo>
                  <a:pt x="169324" y="129696"/>
                </a:lnTo>
                <a:lnTo>
                  <a:pt x="140797" y="133471"/>
                </a:lnTo>
                <a:lnTo>
                  <a:pt x="131317" y="134823"/>
                </a:lnTo>
                <a:lnTo>
                  <a:pt x="123523" y="136104"/>
                </a:lnTo>
                <a:lnTo>
                  <a:pt x="117399" y="137346"/>
                </a:lnTo>
                <a:lnTo>
                  <a:pt x="91708" y="141059"/>
                </a:lnTo>
                <a:lnTo>
                  <a:pt x="51802" y="151636"/>
                </a:lnTo>
                <a:lnTo>
                  <a:pt x="9418" y="188203"/>
                </a:lnTo>
                <a:lnTo>
                  <a:pt x="0" y="231783"/>
                </a:lnTo>
                <a:lnTo>
                  <a:pt x="1989" y="252023"/>
                </a:lnTo>
                <a:lnTo>
                  <a:pt x="31705" y="298661"/>
                </a:lnTo>
                <a:lnTo>
                  <a:pt x="83413" y="319552"/>
                </a:lnTo>
                <a:lnTo>
                  <a:pt x="104426" y="320943"/>
                </a:lnTo>
                <a:lnTo>
                  <a:pt x="136323" y="318635"/>
                </a:lnTo>
                <a:lnTo>
                  <a:pt x="164463" y="311707"/>
                </a:lnTo>
                <a:lnTo>
                  <a:pt x="188845" y="300154"/>
                </a:lnTo>
                <a:lnTo>
                  <a:pt x="209470" y="283970"/>
                </a:lnTo>
                <a:lnTo>
                  <a:pt x="303948" y="283970"/>
                </a:lnTo>
                <a:lnTo>
                  <a:pt x="303948" y="268148"/>
                </a:lnTo>
                <a:lnTo>
                  <a:pt x="129106" y="268148"/>
                </a:lnTo>
                <a:lnTo>
                  <a:pt x="118034" y="267633"/>
                </a:lnTo>
                <a:lnTo>
                  <a:pt x="79448" y="254046"/>
                </a:lnTo>
                <a:lnTo>
                  <a:pt x="66898" y="228830"/>
                </a:lnTo>
                <a:lnTo>
                  <a:pt x="70352" y="210066"/>
                </a:lnTo>
                <a:lnTo>
                  <a:pt x="80696" y="195412"/>
                </a:lnTo>
                <a:lnTo>
                  <a:pt x="97926" y="184853"/>
                </a:lnTo>
                <a:lnTo>
                  <a:pt x="122027" y="178392"/>
                </a:lnTo>
                <a:lnTo>
                  <a:pt x="149195" y="175133"/>
                </a:lnTo>
                <a:lnTo>
                  <a:pt x="171946" y="171205"/>
                </a:lnTo>
                <a:lnTo>
                  <a:pt x="190289" y="166620"/>
                </a:lnTo>
                <a:lnTo>
                  <a:pt x="204234" y="161387"/>
                </a:lnTo>
                <a:lnTo>
                  <a:pt x="271719" y="161387"/>
                </a:lnTo>
                <a:lnTo>
                  <a:pt x="271719" y="99316"/>
                </a:lnTo>
                <a:lnTo>
                  <a:pt x="271300" y="99316"/>
                </a:lnTo>
                <a:lnTo>
                  <a:pt x="271363" y="98907"/>
                </a:lnTo>
                <a:lnTo>
                  <a:pt x="271604" y="98436"/>
                </a:lnTo>
                <a:lnTo>
                  <a:pt x="271719" y="88594"/>
                </a:lnTo>
                <a:lnTo>
                  <a:pt x="269293" y="67380"/>
                </a:lnTo>
                <a:lnTo>
                  <a:pt x="263573" y="52825"/>
                </a:lnTo>
                <a:close/>
              </a:path>
              <a:path w="304165" h="321309">
                <a:moveTo>
                  <a:pt x="303948" y="283970"/>
                </a:moveTo>
                <a:lnTo>
                  <a:pt x="209470" y="283970"/>
                </a:lnTo>
                <a:lnTo>
                  <a:pt x="215400" y="300154"/>
                </a:lnTo>
                <a:lnTo>
                  <a:pt x="226082" y="311707"/>
                </a:lnTo>
                <a:lnTo>
                  <a:pt x="241522" y="318635"/>
                </a:lnTo>
                <a:lnTo>
                  <a:pt x="261730" y="320943"/>
                </a:lnTo>
                <a:lnTo>
                  <a:pt x="272058" y="320464"/>
                </a:lnTo>
                <a:lnTo>
                  <a:pt x="282533" y="319028"/>
                </a:lnTo>
                <a:lnTo>
                  <a:pt x="293161" y="316636"/>
                </a:lnTo>
                <a:lnTo>
                  <a:pt x="303948" y="313288"/>
                </a:lnTo>
                <a:lnTo>
                  <a:pt x="303948" y="283970"/>
                </a:lnTo>
                <a:close/>
              </a:path>
              <a:path w="304165" h="321309">
                <a:moveTo>
                  <a:pt x="271719" y="161387"/>
                </a:moveTo>
                <a:lnTo>
                  <a:pt x="204234" y="161387"/>
                </a:lnTo>
                <a:lnTo>
                  <a:pt x="204234" y="210071"/>
                </a:lnTo>
                <a:lnTo>
                  <a:pt x="202582" y="223687"/>
                </a:lnTo>
                <a:lnTo>
                  <a:pt x="177827" y="255238"/>
                </a:lnTo>
                <a:lnTo>
                  <a:pt x="129106" y="268148"/>
                </a:lnTo>
                <a:lnTo>
                  <a:pt x="281289" y="268148"/>
                </a:lnTo>
                <a:lnTo>
                  <a:pt x="276954" y="266368"/>
                </a:lnTo>
                <a:lnTo>
                  <a:pt x="274557" y="262882"/>
                </a:lnTo>
                <a:lnTo>
                  <a:pt x="272651" y="259342"/>
                </a:lnTo>
                <a:lnTo>
                  <a:pt x="271809" y="254046"/>
                </a:lnTo>
                <a:lnTo>
                  <a:pt x="271719" y="161387"/>
                </a:lnTo>
                <a:close/>
              </a:path>
              <a:path w="304165" h="321309">
                <a:moveTo>
                  <a:pt x="303948" y="266955"/>
                </a:moveTo>
                <a:lnTo>
                  <a:pt x="299236" y="267771"/>
                </a:lnTo>
                <a:lnTo>
                  <a:pt x="296095" y="268148"/>
                </a:lnTo>
                <a:lnTo>
                  <a:pt x="303948" y="268148"/>
                </a:lnTo>
                <a:lnTo>
                  <a:pt x="303948" y="266955"/>
                </a:lnTo>
                <a:close/>
              </a:path>
              <a:path w="304165" h="321309">
                <a:moveTo>
                  <a:pt x="149628" y="0"/>
                </a:moveTo>
                <a:lnTo>
                  <a:pt x="97411" y="5294"/>
                </a:lnTo>
                <a:lnTo>
                  <a:pt x="56919" y="21151"/>
                </a:lnTo>
                <a:lnTo>
                  <a:pt x="24384" y="54127"/>
                </a:lnTo>
                <a:lnTo>
                  <a:pt x="11214" y="101515"/>
                </a:lnTo>
                <a:lnTo>
                  <a:pt x="78049" y="101515"/>
                </a:lnTo>
                <a:lnTo>
                  <a:pt x="84035" y="80209"/>
                </a:lnTo>
                <a:lnTo>
                  <a:pt x="97279" y="64994"/>
                </a:lnTo>
                <a:lnTo>
                  <a:pt x="117780" y="55867"/>
                </a:lnTo>
                <a:lnTo>
                  <a:pt x="145534" y="52825"/>
                </a:lnTo>
                <a:lnTo>
                  <a:pt x="263573" y="52825"/>
                </a:lnTo>
                <a:lnTo>
                  <a:pt x="262020" y="48875"/>
                </a:lnTo>
                <a:lnTo>
                  <a:pt x="232956" y="19978"/>
                </a:lnTo>
                <a:lnTo>
                  <a:pt x="195682" y="4990"/>
                </a:lnTo>
                <a:lnTo>
                  <a:pt x="173757" y="1247"/>
                </a:lnTo>
                <a:lnTo>
                  <a:pt x="149628" y="0"/>
                </a:lnTo>
                <a:close/>
              </a:path>
              <a:path w="304165" h="321309">
                <a:moveTo>
                  <a:pt x="271719" y="99002"/>
                </a:moveTo>
                <a:lnTo>
                  <a:pt x="271541" y="99075"/>
                </a:lnTo>
                <a:lnTo>
                  <a:pt x="271447" y="99253"/>
                </a:lnTo>
                <a:lnTo>
                  <a:pt x="271300" y="99316"/>
                </a:lnTo>
                <a:lnTo>
                  <a:pt x="271719" y="99316"/>
                </a:lnTo>
                <a:lnTo>
                  <a:pt x="271719" y="99002"/>
                </a:lnTo>
                <a:close/>
              </a:path>
            </a:pathLst>
          </a:custGeom>
          <a:solidFill>
            <a:srgbClr val="FFFFFF"/>
          </a:solidFill>
        </p:spPr>
        <p:txBody>
          <a:bodyPr wrap="square" lIns="0" tIns="0" rIns="0" bIns="0" rtlCol="0"/>
          <a:lstStyle/>
          <a:p>
            <a:endParaRPr/>
          </a:p>
        </p:txBody>
      </p:sp>
      <p:sp>
        <p:nvSpPr>
          <p:cNvPr id="35" name="object 35"/>
          <p:cNvSpPr/>
          <p:nvPr/>
        </p:nvSpPr>
        <p:spPr>
          <a:xfrm>
            <a:off x="17231693" y="812584"/>
            <a:ext cx="440055" cy="311785"/>
          </a:xfrm>
          <a:custGeom>
            <a:avLst/>
            <a:gdLst/>
            <a:ahLst/>
            <a:cxnLst/>
            <a:rect l="l" t="t" r="r" b="b"/>
            <a:pathLst>
              <a:path w="440055" h="311784">
                <a:moveTo>
                  <a:pt x="63411" y="8261"/>
                </a:moveTo>
                <a:lnTo>
                  <a:pt x="0" y="8261"/>
                </a:lnTo>
                <a:lnTo>
                  <a:pt x="0" y="311592"/>
                </a:lnTo>
                <a:lnTo>
                  <a:pt x="66929" y="311592"/>
                </a:lnTo>
                <a:lnTo>
                  <a:pt x="66929" y="131451"/>
                </a:lnTo>
                <a:lnTo>
                  <a:pt x="68179" y="114383"/>
                </a:lnTo>
                <a:lnTo>
                  <a:pt x="86855" y="73369"/>
                </a:lnTo>
                <a:lnTo>
                  <a:pt x="119960" y="54099"/>
                </a:lnTo>
                <a:lnTo>
                  <a:pt x="133210" y="52815"/>
                </a:lnTo>
                <a:lnTo>
                  <a:pt x="430921" y="52815"/>
                </a:lnTo>
                <a:lnTo>
                  <a:pt x="429524" y="50469"/>
                </a:lnTo>
                <a:lnTo>
                  <a:pt x="63411" y="50469"/>
                </a:lnTo>
                <a:lnTo>
                  <a:pt x="63411" y="8261"/>
                </a:lnTo>
                <a:close/>
              </a:path>
              <a:path w="440055" h="311784">
                <a:moveTo>
                  <a:pt x="318032" y="52815"/>
                </a:moveTo>
                <a:lnTo>
                  <a:pt x="133210" y="52815"/>
                </a:lnTo>
                <a:lnTo>
                  <a:pt x="146814" y="53804"/>
                </a:lnTo>
                <a:lnTo>
                  <a:pt x="158273" y="56774"/>
                </a:lnTo>
                <a:lnTo>
                  <a:pt x="183638" y="88325"/>
                </a:lnTo>
                <a:lnTo>
                  <a:pt x="186570" y="311592"/>
                </a:lnTo>
                <a:lnTo>
                  <a:pt x="253479" y="311592"/>
                </a:lnTo>
                <a:lnTo>
                  <a:pt x="253479" y="133817"/>
                </a:lnTo>
                <a:lnTo>
                  <a:pt x="257509" y="98376"/>
                </a:lnTo>
                <a:lnTo>
                  <a:pt x="269605" y="73063"/>
                </a:lnTo>
                <a:lnTo>
                  <a:pt x="289777" y="57876"/>
                </a:lnTo>
                <a:lnTo>
                  <a:pt x="318032" y="52815"/>
                </a:lnTo>
                <a:close/>
              </a:path>
              <a:path w="440055" h="311784">
                <a:moveTo>
                  <a:pt x="430921" y="52815"/>
                </a:moveTo>
                <a:lnTo>
                  <a:pt x="318032" y="52815"/>
                </a:lnTo>
                <a:lnTo>
                  <a:pt x="334381" y="54208"/>
                </a:lnTo>
                <a:lnTo>
                  <a:pt x="347653" y="58388"/>
                </a:lnTo>
                <a:lnTo>
                  <a:pt x="371098" y="97872"/>
                </a:lnTo>
                <a:lnTo>
                  <a:pt x="373130" y="311592"/>
                </a:lnTo>
                <a:lnTo>
                  <a:pt x="440018" y="311592"/>
                </a:lnTo>
                <a:lnTo>
                  <a:pt x="439919" y="101456"/>
                </a:lnTo>
                <a:lnTo>
                  <a:pt x="433681" y="57448"/>
                </a:lnTo>
                <a:lnTo>
                  <a:pt x="430921" y="52815"/>
                </a:lnTo>
                <a:close/>
              </a:path>
              <a:path w="440055" h="311784">
                <a:moveTo>
                  <a:pt x="158382" y="0"/>
                </a:moveTo>
                <a:lnTo>
                  <a:pt x="130561" y="3151"/>
                </a:lnTo>
                <a:lnTo>
                  <a:pt x="105749" y="12610"/>
                </a:lnTo>
                <a:lnTo>
                  <a:pt x="83927" y="28381"/>
                </a:lnTo>
                <a:lnTo>
                  <a:pt x="65076" y="50469"/>
                </a:lnTo>
                <a:lnTo>
                  <a:pt x="243489" y="50469"/>
                </a:lnTo>
                <a:lnTo>
                  <a:pt x="230691" y="28381"/>
                </a:lnTo>
                <a:lnTo>
                  <a:pt x="212240" y="12610"/>
                </a:lnTo>
                <a:lnTo>
                  <a:pt x="188138" y="3151"/>
                </a:lnTo>
                <a:lnTo>
                  <a:pt x="158382" y="0"/>
                </a:lnTo>
                <a:close/>
              </a:path>
              <a:path w="440055" h="311784">
                <a:moveTo>
                  <a:pt x="338523" y="0"/>
                </a:moveTo>
                <a:lnTo>
                  <a:pt x="310809" y="3151"/>
                </a:lnTo>
                <a:lnTo>
                  <a:pt x="285733" y="12610"/>
                </a:lnTo>
                <a:lnTo>
                  <a:pt x="263293" y="28381"/>
                </a:lnTo>
                <a:lnTo>
                  <a:pt x="243489" y="50469"/>
                </a:lnTo>
                <a:lnTo>
                  <a:pt x="429524" y="50469"/>
                </a:lnTo>
                <a:lnTo>
                  <a:pt x="414664" y="25526"/>
                </a:lnTo>
                <a:lnTo>
                  <a:pt x="382949" y="6380"/>
                </a:lnTo>
                <a:lnTo>
                  <a:pt x="338523" y="0"/>
                </a:lnTo>
                <a:close/>
              </a:path>
            </a:pathLst>
          </a:custGeom>
          <a:solidFill>
            <a:srgbClr val="FFFFFF"/>
          </a:solidFill>
        </p:spPr>
        <p:txBody>
          <a:bodyPr wrap="square" lIns="0" tIns="0" rIns="0" bIns="0" rtlCol="0"/>
          <a:lstStyle/>
          <a:p>
            <a:endParaRPr/>
          </a:p>
        </p:txBody>
      </p:sp>
      <p:sp>
        <p:nvSpPr>
          <p:cNvPr id="36" name="object 36"/>
          <p:cNvSpPr/>
          <p:nvPr/>
        </p:nvSpPr>
        <p:spPr>
          <a:xfrm>
            <a:off x="17744051" y="820846"/>
            <a:ext cx="0" cy="303530"/>
          </a:xfrm>
          <a:custGeom>
            <a:avLst/>
            <a:gdLst/>
            <a:ahLst/>
            <a:cxnLst/>
            <a:rect l="l" t="t" r="r" b="b"/>
            <a:pathLst>
              <a:path h="303530">
                <a:moveTo>
                  <a:pt x="0" y="0"/>
                </a:moveTo>
                <a:lnTo>
                  <a:pt x="0" y="303331"/>
                </a:lnTo>
              </a:path>
            </a:pathLst>
          </a:custGeom>
          <a:ln w="66835">
            <a:solidFill>
              <a:srgbClr val="FFFFFF"/>
            </a:solidFill>
          </a:ln>
        </p:spPr>
        <p:txBody>
          <a:bodyPr wrap="square" lIns="0" tIns="0" rIns="0" bIns="0" rtlCol="0"/>
          <a:lstStyle/>
          <a:p>
            <a:endParaRPr/>
          </a:p>
        </p:txBody>
      </p:sp>
      <p:sp>
        <p:nvSpPr>
          <p:cNvPr id="37" name="object 37"/>
          <p:cNvSpPr/>
          <p:nvPr/>
        </p:nvSpPr>
        <p:spPr>
          <a:xfrm>
            <a:off x="17710633" y="705258"/>
            <a:ext cx="67310" cy="63500"/>
          </a:xfrm>
          <a:custGeom>
            <a:avLst/>
            <a:gdLst/>
            <a:ahLst/>
            <a:cxnLst/>
            <a:rect l="l" t="t" r="r" b="b"/>
            <a:pathLst>
              <a:path w="67309" h="63500">
                <a:moveTo>
                  <a:pt x="66835" y="0"/>
                </a:moveTo>
                <a:lnTo>
                  <a:pt x="0" y="0"/>
                </a:lnTo>
                <a:lnTo>
                  <a:pt x="0" y="63359"/>
                </a:lnTo>
                <a:lnTo>
                  <a:pt x="66835" y="63359"/>
                </a:lnTo>
                <a:lnTo>
                  <a:pt x="66835" y="0"/>
                </a:lnTo>
                <a:close/>
              </a:path>
            </a:pathLst>
          </a:custGeom>
          <a:solidFill>
            <a:srgbClr val="FFFFFF"/>
          </a:solidFill>
        </p:spPr>
        <p:txBody>
          <a:bodyPr wrap="square" lIns="0" tIns="0" rIns="0" bIns="0" rtlCol="0"/>
          <a:lstStyle/>
          <a:p>
            <a:endParaRPr/>
          </a:p>
        </p:txBody>
      </p:sp>
      <p:sp>
        <p:nvSpPr>
          <p:cNvPr id="38" name="object 38"/>
          <p:cNvSpPr/>
          <p:nvPr/>
        </p:nvSpPr>
        <p:spPr>
          <a:xfrm>
            <a:off x="17802525" y="812584"/>
            <a:ext cx="270510" cy="320040"/>
          </a:xfrm>
          <a:custGeom>
            <a:avLst/>
            <a:gdLst/>
            <a:ahLst/>
            <a:cxnLst/>
            <a:rect l="l" t="t" r="r" b="b"/>
            <a:pathLst>
              <a:path w="270509" h="320040">
                <a:moveTo>
                  <a:pt x="66898" y="214213"/>
                </a:moveTo>
                <a:lnTo>
                  <a:pt x="0" y="214213"/>
                </a:lnTo>
                <a:lnTo>
                  <a:pt x="2898" y="238545"/>
                </a:lnTo>
                <a:lnTo>
                  <a:pt x="22556" y="278429"/>
                </a:lnTo>
                <a:lnTo>
                  <a:pt x="58464" y="305287"/>
                </a:lnTo>
                <a:lnTo>
                  <a:pt x="106000" y="318198"/>
                </a:lnTo>
                <a:lnTo>
                  <a:pt x="134404" y="319812"/>
                </a:lnTo>
                <a:lnTo>
                  <a:pt x="160583" y="318417"/>
                </a:lnTo>
                <a:lnTo>
                  <a:pt x="206353" y="307249"/>
                </a:lnTo>
                <a:lnTo>
                  <a:pt x="245160" y="282815"/>
                </a:lnTo>
                <a:lnTo>
                  <a:pt x="257537" y="266965"/>
                </a:lnTo>
                <a:lnTo>
                  <a:pt x="135577" y="266965"/>
                </a:lnTo>
                <a:lnTo>
                  <a:pt x="107497" y="263670"/>
                </a:lnTo>
                <a:lnTo>
                  <a:pt x="86701" y="253782"/>
                </a:lnTo>
                <a:lnTo>
                  <a:pt x="73173" y="237298"/>
                </a:lnTo>
                <a:lnTo>
                  <a:pt x="66898" y="214213"/>
                </a:lnTo>
                <a:close/>
              </a:path>
              <a:path w="270509" h="320040">
                <a:moveTo>
                  <a:pt x="133210" y="0"/>
                </a:moveTo>
                <a:lnTo>
                  <a:pt x="87291" y="4697"/>
                </a:lnTo>
                <a:lnTo>
                  <a:pt x="49296" y="18795"/>
                </a:lnTo>
                <a:lnTo>
                  <a:pt x="17144" y="47261"/>
                </a:lnTo>
                <a:lnTo>
                  <a:pt x="6439" y="86887"/>
                </a:lnTo>
                <a:lnTo>
                  <a:pt x="8349" y="106492"/>
                </a:lnTo>
                <a:lnTo>
                  <a:pt x="36983" y="150791"/>
                </a:lnTo>
                <a:lnTo>
                  <a:pt x="82539" y="171273"/>
                </a:lnTo>
                <a:lnTo>
                  <a:pt x="151234" y="187800"/>
                </a:lnTo>
                <a:lnTo>
                  <a:pt x="164684" y="191175"/>
                </a:lnTo>
                <a:lnTo>
                  <a:pt x="200610" y="216372"/>
                </a:lnTo>
                <a:lnTo>
                  <a:pt x="203030" y="227082"/>
                </a:lnTo>
                <a:lnTo>
                  <a:pt x="199452" y="244542"/>
                </a:lnTo>
                <a:lnTo>
                  <a:pt x="187012" y="257005"/>
                </a:lnTo>
                <a:lnTo>
                  <a:pt x="165718" y="264476"/>
                </a:lnTo>
                <a:lnTo>
                  <a:pt x="135577" y="266965"/>
                </a:lnTo>
                <a:lnTo>
                  <a:pt x="257537" y="266965"/>
                </a:lnTo>
                <a:lnTo>
                  <a:pt x="258900" y="265219"/>
                </a:lnTo>
                <a:lnTo>
                  <a:pt x="267147" y="244682"/>
                </a:lnTo>
                <a:lnTo>
                  <a:pt x="269897" y="221207"/>
                </a:lnTo>
                <a:lnTo>
                  <a:pt x="267988" y="202117"/>
                </a:lnTo>
                <a:lnTo>
                  <a:pt x="239395" y="158466"/>
                </a:lnTo>
                <a:lnTo>
                  <a:pt x="193285" y="138211"/>
                </a:lnTo>
                <a:lnTo>
                  <a:pt x="145927" y="127024"/>
                </a:lnTo>
                <a:lnTo>
                  <a:pt x="126027" y="122497"/>
                </a:lnTo>
                <a:lnTo>
                  <a:pt x="81107" y="102983"/>
                </a:lnTo>
                <a:lnTo>
                  <a:pt x="73338" y="83934"/>
                </a:lnTo>
                <a:lnTo>
                  <a:pt x="76790" y="70329"/>
                </a:lnTo>
                <a:lnTo>
                  <a:pt x="87142" y="60610"/>
                </a:lnTo>
                <a:lnTo>
                  <a:pt x="104388" y="54779"/>
                </a:lnTo>
                <a:lnTo>
                  <a:pt x="128519" y="52836"/>
                </a:lnTo>
                <a:lnTo>
                  <a:pt x="247309" y="52836"/>
                </a:lnTo>
                <a:lnTo>
                  <a:pt x="246597" y="51236"/>
                </a:lnTo>
                <a:lnTo>
                  <a:pt x="217082" y="21161"/>
                </a:lnTo>
                <a:lnTo>
                  <a:pt x="179701" y="5287"/>
                </a:lnTo>
                <a:lnTo>
                  <a:pt x="157597" y="1321"/>
                </a:lnTo>
                <a:lnTo>
                  <a:pt x="133210" y="0"/>
                </a:lnTo>
                <a:close/>
              </a:path>
              <a:path w="270509" h="320040">
                <a:moveTo>
                  <a:pt x="247309" y="52836"/>
                </a:moveTo>
                <a:lnTo>
                  <a:pt x="128519" y="52836"/>
                </a:lnTo>
                <a:lnTo>
                  <a:pt x="152368" y="55366"/>
                </a:lnTo>
                <a:lnTo>
                  <a:pt x="170589" y="62954"/>
                </a:lnTo>
                <a:lnTo>
                  <a:pt x="183174" y="75598"/>
                </a:lnTo>
                <a:lnTo>
                  <a:pt x="190119" y="93295"/>
                </a:lnTo>
                <a:lnTo>
                  <a:pt x="259950" y="93295"/>
                </a:lnTo>
                <a:lnTo>
                  <a:pt x="255301" y="70777"/>
                </a:lnTo>
                <a:lnTo>
                  <a:pt x="247309" y="52836"/>
                </a:lnTo>
                <a:close/>
              </a:path>
            </a:pathLst>
          </a:custGeom>
          <a:solidFill>
            <a:srgbClr val="FFFFFF"/>
          </a:solidFill>
        </p:spPr>
        <p:txBody>
          <a:bodyPr wrap="square" lIns="0" tIns="0" rIns="0" bIns="0" rtlCol="0"/>
          <a:lstStyle/>
          <a:p>
            <a:endParaRPr/>
          </a:p>
        </p:txBody>
      </p:sp>
      <p:sp>
        <p:nvSpPr>
          <p:cNvPr id="39" name="object 39"/>
          <p:cNvSpPr/>
          <p:nvPr/>
        </p:nvSpPr>
        <p:spPr>
          <a:xfrm>
            <a:off x="18093277" y="812006"/>
            <a:ext cx="304165" cy="321310"/>
          </a:xfrm>
          <a:custGeom>
            <a:avLst/>
            <a:gdLst/>
            <a:ahLst/>
            <a:cxnLst/>
            <a:rect l="l" t="t" r="r" b="b"/>
            <a:pathLst>
              <a:path w="304165" h="321309">
                <a:moveTo>
                  <a:pt x="263545" y="52825"/>
                </a:moveTo>
                <a:lnTo>
                  <a:pt x="145524" y="52825"/>
                </a:lnTo>
                <a:lnTo>
                  <a:pt x="172994" y="55429"/>
                </a:lnTo>
                <a:lnTo>
                  <a:pt x="192632" y="63240"/>
                </a:lnTo>
                <a:lnTo>
                  <a:pt x="204426" y="76259"/>
                </a:lnTo>
                <a:lnTo>
                  <a:pt x="208360" y="94489"/>
                </a:lnTo>
                <a:lnTo>
                  <a:pt x="206661" y="105994"/>
                </a:lnTo>
                <a:lnTo>
                  <a:pt x="169308" y="129696"/>
                </a:lnTo>
                <a:lnTo>
                  <a:pt x="140770" y="133471"/>
                </a:lnTo>
                <a:lnTo>
                  <a:pt x="131286" y="134823"/>
                </a:lnTo>
                <a:lnTo>
                  <a:pt x="123494" y="136104"/>
                </a:lnTo>
                <a:lnTo>
                  <a:pt x="117399" y="137346"/>
                </a:lnTo>
                <a:lnTo>
                  <a:pt x="91710" y="141059"/>
                </a:lnTo>
                <a:lnTo>
                  <a:pt x="51798" y="151636"/>
                </a:lnTo>
                <a:lnTo>
                  <a:pt x="9391" y="188203"/>
                </a:lnTo>
                <a:lnTo>
                  <a:pt x="0" y="231783"/>
                </a:lnTo>
                <a:lnTo>
                  <a:pt x="1980" y="252023"/>
                </a:lnTo>
                <a:lnTo>
                  <a:pt x="31674" y="298661"/>
                </a:lnTo>
                <a:lnTo>
                  <a:pt x="83403" y="319552"/>
                </a:lnTo>
                <a:lnTo>
                  <a:pt x="104457" y="320943"/>
                </a:lnTo>
                <a:lnTo>
                  <a:pt x="136331" y="318635"/>
                </a:lnTo>
                <a:lnTo>
                  <a:pt x="164463" y="311707"/>
                </a:lnTo>
                <a:lnTo>
                  <a:pt x="188853" y="300154"/>
                </a:lnTo>
                <a:lnTo>
                  <a:pt x="209501" y="283970"/>
                </a:lnTo>
                <a:lnTo>
                  <a:pt x="303948" y="283970"/>
                </a:lnTo>
                <a:lnTo>
                  <a:pt x="303948" y="268148"/>
                </a:lnTo>
                <a:lnTo>
                  <a:pt x="129106" y="268148"/>
                </a:lnTo>
                <a:lnTo>
                  <a:pt x="118032" y="267633"/>
                </a:lnTo>
                <a:lnTo>
                  <a:pt x="79435" y="254046"/>
                </a:lnTo>
                <a:lnTo>
                  <a:pt x="66898" y="228830"/>
                </a:lnTo>
                <a:lnTo>
                  <a:pt x="70349" y="210066"/>
                </a:lnTo>
                <a:lnTo>
                  <a:pt x="80695" y="195412"/>
                </a:lnTo>
                <a:lnTo>
                  <a:pt x="97948" y="184853"/>
                </a:lnTo>
                <a:lnTo>
                  <a:pt x="122111" y="178392"/>
                </a:lnTo>
                <a:lnTo>
                  <a:pt x="149185" y="175133"/>
                </a:lnTo>
                <a:lnTo>
                  <a:pt x="171901" y="171205"/>
                </a:lnTo>
                <a:lnTo>
                  <a:pt x="190238" y="166620"/>
                </a:lnTo>
                <a:lnTo>
                  <a:pt x="204171" y="161387"/>
                </a:lnTo>
                <a:lnTo>
                  <a:pt x="271677" y="161387"/>
                </a:lnTo>
                <a:lnTo>
                  <a:pt x="271677" y="88594"/>
                </a:lnTo>
                <a:lnTo>
                  <a:pt x="269257" y="67380"/>
                </a:lnTo>
                <a:lnTo>
                  <a:pt x="263545" y="52825"/>
                </a:lnTo>
                <a:close/>
              </a:path>
              <a:path w="304165" h="321309">
                <a:moveTo>
                  <a:pt x="303948" y="283970"/>
                </a:moveTo>
                <a:lnTo>
                  <a:pt x="209501" y="283970"/>
                </a:lnTo>
                <a:lnTo>
                  <a:pt x="215381" y="300154"/>
                </a:lnTo>
                <a:lnTo>
                  <a:pt x="226042" y="311707"/>
                </a:lnTo>
                <a:lnTo>
                  <a:pt x="241474" y="318635"/>
                </a:lnTo>
                <a:lnTo>
                  <a:pt x="261667" y="320943"/>
                </a:lnTo>
                <a:lnTo>
                  <a:pt x="272025" y="320464"/>
                </a:lnTo>
                <a:lnTo>
                  <a:pt x="282533" y="319028"/>
                </a:lnTo>
                <a:lnTo>
                  <a:pt x="293178" y="316636"/>
                </a:lnTo>
                <a:lnTo>
                  <a:pt x="303948" y="313288"/>
                </a:lnTo>
                <a:lnTo>
                  <a:pt x="303948" y="283970"/>
                </a:lnTo>
                <a:close/>
              </a:path>
              <a:path w="304165" h="321309">
                <a:moveTo>
                  <a:pt x="271677" y="161387"/>
                </a:moveTo>
                <a:lnTo>
                  <a:pt x="204171" y="161387"/>
                </a:lnTo>
                <a:lnTo>
                  <a:pt x="204171" y="210071"/>
                </a:lnTo>
                <a:lnTo>
                  <a:pt x="202524" y="223687"/>
                </a:lnTo>
                <a:lnTo>
                  <a:pt x="177795" y="255238"/>
                </a:lnTo>
                <a:lnTo>
                  <a:pt x="129106" y="268148"/>
                </a:lnTo>
                <a:lnTo>
                  <a:pt x="281258" y="268148"/>
                </a:lnTo>
                <a:lnTo>
                  <a:pt x="276986" y="266368"/>
                </a:lnTo>
                <a:lnTo>
                  <a:pt x="274609" y="262882"/>
                </a:lnTo>
                <a:lnTo>
                  <a:pt x="272651" y="259342"/>
                </a:lnTo>
                <a:lnTo>
                  <a:pt x="271771" y="254046"/>
                </a:lnTo>
                <a:lnTo>
                  <a:pt x="271677" y="161387"/>
                </a:lnTo>
                <a:close/>
              </a:path>
              <a:path w="304165" h="321309">
                <a:moveTo>
                  <a:pt x="303948" y="266955"/>
                </a:moveTo>
                <a:lnTo>
                  <a:pt x="299257" y="267771"/>
                </a:lnTo>
                <a:lnTo>
                  <a:pt x="296127" y="268148"/>
                </a:lnTo>
                <a:lnTo>
                  <a:pt x="303948" y="268148"/>
                </a:lnTo>
                <a:lnTo>
                  <a:pt x="303948" y="266955"/>
                </a:lnTo>
                <a:close/>
              </a:path>
              <a:path w="304165" h="321309">
                <a:moveTo>
                  <a:pt x="149660" y="0"/>
                </a:moveTo>
                <a:lnTo>
                  <a:pt x="97457" y="5294"/>
                </a:lnTo>
                <a:lnTo>
                  <a:pt x="57003" y="21151"/>
                </a:lnTo>
                <a:lnTo>
                  <a:pt x="24312" y="54127"/>
                </a:lnTo>
                <a:lnTo>
                  <a:pt x="11120" y="101515"/>
                </a:lnTo>
                <a:lnTo>
                  <a:pt x="78049" y="101515"/>
                </a:lnTo>
                <a:lnTo>
                  <a:pt x="84026" y="80209"/>
                </a:lnTo>
                <a:lnTo>
                  <a:pt x="97262" y="64994"/>
                </a:lnTo>
                <a:lnTo>
                  <a:pt x="117760" y="55867"/>
                </a:lnTo>
                <a:lnTo>
                  <a:pt x="145524" y="52825"/>
                </a:lnTo>
                <a:lnTo>
                  <a:pt x="263545" y="52825"/>
                </a:lnTo>
                <a:lnTo>
                  <a:pt x="261995" y="48875"/>
                </a:lnTo>
                <a:lnTo>
                  <a:pt x="232956" y="19978"/>
                </a:lnTo>
                <a:lnTo>
                  <a:pt x="195686" y="4990"/>
                </a:lnTo>
                <a:lnTo>
                  <a:pt x="173761" y="1247"/>
                </a:lnTo>
                <a:lnTo>
                  <a:pt x="149660" y="0"/>
                </a:lnTo>
                <a:close/>
              </a:path>
            </a:pathLst>
          </a:custGeom>
          <a:solidFill>
            <a:srgbClr val="FFFFFF"/>
          </a:solidFill>
        </p:spPr>
        <p:txBody>
          <a:bodyPr wrap="square" lIns="0" tIns="0" rIns="0" bIns="0" rtlCol="0"/>
          <a:lstStyle/>
          <a:p>
            <a:endParaRPr/>
          </a:p>
        </p:txBody>
      </p:sp>
      <p:sp>
        <p:nvSpPr>
          <p:cNvPr id="40" name="object 40"/>
          <p:cNvSpPr/>
          <p:nvPr/>
        </p:nvSpPr>
        <p:spPr>
          <a:xfrm>
            <a:off x="18415209" y="812584"/>
            <a:ext cx="266700" cy="311785"/>
          </a:xfrm>
          <a:custGeom>
            <a:avLst/>
            <a:gdLst/>
            <a:ahLst/>
            <a:cxnLst/>
            <a:rect l="l" t="t" r="r" b="b"/>
            <a:pathLst>
              <a:path w="266700" h="311784">
                <a:moveTo>
                  <a:pt x="63380" y="8261"/>
                </a:moveTo>
                <a:lnTo>
                  <a:pt x="0" y="8261"/>
                </a:lnTo>
                <a:lnTo>
                  <a:pt x="0" y="311592"/>
                </a:lnTo>
                <a:lnTo>
                  <a:pt x="66867" y="311592"/>
                </a:lnTo>
                <a:lnTo>
                  <a:pt x="66867" y="132655"/>
                </a:lnTo>
                <a:lnTo>
                  <a:pt x="68114" y="116326"/>
                </a:lnTo>
                <a:lnTo>
                  <a:pt x="86866" y="75704"/>
                </a:lnTo>
                <a:lnTo>
                  <a:pt x="124566" y="54246"/>
                </a:lnTo>
                <a:lnTo>
                  <a:pt x="127389" y="53987"/>
                </a:lnTo>
                <a:lnTo>
                  <a:pt x="64532" y="53987"/>
                </a:lnTo>
                <a:lnTo>
                  <a:pt x="63380" y="52815"/>
                </a:lnTo>
                <a:lnTo>
                  <a:pt x="63380" y="8261"/>
                </a:lnTo>
                <a:close/>
              </a:path>
              <a:path w="266700" h="311784">
                <a:moveTo>
                  <a:pt x="256242" y="52815"/>
                </a:moveTo>
                <a:lnTo>
                  <a:pt x="140205" y="52815"/>
                </a:lnTo>
                <a:lnTo>
                  <a:pt x="165268" y="57069"/>
                </a:lnTo>
                <a:lnTo>
                  <a:pt x="183497" y="69832"/>
                </a:lnTo>
                <a:lnTo>
                  <a:pt x="194901" y="91105"/>
                </a:lnTo>
                <a:lnTo>
                  <a:pt x="199491" y="120886"/>
                </a:lnTo>
                <a:lnTo>
                  <a:pt x="199491" y="311592"/>
                </a:lnTo>
                <a:lnTo>
                  <a:pt x="266410" y="311592"/>
                </a:lnTo>
                <a:lnTo>
                  <a:pt x="266410" y="103284"/>
                </a:lnTo>
                <a:lnTo>
                  <a:pt x="264607" y="79532"/>
                </a:lnTo>
                <a:lnTo>
                  <a:pt x="259201" y="58699"/>
                </a:lnTo>
                <a:lnTo>
                  <a:pt x="256242" y="52815"/>
                </a:lnTo>
                <a:close/>
              </a:path>
              <a:path w="266700" h="311784">
                <a:moveTo>
                  <a:pt x="159031" y="0"/>
                </a:moveTo>
                <a:lnTo>
                  <a:pt x="129998" y="3380"/>
                </a:lnTo>
                <a:lnTo>
                  <a:pt x="104564" y="13513"/>
                </a:lnTo>
                <a:lnTo>
                  <a:pt x="82740" y="30387"/>
                </a:lnTo>
                <a:lnTo>
                  <a:pt x="64532" y="53987"/>
                </a:lnTo>
                <a:lnTo>
                  <a:pt x="127389" y="53987"/>
                </a:lnTo>
                <a:lnTo>
                  <a:pt x="140205" y="52815"/>
                </a:lnTo>
                <a:lnTo>
                  <a:pt x="256242" y="52815"/>
                </a:lnTo>
                <a:lnTo>
                  <a:pt x="222163" y="14568"/>
                </a:lnTo>
                <a:lnTo>
                  <a:pt x="182854" y="1627"/>
                </a:lnTo>
                <a:lnTo>
                  <a:pt x="159031" y="0"/>
                </a:lnTo>
                <a:close/>
              </a:path>
            </a:pathLst>
          </a:custGeom>
          <a:solidFill>
            <a:srgbClr val="FFFFFF"/>
          </a:solidFill>
        </p:spPr>
        <p:txBody>
          <a:bodyPr wrap="square" lIns="0" tIns="0" rIns="0" bIns="0" rtlCol="0"/>
          <a:lstStyle/>
          <a:p>
            <a:endParaRPr/>
          </a:p>
        </p:txBody>
      </p:sp>
      <p:sp>
        <p:nvSpPr>
          <p:cNvPr id="41" name="object 41"/>
          <p:cNvSpPr/>
          <p:nvPr/>
        </p:nvSpPr>
        <p:spPr>
          <a:xfrm>
            <a:off x="18701500" y="812006"/>
            <a:ext cx="304165" cy="321310"/>
          </a:xfrm>
          <a:custGeom>
            <a:avLst/>
            <a:gdLst/>
            <a:ahLst/>
            <a:cxnLst/>
            <a:rect l="l" t="t" r="r" b="b"/>
            <a:pathLst>
              <a:path w="304165" h="321309">
                <a:moveTo>
                  <a:pt x="263553" y="52825"/>
                </a:moveTo>
                <a:lnTo>
                  <a:pt x="145534" y="52825"/>
                </a:lnTo>
                <a:lnTo>
                  <a:pt x="172981" y="55429"/>
                </a:lnTo>
                <a:lnTo>
                  <a:pt x="192600" y="63240"/>
                </a:lnTo>
                <a:lnTo>
                  <a:pt x="204379" y="76259"/>
                </a:lnTo>
                <a:lnTo>
                  <a:pt x="208307" y="94489"/>
                </a:lnTo>
                <a:lnTo>
                  <a:pt x="206617" y="105994"/>
                </a:lnTo>
                <a:lnTo>
                  <a:pt x="169293" y="129696"/>
                </a:lnTo>
                <a:lnTo>
                  <a:pt x="140783" y="133471"/>
                </a:lnTo>
                <a:lnTo>
                  <a:pt x="131276" y="134823"/>
                </a:lnTo>
                <a:lnTo>
                  <a:pt x="123452" y="136104"/>
                </a:lnTo>
                <a:lnTo>
                  <a:pt x="117315" y="137346"/>
                </a:lnTo>
                <a:lnTo>
                  <a:pt x="91668" y="141059"/>
                </a:lnTo>
                <a:lnTo>
                  <a:pt x="51779" y="151636"/>
                </a:lnTo>
                <a:lnTo>
                  <a:pt x="9384" y="188203"/>
                </a:lnTo>
                <a:lnTo>
                  <a:pt x="0" y="231783"/>
                </a:lnTo>
                <a:lnTo>
                  <a:pt x="1973" y="252023"/>
                </a:lnTo>
                <a:lnTo>
                  <a:pt x="31684" y="298661"/>
                </a:lnTo>
                <a:lnTo>
                  <a:pt x="83405" y="319552"/>
                </a:lnTo>
                <a:lnTo>
                  <a:pt x="104457" y="320943"/>
                </a:lnTo>
                <a:lnTo>
                  <a:pt x="136301" y="318635"/>
                </a:lnTo>
                <a:lnTo>
                  <a:pt x="164420" y="311707"/>
                </a:lnTo>
                <a:lnTo>
                  <a:pt x="188810" y="300154"/>
                </a:lnTo>
                <a:lnTo>
                  <a:pt x="209470" y="283970"/>
                </a:lnTo>
                <a:lnTo>
                  <a:pt x="303917" y="283970"/>
                </a:lnTo>
                <a:lnTo>
                  <a:pt x="303917" y="268148"/>
                </a:lnTo>
                <a:lnTo>
                  <a:pt x="129085" y="268148"/>
                </a:lnTo>
                <a:lnTo>
                  <a:pt x="117993" y="267633"/>
                </a:lnTo>
                <a:lnTo>
                  <a:pt x="79426" y="254046"/>
                </a:lnTo>
                <a:lnTo>
                  <a:pt x="66929" y="228830"/>
                </a:lnTo>
                <a:lnTo>
                  <a:pt x="70370" y="210066"/>
                </a:lnTo>
                <a:lnTo>
                  <a:pt x="80691" y="195412"/>
                </a:lnTo>
                <a:lnTo>
                  <a:pt x="97913" y="184853"/>
                </a:lnTo>
                <a:lnTo>
                  <a:pt x="122048" y="178392"/>
                </a:lnTo>
                <a:lnTo>
                  <a:pt x="149159" y="175133"/>
                </a:lnTo>
                <a:lnTo>
                  <a:pt x="171901" y="171205"/>
                </a:lnTo>
                <a:lnTo>
                  <a:pt x="190263" y="166620"/>
                </a:lnTo>
                <a:lnTo>
                  <a:pt x="204234" y="161387"/>
                </a:lnTo>
                <a:lnTo>
                  <a:pt x="271709" y="161387"/>
                </a:lnTo>
                <a:lnTo>
                  <a:pt x="271709" y="88594"/>
                </a:lnTo>
                <a:lnTo>
                  <a:pt x="269280" y="67380"/>
                </a:lnTo>
                <a:lnTo>
                  <a:pt x="263553" y="52825"/>
                </a:lnTo>
                <a:close/>
              </a:path>
              <a:path w="304165" h="321309">
                <a:moveTo>
                  <a:pt x="303917" y="283970"/>
                </a:moveTo>
                <a:lnTo>
                  <a:pt x="209470" y="283970"/>
                </a:lnTo>
                <a:lnTo>
                  <a:pt x="215391" y="300154"/>
                </a:lnTo>
                <a:lnTo>
                  <a:pt x="226070" y="311707"/>
                </a:lnTo>
                <a:lnTo>
                  <a:pt x="241506" y="318635"/>
                </a:lnTo>
                <a:lnTo>
                  <a:pt x="261698" y="320943"/>
                </a:lnTo>
                <a:lnTo>
                  <a:pt x="272031" y="320464"/>
                </a:lnTo>
                <a:lnTo>
                  <a:pt x="282513" y="319028"/>
                </a:lnTo>
                <a:lnTo>
                  <a:pt x="293143" y="316636"/>
                </a:lnTo>
                <a:lnTo>
                  <a:pt x="303917" y="313288"/>
                </a:lnTo>
                <a:lnTo>
                  <a:pt x="303917" y="283970"/>
                </a:lnTo>
                <a:close/>
              </a:path>
              <a:path w="304165" h="321309">
                <a:moveTo>
                  <a:pt x="271709" y="161387"/>
                </a:moveTo>
                <a:lnTo>
                  <a:pt x="204234" y="161387"/>
                </a:lnTo>
                <a:lnTo>
                  <a:pt x="204234" y="210071"/>
                </a:lnTo>
                <a:lnTo>
                  <a:pt x="202576" y="223687"/>
                </a:lnTo>
                <a:lnTo>
                  <a:pt x="177732" y="255238"/>
                </a:lnTo>
                <a:lnTo>
                  <a:pt x="129085" y="268148"/>
                </a:lnTo>
                <a:lnTo>
                  <a:pt x="281289" y="268148"/>
                </a:lnTo>
                <a:lnTo>
                  <a:pt x="276923" y="266368"/>
                </a:lnTo>
                <a:lnTo>
                  <a:pt x="274588" y="262882"/>
                </a:lnTo>
                <a:lnTo>
                  <a:pt x="272651" y="259342"/>
                </a:lnTo>
                <a:lnTo>
                  <a:pt x="271800" y="254046"/>
                </a:lnTo>
                <a:lnTo>
                  <a:pt x="271709" y="161387"/>
                </a:lnTo>
                <a:close/>
              </a:path>
              <a:path w="304165" h="321309">
                <a:moveTo>
                  <a:pt x="303917" y="266955"/>
                </a:moveTo>
                <a:lnTo>
                  <a:pt x="299205" y="267771"/>
                </a:lnTo>
                <a:lnTo>
                  <a:pt x="296158" y="268148"/>
                </a:lnTo>
                <a:lnTo>
                  <a:pt x="303917" y="268148"/>
                </a:lnTo>
                <a:lnTo>
                  <a:pt x="303917" y="266955"/>
                </a:lnTo>
                <a:close/>
              </a:path>
              <a:path w="304165" h="321309">
                <a:moveTo>
                  <a:pt x="149628" y="0"/>
                </a:moveTo>
                <a:lnTo>
                  <a:pt x="97391" y="5294"/>
                </a:lnTo>
                <a:lnTo>
                  <a:pt x="56940" y="21151"/>
                </a:lnTo>
                <a:lnTo>
                  <a:pt x="24364" y="54127"/>
                </a:lnTo>
                <a:lnTo>
                  <a:pt x="11130" y="101515"/>
                </a:lnTo>
                <a:lnTo>
                  <a:pt x="78081" y="101515"/>
                </a:lnTo>
                <a:lnTo>
                  <a:pt x="84041" y="80209"/>
                </a:lnTo>
                <a:lnTo>
                  <a:pt x="97264" y="64994"/>
                </a:lnTo>
                <a:lnTo>
                  <a:pt x="117758" y="55867"/>
                </a:lnTo>
                <a:lnTo>
                  <a:pt x="145534" y="52825"/>
                </a:lnTo>
                <a:lnTo>
                  <a:pt x="263553" y="52825"/>
                </a:lnTo>
                <a:lnTo>
                  <a:pt x="261999" y="48875"/>
                </a:lnTo>
                <a:lnTo>
                  <a:pt x="232924" y="19978"/>
                </a:lnTo>
                <a:lnTo>
                  <a:pt x="195666" y="4990"/>
                </a:lnTo>
                <a:lnTo>
                  <a:pt x="173743" y="1247"/>
                </a:lnTo>
                <a:lnTo>
                  <a:pt x="149628" y="0"/>
                </a:lnTo>
                <a:close/>
              </a:path>
            </a:pathLst>
          </a:custGeom>
          <a:solidFill>
            <a:srgbClr val="FFFFFF"/>
          </a:solidFill>
        </p:spPr>
        <p:txBody>
          <a:bodyPr wrap="square" lIns="0" tIns="0" rIns="0" bIns="0" rtlCol="0"/>
          <a:lstStyle/>
          <a:p>
            <a:endParaRPr/>
          </a:p>
        </p:txBody>
      </p:sp>
      <p:sp>
        <p:nvSpPr>
          <p:cNvPr id="42" name="object 42"/>
          <p:cNvSpPr/>
          <p:nvPr/>
        </p:nvSpPr>
        <p:spPr>
          <a:xfrm>
            <a:off x="19023440" y="812584"/>
            <a:ext cx="177800" cy="311785"/>
          </a:xfrm>
          <a:custGeom>
            <a:avLst/>
            <a:gdLst/>
            <a:ahLst/>
            <a:cxnLst/>
            <a:rect l="l" t="t" r="r" b="b"/>
            <a:pathLst>
              <a:path w="177800" h="311784">
                <a:moveTo>
                  <a:pt x="62793" y="8261"/>
                </a:moveTo>
                <a:lnTo>
                  <a:pt x="0" y="8261"/>
                </a:lnTo>
                <a:lnTo>
                  <a:pt x="0" y="311592"/>
                </a:lnTo>
                <a:lnTo>
                  <a:pt x="66835" y="311592"/>
                </a:lnTo>
                <a:lnTo>
                  <a:pt x="66835" y="167261"/>
                </a:lnTo>
                <a:lnTo>
                  <a:pt x="68353" y="144168"/>
                </a:lnTo>
                <a:lnTo>
                  <a:pt x="80423" y="105415"/>
                </a:lnTo>
                <a:lnTo>
                  <a:pt x="116891" y="69990"/>
                </a:lnTo>
                <a:lnTo>
                  <a:pt x="126449" y="66898"/>
                </a:lnTo>
                <a:lnTo>
                  <a:pt x="62793" y="66898"/>
                </a:lnTo>
                <a:lnTo>
                  <a:pt x="62793" y="8261"/>
                </a:lnTo>
                <a:close/>
              </a:path>
              <a:path w="177800" h="311784">
                <a:moveTo>
                  <a:pt x="156445" y="0"/>
                </a:moveTo>
                <a:lnTo>
                  <a:pt x="152529" y="0"/>
                </a:lnTo>
                <a:lnTo>
                  <a:pt x="138030" y="1322"/>
                </a:lnTo>
                <a:lnTo>
                  <a:pt x="96227" y="21130"/>
                </a:lnTo>
                <a:lnTo>
                  <a:pt x="68184" y="54584"/>
                </a:lnTo>
                <a:lnTo>
                  <a:pt x="63966" y="66898"/>
                </a:lnTo>
                <a:lnTo>
                  <a:pt x="126449" y="66898"/>
                </a:lnTo>
                <a:lnTo>
                  <a:pt x="132190" y="65041"/>
                </a:lnTo>
                <a:lnTo>
                  <a:pt x="149042" y="63390"/>
                </a:lnTo>
                <a:lnTo>
                  <a:pt x="177764" y="63390"/>
                </a:lnTo>
                <a:lnTo>
                  <a:pt x="177764" y="1790"/>
                </a:lnTo>
                <a:lnTo>
                  <a:pt x="164885" y="617"/>
                </a:lnTo>
                <a:lnTo>
                  <a:pt x="156445" y="0"/>
                </a:lnTo>
                <a:close/>
              </a:path>
              <a:path w="177800" h="311784">
                <a:moveTo>
                  <a:pt x="177764" y="63390"/>
                </a:moveTo>
                <a:lnTo>
                  <a:pt x="149042" y="63390"/>
                </a:lnTo>
                <a:lnTo>
                  <a:pt x="155649" y="63570"/>
                </a:lnTo>
                <a:lnTo>
                  <a:pt x="162637" y="64113"/>
                </a:lnTo>
                <a:lnTo>
                  <a:pt x="170105" y="65041"/>
                </a:lnTo>
                <a:lnTo>
                  <a:pt x="177764" y="66312"/>
                </a:lnTo>
                <a:lnTo>
                  <a:pt x="177764" y="63390"/>
                </a:lnTo>
                <a:close/>
              </a:path>
            </a:pathLst>
          </a:custGeom>
          <a:solidFill>
            <a:srgbClr val="FFFFFF"/>
          </a:solidFill>
        </p:spPr>
        <p:txBody>
          <a:bodyPr wrap="square" lIns="0" tIns="0" rIns="0" bIns="0" rtlCol="0"/>
          <a:lstStyle/>
          <a:p>
            <a:endParaRPr/>
          </a:p>
        </p:txBody>
      </p:sp>
      <p:sp>
        <p:nvSpPr>
          <p:cNvPr id="43" name="object 43"/>
          <p:cNvSpPr/>
          <p:nvPr/>
        </p:nvSpPr>
        <p:spPr>
          <a:xfrm>
            <a:off x="16633873" y="706548"/>
            <a:ext cx="291465" cy="417830"/>
          </a:xfrm>
          <a:custGeom>
            <a:avLst/>
            <a:gdLst/>
            <a:ahLst/>
            <a:cxnLst/>
            <a:rect l="l" t="t" r="r" b="b"/>
            <a:pathLst>
              <a:path w="291465" h="417830">
                <a:moveTo>
                  <a:pt x="291362" y="0"/>
                </a:moveTo>
                <a:lnTo>
                  <a:pt x="84583" y="0"/>
                </a:lnTo>
                <a:lnTo>
                  <a:pt x="83997" y="62"/>
                </a:lnTo>
                <a:lnTo>
                  <a:pt x="36480" y="8950"/>
                </a:lnTo>
                <a:lnTo>
                  <a:pt x="6277" y="45209"/>
                </a:lnTo>
                <a:lnTo>
                  <a:pt x="0" y="90049"/>
                </a:lnTo>
                <a:lnTo>
                  <a:pt x="94" y="417631"/>
                </a:lnTo>
                <a:lnTo>
                  <a:pt x="73924" y="417631"/>
                </a:lnTo>
                <a:lnTo>
                  <a:pt x="73924" y="232223"/>
                </a:lnTo>
                <a:lnTo>
                  <a:pt x="264861" y="232223"/>
                </a:lnTo>
                <a:lnTo>
                  <a:pt x="264861" y="172549"/>
                </a:lnTo>
                <a:lnTo>
                  <a:pt x="73924" y="172549"/>
                </a:lnTo>
                <a:lnTo>
                  <a:pt x="73924" y="63202"/>
                </a:lnTo>
                <a:lnTo>
                  <a:pt x="291362" y="63202"/>
                </a:lnTo>
                <a:lnTo>
                  <a:pt x="291362" y="0"/>
                </a:lnTo>
                <a:close/>
              </a:path>
            </a:pathLst>
          </a:custGeom>
          <a:solidFill>
            <a:srgbClr val="FFFFFF"/>
          </a:solidFill>
        </p:spPr>
        <p:txBody>
          <a:bodyPr wrap="square" lIns="0" tIns="0" rIns="0" bIns="0" rtlCol="0"/>
          <a:lstStyle/>
          <a:p>
            <a:endParaRPr/>
          </a:p>
        </p:txBody>
      </p:sp>
      <p:sp>
        <p:nvSpPr>
          <p:cNvPr id="44" name="object 44"/>
          <p:cNvSpPr/>
          <p:nvPr/>
        </p:nvSpPr>
        <p:spPr>
          <a:xfrm>
            <a:off x="18934937" y="1213003"/>
            <a:ext cx="31115" cy="26670"/>
          </a:xfrm>
          <a:custGeom>
            <a:avLst/>
            <a:gdLst/>
            <a:ahLst/>
            <a:cxnLst/>
            <a:rect l="l" t="t" r="r" b="b"/>
            <a:pathLst>
              <a:path w="31115" h="26669">
                <a:moveTo>
                  <a:pt x="17894" y="0"/>
                </a:moveTo>
                <a:lnTo>
                  <a:pt x="0" y="0"/>
                </a:lnTo>
                <a:lnTo>
                  <a:pt x="0" y="26114"/>
                </a:lnTo>
                <a:lnTo>
                  <a:pt x="24742" y="26114"/>
                </a:lnTo>
                <a:lnTo>
                  <a:pt x="30564" y="21716"/>
                </a:lnTo>
                <a:lnTo>
                  <a:pt x="30564" y="8366"/>
                </a:lnTo>
                <a:lnTo>
                  <a:pt x="29077" y="5088"/>
                </a:lnTo>
                <a:lnTo>
                  <a:pt x="26177" y="3036"/>
                </a:lnTo>
                <a:lnTo>
                  <a:pt x="23161" y="1026"/>
                </a:lnTo>
                <a:lnTo>
                  <a:pt x="17894" y="0"/>
                </a:lnTo>
                <a:close/>
              </a:path>
            </a:pathLst>
          </a:custGeom>
          <a:solidFill>
            <a:srgbClr val="FFFFFF"/>
          </a:solidFill>
        </p:spPr>
        <p:txBody>
          <a:bodyPr wrap="square" lIns="0" tIns="0" rIns="0" bIns="0" rtlCol="0"/>
          <a:lstStyle/>
          <a:p>
            <a:endParaRPr/>
          </a:p>
        </p:txBody>
      </p:sp>
      <p:sp>
        <p:nvSpPr>
          <p:cNvPr id="45" name="object 45"/>
          <p:cNvSpPr/>
          <p:nvPr/>
        </p:nvSpPr>
        <p:spPr>
          <a:xfrm>
            <a:off x="16536770" y="1179014"/>
            <a:ext cx="2694940" cy="135890"/>
          </a:xfrm>
          <a:custGeom>
            <a:avLst/>
            <a:gdLst/>
            <a:ahLst/>
            <a:cxnLst/>
            <a:rect l="l" t="t" r="r" b="b"/>
            <a:pathLst>
              <a:path w="2694940" h="135890">
                <a:moveTo>
                  <a:pt x="2673635" y="0"/>
                </a:moveTo>
                <a:lnTo>
                  <a:pt x="65139" y="0"/>
                </a:lnTo>
                <a:lnTo>
                  <a:pt x="52019" y="2376"/>
                </a:lnTo>
                <a:lnTo>
                  <a:pt x="24679" y="29590"/>
                </a:lnTo>
                <a:lnTo>
                  <a:pt x="1842" y="111944"/>
                </a:lnTo>
                <a:lnTo>
                  <a:pt x="0" y="118718"/>
                </a:lnTo>
                <a:lnTo>
                  <a:pt x="1057" y="124561"/>
                </a:lnTo>
                <a:lnTo>
                  <a:pt x="4512" y="128959"/>
                </a:lnTo>
                <a:lnTo>
                  <a:pt x="7989" y="133273"/>
                </a:lnTo>
                <a:lnTo>
                  <a:pt x="13936" y="135692"/>
                </a:lnTo>
                <a:lnTo>
                  <a:pt x="2629333" y="135692"/>
                </a:lnTo>
                <a:lnTo>
                  <a:pt x="2642390" y="133320"/>
                </a:lnTo>
                <a:lnTo>
                  <a:pt x="2652498" y="127933"/>
                </a:lnTo>
                <a:lnTo>
                  <a:pt x="2531881" y="127933"/>
                </a:lnTo>
                <a:lnTo>
                  <a:pt x="2522608" y="127253"/>
                </a:lnTo>
                <a:lnTo>
                  <a:pt x="2517367" y="126153"/>
                </a:lnTo>
                <a:lnTo>
                  <a:pt x="2245942" y="126153"/>
                </a:lnTo>
                <a:lnTo>
                  <a:pt x="2245942" y="13172"/>
                </a:lnTo>
                <a:lnTo>
                  <a:pt x="2517898" y="13172"/>
                </a:lnTo>
                <a:lnTo>
                  <a:pt x="2523902" y="11972"/>
                </a:lnTo>
                <a:lnTo>
                  <a:pt x="2533200" y="11413"/>
                </a:lnTo>
                <a:lnTo>
                  <a:pt x="2693425" y="11413"/>
                </a:lnTo>
                <a:lnTo>
                  <a:pt x="2693373" y="11120"/>
                </a:lnTo>
                <a:lnTo>
                  <a:pt x="2689939" y="6711"/>
                </a:lnTo>
                <a:lnTo>
                  <a:pt x="2686483" y="2450"/>
                </a:lnTo>
                <a:lnTo>
                  <a:pt x="2680724" y="52"/>
                </a:lnTo>
                <a:lnTo>
                  <a:pt x="2673635" y="0"/>
                </a:lnTo>
                <a:close/>
              </a:path>
              <a:path w="2694940" h="135890">
                <a:moveTo>
                  <a:pt x="2535535" y="32197"/>
                </a:moveTo>
                <a:lnTo>
                  <a:pt x="2530383" y="32197"/>
                </a:lnTo>
                <a:lnTo>
                  <a:pt x="2526310" y="33014"/>
                </a:lnTo>
                <a:lnTo>
                  <a:pt x="2523357" y="34805"/>
                </a:lnTo>
                <a:lnTo>
                  <a:pt x="2520373" y="36532"/>
                </a:lnTo>
                <a:lnTo>
                  <a:pt x="2518939" y="38752"/>
                </a:lnTo>
                <a:lnTo>
                  <a:pt x="2518939" y="45841"/>
                </a:lnTo>
                <a:lnTo>
                  <a:pt x="2523828" y="49967"/>
                </a:lnTo>
                <a:lnTo>
                  <a:pt x="2543879" y="57819"/>
                </a:lnTo>
                <a:lnTo>
                  <a:pt x="2551938" y="61191"/>
                </a:lnTo>
                <a:lnTo>
                  <a:pt x="2576759" y="93180"/>
                </a:lnTo>
                <a:lnTo>
                  <a:pt x="2576079" y="100138"/>
                </a:lnTo>
                <a:lnTo>
                  <a:pt x="2542722" y="127299"/>
                </a:lnTo>
                <a:lnTo>
                  <a:pt x="2531881" y="127933"/>
                </a:lnTo>
                <a:lnTo>
                  <a:pt x="2652498" y="127933"/>
                </a:lnTo>
                <a:lnTo>
                  <a:pt x="2654436" y="126900"/>
                </a:lnTo>
                <a:lnTo>
                  <a:pt x="2664052" y="117479"/>
                </a:lnTo>
                <a:lnTo>
                  <a:pt x="2669824" y="106101"/>
                </a:lnTo>
                <a:lnTo>
                  <a:pt x="2687382" y="42616"/>
                </a:lnTo>
                <a:lnTo>
                  <a:pt x="2571544" y="42616"/>
                </a:lnTo>
                <a:lnTo>
                  <a:pt x="2560895" y="38051"/>
                </a:lnTo>
                <a:lnTo>
                  <a:pt x="2551345" y="34796"/>
                </a:lnTo>
                <a:lnTo>
                  <a:pt x="2542891" y="32846"/>
                </a:lnTo>
                <a:lnTo>
                  <a:pt x="2535535" y="32197"/>
                </a:lnTo>
                <a:close/>
              </a:path>
              <a:path w="2694940" h="135890">
                <a:moveTo>
                  <a:pt x="2369980" y="13172"/>
                </a:moveTo>
                <a:lnTo>
                  <a:pt x="2328724" y="13172"/>
                </a:lnTo>
                <a:lnTo>
                  <a:pt x="2328724" y="33988"/>
                </a:lnTo>
                <a:lnTo>
                  <a:pt x="2274182" y="33988"/>
                </a:lnTo>
                <a:lnTo>
                  <a:pt x="2274182" y="57705"/>
                </a:lnTo>
                <a:lnTo>
                  <a:pt x="2326065" y="57705"/>
                </a:lnTo>
                <a:lnTo>
                  <a:pt x="2326065" y="78489"/>
                </a:lnTo>
                <a:lnTo>
                  <a:pt x="2274182" y="78489"/>
                </a:lnTo>
                <a:lnTo>
                  <a:pt x="2274182" y="105389"/>
                </a:lnTo>
                <a:lnTo>
                  <a:pt x="2330044" y="105389"/>
                </a:lnTo>
                <a:lnTo>
                  <a:pt x="2330044" y="126153"/>
                </a:lnTo>
                <a:lnTo>
                  <a:pt x="2369980" y="126153"/>
                </a:lnTo>
                <a:lnTo>
                  <a:pt x="2369980" y="13172"/>
                </a:lnTo>
                <a:close/>
              </a:path>
              <a:path w="2694940" h="135890">
                <a:moveTo>
                  <a:pt x="2517898" y="13172"/>
                </a:moveTo>
                <a:lnTo>
                  <a:pt x="2419455" y="13172"/>
                </a:lnTo>
                <a:lnTo>
                  <a:pt x="2428144" y="13798"/>
                </a:lnTo>
                <a:lnTo>
                  <a:pt x="2435762" y="15676"/>
                </a:lnTo>
                <a:lnTo>
                  <a:pt x="2457893" y="46815"/>
                </a:lnTo>
                <a:lnTo>
                  <a:pt x="2457284" y="53510"/>
                </a:lnTo>
                <a:lnTo>
                  <a:pt x="2428964" y="80265"/>
                </a:lnTo>
                <a:lnTo>
                  <a:pt x="2420596" y="80898"/>
                </a:lnTo>
                <a:lnTo>
                  <a:pt x="2398178" y="80898"/>
                </a:lnTo>
                <a:lnTo>
                  <a:pt x="2398178" y="126153"/>
                </a:lnTo>
                <a:lnTo>
                  <a:pt x="2517367" y="126153"/>
                </a:lnTo>
                <a:lnTo>
                  <a:pt x="2512930" y="125221"/>
                </a:lnTo>
                <a:lnTo>
                  <a:pt x="2502845" y="121846"/>
                </a:lnTo>
                <a:lnTo>
                  <a:pt x="2492353" y="117137"/>
                </a:lnTo>
                <a:lnTo>
                  <a:pt x="2492353" y="92866"/>
                </a:lnTo>
                <a:lnTo>
                  <a:pt x="2547629" y="92866"/>
                </a:lnTo>
                <a:lnTo>
                  <a:pt x="2547629" y="92039"/>
                </a:lnTo>
                <a:lnTo>
                  <a:pt x="2542330" y="87588"/>
                </a:lnTo>
                <a:lnTo>
                  <a:pt x="2514394" y="76500"/>
                </a:lnTo>
                <a:lnTo>
                  <a:pt x="2510237" y="74772"/>
                </a:lnTo>
                <a:lnTo>
                  <a:pt x="2489714" y="50092"/>
                </a:lnTo>
                <a:lnTo>
                  <a:pt x="2489714" y="44030"/>
                </a:lnTo>
                <a:lnTo>
                  <a:pt x="2515546" y="13642"/>
                </a:lnTo>
                <a:lnTo>
                  <a:pt x="2517898" y="13172"/>
                </a:lnTo>
                <a:close/>
              </a:path>
              <a:path w="2694940" h="135890">
                <a:moveTo>
                  <a:pt x="2547629" y="92866"/>
                </a:moveTo>
                <a:lnTo>
                  <a:pt x="2492353" y="92866"/>
                </a:lnTo>
                <a:lnTo>
                  <a:pt x="2500520" y="98133"/>
                </a:lnTo>
                <a:lnTo>
                  <a:pt x="2507431" y="101797"/>
                </a:lnTo>
                <a:lnTo>
                  <a:pt x="2512939" y="104017"/>
                </a:lnTo>
                <a:lnTo>
                  <a:pt x="2518436" y="106101"/>
                </a:lnTo>
                <a:lnTo>
                  <a:pt x="2524174" y="107148"/>
                </a:lnTo>
                <a:lnTo>
                  <a:pt x="2541796" y="107148"/>
                </a:lnTo>
                <a:lnTo>
                  <a:pt x="2547629" y="103630"/>
                </a:lnTo>
                <a:lnTo>
                  <a:pt x="2547629" y="92866"/>
                </a:lnTo>
                <a:close/>
              </a:path>
              <a:path w="2694940" h="135890">
                <a:moveTo>
                  <a:pt x="2693425" y="11413"/>
                </a:moveTo>
                <a:lnTo>
                  <a:pt x="2533200" y="11413"/>
                </a:lnTo>
                <a:lnTo>
                  <a:pt x="2542612" y="11974"/>
                </a:lnTo>
                <a:lnTo>
                  <a:pt x="2552140" y="13659"/>
                </a:lnTo>
                <a:lnTo>
                  <a:pt x="2561785" y="16466"/>
                </a:lnTo>
                <a:lnTo>
                  <a:pt x="2571544" y="20397"/>
                </a:lnTo>
                <a:lnTo>
                  <a:pt x="2571544" y="42616"/>
                </a:lnTo>
                <a:lnTo>
                  <a:pt x="2687382" y="42616"/>
                </a:lnTo>
                <a:lnTo>
                  <a:pt x="2694420" y="17067"/>
                </a:lnTo>
                <a:lnTo>
                  <a:pt x="2693425" y="11413"/>
                </a:lnTo>
                <a:close/>
              </a:path>
            </a:pathLst>
          </a:custGeom>
          <a:solidFill>
            <a:srgbClr val="FFFFFF"/>
          </a:solidFill>
        </p:spPr>
        <p:txBody>
          <a:bodyPr wrap="square" lIns="0" tIns="0" rIns="0" bIns="0" rtlCol="0"/>
          <a:lstStyle/>
          <a:p>
            <a:endParaRPr/>
          </a:p>
        </p:txBody>
      </p:sp>
      <p:sp>
        <p:nvSpPr>
          <p:cNvPr id="46" name="object 46"/>
          <p:cNvSpPr/>
          <p:nvPr/>
        </p:nvSpPr>
        <p:spPr>
          <a:xfrm>
            <a:off x="16536773" y="1179011"/>
            <a:ext cx="2694940" cy="135890"/>
          </a:xfrm>
          <a:custGeom>
            <a:avLst/>
            <a:gdLst/>
            <a:ahLst/>
            <a:cxnLst/>
            <a:rect l="l" t="t" r="r" b="b"/>
            <a:pathLst>
              <a:path w="2694940" h="135890">
                <a:moveTo>
                  <a:pt x="2673625" y="0"/>
                </a:moveTo>
                <a:lnTo>
                  <a:pt x="65139" y="0"/>
                </a:lnTo>
                <a:lnTo>
                  <a:pt x="52019" y="2378"/>
                </a:lnTo>
                <a:lnTo>
                  <a:pt x="24669" y="29601"/>
                </a:lnTo>
                <a:lnTo>
                  <a:pt x="1842" y="111954"/>
                </a:lnTo>
                <a:lnTo>
                  <a:pt x="0" y="118680"/>
                </a:lnTo>
                <a:lnTo>
                  <a:pt x="1047" y="124572"/>
                </a:lnTo>
                <a:lnTo>
                  <a:pt x="4502" y="128969"/>
                </a:lnTo>
                <a:lnTo>
                  <a:pt x="7978" y="133273"/>
                </a:lnTo>
                <a:lnTo>
                  <a:pt x="13926" y="135692"/>
                </a:lnTo>
                <a:lnTo>
                  <a:pt x="2629333" y="135692"/>
                </a:lnTo>
                <a:lnTo>
                  <a:pt x="2642385" y="133320"/>
                </a:lnTo>
                <a:lnTo>
                  <a:pt x="2652490" y="127933"/>
                </a:lnTo>
                <a:lnTo>
                  <a:pt x="2531870" y="127933"/>
                </a:lnTo>
                <a:lnTo>
                  <a:pt x="2522602" y="127253"/>
                </a:lnTo>
                <a:lnTo>
                  <a:pt x="2517362" y="126153"/>
                </a:lnTo>
                <a:lnTo>
                  <a:pt x="2245931" y="126153"/>
                </a:lnTo>
                <a:lnTo>
                  <a:pt x="2245931" y="13172"/>
                </a:lnTo>
                <a:lnTo>
                  <a:pt x="2517892" y="13172"/>
                </a:lnTo>
                <a:lnTo>
                  <a:pt x="2523896" y="11972"/>
                </a:lnTo>
                <a:lnTo>
                  <a:pt x="2533189" y="11413"/>
                </a:lnTo>
                <a:lnTo>
                  <a:pt x="2693413" y="11413"/>
                </a:lnTo>
                <a:lnTo>
                  <a:pt x="2693363" y="11130"/>
                </a:lnTo>
                <a:lnTo>
                  <a:pt x="2689939" y="6711"/>
                </a:lnTo>
                <a:lnTo>
                  <a:pt x="2686483" y="2460"/>
                </a:lnTo>
                <a:lnTo>
                  <a:pt x="2680714" y="52"/>
                </a:lnTo>
                <a:lnTo>
                  <a:pt x="2673625" y="0"/>
                </a:lnTo>
                <a:close/>
              </a:path>
              <a:path w="2694940" h="135890">
                <a:moveTo>
                  <a:pt x="2535524" y="32197"/>
                </a:moveTo>
                <a:lnTo>
                  <a:pt x="2530383" y="32197"/>
                </a:lnTo>
                <a:lnTo>
                  <a:pt x="2526310" y="33025"/>
                </a:lnTo>
                <a:lnTo>
                  <a:pt x="2523357" y="34815"/>
                </a:lnTo>
                <a:lnTo>
                  <a:pt x="2520363" y="36532"/>
                </a:lnTo>
                <a:lnTo>
                  <a:pt x="2518939" y="38763"/>
                </a:lnTo>
                <a:lnTo>
                  <a:pt x="2518939" y="45841"/>
                </a:lnTo>
                <a:lnTo>
                  <a:pt x="2523818" y="49977"/>
                </a:lnTo>
                <a:lnTo>
                  <a:pt x="2543874" y="57821"/>
                </a:lnTo>
                <a:lnTo>
                  <a:pt x="2551936" y="61197"/>
                </a:lnTo>
                <a:lnTo>
                  <a:pt x="2576748" y="93190"/>
                </a:lnTo>
                <a:lnTo>
                  <a:pt x="2576070" y="100149"/>
                </a:lnTo>
                <a:lnTo>
                  <a:pt x="2542711" y="127301"/>
                </a:lnTo>
                <a:lnTo>
                  <a:pt x="2531870" y="127933"/>
                </a:lnTo>
                <a:lnTo>
                  <a:pt x="2652490" y="127933"/>
                </a:lnTo>
                <a:lnTo>
                  <a:pt x="2654428" y="126900"/>
                </a:lnTo>
                <a:lnTo>
                  <a:pt x="2664046" y="117479"/>
                </a:lnTo>
                <a:lnTo>
                  <a:pt x="2669824" y="106101"/>
                </a:lnTo>
                <a:lnTo>
                  <a:pt x="2687379" y="42626"/>
                </a:lnTo>
                <a:lnTo>
                  <a:pt x="2571544" y="42626"/>
                </a:lnTo>
                <a:lnTo>
                  <a:pt x="2560894" y="38059"/>
                </a:lnTo>
                <a:lnTo>
                  <a:pt x="2551339" y="34801"/>
                </a:lnTo>
                <a:lnTo>
                  <a:pt x="2542883" y="32848"/>
                </a:lnTo>
                <a:lnTo>
                  <a:pt x="2535524" y="32197"/>
                </a:lnTo>
                <a:close/>
              </a:path>
              <a:path w="2694940" h="135890">
                <a:moveTo>
                  <a:pt x="2369969" y="13172"/>
                </a:moveTo>
                <a:lnTo>
                  <a:pt x="2328724" y="13172"/>
                </a:lnTo>
                <a:lnTo>
                  <a:pt x="2328724" y="33988"/>
                </a:lnTo>
                <a:lnTo>
                  <a:pt x="2274182" y="33988"/>
                </a:lnTo>
                <a:lnTo>
                  <a:pt x="2274182" y="57705"/>
                </a:lnTo>
                <a:lnTo>
                  <a:pt x="2326054" y="57705"/>
                </a:lnTo>
                <a:lnTo>
                  <a:pt x="2326054" y="78489"/>
                </a:lnTo>
                <a:lnTo>
                  <a:pt x="2274182" y="78489"/>
                </a:lnTo>
                <a:lnTo>
                  <a:pt x="2274182" y="105399"/>
                </a:lnTo>
                <a:lnTo>
                  <a:pt x="2330044" y="105399"/>
                </a:lnTo>
                <a:lnTo>
                  <a:pt x="2330044" y="126153"/>
                </a:lnTo>
                <a:lnTo>
                  <a:pt x="2369969" y="126153"/>
                </a:lnTo>
                <a:lnTo>
                  <a:pt x="2369969" y="13172"/>
                </a:lnTo>
                <a:close/>
              </a:path>
              <a:path w="2694940" h="135890">
                <a:moveTo>
                  <a:pt x="2517892" y="13172"/>
                </a:moveTo>
                <a:lnTo>
                  <a:pt x="2419455" y="13172"/>
                </a:lnTo>
                <a:lnTo>
                  <a:pt x="2428142" y="13799"/>
                </a:lnTo>
                <a:lnTo>
                  <a:pt x="2435758" y="15680"/>
                </a:lnTo>
                <a:lnTo>
                  <a:pt x="2457893" y="46815"/>
                </a:lnTo>
                <a:lnTo>
                  <a:pt x="2457282" y="53516"/>
                </a:lnTo>
                <a:lnTo>
                  <a:pt x="2428964" y="80265"/>
                </a:lnTo>
                <a:lnTo>
                  <a:pt x="2420596" y="80898"/>
                </a:lnTo>
                <a:lnTo>
                  <a:pt x="2398167" y="80898"/>
                </a:lnTo>
                <a:lnTo>
                  <a:pt x="2398167" y="126153"/>
                </a:lnTo>
                <a:lnTo>
                  <a:pt x="2517362" y="126153"/>
                </a:lnTo>
                <a:lnTo>
                  <a:pt x="2512924" y="125221"/>
                </a:lnTo>
                <a:lnTo>
                  <a:pt x="2502840" y="121846"/>
                </a:lnTo>
                <a:lnTo>
                  <a:pt x="2492353" y="117137"/>
                </a:lnTo>
                <a:lnTo>
                  <a:pt x="2492353" y="92876"/>
                </a:lnTo>
                <a:lnTo>
                  <a:pt x="2547629" y="92876"/>
                </a:lnTo>
                <a:lnTo>
                  <a:pt x="2547629" y="92039"/>
                </a:lnTo>
                <a:lnTo>
                  <a:pt x="2542320" y="87588"/>
                </a:lnTo>
                <a:lnTo>
                  <a:pt x="2514394" y="76500"/>
                </a:lnTo>
                <a:lnTo>
                  <a:pt x="2510237" y="74772"/>
                </a:lnTo>
                <a:lnTo>
                  <a:pt x="2489714" y="50092"/>
                </a:lnTo>
                <a:lnTo>
                  <a:pt x="2489714" y="44040"/>
                </a:lnTo>
                <a:lnTo>
                  <a:pt x="2515541" y="13642"/>
                </a:lnTo>
                <a:lnTo>
                  <a:pt x="2517892" y="13172"/>
                </a:lnTo>
                <a:close/>
              </a:path>
              <a:path w="2694940" h="135890">
                <a:moveTo>
                  <a:pt x="2547629" y="92876"/>
                </a:moveTo>
                <a:lnTo>
                  <a:pt x="2492353" y="92876"/>
                </a:lnTo>
                <a:lnTo>
                  <a:pt x="2500520" y="98143"/>
                </a:lnTo>
                <a:lnTo>
                  <a:pt x="2507431" y="101797"/>
                </a:lnTo>
                <a:lnTo>
                  <a:pt x="2512928" y="104017"/>
                </a:lnTo>
                <a:lnTo>
                  <a:pt x="2518436" y="106101"/>
                </a:lnTo>
                <a:lnTo>
                  <a:pt x="2524174" y="107159"/>
                </a:lnTo>
                <a:lnTo>
                  <a:pt x="2541796" y="107159"/>
                </a:lnTo>
                <a:lnTo>
                  <a:pt x="2547629" y="103640"/>
                </a:lnTo>
                <a:lnTo>
                  <a:pt x="2547629" y="92876"/>
                </a:lnTo>
                <a:close/>
              </a:path>
              <a:path w="2694940" h="135890">
                <a:moveTo>
                  <a:pt x="2693413" y="11413"/>
                </a:moveTo>
                <a:lnTo>
                  <a:pt x="2533189" y="11413"/>
                </a:lnTo>
                <a:lnTo>
                  <a:pt x="2542603" y="11974"/>
                </a:lnTo>
                <a:lnTo>
                  <a:pt x="2552135" y="13659"/>
                </a:lnTo>
                <a:lnTo>
                  <a:pt x="2561783" y="16466"/>
                </a:lnTo>
                <a:lnTo>
                  <a:pt x="2571544" y="20397"/>
                </a:lnTo>
                <a:lnTo>
                  <a:pt x="2571544" y="42626"/>
                </a:lnTo>
                <a:lnTo>
                  <a:pt x="2687379" y="42626"/>
                </a:lnTo>
                <a:lnTo>
                  <a:pt x="2694420" y="17067"/>
                </a:lnTo>
                <a:lnTo>
                  <a:pt x="2693413" y="11413"/>
                </a:lnTo>
                <a:close/>
              </a:path>
            </a:pathLst>
          </a:custGeom>
          <a:solidFill>
            <a:srgbClr val="FFFFFF"/>
          </a:solidFill>
        </p:spPr>
        <p:txBody>
          <a:bodyPr wrap="square" lIns="0" tIns="0" rIns="0" bIns="0" rtlCol="0"/>
          <a:lstStyle/>
          <a:p>
            <a:endParaRPr/>
          </a:p>
        </p:txBody>
      </p:sp>
      <p:sp>
        <p:nvSpPr>
          <p:cNvPr id="47" name="object 47"/>
          <p:cNvSpPr txBox="1"/>
          <p:nvPr/>
        </p:nvSpPr>
        <p:spPr>
          <a:xfrm>
            <a:off x="874042" y="10351675"/>
            <a:ext cx="1301750" cy="422909"/>
          </a:xfrm>
          <a:prstGeom prst="rect">
            <a:avLst/>
          </a:prstGeom>
        </p:spPr>
        <p:txBody>
          <a:bodyPr vert="horz" wrap="square" lIns="0" tIns="0" rIns="0" bIns="0" rtlCol="0">
            <a:spAutoFit/>
          </a:bodyPr>
          <a:lstStyle/>
          <a:p>
            <a:pPr marL="12700">
              <a:lnSpc>
                <a:spcPts val="3065"/>
              </a:lnSpc>
            </a:pPr>
            <a:r>
              <a:rPr sz="3100" spc="-114" dirty="0">
                <a:solidFill>
                  <a:srgbClr val="FFFFFF"/>
                </a:solidFill>
                <a:latin typeface="Calibri-Light"/>
                <a:cs typeface="Calibri-Light"/>
              </a:rPr>
              <a:t>20.02.20</a:t>
            </a:r>
            <a:endParaRPr sz="3100">
              <a:latin typeface="Calibri-Light"/>
              <a:cs typeface="Calibri-Light"/>
            </a:endParaRPr>
          </a:p>
        </p:txBody>
      </p:sp>
      <p:sp>
        <p:nvSpPr>
          <p:cNvPr id="48" name="object 48"/>
          <p:cNvSpPr txBox="1"/>
          <p:nvPr/>
        </p:nvSpPr>
        <p:spPr>
          <a:xfrm>
            <a:off x="17204459" y="10351675"/>
            <a:ext cx="1939925" cy="422909"/>
          </a:xfrm>
          <a:prstGeom prst="rect">
            <a:avLst/>
          </a:prstGeom>
        </p:spPr>
        <p:txBody>
          <a:bodyPr vert="horz" wrap="square" lIns="0" tIns="0" rIns="0" bIns="0" rtlCol="0">
            <a:spAutoFit/>
          </a:bodyPr>
          <a:lstStyle/>
          <a:p>
            <a:pPr marL="12700">
              <a:lnSpc>
                <a:spcPts val="3065"/>
              </a:lnSpc>
            </a:pPr>
            <a:r>
              <a:rPr sz="3100" spc="-95" dirty="0">
                <a:solidFill>
                  <a:srgbClr val="FFFFFF"/>
                </a:solidFill>
                <a:latin typeface="Calibri-Light"/>
                <a:cs typeface="Calibri-Light"/>
              </a:rPr>
              <a:t>Añadir</a:t>
            </a:r>
            <a:r>
              <a:rPr sz="3100" spc="-300" dirty="0">
                <a:solidFill>
                  <a:srgbClr val="FFFFFF"/>
                </a:solidFill>
                <a:latin typeface="Calibri-Light"/>
                <a:cs typeface="Calibri-Light"/>
              </a:rPr>
              <a:t> </a:t>
            </a:r>
            <a:r>
              <a:rPr sz="3100" spc="-140" dirty="0">
                <a:solidFill>
                  <a:srgbClr val="FFFFFF"/>
                </a:solidFill>
                <a:latin typeface="Calibri-Light"/>
                <a:cs typeface="Calibri-Light"/>
              </a:rPr>
              <a:t>footer</a:t>
            </a:r>
            <a:endParaRPr sz="3100">
              <a:latin typeface="Calibri-Light"/>
              <a:cs typeface="Calibri-Light"/>
            </a:endParaRPr>
          </a:p>
        </p:txBody>
      </p:sp>
      <p:sp>
        <p:nvSpPr>
          <p:cNvPr id="3" name="Rectángulo 2">
            <a:extLst>
              <a:ext uri="{FF2B5EF4-FFF2-40B4-BE49-F238E27FC236}">
                <a16:creationId xmlns:a16="http://schemas.microsoft.com/office/drawing/2014/main" xmlns="" id="{EBDA7E18-E302-764F-9428-AB5ED6CCF066}"/>
              </a:ext>
            </a:extLst>
          </p:cNvPr>
          <p:cNvSpPr/>
          <p:nvPr/>
        </p:nvSpPr>
        <p:spPr>
          <a:xfrm>
            <a:off x="2829928" y="2474495"/>
            <a:ext cx="17040189" cy="7294305"/>
          </a:xfrm>
          <a:prstGeom prst="rect">
            <a:avLst/>
          </a:prstGeom>
        </p:spPr>
        <p:txBody>
          <a:bodyPr wrap="square">
            <a:spAutoFit/>
          </a:bodyPr>
          <a:lstStyle/>
          <a:p>
            <a:pPr marL="685800" indent="-685800">
              <a:buFont typeface="Arial"/>
              <a:buChar char="•"/>
            </a:pPr>
            <a:r>
              <a:rPr lang="es-CO" sz="3600" dirty="0">
                <a:solidFill>
                  <a:schemeClr val="tx1">
                    <a:lumMod val="65000"/>
                    <a:lumOff val="35000"/>
                  </a:schemeClr>
                </a:solidFill>
              </a:rPr>
              <a:t>Inicio 08:00 am – Finalización 09:30 am.</a:t>
            </a:r>
          </a:p>
          <a:p>
            <a:pPr marL="685800" indent="-685800">
              <a:buFont typeface="Arial"/>
              <a:buChar char="•"/>
            </a:pPr>
            <a:r>
              <a:rPr lang="es-CO" sz="3600" dirty="0">
                <a:solidFill>
                  <a:schemeClr val="tx1">
                    <a:lumMod val="65000"/>
                    <a:lumOff val="35000"/>
                  </a:schemeClr>
                </a:solidFill>
              </a:rPr>
              <a:t>Presentación Informe de Gestión.</a:t>
            </a:r>
            <a:endParaRPr lang="es-CO" sz="3600" dirty="0">
              <a:solidFill>
                <a:schemeClr val="tx1">
                  <a:lumMod val="65000"/>
                  <a:lumOff val="35000"/>
                </a:schemeClr>
              </a:solidFill>
              <a:latin typeface="Calibri" panose="020F0502020204030204" pitchFamily="34" charset="0"/>
            </a:endParaRPr>
          </a:p>
          <a:p>
            <a:pPr marL="685800" lvl="0" indent="-685800">
              <a:buFont typeface="Arial"/>
              <a:buChar char="•"/>
            </a:pPr>
            <a:r>
              <a:rPr lang="es-CO" sz="3600" dirty="0">
                <a:solidFill>
                  <a:schemeClr val="tx1">
                    <a:lumMod val="65000"/>
                    <a:lumOff val="35000"/>
                  </a:schemeClr>
                </a:solidFill>
                <a:latin typeface="Calibri" panose="020F0502020204030204" pitchFamily="34" charset="0"/>
              </a:rPr>
              <a:t>Cada </a:t>
            </a:r>
            <a:r>
              <a:rPr lang="es-CO" sz="3600" dirty="0">
                <a:solidFill>
                  <a:schemeClr val="tx1">
                    <a:lumMod val="65000"/>
                    <a:lumOff val="35000"/>
                  </a:schemeClr>
                </a:solidFill>
              </a:rPr>
              <a:t>intervención será de 15 minutos</a:t>
            </a:r>
          </a:p>
          <a:p>
            <a:pPr marL="685800" lvl="0" indent="-685800">
              <a:buFont typeface="Arial"/>
              <a:buChar char="•"/>
            </a:pPr>
            <a:r>
              <a:rPr lang="es-ES" sz="3600" dirty="0">
                <a:solidFill>
                  <a:schemeClr val="tx1">
                    <a:lumMod val="65000"/>
                    <a:lumOff val="35000"/>
                  </a:schemeClr>
                </a:solidFill>
              </a:rPr>
              <a:t>La intervención de la ciudadanía - Preguntas y Respuestas - dispondrá de 10 minutos.</a:t>
            </a:r>
          </a:p>
          <a:p>
            <a:pPr marL="685800" lvl="0" indent="-685800">
              <a:buFont typeface="Arial"/>
              <a:buChar char="•"/>
            </a:pPr>
            <a:r>
              <a:rPr lang="es-CO" sz="3600" dirty="0">
                <a:solidFill>
                  <a:schemeClr val="tx1">
                    <a:lumMod val="65000"/>
                    <a:lumOff val="35000"/>
                  </a:schemeClr>
                </a:solidFill>
              </a:rPr>
              <a:t>El ciudadano realiza la pregunta a través del chat del link de conexión y se seleccionará una (1) por cada  tema. </a:t>
            </a:r>
          </a:p>
          <a:p>
            <a:pPr marL="685800" lvl="0" indent="-685800">
              <a:buFont typeface="Arial"/>
              <a:buChar char="•"/>
            </a:pPr>
            <a:r>
              <a:rPr lang="es-CO" sz="3600" dirty="0">
                <a:solidFill>
                  <a:schemeClr val="tx1">
                    <a:lumMod val="65000"/>
                    <a:lumOff val="35000"/>
                  </a:schemeClr>
                </a:solidFill>
              </a:rPr>
              <a:t>Se responderán máximo 10 preguntas aleatoriamente seleccionadas, las demás serán resueltas y se incluirán en el informe final  publicado en la página web de Famisanar dentro de los 15 días hábiles siguientes a la audiencia. </a:t>
            </a:r>
          </a:p>
          <a:p>
            <a:pPr marL="685800" lvl="0" indent="-685800">
              <a:buFont typeface="Arial"/>
              <a:buChar char="•"/>
            </a:pPr>
            <a:r>
              <a:rPr lang="es-CO" sz="3600" dirty="0">
                <a:solidFill>
                  <a:schemeClr val="tx1">
                    <a:lumMod val="65000"/>
                    <a:lumOff val="35000"/>
                  </a:schemeClr>
                </a:solidFill>
              </a:rPr>
              <a:t>No se admitirán preguntas reiterativas.</a:t>
            </a:r>
          </a:p>
          <a:p>
            <a:pPr marL="685800" lvl="0" indent="-685800">
              <a:buFont typeface="Arial"/>
              <a:buChar char="•"/>
            </a:pPr>
            <a:r>
              <a:rPr lang="es-CO" sz="3600" dirty="0">
                <a:solidFill>
                  <a:schemeClr val="tx1">
                    <a:lumMod val="65000"/>
                    <a:lumOff val="35000"/>
                  </a:schemeClr>
                </a:solidFill>
              </a:rPr>
              <a:t>Este espacio es un ejercicio democrático para el mejoramiento de la gestión que no debe convertirse en un debate.</a:t>
            </a:r>
          </a:p>
          <a:p>
            <a:pPr marL="685800" indent="-685800">
              <a:buFont typeface="Arial"/>
              <a:buChar char="•"/>
            </a:pPr>
            <a:endParaRPr lang="es-CO" sz="3600" dirty="0">
              <a:solidFill>
                <a:schemeClr val="tx1">
                  <a:lumMod val="65000"/>
                  <a:lumOff val="35000"/>
                </a:schemeClr>
              </a:solidFill>
            </a:endParaRPr>
          </a:p>
        </p:txBody>
      </p:sp>
      <p:sp>
        <p:nvSpPr>
          <p:cNvPr id="49" name="object 7"/>
          <p:cNvSpPr/>
          <p:nvPr/>
        </p:nvSpPr>
        <p:spPr>
          <a:xfrm>
            <a:off x="758825" y="890718"/>
            <a:ext cx="1003603" cy="977635"/>
          </a:xfrm>
          <a:prstGeom prst="rect">
            <a:avLst/>
          </a:prstGeom>
          <a:blipFill>
            <a:blip r:embed="rId6" cstate="print"/>
            <a:stretch>
              <a:fillRect/>
            </a:stretch>
          </a:blipFill>
        </p:spPr>
        <p:txBody>
          <a:bodyPr wrap="square" lIns="0" tIns="0" rIns="0" bIns="0" rtlCol="0"/>
          <a:lstStyle/>
          <a:p>
            <a:endParaRPr/>
          </a:p>
        </p:txBody>
      </p:sp>
      <p:sp>
        <p:nvSpPr>
          <p:cNvPr id="51" name="object 9"/>
          <p:cNvSpPr/>
          <p:nvPr/>
        </p:nvSpPr>
        <p:spPr>
          <a:xfrm>
            <a:off x="1686954" y="555650"/>
            <a:ext cx="305435" cy="1510665"/>
          </a:xfrm>
          <a:custGeom>
            <a:avLst/>
            <a:gdLst/>
            <a:ahLst/>
            <a:cxnLst/>
            <a:rect l="l" t="t" r="r" b="b"/>
            <a:pathLst>
              <a:path w="305435" h="1510664">
                <a:moveTo>
                  <a:pt x="304985" y="0"/>
                </a:moveTo>
                <a:lnTo>
                  <a:pt x="0" y="0"/>
                </a:lnTo>
                <a:lnTo>
                  <a:pt x="0" y="1510613"/>
                </a:lnTo>
                <a:lnTo>
                  <a:pt x="304985" y="1510613"/>
                </a:lnTo>
                <a:lnTo>
                  <a:pt x="304985" y="0"/>
                </a:lnTo>
                <a:close/>
              </a:path>
            </a:pathLst>
          </a:custGeom>
          <a:solidFill>
            <a:srgbClr val="FFFFFF"/>
          </a:solidFill>
        </p:spPr>
        <p:txBody>
          <a:bodyPr wrap="square" lIns="0" tIns="0" rIns="0" bIns="0" rtlCol="0"/>
          <a:lstStyle/>
          <a:p>
            <a:endParaRPr/>
          </a:p>
        </p:txBody>
      </p:sp>
      <p:sp>
        <p:nvSpPr>
          <p:cNvPr id="52" name="object 10"/>
          <p:cNvSpPr/>
          <p:nvPr/>
        </p:nvSpPr>
        <p:spPr>
          <a:xfrm>
            <a:off x="1678043" y="638810"/>
            <a:ext cx="168392" cy="1510613"/>
          </a:xfrm>
          <a:prstGeom prst="rect">
            <a:avLst/>
          </a:prstGeom>
          <a:blipFill>
            <a:blip r:embed="rId7" cstate="print"/>
            <a:stretch>
              <a:fillRect/>
            </a:stretch>
          </a:blipFill>
        </p:spPr>
        <p:txBody>
          <a:bodyPr wrap="square" lIns="0" tIns="0" rIns="0" bIns="0" rtlCol="0"/>
          <a:lstStyle/>
          <a:p>
            <a:endParaRPr/>
          </a:p>
        </p:txBody>
      </p:sp>
      <p:sp>
        <p:nvSpPr>
          <p:cNvPr id="53" name="object 11"/>
          <p:cNvSpPr/>
          <p:nvPr/>
        </p:nvSpPr>
        <p:spPr>
          <a:xfrm>
            <a:off x="1762250" y="638810"/>
            <a:ext cx="305435" cy="1510665"/>
          </a:xfrm>
          <a:custGeom>
            <a:avLst/>
            <a:gdLst/>
            <a:ahLst/>
            <a:cxnLst/>
            <a:rect l="l" t="t" r="r" b="b"/>
            <a:pathLst>
              <a:path w="305435" h="1510664">
                <a:moveTo>
                  <a:pt x="304985" y="0"/>
                </a:moveTo>
                <a:lnTo>
                  <a:pt x="0" y="0"/>
                </a:lnTo>
                <a:lnTo>
                  <a:pt x="0" y="1510613"/>
                </a:lnTo>
                <a:lnTo>
                  <a:pt x="304985" y="1510613"/>
                </a:lnTo>
                <a:lnTo>
                  <a:pt x="304985" y="0"/>
                </a:lnTo>
                <a:close/>
              </a:path>
            </a:pathLst>
          </a:custGeom>
          <a:solidFill>
            <a:srgbClr val="FFFFFF"/>
          </a:solidFill>
        </p:spPr>
        <p:txBody>
          <a:bodyPr wrap="square" lIns="0" tIns="0" rIns="0" bIns="0" rtlCol="0"/>
          <a:lstStyle/>
          <a:p>
            <a:endParaRPr/>
          </a:p>
        </p:txBody>
      </p:sp>
      <p:grpSp>
        <p:nvGrpSpPr>
          <p:cNvPr id="50" name="Grupo 49">
            <a:extLst>
              <a:ext uri="{FF2B5EF4-FFF2-40B4-BE49-F238E27FC236}">
                <a16:creationId xmlns:a16="http://schemas.microsoft.com/office/drawing/2014/main" xmlns="" id="{47DC4377-4519-420D-AEFE-F68E816658FA}"/>
              </a:ext>
            </a:extLst>
          </p:cNvPr>
          <p:cNvGrpSpPr/>
          <p:nvPr/>
        </p:nvGrpSpPr>
        <p:grpSpPr>
          <a:xfrm>
            <a:off x="16681450" y="0"/>
            <a:ext cx="3422649" cy="2086450"/>
            <a:chOff x="15391902" y="0"/>
            <a:chExt cx="4712197" cy="2816664"/>
          </a:xfrm>
        </p:grpSpPr>
        <p:sp>
          <p:nvSpPr>
            <p:cNvPr id="54" name="object 27">
              <a:extLst>
                <a:ext uri="{FF2B5EF4-FFF2-40B4-BE49-F238E27FC236}">
                  <a16:creationId xmlns:a16="http://schemas.microsoft.com/office/drawing/2014/main" xmlns="" id="{F0B3D6F1-34B1-4F30-8D1D-D87047C36600}"/>
                </a:ext>
              </a:extLst>
            </p:cNvPr>
            <p:cNvSpPr/>
            <p:nvPr/>
          </p:nvSpPr>
          <p:spPr>
            <a:xfrm>
              <a:off x="15391902" y="0"/>
              <a:ext cx="4712197" cy="2816664"/>
            </a:xfrm>
            <a:prstGeom prst="rect">
              <a:avLst/>
            </a:prstGeom>
            <a:blipFill>
              <a:blip r:embed="rId8" cstate="print"/>
              <a:stretch>
                <a:fillRect/>
              </a:stretch>
            </a:blipFill>
          </p:spPr>
          <p:txBody>
            <a:bodyPr wrap="square" lIns="0" tIns="0" rIns="0" bIns="0" rtlCol="0"/>
            <a:lstStyle/>
            <a:p>
              <a:endParaRPr dirty="0"/>
            </a:p>
          </p:txBody>
        </p:sp>
        <p:sp>
          <p:nvSpPr>
            <p:cNvPr id="55" name="object 28">
              <a:extLst>
                <a:ext uri="{FF2B5EF4-FFF2-40B4-BE49-F238E27FC236}">
                  <a16:creationId xmlns:a16="http://schemas.microsoft.com/office/drawing/2014/main" xmlns="" id="{7E445B76-0FD7-460D-B375-C9213A7A04A1}"/>
                </a:ext>
              </a:extLst>
            </p:cNvPr>
            <p:cNvSpPr/>
            <p:nvPr/>
          </p:nvSpPr>
          <p:spPr>
            <a:xfrm>
              <a:off x="16243583" y="962530"/>
              <a:ext cx="111253" cy="108436"/>
            </a:xfrm>
            <a:prstGeom prst="rect">
              <a:avLst/>
            </a:prstGeom>
            <a:blipFill>
              <a:blip r:embed="rId3" cstate="print"/>
              <a:stretch>
                <a:fillRect/>
              </a:stretch>
            </a:blipFill>
          </p:spPr>
          <p:txBody>
            <a:bodyPr wrap="square" lIns="0" tIns="0" rIns="0" bIns="0" rtlCol="0"/>
            <a:lstStyle/>
            <a:p>
              <a:endParaRPr dirty="0"/>
            </a:p>
          </p:txBody>
        </p:sp>
        <p:sp>
          <p:nvSpPr>
            <p:cNvPr id="56" name="object 29">
              <a:extLst>
                <a:ext uri="{FF2B5EF4-FFF2-40B4-BE49-F238E27FC236}">
                  <a16:creationId xmlns:a16="http://schemas.microsoft.com/office/drawing/2014/main" xmlns="" id="{8D90B009-5E48-4566-9D35-7A5FBB4BD8E2}"/>
                </a:ext>
              </a:extLst>
            </p:cNvPr>
            <p:cNvSpPr/>
            <p:nvPr/>
          </p:nvSpPr>
          <p:spPr>
            <a:xfrm>
              <a:off x="16092571" y="986553"/>
              <a:ext cx="405765" cy="155575"/>
            </a:xfrm>
            <a:custGeom>
              <a:avLst/>
              <a:gdLst/>
              <a:ahLst/>
              <a:cxnLst/>
              <a:rect l="l" t="t" r="r" b="b"/>
              <a:pathLst>
                <a:path w="405765" h="155575">
                  <a:moveTo>
                    <a:pt x="25234" y="0"/>
                  </a:moveTo>
                  <a:lnTo>
                    <a:pt x="15363" y="1938"/>
                  </a:lnTo>
                  <a:lnTo>
                    <a:pt x="7347" y="7240"/>
                  </a:lnTo>
                  <a:lnTo>
                    <a:pt x="1966" y="15134"/>
                  </a:lnTo>
                  <a:lnTo>
                    <a:pt x="0" y="24847"/>
                  </a:lnTo>
                  <a:lnTo>
                    <a:pt x="0" y="30292"/>
                  </a:lnTo>
                  <a:lnTo>
                    <a:pt x="2020" y="35862"/>
                  </a:lnTo>
                  <a:lnTo>
                    <a:pt x="5853" y="40271"/>
                  </a:lnTo>
                  <a:lnTo>
                    <a:pt x="35282" y="82149"/>
                  </a:lnTo>
                  <a:lnTo>
                    <a:pt x="73951" y="116242"/>
                  </a:lnTo>
                  <a:lnTo>
                    <a:pt x="119691" y="141085"/>
                  </a:lnTo>
                  <a:lnTo>
                    <a:pt x="170329" y="155209"/>
                  </a:lnTo>
                  <a:lnTo>
                    <a:pt x="181564" y="138711"/>
                  </a:lnTo>
                  <a:lnTo>
                    <a:pt x="196758" y="125968"/>
                  </a:lnTo>
                  <a:lnTo>
                    <a:pt x="214819" y="117754"/>
                  </a:lnTo>
                  <a:lnTo>
                    <a:pt x="234652" y="114844"/>
                  </a:lnTo>
                  <a:lnTo>
                    <a:pt x="336684" y="114844"/>
                  </a:lnTo>
                  <a:lnTo>
                    <a:pt x="344953" y="108750"/>
                  </a:lnTo>
                  <a:lnTo>
                    <a:pt x="204140" y="108750"/>
                  </a:lnTo>
                  <a:lnTo>
                    <a:pt x="158204" y="102661"/>
                  </a:lnTo>
                  <a:lnTo>
                    <a:pt x="115821" y="84933"/>
                  </a:lnTo>
                  <a:lnTo>
                    <a:pt x="79024" y="56373"/>
                  </a:lnTo>
                  <a:lnTo>
                    <a:pt x="49851" y="17790"/>
                  </a:lnTo>
                  <a:lnTo>
                    <a:pt x="44711" y="9846"/>
                  </a:lnTo>
                  <a:lnTo>
                    <a:pt x="38764" y="4304"/>
                  </a:lnTo>
                  <a:lnTo>
                    <a:pt x="32207" y="1058"/>
                  </a:lnTo>
                  <a:lnTo>
                    <a:pt x="25234" y="0"/>
                  </a:lnTo>
                  <a:close/>
                </a:path>
                <a:path w="405765" h="155575">
                  <a:moveTo>
                    <a:pt x="336684" y="114844"/>
                  </a:moveTo>
                  <a:lnTo>
                    <a:pt x="234652" y="114844"/>
                  </a:lnTo>
                  <a:lnTo>
                    <a:pt x="250924" y="116738"/>
                  </a:lnTo>
                  <a:lnTo>
                    <a:pt x="266192" y="122131"/>
                  </a:lnTo>
                  <a:lnTo>
                    <a:pt x="279726" y="130592"/>
                  </a:lnTo>
                  <a:lnTo>
                    <a:pt x="290797" y="141692"/>
                  </a:lnTo>
                  <a:lnTo>
                    <a:pt x="323493" y="124564"/>
                  </a:lnTo>
                  <a:lnTo>
                    <a:pt x="336684" y="114844"/>
                  </a:lnTo>
                  <a:close/>
                </a:path>
                <a:path w="405765" h="155575">
                  <a:moveTo>
                    <a:pt x="380124" y="6345"/>
                  </a:moveTo>
                  <a:lnTo>
                    <a:pt x="371339" y="6345"/>
                  </a:lnTo>
                  <a:lnTo>
                    <a:pt x="362941" y="11025"/>
                  </a:lnTo>
                  <a:lnTo>
                    <a:pt x="358491" y="18229"/>
                  </a:lnTo>
                  <a:lnTo>
                    <a:pt x="330847" y="55308"/>
                  </a:lnTo>
                  <a:lnTo>
                    <a:pt x="294261" y="83877"/>
                  </a:lnTo>
                  <a:lnTo>
                    <a:pt x="251203" y="102251"/>
                  </a:lnTo>
                  <a:lnTo>
                    <a:pt x="204140" y="108750"/>
                  </a:lnTo>
                  <a:lnTo>
                    <a:pt x="344953" y="108750"/>
                  </a:lnTo>
                  <a:lnTo>
                    <a:pt x="353040" y="102791"/>
                  </a:lnTo>
                  <a:lnTo>
                    <a:pt x="378658" y="76657"/>
                  </a:lnTo>
                  <a:lnTo>
                    <a:pt x="399568" y="46448"/>
                  </a:lnTo>
                  <a:lnTo>
                    <a:pt x="403160" y="42113"/>
                  </a:lnTo>
                  <a:lnTo>
                    <a:pt x="405149" y="36532"/>
                  </a:lnTo>
                  <a:lnTo>
                    <a:pt x="405149" y="31025"/>
                  </a:lnTo>
                  <a:lnTo>
                    <a:pt x="403190" y="21452"/>
                  </a:lnTo>
                  <a:lnTo>
                    <a:pt x="397839" y="13604"/>
                  </a:lnTo>
                  <a:lnTo>
                    <a:pt x="389887" y="8296"/>
                  </a:lnTo>
                  <a:lnTo>
                    <a:pt x="380124" y="6345"/>
                  </a:lnTo>
                  <a:close/>
                </a:path>
              </a:pathLst>
            </a:custGeom>
            <a:solidFill>
              <a:srgbClr val="FFFFFF"/>
            </a:solidFill>
          </p:spPr>
          <p:txBody>
            <a:bodyPr wrap="square" lIns="0" tIns="0" rIns="0" bIns="0" rtlCol="0"/>
            <a:lstStyle/>
            <a:p>
              <a:endParaRPr dirty="0"/>
            </a:p>
          </p:txBody>
        </p:sp>
        <p:sp>
          <p:nvSpPr>
            <p:cNvPr id="57" name="object 30">
              <a:extLst>
                <a:ext uri="{FF2B5EF4-FFF2-40B4-BE49-F238E27FC236}">
                  <a16:creationId xmlns:a16="http://schemas.microsoft.com/office/drawing/2014/main" xmlns="" id="{A486091E-D5CA-4A76-8D43-3C5FA349E636}"/>
                </a:ext>
              </a:extLst>
            </p:cNvPr>
            <p:cNvSpPr/>
            <p:nvPr/>
          </p:nvSpPr>
          <p:spPr>
            <a:xfrm>
              <a:off x="16278322" y="792962"/>
              <a:ext cx="111158" cy="108499"/>
            </a:xfrm>
            <a:prstGeom prst="rect">
              <a:avLst/>
            </a:prstGeom>
            <a:blipFill>
              <a:blip r:embed="rId4" cstate="print"/>
              <a:stretch>
                <a:fillRect/>
              </a:stretch>
            </a:blipFill>
          </p:spPr>
          <p:txBody>
            <a:bodyPr wrap="square" lIns="0" tIns="0" rIns="0" bIns="0" rtlCol="0"/>
            <a:lstStyle/>
            <a:p>
              <a:endParaRPr dirty="0"/>
            </a:p>
          </p:txBody>
        </p:sp>
        <p:sp>
          <p:nvSpPr>
            <p:cNvPr id="58" name="object 31">
              <a:extLst>
                <a:ext uri="{FF2B5EF4-FFF2-40B4-BE49-F238E27FC236}">
                  <a16:creationId xmlns:a16="http://schemas.microsoft.com/office/drawing/2014/main" xmlns="" id="{A27F7336-FD43-4350-B264-7A64B0388B54}"/>
                </a:ext>
              </a:extLst>
            </p:cNvPr>
            <p:cNvSpPr/>
            <p:nvPr/>
          </p:nvSpPr>
          <p:spPr>
            <a:xfrm>
              <a:off x="16153058" y="703868"/>
              <a:ext cx="382905" cy="296545"/>
            </a:xfrm>
            <a:custGeom>
              <a:avLst/>
              <a:gdLst/>
              <a:ahLst/>
              <a:cxnLst/>
              <a:rect l="l" t="t" r="r" b="b"/>
              <a:pathLst>
                <a:path w="382905" h="296544">
                  <a:moveTo>
                    <a:pt x="363162" y="245753"/>
                  </a:moveTo>
                  <a:lnTo>
                    <a:pt x="145681" y="245753"/>
                  </a:lnTo>
                  <a:lnTo>
                    <a:pt x="168589" y="249511"/>
                  </a:lnTo>
                  <a:lnTo>
                    <a:pt x="188508" y="259961"/>
                  </a:lnTo>
                  <a:lnTo>
                    <a:pt x="204016" y="275867"/>
                  </a:lnTo>
                  <a:lnTo>
                    <a:pt x="213689" y="295993"/>
                  </a:lnTo>
                  <a:lnTo>
                    <a:pt x="217208" y="295385"/>
                  </a:lnTo>
                  <a:lnTo>
                    <a:pt x="223893" y="295385"/>
                  </a:lnTo>
                  <a:lnTo>
                    <a:pt x="264483" y="291538"/>
                  </a:lnTo>
                  <a:lnTo>
                    <a:pt x="304760" y="280097"/>
                  </a:lnTo>
                  <a:lnTo>
                    <a:pt x="341958" y="261790"/>
                  </a:lnTo>
                  <a:lnTo>
                    <a:pt x="363162" y="245753"/>
                  </a:lnTo>
                  <a:close/>
                </a:path>
                <a:path w="382905" h="296544">
                  <a:moveTo>
                    <a:pt x="223893" y="295385"/>
                  </a:moveTo>
                  <a:lnTo>
                    <a:pt x="217208" y="295385"/>
                  </a:lnTo>
                  <a:lnTo>
                    <a:pt x="220045" y="295490"/>
                  </a:lnTo>
                  <a:lnTo>
                    <a:pt x="222789" y="295490"/>
                  </a:lnTo>
                  <a:lnTo>
                    <a:pt x="223893" y="295385"/>
                  </a:lnTo>
                  <a:close/>
                </a:path>
                <a:path w="382905" h="296544">
                  <a:moveTo>
                    <a:pt x="31280" y="0"/>
                  </a:moveTo>
                  <a:lnTo>
                    <a:pt x="6172" y="30718"/>
                  </a:lnTo>
                  <a:lnTo>
                    <a:pt x="0" y="78156"/>
                  </a:lnTo>
                  <a:lnTo>
                    <a:pt x="6078" y="132404"/>
                  </a:lnTo>
                  <a:lnTo>
                    <a:pt x="25915" y="181892"/>
                  </a:lnTo>
                  <a:lnTo>
                    <a:pt x="57767" y="224947"/>
                  </a:lnTo>
                  <a:lnTo>
                    <a:pt x="99892" y="259900"/>
                  </a:lnTo>
                  <a:lnTo>
                    <a:pt x="110760" y="253957"/>
                  </a:lnTo>
                  <a:lnTo>
                    <a:pt x="122150" y="249509"/>
                  </a:lnTo>
                  <a:lnTo>
                    <a:pt x="133859" y="246720"/>
                  </a:lnTo>
                  <a:lnTo>
                    <a:pt x="145681" y="245753"/>
                  </a:lnTo>
                  <a:lnTo>
                    <a:pt x="363162" y="245753"/>
                  </a:lnTo>
                  <a:lnTo>
                    <a:pt x="366526" y="243209"/>
                  </a:lnTo>
                  <a:lnTo>
                    <a:pt x="222621" y="243209"/>
                  </a:lnTo>
                  <a:lnTo>
                    <a:pt x="177717" y="237291"/>
                  </a:lnTo>
                  <a:lnTo>
                    <a:pt x="137341" y="220603"/>
                  </a:lnTo>
                  <a:lnTo>
                    <a:pt x="103114" y="194746"/>
                  </a:lnTo>
                  <a:lnTo>
                    <a:pt x="76658" y="161319"/>
                  </a:lnTo>
                  <a:lnTo>
                    <a:pt x="59596" y="121923"/>
                  </a:lnTo>
                  <a:lnTo>
                    <a:pt x="53548" y="78156"/>
                  </a:lnTo>
                  <a:lnTo>
                    <a:pt x="53925" y="67826"/>
                  </a:lnTo>
                  <a:lnTo>
                    <a:pt x="55095" y="57127"/>
                  </a:lnTo>
                  <a:lnTo>
                    <a:pt x="57117" y="46250"/>
                  </a:lnTo>
                  <a:lnTo>
                    <a:pt x="60050" y="35383"/>
                  </a:lnTo>
                  <a:lnTo>
                    <a:pt x="62647" y="26912"/>
                  </a:lnTo>
                  <a:lnTo>
                    <a:pt x="61568" y="19006"/>
                  </a:lnTo>
                  <a:lnTo>
                    <a:pt x="58082" y="12483"/>
                  </a:lnTo>
                  <a:lnTo>
                    <a:pt x="50962" y="4908"/>
                  </a:lnTo>
                  <a:lnTo>
                    <a:pt x="41629" y="591"/>
                  </a:lnTo>
                  <a:lnTo>
                    <a:pt x="31280" y="0"/>
                  </a:lnTo>
                  <a:close/>
                </a:path>
                <a:path w="382905" h="296544">
                  <a:moveTo>
                    <a:pt x="355350" y="191745"/>
                  </a:moveTo>
                  <a:lnTo>
                    <a:pt x="349769" y="191745"/>
                  </a:lnTo>
                  <a:lnTo>
                    <a:pt x="344209" y="193357"/>
                  </a:lnTo>
                  <a:lnTo>
                    <a:pt x="338544" y="197943"/>
                  </a:lnTo>
                  <a:lnTo>
                    <a:pt x="312848" y="217257"/>
                  </a:lnTo>
                  <a:lnTo>
                    <a:pt x="284352" y="231457"/>
                  </a:lnTo>
                  <a:lnTo>
                    <a:pt x="253971" y="240216"/>
                  </a:lnTo>
                  <a:lnTo>
                    <a:pt x="222621" y="243209"/>
                  </a:lnTo>
                  <a:lnTo>
                    <a:pt x="366526" y="243209"/>
                  </a:lnTo>
                  <a:lnTo>
                    <a:pt x="374417" y="237241"/>
                  </a:lnTo>
                  <a:lnTo>
                    <a:pt x="379066" y="232759"/>
                  </a:lnTo>
                  <a:lnTo>
                    <a:pt x="382470" y="225503"/>
                  </a:lnTo>
                  <a:lnTo>
                    <a:pt x="382470" y="218121"/>
                  </a:lnTo>
                  <a:lnTo>
                    <a:pt x="380336" y="207811"/>
                  </a:lnTo>
                  <a:lnTo>
                    <a:pt x="374521" y="199432"/>
                  </a:lnTo>
                  <a:lnTo>
                    <a:pt x="365900" y="193803"/>
                  </a:lnTo>
                  <a:lnTo>
                    <a:pt x="355350" y="191745"/>
                  </a:lnTo>
                  <a:close/>
                </a:path>
              </a:pathLst>
            </a:custGeom>
            <a:solidFill>
              <a:srgbClr val="FFFFFF"/>
            </a:solidFill>
          </p:spPr>
          <p:txBody>
            <a:bodyPr wrap="square" lIns="0" tIns="0" rIns="0" bIns="0" rtlCol="0"/>
            <a:lstStyle/>
            <a:p>
              <a:endParaRPr dirty="0"/>
            </a:p>
          </p:txBody>
        </p:sp>
        <p:sp>
          <p:nvSpPr>
            <p:cNvPr id="59" name="object 32">
              <a:extLst>
                <a:ext uri="{FF2B5EF4-FFF2-40B4-BE49-F238E27FC236}">
                  <a16:creationId xmlns:a16="http://schemas.microsoft.com/office/drawing/2014/main" xmlns="" id="{E9A022BE-7862-4369-BD5F-841DA7200678}"/>
                </a:ext>
              </a:extLst>
            </p:cNvPr>
            <p:cNvSpPr/>
            <p:nvPr/>
          </p:nvSpPr>
          <p:spPr>
            <a:xfrm>
              <a:off x="16271589" y="1114379"/>
              <a:ext cx="111075" cy="108614"/>
            </a:xfrm>
            <a:prstGeom prst="rect">
              <a:avLst/>
            </a:prstGeom>
            <a:blipFill>
              <a:blip r:embed="rId5" cstate="print"/>
              <a:stretch>
                <a:fillRect/>
              </a:stretch>
            </a:blipFill>
          </p:spPr>
          <p:txBody>
            <a:bodyPr wrap="square" lIns="0" tIns="0" rIns="0" bIns="0" rtlCol="0"/>
            <a:lstStyle/>
            <a:p>
              <a:endParaRPr dirty="0"/>
            </a:p>
          </p:txBody>
        </p:sp>
        <p:sp>
          <p:nvSpPr>
            <p:cNvPr id="60" name="object 33">
              <a:extLst>
                <a:ext uri="{FF2B5EF4-FFF2-40B4-BE49-F238E27FC236}">
                  <a16:creationId xmlns:a16="http://schemas.microsoft.com/office/drawing/2014/main" xmlns="" id="{2902E5C8-01C7-48CB-9BD1-9DFBA8697989}"/>
                </a:ext>
              </a:extLst>
            </p:cNvPr>
            <p:cNvSpPr/>
            <p:nvPr/>
          </p:nvSpPr>
          <p:spPr>
            <a:xfrm>
              <a:off x="16176973" y="1091822"/>
              <a:ext cx="325755" cy="220979"/>
            </a:xfrm>
            <a:custGeom>
              <a:avLst/>
              <a:gdLst/>
              <a:ahLst/>
              <a:cxnLst/>
              <a:rect l="l" t="t" r="r" b="b"/>
              <a:pathLst>
                <a:path w="325755" h="220980">
                  <a:moveTo>
                    <a:pt x="27140" y="153052"/>
                  </a:moveTo>
                  <a:lnTo>
                    <a:pt x="25329" y="153052"/>
                  </a:lnTo>
                  <a:lnTo>
                    <a:pt x="15491" y="154971"/>
                  </a:lnTo>
                  <a:lnTo>
                    <a:pt x="7438" y="160226"/>
                  </a:lnTo>
                  <a:lnTo>
                    <a:pt x="1997" y="168067"/>
                  </a:lnTo>
                  <a:lnTo>
                    <a:pt x="0" y="177743"/>
                  </a:lnTo>
                  <a:lnTo>
                    <a:pt x="1214" y="185134"/>
                  </a:lnTo>
                  <a:lnTo>
                    <a:pt x="40224" y="210318"/>
                  </a:lnTo>
                  <a:lnTo>
                    <a:pt x="84983" y="219773"/>
                  </a:lnTo>
                  <a:lnTo>
                    <a:pt x="107619" y="220977"/>
                  </a:lnTo>
                  <a:lnTo>
                    <a:pt x="154288" y="216003"/>
                  </a:lnTo>
                  <a:lnTo>
                    <a:pt x="197694" y="201773"/>
                  </a:lnTo>
                  <a:lnTo>
                    <a:pt x="236689" y="179327"/>
                  </a:lnTo>
                  <a:lnTo>
                    <a:pt x="247674" y="169596"/>
                  </a:lnTo>
                  <a:lnTo>
                    <a:pt x="107619" y="169596"/>
                  </a:lnTo>
                  <a:lnTo>
                    <a:pt x="89743" y="168559"/>
                  </a:lnTo>
                  <a:lnTo>
                    <a:pt x="71493" y="165534"/>
                  </a:lnTo>
                  <a:lnTo>
                    <a:pt x="53045" y="160647"/>
                  </a:lnTo>
                  <a:lnTo>
                    <a:pt x="34574" y="154026"/>
                  </a:lnTo>
                  <a:lnTo>
                    <a:pt x="29077" y="153115"/>
                  </a:lnTo>
                  <a:lnTo>
                    <a:pt x="27140" y="153052"/>
                  </a:lnTo>
                  <a:close/>
                </a:path>
                <a:path w="325755" h="220980">
                  <a:moveTo>
                    <a:pt x="300315" y="0"/>
                  </a:moveTo>
                  <a:lnTo>
                    <a:pt x="262768" y="69150"/>
                  </a:lnTo>
                  <a:lnTo>
                    <a:pt x="237474" y="109808"/>
                  </a:lnTo>
                  <a:lnTo>
                    <a:pt x="201531" y="141563"/>
                  </a:lnTo>
                  <a:lnTo>
                    <a:pt x="157420" y="162223"/>
                  </a:lnTo>
                  <a:lnTo>
                    <a:pt x="107619" y="169596"/>
                  </a:lnTo>
                  <a:lnTo>
                    <a:pt x="247674" y="169596"/>
                  </a:lnTo>
                  <a:lnTo>
                    <a:pt x="270126" y="149707"/>
                  </a:lnTo>
                  <a:lnTo>
                    <a:pt x="296857" y="113952"/>
                  </a:lnTo>
                  <a:lnTo>
                    <a:pt x="315735" y="73102"/>
                  </a:lnTo>
                  <a:lnTo>
                    <a:pt x="325613" y="28198"/>
                  </a:lnTo>
                  <a:lnTo>
                    <a:pt x="325372" y="26407"/>
                  </a:lnTo>
                  <a:lnTo>
                    <a:pt x="325372" y="24512"/>
                  </a:lnTo>
                  <a:lnTo>
                    <a:pt x="323396" y="14886"/>
                  </a:lnTo>
                  <a:lnTo>
                    <a:pt x="318015" y="7104"/>
                  </a:lnTo>
                  <a:lnTo>
                    <a:pt x="310048" y="1898"/>
                  </a:lnTo>
                  <a:lnTo>
                    <a:pt x="300315" y="0"/>
                  </a:lnTo>
                  <a:close/>
                </a:path>
              </a:pathLst>
            </a:custGeom>
            <a:solidFill>
              <a:srgbClr val="FFFFFF"/>
            </a:solidFill>
          </p:spPr>
          <p:txBody>
            <a:bodyPr wrap="square" lIns="0" tIns="0" rIns="0" bIns="0" rtlCol="0"/>
            <a:lstStyle/>
            <a:p>
              <a:endParaRPr dirty="0"/>
            </a:p>
          </p:txBody>
        </p:sp>
        <p:sp>
          <p:nvSpPr>
            <p:cNvPr id="61" name="object 34">
              <a:extLst>
                <a:ext uri="{FF2B5EF4-FFF2-40B4-BE49-F238E27FC236}">
                  <a16:creationId xmlns:a16="http://schemas.microsoft.com/office/drawing/2014/main" xmlns="" id="{61B885E4-0080-4417-86B6-25D5B54A688C}"/>
                </a:ext>
              </a:extLst>
            </p:cNvPr>
            <p:cNvSpPr/>
            <p:nvPr/>
          </p:nvSpPr>
          <p:spPr>
            <a:xfrm>
              <a:off x="16909752" y="812006"/>
              <a:ext cx="304165" cy="321310"/>
            </a:xfrm>
            <a:custGeom>
              <a:avLst/>
              <a:gdLst/>
              <a:ahLst/>
              <a:cxnLst/>
              <a:rect l="l" t="t" r="r" b="b"/>
              <a:pathLst>
                <a:path w="304165" h="321309">
                  <a:moveTo>
                    <a:pt x="263573" y="52825"/>
                  </a:moveTo>
                  <a:lnTo>
                    <a:pt x="145534" y="52825"/>
                  </a:lnTo>
                  <a:lnTo>
                    <a:pt x="173025" y="55429"/>
                  </a:lnTo>
                  <a:lnTo>
                    <a:pt x="192657" y="63240"/>
                  </a:lnTo>
                  <a:lnTo>
                    <a:pt x="204435" y="76259"/>
                  </a:lnTo>
                  <a:lnTo>
                    <a:pt x="208360" y="94489"/>
                  </a:lnTo>
                  <a:lnTo>
                    <a:pt x="206661" y="105994"/>
                  </a:lnTo>
                  <a:lnTo>
                    <a:pt x="169324" y="129696"/>
                  </a:lnTo>
                  <a:lnTo>
                    <a:pt x="140797" y="133471"/>
                  </a:lnTo>
                  <a:lnTo>
                    <a:pt x="131317" y="134823"/>
                  </a:lnTo>
                  <a:lnTo>
                    <a:pt x="123523" y="136104"/>
                  </a:lnTo>
                  <a:lnTo>
                    <a:pt x="117399" y="137346"/>
                  </a:lnTo>
                  <a:lnTo>
                    <a:pt x="91708" y="141059"/>
                  </a:lnTo>
                  <a:lnTo>
                    <a:pt x="51802" y="151636"/>
                  </a:lnTo>
                  <a:lnTo>
                    <a:pt x="9418" y="188203"/>
                  </a:lnTo>
                  <a:lnTo>
                    <a:pt x="0" y="231783"/>
                  </a:lnTo>
                  <a:lnTo>
                    <a:pt x="1989" y="252023"/>
                  </a:lnTo>
                  <a:lnTo>
                    <a:pt x="31705" y="298661"/>
                  </a:lnTo>
                  <a:lnTo>
                    <a:pt x="83413" y="319552"/>
                  </a:lnTo>
                  <a:lnTo>
                    <a:pt x="104426" y="320943"/>
                  </a:lnTo>
                  <a:lnTo>
                    <a:pt x="136323" y="318635"/>
                  </a:lnTo>
                  <a:lnTo>
                    <a:pt x="164463" y="311707"/>
                  </a:lnTo>
                  <a:lnTo>
                    <a:pt x="188845" y="300154"/>
                  </a:lnTo>
                  <a:lnTo>
                    <a:pt x="209470" y="283970"/>
                  </a:lnTo>
                  <a:lnTo>
                    <a:pt x="303948" y="283970"/>
                  </a:lnTo>
                  <a:lnTo>
                    <a:pt x="303948" y="268148"/>
                  </a:lnTo>
                  <a:lnTo>
                    <a:pt x="129106" y="268148"/>
                  </a:lnTo>
                  <a:lnTo>
                    <a:pt x="118034" y="267633"/>
                  </a:lnTo>
                  <a:lnTo>
                    <a:pt x="79448" y="254046"/>
                  </a:lnTo>
                  <a:lnTo>
                    <a:pt x="66898" y="228830"/>
                  </a:lnTo>
                  <a:lnTo>
                    <a:pt x="70352" y="210066"/>
                  </a:lnTo>
                  <a:lnTo>
                    <a:pt x="80696" y="195412"/>
                  </a:lnTo>
                  <a:lnTo>
                    <a:pt x="97926" y="184853"/>
                  </a:lnTo>
                  <a:lnTo>
                    <a:pt x="122027" y="178392"/>
                  </a:lnTo>
                  <a:lnTo>
                    <a:pt x="149195" y="175133"/>
                  </a:lnTo>
                  <a:lnTo>
                    <a:pt x="171946" y="171205"/>
                  </a:lnTo>
                  <a:lnTo>
                    <a:pt x="190289" y="166620"/>
                  </a:lnTo>
                  <a:lnTo>
                    <a:pt x="204234" y="161387"/>
                  </a:lnTo>
                  <a:lnTo>
                    <a:pt x="271719" y="161387"/>
                  </a:lnTo>
                  <a:lnTo>
                    <a:pt x="271719" y="99316"/>
                  </a:lnTo>
                  <a:lnTo>
                    <a:pt x="271300" y="99316"/>
                  </a:lnTo>
                  <a:lnTo>
                    <a:pt x="271363" y="98907"/>
                  </a:lnTo>
                  <a:lnTo>
                    <a:pt x="271604" y="98436"/>
                  </a:lnTo>
                  <a:lnTo>
                    <a:pt x="271719" y="88594"/>
                  </a:lnTo>
                  <a:lnTo>
                    <a:pt x="269293" y="67380"/>
                  </a:lnTo>
                  <a:lnTo>
                    <a:pt x="263573" y="52825"/>
                  </a:lnTo>
                  <a:close/>
                </a:path>
                <a:path w="304165" h="321309">
                  <a:moveTo>
                    <a:pt x="303948" y="283970"/>
                  </a:moveTo>
                  <a:lnTo>
                    <a:pt x="209470" y="283970"/>
                  </a:lnTo>
                  <a:lnTo>
                    <a:pt x="215400" y="300154"/>
                  </a:lnTo>
                  <a:lnTo>
                    <a:pt x="226082" y="311707"/>
                  </a:lnTo>
                  <a:lnTo>
                    <a:pt x="241522" y="318635"/>
                  </a:lnTo>
                  <a:lnTo>
                    <a:pt x="261730" y="320943"/>
                  </a:lnTo>
                  <a:lnTo>
                    <a:pt x="272058" y="320464"/>
                  </a:lnTo>
                  <a:lnTo>
                    <a:pt x="282533" y="319028"/>
                  </a:lnTo>
                  <a:lnTo>
                    <a:pt x="293161" y="316636"/>
                  </a:lnTo>
                  <a:lnTo>
                    <a:pt x="303948" y="313288"/>
                  </a:lnTo>
                  <a:lnTo>
                    <a:pt x="303948" y="283970"/>
                  </a:lnTo>
                  <a:close/>
                </a:path>
                <a:path w="304165" h="321309">
                  <a:moveTo>
                    <a:pt x="271719" y="161387"/>
                  </a:moveTo>
                  <a:lnTo>
                    <a:pt x="204234" y="161387"/>
                  </a:lnTo>
                  <a:lnTo>
                    <a:pt x="204234" y="210071"/>
                  </a:lnTo>
                  <a:lnTo>
                    <a:pt x="202582" y="223687"/>
                  </a:lnTo>
                  <a:lnTo>
                    <a:pt x="177827" y="255238"/>
                  </a:lnTo>
                  <a:lnTo>
                    <a:pt x="129106" y="268148"/>
                  </a:lnTo>
                  <a:lnTo>
                    <a:pt x="281289" y="268148"/>
                  </a:lnTo>
                  <a:lnTo>
                    <a:pt x="276954" y="266368"/>
                  </a:lnTo>
                  <a:lnTo>
                    <a:pt x="274557" y="262882"/>
                  </a:lnTo>
                  <a:lnTo>
                    <a:pt x="272651" y="259342"/>
                  </a:lnTo>
                  <a:lnTo>
                    <a:pt x="271809" y="254046"/>
                  </a:lnTo>
                  <a:lnTo>
                    <a:pt x="271719" y="161387"/>
                  </a:lnTo>
                  <a:close/>
                </a:path>
                <a:path w="304165" h="321309">
                  <a:moveTo>
                    <a:pt x="303948" y="266955"/>
                  </a:moveTo>
                  <a:lnTo>
                    <a:pt x="299236" y="267771"/>
                  </a:lnTo>
                  <a:lnTo>
                    <a:pt x="296095" y="268148"/>
                  </a:lnTo>
                  <a:lnTo>
                    <a:pt x="303948" y="268148"/>
                  </a:lnTo>
                  <a:lnTo>
                    <a:pt x="303948" y="266955"/>
                  </a:lnTo>
                  <a:close/>
                </a:path>
                <a:path w="304165" h="321309">
                  <a:moveTo>
                    <a:pt x="149628" y="0"/>
                  </a:moveTo>
                  <a:lnTo>
                    <a:pt x="97411" y="5294"/>
                  </a:lnTo>
                  <a:lnTo>
                    <a:pt x="56919" y="21151"/>
                  </a:lnTo>
                  <a:lnTo>
                    <a:pt x="24384" y="54127"/>
                  </a:lnTo>
                  <a:lnTo>
                    <a:pt x="11214" y="101515"/>
                  </a:lnTo>
                  <a:lnTo>
                    <a:pt x="78049" y="101515"/>
                  </a:lnTo>
                  <a:lnTo>
                    <a:pt x="84035" y="80209"/>
                  </a:lnTo>
                  <a:lnTo>
                    <a:pt x="97279" y="64994"/>
                  </a:lnTo>
                  <a:lnTo>
                    <a:pt x="117780" y="55867"/>
                  </a:lnTo>
                  <a:lnTo>
                    <a:pt x="145534" y="52825"/>
                  </a:lnTo>
                  <a:lnTo>
                    <a:pt x="263573" y="52825"/>
                  </a:lnTo>
                  <a:lnTo>
                    <a:pt x="262020" y="48875"/>
                  </a:lnTo>
                  <a:lnTo>
                    <a:pt x="232956" y="19978"/>
                  </a:lnTo>
                  <a:lnTo>
                    <a:pt x="195682" y="4990"/>
                  </a:lnTo>
                  <a:lnTo>
                    <a:pt x="173757" y="1247"/>
                  </a:lnTo>
                  <a:lnTo>
                    <a:pt x="149628" y="0"/>
                  </a:lnTo>
                  <a:close/>
                </a:path>
                <a:path w="304165" h="321309">
                  <a:moveTo>
                    <a:pt x="271719" y="99002"/>
                  </a:moveTo>
                  <a:lnTo>
                    <a:pt x="271541" y="99075"/>
                  </a:lnTo>
                  <a:lnTo>
                    <a:pt x="271447" y="99253"/>
                  </a:lnTo>
                  <a:lnTo>
                    <a:pt x="271300" y="99316"/>
                  </a:lnTo>
                  <a:lnTo>
                    <a:pt x="271719" y="99316"/>
                  </a:lnTo>
                  <a:lnTo>
                    <a:pt x="271719" y="99002"/>
                  </a:lnTo>
                  <a:close/>
                </a:path>
              </a:pathLst>
            </a:custGeom>
            <a:solidFill>
              <a:srgbClr val="FFFFFF"/>
            </a:solidFill>
          </p:spPr>
          <p:txBody>
            <a:bodyPr wrap="square" lIns="0" tIns="0" rIns="0" bIns="0" rtlCol="0"/>
            <a:lstStyle/>
            <a:p>
              <a:endParaRPr dirty="0"/>
            </a:p>
          </p:txBody>
        </p:sp>
        <p:sp>
          <p:nvSpPr>
            <p:cNvPr id="62" name="object 35">
              <a:extLst>
                <a:ext uri="{FF2B5EF4-FFF2-40B4-BE49-F238E27FC236}">
                  <a16:creationId xmlns:a16="http://schemas.microsoft.com/office/drawing/2014/main" xmlns="" id="{476B509E-5064-4C78-8924-6E911CE30A26}"/>
                </a:ext>
              </a:extLst>
            </p:cNvPr>
            <p:cNvSpPr/>
            <p:nvPr/>
          </p:nvSpPr>
          <p:spPr>
            <a:xfrm>
              <a:off x="17231693" y="812584"/>
              <a:ext cx="440055" cy="311785"/>
            </a:xfrm>
            <a:custGeom>
              <a:avLst/>
              <a:gdLst/>
              <a:ahLst/>
              <a:cxnLst/>
              <a:rect l="l" t="t" r="r" b="b"/>
              <a:pathLst>
                <a:path w="440055" h="311784">
                  <a:moveTo>
                    <a:pt x="63411" y="8261"/>
                  </a:moveTo>
                  <a:lnTo>
                    <a:pt x="0" y="8261"/>
                  </a:lnTo>
                  <a:lnTo>
                    <a:pt x="0" y="311592"/>
                  </a:lnTo>
                  <a:lnTo>
                    <a:pt x="66929" y="311592"/>
                  </a:lnTo>
                  <a:lnTo>
                    <a:pt x="66929" y="131451"/>
                  </a:lnTo>
                  <a:lnTo>
                    <a:pt x="68179" y="114383"/>
                  </a:lnTo>
                  <a:lnTo>
                    <a:pt x="86855" y="73369"/>
                  </a:lnTo>
                  <a:lnTo>
                    <a:pt x="119960" y="54099"/>
                  </a:lnTo>
                  <a:lnTo>
                    <a:pt x="133210" y="52815"/>
                  </a:lnTo>
                  <a:lnTo>
                    <a:pt x="430921" y="52815"/>
                  </a:lnTo>
                  <a:lnTo>
                    <a:pt x="429524" y="50469"/>
                  </a:lnTo>
                  <a:lnTo>
                    <a:pt x="63411" y="50469"/>
                  </a:lnTo>
                  <a:lnTo>
                    <a:pt x="63411" y="8261"/>
                  </a:lnTo>
                  <a:close/>
                </a:path>
                <a:path w="440055" h="311784">
                  <a:moveTo>
                    <a:pt x="318032" y="52815"/>
                  </a:moveTo>
                  <a:lnTo>
                    <a:pt x="133210" y="52815"/>
                  </a:lnTo>
                  <a:lnTo>
                    <a:pt x="146814" y="53804"/>
                  </a:lnTo>
                  <a:lnTo>
                    <a:pt x="158273" y="56774"/>
                  </a:lnTo>
                  <a:lnTo>
                    <a:pt x="183638" y="88325"/>
                  </a:lnTo>
                  <a:lnTo>
                    <a:pt x="186570" y="311592"/>
                  </a:lnTo>
                  <a:lnTo>
                    <a:pt x="253479" y="311592"/>
                  </a:lnTo>
                  <a:lnTo>
                    <a:pt x="253479" y="133817"/>
                  </a:lnTo>
                  <a:lnTo>
                    <a:pt x="257509" y="98376"/>
                  </a:lnTo>
                  <a:lnTo>
                    <a:pt x="269605" y="73063"/>
                  </a:lnTo>
                  <a:lnTo>
                    <a:pt x="289777" y="57876"/>
                  </a:lnTo>
                  <a:lnTo>
                    <a:pt x="318032" y="52815"/>
                  </a:lnTo>
                  <a:close/>
                </a:path>
                <a:path w="440055" h="311784">
                  <a:moveTo>
                    <a:pt x="430921" y="52815"/>
                  </a:moveTo>
                  <a:lnTo>
                    <a:pt x="318032" y="52815"/>
                  </a:lnTo>
                  <a:lnTo>
                    <a:pt x="334381" y="54208"/>
                  </a:lnTo>
                  <a:lnTo>
                    <a:pt x="347653" y="58388"/>
                  </a:lnTo>
                  <a:lnTo>
                    <a:pt x="371098" y="97872"/>
                  </a:lnTo>
                  <a:lnTo>
                    <a:pt x="373130" y="311592"/>
                  </a:lnTo>
                  <a:lnTo>
                    <a:pt x="440018" y="311592"/>
                  </a:lnTo>
                  <a:lnTo>
                    <a:pt x="439919" y="101456"/>
                  </a:lnTo>
                  <a:lnTo>
                    <a:pt x="433681" y="57448"/>
                  </a:lnTo>
                  <a:lnTo>
                    <a:pt x="430921" y="52815"/>
                  </a:lnTo>
                  <a:close/>
                </a:path>
                <a:path w="440055" h="311784">
                  <a:moveTo>
                    <a:pt x="158382" y="0"/>
                  </a:moveTo>
                  <a:lnTo>
                    <a:pt x="130561" y="3151"/>
                  </a:lnTo>
                  <a:lnTo>
                    <a:pt x="105749" y="12610"/>
                  </a:lnTo>
                  <a:lnTo>
                    <a:pt x="83927" y="28381"/>
                  </a:lnTo>
                  <a:lnTo>
                    <a:pt x="65076" y="50469"/>
                  </a:lnTo>
                  <a:lnTo>
                    <a:pt x="243489" y="50469"/>
                  </a:lnTo>
                  <a:lnTo>
                    <a:pt x="230691" y="28381"/>
                  </a:lnTo>
                  <a:lnTo>
                    <a:pt x="212240" y="12610"/>
                  </a:lnTo>
                  <a:lnTo>
                    <a:pt x="188138" y="3151"/>
                  </a:lnTo>
                  <a:lnTo>
                    <a:pt x="158382" y="0"/>
                  </a:lnTo>
                  <a:close/>
                </a:path>
                <a:path w="440055" h="311784">
                  <a:moveTo>
                    <a:pt x="338523" y="0"/>
                  </a:moveTo>
                  <a:lnTo>
                    <a:pt x="310809" y="3151"/>
                  </a:lnTo>
                  <a:lnTo>
                    <a:pt x="285733" y="12610"/>
                  </a:lnTo>
                  <a:lnTo>
                    <a:pt x="263293" y="28381"/>
                  </a:lnTo>
                  <a:lnTo>
                    <a:pt x="243489" y="50469"/>
                  </a:lnTo>
                  <a:lnTo>
                    <a:pt x="429524" y="50469"/>
                  </a:lnTo>
                  <a:lnTo>
                    <a:pt x="414664" y="25526"/>
                  </a:lnTo>
                  <a:lnTo>
                    <a:pt x="382949" y="6380"/>
                  </a:lnTo>
                  <a:lnTo>
                    <a:pt x="338523" y="0"/>
                  </a:lnTo>
                  <a:close/>
                </a:path>
              </a:pathLst>
            </a:custGeom>
            <a:solidFill>
              <a:srgbClr val="FFFFFF"/>
            </a:solidFill>
          </p:spPr>
          <p:txBody>
            <a:bodyPr wrap="square" lIns="0" tIns="0" rIns="0" bIns="0" rtlCol="0"/>
            <a:lstStyle/>
            <a:p>
              <a:endParaRPr dirty="0"/>
            </a:p>
          </p:txBody>
        </p:sp>
        <p:sp>
          <p:nvSpPr>
            <p:cNvPr id="63" name="object 36">
              <a:extLst>
                <a:ext uri="{FF2B5EF4-FFF2-40B4-BE49-F238E27FC236}">
                  <a16:creationId xmlns:a16="http://schemas.microsoft.com/office/drawing/2014/main" xmlns="" id="{8DA67F67-3A89-486B-8C2E-075586DCFAB1}"/>
                </a:ext>
              </a:extLst>
            </p:cNvPr>
            <p:cNvSpPr/>
            <p:nvPr/>
          </p:nvSpPr>
          <p:spPr>
            <a:xfrm>
              <a:off x="17744051" y="820846"/>
              <a:ext cx="0" cy="303530"/>
            </a:xfrm>
            <a:custGeom>
              <a:avLst/>
              <a:gdLst/>
              <a:ahLst/>
              <a:cxnLst/>
              <a:rect l="l" t="t" r="r" b="b"/>
              <a:pathLst>
                <a:path h="303530">
                  <a:moveTo>
                    <a:pt x="0" y="0"/>
                  </a:moveTo>
                  <a:lnTo>
                    <a:pt x="0" y="303331"/>
                  </a:lnTo>
                </a:path>
              </a:pathLst>
            </a:custGeom>
            <a:ln w="66835">
              <a:solidFill>
                <a:srgbClr val="FFFFFF"/>
              </a:solidFill>
            </a:ln>
          </p:spPr>
          <p:txBody>
            <a:bodyPr wrap="square" lIns="0" tIns="0" rIns="0" bIns="0" rtlCol="0"/>
            <a:lstStyle/>
            <a:p>
              <a:endParaRPr dirty="0"/>
            </a:p>
          </p:txBody>
        </p:sp>
        <p:sp>
          <p:nvSpPr>
            <p:cNvPr id="64" name="object 37">
              <a:extLst>
                <a:ext uri="{FF2B5EF4-FFF2-40B4-BE49-F238E27FC236}">
                  <a16:creationId xmlns:a16="http://schemas.microsoft.com/office/drawing/2014/main" xmlns="" id="{0C22A918-8A7B-4FEE-B93A-5EE494F860EA}"/>
                </a:ext>
              </a:extLst>
            </p:cNvPr>
            <p:cNvSpPr/>
            <p:nvPr/>
          </p:nvSpPr>
          <p:spPr>
            <a:xfrm>
              <a:off x="17710633" y="705258"/>
              <a:ext cx="67310" cy="63500"/>
            </a:xfrm>
            <a:custGeom>
              <a:avLst/>
              <a:gdLst/>
              <a:ahLst/>
              <a:cxnLst/>
              <a:rect l="l" t="t" r="r" b="b"/>
              <a:pathLst>
                <a:path w="67309" h="63500">
                  <a:moveTo>
                    <a:pt x="66835" y="0"/>
                  </a:moveTo>
                  <a:lnTo>
                    <a:pt x="0" y="0"/>
                  </a:lnTo>
                  <a:lnTo>
                    <a:pt x="0" y="63359"/>
                  </a:lnTo>
                  <a:lnTo>
                    <a:pt x="66835" y="63359"/>
                  </a:lnTo>
                  <a:lnTo>
                    <a:pt x="66835" y="0"/>
                  </a:lnTo>
                  <a:close/>
                </a:path>
              </a:pathLst>
            </a:custGeom>
            <a:solidFill>
              <a:srgbClr val="FFFFFF"/>
            </a:solidFill>
          </p:spPr>
          <p:txBody>
            <a:bodyPr wrap="square" lIns="0" tIns="0" rIns="0" bIns="0" rtlCol="0"/>
            <a:lstStyle/>
            <a:p>
              <a:endParaRPr dirty="0"/>
            </a:p>
          </p:txBody>
        </p:sp>
        <p:sp>
          <p:nvSpPr>
            <p:cNvPr id="65" name="object 38">
              <a:extLst>
                <a:ext uri="{FF2B5EF4-FFF2-40B4-BE49-F238E27FC236}">
                  <a16:creationId xmlns:a16="http://schemas.microsoft.com/office/drawing/2014/main" xmlns="" id="{457CE778-FF7C-451B-A05D-60CAD0617F63}"/>
                </a:ext>
              </a:extLst>
            </p:cNvPr>
            <p:cNvSpPr/>
            <p:nvPr/>
          </p:nvSpPr>
          <p:spPr>
            <a:xfrm>
              <a:off x="17802525" y="812584"/>
              <a:ext cx="270510" cy="320040"/>
            </a:xfrm>
            <a:custGeom>
              <a:avLst/>
              <a:gdLst/>
              <a:ahLst/>
              <a:cxnLst/>
              <a:rect l="l" t="t" r="r" b="b"/>
              <a:pathLst>
                <a:path w="270509" h="320040">
                  <a:moveTo>
                    <a:pt x="66898" y="214213"/>
                  </a:moveTo>
                  <a:lnTo>
                    <a:pt x="0" y="214213"/>
                  </a:lnTo>
                  <a:lnTo>
                    <a:pt x="2898" y="238545"/>
                  </a:lnTo>
                  <a:lnTo>
                    <a:pt x="22556" y="278429"/>
                  </a:lnTo>
                  <a:lnTo>
                    <a:pt x="58464" y="305287"/>
                  </a:lnTo>
                  <a:lnTo>
                    <a:pt x="106000" y="318198"/>
                  </a:lnTo>
                  <a:lnTo>
                    <a:pt x="134404" y="319812"/>
                  </a:lnTo>
                  <a:lnTo>
                    <a:pt x="160583" y="318417"/>
                  </a:lnTo>
                  <a:lnTo>
                    <a:pt x="206353" y="307249"/>
                  </a:lnTo>
                  <a:lnTo>
                    <a:pt x="245160" y="282815"/>
                  </a:lnTo>
                  <a:lnTo>
                    <a:pt x="257537" y="266965"/>
                  </a:lnTo>
                  <a:lnTo>
                    <a:pt x="135577" y="266965"/>
                  </a:lnTo>
                  <a:lnTo>
                    <a:pt x="107497" y="263670"/>
                  </a:lnTo>
                  <a:lnTo>
                    <a:pt x="86701" y="253782"/>
                  </a:lnTo>
                  <a:lnTo>
                    <a:pt x="73173" y="237298"/>
                  </a:lnTo>
                  <a:lnTo>
                    <a:pt x="66898" y="214213"/>
                  </a:lnTo>
                  <a:close/>
                </a:path>
                <a:path w="270509" h="320040">
                  <a:moveTo>
                    <a:pt x="133210" y="0"/>
                  </a:moveTo>
                  <a:lnTo>
                    <a:pt x="87291" y="4697"/>
                  </a:lnTo>
                  <a:lnTo>
                    <a:pt x="49296" y="18795"/>
                  </a:lnTo>
                  <a:lnTo>
                    <a:pt x="17144" y="47261"/>
                  </a:lnTo>
                  <a:lnTo>
                    <a:pt x="6439" y="86887"/>
                  </a:lnTo>
                  <a:lnTo>
                    <a:pt x="8349" y="106492"/>
                  </a:lnTo>
                  <a:lnTo>
                    <a:pt x="36983" y="150791"/>
                  </a:lnTo>
                  <a:lnTo>
                    <a:pt x="82539" y="171273"/>
                  </a:lnTo>
                  <a:lnTo>
                    <a:pt x="151234" y="187800"/>
                  </a:lnTo>
                  <a:lnTo>
                    <a:pt x="164684" y="191175"/>
                  </a:lnTo>
                  <a:lnTo>
                    <a:pt x="200610" y="216372"/>
                  </a:lnTo>
                  <a:lnTo>
                    <a:pt x="203030" y="227082"/>
                  </a:lnTo>
                  <a:lnTo>
                    <a:pt x="199452" y="244542"/>
                  </a:lnTo>
                  <a:lnTo>
                    <a:pt x="187012" y="257005"/>
                  </a:lnTo>
                  <a:lnTo>
                    <a:pt x="165718" y="264476"/>
                  </a:lnTo>
                  <a:lnTo>
                    <a:pt x="135577" y="266965"/>
                  </a:lnTo>
                  <a:lnTo>
                    <a:pt x="257537" y="266965"/>
                  </a:lnTo>
                  <a:lnTo>
                    <a:pt x="258900" y="265219"/>
                  </a:lnTo>
                  <a:lnTo>
                    <a:pt x="267147" y="244682"/>
                  </a:lnTo>
                  <a:lnTo>
                    <a:pt x="269897" y="221207"/>
                  </a:lnTo>
                  <a:lnTo>
                    <a:pt x="267988" y="202117"/>
                  </a:lnTo>
                  <a:lnTo>
                    <a:pt x="239395" y="158466"/>
                  </a:lnTo>
                  <a:lnTo>
                    <a:pt x="193285" y="138211"/>
                  </a:lnTo>
                  <a:lnTo>
                    <a:pt x="145927" y="127024"/>
                  </a:lnTo>
                  <a:lnTo>
                    <a:pt x="126027" y="122497"/>
                  </a:lnTo>
                  <a:lnTo>
                    <a:pt x="81107" y="102983"/>
                  </a:lnTo>
                  <a:lnTo>
                    <a:pt x="73338" y="83934"/>
                  </a:lnTo>
                  <a:lnTo>
                    <a:pt x="76790" y="70329"/>
                  </a:lnTo>
                  <a:lnTo>
                    <a:pt x="87142" y="60610"/>
                  </a:lnTo>
                  <a:lnTo>
                    <a:pt x="104388" y="54779"/>
                  </a:lnTo>
                  <a:lnTo>
                    <a:pt x="128519" y="52836"/>
                  </a:lnTo>
                  <a:lnTo>
                    <a:pt x="247309" y="52836"/>
                  </a:lnTo>
                  <a:lnTo>
                    <a:pt x="246597" y="51236"/>
                  </a:lnTo>
                  <a:lnTo>
                    <a:pt x="217082" y="21161"/>
                  </a:lnTo>
                  <a:lnTo>
                    <a:pt x="179701" y="5287"/>
                  </a:lnTo>
                  <a:lnTo>
                    <a:pt x="157597" y="1321"/>
                  </a:lnTo>
                  <a:lnTo>
                    <a:pt x="133210" y="0"/>
                  </a:lnTo>
                  <a:close/>
                </a:path>
                <a:path w="270509" h="320040">
                  <a:moveTo>
                    <a:pt x="247309" y="52836"/>
                  </a:moveTo>
                  <a:lnTo>
                    <a:pt x="128519" y="52836"/>
                  </a:lnTo>
                  <a:lnTo>
                    <a:pt x="152368" y="55366"/>
                  </a:lnTo>
                  <a:lnTo>
                    <a:pt x="170589" y="62954"/>
                  </a:lnTo>
                  <a:lnTo>
                    <a:pt x="183174" y="75598"/>
                  </a:lnTo>
                  <a:lnTo>
                    <a:pt x="190119" y="93295"/>
                  </a:lnTo>
                  <a:lnTo>
                    <a:pt x="259950" y="93295"/>
                  </a:lnTo>
                  <a:lnTo>
                    <a:pt x="255301" y="70777"/>
                  </a:lnTo>
                  <a:lnTo>
                    <a:pt x="247309" y="52836"/>
                  </a:lnTo>
                  <a:close/>
                </a:path>
              </a:pathLst>
            </a:custGeom>
            <a:solidFill>
              <a:srgbClr val="FFFFFF"/>
            </a:solidFill>
          </p:spPr>
          <p:txBody>
            <a:bodyPr wrap="square" lIns="0" tIns="0" rIns="0" bIns="0" rtlCol="0"/>
            <a:lstStyle/>
            <a:p>
              <a:endParaRPr dirty="0"/>
            </a:p>
          </p:txBody>
        </p:sp>
        <p:sp>
          <p:nvSpPr>
            <p:cNvPr id="66" name="object 39">
              <a:extLst>
                <a:ext uri="{FF2B5EF4-FFF2-40B4-BE49-F238E27FC236}">
                  <a16:creationId xmlns:a16="http://schemas.microsoft.com/office/drawing/2014/main" xmlns="" id="{F69B7682-613F-4B3B-924C-97D9FDB97359}"/>
                </a:ext>
              </a:extLst>
            </p:cNvPr>
            <p:cNvSpPr/>
            <p:nvPr/>
          </p:nvSpPr>
          <p:spPr>
            <a:xfrm>
              <a:off x="18093277" y="812006"/>
              <a:ext cx="304165" cy="321310"/>
            </a:xfrm>
            <a:custGeom>
              <a:avLst/>
              <a:gdLst/>
              <a:ahLst/>
              <a:cxnLst/>
              <a:rect l="l" t="t" r="r" b="b"/>
              <a:pathLst>
                <a:path w="304165" h="321309">
                  <a:moveTo>
                    <a:pt x="263545" y="52825"/>
                  </a:moveTo>
                  <a:lnTo>
                    <a:pt x="145524" y="52825"/>
                  </a:lnTo>
                  <a:lnTo>
                    <a:pt x="172994" y="55429"/>
                  </a:lnTo>
                  <a:lnTo>
                    <a:pt x="192632" y="63240"/>
                  </a:lnTo>
                  <a:lnTo>
                    <a:pt x="204426" y="76259"/>
                  </a:lnTo>
                  <a:lnTo>
                    <a:pt x="208360" y="94489"/>
                  </a:lnTo>
                  <a:lnTo>
                    <a:pt x="206661" y="105994"/>
                  </a:lnTo>
                  <a:lnTo>
                    <a:pt x="169308" y="129696"/>
                  </a:lnTo>
                  <a:lnTo>
                    <a:pt x="140770" y="133471"/>
                  </a:lnTo>
                  <a:lnTo>
                    <a:pt x="131286" y="134823"/>
                  </a:lnTo>
                  <a:lnTo>
                    <a:pt x="123494" y="136104"/>
                  </a:lnTo>
                  <a:lnTo>
                    <a:pt x="117399" y="137346"/>
                  </a:lnTo>
                  <a:lnTo>
                    <a:pt x="91710" y="141059"/>
                  </a:lnTo>
                  <a:lnTo>
                    <a:pt x="51798" y="151636"/>
                  </a:lnTo>
                  <a:lnTo>
                    <a:pt x="9391" y="188203"/>
                  </a:lnTo>
                  <a:lnTo>
                    <a:pt x="0" y="231783"/>
                  </a:lnTo>
                  <a:lnTo>
                    <a:pt x="1980" y="252023"/>
                  </a:lnTo>
                  <a:lnTo>
                    <a:pt x="31674" y="298661"/>
                  </a:lnTo>
                  <a:lnTo>
                    <a:pt x="83403" y="319552"/>
                  </a:lnTo>
                  <a:lnTo>
                    <a:pt x="104457" y="320943"/>
                  </a:lnTo>
                  <a:lnTo>
                    <a:pt x="136331" y="318635"/>
                  </a:lnTo>
                  <a:lnTo>
                    <a:pt x="164463" y="311707"/>
                  </a:lnTo>
                  <a:lnTo>
                    <a:pt x="188853" y="300154"/>
                  </a:lnTo>
                  <a:lnTo>
                    <a:pt x="209501" y="283970"/>
                  </a:lnTo>
                  <a:lnTo>
                    <a:pt x="303948" y="283970"/>
                  </a:lnTo>
                  <a:lnTo>
                    <a:pt x="303948" y="268148"/>
                  </a:lnTo>
                  <a:lnTo>
                    <a:pt x="129106" y="268148"/>
                  </a:lnTo>
                  <a:lnTo>
                    <a:pt x="118032" y="267633"/>
                  </a:lnTo>
                  <a:lnTo>
                    <a:pt x="79435" y="254046"/>
                  </a:lnTo>
                  <a:lnTo>
                    <a:pt x="66898" y="228830"/>
                  </a:lnTo>
                  <a:lnTo>
                    <a:pt x="70349" y="210066"/>
                  </a:lnTo>
                  <a:lnTo>
                    <a:pt x="80695" y="195412"/>
                  </a:lnTo>
                  <a:lnTo>
                    <a:pt x="97948" y="184853"/>
                  </a:lnTo>
                  <a:lnTo>
                    <a:pt x="122111" y="178392"/>
                  </a:lnTo>
                  <a:lnTo>
                    <a:pt x="149185" y="175133"/>
                  </a:lnTo>
                  <a:lnTo>
                    <a:pt x="171901" y="171205"/>
                  </a:lnTo>
                  <a:lnTo>
                    <a:pt x="190238" y="166620"/>
                  </a:lnTo>
                  <a:lnTo>
                    <a:pt x="204171" y="161387"/>
                  </a:lnTo>
                  <a:lnTo>
                    <a:pt x="271677" y="161387"/>
                  </a:lnTo>
                  <a:lnTo>
                    <a:pt x="271677" y="88594"/>
                  </a:lnTo>
                  <a:lnTo>
                    <a:pt x="269257" y="67380"/>
                  </a:lnTo>
                  <a:lnTo>
                    <a:pt x="263545" y="52825"/>
                  </a:lnTo>
                  <a:close/>
                </a:path>
                <a:path w="304165" h="321309">
                  <a:moveTo>
                    <a:pt x="303948" y="283970"/>
                  </a:moveTo>
                  <a:lnTo>
                    <a:pt x="209501" y="283970"/>
                  </a:lnTo>
                  <a:lnTo>
                    <a:pt x="215381" y="300154"/>
                  </a:lnTo>
                  <a:lnTo>
                    <a:pt x="226042" y="311707"/>
                  </a:lnTo>
                  <a:lnTo>
                    <a:pt x="241474" y="318635"/>
                  </a:lnTo>
                  <a:lnTo>
                    <a:pt x="261667" y="320943"/>
                  </a:lnTo>
                  <a:lnTo>
                    <a:pt x="272025" y="320464"/>
                  </a:lnTo>
                  <a:lnTo>
                    <a:pt x="282533" y="319028"/>
                  </a:lnTo>
                  <a:lnTo>
                    <a:pt x="293178" y="316636"/>
                  </a:lnTo>
                  <a:lnTo>
                    <a:pt x="303948" y="313288"/>
                  </a:lnTo>
                  <a:lnTo>
                    <a:pt x="303948" y="283970"/>
                  </a:lnTo>
                  <a:close/>
                </a:path>
                <a:path w="304165" h="321309">
                  <a:moveTo>
                    <a:pt x="271677" y="161387"/>
                  </a:moveTo>
                  <a:lnTo>
                    <a:pt x="204171" y="161387"/>
                  </a:lnTo>
                  <a:lnTo>
                    <a:pt x="204171" y="210071"/>
                  </a:lnTo>
                  <a:lnTo>
                    <a:pt x="202524" y="223687"/>
                  </a:lnTo>
                  <a:lnTo>
                    <a:pt x="177795" y="255238"/>
                  </a:lnTo>
                  <a:lnTo>
                    <a:pt x="129106" y="268148"/>
                  </a:lnTo>
                  <a:lnTo>
                    <a:pt x="281258" y="268148"/>
                  </a:lnTo>
                  <a:lnTo>
                    <a:pt x="276986" y="266368"/>
                  </a:lnTo>
                  <a:lnTo>
                    <a:pt x="274609" y="262882"/>
                  </a:lnTo>
                  <a:lnTo>
                    <a:pt x="272651" y="259342"/>
                  </a:lnTo>
                  <a:lnTo>
                    <a:pt x="271771" y="254046"/>
                  </a:lnTo>
                  <a:lnTo>
                    <a:pt x="271677" y="161387"/>
                  </a:lnTo>
                  <a:close/>
                </a:path>
                <a:path w="304165" h="321309">
                  <a:moveTo>
                    <a:pt x="303948" y="266955"/>
                  </a:moveTo>
                  <a:lnTo>
                    <a:pt x="299257" y="267771"/>
                  </a:lnTo>
                  <a:lnTo>
                    <a:pt x="296127" y="268148"/>
                  </a:lnTo>
                  <a:lnTo>
                    <a:pt x="303948" y="268148"/>
                  </a:lnTo>
                  <a:lnTo>
                    <a:pt x="303948" y="266955"/>
                  </a:lnTo>
                  <a:close/>
                </a:path>
                <a:path w="304165" h="321309">
                  <a:moveTo>
                    <a:pt x="149660" y="0"/>
                  </a:moveTo>
                  <a:lnTo>
                    <a:pt x="97457" y="5294"/>
                  </a:lnTo>
                  <a:lnTo>
                    <a:pt x="57003" y="21151"/>
                  </a:lnTo>
                  <a:lnTo>
                    <a:pt x="24312" y="54127"/>
                  </a:lnTo>
                  <a:lnTo>
                    <a:pt x="11120" y="101515"/>
                  </a:lnTo>
                  <a:lnTo>
                    <a:pt x="78049" y="101515"/>
                  </a:lnTo>
                  <a:lnTo>
                    <a:pt x="84026" y="80209"/>
                  </a:lnTo>
                  <a:lnTo>
                    <a:pt x="97262" y="64994"/>
                  </a:lnTo>
                  <a:lnTo>
                    <a:pt x="117760" y="55867"/>
                  </a:lnTo>
                  <a:lnTo>
                    <a:pt x="145524" y="52825"/>
                  </a:lnTo>
                  <a:lnTo>
                    <a:pt x="263545" y="52825"/>
                  </a:lnTo>
                  <a:lnTo>
                    <a:pt x="261995" y="48875"/>
                  </a:lnTo>
                  <a:lnTo>
                    <a:pt x="232956" y="19978"/>
                  </a:lnTo>
                  <a:lnTo>
                    <a:pt x="195686" y="4990"/>
                  </a:lnTo>
                  <a:lnTo>
                    <a:pt x="173761" y="1247"/>
                  </a:lnTo>
                  <a:lnTo>
                    <a:pt x="149660" y="0"/>
                  </a:lnTo>
                  <a:close/>
                </a:path>
              </a:pathLst>
            </a:custGeom>
            <a:solidFill>
              <a:srgbClr val="FFFFFF"/>
            </a:solidFill>
          </p:spPr>
          <p:txBody>
            <a:bodyPr wrap="square" lIns="0" tIns="0" rIns="0" bIns="0" rtlCol="0"/>
            <a:lstStyle/>
            <a:p>
              <a:endParaRPr dirty="0"/>
            </a:p>
          </p:txBody>
        </p:sp>
        <p:sp>
          <p:nvSpPr>
            <p:cNvPr id="67" name="object 40">
              <a:extLst>
                <a:ext uri="{FF2B5EF4-FFF2-40B4-BE49-F238E27FC236}">
                  <a16:creationId xmlns:a16="http://schemas.microsoft.com/office/drawing/2014/main" xmlns="" id="{D9F40FD8-84D1-451E-AE93-8E0E4F64EE89}"/>
                </a:ext>
              </a:extLst>
            </p:cNvPr>
            <p:cNvSpPr/>
            <p:nvPr/>
          </p:nvSpPr>
          <p:spPr>
            <a:xfrm>
              <a:off x="18415209" y="812584"/>
              <a:ext cx="266700" cy="311785"/>
            </a:xfrm>
            <a:custGeom>
              <a:avLst/>
              <a:gdLst/>
              <a:ahLst/>
              <a:cxnLst/>
              <a:rect l="l" t="t" r="r" b="b"/>
              <a:pathLst>
                <a:path w="266700" h="311784">
                  <a:moveTo>
                    <a:pt x="63380" y="8261"/>
                  </a:moveTo>
                  <a:lnTo>
                    <a:pt x="0" y="8261"/>
                  </a:lnTo>
                  <a:lnTo>
                    <a:pt x="0" y="311592"/>
                  </a:lnTo>
                  <a:lnTo>
                    <a:pt x="66867" y="311592"/>
                  </a:lnTo>
                  <a:lnTo>
                    <a:pt x="66867" y="132655"/>
                  </a:lnTo>
                  <a:lnTo>
                    <a:pt x="68114" y="116326"/>
                  </a:lnTo>
                  <a:lnTo>
                    <a:pt x="86866" y="75704"/>
                  </a:lnTo>
                  <a:lnTo>
                    <a:pt x="124566" y="54246"/>
                  </a:lnTo>
                  <a:lnTo>
                    <a:pt x="127389" y="53987"/>
                  </a:lnTo>
                  <a:lnTo>
                    <a:pt x="64532" y="53987"/>
                  </a:lnTo>
                  <a:lnTo>
                    <a:pt x="63380" y="52815"/>
                  </a:lnTo>
                  <a:lnTo>
                    <a:pt x="63380" y="8261"/>
                  </a:lnTo>
                  <a:close/>
                </a:path>
                <a:path w="266700" h="311784">
                  <a:moveTo>
                    <a:pt x="256242" y="52815"/>
                  </a:moveTo>
                  <a:lnTo>
                    <a:pt x="140205" y="52815"/>
                  </a:lnTo>
                  <a:lnTo>
                    <a:pt x="165268" y="57069"/>
                  </a:lnTo>
                  <a:lnTo>
                    <a:pt x="183497" y="69832"/>
                  </a:lnTo>
                  <a:lnTo>
                    <a:pt x="194901" y="91105"/>
                  </a:lnTo>
                  <a:lnTo>
                    <a:pt x="199491" y="120886"/>
                  </a:lnTo>
                  <a:lnTo>
                    <a:pt x="199491" y="311592"/>
                  </a:lnTo>
                  <a:lnTo>
                    <a:pt x="266410" y="311592"/>
                  </a:lnTo>
                  <a:lnTo>
                    <a:pt x="266410" y="103284"/>
                  </a:lnTo>
                  <a:lnTo>
                    <a:pt x="264607" y="79532"/>
                  </a:lnTo>
                  <a:lnTo>
                    <a:pt x="259201" y="58699"/>
                  </a:lnTo>
                  <a:lnTo>
                    <a:pt x="256242" y="52815"/>
                  </a:lnTo>
                  <a:close/>
                </a:path>
                <a:path w="266700" h="311784">
                  <a:moveTo>
                    <a:pt x="159031" y="0"/>
                  </a:moveTo>
                  <a:lnTo>
                    <a:pt x="129998" y="3380"/>
                  </a:lnTo>
                  <a:lnTo>
                    <a:pt x="104564" y="13513"/>
                  </a:lnTo>
                  <a:lnTo>
                    <a:pt x="82740" y="30387"/>
                  </a:lnTo>
                  <a:lnTo>
                    <a:pt x="64532" y="53987"/>
                  </a:lnTo>
                  <a:lnTo>
                    <a:pt x="127389" y="53987"/>
                  </a:lnTo>
                  <a:lnTo>
                    <a:pt x="140205" y="52815"/>
                  </a:lnTo>
                  <a:lnTo>
                    <a:pt x="256242" y="52815"/>
                  </a:lnTo>
                  <a:lnTo>
                    <a:pt x="222163" y="14568"/>
                  </a:lnTo>
                  <a:lnTo>
                    <a:pt x="182854" y="1627"/>
                  </a:lnTo>
                  <a:lnTo>
                    <a:pt x="159031" y="0"/>
                  </a:lnTo>
                  <a:close/>
                </a:path>
              </a:pathLst>
            </a:custGeom>
            <a:solidFill>
              <a:srgbClr val="FFFFFF"/>
            </a:solidFill>
          </p:spPr>
          <p:txBody>
            <a:bodyPr wrap="square" lIns="0" tIns="0" rIns="0" bIns="0" rtlCol="0"/>
            <a:lstStyle/>
            <a:p>
              <a:endParaRPr dirty="0"/>
            </a:p>
          </p:txBody>
        </p:sp>
        <p:sp>
          <p:nvSpPr>
            <p:cNvPr id="68" name="object 41">
              <a:extLst>
                <a:ext uri="{FF2B5EF4-FFF2-40B4-BE49-F238E27FC236}">
                  <a16:creationId xmlns:a16="http://schemas.microsoft.com/office/drawing/2014/main" xmlns="" id="{FB42A854-FE76-403B-8401-78EA3A3DFFD9}"/>
                </a:ext>
              </a:extLst>
            </p:cNvPr>
            <p:cNvSpPr/>
            <p:nvPr/>
          </p:nvSpPr>
          <p:spPr>
            <a:xfrm>
              <a:off x="18701500" y="812006"/>
              <a:ext cx="304165" cy="321310"/>
            </a:xfrm>
            <a:custGeom>
              <a:avLst/>
              <a:gdLst/>
              <a:ahLst/>
              <a:cxnLst/>
              <a:rect l="l" t="t" r="r" b="b"/>
              <a:pathLst>
                <a:path w="304165" h="321309">
                  <a:moveTo>
                    <a:pt x="263553" y="52825"/>
                  </a:moveTo>
                  <a:lnTo>
                    <a:pt x="145534" y="52825"/>
                  </a:lnTo>
                  <a:lnTo>
                    <a:pt x="172981" y="55429"/>
                  </a:lnTo>
                  <a:lnTo>
                    <a:pt x="192600" y="63240"/>
                  </a:lnTo>
                  <a:lnTo>
                    <a:pt x="204379" y="76259"/>
                  </a:lnTo>
                  <a:lnTo>
                    <a:pt x="208307" y="94489"/>
                  </a:lnTo>
                  <a:lnTo>
                    <a:pt x="206617" y="105994"/>
                  </a:lnTo>
                  <a:lnTo>
                    <a:pt x="169293" y="129696"/>
                  </a:lnTo>
                  <a:lnTo>
                    <a:pt x="140783" y="133471"/>
                  </a:lnTo>
                  <a:lnTo>
                    <a:pt x="131276" y="134823"/>
                  </a:lnTo>
                  <a:lnTo>
                    <a:pt x="123452" y="136104"/>
                  </a:lnTo>
                  <a:lnTo>
                    <a:pt x="117315" y="137346"/>
                  </a:lnTo>
                  <a:lnTo>
                    <a:pt x="91668" y="141059"/>
                  </a:lnTo>
                  <a:lnTo>
                    <a:pt x="51779" y="151636"/>
                  </a:lnTo>
                  <a:lnTo>
                    <a:pt x="9384" y="188203"/>
                  </a:lnTo>
                  <a:lnTo>
                    <a:pt x="0" y="231783"/>
                  </a:lnTo>
                  <a:lnTo>
                    <a:pt x="1973" y="252023"/>
                  </a:lnTo>
                  <a:lnTo>
                    <a:pt x="31684" y="298661"/>
                  </a:lnTo>
                  <a:lnTo>
                    <a:pt x="83405" y="319552"/>
                  </a:lnTo>
                  <a:lnTo>
                    <a:pt x="104457" y="320943"/>
                  </a:lnTo>
                  <a:lnTo>
                    <a:pt x="136301" y="318635"/>
                  </a:lnTo>
                  <a:lnTo>
                    <a:pt x="164420" y="311707"/>
                  </a:lnTo>
                  <a:lnTo>
                    <a:pt x="188810" y="300154"/>
                  </a:lnTo>
                  <a:lnTo>
                    <a:pt x="209470" y="283970"/>
                  </a:lnTo>
                  <a:lnTo>
                    <a:pt x="303917" y="283970"/>
                  </a:lnTo>
                  <a:lnTo>
                    <a:pt x="303917" y="268148"/>
                  </a:lnTo>
                  <a:lnTo>
                    <a:pt x="129085" y="268148"/>
                  </a:lnTo>
                  <a:lnTo>
                    <a:pt x="117993" y="267633"/>
                  </a:lnTo>
                  <a:lnTo>
                    <a:pt x="79426" y="254046"/>
                  </a:lnTo>
                  <a:lnTo>
                    <a:pt x="66929" y="228830"/>
                  </a:lnTo>
                  <a:lnTo>
                    <a:pt x="70370" y="210066"/>
                  </a:lnTo>
                  <a:lnTo>
                    <a:pt x="80691" y="195412"/>
                  </a:lnTo>
                  <a:lnTo>
                    <a:pt x="97913" y="184853"/>
                  </a:lnTo>
                  <a:lnTo>
                    <a:pt x="122048" y="178392"/>
                  </a:lnTo>
                  <a:lnTo>
                    <a:pt x="149159" y="175133"/>
                  </a:lnTo>
                  <a:lnTo>
                    <a:pt x="171901" y="171205"/>
                  </a:lnTo>
                  <a:lnTo>
                    <a:pt x="190263" y="166620"/>
                  </a:lnTo>
                  <a:lnTo>
                    <a:pt x="204234" y="161387"/>
                  </a:lnTo>
                  <a:lnTo>
                    <a:pt x="271709" y="161387"/>
                  </a:lnTo>
                  <a:lnTo>
                    <a:pt x="271709" y="88594"/>
                  </a:lnTo>
                  <a:lnTo>
                    <a:pt x="269280" y="67380"/>
                  </a:lnTo>
                  <a:lnTo>
                    <a:pt x="263553" y="52825"/>
                  </a:lnTo>
                  <a:close/>
                </a:path>
                <a:path w="304165" h="321309">
                  <a:moveTo>
                    <a:pt x="303917" y="283970"/>
                  </a:moveTo>
                  <a:lnTo>
                    <a:pt x="209470" y="283970"/>
                  </a:lnTo>
                  <a:lnTo>
                    <a:pt x="215391" y="300154"/>
                  </a:lnTo>
                  <a:lnTo>
                    <a:pt x="226070" y="311707"/>
                  </a:lnTo>
                  <a:lnTo>
                    <a:pt x="241506" y="318635"/>
                  </a:lnTo>
                  <a:lnTo>
                    <a:pt x="261698" y="320943"/>
                  </a:lnTo>
                  <a:lnTo>
                    <a:pt x="272031" y="320464"/>
                  </a:lnTo>
                  <a:lnTo>
                    <a:pt x="282513" y="319028"/>
                  </a:lnTo>
                  <a:lnTo>
                    <a:pt x="293143" y="316636"/>
                  </a:lnTo>
                  <a:lnTo>
                    <a:pt x="303917" y="313288"/>
                  </a:lnTo>
                  <a:lnTo>
                    <a:pt x="303917" y="283970"/>
                  </a:lnTo>
                  <a:close/>
                </a:path>
                <a:path w="304165" h="321309">
                  <a:moveTo>
                    <a:pt x="271709" y="161387"/>
                  </a:moveTo>
                  <a:lnTo>
                    <a:pt x="204234" y="161387"/>
                  </a:lnTo>
                  <a:lnTo>
                    <a:pt x="204234" y="210071"/>
                  </a:lnTo>
                  <a:lnTo>
                    <a:pt x="202576" y="223687"/>
                  </a:lnTo>
                  <a:lnTo>
                    <a:pt x="177732" y="255238"/>
                  </a:lnTo>
                  <a:lnTo>
                    <a:pt x="129085" y="268148"/>
                  </a:lnTo>
                  <a:lnTo>
                    <a:pt x="281289" y="268148"/>
                  </a:lnTo>
                  <a:lnTo>
                    <a:pt x="276923" y="266368"/>
                  </a:lnTo>
                  <a:lnTo>
                    <a:pt x="274588" y="262882"/>
                  </a:lnTo>
                  <a:lnTo>
                    <a:pt x="272651" y="259342"/>
                  </a:lnTo>
                  <a:lnTo>
                    <a:pt x="271800" y="254046"/>
                  </a:lnTo>
                  <a:lnTo>
                    <a:pt x="271709" y="161387"/>
                  </a:lnTo>
                  <a:close/>
                </a:path>
                <a:path w="304165" h="321309">
                  <a:moveTo>
                    <a:pt x="303917" y="266955"/>
                  </a:moveTo>
                  <a:lnTo>
                    <a:pt x="299205" y="267771"/>
                  </a:lnTo>
                  <a:lnTo>
                    <a:pt x="296158" y="268148"/>
                  </a:lnTo>
                  <a:lnTo>
                    <a:pt x="303917" y="268148"/>
                  </a:lnTo>
                  <a:lnTo>
                    <a:pt x="303917" y="266955"/>
                  </a:lnTo>
                  <a:close/>
                </a:path>
                <a:path w="304165" h="321309">
                  <a:moveTo>
                    <a:pt x="149628" y="0"/>
                  </a:moveTo>
                  <a:lnTo>
                    <a:pt x="97391" y="5294"/>
                  </a:lnTo>
                  <a:lnTo>
                    <a:pt x="56940" y="21151"/>
                  </a:lnTo>
                  <a:lnTo>
                    <a:pt x="24364" y="54127"/>
                  </a:lnTo>
                  <a:lnTo>
                    <a:pt x="11130" y="101515"/>
                  </a:lnTo>
                  <a:lnTo>
                    <a:pt x="78081" y="101515"/>
                  </a:lnTo>
                  <a:lnTo>
                    <a:pt x="84041" y="80209"/>
                  </a:lnTo>
                  <a:lnTo>
                    <a:pt x="97264" y="64994"/>
                  </a:lnTo>
                  <a:lnTo>
                    <a:pt x="117758" y="55867"/>
                  </a:lnTo>
                  <a:lnTo>
                    <a:pt x="145534" y="52825"/>
                  </a:lnTo>
                  <a:lnTo>
                    <a:pt x="263553" y="52825"/>
                  </a:lnTo>
                  <a:lnTo>
                    <a:pt x="261999" y="48875"/>
                  </a:lnTo>
                  <a:lnTo>
                    <a:pt x="232924" y="19978"/>
                  </a:lnTo>
                  <a:lnTo>
                    <a:pt x="195666" y="4990"/>
                  </a:lnTo>
                  <a:lnTo>
                    <a:pt x="173743" y="1247"/>
                  </a:lnTo>
                  <a:lnTo>
                    <a:pt x="149628" y="0"/>
                  </a:lnTo>
                  <a:close/>
                </a:path>
              </a:pathLst>
            </a:custGeom>
            <a:solidFill>
              <a:srgbClr val="FFFFFF"/>
            </a:solidFill>
          </p:spPr>
          <p:txBody>
            <a:bodyPr wrap="square" lIns="0" tIns="0" rIns="0" bIns="0" rtlCol="0"/>
            <a:lstStyle/>
            <a:p>
              <a:endParaRPr dirty="0"/>
            </a:p>
          </p:txBody>
        </p:sp>
        <p:sp>
          <p:nvSpPr>
            <p:cNvPr id="69" name="object 42">
              <a:extLst>
                <a:ext uri="{FF2B5EF4-FFF2-40B4-BE49-F238E27FC236}">
                  <a16:creationId xmlns:a16="http://schemas.microsoft.com/office/drawing/2014/main" xmlns="" id="{5017F8C3-0F12-4A3B-BB2B-4AE9205E726C}"/>
                </a:ext>
              </a:extLst>
            </p:cNvPr>
            <p:cNvSpPr/>
            <p:nvPr/>
          </p:nvSpPr>
          <p:spPr>
            <a:xfrm>
              <a:off x="19023440" y="812584"/>
              <a:ext cx="177800" cy="311785"/>
            </a:xfrm>
            <a:custGeom>
              <a:avLst/>
              <a:gdLst/>
              <a:ahLst/>
              <a:cxnLst/>
              <a:rect l="l" t="t" r="r" b="b"/>
              <a:pathLst>
                <a:path w="177800" h="311784">
                  <a:moveTo>
                    <a:pt x="62793" y="8261"/>
                  </a:moveTo>
                  <a:lnTo>
                    <a:pt x="0" y="8261"/>
                  </a:lnTo>
                  <a:lnTo>
                    <a:pt x="0" y="311592"/>
                  </a:lnTo>
                  <a:lnTo>
                    <a:pt x="66835" y="311592"/>
                  </a:lnTo>
                  <a:lnTo>
                    <a:pt x="66835" y="167261"/>
                  </a:lnTo>
                  <a:lnTo>
                    <a:pt x="68353" y="144168"/>
                  </a:lnTo>
                  <a:lnTo>
                    <a:pt x="80423" y="105415"/>
                  </a:lnTo>
                  <a:lnTo>
                    <a:pt x="116891" y="69990"/>
                  </a:lnTo>
                  <a:lnTo>
                    <a:pt x="126449" y="66898"/>
                  </a:lnTo>
                  <a:lnTo>
                    <a:pt x="62793" y="66898"/>
                  </a:lnTo>
                  <a:lnTo>
                    <a:pt x="62793" y="8261"/>
                  </a:lnTo>
                  <a:close/>
                </a:path>
                <a:path w="177800" h="311784">
                  <a:moveTo>
                    <a:pt x="156445" y="0"/>
                  </a:moveTo>
                  <a:lnTo>
                    <a:pt x="152529" y="0"/>
                  </a:lnTo>
                  <a:lnTo>
                    <a:pt x="138030" y="1322"/>
                  </a:lnTo>
                  <a:lnTo>
                    <a:pt x="96227" y="21130"/>
                  </a:lnTo>
                  <a:lnTo>
                    <a:pt x="68184" y="54584"/>
                  </a:lnTo>
                  <a:lnTo>
                    <a:pt x="63966" y="66898"/>
                  </a:lnTo>
                  <a:lnTo>
                    <a:pt x="126449" y="66898"/>
                  </a:lnTo>
                  <a:lnTo>
                    <a:pt x="132190" y="65041"/>
                  </a:lnTo>
                  <a:lnTo>
                    <a:pt x="149042" y="63390"/>
                  </a:lnTo>
                  <a:lnTo>
                    <a:pt x="177764" y="63390"/>
                  </a:lnTo>
                  <a:lnTo>
                    <a:pt x="177764" y="1790"/>
                  </a:lnTo>
                  <a:lnTo>
                    <a:pt x="164885" y="617"/>
                  </a:lnTo>
                  <a:lnTo>
                    <a:pt x="156445" y="0"/>
                  </a:lnTo>
                  <a:close/>
                </a:path>
                <a:path w="177800" h="311784">
                  <a:moveTo>
                    <a:pt x="177764" y="63390"/>
                  </a:moveTo>
                  <a:lnTo>
                    <a:pt x="149042" y="63390"/>
                  </a:lnTo>
                  <a:lnTo>
                    <a:pt x="155649" y="63570"/>
                  </a:lnTo>
                  <a:lnTo>
                    <a:pt x="162637" y="64113"/>
                  </a:lnTo>
                  <a:lnTo>
                    <a:pt x="170105" y="65041"/>
                  </a:lnTo>
                  <a:lnTo>
                    <a:pt x="177764" y="66312"/>
                  </a:lnTo>
                  <a:lnTo>
                    <a:pt x="177764" y="63390"/>
                  </a:lnTo>
                  <a:close/>
                </a:path>
              </a:pathLst>
            </a:custGeom>
            <a:solidFill>
              <a:srgbClr val="FFFFFF"/>
            </a:solidFill>
          </p:spPr>
          <p:txBody>
            <a:bodyPr wrap="square" lIns="0" tIns="0" rIns="0" bIns="0" rtlCol="0"/>
            <a:lstStyle/>
            <a:p>
              <a:endParaRPr dirty="0"/>
            </a:p>
          </p:txBody>
        </p:sp>
        <p:sp>
          <p:nvSpPr>
            <p:cNvPr id="70" name="object 43">
              <a:extLst>
                <a:ext uri="{FF2B5EF4-FFF2-40B4-BE49-F238E27FC236}">
                  <a16:creationId xmlns:a16="http://schemas.microsoft.com/office/drawing/2014/main" xmlns="" id="{7239C2A8-BE82-4722-8735-EB6A35F43500}"/>
                </a:ext>
              </a:extLst>
            </p:cNvPr>
            <p:cNvSpPr/>
            <p:nvPr/>
          </p:nvSpPr>
          <p:spPr>
            <a:xfrm>
              <a:off x="16633873" y="706548"/>
              <a:ext cx="291465" cy="417830"/>
            </a:xfrm>
            <a:custGeom>
              <a:avLst/>
              <a:gdLst/>
              <a:ahLst/>
              <a:cxnLst/>
              <a:rect l="l" t="t" r="r" b="b"/>
              <a:pathLst>
                <a:path w="291465" h="417830">
                  <a:moveTo>
                    <a:pt x="291362" y="0"/>
                  </a:moveTo>
                  <a:lnTo>
                    <a:pt x="84583" y="0"/>
                  </a:lnTo>
                  <a:lnTo>
                    <a:pt x="83997" y="62"/>
                  </a:lnTo>
                  <a:lnTo>
                    <a:pt x="36480" y="8950"/>
                  </a:lnTo>
                  <a:lnTo>
                    <a:pt x="6277" y="45209"/>
                  </a:lnTo>
                  <a:lnTo>
                    <a:pt x="0" y="90049"/>
                  </a:lnTo>
                  <a:lnTo>
                    <a:pt x="94" y="417631"/>
                  </a:lnTo>
                  <a:lnTo>
                    <a:pt x="73924" y="417631"/>
                  </a:lnTo>
                  <a:lnTo>
                    <a:pt x="73924" y="232223"/>
                  </a:lnTo>
                  <a:lnTo>
                    <a:pt x="264861" y="232223"/>
                  </a:lnTo>
                  <a:lnTo>
                    <a:pt x="264861" y="172549"/>
                  </a:lnTo>
                  <a:lnTo>
                    <a:pt x="73924" y="172549"/>
                  </a:lnTo>
                  <a:lnTo>
                    <a:pt x="73924" y="63202"/>
                  </a:lnTo>
                  <a:lnTo>
                    <a:pt x="291362" y="63202"/>
                  </a:lnTo>
                  <a:lnTo>
                    <a:pt x="291362" y="0"/>
                  </a:lnTo>
                  <a:close/>
                </a:path>
              </a:pathLst>
            </a:custGeom>
            <a:solidFill>
              <a:srgbClr val="FFFFFF"/>
            </a:solidFill>
          </p:spPr>
          <p:txBody>
            <a:bodyPr wrap="square" lIns="0" tIns="0" rIns="0" bIns="0" rtlCol="0"/>
            <a:lstStyle/>
            <a:p>
              <a:endParaRPr dirty="0"/>
            </a:p>
          </p:txBody>
        </p:sp>
        <p:sp>
          <p:nvSpPr>
            <p:cNvPr id="71" name="object 44">
              <a:extLst>
                <a:ext uri="{FF2B5EF4-FFF2-40B4-BE49-F238E27FC236}">
                  <a16:creationId xmlns:a16="http://schemas.microsoft.com/office/drawing/2014/main" xmlns="" id="{265AA213-14CC-49A6-ABE5-790559FD68C4}"/>
                </a:ext>
              </a:extLst>
            </p:cNvPr>
            <p:cNvSpPr/>
            <p:nvPr/>
          </p:nvSpPr>
          <p:spPr>
            <a:xfrm>
              <a:off x="18934937" y="1213003"/>
              <a:ext cx="31115" cy="26670"/>
            </a:xfrm>
            <a:custGeom>
              <a:avLst/>
              <a:gdLst/>
              <a:ahLst/>
              <a:cxnLst/>
              <a:rect l="l" t="t" r="r" b="b"/>
              <a:pathLst>
                <a:path w="31115" h="26669">
                  <a:moveTo>
                    <a:pt x="17894" y="0"/>
                  </a:moveTo>
                  <a:lnTo>
                    <a:pt x="0" y="0"/>
                  </a:lnTo>
                  <a:lnTo>
                    <a:pt x="0" y="26114"/>
                  </a:lnTo>
                  <a:lnTo>
                    <a:pt x="24742" y="26114"/>
                  </a:lnTo>
                  <a:lnTo>
                    <a:pt x="30564" y="21716"/>
                  </a:lnTo>
                  <a:lnTo>
                    <a:pt x="30564" y="8366"/>
                  </a:lnTo>
                  <a:lnTo>
                    <a:pt x="29077" y="5088"/>
                  </a:lnTo>
                  <a:lnTo>
                    <a:pt x="26177" y="3036"/>
                  </a:lnTo>
                  <a:lnTo>
                    <a:pt x="23161" y="1026"/>
                  </a:lnTo>
                  <a:lnTo>
                    <a:pt x="17894" y="0"/>
                  </a:lnTo>
                  <a:close/>
                </a:path>
              </a:pathLst>
            </a:custGeom>
            <a:solidFill>
              <a:srgbClr val="FFFFFF"/>
            </a:solidFill>
          </p:spPr>
          <p:txBody>
            <a:bodyPr wrap="square" lIns="0" tIns="0" rIns="0" bIns="0" rtlCol="0"/>
            <a:lstStyle/>
            <a:p>
              <a:endParaRPr dirty="0"/>
            </a:p>
          </p:txBody>
        </p:sp>
        <p:sp>
          <p:nvSpPr>
            <p:cNvPr id="72" name="object 45">
              <a:extLst>
                <a:ext uri="{FF2B5EF4-FFF2-40B4-BE49-F238E27FC236}">
                  <a16:creationId xmlns:a16="http://schemas.microsoft.com/office/drawing/2014/main" xmlns="" id="{195C9690-18ED-482D-9822-A01414B87132}"/>
                </a:ext>
              </a:extLst>
            </p:cNvPr>
            <p:cNvSpPr/>
            <p:nvPr/>
          </p:nvSpPr>
          <p:spPr>
            <a:xfrm>
              <a:off x="16536770" y="1179014"/>
              <a:ext cx="2694940" cy="135890"/>
            </a:xfrm>
            <a:custGeom>
              <a:avLst/>
              <a:gdLst/>
              <a:ahLst/>
              <a:cxnLst/>
              <a:rect l="l" t="t" r="r" b="b"/>
              <a:pathLst>
                <a:path w="2694940" h="135890">
                  <a:moveTo>
                    <a:pt x="2673635" y="0"/>
                  </a:moveTo>
                  <a:lnTo>
                    <a:pt x="65139" y="0"/>
                  </a:lnTo>
                  <a:lnTo>
                    <a:pt x="52019" y="2376"/>
                  </a:lnTo>
                  <a:lnTo>
                    <a:pt x="24679" y="29590"/>
                  </a:lnTo>
                  <a:lnTo>
                    <a:pt x="1842" y="111944"/>
                  </a:lnTo>
                  <a:lnTo>
                    <a:pt x="0" y="118718"/>
                  </a:lnTo>
                  <a:lnTo>
                    <a:pt x="1057" y="124561"/>
                  </a:lnTo>
                  <a:lnTo>
                    <a:pt x="4512" y="128959"/>
                  </a:lnTo>
                  <a:lnTo>
                    <a:pt x="7989" y="133273"/>
                  </a:lnTo>
                  <a:lnTo>
                    <a:pt x="13936" y="135692"/>
                  </a:lnTo>
                  <a:lnTo>
                    <a:pt x="2629333" y="135692"/>
                  </a:lnTo>
                  <a:lnTo>
                    <a:pt x="2642390" y="133320"/>
                  </a:lnTo>
                  <a:lnTo>
                    <a:pt x="2652498" y="127933"/>
                  </a:lnTo>
                  <a:lnTo>
                    <a:pt x="2531881" y="127933"/>
                  </a:lnTo>
                  <a:lnTo>
                    <a:pt x="2522608" y="127253"/>
                  </a:lnTo>
                  <a:lnTo>
                    <a:pt x="2517367" y="126153"/>
                  </a:lnTo>
                  <a:lnTo>
                    <a:pt x="2245942" y="126153"/>
                  </a:lnTo>
                  <a:lnTo>
                    <a:pt x="2245942" y="13172"/>
                  </a:lnTo>
                  <a:lnTo>
                    <a:pt x="2517898" y="13172"/>
                  </a:lnTo>
                  <a:lnTo>
                    <a:pt x="2523902" y="11972"/>
                  </a:lnTo>
                  <a:lnTo>
                    <a:pt x="2533200" y="11413"/>
                  </a:lnTo>
                  <a:lnTo>
                    <a:pt x="2693425" y="11413"/>
                  </a:lnTo>
                  <a:lnTo>
                    <a:pt x="2693373" y="11120"/>
                  </a:lnTo>
                  <a:lnTo>
                    <a:pt x="2689939" y="6711"/>
                  </a:lnTo>
                  <a:lnTo>
                    <a:pt x="2686483" y="2450"/>
                  </a:lnTo>
                  <a:lnTo>
                    <a:pt x="2680724" y="52"/>
                  </a:lnTo>
                  <a:lnTo>
                    <a:pt x="2673635" y="0"/>
                  </a:lnTo>
                  <a:close/>
                </a:path>
                <a:path w="2694940" h="135890">
                  <a:moveTo>
                    <a:pt x="2535535" y="32197"/>
                  </a:moveTo>
                  <a:lnTo>
                    <a:pt x="2530383" y="32197"/>
                  </a:lnTo>
                  <a:lnTo>
                    <a:pt x="2526310" y="33014"/>
                  </a:lnTo>
                  <a:lnTo>
                    <a:pt x="2523357" y="34805"/>
                  </a:lnTo>
                  <a:lnTo>
                    <a:pt x="2520373" y="36532"/>
                  </a:lnTo>
                  <a:lnTo>
                    <a:pt x="2518939" y="38752"/>
                  </a:lnTo>
                  <a:lnTo>
                    <a:pt x="2518939" y="45841"/>
                  </a:lnTo>
                  <a:lnTo>
                    <a:pt x="2523828" y="49967"/>
                  </a:lnTo>
                  <a:lnTo>
                    <a:pt x="2543879" y="57819"/>
                  </a:lnTo>
                  <a:lnTo>
                    <a:pt x="2551938" y="61191"/>
                  </a:lnTo>
                  <a:lnTo>
                    <a:pt x="2576759" y="93180"/>
                  </a:lnTo>
                  <a:lnTo>
                    <a:pt x="2576079" y="100138"/>
                  </a:lnTo>
                  <a:lnTo>
                    <a:pt x="2542722" y="127299"/>
                  </a:lnTo>
                  <a:lnTo>
                    <a:pt x="2531881" y="127933"/>
                  </a:lnTo>
                  <a:lnTo>
                    <a:pt x="2652498" y="127933"/>
                  </a:lnTo>
                  <a:lnTo>
                    <a:pt x="2654436" y="126900"/>
                  </a:lnTo>
                  <a:lnTo>
                    <a:pt x="2664052" y="117479"/>
                  </a:lnTo>
                  <a:lnTo>
                    <a:pt x="2669824" y="106101"/>
                  </a:lnTo>
                  <a:lnTo>
                    <a:pt x="2687382" y="42616"/>
                  </a:lnTo>
                  <a:lnTo>
                    <a:pt x="2571544" y="42616"/>
                  </a:lnTo>
                  <a:lnTo>
                    <a:pt x="2560895" y="38051"/>
                  </a:lnTo>
                  <a:lnTo>
                    <a:pt x="2551345" y="34796"/>
                  </a:lnTo>
                  <a:lnTo>
                    <a:pt x="2542891" y="32846"/>
                  </a:lnTo>
                  <a:lnTo>
                    <a:pt x="2535535" y="32197"/>
                  </a:lnTo>
                  <a:close/>
                </a:path>
                <a:path w="2694940" h="135890">
                  <a:moveTo>
                    <a:pt x="2369980" y="13172"/>
                  </a:moveTo>
                  <a:lnTo>
                    <a:pt x="2328724" y="13172"/>
                  </a:lnTo>
                  <a:lnTo>
                    <a:pt x="2328724" y="33988"/>
                  </a:lnTo>
                  <a:lnTo>
                    <a:pt x="2274182" y="33988"/>
                  </a:lnTo>
                  <a:lnTo>
                    <a:pt x="2274182" y="57705"/>
                  </a:lnTo>
                  <a:lnTo>
                    <a:pt x="2326065" y="57705"/>
                  </a:lnTo>
                  <a:lnTo>
                    <a:pt x="2326065" y="78489"/>
                  </a:lnTo>
                  <a:lnTo>
                    <a:pt x="2274182" y="78489"/>
                  </a:lnTo>
                  <a:lnTo>
                    <a:pt x="2274182" y="105389"/>
                  </a:lnTo>
                  <a:lnTo>
                    <a:pt x="2330044" y="105389"/>
                  </a:lnTo>
                  <a:lnTo>
                    <a:pt x="2330044" y="126153"/>
                  </a:lnTo>
                  <a:lnTo>
                    <a:pt x="2369980" y="126153"/>
                  </a:lnTo>
                  <a:lnTo>
                    <a:pt x="2369980" y="13172"/>
                  </a:lnTo>
                  <a:close/>
                </a:path>
                <a:path w="2694940" h="135890">
                  <a:moveTo>
                    <a:pt x="2517898" y="13172"/>
                  </a:moveTo>
                  <a:lnTo>
                    <a:pt x="2419455" y="13172"/>
                  </a:lnTo>
                  <a:lnTo>
                    <a:pt x="2428144" y="13798"/>
                  </a:lnTo>
                  <a:lnTo>
                    <a:pt x="2435762" y="15676"/>
                  </a:lnTo>
                  <a:lnTo>
                    <a:pt x="2457893" y="46815"/>
                  </a:lnTo>
                  <a:lnTo>
                    <a:pt x="2457284" y="53510"/>
                  </a:lnTo>
                  <a:lnTo>
                    <a:pt x="2428964" y="80265"/>
                  </a:lnTo>
                  <a:lnTo>
                    <a:pt x="2420596" y="80898"/>
                  </a:lnTo>
                  <a:lnTo>
                    <a:pt x="2398178" y="80898"/>
                  </a:lnTo>
                  <a:lnTo>
                    <a:pt x="2398178" y="126153"/>
                  </a:lnTo>
                  <a:lnTo>
                    <a:pt x="2517367" y="126153"/>
                  </a:lnTo>
                  <a:lnTo>
                    <a:pt x="2512930" y="125221"/>
                  </a:lnTo>
                  <a:lnTo>
                    <a:pt x="2502845" y="121846"/>
                  </a:lnTo>
                  <a:lnTo>
                    <a:pt x="2492353" y="117137"/>
                  </a:lnTo>
                  <a:lnTo>
                    <a:pt x="2492353" y="92866"/>
                  </a:lnTo>
                  <a:lnTo>
                    <a:pt x="2547629" y="92866"/>
                  </a:lnTo>
                  <a:lnTo>
                    <a:pt x="2547629" y="92039"/>
                  </a:lnTo>
                  <a:lnTo>
                    <a:pt x="2542330" y="87588"/>
                  </a:lnTo>
                  <a:lnTo>
                    <a:pt x="2514394" y="76500"/>
                  </a:lnTo>
                  <a:lnTo>
                    <a:pt x="2510237" y="74772"/>
                  </a:lnTo>
                  <a:lnTo>
                    <a:pt x="2489714" y="50092"/>
                  </a:lnTo>
                  <a:lnTo>
                    <a:pt x="2489714" y="44030"/>
                  </a:lnTo>
                  <a:lnTo>
                    <a:pt x="2515546" y="13642"/>
                  </a:lnTo>
                  <a:lnTo>
                    <a:pt x="2517898" y="13172"/>
                  </a:lnTo>
                  <a:close/>
                </a:path>
                <a:path w="2694940" h="135890">
                  <a:moveTo>
                    <a:pt x="2547629" y="92866"/>
                  </a:moveTo>
                  <a:lnTo>
                    <a:pt x="2492353" y="92866"/>
                  </a:lnTo>
                  <a:lnTo>
                    <a:pt x="2500520" y="98133"/>
                  </a:lnTo>
                  <a:lnTo>
                    <a:pt x="2507431" y="101797"/>
                  </a:lnTo>
                  <a:lnTo>
                    <a:pt x="2512939" y="104017"/>
                  </a:lnTo>
                  <a:lnTo>
                    <a:pt x="2518436" y="106101"/>
                  </a:lnTo>
                  <a:lnTo>
                    <a:pt x="2524174" y="107148"/>
                  </a:lnTo>
                  <a:lnTo>
                    <a:pt x="2541796" y="107148"/>
                  </a:lnTo>
                  <a:lnTo>
                    <a:pt x="2547629" y="103630"/>
                  </a:lnTo>
                  <a:lnTo>
                    <a:pt x="2547629" y="92866"/>
                  </a:lnTo>
                  <a:close/>
                </a:path>
                <a:path w="2694940" h="135890">
                  <a:moveTo>
                    <a:pt x="2693425" y="11413"/>
                  </a:moveTo>
                  <a:lnTo>
                    <a:pt x="2533200" y="11413"/>
                  </a:lnTo>
                  <a:lnTo>
                    <a:pt x="2542612" y="11974"/>
                  </a:lnTo>
                  <a:lnTo>
                    <a:pt x="2552140" y="13659"/>
                  </a:lnTo>
                  <a:lnTo>
                    <a:pt x="2561785" y="16466"/>
                  </a:lnTo>
                  <a:lnTo>
                    <a:pt x="2571544" y="20397"/>
                  </a:lnTo>
                  <a:lnTo>
                    <a:pt x="2571544" y="42616"/>
                  </a:lnTo>
                  <a:lnTo>
                    <a:pt x="2687382" y="42616"/>
                  </a:lnTo>
                  <a:lnTo>
                    <a:pt x="2694420" y="17067"/>
                  </a:lnTo>
                  <a:lnTo>
                    <a:pt x="2693425" y="11413"/>
                  </a:lnTo>
                  <a:close/>
                </a:path>
              </a:pathLst>
            </a:custGeom>
            <a:solidFill>
              <a:srgbClr val="FFFFFF"/>
            </a:solidFill>
          </p:spPr>
          <p:txBody>
            <a:bodyPr wrap="square" lIns="0" tIns="0" rIns="0" bIns="0" rtlCol="0"/>
            <a:lstStyle/>
            <a:p>
              <a:endParaRPr dirty="0"/>
            </a:p>
          </p:txBody>
        </p:sp>
        <p:sp>
          <p:nvSpPr>
            <p:cNvPr id="73" name="object 46">
              <a:extLst>
                <a:ext uri="{FF2B5EF4-FFF2-40B4-BE49-F238E27FC236}">
                  <a16:creationId xmlns:a16="http://schemas.microsoft.com/office/drawing/2014/main" xmlns="" id="{A0ACA6B4-6D63-48B5-921B-5DC15283B8B7}"/>
                </a:ext>
              </a:extLst>
            </p:cNvPr>
            <p:cNvSpPr/>
            <p:nvPr/>
          </p:nvSpPr>
          <p:spPr>
            <a:xfrm>
              <a:off x="16536773" y="1179011"/>
              <a:ext cx="2694940" cy="135890"/>
            </a:xfrm>
            <a:custGeom>
              <a:avLst/>
              <a:gdLst/>
              <a:ahLst/>
              <a:cxnLst/>
              <a:rect l="l" t="t" r="r" b="b"/>
              <a:pathLst>
                <a:path w="2694940" h="135890">
                  <a:moveTo>
                    <a:pt x="2673625" y="0"/>
                  </a:moveTo>
                  <a:lnTo>
                    <a:pt x="65139" y="0"/>
                  </a:lnTo>
                  <a:lnTo>
                    <a:pt x="52019" y="2378"/>
                  </a:lnTo>
                  <a:lnTo>
                    <a:pt x="24669" y="29601"/>
                  </a:lnTo>
                  <a:lnTo>
                    <a:pt x="1842" y="111954"/>
                  </a:lnTo>
                  <a:lnTo>
                    <a:pt x="0" y="118680"/>
                  </a:lnTo>
                  <a:lnTo>
                    <a:pt x="1047" y="124572"/>
                  </a:lnTo>
                  <a:lnTo>
                    <a:pt x="4502" y="128969"/>
                  </a:lnTo>
                  <a:lnTo>
                    <a:pt x="7978" y="133273"/>
                  </a:lnTo>
                  <a:lnTo>
                    <a:pt x="13926" y="135692"/>
                  </a:lnTo>
                  <a:lnTo>
                    <a:pt x="2629333" y="135692"/>
                  </a:lnTo>
                  <a:lnTo>
                    <a:pt x="2642385" y="133320"/>
                  </a:lnTo>
                  <a:lnTo>
                    <a:pt x="2652490" y="127933"/>
                  </a:lnTo>
                  <a:lnTo>
                    <a:pt x="2531870" y="127933"/>
                  </a:lnTo>
                  <a:lnTo>
                    <a:pt x="2522602" y="127253"/>
                  </a:lnTo>
                  <a:lnTo>
                    <a:pt x="2517362" y="126153"/>
                  </a:lnTo>
                  <a:lnTo>
                    <a:pt x="2245931" y="126153"/>
                  </a:lnTo>
                  <a:lnTo>
                    <a:pt x="2245931" y="13172"/>
                  </a:lnTo>
                  <a:lnTo>
                    <a:pt x="2517892" y="13172"/>
                  </a:lnTo>
                  <a:lnTo>
                    <a:pt x="2523896" y="11972"/>
                  </a:lnTo>
                  <a:lnTo>
                    <a:pt x="2533189" y="11413"/>
                  </a:lnTo>
                  <a:lnTo>
                    <a:pt x="2693413" y="11413"/>
                  </a:lnTo>
                  <a:lnTo>
                    <a:pt x="2693363" y="11130"/>
                  </a:lnTo>
                  <a:lnTo>
                    <a:pt x="2689939" y="6711"/>
                  </a:lnTo>
                  <a:lnTo>
                    <a:pt x="2686483" y="2460"/>
                  </a:lnTo>
                  <a:lnTo>
                    <a:pt x="2680714" y="52"/>
                  </a:lnTo>
                  <a:lnTo>
                    <a:pt x="2673625" y="0"/>
                  </a:lnTo>
                  <a:close/>
                </a:path>
                <a:path w="2694940" h="135890">
                  <a:moveTo>
                    <a:pt x="2535524" y="32197"/>
                  </a:moveTo>
                  <a:lnTo>
                    <a:pt x="2530383" y="32197"/>
                  </a:lnTo>
                  <a:lnTo>
                    <a:pt x="2526310" y="33025"/>
                  </a:lnTo>
                  <a:lnTo>
                    <a:pt x="2523357" y="34815"/>
                  </a:lnTo>
                  <a:lnTo>
                    <a:pt x="2520363" y="36532"/>
                  </a:lnTo>
                  <a:lnTo>
                    <a:pt x="2518939" y="38763"/>
                  </a:lnTo>
                  <a:lnTo>
                    <a:pt x="2518939" y="45841"/>
                  </a:lnTo>
                  <a:lnTo>
                    <a:pt x="2523818" y="49977"/>
                  </a:lnTo>
                  <a:lnTo>
                    <a:pt x="2543874" y="57821"/>
                  </a:lnTo>
                  <a:lnTo>
                    <a:pt x="2551936" y="61197"/>
                  </a:lnTo>
                  <a:lnTo>
                    <a:pt x="2576748" y="93190"/>
                  </a:lnTo>
                  <a:lnTo>
                    <a:pt x="2576070" y="100149"/>
                  </a:lnTo>
                  <a:lnTo>
                    <a:pt x="2542711" y="127301"/>
                  </a:lnTo>
                  <a:lnTo>
                    <a:pt x="2531870" y="127933"/>
                  </a:lnTo>
                  <a:lnTo>
                    <a:pt x="2652490" y="127933"/>
                  </a:lnTo>
                  <a:lnTo>
                    <a:pt x="2654428" y="126900"/>
                  </a:lnTo>
                  <a:lnTo>
                    <a:pt x="2664046" y="117479"/>
                  </a:lnTo>
                  <a:lnTo>
                    <a:pt x="2669824" y="106101"/>
                  </a:lnTo>
                  <a:lnTo>
                    <a:pt x="2687379" y="42626"/>
                  </a:lnTo>
                  <a:lnTo>
                    <a:pt x="2571544" y="42626"/>
                  </a:lnTo>
                  <a:lnTo>
                    <a:pt x="2560894" y="38059"/>
                  </a:lnTo>
                  <a:lnTo>
                    <a:pt x="2551339" y="34801"/>
                  </a:lnTo>
                  <a:lnTo>
                    <a:pt x="2542883" y="32848"/>
                  </a:lnTo>
                  <a:lnTo>
                    <a:pt x="2535524" y="32197"/>
                  </a:lnTo>
                  <a:close/>
                </a:path>
                <a:path w="2694940" h="135890">
                  <a:moveTo>
                    <a:pt x="2369969" y="13172"/>
                  </a:moveTo>
                  <a:lnTo>
                    <a:pt x="2328724" y="13172"/>
                  </a:lnTo>
                  <a:lnTo>
                    <a:pt x="2328724" y="33988"/>
                  </a:lnTo>
                  <a:lnTo>
                    <a:pt x="2274182" y="33988"/>
                  </a:lnTo>
                  <a:lnTo>
                    <a:pt x="2274182" y="57705"/>
                  </a:lnTo>
                  <a:lnTo>
                    <a:pt x="2326054" y="57705"/>
                  </a:lnTo>
                  <a:lnTo>
                    <a:pt x="2326054" y="78489"/>
                  </a:lnTo>
                  <a:lnTo>
                    <a:pt x="2274182" y="78489"/>
                  </a:lnTo>
                  <a:lnTo>
                    <a:pt x="2274182" y="105399"/>
                  </a:lnTo>
                  <a:lnTo>
                    <a:pt x="2330044" y="105399"/>
                  </a:lnTo>
                  <a:lnTo>
                    <a:pt x="2330044" y="126153"/>
                  </a:lnTo>
                  <a:lnTo>
                    <a:pt x="2369969" y="126153"/>
                  </a:lnTo>
                  <a:lnTo>
                    <a:pt x="2369969" y="13172"/>
                  </a:lnTo>
                  <a:close/>
                </a:path>
                <a:path w="2694940" h="135890">
                  <a:moveTo>
                    <a:pt x="2517892" y="13172"/>
                  </a:moveTo>
                  <a:lnTo>
                    <a:pt x="2419455" y="13172"/>
                  </a:lnTo>
                  <a:lnTo>
                    <a:pt x="2428142" y="13799"/>
                  </a:lnTo>
                  <a:lnTo>
                    <a:pt x="2435758" y="15680"/>
                  </a:lnTo>
                  <a:lnTo>
                    <a:pt x="2457893" y="46815"/>
                  </a:lnTo>
                  <a:lnTo>
                    <a:pt x="2457282" y="53516"/>
                  </a:lnTo>
                  <a:lnTo>
                    <a:pt x="2428964" y="80265"/>
                  </a:lnTo>
                  <a:lnTo>
                    <a:pt x="2420596" y="80898"/>
                  </a:lnTo>
                  <a:lnTo>
                    <a:pt x="2398167" y="80898"/>
                  </a:lnTo>
                  <a:lnTo>
                    <a:pt x="2398167" y="126153"/>
                  </a:lnTo>
                  <a:lnTo>
                    <a:pt x="2517362" y="126153"/>
                  </a:lnTo>
                  <a:lnTo>
                    <a:pt x="2512924" y="125221"/>
                  </a:lnTo>
                  <a:lnTo>
                    <a:pt x="2502840" y="121846"/>
                  </a:lnTo>
                  <a:lnTo>
                    <a:pt x="2492353" y="117137"/>
                  </a:lnTo>
                  <a:lnTo>
                    <a:pt x="2492353" y="92876"/>
                  </a:lnTo>
                  <a:lnTo>
                    <a:pt x="2547629" y="92876"/>
                  </a:lnTo>
                  <a:lnTo>
                    <a:pt x="2547629" y="92039"/>
                  </a:lnTo>
                  <a:lnTo>
                    <a:pt x="2542320" y="87588"/>
                  </a:lnTo>
                  <a:lnTo>
                    <a:pt x="2514394" y="76500"/>
                  </a:lnTo>
                  <a:lnTo>
                    <a:pt x="2510237" y="74772"/>
                  </a:lnTo>
                  <a:lnTo>
                    <a:pt x="2489714" y="50092"/>
                  </a:lnTo>
                  <a:lnTo>
                    <a:pt x="2489714" y="44040"/>
                  </a:lnTo>
                  <a:lnTo>
                    <a:pt x="2515541" y="13642"/>
                  </a:lnTo>
                  <a:lnTo>
                    <a:pt x="2517892" y="13172"/>
                  </a:lnTo>
                  <a:close/>
                </a:path>
                <a:path w="2694940" h="135890">
                  <a:moveTo>
                    <a:pt x="2547629" y="92876"/>
                  </a:moveTo>
                  <a:lnTo>
                    <a:pt x="2492353" y="92876"/>
                  </a:lnTo>
                  <a:lnTo>
                    <a:pt x="2500520" y="98143"/>
                  </a:lnTo>
                  <a:lnTo>
                    <a:pt x="2507431" y="101797"/>
                  </a:lnTo>
                  <a:lnTo>
                    <a:pt x="2512928" y="104017"/>
                  </a:lnTo>
                  <a:lnTo>
                    <a:pt x="2518436" y="106101"/>
                  </a:lnTo>
                  <a:lnTo>
                    <a:pt x="2524174" y="107159"/>
                  </a:lnTo>
                  <a:lnTo>
                    <a:pt x="2541796" y="107159"/>
                  </a:lnTo>
                  <a:lnTo>
                    <a:pt x="2547629" y="103640"/>
                  </a:lnTo>
                  <a:lnTo>
                    <a:pt x="2547629" y="92876"/>
                  </a:lnTo>
                  <a:close/>
                </a:path>
                <a:path w="2694940" h="135890">
                  <a:moveTo>
                    <a:pt x="2693413" y="11413"/>
                  </a:moveTo>
                  <a:lnTo>
                    <a:pt x="2533189" y="11413"/>
                  </a:lnTo>
                  <a:lnTo>
                    <a:pt x="2542603" y="11974"/>
                  </a:lnTo>
                  <a:lnTo>
                    <a:pt x="2552135" y="13659"/>
                  </a:lnTo>
                  <a:lnTo>
                    <a:pt x="2561783" y="16466"/>
                  </a:lnTo>
                  <a:lnTo>
                    <a:pt x="2571544" y="20397"/>
                  </a:lnTo>
                  <a:lnTo>
                    <a:pt x="2571544" y="42626"/>
                  </a:lnTo>
                  <a:lnTo>
                    <a:pt x="2687379" y="42626"/>
                  </a:lnTo>
                  <a:lnTo>
                    <a:pt x="2694420" y="17067"/>
                  </a:lnTo>
                  <a:lnTo>
                    <a:pt x="2693413" y="11413"/>
                  </a:lnTo>
                  <a:close/>
                </a:path>
              </a:pathLst>
            </a:custGeom>
            <a:solidFill>
              <a:srgbClr val="FFFFFF"/>
            </a:solidFill>
          </p:spPr>
          <p:txBody>
            <a:bodyPr wrap="square" lIns="0" tIns="0" rIns="0" bIns="0" rtlCol="0"/>
            <a:lstStyle/>
            <a:p>
              <a:endParaRPr dirty="0"/>
            </a:p>
          </p:txBody>
        </p:sp>
      </p:grpSp>
    </p:spTree>
    <p:extLst>
      <p:ext uri="{BB962C8B-B14F-4D97-AF65-F5344CB8AC3E}">
        <p14:creationId xmlns:p14="http://schemas.microsoft.com/office/powerpoint/2010/main" xmlns="" val="18912279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object 27"/>
          <p:cNvSpPr/>
          <p:nvPr/>
        </p:nvSpPr>
        <p:spPr>
          <a:xfrm>
            <a:off x="15391902" y="0"/>
            <a:ext cx="4712197" cy="2816664"/>
          </a:xfrm>
          <a:prstGeom prst="rect">
            <a:avLst/>
          </a:prstGeom>
          <a:blipFill>
            <a:blip r:embed="rId3" cstate="print"/>
            <a:stretch>
              <a:fillRect/>
            </a:stretch>
          </a:blipFill>
        </p:spPr>
        <p:txBody>
          <a:bodyPr wrap="square" lIns="0" tIns="0" rIns="0" bIns="0" rtlCol="0"/>
          <a:lstStyle/>
          <a:p>
            <a:endParaRPr/>
          </a:p>
        </p:txBody>
      </p:sp>
      <p:sp>
        <p:nvSpPr>
          <p:cNvPr id="28" name="object 28"/>
          <p:cNvSpPr/>
          <p:nvPr/>
        </p:nvSpPr>
        <p:spPr>
          <a:xfrm>
            <a:off x="16243583" y="962530"/>
            <a:ext cx="111253" cy="108436"/>
          </a:xfrm>
          <a:prstGeom prst="rect">
            <a:avLst/>
          </a:prstGeom>
          <a:blipFill>
            <a:blip r:embed="rId4" cstate="print"/>
            <a:stretch>
              <a:fillRect/>
            </a:stretch>
          </a:blipFill>
        </p:spPr>
        <p:txBody>
          <a:bodyPr wrap="square" lIns="0" tIns="0" rIns="0" bIns="0" rtlCol="0"/>
          <a:lstStyle/>
          <a:p>
            <a:endParaRPr/>
          </a:p>
        </p:txBody>
      </p:sp>
      <p:sp>
        <p:nvSpPr>
          <p:cNvPr id="29" name="object 29"/>
          <p:cNvSpPr/>
          <p:nvPr/>
        </p:nvSpPr>
        <p:spPr>
          <a:xfrm>
            <a:off x="16092571" y="986553"/>
            <a:ext cx="405765" cy="155575"/>
          </a:xfrm>
          <a:custGeom>
            <a:avLst/>
            <a:gdLst/>
            <a:ahLst/>
            <a:cxnLst/>
            <a:rect l="l" t="t" r="r" b="b"/>
            <a:pathLst>
              <a:path w="405765" h="155575">
                <a:moveTo>
                  <a:pt x="25234" y="0"/>
                </a:moveTo>
                <a:lnTo>
                  <a:pt x="15363" y="1938"/>
                </a:lnTo>
                <a:lnTo>
                  <a:pt x="7347" y="7240"/>
                </a:lnTo>
                <a:lnTo>
                  <a:pt x="1966" y="15134"/>
                </a:lnTo>
                <a:lnTo>
                  <a:pt x="0" y="24847"/>
                </a:lnTo>
                <a:lnTo>
                  <a:pt x="0" y="30292"/>
                </a:lnTo>
                <a:lnTo>
                  <a:pt x="2020" y="35862"/>
                </a:lnTo>
                <a:lnTo>
                  <a:pt x="5853" y="40271"/>
                </a:lnTo>
                <a:lnTo>
                  <a:pt x="35282" y="82149"/>
                </a:lnTo>
                <a:lnTo>
                  <a:pt x="73951" y="116242"/>
                </a:lnTo>
                <a:lnTo>
                  <a:pt x="119691" y="141085"/>
                </a:lnTo>
                <a:lnTo>
                  <a:pt x="170329" y="155209"/>
                </a:lnTo>
                <a:lnTo>
                  <a:pt x="181564" y="138711"/>
                </a:lnTo>
                <a:lnTo>
                  <a:pt x="196758" y="125968"/>
                </a:lnTo>
                <a:lnTo>
                  <a:pt x="214819" y="117754"/>
                </a:lnTo>
                <a:lnTo>
                  <a:pt x="234652" y="114844"/>
                </a:lnTo>
                <a:lnTo>
                  <a:pt x="336684" y="114844"/>
                </a:lnTo>
                <a:lnTo>
                  <a:pt x="344953" y="108750"/>
                </a:lnTo>
                <a:lnTo>
                  <a:pt x="204140" y="108750"/>
                </a:lnTo>
                <a:lnTo>
                  <a:pt x="158204" y="102661"/>
                </a:lnTo>
                <a:lnTo>
                  <a:pt x="115821" y="84933"/>
                </a:lnTo>
                <a:lnTo>
                  <a:pt x="79024" y="56373"/>
                </a:lnTo>
                <a:lnTo>
                  <a:pt x="49851" y="17790"/>
                </a:lnTo>
                <a:lnTo>
                  <a:pt x="44711" y="9846"/>
                </a:lnTo>
                <a:lnTo>
                  <a:pt x="38764" y="4304"/>
                </a:lnTo>
                <a:lnTo>
                  <a:pt x="32207" y="1058"/>
                </a:lnTo>
                <a:lnTo>
                  <a:pt x="25234" y="0"/>
                </a:lnTo>
                <a:close/>
              </a:path>
              <a:path w="405765" h="155575">
                <a:moveTo>
                  <a:pt x="336684" y="114844"/>
                </a:moveTo>
                <a:lnTo>
                  <a:pt x="234652" y="114844"/>
                </a:lnTo>
                <a:lnTo>
                  <a:pt x="250924" y="116738"/>
                </a:lnTo>
                <a:lnTo>
                  <a:pt x="266192" y="122131"/>
                </a:lnTo>
                <a:lnTo>
                  <a:pt x="279726" y="130592"/>
                </a:lnTo>
                <a:lnTo>
                  <a:pt x="290797" y="141692"/>
                </a:lnTo>
                <a:lnTo>
                  <a:pt x="323493" y="124564"/>
                </a:lnTo>
                <a:lnTo>
                  <a:pt x="336684" y="114844"/>
                </a:lnTo>
                <a:close/>
              </a:path>
              <a:path w="405765" h="155575">
                <a:moveTo>
                  <a:pt x="380124" y="6345"/>
                </a:moveTo>
                <a:lnTo>
                  <a:pt x="371339" y="6345"/>
                </a:lnTo>
                <a:lnTo>
                  <a:pt x="362941" y="11025"/>
                </a:lnTo>
                <a:lnTo>
                  <a:pt x="358491" y="18229"/>
                </a:lnTo>
                <a:lnTo>
                  <a:pt x="330847" y="55308"/>
                </a:lnTo>
                <a:lnTo>
                  <a:pt x="294261" y="83877"/>
                </a:lnTo>
                <a:lnTo>
                  <a:pt x="251203" y="102251"/>
                </a:lnTo>
                <a:lnTo>
                  <a:pt x="204140" y="108750"/>
                </a:lnTo>
                <a:lnTo>
                  <a:pt x="344953" y="108750"/>
                </a:lnTo>
                <a:lnTo>
                  <a:pt x="353040" y="102791"/>
                </a:lnTo>
                <a:lnTo>
                  <a:pt x="378658" y="76657"/>
                </a:lnTo>
                <a:lnTo>
                  <a:pt x="399568" y="46448"/>
                </a:lnTo>
                <a:lnTo>
                  <a:pt x="403160" y="42113"/>
                </a:lnTo>
                <a:lnTo>
                  <a:pt x="405149" y="36532"/>
                </a:lnTo>
                <a:lnTo>
                  <a:pt x="405149" y="31025"/>
                </a:lnTo>
                <a:lnTo>
                  <a:pt x="403190" y="21452"/>
                </a:lnTo>
                <a:lnTo>
                  <a:pt x="397839" y="13604"/>
                </a:lnTo>
                <a:lnTo>
                  <a:pt x="389887" y="8296"/>
                </a:lnTo>
                <a:lnTo>
                  <a:pt x="380124" y="6345"/>
                </a:lnTo>
                <a:close/>
              </a:path>
            </a:pathLst>
          </a:custGeom>
          <a:solidFill>
            <a:srgbClr val="FFFFFF"/>
          </a:solidFill>
        </p:spPr>
        <p:txBody>
          <a:bodyPr wrap="square" lIns="0" tIns="0" rIns="0" bIns="0" rtlCol="0"/>
          <a:lstStyle/>
          <a:p>
            <a:endParaRPr/>
          </a:p>
        </p:txBody>
      </p:sp>
      <p:sp>
        <p:nvSpPr>
          <p:cNvPr id="30" name="object 30"/>
          <p:cNvSpPr/>
          <p:nvPr/>
        </p:nvSpPr>
        <p:spPr>
          <a:xfrm>
            <a:off x="16278322" y="792962"/>
            <a:ext cx="111158" cy="108499"/>
          </a:xfrm>
          <a:prstGeom prst="rect">
            <a:avLst/>
          </a:prstGeom>
          <a:blipFill>
            <a:blip r:embed="rId5" cstate="print"/>
            <a:stretch>
              <a:fillRect/>
            </a:stretch>
          </a:blipFill>
        </p:spPr>
        <p:txBody>
          <a:bodyPr wrap="square" lIns="0" tIns="0" rIns="0" bIns="0" rtlCol="0"/>
          <a:lstStyle/>
          <a:p>
            <a:endParaRPr/>
          </a:p>
        </p:txBody>
      </p:sp>
      <p:sp>
        <p:nvSpPr>
          <p:cNvPr id="31" name="object 31"/>
          <p:cNvSpPr/>
          <p:nvPr/>
        </p:nvSpPr>
        <p:spPr>
          <a:xfrm>
            <a:off x="16153058" y="703868"/>
            <a:ext cx="382905" cy="296545"/>
          </a:xfrm>
          <a:custGeom>
            <a:avLst/>
            <a:gdLst/>
            <a:ahLst/>
            <a:cxnLst/>
            <a:rect l="l" t="t" r="r" b="b"/>
            <a:pathLst>
              <a:path w="382905" h="296544">
                <a:moveTo>
                  <a:pt x="363162" y="245753"/>
                </a:moveTo>
                <a:lnTo>
                  <a:pt x="145681" y="245753"/>
                </a:lnTo>
                <a:lnTo>
                  <a:pt x="168589" y="249511"/>
                </a:lnTo>
                <a:lnTo>
                  <a:pt x="188508" y="259961"/>
                </a:lnTo>
                <a:lnTo>
                  <a:pt x="204016" y="275867"/>
                </a:lnTo>
                <a:lnTo>
                  <a:pt x="213689" y="295993"/>
                </a:lnTo>
                <a:lnTo>
                  <a:pt x="217208" y="295385"/>
                </a:lnTo>
                <a:lnTo>
                  <a:pt x="223893" y="295385"/>
                </a:lnTo>
                <a:lnTo>
                  <a:pt x="264483" y="291538"/>
                </a:lnTo>
                <a:lnTo>
                  <a:pt x="304760" y="280097"/>
                </a:lnTo>
                <a:lnTo>
                  <a:pt x="341958" y="261790"/>
                </a:lnTo>
                <a:lnTo>
                  <a:pt x="363162" y="245753"/>
                </a:lnTo>
                <a:close/>
              </a:path>
              <a:path w="382905" h="296544">
                <a:moveTo>
                  <a:pt x="223893" y="295385"/>
                </a:moveTo>
                <a:lnTo>
                  <a:pt x="217208" y="295385"/>
                </a:lnTo>
                <a:lnTo>
                  <a:pt x="220045" y="295490"/>
                </a:lnTo>
                <a:lnTo>
                  <a:pt x="222789" y="295490"/>
                </a:lnTo>
                <a:lnTo>
                  <a:pt x="223893" y="295385"/>
                </a:lnTo>
                <a:close/>
              </a:path>
              <a:path w="382905" h="296544">
                <a:moveTo>
                  <a:pt x="31280" y="0"/>
                </a:moveTo>
                <a:lnTo>
                  <a:pt x="6172" y="30718"/>
                </a:lnTo>
                <a:lnTo>
                  <a:pt x="0" y="78156"/>
                </a:lnTo>
                <a:lnTo>
                  <a:pt x="6078" y="132404"/>
                </a:lnTo>
                <a:lnTo>
                  <a:pt x="25915" y="181892"/>
                </a:lnTo>
                <a:lnTo>
                  <a:pt x="57767" y="224947"/>
                </a:lnTo>
                <a:lnTo>
                  <a:pt x="99892" y="259900"/>
                </a:lnTo>
                <a:lnTo>
                  <a:pt x="110760" y="253957"/>
                </a:lnTo>
                <a:lnTo>
                  <a:pt x="122150" y="249509"/>
                </a:lnTo>
                <a:lnTo>
                  <a:pt x="133859" y="246720"/>
                </a:lnTo>
                <a:lnTo>
                  <a:pt x="145681" y="245753"/>
                </a:lnTo>
                <a:lnTo>
                  <a:pt x="363162" y="245753"/>
                </a:lnTo>
                <a:lnTo>
                  <a:pt x="366526" y="243209"/>
                </a:lnTo>
                <a:lnTo>
                  <a:pt x="222621" y="243209"/>
                </a:lnTo>
                <a:lnTo>
                  <a:pt x="177717" y="237291"/>
                </a:lnTo>
                <a:lnTo>
                  <a:pt x="137341" y="220603"/>
                </a:lnTo>
                <a:lnTo>
                  <a:pt x="103114" y="194746"/>
                </a:lnTo>
                <a:lnTo>
                  <a:pt x="76658" y="161319"/>
                </a:lnTo>
                <a:lnTo>
                  <a:pt x="59596" y="121923"/>
                </a:lnTo>
                <a:lnTo>
                  <a:pt x="53548" y="78156"/>
                </a:lnTo>
                <a:lnTo>
                  <a:pt x="53925" y="67826"/>
                </a:lnTo>
                <a:lnTo>
                  <a:pt x="55095" y="57127"/>
                </a:lnTo>
                <a:lnTo>
                  <a:pt x="57117" y="46250"/>
                </a:lnTo>
                <a:lnTo>
                  <a:pt x="60050" y="35383"/>
                </a:lnTo>
                <a:lnTo>
                  <a:pt x="62647" y="26912"/>
                </a:lnTo>
                <a:lnTo>
                  <a:pt x="61568" y="19006"/>
                </a:lnTo>
                <a:lnTo>
                  <a:pt x="58082" y="12483"/>
                </a:lnTo>
                <a:lnTo>
                  <a:pt x="50962" y="4908"/>
                </a:lnTo>
                <a:lnTo>
                  <a:pt x="41629" y="591"/>
                </a:lnTo>
                <a:lnTo>
                  <a:pt x="31280" y="0"/>
                </a:lnTo>
                <a:close/>
              </a:path>
              <a:path w="382905" h="296544">
                <a:moveTo>
                  <a:pt x="355350" y="191745"/>
                </a:moveTo>
                <a:lnTo>
                  <a:pt x="349769" y="191745"/>
                </a:lnTo>
                <a:lnTo>
                  <a:pt x="344209" y="193357"/>
                </a:lnTo>
                <a:lnTo>
                  <a:pt x="338544" y="197943"/>
                </a:lnTo>
                <a:lnTo>
                  <a:pt x="312848" y="217257"/>
                </a:lnTo>
                <a:lnTo>
                  <a:pt x="284352" y="231457"/>
                </a:lnTo>
                <a:lnTo>
                  <a:pt x="253971" y="240216"/>
                </a:lnTo>
                <a:lnTo>
                  <a:pt x="222621" y="243209"/>
                </a:lnTo>
                <a:lnTo>
                  <a:pt x="366526" y="243209"/>
                </a:lnTo>
                <a:lnTo>
                  <a:pt x="374417" y="237241"/>
                </a:lnTo>
                <a:lnTo>
                  <a:pt x="379066" y="232759"/>
                </a:lnTo>
                <a:lnTo>
                  <a:pt x="382470" y="225503"/>
                </a:lnTo>
                <a:lnTo>
                  <a:pt x="382470" y="218121"/>
                </a:lnTo>
                <a:lnTo>
                  <a:pt x="380336" y="207811"/>
                </a:lnTo>
                <a:lnTo>
                  <a:pt x="374521" y="199432"/>
                </a:lnTo>
                <a:lnTo>
                  <a:pt x="365900" y="193803"/>
                </a:lnTo>
                <a:lnTo>
                  <a:pt x="355350" y="191745"/>
                </a:lnTo>
                <a:close/>
              </a:path>
            </a:pathLst>
          </a:custGeom>
          <a:solidFill>
            <a:srgbClr val="FFFFFF"/>
          </a:solidFill>
        </p:spPr>
        <p:txBody>
          <a:bodyPr wrap="square" lIns="0" tIns="0" rIns="0" bIns="0" rtlCol="0"/>
          <a:lstStyle/>
          <a:p>
            <a:endParaRPr/>
          </a:p>
        </p:txBody>
      </p:sp>
      <p:sp>
        <p:nvSpPr>
          <p:cNvPr id="32" name="object 32"/>
          <p:cNvSpPr/>
          <p:nvPr/>
        </p:nvSpPr>
        <p:spPr>
          <a:xfrm>
            <a:off x="16271589" y="1114379"/>
            <a:ext cx="111075" cy="108614"/>
          </a:xfrm>
          <a:prstGeom prst="rect">
            <a:avLst/>
          </a:prstGeom>
          <a:blipFill>
            <a:blip r:embed="rId6" cstate="print"/>
            <a:stretch>
              <a:fillRect/>
            </a:stretch>
          </a:blipFill>
        </p:spPr>
        <p:txBody>
          <a:bodyPr wrap="square" lIns="0" tIns="0" rIns="0" bIns="0" rtlCol="0"/>
          <a:lstStyle/>
          <a:p>
            <a:endParaRPr/>
          </a:p>
        </p:txBody>
      </p:sp>
      <p:sp>
        <p:nvSpPr>
          <p:cNvPr id="33" name="object 33"/>
          <p:cNvSpPr/>
          <p:nvPr/>
        </p:nvSpPr>
        <p:spPr>
          <a:xfrm>
            <a:off x="16176973" y="1091822"/>
            <a:ext cx="325755" cy="220979"/>
          </a:xfrm>
          <a:custGeom>
            <a:avLst/>
            <a:gdLst/>
            <a:ahLst/>
            <a:cxnLst/>
            <a:rect l="l" t="t" r="r" b="b"/>
            <a:pathLst>
              <a:path w="325755" h="220980">
                <a:moveTo>
                  <a:pt x="27140" y="153052"/>
                </a:moveTo>
                <a:lnTo>
                  <a:pt x="25329" y="153052"/>
                </a:lnTo>
                <a:lnTo>
                  <a:pt x="15491" y="154971"/>
                </a:lnTo>
                <a:lnTo>
                  <a:pt x="7438" y="160226"/>
                </a:lnTo>
                <a:lnTo>
                  <a:pt x="1997" y="168067"/>
                </a:lnTo>
                <a:lnTo>
                  <a:pt x="0" y="177743"/>
                </a:lnTo>
                <a:lnTo>
                  <a:pt x="1214" y="185134"/>
                </a:lnTo>
                <a:lnTo>
                  <a:pt x="40224" y="210318"/>
                </a:lnTo>
                <a:lnTo>
                  <a:pt x="84983" y="219773"/>
                </a:lnTo>
                <a:lnTo>
                  <a:pt x="107619" y="220977"/>
                </a:lnTo>
                <a:lnTo>
                  <a:pt x="154288" y="216003"/>
                </a:lnTo>
                <a:lnTo>
                  <a:pt x="197694" y="201773"/>
                </a:lnTo>
                <a:lnTo>
                  <a:pt x="236689" y="179327"/>
                </a:lnTo>
                <a:lnTo>
                  <a:pt x="247674" y="169596"/>
                </a:lnTo>
                <a:lnTo>
                  <a:pt x="107619" y="169596"/>
                </a:lnTo>
                <a:lnTo>
                  <a:pt x="89743" y="168559"/>
                </a:lnTo>
                <a:lnTo>
                  <a:pt x="71493" y="165534"/>
                </a:lnTo>
                <a:lnTo>
                  <a:pt x="53045" y="160647"/>
                </a:lnTo>
                <a:lnTo>
                  <a:pt x="34574" y="154026"/>
                </a:lnTo>
                <a:lnTo>
                  <a:pt x="29077" y="153115"/>
                </a:lnTo>
                <a:lnTo>
                  <a:pt x="27140" y="153052"/>
                </a:lnTo>
                <a:close/>
              </a:path>
              <a:path w="325755" h="220980">
                <a:moveTo>
                  <a:pt x="300315" y="0"/>
                </a:moveTo>
                <a:lnTo>
                  <a:pt x="262768" y="69150"/>
                </a:lnTo>
                <a:lnTo>
                  <a:pt x="237474" y="109808"/>
                </a:lnTo>
                <a:lnTo>
                  <a:pt x="201531" y="141563"/>
                </a:lnTo>
                <a:lnTo>
                  <a:pt x="157420" y="162223"/>
                </a:lnTo>
                <a:lnTo>
                  <a:pt x="107619" y="169596"/>
                </a:lnTo>
                <a:lnTo>
                  <a:pt x="247674" y="169596"/>
                </a:lnTo>
                <a:lnTo>
                  <a:pt x="270126" y="149707"/>
                </a:lnTo>
                <a:lnTo>
                  <a:pt x="296857" y="113952"/>
                </a:lnTo>
                <a:lnTo>
                  <a:pt x="315735" y="73102"/>
                </a:lnTo>
                <a:lnTo>
                  <a:pt x="325613" y="28198"/>
                </a:lnTo>
                <a:lnTo>
                  <a:pt x="325372" y="26407"/>
                </a:lnTo>
                <a:lnTo>
                  <a:pt x="325372" y="24512"/>
                </a:lnTo>
                <a:lnTo>
                  <a:pt x="323396" y="14886"/>
                </a:lnTo>
                <a:lnTo>
                  <a:pt x="318015" y="7104"/>
                </a:lnTo>
                <a:lnTo>
                  <a:pt x="310048" y="1898"/>
                </a:lnTo>
                <a:lnTo>
                  <a:pt x="300315" y="0"/>
                </a:lnTo>
                <a:close/>
              </a:path>
            </a:pathLst>
          </a:custGeom>
          <a:solidFill>
            <a:srgbClr val="FFFFFF"/>
          </a:solidFill>
        </p:spPr>
        <p:txBody>
          <a:bodyPr wrap="square" lIns="0" tIns="0" rIns="0" bIns="0" rtlCol="0"/>
          <a:lstStyle/>
          <a:p>
            <a:endParaRPr/>
          </a:p>
        </p:txBody>
      </p:sp>
      <p:sp>
        <p:nvSpPr>
          <p:cNvPr id="34" name="object 34"/>
          <p:cNvSpPr/>
          <p:nvPr/>
        </p:nvSpPr>
        <p:spPr>
          <a:xfrm>
            <a:off x="16909752" y="812006"/>
            <a:ext cx="304165" cy="321310"/>
          </a:xfrm>
          <a:custGeom>
            <a:avLst/>
            <a:gdLst/>
            <a:ahLst/>
            <a:cxnLst/>
            <a:rect l="l" t="t" r="r" b="b"/>
            <a:pathLst>
              <a:path w="304165" h="321309">
                <a:moveTo>
                  <a:pt x="263573" y="52825"/>
                </a:moveTo>
                <a:lnTo>
                  <a:pt x="145534" y="52825"/>
                </a:lnTo>
                <a:lnTo>
                  <a:pt x="173025" y="55429"/>
                </a:lnTo>
                <a:lnTo>
                  <a:pt x="192657" y="63240"/>
                </a:lnTo>
                <a:lnTo>
                  <a:pt x="204435" y="76259"/>
                </a:lnTo>
                <a:lnTo>
                  <a:pt x="208360" y="94489"/>
                </a:lnTo>
                <a:lnTo>
                  <a:pt x="206661" y="105994"/>
                </a:lnTo>
                <a:lnTo>
                  <a:pt x="169324" y="129696"/>
                </a:lnTo>
                <a:lnTo>
                  <a:pt x="140797" y="133471"/>
                </a:lnTo>
                <a:lnTo>
                  <a:pt x="131317" y="134823"/>
                </a:lnTo>
                <a:lnTo>
                  <a:pt x="123523" y="136104"/>
                </a:lnTo>
                <a:lnTo>
                  <a:pt x="117399" y="137346"/>
                </a:lnTo>
                <a:lnTo>
                  <a:pt x="91708" y="141059"/>
                </a:lnTo>
                <a:lnTo>
                  <a:pt x="51802" y="151636"/>
                </a:lnTo>
                <a:lnTo>
                  <a:pt x="9418" y="188203"/>
                </a:lnTo>
                <a:lnTo>
                  <a:pt x="0" y="231783"/>
                </a:lnTo>
                <a:lnTo>
                  <a:pt x="1989" y="252023"/>
                </a:lnTo>
                <a:lnTo>
                  <a:pt x="31705" y="298661"/>
                </a:lnTo>
                <a:lnTo>
                  <a:pt x="83413" y="319552"/>
                </a:lnTo>
                <a:lnTo>
                  <a:pt x="104426" y="320943"/>
                </a:lnTo>
                <a:lnTo>
                  <a:pt x="136323" y="318635"/>
                </a:lnTo>
                <a:lnTo>
                  <a:pt x="164463" y="311707"/>
                </a:lnTo>
                <a:lnTo>
                  <a:pt x="188845" y="300154"/>
                </a:lnTo>
                <a:lnTo>
                  <a:pt x="209470" y="283970"/>
                </a:lnTo>
                <a:lnTo>
                  <a:pt x="303948" y="283970"/>
                </a:lnTo>
                <a:lnTo>
                  <a:pt x="303948" y="268148"/>
                </a:lnTo>
                <a:lnTo>
                  <a:pt x="129106" y="268148"/>
                </a:lnTo>
                <a:lnTo>
                  <a:pt x="118034" y="267633"/>
                </a:lnTo>
                <a:lnTo>
                  <a:pt x="79448" y="254046"/>
                </a:lnTo>
                <a:lnTo>
                  <a:pt x="66898" y="228830"/>
                </a:lnTo>
                <a:lnTo>
                  <a:pt x="70352" y="210066"/>
                </a:lnTo>
                <a:lnTo>
                  <a:pt x="80696" y="195412"/>
                </a:lnTo>
                <a:lnTo>
                  <a:pt x="97926" y="184853"/>
                </a:lnTo>
                <a:lnTo>
                  <a:pt x="122027" y="178392"/>
                </a:lnTo>
                <a:lnTo>
                  <a:pt x="149195" y="175133"/>
                </a:lnTo>
                <a:lnTo>
                  <a:pt x="171946" y="171205"/>
                </a:lnTo>
                <a:lnTo>
                  <a:pt x="190289" y="166620"/>
                </a:lnTo>
                <a:lnTo>
                  <a:pt x="204234" y="161387"/>
                </a:lnTo>
                <a:lnTo>
                  <a:pt x="271719" y="161387"/>
                </a:lnTo>
                <a:lnTo>
                  <a:pt x="271719" y="99316"/>
                </a:lnTo>
                <a:lnTo>
                  <a:pt x="271300" y="99316"/>
                </a:lnTo>
                <a:lnTo>
                  <a:pt x="271363" y="98907"/>
                </a:lnTo>
                <a:lnTo>
                  <a:pt x="271604" y="98436"/>
                </a:lnTo>
                <a:lnTo>
                  <a:pt x="271719" y="88594"/>
                </a:lnTo>
                <a:lnTo>
                  <a:pt x="269293" y="67380"/>
                </a:lnTo>
                <a:lnTo>
                  <a:pt x="263573" y="52825"/>
                </a:lnTo>
                <a:close/>
              </a:path>
              <a:path w="304165" h="321309">
                <a:moveTo>
                  <a:pt x="303948" y="283970"/>
                </a:moveTo>
                <a:lnTo>
                  <a:pt x="209470" y="283970"/>
                </a:lnTo>
                <a:lnTo>
                  <a:pt x="215400" y="300154"/>
                </a:lnTo>
                <a:lnTo>
                  <a:pt x="226082" y="311707"/>
                </a:lnTo>
                <a:lnTo>
                  <a:pt x="241522" y="318635"/>
                </a:lnTo>
                <a:lnTo>
                  <a:pt x="261730" y="320943"/>
                </a:lnTo>
                <a:lnTo>
                  <a:pt x="272058" y="320464"/>
                </a:lnTo>
                <a:lnTo>
                  <a:pt x="282533" y="319028"/>
                </a:lnTo>
                <a:lnTo>
                  <a:pt x="293161" y="316636"/>
                </a:lnTo>
                <a:lnTo>
                  <a:pt x="303948" y="313288"/>
                </a:lnTo>
                <a:lnTo>
                  <a:pt x="303948" y="283970"/>
                </a:lnTo>
                <a:close/>
              </a:path>
              <a:path w="304165" h="321309">
                <a:moveTo>
                  <a:pt x="271719" y="161387"/>
                </a:moveTo>
                <a:lnTo>
                  <a:pt x="204234" y="161387"/>
                </a:lnTo>
                <a:lnTo>
                  <a:pt x="204234" y="210071"/>
                </a:lnTo>
                <a:lnTo>
                  <a:pt x="202582" y="223687"/>
                </a:lnTo>
                <a:lnTo>
                  <a:pt x="177827" y="255238"/>
                </a:lnTo>
                <a:lnTo>
                  <a:pt x="129106" y="268148"/>
                </a:lnTo>
                <a:lnTo>
                  <a:pt x="281289" y="268148"/>
                </a:lnTo>
                <a:lnTo>
                  <a:pt x="276954" y="266368"/>
                </a:lnTo>
                <a:lnTo>
                  <a:pt x="274557" y="262882"/>
                </a:lnTo>
                <a:lnTo>
                  <a:pt x="272651" y="259342"/>
                </a:lnTo>
                <a:lnTo>
                  <a:pt x="271809" y="254046"/>
                </a:lnTo>
                <a:lnTo>
                  <a:pt x="271719" y="161387"/>
                </a:lnTo>
                <a:close/>
              </a:path>
              <a:path w="304165" h="321309">
                <a:moveTo>
                  <a:pt x="303948" y="266955"/>
                </a:moveTo>
                <a:lnTo>
                  <a:pt x="299236" y="267771"/>
                </a:lnTo>
                <a:lnTo>
                  <a:pt x="296095" y="268148"/>
                </a:lnTo>
                <a:lnTo>
                  <a:pt x="303948" y="268148"/>
                </a:lnTo>
                <a:lnTo>
                  <a:pt x="303948" y="266955"/>
                </a:lnTo>
                <a:close/>
              </a:path>
              <a:path w="304165" h="321309">
                <a:moveTo>
                  <a:pt x="149628" y="0"/>
                </a:moveTo>
                <a:lnTo>
                  <a:pt x="97411" y="5294"/>
                </a:lnTo>
                <a:lnTo>
                  <a:pt x="56919" y="21151"/>
                </a:lnTo>
                <a:lnTo>
                  <a:pt x="24384" y="54127"/>
                </a:lnTo>
                <a:lnTo>
                  <a:pt x="11214" y="101515"/>
                </a:lnTo>
                <a:lnTo>
                  <a:pt x="78049" y="101515"/>
                </a:lnTo>
                <a:lnTo>
                  <a:pt x="84035" y="80209"/>
                </a:lnTo>
                <a:lnTo>
                  <a:pt x="97279" y="64994"/>
                </a:lnTo>
                <a:lnTo>
                  <a:pt x="117780" y="55867"/>
                </a:lnTo>
                <a:lnTo>
                  <a:pt x="145534" y="52825"/>
                </a:lnTo>
                <a:lnTo>
                  <a:pt x="263573" y="52825"/>
                </a:lnTo>
                <a:lnTo>
                  <a:pt x="262020" y="48875"/>
                </a:lnTo>
                <a:lnTo>
                  <a:pt x="232956" y="19978"/>
                </a:lnTo>
                <a:lnTo>
                  <a:pt x="195682" y="4990"/>
                </a:lnTo>
                <a:lnTo>
                  <a:pt x="173757" y="1247"/>
                </a:lnTo>
                <a:lnTo>
                  <a:pt x="149628" y="0"/>
                </a:lnTo>
                <a:close/>
              </a:path>
              <a:path w="304165" h="321309">
                <a:moveTo>
                  <a:pt x="271719" y="99002"/>
                </a:moveTo>
                <a:lnTo>
                  <a:pt x="271541" y="99075"/>
                </a:lnTo>
                <a:lnTo>
                  <a:pt x="271447" y="99253"/>
                </a:lnTo>
                <a:lnTo>
                  <a:pt x="271300" y="99316"/>
                </a:lnTo>
                <a:lnTo>
                  <a:pt x="271719" y="99316"/>
                </a:lnTo>
                <a:lnTo>
                  <a:pt x="271719" y="99002"/>
                </a:lnTo>
                <a:close/>
              </a:path>
            </a:pathLst>
          </a:custGeom>
          <a:solidFill>
            <a:srgbClr val="FFFFFF"/>
          </a:solidFill>
        </p:spPr>
        <p:txBody>
          <a:bodyPr wrap="square" lIns="0" tIns="0" rIns="0" bIns="0" rtlCol="0"/>
          <a:lstStyle/>
          <a:p>
            <a:endParaRPr/>
          </a:p>
        </p:txBody>
      </p:sp>
      <p:sp>
        <p:nvSpPr>
          <p:cNvPr id="35" name="object 35"/>
          <p:cNvSpPr/>
          <p:nvPr/>
        </p:nvSpPr>
        <p:spPr>
          <a:xfrm>
            <a:off x="17231693" y="812584"/>
            <a:ext cx="440055" cy="311785"/>
          </a:xfrm>
          <a:custGeom>
            <a:avLst/>
            <a:gdLst/>
            <a:ahLst/>
            <a:cxnLst/>
            <a:rect l="l" t="t" r="r" b="b"/>
            <a:pathLst>
              <a:path w="440055" h="311784">
                <a:moveTo>
                  <a:pt x="63411" y="8261"/>
                </a:moveTo>
                <a:lnTo>
                  <a:pt x="0" y="8261"/>
                </a:lnTo>
                <a:lnTo>
                  <a:pt x="0" y="311592"/>
                </a:lnTo>
                <a:lnTo>
                  <a:pt x="66929" y="311592"/>
                </a:lnTo>
                <a:lnTo>
                  <a:pt x="66929" y="131451"/>
                </a:lnTo>
                <a:lnTo>
                  <a:pt x="68179" y="114383"/>
                </a:lnTo>
                <a:lnTo>
                  <a:pt x="86855" y="73369"/>
                </a:lnTo>
                <a:lnTo>
                  <a:pt x="119960" y="54099"/>
                </a:lnTo>
                <a:lnTo>
                  <a:pt x="133210" y="52815"/>
                </a:lnTo>
                <a:lnTo>
                  <a:pt x="430921" y="52815"/>
                </a:lnTo>
                <a:lnTo>
                  <a:pt x="429524" y="50469"/>
                </a:lnTo>
                <a:lnTo>
                  <a:pt x="63411" y="50469"/>
                </a:lnTo>
                <a:lnTo>
                  <a:pt x="63411" y="8261"/>
                </a:lnTo>
                <a:close/>
              </a:path>
              <a:path w="440055" h="311784">
                <a:moveTo>
                  <a:pt x="318032" y="52815"/>
                </a:moveTo>
                <a:lnTo>
                  <a:pt x="133210" y="52815"/>
                </a:lnTo>
                <a:lnTo>
                  <a:pt x="146814" y="53804"/>
                </a:lnTo>
                <a:lnTo>
                  <a:pt x="158273" y="56774"/>
                </a:lnTo>
                <a:lnTo>
                  <a:pt x="183638" y="88325"/>
                </a:lnTo>
                <a:lnTo>
                  <a:pt x="186570" y="311592"/>
                </a:lnTo>
                <a:lnTo>
                  <a:pt x="253479" y="311592"/>
                </a:lnTo>
                <a:lnTo>
                  <a:pt x="253479" y="133817"/>
                </a:lnTo>
                <a:lnTo>
                  <a:pt x="257509" y="98376"/>
                </a:lnTo>
                <a:lnTo>
                  <a:pt x="269605" y="73063"/>
                </a:lnTo>
                <a:lnTo>
                  <a:pt x="289777" y="57876"/>
                </a:lnTo>
                <a:lnTo>
                  <a:pt x="318032" y="52815"/>
                </a:lnTo>
                <a:close/>
              </a:path>
              <a:path w="440055" h="311784">
                <a:moveTo>
                  <a:pt x="430921" y="52815"/>
                </a:moveTo>
                <a:lnTo>
                  <a:pt x="318032" y="52815"/>
                </a:lnTo>
                <a:lnTo>
                  <a:pt x="334381" y="54208"/>
                </a:lnTo>
                <a:lnTo>
                  <a:pt x="347653" y="58388"/>
                </a:lnTo>
                <a:lnTo>
                  <a:pt x="371098" y="97872"/>
                </a:lnTo>
                <a:lnTo>
                  <a:pt x="373130" y="311592"/>
                </a:lnTo>
                <a:lnTo>
                  <a:pt x="440018" y="311592"/>
                </a:lnTo>
                <a:lnTo>
                  <a:pt x="439919" y="101456"/>
                </a:lnTo>
                <a:lnTo>
                  <a:pt x="433681" y="57448"/>
                </a:lnTo>
                <a:lnTo>
                  <a:pt x="430921" y="52815"/>
                </a:lnTo>
                <a:close/>
              </a:path>
              <a:path w="440055" h="311784">
                <a:moveTo>
                  <a:pt x="158382" y="0"/>
                </a:moveTo>
                <a:lnTo>
                  <a:pt x="130561" y="3151"/>
                </a:lnTo>
                <a:lnTo>
                  <a:pt x="105749" y="12610"/>
                </a:lnTo>
                <a:lnTo>
                  <a:pt x="83927" y="28381"/>
                </a:lnTo>
                <a:lnTo>
                  <a:pt x="65076" y="50469"/>
                </a:lnTo>
                <a:lnTo>
                  <a:pt x="243489" y="50469"/>
                </a:lnTo>
                <a:lnTo>
                  <a:pt x="230691" y="28381"/>
                </a:lnTo>
                <a:lnTo>
                  <a:pt x="212240" y="12610"/>
                </a:lnTo>
                <a:lnTo>
                  <a:pt x="188138" y="3151"/>
                </a:lnTo>
                <a:lnTo>
                  <a:pt x="158382" y="0"/>
                </a:lnTo>
                <a:close/>
              </a:path>
              <a:path w="440055" h="311784">
                <a:moveTo>
                  <a:pt x="338523" y="0"/>
                </a:moveTo>
                <a:lnTo>
                  <a:pt x="310809" y="3151"/>
                </a:lnTo>
                <a:lnTo>
                  <a:pt x="285733" y="12610"/>
                </a:lnTo>
                <a:lnTo>
                  <a:pt x="263293" y="28381"/>
                </a:lnTo>
                <a:lnTo>
                  <a:pt x="243489" y="50469"/>
                </a:lnTo>
                <a:lnTo>
                  <a:pt x="429524" y="50469"/>
                </a:lnTo>
                <a:lnTo>
                  <a:pt x="414664" y="25526"/>
                </a:lnTo>
                <a:lnTo>
                  <a:pt x="382949" y="6380"/>
                </a:lnTo>
                <a:lnTo>
                  <a:pt x="338523" y="0"/>
                </a:lnTo>
                <a:close/>
              </a:path>
            </a:pathLst>
          </a:custGeom>
          <a:solidFill>
            <a:srgbClr val="FFFFFF"/>
          </a:solidFill>
        </p:spPr>
        <p:txBody>
          <a:bodyPr wrap="square" lIns="0" tIns="0" rIns="0" bIns="0" rtlCol="0"/>
          <a:lstStyle/>
          <a:p>
            <a:endParaRPr/>
          </a:p>
        </p:txBody>
      </p:sp>
      <p:sp>
        <p:nvSpPr>
          <p:cNvPr id="36" name="object 36"/>
          <p:cNvSpPr/>
          <p:nvPr/>
        </p:nvSpPr>
        <p:spPr>
          <a:xfrm>
            <a:off x="17744051" y="820846"/>
            <a:ext cx="0" cy="303530"/>
          </a:xfrm>
          <a:custGeom>
            <a:avLst/>
            <a:gdLst/>
            <a:ahLst/>
            <a:cxnLst/>
            <a:rect l="l" t="t" r="r" b="b"/>
            <a:pathLst>
              <a:path h="303530">
                <a:moveTo>
                  <a:pt x="0" y="0"/>
                </a:moveTo>
                <a:lnTo>
                  <a:pt x="0" y="303331"/>
                </a:lnTo>
              </a:path>
            </a:pathLst>
          </a:custGeom>
          <a:ln w="66835">
            <a:solidFill>
              <a:srgbClr val="FFFFFF"/>
            </a:solidFill>
          </a:ln>
        </p:spPr>
        <p:txBody>
          <a:bodyPr wrap="square" lIns="0" tIns="0" rIns="0" bIns="0" rtlCol="0"/>
          <a:lstStyle/>
          <a:p>
            <a:endParaRPr/>
          </a:p>
        </p:txBody>
      </p:sp>
      <p:sp>
        <p:nvSpPr>
          <p:cNvPr id="37" name="object 37"/>
          <p:cNvSpPr/>
          <p:nvPr/>
        </p:nvSpPr>
        <p:spPr>
          <a:xfrm>
            <a:off x="17710633" y="705258"/>
            <a:ext cx="67310" cy="63500"/>
          </a:xfrm>
          <a:custGeom>
            <a:avLst/>
            <a:gdLst/>
            <a:ahLst/>
            <a:cxnLst/>
            <a:rect l="l" t="t" r="r" b="b"/>
            <a:pathLst>
              <a:path w="67309" h="63500">
                <a:moveTo>
                  <a:pt x="66835" y="0"/>
                </a:moveTo>
                <a:lnTo>
                  <a:pt x="0" y="0"/>
                </a:lnTo>
                <a:lnTo>
                  <a:pt x="0" y="63359"/>
                </a:lnTo>
                <a:lnTo>
                  <a:pt x="66835" y="63359"/>
                </a:lnTo>
                <a:lnTo>
                  <a:pt x="66835" y="0"/>
                </a:lnTo>
                <a:close/>
              </a:path>
            </a:pathLst>
          </a:custGeom>
          <a:solidFill>
            <a:srgbClr val="FFFFFF"/>
          </a:solidFill>
        </p:spPr>
        <p:txBody>
          <a:bodyPr wrap="square" lIns="0" tIns="0" rIns="0" bIns="0" rtlCol="0"/>
          <a:lstStyle/>
          <a:p>
            <a:endParaRPr/>
          </a:p>
        </p:txBody>
      </p:sp>
      <p:sp>
        <p:nvSpPr>
          <p:cNvPr id="38" name="object 38"/>
          <p:cNvSpPr/>
          <p:nvPr/>
        </p:nvSpPr>
        <p:spPr>
          <a:xfrm>
            <a:off x="17802525" y="812584"/>
            <a:ext cx="270510" cy="320040"/>
          </a:xfrm>
          <a:custGeom>
            <a:avLst/>
            <a:gdLst/>
            <a:ahLst/>
            <a:cxnLst/>
            <a:rect l="l" t="t" r="r" b="b"/>
            <a:pathLst>
              <a:path w="270509" h="320040">
                <a:moveTo>
                  <a:pt x="66898" y="214213"/>
                </a:moveTo>
                <a:lnTo>
                  <a:pt x="0" y="214213"/>
                </a:lnTo>
                <a:lnTo>
                  <a:pt x="2898" y="238545"/>
                </a:lnTo>
                <a:lnTo>
                  <a:pt x="22556" y="278429"/>
                </a:lnTo>
                <a:lnTo>
                  <a:pt x="58464" y="305287"/>
                </a:lnTo>
                <a:lnTo>
                  <a:pt x="106000" y="318198"/>
                </a:lnTo>
                <a:lnTo>
                  <a:pt x="134404" y="319812"/>
                </a:lnTo>
                <a:lnTo>
                  <a:pt x="160583" y="318417"/>
                </a:lnTo>
                <a:lnTo>
                  <a:pt x="206353" y="307249"/>
                </a:lnTo>
                <a:lnTo>
                  <a:pt x="245160" y="282815"/>
                </a:lnTo>
                <a:lnTo>
                  <a:pt x="257537" y="266965"/>
                </a:lnTo>
                <a:lnTo>
                  <a:pt x="135577" y="266965"/>
                </a:lnTo>
                <a:lnTo>
                  <a:pt x="107497" y="263670"/>
                </a:lnTo>
                <a:lnTo>
                  <a:pt x="86701" y="253782"/>
                </a:lnTo>
                <a:lnTo>
                  <a:pt x="73173" y="237298"/>
                </a:lnTo>
                <a:lnTo>
                  <a:pt x="66898" y="214213"/>
                </a:lnTo>
                <a:close/>
              </a:path>
              <a:path w="270509" h="320040">
                <a:moveTo>
                  <a:pt x="133210" y="0"/>
                </a:moveTo>
                <a:lnTo>
                  <a:pt x="87291" y="4697"/>
                </a:lnTo>
                <a:lnTo>
                  <a:pt x="49296" y="18795"/>
                </a:lnTo>
                <a:lnTo>
                  <a:pt x="17144" y="47261"/>
                </a:lnTo>
                <a:lnTo>
                  <a:pt x="6439" y="86887"/>
                </a:lnTo>
                <a:lnTo>
                  <a:pt x="8349" y="106492"/>
                </a:lnTo>
                <a:lnTo>
                  <a:pt x="36983" y="150791"/>
                </a:lnTo>
                <a:lnTo>
                  <a:pt x="82539" y="171273"/>
                </a:lnTo>
                <a:lnTo>
                  <a:pt x="151234" y="187800"/>
                </a:lnTo>
                <a:lnTo>
                  <a:pt x="164684" y="191175"/>
                </a:lnTo>
                <a:lnTo>
                  <a:pt x="200610" y="216372"/>
                </a:lnTo>
                <a:lnTo>
                  <a:pt x="203030" y="227082"/>
                </a:lnTo>
                <a:lnTo>
                  <a:pt x="199452" y="244542"/>
                </a:lnTo>
                <a:lnTo>
                  <a:pt x="187012" y="257005"/>
                </a:lnTo>
                <a:lnTo>
                  <a:pt x="165718" y="264476"/>
                </a:lnTo>
                <a:lnTo>
                  <a:pt x="135577" y="266965"/>
                </a:lnTo>
                <a:lnTo>
                  <a:pt x="257537" y="266965"/>
                </a:lnTo>
                <a:lnTo>
                  <a:pt x="258900" y="265219"/>
                </a:lnTo>
                <a:lnTo>
                  <a:pt x="267147" y="244682"/>
                </a:lnTo>
                <a:lnTo>
                  <a:pt x="269897" y="221207"/>
                </a:lnTo>
                <a:lnTo>
                  <a:pt x="267988" y="202117"/>
                </a:lnTo>
                <a:lnTo>
                  <a:pt x="239395" y="158466"/>
                </a:lnTo>
                <a:lnTo>
                  <a:pt x="193285" y="138211"/>
                </a:lnTo>
                <a:lnTo>
                  <a:pt x="145927" y="127024"/>
                </a:lnTo>
                <a:lnTo>
                  <a:pt x="126027" y="122497"/>
                </a:lnTo>
                <a:lnTo>
                  <a:pt x="81107" y="102983"/>
                </a:lnTo>
                <a:lnTo>
                  <a:pt x="73338" y="83934"/>
                </a:lnTo>
                <a:lnTo>
                  <a:pt x="76790" y="70329"/>
                </a:lnTo>
                <a:lnTo>
                  <a:pt x="87142" y="60610"/>
                </a:lnTo>
                <a:lnTo>
                  <a:pt x="104388" y="54779"/>
                </a:lnTo>
                <a:lnTo>
                  <a:pt x="128519" y="52836"/>
                </a:lnTo>
                <a:lnTo>
                  <a:pt x="247309" y="52836"/>
                </a:lnTo>
                <a:lnTo>
                  <a:pt x="246597" y="51236"/>
                </a:lnTo>
                <a:lnTo>
                  <a:pt x="217082" y="21161"/>
                </a:lnTo>
                <a:lnTo>
                  <a:pt x="179701" y="5287"/>
                </a:lnTo>
                <a:lnTo>
                  <a:pt x="157597" y="1321"/>
                </a:lnTo>
                <a:lnTo>
                  <a:pt x="133210" y="0"/>
                </a:lnTo>
                <a:close/>
              </a:path>
              <a:path w="270509" h="320040">
                <a:moveTo>
                  <a:pt x="247309" y="52836"/>
                </a:moveTo>
                <a:lnTo>
                  <a:pt x="128519" y="52836"/>
                </a:lnTo>
                <a:lnTo>
                  <a:pt x="152368" y="55366"/>
                </a:lnTo>
                <a:lnTo>
                  <a:pt x="170589" y="62954"/>
                </a:lnTo>
                <a:lnTo>
                  <a:pt x="183174" y="75598"/>
                </a:lnTo>
                <a:lnTo>
                  <a:pt x="190119" y="93295"/>
                </a:lnTo>
                <a:lnTo>
                  <a:pt x="259950" y="93295"/>
                </a:lnTo>
                <a:lnTo>
                  <a:pt x="255301" y="70777"/>
                </a:lnTo>
                <a:lnTo>
                  <a:pt x="247309" y="52836"/>
                </a:lnTo>
                <a:close/>
              </a:path>
            </a:pathLst>
          </a:custGeom>
          <a:solidFill>
            <a:srgbClr val="FFFFFF"/>
          </a:solidFill>
        </p:spPr>
        <p:txBody>
          <a:bodyPr wrap="square" lIns="0" tIns="0" rIns="0" bIns="0" rtlCol="0"/>
          <a:lstStyle/>
          <a:p>
            <a:endParaRPr/>
          </a:p>
        </p:txBody>
      </p:sp>
      <p:sp>
        <p:nvSpPr>
          <p:cNvPr id="39" name="object 39"/>
          <p:cNvSpPr/>
          <p:nvPr/>
        </p:nvSpPr>
        <p:spPr>
          <a:xfrm>
            <a:off x="18093277" y="812006"/>
            <a:ext cx="304165" cy="321310"/>
          </a:xfrm>
          <a:custGeom>
            <a:avLst/>
            <a:gdLst/>
            <a:ahLst/>
            <a:cxnLst/>
            <a:rect l="l" t="t" r="r" b="b"/>
            <a:pathLst>
              <a:path w="304165" h="321309">
                <a:moveTo>
                  <a:pt x="263545" y="52825"/>
                </a:moveTo>
                <a:lnTo>
                  <a:pt x="145524" y="52825"/>
                </a:lnTo>
                <a:lnTo>
                  <a:pt x="172994" y="55429"/>
                </a:lnTo>
                <a:lnTo>
                  <a:pt x="192632" y="63240"/>
                </a:lnTo>
                <a:lnTo>
                  <a:pt x="204426" y="76259"/>
                </a:lnTo>
                <a:lnTo>
                  <a:pt x="208360" y="94489"/>
                </a:lnTo>
                <a:lnTo>
                  <a:pt x="206661" y="105994"/>
                </a:lnTo>
                <a:lnTo>
                  <a:pt x="169308" y="129696"/>
                </a:lnTo>
                <a:lnTo>
                  <a:pt x="140770" y="133471"/>
                </a:lnTo>
                <a:lnTo>
                  <a:pt x="131286" y="134823"/>
                </a:lnTo>
                <a:lnTo>
                  <a:pt x="123494" y="136104"/>
                </a:lnTo>
                <a:lnTo>
                  <a:pt x="117399" y="137346"/>
                </a:lnTo>
                <a:lnTo>
                  <a:pt x="91710" y="141059"/>
                </a:lnTo>
                <a:lnTo>
                  <a:pt x="51798" y="151636"/>
                </a:lnTo>
                <a:lnTo>
                  <a:pt x="9391" y="188203"/>
                </a:lnTo>
                <a:lnTo>
                  <a:pt x="0" y="231783"/>
                </a:lnTo>
                <a:lnTo>
                  <a:pt x="1980" y="252023"/>
                </a:lnTo>
                <a:lnTo>
                  <a:pt x="31674" y="298661"/>
                </a:lnTo>
                <a:lnTo>
                  <a:pt x="83403" y="319552"/>
                </a:lnTo>
                <a:lnTo>
                  <a:pt x="104457" y="320943"/>
                </a:lnTo>
                <a:lnTo>
                  <a:pt x="136331" y="318635"/>
                </a:lnTo>
                <a:lnTo>
                  <a:pt x="164463" y="311707"/>
                </a:lnTo>
                <a:lnTo>
                  <a:pt x="188853" y="300154"/>
                </a:lnTo>
                <a:lnTo>
                  <a:pt x="209501" y="283970"/>
                </a:lnTo>
                <a:lnTo>
                  <a:pt x="303948" y="283970"/>
                </a:lnTo>
                <a:lnTo>
                  <a:pt x="303948" y="268148"/>
                </a:lnTo>
                <a:lnTo>
                  <a:pt x="129106" y="268148"/>
                </a:lnTo>
                <a:lnTo>
                  <a:pt x="118032" y="267633"/>
                </a:lnTo>
                <a:lnTo>
                  <a:pt x="79435" y="254046"/>
                </a:lnTo>
                <a:lnTo>
                  <a:pt x="66898" y="228830"/>
                </a:lnTo>
                <a:lnTo>
                  <a:pt x="70349" y="210066"/>
                </a:lnTo>
                <a:lnTo>
                  <a:pt x="80695" y="195412"/>
                </a:lnTo>
                <a:lnTo>
                  <a:pt x="97948" y="184853"/>
                </a:lnTo>
                <a:lnTo>
                  <a:pt x="122111" y="178392"/>
                </a:lnTo>
                <a:lnTo>
                  <a:pt x="149185" y="175133"/>
                </a:lnTo>
                <a:lnTo>
                  <a:pt x="171901" y="171205"/>
                </a:lnTo>
                <a:lnTo>
                  <a:pt x="190238" y="166620"/>
                </a:lnTo>
                <a:lnTo>
                  <a:pt x="204171" y="161387"/>
                </a:lnTo>
                <a:lnTo>
                  <a:pt x="271677" y="161387"/>
                </a:lnTo>
                <a:lnTo>
                  <a:pt x="271677" y="88594"/>
                </a:lnTo>
                <a:lnTo>
                  <a:pt x="269257" y="67380"/>
                </a:lnTo>
                <a:lnTo>
                  <a:pt x="263545" y="52825"/>
                </a:lnTo>
                <a:close/>
              </a:path>
              <a:path w="304165" h="321309">
                <a:moveTo>
                  <a:pt x="303948" y="283970"/>
                </a:moveTo>
                <a:lnTo>
                  <a:pt x="209501" y="283970"/>
                </a:lnTo>
                <a:lnTo>
                  <a:pt x="215381" y="300154"/>
                </a:lnTo>
                <a:lnTo>
                  <a:pt x="226042" y="311707"/>
                </a:lnTo>
                <a:lnTo>
                  <a:pt x="241474" y="318635"/>
                </a:lnTo>
                <a:lnTo>
                  <a:pt x="261667" y="320943"/>
                </a:lnTo>
                <a:lnTo>
                  <a:pt x="272025" y="320464"/>
                </a:lnTo>
                <a:lnTo>
                  <a:pt x="282533" y="319028"/>
                </a:lnTo>
                <a:lnTo>
                  <a:pt x="293178" y="316636"/>
                </a:lnTo>
                <a:lnTo>
                  <a:pt x="303948" y="313288"/>
                </a:lnTo>
                <a:lnTo>
                  <a:pt x="303948" y="283970"/>
                </a:lnTo>
                <a:close/>
              </a:path>
              <a:path w="304165" h="321309">
                <a:moveTo>
                  <a:pt x="271677" y="161387"/>
                </a:moveTo>
                <a:lnTo>
                  <a:pt x="204171" y="161387"/>
                </a:lnTo>
                <a:lnTo>
                  <a:pt x="204171" y="210071"/>
                </a:lnTo>
                <a:lnTo>
                  <a:pt x="202524" y="223687"/>
                </a:lnTo>
                <a:lnTo>
                  <a:pt x="177795" y="255238"/>
                </a:lnTo>
                <a:lnTo>
                  <a:pt x="129106" y="268148"/>
                </a:lnTo>
                <a:lnTo>
                  <a:pt x="281258" y="268148"/>
                </a:lnTo>
                <a:lnTo>
                  <a:pt x="276986" y="266368"/>
                </a:lnTo>
                <a:lnTo>
                  <a:pt x="274609" y="262882"/>
                </a:lnTo>
                <a:lnTo>
                  <a:pt x="272651" y="259342"/>
                </a:lnTo>
                <a:lnTo>
                  <a:pt x="271771" y="254046"/>
                </a:lnTo>
                <a:lnTo>
                  <a:pt x="271677" y="161387"/>
                </a:lnTo>
                <a:close/>
              </a:path>
              <a:path w="304165" h="321309">
                <a:moveTo>
                  <a:pt x="303948" y="266955"/>
                </a:moveTo>
                <a:lnTo>
                  <a:pt x="299257" y="267771"/>
                </a:lnTo>
                <a:lnTo>
                  <a:pt x="296127" y="268148"/>
                </a:lnTo>
                <a:lnTo>
                  <a:pt x="303948" y="268148"/>
                </a:lnTo>
                <a:lnTo>
                  <a:pt x="303948" y="266955"/>
                </a:lnTo>
                <a:close/>
              </a:path>
              <a:path w="304165" h="321309">
                <a:moveTo>
                  <a:pt x="149660" y="0"/>
                </a:moveTo>
                <a:lnTo>
                  <a:pt x="97457" y="5294"/>
                </a:lnTo>
                <a:lnTo>
                  <a:pt x="57003" y="21151"/>
                </a:lnTo>
                <a:lnTo>
                  <a:pt x="24312" y="54127"/>
                </a:lnTo>
                <a:lnTo>
                  <a:pt x="11120" y="101515"/>
                </a:lnTo>
                <a:lnTo>
                  <a:pt x="78049" y="101515"/>
                </a:lnTo>
                <a:lnTo>
                  <a:pt x="84026" y="80209"/>
                </a:lnTo>
                <a:lnTo>
                  <a:pt x="97262" y="64994"/>
                </a:lnTo>
                <a:lnTo>
                  <a:pt x="117760" y="55867"/>
                </a:lnTo>
                <a:lnTo>
                  <a:pt x="145524" y="52825"/>
                </a:lnTo>
                <a:lnTo>
                  <a:pt x="263545" y="52825"/>
                </a:lnTo>
                <a:lnTo>
                  <a:pt x="261995" y="48875"/>
                </a:lnTo>
                <a:lnTo>
                  <a:pt x="232956" y="19978"/>
                </a:lnTo>
                <a:lnTo>
                  <a:pt x="195686" y="4990"/>
                </a:lnTo>
                <a:lnTo>
                  <a:pt x="173761" y="1247"/>
                </a:lnTo>
                <a:lnTo>
                  <a:pt x="149660" y="0"/>
                </a:lnTo>
                <a:close/>
              </a:path>
            </a:pathLst>
          </a:custGeom>
          <a:solidFill>
            <a:srgbClr val="FFFFFF"/>
          </a:solidFill>
        </p:spPr>
        <p:txBody>
          <a:bodyPr wrap="square" lIns="0" tIns="0" rIns="0" bIns="0" rtlCol="0"/>
          <a:lstStyle/>
          <a:p>
            <a:endParaRPr/>
          </a:p>
        </p:txBody>
      </p:sp>
      <p:sp>
        <p:nvSpPr>
          <p:cNvPr id="40" name="object 40"/>
          <p:cNvSpPr/>
          <p:nvPr/>
        </p:nvSpPr>
        <p:spPr>
          <a:xfrm>
            <a:off x="18415209" y="812584"/>
            <a:ext cx="266700" cy="311785"/>
          </a:xfrm>
          <a:custGeom>
            <a:avLst/>
            <a:gdLst/>
            <a:ahLst/>
            <a:cxnLst/>
            <a:rect l="l" t="t" r="r" b="b"/>
            <a:pathLst>
              <a:path w="266700" h="311784">
                <a:moveTo>
                  <a:pt x="63380" y="8261"/>
                </a:moveTo>
                <a:lnTo>
                  <a:pt x="0" y="8261"/>
                </a:lnTo>
                <a:lnTo>
                  <a:pt x="0" y="311592"/>
                </a:lnTo>
                <a:lnTo>
                  <a:pt x="66867" y="311592"/>
                </a:lnTo>
                <a:lnTo>
                  <a:pt x="66867" y="132655"/>
                </a:lnTo>
                <a:lnTo>
                  <a:pt x="68114" y="116326"/>
                </a:lnTo>
                <a:lnTo>
                  <a:pt x="86866" y="75704"/>
                </a:lnTo>
                <a:lnTo>
                  <a:pt x="124566" y="54246"/>
                </a:lnTo>
                <a:lnTo>
                  <a:pt x="127389" y="53987"/>
                </a:lnTo>
                <a:lnTo>
                  <a:pt x="64532" y="53987"/>
                </a:lnTo>
                <a:lnTo>
                  <a:pt x="63380" y="52815"/>
                </a:lnTo>
                <a:lnTo>
                  <a:pt x="63380" y="8261"/>
                </a:lnTo>
                <a:close/>
              </a:path>
              <a:path w="266700" h="311784">
                <a:moveTo>
                  <a:pt x="256242" y="52815"/>
                </a:moveTo>
                <a:lnTo>
                  <a:pt x="140205" y="52815"/>
                </a:lnTo>
                <a:lnTo>
                  <a:pt x="165268" y="57069"/>
                </a:lnTo>
                <a:lnTo>
                  <a:pt x="183497" y="69832"/>
                </a:lnTo>
                <a:lnTo>
                  <a:pt x="194901" y="91105"/>
                </a:lnTo>
                <a:lnTo>
                  <a:pt x="199491" y="120886"/>
                </a:lnTo>
                <a:lnTo>
                  <a:pt x="199491" y="311592"/>
                </a:lnTo>
                <a:lnTo>
                  <a:pt x="266410" y="311592"/>
                </a:lnTo>
                <a:lnTo>
                  <a:pt x="266410" y="103284"/>
                </a:lnTo>
                <a:lnTo>
                  <a:pt x="264607" y="79532"/>
                </a:lnTo>
                <a:lnTo>
                  <a:pt x="259201" y="58699"/>
                </a:lnTo>
                <a:lnTo>
                  <a:pt x="256242" y="52815"/>
                </a:lnTo>
                <a:close/>
              </a:path>
              <a:path w="266700" h="311784">
                <a:moveTo>
                  <a:pt x="159031" y="0"/>
                </a:moveTo>
                <a:lnTo>
                  <a:pt x="129998" y="3380"/>
                </a:lnTo>
                <a:lnTo>
                  <a:pt x="104564" y="13513"/>
                </a:lnTo>
                <a:lnTo>
                  <a:pt x="82740" y="30387"/>
                </a:lnTo>
                <a:lnTo>
                  <a:pt x="64532" y="53987"/>
                </a:lnTo>
                <a:lnTo>
                  <a:pt x="127389" y="53987"/>
                </a:lnTo>
                <a:lnTo>
                  <a:pt x="140205" y="52815"/>
                </a:lnTo>
                <a:lnTo>
                  <a:pt x="256242" y="52815"/>
                </a:lnTo>
                <a:lnTo>
                  <a:pt x="222163" y="14568"/>
                </a:lnTo>
                <a:lnTo>
                  <a:pt x="182854" y="1627"/>
                </a:lnTo>
                <a:lnTo>
                  <a:pt x="159031" y="0"/>
                </a:lnTo>
                <a:close/>
              </a:path>
            </a:pathLst>
          </a:custGeom>
          <a:solidFill>
            <a:srgbClr val="FFFFFF"/>
          </a:solidFill>
        </p:spPr>
        <p:txBody>
          <a:bodyPr wrap="square" lIns="0" tIns="0" rIns="0" bIns="0" rtlCol="0"/>
          <a:lstStyle/>
          <a:p>
            <a:endParaRPr/>
          </a:p>
        </p:txBody>
      </p:sp>
      <p:sp>
        <p:nvSpPr>
          <p:cNvPr id="41" name="object 41"/>
          <p:cNvSpPr/>
          <p:nvPr/>
        </p:nvSpPr>
        <p:spPr>
          <a:xfrm>
            <a:off x="18701500" y="812006"/>
            <a:ext cx="304165" cy="321310"/>
          </a:xfrm>
          <a:custGeom>
            <a:avLst/>
            <a:gdLst/>
            <a:ahLst/>
            <a:cxnLst/>
            <a:rect l="l" t="t" r="r" b="b"/>
            <a:pathLst>
              <a:path w="304165" h="321309">
                <a:moveTo>
                  <a:pt x="263553" y="52825"/>
                </a:moveTo>
                <a:lnTo>
                  <a:pt x="145534" y="52825"/>
                </a:lnTo>
                <a:lnTo>
                  <a:pt x="172981" y="55429"/>
                </a:lnTo>
                <a:lnTo>
                  <a:pt x="192600" y="63240"/>
                </a:lnTo>
                <a:lnTo>
                  <a:pt x="204379" y="76259"/>
                </a:lnTo>
                <a:lnTo>
                  <a:pt x="208307" y="94489"/>
                </a:lnTo>
                <a:lnTo>
                  <a:pt x="206617" y="105994"/>
                </a:lnTo>
                <a:lnTo>
                  <a:pt x="169293" y="129696"/>
                </a:lnTo>
                <a:lnTo>
                  <a:pt x="140783" y="133471"/>
                </a:lnTo>
                <a:lnTo>
                  <a:pt x="131276" y="134823"/>
                </a:lnTo>
                <a:lnTo>
                  <a:pt x="123452" y="136104"/>
                </a:lnTo>
                <a:lnTo>
                  <a:pt x="117315" y="137346"/>
                </a:lnTo>
                <a:lnTo>
                  <a:pt x="91668" y="141059"/>
                </a:lnTo>
                <a:lnTo>
                  <a:pt x="51779" y="151636"/>
                </a:lnTo>
                <a:lnTo>
                  <a:pt x="9384" y="188203"/>
                </a:lnTo>
                <a:lnTo>
                  <a:pt x="0" y="231783"/>
                </a:lnTo>
                <a:lnTo>
                  <a:pt x="1973" y="252023"/>
                </a:lnTo>
                <a:lnTo>
                  <a:pt x="31684" y="298661"/>
                </a:lnTo>
                <a:lnTo>
                  <a:pt x="83405" y="319552"/>
                </a:lnTo>
                <a:lnTo>
                  <a:pt x="104457" y="320943"/>
                </a:lnTo>
                <a:lnTo>
                  <a:pt x="136301" y="318635"/>
                </a:lnTo>
                <a:lnTo>
                  <a:pt x="164420" y="311707"/>
                </a:lnTo>
                <a:lnTo>
                  <a:pt x="188810" y="300154"/>
                </a:lnTo>
                <a:lnTo>
                  <a:pt x="209470" y="283970"/>
                </a:lnTo>
                <a:lnTo>
                  <a:pt x="303917" y="283970"/>
                </a:lnTo>
                <a:lnTo>
                  <a:pt x="303917" y="268148"/>
                </a:lnTo>
                <a:lnTo>
                  <a:pt x="129085" y="268148"/>
                </a:lnTo>
                <a:lnTo>
                  <a:pt x="117993" y="267633"/>
                </a:lnTo>
                <a:lnTo>
                  <a:pt x="79426" y="254046"/>
                </a:lnTo>
                <a:lnTo>
                  <a:pt x="66929" y="228830"/>
                </a:lnTo>
                <a:lnTo>
                  <a:pt x="70370" y="210066"/>
                </a:lnTo>
                <a:lnTo>
                  <a:pt x="80691" y="195412"/>
                </a:lnTo>
                <a:lnTo>
                  <a:pt x="97913" y="184853"/>
                </a:lnTo>
                <a:lnTo>
                  <a:pt x="122048" y="178392"/>
                </a:lnTo>
                <a:lnTo>
                  <a:pt x="149159" y="175133"/>
                </a:lnTo>
                <a:lnTo>
                  <a:pt x="171901" y="171205"/>
                </a:lnTo>
                <a:lnTo>
                  <a:pt x="190263" y="166620"/>
                </a:lnTo>
                <a:lnTo>
                  <a:pt x="204234" y="161387"/>
                </a:lnTo>
                <a:lnTo>
                  <a:pt x="271709" y="161387"/>
                </a:lnTo>
                <a:lnTo>
                  <a:pt x="271709" y="88594"/>
                </a:lnTo>
                <a:lnTo>
                  <a:pt x="269280" y="67380"/>
                </a:lnTo>
                <a:lnTo>
                  <a:pt x="263553" y="52825"/>
                </a:lnTo>
                <a:close/>
              </a:path>
              <a:path w="304165" h="321309">
                <a:moveTo>
                  <a:pt x="303917" y="283970"/>
                </a:moveTo>
                <a:lnTo>
                  <a:pt x="209470" y="283970"/>
                </a:lnTo>
                <a:lnTo>
                  <a:pt x="215391" y="300154"/>
                </a:lnTo>
                <a:lnTo>
                  <a:pt x="226070" y="311707"/>
                </a:lnTo>
                <a:lnTo>
                  <a:pt x="241506" y="318635"/>
                </a:lnTo>
                <a:lnTo>
                  <a:pt x="261698" y="320943"/>
                </a:lnTo>
                <a:lnTo>
                  <a:pt x="272031" y="320464"/>
                </a:lnTo>
                <a:lnTo>
                  <a:pt x="282513" y="319028"/>
                </a:lnTo>
                <a:lnTo>
                  <a:pt x="293143" y="316636"/>
                </a:lnTo>
                <a:lnTo>
                  <a:pt x="303917" y="313288"/>
                </a:lnTo>
                <a:lnTo>
                  <a:pt x="303917" y="283970"/>
                </a:lnTo>
                <a:close/>
              </a:path>
              <a:path w="304165" h="321309">
                <a:moveTo>
                  <a:pt x="271709" y="161387"/>
                </a:moveTo>
                <a:lnTo>
                  <a:pt x="204234" y="161387"/>
                </a:lnTo>
                <a:lnTo>
                  <a:pt x="204234" y="210071"/>
                </a:lnTo>
                <a:lnTo>
                  <a:pt x="202576" y="223687"/>
                </a:lnTo>
                <a:lnTo>
                  <a:pt x="177732" y="255238"/>
                </a:lnTo>
                <a:lnTo>
                  <a:pt x="129085" y="268148"/>
                </a:lnTo>
                <a:lnTo>
                  <a:pt x="281289" y="268148"/>
                </a:lnTo>
                <a:lnTo>
                  <a:pt x="276923" y="266368"/>
                </a:lnTo>
                <a:lnTo>
                  <a:pt x="274588" y="262882"/>
                </a:lnTo>
                <a:lnTo>
                  <a:pt x="272651" y="259342"/>
                </a:lnTo>
                <a:lnTo>
                  <a:pt x="271800" y="254046"/>
                </a:lnTo>
                <a:lnTo>
                  <a:pt x="271709" y="161387"/>
                </a:lnTo>
                <a:close/>
              </a:path>
              <a:path w="304165" h="321309">
                <a:moveTo>
                  <a:pt x="303917" y="266955"/>
                </a:moveTo>
                <a:lnTo>
                  <a:pt x="299205" y="267771"/>
                </a:lnTo>
                <a:lnTo>
                  <a:pt x="296158" y="268148"/>
                </a:lnTo>
                <a:lnTo>
                  <a:pt x="303917" y="268148"/>
                </a:lnTo>
                <a:lnTo>
                  <a:pt x="303917" y="266955"/>
                </a:lnTo>
                <a:close/>
              </a:path>
              <a:path w="304165" h="321309">
                <a:moveTo>
                  <a:pt x="149628" y="0"/>
                </a:moveTo>
                <a:lnTo>
                  <a:pt x="97391" y="5294"/>
                </a:lnTo>
                <a:lnTo>
                  <a:pt x="56940" y="21151"/>
                </a:lnTo>
                <a:lnTo>
                  <a:pt x="24364" y="54127"/>
                </a:lnTo>
                <a:lnTo>
                  <a:pt x="11130" y="101515"/>
                </a:lnTo>
                <a:lnTo>
                  <a:pt x="78081" y="101515"/>
                </a:lnTo>
                <a:lnTo>
                  <a:pt x="84041" y="80209"/>
                </a:lnTo>
                <a:lnTo>
                  <a:pt x="97264" y="64994"/>
                </a:lnTo>
                <a:lnTo>
                  <a:pt x="117758" y="55867"/>
                </a:lnTo>
                <a:lnTo>
                  <a:pt x="145534" y="52825"/>
                </a:lnTo>
                <a:lnTo>
                  <a:pt x="263553" y="52825"/>
                </a:lnTo>
                <a:lnTo>
                  <a:pt x="261999" y="48875"/>
                </a:lnTo>
                <a:lnTo>
                  <a:pt x="232924" y="19978"/>
                </a:lnTo>
                <a:lnTo>
                  <a:pt x="195666" y="4990"/>
                </a:lnTo>
                <a:lnTo>
                  <a:pt x="173743" y="1247"/>
                </a:lnTo>
                <a:lnTo>
                  <a:pt x="149628" y="0"/>
                </a:lnTo>
                <a:close/>
              </a:path>
            </a:pathLst>
          </a:custGeom>
          <a:solidFill>
            <a:srgbClr val="FFFFFF"/>
          </a:solidFill>
        </p:spPr>
        <p:txBody>
          <a:bodyPr wrap="square" lIns="0" tIns="0" rIns="0" bIns="0" rtlCol="0"/>
          <a:lstStyle/>
          <a:p>
            <a:endParaRPr/>
          </a:p>
        </p:txBody>
      </p:sp>
      <p:sp>
        <p:nvSpPr>
          <p:cNvPr id="42" name="object 42"/>
          <p:cNvSpPr/>
          <p:nvPr/>
        </p:nvSpPr>
        <p:spPr>
          <a:xfrm>
            <a:off x="19023440" y="812584"/>
            <a:ext cx="177800" cy="311785"/>
          </a:xfrm>
          <a:custGeom>
            <a:avLst/>
            <a:gdLst/>
            <a:ahLst/>
            <a:cxnLst/>
            <a:rect l="l" t="t" r="r" b="b"/>
            <a:pathLst>
              <a:path w="177800" h="311784">
                <a:moveTo>
                  <a:pt x="62793" y="8261"/>
                </a:moveTo>
                <a:lnTo>
                  <a:pt x="0" y="8261"/>
                </a:lnTo>
                <a:lnTo>
                  <a:pt x="0" y="311592"/>
                </a:lnTo>
                <a:lnTo>
                  <a:pt x="66835" y="311592"/>
                </a:lnTo>
                <a:lnTo>
                  <a:pt x="66835" y="167261"/>
                </a:lnTo>
                <a:lnTo>
                  <a:pt x="68353" y="144168"/>
                </a:lnTo>
                <a:lnTo>
                  <a:pt x="80423" y="105415"/>
                </a:lnTo>
                <a:lnTo>
                  <a:pt x="116891" y="69990"/>
                </a:lnTo>
                <a:lnTo>
                  <a:pt x="126449" y="66898"/>
                </a:lnTo>
                <a:lnTo>
                  <a:pt x="62793" y="66898"/>
                </a:lnTo>
                <a:lnTo>
                  <a:pt x="62793" y="8261"/>
                </a:lnTo>
                <a:close/>
              </a:path>
              <a:path w="177800" h="311784">
                <a:moveTo>
                  <a:pt x="156445" y="0"/>
                </a:moveTo>
                <a:lnTo>
                  <a:pt x="152529" y="0"/>
                </a:lnTo>
                <a:lnTo>
                  <a:pt x="138030" y="1322"/>
                </a:lnTo>
                <a:lnTo>
                  <a:pt x="96227" y="21130"/>
                </a:lnTo>
                <a:lnTo>
                  <a:pt x="68184" y="54584"/>
                </a:lnTo>
                <a:lnTo>
                  <a:pt x="63966" y="66898"/>
                </a:lnTo>
                <a:lnTo>
                  <a:pt x="126449" y="66898"/>
                </a:lnTo>
                <a:lnTo>
                  <a:pt x="132190" y="65041"/>
                </a:lnTo>
                <a:lnTo>
                  <a:pt x="149042" y="63390"/>
                </a:lnTo>
                <a:lnTo>
                  <a:pt x="177764" y="63390"/>
                </a:lnTo>
                <a:lnTo>
                  <a:pt x="177764" y="1790"/>
                </a:lnTo>
                <a:lnTo>
                  <a:pt x="164885" y="617"/>
                </a:lnTo>
                <a:lnTo>
                  <a:pt x="156445" y="0"/>
                </a:lnTo>
                <a:close/>
              </a:path>
              <a:path w="177800" h="311784">
                <a:moveTo>
                  <a:pt x="177764" y="63390"/>
                </a:moveTo>
                <a:lnTo>
                  <a:pt x="149042" y="63390"/>
                </a:lnTo>
                <a:lnTo>
                  <a:pt x="155649" y="63570"/>
                </a:lnTo>
                <a:lnTo>
                  <a:pt x="162637" y="64113"/>
                </a:lnTo>
                <a:lnTo>
                  <a:pt x="170105" y="65041"/>
                </a:lnTo>
                <a:lnTo>
                  <a:pt x="177764" y="66312"/>
                </a:lnTo>
                <a:lnTo>
                  <a:pt x="177764" y="63390"/>
                </a:lnTo>
                <a:close/>
              </a:path>
            </a:pathLst>
          </a:custGeom>
          <a:solidFill>
            <a:srgbClr val="FFFFFF"/>
          </a:solidFill>
        </p:spPr>
        <p:txBody>
          <a:bodyPr wrap="square" lIns="0" tIns="0" rIns="0" bIns="0" rtlCol="0"/>
          <a:lstStyle/>
          <a:p>
            <a:endParaRPr/>
          </a:p>
        </p:txBody>
      </p:sp>
      <p:sp>
        <p:nvSpPr>
          <p:cNvPr id="43" name="object 43"/>
          <p:cNvSpPr/>
          <p:nvPr/>
        </p:nvSpPr>
        <p:spPr>
          <a:xfrm>
            <a:off x="16633873" y="706548"/>
            <a:ext cx="291465" cy="417830"/>
          </a:xfrm>
          <a:custGeom>
            <a:avLst/>
            <a:gdLst/>
            <a:ahLst/>
            <a:cxnLst/>
            <a:rect l="l" t="t" r="r" b="b"/>
            <a:pathLst>
              <a:path w="291465" h="417830">
                <a:moveTo>
                  <a:pt x="291362" y="0"/>
                </a:moveTo>
                <a:lnTo>
                  <a:pt x="84583" y="0"/>
                </a:lnTo>
                <a:lnTo>
                  <a:pt x="83997" y="62"/>
                </a:lnTo>
                <a:lnTo>
                  <a:pt x="36480" y="8950"/>
                </a:lnTo>
                <a:lnTo>
                  <a:pt x="6277" y="45209"/>
                </a:lnTo>
                <a:lnTo>
                  <a:pt x="0" y="90049"/>
                </a:lnTo>
                <a:lnTo>
                  <a:pt x="94" y="417631"/>
                </a:lnTo>
                <a:lnTo>
                  <a:pt x="73924" y="417631"/>
                </a:lnTo>
                <a:lnTo>
                  <a:pt x="73924" y="232223"/>
                </a:lnTo>
                <a:lnTo>
                  <a:pt x="264861" y="232223"/>
                </a:lnTo>
                <a:lnTo>
                  <a:pt x="264861" y="172549"/>
                </a:lnTo>
                <a:lnTo>
                  <a:pt x="73924" y="172549"/>
                </a:lnTo>
                <a:lnTo>
                  <a:pt x="73924" y="63202"/>
                </a:lnTo>
                <a:lnTo>
                  <a:pt x="291362" y="63202"/>
                </a:lnTo>
                <a:lnTo>
                  <a:pt x="291362" y="0"/>
                </a:lnTo>
                <a:close/>
              </a:path>
            </a:pathLst>
          </a:custGeom>
          <a:solidFill>
            <a:srgbClr val="FFFFFF"/>
          </a:solidFill>
        </p:spPr>
        <p:txBody>
          <a:bodyPr wrap="square" lIns="0" tIns="0" rIns="0" bIns="0" rtlCol="0"/>
          <a:lstStyle/>
          <a:p>
            <a:endParaRPr/>
          </a:p>
        </p:txBody>
      </p:sp>
      <p:sp>
        <p:nvSpPr>
          <p:cNvPr id="44" name="object 44"/>
          <p:cNvSpPr/>
          <p:nvPr/>
        </p:nvSpPr>
        <p:spPr>
          <a:xfrm>
            <a:off x="18934937" y="1213003"/>
            <a:ext cx="31115" cy="26670"/>
          </a:xfrm>
          <a:custGeom>
            <a:avLst/>
            <a:gdLst/>
            <a:ahLst/>
            <a:cxnLst/>
            <a:rect l="l" t="t" r="r" b="b"/>
            <a:pathLst>
              <a:path w="31115" h="26669">
                <a:moveTo>
                  <a:pt x="17894" y="0"/>
                </a:moveTo>
                <a:lnTo>
                  <a:pt x="0" y="0"/>
                </a:lnTo>
                <a:lnTo>
                  <a:pt x="0" y="26114"/>
                </a:lnTo>
                <a:lnTo>
                  <a:pt x="24742" y="26114"/>
                </a:lnTo>
                <a:lnTo>
                  <a:pt x="30564" y="21716"/>
                </a:lnTo>
                <a:lnTo>
                  <a:pt x="30564" y="8366"/>
                </a:lnTo>
                <a:lnTo>
                  <a:pt x="29077" y="5088"/>
                </a:lnTo>
                <a:lnTo>
                  <a:pt x="26177" y="3036"/>
                </a:lnTo>
                <a:lnTo>
                  <a:pt x="23161" y="1026"/>
                </a:lnTo>
                <a:lnTo>
                  <a:pt x="17894" y="0"/>
                </a:lnTo>
                <a:close/>
              </a:path>
            </a:pathLst>
          </a:custGeom>
          <a:solidFill>
            <a:srgbClr val="FFFFFF"/>
          </a:solidFill>
        </p:spPr>
        <p:txBody>
          <a:bodyPr wrap="square" lIns="0" tIns="0" rIns="0" bIns="0" rtlCol="0"/>
          <a:lstStyle/>
          <a:p>
            <a:endParaRPr/>
          </a:p>
        </p:txBody>
      </p:sp>
      <p:sp>
        <p:nvSpPr>
          <p:cNvPr id="45" name="object 45"/>
          <p:cNvSpPr/>
          <p:nvPr/>
        </p:nvSpPr>
        <p:spPr>
          <a:xfrm>
            <a:off x="16536770" y="1179014"/>
            <a:ext cx="2694940" cy="135890"/>
          </a:xfrm>
          <a:custGeom>
            <a:avLst/>
            <a:gdLst/>
            <a:ahLst/>
            <a:cxnLst/>
            <a:rect l="l" t="t" r="r" b="b"/>
            <a:pathLst>
              <a:path w="2694940" h="135890">
                <a:moveTo>
                  <a:pt x="2673635" y="0"/>
                </a:moveTo>
                <a:lnTo>
                  <a:pt x="65139" y="0"/>
                </a:lnTo>
                <a:lnTo>
                  <a:pt x="52019" y="2376"/>
                </a:lnTo>
                <a:lnTo>
                  <a:pt x="24679" y="29590"/>
                </a:lnTo>
                <a:lnTo>
                  <a:pt x="1842" y="111944"/>
                </a:lnTo>
                <a:lnTo>
                  <a:pt x="0" y="118718"/>
                </a:lnTo>
                <a:lnTo>
                  <a:pt x="1057" y="124561"/>
                </a:lnTo>
                <a:lnTo>
                  <a:pt x="4512" y="128959"/>
                </a:lnTo>
                <a:lnTo>
                  <a:pt x="7989" y="133273"/>
                </a:lnTo>
                <a:lnTo>
                  <a:pt x="13936" y="135692"/>
                </a:lnTo>
                <a:lnTo>
                  <a:pt x="2629333" y="135692"/>
                </a:lnTo>
                <a:lnTo>
                  <a:pt x="2642390" y="133320"/>
                </a:lnTo>
                <a:lnTo>
                  <a:pt x="2652498" y="127933"/>
                </a:lnTo>
                <a:lnTo>
                  <a:pt x="2531881" y="127933"/>
                </a:lnTo>
                <a:lnTo>
                  <a:pt x="2522608" y="127253"/>
                </a:lnTo>
                <a:lnTo>
                  <a:pt x="2517367" y="126153"/>
                </a:lnTo>
                <a:lnTo>
                  <a:pt x="2245942" y="126153"/>
                </a:lnTo>
                <a:lnTo>
                  <a:pt x="2245942" y="13172"/>
                </a:lnTo>
                <a:lnTo>
                  <a:pt x="2517898" y="13172"/>
                </a:lnTo>
                <a:lnTo>
                  <a:pt x="2523902" y="11972"/>
                </a:lnTo>
                <a:lnTo>
                  <a:pt x="2533200" y="11413"/>
                </a:lnTo>
                <a:lnTo>
                  <a:pt x="2693425" y="11413"/>
                </a:lnTo>
                <a:lnTo>
                  <a:pt x="2693373" y="11120"/>
                </a:lnTo>
                <a:lnTo>
                  <a:pt x="2689939" y="6711"/>
                </a:lnTo>
                <a:lnTo>
                  <a:pt x="2686483" y="2450"/>
                </a:lnTo>
                <a:lnTo>
                  <a:pt x="2680724" y="52"/>
                </a:lnTo>
                <a:lnTo>
                  <a:pt x="2673635" y="0"/>
                </a:lnTo>
                <a:close/>
              </a:path>
              <a:path w="2694940" h="135890">
                <a:moveTo>
                  <a:pt x="2535535" y="32197"/>
                </a:moveTo>
                <a:lnTo>
                  <a:pt x="2530383" y="32197"/>
                </a:lnTo>
                <a:lnTo>
                  <a:pt x="2526310" y="33014"/>
                </a:lnTo>
                <a:lnTo>
                  <a:pt x="2523357" y="34805"/>
                </a:lnTo>
                <a:lnTo>
                  <a:pt x="2520373" y="36532"/>
                </a:lnTo>
                <a:lnTo>
                  <a:pt x="2518939" y="38752"/>
                </a:lnTo>
                <a:lnTo>
                  <a:pt x="2518939" y="45841"/>
                </a:lnTo>
                <a:lnTo>
                  <a:pt x="2523828" y="49967"/>
                </a:lnTo>
                <a:lnTo>
                  <a:pt x="2543879" y="57819"/>
                </a:lnTo>
                <a:lnTo>
                  <a:pt x="2551938" y="61191"/>
                </a:lnTo>
                <a:lnTo>
                  <a:pt x="2576759" y="93180"/>
                </a:lnTo>
                <a:lnTo>
                  <a:pt x="2576079" y="100138"/>
                </a:lnTo>
                <a:lnTo>
                  <a:pt x="2542722" y="127299"/>
                </a:lnTo>
                <a:lnTo>
                  <a:pt x="2531881" y="127933"/>
                </a:lnTo>
                <a:lnTo>
                  <a:pt x="2652498" y="127933"/>
                </a:lnTo>
                <a:lnTo>
                  <a:pt x="2654436" y="126900"/>
                </a:lnTo>
                <a:lnTo>
                  <a:pt x="2664052" y="117479"/>
                </a:lnTo>
                <a:lnTo>
                  <a:pt x="2669824" y="106101"/>
                </a:lnTo>
                <a:lnTo>
                  <a:pt x="2687382" y="42616"/>
                </a:lnTo>
                <a:lnTo>
                  <a:pt x="2571544" y="42616"/>
                </a:lnTo>
                <a:lnTo>
                  <a:pt x="2560895" y="38051"/>
                </a:lnTo>
                <a:lnTo>
                  <a:pt x="2551345" y="34796"/>
                </a:lnTo>
                <a:lnTo>
                  <a:pt x="2542891" y="32846"/>
                </a:lnTo>
                <a:lnTo>
                  <a:pt x="2535535" y="32197"/>
                </a:lnTo>
                <a:close/>
              </a:path>
              <a:path w="2694940" h="135890">
                <a:moveTo>
                  <a:pt x="2369980" y="13172"/>
                </a:moveTo>
                <a:lnTo>
                  <a:pt x="2328724" y="13172"/>
                </a:lnTo>
                <a:lnTo>
                  <a:pt x="2328724" y="33988"/>
                </a:lnTo>
                <a:lnTo>
                  <a:pt x="2274182" y="33988"/>
                </a:lnTo>
                <a:lnTo>
                  <a:pt x="2274182" y="57705"/>
                </a:lnTo>
                <a:lnTo>
                  <a:pt x="2326065" y="57705"/>
                </a:lnTo>
                <a:lnTo>
                  <a:pt x="2326065" y="78489"/>
                </a:lnTo>
                <a:lnTo>
                  <a:pt x="2274182" y="78489"/>
                </a:lnTo>
                <a:lnTo>
                  <a:pt x="2274182" y="105389"/>
                </a:lnTo>
                <a:lnTo>
                  <a:pt x="2330044" y="105389"/>
                </a:lnTo>
                <a:lnTo>
                  <a:pt x="2330044" y="126153"/>
                </a:lnTo>
                <a:lnTo>
                  <a:pt x="2369980" y="126153"/>
                </a:lnTo>
                <a:lnTo>
                  <a:pt x="2369980" y="13172"/>
                </a:lnTo>
                <a:close/>
              </a:path>
              <a:path w="2694940" h="135890">
                <a:moveTo>
                  <a:pt x="2517898" y="13172"/>
                </a:moveTo>
                <a:lnTo>
                  <a:pt x="2419455" y="13172"/>
                </a:lnTo>
                <a:lnTo>
                  <a:pt x="2428144" y="13798"/>
                </a:lnTo>
                <a:lnTo>
                  <a:pt x="2435762" y="15676"/>
                </a:lnTo>
                <a:lnTo>
                  <a:pt x="2457893" y="46815"/>
                </a:lnTo>
                <a:lnTo>
                  <a:pt x="2457284" y="53510"/>
                </a:lnTo>
                <a:lnTo>
                  <a:pt x="2428964" y="80265"/>
                </a:lnTo>
                <a:lnTo>
                  <a:pt x="2420596" y="80898"/>
                </a:lnTo>
                <a:lnTo>
                  <a:pt x="2398178" y="80898"/>
                </a:lnTo>
                <a:lnTo>
                  <a:pt x="2398178" y="126153"/>
                </a:lnTo>
                <a:lnTo>
                  <a:pt x="2517367" y="126153"/>
                </a:lnTo>
                <a:lnTo>
                  <a:pt x="2512930" y="125221"/>
                </a:lnTo>
                <a:lnTo>
                  <a:pt x="2502845" y="121846"/>
                </a:lnTo>
                <a:lnTo>
                  <a:pt x="2492353" y="117137"/>
                </a:lnTo>
                <a:lnTo>
                  <a:pt x="2492353" y="92866"/>
                </a:lnTo>
                <a:lnTo>
                  <a:pt x="2547629" y="92866"/>
                </a:lnTo>
                <a:lnTo>
                  <a:pt x="2547629" y="92039"/>
                </a:lnTo>
                <a:lnTo>
                  <a:pt x="2542330" y="87588"/>
                </a:lnTo>
                <a:lnTo>
                  <a:pt x="2514394" y="76500"/>
                </a:lnTo>
                <a:lnTo>
                  <a:pt x="2510237" y="74772"/>
                </a:lnTo>
                <a:lnTo>
                  <a:pt x="2489714" y="50092"/>
                </a:lnTo>
                <a:lnTo>
                  <a:pt x="2489714" y="44030"/>
                </a:lnTo>
                <a:lnTo>
                  <a:pt x="2515546" y="13642"/>
                </a:lnTo>
                <a:lnTo>
                  <a:pt x="2517898" y="13172"/>
                </a:lnTo>
                <a:close/>
              </a:path>
              <a:path w="2694940" h="135890">
                <a:moveTo>
                  <a:pt x="2547629" y="92866"/>
                </a:moveTo>
                <a:lnTo>
                  <a:pt x="2492353" y="92866"/>
                </a:lnTo>
                <a:lnTo>
                  <a:pt x="2500520" y="98133"/>
                </a:lnTo>
                <a:lnTo>
                  <a:pt x="2507431" y="101797"/>
                </a:lnTo>
                <a:lnTo>
                  <a:pt x="2512939" y="104017"/>
                </a:lnTo>
                <a:lnTo>
                  <a:pt x="2518436" y="106101"/>
                </a:lnTo>
                <a:lnTo>
                  <a:pt x="2524174" y="107148"/>
                </a:lnTo>
                <a:lnTo>
                  <a:pt x="2541796" y="107148"/>
                </a:lnTo>
                <a:lnTo>
                  <a:pt x="2547629" y="103630"/>
                </a:lnTo>
                <a:lnTo>
                  <a:pt x="2547629" y="92866"/>
                </a:lnTo>
                <a:close/>
              </a:path>
              <a:path w="2694940" h="135890">
                <a:moveTo>
                  <a:pt x="2693425" y="11413"/>
                </a:moveTo>
                <a:lnTo>
                  <a:pt x="2533200" y="11413"/>
                </a:lnTo>
                <a:lnTo>
                  <a:pt x="2542612" y="11974"/>
                </a:lnTo>
                <a:lnTo>
                  <a:pt x="2552140" y="13659"/>
                </a:lnTo>
                <a:lnTo>
                  <a:pt x="2561785" y="16466"/>
                </a:lnTo>
                <a:lnTo>
                  <a:pt x="2571544" y="20397"/>
                </a:lnTo>
                <a:lnTo>
                  <a:pt x="2571544" y="42616"/>
                </a:lnTo>
                <a:lnTo>
                  <a:pt x="2687382" y="42616"/>
                </a:lnTo>
                <a:lnTo>
                  <a:pt x="2694420" y="17067"/>
                </a:lnTo>
                <a:lnTo>
                  <a:pt x="2693425" y="11413"/>
                </a:lnTo>
                <a:close/>
              </a:path>
            </a:pathLst>
          </a:custGeom>
          <a:solidFill>
            <a:srgbClr val="FFFFFF"/>
          </a:solidFill>
        </p:spPr>
        <p:txBody>
          <a:bodyPr wrap="square" lIns="0" tIns="0" rIns="0" bIns="0" rtlCol="0"/>
          <a:lstStyle/>
          <a:p>
            <a:endParaRPr/>
          </a:p>
        </p:txBody>
      </p:sp>
      <p:sp>
        <p:nvSpPr>
          <p:cNvPr id="46" name="object 46"/>
          <p:cNvSpPr/>
          <p:nvPr/>
        </p:nvSpPr>
        <p:spPr>
          <a:xfrm>
            <a:off x="16536773" y="1179011"/>
            <a:ext cx="2694940" cy="135890"/>
          </a:xfrm>
          <a:custGeom>
            <a:avLst/>
            <a:gdLst/>
            <a:ahLst/>
            <a:cxnLst/>
            <a:rect l="l" t="t" r="r" b="b"/>
            <a:pathLst>
              <a:path w="2694940" h="135890">
                <a:moveTo>
                  <a:pt x="2673625" y="0"/>
                </a:moveTo>
                <a:lnTo>
                  <a:pt x="65139" y="0"/>
                </a:lnTo>
                <a:lnTo>
                  <a:pt x="52019" y="2378"/>
                </a:lnTo>
                <a:lnTo>
                  <a:pt x="24669" y="29601"/>
                </a:lnTo>
                <a:lnTo>
                  <a:pt x="1842" y="111954"/>
                </a:lnTo>
                <a:lnTo>
                  <a:pt x="0" y="118680"/>
                </a:lnTo>
                <a:lnTo>
                  <a:pt x="1047" y="124572"/>
                </a:lnTo>
                <a:lnTo>
                  <a:pt x="4502" y="128969"/>
                </a:lnTo>
                <a:lnTo>
                  <a:pt x="7978" y="133273"/>
                </a:lnTo>
                <a:lnTo>
                  <a:pt x="13926" y="135692"/>
                </a:lnTo>
                <a:lnTo>
                  <a:pt x="2629333" y="135692"/>
                </a:lnTo>
                <a:lnTo>
                  <a:pt x="2642385" y="133320"/>
                </a:lnTo>
                <a:lnTo>
                  <a:pt x="2652490" y="127933"/>
                </a:lnTo>
                <a:lnTo>
                  <a:pt x="2531870" y="127933"/>
                </a:lnTo>
                <a:lnTo>
                  <a:pt x="2522602" y="127253"/>
                </a:lnTo>
                <a:lnTo>
                  <a:pt x="2517362" y="126153"/>
                </a:lnTo>
                <a:lnTo>
                  <a:pt x="2245931" y="126153"/>
                </a:lnTo>
                <a:lnTo>
                  <a:pt x="2245931" y="13172"/>
                </a:lnTo>
                <a:lnTo>
                  <a:pt x="2517892" y="13172"/>
                </a:lnTo>
                <a:lnTo>
                  <a:pt x="2523896" y="11972"/>
                </a:lnTo>
                <a:lnTo>
                  <a:pt x="2533189" y="11413"/>
                </a:lnTo>
                <a:lnTo>
                  <a:pt x="2693413" y="11413"/>
                </a:lnTo>
                <a:lnTo>
                  <a:pt x="2693363" y="11130"/>
                </a:lnTo>
                <a:lnTo>
                  <a:pt x="2689939" y="6711"/>
                </a:lnTo>
                <a:lnTo>
                  <a:pt x="2686483" y="2460"/>
                </a:lnTo>
                <a:lnTo>
                  <a:pt x="2680714" y="52"/>
                </a:lnTo>
                <a:lnTo>
                  <a:pt x="2673625" y="0"/>
                </a:lnTo>
                <a:close/>
              </a:path>
              <a:path w="2694940" h="135890">
                <a:moveTo>
                  <a:pt x="2535524" y="32197"/>
                </a:moveTo>
                <a:lnTo>
                  <a:pt x="2530383" y="32197"/>
                </a:lnTo>
                <a:lnTo>
                  <a:pt x="2526310" y="33025"/>
                </a:lnTo>
                <a:lnTo>
                  <a:pt x="2523357" y="34815"/>
                </a:lnTo>
                <a:lnTo>
                  <a:pt x="2520363" y="36532"/>
                </a:lnTo>
                <a:lnTo>
                  <a:pt x="2518939" y="38763"/>
                </a:lnTo>
                <a:lnTo>
                  <a:pt x="2518939" y="45841"/>
                </a:lnTo>
                <a:lnTo>
                  <a:pt x="2523818" y="49977"/>
                </a:lnTo>
                <a:lnTo>
                  <a:pt x="2543874" y="57821"/>
                </a:lnTo>
                <a:lnTo>
                  <a:pt x="2551936" y="61197"/>
                </a:lnTo>
                <a:lnTo>
                  <a:pt x="2576748" y="93190"/>
                </a:lnTo>
                <a:lnTo>
                  <a:pt x="2576070" y="100149"/>
                </a:lnTo>
                <a:lnTo>
                  <a:pt x="2542711" y="127301"/>
                </a:lnTo>
                <a:lnTo>
                  <a:pt x="2531870" y="127933"/>
                </a:lnTo>
                <a:lnTo>
                  <a:pt x="2652490" y="127933"/>
                </a:lnTo>
                <a:lnTo>
                  <a:pt x="2654428" y="126900"/>
                </a:lnTo>
                <a:lnTo>
                  <a:pt x="2664046" y="117479"/>
                </a:lnTo>
                <a:lnTo>
                  <a:pt x="2669824" y="106101"/>
                </a:lnTo>
                <a:lnTo>
                  <a:pt x="2687379" y="42626"/>
                </a:lnTo>
                <a:lnTo>
                  <a:pt x="2571544" y="42626"/>
                </a:lnTo>
                <a:lnTo>
                  <a:pt x="2560894" y="38059"/>
                </a:lnTo>
                <a:lnTo>
                  <a:pt x="2551339" y="34801"/>
                </a:lnTo>
                <a:lnTo>
                  <a:pt x="2542883" y="32848"/>
                </a:lnTo>
                <a:lnTo>
                  <a:pt x="2535524" y="32197"/>
                </a:lnTo>
                <a:close/>
              </a:path>
              <a:path w="2694940" h="135890">
                <a:moveTo>
                  <a:pt x="2369969" y="13172"/>
                </a:moveTo>
                <a:lnTo>
                  <a:pt x="2328724" y="13172"/>
                </a:lnTo>
                <a:lnTo>
                  <a:pt x="2328724" y="33988"/>
                </a:lnTo>
                <a:lnTo>
                  <a:pt x="2274182" y="33988"/>
                </a:lnTo>
                <a:lnTo>
                  <a:pt x="2274182" y="57705"/>
                </a:lnTo>
                <a:lnTo>
                  <a:pt x="2326054" y="57705"/>
                </a:lnTo>
                <a:lnTo>
                  <a:pt x="2326054" y="78489"/>
                </a:lnTo>
                <a:lnTo>
                  <a:pt x="2274182" y="78489"/>
                </a:lnTo>
                <a:lnTo>
                  <a:pt x="2274182" y="105399"/>
                </a:lnTo>
                <a:lnTo>
                  <a:pt x="2330044" y="105399"/>
                </a:lnTo>
                <a:lnTo>
                  <a:pt x="2330044" y="126153"/>
                </a:lnTo>
                <a:lnTo>
                  <a:pt x="2369969" y="126153"/>
                </a:lnTo>
                <a:lnTo>
                  <a:pt x="2369969" y="13172"/>
                </a:lnTo>
                <a:close/>
              </a:path>
              <a:path w="2694940" h="135890">
                <a:moveTo>
                  <a:pt x="2517892" y="13172"/>
                </a:moveTo>
                <a:lnTo>
                  <a:pt x="2419455" y="13172"/>
                </a:lnTo>
                <a:lnTo>
                  <a:pt x="2428142" y="13799"/>
                </a:lnTo>
                <a:lnTo>
                  <a:pt x="2435758" y="15680"/>
                </a:lnTo>
                <a:lnTo>
                  <a:pt x="2457893" y="46815"/>
                </a:lnTo>
                <a:lnTo>
                  <a:pt x="2457282" y="53516"/>
                </a:lnTo>
                <a:lnTo>
                  <a:pt x="2428964" y="80265"/>
                </a:lnTo>
                <a:lnTo>
                  <a:pt x="2420596" y="80898"/>
                </a:lnTo>
                <a:lnTo>
                  <a:pt x="2398167" y="80898"/>
                </a:lnTo>
                <a:lnTo>
                  <a:pt x="2398167" y="126153"/>
                </a:lnTo>
                <a:lnTo>
                  <a:pt x="2517362" y="126153"/>
                </a:lnTo>
                <a:lnTo>
                  <a:pt x="2512924" y="125221"/>
                </a:lnTo>
                <a:lnTo>
                  <a:pt x="2502840" y="121846"/>
                </a:lnTo>
                <a:lnTo>
                  <a:pt x="2492353" y="117137"/>
                </a:lnTo>
                <a:lnTo>
                  <a:pt x="2492353" y="92876"/>
                </a:lnTo>
                <a:lnTo>
                  <a:pt x="2547629" y="92876"/>
                </a:lnTo>
                <a:lnTo>
                  <a:pt x="2547629" y="92039"/>
                </a:lnTo>
                <a:lnTo>
                  <a:pt x="2542320" y="87588"/>
                </a:lnTo>
                <a:lnTo>
                  <a:pt x="2514394" y="76500"/>
                </a:lnTo>
                <a:lnTo>
                  <a:pt x="2510237" y="74772"/>
                </a:lnTo>
                <a:lnTo>
                  <a:pt x="2489714" y="50092"/>
                </a:lnTo>
                <a:lnTo>
                  <a:pt x="2489714" y="44040"/>
                </a:lnTo>
                <a:lnTo>
                  <a:pt x="2515541" y="13642"/>
                </a:lnTo>
                <a:lnTo>
                  <a:pt x="2517892" y="13172"/>
                </a:lnTo>
                <a:close/>
              </a:path>
              <a:path w="2694940" h="135890">
                <a:moveTo>
                  <a:pt x="2547629" y="92876"/>
                </a:moveTo>
                <a:lnTo>
                  <a:pt x="2492353" y="92876"/>
                </a:lnTo>
                <a:lnTo>
                  <a:pt x="2500520" y="98143"/>
                </a:lnTo>
                <a:lnTo>
                  <a:pt x="2507431" y="101797"/>
                </a:lnTo>
                <a:lnTo>
                  <a:pt x="2512928" y="104017"/>
                </a:lnTo>
                <a:lnTo>
                  <a:pt x="2518436" y="106101"/>
                </a:lnTo>
                <a:lnTo>
                  <a:pt x="2524174" y="107159"/>
                </a:lnTo>
                <a:lnTo>
                  <a:pt x="2541796" y="107159"/>
                </a:lnTo>
                <a:lnTo>
                  <a:pt x="2547629" y="103640"/>
                </a:lnTo>
                <a:lnTo>
                  <a:pt x="2547629" y="92876"/>
                </a:lnTo>
                <a:close/>
              </a:path>
              <a:path w="2694940" h="135890">
                <a:moveTo>
                  <a:pt x="2693413" y="11413"/>
                </a:moveTo>
                <a:lnTo>
                  <a:pt x="2533189" y="11413"/>
                </a:lnTo>
                <a:lnTo>
                  <a:pt x="2542603" y="11974"/>
                </a:lnTo>
                <a:lnTo>
                  <a:pt x="2552135" y="13659"/>
                </a:lnTo>
                <a:lnTo>
                  <a:pt x="2561783" y="16466"/>
                </a:lnTo>
                <a:lnTo>
                  <a:pt x="2571544" y="20397"/>
                </a:lnTo>
                <a:lnTo>
                  <a:pt x="2571544" y="42626"/>
                </a:lnTo>
                <a:lnTo>
                  <a:pt x="2687379" y="42626"/>
                </a:lnTo>
                <a:lnTo>
                  <a:pt x="2694420" y="17067"/>
                </a:lnTo>
                <a:lnTo>
                  <a:pt x="2693413" y="11413"/>
                </a:lnTo>
                <a:close/>
              </a:path>
            </a:pathLst>
          </a:custGeom>
          <a:solidFill>
            <a:srgbClr val="FFFFFF"/>
          </a:solidFill>
        </p:spPr>
        <p:txBody>
          <a:bodyPr wrap="square" lIns="0" tIns="0" rIns="0" bIns="0" rtlCol="0"/>
          <a:lstStyle/>
          <a:p>
            <a:endParaRPr/>
          </a:p>
        </p:txBody>
      </p:sp>
      <p:sp>
        <p:nvSpPr>
          <p:cNvPr id="49" name="object 7"/>
          <p:cNvSpPr/>
          <p:nvPr/>
        </p:nvSpPr>
        <p:spPr>
          <a:xfrm>
            <a:off x="758825" y="890718"/>
            <a:ext cx="1003603" cy="977635"/>
          </a:xfrm>
          <a:prstGeom prst="rect">
            <a:avLst/>
          </a:prstGeom>
          <a:blipFill>
            <a:blip r:embed="rId7" cstate="print"/>
            <a:stretch>
              <a:fillRect/>
            </a:stretch>
          </a:blipFill>
        </p:spPr>
        <p:txBody>
          <a:bodyPr wrap="square" lIns="0" tIns="0" rIns="0" bIns="0" rtlCol="0"/>
          <a:lstStyle/>
          <a:p>
            <a:endParaRPr/>
          </a:p>
        </p:txBody>
      </p:sp>
      <p:sp>
        <p:nvSpPr>
          <p:cNvPr id="51" name="object 9"/>
          <p:cNvSpPr/>
          <p:nvPr/>
        </p:nvSpPr>
        <p:spPr>
          <a:xfrm>
            <a:off x="1686954" y="555650"/>
            <a:ext cx="305435" cy="1510665"/>
          </a:xfrm>
          <a:custGeom>
            <a:avLst/>
            <a:gdLst/>
            <a:ahLst/>
            <a:cxnLst/>
            <a:rect l="l" t="t" r="r" b="b"/>
            <a:pathLst>
              <a:path w="305435" h="1510664">
                <a:moveTo>
                  <a:pt x="304985" y="0"/>
                </a:moveTo>
                <a:lnTo>
                  <a:pt x="0" y="0"/>
                </a:lnTo>
                <a:lnTo>
                  <a:pt x="0" y="1510613"/>
                </a:lnTo>
                <a:lnTo>
                  <a:pt x="304985" y="1510613"/>
                </a:lnTo>
                <a:lnTo>
                  <a:pt x="304985" y="0"/>
                </a:lnTo>
                <a:close/>
              </a:path>
            </a:pathLst>
          </a:custGeom>
          <a:solidFill>
            <a:srgbClr val="FFFFFF"/>
          </a:solidFill>
        </p:spPr>
        <p:txBody>
          <a:bodyPr wrap="square" lIns="0" tIns="0" rIns="0" bIns="0" rtlCol="0"/>
          <a:lstStyle/>
          <a:p>
            <a:endParaRPr/>
          </a:p>
        </p:txBody>
      </p:sp>
      <p:sp>
        <p:nvSpPr>
          <p:cNvPr id="52" name="object 10"/>
          <p:cNvSpPr/>
          <p:nvPr/>
        </p:nvSpPr>
        <p:spPr>
          <a:xfrm>
            <a:off x="1678043" y="638810"/>
            <a:ext cx="168392" cy="1510613"/>
          </a:xfrm>
          <a:prstGeom prst="rect">
            <a:avLst/>
          </a:prstGeom>
          <a:blipFill>
            <a:blip r:embed="rId8" cstate="print"/>
            <a:stretch>
              <a:fillRect/>
            </a:stretch>
          </a:blipFill>
        </p:spPr>
        <p:txBody>
          <a:bodyPr wrap="square" lIns="0" tIns="0" rIns="0" bIns="0" rtlCol="0"/>
          <a:lstStyle/>
          <a:p>
            <a:endParaRPr/>
          </a:p>
        </p:txBody>
      </p:sp>
      <p:sp>
        <p:nvSpPr>
          <p:cNvPr id="53" name="object 11"/>
          <p:cNvSpPr/>
          <p:nvPr/>
        </p:nvSpPr>
        <p:spPr>
          <a:xfrm>
            <a:off x="1762250" y="638810"/>
            <a:ext cx="305435" cy="1510665"/>
          </a:xfrm>
          <a:custGeom>
            <a:avLst/>
            <a:gdLst/>
            <a:ahLst/>
            <a:cxnLst/>
            <a:rect l="l" t="t" r="r" b="b"/>
            <a:pathLst>
              <a:path w="305435" h="1510664">
                <a:moveTo>
                  <a:pt x="304985" y="0"/>
                </a:moveTo>
                <a:lnTo>
                  <a:pt x="0" y="0"/>
                </a:lnTo>
                <a:lnTo>
                  <a:pt x="0" y="1510613"/>
                </a:lnTo>
                <a:lnTo>
                  <a:pt x="304985" y="1510613"/>
                </a:lnTo>
                <a:lnTo>
                  <a:pt x="304985" y="0"/>
                </a:lnTo>
                <a:close/>
              </a:path>
            </a:pathLst>
          </a:custGeom>
          <a:solidFill>
            <a:srgbClr val="FFFFFF"/>
          </a:solidFill>
        </p:spPr>
        <p:txBody>
          <a:bodyPr wrap="square" lIns="0" tIns="0" rIns="0" bIns="0" rtlCol="0"/>
          <a:lstStyle/>
          <a:p>
            <a:endParaRPr/>
          </a:p>
        </p:txBody>
      </p:sp>
      <p:sp>
        <p:nvSpPr>
          <p:cNvPr id="66" name="object 29"/>
          <p:cNvSpPr txBox="1"/>
          <p:nvPr/>
        </p:nvSpPr>
        <p:spPr>
          <a:xfrm>
            <a:off x="4413250" y="9848196"/>
            <a:ext cx="15188335" cy="738664"/>
          </a:xfrm>
          <a:prstGeom prst="rect">
            <a:avLst/>
          </a:prstGeom>
        </p:spPr>
        <p:txBody>
          <a:bodyPr vert="horz" wrap="square" lIns="0" tIns="0" rIns="0" bIns="0" rtlCol="0">
            <a:spAutoFit/>
          </a:bodyPr>
          <a:lstStyle/>
          <a:p>
            <a:pPr algn="r">
              <a:defRPr/>
            </a:pPr>
            <a:r>
              <a:rPr lang="es-ES" sz="2400" dirty="0">
                <a:solidFill>
                  <a:srgbClr val="1F497D"/>
                </a:solidFill>
              </a:rPr>
              <a:t>Fuente: MRB SAS OPINAT </a:t>
            </a:r>
          </a:p>
          <a:p>
            <a:pPr algn="r">
              <a:defRPr/>
            </a:pPr>
            <a:r>
              <a:rPr lang="es-ES" sz="2400" dirty="0">
                <a:solidFill>
                  <a:srgbClr val="1F497D"/>
                </a:solidFill>
              </a:rPr>
              <a:t>2020</a:t>
            </a:r>
          </a:p>
        </p:txBody>
      </p:sp>
      <p:sp>
        <p:nvSpPr>
          <p:cNvPr id="54" name="object 2"/>
          <p:cNvSpPr txBox="1">
            <a:spLocks noGrp="1"/>
          </p:cNvSpPr>
          <p:nvPr>
            <p:ph type="title"/>
          </p:nvPr>
        </p:nvSpPr>
        <p:spPr>
          <a:xfrm>
            <a:off x="2282825" y="662118"/>
            <a:ext cx="12722225" cy="1244571"/>
          </a:xfrm>
          <a:prstGeom prst="rect">
            <a:avLst/>
          </a:prstGeom>
        </p:spPr>
        <p:txBody>
          <a:bodyPr vert="horz" wrap="square" lIns="0" tIns="13335" rIns="0" bIns="0" rtlCol="0">
            <a:spAutoFit/>
          </a:bodyPr>
          <a:lstStyle/>
          <a:p>
            <a:pPr algn="l"/>
            <a:r>
              <a:rPr lang="es-ES_tradnl" sz="8000" dirty="0">
                <a:solidFill>
                  <a:srgbClr val="1F497D"/>
                </a:solidFill>
              </a:rPr>
              <a:t>Encuesta de Satisfacción</a:t>
            </a:r>
            <a:endParaRPr lang="es-ES" sz="8000" dirty="0">
              <a:solidFill>
                <a:srgbClr val="1C4583"/>
              </a:solidFill>
            </a:endParaRPr>
          </a:p>
        </p:txBody>
      </p:sp>
      <p:graphicFrame>
        <p:nvGraphicFramePr>
          <p:cNvPr id="55" name="Gráfico 54">
            <a:extLst>
              <a:ext uri="{FF2B5EF4-FFF2-40B4-BE49-F238E27FC236}">
                <a16:creationId xmlns:a16="http://schemas.microsoft.com/office/drawing/2014/main" xmlns="" id="{4E2CE3DA-B7DB-4230-8929-D36EBD3592D8}"/>
              </a:ext>
            </a:extLst>
          </p:cNvPr>
          <p:cNvGraphicFramePr>
            <a:graphicFrameLocks/>
          </p:cNvGraphicFramePr>
          <p:nvPr>
            <p:extLst>
              <p:ext uri="{D42A27DB-BD31-4B8C-83A1-F6EECF244321}">
                <p14:modId xmlns:p14="http://schemas.microsoft.com/office/powerpoint/2010/main" xmlns="" val="3704763650"/>
              </p:ext>
            </p:extLst>
          </p:nvPr>
        </p:nvGraphicFramePr>
        <p:xfrm>
          <a:off x="2575662" y="2893242"/>
          <a:ext cx="13639800" cy="60198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xmlns="" val="110383221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object 28"/>
          <p:cNvSpPr/>
          <p:nvPr/>
        </p:nvSpPr>
        <p:spPr>
          <a:xfrm>
            <a:off x="16243583" y="2463593"/>
            <a:ext cx="111253" cy="108436"/>
          </a:xfrm>
          <a:prstGeom prst="rect">
            <a:avLst/>
          </a:prstGeom>
          <a:blipFill>
            <a:blip r:embed="rId3" cstate="print"/>
            <a:stretch>
              <a:fillRect/>
            </a:stretch>
          </a:blipFill>
        </p:spPr>
        <p:txBody>
          <a:bodyPr wrap="square" lIns="0" tIns="0" rIns="0" bIns="0" rtlCol="0"/>
          <a:lstStyle/>
          <a:p>
            <a:endParaRPr/>
          </a:p>
        </p:txBody>
      </p:sp>
      <p:sp>
        <p:nvSpPr>
          <p:cNvPr id="29" name="object 29"/>
          <p:cNvSpPr/>
          <p:nvPr/>
        </p:nvSpPr>
        <p:spPr>
          <a:xfrm>
            <a:off x="16092571" y="2487616"/>
            <a:ext cx="405765" cy="155575"/>
          </a:xfrm>
          <a:custGeom>
            <a:avLst/>
            <a:gdLst/>
            <a:ahLst/>
            <a:cxnLst/>
            <a:rect l="l" t="t" r="r" b="b"/>
            <a:pathLst>
              <a:path w="405765" h="155575">
                <a:moveTo>
                  <a:pt x="25234" y="0"/>
                </a:moveTo>
                <a:lnTo>
                  <a:pt x="15363" y="1938"/>
                </a:lnTo>
                <a:lnTo>
                  <a:pt x="7347" y="7240"/>
                </a:lnTo>
                <a:lnTo>
                  <a:pt x="1966" y="15134"/>
                </a:lnTo>
                <a:lnTo>
                  <a:pt x="0" y="24847"/>
                </a:lnTo>
                <a:lnTo>
                  <a:pt x="0" y="30292"/>
                </a:lnTo>
                <a:lnTo>
                  <a:pt x="2020" y="35862"/>
                </a:lnTo>
                <a:lnTo>
                  <a:pt x="5853" y="40271"/>
                </a:lnTo>
                <a:lnTo>
                  <a:pt x="35282" y="82149"/>
                </a:lnTo>
                <a:lnTo>
                  <a:pt x="73951" y="116242"/>
                </a:lnTo>
                <a:lnTo>
                  <a:pt x="119691" y="141085"/>
                </a:lnTo>
                <a:lnTo>
                  <a:pt x="170329" y="155209"/>
                </a:lnTo>
                <a:lnTo>
                  <a:pt x="181564" y="138711"/>
                </a:lnTo>
                <a:lnTo>
                  <a:pt x="196758" y="125968"/>
                </a:lnTo>
                <a:lnTo>
                  <a:pt x="214819" y="117754"/>
                </a:lnTo>
                <a:lnTo>
                  <a:pt x="234652" y="114844"/>
                </a:lnTo>
                <a:lnTo>
                  <a:pt x="336684" y="114844"/>
                </a:lnTo>
                <a:lnTo>
                  <a:pt x="344953" y="108750"/>
                </a:lnTo>
                <a:lnTo>
                  <a:pt x="204140" y="108750"/>
                </a:lnTo>
                <a:lnTo>
                  <a:pt x="158204" y="102661"/>
                </a:lnTo>
                <a:lnTo>
                  <a:pt x="115821" y="84933"/>
                </a:lnTo>
                <a:lnTo>
                  <a:pt x="79024" y="56373"/>
                </a:lnTo>
                <a:lnTo>
                  <a:pt x="49851" y="17790"/>
                </a:lnTo>
                <a:lnTo>
                  <a:pt x="44711" y="9846"/>
                </a:lnTo>
                <a:lnTo>
                  <a:pt x="38764" y="4304"/>
                </a:lnTo>
                <a:lnTo>
                  <a:pt x="32207" y="1058"/>
                </a:lnTo>
                <a:lnTo>
                  <a:pt x="25234" y="0"/>
                </a:lnTo>
                <a:close/>
              </a:path>
              <a:path w="405765" h="155575">
                <a:moveTo>
                  <a:pt x="336684" y="114844"/>
                </a:moveTo>
                <a:lnTo>
                  <a:pt x="234652" y="114844"/>
                </a:lnTo>
                <a:lnTo>
                  <a:pt x="250924" y="116738"/>
                </a:lnTo>
                <a:lnTo>
                  <a:pt x="266192" y="122131"/>
                </a:lnTo>
                <a:lnTo>
                  <a:pt x="279726" y="130592"/>
                </a:lnTo>
                <a:lnTo>
                  <a:pt x="290797" y="141692"/>
                </a:lnTo>
                <a:lnTo>
                  <a:pt x="323493" y="124564"/>
                </a:lnTo>
                <a:lnTo>
                  <a:pt x="336684" y="114844"/>
                </a:lnTo>
                <a:close/>
              </a:path>
              <a:path w="405765" h="155575">
                <a:moveTo>
                  <a:pt x="380124" y="6345"/>
                </a:moveTo>
                <a:lnTo>
                  <a:pt x="371339" y="6345"/>
                </a:lnTo>
                <a:lnTo>
                  <a:pt x="362941" y="11025"/>
                </a:lnTo>
                <a:lnTo>
                  <a:pt x="358491" y="18229"/>
                </a:lnTo>
                <a:lnTo>
                  <a:pt x="330847" y="55308"/>
                </a:lnTo>
                <a:lnTo>
                  <a:pt x="294261" y="83877"/>
                </a:lnTo>
                <a:lnTo>
                  <a:pt x="251203" y="102251"/>
                </a:lnTo>
                <a:lnTo>
                  <a:pt x="204140" y="108750"/>
                </a:lnTo>
                <a:lnTo>
                  <a:pt x="344953" y="108750"/>
                </a:lnTo>
                <a:lnTo>
                  <a:pt x="353040" y="102791"/>
                </a:lnTo>
                <a:lnTo>
                  <a:pt x="378658" y="76657"/>
                </a:lnTo>
                <a:lnTo>
                  <a:pt x="399568" y="46448"/>
                </a:lnTo>
                <a:lnTo>
                  <a:pt x="403160" y="42113"/>
                </a:lnTo>
                <a:lnTo>
                  <a:pt x="405149" y="36532"/>
                </a:lnTo>
                <a:lnTo>
                  <a:pt x="405149" y="31025"/>
                </a:lnTo>
                <a:lnTo>
                  <a:pt x="403190" y="21452"/>
                </a:lnTo>
                <a:lnTo>
                  <a:pt x="397839" y="13604"/>
                </a:lnTo>
                <a:lnTo>
                  <a:pt x="389887" y="8296"/>
                </a:lnTo>
                <a:lnTo>
                  <a:pt x="380124" y="6345"/>
                </a:lnTo>
                <a:close/>
              </a:path>
            </a:pathLst>
          </a:custGeom>
          <a:solidFill>
            <a:srgbClr val="FFFFFF"/>
          </a:solidFill>
        </p:spPr>
        <p:txBody>
          <a:bodyPr wrap="square" lIns="0" tIns="0" rIns="0" bIns="0" rtlCol="0"/>
          <a:lstStyle/>
          <a:p>
            <a:endParaRPr/>
          </a:p>
        </p:txBody>
      </p:sp>
      <p:sp>
        <p:nvSpPr>
          <p:cNvPr id="30" name="object 30"/>
          <p:cNvSpPr/>
          <p:nvPr/>
        </p:nvSpPr>
        <p:spPr>
          <a:xfrm>
            <a:off x="16278322" y="792962"/>
            <a:ext cx="111158" cy="108499"/>
          </a:xfrm>
          <a:prstGeom prst="rect">
            <a:avLst/>
          </a:prstGeom>
          <a:blipFill>
            <a:blip r:embed="rId4" cstate="print"/>
            <a:stretch>
              <a:fillRect/>
            </a:stretch>
          </a:blipFill>
        </p:spPr>
        <p:txBody>
          <a:bodyPr wrap="square" lIns="0" tIns="0" rIns="0" bIns="0" rtlCol="0"/>
          <a:lstStyle/>
          <a:p>
            <a:endParaRPr/>
          </a:p>
        </p:txBody>
      </p:sp>
      <p:sp>
        <p:nvSpPr>
          <p:cNvPr id="31" name="object 31"/>
          <p:cNvSpPr/>
          <p:nvPr/>
        </p:nvSpPr>
        <p:spPr>
          <a:xfrm>
            <a:off x="16153058" y="703868"/>
            <a:ext cx="382905" cy="296545"/>
          </a:xfrm>
          <a:custGeom>
            <a:avLst/>
            <a:gdLst/>
            <a:ahLst/>
            <a:cxnLst/>
            <a:rect l="l" t="t" r="r" b="b"/>
            <a:pathLst>
              <a:path w="382905" h="296544">
                <a:moveTo>
                  <a:pt x="363162" y="245753"/>
                </a:moveTo>
                <a:lnTo>
                  <a:pt x="145681" y="245753"/>
                </a:lnTo>
                <a:lnTo>
                  <a:pt x="168589" y="249511"/>
                </a:lnTo>
                <a:lnTo>
                  <a:pt x="188508" y="259961"/>
                </a:lnTo>
                <a:lnTo>
                  <a:pt x="204016" y="275867"/>
                </a:lnTo>
                <a:lnTo>
                  <a:pt x="213689" y="295993"/>
                </a:lnTo>
                <a:lnTo>
                  <a:pt x="217208" y="295385"/>
                </a:lnTo>
                <a:lnTo>
                  <a:pt x="223893" y="295385"/>
                </a:lnTo>
                <a:lnTo>
                  <a:pt x="264483" y="291538"/>
                </a:lnTo>
                <a:lnTo>
                  <a:pt x="304760" y="280097"/>
                </a:lnTo>
                <a:lnTo>
                  <a:pt x="341958" y="261790"/>
                </a:lnTo>
                <a:lnTo>
                  <a:pt x="363162" y="245753"/>
                </a:lnTo>
                <a:close/>
              </a:path>
              <a:path w="382905" h="296544">
                <a:moveTo>
                  <a:pt x="223893" y="295385"/>
                </a:moveTo>
                <a:lnTo>
                  <a:pt x="217208" y="295385"/>
                </a:lnTo>
                <a:lnTo>
                  <a:pt x="220045" y="295490"/>
                </a:lnTo>
                <a:lnTo>
                  <a:pt x="222789" y="295490"/>
                </a:lnTo>
                <a:lnTo>
                  <a:pt x="223893" y="295385"/>
                </a:lnTo>
                <a:close/>
              </a:path>
              <a:path w="382905" h="296544">
                <a:moveTo>
                  <a:pt x="31280" y="0"/>
                </a:moveTo>
                <a:lnTo>
                  <a:pt x="6172" y="30718"/>
                </a:lnTo>
                <a:lnTo>
                  <a:pt x="0" y="78156"/>
                </a:lnTo>
                <a:lnTo>
                  <a:pt x="6078" y="132404"/>
                </a:lnTo>
                <a:lnTo>
                  <a:pt x="25915" y="181892"/>
                </a:lnTo>
                <a:lnTo>
                  <a:pt x="57767" y="224947"/>
                </a:lnTo>
                <a:lnTo>
                  <a:pt x="99892" y="259900"/>
                </a:lnTo>
                <a:lnTo>
                  <a:pt x="110760" y="253957"/>
                </a:lnTo>
                <a:lnTo>
                  <a:pt x="122150" y="249509"/>
                </a:lnTo>
                <a:lnTo>
                  <a:pt x="133859" y="246720"/>
                </a:lnTo>
                <a:lnTo>
                  <a:pt x="145681" y="245753"/>
                </a:lnTo>
                <a:lnTo>
                  <a:pt x="363162" y="245753"/>
                </a:lnTo>
                <a:lnTo>
                  <a:pt x="366526" y="243209"/>
                </a:lnTo>
                <a:lnTo>
                  <a:pt x="222621" y="243209"/>
                </a:lnTo>
                <a:lnTo>
                  <a:pt x="177717" y="237291"/>
                </a:lnTo>
                <a:lnTo>
                  <a:pt x="137341" y="220603"/>
                </a:lnTo>
                <a:lnTo>
                  <a:pt x="103114" y="194746"/>
                </a:lnTo>
                <a:lnTo>
                  <a:pt x="76658" y="161319"/>
                </a:lnTo>
                <a:lnTo>
                  <a:pt x="59596" y="121923"/>
                </a:lnTo>
                <a:lnTo>
                  <a:pt x="53548" y="78156"/>
                </a:lnTo>
                <a:lnTo>
                  <a:pt x="53925" y="67826"/>
                </a:lnTo>
                <a:lnTo>
                  <a:pt x="55095" y="57127"/>
                </a:lnTo>
                <a:lnTo>
                  <a:pt x="57117" y="46250"/>
                </a:lnTo>
                <a:lnTo>
                  <a:pt x="60050" y="35383"/>
                </a:lnTo>
                <a:lnTo>
                  <a:pt x="62647" y="26912"/>
                </a:lnTo>
                <a:lnTo>
                  <a:pt x="61568" y="19006"/>
                </a:lnTo>
                <a:lnTo>
                  <a:pt x="58082" y="12483"/>
                </a:lnTo>
                <a:lnTo>
                  <a:pt x="50962" y="4908"/>
                </a:lnTo>
                <a:lnTo>
                  <a:pt x="41629" y="591"/>
                </a:lnTo>
                <a:lnTo>
                  <a:pt x="31280" y="0"/>
                </a:lnTo>
                <a:close/>
              </a:path>
              <a:path w="382905" h="296544">
                <a:moveTo>
                  <a:pt x="355350" y="191745"/>
                </a:moveTo>
                <a:lnTo>
                  <a:pt x="349769" y="191745"/>
                </a:lnTo>
                <a:lnTo>
                  <a:pt x="344209" y="193357"/>
                </a:lnTo>
                <a:lnTo>
                  <a:pt x="338544" y="197943"/>
                </a:lnTo>
                <a:lnTo>
                  <a:pt x="312848" y="217257"/>
                </a:lnTo>
                <a:lnTo>
                  <a:pt x="284352" y="231457"/>
                </a:lnTo>
                <a:lnTo>
                  <a:pt x="253971" y="240216"/>
                </a:lnTo>
                <a:lnTo>
                  <a:pt x="222621" y="243209"/>
                </a:lnTo>
                <a:lnTo>
                  <a:pt x="366526" y="243209"/>
                </a:lnTo>
                <a:lnTo>
                  <a:pt x="374417" y="237241"/>
                </a:lnTo>
                <a:lnTo>
                  <a:pt x="379066" y="232759"/>
                </a:lnTo>
                <a:lnTo>
                  <a:pt x="382470" y="225503"/>
                </a:lnTo>
                <a:lnTo>
                  <a:pt x="382470" y="218121"/>
                </a:lnTo>
                <a:lnTo>
                  <a:pt x="380336" y="207811"/>
                </a:lnTo>
                <a:lnTo>
                  <a:pt x="374521" y="199432"/>
                </a:lnTo>
                <a:lnTo>
                  <a:pt x="365900" y="193803"/>
                </a:lnTo>
                <a:lnTo>
                  <a:pt x="355350" y="191745"/>
                </a:lnTo>
                <a:close/>
              </a:path>
            </a:pathLst>
          </a:custGeom>
          <a:solidFill>
            <a:srgbClr val="FFFFFF"/>
          </a:solidFill>
        </p:spPr>
        <p:txBody>
          <a:bodyPr wrap="square" lIns="0" tIns="0" rIns="0" bIns="0" rtlCol="0"/>
          <a:lstStyle/>
          <a:p>
            <a:endParaRPr/>
          </a:p>
        </p:txBody>
      </p:sp>
      <p:sp>
        <p:nvSpPr>
          <p:cNvPr id="32" name="object 32"/>
          <p:cNvSpPr/>
          <p:nvPr/>
        </p:nvSpPr>
        <p:spPr>
          <a:xfrm>
            <a:off x="16271589" y="2615442"/>
            <a:ext cx="111075" cy="108614"/>
          </a:xfrm>
          <a:prstGeom prst="rect">
            <a:avLst/>
          </a:prstGeom>
          <a:blipFill>
            <a:blip r:embed="rId5" cstate="print"/>
            <a:stretch>
              <a:fillRect/>
            </a:stretch>
          </a:blipFill>
        </p:spPr>
        <p:txBody>
          <a:bodyPr wrap="square" lIns="0" tIns="0" rIns="0" bIns="0" rtlCol="0"/>
          <a:lstStyle/>
          <a:p>
            <a:endParaRPr/>
          </a:p>
        </p:txBody>
      </p:sp>
      <p:sp>
        <p:nvSpPr>
          <p:cNvPr id="33" name="object 33"/>
          <p:cNvSpPr/>
          <p:nvPr/>
        </p:nvSpPr>
        <p:spPr>
          <a:xfrm>
            <a:off x="16176973" y="2592885"/>
            <a:ext cx="325755" cy="220979"/>
          </a:xfrm>
          <a:custGeom>
            <a:avLst/>
            <a:gdLst/>
            <a:ahLst/>
            <a:cxnLst/>
            <a:rect l="l" t="t" r="r" b="b"/>
            <a:pathLst>
              <a:path w="325755" h="220980">
                <a:moveTo>
                  <a:pt x="27140" y="153052"/>
                </a:moveTo>
                <a:lnTo>
                  <a:pt x="25329" y="153052"/>
                </a:lnTo>
                <a:lnTo>
                  <a:pt x="15491" y="154971"/>
                </a:lnTo>
                <a:lnTo>
                  <a:pt x="7438" y="160226"/>
                </a:lnTo>
                <a:lnTo>
                  <a:pt x="1997" y="168067"/>
                </a:lnTo>
                <a:lnTo>
                  <a:pt x="0" y="177743"/>
                </a:lnTo>
                <a:lnTo>
                  <a:pt x="1214" y="185134"/>
                </a:lnTo>
                <a:lnTo>
                  <a:pt x="40224" y="210318"/>
                </a:lnTo>
                <a:lnTo>
                  <a:pt x="84983" y="219773"/>
                </a:lnTo>
                <a:lnTo>
                  <a:pt x="107619" y="220977"/>
                </a:lnTo>
                <a:lnTo>
                  <a:pt x="154288" y="216003"/>
                </a:lnTo>
                <a:lnTo>
                  <a:pt x="197694" y="201773"/>
                </a:lnTo>
                <a:lnTo>
                  <a:pt x="236689" y="179327"/>
                </a:lnTo>
                <a:lnTo>
                  <a:pt x="247674" y="169596"/>
                </a:lnTo>
                <a:lnTo>
                  <a:pt x="107619" y="169596"/>
                </a:lnTo>
                <a:lnTo>
                  <a:pt x="89743" y="168559"/>
                </a:lnTo>
                <a:lnTo>
                  <a:pt x="71493" y="165534"/>
                </a:lnTo>
                <a:lnTo>
                  <a:pt x="53045" y="160647"/>
                </a:lnTo>
                <a:lnTo>
                  <a:pt x="34574" y="154026"/>
                </a:lnTo>
                <a:lnTo>
                  <a:pt x="29077" y="153115"/>
                </a:lnTo>
                <a:lnTo>
                  <a:pt x="27140" y="153052"/>
                </a:lnTo>
                <a:close/>
              </a:path>
              <a:path w="325755" h="220980">
                <a:moveTo>
                  <a:pt x="300315" y="0"/>
                </a:moveTo>
                <a:lnTo>
                  <a:pt x="262768" y="69150"/>
                </a:lnTo>
                <a:lnTo>
                  <a:pt x="237474" y="109808"/>
                </a:lnTo>
                <a:lnTo>
                  <a:pt x="201531" y="141563"/>
                </a:lnTo>
                <a:lnTo>
                  <a:pt x="157420" y="162223"/>
                </a:lnTo>
                <a:lnTo>
                  <a:pt x="107619" y="169596"/>
                </a:lnTo>
                <a:lnTo>
                  <a:pt x="247674" y="169596"/>
                </a:lnTo>
                <a:lnTo>
                  <a:pt x="270126" y="149707"/>
                </a:lnTo>
                <a:lnTo>
                  <a:pt x="296857" y="113952"/>
                </a:lnTo>
                <a:lnTo>
                  <a:pt x="315735" y="73102"/>
                </a:lnTo>
                <a:lnTo>
                  <a:pt x="325613" y="28198"/>
                </a:lnTo>
                <a:lnTo>
                  <a:pt x="325372" y="26407"/>
                </a:lnTo>
                <a:lnTo>
                  <a:pt x="325372" y="24512"/>
                </a:lnTo>
                <a:lnTo>
                  <a:pt x="323396" y="14886"/>
                </a:lnTo>
                <a:lnTo>
                  <a:pt x="318015" y="7104"/>
                </a:lnTo>
                <a:lnTo>
                  <a:pt x="310048" y="1898"/>
                </a:lnTo>
                <a:lnTo>
                  <a:pt x="300315" y="0"/>
                </a:lnTo>
                <a:close/>
              </a:path>
            </a:pathLst>
          </a:custGeom>
          <a:solidFill>
            <a:srgbClr val="FFFFFF"/>
          </a:solidFill>
        </p:spPr>
        <p:txBody>
          <a:bodyPr wrap="square" lIns="0" tIns="0" rIns="0" bIns="0" rtlCol="0"/>
          <a:lstStyle/>
          <a:p>
            <a:endParaRPr/>
          </a:p>
        </p:txBody>
      </p:sp>
      <p:sp>
        <p:nvSpPr>
          <p:cNvPr id="34" name="object 34"/>
          <p:cNvSpPr/>
          <p:nvPr/>
        </p:nvSpPr>
        <p:spPr>
          <a:xfrm>
            <a:off x="16909752" y="812006"/>
            <a:ext cx="304165" cy="321310"/>
          </a:xfrm>
          <a:custGeom>
            <a:avLst/>
            <a:gdLst/>
            <a:ahLst/>
            <a:cxnLst/>
            <a:rect l="l" t="t" r="r" b="b"/>
            <a:pathLst>
              <a:path w="304165" h="321309">
                <a:moveTo>
                  <a:pt x="263573" y="52825"/>
                </a:moveTo>
                <a:lnTo>
                  <a:pt x="145534" y="52825"/>
                </a:lnTo>
                <a:lnTo>
                  <a:pt x="173025" y="55429"/>
                </a:lnTo>
                <a:lnTo>
                  <a:pt x="192657" y="63240"/>
                </a:lnTo>
                <a:lnTo>
                  <a:pt x="204435" y="76259"/>
                </a:lnTo>
                <a:lnTo>
                  <a:pt x="208360" y="94489"/>
                </a:lnTo>
                <a:lnTo>
                  <a:pt x="206661" y="105994"/>
                </a:lnTo>
                <a:lnTo>
                  <a:pt x="169324" y="129696"/>
                </a:lnTo>
                <a:lnTo>
                  <a:pt x="140797" y="133471"/>
                </a:lnTo>
                <a:lnTo>
                  <a:pt x="131317" y="134823"/>
                </a:lnTo>
                <a:lnTo>
                  <a:pt x="123523" y="136104"/>
                </a:lnTo>
                <a:lnTo>
                  <a:pt x="117399" y="137346"/>
                </a:lnTo>
                <a:lnTo>
                  <a:pt x="91708" y="141059"/>
                </a:lnTo>
                <a:lnTo>
                  <a:pt x="51802" y="151636"/>
                </a:lnTo>
                <a:lnTo>
                  <a:pt x="9418" y="188203"/>
                </a:lnTo>
                <a:lnTo>
                  <a:pt x="0" y="231783"/>
                </a:lnTo>
                <a:lnTo>
                  <a:pt x="1989" y="252023"/>
                </a:lnTo>
                <a:lnTo>
                  <a:pt x="31705" y="298661"/>
                </a:lnTo>
                <a:lnTo>
                  <a:pt x="83413" y="319552"/>
                </a:lnTo>
                <a:lnTo>
                  <a:pt x="104426" y="320943"/>
                </a:lnTo>
                <a:lnTo>
                  <a:pt x="136323" y="318635"/>
                </a:lnTo>
                <a:lnTo>
                  <a:pt x="164463" y="311707"/>
                </a:lnTo>
                <a:lnTo>
                  <a:pt x="188845" y="300154"/>
                </a:lnTo>
                <a:lnTo>
                  <a:pt x="209470" y="283970"/>
                </a:lnTo>
                <a:lnTo>
                  <a:pt x="303948" y="283970"/>
                </a:lnTo>
                <a:lnTo>
                  <a:pt x="303948" y="268148"/>
                </a:lnTo>
                <a:lnTo>
                  <a:pt x="129106" y="268148"/>
                </a:lnTo>
                <a:lnTo>
                  <a:pt x="118034" y="267633"/>
                </a:lnTo>
                <a:lnTo>
                  <a:pt x="79448" y="254046"/>
                </a:lnTo>
                <a:lnTo>
                  <a:pt x="66898" y="228830"/>
                </a:lnTo>
                <a:lnTo>
                  <a:pt x="70352" y="210066"/>
                </a:lnTo>
                <a:lnTo>
                  <a:pt x="80696" y="195412"/>
                </a:lnTo>
                <a:lnTo>
                  <a:pt x="97926" y="184853"/>
                </a:lnTo>
                <a:lnTo>
                  <a:pt x="122027" y="178392"/>
                </a:lnTo>
                <a:lnTo>
                  <a:pt x="149195" y="175133"/>
                </a:lnTo>
                <a:lnTo>
                  <a:pt x="171946" y="171205"/>
                </a:lnTo>
                <a:lnTo>
                  <a:pt x="190289" y="166620"/>
                </a:lnTo>
                <a:lnTo>
                  <a:pt x="204234" y="161387"/>
                </a:lnTo>
                <a:lnTo>
                  <a:pt x="271719" y="161387"/>
                </a:lnTo>
                <a:lnTo>
                  <a:pt x="271719" y="99316"/>
                </a:lnTo>
                <a:lnTo>
                  <a:pt x="271300" y="99316"/>
                </a:lnTo>
                <a:lnTo>
                  <a:pt x="271363" y="98907"/>
                </a:lnTo>
                <a:lnTo>
                  <a:pt x="271604" y="98436"/>
                </a:lnTo>
                <a:lnTo>
                  <a:pt x="271719" y="88594"/>
                </a:lnTo>
                <a:lnTo>
                  <a:pt x="269293" y="67380"/>
                </a:lnTo>
                <a:lnTo>
                  <a:pt x="263573" y="52825"/>
                </a:lnTo>
                <a:close/>
              </a:path>
              <a:path w="304165" h="321309">
                <a:moveTo>
                  <a:pt x="303948" y="283970"/>
                </a:moveTo>
                <a:lnTo>
                  <a:pt x="209470" y="283970"/>
                </a:lnTo>
                <a:lnTo>
                  <a:pt x="215400" y="300154"/>
                </a:lnTo>
                <a:lnTo>
                  <a:pt x="226082" y="311707"/>
                </a:lnTo>
                <a:lnTo>
                  <a:pt x="241522" y="318635"/>
                </a:lnTo>
                <a:lnTo>
                  <a:pt x="261730" y="320943"/>
                </a:lnTo>
                <a:lnTo>
                  <a:pt x="272058" y="320464"/>
                </a:lnTo>
                <a:lnTo>
                  <a:pt x="282533" y="319028"/>
                </a:lnTo>
                <a:lnTo>
                  <a:pt x="293161" y="316636"/>
                </a:lnTo>
                <a:lnTo>
                  <a:pt x="303948" y="313288"/>
                </a:lnTo>
                <a:lnTo>
                  <a:pt x="303948" y="283970"/>
                </a:lnTo>
                <a:close/>
              </a:path>
              <a:path w="304165" h="321309">
                <a:moveTo>
                  <a:pt x="271719" y="161387"/>
                </a:moveTo>
                <a:lnTo>
                  <a:pt x="204234" y="161387"/>
                </a:lnTo>
                <a:lnTo>
                  <a:pt x="204234" y="210071"/>
                </a:lnTo>
                <a:lnTo>
                  <a:pt x="202582" y="223687"/>
                </a:lnTo>
                <a:lnTo>
                  <a:pt x="177827" y="255238"/>
                </a:lnTo>
                <a:lnTo>
                  <a:pt x="129106" y="268148"/>
                </a:lnTo>
                <a:lnTo>
                  <a:pt x="281289" y="268148"/>
                </a:lnTo>
                <a:lnTo>
                  <a:pt x="276954" y="266368"/>
                </a:lnTo>
                <a:lnTo>
                  <a:pt x="274557" y="262882"/>
                </a:lnTo>
                <a:lnTo>
                  <a:pt x="272651" y="259342"/>
                </a:lnTo>
                <a:lnTo>
                  <a:pt x="271809" y="254046"/>
                </a:lnTo>
                <a:lnTo>
                  <a:pt x="271719" y="161387"/>
                </a:lnTo>
                <a:close/>
              </a:path>
              <a:path w="304165" h="321309">
                <a:moveTo>
                  <a:pt x="303948" y="266955"/>
                </a:moveTo>
                <a:lnTo>
                  <a:pt x="299236" y="267771"/>
                </a:lnTo>
                <a:lnTo>
                  <a:pt x="296095" y="268148"/>
                </a:lnTo>
                <a:lnTo>
                  <a:pt x="303948" y="268148"/>
                </a:lnTo>
                <a:lnTo>
                  <a:pt x="303948" y="266955"/>
                </a:lnTo>
                <a:close/>
              </a:path>
              <a:path w="304165" h="321309">
                <a:moveTo>
                  <a:pt x="149628" y="0"/>
                </a:moveTo>
                <a:lnTo>
                  <a:pt x="97411" y="5294"/>
                </a:lnTo>
                <a:lnTo>
                  <a:pt x="56919" y="21151"/>
                </a:lnTo>
                <a:lnTo>
                  <a:pt x="24384" y="54127"/>
                </a:lnTo>
                <a:lnTo>
                  <a:pt x="11214" y="101515"/>
                </a:lnTo>
                <a:lnTo>
                  <a:pt x="78049" y="101515"/>
                </a:lnTo>
                <a:lnTo>
                  <a:pt x="84035" y="80209"/>
                </a:lnTo>
                <a:lnTo>
                  <a:pt x="97279" y="64994"/>
                </a:lnTo>
                <a:lnTo>
                  <a:pt x="117780" y="55867"/>
                </a:lnTo>
                <a:lnTo>
                  <a:pt x="145534" y="52825"/>
                </a:lnTo>
                <a:lnTo>
                  <a:pt x="263573" y="52825"/>
                </a:lnTo>
                <a:lnTo>
                  <a:pt x="262020" y="48875"/>
                </a:lnTo>
                <a:lnTo>
                  <a:pt x="232956" y="19978"/>
                </a:lnTo>
                <a:lnTo>
                  <a:pt x="195682" y="4990"/>
                </a:lnTo>
                <a:lnTo>
                  <a:pt x="173757" y="1247"/>
                </a:lnTo>
                <a:lnTo>
                  <a:pt x="149628" y="0"/>
                </a:lnTo>
                <a:close/>
              </a:path>
              <a:path w="304165" h="321309">
                <a:moveTo>
                  <a:pt x="271719" y="99002"/>
                </a:moveTo>
                <a:lnTo>
                  <a:pt x="271541" y="99075"/>
                </a:lnTo>
                <a:lnTo>
                  <a:pt x="271447" y="99253"/>
                </a:lnTo>
                <a:lnTo>
                  <a:pt x="271300" y="99316"/>
                </a:lnTo>
                <a:lnTo>
                  <a:pt x="271719" y="99316"/>
                </a:lnTo>
                <a:lnTo>
                  <a:pt x="271719" y="99002"/>
                </a:lnTo>
                <a:close/>
              </a:path>
            </a:pathLst>
          </a:custGeom>
          <a:solidFill>
            <a:srgbClr val="FFFFFF"/>
          </a:solidFill>
        </p:spPr>
        <p:txBody>
          <a:bodyPr wrap="square" lIns="0" tIns="0" rIns="0" bIns="0" rtlCol="0"/>
          <a:lstStyle/>
          <a:p>
            <a:endParaRPr/>
          </a:p>
        </p:txBody>
      </p:sp>
      <p:sp>
        <p:nvSpPr>
          <p:cNvPr id="35" name="object 35"/>
          <p:cNvSpPr/>
          <p:nvPr/>
        </p:nvSpPr>
        <p:spPr>
          <a:xfrm>
            <a:off x="17231693" y="812584"/>
            <a:ext cx="440055" cy="311785"/>
          </a:xfrm>
          <a:custGeom>
            <a:avLst/>
            <a:gdLst/>
            <a:ahLst/>
            <a:cxnLst/>
            <a:rect l="l" t="t" r="r" b="b"/>
            <a:pathLst>
              <a:path w="440055" h="311784">
                <a:moveTo>
                  <a:pt x="63411" y="8261"/>
                </a:moveTo>
                <a:lnTo>
                  <a:pt x="0" y="8261"/>
                </a:lnTo>
                <a:lnTo>
                  <a:pt x="0" y="311592"/>
                </a:lnTo>
                <a:lnTo>
                  <a:pt x="66929" y="311592"/>
                </a:lnTo>
                <a:lnTo>
                  <a:pt x="66929" y="131451"/>
                </a:lnTo>
                <a:lnTo>
                  <a:pt x="68179" y="114383"/>
                </a:lnTo>
                <a:lnTo>
                  <a:pt x="86855" y="73369"/>
                </a:lnTo>
                <a:lnTo>
                  <a:pt x="119960" y="54099"/>
                </a:lnTo>
                <a:lnTo>
                  <a:pt x="133210" y="52815"/>
                </a:lnTo>
                <a:lnTo>
                  <a:pt x="430921" y="52815"/>
                </a:lnTo>
                <a:lnTo>
                  <a:pt x="429524" y="50469"/>
                </a:lnTo>
                <a:lnTo>
                  <a:pt x="63411" y="50469"/>
                </a:lnTo>
                <a:lnTo>
                  <a:pt x="63411" y="8261"/>
                </a:lnTo>
                <a:close/>
              </a:path>
              <a:path w="440055" h="311784">
                <a:moveTo>
                  <a:pt x="318032" y="52815"/>
                </a:moveTo>
                <a:lnTo>
                  <a:pt x="133210" y="52815"/>
                </a:lnTo>
                <a:lnTo>
                  <a:pt x="146814" y="53804"/>
                </a:lnTo>
                <a:lnTo>
                  <a:pt x="158273" y="56774"/>
                </a:lnTo>
                <a:lnTo>
                  <a:pt x="183638" y="88325"/>
                </a:lnTo>
                <a:lnTo>
                  <a:pt x="186570" y="311592"/>
                </a:lnTo>
                <a:lnTo>
                  <a:pt x="253479" y="311592"/>
                </a:lnTo>
                <a:lnTo>
                  <a:pt x="253479" y="133817"/>
                </a:lnTo>
                <a:lnTo>
                  <a:pt x="257509" y="98376"/>
                </a:lnTo>
                <a:lnTo>
                  <a:pt x="269605" y="73063"/>
                </a:lnTo>
                <a:lnTo>
                  <a:pt x="289777" y="57876"/>
                </a:lnTo>
                <a:lnTo>
                  <a:pt x="318032" y="52815"/>
                </a:lnTo>
                <a:close/>
              </a:path>
              <a:path w="440055" h="311784">
                <a:moveTo>
                  <a:pt x="430921" y="52815"/>
                </a:moveTo>
                <a:lnTo>
                  <a:pt x="318032" y="52815"/>
                </a:lnTo>
                <a:lnTo>
                  <a:pt x="334381" y="54208"/>
                </a:lnTo>
                <a:lnTo>
                  <a:pt x="347653" y="58388"/>
                </a:lnTo>
                <a:lnTo>
                  <a:pt x="371098" y="97872"/>
                </a:lnTo>
                <a:lnTo>
                  <a:pt x="373130" y="311592"/>
                </a:lnTo>
                <a:lnTo>
                  <a:pt x="440018" y="311592"/>
                </a:lnTo>
                <a:lnTo>
                  <a:pt x="439919" y="101456"/>
                </a:lnTo>
                <a:lnTo>
                  <a:pt x="433681" y="57448"/>
                </a:lnTo>
                <a:lnTo>
                  <a:pt x="430921" y="52815"/>
                </a:lnTo>
                <a:close/>
              </a:path>
              <a:path w="440055" h="311784">
                <a:moveTo>
                  <a:pt x="158382" y="0"/>
                </a:moveTo>
                <a:lnTo>
                  <a:pt x="130561" y="3151"/>
                </a:lnTo>
                <a:lnTo>
                  <a:pt x="105749" y="12610"/>
                </a:lnTo>
                <a:lnTo>
                  <a:pt x="83927" y="28381"/>
                </a:lnTo>
                <a:lnTo>
                  <a:pt x="65076" y="50469"/>
                </a:lnTo>
                <a:lnTo>
                  <a:pt x="243489" y="50469"/>
                </a:lnTo>
                <a:lnTo>
                  <a:pt x="230691" y="28381"/>
                </a:lnTo>
                <a:lnTo>
                  <a:pt x="212240" y="12610"/>
                </a:lnTo>
                <a:lnTo>
                  <a:pt x="188138" y="3151"/>
                </a:lnTo>
                <a:lnTo>
                  <a:pt x="158382" y="0"/>
                </a:lnTo>
                <a:close/>
              </a:path>
              <a:path w="440055" h="311784">
                <a:moveTo>
                  <a:pt x="338523" y="0"/>
                </a:moveTo>
                <a:lnTo>
                  <a:pt x="310809" y="3151"/>
                </a:lnTo>
                <a:lnTo>
                  <a:pt x="285733" y="12610"/>
                </a:lnTo>
                <a:lnTo>
                  <a:pt x="263293" y="28381"/>
                </a:lnTo>
                <a:lnTo>
                  <a:pt x="243489" y="50469"/>
                </a:lnTo>
                <a:lnTo>
                  <a:pt x="429524" y="50469"/>
                </a:lnTo>
                <a:lnTo>
                  <a:pt x="414664" y="25526"/>
                </a:lnTo>
                <a:lnTo>
                  <a:pt x="382949" y="6380"/>
                </a:lnTo>
                <a:lnTo>
                  <a:pt x="338523" y="0"/>
                </a:lnTo>
                <a:close/>
              </a:path>
            </a:pathLst>
          </a:custGeom>
          <a:solidFill>
            <a:srgbClr val="FFFFFF"/>
          </a:solidFill>
        </p:spPr>
        <p:txBody>
          <a:bodyPr wrap="square" lIns="0" tIns="0" rIns="0" bIns="0" rtlCol="0"/>
          <a:lstStyle/>
          <a:p>
            <a:endParaRPr/>
          </a:p>
        </p:txBody>
      </p:sp>
      <p:sp>
        <p:nvSpPr>
          <p:cNvPr id="36" name="object 36"/>
          <p:cNvSpPr/>
          <p:nvPr/>
        </p:nvSpPr>
        <p:spPr>
          <a:xfrm>
            <a:off x="17744051" y="820846"/>
            <a:ext cx="0" cy="303530"/>
          </a:xfrm>
          <a:custGeom>
            <a:avLst/>
            <a:gdLst/>
            <a:ahLst/>
            <a:cxnLst/>
            <a:rect l="l" t="t" r="r" b="b"/>
            <a:pathLst>
              <a:path h="303530">
                <a:moveTo>
                  <a:pt x="0" y="0"/>
                </a:moveTo>
                <a:lnTo>
                  <a:pt x="0" y="303331"/>
                </a:lnTo>
              </a:path>
            </a:pathLst>
          </a:custGeom>
          <a:ln w="66835">
            <a:solidFill>
              <a:srgbClr val="FFFFFF"/>
            </a:solidFill>
          </a:ln>
        </p:spPr>
        <p:txBody>
          <a:bodyPr wrap="square" lIns="0" tIns="0" rIns="0" bIns="0" rtlCol="0"/>
          <a:lstStyle/>
          <a:p>
            <a:endParaRPr/>
          </a:p>
        </p:txBody>
      </p:sp>
      <p:sp>
        <p:nvSpPr>
          <p:cNvPr id="37" name="object 37"/>
          <p:cNvSpPr/>
          <p:nvPr/>
        </p:nvSpPr>
        <p:spPr>
          <a:xfrm>
            <a:off x="17710633" y="705258"/>
            <a:ext cx="67310" cy="63500"/>
          </a:xfrm>
          <a:custGeom>
            <a:avLst/>
            <a:gdLst/>
            <a:ahLst/>
            <a:cxnLst/>
            <a:rect l="l" t="t" r="r" b="b"/>
            <a:pathLst>
              <a:path w="67309" h="63500">
                <a:moveTo>
                  <a:pt x="66835" y="0"/>
                </a:moveTo>
                <a:lnTo>
                  <a:pt x="0" y="0"/>
                </a:lnTo>
                <a:lnTo>
                  <a:pt x="0" y="63359"/>
                </a:lnTo>
                <a:lnTo>
                  <a:pt x="66835" y="63359"/>
                </a:lnTo>
                <a:lnTo>
                  <a:pt x="66835" y="0"/>
                </a:lnTo>
                <a:close/>
              </a:path>
            </a:pathLst>
          </a:custGeom>
          <a:solidFill>
            <a:srgbClr val="FFFFFF"/>
          </a:solidFill>
        </p:spPr>
        <p:txBody>
          <a:bodyPr wrap="square" lIns="0" tIns="0" rIns="0" bIns="0" rtlCol="0"/>
          <a:lstStyle/>
          <a:p>
            <a:endParaRPr/>
          </a:p>
        </p:txBody>
      </p:sp>
      <p:sp>
        <p:nvSpPr>
          <p:cNvPr id="38" name="object 38"/>
          <p:cNvSpPr/>
          <p:nvPr/>
        </p:nvSpPr>
        <p:spPr>
          <a:xfrm>
            <a:off x="17802525" y="812584"/>
            <a:ext cx="270510" cy="320040"/>
          </a:xfrm>
          <a:custGeom>
            <a:avLst/>
            <a:gdLst/>
            <a:ahLst/>
            <a:cxnLst/>
            <a:rect l="l" t="t" r="r" b="b"/>
            <a:pathLst>
              <a:path w="270509" h="320040">
                <a:moveTo>
                  <a:pt x="66898" y="214213"/>
                </a:moveTo>
                <a:lnTo>
                  <a:pt x="0" y="214213"/>
                </a:lnTo>
                <a:lnTo>
                  <a:pt x="2898" y="238545"/>
                </a:lnTo>
                <a:lnTo>
                  <a:pt x="22556" y="278429"/>
                </a:lnTo>
                <a:lnTo>
                  <a:pt x="58464" y="305287"/>
                </a:lnTo>
                <a:lnTo>
                  <a:pt x="106000" y="318198"/>
                </a:lnTo>
                <a:lnTo>
                  <a:pt x="134404" y="319812"/>
                </a:lnTo>
                <a:lnTo>
                  <a:pt x="160583" y="318417"/>
                </a:lnTo>
                <a:lnTo>
                  <a:pt x="206353" y="307249"/>
                </a:lnTo>
                <a:lnTo>
                  <a:pt x="245160" y="282815"/>
                </a:lnTo>
                <a:lnTo>
                  <a:pt x="257537" y="266965"/>
                </a:lnTo>
                <a:lnTo>
                  <a:pt x="135577" y="266965"/>
                </a:lnTo>
                <a:lnTo>
                  <a:pt x="107497" y="263670"/>
                </a:lnTo>
                <a:lnTo>
                  <a:pt x="86701" y="253782"/>
                </a:lnTo>
                <a:lnTo>
                  <a:pt x="73173" y="237298"/>
                </a:lnTo>
                <a:lnTo>
                  <a:pt x="66898" y="214213"/>
                </a:lnTo>
                <a:close/>
              </a:path>
              <a:path w="270509" h="320040">
                <a:moveTo>
                  <a:pt x="133210" y="0"/>
                </a:moveTo>
                <a:lnTo>
                  <a:pt x="87291" y="4697"/>
                </a:lnTo>
                <a:lnTo>
                  <a:pt x="49296" y="18795"/>
                </a:lnTo>
                <a:lnTo>
                  <a:pt x="17144" y="47261"/>
                </a:lnTo>
                <a:lnTo>
                  <a:pt x="6439" y="86887"/>
                </a:lnTo>
                <a:lnTo>
                  <a:pt x="8349" y="106492"/>
                </a:lnTo>
                <a:lnTo>
                  <a:pt x="36983" y="150791"/>
                </a:lnTo>
                <a:lnTo>
                  <a:pt x="82539" y="171273"/>
                </a:lnTo>
                <a:lnTo>
                  <a:pt x="151234" y="187800"/>
                </a:lnTo>
                <a:lnTo>
                  <a:pt x="164684" y="191175"/>
                </a:lnTo>
                <a:lnTo>
                  <a:pt x="200610" y="216372"/>
                </a:lnTo>
                <a:lnTo>
                  <a:pt x="203030" y="227082"/>
                </a:lnTo>
                <a:lnTo>
                  <a:pt x="199452" y="244542"/>
                </a:lnTo>
                <a:lnTo>
                  <a:pt x="187012" y="257005"/>
                </a:lnTo>
                <a:lnTo>
                  <a:pt x="165718" y="264476"/>
                </a:lnTo>
                <a:lnTo>
                  <a:pt x="135577" y="266965"/>
                </a:lnTo>
                <a:lnTo>
                  <a:pt x="257537" y="266965"/>
                </a:lnTo>
                <a:lnTo>
                  <a:pt x="258900" y="265219"/>
                </a:lnTo>
                <a:lnTo>
                  <a:pt x="267147" y="244682"/>
                </a:lnTo>
                <a:lnTo>
                  <a:pt x="269897" y="221207"/>
                </a:lnTo>
                <a:lnTo>
                  <a:pt x="267988" y="202117"/>
                </a:lnTo>
                <a:lnTo>
                  <a:pt x="239395" y="158466"/>
                </a:lnTo>
                <a:lnTo>
                  <a:pt x="193285" y="138211"/>
                </a:lnTo>
                <a:lnTo>
                  <a:pt x="145927" y="127024"/>
                </a:lnTo>
                <a:lnTo>
                  <a:pt x="126027" y="122497"/>
                </a:lnTo>
                <a:lnTo>
                  <a:pt x="81107" y="102983"/>
                </a:lnTo>
                <a:lnTo>
                  <a:pt x="73338" y="83934"/>
                </a:lnTo>
                <a:lnTo>
                  <a:pt x="76790" y="70329"/>
                </a:lnTo>
                <a:lnTo>
                  <a:pt x="87142" y="60610"/>
                </a:lnTo>
                <a:lnTo>
                  <a:pt x="104388" y="54779"/>
                </a:lnTo>
                <a:lnTo>
                  <a:pt x="128519" y="52836"/>
                </a:lnTo>
                <a:lnTo>
                  <a:pt x="247309" y="52836"/>
                </a:lnTo>
                <a:lnTo>
                  <a:pt x="246597" y="51236"/>
                </a:lnTo>
                <a:lnTo>
                  <a:pt x="217082" y="21161"/>
                </a:lnTo>
                <a:lnTo>
                  <a:pt x="179701" y="5287"/>
                </a:lnTo>
                <a:lnTo>
                  <a:pt x="157597" y="1321"/>
                </a:lnTo>
                <a:lnTo>
                  <a:pt x="133210" y="0"/>
                </a:lnTo>
                <a:close/>
              </a:path>
              <a:path w="270509" h="320040">
                <a:moveTo>
                  <a:pt x="247309" y="52836"/>
                </a:moveTo>
                <a:lnTo>
                  <a:pt x="128519" y="52836"/>
                </a:lnTo>
                <a:lnTo>
                  <a:pt x="152368" y="55366"/>
                </a:lnTo>
                <a:lnTo>
                  <a:pt x="170589" y="62954"/>
                </a:lnTo>
                <a:lnTo>
                  <a:pt x="183174" y="75598"/>
                </a:lnTo>
                <a:lnTo>
                  <a:pt x="190119" y="93295"/>
                </a:lnTo>
                <a:lnTo>
                  <a:pt x="259950" y="93295"/>
                </a:lnTo>
                <a:lnTo>
                  <a:pt x="255301" y="70777"/>
                </a:lnTo>
                <a:lnTo>
                  <a:pt x="247309" y="52836"/>
                </a:lnTo>
                <a:close/>
              </a:path>
            </a:pathLst>
          </a:custGeom>
          <a:solidFill>
            <a:srgbClr val="FFFFFF"/>
          </a:solidFill>
        </p:spPr>
        <p:txBody>
          <a:bodyPr wrap="square" lIns="0" tIns="0" rIns="0" bIns="0" rtlCol="0"/>
          <a:lstStyle/>
          <a:p>
            <a:endParaRPr/>
          </a:p>
        </p:txBody>
      </p:sp>
      <p:sp>
        <p:nvSpPr>
          <p:cNvPr id="39" name="object 39"/>
          <p:cNvSpPr/>
          <p:nvPr/>
        </p:nvSpPr>
        <p:spPr>
          <a:xfrm>
            <a:off x="18093277" y="812006"/>
            <a:ext cx="304165" cy="321310"/>
          </a:xfrm>
          <a:custGeom>
            <a:avLst/>
            <a:gdLst/>
            <a:ahLst/>
            <a:cxnLst/>
            <a:rect l="l" t="t" r="r" b="b"/>
            <a:pathLst>
              <a:path w="304165" h="321309">
                <a:moveTo>
                  <a:pt x="263545" y="52825"/>
                </a:moveTo>
                <a:lnTo>
                  <a:pt x="145524" y="52825"/>
                </a:lnTo>
                <a:lnTo>
                  <a:pt x="172994" y="55429"/>
                </a:lnTo>
                <a:lnTo>
                  <a:pt x="192632" y="63240"/>
                </a:lnTo>
                <a:lnTo>
                  <a:pt x="204426" y="76259"/>
                </a:lnTo>
                <a:lnTo>
                  <a:pt x="208360" y="94489"/>
                </a:lnTo>
                <a:lnTo>
                  <a:pt x="206661" y="105994"/>
                </a:lnTo>
                <a:lnTo>
                  <a:pt x="169308" y="129696"/>
                </a:lnTo>
                <a:lnTo>
                  <a:pt x="140770" y="133471"/>
                </a:lnTo>
                <a:lnTo>
                  <a:pt x="131286" y="134823"/>
                </a:lnTo>
                <a:lnTo>
                  <a:pt x="123494" y="136104"/>
                </a:lnTo>
                <a:lnTo>
                  <a:pt x="117399" y="137346"/>
                </a:lnTo>
                <a:lnTo>
                  <a:pt x="91710" y="141059"/>
                </a:lnTo>
                <a:lnTo>
                  <a:pt x="51798" y="151636"/>
                </a:lnTo>
                <a:lnTo>
                  <a:pt x="9391" y="188203"/>
                </a:lnTo>
                <a:lnTo>
                  <a:pt x="0" y="231783"/>
                </a:lnTo>
                <a:lnTo>
                  <a:pt x="1980" y="252023"/>
                </a:lnTo>
                <a:lnTo>
                  <a:pt x="31674" y="298661"/>
                </a:lnTo>
                <a:lnTo>
                  <a:pt x="83403" y="319552"/>
                </a:lnTo>
                <a:lnTo>
                  <a:pt x="104457" y="320943"/>
                </a:lnTo>
                <a:lnTo>
                  <a:pt x="136331" y="318635"/>
                </a:lnTo>
                <a:lnTo>
                  <a:pt x="164463" y="311707"/>
                </a:lnTo>
                <a:lnTo>
                  <a:pt x="188853" y="300154"/>
                </a:lnTo>
                <a:lnTo>
                  <a:pt x="209501" y="283970"/>
                </a:lnTo>
                <a:lnTo>
                  <a:pt x="303948" y="283970"/>
                </a:lnTo>
                <a:lnTo>
                  <a:pt x="303948" y="268148"/>
                </a:lnTo>
                <a:lnTo>
                  <a:pt x="129106" y="268148"/>
                </a:lnTo>
                <a:lnTo>
                  <a:pt x="118032" y="267633"/>
                </a:lnTo>
                <a:lnTo>
                  <a:pt x="79435" y="254046"/>
                </a:lnTo>
                <a:lnTo>
                  <a:pt x="66898" y="228830"/>
                </a:lnTo>
                <a:lnTo>
                  <a:pt x="70349" y="210066"/>
                </a:lnTo>
                <a:lnTo>
                  <a:pt x="80695" y="195412"/>
                </a:lnTo>
                <a:lnTo>
                  <a:pt x="97948" y="184853"/>
                </a:lnTo>
                <a:lnTo>
                  <a:pt x="122111" y="178392"/>
                </a:lnTo>
                <a:lnTo>
                  <a:pt x="149185" y="175133"/>
                </a:lnTo>
                <a:lnTo>
                  <a:pt x="171901" y="171205"/>
                </a:lnTo>
                <a:lnTo>
                  <a:pt x="190238" y="166620"/>
                </a:lnTo>
                <a:lnTo>
                  <a:pt x="204171" y="161387"/>
                </a:lnTo>
                <a:lnTo>
                  <a:pt x="271677" y="161387"/>
                </a:lnTo>
                <a:lnTo>
                  <a:pt x="271677" y="88594"/>
                </a:lnTo>
                <a:lnTo>
                  <a:pt x="269257" y="67380"/>
                </a:lnTo>
                <a:lnTo>
                  <a:pt x="263545" y="52825"/>
                </a:lnTo>
                <a:close/>
              </a:path>
              <a:path w="304165" h="321309">
                <a:moveTo>
                  <a:pt x="303948" y="283970"/>
                </a:moveTo>
                <a:lnTo>
                  <a:pt x="209501" y="283970"/>
                </a:lnTo>
                <a:lnTo>
                  <a:pt x="215381" y="300154"/>
                </a:lnTo>
                <a:lnTo>
                  <a:pt x="226042" y="311707"/>
                </a:lnTo>
                <a:lnTo>
                  <a:pt x="241474" y="318635"/>
                </a:lnTo>
                <a:lnTo>
                  <a:pt x="261667" y="320943"/>
                </a:lnTo>
                <a:lnTo>
                  <a:pt x="272025" y="320464"/>
                </a:lnTo>
                <a:lnTo>
                  <a:pt x="282533" y="319028"/>
                </a:lnTo>
                <a:lnTo>
                  <a:pt x="293178" y="316636"/>
                </a:lnTo>
                <a:lnTo>
                  <a:pt x="303948" y="313288"/>
                </a:lnTo>
                <a:lnTo>
                  <a:pt x="303948" y="283970"/>
                </a:lnTo>
                <a:close/>
              </a:path>
              <a:path w="304165" h="321309">
                <a:moveTo>
                  <a:pt x="271677" y="161387"/>
                </a:moveTo>
                <a:lnTo>
                  <a:pt x="204171" y="161387"/>
                </a:lnTo>
                <a:lnTo>
                  <a:pt x="204171" y="210071"/>
                </a:lnTo>
                <a:lnTo>
                  <a:pt x="202524" y="223687"/>
                </a:lnTo>
                <a:lnTo>
                  <a:pt x="177795" y="255238"/>
                </a:lnTo>
                <a:lnTo>
                  <a:pt x="129106" y="268148"/>
                </a:lnTo>
                <a:lnTo>
                  <a:pt x="281258" y="268148"/>
                </a:lnTo>
                <a:lnTo>
                  <a:pt x="276986" y="266368"/>
                </a:lnTo>
                <a:lnTo>
                  <a:pt x="274609" y="262882"/>
                </a:lnTo>
                <a:lnTo>
                  <a:pt x="272651" y="259342"/>
                </a:lnTo>
                <a:lnTo>
                  <a:pt x="271771" y="254046"/>
                </a:lnTo>
                <a:lnTo>
                  <a:pt x="271677" y="161387"/>
                </a:lnTo>
                <a:close/>
              </a:path>
              <a:path w="304165" h="321309">
                <a:moveTo>
                  <a:pt x="303948" y="266955"/>
                </a:moveTo>
                <a:lnTo>
                  <a:pt x="299257" y="267771"/>
                </a:lnTo>
                <a:lnTo>
                  <a:pt x="296127" y="268148"/>
                </a:lnTo>
                <a:lnTo>
                  <a:pt x="303948" y="268148"/>
                </a:lnTo>
                <a:lnTo>
                  <a:pt x="303948" y="266955"/>
                </a:lnTo>
                <a:close/>
              </a:path>
              <a:path w="304165" h="321309">
                <a:moveTo>
                  <a:pt x="149660" y="0"/>
                </a:moveTo>
                <a:lnTo>
                  <a:pt x="97457" y="5294"/>
                </a:lnTo>
                <a:lnTo>
                  <a:pt x="57003" y="21151"/>
                </a:lnTo>
                <a:lnTo>
                  <a:pt x="24312" y="54127"/>
                </a:lnTo>
                <a:lnTo>
                  <a:pt x="11120" y="101515"/>
                </a:lnTo>
                <a:lnTo>
                  <a:pt x="78049" y="101515"/>
                </a:lnTo>
                <a:lnTo>
                  <a:pt x="84026" y="80209"/>
                </a:lnTo>
                <a:lnTo>
                  <a:pt x="97262" y="64994"/>
                </a:lnTo>
                <a:lnTo>
                  <a:pt x="117760" y="55867"/>
                </a:lnTo>
                <a:lnTo>
                  <a:pt x="145524" y="52825"/>
                </a:lnTo>
                <a:lnTo>
                  <a:pt x="263545" y="52825"/>
                </a:lnTo>
                <a:lnTo>
                  <a:pt x="261995" y="48875"/>
                </a:lnTo>
                <a:lnTo>
                  <a:pt x="232956" y="19978"/>
                </a:lnTo>
                <a:lnTo>
                  <a:pt x="195686" y="4990"/>
                </a:lnTo>
                <a:lnTo>
                  <a:pt x="173761" y="1247"/>
                </a:lnTo>
                <a:lnTo>
                  <a:pt x="149660" y="0"/>
                </a:lnTo>
                <a:close/>
              </a:path>
            </a:pathLst>
          </a:custGeom>
          <a:solidFill>
            <a:srgbClr val="FFFFFF"/>
          </a:solidFill>
        </p:spPr>
        <p:txBody>
          <a:bodyPr wrap="square" lIns="0" tIns="0" rIns="0" bIns="0" rtlCol="0"/>
          <a:lstStyle/>
          <a:p>
            <a:endParaRPr/>
          </a:p>
        </p:txBody>
      </p:sp>
      <p:sp>
        <p:nvSpPr>
          <p:cNvPr id="40" name="object 40"/>
          <p:cNvSpPr/>
          <p:nvPr/>
        </p:nvSpPr>
        <p:spPr>
          <a:xfrm>
            <a:off x="18415209" y="812584"/>
            <a:ext cx="266700" cy="311785"/>
          </a:xfrm>
          <a:custGeom>
            <a:avLst/>
            <a:gdLst/>
            <a:ahLst/>
            <a:cxnLst/>
            <a:rect l="l" t="t" r="r" b="b"/>
            <a:pathLst>
              <a:path w="266700" h="311784">
                <a:moveTo>
                  <a:pt x="63380" y="8261"/>
                </a:moveTo>
                <a:lnTo>
                  <a:pt x="0" y="8261"/>
                </a:lnTo>
                <a:lnTo>
                  <a:pt x="0" y="311592"/>
                </a:lnTo>
                <a:lnTo>
                  <a:pt x="66867" y="311592"/>
                </a:lnTo>
                <a:lnTo>
                  <a:pt x="66867" y="132655"/>
                </a:lnTo>
                <a:lnTo>
                  <a:pt x="68114" y="116326"/>
                </a:lnTo>
                <a:lnTo>
                  <a:pt x="86866" y="75704"/>
                </a:lnTo>
                <a:lnTo>
                  <a:pt x="124566" y="54246"/>
                </a:lnTo>
                <a:lnTo>
                  <a:pt x="127389" y="53987"/>
                </a:lnTo>
                <a:lnTo>
                  <a:pt x="64532" y="53987"/>
                </a:lnTo>
                <a:lnTo>
                  <a:pt x="63380" y="52815"/>
                </a:lnTo>
                <a:lnTo>
                  <a:pt x="63380" y="8261"/>
                </a:lnTo>
                <a:close/>
              </a:path>
              <a:path w="266700" h="311784">
                <a:moveTo>
                  <a:pt x="256242" y="52815"/>
                </a:moveTo>
                <a:lnTo>
                  <a:pt x="140205" y="52815"/>
                </a:lnTo>
                <a:lnTo>
                  <a:pt x="165268" y="57069"/>
                </a:lnTo>
                <a:lnTo>
                  <a:pt x="183497" y="69832"/>
                </a:lnTo>
                <a:lnTo>
                  <a:pt x="194901" y="91105"/>
                </a:lnTo>
                <a:lnTo>
                  <a:pt x="199491" y="120886"/>
                </a:lnTo>
                <a:lnTo>
                  <a:pt x="199491" y="311592"/>
                </a:lnTo>
                <a:lnTo>
                  <a:pt x="266410" y="311592"/>
                </a:lnTo>
                <a:lnTo>
                  <a:pt x="266410" y="103284"/>
                </a:lnTo>
                <a:lnTo>
                  <a:pt x="264607" y="79532"/>
                </a:lnTo>
                <a:lnTo>
                  <a:pt x="259201" y="58699"/>
                </a:lnTo>
                <a:lnTo>
                  <a:pt x="256242" y="52815"/>
                </a:lnTo>
                <a:close/>
              </a:path>
              <a:path w="266700" h="311784">
                <a:moveTo>
                  <a:pt x="159031" y="0"/>
                </a:moveTo>
                <a:lnTo>
                  <a:pt x="129998" y="3380"/>
                </a:lnTo>
                <a:lnTo>
                  <a:pt x="104564" y="13513"/>
                </a:lnTo>
                <a:lnTo>
                  <a:pt x="82740" y="30387"/>
                </a:lnTo>
                <a:lnTo>
                  <a:pt x="64532" y="53987"/>
                </a:lnTo>
                <a:lnTo>
                  <a:pt x="127389" y="53987"/>
                </a:lnTo>
                <a:lnTo>
                  <a:pt x="140205" y="52815"/>
                </a:lnTo>
                <a:lnTo>
                  <a:pt x="256242" y="52815"/>
                </a:lnTo>
                <a:lnTo>
                  <a:pt x="222163" y="14568"/>
                </a:lnTo>
                <a:lnTo>
                  <a:pt x="182854" y="1627"/>
                </a:lnTo>
                <a:lnTo>
                  <a:pt x="159031" y="0"/>
                </a:lnTo>
                <a:close/>
              </a:path>
            </a:pathLst>
          </a:custGeom>
          <a:solidFill>
            <a:srgbClr val="FFFFFF"/>
          </a:solidFill>
        </p:spPr>
        <p:txBody>
          <a:bodyPr wrap="square" lIns="0" tIns="0" rIns="0" bIns="0" rtlCol="0"/>
          <a:lstStyle/>
          <a:p>
            <a:endParaRPr/>
          </a:p>
        </p:txBody>
      </p:sp>
      <p:sp>
        <p:nvSpPr>
          <p:cNvPr id="41" name="object 41"/>
          <p:cNvSpPr/>
          <p:nvPr/>
        </p:nvSpPr>
        <p:spPr>
          <a:xfrm>
            <a:off x="18701500" y="812006"/>
            <a:ext cx="304165" cy="321310"/>
          </a:xfrm>
          <a:custGeom>
            <a:avLst/>
            <a:gdLst/>
            <a:ahLst/>
            <a:cxnLst/>
            <a:rect l="l" t="t" r="r" b="b"/>
            <a:pathLst>
              <a:path w="304165" h="321309">
                <a:moveTo>
                  <a:pt x="263553" y="52825"/>
                </a:moveTo>
                <a:lnTo>
                  <a:pt x="145534" y="52825"/>
                </a:lnTo>
                <a:lnTo>
                  <a:pt x="172981" y="55429"/>
                </a:lnTo>
                <a:lnTo>
                  <a:pt x="192600" y="63240"/>
                </a:lnTo>
                <a:lnTo>
                  <a:pt x="204379" y="76259"/>
                </a:lnTo>
                <a:lnTo>
                  <a:pt x="208307" y="94489"/>
                </a:lnTo>
                <a:lnTo>
                  <a:pt x="206617" y="105994"/>
                </a:lnTo>
                <a:lnTo>
                  <a:pt x="169293" y="129696"/>
                </a:lnTo>
                <a:lnTo>
                  <a:pt x="140783" y="133471"/>
                </a:lnTo>
                <a:lnTo>
                  <a:pt x="131276" y="134823"/>
                </a:lnTo>
                <a:lnTo>
                  <a:pt x="123452" y="136104"/>
                </a:lnTo>
                <a:lnTo>
                  <a:pt x="117315" y="137346"/>
                </a:lnTo>
                <a:lnTo>
                  <a:pt x="91668" y="141059"/>
                </a:lnTo>
                <a:lnTo>
                  <a:pt x="51779" y="151636"/>
                </a:lnTo>
                <a:lnTo>
                  <a:pt x="9384" y="188203"/>
                </a:lnTo>
                <a:lnTo>
                  <a:pt x="0" y="231783"/>
                </a:lnTo>
                <a:lnTo>
                  <a:pt x="1973" y="252023"/>
                </a:lnTo>
                <a:lnTo>
                  <a:pt x="31684" y="298661"/>
                </a:lnTo>
                <a:lnTo>
                  <a:pt x="83405" y="319552"/>
                </a:lnTo>
                <a:lnTo>
                  <a:pt x="104457" y="320943"/>
                </a:lnTo>
                <a:lnTo>
                  <a:pt x="136301" y="318635"/>
                </a:lnTo>
                <a:lnTo>
                  <a:pt x="164420" y="311707"/>
                </a:lnTo>
                <a:lnTo>
                  <a:pt x="188810" y="300154"/>
                </a:lnTo>
                <a:lnTo>
                  <a:pt x="209470" y="283970"/>
                </a:lnTo>
                <a:lnTo>
                  <a:pt x="303917" y="283970"/>
                </a:lnTo>
                <a:lnTo>
                  <a:pt x="303917" y="268148"/>
                </a:lnTo>
                <a:lnTo>
                  <a:pt x="129085" y="268148"/>
                </a:lnTo>
                <a:lnTo>
                  <a:pt x="117993" y="267633"/>
                </a:lnTo>
                <a:lnTo>
                  <a:pt x="79426" y="254046"/>
                </a:lnTo>
                <a:lnTo>
                  <a:pt x="66929" y="228830"/>
                </a:lnTo>
                <a:lnTo>
                  <a:pt x="70370" y="210066"/>
                </a:lnTo>
                <a:lnTo>
                  <a:pt x="80691" y="195412"/>
                </a:lnTo>
                <a:lnTo>
                  <a:pt x="97913" y="184853"/>
                </a:lnTo>
                <a:lnTo>
                  <a:pt x="122048" y="178392"/>
                </a:lnTo>
                <a:lnTo>
                  <a:pt x="149159" y="175133"/>
                </a:lnTo>
                <a:lnTo>
                  <a:pt x="171901" y="171205"/>
                </a:lnTo>
                <a:lnTo>
                  <a:pt x="190263" y="166620"/>
                </a:lnTo>
                <a:lnTo>
                  <a:pt x="204234" y="161387"/>
                </a:lnTo>
                <a:lnTo>
                  <a:pt x="271709" y="161387"/>
                </a:lnTo>
                <a:lnTo>
                  <a:pt x="271709" y="88594"/>
                </a:lnTo>
                <a:lnTo>
                  <a:pt x="269280" y="67380"/>
                </a:lnTo>
                <a:lnTo>
                  <a:pt x="263553" y="52825"/>
                </a:lnTo>
                <a:close/>
              </a:path>
              <a:path w="304165" h="321309">
                <a:moveTo>
                  <a:pt x="303917" y="283970"/>
                </a:moveTo>
                <a:lnTo>
                  <a:pt x="209470" y="283970"/>
                </a:lnTo>
                <a:lnTo>
                  <a:pt x="215391" y="300154"/>
                </a:lnTo>
                <a:lnTo>
                  <a:pt x="226070" y="311707"/>
                </a:lnTo>
                <a:lnTo>
                  <a:pt x="241506" y="318635"/>
                </a:lnTo>
                <a:lnTo>
                  <a:pt x="261698" y="320943"/>
                </a:lnTo>
                <a:lnTo>
                  <a:pt x="272031" y="320464"/>
                </a:lnTo>
                <a:lnTo>
                  <a:pt x="282513" y="319028"/>
                </a:lnTo>
                <a:lnTo>
                  <a:pt x="293143" y="316636"/>
                </a:lnTo>
                <a:lnTo>
                  <a:pt x="303917" y="313288"/>
                </a:lnTo>
                <a:lnTo>
                  <a:pt x="303917" y="283970"/>
                </a:lnTo>
                <a:close/>
              </a:path>
              <a:path w="304165" h="321309">
                <a:moveTo>
                  <a:pt x="271709" y="161387"/>
                </a:moveTo>
                <a:lnTo>
                  <a:pt x="204234" y="161387"/>
                </a:lnTo>
                <a:lnTo>
                  <a:pt x="204234" y="210071"/>
                </a:lnTo>
                <a:lnTo>
                  <a:pt x="202576" y="223687"/>
                </a:lnTo>
                <a:lnTo>
                  <a:pt x="177732" y="255238"/>
                </a:lnTo>
                <a:lnTo>
                  <a:pt x="129085" y="268148"/>
                </a:lnTo>
                <a:lnTo>
                  <a:pt x="281289" y="268148"/>
                </a:lnTo>
                <a:lnTo>
                  <a:pt x="276923" y="266368"/>
                </a:lnTo>
                <a:lnTo>
                  <a:pt x="274588" y="262882"/>
                </a:lnTo>
                <a:lnTo>
                  <a:pt x="272651" y="259342"/>
                </a:lnTo>
                <a:lnTo>
                  <a:pt x="271800" y="254046"/>
                </a:lnTo>
                <a:lnTo>
                  <a:pt x="271709" y="161387"/>
                </a:lnTo>
                <a:close/>
              </a:path>
              <a:path w="304165" h="321309">
                <a:moveTo>
                  <a:pt x="303917" y="266955"/>
                </a:moveTo>
                <a:lnTo>
                  <a:pt x="299205" y="267771"/>
                </a:lnTo>
                <a:lnTo>
                  <a:pt x="296158" y="268148"/>
                </a:lnTo>
                <a:lnTo>
                  <a:pt x="303917" y="268148"/>
                </a:lnTo>
                <a:lnTo>
                  <a:pt x="303917" y="266955"/>
                </a:lnTo>
                <a:close/>
              </a:path>
              <a:path w="304165" h="321309">
                <a:moveTo>
                  <a:pt x="149628" y="0"/>
                </a:moveTo>
                <a:lnTo>
                  <a:pt x="97391" y="5294"/>
                </a:lnTo>
                <a:lnTo>
                  <a:pt x="56940" y="21151"/>
                </a:lnTo>
                <a:lnTo>
                  <a:pt x="24364" y="54127"/>
                </a:lnTo>
                <a:lnTo>
                  <a:pt x="11130" y="101515"/>
                </a:lnTo>
                <a:lnTo>
                  <a:pt x="78081" y="101515"/>
                </a:lnTo>
                <a:lnTo>
                  <a:pt x="84041" y="80209"/>
                </a:lnTo>
                <a:lnTo>
                  <a:pt x="97264" y="64994"/>
                </a:lnTo>
                <a:lnTo>
                  <a:pt x="117758" y="55867"/>
                </a:lnTo>
                <a:lnTo>
                  <a:pt x="145534" y="52825"/>
                </a:lnTo>
                <a:lnTo>
                  <a:pt x="263553" y="52825"/>
                </a:lnTo>
                <a:lnTo>
                  <a:pt x="261999" y="48875"/>
                </a:lnTo>
                <a:lnTo>
                  <a:pt x="232924" y="19978"/>
                </a:lnTo>
                <a:lnTo>
                  <a:pt x="195666" y="4990"/>
                </a:lnTo>
                <a:lnTo>
                  <a:pt x="173743" y="1247"/>
                </a:lnTo>
                <a:lnTo>
                  <a:pt x="149628" y="0"/>
                </a:lnTo>
                <a:close/>
              </a:path>
            </a:pathLst>
          </a:custGeom>
          <a:solidFill>
            <a:srgbClr val="FFFFFF"/>
          </a:solidFill>
        </p:spPr>
        <p:txBody>
          <a:bodyPr wrap="square" lIns="0" tIns="0" rIns="0" bIns="0" rtlCol="0"/>
          <a:lstStyle/>
          <a:p>
            <a:endParaRPr/>
          </a:p>
        </p:txBody>
      </p:sp>
      <p:sp>
        <p:nvSpPr>
          <p:cNvPr id="42" name="object 42"/>
          <p:cNvSpPr/>
          <p:nvPr/>
        </p:nvSpPr>
        <p:spPr>
          <a:xfrm>
            <a:off x="19023440" y="812584"/>
            <a:ext cx="177800" cy="311785"/>
          </a:xfrm>
          <a:custGeom>
            <a:avLst/>
            <a:gdLst/>
            <a:ahLst/>
            <a:cxnLst/>
            <a:rect l="l" t="t" r="r" b="b"/>
            <a:pathLst>
              <a:path w="177800" h="311784">
                <a:moveTo>
                  <a:pt x="62793" y="8261"/>
                </a:moveTo>
                <a:lnTo>
                  <a:pt x="0" y="8261"/>
                </a:lnTo>
                <a:lnTo>
                  <a:pt x="0" y="311592"/>
                </a:lnTo>
                <a:lnTo>
                  <a:pt x="66835" y="311592"/>
                </a:lnTo>
                <a:lnTo>
                  <a:pt x="66835" y="167261"/>
                </a:lnTo>
                <a:lnTo>
                  <a:pt x="68353" y="144168"/>
                </a:lnTo>
                <a:lnTo>
                  <a:pt x="80423" y="105415"/>
                </a:lnTo>
                <a:lnTo>
                  <a:pt x="116891" y="69990"/>
                </a:lnTo>
                <a:lnTo>
                  <a:pt x="126449" y="66898"/>
                </a:lnTo>
                <a:lnTo>
                  <a:pt x="62793" y="66898"/>
                </a:lnTo>
                <a:lnTo>
                  <a:pt x="62793" y="8261"/>
                </a:lnTo>
                <a:close/>
              </a:path>
              <a:path w="177800" h="311784">
                <a:moveTo>
                  <a:pt x="156445" y="0"/>
                </a:moveTo>
                <a:lnTo>
                  <a:pt x="152529" y="0"/>
                </a:lnTo>
                <a:lnTo>
                  <a:pt x="138030" y="1322"/>
                </a:lnTo>
                <a:lnTo>
                  <a:pt x="96227" y="21130"/>
                </a:lnTo>
                <a:lnTo>
                  <a:pt x="68184" y="54584"/>
                </a:lnTo>
                <a:lnTo>
                  <a:pt x="63966" y="66898"/>
                </a:lnTo>
                <a:lnTo>
                  <a:pt x="126449" y="66898"/>
                </a:lnTo>
                <a:lnTo>
                  <a:pt x="132190" y="65041"/>
                </a:lnTo>
                <a:lnTo>
                  <a:pt x="149042" y="63390"/>
                </a:lnTo>
                <a:lnTo>
                  <a:pt x="177764" y="63390"/>
                </a:lnTo>
                <a:lnTo>
                  <a:pt x="177764" y="1790"/>
                </a:lnTo>
                <a:lnTo>
                  <a:pt x="164885" y="617"/>
                </a:lnTo>
                <a:lnTo>
                  <a:pt x="156445" y="0"/>
                </a:lnTo>
                <a:close/>
              </a:path>
              <a:path w="177800" h="311784">
                <a:moveTo>
                  <a:pt x="177764" y="63390"/>
                </a:moveTo>
                <a:lnTo>
                  <a:pt x="149042" y="63390"/>
                </a:lnTo>
                <a:lnTo>
                  <a:pt x="155649" y="63570"/>
                </a:lnTo>
                <a:lnTo>
                  <a:pt x="162637" y="64113"/>
                </a:lnTo>
                <a:lnTo>
                  <a:pt x="170105" y="65041"/>
                </a:lnTo>
                <a:lnTo>
                  <a:pt x="177764" y="66312"/>
                </a:lnTo>
                <a:lnTo>
                  <a:pt x="177764" y="63390"/>
                </a:lnTo>
                <a:close/>
              </a:path>
            </a:pathLst>
          </a:custGeom>
          <a:solidFill>
            <a:srgbClr val="FFFFFF"/>
          </a:solidFill>
        </p:spPr>
        <p:txBody>
          <a:bodyPr wrap="square" lIns="0" tIns="0" rIns="0" bIns="0" rtlCol="0"/>
          <a:lstStyle/>
          <a:p>
            <a:endParaRPr/>
          </a:p>
        </p:txBody>
      </p:sp>
      <p:sp>
        <p:nvSpPr>
          <p:cNvPr id="43" name="object 43"/>
          <p:cNvSpPr/>
          <p:nvPr/>
        </p:nvSpPr>
        <p:spPr>
          <a:xfrm>
            <a:off x="16633873" y="706548"/>
            <a:ext cx="291465" cy="417830"/>
          </a:xfrm>
          <a:custGeom>
            <a:avLst/>
            <a:gdLst/>
            <a:ahLst/>
            <a:cxnLst/>
            <a:rect l="l" t="t" r="r" b="b"/>
            <a:pathLst>
              <a:path w="291465" h="417830">
                <a:moveTo>
                  <a:pt x="291362" y="0"/>
                </a:moveTo>
                <a:lnTo>
                  <a:pt x="84583" y="0"/>
                </a:lnTo>
                <a:lnTo>
                  <a:pt x="83997" y="62"/>
                </a:lnTo>
                <a:lnTo>
                  <a:pt x="36480" y="8950"/>
                </a:lnTo>
                <a:lnTo>
                  <a:pt x="6277" y="45209"/>
                </a:lnTo>
                <a:lnTo>
                  <a:pt x="0" y="90049"/>
                </a:lnTo>
                <a:lnTo>
                  <a:pt x="94" y="417631"/>
                </a:lnTo>
                <a:lnTo>
                  <a:pt x="73924" y="417631"/>
                </a:lnTo>
                <a:lnTo>
                  <a:pt x="73924" y="232223"/>
                </a:lnTo>
                <a:lnTo>
                  <a:pt x="264861" y="232223"/>
                </a:lnTo>
                <a:lnTo>
                  <a:pt x="264861" y="172549"/>
                </a:lnTo>
                <a:lnTo>
                  <a:pt x="73924" y="172549"/>
                </a:lnTo>
                <a:lnTo>
                  <a:pt x="73924" y="63202"/>
                </a:lnTo>
                <a:lnTo>
                  <a:pt x="291362" y="63202"/>
                </a:lnTo>
                <a:lnTo>
                  <a:pt x="291362" y="0"/>
                </a:lnTo>
                <a:close/>
              </a:path>
            </a:pathLst>
          </a:custGeom>
          <a:solidFill>
            <a:srgbClr val="FFFFFF"/>
          </a:solidFill>
        </p:spPr>
        <p:txBody>
          <a:bodyPr wrap="square" lIns="0" tIns="0" rIns="0" bIns="0" rtlCol="0"/>
          <a:lstStyle/>
          <a:p>
            <a:endParaRPr/>
          </a:p>
        </p:txBody>
      </p:sp>
      <p:sp>
        <p:nvSpPr>
          <p:cNvPr id="44" name="object 44"/>
          <p:cNvSpPr/>
          <p:nvPr/>
        </p:nvSpPr>
        <p:spPr>
          <a:xfrm>
            <a:off x="18934937" y="2714066"/>
            <a:ext cx="31115" cy="26670"/>
          </a:xfrm>
          <a:custGeom>
            <a:avLst/>
            <a:gdLst/>
            <a:ahLst/>
            <a:cxnLst/>
            <a:rect l="l" t="t" r="r" b="b"/>
            <a:pathLst>
              <a:path w="31115" h="26669">
                <a:moveTo>
                  <a:pt x="17894" y="0"/>
                </a:moveTo>
                <a:lnTo>
                  <a:pt x="0" y="0"/>
                </a:lnTo>
                <a:lnTo>
                  <a:pt x="0" y="26114"/>
                </a:lnTo>
                <a:lnTo>
                  <a:pt x="24742" y="26114"/>
                </a:lnTo>
                <a:lnTo>
                  <a:pt x="30564" y="21716"/>
                </a:lnTo>
                <a:lnTo>
                  <a:pt x="30564" y="8366"/>
                </a:lnTo>
                <a:lnTo>
                  <a:pt x="29077" y="5088"/>
                </a:lnTo>
                <a:lnTo>
                  <a:pt x="26177" y="3036"/>
                </a:lnTo>
                <a:lnTo>
                  <a:pt x="23161" y="1026"/>
                </a:lnTo>
                <a:lnTo>
                  <a:pt x="17894" y="0"/>
                </a:lnTo>
                <a:close/>
              </a:path>
            </a:pathLst>
          </a:custGeom>
          <a:solidFill>
            <a:srgbClr val="FFFFFF"/>
          </a:solidFill>
        </p:spPr>
        <p:txBody>
          <a:bodyPr wrap="square" lIns="0" tIns="0" rIns="0" bIns="0" rtlCol="0"/>
          <a:lstStyle/>
          <a:p>
            <a:endParaRPr/>
          </a:p>
        </p:txBody>
      </p:sp>
      <p:sp>
        <p:nvSpPr>
          <p:cNvPr id="45" name="object 45"/>
          <p:cNvSpPr/>
          <p:nvPr/>
        </p:nvSpPr>
        <p:spPr>
          <a:xfrm>
            <a:off x="16536770" y="2680077"/>
            <a:ext cx="2694940" cy="135890"/>
          </a:xfrm>
          <a:custGeom>
            <a:avLst/>
            <a:gdLst/>
            <a:ahLst/>
            <a:cxnLst/>
            <a:rect l="l" t="t" r="r" b="b"/>
            <a:pathLst>
              <a:path w="2694940" h="135890">
                <a:moveTo>
                  <a:pt x="2673635" y="0"/>
                </a:moveTo>
                <a:lnTo>
                  <a:pt x="65139" y="0"/>
                </a:lnTo>
                <a:lnTo>
                  <a:pt x="52019" y="2376"/>
                </a:lnTo>
                <a:lnTo>
                  <a:pt x="24679" y="29590"/>
                </a:lnTo>
                <a:lnTo>
                  <a:pt x="1842" y="111944"/>
                </a:lnTo>
                <a:lnTo>
                  <a:pt x="0" y="118718"/>
                </a:lnTo>
                <a:lnTo>
                  <a:pt x="1057" y="124561"/>
                </a:lnTo>
                <a:lnTo>
                  <a:pt x="4512" y="128959"/>
                </a:lnTo>
                <a:lnTo>
                  <a:pt x="7989" y="133273"/>
                </a:lnTo>
                <a:lnTo>
                  <a:pt x="13936" y="135692"/>
                </a:lnTo>
                <a:lnTo>
                  <a:pt x="2629333" y="135692"/>
                </a:lnTo>
                <a:lnTo>
                  <a:pt x="2642390" y="133320"/>
                </a:lnTo>
                <a:lnTo>
                  <a:pt x="2652498" y="127933"/>
                </a:lnTo>
                <a:lnTo>
                  <a:pt x="2531881" y="127933"/>
                </a:lnTo>
                <a:lnTo>
                  <a:pt x="2522608" y="127253"/>
                </a:lnTo>
                <a:lnTo>
                  <a:pt x="2517367" y="126153"/>
                </a:lnTo>
                <a:lnTo>
                  <a:pt x="2245942" y="126153"/>
                </a:lnTo>
                <a:lnTo>
                  <a:pt x="2245942" y="13172"/>
                </a:lnTo>
                <a:lnTo>
                  <a:pt x="2517898" y="13172"/>
                </a:lnTo>
                <a:lnTo>
                  <a:pt x="2523902" y="11972"/>
                </a:lnTo>
                <a:lnTo>
                  <a:pt x="2533200" y="11413"/>
                </a:lnTo>
                <a:lnTo>
                  <a:pt x="2693425" y="11413"/>
                </a:lnTo>
                <a:lnTo>
                  <a:pt x="2693373" y="11120"/>
                </a:lnTo>
                <a:lnTo>
                  <a:pt x="2689939" y="6711"/>
                </a:lnTo>
                <a:lnTo>
                  <a:pt x="2686483" y="2450"/>
                </a:lnTo>
                <a:lnTo>
                  <a:pt x="2680724" y="52"/>
                </a:lnTo>
                <a:lnTo>
                  <a:pt x="2673635" y="0"/>
                </a:lnTo>
                <a:close/>
              </a:path>
              <a:path w="2694940" h="135890">
                <a:moveTo>
                  <a:pt x="2535535" y="32197"/>
                </a:moveTo>
                <a:lnTo>
                  <a:pt x="2530383" y="32197"/>
                </a:lnTo>
                <a:lnTo>
                  <a:pt x="2526310" y="33014"/>
                </a:lnTo>
                <a:lnTo>
                  <a:pt x="2523357" y="34805"/>
                </a:lnTo>
                <a:lnTo>
                  <a:pt x="2520373" y="36532"/>
                </a:lnTo>
                <a:lnTo>
                  <a:pt x="2518939" y="38752"/>
                </a:lnTo>
                <a:lnTo>
                  <a:pt x="2518939" y="45841"/>
                </a:lnTo>
                <a:lnTo>
                  <a:pt x="2523828" y="49967"/>
                </a:lnTo>
                <a:lnTo>
                  <a:pt x="2543879" y="57819"/>
                </a:lnTo>
                <a:lnTo>
                  <a:pt x="2551938" y="61191"/>
                </a:lnTo>
                <a:lnTo>
                  <a:pt x="2576759" y="93180"/>
                </a:lnTo>
                <a:lnTo>
                  <a:pt x="2576079" y="100138"/>
                </a:lnTo>
                <a:lnTo>
                  <a:pt x="2542722" y="127299"/>
                </a:lnTo>
                <a:lnTo>
                  <a:pt x="2531881" y="127933"/>
                </a:lnTo>
                <a:lnTo>
                  <a:pt x="2652498" y="127933"/>
                </a:lnTo>
                <a:lnTo>
                  <a:pt x="2654436" y="126900"/>
                </a:lnTo>
                <a:lnTo>
                  <a:pt x="2664052" y="117479"/>
                </a:lnTo>
                <a:lnTo>
                  <a:pt x="2669824" y="106101"/>
                </a:lnTo>
                <a:lnTo>
                  <a:pt x="2687382" y="42616"/>
                </a:lnTo>
                <a:lnTo>
                  <a:pt x="2571544" y="42616"/>
                </a:lnTo>
                <a:lnTo>
                  <a:pt x="2560895" y="38051"/>
                </a:lnTo>
                <a:lnTo>
                  <a:pt x="2551345" y="34796"/>
                </a:lnTo>
                <a:lnTo>
                  <a:pt x="2542891" y="32846"/>
                </a:lnTo>
                <a:lnTo>
                  <a:pt x="2535535" y="32197"/>
                </a:lnTo>
                <a:close/>
              </a:path>
              <a:path w="2694940" h="135890">
                <a:moveTo>
                  <a:pt x="2369980" y="13172"/>
                </a:moveTo>
                <a:lnTo>
                  <a:pt x="2328724" y="13172"/>
                </a:lnTo>
                <a:lnTo>
                  <a:pt x="2328724" y="33988"/>
                </a:lnTo>
                <a:lnTo>
                  <a:pt x="2274182" y="33988"/>
                </a:lnTo>
                <a:lnTo>
                  <a:pt x="2274182" y="57705"/>
                </a:lnTo>
                <a:lnTo>
                  <a:pt x="2326065" y="57705"/>
                </a:lnTo>
                <a:lnTo>
                  <a:pt x="2326065" y="78489"/>
                </a:lnTo>
                <a:lnTo>
                  <a:pt x="2274182" y="78489"/>
                </a:lnTo>
                <a:lnTo>
                  <a:pt x="2274182" y="105389"/>
                </a:lnTo>
                <a:lnTo>
                  <a:pt x="2330044" y="105389"/>
                </a:lnTo>
                <a:lnTo>
                  <a:pt x="2330044" y="126153"/>
                </a:lnTo>
                <a:lnTo>
                  <a:pt x="2369980" y="126153"/>
                </a:lnTo>
                <a:lnTo>
                  <a:pt x="2369980" y="13172"/>
                </a:lnTo>
                <a:close/>
              </a:path>
              <a:path w="2694940" h="135890">
                <a:moveTo>
                  <a:pt x="2517898" y="13172"/>
                </a:moveTo>
                <a:lnTo>
                  <a:pt x="2419455" y="13172"/>
                </a:lnTo>
                <a:lnTo>
                  <a:pt x="2428144" y="13798"/>
                </a:lnTo>
                <a:lnTo>
                  <a:pt x="2435762" y="15676"/>
                </a:lnTo>
                <a:lnTo>
                  <a:pt x="2457893" y="46815"/>
                </a:lnTo>
                <a:lnTo>
                  <a:pt x="2457284" y="53510"/>
                </a:lnTo>
                <a:lnTo>
                  <a:pt x="2428964" y="80265"/>
                </a:lnTo>
                <a:lnTo>
                  <a:pt x="2420596" y="80898"/>
                </a:lnTo>
                <a:lnTo>
                  <a:pt x="2398178" y="80898"/>
                </a:lnTo>
                <a:lnTo>
                  <a:pt x="2398178" y="126153"/>
                </a:lnTo>
                <a:lnTo>
                  <a:pt x="2517367" y="126153"/>
                </a:lnTo>
                <a:lnTo>
                  <a:pt x="2512930" y="125221"/>
                </a:lnTo>
                <a:lnTo>
                  <a:pt x="2502845" y="121846"/>
                </a:lnTo>
                <a:lnTo>
                  <a:pt x="2492353" y="117137"/>
                </a:lnTo>
                <a:lnTo>
                  <a:pt x="2492353" y="92866"/>
                </a:lnTo>
                <a:lnTo>
                  <a:pt x="2547629" y="92866"/>
                </a:lnTo>
                <a:lnTo>
                  <a:pt x="2547629" y="92039"/>
                </a:lnTo>
                <a:lnTo>
                  <a:pt x="2542330" y="87588"/>
                </a:lnTo>
                <a:lnTo>
                  <a:pt x="2514394" y="76500"/>
                </a:lnTo>
                <a:lnTo>
                  <a:pt x="2510237" y="74772"/>
                </a:lnTo>
                <a:lnTo>
                  <a:pt x="2489714" y="50092"/>
                </a:lnTo>
                <a:lnTo>
                  <a:pt x="2489714" y="44030"/>
                </a:lnTo>
                <a:lnTo>
                  <a:pt x="2515546" y="13642"/>
                </a:lnTo>
                <a:lnTo>
                  <a:pt x="2517898" y="13172"/>
                </a:lnTo>
                <a:close/>
              </a:path>
              <a:path w="2694940" h="135890">
                <a:moveTo>
                  <a:pt x="2547629" y="92866"/>
                </a:moveTo>
                <a:lnTo>
                  <a:pt x="2492353" y="92866"/>
                </a:lnTo>
                <a:lnTo>
                  <a:pt x="2500520" y="98133"/>
                </a:lnTo>
                <a:lnTo>
                  <a:pt x="2507431" y="101797"/>
                </a:lnTo>
                <a:lnTo>
                  <a:pt x="2512939" y="104017"/>
                </a:lnTo>
                <a:lnTo>
                  <a:pt x="2518436" y="106101"/>
                </a:lnTo>
                <a:lnTo>
                  <a:pt x="2524174" y="107148"/>
                </a:lnTo>
                <a:lnTo>
                  <a:pt x="2541796" y="107148"/>
                </a:lnTo>
                <a:lnTo>
                  <a:pt x="2547629" y="103630"/>
                </a:lnTo>
                <a:lnTo>
                  <a:pt x="2547629" y="92866"/>
                </a:lnTo>
                <a:close/>
              </a:path>
              <a:path w="2694940" h="135890">
                <a:moveTo>
                  <a:pt x="2693425" y="11413"/>
                </a:moveTo>
                <a:lnTo>
                  <a:pt x="2533200" y="11413"/>
                </a:lnTo>
                <a:lnTo>
                  <a:pt x="2542612" y="11974"/>
                </a:lnTo>
                <a:lnTo>
                  <a:pt x="2552140" y="13659"/>
                </a:lnTo>
                <a:lnTo>
                  <a:pt x="2561785" y="16466"/>
                </a:lnTo>
                <a:lnTo>
                  <a:pt x="2571544" y="20397"/>
                </a:lnTo>
                <a:lnTo>
                  <a:pt x="2571544" y="42616"/>
                </a:lnTo>
                <a:lnTo>
                  <a:pt x="2687382" y="42616"/>
                </a:lnTo>
                <a:lnTo>
                  <a:pt x="2694420" y="17067"/>
                </a:lnTo>
                <a:lnTo>
                  <a:pt x="2693425" y="11413"/>
                </a:lnTo>
                <a:close/>
              </a:path>
            </a:pathLst>
          </a:custGeom>
          <a:solidFill>
            <a:srgbClr val="FFFFFF"/>
          </a:solidFill>
        </p:spPr>
        <p:txBody>
          <a:bodyPr wrap="square" lIns="0" tIns="0" rIns="0" bIns="0" rtlCol="0"/>
          <a:lstStyle/>
          <a:p>
            <a:endParaRPr/>
          </a:p>
        </p:txBody>
      </p:sp>
      <p:sp>
        <p:nvSpPr>
          <p:cNvPr id="46" name="object 46"/>
          <p:cNvSpPr/>
          <p:nvPr/>
        </p:nvSpPr>
        <p:spPr>
          <a:xfrm>
            <a:off x="16536773" y="2680074"/>
            <a:ext cx="2694940" cy="135890"/>
          </a:xfrm>
          <a:custGeom>
            <a:avLst/>
            <a:gdLst/>
            <a:ahLst/>
            <a:cxnLst/>
            <a:rect l="l" t="t" r="r" b="b"/>
            <a:pathLst>
              <a:path w="2694940" h="135890">
                <a:moveTo>
                  <a:pt x="2673625" y="0"/>
                </a:moveTo>
                <a:lnTo>
                  <a:pt x="65139" y="0"/>
                </a:lnTo>
                <a:lnTo>
                  <a:pt x="52019" y="2378"/>
                </a:lnTo>
                <a:lnTo>
                  <a:pt x="24669" y="29601"/>
                </a:lnTo>
                <a:lnTo>
                  <a:pt x="1842" y="111954"/>
                </a:lnTo>
                <a:lnTo>
                  <a:pt x="0" y="118680"/>
                </a:lnTo>
                <a:lnTo>
                  <a:pt x="1047" y="124572"/>
                </a:lnTo>
                <a:lnTo>
                  <a:pt x="4502" y="128969"/>
                </a:lnTo>
                <a:lnTo>
                  <a:pt x="7978" y="133273"/>
                </a:lnTo>
                <a:lnTo>
                  <a:pt x="13926" y="135692"/>
                </a:lnTo>
                <a:lnTo>
                  <a:pt x="2629333" y="135692"/>
                </a:lnTo>
                <a:lnTo>
                  <a:pt x="2642385" y="133320"/>
                </a:lnTo>
                <a:lnTo>
                  <a:pt x="2652490" y="127933"/>
                </a:lnTo>
                <a:lnTo>
                  <a:pt x="2531870" y="127933"/>
                </a:lnTo>
                <a:lnTo>
                  <a:pt x="2522602" y="127253"/>
                </a:lnTo>
                <a:lnTo>
                  <a:pt x="2517362" y="126153"/>
                </a:lnTo>
                <a:lnTo>
                  <a:pt x="2245931" y="126153"/>
                </a:lnTo>
                <a:lnTo>
                  <a:pt x="2245931" y="13172"/>
                </a:lnTo>
                <a:lnTo>
                  <a:pt x="2517892" y="13172"/>
                </a:lnTo>
                <a:lnTo>
                  <a:pt x="2523896" y="11972"/>
                </a:lnTo>
                <a:lnTo>
                  <a:pt x="2533189" y="11413"/>
                </a:lnTo>
                <a:lnTo>
                  <a:pt x="2693413" y="11413"/>
                </a:lnTo>
                <a:lnTo>
                  <a:pt x="2693363" y="11130"/>
                </a:lnTo>
                <a:lnTo>
                  <a:pt x="2689939" y="6711"/>
                </a:lnTo>
                <a:lnTo>
                  <a:pt x="2686483" y="2460"/>
                </a:lnTo>
                <a:lnTo>
                  <a:pt x="2680714" y="52"/>
                </a:lnTo>
                <a:lnTo>
                  <a:pt x="2673625" y="0"/>
                </a:lnTo>
                <a:close/>
              </a:path>
              <a:path w="2694940" h="135890">
                <a:moveTo>
                  <a:pt x="2535524" y="32197"/>
                </a:moveTo>
                <a:lnTo>
                  <a:pt x="2530383" y="32197"/>
                </a:lnTo>
                <a:lnTo>
                  <a:pt x="2526310" y="33025"/>
                </a:lnTo>
                <a:lnTo>
                  <a:pt x="2523357" y="34815"/>
                </a:lnTo>
                <a:lnTo>
                  <a:pt x="2520363" y="36532"/>
                </a:lnTo>
                <a:lnTo>
                  <a:pt x="2518939" y="38763"/>
                </a:lnTo>
                <a:lnTo>
                  <a:pt x="2518939" y="45841"/>
                </a:lnTo>
                <a:lnTo>
                  <a:pt x="2523818" y="49977"/>
                </a:lnTo>
                <a:lnTo>
                  <a:pt x="2543874" y="57821"/>
                </a:lnTo>
                <a:lnTo>
                  <a:pt x="2551936" y="61197"/>
                </a:lnTo>
                <a:lnTo>
                  <a:pt x="2576748" y="93190"/>
                </a:lnTo>
                <a:lnTo>
                  <a:pt x="2576070" y="100149"/>
                </a:lnTo>
                <a:lnTo>
                  <a:pt x="2542711" y="127301"/>
                </a:lnTo>
                <a:lnTo>
                  <a:pt x="2531870" y="127933"/>
                </a:lnTo>
                <a:lnTo>
                  <a:pt x="2652490" y="127933"/>
                </a:lnTo>
                <a:lnTo>
                  <a:pt x="2654428" y="126900"/>
                </a:lnTo>
                <a:lnTo>
                  <a:pt x="2664046" y="117479"/>
                </a:lnTo>
                <a:lnTo>
                  <a:pt x="2669824" y="106101"/>
                </a:lnTo>
                <a:lnTo>
                  <a:pt x="2687379" y="42626"/>
                </a:lnTo>
                <a:lnTo>
                  <a:pt x="2571544" y="42626"/>
                </a:lnTo>
                <a:lnTo>
                  <a:pt x="2560894" y="38059"/>
                </a:lnTo>
                <a:lnTo>
                  <a:pt x="2551339" y="34801"/>
                </a:lnTo>
                <a:lnTo>
                  <a:pt x="2542883" y="32848"/>
                </a:lnTo>
                <a:lnTo>
                  <a:pt x="2535524" y="32197"/>
                </a:lnTo>
                <a:close/>
              </a:path>
              <a:path w="2694940" h="135890">
                <a:moveTo>
                  <a:pt x="2369969" y="13172"/>
                </a:moveTo>
                <a:lnTo>
                  <a:pt x="2328724" y="13172"/>
                </a:lnTo>
                <a:lnTo>
                  <a:pt x="2328724" y="33988"/>
                </a:lnTo>
                <a:lnTo>
                  <a:pt x="2274182" y="33988"/>
                </a:lnTo>
                <a:lnTo>
                  <a:pt x="2274182" y="57705"/>
                </a:lnTo>
                <a:lnTo>
                  <a:pt x="2326054" y="57705"/>
                </a:lnTo>
                <a:lnTo>
                  <a:pt x="2326054" y="78489"/>
                </a:lnTo>
                <a:lnTo>
                  <a:pt x="2274182" y="78489"/>
                </a:lnTo>
                <a:lnTo>
                  <a:pt x="2274182" y="105399"/>
                </a:lnTo>
                <a:lnTo>
                  <a:pt x="2330044" y="105399"/>
                </a:lnTo>
                <a:lnTo>
                  <a:pt x="2330044" y="126153"/>
                </a:lnTo>
                <a:lnTo>
                  <a:pt x="2369969" y="126153"/>
                </a:lnTo>
                <a:lnTo>
                  <a:pt x="2369969" y="13172"/>
                </a:lnTo>
                <a:close/>
              </a:path>
              <a:path w="2694940" h="135890">
                <a:moveTo>
                  <a:pt x="2517892" y="13172"/>
                </a:moveTo>
                <a:lnTo>
                  <a:pt x="2419455" y="13172"/>
                </a:lnTo>
                <a:lnTo>
                  <a:pt x="2428142" y="13799"/>
                </a:lnTo>
                <a:lnTo>
                  <a:pt x="2435758" y="15680"/>
                </a:lnTo>
                <a:lnTo>
                  <a:pt x="2457893" y="46815"/>
                </a:lnTo>
                <a:lnTo>
                  <a:pt x="2457282" y="53516"/>
                </a:lnTo>
                <a:lnTo>
                  <a:pt x="2428964" y="80265"/>
                </a:lnTo>
                <a:lnTo>
                  <a:pt x="2420596" y="80898"/>
                </a:lnTo>
                <a:lnTo>
                  <a:pt x="2398167" y="80898"/>
                </a:lnTo>
                <a:lnTo>
                  <a:pt x="2398167" y="126153"/>
                </a:lnTo>
                <a:lnTo>
                  <a:pt x="2517362" y="126153"/>
                </a:lnTo>
                <a:lnTo>
                  <a:pt x="2512924" y="125221"/>
                </a:lnTo>
                <a:lnTo>
                  <a:pt x="2502840" y="121846"/>
                </a:lnTo>
                <a:lnTo>
                  <a:pt x="2492353" y="117137"/>
                </a:lnTo>
                <a:lnTo>
                  <a:pt x="2492353" y="92876"/>
                </a:lnTo>
                <a:lnTo>
                  <a:pt x="2547629" y="92876"/>
                </a:lnTo>
                <a:lnTo>
                  <a:pt x="2547629" y="92039"/>
                </a:lnTo>
                <a:lnTo>
                  <a:pt x="2542320" y="87588"/>
                </a:lnTo>
                <a:lnTo>
                  <a:pt x="2514394" y="76500"/>
                </a:lnTo>
                <a:lnTo>
                  <a:pt x="2510237" y="74772"/>
                </a:lnTo>
                <a:lnTo>
                  <a:pt x="2489714" y="50092"/>
                </a:lnTo>
                <a:lnTo>
                  <a:pt x="2489714" y="44040"/>
                </a:lnTo>
                <a:lnTo>
                  <a:pt x="2515541" y="13642"/>
                </a:lnTo>
                <a:lnTo>
                  <a:pt x="2517892" y="13172"/>
                </a:lnTo>
                <a:close/>
              </a:path>
              <a:path w="2694940" h="135890">
                <a:moveTo>
                  <a:pt x="2547629" y="92876"/>
                </a:moveTo>
                <a:lnTo>
                  <a:pt x="2492353" y="92876"/>
                </a:lnTo>
                <a:lnTo>
                  <a:pt x="2500520" y="98143"/>
                </a:lnTo>
                <a:lnTo>
                  <a:pt x="2507431" y="101797"/>
                </a:lnTo>
                <a:lnTo>
                  <a:pt x="2512928" y="104017"/>
                </a:lnTo>
                <a:lnTo>
                  <a:pt x="2518436" y="106101"/>
                </a:lnTo>
                <a:lnTo>
                  <a:pt x="2524174" y="107159"/>
                </a:lnTo>
                <a:lnTo>
                  <a:pt x="2541796" y="107159"/>
                </a:lnTo>
                <a:lnTo>
                  <a:pt x="2547629" y="103640"/>
                </a:lnTo>
                <a:lnTo>
                  <a:pt x="2547629" y="92876"/>
                </a:lnTo>
                <a:close/>
              </a:path>
              <a:path w="2694940" h="135890">
                <a:moveTo>
                  <a:pt x="2693413" y="11413"/>
                </a:moveTo>
                <a:lnTo>
                  <a:pt x="2533189" y="11413"/>
                </a:lnTo>
                <a:lnTo>
                  <a:pt x="2542603" y="11974"/>
                </a:lnTo>
                <a:lnTo>
                  <a:pt x="2552135" y="13659"/>
                </a:lnTo>
                <a:lnTo>
                  <a:pt x="2561783" y="16466"/>
                </a:lnTo>
                <a:lnTo>
                  <a:pt x="2571544" y="20397"/>
                </a:lnTo>
                <a:lnTo>
                  <a:pt x="2571544" y="42626"/>
                </a:lnTo>
                <a:lnTo>
                  <a:pt x="2687379" y="42626"/>
                </a:lnTo>
                <a:lnTo>
                  <a:pt x="2694420" y="17067"/>
                </a:lnTo>
                <a:lnTo>
                  <a:pt x="2693413" y="11413"/>
                </a:lnTo>
                <a:close/>
              </a:path>
            </a:pathLst>
          </a:custGeom>
          <a:solidFill>
            <a:srgbClr val="FFFFFF"/>
          </a:solidFill>
        </p:spPr>
        <p:txBody>
          <a:bodyPr wrap="square" lIns="0" tIns="0" rIns="0" bIns="0" rtlCol="0"/>
          <a:lstStyle/>
          <a:p>
            <a:endParaRPr/>
          </a:p>
        </p:txBody>
      </p:sp>
      <p:sp>
        <p:nvSpPr>
          <p:cNvPr id="49" name="object 7"/>
          <p:cNvSpPr/>
          <p:nvPr/>
        </p:nvSpPr>
        <p:spPr>
          <a:xfrm>
            <a:off x="549066" y="511595"/>
            <a:ext cx="1003603" cy="977635"/>
          </a:xfrm>
          <a:prstGeom prst="rect">
            <a:avLst/>
          </a:prstGeom>
          <a:blipFill>
            <a:blip r:embed="rId6" cstate="print"/>
            <a:stretch>
              <a:fillRect/>
            </a:stretch>
          </a:blipFill>
        </p:spPr>
        <p:txBody>
          <a:bodyPr wrap="square" lIns="0" tIns="0" rIns="0" bIns="0" rtlCol="0"/>
          <a:lstStyle/>
          <a:p>
            <a:endParaRPr/>
          </a:p>
        </p:txBody>
      </p:sp>
      <p:sp>
        <p:nvSpPr>
          <p:cNvPr id="51" name="object 9"/>
          <p:cNvSpPr/>
          <p:nvPr/>
        </p:nvSpPr>
        <p:spPr>
          <a:xfrm>
            <a:off x="1477195" y="176527"/>
            <a:ext cx="305435" cy="1510665"/>
          </a:xfrm>
          <a:custGeom>
            <a:avLst/>
            <a:gdLst/>
            <a:ahLst/>
            <a:cxnLst/>
            <a:rect l="l" t="t" r="r" b="b"/>
            <a:pathLst>
              <a:path w="305435" h="1510664">
                <a:moveTo>
                  <a:pt x="304985" y="0"/>
                </a:moveTo>
                <a:lnTo>
                  <a:pt x="0" y="0"/>
                </a:lnTo>
                <a:lnTo>
                  <a:pt x="0" y="1510613"/>
                </a:lnTo>
                <a:lnTo>
                  <a:pt x="304985" y="1510613"/>
                </a:lnTo>
                <a:lnTo>
                  <a:pt x="304985" y="0"/>
                </a:lnTo>
                <a:close/>
              </a:path>
            </a:pathLst>
          </a:custGeom>
          <a:solidFill>
            <a:srgbClr val="FFFFFF"/>
          </a:solidFill>
        </p:spPr>
        <p:txBody>
          <a:bodyPr wrap="square" lIns="0" tIns="0" rIns="0" bIns="0" rtlCol="0"/>
          <a:lstStyle/>
          <a:p>
            <a:endParaRPr/>
          </a:p>
        </p:txBody>
      </p:sp>
      <p:sp>
        <p:nvSpPr>
          <p:cNvPr id="52" name="object 10"/>
          <p:cNvSpPr/>
          <p:nvPr/>
        </p:nvSpPr>
        <p:spPr>
          <a:xfrm>
            <a:off x="1468284" y="259687"/>
            <a:ext cx="168392" cy="1510613"/>
          </a:xfrm>
          <a:prstGeom prst="rect">
            <a:avLst/>
          </a:prstGeom>
          <a:blipFill>
            <a:blip r:embed="rId7" cstate="print"/>
            <a:stretch>
              <a:fillRect/>
            </a:stretch>
          </a:blipFill>
        </p:spPr>
        <p:txBody>
          <a:bodyPr wrap="square" lIns="0" tIns="0" rIns="0" bIns="0" rtlCol="0"/>
          <a:lstStyle/>
          <a:p>
            <a:endParaRPr/>
          </a:p>
        </p:txBody>
      </p:sp>
      <p:sp>
        <p:nvSpPr>
          <p:cNvPr id="53" name="object 11"/>
          <p:cNvSpPr/>
          <p:nvPr/>
        </p:nvSpPr>
        <p:spPr>
          <a:xfrm>
            <a:off x="1762250" y="638810"/>
            <a:ext cx="305435" cy="1510665"/>
          </a:xfrm>
          <a:custGeom>
            <a:avLst/>
            <a:gdLst/>
            <a:ahLst/>
            <a:cxnLst/>
            <a:rect l="l" t="t" r="r" b="b"/>
            <a:pathLst>
              <a:path w="305435" h="1510664">
                <a:moveTo>
                  <a:pt x="304985" y="0"/>
                </a:moveTo>
                <a:lnTo>
                  <a:pt x="0" y="0"/>
                </a:lnTo>
                <a:lnTo>
                  <a:pt x="0" y="1510613"/>
                </a:lnTo>
                <a:lnTo>
                  <a:pt x="304985" y="1510613"/>
                </a:lnTo>
                <a:lnTo>
                  <a:pt x="304985" y="0"/>
                </a:lnTo>
                <a:close/>
              </a:path>
            </a:pathLst>
          </a:custGeom>
          <a:solidFill>
            <a:srgbClr val="FFFFFF"/>
          </a:solidFill>
        </p:spPr>
        <p:txBody>
          <a:bodyPr wrap="square" lIns="0" tIns="0" rIns="0" bIns="0" rtlCol="0"/>
          <a:lstStyle/>
          <a:p>
            <a:endParaRPr/>
          </a:p>
        </p:txBody>
      </p:sp>
      <p:sp>
        <p:nvSpPr>
          <p:cNvPr id="66" name="object 29"/>
          <p:cNvSpPr txBox="1"/>
          <p:nvPr/>
        </p:nvSpPr>
        <p:spPr>
          <a:xfrm>
            <a:off x="9061041" y="9115537"/>
            <a:ext cx="10591800" cy="738664"/>
          </a:xfrm>
          <a:prstGeom prst="rect">
            <a:avLst/>
          </a:prstGeom>
        </p:spPr>
        <p:txBody>
          <a:bodyPr vert="horz" wrap="square" lIns="0" tIns="0" rIns="0" bIns="0" rtlCol="0">
            <a:spAutoFit/>
          </a:bodyPr>
          <a:lstStyle/>
          <a:p>
            <a:pPr algn="r">
              <a:defRPr/>
            </a:pPr>
            <a:r>
              <a:rPr lang="es-ES" sz="2400" dirty="0">
                <a:solidFill>
                  <a:srgbClr val="1F497D"/>
                </a:solidFill>
              </a:rPr>
              <a:t>Gestión Satisfacción de Usuarios</a:t>
            </a:r>
          </a:p>
          <a:p>
            <a:pPr algn="r">
              <a:defRPr/>
            </a:pPr>
            <a:r>
              <a:rPr lang="es-CO" sz="2400" dirty="0">
                <a:solidFill>
                  <a:srgbClr val="1C4583"/>
                </a:solidFill>
              </a:rPr>
              <a:t>Fuente: Reporte Discoverer Quejas y Reclamos Comportamiento Mensual (2020)</a:t>
            </a:r>
            <a:endParaRPr lang="es-ES" sz="2400" dirty="0">
              <a:solidFill>
                <a:srgbClr val="1C4583"/>
              </a:solidFill>
            </a:endParaRPr>
          </a:p>
        </p:txBody>
      </p:sp>
      <p:sp>
        <p:nvSpPr>
          <p:cNvPr id="47" name="object 2"/>
          <p:cNvSpPr txBox="1">
            <a:spLocks/>
          </p:cNvSpPr>
          <p:nvPr/>
        </p:nvSpPr>
        <p:spPr>
          <a:xfrm>
            <a:off x="1706997" y="471989"/>
            <a:ext cx="14488721" cy="1029128"/>
          </a:xfrm>
          <a:prstGeom prst="rect">
            <a:avLst/>
          </a:prstGeom>
        </p:spPr>
        <p:txBody>
          <a:bodyPr vert="horz" wrap="square" lIns="0" tIns="13335" rIns="0" bIns="0" rtlCol="0">
            <a:spAutoFit/>
          </a:bodyPr>
          <a:lstStyle>
            <a:lvl1pPr>
              <a:defRPr sz="9550" b="1" i="0">
                <a:solidFill>
                  <a:schemeClr val="bg1"/>
                </a:solidFill>
                <a:latin typeface="Calibri"/>
                <a:ea typeface="+mj-ea"/>
                <a:cs typeface="Calibri"/>
              </a:defRPr>
            </a:lvl1pPr>
          </a:lstStyle>
          <a:p>
            <a:r>
              <a:rPr lang="es-CO" sz="6600" dirty="0" smtClean="0">
                <a:solidFill>
                  <a:schemeClr val="tx2"/>
                </a:solidFill>
              </a:rPr>
              <a:t>Comportamiento </a:t>
            </a:r>
            <a:r>
              <a:rPr lang="es-CO" sz="6600" dirty="0">
                <a:solidFill>
                  <a:schemeClr val="tx2"/>
                </a:solidFill>
              </a:rPr>
              <a:t>Quejas, reclamos PBS</a:t>
            </a:r>
            <a:endParaRPr lang="es-ES" sz="6600" dirty="0">
              <a:solidFill>
                <a:schemeClr val="tx2"/>
              </a:solidFill>
            </a:endParaRPr>
          </a:p>
        </p:txBody>
      </p:sp>
      <p:sp>
        <p:nvSpPr>
          <p:cNvPr id="48" name="CuadroTexto 47">
            <a:extLst>
              <a:ext uri="{FF2B5EF4-FFF2-40B4-BE49-F238E27FC236}">
                <a16:creationId xmlns:a16="http://schemas.microsoft.com/office/drawing/2014/main" xmlns="" id="{B22AFE41-4FE8-4311-BBF9-0F54BFB3CE6F}"/>
              </a:ext>
            </a:extLst>
          </p:cNvPr>
          <p:cNvSpPr txBox="1"/>
          <p:nvPr/>
        </p:nvSpPr>
        <p:spPr>
          <a:xfrm>
            <a:off x="1629912" y="8460998"/>
            <a:ext cx="11470138" cy="830997"/>
          </a:xfrm>
          <a:prstGeom prst="rect">
            <a:avLst/>
          </a:prstGeom>
          <a:noFill/>
        </p:spPr>
        <p:txBody>
          <a:bodyPr wrap="square" rtlCol="0">
            <a:spAutoFit/>
          </a:bodyPr>
          <a:lstStyle/>
          <a:p>
            <a:r>
              <a:rPr lang="es-CO" sz="2800" b="1" dirty="0">
                <a:solidFill>
                  <a:srgbClr val="595959"/>
                </a:solidFill>
              </a:rPr>
              <a:t>Crecimiento de </a:t>
            </a:r>
            <a:r>
              <a:rPr lang="es-CO" sz="2800" b="1" dirty="0">
                <a:solidFill>
                  <a:srgbClr val="1C4583"/>
                </a:solidFill>
              </a:rPr>
              <a:t>0.3 PQR </a:t>
            </a:r>
            <a:r>
              <a:rPr lang="es-CO" sz="2800" b="1" dirty="0">
                <a:solidFill>
                  <a:srgbClr val="595959"/>
                </a:solidFill>
              </a:rPr>
              <a:t>por cada 1.000 afiliados vs el 2019</a:t>
            </a:r>
          </a:p>
          <a:p>
            <a:r>
              <a:rPr lang="es-CO" sz="2000" b="1" i="1" dirty="0">
                <a:solidFill>
                  <a:srgbClr val="595959"/>
                </a:solidFill>
              </a:rPr>
              <a:t>No incluye solicitudes</a:t>
            </a:r>
          </a:p>
        </p:txBody>
      </p:sp>
      <p:grpSp>
        <p:nvGrpSpPr>
          <p:cNvPr id="2" name="Grupo 57">
            <a:extLst>
              <a:ext uri="{FF2B5EF4-FFF2-40B4-BE49-F238E27FC236}">
                <a16:creationId xmlns:a16="http://schemas.microsoft.com/office/drawing/2014/main" xmlns="" id="{32481271-0693-4792-98D5-D48336DBAFA9}"/>
              </a:ext>
            </a:extLst>
          </p:cNvPr>
          <p:cNvGrpSpPr/>
          <p:nvPr/>
        </p:nvGrpSpPr>
        <p:grpSpPr>
          <a:xfrm>
            <a:off x="16633873" y="3010249"/>
            <a:ext cx="3018968" cy="4168426"/>
            <a:chOff x="602975" y="2092828"/>
            <a:chExt cx="3018968" cy="4168426"/>
          </a:xfrm>
        </p:grpSpPr>
        <p:grpSp>
          <p:nvGrpSpPr>
            <p:cNvPr id="3" name="Google Shape;2482;p33">
              <a:extLst>
                <a:ext uri="{FF2B5EF4-FFF2-40B4-BE49-F238E27FC236}">
                  <a16:creationId xmlns:a16="http://schemas.microsoft.com/office/drawing/2014/main" xmlns="" id="{21D579F3-F51D-4D4E-B26F-55CAAE36C7ED}"/>
                </a:ext>
              </a:extLst>
            </p:cNvPr>
            <p:cNvGrpSpPr/>
            <p:nvPr/>
          </p:nvGrpSpPr>
          <p:grpSpPr>
            <a:xfrm>
              <a:off x="1066172" y="2424618"/>
              <a:ext cx="2333190" cy="2333189"/>
              <a:chOff x="1708611" y="1207260"/>
              <a:chExt cx="1061211" cy="1061211"/>
            </a:xfrm>
          </p:grpSpPr>
          <p:sp>
            <p:nvSpPr>
              <p:cNvPr id="80" name="Google Shape;2483;p33">
                <a:extLst>
                  <a:ext uri="{FF2B5EF4-FFF2-40B4-BE49-F238E27FC236}">
                    <a16:creationId xmlns:a16="http://schemas.microsoft.com/office/drawing/2014/main" xmlns="" id="{008A0DA6-6BE8-4053-9C6D-48441586CDE1}"/>
                  </a:ext>
                </a:extLst>
              </p:cNvPr>
              <p:cNvSpPr/>
              <p:nvPr/>
            </p:nvSpPr>
            <p:spPr>
              <a:xfrm>
                <a:off x="1708611" y="1207260"/>
                <a:ext cx="1061211" cy="1061211"/>
              </a:xfrm>
              <a:custGeom>
                <a:avLst/>
                <a:gdLst/>
                <a:ahLst/>
                <a:cxnLst/>
                <a:rect l="l" t="t" r="r" b="b"/>
                <a:pathLst>
                  <a:path w="33572" h="33572" extrusionOk="0">
                    <a:moveTo>
                      <a:pt x="16786" y="3447"/>
                    </a:moveTo>
                    <a:cubicBezTo>
                      <a:pt x="24160" y="3447"/>
                      <a:pt x="30125" y="9412"/>
                      <a:pt x="30125" y="16786"/>
                    </a:cubicBezTo>
                    <a:cubicBezTo>
                      <a:pt x="30125" y="24130"/>
                      <a:pt x="24160" y="30125"/>
                      <a:pt x="16786" y="30125"/>
                    </a:cubicBezTo>
                    <a:cubicBezTo>
                      <a:pt x="9442" y="30125"/>
                      <a:pt x="3448" y="24130"/>
                      <a:pt x="3448" y="16786"/>
                    </a:cubicBezTo>
                    <a:cubicBezTo>
                      <a:pt x="3448" y="9412"/>
                      <a:pt x="9442" y="3447"/>
                      <a:pt x="16786" y="3447"/>
                    </a:cubicBezTo>
                    <a:close/>
                    <a:moveTo>
                      <a:pt x="16786" y="0"/>
                    </a:moveTo>
                    <a:cubicBezTo>
                      <a:pt x="7554" y="0"/>
                      <a:pt x="1" y="7524"/>
                      <a:pt x="1" y="16786"/>
                    </a:cubicBezTo>
                    <a:cubicBezTo>
                      <a:pt x="1" y="26018"/>
                      <a:pt x="7554" y="33572"/>
                      <a:pt x="16786" y="33572"/>
                    </a:cubicBezTo>
                    <a:cubicBezTo>
                      <a:pt x="26048" y="33572"/>
                      <a:pt x="33572" y="26018"/>
                      <a:pt x="33572" y="16786"/>
                    </a:cubicBezTo>
                    <a:cubicBezTo>
                      <a:pt x="33572" y="7524"/>
                      <a:pt x="26048" y="0"/>
                      <a:pt x="16786" y="0"/>
                    </a:cubicBezTo>
                    <a:close/>
                  </a:path>
                </a:pathLst>
              </a:custGeom>
              <a:solidFill>
                <a:srgbClr val="F3F3F3"/>
              </a:solidFill>
              <a:ln>
                <a:noFill/>
              </a:ln>
            </p:spPr>
            <p:txBody>
              <a:bodyPr spcFirstLastPara="1" wrap="square" lIns="201008" tIns="201008" rIns="201008" bIns="201008" anchor="ctr" anchorCtr="0">
                <a:noAutofit/>
              </a:bodyPr>
              <a:lstStyle/>
              <a:p>
                <a:endParaRPr sz="3957"/>
              </a:p>
            </p:txBody>
          </p:sp>
          <p:sp>
            <p:nvSpPr>
              <p:cNvPr id="81" name="Google Shape;2484;p33">
                <a:extLst>
                  <a:ext uri="{FF2B5EF4-FFF2-40B4-BE49-F238E27FC236}">
                    <a16:creationId xmlns:a16="http://schemas.microsoft.com/office/drawing/2014/main" xmlns="" id="{BA46AA63-E1BC-436D-B71D-5A9147C4FDAB}"/>
                  </a:ext>
                </a:extLst>
              </p:cNvPr>
              <p:cNvSpPr/>
              <p:nvPr/>
            </p:nvSpPr>
            <p:spPr>
              <a:xfrm>
                <a:off x="1850593" y="1351936"/>
                <a:ext cx="730539" cy="730570"/>
              </a:xfrm>
              <a:custGeom>
                <a:avLst/>
                <a:gdLst/>
                <a:ahLst/>
                <a:cxnLst/>
                <a:rect l="l" t="t" r="r" b="b"/>
                <a:pathLst>
                  <a:path w="23111" h="23112" fill="none" extrusionOk="0">
                    <a:moveTo>
                      <a:pt x="23110" y="11571"/>
                    </a:moveTo>
                    <a:cubicBezTo>
                      <a:pt x="23110" y="5187"/>
                      <a:pt x="17925" y="1"/>
                      <a:pt x="11540" y="1"/>
                    </a:cubicBezTo>
                    <a:cubicBezTo>
                      <a:pt x="5186" y="1"/>
                      <a:pt x="0" y="5187"/>
                      <a:pt x="0" y="11571"/>
                    </a:cubicBezTo>
                    <a:cubicBezTo>
                      <a:pt x="0" y="17956"/>
                      <a:pt x="5186" y="23111"/>
                      <a:pt x="11540" y="23111"/>
                    </a:cubicBezTo>
                    <a:cubicBezTo>
                      <a:pt x="17925" y="23111"/>
                      <a:pt x="23110" y="17956"/>
                      <a:pt x="23110" y="11571"/>
                    </a:cubicBezTo>
                    <a:close/>
                  </a:path>
                </a:pathLst>
              </a:custGeom>
              <a:noFill/>
              <a:ln w="6000" cap="flat" cmpd="sng">
                <a:solidFill>
                  <a:srgbClr val="FCB76F"/>
                </a:solidFill>
                <a:prstDash val="solid"/>
                <a:miter lim="29974"/>
                <a:headEnd type="none" w="sm" len="sm"/>
                <a:tailEnd type="none" w="sm" len="sm"/>
              </a:ln>
            </p:spPr>
            <p:txBody>
              <a:bodyPr spcFirstLastPara="1" wrap="square" lIns="201008" tIns="201008" rIns="201008" bIns="201008" anchor="ctr" anchorCtr="0">
                <a:noAutofit/>
              </a:bodyPr>
              <a:lstStyle/>
              <a:p>
                <a:endParaRPr sz="3957"/>
              </a:p>
            </p:txBody>
          </p:sp>
        </p:grpSp>
        <p:grpSp>
          <p:nvGrpSpPr>
            <p:cNvPr id="4" name="Google Shape;2485;p33">
              <a:extLst>
                <a:ext uri="{FF2B5EF4-FFF2-40B4-BE49-F238E27FC236}">
                  <a16:creationId xmlns:a16="http://schemas.microsoft.com/office/drawing/2014/main" xmlns="" id="{3B6BD833-0CBA-4FDA-A44E-BA53D8051433}"/>
                </a:ext>
              </a:extLst>
            </p:cNvPr>
            <p:cNvGrpSpPr/>
            <p:nvPr/>
          </p:nvGrpSpPr>
          <p:grpSpPr>
            <a:xfrm>
              <a:off x="2084505" y="2461513"/>
              <a:ext cx="1208293" cy="2226926"/>
              <a:chOff x="2171782" y="1224042"/>
              <a:chExt cx="549571" cy="1012879"/>
            </a:xfrm>
          </p:grpSpPr>
          <p:sp>
            <p:nvSpPr>
              <p:cNvPr id="68" name="Google Shape;2486;p33">
                <a:extLst>
                  <a:ext uri="{FF2B5EF4-FFF2-40B4-BE49-F238E27FC236}">
                    <a16:creationId xmlns:a16="http://schemas.microsoft.com/office/drawing/2014/main" xmlns="" id="{17764273-CBD7-4E65-BB3D-C5C487F8D87D}"/>
                  </a:ext>
                </a:extLst>
              </p:cNvPr>
              <p:cNvSpPr/>
              <p:nvPr/>
            </p:nvSpPr>
            <p:spPr>
              <a:xfrm>
                <a:off x="2171782" y="2149740"/>
                <a:ext cx="87180" cy="87180"/>
              </a:xfrm>
              <a:custGeom>
                <a:avLst/>
                <a:gdLst/>
                <a:ahLst/>
                <a:cxnLst/>
                <a:rect l="l" t="t" r="r" b="b"/>
                <a:pathLst>
                  <a:path w="2758" h="2758" extrusionOk="0">
                    <a:moveTo>
                      <a:pt x="1379" y="0"/>
                    </a:moveTo>
                    <a:cubicBezTo>
                      <a:pt x="630" y="0"/>
                      <a:pt x="0" y="630"/>
                      <a:pt x="0" y="1379"/>
                    </a:cubicBezTo>
                    <a:cubicBezTo>
                      <a:pt x="0" y="2158"/>
                      <a:pt x="630" y="2758"/>
                      <a:pt x="1379" y="2758"/>
                    </a:cubicBezTo>
                    <a:cubicBezTo>
                      <a:pt x="2159" y="2758"/>
                      <a:pt x="2758" y="2158"/>
                      <a:pt x="2758" y="1379"/>
                    </a:cubicBezTo>
                    <a:cubicBezTo>
                      <a:pt x="2758" y="630"/>
                      <a:pt x="2159" y="0"/>
                      <a:pt x="1379" y="0"/>
                    </a:cubicBezTo>
                    <a:close/>
                  </a:path>
                </a:pathLst>
              </a:custGeom>
              <a:solidFill>
                <a:srgbClr val="FFD07E"/>
              </a:solidFill>
              <a:ln>
                <a:noFill/>
              </a:ln>
            </p:spPr>
            <p:txBody>
              <a:bodyPr spcFirstLastPara="1" wrap="square" lIns="201008" tIns="201008" rIns="201008" bIns="201008" anchor="ctr" anchorCtr="0">
                <a:noAutofit/>
              </a:bodyPr>
              <a:lstStyle/>
              <a:p>
                <a:endParaRPr sz="3957"/>
              </a:p>
            </p:txBody>
          </p:sp>
          <p:sp>
            <p:nvSpPr>
              <p:cNvPr id="69" name="Google Shape;2487;p33">
                <a:extLst>
                  <a:ext uri="{FF2B5EF4-FFF2-40B4-BE49-F238E27FC236}">
                    <a16:creationId xmlns:a16="http://schemas.microsoft.com/office/drawing/2014/main" xmlns="" id="{251182AF-C303-402D-8F7F-B3F7196FAE16}"/>
                  </a:ext>
                </a:extLst>
              </p:cNvPr>
              <p:cNvSpPr/>
              <p:nvPr/>
            </p:nvSpPr>
            <p:spPr>
              <a:xfrm>
                <a:off x="2303469" y="2134568"/>
                <a:ext cx="83419" cy="82470"/>
              </a:xfrm>
              <a:custGeom>
                <a:avLst/>
                <a:gdLst/>
                <a:ahLst/>
                <a:cxnLst/>
                <a:rect l="l" t="t" r="r" b="b"/>
                <a:pathLst>
                  <a:path w="2639" h="2609" extrusionOk="0">
                    <a:moveTo>
                      <a:pt x="1320" y="1"/>
                    </a:moveTo>
                    <a:cubicBezTo>
                      <a:pt x="600" y="1"/>
                      <a:pt x="1" y="570"/>
                      <a:pt x="1" y="1290"/>
                    </a:cubicBezTo>
                    <a:cubicBezTo>
                      <a:pt x="1" y="2039"/>
                      <a:pt x="600" y="2608"/>
                      <a:pt x="1320" y="2608"/>
                    </a:cubicBezTo>
                    <a:cubicBezTo>
                      <a:pt x="2039" y="2608"/>
                      <a:pt x="2639" y="2039"/>
                      <a:pt x="2639" y="1290"/>
                    </a:cubicBezTo>
                    <a:cubicBezTo>
                      <a:pt x="2639" y="570"/>
                      <a:pt x="2039" y="1"/>
                      <a:pt x="1320" y="1"/>
                    </a:cubicBezTo>
                    <a:close/>
                  </a:path>
                </a:pathLst>
              </a:custGeom>
              <a:solidFill>
                <a:srgbClr val="FFD07E"/>
              </a:solidFill>
              <a:ln>
                <a:noFill/>
              </a:ln>
            </p:spPr>
            <p:txBody>
              <a:bodyPr spcFirstLastPara="1" wrap="square" lIns="201008" tIns="201008" rIns="201008" bIns="201008" anchor="ctr" anchorCtr="0">
                <a:noAutofit/>
              </a:bodyPr>
              <a:lstStyle/>
              <a:p>
                <a:endParaRPr sz="3957"/>
              </a:p>
            </p:txBody>
          </p:sp>
          <p:sp>
            <p:nvSpPr>
              <p:cNvPr id="70" name="Google Shape;2488;p33">
                <a:extLst>
                  <a:ext uri="{FF2B5EF4-FFF2-40B4-BE49-F238E27FC236}">
                    <a16:creationId xmlns:a16="http://schemas.microsoft.com/office/drawing/2014/main" xmlns="" id="{DB3DFE6A-C428-44E0-A148-F61AC2EA0C08}"/>
                  </a:ext>
                </a:extLst>
              </p:cNvPr>
              <p:cNvSpPr/>
              <p:nvPr/>
            </p:nvSpPr>
            <p:spPr>
              <a:xfrm>
                <a:off x="2424757" y="2084371"/>
                <a:ext cx="79626" cy="78646"/>
              </a:xfrm>
              <a:custGeom>
                <a:avLst/>
                <a:gdLst/>
                <a:ahLst/>
                <a:cxnLst/>
                <a:rect l="l" t="t" r="r" b="b"/>
                <a:pathLst>
                  <a:path w="2519" h="2488" extrusionOk="0">
                    <a:moveTo>
                      <a:pt x="1259" y="0"/>
                    </a:moveTo>
                    <a:cubicBezTo>
                      <a:pt x="570" y="0"/>
                      <a:pt x="0" y="540"/>
                      <a:pt x="0" y="1229"/>
                    </a:cubicBezTo>
                    <a:cubicBezTo>
                      <a:pt x="0" y="1918"/>
                      <a:pt x="570" y="2488"/>
                      <a:pt x="1259" y="2488"/>
                    </a:cubicBezTo>
                    <a:cubicBezTo>
                      <a:pt x="1949" y="2488"/>
                      <a:pt x="2518" y="1918"/>
                      <a:pt x="2518" y="1229"/>
                    </a:cubicBezTo>
                    <a:cubicBezTo>
                      <a:pt x="2518" y="540"/>
                      <a:pt x="1949" y="0"/>
                      <a:pt x="1259" y="0"/>
                    </a:cubicBezTo>
                    <a:close/>
                  </a:path>
                </a:pathLst>
              </a:custGeom>
              <a:solidFill>
                <a:srgbClr val="FFD07E"/>
              </a:solidFill>
              <a:ln>
                <a:noFill/>
              </a:ln>
            </p:spPr>
            <p:txBody>
              <a:bodyPr spcFirstLastPara="1" wrap="square" lIns="201008" tIns="201008" rIns="201008" bIns="201008" anchor="ctr" anchorCtr="0">
                <a:noAutofit/>
              </a:bodyPr>
              <a:lstStyle/>
              <a:p>
                <a:endParaRPr sz="3957"/>
              </a:p>
            </p:txBody>
          </p:sp>
          <p:sp>
            <p:nvSpPr>
              <p:cNvPr id="71" name="Google Shape;2489;p33">
                <a:extLst>
                  <a:ext uri="{FF2B5EF4-FFF2-40B4-BE49-F238E27FC236}">
                    <a16:creationId xmlns:a16="http://schemas.microsoft.com/office/drawing/2014/main" xmlns="" id="{E203CCA0-F9B5-48A8-ABE1-1B02E38F0498}"/>
                  </a:ext>
                </a:extLst>
              </p:cNvPr>
              <p:cNvSpPr/>
              <p:nvPr/>
            </p:nvSpPr>
            <p:spPr>
              <a:xfrm>
                <a:off x="2528027" y="2003829"/>
                <a:ext cx="74884" cy="73936"/>
              </a:xfrm>
              <a:custGeom>
                <a:avLst/>
                <a:gdLst/>
                <a:ahLst/>
                <a:cxnLst/>
                <a:rect l="l" t="t" r="r" b="b"/>
                <a:pathLst>
                  <a:path w="2369" h="2339" extrusionOk="0">
                    <a:moveTo>
                      <a:pt x="1170" y="0"/>
                    </a:moveTo>
                    <a:cubicBezTo>
                      <a:pt x="510" y="0"/>
                      <a:pt x="1" y="510"/>
                      <a:pt x="1" y="1169"/>
                    </a:cubicBezTo>
                    <a:cubicBezTo>
                      <a:pt x="1" y="1829"/>
                      <a:pt x="510" y="2338"/>
                      <a:pt x="1170" y="2338"/>
                    </a:cubicBezTo>
                    <a:cubicBezTo>
                      <a:pt x="1829" y="2338"/>
                      <a:pt x="2369" y="1829"/>
                      <a:pt x="2369" y="1169"/>
                    </a:cubicBezTo>
                    <a:cubicBezTo>
                      <a:pt x="2369" y="510"/>
                      <a:pt x="1829" y="0"/>
                      <a:pt x="1170" y="0"/>
                    </a:cubicBezTo>
                    <a:close/>
                  </a:path>
                </a:pathLst>
              </a:custGeom>
              <a:solidFill>
                <a:srgbClr val="FFD07E"/>
              </a:solidFill>
              <a:ln>
                <a:noFill/>
              </a:ln>
            </p:spPr>
            <p:txBody>
              <a:bodyPr spcFirstLastPara="1" wrap="square" lIns="201008" tIns="201008" rIns="201008" bIns="201008" anchor="ctr" anchorCtr="0">
                <a:noAutofit/>
              </a:bodyPr>
              <a:lstStyle/>
              <a:p>
                <a:endParaRPr sz="3957"/>
              </a:p>
            </p:txBody>
          </p:sp>
          <p:sp>
            <p:nvSpPr>
              <p:cNvPr id="72" name="Google Shape;2490;p33">
                <a:extLst>
                  <a:ext uri="{FF2B5EF4-FFF2-40B4-BE49-F238E27FC236}">
                    <a16:creationId xmlns:a16="http://schemas.microsoft.com/office/drawing/2014/main" xmlns="" id="{6AE427EE-501F-4417-AA23-8BACA9FEB182}"/>
                  </a:ext>
                </a:extLst>
              </p:cNvPr>
              <p:cNvSpPr/>
              <p:nvPr/>
            </p:nvSpPr>
            <p:spPr>
              <a:xfrm>
                <a:off x="2604776" y="1898662"/>
                <a:ext cx="70143" cy="70143"/>
              </a:xfrm>
              <a:custGeom>
                <a:avLst/>
                <a:gdLst/>
                <a:ahLst/>
                <a:cxnLst/>
                <a:rect l="l" t="t" r="r" b="b"/>
                <a:pathLst>
                  <a:path w="2219" h="2219" extrusionOk="0">
                    <a:moveTo>
                      <a:pt x="1110" y="0"/>
                    </a:moveTo>
                    <a:cubicBezTo>
                      <a:pt x="510" y="0"/>
                      <a:pt x="1" y="510"/>
                      <a:pt x="1" y="1109"/>
                    </a:cubicBezTo>
                    <a:cubicBezTo>
                      <a:pt x="1" y="1739"/>
                      <a:pt x="510" y="2218"/>
                      <a:pt x="1110" y="2218"/>
                    </a:cubicBezTo>
                    <a:cubicBezTo>
                      <a:pt x="1739" y="2218"/>
                      <a:pt x="2219" y="1739"/>
                      <a:pt x="2219" y="1109"/>
                    </a:cubicBezTo>
                    <a:cubicBezTo>
                      <a:pt x="2219" y="510"/>
                      <a:pt x="1739" y="0"/>
                      <a:pt x="1110" y="0"/>
                    </a:cubicBezTo>
                    <a:close/>
                  </a:path>
                </a:pathLst>
              </a:custGeom>
              <a:solidFill>
                <a:srgbClr val="FFD07E"/>
              </a:solidFill>
              <a:ln>
                <a:noFill/>
              </a:ln>
            </p:spPr>
            <p:txBody>
              <a:bodyPr spcFirstLastPara="1" wrap="square" lIns="201008" tIns="201008" rIns="201008" bIns="201008" anchor="ctr" anchorCtr="0">
                <a:noAutofit/>
              </a:bodyPr>
              <a:lstStyle/>
              <a:p>
                <a:endParaRPr sz="3957"/>
              </a:p>
            </p:txBody>
          </p:sp>
          <p:sp>
            <p:nvSpPr>
              <p:cNvPr id="73" name="Google Shape;2491;p33">
                <a:extLst>
                  <a:ext uri="{FF2B5EF4-FFF2-40B4-BE49-F238E27FC236}">
                    <a16:creationId xmlns:a16="http://schemas.microsoft.com/office/drawing/2014/main" xmlns="" id="{E914CD7B-02CF-40A9-A7CF-5F4C5F4FE3DB}"/>
                  </a:ext>
                </a:extLst>
              </p:cNvPr>
              <p:cNvSpPr/>
              <p:nvPr/>
            </p:nvSpPr>
            <p:spPr>
              <a:xfrm>
                <a:off x="2649314" y="1777375"/>
                <a:ext cx="66349" cy="66349"/>
              </a:xfrm>
              <a:custGeom>
                <a:avLst/>
                <a:gdLst/>
                <a:ahLst/>
                <a:cxnLst/>
                <a:rect l="l" t="t" r="r" b="b"/>
                <a:pathLst>
                  <a:path w="2099" h="2099" extrusionOk="0">
                    <a:moveTo>
                      <a:pt x="1049" y="0"/>
                    </a:moveTo>
                    <a:cubicBezTo>
                      <a:pt x="480" y="0"/>
                      <a:pt x="0" y="480"/>
                      <a:pt x="0" y="1050"/>
                    </a:cubicBezTo>
                    <a:cubicBezTo>
                      <a:pt x="0" y="1649"/>
                      <a:pt x="480" y="2099"/>
                      <a:pt x="1049" y="2099"/>
                    </a:cubicBezTo>
                    <a:cubicBezTo>
                      <a:pt x="1649" y="2099"/>
                      <a:pt x="2099" y="1649"/>
                      <a:pt x="2099" y="1050"/>
                    </a:cubicBezTo>
                    <a:cubicBezTo>
                      <a:pt x="2099" y="480"/>
                      <a:pt x="1649" y="0"/>
                      <a:pt x="1049" y="0"/>
                    </a:cubicBezTo>
                    <a:close/>
                  </a:path>
                </a:pathLst>
              </a:custGeom>
              <a:solidFill>
                <a:srgbClr val="FFD07E"/>
              </a:solidFill>
              <a:ln>
                <a:noFill/>
              </a:ln>
            </p:spPr>
            <p:txBody>
              <a:bodyPr spcFirstLastPara="1" wrap="square" lIns="201008" tIns="201008" rIns="201008" bIns="201008" anchor="ctr" anchorCtr="0">
                <a:noAutofit/>
              </a:bodyPr>
              <a:lstStyle/>
              <a:p>
                <a:endParaRPr sz="3957"/>
              </a:p>
            </p:txBody>
          </p:sp>
          <p:sp>
            <p:nvSpPr>
              <p:cNvPr id="74" name="Google Shape;2492;p33">
                <a:extLst>
                  <a:ext uri="{FF2B5EF4-FFF2-40B4-BE49-F238E27FC236}">
                    <a16:creationId xmlns:a16="http://schemas.microsoft.com/office/drawing/2014/main" xmlns="" id="{F29E8A16-1292-4173-96E3-8051FDCD1C96}"/>
                  </a:ext>
                </a:extLst>
              </p:cNvPr>
              <p:cNvSpPr/>
              <p:nvPr/>
            </p:nvSpPr>
            <p:spPr>
              <a:xfrm>
                <a:off x="2659746" y="1649449"/>
                <a:ext cx="61608" cy="62588"/>
              </a:xfrm>
              <a:custGeom>
                <a:avLst/>
                <a:gdLst/>
                <a:ahLst/>
                <a:cxnLst/>
                <a:rect l="l" t="t" r="r" b="b"/>
                <a:pathLst>
                  <a:path w="1949" h="1980" extrusionOk="0">
                    <a:moveTo>
                      <a:pt x="959" y="1"/>
                    </a:moveTo>
                    <a:cubicBezTo>
                      <a:pt x="420" y="1"/>
                      <a:pt x="0" y="450"/>
                      <a:pt x="0" y="990"/>
                    </a:cubicBezTo>
                    <a:cubicBezTo>
                      <a:pt x="0" y="1530"/>
                      <a:pt x="420" y="1979"/>
                      <a:pt x="959" y="1979"/>
                    </a:cubicBezTo>
                    <a:cubicBezTo>
                      <a:pt x="1529" y="1979"/>
                      <a:pt x="1948" y="1530"/>
                      <a:pt x="1948" y="990"/>
                    </a:cubicBezTo>
                    <a:cubicBezTo>
                      <a:pt x="1948" y="450"/>
                      <a:pt x="1529" y="1"/>
                      <a:pt x="959" y="1"/>
                    </a:cubicBezTo>
                    <a:close/>
                  </a:path>
                </a:pathLst>
              </a:custGeom>
              <a:solidFill>
                <a:srgbClr val="FFD07E"/>
              </a:solidFill>
              <a:ln>
                <a:noFill/>
              </a:ln>
            </p:spPr>
            <p:txBody>
              <a:bodyPr spcFirstLastPara="1" wrap="square" lIns="201008" tIns="201008" rIns="201008" bIns="201008" anchor="ctr" anchorCtr="0">
                <a:noAutofit/>
              </a:bodyPr>
              <a:lstStyle/>
              <a:p>
                <a:endParaRPr sz="3957"/>
              </a:p>
            </p:txBody>
          </p:sp>
          <p:sp>
            <p:nvSpPr>
              <p:cNvPr id="75" name="Google Shape;2493;p33">
                <a:extLst>
                  <a:ext uri="{FF2B5EF4-FFF2-40B4-BE49-F238E27FC236}">
                    <a16:creationId xmlns:a16="http://schemas.microsoft.com/office/drawing/2014/main" xmlns="" id="{9BCA42E7-8FC3-4B8A-9541-9C7724E9BCB0}"/>
                  </a:ext>
                </a:extLst>
              </p:cNvPr>
              <p:cNvSpPr/>
              <p:nvPr/>
            </p:nvSpPr>
            <p:spPr>
              <a:xfrm>
                <a:off x="2634141" y="1524400"/>
                <a:ext cx="57846" cy="57815"/>
              </a:xfrm>
              <a:custGeom>
                <a:avLst/>
                <a:gdLst/>
                <a:ahLst/>
                <a:cxnLst/>
                <a:rect l="l" t="t" r="r" b="b"/>
                <a:pathLst>
                  <a:path w="1830" h="1829" extrusionOk="0">
                    <a:moveTo>
                      <a:pt x="900" y="0"/>
                    </a:moveTo>
                    <a:cubicBezTo>
                      <a:pt x="390" y="0"/>
                      <a:pt x="1" y="390"/>
                      <a:pt x="1" y="900"/>
                    </a:cubicBezTo>
                    <a:cubicBezTo>
                      <a:pt x="1" y="1409"/>
                      <a:pt x="390" y="1829"/>
                      <a:pt x="900" y="1829"/>
                    </a:cubicBezTo>
                    <a:cubicBezTo>
                      <a:pt x="1410" y="1829"/>
                      <a:pt x="1829" y="1409"/>
                      <a:pt x="1829" y="900"/>
                    </a:cubicBezTo>
                    <a:cubicBezTo>
                      <a:pt x="1829" y="390"/>
                      <a:pt x="1410" y="0"/>
                      <a:pt x="900" y="0"/>
                    </a:cubicBezTo>
                    <a:close/>
                  </a:path>
                </a:pathLst>
              </a:custGeom>
              <a:solidFill>
                <a:srgbClr val="FFD07E"/>
              </a:solidFill>
              <a:ln>
                <a:noFill/>
              </a:ln>
            </p:spPr>
            <p:txBody>
              <a:bodyPr spcFirstLastPara="1" wrap="square" lIns="201008" tIns="201008" rIns="201008" bIns="201008" anchor="ctr" anchorCtr="0">
                <a:noAutofit/>
              </a:bodyPr>
              <a:lstStyle/>
              <a:p>
                <a:endParaRPr sz="3957"/>
              </a:p>
            </p:txBody>
          </p:sp>
          <p:sp>
            <p:nvSpPr>
              <p:cNvPr id="76" name="Google Shape;2494;p33">
                <a:extLst>
                  <a:ext uri="{FF2B5EF4-FFF2-40B4-BE49-F238E27FC236}">
                    <a16:creationId xmlns:a16="http://schemas.microsoft.com/office/drawing/2014/main" xmlns="" id="{1F0B83CE-5BE8-4974-933B-C8B34955ED92}"/>
                  </a:ext>
                </a:extLst>
              </p:cNvPr>
              <p:cNvSpPr/>
              <p:nvPr/>
            </p:nvSpPr>
            <p:spPr>
              <a:xfrm>
                <a:off x="2574462" y="1410699"/>
                <a:ext cx="54021" cy="54021"/>
              </a:xfrm>
              <a:custGeom>
                <a:avLst/>
                <a:gdLst/>
                <a:ahLst/>
                <a:cxnLst/>
                <a:rect l="l" t="t" r="r" b="b"/>
                <a:pathLst>
                  <a:path w="1709" h="1709" extrusionOk="0">
                    <a:moveTo>
                      <a:pt x="840" y="0"/>
                    </a:moveTo>
                    <a:cubicBezTo>
                      <a:pt x="390" y="0"/>
                      <a:pt x="0" y="390"/>
                      <a:pt x="0" y="870"/>
                    </a:cubicBezTo>
                    <a:cubicBezTo>
                      <a:pt x="0" y="1349"/>
                      <a:pt x="390" y="1709"/>
                      <a:pt x="840" y="1709"/>
                    </a:cubicBezTo>
                    <a:cubicBezTo>
                      <a:pt x="1319" y="1709"/>
                      <a:pt x="1709" y="1349"/>
                      <a:pt x="1709" y="870"/>
                    </a:cubicBezTo>
                    <a:cubicBezTo>
                      <a:pt x="1709" y="390"/>
                      <a:pt x="1319" y="0"/>
                      <a:pt x="840" y="0"/>
                    </a:cubicBezTo>
                    <a:close/>
                  </a:path>
                </a:pathLst>
              </a:custGeom>
              <a:solidFill>
                <a:srgbClr val="FFD07E"/>
              </a:solidFill>
              <a:ln>
                <a:noFill/>
              </a:ln>
            </p:spPr>
            <p:txBody>
              <a:bodyPr spcFirstLastPara="1" wrap="square" lIns="201008" tIns="201008" rIns="201008" bIns="201008" anchor="ctr" anchorCtr="0">
                <a:noAutofit/>
              </a:bodyPr>
              <a:lstStyle/>
              <a:p>
                <a:endParaRPr sz="3957"/>
              </a:p>
            </p:txBody>
          </p:sp>
          <p:sp>
            <p:nvSpPr>
              <p:cNvPr id="77" name="Google Shape;2495;p33">
                <a:extLst>
                  <a:ext uri="{FF2B5EF4-FFF2-40B4-BE49-F238E27FC236}">
                    <a16:creationId xmlns:a16="http://schemas.microsoft.com/office/drawing/2014/main" xmlns="" id="{762B1D64-5183-4309-9AB7-539EBDA1E17D}"/>
                  </a:ext>
                </a:extLst>
              </p:cNvPr>
              <p:cNvSpPr/>
              <p:nvPr/>
            </p:nvSpPr>
            <p:spPr>
              <a:xfrm>
                <a:off x="2486333" y="1318777"/>
                <a:ext cx="49312" cy="50260"/>
              </a:xfrm>
              <a:custGeom>
                <a:avLst/>
                <a:gdLst/>
                <a:ahLst/>
                <a:cxnLst/>
                <a:rect l="l" t="t" r="r" b="b"/>
                <a:pathLst>
                  <a:path w="1560" h="1590" extrusionOk="0">
                    <a:moveTo>
                      <a:pt x="780" y="1"/>
                    </a:moveTo>
                    <a:cubicBezTo>
                      <a:pt x="360" y="1"/>
                      <a:pt x="1" y="361"/>
                      <a:pt x="1" y="810"/>
                    </a:cubicBezTo>
                    <a:cubicBezTo>
                      <a:pt x="1" y="1230"/>
                      <a:pt x="360" y="1590"/>
                      <a:pt x="780" y="1590"/>
                    </a:cubicBezTo>
                    <a:cubicBezTo>
                      <a:pt x="1230" y="1590"/>
                      <a:pt x="1559" y="1230"/>
                      <a:pt x="1559" y="810"/>
                    </a:cubicBezTo>
                    <a:cubicBezTo>
                      <a:pt x="1559" y="361"/>
                      <a:pt x="1230" y="1"/>
                      <a:pt x="780" y="1"/>
                    </a:cubicBezTo>
                    <a:close/>
                  </a:path>
                </a:pathLst>
              </a:custGeom>
              <a:solidFill>
                <a:srgbClr val="FFD07E"/>
              </a:solidFill>
              <a:ln>
                <a:noFill/>
              </a:ln>
            </p:spPr>
            <p:txBody>
              <a:bodyPr spcFirstLastPara="1" wrap="square" lIns="201008" tIns="201008" rIns="201008" bIns="201008" anchor="ctr" anchorCtr="0">
                <a:noAutofit/>
              </a:bodyPr>
              <a:lstStyle/>
              <a:p>
                <a:endParaRPr sz="3957"/>
              </a:p>
            </p:txBody>
          </p:sp>
          <p:sp>
            <p:nvSpPr>
              <p:cNvPr id="78" name="Google Shape;2496;p33">
                <a:extLst>
                  <a:ext uri="{FF2B5EF4-FFF2-40B4-BE49-F238E27FC236}">
                    <a16:creationId xmlns:a16="http://schemas.microsoft.com/office/drawing/2014/main" xmlns="" id="{779920FD-FC7E-4C3F-8B5E-B1ED6AB9BD81}"/>
                  </a:ext>
                </a:extLst>
              </p:cNvPr>
              <p:cNvSpPr/>
              <p:nvPr/>
            </p:nvSpPr>
            <p:spPr>
              <a:xfrm>
                <a:off x="2376425" y="1255304"/>
                <a:ext cx="45518" cy="45518"/>
              </a:xfrm>
              <a:custGeom>
                <a:avLst/>
                <a:gdLst/>
                <a:ahLst/>
                <a:cxnLst/>
                <a:rect l="l" t="t" r="r" b="b"/>
                <a:pathLst>
                  <a:path w="1440" h="1440" extrusionOk="0">
                    <a:moveTo>
                      <a:pt x="720" y="1"/>
                    </a:moveTo>
                    <a:cubicBezTo>
                      <a:pt x="301" y="1"/>
                      <a:pt x="1" y="300"/>
                      <a:pt x="1" y="720"/>
                    </a:cubicBezTo>
                    <a:cubicBezTo>
                      <a:pt x="1" y="1110"/>
                      <a:pt x="301" y="1439"/>
                      <a:pt x="720" y="1439"/>
                    </a:cubicBezTo>
                    <a:cubicBezTo>
                      <a:pt x="1110" y="1439"/>
                      <a:pt x="1440" y="1110"/>
                      <a:pt x="1440" y="720"/>
                    </a:cubicBezTo>
                    <a:cubicBezTo>
                      <a:pt x="1440" y="300"/>
                      <a:pt x="1110" y="1"/>
                      <a:pt x="720" y="1"/>
                    </a:cubicBezTo>
                    <a:close/>
                  </a:path>
                </a:pathLst>
              </a:custGeom>
              <a:solidFill>
                <a:srgbClr val="FFD07E"/>
              </a:solidFill>
              <a:ln>
                <a:noFill/>
              </a:ln>
            </p:spPr>
            <p:txBody>
              <a:bodyPr spcFirstLastPara="1" wrap="square" lIns="201008" tIns="201008" rIns="201008" bIns="201008" anchor="ctr" anchorCtr="0">
                <a:noAutofit/>
              </a:bodyPr>
              <a:lstStyle/>
              <a:p>
                <a:endParaRPr sz="3957"/>
              </a:p>
            </p:txBody>
          </p:sp>
          <p:sp>
            <p:nvSpPr>
              <p:cNvPr id="79" name="Google Shape;2497;p33">
                <a:extLst>
                  <a:ext uri="{FF2B5EF4-FFF2-40B4-BE49-F238E27FC236}">
                    <a16:creationId xmlns:a16="http://schemas.microsoft.com/office/drawing/2014/main" xmlns="" id="{A2ECEBFA-5CFB-4818-B335-527DF9BC3A22}"/>
                  </a:ext>
                </a:extLst>
              </p:cNvPr>
              <p:cNvSpPr/>
              <p:nvPr/>
            </p:nvSpPr>
            <p:spPr>
              <a:xfrm>
                <a:off x="2252324" y="1224042"/>
                <a:ext cx="40777" cy="41725"/>
              </a:xfrm>
              <a:custGeom>
                <a:avLst/>
                <a:gdLst/>
                <a:ahLst/>
                <a:cxnLst/>
                <a:rect l="l" t="t" r="r" b="b"/>
                <a:pathLst>
                  <a:path w="1290" h="1320" extrusionOk="0">
                    <a:moveTo>
                      <a:pt x="660" y="0"/>
                    </a:moveTo>
                    <a:cubicBezTo>
                      <a:pt x="300" y="0"/>
                      <a:pt x="0" y="300"/>
                      <a:pt x="0" y="660"/>
                    </a:cubicBezTo>
                    <a:cubicBezTo>
                      <a:pt x="0" y="1020"/>
                      <a:pt x="300" y="1319"/>
                      <a:pt x="660" y="1319"/>
                    </a:cubicBezTo>
                    <a:cubicBezTo>
                      <a:pt x="1019" y="1319"/>
                      <a:pt x="1289" y="1020"/>
                      <a:pt x="1289" y="660"/>
                    </a:cubicBezTo>
                    <a:cubicBezTo>
                      <a:pt x="1289" y="300"/>
                      <a:pt x="1019" y="0"/>
                      <a:pt x="660" y="0"/>
                    </a:cubicBezTo>
                    <a:close/>
                  </a:path>
                </a:pathLst>
              </a:custGeom>
              <a:solidFill>
                <a:srgbClr val="FFD07E"/>
              </a:solidFill>
              <a:ln>
                <a:noFill/>
              </a:ln>
            </p:spPr>
            <p:txBody>
              <a:bodyPr spcFirstLastPara="1" wrap="square" lIns="201008" tIns="201008" rIns="201008" bIns="201008" anchor="ctr" anchorCtr="0">
                <a:noAutofit/>
              </a:bodyPr>
              <a:lstStyle/>
              <a:p>
                <a:endParaRPr sz="3957"/>
              </a:p>
            </p:txBody>
          </p:sp>
        </p:grpSp>
        <p:sp>
          <p:nvSpPr>
            <p:cNvPr id="61" name="Google Shape;2499;p33">
              <a:extLst>
                <a:ext uri="{FF2B5EF4-FFF2-40B4-BE49-F238E27FC236}">
                  <a16:creationId xmlns:a16="http://schemas.microsoft.com/office/drawing/2014/main" xmlns="" id="{4D1A9446-7FB0-463B-AD82-8E08AA37F630}"/>
                </a:ext>
              </a:extLst>
            </p:cNvPr>
            <p:cNvSpPr/>
            <p:nvPr/>
          </p:nvSpPr>
          <p:spPr>
            <a:xfrm>
              <a:off x="2221265" y="5338551"/>
              <a:ext cx="23004" cy="500039"/>
            </a:xfrm>
            <a:custGeom>
              <a:avLst/>
              <a:gdLst/>
              <a:ahLst/>
              <a:cxnLst/>
              <a:rect l="l" t="t" r="r" b="b"/>
              <a:pathLst>
                <a:path w="331" h="7195" extrusionOk="0">
                  <a:moveTo>
                    <a:pt x="1" y="1"/>
                  </a:moveTo>
                  <a:lnTo>
                    <a:pt x="1" y="7194"/>
                  </a:lnTo>
                  <a:lnTo>
                    <a:pt x="331" y="7194"/>
                  </a:lnTo>
                  <a:lnTo>
                    <a:pt x="331" y="1"/>
                  </a:lnTo>
                  <a:close/>
                </a:path>
              </a:pathLst>
            </a:custGeom>
            <a:solidFill>
              <a:srgbClr val="FFD07E"/>
            </a:solidFill>
            <a:ln w="19050" cap="flat" cmpd="sng">
              <a:solidFill>
                <a:schemeClr val="accent3"/>
              </a:solidFill>
              <a:prstDash val="solid"/>
              <a:round/>
              <a:headEnd type="none" w="sm" len="sm"/>
              <a:tailEnd type="none" w="sm" len="sm"/>
            </a:ln>
          </p:spPr>
          <p:txBody>
            <a:bodyPr spcFirstLastPara="1" wrap="square" lIns="201008" tIns="201008" rIns="201008" bIns="201008" anchor="ctr" anchorCtr="0">
              <a:noAutofit/>
            </a:bodyPr>
            <a:lstStyle/>
            <a:p>
              <a:endParaRPr sz="3957"/>
            </a:p>
          </p:txBody>
        </p:sp>
        <p:sp>
          <p:nvSpPr>
            <p:cNvPr id="62" name="Google Shape;2500;p33">
              <a:extLst>
                <a:ext uri="{FF2B5EF4-FFF2-40B4-BE49-F238E27FC236}">
                  <a16:creationId xmlns:a16="http://schemas.microsoft.com/office/drawing/2014/main" xmlns="" id="{F91FCA4F-48AB-456C-8601-9D3596CB7502}"/>
                </a:ext>
              </a:extLst>
            </p:cNvPr>
            <p:cNvSpPr/>
            <p:nvPr/>
          </p:nvSpPr>
          <p:spPr>
            <a:xfrm>
              <a:off x="740898" y="2092828"/>
              <a:ext cx="2881045" cy="4168426"/>
            </a:xfrm>
            <a:custGeom>
              <a:avLst/>
              <a:gdLst/>
              <a:ahLst/>
              <a:cxnLst/>
              <a:rect l="l" t="t" r="r" b="b"/>
              <a:pathLst>
                <a:path w="41455" h="59979" extrusionOk="0">
                  <a:moveTo>
                    <a:pt x="7613" y="0"/>
                  </a:moveTo>
                  <a:lnTo>
                    <a:pt x="7613" y="510"/>
                  </a:lnTo>
                  <a:lnTo>
                    <a:pt x="9112" y="510"/>
                  </a:lnTo>
                  <a:lnTo>
                    <a:pt x="9112" y="0"/>
                  </a:lnTo>
                  <a:close/>
                  <a:moveTo>
                    <a:pt x="10611" y="0"/>
                  </a:moveTo>
                  <a:lnTo>
                    <a:pt x="10611" y="510"/>
                  </a:lnTo>
                  <a:lnTo>
                    <a:pt x="12140" y="510"/>
                  </a:lnTo>
                  <a:lnTo>
                    <a:pt x="12140" y="0"/>
                  </a:lnTo>
                  <a:close/>
                  <a:moveTo>
                    <a:pt x="13638" y="0"/>
                  </a:moveTo>
                  <a:lnTo>
                    <a:pt x="13638" y="510"/>
                  </a:lnTo>
                  <a:lnTo>
                    <a:pt x="15137" y="510"/>
                  </a:lnTo>
                  <a:lnTo>
                    <a:pt x="15137" y="0"/>
                  </a:lnTo>
                  <a:close/>
                  <a:moveTo>
                    <a:pt x="16636" y="0"/>
                  </a:moveTo>
                  <a:lnTo>
                    <a:pt x="16636" y="510"/>
                  </a:lnTo>
                  <a:lnTo>
                    <a:pt x="18134" y="510"/>
                  </a:lnTo>
                  <a:lnTo>
                    <a:pt x="18134" y="0"/>
                  </a:lnTo>
                  <a:close/>
                  <a:moveTo>
                    <a:pt x="19633" y="0"/>
                  </a:moveTo>
                  <a:lnTo>
                    <a:pt x="19633" y="510"/>
                  </a:lnTo>
                  <a:lnTo>
                    <a:pt x="21132" y="510"/>
                  </a:lnTo>
                  <a:lnTo>
                    <a:pt x="21132" y="0"/>
                  </a:lnTo>
                  <a:close/>
                  <a:moveTo>
                    <a:pt x="22631" y="0"/>
                  </a:moveTo>
                  <a:lnTo>
                    <a:pt x="22631" y="510"/>
                  </a:lnTo>
                  <a:lnTo>
                    <a:pt x="24159" y="510"/>
                  </a:lnTo>
                  <a:lnTo>
                    <a:pt x="24159" y="0"/>
                  </a:lnTo>
                  <a:close/>
                  <a:moveTo>
                    <a:pt x="25658" y="0"/>
                  </a:moveTo>
                  <a:lnTo>
                    <a:pt x="25658" y="510"/>
                  </a:lnTo>
                  <a:lnTo>
                    <a:pt x="27157" y="510"/>
                  </a:lnTo>
                  <a:lnTo>
                    <a:pt x="27157" y="0"/>
                  </a:lnTo>
                  <a:close/>
                  <a:moveTo>
                    <a:pt x="28655" y="0"/>
                  </a:moveTo>
                  <a:lnTo>
                    <a:pt x="28655" y="510"/>
                  </a:lnTo>
                  <a:lnTo>
                    <a:pt x="30154" y="510"/>
                  </a:lnTo>
                  <a:lnTo>
                    <a:pt x="30154" y="0"/>
                  </a:lnTo>
                  <a:close/>
                  <a:moveTo>
                    <a:pt x="31653" y="0"/>
                  </a:moveTo>
                  <a:lnTo>
                    <a:pt x="31653" y="510"/>
                  </a:lnTo>
                  <a:lnTo>
                    <a:pt x="33151" y="510"/>
                  </a:lnTo>
                  <a:lnTo>
                    <a:pt x="33151" y="0"/>
                  </a:lnTo>
                  <a:close/>
                  <a:moveTo>
                    <a:pt x="5066" y="0"/>
                  </a:moveTo>
                  <a:cubicBezTo>
                    <a:pt x="4946" y="0"/>
                    <a:pt x="4826" y="30"/>
                    <a:pt x="4706" y="30"/>
                  </a:cubicBezTo>
                  <a:lnTo>
                    <a:pt x="4616" y="30"/>
                  </a:lnTo>
                  <a:lnTo>
                    <a:pt x="4676" y="540"/>
                  </a:lnTo>
                  <a:cubicBezTo>
                    <a:pt x="4886" y="510"/>
                    <a:pt x="5066" y="510"/>
                    <a:pt x="5275" y="510"/>
                  </a:cubicBezTo>
                  <a:lnTo>
                    <a:pt x="6115" y="510"/>
                  </a:lnTo>
                  <a:lnTo>
                    <a:pt x="6115" y="0"/>
                  </a:lnTo>
                  <a:close/>
                  <a:moveTo>
                    <a:pt x="34680" y="0"/>
                  </a:moveTo>
                  <a:lnTo>
                    <a:pt x="34680" y="510"/>
                  </a:lnTo>
                  <a:lnTo>
                    <a:pt x="36179" y="510"/>
                  </a:lnTo>
                  <a:cubicBezTo>
                    <a:pt x="36598" y="510"/>
                    <a:pt x="37048" y="570"/>
                    <a:pt x="37468" y="689"/>
                  </a:cubicBezTo>
                  <a:lnTo>
                    <a:pt x="37588" y="210"/>
                  </a:lnTo>
                  <a:cubicBezTo>
                    <a:pt x="37558" y="180"/>
                    <a:pt x="37528" y="180"/>
                    <a:pt x="37498" y="180"/>
                  </a:cubicBezTo>
                  <a:cubicBezTo>
                    <a:pt x="37498" y="180"/>
                    <a:pt x="37498" y="150"/>
                    <a:pt x="37468" y="150"/>
                  </a:cubicBezTo>
                  <a:lnTo>
                    <a:pt x="37378" y="150"/>
                  </a:lnTo>
                  <a:cubicBezTo>
                    <a:pt x="37378" y="120"/>
                    <a:pt x="37348" y="120"/>
                    <a:pt x="37348" y="120"/>
                  </a:cubicBezTo>
                  <a:lnTo>
                    <a:pt x="37228" y="120"/>
                  </a:lnTo>
                  <a:cubicBezTo>
                    <a:pt x="37228" y="90"/>
                    <a:pt x="37228" y="90"/>
                    <a:pt x="37228" y="90"/>
                  </a:cubicBezTo>
                  <a:lnTo>
                    <a:pt x="37078" y="90"/>
                  </a:lnTo>
                  <a:cubicBezTo>
                    <a:pt x="37078" y="60"/>
                    <a:pt x="37078" y="60"/>
                    <a:pt x="37078" y="60"/>
                  </a:cubicBezTo>
                  <a:lnTo>
                    <a:pt x="36868" y="60"/>
                  </a:lnTo>
                  <a:cubicBezTo>
                    <a:pt x="36868" y="60"/>
                    <a:pt x="36868" y="60"/>
                    <a:pt x="36868" y="30"/>
                  </a:cubicBezTo>
                  <a:lnTo>
                    <a:pt x="36598" y="30"/>
                  </a:lnTo>
                  <a:cubicBezTo>
                    <a:pt x="36598" y="30"/>
                    <a:pt x="36598" y="0"/>
                    <a:pt x="36598" y="0"/>
                  </a:cubicBezTo>
                  <a:close/>
                  <a:moveTo>
                    <a:pt x="3177" y="450"/>
                  </a:moveTo>
                  <a:cubicBezTo>
                    <a:pt x="2818" y="599"/>
                    <a:pt x="2488" y="779"/>
                    <a:pt x="2158" y="1019"/>
                  </a:cubicBezTo>
                  <a:lnTo>
                    <a:pt x="2128" y="1019"/>
                  </a:lnTo>
                  <a:cubicBezTo>
                    <a:pt x="2128" y="1019"/>
                    <a:pt x="2128" y="1049"/>
                    <a:pt x="2128" y="1049"/>
                  </a:cubicBezTo>
                  <a:lnTo>
                    <a:pt x="2098" y="1049"/>
                  </a:lnTo>
                  <a:cubicBezTo>
                    <a:pt x="2098" y="1049"/>
                    <a:pt x="2098" y="1049"/>
                    <a:pt x="2098" y="1079"/>
                  </a:cubicBezTo>
                  <a:lnTo>
                    <a:pt x="2068" y="1079"/>
                  </a:lnTo>
                  <a:cubicBezTo>
                    <a:pt x="2008" y="1139"/>
                    <a:pt x="1948" y="1169"/>
                    <a:pt x="1888" y="1229"/>
                  </a:cubicBezTo>
                  <a:lnTo>
                    <a:pt x="2218" y="1619"/>
                  </a:lnTo>
                  <a:cubicBezTo>
                    <a:pt x="2578" y="1319"/>
                    <a:pt x="2967" y="1079"/>
                    <a:pt x="3357" y="899"/>
                  </a:cubicBezTo>
                  <a:lnTo>
                    <a:pt x="3177" y="450"/>
                  </a:lnTo>
                  <a:close/>
                  <a:moveTo>
                    <a:pt x="38966" y="809"/>
                  </a:moveTo>
                  <a:lnTo>
                    <a:pt x="38697" y="1229"/>
                  </a:lnTo>
                  <a:cubicBezTo>
                    <a:pt x="39086" y="1469"/>
                    <a:pt x="39446" y="1768"/>
                    <a:pt x="39746" y="2098"/>
                  </a:cubicBezTo>
                  <a:lnTo>
                    <a:pt x="40105" y="1768"/>
                  </a:lnTo>
                  <a:cubicBezTo>
                    <a:pt x="40105" y="1768"/>
                    <a:pt x="40105" y="1739"/>
                    <a:pt x="40076" y="1739"/>
                  </a:cubicBezTo>
                  <a:cubicBezTo>
                    <a:pt x="40076" y="1709"/>
                    <a:pt x="40076" y="1709"/>
                    <a:pt x="40076" y="1709"/>
                  </a:cubicBezTo>
                  <a:cubicBezTo>
                    <a:pt x="40046" y="1679"/>
                    <a:pt x="39986" y="1649"/>
                    <a:pt x="39956" y="1619"/>
                  </a:cubicBezTo>
                  <a:cubicBezTo>
                    <a:pt x="39956" y="1619"/>
                    <a:pt x="39956" y="1589"/>
                    <a:pt x="39956" y="1589"/>
                  </a:cubicBezTo>
                  <a:cubicBezTo>
                    <a:pt x="39926" y="1589"/>
                    <a:pt x="39926" y="1589"/>
                    <a:pt x="39926" y="1559"/>
                  </a:cubicBezTo>
                  <a:cubicBezTo>
                    <a:pt x="39896" y="1559"/>
                    <a:pt x="39896" y="1529"/>
                    <a:pt x="39866" y="1529"/>
                  </a:cubicBezTo>
                  <a:cubicBezTo>
                    <a:pt x="39866" y="1529"/>
                    <a:pt x="39866" y="1499"/>
                    <a:pt x="39866" y="1499"/>
                  </a:cubicBezTo>
                  <a:lnTo>
                    <a:pt x="39836" y="1499"/>
                  </a:lnTo>
                  <a:cubicBezTo>
                    <a:pt x="39836" y="1499"/>
                    <a:pt x="39836" y="1499"/>
                    <a:pt x="39836" y="1469"/>
                  </a:cubicBezTo>
                  <a:lnTo>
                    <a:pt x="39806" y="1469"/>
                  </a:lnTo>
                  <a:cubicBezTo>
                    <a:pt x="39806" y="1439"/>
                    <a:pt x="39806" y="1439"/>
                    <a:pt x="39806" y="1439"/>
                  </a:cubicBezTo>
                  <a:lnTo>
                    <a:pt x="39776" y="1439"/>
                  </a:lnTo>
                  <a:cubicBezTo>
                    <a:pt x="39776" y="1439"/>
                    <a:pt x="39776" y="1409"/>
                    <a:pt x="39776" y="1409"/>
                  </a:cubicBezTo>
                  <a:lnTo>
                    <a:pt x="39746" y="1409"/>
                  </a:lnTo>
                  <a:cubicBezTo>
                    <a:pt x="39746" y="1409"/>
                    <a:pt x="39746" y="1379"/>
                    <a:pt x="39746" y="1379"/>
                  </a:cubicBezTo>
                  <a:lnTo>
                    <a:pt x="39716" y="1379"/>
                  </a:lnTo>
                  <a:cubicBezTo>
                    <a:pt x="39716" y="1349"/>
                    <a:pt x="39716" y="1349"/>
                    <a:pt x="39716" y="1349"/>
                  </a:cubicBezTo>
                  <a:lnTo>
                    <a:pt x="39686" y="1349"/>
                  </a:lnTo>
                  <a:cubicBezTo>
                    <a:pt x="39686" y="1349"/>
                    <a:pt x="39686" y="1349"/>
                    <a:pt x="39686" y="1319"/>
                  </a:cubicBezTo>
                  <a:lnTo>
                    <a:pt x="39656" y="1319"/>
                  </a:lnTo>
                  <a:cubicBezTo>
                    <a:pt x="39656" y="1289"/>
                    <a:pt x="39626" y="1289"/>
                    <a:pt x="39626" y="1289"/>
                  </a:cubicBezTo>
                  <a:lnTo>
                    <a:pt x="39596" y="1289"/>
                  </a:lnTo>
                  <a:cubicBezTo>
                    <a:pt x="39596" y="1259"/>
                    <a:pt x="39596" y="1259"/>
                    <a:pt x="39596" y="1259"/>
                  </a:cubicBezTo>
                  <a:lnTo>
                    <a:pt x="39566" y="1259"/>
                  </a:lnTo>
                  <a:cubicBezTo>
                    <a:pt x="39566" y="1229"/>
                    <a:pt x="39566" y="1229"/>
                    <a:pt x="39566" y="1229"/>
                  </a:cubicBezTo>
                  <a:lnTo>
                    <a:pt x="39536" y="1229"/>
                  </a:lnTo>
                  <a:cubicBezTo>
                    <a:pt x="39536" y="1199"/>
                    <a:pt x="39536" y="1199"/>
                    <a:pt x="39536" y="1199"/>
                  </a:cubicBezTo>
                  <a:lnTo>
                    <a:pt x="39506" y="1199"/>
                  </a:lnTo>
                  <a:cubicBezTo>
                    <a:pt x="39506" y="1199"/>
                    <a:pt x="39506" y="1199"/>
                    <a:pt x="39506" y="1169"/>
                  </a:cubicBezTo>
                  <a:lnTo>
                    <a:pt x="39476" y="1169"/>
                  </a:lnTo>
                  <a:cubicBezTo>
                    <a:pt x="39476" y="1169"/>
                    <a:pt x="39476" y="1169"/>
                    <a:pt x="39476" y="1139"/>
                  </a:cubicBezTo>
                  <a:lnTo>
                    <a:pt x="39446" y="1139"/>
                  </a:lnTo>
                  <a:cubicBezTo>
                    <a:pt x="39446" y="1139"/>
                    <a:pt x="39416" y="1139"/>
                    <a:pt x="39416" y="1109"/>
                  </a:cubicBezTo>
                  <a:lnTo>
                    <a:pt x="39386" y="1109"/>
                  </a:lnTo>
                  <a:cubicBezTo>
                    <a:pt x="39386" y="1109"/>
                    <a:pt x="39386" y="1079"/>
                    <a:pt x="39386" y="1079"/>
                  </a:cubicBezTo>
                  <a:lnTo>
                    <a:pt x="39356" y="1079"/>
                  </a:lnTo>
                  <a:cubicBezTo>
                    <a:pt x="39356" y="1079"/>
                    <a:pt x="39356" y="1079"/>
                    <a:pt x="39356" y="1049"/>
                  </a:cubicBezTo>
                  <a:lnTo>
                    <a:pt x="39326" y="1049"/>
                  </a:lnTo>
                  <a:cubicBezTo>
                    <a:pt x="39206" y="959"/>
                    <a:pt x="39086" y="869"/>
                    <a:pt x="38966" y="809"/>
                  </a:cubicBezTo>
                  <a:close/>
                  <a:moveTo>
                    <a:pt x="899" y="2338"/>
                  </a:moveTo>
                  <a:cubicBezTo>
                    <a:pt x="899" y="2338"/>
                    <a:pt x="869" y="2368"/>
                    <a:pt x="869" y="2368"/>
                  </a:cubicBezTo>
                  <a:cubicBezTo>
                    <a:pt x="869" y="2368"/>
                    <a:pt x="869" y="2398"/>
                    <a:pt x="869" y="2398"/>
                  </a:cubicBezTo>
                  <a:lnTo>
                    <a:pt x="839" y="2398"/>
                  </a:lnTo>
                  <a:cubicBezTo>
                    <a:pt x="839" y="2398"/>
                    <a:pt x="839" y="2428"/>
                    <a:pt x="839" y="2428"/>
                  </a:cubicBezTo>
                  <a:cubicBezTo>
                    <a:pt x="809" y="2458"/>
                    <a:pt x="809" y="2458"/>
                    <a:pt x="809" y="2458"/>
                  </a:cubicBezTo>
                  <a:cubicBezTo>
                    <a:pt x="809" y="2488"/>
                    <a:pt x="809" y="2488"/>
                    <a:pt x="809" y="2488"/>
                  </a:cubicBezTo>
                  <a:cubicBezTo>
                    <a:pt x="779" y="2488"/>
                    <a:pt x="779" y="2518"/>
                    <a:pt x="779" y="2518"/>
                  </a:cubicBezTo>
                  <a:cubicBezTo>
                    <a:pt x="779" y="2518"/>
                    <a:pt x="779" y="2548"/>
                    <a:pt x="779" y="2548"/>
                  </a:cubicBezTo>
                  <a:lnTo>
                    <a:pt x="749" y="2548"/>
                  </a:lnTo>
                  <a:cubicBezTo>
                    <a:pt x="749" y="2548"/>
                    <a:pt x="749" y="2578"/>
                    <a:pt x="749" y="2578"/>
                  </a:cubicBezTo>
                  <a:lnTo>
                    <a:pt x="719" y="2578"/>
                  </a:lnTo>
                  <a:cubicBezTo>
                    <a:pt x="719" y="2608"/>
                    <a:pt x="719" y="2608"/>
                    <a:pt x="719" y="2608"/>
                  </a:cubicBezTo>
                  <a:cubicBezTo>
                    <a:pt x="719" y="2608"/>
                    <a:pt x="719" y="2608"/>
                    <a:pt x="719" y="2638"/>
                  </a:cubicBezTo>
                  <a:lnTo>
                    <a:pt x="689" y="2638"/>
                  </a:lnTo>
                  <a:cubicBezTo>
                    <a:pt x="689" y="2668"/>
                    <a:pt x="689" y="2668"/>
                    <a:pt x="689" y="2668"/>
                  </a:cubicBezTo>
                  <a:cubicBezTo>
                    <a:pt x="689" y="2668"/>
                    <a:pt x="689" y="2668"/>
                    <a:pt x="689" y="2698"/>
                  </a:cubicBezTo>
                  <a:lnTo>
                    <a:pt x="659" y="2698"/>
                  </a:lnTo>
                  <a:cubicBezTo>
                    <a:pt x="659" y="2698"/>
                    <a:pt x="659" y="2728"/>
                    <a:pt x="659" y="2728"/>
                  </a:cubicBezTo>
                  <a:cubicBezTo>
                    <a:pt x="659" y="2728"/>
                    <a:pt x="659" y="2728"/>
                    <a:pt x="659" y="2758"/>
                  </a:cubicBezTo>
                  <a:lnTo>
                    <a:pt x="629" y="2758"/>
                  </a:lnTo>
                  <a:cubicBezTo>
                    <a:pt x="629" y="2788"/>
                    <a:pt x="629" y="2788"/>
                    <a:pt x="629" y="2788"/>
                  </a:cubicBezTo>
                  <a:cubicBezTo>
                    <a:pt x="629" y="2818"/>
                    <a:pt x="599" y="2818"/>
                    <a:pt x="599" y="2818"/>
                  </a:cubicBezTo>
                  <a:cubicBezTo>
                    <a:pt x="599" y="2818"/>
                    <a:pt x="599" y="2818"/>
                    <a:pt x="599" y="2848"/>
                  </a:cubicBezTo>
                  <a:lnTo>
                    <a:pt x="570" y="2848"/>
                  </a:lnTo>
                  <a:cubicBezTo>
                    <a:pt x="570" y="2878"/>
                    <a:pt x="570" y="2878"/>
                    <a:pt x="570" y="2878"/>
                  </a:cubicBezTo>
                  <a:cubicBezTo>
                    <a:pt x="570" y="2908"/>
                    <a:pt x="570" y="2908"/>
                    <a:pt x="570" y="2908"/>
                  </a:cubicBezTo>
                  <a:lnTo>
                    <a:pt x="540" y="2908"/>
                  </a:lnTo>
                  <a:cubicBezTo>
                    <a:pt x="540" y="2937"/>
                    <a:pt x="540" y="2937"/>
                    <a:pt x="540" y="2937"/>
                  </a:cubicBezTo>
                  <a:cubicBezTo>
                    <a:pt x="540" y="2937"/>
                    <a:pt x="540" y="2937"/>
                    <a:pt x="540" y="2967"/>
                  </a:cubicBezTo>
                  <a:lnTo>
                    <a:pt x="510" y="2967"/>
                  </a:lnTo>
                  <a:cubicBezTo>
                    <a:pt x="510" y="2997"/>
                    <a:pt x="510" y="2997"/>
                    <a:pt x="510" y="2997"/>
                  </a:cubicBezTo>
                  <a:cubicBezTo>
                    <a:pt x="510" y="3027"/>
                    <a:pt x="510" y="3027"/>
                    <a:pt x="510" y="3027"/>
                  </a:cubicBezTo>
                  <a:cubicBezTo>
                    <a:pt x="510" y="3027"/>
                    <a:pt x="510" y="3027"/>
                    <a:pt x="480" y="3057"/>
                  </a:cubicBezTo>
                  <a:cubicBezTo>
                    <a:pt x="480" y="3087"/>
                    <a:pt x="480" y="3087"/>
                    <a:pt x="480" y="3087"/>
                  </a:cubicBezTo>
                  <a:cubicBezTo>
                    <a:pt x="480" y="3087"/>
                    <a:pt x="480" y="3087"/>
                    <a:pt x="480" y="3117"/>
                  </a:cubicBezTo>
                  <a:lnTo>
                    <a:pt x="450" y="3117"/>
                  </a:lnTo>
                  <a:cubicBezTo>
                    <a:pt x="450" y="3117"/>
                    <a:pt x="450" y="3147"/>
                    <a:pt x="450" y="3147"/>
                  </a:cubicBezTo>
                  <a:cubicBezTo>
                    <a:pt x="450" y="3147"/>
                    <a:pt x="450" y="3177"/>
                    <a:pt x="450" y="3177"/>
                  </a:cubicBezTo>
                  <a:lnTo>
                    <a:pt x="420" y="3177"/>
                  </a:lnTo>
                  <a:cubicBezTo>
                    <a:pt x="420" y="3177"/>
                    <a:pt x="420" y="3207"/>
                    <a:pt x="420" y="3207"/>
                  </a:cubicBezTo>
                  <a:cubicBezTo>
                    <a:pt x="420" y="3237"/>
                    <a:pt x="420" y="3237"/>
                    <a:pt x="420" y="3237"/>
                  </a:cubicBezTo>
                  <a:lnTo>
                    <a:pt x="390" y="3237"/>
                  </a:lnTo>
                  <a:cubicBezTo>
                    <a:pt x="390" y="3237"/>
                    <a:pt x="390" y="3237"/>
                    <a:pt x="390" y="3267"/>
                  </a:cubicBezTo>
                  <a:cubicBezTo>
                    <a:pt x="390" y="3297"/>
                    <a:pt x="390" y="3297"/>
                    <a:pt x="390" y="3297"/>
                  </a:cubicBezTo>
                  <a:cubicBezTo>
                    <a:pt x="390" y="3297"/>
                    <a:pt x="390" y="3327"/>
                    <a:pt x="390" y="3327"/>
                  </a:cubicBezTo>
                  <a:lnTo>
                    <a:pt x="360" y="3327"/>
                  </a:lnTo>
                  <a:cubicBezTo>
                    <a:pt x="360" y="3327"/>
                    <a:pt x="360" y="3357"/>
                    <a:pt x="360" y="3357"/>
                  </a:cubicBezTo>
                  <a:cubicBezTo>
                    <a:pt x="360" y="3357"/>
                    <a:pt x="360" y="3357"/>
                    <a:pt x="360" y="3387"/>
                  </a:cubicBezTo>
                  <a:cubicBezTo>
                    <a:pt x="300" y="3477"/>
                    <a:pt x="270" y="3597"/>
                    <a:pt x="240" y="3687"/>
                  </a:cubicBezTo>
                  <a:lnTo>
                    <a:pt x="719" y="3837"/>
                  </a:lnTo>
                  <a:cubicBezTo>
                    <a:pt x="869" y="3417"/>
                    <a:pt x="1049" y="2997"/>
                    <a:pt x="1319" y="2608"/>
                  </a:cubicBezTo>
                  <a:lnTo>
                    <a:pt x="899" y="2338"/>
                  </a:lnTo>
                  <a:close/>
                  <a:moveTo>
                    <a:pt x="40945" y="3027"/>
                  </a:moveTo>
                  <a:lnTo>
                    <a:pt x="40495" y="3237"/>
                  </a:lnTo>
                  <a:cubicBezTo>
                    <a:pt x="40675" y="3657"/>
                    <a:pt x="40825" y="4076"/>
                    <a:pt x="40885" y="4526"/>
                  </a:cubicBezTo>
                  <a:lnTo>
                    <a:pt x="41394" y="4436"/>
                  </a:lnTo>
                  <a:cubicBezTo>
                    <a:pt x="41304" y="3957"/>
                    <a:pt x="41155" y="3477"/>
                    <a:pt x="40945" y="3027"/>
                  </a:cubicBezTo>
                  <a:close/>
                  <a:moveTo>
                    <a:pt x="0" y="5156"/>
                  </a:moveTo>
                  <a:cubicBezTo>
                    <a:pt x="0" y="5186"/>
                    <a:pt x="0" y="5216"/>
                    <a:pt x="0" y="5245"/>
                  </a:cubicBezTo>
                  <a:lnTo>
                    <a:pt x="0" y="5275"/>
                  </a:lnTo>
                  <a:lnTo>
                    <a:pt x="0" y="6654"/>
                  </a:lnTo>
                  <a:lnTo>
                    <a:pt x="510" y="6654"/>
                  </a:lnTo>
                  <a:lnTo>
                    <a:pt x="510" y="5275"/>
                  </a:lnTo>
                  <a:lnTo>
                    <a:pt x="510" y="5186"/>
                  </a:lnTo>
                  <a:lnTo>
                    <a:pt x="0" y="5156"/>
                  </a:lnTo>
                  <a:close/>
                  <a:moveTo>
                    <a:pt x="40945" y="5965"/>
                  </a:moveTo>
                  <a:lnTo>
                    <a:pt x="40945" y="7464"/>
                  </a:lnTo>
                  <a:lnTo>
                    <a:pt x="41454" y="7464"/>
                  </a:lnTo>
                  <a:lnTo>
                    <a:pt x="41454" y="5965"/>
                  </a:lnTo>
                  <a:close/>
                  <a:moveTo>
                    <a:pt x="0" y="8183"/>
                  </a:moveTo>
                  <a:lnTo>
                    <a:pt x="0" y="9682"/>
                  </a:lnTo>
                  <a:lnTo>
                    <a:pt x="510" y="9682"/>
                  </a:lnTo>
                  <a:lnTo>
                    <a:pt x="510" y="8183"/>
                  </a:lnTo>
                  <a:close/>
                  <a:moveTo>
                    <a:pt x="40945" y="8962"/>
                  </a:moveTo>
                  <a:lnTo>
                    <a:pt x="40945" y="10461"/>
                  </a:lnTo>
                  <a:lnTo>
                    <a:pt x="41454" y="10461"/>
                  </a:lnTo>
                  <a:lnTo>
                    <a:pt x="41454" y="8962"/>
                  </a:lnTo>
                  <a:close/>
                  <a:moveTo>
                    <a:pt x="0" y="11180"/>
                  </a:moveTo>
                  <a:lnTo>
                    <a:pt x="0" y="12679"/>
                  </a:lnTo>
                  <a:lnTo>
                    <a:pt x="510" y="12679"/>
                  </a:lnTo>
                  <a:lnTo>
                    <a:pt x="510" y="11180"/>
                  </a:lnTo>
                  <a:close/>
                  <a:moveTo>
                    <a:pt x="40945" y="11960"/>
                  </a:moveTo>
                  <a:lnTo>
                    <a:pt x="40945" y="13458"/>
                  </a:lnTo>
                  <a:lnTo>
                    <a:pt x="41454" y="13458"/>
                  </a:lnTo>
                  <a:lnTo>
                    <a:pt x="41454" y="11960"/>
                  </a:lnTo>
                  <a:close/>
                  <a:moveTo>
                    <a:pt x="0" y="14178"/>
                  </a:moveTo>
                  <a:lnTo>
                    <a:pt x="0" y="15677"/>
                  </a:lnTo>
                  <a:lnTo>
                    <a:pt x="510" y="15677"/>
                  </a:lnTo>
                  <a:lnTo>
                    <a:pt x="510" y="14178"/>
                  </a:lnTo>
                  <a:close/>
                  <a:moveTo>
                    <a:pt x="40945" y="14957"/>
                  </a:moveTo>
                  <a:lnTo>
                    <a:pt x="40945" y="16456"/>
                  </a:lnTo>
                  <a:lnTo>
                    <a:pt x="41454" y="16456"/>
                  </a:lnTo>
                  <a:lnTo>
                    <a:pt x="41454" y="14957"/>
                  </a:lnTo>
                  <a:close/>
                  <a:moveTo>
                    <a:pt x="0" y="17175"/>
                  </a:moveTo>
                  <a:lnTo>
                    <a:pt x="0" y="18704"/>
                  </a:lnTo>
                  <a:lnTo>
                    <a:pt x="510" y="18704"/>
                  </a:lnTo>
                  <a:lnTo>
                    <a:pt x="510" y="17175"/>
                  </a:lnTo>
                  <a:close/>
                  <a:moveTo>
                    <a:pt x="40945" y="17985"/>
                  </a:moveTo>
                  <a:lnTo>
                    <a:pt x="40945" y="19483"/>
                  </a:lnTo>
                  <a:lnTo>
                    <a:pt x="41454" y="19483"/>
                  </a:lnTo>
                  <a:lnTo>
                    <a:pt x="41454" y="17985"/>
                  </a:lnTo>
                  <a:close/>
                  <a:moveTo>
                    <a:pt x="0" y="20203"/>
                  </a:moveTo>
                  <a:lnTo>
                    <a:pt x="0" y="21701"/>
                  </a:lnTo>
                  <a:lnTo>
                    <a:pt x="510" y="21701"/>
                  </a:lnTo>
                  <a:lnTo>
                    <a:pt x="510" y="20203"/>
                  </a:lnTo>
                  <a:close/>
                  <a:moveTo>
                    <a:pt x="40945" y="20982"/>
                  </a:moveTo>
                  <a:lnTo>
                    <a:pt x="40945" y="22481"/>
                  </a:lnTo>
                  <a:lnTo>
                    <a:pt x="41454" y="22481"/>
                  </a:lnTo>
                  <a:lnTo>
                    <a:pt x="41454" y="20982"/>
                  </a:lnTo>
                  <a:close/>
                  <a:moveTo>
                    <a:pt x="0" y="23200"/>
                  </a:moveTo>
                  <a:lnTo>
                    <a:pt x="0" y="24699"/>
                  </a:lnTo>
                  <a:lnTo>
                    <a:pt x="510" y="24699"/>
                  </a:lnTo>
                  <a:lnTo>
                    <a:pt x="510" y="23200"/>
                  </a:lnTo>
                  <a:close/>
                  <a:moveTo>
                    <a:pt x="40945" y="23979"/>
                  </a:moveTo>
                  <a:lnTo>
                    <a:pt x="40945" y="25478"/>
                  </a:lnTo>
                  <a:lnTo>
                    <a:pt x="41454" y="25478"/>
                  </a:lnTo>
                  <a:lnTo>
                    <a:pt x="41454" y="23979"/>
                  </a:lnTo>
                  <a:close/>
                  <a:moveTo>
                    <a:pt x="0" y="26197"/>
                  </a:moveTo>
                  <a:lnTo>
                    <a:pt x="0" y="27696"/>
                  </a:lnTo>
                  <a:lnTo>
                    <a:pt x="510" y="27696"/>
                  </a:lnTo>
                  <a:lnTo>
                    <a:pt x="510" y="26197"/>
                  </a:lnTo>
                  <a:close/>
                  <a:moveTo>
                    <a:pt x="40945" y="26977"/>
                  </a:moveTo>
                  <a:lnTo>
                    <a:pt x="40945" y="28506"/>
                  </a:lnTo>
                  <a:lnTo>
                    <a:pt x="41454" y="28506"/>
                  </a:lnTo>
                  <a:lnTo>
                    <a:pt x="41454" y="26977"/>
                  </a:lnTo>
                  <a:close/>
                  <a:moveTo>
                    <a:pt x="0" y="29195"/>
                  </a:moveTo>
                  <a:lnTo>
                    <a:pt x="0" y="30724"/>
                  </a:lnTo>
                  <a:lnTo>
                    <a:pt x="510" y="30724"/>
                  </a:lnTo>
                  <a:lnTo>
                    <a:pt x="510" y="29195"/>
                  </a:lnTo>
                  <a:close/>
                  <a:moveTo>
                    <a:pt x="40945" y="30004"/>
                  </a:moveTo>
                  <a:lnTo>
                    <a:pt x="40945" y="31503"/>
                  </a:lnTo>
                  <a:lnTo>
                    <a:pt x="41454" y="31503"/>
                  </a:lnTo>
                  <a:lnTo>
                    <a:pt x="41454" y="30004"/>
                  </a:lnTo>
                  <a:close/>
                  <a:moveTo>
                    <a:pt x="0" y="32222"/>
                  </a:moveTo>
                  <a:lnTo>
                    <a:pt x="0" y="33721"/>
                  </a:lnTo>
                  <a:lnTo>
                    <a:pt x="510" y="33721"/>
                  </a:lnTo>
                  <a:lnTo>
                    <a:pt x="510" y="32222"/>
                  </a:lnTo>
                  <a:close/>
                  <a:moveTo>
                    <a:pt x="40945" y="33002"/>
                  </a:moveTo>
                  <a:lnTo>
                    <a:pt x="40945" y="34500"/>
                  </a:lnTo>
                  <a:lnTo>
                    <a:pt x="41454" y="34500"/>
                  </a:lnTo>
                  <a:lnTo>
                    <a:pt x="41454" y="33002"/>
                  </a:lnTo>
                  <a:close/>
                  <a:moveTo>
                    <a:pt x="0" y="35220"/>
                  </a:moveTo>
                  <a:lnTo>
                    <a:pt x="0" y="36718"/>
                  </a:lnTo>
                  <a:lnTo>
                    <a:pt x="510" y="36718"/>
                  </a:lnTo>
                  <a:lnTo>
                    <a:pt x="510" y="35220"/>
                  </a:lnTo>
                  <a:close/>
                  <a:moveTo>
                    <a:pt x="40945" y="35999"/>
                  </a:moveTo>
                  <a:lnTo>
                    <a:pt x="40945" y="37498"/>
                  </a:lnTo>
                  <a:lnTo>
                    <a:pt x="41454" y="37498"/>
                  </a:lnTo>
                  <a:lnTo>
                    <a:pt x="41454" y="35999"/>
                  </a:lnTo>
                  <a:close/>
                  <a:moveTo>
                    <a:pt x="0" y="38217"/>
                  </a:moveTo>
                  <a:lnTo>
                    <a:pt x="0" y="39716"/>
                  </a:lnTo>
                  <a:lnTo>
                    <a:pt x="510" y="39716"/>
                  </a:lnTo>
                  <a:lnTo>
                    <a:pt x="510" y="38217"/>
                  </a:lnTo>
                  <a:close/>
                  <a:moveTo>
                    <a:pt x="40945" y="38997"/>
                  </a:moveTo>
                  <a:lnTo>
                    <a:pt x="40945" y="40525"/>
                  </a:lnTo>
                  <a:lnTo>
                    <a:pt x="41454" y="40525"/>
                  </a:lnTo>
                  <a:lnTo>
                    <a:pt x="41454" y="38997"/>
                  </a:lnTo>
                  <a:close/>
                  <a:moveTo>
                    <a:pt x="0" y="41245"/>
                  </a:moveTo>
                  <a:lnTo>
                    <a:pt x="0" y="42743"/>
                  </a:lnTo>
                  <a:lnTo>
                    <a:pt x="510" y="42743"/>
                  </a:lnTo>
                  <a:lnTo>
                    <a:pt x="510" y="41245"/>
                  </a:lnTo>
                  <a:close/>
                  <a:moveTo>
                    <a:pt x="40945" y="42024"/>
                  </a:moveTo>
                  <a:lnTo>
                    <a:pt x="40945" y="43523"/>
                  </a:lnTo>
                  <a:lnTo>
                    <a:pt x="41454" y="43523"/>
                  </a:lnTo>
                  <a:lnTo>
                    <a:pt x="41454" y="42024"/>
                  </a:lnTo>
                  <a:close/>
                  <a:moveTo>
                    <a:pt x="0" y="44242"/>
                  </a:moveTo>
                  <a:lnTo>
                    <a:pt x="0" y="45741"/>
                  </a:lnTo>
                  <a:lnTo>
                    <a:pt x="510" y="45741"/>
                  </a:lnTo>
                  <a:lnTo>
                    <a:pt x="510" y="44242"/>
                  </a:lnTo>
                  <a:close/>
                  <a:moveTo>
                    <a:pt x="40945" y="45021"/>
                  </a:moveTo>
                  <a:lnTo>
                    <a:pt x="40945" y="46520"/>
                  </a:lnTo>
                  <a:lnTo>
                    <a:pt x="41454" y="46520"/>
                  </a:lnTo>
                  <a:lnTo>
                    <a:pt x="41454" y="45021"/>
                  </a:lnTo>
                  <a:close/>
                  <a:moveTo>
                    <a:pt x="0" y="47239"/>
                  </a:moveTo>
                  <a:lnTo>
                    <a:pt x="0" y="48738"/>
                  </a:lnTo>
                  <a:lnTo>
                    <a:pt x="510" y="48738"/>
                  </a:lnTo>
                  <a:lnTo>
                    <a:pt x="510" y="47239"/>
                  </a:lnTo>
                  <a:close/>
                  <a:moveTo>
                    <a:pt x="40945" y="48019"/>
                  </a:moveTo>
                  <a:lnTo>
                    <a:pt x="40945" y="49517"/>
                  </a:lnTo>
                  <a:lnTo>
                    <a:pt x="41454" y="49517"/>
                  </a:lnTo>
                  <a:lnTo>
                    <a:pt x="41454" y="48019"/>
                  </a:lnTo>
                  <a:close/>
                  <a:moveTo>
                    <a:pt x="0" y="50237"/>
                  </a:moveTo>
                  <a:lnTo>
                    <a:pt x="0" y="51736"/>
                  </a:lnTo>
                  <a:lnTo>
                    <a:pt x="510" y="51736"/>
                  </a:lnTo>
                  <a:lnTo>
                    <a:pt x="510" y="50237"/>
                  </a:lnTo>
                  <a:close/>
                  <a:moveTo>
                    <a:pt x="40945" y="51046"/>
                  </a:moveTo>
                  <a:lnTo>
                    <a:pt x="40945" y="52545"/>
                  </a:lnTo>
                  <a:lnTo>
                    <a:pt x="41454" y="52545"/>
                  </a:lnTo>
                  <a:lnTo>
                    <a:pt x="41454" y="51046"/>
                  </a:lnTo>
                  <a:close/>
                  <a:moveTo>
                    <a:pt x="0" y="53264"/>
                  </a:moveTo>
                  <a:lnTo>
                    <a:pt x="0" y="54703"/>
                  </a:lnTo>
                  <a:cubicBezTo>
                    <a:pt x="0" y="54733"/>
                    <a:pt x="0" y="54733"/>
                    <a:pt x="0" y="54763"/>
                  </a:cubicBezTo>
                  <a:lnTo>
                    <a:pt x="510" y="54763"/>
                  </a:lnTo>
                  <a:lnTo>
                    <a:pt x="510" y="54703"/>
                  </a:lnTo>
                  <a:lnTo>
                    <a:pt x="510" y="53264"/>
                  </a:lnTo>
                  <a:close/>
                  <a:moveTo>
                    <a:pt x="40945" y="54044"/>
                  </a:moveTo>
                  <a:lnTo>
                    <a:pt x="40945" y="54703"/>
                  </a:lnTo>
                  <a:cubicBezTo>
                    <a:pt x="40945" y="54943"/>
                    <a:pt x="40915" y="55213"/>
                    <a:pt x="40885" y="55452"/>
                  </a:cubicBezTo>
                  <a:lnTo>
                    <a:pt x="41394" y="55542"/>
                  </a:lnTo>
                  <a:cubicBezTo>
                    <a:pt x="41394" y="55512"/>
                    <a:pt x="41394" y="55452"/>
                    <a:pt x="41394" y="55422"/>
                  </a:cubicBezTo>
                  <a:cubicBezTo>
                    <a:pt x="41394" y="55422"/>
                    <a:pt x="41394" y="55422"/>
                    <a:pt x="41394" y="55392"/>
                  </a:cubicBezTo>
                  <a:cubicBezTo>
                    <a:pt x="41394" y="55392"/>
                    <a:pt x="41394" y="55392"/>
                    <a:pt x="41394" y="55362"/>
                  </a:cubicBezTo>
                  <a:cubicBezTo>
                    <a:pt x="41394" y="55362"/>
                    <a:pt x="41394" y="55332"/>
                    <a:pt x="41394" y="55332"/>
                  </a:cubicBezTo>
                  <a:lnTo>
                    <a:pt x="41424" y="55332"/>
                  </a:lnTo>
                  <a:cubicBezTo>
                    <a:pt x="41424" y="55183"/>
                    <a:pt x="41424" y="55033"/>
                    <a:pt x="41454" y="54883"/>
                  </a:cubicBezTo>
                  <a:cubicBezTo>
                    <a:pt x="41454" y="54883"/>
                    <a:pt x="41454" y="54853"/>
                    <a:pt x="41454" y="54853"/>
                  </a:cubicBezTo>
                  <a:cubicBezTo>
                    <a:pt x="41454" y="54823"/>
                    <a:pt x="41454" y="54823"/>
                    <a:pt x="41454" y="54823"/>
                  </a:cubicBezTo>
                  <a:lnTo>
                    <a:pt x="41454" y="54793"/>
                  </a:lnTo>
                  <a:lnTo>
                    <a:pt x="41454" y="54763"/>
                  </a:lnTo>
                  <a:lnTo>
                    <a:pt x="41454" y="54733"/>
                  </a:lnTo>
                  <a:lnTo>
                    <a:pt x="41454" y="54703"/>
                  </a:lnTo>
                  <a:lnTo>
                    <a:pt x="41454" y="54044"/>
                  </a:lnTo>
                  <a:close/>
                  <a:moveTo>
                    <a:pt x="689" y="56082"/>
                  </a:moveTo>
                  <a:lnTo>
                    <a:pt x="240" y="56232"/>
                  </a:lnTo>
                  <a:cubicBezTo>
                    <a:pt x="300" y="56442"/>
                    <a:pt x="360" y="56621"/>
                    <a:pt x="450" y="56801"/>
                  </a:cubicBezTo>
                  <a:cubicBezTo>
                    <a:pt x="450" y="56831"/>
                    <a:pt x="450" y="56831"/>
                    <a:pt x="450" y="56831"/>
                  </a:cubicBezTo>
                  <a:cubicBezTo>
                    <a:pt x="450" y="56831"/>
                    <a:pt x="450" y="56831"/>
                    <a:pt x="450" y="56861"/>
                  </a:cubicBezTo>
                  <a:lnTo>
                    <a:pt x="480" y="56861"/>
                  </a:lnTo>
                  <a:cubicBezTo>
                    <a:pt x="480" y="56861"/>
                    <a:pt x="480" y="56891"/>
                    <a:pt x="480" y="56891"/>
                  </a:cubicBezTo>
                  <a:cubicBezTo>
                    <a:pt x="480" y="56891"/>
                    <a:pt x="480" y="56891"/>
                    <a:pt x="480" y="56921"/>
                  </a:cubicBezTo>
                  <a:cubicBezTo>
                    <a:pt x="510" y="56951"/>
                    <a:pt x="510" y="56951"/>
                    <a:pt x="510" y="56951"/>
                  </a:cubicBezTo>
                  <a:cubicBezTo>
                    <a:pt x="510" y="56951"/>
                    <a:pt x="510" y="56951"/>
                    <a:pt x="510" y="56981"/>
                  </a:cubicBezTo>
                  <a:cubicBezTo>
                    <a:pt x="599" y="57191"/>
                    <a:pt x="719" y="57401"/>
                    <a:pt x="869" y="57581"/>
                  </a:cubicBezTo>
                  <a:lnTo>
                    <a:pt x="1289" y="57311"/>
                  </a:lnTo>
                  <a:cubicBezTo>
                    <a:pt x="1019" y="56951"/>
                    <a:pt x="839" y="56531"/>
                    <a:pt x="689" y="56082"/>
                  </a:cubicBezTo>
                  <a:close/>
                  <a:moveTo>
                    <a:pt x="40495" y="56741"/>
                  </a:moveTo>
                  <a:cubicBezTo>
                    <a:pt x="40285" y="57161"/>
                    <a:pt x="40046" y="57551"/>
                    <a:pt x="39746" y="57880"/>
                  </a:cubicBezTo>
                  <a:lnTo>
                    <a:pt x="40105" y="58210"/>
                  </a:lnTo>
                  <a:cubicBezTo>
                    <a:pt x="40375" y="57910"/>
                    <a:pt x="40615" y="57551"/>
                    <a:pt x="40825" y="57191"/>
                  </a:cubicBezTo>
                  <a:cubicBezTo>
                    <a:pt x="40825" y="57161"/>
                    <a:pt x="40825" y="57161"/>
                    <a:pt x="40825" y="57161"/>
                  </a:cubicBezTo>
                  <a:lnTo>
                    <a:pt x="40855" y="57161"/>
                  </a:lnTo>
                  <a:cubicBezTo>
                    <a:pt x="40855" y="57161"/>
                    <a:pt x="40855" y="57131"/>
                    <a:pt x="40855" y="57131"/>
                  </a:cubicBezTo>
                  <a:cubicBezTo>
                    <a:pt x="40855" y="57131"/>
                    <a:pt x="40855" y="57131"/>
                    <a:pt x="40855" y="57101"/>
                  </a:cubicBezTo>
                  <a:lnTo>
                    <a:pt x="40885" y="57101"/>
                  </a:lnTo>
                  <a:cubicBezTo>
                    <a:pt x="40885" y="57101"/>
                    <a:pt x="40885" y="57071"/>
                    <a:pt x="40885" y="57071"/>
                  </a:cubicBezTo>
                  <a:cubicBezTo>
                    <a:pt x="40885" y="57071"/>
                    <a:pt x="40885" y="57071"/>
                    <a:pt x="40885" y="57041"/>
                  </a:cubicBezTo>
                  <a:lnTo>
                    <a:pt x="40915" y="57041"/>
                  </a:lnTo>
                  <a:cubicBezTo>
                    <a:pt x="40915" y="57011"/>
                    <a:pt x="40915" y="57011"/>
                    <a:pt x="40915" y="57011"/>
                  </a:cubicBezTo>
                  <a:cubicBezTo>
                    <a:pt x="40915" y="57011"/>
                    <a:pt x="40915" y="56981"/>
                    <a:pt x="40915" y="56981"/>
                  </a:cubicBezTo>
                  <a:lnTo>
                    <a:pt x="40945" y="56981"/>
                  </a:lnTo>
                  <a:lnTo>
                    <a:pt x="40495" y="56741"/>
                  </a:lnTo>
                  <a:close/>
                  <a:moveTo>
                    <a:pt x="2188" y="58330"/>
                  </a:moveTo>
                  <a:lnTo>
                    <a:pt x="1858" y="58720"/>
                  </a:lnTo>
                  <a:cubicBezTo>
                    <a:pt x="1858" y="58720"/>
                    <a:pt x="1858" y="58720"/>
                    <a:pt x="1858" y="58750"/>
                  </a:cubicBezTo>
                  <a:lnTo>
                    <a:pt x="1918" y="58750"/>
                  </a:lnTo>
                  <a:cubicBezTo>
                    <a:pt x="1918" y="58750"/>
                    <a:pt x="1918" y="58780"/>
                    <a:pt x="1918" y="58780"/>
                  </a:cubicBezTo>
                  <a:lnTo>
                    <a:pt x="1948" y="58780"/>
                  </a:lnTo>
                  <a:cubicBezTo>
                    <a:pt x="1948" y="58809"/>
                    <a:pt x="1948" y="58809"/>
                    <a:pt x="1948" y="58809"/>
                  </a:cubicBezTo>
                  <a:lnTo>
                    <a:pt x="1978" y="58809"/>
                  </a:lnTo>
                  <a:cubicBezTo>
                    <a:pt x="2188" y="58989"/>
                    <a:pt x="2458" y="59169"/>
                    <a:pt x="2698" y="59319"/>
                  </a:cubicBezTo>
                  <a:lnTo>
                    <a:pt x="2758" y="59319"/>
                  </a:lnTo>
                  <a:cubicBezTo>
                    <a:pt x="2758" y="59349"/>
                    <a:pt x="2758" y="59349"/>
                    <a:pt x="2758" y="59349"/>
                  </a:cubicBezTo>
                  <a:lnTo>
                    <a:pt x="2788" y="59349"/>
                  </a:lnTo>
                  <a:cubicBezTo>
                    <a:pt x="2788" y="59349"/>
                    <a:pt x="2788" y="59349"/>
                    <a:pt x="2788" y="59379"/>
                  </a:cubicBezTo>
                  <a:lnTo>
                    <a:pt x="2818" y="59379"/>
                  </a:lnTo>
                  <a:cubicBezTo>
                    <a:pt x="2907" y="59439"/>
                    <a:pt x="3027" y="59469"/>
                    <a:pt x="3117" y="59529"/>
                  </a:cubicBezTo>
                  <a:lnTo>
                    <a:pt x="3327" y="59049"/>
                  </a:lnTo>
                  <a:cubicBezTo>
                    <a:pt x="2907" y="58869"/>
                    <a:pt x="2518" y="58630"/>
                    <a:pt x="2188" y="58330"/>
                  </a:cubicBezTo>
                  <a:close/>
                  <a:moveTo>
                    <a:pt x="38697" y="58750"/>
                  </a:moveTo>
                  <a:cubicBezTo>
                    <a:pt x="38307" y="58989"/>
                    <a:pt x="37887" y="59169"/>
                    <a:pt x="37468" y="59319"/>
                  </a:cubicBezTo>
                  <a:lnTo>
                    <a:pt x="37588" y="59799"/>
                  </a:lnTo>
                  <a:cubicBezTo>
                    <a:pt x="37648" y="59769"/>
                    <a:pt x="37708" y="59739"/>
                    <a:pt x="37797" y="59739"/>
                  </a:cubicBezTo>
                  <a:cubicBezTo>
                    <a:pt x="37797" y="59739"/>
                    <a:pt x="37797" y="59709"/>
                    <a:pt x="37797" y="59709"/>
                  </a:cubicBezTo>
                  <a:lnTo>
                    <a:pt x="37887" y="59709"/>
                  </a:lnTo>
                  <a:cubicBezTo>
                    <a:pt x="37887" y="59709"/>
                    <a:pt x="37887" y="59709"/>
                    <a:pt x="37887" y="59679"/>
                  </a:cubicBezTo>
                  <a:lnTo>
                    <a:pt x="37917" y="59679"/>
                  </a:lnTo>
                  <a:cubicBezTo>
                    <a:pt x="38277" y="59559"/>
                    <a:pt x="38637" y="59379"/>
                    <a:pt x="38966" y="59169"/>
                  </a:cubicBezTo>
                  <a:lnTo>
                    <a:pt x="38697" y="58750"/>
                  </a:lnTo>
                  <a:close/>
                  <a:moveTo>
                    <a:pt x="4616" y="59439"/>
                  </a:moveTo>
                  <a:lnTo>
                    <a:pt x="4556" y="59919"/>
                  </a:lnTo>
                  <a:cubicBezTo>
                    <a:pt x="4676" y="59949"/>
                    <a:pt x="4826" y="59949"/>
                    <a:pt x="4946" y="59978"/>
                  </a:cubicBezTo>
                  <a:lnTo>
                    <a:pt x="6055" y="59978"/>
                  </a:lnTo>
                  <a:lnTo>
                    <a:pt x="6055" y="59469"/>
                  </a:lnTo>
                  <a:lnTo>
                    <a:pt x="5275" y="59469"/>
                  </a:lnTo>
                  <a:cubicBezTo>
                    <a:pt x="5066" y="59469"/>
                    <a:pt x="4826" y="59469"/>
                    <a:pt x="4616" y="59439"/>
                  </a:cubicBezTo>
                  <a:close/>
                  <a:moveTo>
                    <a:pt x="7553" y="59469"/>
                  </a:moveTo>
                  <a:lnTo>
                    <a:pt x="7553" y="59978"/>
                  </a:lnTo>
                  <a:lnTo>
                    <a:pt x="9052" y="59978"/>
                  </a:lnTo>
                  <a:lnTo>
                    <a:pt x="9052" y="59469"/>
                  </a:lnTo>
                  <a:close/>
                  <a:moveTo>
                    <a:pt x="10551" y="59469"/>
                  </a:moveTo>
                  <a:lnTo>
                    <a:pt x="10551" y="59978"/>
                  </a:lnTo>
                  <a:lnTo>
                    <a:pt x="12080" y="59978"/>
                  </a:lnTo>
                  <a:lnTo>
                    <a:pt x="12080" y="59469"/>
                  </a:lnTo>
                  <a:close/>
                  <a:moveTo>
                    <a:pt x="13578" y="59469"/>
                  </a:moveTo>
                  <a:lnTo>
                    <a:pt x="13578" y="59978"/>
                  </a:lnTo>
                  <a:lnTo>
                    <a:pt x="15077" y="59978"/>
                  </a:lnTo>
                  <a:lnTo>
                    <a:pt x="15077" y="59469"/>
                  </a:lnTo>
                  <a:close/>
                  <a:moveTo>
                    <a:pt x="16576" y="59469"/>
                  </a:moveTo>
                  <a:lnTo>
                    <a:pt x="16576" y="59978"/>
                  </a:lnTo>
                  <a:lnTo>
                    <a:pt x="18074" y="59978"/>
                  </a:lnTo>
                  <a:lnTo>
                    <a:pt x="18074" y="59469"/>
                  </a:lnTo>
                  <a:close/>
                  <a:moveTo>
                    <a:pt x="19573" y="59469"/>
                  </a:moveTo>
                  <a:lnTo>
                    <a:pt x="19573" y="59978"/>
                  </a:lnTo>
                  <a:lnTo>
                    <a:pt x="21072" y="59978"/>
                  </a:lnTo>
                  <a:lnTo>
                    <a:pt x="21072" y="59469"/>
                  </a:lnTo>
                  <a:close/>
                  <a:moveTo>
                    <a:pt x="22571" y="59469"/>
                  </a:moveTo>
                  <a:lnTo>
                    <a:pt x="22571" y="59978"/>
                  </a:lnTo>
                  <a:lnTo>
                    <a:pt x="24099" y="59978"/>
                  </a:lnTo>
                  <a:lnTo>
                    <a:pt x="24099" y="59469"/>
                  </a:lnTo>
                  <a:close/>
                  <a:moveTo>
                    <a:pt x="25598" y="59469"/>
                  </a:moveTo>
                  <a:lnTo>
                    <a:pt x="25598" y="59978"/>
                  </a:lnTo>
                  <a:lnTo>
                    <a:pt x="27097" y="59978"/>
                  </a:lnTo>
                  <a:lnTo>
                    <a:pt x="27097" y="59469"/>
                  </a:lnTo>
                  <a:close/>
                  <a:moveTo>
                    <a:pt x="28595" y="59469"/>
                  </a:moveTo>
                  <a:lnTo>
                    <a:pt x="28595" y="59978"/>
                  </a:lnTo>
                  <a:lnTo>
                    <a:pt x="30094" y="59978"/>
                  </a:lnTo>
                  <a:lnTo>
                    <a:pt x="30094" y="59469"/>
                  </a:lnTo>
                  <a:close/>
                  <a:moveTo>
                    <a:pt x="31593" y="59469"/>
                  </a:moveTo>
                  <a:lnTo>
                    <a:pt x="31593" y="59978"/>
                  </a:lnTo>
                  <a:lnTo>
                    <a:pt x="33092" y="59978"/>
                  </a:lnTo>
                  <a:lnTo>
                    <a:pt x="33092" y="59469"/>
                  </a:lnTo>
                  <a:close/>
                  <a:moveTo>
                    <a:pt x="34620" y="59469"/>
                  </a:moveTo>
                  <a:lnTo>
                    <a:pt x="34620" y="59978"/>
                  </a:lnTo>
                  <a:lnTo>
                    <a:pt x="36119" y="59978"/>
                  </a:lnTo>
                  <a:lnTo>
                    <a:pt x="36119" y="59469"/>
                  </a:lnTo>
                  <a:close/>
                </a:path>
              </a:pathLst>
            </a:custGeom>
            <a:solidFill>
              <a:srgbClr val="595959"/>
            </a:solidFill>
            <a:ln>
              <a:noFill/>
            </a:ln>
          </p:spPr>
          <p:txBody>
            <a:bodyPr spcFirstLastPara="1" wrap="square" lIns="201008" tIns="201008" rIns="201008" bIns="201008" anchor="ctr" anchorCtr="0">
              <a:noAutofit/>
            </a:bodyPr>
            <a:lstStyle/>
            <a:p>
              <a:endParaRPr sz="3957"/>
            </a:p>
          </p:txBody>
        </p:sp>
        <p:sp>
          <p:nvSpPr>
            <p:cNvPr id="63" name="Google Shape;2501;p33">
              <a:extLst>
                <a:ext uri="{FF2B5EF4-FFF2-40B4-BE49-F238E27FC236}">
                  <a16:creationId xmlns:a16="http://schemas.microsoft.com/office/drawing/2014/main" xmlns="" id="{80F146A0-D541-4122-B7B0-7AA0E7FB1989}"/>
                </a:ext>
              </a:extLst>
            </p:cNvPr>
            <p:cNvSpPr/>
            <p:nvPr/>
          </p:nvSpPr>
          <p:spPr>
            <a:xfrm>
              <a:off x="1100105" y="5269222"/>
              <a:ext cx="2066596" cy="70"/>
            </a:xfrm>
            <a:custGeom>
              <a:avLst/>
              <a:gdLst/>
              <a:ahLst/>
              <a:cxnLst/>
              <a:rect l="l" t="t" r="r" b="b"/>
              <a:pathLst>
                <a:path w="29736" h="1" fill="none" extrusionOk="0">
                  <a:moveTo>
                    <a:pt x="1" y="0"/>
                  </a:moveTo>
                  <a:lnTo>
                    <a:pt x="29735" y="0"/>
                  </a:lnTo>
                </a:path>
              </a:pathLst>
            </a:custGeom>
            <a:noFill/>
            <a:ln w="12750" cap="flat" cmpd="sng">
              <a:solidFill>
                <a:srgbClr val="595959"/>
              </a:solidFill>
              <a:prstDash val="solid"/>
              <a:miter lim="29974"/>
              <a:headEnd type="none" w="sm" len="sm"/>
              <a:tailEnd type="none" w="sm" len="sm"/>
            </a:ln>
          </p:spPr>
          <p:txBody>
            <a:bodyPr spcFirstLastPara="1" wrap="square" lIns="201008" tIns="201008" rIns="201008" bIns="201008" anchor="ctr" anchorCtr="0">
              <a:noAutofit/>
            </a:bodyPr>
            <a:lstStyle/>
            <a:p>
              <a:endParaRPr sz="3957"/>
            </a:p>
          </p:txBody>
        </p:sp>
        <p:grpSp>
          <p:nvGrpSpPr>
            <p:cNvPr id="5" name="Google Shape;2502;p33">
              <a:extLst>
                <a:ext uri="{FF2B5EF4-FFF2-40B4-BE49-F238E27FC236}">
                  <a16:creationId xmlns:a16="http://schemas.microsoft.com/office/drawing/2014/main" xmlns="" id="{8C1C37C1-509B-4660-A48E-66B7A2011619}"/>
                </a:ext>
              </a:extLst>
            </p:cNvPr>
            <p:cNvGrpSpPr/>
            <p:nvPr/>
          </p:nvGrpSpPr>
          <p:grpSpPr>
            <a:xfrm>
              <a:off x="602975" y="5430100"/>
              <a:ext cx="3018968" cy="581330"/>
              <a:chOff x="1292248" y="2602601"/>
              <a:chExt cx="1373125" cy="264408"/>
            </a:xfrm>
          </p:grpSpPr>
          <p:sp>
            <p:nvSpPr>
              <p:cNvPr id="65" name="Google Shape;2503;p33">
                <a:extLst>
                  <a:ext uri="{FF2B5EF4-FFF2-40B4-BE49-F238E27FC236}">
                    <a16:creationId xmlns:a16="http://schemas.microsoft.com/office/drawing/2014/main" xmlns="" id="{0C9F4E0E-F225-48C3-AB38-06856B47B1AA}"/>
                  </a:ext>
                </a:extLst>
              </p:cNvPr>
              <p:cNvSpPr txBox="1"/>
              <p:nvPr/>
            </p:nvSpPr>
            <p:spPr>
              <a:xfrm>
                <a:off x="1292248" y="2602601"/>
                <a:ext cx="745486" cy="264408"/>
              </a:xfrm>
              <a:prstGeom prst="rect">
                <a:avLst/>
              </a:prstGeom>
              <a:noFill/>
              <a:ln>
                <a:noFill/>
              </a:ln>
            </p:spPr>
            <p:txBody>
              <a:bodyPr spcFirstLastPara="1" wrap="square" lIns="201008" tIns="201008" rIns="201008" bIns="201008" anchor="ctr" anchorCtr="0">
                <a:noAutofit/>
              </a:bodyPr>
              <a:lstStyle/>
              <a:p>
                <a:pPr algn="ctr"/>
                <a:r>
                  <a:rPr lang="en" sz="3200" b="1" dirty="0">
                    <a:latin typeface="Fira Sans Extra Condensed SemiBold"/>
                    <a:ea typeface="Fira Sans Extra Condensed SemiBold"/>
                    <a:cs typeface="Fira Sans Extra Condensed SemiBold"/>
                    <a:sym typeface="Fira Sans Extra Condensed SemiBold"/>
                  </a:rPr>
                  <a:t>META</a:t>
                </a:r>
                <a:endParaRPr sz="3200" b="1" dirty="0">
                  <a:latin typeface="Fira Sans Extra Condensed SemiBold"/>
                  <a:ea typeface="Fira Sans Extra Condensed SemiBold"/>
                  <a:cs typeface="Fira Sans Extra Condensed SemiBold"/>
                  <a:sym typeface="Fira Sans Extra Condensed SemiBold"/>
                </a:endParaRPr>
              </a:p>
            </p:txBody>
          </p:sp>
          <p:sp>
            <p:nvSpPr>
              <p:cNvPr id="67" name="Google Shape;2504;p33">
                <a:extLst>
                  <a:ext uri="{FF2B5EF4-FFF2-40B4-BE49-F238E27FC236}">
                    <a16:creationId xmlns:a16="http://schemas.microsoft.com/office/drawing/2014/main" xmlns="" id="{167FA4C1-34D6-4F34-B205-ADCED1D16B1E}"/>
                  </a:ext>
                </a:extLst>
              </p:cNvPr>
              <p:cNvSpPr txBox="1"/>
              <p:nvPr/>
            </p:nvSpPr>
            <p:spPr>
              <a:xfrm>
                <a:off x="2021573" y="2613266"/>
                <a:ext cx="643800" cy="246900"/>
              </a:xfrm>
              <a:prstGeom prst="rect">
                <a:avLst/>
              </a:prstGeom>
              <a:noFill/>
              <a:ln>
                <a:noFill/>
              </a:ln>
            </p:spPr>
            <p:txBody>
              <a:bodyPr spcFirstLastPara="1" wrap="square" lIns="201008" tIns="201008" rIns="201008" bIns="201008" anchor="ctr" anchorCtr="0">
                <a:noAutofit/>
              </a:bodyPr>
              <a:lstStyle/>
              <a:p>
                <a:pPr algn="ctr"/>
                <a:r>
                  <a:rPr lang="en" sz="4000" b="1" dirty="0">
                    <a:latin typeface="Fira Sans Extra Condensed SemiBold"/>
                    <a:ea typeface="Fira Sans Extra Condensed SemiBold"/>
                    <a:cs typeface="Fira Sans Extra Condensed SemiBold"/>
                    <a:sym typeface="Fira Sans Extra Condensed SemiBold"/>
                  </a:rPr>
                  <a:t>4.0</a:t>
                </a:r>
                <a:r>
                  <a:rPr lang="en" sz="2800" b="1" dirty="0">
                    <a:latin typeface="Fira Sans Extra Condensed SemiBold"/>
                    <a:ea typeface="Fira Sans Extra Condensed SemiBold"/>
                    <a:cs typeface="Fira Sans Extra Condensed SemiBold"/>
                    <a:sym typeface="Fira Sans Extra Condensed SemiBold"/>
                  </a:rPr>
                  <a:t> PQR</a:t>
                </a:r>
                <a:endParaRPr sz="2800" b="1" dirty="0">
                  <a:latin typeface="Fira Sans Extra Condensed SemiBold"/>
                  <a:ea typeface="Fira Sans Extra Condensed SemiBold"/>
                  <a:cs typeface="Fira Sans Extra Condensed SemiBold"/>
                  <a:sym typeface="Fira Sans Extra Condensed SemiBold"/>
                </a:endParaRPr>
              </a:p>
            </p:txBody>
          </p:sp>
        </p:grpSp>
      </p:grpSp>
      <p:sp>
        <p:nvSpPr>
          <p:cNvPr id="82" name="CuadroTexto 81">
            <a:extLst>
              <a:ext uri="{FF2B5EF4-FFF2-40B4-BE49-F238E27FC236}">
                <a16:creationId xmlns:a16="http://schemas.microsoft.com/office/drawing/2014/main" xmlns="" id="{65C3A521-7608-46B8-A20F-46830FB7C47E}"/>
              </a:ext>
            </a:extLst>
          </p:cNvPr>
          <p:cNvSpPr txBox="1"/>
          <p:nvPr/>
        </p:nvSpPr>
        <p:spPr>
          <a:xfrm>
            <a:off x="17593814" y="4033855"/>
            <a:ext cx="1406924" cy="1077218"/>
          </a:xfrm>
          <a:prstGeom prst="rect">
            <a:avLst/>
          </a:prstGeom>
          <a:noFill/>
        </p:spPr>
        <p:txBody>
          <a:bodyPr wrap="square" rtlCol="0">
            <a:spAutoFit/>
          </a:bodyPr>
          <a:lstStyle/>
          <a:p>
            <a:pPr algn="ctr"/>
            <a:r>
              <a:rPr lang="es-ES" sz="3200" b="1" dirty="0"/>
              <a:t>4.2 PQR</a:t>
            </a:r>
            <a:endParaRPr lang="es-CO" sz="3200" b="1" dirty="0"/>
          </a:p>
        </p:txBody>
      </p:sp>
      <p:sp>
        <p:nvSpPr>
          <p:cNvPr id="83" name="CuadroTexto 82">
            <a:extLst>
              <a:ext uri="{FF2B5EF4-FFF2-40B4-BE49-F238E27FC236}">
                <a16:creationId xmlns:a16="http://schemas.microsoft.com/office/drawing/2014/main" xmlns="" id="{981CF641-0F45-4534-81ED-4ADBCB4B63EA}"/>
              </a:ext>
            </a:extLst>
          </p:cNvPr>
          <p:cNvSpPr txBox="1"/>
          <p:nvPr/>
        </p:nvSpPr>
        <p:spPr>
          <a:xfrm>
            <a:off x="17115292" y="2524793"/>
            <a:ext cx="2027543" cy="461665"/>
          </a:xfrm>
          <a:prstGeom prst="rect">
            <a:avLst/>
          </a:prstGeom>
          <a:solidFill>
            <a:schemeClr val="bg2"/>
          </a:solidFill>
        </p:spPr>
        <p:txBody>
          <a:bodyPr wrap="none" rtlCol="0">
            <a:spAutoFit/>
          </a:bodyPr>
          <a:lstStyle/>
          <a:p>
            <a:r>
              <a:rPr lang="es-ES" sz="2400" b="1" dirty="0"/>
              <a:t>Promedio mes</a:t>
            </a:r>
            <a:endParaRPr lang="es-CO" sz="2400" b="1" dirty="0"/>
          </a:p>
        </p:txBody>
      </p:sp>
      <p:sp>
        <p:nvSpPr>
          <p:cNvPr id="84" name="CuadroTexto 83">
            <a:extLst>
              <a:ext uri="{FF2B5EF4-FFF2-40B4-BE49-F238E27FC236}">
                <a16:creationId xmlns:a16="http://schemas.microsoft.com/office/drawing/2014/main" xmlns="" id="{6D8AFF70-A4B6-4A55-A6F0-E6341ECDAC90}"/>
              </a:ext>
            </a:extLst>
          </p:cNvPr>
          <p:cNvSpPr txBox="1"/>
          <p:nvPr/>
        </p:nvSpPr>
        <p:spPr>
          <a:xfrm>
            <a:off x="17530732" y="5685932"/>
            <a:ext cx="1353256" cy="461665"/>
          </a:xfrm>
          <a:prstGeom prst="rect">
            <a:avLst/>
          </a:prstGeom>
          <a:noFill/>
        </p:spPr>
        <p:txBody>
          <a:bodyPr wrap="none" rtlCol="0">
            <a:spAutoFit/>
          </a:bodyPr>
          <a:lstStyle/>
          <a:p>
            <a:r>
              <a:rPr lang="es-ES" sz="2400" b="1" dirty="0"/>
              <a:t>2019: 3.9</a:t>
            </a:r>
            <a:endParaRPr lang="es-CO" sz="2400" b="1" dirty="0"/>
          </a:p>
        </p:txBody>
      </p:sp>
      <p:grpSp>
        <p:nvGrpSpPr>
          <p:cNvPr id="6" name="Grupo 54">
            <a:extLst>
              <a:ext uri="{FF2B5EF4-FFF2-40B4-BE49-F238E27FC236}">
                <a16:creationId xmlns:a16="http://schemas.microsoft.com/office/drawing/2014/main" xmlns="" id="{40782AAD-2627-4DBF-9737-D83482444CCB}"/>
              </a:ext>
            </a:extLst>
          </p:cNvPr>
          <p:cNvGrpSpPr/>
          <p:nvPr/>
        </p:nvGrpSpPr>
        <p:grpSpPr>
          <a:xfrm>
            <a:off x="16681450" y="0"/>
            <a:ext cx="3422649" cy="2086450"/>
            <a:chOff x="15391902" y="0"/>
            <a:chExt cx="4712197" cy="2816664"/>
          </a:xfrm>
        </p:grpSpPr>
        <p:sp>
          <p:nvSpPr>
            <p:cNvPr id="56" name="object 27">
              <a:extLst>
                <a:ext uri="{FF2B5EF4-FFF2-40B4-BE49-F238E27FC236}">
                  <a16:creationId xmlns:a16="http://schemas.microsoft.com/office/drawing/2014/main" xmlns="" id="{C4E6AF14-9BC6-41D4-BD0F-4ED3F6C66DD7}"/>
                </a:ext>
              </a:extLst>
            </p:cNvPr>
            <p:cNvSpPr/>
            <p:nvPr/>
          </p:nvSpPr>
          <p:spPr>
            <a:xfrm>
              <a:off x="15391902" y="0"/>
              <a:ext cx="4712197" cy="2816664"/>
            </a:xfrm>
            <a:prstGeom prst="rect">
              <a:avLst/>
            </a:prstGeom>
            <a:blipFill>
              <a:blip r:embed="rId8" cstate="print"/>
              <a:stretch>
                <a:fillRect/>
              </a:stretch>
            </a:blipFill>
          </p:spPr>
          <p:txBody>
            <a:bodyPr wrap="square" lIns="0" tIns="0" rIns="0" bIns="0" rtlCol="0"/>
            <a:lstStyle/>
            <a:p>
              <a:endParaRPr dirty="0"/>
            </a:p>
          </p:txBody>
        </p:sp>
        <p:sp>
          <p:nvSpPr>
            <p:cNvPr id="85" name="object 28">
              <a:extLst>
                <a:ext uri="{FF2B5EF4-FFF2-40B4-BE49-F238E27FC236}">
                  <a16:creationId xmlns:a16="http://schemas.microsoft.com/office/drawing/2014/main" xmlns="" id="{DA613C40-982C-4BF0-8764-7D63FC3A1CD8}"/>
                </a:ext>
              </a:extLst>
            </p:cNvPr>
            <p:cNvSpPr/>
            <p:nvPr/>
          </p:nvSpPr>
          <p:spPr>
            <a:xfrm>
              <a:off x="16243583" y="962530"/>
              <a:ext cx="111253" cy="108436"/>
            </a:xfrm>
            <a:prstGeom prst="rect">
              <a:avLst/>
            </a:prstGeom>
            <a:blipFill>
              <a:blip r:embed="rId3" cstate="print"/>
              <a:stretch>
                <a:fillRect/>
              </a:stretch>
            </a:blipFill>
          </p:spPr>
          <p:txBody>
            <a:bodyPr wrap="square" lIns="0" tIns="0" rIns="0" bIns="0" rtlCol="0"/>
            <a:lstStyle/>
            <a:p>
              <a:endParaRPr dirty="0"/>
            </a:p>
          </p:txBody>
        </p:sp>
        <p:sp>
          <p:nvSpPr>
            <p:cNvPr id="86" name="object 29">
              <a:extLst>
                <a:ext uri="{FF2B5EF4-FFF2-40B4-BE49-F238E27FC236}">
                  <a16:creationId xmlns:a16="http://schemas.microsoft.com/office/drawing/2014/main" xmlns="" id="{D5C63B40-633E-4FCB-B74E-18EEE5672695}"/>
                </a:ext>
              </a:extLst>
            </p:cNvPr>
            <p:cNvSpPr/>
            <p:nvPr/>
          </p:nvSpPr>
          <p:spPr>
            <a:xfrm>
              <a:off x="16092571" y="986553"/>
              <a:ext cx="405765" cy="155575"/>
            </a:xfrm>
            <a:custGeom>
              <a:avLst/>
              <a:gdLst/>
              <a:ahLst/>
              <a:cxnLst/>
              <a:rect l="l" t="t" r="r" b="b"/>
              <a:pathLst>
                <a:path w="405765" h="155575">
                  <a:moveTo>
                    <a:pt x="25234" y="0"/>
                  </a:moveTo>
                  <a:lnTo>
                    <a:pt x="15363" y="1938"/>
                  </a:lnTo>
                  <a:lnTo>
                    <a:pt x="7347" y="7240"/>
                  </a:lnTo>
                  <a:lnTo>
                    <a:pt x="1966" y="15134"/>
                  </a:lnTo>
                  <a:lnTo>
                    <a:pt x="0" y="24847"/>
                  </a:lnTo>
                  <a:lnTo>
                    <a:pt x="0" y="30292"/>
                  </a:lnTo>
                  <a:lnTo>
                    <a:pt x="2020" y="35862"/>
                  </a:lnTo>
                  <a:lnTo>
                    <a:pt x="5853" y="40271"/>
                  </a:lnTo>
                  <a:lnTo>
                    <a:pt x="35282" y="82149"/>
                  </a:lnTo>
                  <a:lnTo>
                    <a:pt x="73951" y="116242"/>
                  </a:lnTo>
                  <a:lnTo>
                    <a:pt x="119691" y="141085"/>
                  </a:lnTo>
                  <a:lnTo>
                    <a:pt x="170329" y="155209"/>
                  </a:lnTo>
                  <a:lnTo>
                    <a:pt x="181564" y="138711"/>
                  </a:lnTo>
                  <a:lnTo>
                    <a:pt x="196758" y="125968"/>
                  </a:lnTo>
                  <a:lnTo>
                    <a:pt x="214819" y="117754"/>
                  </a:lnTo>
                  <a:lnTo>
                    <a:pt x="234652" y="114844"/>
                  </a:lnTo>
                  <a:lnTo>
                    <a:pt x="336684" y="114844"/>
                  </a:lnTo>
                  <a:lnTo>
                    <a:pt x="344953" y="108750"/>
                  </a:lnTo>
                  <a:lnTo>
                    <a:pt x="204140" y="108750"/>
                  </a:lnTo>
                  <a:lnTo>
                    <a:pt x="158204" y="102661"/>
                  </a:lnTo>
                  <a:lnTo>
                    <a:pt x="115821" y="84933"/>
                  </a:lnTo>
                  <a:lnTo>
                    <a:pt x="79024" y="56373"/>
                  </a:lnTo>
                  <a:lnTo>
                    <a:pt x="49851" y="17790"/>
                  </a:lnTo>
                  <a:lnTo>
                    <a:pt x="44711" y="9846"/>
                  </a:lnTo>
                  <a:lnTo>
                    <a:pt x="38764" y="4304"/>
                  </a:lnTo>
                  <a:lnTo>
                    <a:pt x="32207" y="1058"/>
                  </a:lnTo>
                  <a:lnTo>
                    <a:pt x="25234" y="0"/>
                  </a:lnTo>
                  <a:close/>
                </a:path>
                <a:path w="405765" h="155575">
                  <a:moveTo>
                    <a:pt x="336684" y="114844"/>
                  </a:moveTo>
                  <a:lnTo>
                    <a:pt x="234652" y="114844"/>
                  </a:lnTo>
                  <a:lnTo>
                    <a:pt x="250924" y="116738"/>
                  </a:lnTo>
                  <a:lnTo>
                    <a:pt x="266192" y="122131"/>
                  </a:lnTo>
                  <a:lnTo>
                    <a:pt x="279726" y="130592"/>
                  </a:lnTo>
                  <a:lnTo>
                    <a:pt x="290797" y="141692"/>
                  </a:lnTo>
                  <a:lnTo>
                    <a:pt x="323493" y="124564"/>
                  </a:lnTo>
                  <a:lnTo>
                    <a:pt x="336684" y="114844"/>
                  </a:lnTo>
                  <a:close/>
                </a:path>
                <a:path w="405765" h="155575">
                  <a:moveTo>
                    <a:pt x="380124" y="6345"/>
                  </a:moveTo>
                  <a:lnTo>
                    <a:pt x="371339" y="6345"/>
                  </a:lnTo>
                  <a:lnTo>
                    <a:pt x="362941" y="11025"/>
                  </a:lnTo>
                  <a:lnTo>
                    <a:pt x="358491" y="18229"/>
                  </a:lnTo>
                  <a:lnTo>
                    <a:pt x="330847" y="55308"/>
                  </a:lnTo>
                  <a:lnTo>
                    <a:pt x="294261" y="83877"/>
                  </a:lnTo>
                  <a:lnTo>
                    <a:pt x="251203" y="102251"/>
                  </a:lnTo>
                  <a:lnTo>
                    <a:pt x="204140" y="108750"/>
                  </a:lnTo>
                  <a:lnTo>
                    <a:pt x="344953" y="108750"/>
                  </a:lnTo>
                  <a:lnTo>
                    <a:pt x="353040" y="102791"/>
                  </a:lnTo>
                  <a:lnTo>
                    <a:pt x="378658" y="76657"/>
                  </a:lnTo>
                  <a:lnTo>
                    <a:pt x="399568" y="46448"/>
                  </a:lnTo>
                  <a:lnTo>
                    <a:pt x="403160" y="42113"/>
                  </a:lnTo>
                  <a:lnTo>
                    <a:pt x="405149" y="36532"/>
                  </a:lnTo>
                  <a:lnTo>
                    <a:pt x="405149" y="31025"/>
                  </a:lnTo>
                  <a:lnTo>
                    <a:pt x="403190" y="21452"/>
                  </a:lnTo>
                  <a:lnTo>
                    <a:pt x="397839" y="13604"/>
                  </a:lnTo>
                  <a:lnTo>
                    <a:pt x="389887" y="8296"/>
                  </a:lnTo>
                  <a:lnTo>
                    <a:pt x="380124" y="6345"/>
                  </a:lnTo>
                  <a:close/>
                </a:path>
              </a:pathLst>
            </a:custGeom>
            <a:solidFill>
              <a:srgbClr val="FFFFFF"/>
            </a:solidFill>
          </p:spPr>
          <p:txBody>
            <a:bodyPr wrap="square" lIns="0" tIns="0" rIns="0" bIns="0" rtlCol="0"/>
            <a:lstStyle/>
            <a:p>
              <a:endParaRPr dirty="0"/>
            </a:p>
          </p:txBody>
        </p:sp>
        <p:sp>
          <p:nvSpPr>
            <p:cNvPr id="87" name="object 30">
              <a:extLst>
                <a:ext uri="{FF2B5EF4-FFF2-40B4-BE49-F238E27FC236}">
                  <a16:creationId xmlns:a16="http://schemas.microsoft.com/office/drawing/2014/main" xmlns="" id="{10C8EDFB-5BB7-4E55-B51B-7E2635EF65EF}"/>
                </a:ext>
              </a:extLst>
            </p:cNvPr>
            <p:cNvSpPr/>
            <p:nvPr/>
          </p:nvSpPr>
          <p:spPr>
            <a:xfrm>
              <a:off x="16278322" y="792962"/>
              <a:ext cx="111158" cy="108499"/>
            </a:xfrm>
            <a:prstGeom prst="rect">
              <a:avLst/>
            </a:prstGeom>
            <a:blipFill>
              <a:blip r:embed="rId4" cstate="print"/>
              <a:stretch>
                <a:fillRect/>
              </a:stretch>
            </a:blipFill>
          </p:spPr>
          <p:txBody>
            <a:bodyPr wrap="square" lIns="0" tIns="0" rIns="0" bIns="0" rtlCol="0"/>
            <a:lstStyle/>
            <a:p>
              <a:endParaRPr dirty="0"/>
            </a:p>
          </p:txBody>
        </p:sp>
        <p:sp>
          <p:nvSpPr>
            <p:cNvPr id="88" name="object 31">
              <a:extLst>
                <a:ext uri="{FF2B5EF4-FFF2-40B4-BE49-F238E27FC236}">
                  <a16:creationId xmlns:a16="http://schemas.microsoft.com/office/drawing/2014/main" xmlns="" id="{00233C4B-5F57-4492-8D5C-CD7271A11F2F}"/>
                </a:ext>
              </a:extLst>
            </p:cNvPr>
            <p:cNvSpPr/>
            <p:nvPr/>
          </p:nvSpPr>
          <p:spPr>
            <a:xfrm>
              <a:off x="16153058" y="703868"/>
              <a:ext cx="382905" cy="296545"/>
            </a:xfrm>
            <a:custGeom>
              <a:avLst/>
              <a:gdLst/>
              <a:ahLst/>
              <a:cxnLst/>
              <a:rect l="l" t="t" r="r" b="b"/>
              <a:pathLst>
                <a:path w="382905" h="296544">
                  <a:moveTo>
                    <a:pt x="363162" y="245753"/>
                  </a:moveTo>
                  <a:lnTo>
                    <a:pt x="145681" y="245753"/>
                  </a:lnTo>
                  <a:lnTo>
                    <a:pt x="168589" y="249511"/>
                  </a:lnTo>
                  <a:lnTo>
                    <a:pt x="188508" y="259961"/>
                  </a:lnTo>
                  <a:lnTo>
                    <a:pt x="204016" y="275867"/>
                  </a:lnTo>
                  <a:lnTo>
                    <a:pt x="213689" y="295993"/>
                  </a:lnTo>
                  <a:lnTo>
                    <a:pt x="217208" y="295385"/>
                  </a:lnTo>
                  <a:lnTo>
                    <a:pt x="223893" y="295385"/>
                  </a:lnTo>
                  <a:lnTo>
                    <a:pt x="264483" y="291538"/>
                  </a:lnTo>
                  <a:lnTo>
                    <a:pt x="304760" y="280097"/>
                  </a:lnTo>
                  <a:lnTo>
                    <a:pt x="341958" y="261790"/>
                  </a:lnTo>
                  <a:lnTo>
                    <a:pt x="363162" y="245753"/>
                  </a:lnTo>
                  <a:close/>
                </a:path>
                <a:path w="382905" h="296544">
                  <a:moveTo>
                    <a:pt x="223893" y="295385"/>
                  </a:moveTo>
                  <a:lnTo>
                    <a:pt x="217208" y="295385"/>
                  </a:lnTo>
                  <a:lnTo>
                    <a:pt x="220045" y="295490"/>
                  </a:lnTo>
                  <a:lnTo>
                    <a:pt x="222789" y="295490"/>
                  </a:lnTo>
                  <a:lnTo>
                    <a:pt x="223893" y="295385"/>
                  </a:lnTo>
                  <a:close/>
                </a:path>
                <a:path w="382905" h="296544">
                  <a:moveTo>
                    <a:pt x="31280" y="0"/>
                  </a:moveTo>
                  <a:lnTo>
                    <a:pt x="6172" y="30718"/>
                  </a:lnTo>
                  <a:lnTo>
                    <a:pt x="0" y="78156"/>
                  </a:lnTo>
                  <a:lnTo>
                    <a:pt x="6078" y="132404"/>
                  </a:lnTo>
                  <a:lnTo>
                    <a:pt x="25915" y="181892"/>
                  </a:lnTo>
                  <a:lnTo>
                    <a:pt x="57767" y="224947"/>
                  </a:lnTo>
                  <a:lnTo>
                    <a:pt x="99892" y="259900"/>
                  </a:lnTo>
                  <a:lnTo>
                    <a:pt x="110760" y="253957"/>
                  </a:lnTo>
                  <a:lnTo>
                    <a:pt x="122150" y="249509"/>
                  </a:lnTo>
                  <a:lnTo>
                    <a:pt x="133859" y="246720"/>
                  </a:lnTo>
                  <a:lnTo>
                    <a:pt x="145681" y="245753"/>
                  </a:lnTo>
                  <a:lnTo>
                    <a:pt x="363162" y="245753"/>
                  </a:lnTo>
                  <a:lnTo>
                    <a:pt x="366526" y="243209"/>
                  </a:lnTo>
                  <a:lnTo>
                    <a:pt x="222621" y="243209"/>
                  </a:lnTo>
                  <a:lnTo>
                    <a:pt x="177717" y="237291"/>
                  </a:lnTo>
                  <a:lnTo>
                    <a:pt x="137341" y="220603"/>
                  </a:lnTo>
                  <a:lnTo>
                    <a:pt x="103114" y="194746"/>
                  </a:lnTo>
                  <a:lnTo>
                    <a:pt x="76658" y="161319"/>
                  </a:lnTo>
                  <a:lnTo>
                    <a:pt x="59596" y="121923"/>
                  </a:lnTo>
                  <a:lnTo>
                    <a:pt x="53548" y="78156"/>
                  </a:lnTo>
                  <a:lnTo>
                    <a:pt x="53925" y="67826"/>
                  </a:lnTo>
                  <a:lnTo>
                    <a:pt x="55095" y="57127"/>
                  </a:lnTo>
                  <a:lnTo>
                    <a:pt x="57117" y="46250"/>
                  </a:lnTo>
                  <a:lnTo>
                    <a:pt x="60050" y="35383"/>
                  </a:lnTo>
                  <a:lnTo>
                    <a:pt x="62647" y="26912"/>
                  </a:lnTo>
                  <a:lnTo>
                    <a:pt x="61568" y="19006"/>
                  </a:lnTo>
                  <a:lnTo>
                    <a:pt x="58082" y="12483"/>
                  </a:lnTo>
                  <a:lnTo>
                    <a:pt x="50962" y="4908"/>
                  </a:lnTo>
                  <a:lnTo>
                    <a:pt x="41629" y="591"/>
                  </a:lnTo>
                  <a:lnTo>
                    <a:pt x="31280" y="0"/>
                  </a:lnTo>
                  <a:close/>
                </a:path>
                <a:path w="382905" h="296544">
                  <a:moveTo>
                    <a:pt x="355350" y="191745"/>
                  </a:moveTo>
                  <a:lnTo>
                    <a:pt x="349769" y="191745"/>
                  </a:lnTo>
                  <a:lnTo>
                    <a:pt x="344209" y="193357"/>
                  </a:lnTo>
                  <a:lnTo>
                    <a:pt x="338544" y="197943"/>
                  </a:lnTo>
                  <a:lnTo>
                    <a:pt x="312848" y="217257"/>
                  </a:lnTo>
                  <a:lnTo>
                    <a:pt x="284352" y="231457"/>
                  </a:lnTo>
                  <a:lnTo>
                    <a:pt x="253971" y="240216"/>
                  </a:lnTo>
                  <a:lnTo>
                    <a:pt x="222621" y="243209"/>
                  </a:lnTo>
                  <a:lnTo>
                    <a:pt x="366526" y="243209"/>
                  </a:lnTo>
                  <a:lnTo>
                    <a:pt x="374417" y="237241"/>
                  </a:lnTo>
                  <a:lnTo>
                    <a:pt x="379066" y="232759"/>
                  </a:lnTo>
                  <a:lnTo>
                    <a:pt x="382470" y="225503"/>
                  </a:lnTo>
                  <a:lnTo>
                    <a:pt x="382470" y="218121"/>
                  </a:lnTo>
                  <a:lnTo>
                    <a:pt x="380336" y="207811"/>
                  </a:lnTo>
                  <a:lnTo>
                    <a:pt x="374521" y="199432"/>
                  </a:lnTo>
                  <a:lnTo>
                    <a:pt x="365900" y="193803"/>
                  </a:lnTo>
                  <a:lnTo>
                    <a:pt x="355350" y="191745"/>
                  </a:lnTo>
                  <a:close/>
                </a:path>
              </a:pathLst>
            </a:custGeom>
            <a:solidFill>
              <a:srgbClr val="FFFFFF"/>
            </a:solidFill>
          </p:spPr>
          <p:txBody>
            <a:bodyPr wrap="square" lIns="0" tIns="0" rIns="0" bIns="0" rtlCol="0"/>
            <a:lstStyle/>
            <a:p>
              <a:endParaRPr dirty="0"/>
            </a:p>
          </p:txBody>
        </p:sp>
        <p:sp>
          <p:nvSpPr>
            <p:cNvPr id="89" name="object 32">
              <a:extLst>
                <a:ext uri="{FF2B5EF4-FFF2-40B4-BE49-F238E27FC236}">
                  <a16:creationId xmlns:a16="http://schemas.microsoft.com/office/drawing/2014/main" xmlns="" id="{660FCEE8-205D-4C6C-910F-E4A32F8B604F}"/>
                </a:ext>
              </a:extLst>
            </p:cNvPr>
            <p:cNvSpPr/>
            <p:nvPr/>
          </p:nvSpPr>
          <p:spPr>
            <a:xfrm>
              <a:off x="16271589" y="1114379"/>
              <a:ext cx="111075" cy="108614"/>
            </a:xfrm>
            <a:prstGeom prst="rect">
              <a:avLst/>
            </a:prstGeom>
            <a:blipFill>
              <a:blip r:embed="rId5" cstate="print"/>
              <a:stretch>
                <a:fillRect/>
              </a:stretch>
            </a:blipFill>
          </p:spPr>
          <p:txBody>
            <a:bodyPr wrap="square" lIns="0" tIns="0" rIns="0" bIns="0" rtlCol="0"/>
            <a:lstStyle/>
            <a:p>
              <a:endParaRPr dirty="0"/>
            </a:p>
          </p:txBody>
        </p:sp>
        <p:sp>
          <p:nvSpPr>
            <p:cNvPr id="90" name="object 33">
              <a:extLst>
                <a:ext uri="{FF2B5EF4-FFF2-40B4-BE49-F238E27FC236}">
                  <a16:creationId xmlns:a16="http://schemas.microsoft.com/office/drawing/2014/main" xmlns="" id="{0A61F059-248C-491B-ACCB-5330D5B5F7EF}"/>
                </a:ext>
              </a:extLst>
            </p:cNvPr>
            <p:cNvSpPr/>
            <p:nvPr/>
          </p:nvSpPr>
          <p:spPr>
            <a:xfrm>
              <a:off x="16176973" y="1091822"/>
              <a:ext cx="325755" cy="220979"/>
            </a:xfrm>
            <a:custGeom>
              <a:avLst/>
              <a:gdLst/>
              <a:ahLst/>
              <a:cxnLst/>
              <a:rect l="l" t="t" r="r" b="b"/>
              <a:pathLst>
                <a:path w="325755" h="220980">
                  <a:moveTo>
                    <a:pt x="27140" y="153052"/>
                  </a:moveTo>
                  <a:lnTo>
                    <a:pt x="25329" y="153052"/>
                  </a:lnTo>
                  <a:lnTo>
                    <a:pt x="15491" y="154971"/>
                  </a:lnTo>
                  <a:lnTo>
                    <a:pt x="7438" y="160226"/>
                  </a:lnTo>
                  <a:lnTo>
                    <a:pt x="1997" y="168067"/>
                  </a:lnTo>
                  <a:lnTo>
                    <a:pt x="0" y="177743"/>
                  </a:lnTo>
                  <a:lnTo>
                    <a:pt x="1214" y="185134"/>
                  </a:lnTo>
                  <a:lnTo>
                    <a:pt x="40224" y="210318"/>
                  </a:lnTo>
                  <a:lnTo>
                    <a:pt x="84983" y="219773"/>
                  </a:lnTo>
                  <a:lnTo>
                    <a:pt x="107619" y="220977"/>
                  </a:lnTo>
                  <a:lnTo>
                    <a:pt x="154288" y="216003"/>
                  </a:lnTo>
                  <a:lnTo>
                    <a:pt x="197694" y="201773"/>
                  </a:lnTo>
                  <a:lnTo>
                    <a:pt x="236689" y="179327"/>
                  </a:lnTo>
                  <a:lnTo>
                    <a:pt x="247674" y="169596"/>
                  </a:lnTo>
                  <a:lnTo>
                    <a:pt x="107619" y="169596"/>
                  </a:lnTo>
                  <a:lnTo>
                    <a:pt x="89743" y="168559"/>
                  </a:lnTo>
                  <a:lnTo>
                    <a:pt x="71493" y="165534"/>
                  </a:lnTo>
                  <a:lnTo>
                    <a:pt x="53045" y="160647"/>
                  </a:lnTo>
                  <a:lnTo>
                    <a:pt x="34574" y="154026"/>
                  </a:lnTo>
                  <a:lnTo>
                    <a:pt x="29077" y="153115"/>
                  </a:lnTo>
                  <a:lnTo>
                    <a:pt x="27140" y="153052"/>
                  </a:lnTo>
                  <a:close/>
                </a:path>
                <a:path w="325755" h="220980">
                  <a:moveTo>
                    <a:pt x="300315" y="0"/>
                  </a:moveTo>
                  <a:lnTo>
                    <a:pt x="262768" y="69150"/>
                  </a:lnTo>
                  <a:lnTo>
                    <a:pt x="237474" y="109808"/>
                  </a:lnTo>
                  <a:lnTo>
                    <a:pt x="201531" y="141563"/>
                  </a:lnTo>
                  <a:lnTo>
                    <a:pt x="157420" y="162223"/>
                  </a:lnTo>
                  <a:lnTo>
                    <a:pt x="107619" y="169596"/>
                  </a:lnTo>
                  <a:lnTo>
                    <a:pt x="247674" y="169596"/>
                  </a:lnTo>
                  <a:lnTo>
                    <a:pt x="270126" y="149707"/>
                  </a:lnTo>
                  <a:lnTo>
                    <a:pt x="296857" y="113952"/>
                  </a:lnTo>
                  <a:lnTo>
                    <a:pt x="315735" y="73102"/>
                  </a:lnTo>
                  <a:lnTo>
                    <a:pt x="325613" y="28198"/>
                  </a:lnTo>
                  <a:lnTo>
                    <a:pt x="325372" y="26407"/>
                  </a:lnTo>
                  <a:lnTo>
                    <a:pt x="325372" y="24512"/>
                  </a:lnTo>
                  <a:lnTo>
                    <a:pt x="323396" y="14886"/>
                  </a:lnTo>
                  <a:lnTo>
                    <a:pt x="318015" y="7104"/>
                  </a:lnTo>
                  <a:lnTo>
                    <a:pt x="310048" y="1898"/>
                  </a:lnTo>
                  <a:lnTo>
                    <a:pt x="300315" y="0"/>
                  </a:lnTo>
                  <a:close/>
                </a:path>
              </a:pathLst>
            </a:custGeom>
            <a:solidFill>
              <a:srgbClr val="FFFFFF"/>
            </a:solidFill>
          </p:spPr>
          <p:txBody>
            <a:bodyPr wrap="square" lIns="0" tIns="0" rIns="0" bIns="0" rtlCol="0"/>
            <a:lstStyle/>
            <a:p>
              <a:endParaRPr dirty="0"/>
            </a:p>
          </p:txBody>
        </p:sp>
        <p:sp>
          <p:nvSpPr>
            <p:cNvPr id="91" name="object 34">
              <a:extLst>
                <a:ext uri="{FF2B5EF4-FFF2-40B4-BE49-F238E27FC236}">
                  <a16:creationId xmlns:a16="http://schemas.microsoft.com/office/drawing/2014/main" xmlns="" id="{A49BDF9B-48AD-40E0-B287-19429CA7C13E}"/>
                </a:ext>
              </a:extLst>
            </p:cNvPr>
            <p:cNvSpPr/>
            <p:nvPr/>
          </p:nvSpPr>
          <p:spPr>
            <a:xfrm>
              <a:off x="16909752" y="812006"/>
              <a:ext cx="304165" cy="321310"/>
            </a:xfrm>
            <a:custGeom>
              <a:avLst/>
              <a:gdLst/>
              <a:ahLst/>
              <a:cxnLst/>
              <a:rect l="l" t="t" r="r" b="b"/>
              <a:pathLst>
                <a:path w="304165" h="321309">
                  <a:moveTo>
                    <a:pt x="263573" y="52825"/>
                  </a:moveTo>
                  <a:lnTo>
                    <a:pt x="145534" y="52825"/>
                  </a:lnTo>
                  <a:lnTo>
                    <a:pt x="173025" y="55429"/>
                  </a:lnTo>
                  <a:lnTo>
                    <a:pt x="192657" y="63240"/>
                  </a:lnTo>
                  <a:lnTo>
                    <a:pt x="204435" y="76259"/>
                  </a:lnTo>
                  <a:lnTo>
                    <a:pt x="208360" y="94489"/>
                  </a:lnTo>
                  <a:lnTo>
                    <a:pt x="206661" y="105994"/>
                  </a:lnTo>
                  <a:lnTo>
                    <a:pt x="169324" y="129696"/>
                  </a:lnTo>
                  <a:lnTo>
                    <a:pt x="140797" y="133471"/>
                  </a:lnTo>
                  <a:lnTo>
                    <a:pt x="131317" y="134823"/>
                  </a:lnTo>
                  <a:lnTo>
                    <a:pt x="123523" y="136104"/>
                  </a:lnTo>
                  <a:lnTo>
                    <a:pt x="117399" y="137346"/>
                  </a:lnTo>
                  <a:lnTo>
                    <a:pt x="91708" y="141059"/>
                  </a:lnTo>
                  <a:lnTo>
                    <a:pt x="51802" y="151636"/>
                  </a:lnTo>
                  <a:lnTo>
                    <a:pt x="9418" y="188203"/>
                  </a:lnTo>
                  <a:lnTo>
                    <a:pt x="0" y="231783"/>
                  </a:lnTo>
                  <a:lnTo>
                    <a:pt x="1989" y="252023"/>
                  </a:lnTo>
                  <a:lnTo>
                    <a:pt x="31705" y="298661"/>
                  </a:lnTo>
                  <a:lnTo>
                    <a:pt x="83413" y="319552"/>
                  </a:lnTo>
                  <a:lnTo>
                    <a:pt x="104426" y="320943"/>
                  </a:lnTo>
                  <a:lnTo>
                    <a:pt x="136323" y="318635"/>
                  </a:lnTo>
                  <a:lnTo>
                    <a:pt x="164463" y="311707"/>
                  </a:lnTo>
                  <a:lnTo>
                    <a:pt x="188845" y="300154"/>
                  </a:lnTo>
                  <a:lnTo>
                    <a:pt x="209470" y="283970"/>
                  </a:lnTo>
                  <a:lnTo>
                    <a:pt x="303948" y="283970"/>
                  </a:lnTo>
                  <a:lnTo>
                    <a:pt x="303948" y="268148"/>
                  </a:lnTo>
                  <a:lnTo>
                    <a:pt x="129106" y="268148"/>
                  </a:lnTo>
                  <a:lnTo>
                    <a:pt x="118034" y="267633"/>
                  </a:lnTo>
                  <a:lnTo>
                    <a:pt x="79448" y="254046"/>
                  </a:lnTo>
                  <a:lnTo>
                    <a:pt x="66898" y="228830"/>
                  </a:lnTo>
                  <a:lnTo>
                    <a:pt x="70352" y="210066"/>
                  </a:lnTo>
                  <a:lnTo>
                    <a:pt x="80696" y="195412"/>
                  </a:lnTo>
                  <a:lnTo>
                    <a:pt x="97926" y="184853"/>
                  </a:lnTo>
                  <a:lnTo>
                    <a:pt x="122027" y="178392"/>
                  </a:lnTo>
                  <a:lnTo>
                    <a:pt x="149195" y="175133"/>
                  </a:lnTo>
                  <a:lnTo>
                    <a:pt x="171946" y="171205"/>
                  </a:lnTo>
                  <a:lnTo>
                    <a:pt x="190289" y="166620"/>
                  </a:lnTo>
                  <a:lnTo>
                    <a:pt x="204234" y="161387"/>
                  </a:lnTo>
                  <a:lnTo>
                    <a:pt x="271719" y="161387"/>
                  </a:lnTo>
                  <a:lnTo>
                    <a:pt x="271719" y="99316"/>
                  </a:lnTo>
                  <a:lnTo>
                    <a:pt x="271300" y="99316"/>
                  </a:lnTo>
                  <a:lnTo>
                    <a:pt x="271363" y="98907"/>
                  </a:lnTo>
                  <a:lnTo>
                    <a:pt x="271604" y="98436"/>
                  </a:lnTo>
                  <a:lnTo>
                    <a:pt x="271719" y="88594"/>
                  </a:lnTo>
                  <a:lnTo>
                    <a:pt x="269293" y="67380"/>
                  </a:lnTo>
                  <a:lnTo>
                    <a:pt x="263573" y="52825"/>
                  </a:lnTo>
                  <a:close/>
                </a:path>
                <a:path w="304165" h="321309">
                  <a:moveTo>
                    <a:pt x="303948" y="283970"/>
                  </a:moveTo>
                  <a:lnTo>
                    <a:pt x="209470" y="283970"/>
                  </a:lnTo>
                  <a:lnTo>
                    <a:pt x="215400" y="300154"/>
                  </a:lnTo>
                  <a:lnTo>
                    <a:pt x="226082" y="311707"/>
                  </a:lnTo>
                  <a:lnTo>
                    <a:pt x="241522" y="318635"/>
                  </a:lnTo>
                  <a:lnTo>
                    <a:pt x="261730" y="320943"/>
                  </a:lnTo>
                  <a:lnTo>
                    <a:pt x="272058" y="320464"/>
                  </a:lnTo>
                  <a:lnTo>
                    <a:pt x="282533" y="319028"/>
                  </a:lnTo>
                  <a:lnTo>
                    <a:pt x="293161" y="316636"/>
                  </a:lnTo>
                  <a:lnTo>
                    <a:pt x="303948" y="313288"/>
                  </a:lnTo>
                  <a:lnTo>
                    <a:pt x="303948" y="283970"/>
                  </a:lnTo>
                  <a:close/>
                </a:path>
                <a:path w="304165" h="321309">
                  <a:moveTo>
                    <a:pt x="271719" y="161387"/>
                  </a:moveTo>
                  <a:lnTo>
                    <a:pt x="204234" y="161387"/>
                  </a:lnTo>
                  <a:lnTo>
                    <a:pt x="204234" y="210071"/>
                  </a:lnTo>
                  <a:lnTo>
                    <a:pt x="202582" y="223687"/>
                  </a:lnTo>
                  <a:lnTo>
                    <a:pt x="177827" y="255238"/>
                  </a:lnTo>
                  <a:lnTo>
                    <a:pt x="129106" y="268148"/>
                  </a:lnTo>
                  <a:lnTo>
                    <a:pt x="281289" y="268148"/>
                  </a:lnTo>
                  <a:lnTo>
                    <a:pt x="276954" y="266368"/>
                  </a:lnTo>
                  <a:lnTo>
                    <a:pt x="274557" y="262882"/>
                  </a:lnTo>
                  <a:lnTo>
                    <a:pt x="272651" y="259342"/>
                  </a:lnTo>
                  <a:lnTo>
                    <a:pt x="271809" y="254046"/>
                  </a:lnTo>
                  <a:lnTo>
                    <a:pt x="271719" y="161387"/>
                  </a:lnTo>
                  <a:close/>
                </a:path>
                <a:path w="304165" h="321309">
                  <a:moveTo>
                    <a:pt x="303948" y="266955"/>
                  </a:moveTo>
                  <a:lnTo>
                    <a:pt x="299236" y="267771"/>
                  </a:lnTo>
                  <a:lnTo>
                    <a:pt x="296095" y="268148"/>
                  </a:lnTo>
                  <a:lnTo>
                    <a:pt x="303948" y="268148"/>
                  </a:lnTo>
                  <a:lnTo>
                    <a:pt x="303948" y="266955"/>
                  </a:lnTo>
                  <a:close/>
                </a:path>
                <a:path w="304165" h="321309">
                  <a:moveTo>
                    <a:pt x="149628" y="0"/>
                  </a:moveTo>
                  <a:lnTo>
                    <a:pt x="97411" y="5294"/>
                  </a:lnTo>
                  <a:lnTo>
                    <a:pt x="56919" y="21151"/>
                  </a:lnTo>
                  <a:lnTo>
                    <a:pt x="24384" y="54127"/>
                  </a:lnTo>
                  <a:lnTo>
                    <a:pt x="11214" y="101515"/>
                  </a:lnTo>
                  <a:lnTo>
                    <a:pt x="78049" y="101515"/>
                  </a:lnTo>
                  <a:lnTo>
                    <a:pt x="84035" y="80209"/>
                  </a:lnTo>
                  <a:lnTo>
                    <a:pt x="97279" y="64994"/>
                  </a:lnTo>
                  <a:lnTo>
                    <a:pt x="117780" y="55867"/>
                  </a:lnTo>
                  <a:lnTo>
                    <a:pt x="145534" y="52825"/>
                  </a:lnTo>
                  <a:lnTo>
                    <a:pt x="263573" y="52825"/>
                  </a:lnTo>
                  <a:lnTo>
                    <a:pt x="262020" y="48875"/>
                  </a:lnTo>
                  <a:lnTo>
                    <a:pt x="232956" y="19978"/>
                  </a:lnTo>
                  <a:lnTo>
                    <a:pt x="195682" y="4990"/>
                  </a:lnTo>
                  <a:lnTo>
                    <a:pt x="173757" y="1247"/>
                  </a:lnTo>
                  <a:lnTo>
                    <a:pt x="149628" y="0"/>
                  </a:lnTo>
                  <a:close/>
                </a:path>
                <a:path w="304165" h="321309">
                  <a:moveTo>
                    <a:pt x="271719" y="99002"/>
                  </a:moveTo>
                  <a:lnTo>
                    <a:pt x="271541" y="99075"/>
                  </a:lnTo>
                  <a:lnTo>
                    <a:pt x="271447" y="99253"/>
                  </a:lnTo>
                  <a:lnTo>
                    <a:pt x="271300" y="99316"/>
                  </a:lnTo>
                  <a:lnTo>
                    <a:pt x="271719" y="99316"/>
                  </a:lnTo>
                  <a:lnTo>
                    <a:pt x="271719" y="99002"/>
                  </a:lnTo>
                  <a:close/>
                </a:path>
              </a:pathLst>
            </a:custGeom>
            <a:solidFill>
              <a:srgbClr val="FFFFFF"/>
            </a:solidFill>
          </p:spPr>
          <p:txBody>
            <a:bodyPr wrap="square" lIns="0" tIns="0" rIns="0" bIns="0" rtlCol="0"/>
            <a:lstStyle/>
            <a:p>
              <a:endParaRPr dirty="0"/>
            </a:p>
          </p:txBody>
        </p:sp>
        <p:sp>
          <p:nvSpPr>
            <p:cNvPr id="92" name="object 35">
              <a:extLst>
                <a:ext uri="{FF2B5EF4-FFF2-40B4-BE49-F238E27FC236}">
                  <a16:creationId xmlns:a16="http://schemas.microsoft.com/office/drawing/2014/main" xmlns="" id="{084B08BC-823A-47A8-973A-C8DF3077F2AF}"/>
                </a:ext>
              </a:extLst>
            </p:cNvPr>
            <p:cNvSpPr/>
            <p:nvPr/>
          </p:nvSpPr>
          <p:spPr>
            <a:xfrm>
              <a:off x="17231693" y="812584"/>
              <a:ext cx="440055" cy="311785"/>
            </a:xfrm>
            <a:custGeom>
              <a:avLst/>
              <a:gdLst/>
              <a:ahLst/>
              <a:cxnLst/>
              <a:rect l="l" t="t" r="r" b="b"/>
              <a:pathLst>
                <a:path w="440055" h="311784">
                  <a:moveTo>
                    <a:pt x="63411" y="8261"/>
                  </a:moveTo>
                  <a:lnTo>
                    <a:pt x="0" y="8261"/>
                  </a:lnTo>
                  <a:lnTo>
                    <a:pt x="0" y="311592"/>
                  </a:lnTo>
                  <a:lnTo>
                    <a:pt x="66929" y="311592"/>
                  </a:lnTo>
                  <a:lnTo>
                    <a:pt x="66929" y="131451"/>
                  </a:lnTo>
                  <a:lnTo>
                    <a:pt x="68179" y="114383"/>
                  </a:lnTo>
                  <a:lnTo>
                    <a:pt x="86855" y="73369"/>
                  </a:lnTo>
                  <a:lnTo>
                    <a:pt x="119960" y="54099"/>
                  </a:lnTo>
                  <a:lnTo>
                    <a:pt x="133210" y="52815"/>
                  </a:lnTo>
                  <a:lnTo>
                    <a:pt x="430921" y="52815"/>
                  </a:lnTo>
                  <a:lnTo>
                    <a:pt x="429524" y="50469"/>
                  </a:lnTo>
                  <a:lnTo>
                    <a:pt x="63411" y="50469"/>
                  </a:lnTo>
                  <a:lnTo>
                    <a:pt x="63411" y="8261"/>
                  </a:lnTo>
                  <a:close/>
                </a:path>
                <a:path w="440055" h="311784">
                  <a:moveTo>
                    <a:pt x="318032" y="52815"/>
                  </a:moveTo>
                  <a:lnTo>
                    <a:pt x="133210" y="52815"/>
                  </a:lnTo>
                  <a:lnTo>
                    <a:pt x="146814" y="53804"/>
                  </a:lnTo>
                  <a:lnTo>
                    <a:pt x="158273" y="56774"/>
                  </a:lnTo>
                  <a:lnTo>
                    <a:pt x="183638" y="88325"/>
                  </a:lnTo>
                  <a:lnTo>
                    <a:pt x="186570" y="311592"/>
                  </a:lnTo>
                  <a:lnTo>
                    <a:pt x="253479" y="311592"/>
                  </a:lnTo>
                  <a:lnTo>
                    <a:pt x="253479" y="133817"/>
                  </a:lnTo>
                  <a:lnTo>
                    <a:pt x="257509" y="98376"/>
                  </a:lnTo>
                  <a:lnTo>
                    <a:pt x="269605" y="73063"/>
                  </a:lnTo>
                  <a:lnTo>
                    <a:pt x="289777" y="57876"/>
                  </a:lnTo>
                  <a:lnTo>
                    <a:pt x="318032" y="52815"/>
                  </a:lnTo>
                  <a:close/>
                </a:path>
                <a:path w="440055" h="311784">
                  <a:moveTo>
                    <a:pt x="430921" y="52815"/>
                  </a:moveTo>
                  <a:lnTo>
                    <a:pt x="318032" y="52815"/>
                  </a:lnTo>
                  <a:lnTo>
                    <a:pt x="334381" y="54208"/>
                  </a:lnTo>
                  <a:lnTo>
                    <a:pt x="347653" y="58388"/>
                  </a:lnTo>
                  <a:lnTo>
                    <a:pt x="371098" y="97872"/>
                  </a:lnTo>
                  <a:lnTo>
                    <a:pt x="373130" y="311592"/>
                  </a:lnTo>
                  <a:lnTo>
                    <a:pt x="440018" y="311592"/>
                  </a:lnTo>
                  <a:lnTo>
                    <a:pt x="439919" y="101456"/>
                  </a:lnTo>
                  <a:lnTo>
                    <a:pt x="433681" y="57448"/>
                  </a:lnTo>
                  <a:lnTo>
                    <a:pt x="430921" y="52815"/>
                  </a:lnTo>
                  <a:close/>
                </a:path>
                <a:path w="440055" h="311784">
                  <a:moveTo>
                    <a:pt x="158382" y="0"/>
                  </a:moveTo>
                  <a:lnTo>
                    <a:pt x="130561" y="3151"/>
                  </a:lnTo>
                  <a:lnTo>
                    <a:pt x="105749" y="12610"/>
                  </a:lnTo>
                  <a:lnTo>
                    <a:pt x="83927" y="28381"/>
                  </a:lnTo>
                  <a:lnTo>
                    <a:pt x="65076" y="50469"/>
                  </a:lnTo>
                  <a:lnTo>
                    <a:pt x="243489" y="50469"/>
                  </a:lnTo>
                  <a:lnTo>
                    <a:pt x="230691" y="28381"/>
                  </a:lnTo>
                  <a:lnTo>
                    <a:pt x="212240" y="12610"/>
                  </a:lnTo>
                  <a:lnTo>
                    <a:pt x="188138" y="3151"/>
                  </a:lnTo>
                  <a:lnTo>
                    <a:pt x="158382" y="0"/>
                  </a:lnTo>
                  <a:close/>
                </a:path>
                <a:path w="440055" h="311784">
                  <a:moveTo>
                    <a:pt x="338523" y="0"/>
                  </a:moveTo>
                  <a:lnTo>
                    <a:pt x="310809" y="3151"/>
                  </a:lnTo>
                  <a:lnTo>
                    <a:pt x="285733" y="12610"/>
                  </a:lnTo>
                  <a:lnTo>
                    <a:pt x="263293" y="28381"/>
                  </a:lnTo>
                  <a:lnTo>
                    <a:pt x="243489" y="50469"/>
                  </a:lnTo>
                  <a:lnTo>
                    <a:pt x="429524" y="50469"/>
                  </a:lnTo>
                  <a:lnTo>
                    <a:pt x="414664" y="25526"/>
                  </a:lnTo>
                  <a:lnTo>
                    <a:pt x="382949" y="6380"/>
                  </a:lnTo>
                  <a:lnTo>
                    <a:pt x="338523" y="0"/>
                  </a:lnTo>
                  <a:close/>
                </a:path>
              </a:pathLst>
            </a:custGeom>
            <a:solidFill>
              <a:srgbClr val="FFFFFF"/>
            </a:solidFill>
          </p:spPr>
          <p:txBody>
            <a:bodyPr wrap="square" lIns="0" tIns="0" rIns="0" bIns="0" rtlCol="0"/>
            <a:lstStyle/>
            <a:p>
              <a:endParaRPr dirty="0"/>
            </a:p>
          </p:txBody>
        </p:sp>
        <p:sp>
          <p:nvSpPr>
            <p:cNvPr id="93" name="object 36">
              <a:extLst>
                <a:ext uri="{FF2B5EF4-FFF2-40B4-BE49-F238E27FC236}">
                  <a16:creationId xmlns:a16="http://schemas.microsoft.com/office/drawing/2014/main" xmlns="" id="{9EDD01E4-DF58-4000-A4B1-6ECD59D259C8}"/>
                </a:ext>
              </a:extLst>
            </p:cNvPr>
            <p:cNvSpPr/>
            <p:nvPr/>
          </p:nvSpPr>
          <p:spPr>
            <a:xfrm>
              <a:off x="17744051" y="820846"/>
              <a:ext cx="0" cy="303530"/>
            </a:xfrm>
            <a:custGeom>
              <a:avLst/>
              <a:gdLst/>
              <a:ahLst/>
              <a:cxnLst/>
              <a:rect l="l" t="t" r="r" b="b"/>
              <a:pathLst>
                <a:path h="303530">
                  <a:moveTo>
                    <a:pt x="0" y="0"/>
                  </a:moveTo>
                  <a:lnTo>
                    <a:pt x="0" y="303331"/>
                  </a:lnTo>
                </a:path>
              </a:pathLst>
            </a:custGeom>
            <a:ln w="66835">
              <a:solidFill>
                <a:srgbClr val="FFFFFF"/>
              </a:solidFill>
            </a:ln>
          </p:spPr>
          <p:txBody>
            <a:bodyPr wrap="square" lIns="0" tIns="0" rIns="0" bIns="0" rtlCol="0"/>
            <a:lstStyle/>
            <a:p>
              <a:endParaRPr dirty="0"/>
            </a:p>
          </p:txBody>
        </p:sp>
        <p:sp>
          <p:nvSpPr>
            <p:cNvPr id="94" name="object 37">
              <a:extLst>
                <a:ext uri="{FF2B5EF4-FFF2-40B4-BE49-F238E27FC236}">
                  <a16:creationId xmlns:a16="http://schemas.microsoft.com/office/drawing/2014/main" xmlns="" id="{69D41295-C6C2-470D-B831-6BB6C7A78176}"/>
                </a:ext>
              </a:extLst>
            </p:cNvPr>
            <p:cNvSpPr/>
            <p:nvPr/>
          </p:nvSpPr>
          <p:spPr>
            <a:xfrm>
              <a:off x="17710633" y="705258"/>
              <a:ext cx="67310" cy="63500"/>
            </a:xfrm>
            <a:custGeom>
              <a:avLst/>
              <a:gdLst/>
              <a:ahLst/>
              <a:cxnLst/>
              <a:rect l="l" t="t" r="r" b="b"/>
              <a:pathLst>
                <a:path w="67309" h="63500">
                  <a:moveTo>
                    <a:pt x="66835" y="0"/>
                  </a:moveTo>
                  <a:lnTo>
                    <a:pt x="0" y="0"/>
                  </a:lnTo>
                  <a:lnTo>
                    <a:pt x="0" y="63359"/>
                  </a:lnTo>
                  <a:lnTo>
                    <a:pt x="66835" y="63359"/>
                  </a:lnTo>
                  <a:lnTo>
                    <a:pt x="66835" y="0"/>
                  </a:lnTo>
                  <a:close/>
                </a:path>
              </a:pathLst>
            </a:custGeom>
            <a:solidFill>
              <a:srgbClr val="FFFFFF"/>
            </a:solidFill>
          </p:spPr>
          <p:txBody>
            <a:bodyPr wrap="square" lIns="0" tIns="0" rIns="0" bIns="0" rtlCol="0"/>
            <a:lstStyle/>
            <a:p>
              <a:endParaRPr dirty="0"/>
            </a:p>
          </p:txBody>
        </p:sp>
        <p:sp>
          <p:nvSpPr>
            <p:cNvPr id="95" name="object 38">
              <a:extLst>
                <a:ext uri="{FF2B5EF4-FFF2-40B4-BE49-F238E27FC236}">
                  <a16:creationId xmlns:a16="http://schemas.microsoft.com/office/drawing/2014/main" xmlns="" id="{8F5859E1-115B-48C0-9A9C-88E86783A445}"/>
                </a:ext>
              </a:extLst>
            </p:cNvPr>
            <p:cNvSpPr/>
            <p:nvPr/>
          </p:nvSpPr>
          <p:spPr>
            <a:xfrm>
              <a:off x="17802525" y="812584"/>
              <a:ext cx="270510" cy="320040"/>
            </a:xfrm>
            <a:custGeom>
              <a:avLst/>
              <a:gdLst/>
              <a:ahLst/>
              <a:cxnLst/>
              <a:rect l="l" t="t" r="r" b="b"/>
              <a:pathLst>
                <a:path w="270509" h="320040">
                  <a:moveTo>
                    <a:pt x="66898" y="214213"/>
                  </a:moveTo>
                  <a:lnTo>
                    <a:pt x="0" y="214213"/>
                  </a:lnTo>
                  <a:lnTo>
                    <a:pt x="2898" y="238545"/>
                  </a:lnTo>
                  <a:lnTo>
                    <a:pt x="22556" y="278429"/>
                  </a:lnTo>
                  <a:lnTo>
                    <a:pt x="58464" y="305287"/>
                  </a:lnTo>
                  <a:lnTo>
                    <a:pt x="106000" y="318198"/>
                  </a:lnTo>
                  <a:lnTo>
                    <a:pt x="134404" y="319812"/>
                  </a:lnTo>
                  <a:lnTo>
                    <a:pt x="160583" y="318417"/>
                  </a:lnTo>
                  <a:lnTo>
                    <a:pt x="206353" y="307249"/>
                  </a:lnTo>
                  <a:lnTo>
                    <a:pt x="245160" y="282815"/>
                  </a:lnTo>
                  <a:lnTo>
                    <a:pt x="257537" y="266965"/>
                  </a:lnTo>
                  <a:lnTo>
                    <a:pt x="135577" y="266965"/>
                  </a:lnTo>
                  <a:lnTo>
                    <a:pt x="107497" y="263670"/>
                  </a:lnTo>
                  <a:lnTo>
                    <a:pt x="86701" y="253782"/>
                  </a:lnTo>
                  <a:lnTo>
                    <a:pt x="73173" y="237298"/>
                  </a:lnTo>
                  <a:lnTo>
                    <a:pt x="66898" y="214213"/>
                  </a:lnTo>
                  <a:close/>
                </a:path>
                <a:path w="270509" h="320040">
                  <a:moveTo>
                    <a:pt x="133210" y="0"/>
                  </a:moveTo>
                  <a:lnTo>
                    <a:pt x="87291" y="4697"/>
                  </a:lnTo>
                  <a:lnTo>
                    <a:pt x="49296" y="18795"/>
                  </a:lnTo>
                  <a:lnTo>
                    <a:pt x="17144" y="47261"/>
                  </a:lnTo>
                  <a:lnTo>
                    <a:pt x="6439" y="86887"/>
                  </a:lnTo>
                  <a:lnTo>
                    <a:pt x="8349" y="106492"/>
                  </a:lnTo>
                  <a:lnTo>
                    <a:pt x="36983" y="150791"/>
                  </a:lnTo>
                  <a:lnTo>
                    <a:pt x="82539" y="171273"/>
                  </a:lnTo>
                  <a:lnTo>
                    <a:pt x="151234" y="187800"/>
                  </a:lnTo>
                  <a:lnTo>
                    <a:pt x="164684" y="191175"/>
                  </a:lnTo>
                  <a:lnTo>
                    <a:pt x="200610" y="216372"/>
                  </a:lnTo>
                  <a:lnTo>
                    <a:pt x="203030" y="227082"/>
                  </a:lnTo>
                  <a:lnTo>
                    <a:pt x="199452" y="244542"/>
                  </a:lnTo>
                  <a:lnTo>
                    <a:pt x="187012" y="257005"/>
                  </a:lnTo>
                  <a:lnTo>
                    <a:pt x="165718" y="264476"/>
                  </a:lnTo>
                  <a:lnTo>
                    <a:pt x="135577" y="266965"/>
                  </a:lnTo>
                  <a:lnTo>
                    <a:pt x="257537" y="266965"/>
                  </a:lnTo>
                  <a:lnTo>
                    <a:pt x="258900" y="265219"/>
                  </a:lnTo>
                  <a:lnTo>
                    <a:pt x="267147" y="244682"/>
                  </a:lnTo>
                  <a:lnTo>
                    <a:pt x="269897" y="221207"/>
                  </a:lnTo>
                  <a:lnTo>
                    <a:pt x="267988" y="202117"/>
                  </a:lnTo>
                  <a:lnTo>
                    <a:pt x="239395" y="158466"/>
                  </a:lnTo>
                  <a:lnTo>
                    <a:pt x="193285" y="138211"/>
                  </a:lnTo>
                  <a:lnTo>
                    <a:pt x="145927" y="127024"/>
                  </a:lnTo>
                  <a:lnTo>
                    <a:pt x="126027" y="122497"/>
                  </a:lnTo>
                  <a:lnTo>
                    <a:pt x="81107" y="102983"/>
                  </a:lnTo>
                  <a:lnTo>
                    <a:pt x="73338" y="83934"/>
                  </a:lnTo>
                  <a:lnTo>
                    <a:pt x="76790" y="70329"/>
                  </a:lnTo>
                  <a:lnTo>
                    <a:pt x="87142" y="60610"/>
                  </a:lnTo>
                  <a:lnTo>
                    <a:pt x="104388" y="54779"/>
                  </a:lnTo>
                  <a:lnTo>
                    <a:pt x="128519" y="52836"/>
                  </a:lnTo>
                  <a:lnTo>
                    <a:pt x="247309" y="52836"/>
                  </a:lnTo>
                  <a:lnTo>
                    <a:pt x="246597" y="51236"/>
                  </a:lnTo>
                  <a:lnTo>
                    <a:pt x="217082" y="21161"/>
                  </a:lnTo>
                  <a:lnTo>
                    <a:pt x="179701" y="5287"/>
                  </a:lnTo>
                  <a:lnTo>
                    <a:pt x="157597" y="1321"/>
                  </a:lnTo>
                  <a:lnTo>
                    <a:pt x="133210" y="0"/>
                  </a:lnTo>
                  <a:close/>
                </a:path>
                <a:path w="270509" h="320040">
                  <a:moveTo>
                    <a:pt x="247309" y="52836"/>
                  </a:moveTo>
                  <a:lnTo>
                    <a:pt x="128519" y="52836"/>
                  </a:lnTo>
                  <a:lnTo>
                    <a:pt x="152368" y="55366"/>
                  </a:lnTo>
                  <a:lnTo>
                    <a:pt x="170589" y="62954"/>
                  </a:lnTo>
                  <a:lnTo>
                    <a:pt x="183174" y="75598"/>
                  </a:lnTo>
                  <a:lnTo>
                    <a:pt x="190119" y="93295"/>
                  </a:lnTo>
                  <a:lnTo>
                    <a:pt x="259950" y="93295"/>
                  </a:lnTo>
                  <a:lnTo>
                    <a:pt x="255301" y="70777"/>
                  </a:lnTo>
                  <a:lnTo>
                    <a:pt x="247309" y="52836"/>
                  </a:lnTo>
                  <a:close/>
                </a:path>
              </a:pathLst>
            </a:custGeom>
            <a:solidFill>
              <a:srgbClr val="FFFFFF"/>
            </a:solidFill>
          </p:spPr>
          <p:txBody>
            <a:bodyPr wrap="square" lIns="0" tIns="0" rIns="0" bIns="0" rtlCol="0"/>
            <a:lstStyle/>
            <a:p>
              <a:endParaRPr dirty="0"/>
            </a:p>
          </p:txBody>
        </p:sp>
        <p:sp>
          <p:nvSpPr>
            <p:cNvPr id="96" name="object 39">
              <a:extLst>
                <a:ext uri="{FF2B5EF4-FFF2-40B4-BE49-F238E27FC236}">
                  <a16:creationId xmlns:a16="http://schemas.microsoft.com/office/drawing/2014/main" xmlns="" id="{4F6EAE77-0284-4017-BD99-B97E3C7694CA}"/>
                </a:ext>
              </a:extLst>
            </p:cNvPr>
            <p:cNvSpPr/>
            <p:nvPr/>
          </p:nvSpPr>
          <p:spPr>
            <a:xfrm>
              <a:off x="18093277" y="812006"/>
              <a:ext cx="304165" cy="321310"/>
            </a:xfrm>
            <a:custGeom>
              <a:avLst/>
              <a:gdLst/>
              <a:ahLst/>
              <a:cxnLst/>
              <a:rect l="l" t="t" r="r" b="b"/>
              <a:pathLst>
                <a:path w="304165" h="321309">
                  <a:moveTo>
                    <a:pt x="263545" y="52825"/>
                  </a:moveTo>
                  <a:lnTo>
                    <a:pt x="145524" y="52825"/>
                  </a:lnTo>
                  <a:lnTo>
                    <a:pt x="172994" y="55429"/>
                  </a:lnTo>
                  <a:lnTo>
                    <a:pt x="192632" y="63240"/>
                  </a:lnTo>
                  <a:lnTo>
                    <a:pt x="204426" y="76259"/>
                  </a:lnTo>
                  <a:lnTo>
                    <a:pt x="208360" y="94489"/>
                  </a:lnTo>
                  <a:lnTo>
                    <a:pt x="206661" y="105994"/>
                  </a:lnTo>
                  <a:lnTo>
                    <a:pt x="169308" y="129696"/>
                  </a:lnTo>
                  <a:lnTo>
                    <a:pt x="140770" y="133471"/>
                  </a:lnTo>
                  <a:lnTo>
                    <a:pt x="131286" y="134823"/>
                  </a:lnTo>
                  <a:lnTo>
                    <a:pt x="123494" y="136104"/>
                  </a:lnTo>
                  <a:lnTo>
                    <a:pt x="117399" y="137346"/>
                  </a:lnTo>
                  <a:lnTo>
                    <a:pt x="91710" y="141059"/>
                  </a:lnTo>
                  <a:lnTo>
                    <a:pt x="51798" y="151636"/>
                  </a:lnTo>
                  <a:lnTo>
                    <a:pt x="9391" y="188203"/>
                  </a:lnTo>
                  <a:lnTo>
                    <a:pt x="0" y="231783"/>
                  </a:lnTo>
                  <a:lnTo>
                    <a:pt x="1980" y="252023"/>
                  </a:lnTo>
                  <a:lnTo>
                    <a:pt x="31674" y="298661"/>
                  </a:lnTo>
                  <a:lnTo>
                    <a:pt x="83403" y="319552"/>
                  </a:lnTo>
                  <a:lnTo>
                    <a:pt x="104457" y="320943"/>
                  </a:lnTo>
                  <a:lnTo>
                    <a:pt x="136331" y="318635"/>
                  </a:lnTo>
                  <a:lnTo>
                    <a:pt x="164463" y="311707"/>
                  </a:lnTo>
                  <a:lnTo>
                    <a:pt x="188853" y="300154"/>
                  </a:lnTo>
                  <a:lnTo>
                    <a:pt x="209501" y="283970"/>
                  </a:lnTo>
                  <a:lnTo>
                    <a:pt x="303948" y="283970"/>
                  </a:lnTo>
                  <a:lnTo>
                    <a:pt x="303948" y="268148"/>
                  </a:lnTo>
                  <a:lnTo>
                    <a:pt x="129106" y="268148"/>
                  </a:lnTo>
                  <a:lnTo>
                    <a:pt x="118032" y="267633"/>
                  </a:lnTo>
                  <a:lnTo>
                    <a:pt x="79435" y="254046"/>
                  </a:lnTo>
                  <a:lnTo>
                    <a:pt x="66898" y="228830"/>
                  </a:lnTo>
                  <a:lnTo>
                    <a:pt x="70349" y="210066"/>
                  </a:lnTo>
                  <a:lnTo>
                    <a:pt x="80695" y="195412"/>
                  </a:lnTo>
                  <a:lnTo>
                    <a:pt x="97948" y="184853"/>
                  </a:lnTo>
                  <a:lnTo>
                    <a:pt x="122111" y="178392"/>
                  </a:lnTo>
                  <a:lnTo>
                    <a:pt x="149185" y="175133"/>
                  </a:lnTo>
                  <a:lnTo>
                    <a:pt x="171901" y="171205"/>
                  </a:lnTo>
                  <a:lnTo>
                    <a:pt x="190238" y="166620"/>
                  </a:lnTo>
                  <a:lnTo>
                    <a:pt x="204171" y="161387"/>
                  </a:lnTo>
                  <a:lnTo>
                    <a:pt x="271677" y="161387"/>
                  </a:lnTo>
                  <a:lnTo>
                    <a:pt x="271677" y="88594"/>
                  </a:lnTo>
                  <a:lnTo>
                    <a:pt x="269257" y="67380"/>
                  </a:lnTo>
                  <a:lnTo>
                    <a:pt x="263545" y="52825"/>
                  </a:lnTo>
                  <a:close/>
                </a:path>
                <a:path w="304165" h="321309">
                  <a:moveTo>
                    <a:pt x="303948" y="283970"/>
                  </a:moveTo>
                  <a:lnTo>
                    <a:pt x="209501" y="283970"/>
                  </a:lnTo>
                  <a:lnTo>
                    <a:pt x="215381" y="300154"/>
                  </a:lnTo>
                  <a:lnTo>
                    <a:pt x="226042" y="311707"/>
                  </a:lnTo>
                  <a:lnTo>
                    <a:pt x="241474" y="318635"/>
                  </a:lnTo>
                  <a:lnTo>
                    <a:pt x="261667" y="320943"/>
                  </a:lnTo>
                  <a:lnTo>
                    <a:pt x="272025" y="320464"/>
                  </a:lnTo>
                  <a:lnTo>
                    <a:pt x="282533" y="319028"/>
                  </a:lnTo>
                  <a:lnTo>
                    <a:pt x="293178" y="316636"/>
                  </a:lnTo>
                  <a:lnTo>
                    <a:pt x="303948" y="313288"/>
                  </a:lnTo>
                  <a:lnTo>
                    <a:pt x="303948" y="283970"/>
                  </a:lnTo>
                  <a:close/>
                </a:path>
                <a:path w="304165" h="321309">
                  <a:moveTo>
                    <a:pt x="271677" y="161387"/>
                  </a:moveTo>
                  <a:lnTo>
                    <a:pt x="204171" y="161387"/>
                  </a:lnTo>
                  <a:lnTo>
                    <a:pt x="204171" y="210071"/>
                  </a:lnTo>
                  <a:lnTo>
                    <a:pt x="202524" y="223687"/>
                  </a:lnTo>
                  <a:lnTo>
                    <a:pt x="177795" y="255238"/>
                  </a:lnTo>
                  <a:lnTo>
                    <a:pt x="129106" y="268148"/>
                  </a:lnTo>
                  <a:lnTo>
                    <a:pt x="281258" y="268148"/>
                  </a:lnTo>
                  <a:lnTo>
                    <a:pt x="276986" y="266368"/>
                  </a:lnTo>
                  <a:lnTo>
                    <a:pt x="274609" y="262882"/>
                  </a:lnTo>
                  <a:lnTo>
                    <a:pt x="272651" y="259342"/>
                  </a:lnTo>
                  <a:lnTo>
                    <a:pt x="271771" y="254046"/>
                  </a:lnTo>
                  <a:lnTo>
                    <a:pt x="271677" y="161387"/>
                  </a:lnTo>
                  <a:close/>
                </a:path>
                <a:path w="304165" h="321309">
                  <a:moveTo>
                    <a:pt x="303948" y="266955"/>
                  </a:moveTo>
                  <a:lnTo>
                    <a:pt x="299257" y="267771"/>
                  </a:lnTo>
                  <a:lnTo>
                    <a:pt x="296127" y="268148"/>
                  </a:lnTo>
                  <a:lnTo>
                    <a:pt x="303948" y="268148"/>
                  </a:lnTo>
                  <a:lnTo>
                    <a:pt x="303948" y="266955"/>
                  </a:lnTo>
                  <a:close/>
                </a:path>
                <a:path w="304165" h="321309">
                  <a:moveTo>
                    <a:pt x="149660" y="0"/>
                  </a:moveTo>
                  <a:lnTo>
                    <a:pt x="97457" y="5294"/>
                  </a:lnTo>
                  <a:lnTo>
                    <a:pt x="57003" y="21151"/>
                  </a:lnTo>
                  <a:lnTo>
                    <a:pt x="24312" y="54127"/>
                  </a:lnTo>
                  <a:lnTo>
                    <a:pt x="11120" y="101515"/>
                  </a:lnTo>
                  <a:lnTo>
                    <a:pt x="78049" y="101515"/>
                  </a:lnTo>
                  <a:lnTo>
                    <a:pt x="84026" y="80209"/>
                  </a:lnTo>
                  <a:lnTo>
                    <a:pt x="97262" y="64994"/>
                  </a:lnTo>
                  <a:lnTo>
                    <a:pt x="117760" y="55867"/>
                  </a:lnTo>
                  <a:lnTo>
                    <a:pt x="145524" y="52825"/>
                  </a:lnTo>
                  <a:lnTo>
                    <a:pt x="263545" y="52825"/>
                  </a:lnTo>
                  <a:lnTo>
                    <a:pt x="261995" y="48875"/>
                  </a:lnTo>
                  <a:lnTo>
                    <a:pt x="232956" y="19978"/>
                  </a:lnTo>
                  <a:lnTo>
                    <a:pt x="195686" y="4990"/>
                  </a:lnTo>
                  <a:lnTo>
                    <a:pt x="173761" y="1247"/>
                  </a:lnTo>
                  <a:lnTo>
                    <a:pt x="149660" y="0"/>
                  </a:lnTo>
                  <a:close/>
                </a:path>
              </a:pathLst>
            </a:custGeom>
            <a:solidFill>
              <a:srgbClr val="FFFFFF"/>
            </a:solidFill>
          </p:spPr>
          <p:txBody>
            <a:bodyPr wrap="square" lIns="0" tIns="0" rIns="0" bIns="0" rtlCol="0"/>
            <a:lstStyle/>
            <a:p>
              <a:endParaRPr dirty="0"/>
            </a:p>
          </p:txBody>
        </p:sp>
        <p:sp>
          <p:nvSpPr>
            <p:cNvPr id="97" name="object 40">
              <a:extLst>
                <a:ext uri="{FF2B5EF4-FFF2-40B4-BE49-F238E27FC236}">
                  <a16:creationId xmlns:a16="http://schemas.microsoft.com/office/drawing/2014/main" xmlns="" id="{04561A7F-A6A8-41B3-9D54-C7F5AFB49759}"/>
                </a:ext>
              </a:extLst>
            </p:cNvPr>
            <p:cNvSpPr/>
            <p:nvPr/>
          </p:nvSpPr>
          <p:spPr>
            <a:xfrm>
              <a:off x="18415209" y="812584"/>
              <a:ext cx="266700" cy="311785"/>
            </a:xfrm>
            <a:custGeom>
              <a:avLst/>
              <a:gdLst/>
              <a:ahLst/>
              <a:cxnLst/>
              <a:rect l="l" t="t" r="r" b="b"/>
              <a:pathLst>
                <a:path w="266700" h="311784">
                  <a:moveTo>
                    <a:pt x="63380" y="8261"/>
                  </a:moveTo>
                  <a:lnTo>
                    <a:pt x="0" y="8261"/>
                  </a:lnTo>
                  <a:lnTo>
                    <a:pt x="0" y="311592"/>
                  </a:lnTo>
                  <a:lnTo>
                    <a:pt x="66867" y="311592"/>
                  </a:lnTo>
                  <a:lnTo>
                    <a:pt x="66867" y="132655"/>
                  </a:lnTo>
                  <a:lnTo>
                    <a:pt x="68114" y="116326"/>
                  </a:lnTo>
                  <a:lnTo>
                    <a:pt x="86866" y="75704"/>
                  </a:lnTo>
                  <a:lnTo>
                    <a:pt x="124566" y="54246"/>
                  </a:lnTo>
                  <a:lnTo>
                    <a:pt x="127389" y="53987"/>
                  </a:lnTo>
                  <a:lnTo>
                    <a:pt x="64532" y="53987"/>
                  </a:lnTo>
                  <a:lnTo>
                    <a:pt x="63380" y="52815"/>
                  </a:lnTo>
                  <a:lnTo>
                    <a:pt x="63380" y="8261"/>
                  </a:lnTo>
                  <a:close/>
                </a:path>
                <a:path w="266700" h="311784">
                  <a:moveTo>
                    <a:pt x="256242" y="52815"/>
                  </a:moveTo>
                  <a:lnTo>
                    <a:pt x="140205" y="52815"/>
                  </a:lnTo>
                  <a:lnTo>
                    <a:pt x="165268" y="57069"/>
                  </a:lnTo>
                  <a:lnTo>
                    <a:pt x="183497" y="69832"/>
                  </a:lnTo>
                  <a:lnTo>
                    <a:pt x="194901" y="91105"/>
                  </a:lnTo>
                  <a:lnTo>
                    <a:pt x="199491" y="120886"/>
                  </a:lnTo>
                  <a:lnTo>
                    <a:pt x="199491" y="311592"/>
                  </a:lnTo>
                  <a:lnTo>
                    <a:pt x="266410" y="311592"/>
                  </a:lnTo>
                  <a:lnTo>
                    <a:pt x="266410" y="103284"/>
                  </a:lnTo>
                  <a:lnTo>
                    <a:pt x="264607" y="79532"/>
                  </a:lnTo>
                  <a:lnTo>
                    <a:pt x="259201" y="58699"/>
                  </a:lnTo>
                  <a:lnTo>
                    <a:pt x="256242" y="52815"/>
                  </a:lnTo>
                  <a:close/>
                </a:path>
                <a:path w="266700" h="311784">
                  <a:moveTo>
                    <a:pt x="159031" y="0"/>
                  </a:moveTo>
                  <a:lnTo>
                    <a:pt x="129998" y="3380"/>
                  </a:lnTo>
                  <a:lnTo>
                    <a:pt x="104564" y="13513"/>
                  </a:lnTo>
                  <a:lnTo>
                    <a:pt x="82740" y="30387"/>
                  </a:lnTo>
                  <a:lnTo>
                    <a:pt x="64532" y="53987"/>
                  </a:lnTo>
                  <a:lnTo>
                    <a:pt x="127389" y="53987"/>
                  </a:lnTo>
                  <a:lnTo>
                    <a:pt x="140205" y="52815"/>
                  </a:lnTo>
                  <a:lnTo>
                    <a:pt x="256242" y="52815"/>
                  </a:lnTo>
                  <a:lnTo>
                    <a:pt x="222163" y="14568"/>
                  </a:lnTo>
                  <a:lnTo>
                    <a:pt x="182854" y="1627"/>
                  </a:lnTo>
                  <a:lnTo>
                    <a:pt x="159031" y="0"/>
                  </a:lnTo>
                  <a:close/>
                </a:path>
              </a:pathLst>
            </a:custGeom>
            <a:solidFill>
              <a:srgbClr val="FFFFFF"/>
            </a:solidFill>
          </p:spPr>
          <p:txBody>
            <a:bodyPr wrap="square" lIns="0" tIns="0" rIns="0" bIns="0" rtlCol="0"/>
            <a:lstStyle/>
            <a:p>
              <a:endParaRPr dirty="0"/>
            </a:p>
          </p:txBody>
        </p:sp>
        <p:sp>
          <p:nvSpPr>
            <p:cNvPr id="98" name="object 41">
              <a:extLst>
                <a:ext uri="{FF2B5EF4-FFF2-40B4-BE49-F238E27FC236}">
                  <a16:creationId xmlns:a16="http://schemas.microsoft.com/office/drawing/2014/main" xmlns="" id="{3967CA0E-8153-4E28-8632-A9DF9F01625C}"/>
                </a:ext>
              </a:extLst>
            </p:cNvPr>
            <p:cNvSpPr/>
            <p:nvPr/>
          </p:nvSpPr>
          <p:spPr>
            <a:xfrm>
              <a:off x="18701500" y="812006"/>
              <a:ext cx="304165" cy="321310"/>
            </a:xfrm>
            <a:custGeom>
              <a:avLst/>
              <a:gdLst/>
              <a:ahLst/>
              <a:cxnLst/>
              <a:rect l="l" t="t" r="r" b="b"/>
              <a:pathLst>
                <a:path w="304165" h="321309">
                  <a:moveTo>
                    <a:pt x="263553" y="52825"/>
                  </a:moveTo>
                  <a:lnTo>
                    <a:pt x="145534" y="52825"/>
                  </a:lnTo>
                  <a:lnTo>
                    <a:pt x="172981" y="55429"/>
                  </a:lnTo>
                  <a:lnTo>
                    <a:pt x="192600" y="63240"/>
                  </a:lnTo>
                  <a:lnTo>
                    <a:pt x="204379" y="76259"/>
                  </a:lnTo>
                  <a:lnTo>
                    <a:pt x="208307" y="94489"/>
                  </a:lnTo>
                  <a:lnTo>
                    <a:pt x="206617" y="105994"/>
                  </a:lnTo>
                  <a:lnTo>
                    <a:pt x="169293" y="129696"/>
                  </a:lnTo>
                  <a:lnTo>
                    <a:pt x="140783" y="133471"/>
                  </a:lnTo>
                  <a:lnTo>
                    <a:pt x="131276" y="134823"/>
                  </a:lnTo>
                  <a:lnTo>
                    <a:pt x="123452" y="136104"/>
                  </a:lnTo>
                  <a:lnTo>
                    <a:pt x="117315" y="137346"/>
                  </a:lnTo>
                  <a:lnTo>
                    <a:pt x="91668" y="141059"/>
                  </a:lnTo>
                  <a:lnTo>
                    <a:pt x="51779" y="151636"/>
                  </a:lnTo>
                  <a:lnTo>
                    <a:pt x="9384" y="188203"/>
                  </a:lnTo>
                  <a:lnTo>
                    <a:pt x="0" y="231783"/>
                  </a:lnTo>
                  <a:lnTo>
                    <a:pt x="1973" y="252023"/>
                  </a:lnTo>
                  <a:lnTo>
                    <a:pt x="31684" y="298661"/>
                  </a:lnTo>
                  <a:lnTo>
                    <a:pt x="83405" y="319552"/>
                  </a:lnTo>
                  <a:lnTo>
                    <a:pt x="104457" y="320943"/>
                  </a:lnTo>
                  <a:lnTo>
                    <a:pt x="136301" y="318635"/>
                  </a:lnTo>
                  <a:lnTo>
                    <a:pt x="164420" y="311707"/>
                  </a:lnTo>
                  <a:lnTo>
                    <a:pt x="188810" y="300154"/>
                  </a:lnTo>
                  <a:lnTo>
                    <a:pt x="209470" y="283970"/>
                  </a:lnTo>
                  <a:lnTo>
                    <a:pt x="303917" y="283970"/>
                  </a:lnTo>
                  <a:lnTo>
                    <a:pt x="303917" y="268148"/>
                  </a:lnTo>
                  <a:lnTo>
                    <a:pt x="129085" y="268148"/>
                  </a:lnTo>
                  <a:lnTo>
                    <a:pt x="117993" y="267633"/>
                  </a:lnTo>
                  <a:lnTo>
                    <a:pt x="79426" y="254046"/>
                  </a:lnTo>
                  <a:lnTo>
                    <a:pt x="66929" y="228830"/>
                  </a:lnTo>
                  <a:lnTo>
                    <a:pt x="70370" y="210066"/>
                  </a:lnTo>
                  <a:lnTo>
                    <a:pt x="80691" y="195412"/>
                  </a:lnTo>
                  <a:lnTo>
                    <a:pt x="97913" y="184853"/>
                  </a:lnTo>
                  <a:lnTo>
                    <a:pt x="122048" y="178392"/>
                  </a:lnTo>
                  <a:lnTo>
                    <a:pt x="149159" y="175133"/>
                  </a:lnTo>
                  <a:lnTo>
                    <a:pt x="171901" y="171205"/>
                  </a:lnTo>
                  <a:lnTo>
                    <a:pt x="190263" y="166620"/>
                  </a:lnTo>
                  <a:lnTo>
                    <a:pt x="204234" y="161387"/>
                  </a:lnTo>
                  <a:lnTo>
                    <a:pt x="271709" y="161387"/>
                  </a:lnTo>
                  <a:lnTo>
                    <a:pt x="271709" y="88594"/>
                  </a:lnTo>
                  <a:lnTo>
                    <a:pt x="269280" y="67380"/>
                  </a:lnTo>
                  <a:lnTo>
                    <a:pt x="263553" y="52825"/>
                  </a:lnTo>
                  <a:close/>
                </a:path>
                <a:path w="304165" h="321309">
                  <a:moveTo>
                    <a:pt x="303917" y="283970"/>
                  </a:moveTo>
                  <a:lnTo>
                    <a:pt x="209470" y="283970"/>
                  </a:lnTo>
                  <a:lnTo>
                    <a:pt x="215391" y="300154"/>
                  </a:lnTo>
                  <a:lnTo>
                    <a:pt x="226070" y="311707"/>
                  </a:lnTo>
                  <a:lnTo>
                    <a:pt x="241506" y="318635"/>
                  </a:lnTo>
                  <a:lnTo>
                    <a:pt x="261698" y="320943"/>
                  </a:lnTo>
                  <a:lnTo>
                    <a:pt x="272031" y="320464"/>
                  </a:lnTo>
                  <a:lnTo>
                    <a:pt x="282513" y="319028"/>
                  </a:lnTo>
                  <a:lnTo>
                    <a:pt x="293143" y="316636"/>
                  </a:lnTo>
                  <a:lnTo>
                    <a:pt x="303917" y="313288"/>
                  </a:lnTo>
                  <a:lnTo>
                    <a:pt x="303917" y="283970"/>
                  </a:lnTo>
                  <a:close/>
                </a:path>
                <a:path w="304165" h="321309">
                  <a:moveTo>
                    <a:pt x="271709" y="161387"/>
                  </a:moveTo>
                  <a:lnTo>
                    <a:pt x="204234" y="161387"/>
                  </a:lnTo>
                  <a:lnTo>
                    <a:pt x="204234" y="210071"/>
                  </a:lnTo>
                  <a:lnTo>
                    <a:pt x="202576" y="223687"/>
                  </a:lnTo>
                  <a:lnTo>
                    <a:pt x="177732" y="255238"/>
                  </a:lnTo>
                  <a:lnTo>
                    <a:pt x="129085" y="268148"/>
                  </a:lnTo>
                  <a:lnTo>
                    <a:pt x="281289" y="268148"/>
                  </a:lnTo>
                  <a:lnTo>
                    <a:pt x="276923" y="266368"/>
                  </a:lnTo>
                  <a:lnTo>
                    <a:pt x="274588" y="262882"/>
                  </a:lnTo>
                  <a:lnTo>
                    <a:pt x="272651" y="259342"/>
                  </a:lnTo>
                  <a:lnTo>
                    <a:pt x="271800" y="254046"/>
                  </a:lnTo>
                  <a:lnTo>
                    <a:pt x="271709" y="161387"/>
                  </a:lnTo>
                  <a:close/>
                </a:path>
                <a:path w="304165" h="321309">
                  <a:moveTo>
                    <a:pt x="303917" y="266955"/>
                  </a:moveTo>
                  <a:lnTo>
                    <a:pt x="299205" y="267771"/>
                  </a:lnTo>
                  <a:lnTo>
                    <a:pt x="296158" y="268148"/>
                  </a:lnTo>
                  <a:lnTo>
                    <a:pt x="303917" y="268148"/>
                  </a:lnTo>
                  <a:lnTo>
                    <a:pt x="303917" y="266955"/>
                  </a:lnTo>
                  <a:close/>
                </a:path>
                <a:path w="304165" h="321309">
                  <a:moveTo>
                    <a:pt x="149628" y="0"/>
                  </a:moveTo>
                  <a:lnTo>
                    <a:pt x="97391" y="5294"/>
                  </a:lnTo>
                  <a:lnTo>
                    <a:pt x="56940" y="21151"/>
                  </a:lnTo>
                  <a:lnTo>
                    <a:pt x="24364" y="54127"/>
                  </a:lnTo>
                  <a:lnTo>
                    <a:pt x="11130" y="101515"/>
                  </a:lnTo>
                  <a:lnTo>
                    <a:pt x="78081" y="101515"/>
                  </a:lnTo>
                  <a:lnTo>
                    <a:pt x="84041" y="80209"/>
                  </a:lnTo>
                  <a:lnTo>
                    <a:pt x="97264" y="64994"/>
                  </a:lnTo>
                  <a:lnTo>
                    <a:pt x="117758" y="55867"/>
                  </a:lnTo>
                  <a:lnTo>
                    <a:pt x="145534" y="52825"/>
                  </a:lnTo>
                  <a:lnTo>
                    <a:pt x="263553" y="52825"/>
                  </a:lnTo>
                  <a:lnTo>
                    <a:pt x="261999" y="48875"/>
                  </a:lnTo>
                  <a:lnTo>
                    <a:pt x="232924" y="19978"/>
                  </a:lnTo>
                  <a:lnTo>
                    <a:pt x="195666" y="4990"/>
                  </a:lnTo>
                  <a:lnTo>
                    <a:pt x="173743" y="1247"/>
                  </a:lnTo>
                  <a:lnTo>
                    <a:pt x="149628" y="0"/>
                  </a:lnTo>
                  <a:close/>
                </a:path>
              </a:pathLst>
            </a:custGeom>
            <a:solidFill>
              <a:srgbClr val="FFFFFF"/>
            </a:solidFill>
          </p:spPr>
          <p:txBody>
            <a:bodyPr wrap="square" lIns="0" tIns="0" rIns="0" bIns="0" rtlCol="0"/>
            <a:lstStyle/>
            <a:p>
              <a:endParaRPr dirty="0"/>
            </a:p>
          </p:txBody>
        </p:sp>
        <p:sp>
          <p:nvSpPr>
            <p:cNvPr id="99" name="object 42">
              <a:extLst>
                <a:ext uri="{FF2B5EF4-FFF2-40B4-BE49-F238E27FC236}">
                  <a16:creationId xmlns:a16="http://schemas.microsoft.com/office/drawing/2014/main" xmlns="" id="{27A07C14-3BC1-40B8-B060-2DD016E432E5}"/>
                </a:ext>
              </a:extLst>
            </p:cNvPr>
            <p:cNvSpPr/>
            <p:nvPr/>
          </p:nvSpPr>
          <p:spPr>
            <a:xfrm>
              <a:off x="19023440" y="812584"/>
              <a:ext cx="177800" cy="311785"/>
            </a:xfrm>
            <a:custGeom>
              <a:avLst/>
              <a:gdLst/>
              <a:ahLst/>
              <a:cxnLst/>
              <a:rect l="l" t="t" r="r" b="b"/>
              <a:pathLst>
                <a:path w="177800" h="311784">
                  <a:moveTo>
                    <a:pt x="62793" y="8261"/>
                  </a:moveTo>
                  <a:lnTo>
                    <a:pt x="0" y="8261"/>
                  </a:lnTo>
                  <a:lnTo>
                    <a:pt x="0" y="311592"/>
                  </a:lnTo>
                  <a:lnTo>
                    <a:pt x="66835" y="311592"/>
                  </a:lnTo>
                  <a:lnTo>
                    <a:pt x="66835" y="167261"/>
                  </a:lnTo>
                  <a:lnTo>
                    <a:pt x="68353" y="144168"/>
                  </a:lnTo>
                  <a:lnTo>
                    <a:pt x="80423" y="105415"/>
                  </a:lnTo>
                  <a:lnTo>
                    <a:pt x="116891" y="69990"/>
                  </a:lnTo>
                  <a:lnTo>
                    <a:pt x="126449" y="66898"/>
                  </a:lnTo>
                  <a:lnTo>
                    <a:pt x="62793" y="66898"/>
                  </a:lnTo>
                  <a:lnTo>
                    <a:pt x="62793" y="8261"/>
                  </a:lnTo>
                  <a:close/>
                </a:path>
                <a:path w="177800" h="311784">
                  <a:moveTo>
                    <a:pt x="156445" y="0"/>
                  </a:moveTo>
                  <a:lnTo>
                    <a:pt x="152529" y="0"/>
                  </a:lnTo>
                  <a:lnTo>
                    <a:pt x="138030" y="1322"/>
                  </a:lnTo>
                  <a:lnTo>
                    <a:pt x="96227" y="21130"/>
                  </a:lnTo>
                  <a:lnTo>
                    <a:pt x="68184" y="54584"/>
                  </a:lnTo>
                  <a:lnTo>
                    <a:pt x="63966" y="66898"/>
                  </a:lnTo>
                  <a:lnTo>
                    <a:pt x="126449" y="66898"/>
                  </a:lnTo>
                  <a:lnTo>
                    <a:pt x="132190" y="65041"/>
                  </a:lnTo>
                  <a:lnTo>
                    <a:pt x="149042" y="63390"/>
                  </a:lnTo>
                  <a:lnTo>
                    <a:pt x="177764" y="63390"/>
                  </a:lnTo>
                  <a:lnTo>
                    <a:pt x="177764" y="1790"/>
                  </a:lnTo>
                  <a:lnTo>
                    <a:pt x="164885" y="617"/>
                  </a:lnTo>
                  <a:lnTo>
                    <a:pt x="156445" y="0"/>
                  </a:lnTo>
                  <a:close/>
                </a:path>
                <a:path w="177800" h="311784">
                  <a:moveTo>
                    <a:pt x="177764" y="63390"/>
                  </a:moveTo>
                  <a:lnTo>
                    <a:pt x="149042" y="63390"/>
                  </a:lnTo>
                  <a:lnTo>
                    <a:pt x="155649" y="63570"/>
                  </a:lnTo>
                  <a:lnTo>
                    <a:pt x="162637" y="64113"/>
                  </a:lnTo>
                  <a:lnTo>
                    <a:pt x="170105" y="65041"/>
                  </a:lnTo>
                  <a:lnTo>
                    <a:pt x="177764" y="66312"/>
                  </a:lnTo>
                  <a:lnTo>
                    <a:pt x="177764" y="63390"/>
                  </a:lnTo>
                  <a:close/>
                </a:path>
              </a:pathLst>
            </a:custGeom>
            <a:solidFill>
              <a:srgbClr val="FFFFFF"/>
            </a:solidFill>
          </p:spPr>
          <p:txBody>
            <a:bodyPr wrap="square" lIns="0" tIns="0" rIns="0" bIns="0" rtlCol="0"/>
            <a:lstStyle/>
            <a:p>
              <a:endParaRPr dirty="0"/>
            </a:p>
          </p:txBody>
        </p:sp>
        <p:sp>
          <p:nvSpPr>
            <p:cNvPr id="100" name="object 43">
              <a:extLst>
                <a:ext uri="{FF2B5EF4-FFF2-40B4-BE49-F238E27FC236}">
                  <a16:creationId xmlns:a16="http://schemas.microsoft.com/office/drawing/2014/main" xmlns="" id="{909AD7A7-3627-4741-B704-A9BAA20F4674}"/>
                </a:ext>
              </a:extLst>
            </p:cNvPr>
            <p:cNvSpPr/>
            <p:nvPr/>
          </p:nvSpPr>
          <p:spPr>
            <a:xfrm>
              <a:off x="16633873" y="706548"/>
              <a:ext cx="291465" cy="417830"/>
            </a:xfrm>
            <a:custGeom>
              <a:avLst/>
              <a:gdLst/>
              <a:ahLst/>
              <a:cxnLst/>
              <a:rect l="l" t="t" r="r" b="b"/>
              <a:pathLst>
                <a:path w="291465" h="417830">
                  <a:moveTo>
                    <a:pt x="291362" y="0"/>
                  </a:moveTo>
                  <a:lnTo>
                    <a:pt x="84583" y="0"/>
                  </a:lnTo>
                  <a:lnTo>
                    <a:pt x="83997" y="62"/>
                  </a:lnTo>
                  <a:lnTo>
                    <a:pt x="36480" y="8950"/>
                  </a:lnTo>
                  <a:lnTo>
                    <a:pt x="6277" y="45209"/>
                  </a:lnTo>
                  <a:lnTo>
                    <a:pt x="0" y="90049"/>
                  </a:lnTo>
                  <a:lnTo>
                    <a:pt x="94" y="417631"/>
                  </a:lnTo>
                  <a:lnTo>
                    <a:pt x="73924" y="417631"/>
                  </a:lnTo>
                  <a:lnTo>
                    <a:pt x="73924" y="232223"/>
                  </a:lnTo>
                  <a:lnTo>
                    <a:pt x="264861" y="232223"/>
                  </a:lnTo>
                  <a:lnTo>
                    <a:pt x="264861" y="172549"/>
                  </a:lnTo>
                  <a:lnTo>
                    <a:pt x="73924" y="172549"/>
                  </a:lnTo>
                  <a:lnTo>
                    <a:pt x="73924" y="63202"/>
                  </a:lnTo>
                  <a:lnTo>
                    <a:pt x="291362" y="63202"/>
                  </a:lnTo>
                  <a:lnTo>
                    <a:pt x="291362" y="0"/>
                  </a:lnTo>
                  <a:close/>
                </a:path>
              </a:pathLst>
            </a:custGeom>
            <a:solidFill>
              <a:srgbClr val="FFFFFF"/>
            </a:solidFill>
          </p:spPr>
          <p:txBody>
            <a:bodyPr wrap="square" lIns="0" tIns="0" rIns="0" bIns="0" rtlCol="0"/>
            <a:lstStyle/>
            <a:p>
              <a:endParaRPr dirty="0"/>
            </a:p>
          </p:txBody>
        </p:sp>
        <p:sp>
          <p:nvSpPr>
            <p:cNvPr id="101" name="object 44">
              <a:extLst>
                <a:ext uri="{FF2B5EF4-FFF2-40B4-BE49-F238E27FC236}">
                  <a16:creationId xmlns:a16="http://schemas.microsoft.com/office/drawing/2014/main" xmlns="" id="{9400EA50-02A6-4FDD-A6D6-0581354A3DDA}"/>
                </a:ext>
              </a:extLst>
            </p:cNvPr>
            <p:cNvSpPr/>
            <p:nvPr/>
          </p:nvSpPr>
          <p:spPr>
            <a:xfrm>
              <a:off x="18934937" y="1213003"/>
              <a:ext cx="31115" cy="26670"/>
            </a:xfrm>
            <a:custGeom>
              <a:avLst/>
              <a:gdLst/>
              <a:ahLst/>
              <a:cxnLst/>
              <a:rect l="l" t="t" r="r" b="b"/>
              <a:pathLst>
                <a:path w="31115" h="26669">
                  <a:moveTo>
                    <a:pt x="17894" y="0"/>
                  </a:moveTo>
                  <a:lnTo>
                    <a:pt x="0" y="0"/>
                  </a:lnTo>
                  <a:lnTo>
                    <a:pt x="0" y="26114"/>
                  </a:lnTo>
                  <a:lnTo>
                    <a:pt x="24742" y="26114"/>
                  </a:lnTo>
                  <a:lnTo>
                    <a:pt x="30564" y="21716"/>
                  </a:lnTo>
                  <a:lnTo>
                    <a:pt x="30564" y="8366"/>
                  </a:lnTo>
                  <a:lnTo>
                    <a:pt x="29077" y="5088"/>
                  </a:lnTo>
                  <a:lnTo>
                    <a:pt x="26177" y="3036"/>
                  </a:lnTo>
                  <a:lnTo>
                    <a:pt x="23161" y="1026"/>
                  </a:lnTo>
                  <a:lnTo>
                    <a:pt x="17894" y="0"/>
                  </a:lnTo>
                  <a:close/>
                </a:path>
              </a:pathLst>
            </a:custGeom>
            <a:solidFill>
              <a:srgbClr val="FFFFFF"/>
            </a:solidFill>
          </p:spPr>
          <p:txBody>
            <a:bodyPr wrap="square" lIns="0" tIns="0" rIns="0" bIns="0" rtlCol="0"/>
            <a:lstStyle/>
            <a:p>
              <a:endParaRPr dirty="0"/>
            </a:p>
          </p:txBody>
        </p:sp>
        <p:sp>
          <p:nvSpPr>
            <p:cNvPr id="102" name="object 45">
              <a:extLst>
                <a:ext uri="{FF2B5EF4-FFF2-40B4-BE49-F238E27FC236}">
                  <a16:creationId xmlns:a16="http://schemas.microsoft.com/office/drawing/2014/main" xmlns="" id="{51CAD48D-5CF4-4BB2-834E-82C18119AB8D}"/>
                </a:ext>
              </a:extLst>
            </p:cNvPr>
            <p:cNvSpPr/>
            <p:nvPr/>
          </p:nvSpPr>
          <p:spPr>
            <a:xfrm>
              <a:off x="16536770" y="1179014"/>
              <a:ext cx="2694940" cy="135890"/>
            </a:xfrm>
            <a:custGeom>
              <a:avLst/>
              <a:gdLst/>
              <a:ahLst/>
              <a:cxnLst/>
              <a:rect l="l" t="t" r="r" b="b"/>
              <a:pathLst>
                <a:path w="2694940" h="135890">
                  <a:moveTo>
                    <a:pt x="2673635" y="0"/>
                  </a:moveTo>
                  <a:lnTo>
                    <a:pt x="65139" y="0"/>
                  </a:lnTo>
                  <a:lnTo>
                    <a:pt x="52019" y="2376"/>
                  </a:lnTo>
                  <a:lnTo>
                    <a:pt x="24679" y="29590"/>
                  </a:lnTo>
                  <a:lnTo>
                    <a:pt x="1842" y="111944"/>
                  </a:lnTo>
                  <a:lnTo>
                    <a:pt x="0" y="118718"/>
                  </a:lnTo>
                  <a:lnTo>
                    <a:pt x="1057" y="124561"/>
                  </a:lnTo>
                  <a:lnTo>
                    <a:pt x="4512" y="128959"/>
                  </a:lnTo>
                  <a:lnTo>
                    <a:pt x="7989" y="133273"/>
                  </a:lnTo>
                  <a:lnTo>
                    <a:pt x="13936" y="135692"/>
                  </a:lnTo>
                  <a:lnTo>
                    <a:pt x="2629333" y="135692"/>
                  </a:lnTo>
                  <a:lnTo>
                    <a:pt x="2642390" y="133320"/>
                  </a:lnTo>
                  <a:lnTo>
                    <a:pt x="2652498" y="127933"/>
                  </a:lnTo>
                  <a:lnTo>
                    <a:pt x="2531881" y="127933"/>
                  </a:lnTo>
                  <a:lnTo>
                    <a:pt x="2522608" y="127253"/>
                  </a:lnTo>
                  <a:lnTo>
                    <a:pt x="2517367" y="126153"/>
                  </a:lnTo>
                  <a:lnTo>
                    <a:pt x="2245942" y="126153"/>
                  </a:lnTo>
                  <a:lnTo>
                    <a:pt x="2245942" y="13172"/>
                  </a:lnTo>
                  <a:lnTo>
                    <a:pt x="2517898" y="13172"/>
                  </a:lnTo>
                  <a:lnTo>
                    <a:pt x="2523902" y="11972"/>
                  </a:lnTo>
                  <a:lnTo>
                    <a:pt x="2533200" y="11413"/>
                  </a:lnTo>
                  <a:lnTo>
                    <a:pt x="2693425" y="11413"/>
                  </a:lnTo>
                  <a:lnTo>
                    <a:pt x="2693373" y="11120"/>
                  </a:lnTo>
                  <a:lnTo>
                    <a:pt x="2689939" y="6711"/>
                  </a:lnTo>
                  <a:lnTo>
                    <a:pt x="2686483" y="2450"/>
                  </a:lnTo>
                  <a:lnTo>
                    <a:pt x="2680724" y="52"/>
                  </a:lnTo>
                  <a:lnTo>
                    <a:pt x="2673635" y="0"/>
                  </a:lnTo>
                  <a:close/>
                </a:path>
                <a:path w="2694940" h="135890">
                  <a:moveTo>
                    <a:pt x="2535535" y="32197"/>
                  </a:moveTo>
                  <a:lnTo>
                    <a:pt x="2530383" y="32197"/>
                  </a:lnTo>
                  <a:lnTo>
                    <a:pt x="2526310" y="33014"/>
                  </a:lnTo>
                  <a:lnTo>
                    <a:pt x="2523357" y="34805"/>
                  </a:lnTo>
                  <a:lnTo>
                    <a:pt x="2520373" y="36532"/>
                  </a:lnTo>
                  <a:lnTo>
                    <a:pt x="2518939" y="38752"/>
                  </a:lnTo>
                  <a:lnTo>
                    <a:pt x="2518939" y="45841"/>
                  </a:lnTo>
                  <a:lnTo>
                    <a:pt x="2523828" y="49967"/>
                  </a:lnTo>
                  <a:lnTo>
                    <a:pt x="2543879" y="57819"/>
                  </a:lnTo>
                  <a:lnTo>
                    <a:pt x="2551938" y="61191"/>
                  </a:lnTo>
                  <a:lnTo>
                    <a:pt x="2576759" y="93180"/>
                  </a:lnTo>
                  <a:lnTo>
                    <a:pt x="2576079" y="100138"/>
                  </a:lnTo>
                  <a:lnTo>
                    <a:pt x="2542722" y="127299"/>
                  </a:lnTo>
                  <a:lnTo>
                    <a:pt x="2531881" y="127933"/>
                  </a:lnTo>
                  <a:lnTo>
                    <a:pt x="2652498" y="127933"/>
                  </a:lnTo>
                  <a:lnTo>
                    <a:pt x="2654436" y="126900"/>
                  </a:lnTo>
                  <a:lnTo>
                    <a:pt x="2664052" y="117479"/>
                  </a:lnTo>
                  <a:lnTo>
                    <a:pt x="2669824" y="106101"/>
                  </a:lnTo>
                  <a:lnTo>
                    <a:pt x="2687382" y="42616"/>
                  </a:lnTo>
                  <a:lnTo>
                    <a:pt x="2571544" y="42616"/>
                  </a:lnTo>
                  <a:lnTo>
                    <a:pt x="2560895" y="38051"/>
                  </a:lnTo>
                  <a:lnTo>
                    <a:pt x="2551345" y="34796"/>
                  </a:lnTo>
                  <a:lnTo>
                    <a:pt x="2542891" y="32846"/>
                  </a:lnTo>
                  <a:lnTo>
                    <a:pt x="2535535" y="32197"/>
                  </a:lnTo>
                  <a:close/>
                </a:path>
                <a:path w="2694940" h="135890">
                  <a:moveTo>
                    <a:pt x="2369980" y="13172"/>
                  </a:moveTo>
                  <a:lnTo>
                    <a:pt x="2328724" y="13172"/>
                  </a:lnTo>
                  <a:lnTo>
                    <a:pt x="2328724" y="33988"/>
                  </a:lnTo>
                  <a:lnTo>
                    <a:pt x="2274182" y="33988"/>
                  </a:lnTo>
                  <a:lnTo>
                    <a:pt x="2274182" y="57705"/>
                  </a:lnTo>
                  <a:lnTo>
                    <a:pt x="2326065" y="57705"/>
                  </a:lnTo>
                  <a:lnTo>
                    <a:pt x="2326065" y="78489"/>
                  </a:lnTo>
                  <a:lnTo>
                    <a:pt x="2274182" y="78489"/>
                  </a:lnTo>
                  <a:lnTo>
                    <a:pt x="2274182" y="105389"/>
                  </a:lnTo>
                  <a:lnTo>
                    <a:pt x="2330044" y="105389"/>
                  </a:lnTo>
                  <a:lnTo>
                    <a:pt x="2330044" y="126153"/>
                  </a:lnTo>
                  <a:lnTo>
                    <a:pt x="2369980" y="126153"/>
                  </a:lnTo>
                  <a:lnTo>
                    <a:pt x="2369980" y="13172"/>
                  </a:lnTo>
                  <a:close/>
                </a:path>
                <a:path w="2694940" h="135890">
                  <a:moveTo>
                    <a:pt x="2517898" y="13172"/>
                  </a:moveTo>
                  <a:lnTo>
                    <a:pt x="2419455" y="13172"/>
                  </a:lnTo>
                  <a:lnTo>
                    <a:pt x="2428144" y="13798"/>
                  </a:lnTo>
                  <a:lnTo>
                    <a:pt x="2435762" y="15676"/>
                  </a:lnTo>
                  <a:lnTo>
                    <a:pt x="2457893" y="46815"/>
                  </a:lnTo>
                  <a:lnTo>
                    <a:pt x="2457284" y="53510"/>
                  </a:lnTo>
                  <a:lnTo>
                    <a:pt x="2428964" y="80265"/>
                  </a:lnTo>
                  <a:lnTo>
                    <a:pt x="2420596" y="80898"/>
                  </a:lnTo>
                  <a:lnTo>
                    <a:pt x="2398178" y="80898"/>
                  </a:lnTo>
                  <a:lnTo>
                    <a:pt x="2398178" y="126153"/>
                  </a:lnTo>
                  <a:lnTo>
                    <a:pt x="2517367" y="126153"/>
                  </a:lnTo>
                  <a:lnTo>
                    <a:pt x="2512930" y="125221"/>
                  </a:lnTo>
                  <a:lnTo>
                    <a:pt x="2502845" y="121846"/>
                  </a:lnTo>
                  <a:lnTo>
                    <a:pt x="2492353" y="117137"/>
                  </a:lnTo>
                  <a:lnTo>
                    <a:pt x="2492353" y="92866"/>
                  </a:lnTo>
                  <a:lnTo>
                    <a:pt x="2547629" y="92866"/>
                  </a:lnTo>
                  <a:lnTo>
                    <a:pt x="2547629" y="92039"/>
                  </a:lnTo>
                  <a:lnTo>
                    <a:pt x="2542330" y="87588"/>
                  </a:lnTo>
                  <a:lnTo>
                    <a:pt x="2514394" y="76500"/>
                  </a:lnTo>
                  <a:lnTo>
                    <a:pt x="2510237" y="74772"/>
                  </a:lnTo>
                  <a:lnTo>
                    <a:pt x="2489714" y="50092"/>
                  </a:lnTo>
                  <a:lnTo>
                    <a:pt x="2489714" y="44030"/>
                  </a:lnTo>
                  <a:lnTo>
                    <a:pt x="2515546" y="13642"/>
                  </a:lnTo>
                  <a:lnTo>
                    <a:pt x="2517898" y="13172"/>
                  </a:lnTo>
                  <a:close/>
                </a:path>
                <a:path w="2694940" h="135890">
                  <a:moveTo>
                    <a:pt x="2547629" y="92866"/>
                  </a:moveTo>
                  <a:lnTo>
                    <a:pt x="2492353" y="92866"/>
                  </a:lnTo>
                  <a:lnTo>
                    <a:pt x="2500520" y="98133"/>
                  </a:lnTo>
                  <a:lnTo>
                    <a:pt x="2507431" y="101797"/>
                  </a:lnTo>
                  <a:lnTo>
                    <a:pt x="2512939" y="104017"/>
                  </a:lnTo>
                  <a:lnTo>
                    <a:pt x="2518436" y="106101"/>
                  </a:lnTo>
                  <a:lnTo>
                    <a:pt x="2524174" y="107148"/>
                  </a:lnTo>
                  <a:lnTo>
                    <a:pt x="2541796" y="107148"/>
                  </a:lnTo>
                  <a:lnTo>
                    <a:pt x="2547629" y="103630"/>
                  </a:lnTo>
                  <a:lnTo>
                    <a:pt x="2547629" y="92866"/>
                  </a:lnTo>
                  <a:close/>
                </a:path>
                <a:path w="2694940" h="135890">
                  <a:moveTo>
                    <a:pt x="2693425" y="11413"/>
                  </a:moveTo>
                  <a:lnTo>
                    <a:pt x="2533200" y="11413"/>
                  </a:lnTo>
                  <a:lnTo>
                    <a:pt x="2542612" y="11974"/>
                  </a:lnTo>
                  <a:lnTo>
                    <a:pt x="2552140" y="13659"/>
                  </a:lnTo>
                  <a:lnTo>
                    <a:pt x="2561785" y="16466"/>
                  </a:lnTo>
                  <a:lnTo>
                    <a:pt x="2571544" y="20397"/>
                  </a:lnTo>
                  <a:lnTo>
                    <a:pt x="2571544" y="42616"/>
                  </a:lnTo>
                  <a:lnTo>
                    <a:pt x="2687382" y="42616"/>
                  </a:lnTo>
                  <a:lnTo>
                    <a:pt x="2694420" y="17067"/>
                  </a:lnTo>
                  <a:lnTo>
                    <a:pt x="2693425" y="11413"/>
                  </a:lnTo>
                  <a:close/>
                </a:path>
              </a:pathLst>
            </a:custGeom>
            <a:solidFill>
              <a:srgbClr val="FFFFFF"/>
            </a:solidFill>
          </p:spPr>
          <p:txBody>
            <a:bodyPr wrap="square" lIns="0" tIns="0" rIns="0" bIns="0" rtlCol="0"/>
            <a:lstStyle/>
            <a:p>
              <a:endParaRPr dirty="0"/>
            </a:p>
          </p:txBody>
        </p:sp>
        <p:sp>
          <p:nvSpPr>
            <p:cNvPr id="103" name="object 46">
              <a:extLst>
                <a:ext uri="{FF2B5EF4-FFF2-40B4-BE49-F238E27FC236}">
                  <a16:creationId xmlns:a16="http://schemas.microsoft.com/office/drawing/2014/main" xmlns="" id="{AC342298-090C-4EF7-8CEA-B3CE35AF640B}"/>
                </a:ext>
              </a:extLst>
            </p:cNvPr>
            <p:cNvSpPr/>
            <p:nvPr/>
          </p:nvSpPr>
          <p:spPr>
            <a:xfrm>
              <a:off x="16536773" y="1179011"/>
              <a:ext cx="2694940" cy="135890"/>
            </a:xfrm>
            <a:custGeom>
              <a:avLst/>
              <a:gdLst/>
              <a:ahLst/>
              <a:cxnLst/>
              <a:rect l="l" t="t" r="r" b="b"/>
              <a:pathLst>
                <a:path w="2694940" h="135890">
                  <a:moveTo>
                    <a:pt x="2673625" y="0"/>
                  </a:moveTo>
                  <a:lnTo>
                    <a:pt x="65139" y="0"/>
                  </a:lnTo>
                  <a:lnTo>
                    <a:pt x="52019" y="2378"/>
                  </a:lnTo>
                  <a:lnTo>
                    <a:pt x="24669" y="29601"/>
                  </a:lnTo>
                  <a:lnTo>
                    <a:pt x="1842" y="111954"/>
                  </a:lnTo>
                  <a:lnTo>
                    <a:pt x="0" y="118680"/>
                  </a:lnTo>
                  <a:lnTo>
                    <a:pt x="1047" y="124572"/>
                  </a:lnTo>
                  <a:lnTo>
                    <a:pt x="4502" y="128969"/>
                  </a:lnTo>
                  <a:lnTo>
                    <a:pt x="7978" y="133273"/>
                  </a:lnTo>
                  <a:lnTo>
                    <a:pt x="13926" y="135692"/>
                  </a:lnTo>
                  <a:lnTo>
                    <a:pt x="2629333" y="135692"/>
                  </a:lnTo>
                  <a:lnTo>
                    <a:pt x="2642385" y="133320"/>
                  </a:lnTo>
                  <a:lnTo>
                    <a:pt x="2652490" y="127933"/>
                  </a:lnTo>
                  <a:lnTo>
                    <a:pt x="2531870" y="127933"/>
                  </a:lnTo>
                  <a:lnTo>
                    <a:pt x="2522602" y="127253"/>
                  </a:lnTo>
                  <a:lnTo>
                    <a:pt x="2517362" y="126153"/>
                  </a:lnTo>
                  <a:lnTo>
                    <a:pt x="2245931" y="126153"/>
                  </a:lnTo>
                  <a:lnTo>
                    <a:pt x="2245931" y="13172"/>
                  </a:lnTo>
                  <a:lnTo>
                    <a:pt x="2517892" y="13172"/>
                  </a:lnTo>
                  <a:lnTo>
                    <a:pt x="2523896" y="11972"/>
                  </a:lnTo>
                  <a:lnTo>
                    <a:pt x="2533189" y="11413"/>
                  </a:lnTo>
                  <a:lnTo>
                    <a:pt x="2693413" y="11413"/>
                  </a:lnTo>
                  <a:lnTo>
                    <a:pt x="2693363" y="11130"/>
                  </a:lnTo>
                  <a:lnTo>
                    <a:pt x="2689939" y="6711"/>
                  </a:lnTo>
                  <a:lnTo>
                    <a:pt x="2686483" y="2460"/>
                  </a:lnTo>
                  <a:lnTo>
                    <a:pt x="2680714" y="52"/>
                  </a:lnTo>
                  <a:lnTo>
                    <a:pt x="2673625" y="0"/>
                  </a:lnTo>
                  <a:close/>
                </a:path>
                <a:path w="2694940" h="135890">
                  <a:moveTo>
                    <a:pt x="2535524" y="32197"/>
                  </a:moveTo>
                  <a:lnTo>
                    <a:pt x="2530383" y="32197"/>
                  </a:lnTo>
                  <a:lnTo>
                    <a:pt x="2526310" y="33025"/>
                  </a:lnTo>
                  <a:lnTo>
                    <a:pt x="2523357" y="34815"/>
                  </a:lnTo>
                  <a:lnTo>
                    <a:pt x="2520363" y="36532"/>
                  </a:lnTo>
                  <a:lnTo>
                    <a:pt x="2518939" y="38763"/>
                  </a:lnTo>
                  <a:lnTo>
                    <a:pt x="2518939" y="45841"/>
                  </a:lnTo>
                  <a:lnTo>
                    <a:pt x="2523818" y="49977"/>
                  </a:lnTo>
                  <a:lnTo>
                    <a:pt x="2543874" y="57821"/>
                  </a:lnTo>
                  <a:lnTo>
                    <a:pt x="2551936" y="61197"/>
                  </a:lnTo>
                  <a:lnTo>
                    <a:pt x="2576748" y="93190"/>
                  </a:lnTo>
                  <a:lnTo>
                    <a:pt x="2576070" y="100149"/>
                  </a:lnTo>
                  <a:lnTo>
                    <a:pt x="2542711" y="127301"/>
                  </a:lnTo>
                  <a:lnTo>
                    <a:pt x="2531870" y="127933"/>
                  </a:lnTo>
                  <a:lnTo>
                    <a:pt x="2652490" y="127933"/>
                  </a:lnTo>
                  <a:lnTo>
                    <a:pt x="2654428" y="126900"/>
                  </a:lnTo>
                  <a:lnTo>
                    <a:pt x="2664046" y="117479"/>
                  </a:lnTo>
                  <a:lnTo>
                    <a:pt x="2669824" y="106101"/>
                  </a:lnTo>
                  <a:lnTo>
                    <a:pt x="2687379" y="42626"/>
                  </a:lnTo>
                  <a:lnTo>
                    <a:pt x="2571544" y="42626"/>
                  </a:lnTo>
                  <a:lnTo>
                    <a:pt x="2560894" y="38059"/>
                  </a:lnTo>
                  <a:lnTo>
                    <a:pt x="2551339" y="34801"/>
                  </a:lnTo>
                  <a:lnTo>
                    <a:pt x="2542883" y="32848"/>
                  </a:lnTo>
                  <a:lnTo>
                    <a:pt x="2535524" y="32197"/>
                  </a:lnTo>
                  <a:close/>
                </a:path>
                <a:path w="2694940" h="135890">
                  <a:moveTo>
                    <a:pt x="2369969" y="13172"/>
                  </a:moveTo>
                  <a:lnTo>
                    <a:pt x="2328724" y="13172"/>
                  </a:lnTo>
                  <a:lnTo>
                    <a:pt x="2328724" y="33988"/>
                  </a:lnTo>
                  <a:lnTo>
                    <a:pt x="2274182" y="33988"/>
                  </a:lnTo>
                  <a:lnTo>
                    <a:pt x="2274182" y="57705"/>
                  </a:lnTo>
                  <a:lnTo>
                    <a:pt x="2326054" y="57705"/>
                  </a:lnTo>
                  <a:lnTo>
                    <a:pt x="2326054" y="78489"/>
                  </a:lnTo>
                  <a:lnTo>
                    <a:pt x="2274182" y="78489"/>
                  </a:lnTo>
                  <a:lnTo>
                    <a:pt x="2274182" y="105399"/>
                  </a:lnTo>
                  <a:lnTo>
                    <a:pt x="2330044" y="105399"/>
                  </a:lnTo>
                  <a:lnTo>
                    <a:pt x="2330044" y="126153"/>
                  </a:lnTo>
                  <a:lnTo>
                    <a:pt x="2369969" y="126153"/>
                  </a:lnTo>
                  <a:lnTo>
                    <a:pt x="2369969" y="13172"/>
                  </a:lnTo>
                  <a:close/>
                </a:path>
                <a:path w="2694940" h="135890">
                  <a:moveTo>
                    <a:pt x="2517892" y="13172"/>
                  </a:moveTo>
                  <a:lnTo>
                    <a:pt x="2419455" y="13172"/>
                  </a:lnTo>
                  <a:lnTo>
                    <a:pt x="2428142" y="13799"/>
                  </a:lnTo>
                  <a:lnTo>
                    <a:pt x="2435758" y="15680"/>
                  </a:lnTo>
                  <a:lnTo>
                    <a:pt x="2457893" y="46815"/>
                  </a:lnTo>
                  <a:lnTo>
                    <a:pt x="2457282" y="53516"/>
                  </a:lnTo>
                  <a:lnTo>
                    <a:pt x="2428964" y="80265"/>
                  </a:lnTo>
                  <a:lnTo>
                    <a:pt x="2420596" y="80898"/>
                  </a:lnTo>
                  <a:lnTo>
                    <a:pt x="2398167" y="80898"/>
                  </a:lnTo>
                  <a:lnTo>
                    <a:pt x="2398167" y="126153"/>
                  </a:lnTo>
                  <a:lnTo>
                    <a:pt x="2517362" y="126153"/>
                  </a:lnTo>
                  <a:lnTo>
                    <a:pt x="2512924" y="125221"/>
                  </a:lnTo>
                  <a:lnTo>
                    <a:pt x="2502840" y="121846"/>
                  </a:lnTo>
                  <a:lnTo>
                    <a:pt x="2492353" y="117137"/>
                  </a:lnTo>
                  <a:lnTo>
                    <a:pt x="2492353" y="92876"/>
                  </a:lnTo>
                  <a:lnTo>
                    <a:pt x="2547629" y="92876"/>
                  </a:lnTo>
                  <a:lnTo>
                    <a:pt x="2547629" y="92039"/>
                  </a:lnTo>
                  <a:lnTo>
                    <a:pt x="2542320" y="87588"/>
                  </a:lnTo>
                  <a:lnTo>
                    <a:pt x="2514394" y="76500"/>
                  </a:lnTo>
                  <a:lnTo>
                    <a:pt x="2510237" y="74772"/>
                  </a:lnTo>
                  <a:lnTo>
                    <a:pt x="2489714" y="50092"/>
                  </a:lnTo>
                  <a:lnTo>
                    <a:pt x="2489714" y="44040"/>
                  </a:lnTo>
                  <a:lnTo>
                    <a:pt x="2515541" y="13642"/>
                  </a:lnTo>
                  <a:lnTo>
                    <a:pt x="2517892" y="13172"/>
                  </a:lnTo>
                  <a:close/>
                </a:path>
                <a:path w="2694940" h="135890">
                  <a:moveTo>
                    <a:pt x="2547629" y="92876"/>
                  </a:moveTo>
                  <a:lnTo>
                    <a:pt x="2492353" y="92876"/>
                  </a:lnTo>
                  <a:lnTo>
                    <a:pt x="2500520" y="98143"/>
                  </a:lnTo>
                  <a:lnTo>
                    <a:pt x="2507431" y="101797"/>
                  </a:lnTo>
                  <a:lnTo>
                    <a:pt x="2512928" y="104017"/>
                  </a:lnTo>
                  <a:lnTo>
                    <a:pt x="2518436" y="106101"/>
                  </a:lnTo>
                  <a:lnTo>
                    <a:pt x="2524174" y="107159"/>
                  </a:lnTo>
                  <a:lnTo>
                    <a:pt x="2541796" y="107159"/>
                  </a:lnTo>
                  <a:lnTo>
                    <a:pt x="2547629" y="103640"/>
                  </a:lnTo>
                  <a:lnTo>
                    <a:pt x="2547629" y="92876"/>
                  </a:lnTo>
                  <a:close/>
                </a:path>
                <a:path w="2694940" h="135890">
                  <a:moveTo>
                    <a:pt x="2693413" y="11413"/>
                  </a:moveTo>
                  <a:lnTo>
                    <a:pt x="2533189" y="11413"/>
                  </a:lnTo>
                  <a:lnTo>
                    <a:pt x="2542603" y="11974"/>
                  </a:lnTo>
                  <a:lnTo>
                    <a:pt x="2552135" y="13659"/>
                  </a:lnTo>
                  <a:lnTo>
                    <a:pt x="2561783" y="16466"/>
                  </a:lnTo>
                  <a:lnTo>
                    <a:pt x="2571544" y="20397"/>
                  </a:lnTo>
                  <a:lnTo>
                    <a:pt x="2571544" y="42626"/>
                  </a:lnTo>
                  <a:lnTo>
                    <a:pt x="2687379" y="42626"/>
                  </a:lnTo>
                  <a:lnTo>
                    <a:pt x="2694420" y="17067"/>
                  </a:lnTo>
                  <a:lnTo>
                    <a:pt x="2693413" y="11413"/>
                  </a:lnTo>
                  <a:close/>
                </a:path>
              </a:pathLst>
            </a:custGeom>
            <a:solidFill>
              <a:srgbClr val="FFFFFF"/>
            </a:solidFill>
          </p:spPr>
          <p:txBody>
            <a:bodyPr wrap="square" lIns="0" tIns="0" rIns="0" bIns="0" rtlCol="0"/>
            <a:lstStyle/>
            <a:p>
              <a:endParaRPr dirty="0"/>
            </a:p>
          </p:txBody>
        </p:sp>
      </p:grpSp>
      <p:graphicFrame>
        <p:nvGraphicFramePr>
          <p:cNvPr id="104" name="Gráfico 103">
            <a:extLst>
              <a:ext uri="{FF2B5EF4-FFF2-40B4-BE49-F238E27FC236}">
                <a16:creationId xmlns:a16="http://schemas.microsoft.com/office/drawing/2014/main" xmlns="" id="{204AC32D-ADD2-4663-9ADA-F67D98A05A2E}"/>
              </a:ext>
            </a:extLst>
          </p:cNvPr>
          <p:cNvGraphicFramePr>
            <a:graphicFrameLocks/>
          </p:cNvGraphicFramePr>
          <p:nvPr/>
        </p:nvGraphicFramePr>
        <p:xfrm>
          <a:off x="1508512" y="1796579"/>
          <a:ext cx="13994555" cy="6437344"/>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xmlns="" val="363771661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o 12">
            <a:extLst>
              <a:ext uri="{FF2B5EF4-FFF2-40B4-BE49-F238E27FC236}">
                <a16:creationId xmlns:a16="http://schemas.microsoft.com/office/drawing/2014/main" xmlns="" id="{ACAE6952-2596-444F-BFED-A1B0AB6223F9}"/>
              </a:ext>
            </a:extLst>
          </p:cNvPr>
          <p:cNvGrpSpPr/>
          <p:nvPr/>
        </p:nvGrpSpPr>
        <p:grpSpPr>
          <a:xfrm>
            <a:off x="16681450" y="0"/>
            <a:ext cx="3422649" cy="2086450"/>
            <a:chOff x="15391902" y="0"/>
            <a:chExt cx="4712197" cy="2816664"/>
          </a:xfrm>
        </p:grpSpPr>
        <p:sp>
          <p:nvSpPr>
            <p:cNvPr id="14" name="object 27">
              <a:extLst>
                <a:ext uri="{FF2B5EF4-FFF2-40B4-BE49-F238E27FC236}">
                  <a16:creationId xmlns:a16="http://schemas.microsoft.com/office/drawing/2014/main" xmlns="" id="{C9513F16-6C51-45F7-B0ED-1024E7E1D5F9}"/>
                </a:ext>
              </a:extLst>
            </p:cNvPr>
            <p:cNvSpPr/>
            <p:nvPr/>
          </p:nvSpPr>
          <p:spPr>
            <a:xfrm>
              <a:off x="15391902" y="0"/>
              <a:ext cx="4712197" cy="2816664"/>
            </a:xfrm>
            <a:prstGeom prst="rect">
              <a:avLst/>
            </a:prstGeom>
            <a:blipFill>
              <a:blip r:embed="rId3" cstate="print"/>
              <a:stretch>
                <a:fillRect/>
              </a:stretch>
            </a:blipFill>
          </p:spPr>
          <p:txBody>
            <a:bodyPr wrap="square" lIns="0" tIns="0" rIns="0" bIns="0" rtlCol="0"/>
            <a:lstStyle/>
            <a:p>
              <a:endParaRPr dirty="0"/>
            </a:p>
          </p:txBody>
        </p:sp>
        <p:sp>
          <p:nvSpPr>
            <p:cNvPr id="15" name="object 28">
              <a:extLst>
                <a:ext uri="{FF2B5EF4-FFF2-40B4-BE49-F238E27FC236}">
                  <a16:creationId xmlns:a16="http://schemas.microsoft.com/office/drawing/2014/main" xmlns="" id="{B84FD02C-F114-4BEB-B359-E8CCBF0ED0B2}"/>
                </a:ext>
              </a:extLst>
            </p:cNvPr>
            <p:cNvSpPr/>
            <p:nvPr/>
          </p:nvSpPr>
          <p:spPr>
            <a:xfrm>
              <a:off x="16243583" y="962530"/>
              <a:ext cx="111253" cy="108436"/>
            </a:xfrm>
            <a:prstGeom prst="rect">
              <a:avLst/>
            </a:prstGeom>
            <a:blipFill>
              <a:blip r:embed="rId4" cstate="print"/>
              <a:stretch>
                <a:fillRect/>
              </a:stretch>
            </a:blipFill>
          </p:spPr>
          <p:txBody>
            <a:bodyPr wrap="square" lIns="0" tIns="0" rIns="0" bIns="0" rtlCol="0"/>
            <a:lstStyle/>
            <a:p>
              <a:endParaRPr dirty="0"/>
            </a:p>
          </p:txBody>
        </p:sp>
        <p:sp>
          <p:nvSpPr>
            <p:cNvPr id="16" name="object 29">
              <a:extLst>
                <a:ext uri="{FF2B5EF4-FFF2-40B4-BE49-F238E27FC236}">
                  <a16:creationId xmlns:a16="http://schemas.microsoft.com/office/drawing/2014/main" xmlns="" id="{3A4D077A-B9AA-49D5-9534-F4FE224A7A7D}"/>
                </a:ext>
              </a:extLst>
            </p:cNvPr>
            <p:cNvSpPr/>
            <p:nvPr/>
          </p:nvSpPr>
          <p:spPr>
            <a:xfrm>
              <a:off x="16092571" y="986553"/>
              <a:ext cx="405765" cy="155575"/>
            </a:xfrm>
            <a:custGeom>
              <a:avLst/>
              <a:gdLst/>
              <a:ahLst/>
              <a:cxnLst/>
              <a:rect l="l" t="t" r="r" b="b"/>
              <a:pathLst>
                <a:path w="405765" h="155575">
                  <a:moveTo>
                    <a:pt x="25234" y="0"/>
                  </a:moveTo>
                  <a:lnTo>
                    <a:pt x="15363" y="1938"/>
                  </a:lnTo>
                  <a:lnTo>
                    <a:pt x="7347" y="7240"/>
                  </a:lnTo>
                  <a:lnTo>
                    <a:pt x="1966" y="15134"/>
                  </a:lnTo>
                  <a:lnTo>
                    <a:pt x="0" y="24847"/>
                  </a:lnTo>
                  <a:lnTo>
                    <a:pt x="0" y="30292"/>
                  </a:lnTo>
                  <a:lnTo>
                    <a:pt x="2020" y="35862"/>
                  </a:lnTo>
                  <a:lnTo>
                    <a:pt x="5853" y="40271"/>
                  </a:lnTo>
                  <a:lnTo>
                    <a:pt x="35282" y="82149"/>
                  </a:lnTo>
                  <a:lnTo>
                    <a:pt x="73951" y="116242"/>
                  </a:lnTo>
                  <a:lnTo>
                    <a:pt x="119691" y="141085"/>
                  </a:lnTo>
                  <a:lnTo>
                    <a:pt x="170329" y="155209"/>
                  </a:lnTo>
                  <a:lnTo>
                    <a:pt x="181564" y="138711"/>
                  </a:lnTo>
                  <a:lnTo>
                    <a:pt x="196758" y="125968"/>
                  </a:lnTo>
                  <a:lnTo>
                    <a:pt x="214819" y="117754"/>
                  </a:lnTo>
                  <a:lnTo>
                    <a:pt x="234652" y="114844"/>
                  </a:lnTo>
                  <a:lnTo>
                    <a:pt x="336684" y="114844"/>
                  </a:lnTo>
                  <a:lnTo>
                    <a:pt x="344953" y="108750"/>
                  </a:lnTo>
                  <a:lnTo>
                    <a:pt x="204140" y="108750"/>
                  </a:lnTo>
                  <a:lnTo>
                    <a:pt x="158204" y="102661"/>
                  </a:lnTo>
                  <a:lnTo>
                    <a:pt x="115821" y="84933"/>
                  </a:lnTo>
                  <a:lnTo>
                    <a:pt x="79024" y="56373"/>
                  </a:lnTo>
                  <a:lnTo>
                    <a:pt x="49851" y="17790"/>
                  </a:lnTo>
                  <a:lnTo>
                    <a:pt x="44711" y="9846"/>
                  </a:lnTo>
                  <a:lnTo>
                    <a:pt x="38764" y="4304"/>
                  </a:lnTo>
                  <a:lnTo>
                    <a:pt x="32207" y="1058"/>
                  </a:lnTo>
                  <a:lnTo>
                    <a:pt x="25234" y="0"/>
                  </a:lnTo>
                  <a:close/>
                </a:path>
                <a:path w="405765" h="155575">
                  <a:moveTo>
                    <a:pt x="336684" y="114844"/>
                  </a:moveTo>
                  <a:lnTo>
                    <a:pt x="234652" y="114844"/>
                  </a:lnTo>
                  <a:lnTo>
                    <a:pt x="250924" y="116738"/>
                  </a:lnTo>
                  <a:lnTo>
                    <a:pt x="266192" y="122131"/>
                  </a:lnTo>
                  <a:lnTo>
                    <a:pt x="279726" y="130592"/>
                  </a:lnTo>
                  <a:lnTo>
                    <a:pt x="290797" y="141692"/>
                  </a:lnTo>
                  <a:lnTo>
                    <a:pt x="323493" y="124564"/>
                  </a:lnTo>
                  <a:lnTo>
                    <a:pt x="336684" y="114844"/>
                  </a:lnTo>
                  <a:close/>
                </a:path>
                <a:path w="405765" h="155575">
                  <a:moveTo>
                    <a:pt x="380124" y="6345"/>
                  </a:moveTo>
                  <a:lnTo>
                    <a:pt x="371339" y="6345"/>
                  </a:lnTo>
                  <a:lnTo>
                    <a:pt x="362941" y="11025"/>
                  </a:lnTo>
                  <a:lnTo>
                    <a:pt x="358491" y="18229"/>
                  </a:lnTo>
                  <a:lnTo>
                    <a:pt x="330847" y="55308"/>
                  </a:lnTo>
                  <a:lnTo>
                    <a:pt x="294261" y="83877"/>
                  </a:lnTo>
                  <a:lnTo>
                    <a:pt x="251203" y="102251"/>
                  </a:lnTo>
                  <a:lnTo>
                    <a:pt x="204140" y="108750"/>
                  </a:lnTo>
                  <a:lnTo>
                    <a:pt x="344953" y="108750"/>
                  </a:lnTo>
                  <a:lnTo>
                    <a:pt x="353040" y="102791"/>
                  </a:lnTo>
                  <a:lnTo>
                    <a:pt x="378658" y="76657"/>
                  </a:lnTo>
                  <a:lnTo>
                    <a:pt x="399568" y="46448"/>
                  </a:lnTo>
                  <a:lnTo>
                    <a:pt x="403160" y="42113"/>
                  </a:lnTo>
                  <a:lnTo>
                    <a:pt x="405149" y="36532"/>
                  </a:lnTo>
                  <a:lnTo>
                    <a:pt x="405149" y="31025"/>
                  </a:lnTo>
                  <a:lnTo>
                    <a:pt x="403190" y="21452"/>
                  </a:lnTo>
                  <a:lnTo>
                    <a:pt x="397839" y="13604"/>
                  </a:lnTo>
                  <a:lnTo>
                    <a:pt x="389887" y="8296"/>
                  </a:lnTo>
                  <a:lnTo>
                    <a:pt x="380124" y="6345"/>
                  </a:lnTo>
                  <a:close/>
                </a:path>
              </a:pathLst>
            </a:custGeom>
            <a:solidFill>
              <a:srgbClr val="FFFFFF"/>
            </a:solidFill>
          </p:spPr>
          <p:txBody>
            <a:bodyPr wrap="square" lIns="0" tIns="0" rIns="0" bIns="0" rtlCol="0"/>
            <a:lstStyle/>
            <a:p>
              <a:endParaRPr dirty="0"/>
            </a:p>
          </p:txBody>
        </p:sp>
        <p:sp>
          <p:nvSpPr>
            <p:cNvPr id="17" name="object 30">
              <a:extLst>
                <a:ext uri="{FF2B5EF4-FFF2-40B4-BE49-F238E27FC236}">
                  <a16:creationId xmlns:a16="http://schemas.microsoft.com/office/drawing/2014/main" xmlns="" id="{AAC10892-12EA-4A72-BA8F-A399A8BB31A2}"/>
                </a:ext>
              </a:extLst>
            </p:cNvPr>
            <p:cNvSpPr/>
            <p:nvPr/>
          </p:nvSpPr>
          <p:spPr>
            <a:xfrm>
              <a:off x="16278322" y="792962"/>
              <a:ext cx="111158" cy="108499"/>
            </a:xfrm>
            <a:prstGeom prst="rect">
              <a:avLst/>
            </a:prstGeom>
            <a:blipFill>
              <a:blip r:embed="rId5" cstate="print"/>
              <a:stretch>
                <a:fillRect/>
              </a:stretch>
            </a:blipFill>
          </p:spPr>
          <p:txBody>
            <a:bodyPr wrap="square" lIns="0" tIns="0" rIns="0" bIns="0" rtlCol="0"/>
            <a:lstStyle/>
            <a:p>
              <a:endParaRPr dirty="0"/>
            </a:p>
          </p:txBody>
        </p:sp>
        <p:sp>
          <p:nvSpPr>
            <p:cNvPr id="18" name="object 31">
              <a:extLst>
                <a:ext uri="{FF2B5EF4-FFF2-40B4-BE49-F238E27FC236}">
                  <a16:creationId xmlns:a16="http://schemas.microsoft.com/office/drawing/2014/main" xmlns="" id="{FF17A076-B4ED-4D1A-AFF4-CF7D2E59483A}"/>
                </a:ext>
              </a:extLst>
            </p:cNvPr>
            <p:cNvSpPr/>
            <p:nvPr/>
          </p:nvSpPr>
          <p:spPr>
            <a:xfrm>
              <a:off x="16153058" y="703868"/>
              <a:ext cx="382905" cy="296545"/>
            </a:xfrm>
            <a:custGeom>
              <a:avLst/>
              <a:gdLst/>
              <a:ahLst/>
              <a:cxnLst/>
              <a:rect l="l" t="t" r="r" b="b"/>
              <a:pathLst>
                <a:path w="382905" h="296544">
                  <a:moveTo>
                    <a:pt x="363162" y="245753"/>
                  </a:moveTo>
                  <a:lnTo>
                    <a:pt x="145681" y="245753"/>
                  </a:lnTo>
                  <a:lnTo>
                    <a:pt x="168589" y="249511"/>
                  </a:lnTo>
                  <a:lnTo>
                    <a:pt x="188508" y="259961"/>
                  </a:lnTo>
                  <a:lnTo>
                    <a:pt x="204016" y="275867"/>
                  </a:lnTo>
                  <a:lnTo>
                    <a:pt x="213689" y="295993"/>
                  </a:lnTo>
                  <a:lnTo>
                    <a:pt x="217208" y="295385"/>
                  </a:lnTo>
                  <a:lnTo>
                    <a:pt x="223893" y="295385"/>
                  </a:lnTo>
                  <a:lnTo>
                    <a:pt x="264483" y="291538"/>
                  </a:lnTo>
                  <a:lnTo>
                    <a:pt x="304760" y="280097"/>
                  </a:lnTo>
                  <a:lnTo>
                    <a:pt x="341958" y="261790"/>
                  </a:lnTo>
                  <a:lnTo>
                    <a:pt x="363162" y="245753"/>
                  </a:lnTo>
                  <a:close/>
                </a:path>
                <a:path w="382905" h="296544">
                  <a:moveTo>
                    <a:pt x="223893" y="295385"/>
                  </a:moveTo>
                  <a:lnTo>
                    <a:pt x="217208" y="295385"/>
                  </a:lnTo>
                  <a:lnTo>
                    <a:pt x="220045" y="295490"/>
                  </a:lnTo>
                  <a:lnTo>
                    <a:pt x="222789" y="295490"/>
                  </a:lnTo>
                  <a:lnTo>
                    <a:pt x="223893" y="295385"/>
                  </a:lnTo>
                  <a:close/>
                </a:path>
                <a:path w="382905" h="296544">
                  <a:moveTo>
                    <a:pt x="31280" y="0"/>
                  </a:moveTo>
                  <a:lnTo>
                    <a:pt x="6172" y="30718"/>
                  </a:lnTo>
                  <a:lnTo>
                    <a:pt x="0" y="78156"/>
                  </a:lnTo>
                  <a:lnTo>
                    <a:pt x="6078" y="132404"/>
                  </a:lnTo>
                  <a:lnTo>
                    <a:pt x="25915" y="181892"/>
                  </a:lnTo>
                  <a:lnTo>
                    <a:pt x="57767" y="224947"/>
                  </a:lnTo>
                  <a:lnTo>
                    <a:pt x="99892" y="259900"/>
                  </a:lnTo>
                  <a:lnTo>
                    <a:pt x="110760" y="253957"/>
                  </a:lnTo>
                  <a:lnTo>
                    <a:pt x="122150" y="249509"/>
                  </a:lnTo>
                  <a:lnTo>
                    <a:pt x="133859" y="246720"/>
                  </a:lnTo>
                  <a:lnTo>
                    <a:pt x="145681" y="245753"/>
                  </a:lnTo>
                  <a:lnTo>
                    <a:pt x="363162" y="245753"/>
                  </a:lnTo>
                  <a:lnTo>
                    <a:pt x="366526" y="243209"/>
                  </a:lnTo>
                  <a:lnTo>
                    <a:pt x="222621" y="243209"/>
                  </a:lnTo>
                  <a:lnTo>
                    <a:pt x="177717" y="237291"/>
                  </a:lnTo>
                  <a:lnTo>
                    <a:pt x="137341" y="220603"/>
                  </a:lnTo>
                  <a:lnTo>
                    <a:pt x="103114" y="194746"/>
                  </a:lnTo>
                  <a:lnTo>
                    <a:pt x="76658" y="161319"/>
                  </a:lnTo>
                  <a:lnTo>
                    <a:pt x="59596" y="121923"/>
                  </a:lnTo>
                  <a:lnTo>
                    <a:pt x="53548" y="78156"/>
                  </a:lnTo>
                  <a:lnTo>
                    <a:pt x="53925" y="67826"/>
                  </a:lnTo>
                  <a:lnTo>
                    <a:pt x="55095" y="57127"/>
                  </a:lnTo>
                  <a:lnTo>
                    <a:pt x="57117" y="46250"/>
                  </a:lnTo>
                  <a:lnTo>
                    <a:pt x="60050" y="35383"/>
                  </a:lnTo>
                  <a:lnTo>
                    <a:pt x="62647" y="26912"/>
                  </a:lnTo>
                  <a:lnTo>
                    <a:pt x="61568" y="19006"/>
                  </a:lnTo>
                  <a:lnTo>
                    <a:pt x="58082" y="12483"/>
                  </a:lnTo>
                  <a:lnTo>
                    <a:pt x="50962" y="4908"/>
                  </a:lnTo>
                  <a:lnTo>
                    <a:pt x="41629" y="591"/>
                  </a:lnTo>
                  <a:lnTo>
                    <a:pt x="31280" y="0"/>
                  </a:lnTo>
                  <a:close/>
                </a:path>
                <a:path w="382905" h="296544">
                  <a:moveTo>
                    <a:pt x="355350" y="191745"/>
                  </a:moveTo>
                  <a:lnTo>
                    <a:pt x="349769" y="191745"/>
                  </a:lnTo>
                  <a:lnTo>
                    <a:pt x="344209" y="193357"/>
                  </a:lnTo>
                  <a:lnTo>
                    <a:pt x="338544" y="197943"/>
                  </a:lnTo>
                  <a:lnTo>
                    <a:pt x="312848" y="217257"/>
                  </a:lnTo>
                  <a:lnTo>
                    <a:pt x="284352" y="231457"/>
                  </a:lnTo>
                  <a:lnTo>
                    <a:pt x="253971" y="240216"/>
                  </a:lnTo>
                  <a:lnTo>
                    <a:pt x="222621" y="243209"/>
                  </a:lnTo>
                  <a:lnTo>
                    <a:pt x="366526" y="243209"/>
                  </a:lnTo>
                  <a:lnTo>
                    <a:pt x="374417" y="237241"/>
                  </a:lnTo>
                  <a:lnTo>
                    <a:pt x="379066" y="232759"/>
                  </a:lnTo>
                  <a:lnTo>
                    <a:pt x="382470" y="225503"/>
                  </a:lnTo>
                  <a:lnTo>
                    <a:pt x="382470" y="218121"/>
                  </a:lnTo>
                  <a:lnTo>
                    <a:pt x="380336" y="207811"/>
                  </a:lnTo>
                  <a:lnTo>
                    <a:pt x="374521" y="199432"/>
                  </a:lnTo>
                  <a:lnTo>
                    <a:pt x="365900" y="193803"/>
                  </a:lnTo>
                  <a:lnTo>
                    <a:pt x="355350" y="191745"/>
                  </a:lnTo>
                  <a:close/>
                </a:path>
              </a:pathLst>
            </a:custGeom>
            <a:solidFill>
              <a:srgbClr val="FFFFFF"/>
            </a:solidFill>
          </p:spPr>
          <p:txBody>
            <a:bodyPr wrap="square" lIns="0" tIns="0" rIns="0" bIns="0" rtlCol="0"/>
            <a:lstStyle/>
            <a:p>
              <a:endParaRPr dirty="0"/>
            </a:p>
          </p:txBody>
        </p:sp>
        <p:sp>
          <p:nvSpPr>
            <p:cNvPr id="19" name="object 32">
              <a:extLst>
                <a:ext uri="{FF2B5EF4-FFF2-40B4-BE49-F238E27FC236}">
                  <a16:creationId xmlns:a16="http://schemas.microsoft.com/office/drawing/2014/main" xmlns="" id="{4A2236CA-3EF0-4962-BC03-BEC559944FB9}"/>
                </a:ext>
              </a:extLst>
            </p:cNvPr>
            <p:cNvSpPr/>
            <p:nvPr/>
          </p:nvSpPr>
          <p:spPr>
            <a:xfrm>
              <a:off x="16271589" y="1114379"/>
              <a:ext cx="111075" cy="108614"/>
            </a:xfrm>
            <a:prstGeom prst="rect">
              <a:avLst/>
            </a:prstGeom>
            <a:blipFill>
              <a:blip r:embed="rId6" cstate="print"/>
              <a:stretch>
                <a:fillRect/>
              </a:stretch>
            </a:blipFill>
          </p:spPr>
          <p:txBody>
            <a:bodyPr wrap="square" lIns="0" tIns="0" rIns="0" bIns="0" rtlCol="0"/>
            <a:lstStyle/>
            <a:p>
              <a:endParaRPr dirty="0"/>
            </a:p>
          </p:txBody>
        </p:sp>
        <p:sp>
          <p:nvSpPr>
            <p:cNvPr id="20" name="object 33">
              <a:extLst>
                <a:ext uri="{FF2B5EF4-FFF2-40B4-BE49-F238E27FC236}">
                  <a16:creationId xmlns:a16="http://schemas.microsoft.com/office/drawing/2014/main" xmlns="" id="{35AB2CAE-DAF4-4728-9184-7448A648C68E}"/>
                </a:ext>
              </a:extLst>
            </p:cNvPr>
            <p:cNvSpPr/>
            <p:nvPr/>
          </p:nvSpPr>
          <p:spPr>
            <a:xfrm>
              <a:off x="16176973" y="1091822"/>
              <a:ext cx="325755" cy="220979"/>
            </a:xfrm>
            <a:custGeom>
              <a:avLst/>
              <a:gdLst/>
              <a:ahLst/>
              <a:cxnLst/>
              <a:rect l="l" t="t" r="r" b="b"/>
              <a:pathLst>
                <a:path w="325755" h="220980">
                  <a:moveTo>
                    <a:pt x="27140" y="153052"/>
                  </a:moveTo>
                  <a:lnTo>
                    <a:pt x="25329" y="153052"/>
                  </a:lnTo>
                  <a:lnTo>
                    <a:pt x="15491" y="154971"/>
                  </a:lnTo>
                  <a:lnTo>
                    <a:pt x="7438" y="160226"/>
                  </a:lnTo>
                  <a:lnTo>
                    <a:pt x="1997" y="168067"/>
                  </a:lnTo>
                  <a:lnTo>
                    <a:pt x="0" y="177743"/>
                  </a:lnTo>
                  <a:lnTo>
                    <a:pt x="1214" y="185134"/>
                  </a:lnTo>
                  <a:lnTo>
                    <a:pt x="40224" y="210318"/>
                  </a:lnTo>
                  <a:lnTo>
                    <a:pt x="84983" y="219773"/>
                  </a:lnTo>
                  <a:lnTo>
                    <a:pt x="107619" y="220977"/>
                  </a:lnTo>
                  <a:lnTo>
                    <a:pt x="154288" y="216003"/>
                  </a:lnTo>
                  <a:lnTo>
                    <a:pt x="197694" y="201773"/>
                  </a:lnTo>
                  <a:lnTo>
                    <a:pt x="236689" y="179327"/>
                  </a:lnTo>
                  <a:lnTo>
                    <a:pt x="247674" y="169596"/>
                  </a:lnTo>
                  <a:lnTo>
                    <a:pt x="107619" y="169596"/>
                  </a:lnTo>
                  <a:lnTo>
                    <a:pt x="89743" y="168559"/>
                  </a:lnTo>
                  <a:lnTo>
                    <a:pt x="71493" y="165534"/>
                  </a:lnTo>
                  <a:lnTo>
                    <a:pt x="53045" y="160647"/>
                  </a:lnTo>
                  <a:lnTo>
                    <a:pt x="34574" y="154026"/>
                  </a:lnTo>
                  <a:lnTo>
                    <a:pt x="29077" y="153115"/>
                  </a:lnTo>
                  <a:lnTo>
                    <a:pt x="27140" y="153052"/>
                  </a:lnTo>
                  <a:close/>
                </a:path>
                <a:path w="325755" h="220980">
                  <a:moveTo>
                    <a:pt x="300315" y="0"/>
                  </a:moveTo>
                  <a:lnTo>
                    <a:pt x="262768" y="69150"/>
                  </a:lnTo>
                  <a:lnTo>
                    <a:pt x="237474" y="109808"/>
                  </a:lnTo>
                  <a:lnTo>
                    <a:pt x="201531" y="141563"/>
                  </a:lnTo>
                  <a:lnTo>
                    <a:pt x="157420" y="162223"/>
                  </a:lnTo>
                  <a:lnTo>
                    <a:pt x="107619" y="169596"/>
                  </a:lnTo>
                  <a:lnTo>
                    <a:pt x="247674" y="169596"/>
                  </a:lnTo>
                  <a:lnTo>
                    <a:pt x="270126" y="149707"/>
                  </a:lnTo>
                  <a:lnTo>
                    <a:pt x="296857" y="113952"/>
                  </a:lnTo>
                  <a:lnTo>
                    <a:pt x="315735" y="73102"/>
                  </a:lnTo>
                  <a:lnTo>
                    <a:pt x="325613" y="28198"/>
                  </a:lnTo>
                  <a:lnTo>
                    <a:pt x="325372" y="26407"/>
                  </a:lnTo>
                  <a:lnTo>
                    <a:pt x="325372" y="24512"/>
                  </a:lnTo>
                  <a:lnTo>
                    <a:pt x="323396" y="14886"/>
                  </a:lnTo>
                  <a:lnTo>
                    <a:pt x="318015" y="7104"/>
                  </a:lnTo>
                  <a:lnTo>
                    <a:pt x="310048" y="1898"/>
                  </a:lnTo>
                  <a:lnTo>
                    <a:pt x="300315" y="0"/>
                  </a:lnTo>
                  <a:close/>
                </a:path>
              </a:pathLst>
            </a:custGeom>
            <a:solidFill>
              <a:srgbClr val="FFFFFF"/>
            </a:solidFill>
          </p:spPr>
          <p:txBody>
            <a:bodyPr wrap="square" lIns="0" tIns="0" rIns="0" bIns="0" rtlCol="0"/>
            <a:lstStyle/>
            <a:p>
              <a:endParaRPr dirty="0"/>
            </a:p>
          </p:txBody>
        </p:sp>
        <p:sp>
          <p:nvSpPr>
            <p:cNvPr id="21" name="object 34">
              <a:extLst>
                <a:ext uri="{FF2B5EF4-FFF2-40B4-BE49-F238E27FC236}">
                  <a16:creationId xmlns:a16="http://schemas.microsoft.com/office/drawing/2014/main" xmlns="" id="{4FED6973-6484-450A-9254-04CC96C594E8}"/>
                </a:ext>
              </a:extLst>
            </p:cNvPr>
            <p:cNvSpPr/>
            <p:nvPr/>
          </p:nvSpPr>
          <p:spPr>
            <a:xfrm>
              <a:off x="16909752" y="812006"/>
              <a:ext cx="304165" cy="321310"/>
            </a:xfrm>
            <a:custGeom>
              <a:avLst/>
              <a:gdLst/>
              <a:ahLst/>
              <a:cxnLst/>
              <a:rect l="l" t="t" r="r" b="b"/>
              <a:pathLst>
                <a:path w="304165" h="321309">
                  <a:moveTo>
                    <a:pt x="263573" y="52825"/>
                  </a:moveTo>
                  <a:lnTo>
                    <a:pt x="145534" y="52825"/>
                  </a:lnTo>
                  <a:lnTo>
                    <a:pt x="173025" y="55429"/>
                  </a:lnTo>
                  <a:lnTo>
                    <a:pt x="192657" y="63240"/>
                  </a:lnTo>
                  <a:lnTo>
                    <a:pt x="204435" y="76259"/>
                  </a:lnTo>
                  <a:lnTo>
                    <a:pt x="208360" y="94489"/>
                  </a:lnTo>
                  <a:lnTo>
                    <a:pt x="206661" y="105994"/>
                  </a:lnTo>
                  <a:lnTo>
                    <a:pt x="169324" y="129696"/>
                  </a:lnTo>
                  <a:lnTo>
                    <a:pt x="140797" y="133471"/>
                  </a:lnTo>
                  <a:lnTo>
                    <a:pt x="131317" y="134823"/>
                  </a:lnTo>
                  <a:lnTo>
                    <a:pt x="123523" y="136104"/>
                  </a:lnTo>
                  <a:lnTo>
                    <a:pt x="117399" y="137346"/>
                  </a:lnTo>
                  <a:lnTo>
                    <a:pt x="91708" y="141059"/>
                  </a:lnTo>
                  <a:lnTo>
                    <a:pt x="51802" y="151636"/>
                  </a:lnTo>
                  <a:lnTo>
                    <a:pt x="9418" y="188203"/>
                  </a:lnTo>
                  <a:lnTo>
                    <a:pt x="0" y="231783"/>
                  </a:lnTo>
                  <a:lnTo>
                    <a:pt x="1989" y="252023"/>
                  </a:lnTo>
                  <a:lnTo>
                    <a:pt x="31705" y="298661"/>
                  </a:lnTo>
                  <a:lnTo>
                    <a:pt x="83413" y="319552"/>
                  </a:lnTo>
                  <a:lnTo>
                    <a:pt x="104426" y="320943"/>
                  </a:lnTo>
                  <a:lnTo>
                    <a:pt x="136323" y="318635"/>
                  </a:lnTo>
                  <a:lnTo>
                    <a:pt x="164463" y="311707"/>
                  </a:lnTo>
                  <a:lnTo>
                    <a:pt x="188845" y="300154"/>
                  </a:lnTo>
                  <a:lnTo>
                    <a:pt x="209470" y="283970"/>
                  </a:lnTo>
                  <a:lnTo>
                    <a:pt x="303948" y="283970"/>
                  </a:lnTo>
                  <a:lnTo>
                    <a:pt x="303948" y="268148"/>
                  </a:lnTo>
                  <a:lnTo>
                    <a:pt x="129106" y="268148"/>
                  </a:lnTo>
                  <a:lnTo>
                    <a:pt x="118034" y="267633"/>
                  </a:lnTo>
                  <a:lnTo>
                    <a:pt x="79448" y="254046"/>
                  </a:lnTo>
                  <a:lnTo>
                    <a:pt x="66898" y="228830"/>
                  </a:lnTo>
                  <a:lnTo>
                    <a:pt x="70352" y="210066"/>
                  </a:lnTo>
                  <a:lnTo>
                    <a:pt x="80696" y="195412"/>
                  </a:lnTo>
                  <a:lnTo>
                    <a:pt x="97926" y="184853"/>
                  </a:lnTo>
                  <a:lnTo>
                    <a:pt x="122027" y="178392"/>
                  </a:lnTo>
                  <a:lnTo>
                    <a:pt x="149195" y="175133"/>
                  </a:lnTo>
                  <a:lnTo>
                    <a:pt x="171946" y="171205"/>
                  </a:lnTo>
                  <a:lnTo>
                    <a:pt x="190289" y="166620"/>
                  </a:lnTo>
                  <a:lnTo>
                    <a:pt x="204234" y="161387"/>
                  </a:lnTo>
                  <a:lnTo>
                    <a:pt x="271719" y="161387"/>
                  </a:lnTo>
                  <a:lnTo>
                    <a:pt x="271719" y="99316"/>
                  </a:lnTo>
                  <a:lnTo>
                    <a:pt x="271300" y="99316"/>
                  </a:lnTo>
                  <a:lnTo>
                    <a:pt x="271363" y="98907"/>
                  </a:lnTo>
                  <a:lnTo>
                    <a:pt x="271604" y="98436"/>
                  </a:lnTo>
                  <a:lnTo>
                    <a:pt x="271719" y="88594"/>
                  </a:lnTo>
                  <a:lnTo>
                    <a:pt x="269293" y="67380"/>
                  </a:lnTo>
                  <a:lnTo>
                    <a:pt x="263573" y="52825"/>
                  </a:lnTo>
                  <a:close/>
                </a:path>
                <a:path w="304165" h="321309">
                  <a:moveTo>
                    <a:pt x="303948" y="283970"/>
                  </a:moveTo>
                  <a:lnTo>
                    <a:pt x="209470" y="283970"/>
                  </a:lnTo>
                  <a:lnTo>
                    <a:pt x="215400" y="300154"/>
                  </a:lnTo>
                  <a:lnTo>
                    <a:pt x="226082" y="311707"/>
                  </a:lnTo>
                  <a:lnTo>
                    <a:pt x="241522" y="318635"/>
                  </a:lnTo>
                  <a:lnTo>
                    <a:pt x="261730" y="320943"/>
                  </a:lnTo>
                  <a:lnTo>
                    <a:pt x="272058" y="320464"/>
                  </a:lnTo>
                  <a:lnTo>
                    <a:pt x="282533" y="319028"/>
                  </a:lnTo>
                  <a:lnTo>
                    <a:pt x="293161" y="316636"/>
                  </a:lnTo>
                  <a:lnTo>
                    <a:pt x="303948" y="313288"/>
                  </a:lnTo>
                  <a:lnTo>
                    <a:pt x="303948" y="283970"/>
                  </a:lnTo>
                  <a:close/>
                </a:path>
                <a:path w="304165" h="321309">
                  <a:moveTo>
                    <a:pt x="271719" y="161387"/>
                  </a:moveTo>
                  <a:lnTo>
                    <a:pt x="204234" y="161387"/>
                  </a:lnTo>
                  <a:lnTo>
                    <a:pt x="204234" y="210071"/>
                  </a:lnTo>
                  <a:lnTo>
                    <a:pt x="202582" y="223687"/>
                  </a:lnTo>
                  <a:lnTo>
                    <a:pt x="177827" y="255238"/>
                  </a:lnTo>
                  <a:lnTo>
                    <a:pt x="129106" y="268148"/>
                  </a:lnTo>
                  <a:lnTo>
                    <a:pt x="281289" y="268148"/>
                  </a:lnTo>
                  <a:lnTo>
                    <a:pt x="276954" y="266368"/>
                  </a:lnTo>
                  <a:lnTo>
                    <a:pt x="274557" y="262882"/>
                  </a:lnTo>
                  <a:lnTo>
                    <a:pt x="272651" y="259342"/>
                  </a:lnTo>
                  <a:lnTo>
                    <a:pt x="271809" y="254046"/>
                  </a:lnTo>
                  <a:lnTo>
                    <a:pt x="271719" y="161387"/>
                  </a:lnTo>
                  <a:close/>
                </a:path>
                <a:path w="304165" h="321309">
                  <a:moveTo>
                    <a:pt x="303948" y="266955"/>
                  </a:moveTo>
                  <a:lnTo>
                    <a:pt x="299236" y="267771"/>
                  </a:lnTo>
                  <a:lnTo>
                    <a:pt x="296095" y="268148"/>
                  </a:lnTo>
                  <a:lnTo>
                    <a:pt x="303948" y="268148"/>
                  </a:lnTo>
                  <a:lnTo>
                    <a:pt x="303948" y="266955"/>
                  </a:lnTo>
                  <a:close/>
                </a:path>
                <a:path w="304165" h="321309">
                  <a:moveTo>
                    <a:pt x="149628" y="0"/>
                  </a:moveTo>
                  <a:lnTo>
                    <a:pt x="97411" y="5294"/>
                  </a:lnTo>
                  <a:lnTo>
                    <a:pt x="56919" y="21151"/>
                  </a:lnTo>
                  <a:lnTo>
                    <a:pt x="24384" y="54127"/>
                  </a:lnTo>
                  <a:lnTo>
                    <a:pt x="11214" y="101515"/>
                  </a:lnTo>
                  <a:lnTo>
                    <a:pt x="78049" y="101515"/>
                  </a:lnTo>
                  <a:lnTo>
                    <a:pt x="84035" y="80209"/>
                  </a:lnTo>
                  <a:lnTo>
                    <a:pt x="97279" y="64994"/>
                  </a:lnTo>
                  <a:lnTo>
                    <a:pt x="117780" y="55867"/>
                  </a:lnTo>
                  <a:lnTo>
                    <a:pt x="145534" y="52825"/>
                  </a:lnTo>
                  <a:lnTo>
                    <a:pt x="263573" y="52825"/>
                  </a:lnTo>
                  <a:lnTo>
                    <a:pt x="262020" y="48875"/>
                  </a:lnTo>
                  <a:lnTo>
                    <a:pt x="232956" y="19978"/>
                  </a:lnTo>
                  <a:lnTo>
                    <a:pt x="195682" y="4990"/>
                  </a:lnTo>
                  <a:lnTo>
                    <a:pt x="173757" y="1247"/>
                  </a:lnTo>
                  <a:lnTo>
                    <a:pt x="149628" y="0"/>
                  </a:lnTo>
                  <a:close/>
                </a:path>
                <a:path w="304165" h="321309">
                  <a:moveTo>
                    <a:pt x="271719" y="99002"/>
                  </a:moveTo>
                  <a:lnTo>
                    <a:pt x="271541" y="99075"/>
                  </a:lnTo>
                  <a:lnTo>
                    <a:pt x="271447" y="99253"/>
                  </a:lnTo>
                  <a:lnTo>
                    <a:pt x="271300" y="99316"/>
                  </a:lnTo>
                  <a:lnTo>
                    <a:pt x="271719" y="99316"/>
                  </a:lnTo>
                  <a:lnTo>
                    <a:pt x="271719" y="99002"/>
                  </a:lnTo>
                  <a:close/>
                </a:path>
              </a:pathLst>
            </a:custGeom>
            <a:solidFill>
              <a:srgbClr val="FFFFFF"/>
            </a:solidFill>
          </p:spPr>
          <p:txBody>
            <a:bodyPr wrap="square" lIns="0" tIns="0" rIns="0" bIns="0" rtlCol="0"/>
            <a:lstStyle/>
            <a:p>
              <a:endParaRPr dirty="0"/>
            </a:p>
          </p:txBody>
        </p:sp>
        <p:sp>
          <p:nvSpPr>
            <p:cNvPr id="22" name="object 35">
              <a:extLst>
                <a:ext uri="{FF2B5EF4-FFF2-40B4-BE49-F238E27FC236}">
                  <a16:creationId xmlns:a16="http://schemas.microsoft.com/office/drawing/2014/main" xmlns="" id="{5D993E82-24C7-4120-A74C-A6D6CE295E10}"/>
                </a:ext>
              </a:extLst>
            </p:cNvPr>
            <p:cNvSpPr/>
            <p:nvPr/>
          </p:nvSpPr>
          <p:spPr>
            <a:xfrm>
              <a:off x="17231693" y="812584"/>
              <a:ext cx="440055" cy="311785"/>
            </a:xfrm>
            <a:custGeom>
              <a:avLst/>
              <a:gdLst/>
              <a:ahLst/>
              <a:cxnLst/>
              <a:rect l="l" t="t" r="r" b="b"/>
              <a:pathLst>
                <a:path w="440055" h="311784">
                  <a:moveTo>
                    <a:pt x="63411" y="8261"/>
                  </a:moveTo>
                  <a:lnTo>
                    <a:pt x="0" y="8261"/>
                  </a:lnTo>
                  <a:lnTo>
                    <a:pt x="0" y="311592"/>
                  </a:lnTo>
                  <a:lnTo>
                    <a:pt x="66929" y="311592"/>
                  </a:lnTo>
                  <a:lnTo>
                    <a:pt x="66929" y="131451"/>
                  </a:lnTo>
                  <a:lnTo>
                    <a:pt x="68179" y="114383"/>
                  </a:lnTo>
                  <a:lnTo>
                    <a:pt x="86855" y="73369"/>
                  </a:lnTo>
                  <a:lnTo>
                    <a:pt x="119960" y="54099"/>
                  </a:lnTo>
                  <a:lnTo>
                    <a:pt x="133210" y="52815"/>
                  </a:lnTo>
                  <a:lnTo>
                    <a:pt x="430921" y="52815"/>
                  </a:lnTo>
                  <a:lnTo>
                    <a:pt x="429524" y="50469"/>
                  </a:lnTo>
                  <a:lnTo>
                    <a:pt x="63411" y="50469"/>
                  </a:lnTo>
                  <a:lnTo>
                    <a:pt x="63411" y="8261"/>
                  </a:lnTo>
                  <a:close/>
                </a:path>
                <a:path w="440055" h="311784">
                  <a:moveTo>
                    <a:pt x="318032" y="52815"/>
                  </a:moveTo>
                  <a:lnTo>
                    <a:pt x="133210" y="52815"/>
                  </a:lnTo>
                  <a:lnTo>
                    <a:pt x="146814" y="53804"/>
                  </a:lnTo>
                  <a:lnTo>
                    <a:pt x="158273" y="56774"/>
                  </a:lnTo>
                  <a:lnTo>
                    <a:pt x="183638" y="88325"/>
                  </a:lnTo>
                  <a:lnTo>
                    <a:pt x="186570" y="311592"/>
                  </a:lnTo>
                  <a:lnTo>
                    <a:pt x="253479" y="311592"/>
                  </a:lnTo>
                  <a:lnTo>
                    <a:pt x="253479" y="133817"/>
                  </a:lnTo>
                  <a:lnTo>
                    <a:pt x="257509" y="98376"/>
                  </a:lnTo>
                  <a:lnTo>
                    <a:pt x="269605" y="73063"/>
                  </a:lnTo>
                  <a:lnTo>
                    <a:pt x="289777" y="57876"/>
                  </a:lnTo>
                  <a:lnTo>
                    <a:pt x="318032" y="52815"/>
                  </a:lnTo>
                  <a:close/>
                </a:path>
                <a:path w="440055" h="311784">
                  <a:moveTo>
                    <a:pt x="430921" y="52815"/>
                  </a:moveTo>
                  <a:lnTo>
                    <a:pt x="318032" y="52815"/>
                  </a:lnTo>
                  <a:lnTo>
                    <a:pt x="334381" y="54208"/>
                  </a:lnTo>
                  <a:lnTo>
                    <a:pt x="347653" y="58388"/>
                  </a:lnTo>
                  <a:lnTo>
                    <a:pt x="371098" y="97872"/>
                  </a:lnTo>
                  <a:lnTo>
                    <a:pt x="373130" y="311592"/>
                  </a:lnTo>
                  <a:lnTo>
                    <a:pt x="440018" y="311592"/>
                  </a:lnTo>
                  <a:lnTo>
                    <a:pt x="439919" y="101456"/>
                  </a:lnTo>
                  <a:lnTo>
                    <a:pt x="433681" y="57448"/>
                  </a:lnTo>
                  <a:lnTo>
                    <a:pt x="430921" y="52815"/>
                  </a:lnTo>
                  <a:close/>
                </a:path>
                <a:path w="440055" h="311784">
                  <a:moveTo>
                    <a:pt x="158382" y="0"/>
                  </a:moveTo>
                  <a:lnTo>
                    <a:pt x="130561" y="3151"/>
                  </a:lnTo>
                  <a:lnTo>
                    <a:pt x="105749" y="12610"/>
                  </a:lnTo>
                  <a:lnTo>
                    <a:pt x="83927" y="28381"/>
                  </a:lnTo>
                  <a:lnTo>
                    <a:pt x="65076" y="50469"/>
                  </a:lnTo>
                  <a:lnTo>
                    <a:pt x="243489" y="50469"/>
                  </a:lnTo>
                  <a:lnTo>
                    <a:pt x="230691" y="28381"/>
                  </a:lnTo>
                  <a:lnTo>
                    <a:pt x="212240" y="12610"/>
                  </a:lnTo>
                  <a:lnTo>
                    <a:pt x="188138" y="3151"/>
                  </a:lnTo>
                  <a:lnTo>
                    <a:pt x="158382" y="0"/>
                  </a:lnTo>
                  <a:close/>
                </a:path>
                <a:path w="440055" h="311784">
                  <a:moveTo>
                    <a:pt x="338523" y="0"/>
                  </a:moveTo>
                  <a:lnTo>
                    <a:pt x="310809" y="3151"/>
                  </a:lnTo>
                  <a:lnTo>
                    <a:pt x="285733" y="12610"/>
                  </a:lnTo>
                  <a:lnTo>
                    <a:pt x="263293" y="28381"/>
                  </a:lnTo>
                  <a:lnTo>
                    <a:pt x="243489" y="50469"/>
                  </a:lnTo>
                  <a:lnTo>
                    <a:pt x="429524" y="50469"/>
                  </a:lnTo>
                  <a:lnTo>
                    <a:pt x="414664" y="25526"/>
                  </a:lnTo>
                  <a:lnTo>
                    <a:pt x="382949" y="6380"/>
                  </a:lnTo>
                  <a:lnTo>
                    <a:pt x="338523" y="0"/>
                  </a:lnTo>
                  <a:close/>
                </a:path>
              </a:pathLst>
            </a:custGeom>
            <a:solidFill>
              <a:srgbClr val="FFFFFF"/>
            </a:solidFill>
          </p:spPr>
          <p:txBody>
            <a:bodyPr wrap="square" lIns="0" tIns="0" rIns="0" bIns="0" rtlCol="0"/>
            <a:lstStyle/>
            <a:p>
              <a:endParaRPr dirty="0"/>
            </a:p>
          </p:txBody>
        </p:sp>
        <p:sp>
          <p:nvSpPr>
            <p:cNvPr id="23" name="object 36">
              <a:extLst>
                <a:ext uri="{FF2B5EF4-FFF2-40B4-BE49-F238E27FC236}">
                  <a16:creationId xmlns:a16="http://schemas.microsoft.com/office/drawing/2014/main" xmlns="" id="{B2A8E4B7-8457-46BF-880D-350672E9599C}"/>
                </a:ext>
              </a:extLst>
            </p:cNvPr>
            <p:cNvSpPr/>
            <p:nvPr/>
          </p:nvSpPr>
          <p:spPr>
            <a:xfrm>
              <a:off x="17744051" y="820846"/>
              <a:ext cx="0" cy="303530"/>
            </a:xfrm>
            <a:custGeom>
              <a:avLst/>
              <a:gdLst/>
              <a:ahLst/>
              <a:cxnLst/>
              <a:rect l="l" t="t" r="r" b="b"/>
              <a:pathLst>
                <a:path h="303530">
                  <a:moveTo>
                    <a:pt x="0" y="0"/>
                  </a:moveTo>
                  <a:lnTo>
                    <a:pt x="0" y="303331"/>
                  </a:lnTo>
                </a:path>
              </a:pathLst>
            </a:custGeom>
            <a:ln w="66835">
              <a:solidFill>
                <a:srgbClr val="FFFFFF"/>
              </a:solidFill>
            </a:ln>
          </p:spPr>
          <p:txBody>
            <a:bodyPr wrap="square" lIns="0" tIns="0" rIns="0" bIns="0" rtlCol="0"/>
            <a:lstStyle/>
            <a:p>
              <a:endParaRPr dirty="0"/>
            </a:p>
          </p:txBody>
        </p:sp>
        <p:sp>
          <p:nvSpPr>
            <p:cNvPr id="24" name="object 37">
              <a:extLst>
                <a:ext uri="{FF2B5EF4-FFF2-40B4-BE49-F238E27FC236}">
                  <a16:creationId xmlns:a16="http://schemas.microsoft.com/office/drawing/2014/main" xmlns="" id="{C930B7ED-0C5C-4AA5-96E1-598EFA3DE220}"/>
                </a:ext>
              </a:extLst>
            </p:cNvPr>
            <p:cNvSpPr/>
            <p:nvPr/>
          </p:nvSpPr>
          <p:spPr>
            <a:xfrm>
              <a:off x="17710633" y="705258"/>
              <a:ext cx="67310" cy="63500"/>
            </a:xfrm>
            <a:custGeom>
              <a:avLst/>
              <a:gdLst/>
              <a:ahLst/>
              <a:cxnLst/>
              <a:rect l="l" t="t" r="r" b="b"/>
              <a:pathLst>
                <a:path w="67309" h="63500">
                  <a:moveTo>
                    <a:pt x="66835" y="0"/>
                  </a:moveTo>
                  <a:lnTo>
                    <a:pt x="0" y="0"/>
                  </a:lnTo>
                  <a:lnTo>
                    <a:pt x="0" y="63359"/>
                  </a:lnTo>
                  <a:lnTo>
                    <a:pt x="66835" y="63359"/>
                  </a:lnTo>
                  <a:lnTo>
                    <a:pt x="66835" y="0"/>
                  </a:lnTo>
                  <a:close/>
                </a:path>
              </a:pathLst>
            </a:custGeom>
            <a:solidFill>
              <a:srgbClr val="FFFFFF"/>
            </a:solidFill>
          </p:spPr>
          <p:txBody>
            <a:bodyPr wrap="square" lIns="0" tIns="0" rIns="0" bIns="0" rtlCol="0"/>
            <a:lstStyle/>
            <a:p>
              <a:endParaRPr dirty="0"/>
            </a:p>
          </p:txBody>
        </p:sp>
        <p:sp>
          <p:nvSpPr>
            <p:cNvPr id="25" name="object 38">
              <a:extLst>
                <a:ext uri="{FF2B5EF4-FFF2-40B4-BE49-F238E27FC236}">
                  <a16:creationId xmlns:a16="http://schemas.microsoft.com/office/drawing/2014/main" xmlns="" id="{DA8C8C34-21F7-48D0-AAE9-15F32BD0811E}"/>
                </a:ext>
              </a:extLst>
            </p:cNvPr>
            <p:cNvSpPr/>
            <p:nvPr/>
          </p:nvSpPr>
          <p:spPr>
            <a:xfrm>
              <a:off x="17802525" y="812584"/>
              <a:ext cx="270510" cy="320040"/>
            </a:xfrm>
            <a:custGeom>
              <a:avLst/>
              <a:gdLst/>
              <a:ahLst/>
              <a:cxnLst/>
              <a:rect l="l" t="t" r="r" b="b"/>
              <a:pathLst>
                <a:path w="270509" h="320040">
                  <a:moveTo>
                    <a:pt x="66898" y="214213"/>
                  </a:moveTo>
                  <a:lnTo>
                    <a:pt x="0" y="214213"/>
                  </a:lnTo>
                  <a:lnTo>
                    <a:pt x="2898" y="238545"/>
                  </a:lnTo>
                  <a:lnTo>
                    <a:pt x="22556" y="278429"/>
                  </a:lnTo>
                  <a:lnTo>
                    <a:pt x="58464" y="305287"/>
                  </a:lnTo>
                  <a:lnTo>
                    <a:pt x="106000" y="318198"/>
                  </a:lnTo>
                  <a:lnTo>
                    <a:pt x="134404" y="319812"/>
                  </a:lnTo>
                  <a:lnTo>
                    <a:pt x="160583" y="318417"/>
                  </a:lnTo>
                  <a:lnTo>
                    <a:pt x="206353" y="307249"/>
                  </a:lnTo>
                  <a:lnTo>
                    <a:pt x="245160" y="282815"/>
                  </a:lnTo>
                  <a:lnTo>
                    <a:pt x="257537" y="266965"/>
                  </a:lnTo>
                  <a:lnTo>
                    <a:pt x="135577" y="266965"/>
                  </a:lnTo>
                  <a:lnTo>
                    <a:pt x="107497" y="263670"/>
                  </a:lnTo>
                  <a:lnTo>
                    <a:pt x="86701" y="253782"/>
                  </a:lnTo>
                  <a:lnTo>
                    <a:pt x="73173" y="237298"/>
                  </a:lnTo>
                  <a:lnTo>
                    <a:pt x="66898" y="214213"/>
                  </a:lnTo>
                  <a:close/>
                </a:path>
                <a:path w="270509" h="320040">
                  <a:moveTo>
                    <a:pt x="133210" y="0"/>
                  </a:moveTo>
                  <a:lnTo>
                    <a:pt x="87291" y="4697"/>
                  </a:lnTo>
                  <a:lnTo>
                    <a:pt x="49296" y="18795"/>
                  </a:lnTo>
                  <a:lnTo>
                    <a:pt x="17144" y="47261"/>
                  </a:lnTo>
                  <a:lnTo>
                    <a:pt x="6439" y="86887"/>
                  </a:lnTo>
                  <a:lnTo>
                    <a:pt x="8349" y="106492"/>
                  </a:lnTo>
                  <a:lnTo>
                    <a:pt x="36983" y="150791"/>
                  </a:lnTo>
                  <a:lnTo>
                    <a:pt x="82539" y="171273"/>
                  </a:lnTo>
                  <a:lnTo>
                    <a:pt x="151234" y="187800"/>
                  </a:lnTo>
                  <a:lnTo>
                    <a:pt x="164684" y="191175"/>
                  </a:lnTo>
                  <a:lnTo>
                    <a:pt x="200610" y="216372"/>
                  </a:lnTo>
                  <a:lnTo>
                    <a:pt x="203030" y="227082"/>
                  </a:lnTo>
                  <a:lnTo>
                    <a:pt x="199452" y="244542"/>
                  </a:lnTo>
                  <a:lnTo>
                    <a:pt x="187012" y="257005"/>
                  </a:lnTo>
                  <a:lnTo>
                    <a:pt x="165718" y="264476"/>
                  </a:lnTo>
                  <a:lnTo>
                    <a:pt x="135577" y="266965"/>
                  </a:lnTo>
                  <a:lnTo>
                    <a:pt x="257537" y="266965"/>
                  </a:lnTo>
                  <a:lnTo>
                    <a:pt x="258900" y="265219"/>
                  </a:lnTo>
                  <a:lnTo>
                    <a:pt x="267147" y="244682"/>
                  </a:lnTo>
                  <a:lnTo>
                    <a:pt x="269897" y="221207"/>
                  </a:lnTo>
                  <a:lnTo>
                    <a:pt x="267988" y="202117"/>
                  </a:lnTo>
                  <a:lnTo>
                    <a:pt x="239395" y="158466"/>
                  </a:lnTo>
                  <a:lnTo>
                    <a:pt x="193285" y="138211"/>
                  </a:lnTo>
                  <a:lnTo>
                    <a:pt x="145927" y="127024"/>
                  </a:lnTo>
                  <a:lnTo>
                    <a:pt x="126027" y="122497"/>
                  </a:lnTo>
                  <a:lnTo>
                    <a:pt x="81107" y="102983"/>
                  </a:lnTo>
                  <a:lnTo>
                    <a:pt x="73338" y="83934"/>
                  </a:lnTo>
                  <a:lnTo>
                    <a:pt x="76790" y="70329"/>
                  </a:lnTo>
                  <a:lnTo>
                    <a:pt x="87142" y="60610"/>
                  </a:lnTo>
                  <a:lnTo>
                    <a:pt x="104388" y="54779"/>
                  </a:lnTo>
                  <a:lnTo>
                    <a:pt x="128519" y="52836"/>
                  </a:lnTo>
                  <a:lnTo>
                    <a:pt x="247309" y="52836"/>
                  </a:lnTo>
                  <a:lnTo>
                    <a:pt x="246597" y="51236"/>
                  </a:lnTo>
                  <a:lnTo>
                    <a:pt x="217082" y="21161"/>
                  </a:lnTo>
                  <a:lnTo>
                    <a:pt x="179701" y="5287"/>
                  </a:lnTo>
                  <a:lnTo>
                    <a:pt x="157597" y="1321"/>
                  </a:lnTo>
                  <a:lnTo>
                    <a:pt x="133210" y="0"/>
                  </a:lnTo>
                  <a:close/>
                </a:path>
                <a:path w="270509" h="320040">
                  <a:moveTo>
                    <a:pt x="247309" y="52836"/>
                  </a:moveTo>
                  <a:lnTo>
                    <a:pt x="128519" y="52836"/>
                  </a:lnTo>
                  <a:lnTo>
                    <a:pt x="152368" y="55366"/>
                  </a:lnTo>
                  <a:lnTo>
                    <a:pt x="170589" y="62954"/>
                  </a:lnTo>
                  <a:lnTo>
                    <a:pt x="183174" y="75598"/>
                  </a:lnTo>
                  <a:lnTo>
                    <a:pt x="190119" y="93295"/>
                  </a:lnTo>
                  <a:lnTo>
                    <a:pt x="259950" y="93295"/>
                  </a:lnTo>
                  <a:lnTo>
                    <a:pt x="255301" y="70777"/>
                  </a:lnTo>
                  <a:lnTo>
                    <a:pt x="247309" y="52836"/>
                  </a:lnTo>
                  <a:close/>
                </a:path>
              </a:pathLst>
            </a:custGeom>
            <a:solidFill>
              <a:srgbClr val="FFFFFF"/>
            </a:solidFill>
          </p:spPr>
          <p:txBody>
            <a:bodyPr wrap="square" lIns="0" tIns="0" rIns="0" bIns="0" rtlCol="0"/>
            <a:lstStyle/>
            <a:p>
              <a:endParaRPr dirty="0"/>
            </a:p>
          </p:txBody>
        </p:sp>
        <p:sp>
          <p:nvSpPr>
            <p:cNvPr id="26" name="object 39">
              <a:extLst>
                <a:ext uri="{FF2B5EF4-FFF2-40B4-BE49-F238E27FC236}">
                  <a16:creationId xmlns:a16="http://schemas.microsoft.com/office/drawing/2014/main" xmlns="" id="{CF5B1C70-70F1-476C-B1A9-41141678D20F}"/>
                </a:ext>
              </a:extLst>
            </p:cNvPr>
            <p:cNvSpPr/>
            <p:nvPr/>
          </p:nvSpPr>
          <p:spPr>
            <a:xfrm>
              <a:off x="18093277" y="812006"/>
              <a:ext cx="304165" cy="321310"/>
            </a:xfrm>
            <a:custGeom>
              <a:avLst/>
              <a:gdLst/>
              <a:ahLst/>
              <a:cxnLst/>
              <a:rect l="l" t="t" r="r" b="b"/>
              <a:pathLst>
                <a:path w="304165" h="321309">
                  <a:moveTo>
                    <a:pt x="263545" y="52825"/>
                  </a:moveTo>
                  <a:lnTo>
                    <a:pt x="145524" y="52825"/>
                  </a:lnTo>
                  <a:lnTo>
                    <a:pt x="172994" y="55429"/>
                  </a:lnTo>
                  <a:lnTo>
                    <a:pt x="192632" y="63240"/>
                  </a:lnTo>
                  <a:lnTo>
                    <a:pt x="204426" y="76259"/>
                  </a:lnTo>
                  <a:lnTo>
                    <a:pt x="208360" y="94489"/>
                  </a:lnTo>
                  <a:lnTo>
                    <a:pt x="206661" y="105994"/>
                  </a:lnTo>
                  <a:lnTo>
                    <a:pt x="169308" y="129696"/>
                  </a:lnTo>
                  <a:lnTo>
                    <a:pt x="140770" y="133471"/>
                  </a:lnTo>
                  <a:lnTo>
                    <a:pt x="131286" y="134823"/>
                  </a:lnTo>
                  <a:lnTo>
                    <a:pt x="123494" y="136104"/>
                  </a:lnTo>
                  <a:lnTo>
                    <a:pt x="117399" y="137346"/>
                  </a:lnTo>
                  <a:lnTo>
                    <a:pt x="91710" y="141059"/>
                  </a:lnTo>
                  <a:lnTo>
                    <a:pt x="51798" y="151636"/>
                  </a:lnTo>
                  <a:lnTo>
                    <a:pt x="9391" y="188203"/>
                  </a:lnTo>
                  <a:lnTo>
                    <a:pt x="0" y="231783"/>
                  </a:lnTo>
                  <a:lnTo>
                    <a:pt x="1980" y="252023"/>
                  </a:lnTo>
                  <a:lnTo>
                    <a:pt x="31674" y="298661"/>
                  </a:lnTo>
                  <a:lnTo>
                    <a:pt x="83403" y="319552"/>
                  </a:lnTo>
                  <a:lnTo>
                    <a:pt x="104457" y="320943"/>
                  </a:lnTo>
                  <a:lnTo>
                    <a:pt x="136331" y="318635"/>
                  </a:lnTo>
                  <a:lnTo>
                    <a:pt x="164463" y="311707"/>
                  </a:lnTo>
                  <a:lnTo>
                    <a:pt x="188853" y="300154"/>
                  </a:lnTo>
                  <a:lnTo>
                    <a:pt x="209501" y="283970"/>
                  </a:lnTo>
                  <a:lnTo>
                    <a:pt x="303948" y="283970"/>
                  </a:lnTo>
                  <a:lnTo>
                    <a:pt x="303948" y="268148"/>
                  </a:lnTo>
                  <a:lnTo>
                    <a:pt x="129106" y="268148"/>
                  </a:lnTo>
                  <a:lnTo>
                    <a:pt x="118032" y="267633"/>
                  </a:lnTo>
                  <a:lnTo>
                    <a:pt x="79435" y="254046"/>
                  </a:lnTo>
                  <a:lnTo>
                    <a:pt x="66898" y="228830"/>
                  </a:lnTo>
                  <a:lnTo>
                    <a:pt x="70349" y="210066"/>
                  </a:lnTo>
                  <a:lnTo>
                    <a:pt x="80695" y="195412"/>
                  </a:lnTo>
                  <a:lnTo>
                    <a:pt x="97948" y="184853"/>
                  </a:lnTo>
                  <a:lnTo>
                    <a:pt x="122111" y="178392"/>
                  </a:lnTo>
                  <a:lnTo>
                    <a:pt x="149185" y="175133"/>
                  </a:lnTo>
                  <a:lnTo>
                    <a:pt x="171901" y="171205"/>
                  </a:lnTo>
                  <a:lnTo>
                    <a:pt x="190238" y="166620"/>
                  </a:lnTo>
                  <a:lnTo>
                    <a:pt x="204171" y="161387"/>
                  </a:lnTo>
                  <a:lnTo>
                    <a:pt x="271677" y="161387"/>
                  </a:lnTo>
                  <a:lnTo>
                    <a:pt x="271677" y="88594"/>
                  </a:lnTo>
                  <a:lnTo>
                    <a:pt x="269257" y="67380"/>
                  </a:lnTo>
                  <a:lnTo>
                    <a:pt x="263545" y="52825"/>
                  </a:lnTo>
                  <a:close/>
                </a:path>
                <a:path w="304165" h="321309">
                  <a:moveTo>
                    <a:pt x="303948" y="283970"/>
                  </a:moveTo>
                  <a:lnTo>
                    <a:pt x="209501" y="283970"/>
                  </a:lnTo>
                  <a:lnTo>
                    <a:pt x="215381" y="300154"/>
                  </a:lnTo>
                  <a:lnTo>
                    <a:pt x="226042" y="311707"/>
                  </a:lnTo>
                  <a:lnTo>
                    <a:pt x="241474" y="318635"/>
                  </a:lnTo>
                  <a:lnTo>
                    <a:pt x="261667" y="320943"/>
                  </a:lnTo>
                  <a:lnTo>
                    <a:pt x="272025" y="320464"/>
                  </a:lnTo>
                  <a:lnTo>
                    <a:pt x="282533" y="319028"/>
                  </a:lnTo>
                  <a:lnTo>
                    <a:pt x="293178" y="316636"/>
                  </a:lnTo>
                  <a:lnTo>
                    <a:pt x="303948" y="313288"/>
                  </a:lnTo>
                  <a:lnTo>
                    <a:pt x="303948" y="283970"/>
                  </a:lnTo>
                  <a:close/>
                </a:path>
                <a:path w="304165" h="321309">
                  <a:moveTo>
                    <a:pt x="271677" y="161387"/>
                  </a:moveTo>
                  <a:lnTo>
                    <a:pt x="204171" y="161387"/>
                  </a:lnTo>
                  <a:lnTo>
                    <a:pt x="204171" y="210071"/>
                  </a:lnTo>
                  <a:lnTo>
                    <a:pt x="202524" y="223687"/>
                  </a:lnTo>
                  <a:lnTo>
                    <a:pt x="177795" y="255238"/>
                  </a:lnTo>
                  <a:lnTo>
                    <a:pt x="129106" y="268148"/>
                  </a:lnTo>
                  <a:lnTo>
                    <a:pt x="281258" y="268148"/>
                  </a:lnTo>
                  <a:lnTo>
                    <a:pt x="276986" y="266368"/>
                  </a:lnTo>
                  <a:lnTo>
                    <a:pt x="274609" y="262882"/>
                  </a:lnTo>
                  <a:lnTo>
                    <a:pt x="272651" y="259342"/>
                  </a:lnTo>
                  <a:lnTo>
                    <a:pt x="271771" y="254046"/>
                  </a:lnTo>
                  <a:lnTo>
                    <a:pt x="271677" y="161387"/>
                  </a:lnTo>
                  <a:close/>
                </a:path>
                <a:path w="304165" h="321309">
                  <a:moveTo>
                    <a:pt x="303948" y="266955"/>
                  </a:moveTo>
                  <a:lnTo>
                    <a:pt x="299257" y="267771"/>
                  </a:lnTo>
                  <a:lnTo>
                    <a:pt x="296127" y="268148"/>
                  </a:lnTo>
                  <a:lnTo>
                    <a:pt x="303948" y="268148"/>
                  </a:lnTo>
                  <a:lnTo>
                    <a:pt x="303948" y="266955"/>
                  </a:lnTo>
                  <a:close/>
                </a:path>
                <a:path w="304165" h="321309">
                  <a:moveTo>
                    <a:pt x="149660" y="0"/>
                  </a:moveTo>
                  <a:lnTo>
                    <a:pt x="97457" y="5294"/>
                  </a:lnTo>
                  <a:lnTo>
                    <a:pt x="57003" y="21151"/>
                  </a:lnTo>
                  <a:lnTo>
                    <a:pt x="24312" y="54127"/>
                  </a:lnTo>
                  <a:lnTo>
                    <a:pt x="11120" y="101515"/>
                  </a:lnTo>
                  <a:lnTo>
                    <a:pt x="78049" y="101515"/>
                  </a:lnTo>
                  <a:lnTo>
                    <a:pt x="84026" y="80209"/>
                  </a:lnTo>
                  <a:lnTo>
                    <a:pt x="97262" y="64994"/>
                  </a:lnTo>
                  <a:lnTo>
                    <a:pt x="117760" y="55867"/>
                  </a:lnTo>
                  <a:lnTo>
                    <a:pt x="145524" y="52825"/>
                  </a:lnTo>
                  <a:lnTo>
                    <a:pt x="263545" y="52825"/>
                  </a:lnTo>
                  <a:lnTo>
                    <a:pt x="261995" y="48875"/>
                  </a:lnTo>
                  <a:lnTo>
                    <a:pt x="232956" y="19978"/>
                  </a:lnTo>
                  <a:lnTo>
                    <a:pt x="195686" y="4990"/>
                  </a:lnTo>
                  <a:lnTo>
                    <a:pt x="173761" y="1247"/>
                  </a:lnTo>
                  <a:lnTo>
                    <a:pt x="149660" y="0"/>
                  </a:lnTo>
                  <a:close/>
                </a:path>
              </a:pathLst>
            </a:custGeom>
            <a:solidFill>
              <a:srgbClr val="FFFFFF"/>
            </a:solidFill>
          </p:spPr>
          <p:txBody>
            <a:bodyPr wrap="square" lIns="0" tIns="0" rIns="0" bIns="0" rtlCol="0"/>
            <a:lstStyle/>
            <a:p>
              <a:endParaRPr dirty="0"/>
            </a:p>
          </p:txBody>
        </p:sp>
        <p:sp>
          <p:nvSpPr>
            <p:cNvPr id="27" name="object 40">
              <a:extLst>
                <a:ext uri="{FF2B5EF4-FFF2-40B4-BE49-F238E27FC236}">
                  <a16:creationId xmlns:a16="http://schemas.microsoft.com/office/drawing/2014/main" xmlns="" id="{E4ED0331-6713-4812-AEA9-FB609A4B521B}"/>
                </a:ext>
              </a:extLst>
            </p:cNvPr>
            <p:cNvSpPr/>
            <p:nvPr/>
          </p:nvSpPr>
          <p:spPr>
            <a:xfrm>
              <a:off x="18415209" y="812584"/>
              <a:ext cx="266700" cy="311785"/>
            </a:xfrm>
            <a:custGeom>
              <a:avLst/>
              <a:gdLst/>
              <a:ahLst/>
              <a:cxnLst/>
              <a:rect l="l" t="t" r="r" b="b"/>
              <a:pathLst>
                <a:path w="266700" h="311784">
                  <a:moveTo>
                    <a:pt x="63380" y="8261"/>
                  </a:moveTo>
                  <a:lnTo>
                    <a:pt x="0" y="8261"/>
                  </a:lnTo>
                  <a:lnTo>
                    <a:pt x="0" y="311592"/>
                  </a:lnTo>
                  <a:lnTo>
                    <a:pt x="66867" y="311592"/>
                  </a:lnTo>
                  <a:lnTo>
                    <a:pt x="66867" y="132655"/>
                  </a:lnTo>
                  <a:lnTo>
                    <a:pt x="68114" y="116326"/>
                  </a:lnTo>
                  <a:lnTo>
                    <a:pt x="86866" y="75704"/>
                  </a:lnTo>
                  <a:lnTo>
                    <a:pt x="124566" y="54246"/>
                  </a:lnTo>
                  <a:lnTo>
                    <a:pt x="127389" y="53987"/>
                  </a:lnTo>
                  <a:lnTo>
                    <a:pt x="64532" y="53987"/>
                  </a:lnTo>
                  <a:lnTo>
                    <a:pt x="63380" y="52815"/>
                  </a:lnTo>
                  <a:lnTo>
                    <a:pt x="63380" y="8261"/>
                  </a:lnTo>
                  <a:close/>
                </a:path>
                <a:path w="266700" h="311784">
                  <a:moveTo>
                    <a:pt x="256242" y="52815"/>
                  </a:moveTo>
                  <a:lnTo>
                    <a:pt x="140205" y="52815"/>
                  </a:lnTo>
                  <a:lnTo>
                    <a:pt x="165268" y="57069"/>
                  </a:lnTo>
                  <a:lnTo>
                    <a:pt x="183497" y="69832"/>
                  </a:lnTo>
                  <a:lnTo>
                    <a:pt x="194901" y="91105"/>
                  </a:lnTo>
                  <a:lnTo>
                    <a:pt x="199491" y="120886"/>
                  </a:lnTo>
                  <a:lnTo>
                    <a:pt x="199491" y="311592"/>
                  </a:lnTo>
                  <a:lnTo>
                    <a:pt x="266410" y="311592"/>
                  </a:lnTo>
                  <a:lnTo>
                    <a:pt x="266410" y="103284"/>
                  </a:lnTo>
                  <a:lnTo>
                    <a:pt x="264607" y="79532"/>
                  </a:lnTo>
                  <a:lnTo>
                    <a:pt x="259201" y="58699"/>
                  </a:lnTo>
                  <a:lnTo>
                    <a:pt x="256242" y="52815"/>
                  </a:lnTo>
                  <a:close/>
                </a:path>
                <a:path w="266700" h="311784">
                  <a:moveTo>
                    <a:pt x="159031" y="0"/>
                  </a:moveTo>
                  <a:lnTo>
                    <a:pt x="129998" y="3380"/>
                  </a:lnTo>
                  <a:lnTo>
                    <a:pt x="104564" y="13513"/>
                  </a:lnTo>
                  <a:lnTo>
                    <a:pt x="82740" y="30387"/>
                  </a:lnTo>
                  <a:lnTo>
                    <a:pt x="64532" y="53987"/>
                  </a:lnTo>
                  <a:lnTo>
                    <a:pt x="127389" y="53987"/>
                  </a:lnTo>
                  <a:lnTo>
                    <a:pt x="140205" y="52815"/>
                  </a:lnTo>
                  <a:lnTo>
                    <a:pt x="256242" y="52815"/>
                  </a:lnTo>
                  <a:lnTo>
                    <a:pt x="222163" y="14568"/>
                  </a:lnTo>
                  <a:lnTo>
                    <a:pt x="182854" y="1627"/>
                  </a:lnTo>
                  <a:lnTo>
                    <a:pt x="159031" y="0"/>
                  </a:lnTo>
                  <a:close/>
                </a:path>
              </a:pathLst>
            </a:custGeom>
            <a:solidFill>
              <a:srgbClr val="FFFFFF"/>
            </a:solidFill>
          </p:spPr>
          <p:txBody>
            <a:bodyPr wrap="square" lIns="0" tIns="0" rIns="0" bIns="0" rtlCol="0"/>
            <a:lstStyle/>
            <a:p>
              <a:endParaRPr dirty="0"/>
            </a:p>
          </p:txBody>
        </p:sp>
        <p:sp>
          <p:nvSpPr>
            <p:cNvPr id="28" name="object 41">
              <a:extLst>
                <a:ext uri="{FF2B5EF4-FFF2-40B4-BE49-F238E27FC236}">
                  <a16:creationId xmlns:a16="http://schemas.microsoft.com/office/drawing/2014/main" xmlns="" id="{513D5AB6-42B9-4918-8377-6B4661C215BF}"/>
                </a:ext>
              </a:extLst>
            </p:cNvPr>
            <p:cNvSpPr/>
            <p:nvPr/>
          </p:nvSpPr>
          <p:spPr>
            <a:xfrm>
              <a:off x="18701500" y="812006"/>
              <a:ext cx="304165" cy="321310"/>
            </a:xfrm>
            <a:custGeom>
              <a:avLst/>
              <a:gdLst/>
              <a:ahLst/>
              <a:cxnLst/>
              <a:rect l="l" t="t" r="r" b="b"/>
              <a:pathLst>
                <a:path w="304165" h="321309">
                  <a:moveTo>
                    <a:pt x="263553" y="52825"/>
                  </a:moveTo>
                  <a:lnTo>
                    <a:pt x="145534" y="52825"/>
                  </a:lnTo>
                  <a:lnTo>
                    <a:pt x="172981" y="55429"/>
                  </a:lnTo>
                  <a:lnTo>
                    <a:pt x="192600" y="63240"/>
                  </a:lnTo>
                  <a:lnTo>
                    <a:pt x="204379" y="76259"/>
                  </a:lnTo>
                  <a:lnTo>
                    <a:pt x="208307" y="94489"/>
                  </a:lnTo>
                  <a:lnTo>
                    <a:pt x="206617" y="105994"/>
                  </a:lnTo>
                  <a:lnTo>
                    <a:pt x="169293" y="129696"/>
                  </a:lnTo>
                  <a:lnTo>
                    <a:pt x="140783" y="133471"/>
                  </a:lnTo>
                  <a:lnTo>
                    <a:pt x="131276" y="134823"/>
                  </a:lnTo>
                  <a:lnTo>
                    <a:pt x="123452" y="136104"/>
                  </a:lnTo>
                  <a:lnTo>
                    <a:pt x="117315" y="137346"/>
                  </a:lnTo>
                  <a:lnTo>
                    <a:pt x="91668" y="141059"/>
                  </a:lnTo>
                  <a:lnTo>
                    <a:pt x="51779" y="151636"/>
                  </a:lnTo>
                  <a:lnTo>
                    <a:pt x="9384" y="188203"/>
                  </a:lnTo>
                  <a:lnTo>
                    <a:pt x="0" y="231783"/>
                  </a:lnTo>
                  <a:lnTo>
                    <a:pt x="1973" y="252023"/>
                  </a:lnTo>
                  <a:lnTo>
                    <a:pt x="31684" y="298661"/>
                  </a:lnTo>
                  <a:lnTo>
                    <a:pt x="83405" y="319552"/>
                  </a:lnTo>
                  <a:lnTo>
                    <a:pt x="104457" y="320943"/>
                  </a:lnTo>
                  <a:lnTo>
                    <a:pt x="136301" y="318635"/>
                  </a:lnTo>
                  <a:lnTo>
                    <a:pt x="164420" y="311707"/>
                  </a:lnTo>
                  <a:lnTo>
                    <a:pt x="188810" y="300154"/>
                  </a:lnTo>
                  <a:lnTo>
                    <a:pt x="209470" y="283970"/>
                  </a:lnTo>
                  <a:lnTo>
                    <a:pt x="303917" y="283970"/>
                  </a:lnTo>
                  <a:lnTo>
                    <a:pt x="303917" y="268148"/>
                  </a:lnTo>
                  <a:lnTo>
                    <a:pt x="129085" y="268148"/>
                  </a:lnTo>
                  <a:lnTo>
                    <a:pt x="117993" y="267633"/>
                  </a:lnTo>
                  <a:lnTo>
                    <a:pt x="79426" y="254046"/>
                  </a:lnTo>
                  <a:lnTo>
                    <a:pt x="66929" y="228830"/>
                  </a:lnTo>
                  <a:lnTo>
                    <a:pt x="70370" y="210066"/>
                  </a:lnTo>
                  <a:lnTo>
                    <a:pt x="80691" y="195412"/>
                  </a:lnTo>
                  <a:lnTo>
                    <a:pt x="97913" y="184853"/>
                  </a:lnTo>
                  <a:lnTo>
                    <a:pt x="122048" y="178392"/>
                  </a:lnTo>
                  <a:lnTo>
                    <a:pt x="149159" y="175133"/>
                  </a:lnTo>
                  <a:lnTo>
                    <a:pt x="171901" y="171205"/>
                  </a:lnTo>
                  <a:lnTo>
                    <a:pt x="190263" y="166620"/>
                  </a:lnTo>
                  <a:lnTo>
                    <a:pt x="204234" y="161387"/>
                  </a:lnTo>
                  <a:lnTo>
                    <a:pt x="271709" y="161387"/>
                  </a:lnTo>
                  <a:lnTo>
                    <a:pt x="271709" y="88594"/>
                  </a:lnTo>
                  <a:lnTo>
                    <a:pt x="269280" y="67380"/>
                  </a:lnTo>
                  <a:lnTo>
                    <a:pt x="263553" y="52825"/>
                  </a:lnTo>
                  <a:close/>
                </a:path>
                <a:path w="304165" h="321309">
                  <a:moveTo>
                    <a:pt x="303917" y="283970"/>
                  </a:moveTo>
                  <a:lnTo>
                    <a:pt x="209470" y="283970"/>
                  </a:lnTo>
                  <a:lnTo>
                    <a:pt x="215391" y="300154"/>
                  </a:lnTo>
                  <a:lnTo>
                    <a:pt x="226070" y="311707"/>
                  </a:lnTo>
                  <a:lnTo>
                    <a:pt x="241506" y="318635"/>
                  </a:lnTo>
                  <a:lnTo>
                    <a:pt x="261698" y="320943"/>
                  </a:lnTo>
                  <a:lnTo>
                    <a:pt x="272031" y="320464"/>
                  </a:lnTo>
                  <a:lnTo>
                    <a:pt x="282513" y="319028"/>
                  </a:lnTo>
                  <a:lnTo>
                    <a:pt x="293143" y="316636"/>
                  </a:lnTo>
                  <a:lnTo>
                    <a:pt x="303917" y="313288"/>
                  </a:lnTo>
                  <a:lnTo>
                    <a:pt x="303917" y="283970"/>
                  </a:lnTo>
                  <a:close/>
                </a:path>
                <a:path w="304165" h="321309">
                  <a:moveTo>
                    <a:pt x="271709" y="161387"/>
                  </a:moveTo>
                  <a:lnTo>
                    <a:pt x="204234" y="161387"/>
                  </a:lnTo>
                  <a:lnTo>
                    <a:pt x="204234" y="210071"/>
                  </a:lnTo>
                  <a:lnTo>
                    <a:pt x="202576" y="223687"/>
                  </a:lnTo>
                  <a:lnTo>
                    <a:pt x="177732" y="255238"/>
                  </a:lnTo>
                  <a:lnTo>
                    <a:pt x="129085" y="268148"/>
                  </a:lnTo>
                  <a:lnTo>
                    <a:pt x="281289" y="268148"/>
                  </a:lnTo>
                  <a:lnTo>
                    <a:pt x="276923" y="266368"/>
                  </a:lnTo>
                  <a:lnTo>
                    <a:pt x="274588" y="262882"/>
                  </a:lnTo>
                  <a:lnTo>
                    <a:pt x="272651" y="259342"/>
                  </a:lnTo>
                  <a:lnTo>
                    <a:pt x="271800" y="254046"/>
                  </a:lnTo>
                  <a:lnTo>
                    <a:pt x="271709" y="161387"/>
                  </a:lnTo>
                  <a:close/>
                </a:path>
                <a:path w="304165" h="321309">
                  <a:moveTo>
                    <a:pt x="303917" y="266955"/>
                  </a:moveTo>
                  <a:lnTo>
                    <a:pt x="299205" y="267771"/>
                  </a:lnTo>
                  <a:lnTo>
                    <a:pt x="296158" y="268148"/>
                  </a:lnTo>
                  <a:lnTo>
                    <a:pt x="303917" y="268148"/>
                  </a:lnTo>
                  <a:lnTo>
                    <a:pt x="303917" y="266955"/>
                  </a:lnTo>
                  <a:close/>
                </a:path>
                <a:path w="304165" h="321309">
                  <a:moveTo>
                    <a:pt x="149628" y="0"/>
                  </a:moveTo>
                  <a:lnTo>
                    <a:pt x="97391" y="5294"/>
                  </a:lnTo>
                  <a:lnTo>
                    <a:pt x="56940" y="21151"/>
                  </a:lnTo>
                  <a:lnTo>
                    <a:pt x="24364" y="54127"/>
                  </a:lnTo>
                  <a:lnTo>
                    <a:pt x="11130" y="101515"/>
                  </a:lnTo>
                  <a:lnTo>
                    <a:pt x="78081" y="101515"/>
                  </a:lnTo>
                  <a:lnTo>
                    <a:pt x="84041" y="80209"/>
                  </a:lnTo>
                  <a:lnTo>
                    <a:pt x="97264" y="64994"/>
                  </a:lnTo>
                  <a:lnTo>
                    <a:pt x="117758" y="55867"/>
                  </a:lnTo>
                  <a:lnTo>
                    <a:pt x="145534" y="52825"/>
                  </a:lnTo>
                  <a:lnTo>
                    <a:pt x="263553" y="52825"/>
                  </a:lnTo>
                  <a:lnTo>
                    <a:pt x="261999" y="48875"/>
                  </a:lnTo>
                  <a:lnTo>
                    <a:pt x="232924" y="19978"/>
                  </a:lnTo>
                  <a:lnTo>
                    <a:pt x="195666" y="4990"/>
                  </a:lnTo>
                  <a:lnTo>
                    <a:pt x="173743" y="1247"/>
                  </a:lnTo>
                  <a:lnTo>
                    <a:pt x="149628" y="0"/>
                  </a:lnTo>
                  <a:close/>
                </a:path>
              </a:pathLst>
            </a:custGeom>
            <a:solidFill>
              <a:srgbClr val="FFFFFF"/>
            </a:solidFill>
          </p:spPr>
          <p:txBody>
            <a:bodyPr wrap="square" lIns="0" tIns="0" rIns="0" bIns="0" rtlCol="0"/>
            <a:lstStyle/>
            <a:p>
              <a:endParaRPr dirty="0"/>
            </a:p>
          </p:txBody>
        </p:sp>
        <p:sp>
          <p:nvSpPr>
            <p:cNvPr id="29" name="object 42">
              <a:extLst>
                <a:ext uri="{FF2B5EF4-FFF2-40B4-BE49-F238E27FC236}">
                  <a16:creationId xmlns:a16="http://schemas.microsoft.com/office/drawing/2014/main" xmlns="" id="{1B179055-CB0B-40E4-A8B8-F695FA40F68D}"/>
                </a:ext>
              </a:extLst>
            </p:cNvPr>
            <p:cNvSpPr/>
            <p:nvPr/>
          </p:nvSpPr>
          <p:spPr>
            <a:xfrm>
              <a:off x="19023440" y="812584"/>
              <a:ext cx="177800" cy="311785"/>
            </a:xfrm>
            <a:custGeom>
              <a:avLst/>
              <a:gdLst/>
              <a:ahLst/>
              <a:cxnLst/>
              <a:rect l="l" t="t" r="r" b="b"/>
              <a:pathLst>
                <a:path w="177800" h="311784">
                  <a:moveTo>
                    <a:pt x="62793" y="8261"/>
                  </a:moveTo>
                  <a:lnTo>
                    <a:pt x="0" y="8261"/>
                  </a:lnTo>
                  <a:lnTo>
                    <a:pt x="0" y="311592"/>
                  </a:lnTo>
                  <a:lnTo>
                    <a:pt x="66835" y="311592"/>
                  </a:lnTo>
                  <a:lnTo>
                    <a:pt x="66835" y="167261"/>
                  </a:lnTo>
                  <a:lnTo>
                    <a:pt x="68353" y="144168"/>
                  </a:lnTo>
                  <a:lnTo>
                    <a:pt x="80423" y="105415"/>
                  </a:lnTo>
                  <a:lnTo>
                    <a:pt x="116891" y="69990"/>
                  </a:lnTo>
                  <a:lnTo>
                    <a:pt x="126449" y="66898"/>
                  </a:lnTo>
                  <a:lnTo>
                    <a:pt x="62793" y="66898"/>
                  </a:lnTo>
                  <a:lnTo>
                    <a:pt x="62793" y="8261"/>
                  </a:lnTo>
                  <a:close/>
                </a:path>
                <a:path w="177800" h="311784">
                  <a:moveTo>
                    <a:pt x="156445" y="0"/>
                  </a:moveTo>
                  <a:lnTo>
                    <a:pt x="152529" y="0"/>
                  </a:lnTo>
                  <a:lnTo>
                    <a:pt x="138030" y="1322"/>
                  </a:lnTo>
                  <a:lnTo>
                    <a:pt x="96227" y="21130"/>
                  </a:lnTo>
                  <a:lnTo>
                    <a:pt x="68184" y="54584"/>
                  </a:lnTo>
                  <a:lnTo>
                    <a:pt x="63966" y="66898"/>
                  </a:lnTo>
                  <a:lnTo>
                    <a:pt x="126449" y="66898"/>
                  </a:lnTo>
                  <a:lnTo>
                    <a:pt x="132190" y="65041"/>
                  </a:lnTo>
                  <a:lnTo>
                    <a:pt x="149042" y="63390"/>
                  </a:lnTo>
                  <a:lnTo>
                    <a:pt x="177764" y="63390"/>
                  </a:lnTo>
                  <a:lnTo>
                    <a:pt x="177764" y="1790"/>
                  </a:lnTo>
                  <a:lnTo>
                    <a:pt x="164885" y="617"/>
                  </a:lnTo>
                  <a:lnTo>
                    <a:pt x="156445" y="0"/>
                  </a:lnTo>
                  <a:close/>
                </a:path>
                <a:path w="177800" h="311784">
                  <a:moveTo>
                    <a:pt x="177764" y="63390"/>
                  </a:moveTo>
                  <a:lnTo>
                    <a:pt x="149042" y="63390"/>
                  </a:lnTo>
                  <a:lnTo>
                    <a:pt x="155649" y="63570"/>
                  </a:lnTo>
                  <a:lnTo>
                    <a:pt x="162637" y="64113"/>
                  </a:lnTo>
                  <a:lnTo>
                    <a:pt x="170105" y="65041"/>
                  </a:lnTo>
                  <a:lnTo>
                    <a:pt x="177764" y="66312"/>
                  </a:lnTo>
                  <a:lnTo>
                    <a:pt x="177764" y="63390"/>
                  </a:lnTo>
                  <a:close/>
                </a:path>
              </a:pathLst>
            </a:custGeom>
            <a:solidFill>
              <a:srgbClr val="FFFFFF"/>
            </a:solidFill>
          </p:spPr>
          <p:txBody>
            <a:bodyPr wrap="square" lIns="0" tIns="0" rIns="0" bIns="0" rtlCol="0"/>
            <a:lstStyle/>
            <a:p>
              <a:endParaRPr dirty="0"/>
            </a:p>
          </p:txBody>
        </p:sp>
        <p:sp>
          <p:nvSpPr>
            <p:cNvPr id="30" name="object 43">
              <a:extLst>
                <a:ext uri="{FF2B5EF4-FFF2-40B4-BE49-F238E27FC236}">
                  <a16:creationId xmlns:a16="http://schemas.microsoft.com/office/drawing/2014/main" xmlns="" id="{2B51B333-5B8C-4C62-82B9-B41108A962A2}"/>
                </a:ext>
              </a:extLst>
            </p:cNvPr>
            <p:cNvSpPr/>
            <p:nvPr/>
          </p:nvSpPr>
          <p:spPr>
            <a:xfrm>
              <a:off x="16633873" y="706548"/>
              <a:ext cx="291465" cy="417830"/>
            </a:xfrm>
            <a:custGeom>
              <a:avLst/>
              <a:gdLst/>
              <a:ahLst/>
              <a:cxnLst/>
              <a:rect l="l" t="t" r="r" b="b"/>
              <a:pathLst>
                <a:path w="291465" h="417830">
                  <a:moveTo>
                    <a:pt x="291362" y="0"/>
                  </a:moveTo>
                  <a:lnTo>
                    <a:pt x="84583" y="0"/>
                  </a:lnTo>
                  <a:lnTo>
                    <a:pt x="83997" y="62"/>
                  </a:lnTo>
                  <a:lnTo>
                    <a:pt x="36480" y="8950"/>
                  </a:lnTo>
                  <a:lnTo>
                    <a:pt x="6277" y="45209"/>
                  </a:lnTo>
                  <a:lnTo>
                    <a:pt x="0" y="90049"/>
                  </a:lnTo>
                  <a:lnTo>
                    <a:pt x="94" y="417631"/>
                  </a:lnTo>
                  <a:lnTo>
                    <a:pt x="73924" y="417631"/>
                  </a:lnTo>
                  <a:lnTo>
                    <a:pt x="73924" y="232223"/>
                  </a:lnTo>
                  <a:lnTo>
                    <a:pt x="264861" y="232223"/>
                  </a:lnTo>
                  <a:lnTo>
                    <a:pt x="264861" y="172549"/>
                  </a:lnTo>
                  <a:lnTo>
                    <a:pt x="73924" y="172549"/>
                  </a:lnTo>
                  <a:lnTo>
                    <a:pt x="73924" y="63202"/>
                  </a:lnTo>
                  <a:lnTo>
                    <a:pt x="291362" y="63202"/>
                  </a:lnTo>
                  <a:lnTo>
                    <a:pt x="291362" y="0"/>
                  </a:lnTo>
                  <a:close/>
                </a:path>
              </a:pathLst>
            </a:custGeom>
            <a:solidFill>
              <a:srgbClr val="FFFFFF"/>
            </a:solidFill>
          </p:spPr>
          <p:txBody>
            <a:bodyPr wrap="square" lIns="0" tIns="0" rIns="0" bIns="0" rtlCol="0"/>
            <a:lstStyle/>
            <a:p>
              <a:endParaRPr dirty="0"/>
            </a:p>
          </p:txBody>
        </p:sp>
        <p:sp>
          <p:nvSpPr>
            <p:cNvPr id="31" name="object 44">
              <a:extLst>
                <a:ext uri="{FF2B5EF4-FFF2-40B4-BE49-F238E27FC236}">
                  <a16:creationId xmlns:a16="http://schemas.microsoft.com/office/drawing/2014/main" xmlns="" id="{82D68F56-11ED-4F7C-9660-9B2C253D9D37}"/>
                </a:ext>
              </a:extLst>
            </p:cNvPr>
            <p:cNvSpPr/>
            <p:nvPr/>
          </p:nvSpPr>
          <p:spPr>
            <a:xfrm>
              <a:off x="18934937" y="1213003"/>
              <a:ext cx="31115" cy="26670"/>
            </a:xfrm>
            <a:custGeom>
              <a:avLst/>
              <a:gdLst/>
              <a:ahLst/>
              <a:cxnLst/>
              <a:rect l="l" t="t" r="r" b="b"/>
              <a:pathLst>
                <a:path w="31115" h="26669">
                  <a:moveTo>
                    <a:pt x="17894" y="0"/>
                  </a:moveTo>
                  <a:lnTo>
                    <a:pt x="0" y="0"/>
                  </a:lnTo>
                  <a:lnTo>
                    <a:pt x="0" y="26114"/>
                  </a:lnTo>
                  <a:lnTo>
                    <a:pt x="24742" y="26114"/>
                  </a:lnTo>
                  <a:lnTo>
                    <a:pt x="30564" y="21716"/>
                  </a:lnTo>
                  <a:lnTo>
                    <a:pt x="30564" y="8366"/>
                  </a:lnTo>
                  <a:lnTo>
                    <a:pt x="29077" y="5088"/>
                  </a:lnTo>
                  <a:lnTo>
                    <a:pt x="26177" y="3036"/>
                  </a:lnTo>
                  <a:lnTo>
                    <a:pt x="23161" y="1026"/>
                  </a:lnTo>
                  <a:lnTo>
                    <a:pt x="17894" y="0"/>
                  </a:lnTo>
                  <a:close/>
                </a:path>
              </a:pathLst>
            </a:custGeom>
            <a:solidFill>
              <a:srgbClr val="FFFFFF"/>
            </a:solidFill>
          </p:spPr>
          <p:txBody>
            <a:bodyPr wrap="square" lIns="0" tIns="0" rIns="0" bIns="0" rtlCol="0"/>
            <a:lstStyle/>
            <a:p>
              <a:endParaRPr dirty="0"/>
            </a:p>
          </p:txBody>
        </p:sp>
        <p:sp>
          <p:nvSpPr>
            <p:cNvPr id="32" name="object 45">
              <a:extLst>
                <a:ext uri="{FF2B5EF4-FFF2-40B4-BE49-F238E27FC236}">
                  <a16:creationId xmlns:a16="http://schemas.microsoft.com/office/drawing/2014/main" xmlns="" id="{F37DF584-2CD2-4159-925D-BCFCA4863F81}"/>
                </a:ext>
              </a:extLst>
            </p:cNvPr>
            <p:cNvSpPr/>
            <p:nvPr/>
          </p:nvSpPr>
          <p:spPr>
            <a:xfrm>
              <a:off x="16536770" y="1179014"/>
              <a:ext cx="2694940" cy="135890"/>
            </a:xfrm>
            <a:custGeom>
              <a:avLst/>
              <a:gdLst/>
              <a:ahLst/>
              <a:cxnLst/>
              <a:rect l="l" t="t" r="r" b="b"/>
              <a:pathLst>
                <a:path w="2694940" h="135890">
                  <a:moveTo>
                    <a:pt x="2673635" y="0"/>
                  </a:moveTo>
                  <a:lnTo>
                    <a:pt x="65139" y="0"/>
                  </a:lnTo>
                  <a:lnTo>
                    <a:pt x="52019" y="2376"/>
                  </a:lnTo>
                  <a:lnTo>
                    <a:pt x="24679" y="29590"/>
                  </a:lnTo>
                  <a:lnTo>
                    <a:pt x="1842" y="111944"/>
                  </a:lnTo>
                  <a:lnTo>
                    <a:pt x="0" y="118718"/>
                  </a:lnTo>
                  <a:lnTo>
                    <a:pt x="1057" y="124561"/>
                  </a:lnTo>
                  <a:lnTo>
                    <a:pt x="4512" y="128959"/>
                  </a:lnTo>
                  <a:lnTo>
                    <a:pt x="7989" y="133273"/>
                  </a:lnTo>
                  <a:lnTo>
                    <a:pt x="13936" y="135692"/>
                  </a:lnTo>
                  <a:lnTo>
                    <a:pt x="2629333" y="135692"/>
                  </a:lnTo>
                  <a:lnTo>
                    <a:pt x="2642390" y="133320"/>
                  </a:lnTo>
                  <a:lnTo>
                    <a:pt x="2652498" y="127933"/>
                  </a:lnTo>
                  <a:lnTo>
                    <a:pt x="2531881" y="127933"/>
                  </a:lnTo>
                  <a:lnTo>
                    <a:pt x="2522608" y="127253"/>
                  </a:lnTo>
                  <a:lnTo>
                    <a:pt x="2517367" y="126153"/>
                  </a:lnTo>
                  <a:lnTo>
                    <a:pt x="2245942" y="126153"/>
                  </a:lnTo>
                  <a:lnTo>
                    <a:pt x="2245942" y="13172"/>
                  </a:lnTo>
                  <a:lnTo>
                    <a:pt x="2517898" y="13172"/>
                  </a:lnTo>
                  <a:lnTo>
                    <a:pt x="2523902" y="11972"/>
                  </a:lnTo>
                  <a:lnTo>
                    <a:pt x="2533200" y="11413"/>
                  </a:lnTo>
                  <a:lnTo>
                    <a:pt x="2693425" y="11413"/>
                  </a:lnTo>
                  <a:lnTo>
                    <a:pt x="2693373" y="11120"/>
                  </a:lnTo>
                  <a:lnTo>
                    <a:pt x="2689939" y="6711"/>
                  </a:lnTo>
                  <a:lnTo>
                    <a:pt x="2686483" y="2450"/>
                  </a:lnTo>
                  <a:lnTo>
                    <a:pt x="2680724" y="52"/>
                  </a:lnTo>
                  <a:lnTo>
                    <a:pt x="2673635" y="0"/>
                  </a:lnTo>
                  <a:close/>
                </a:path>
                <a:path w="2694940" h="135890">
                  <a:moveTo>
                    <a:pt x="2535535" y="32197"/>
                  </a:moveTo>
                  <a:lnTo>
                    <a:pt x="2530383" y="32197"/>
                  </a:lnTo>
                  <a:lnTo>
                    <a:pt x="2526310" y="33014"/>
                  </a:lnTo>
                  <a:lnTo>
                    <a:pt x="2523357" y="34805"/>
                  </a:lnTo>
                  <a:lnTo>
                    <a:pt x="2520373" y="36532"/>
                  </a:lnTo>
                  <a:lnTo>
                    <a:pt x="2518939" y="38752"/>
                  </a:lnTo>
                  <a:lnTo>
                    <a:pt x="2518939" y="45841"/>
                  </a:lnTo>
                  <a:lnTo>
                    <a:pt x="2523828" y="49967"/>
                  </a:lnTo>
                  <a:lnTo>
                    <a:pt x="2543879" y="57819"/>
                  </a:lnTo>
                  <a:lnTo>
                    <a:pt x="2551938" y="61191"/>
                  </a:lnTo>
                  <a:lnTo>
                    <a:pt x="2576759" y="93180"/>
                  </a:lnTo>
                  <a:lnTo>
                    <a:pt x="2576079" y="100138"/>
                  </a:lnTo>
                  <a:lnTo>
                    <a:pt x="2542722" y="127299"/>
                  </a:lnTo>
                  <a:lnTo>
                    <a:pt x="2531881" y="127933"/>
                  </a:lnTo>
                  <a:lnTo>
                    <a:pt x="2652498" y="127933"/>
                  </a:lnTo>
                  <a:lnTo>
                    <a:pt x="2654436" y="126900"/>
                  </a:lnTo>
                  <a:lnTo>
                    <a:pt x="2664052" y="117479"/>
                  </a:lnTo>
                  <a:lnTo>
                    <a:pt x="2669824" y="106101"/>
                  </a:lnTo>
                  <a:lnTo>
                    <a:pt x="2687382" y="42616"/>
                  </a:lnTo>
                  <a:lnTo>
                    <a:pt x="2571544" y="42616"/>
                  </a:lnTo>
                  <a:lnTo>
                    <a:pt x="2560895" y="38051"/>
                  </a:lnTo>
                  <a:lnTo>
                    <a:pt x="2551345" y="34796"/>
                  </a:lnTo>
                  <a:lnTo>
                    <a:pt x="2542891" y="32846"/>
                  </a:lnTo>
                  <a:lnTo>
                    <a:pt x="2535535" y="32197"/>
                  </a:lnTo>
                  <a:close/>
                </a:path>
                <a:path w="2694940" h="135890">
                  <a:moveTo>
                    <a:pt x="2369980" y="13172"/>
                  </a:moveTo>
                  <a:lnTo>
                    <a:pt x="2328724" y="13172"/>
                  </a:lnTo>
                  <a:lnTo>
                    <a:pt x="2328724" y="33988"/>
                  </a:lnTo>
                  <a:lnTo>
                    <a:pt x="2274182" y="33988"/>
                  </a:lnTo>
                  <a:lnTo>
                    <a:pt x="2274182" y="57705"/>
                  </a:lnTo>
                  <a:lnTo>
                    <a:pt x="2326065" y="57705"/>
                  </a:lnTo>
                  <a:lnTo>
                    <a:pt x="2326065" y="78489"/>
                  </a:lnTo>
                  <a:lnTo>
                    <a:pt x="2274182" y="78489"/>
                  </a:lnTo>
                  <a:lnTo>
                    <a:pt x="2274182" y="105389"/>
                  </a:lnTo>
                  <a:lnTo>
                    <a:pt x="2330044" y="105389"/>
                  </a:lnTo>
                  <a:lnTo>
                    <a:pt x="2330044" y="126153"/>
                  </a:lnTo>
                  <a:lnTo>
                    <a:pt x="2369980" y="126153"/>
                  </a:lnTo>
                  <a:lnTo>
                    <a:pt x="2369980" y="13172"/>
                  </a:lnTo>
                  <a:close/>
                </a:path>
                <a:path w="2694940" h="135890">
                  <a:moveTo>
                    <a:pt x="2517898" y="13172"/>
                  </a:moveTo>
                  <a:lnTo>
                    <a:pt x="2419455" y="13172"/>
                  </a:lnTo>
                  <a:lnTo>
                    <a:pt x="2428144" y="13798"/>
                  </a:lnTo>
                  <a:lnTo>
                    <a:pt x="2435762" y="15676"/>
                  </a:lnTo>
                  <a:lnTo>
                    <a:pt x="2457893" y="46815"/>
                  </a:lnTo>
                  <a:lnTo>
                    <a:pt x="2457284" y="53510"/>
                  </a:lnTo>
                  <a:lnTo>
                    <a:pt x="2428964" y="80265"/>
                  </a:lnTo>
                  <a:lnTo>
                    <a:pt x="2420596" y="80898"/>
                  </a:lnTo>
                  <a:lnTo>
                    <a:pt x="2398178" y="80898"/>
                  </a:lnTo>
                  <a:lnTo>
                    <a:pt x="2398178" y="126153"/>
                  </a:lnTo>
                  <a:lnTo>
                    <a:pt x="2517367" y="126153"/>
                  </a:lnTo>
                  <a:lnTo>
                    <a:pt x="2512930" y="125221"/>
                  </a:lnTo>
                  <a:lnTo>
                    <a:pt x="2502845" y="121846"/>
                  </a:lnTo>
                  <a:lnTo>
                    <a:pt x="2492353" y="117137"/>
                  </a:lnTo>
                  <a:lnTo>
                    <a:pt x="2492353" y="92866"/>
                  </a:lnTo>
                  <a:lnTo>
                    <a:pt x="2547629" y="92866"/>
                  </a:lnTo>
                  <a:lnTo>
                    <a:pt x="2547629" y="92039"/>
                  </a:lnTo>
                  <a:lnTo>
                    <a:pt x="2542330" y="87588"/>
                  </a:lnTo>
                  <a:lnTo>
                    <a:pt x="2514394" y="76500"/>
                  </a:lnTo>
                  <a:lnTo>
                    <a:pt x="2510237" y="74772"/>
                  </a:lnTo>
                  <a:lnTo>
                    <a:pt x="2489714" y="50092"/>
                  </a:lnTo>
                  <a:lnTo>
                    <a:pt x="2489714" y="44030"/>
                  </a:lnTo>
                  <a:lnTo>
                    <a:pt x="2515546" y="13642"/>
                  </a:lnTo>
                  <a:lnTo>
                    <a:pt x="2517898" y="13172"/>
                  </a:lnTo>
                  <a:close/>
                </a:path>
                <a:path w="2694940" h="135890">
                  <a:moveTo>
                    <a:pt x="2547629" y="92866"/>
                  </a:moveTo>
                  <a:lnTo>
                    <a:pt x="2492353" y="92866"/>
                  </a:lnTo>
                  <a:lnTo>
                    <a:pt x="2500520" y="98133"/>
                  </a:lnTo>
                  <a:lnTo>
                    <a:pt x="2507431" y="101797"/>
                  </a:lnTo>
                  <a:lnTo>
                    <a:pt x="2512939" y="104017"/>
                  </a:lnTo>
                  <a:lnTo>
                    <a:pt x="2518436" y="106101"/>
                  </a:lnTo>
                  <a:lnTo>
                    <a:pt x="2524174" y="107148"/>
                  </a:lnTo>
                  <a:lnTo>
                    <a:pt x="2541796" y="107148"/>
                  </a:lnTo>
                  <a:lnTo>
                    <a:pt x="2547629" y="103630"/>
                  </a:lnTo>
                  <a:lnTo>
                    <a:pt x="2547629" y="92866"/>
                  </a:lnTo>
                  <a:close/>
                </a:path>
                <a:path w="2694940" h="135890">
                  <a:moveTo>
                    <a:pt x="2693425" y="11413"/>
                  </a:moveTo>
                  <a:lnTo>
                    <a:pt x="2533200" y="11413"/>
                  </a:lnTo>
                  <a:lnTo>
                    <a:pt x="2542612" y="11974"/>
                  </a:lnTo>
                  <a:lnTo>
                    <a:pt x="2552140" y="13659"/>
                  </a:lnTo>
                  <a:lnTo>
                    <a:pt x="2561785" y="16466"/>
                  </a:lnTo>
                  <a:lnTo>
                    <a:pt x="2571544" y="20397"/>
                  </a:lnTo>
                  <a:lnTo>
                    <a:pt x="2571544" y="42616"/>
                  </a:lnTo>
                  <a:lnTo>
                    <a:pt x="2687382" y="42616"/>
                  </a:lnTo>
                  <a:lnTo>
                    <a:pt x="2694420" y="17067"/>
                  </a:lnTo>
                  <a:lnTo>
                    <a:pt x="2693425" y="11413"/>
                  </a:lnTo>
                  <a:close/>
                </a:path>
              </a:pathLst>
            </a:custGeom>
            <a:solidFill>
              <a:srgbClr val="FFFFFF"/>
            </a:solidFill>
          </p:spPr>
          <p:txBody>
            <a:bodyPr wrap="square" lIns="0" tIns="0" rIns="0" bIns="0" rtlCol="0"/>
            <a:lstStyle/>
            <a:p>
              <a:endParaRPr dirty="0"/>
            </a:p>
          </p:txBody>
        </p:sp>
        <p:sp>
          <p:nvSpPr>
            <p:cNvPr id="33" name="object 46">
              <a:extLst>
                <a:ext uri="{FF2B5EF4-FFF2-40B4-BE49-F238E27FC236}">
                  <a16:creationId xmlns:a16="http://schemas.microsoft.com/office/drawing/2014/main" xmlns="" id="{831A3856-C3ED-4B2B-BEFB-DB49FE6A4111}"/>
                </a:ext>
              </a:extLst>
            </p:cNvPr>
            <p:cNvSpPr/>
            <p:nvPr/>
          </p:nvSpPr>
          <p:spPr>
            <a:xfrm>
              <a:off x="16536773" y="1179011"/>
              <a:ext cx="2694940" cy="135890"/>
            </a:xfrm>
            <a:custGeom>
              <a:avLst/>
              <a:gdLst/>
              <a:ahLst/>
              <a:cxnLst/>
              <a:rect l="l" t="t" r="r" b="b"/>
              <a:pathLst>
                <a:path w="2694940" h="135890">
                  <a:moveTo>
                    <a:pt x="2673625" y="0"/>
                  </a:moveTo>
                  <a:lnTo>
                    <a:pt x="65139" y="0"/>
                  </a:lnTo>
                  <a:lnTo>
                    <a:pt x="52019" y="2378"/>
                  </a:lnTo>
                  <a:lnTo>
                    <a:pt x="24669" y="29601"/>
                  </a:lnTo>
                  <a:lnTo>
                    <a:pt x="1842" y="111954"/>
                  </a:lnTo>
                  <a:lnTo>
                    <a:pt x="0" y="118680"/>
                  </a:lnTo>
                  <a:lnTo>
                    <a:pt x="1047" y="124572"/>
                  </a:lnTo>
                  <a:lnTo>
                    <a:pt x="4502" y="128969"/>
                  </a:lnTo>
                  <a:lnTo>
                    <a:pt x="7978" y="133273"/>
                  </a:lnTo>
                  <a:lnTo>
                    <a:pt x="13926" y="135692"/>
                  </a:lnTo>
                  <a:lnTo>
                    <a:pt x="2629333" y="135692"/>
                  </a:lnTo>
                  <a:lnTo>
                    <a:pt x="2642385" y="133320"/>
                  </a:lnTo>
                  <a:lnTo>
                    <a:pt x="2652490" y="127933"/>
                  </a:lnTo>
                  <a:lnTo>
                    <a:pt x="2531870" y="127933"/>
                  </a:lnTo>
                  <a:lnTo>
                    <a:pt x="2522602" y="127253"/>
                  </a:lnTo>
                  <a:lnTo>
                    <a:pt x="2517362" y="126153"/>
                  </a:lnTo>
                  <a:lnTo>
                    <a:pt x="2245931" y="126153"/>
                  </a:lnTo>
                  <a:lnTo>
                    <a:pt x="2245931" y="13172"/>
                  </a:lnTo>
                  <a:lnTo>
                    <a:pt x="2517892" y="13172"/>
                  </a:lnTo>
                  <a:lnTo>
                    <a:pt x="2523896" y="11972"/>
                  </a:lnTo>
                  <a:lnTo>
                    <a:pt x="2533189" y="11413"/>
                  </a:lnTo>
                  <a:lnTo>
                    <a:pt x="2693413" y="11413"/>
                  </a:lnTo>
                  <a:lnTo>
                    <a:pt x="2693363" y="11130"/>
                  </a:lnTo>
                  <a:lnTo>
                    <a:pt x="2689939" y="6711"/>
                  </a:lnTo>
                  <a:lnTo>
                    <a:pt x="2686483" y="2460"/>
                  </a:lnTo>
                  <a:lnTo>
                    <a:pt x="2680714" y="52"/>
                  </a:lnTo>
                  <a:lnTo>
                    <a:pt x="2673625" y="0"/>
                  </a:lnTo>
                  <a:close/>
                </a:path>
                <a:path w="2694940" h="135890">
                  <a:moveTo>
                    <a:pt x="2535524" y="32197"/>
                  </a:moveTo>
                  <a:lnTo>
                    <a:pt x="2530383" y="32197"/>
                  </a:lnTo>
                  <a:lnTo>
                    <a:pt x="2526310" y="33025"/>
                  </a:lnTo>
                  <a:lnTo>
                    <a:pt x="2523357" y="34815"/>
                  </a:lnTo>
                  <a:lnTo>
                    <a:pt x="2520363" y="36532"/>
                  </a:lnTo>
                  <a:lnTo>
                    <a:pt x="2518939" y="38763"/>
                  </a:lnTo>
                  <a:lnTo>
                    <a:pt x="2518939" y="45841"/>
                  </a:lnTo>
                  <a:lnTo>
                    <a:pt x="2523818" y="49977"/>
                  </a:lnTo>
                  <a:lnTo>
                    <a:pt x="2543874" y="57821"/>
                  </a:lnTo>
                  <a:lnTo>
                    <a:pt x="2551936" y="61197"/>
                  </a:lnTo>
                  <a:lnTo>
                    <a:pt x="2576748" y="93190"/>
                  </a:lnTo>
                  <a:lnTo>
                    <a:pt x="2576070" y="100149"/>
                  </a:lnTo>
                  <a:lnTo>
                    <a:pt x="2542711" y="127301"/>
                  </a:lnTo>
                  <a:lnTo>
                    <a:pt x="2531870" y="127933"/>
                  </a:lnTo>
                  <a:lnTo>
                    <a:pt x="2652490" y="127933"/>
                  </a:lnTo>
                  <a:lnTo>
                    <a:pt x="2654428" y="126900"/>
                  </a:lnTo>
                  <a:lnTo>
                    <a:pt x="2664046" y="117479"/>
                  </a:lnTo>
                  <a:lnTo>
                    <a:pt x="2669824" y="106101"/>
                  </a:lnTo>
                  <a:lnTo>
                    <a:pt x="2687379" y="42626"/>
                  </a:lnTo>
                  <a:lnTo>
                    <a:pt x="2571544" y="42626"/>
                  </a:lnTo>
                  <a:lnTo>
                    <a:pt x="2560894" y="38059"/>
                  </a:lnTo>
                  <a:lnTo>
                    <a:pt x="2551339" y="34801"/>
                  </a:lnTo>
                  <a:lnTo>
                    <a:pt x="2542883" y="32848"/>
                  </a:lnTo>
                  <a:lnTo>
                    <a:pt x="2535524" y="32197"/>
                  </a:lnTo>
                  <a:close/>
                </a:path>
                <a:path w="2694940" h="135890">
                  <a:moveTo>
                    <a:pt x="2369969" y="13172"/>
                  </a:moveTo>
                  <a:lnTo>
                    <a:pt x="2328724" y="13172"/>
                  </a:lnTo>
                  <a:lnTo>
                    <a:pt x="2328724" y="33988"/>
                  </a:lnTo>
                  <a:lnTo>
                    <a:pt x="2274182" y="33988"/>
                  </a:lnTo>
                  <a:lnTo>
                    <a:pt x="2274182" y="57705"/>
                  </a:lnTo>
                  <a:lnTo>
                    <a:pt x="2326054" y="57705"/>
                  </a:lnTo>
                  <a:lnTo>
                    <a:pt x="2326054" y="78489"/>
                  </a:lnTo>
                  <a:lnTo>
                    <a:pt x="2274182" y="78489"/>
                  </a:lnTo>
                  <a:lnTo>
                    <a:pt x="2274182" y="105399"/>
                  </a:lnTo>
                  <a:lnTo>
                    <a:pt x="2330044" y="105399"/>
                  </a:lnTo>
                  <a:lnTo>
                    <a:pt x="2330044" y="126153"/>
                  </a:lnTo>
                  <a:lnTo>
                    <a:pt x="2369969" y="126153"/>
                  </a:lnTo>
                  <a:lnTo>
                    <a:pt x="2369969" y="13172"/>
                  </a:lnTo>
                  <a:close/>
                </a:path>
                <a:path w="2694940" h="135890">
                  <a:moveTo>
                    <a:pt x="2517892" y="13172"/>
                  </a:moveTo>
                  <a:lnTo>
                    <a:pt x="2419455" y="13172"/>
                  </a:lnTo>
                  <a:lnTo>
                    <a:pt x="2428142" y="13799"/>
                  </a:lnTo>
                  <a:lnTo>
                    <a:pt x="2435758" y="15680"/>
                  </a:lnTo>
                  <a:lnTo>
                    <a:pt x="2457893" y="46815"/>
                  </a:lnTo>
                  <a:lnTo>
                    <a:pt x="2457282" y="53516"/>
                  </a:lnTo>
                  <a:lnTo>
                    <a:pt x="2428964" y="80265"/>
                  </a:lnTo>
                  <a:lnTo>
                    <a:pt x="2420596" y="80898"/>
                  </a:lnTo>
                  <a:lnTo>
                    <a:pt x="2398167" y="80898"/>
                  </a:lnTo>
                  <a:lnTo>
                    <a:pt x="2398167" y="126153"/>
                  </a:lnTo>
                  <a:lnTo>
                    <a:pt x="2517362" y="126153"/>
                  </a:lnTo>
                  <a:lnTo>
                    <a:pt x="2512924" y="125221"/>
                  </a:lnTo>
                  <a:lnTo>
                    <a:pt x="2502840" y="121846"/>
                  </a:lnTo>
                  <a:lnTo>
                    <a:pt x="2492353" y="117137"/>
                  </a:lnTo>
                  <a:lnTo>
                    <a:pt x="2492353" y="92876"/>
                  </a:lnTo>
                  <a:lnTo>
                    <a:pt x="2547629" y="92876"/>
                  </a:lnTo>
                  <a:lnTo>
                    <a:pt x="2547629" y="92039"/>
                  </a:lnTo>
                  <a:lnTo>
                    <a:pt x="2542320" y="87588"/>
                  </a:lnTo>
                  <a:lnTo>
                    <a:pt x="2514394" y="76500"/>
                  </a:lnTo>
                  <a:lnTo>
                    <a:pt x="2510237" y="74772"/>
                  </a:lnTo>
                  <a:lnTo>
                    <a:pt x="2489714" y="50092"/>
                  </a:lnTo>
                  <a:lnTo>
                    <a:pt x="2489714" y="44040"/>
                  </a:lnTo>
                  <a:lnTo>
                    <a:pt x="2515541" y="13642"/>
                  </a:lnTo>
                  <a:lnTo>
                    <a:pt x="2517892" y="13172"/>
                  </a:lnTo>
                  <a:close/>
                </a:path>
                <a:path w="2694940" h="135890">
                  <a:moveTo>
                    <a:pt x="2547629" y="92876"/>
                  </a:moveTo>
                  <a:lnTo>
                    <a:pt x="2492353" y="92876"/>
                  </a:lnTo>
                  <a:lnTo>
                    <a:pt x="2500520" y="98143"/>
                  </a:lnTo>
                  <a:lnTo>
                    <a:pt x="2507431" y="101797"/>
                  </a:lnTo>
                  <a:lnTo>
                    <a:pt x="2512928" y="104017"/>
                  </a:lnTo>
                  <a:lnTo>
                    <a:pt x="2518436" y="106101"/>
                  </a:lnTo>
                  <a:lnTo>
                    <a:pt x="2524174" y="107159"/>
                  </a:lnTo>
                  <a:lnTo>
                    <a:pt x="2541796" y="107159"/>
                  </a:lnTo>
                  <a:lnTo>
                    <a:pt x="2547629" y="103640"/>
                  </a:lnTo>
                  <a:lnTo>
                    <a:pt x="2547629" y="92876"/>
                  </a:lnTo>
                  <a:close/>
                </a:path>
                <a:path w="2694940" h="135890">
                  <a:moveTo>
                    <a:pt x="2693413" y="11413"/>
                  </a:moveTo>
                  <a:lnTo>
                    <a:pt x="2533189" y="11413"/>
                  </a:lnTo>
                  <a:lnTo>
                    <a:pt x="2542603" y="11974"/>
                  </a:lnTo>
                  <a:lnTo>
                    <a:pt x="2552135" y="13659"/>
                  </a:lnTo>
                  <a:lnTo>
                    <a:pt x="2561783" y="16466"/>
                  </a:lnTo>
                  <a:lnTo>
                    <a:pt x="2571544" y="20397"/>
                  </a:lnTo>
                  <a:lnTo>
                    <a:pt x="2571544" y="42626"/>
                  </a:lnTo>
                  <a:lnTo>
                    <a:pt x="2687379" y="42626"/>
                  </a:lnTo>
                  <a:lnTo>
                    <a:pt x="2694420" y="17067"/>
                  </a:lnTo>
                  <a:lnTo>
                    <a:pt x="2693413" y="11413"/>
                  </a:lnTo>
                  <a:close/>
                </a:path>
              </a:pathLst>
            </a:custGeom>
            <a:solidFill>
              <a:srgbClr val="FFFFFF"/>
            </a:solidFill>
          </p:spPr>
          <p:txBody>
            <a:bodyPr wrap="square" lIns="0" tIns="0" rIns="0" bIns="0" rtlCol="0"/>
            <a:lstStyle/>
            <a:p>
              <a:endParaRPr dirty="0"/>
            </a:p>
          </p:txBody>
        </p:sp>
      </p:grpSp>
      <p:sp>
        <p:nvSpPr>
          <p:cNvPr id="49" name="object 7"/>
          <p:cNvSpPr/>
          <p:nvPr/>
        </p:nvSpPr>
        <p:spPr>
          <a:xfrm>
            <a:off x="549066" y="511595"/>
            <a:ext cx="1003603" cy="977635"/>
          </a:xfrm>
          <a:prstGeom prst="rect">
            <a:avLst/>
          </a:prstGeom>
          <a:blipFill>
            <a:blip r:embed="rId7" cstate="print"/>
            <a:stretch>
              <a:fillRect/>
            </a:stretch>
          </a:blipFill>
        </p:spPr>
        <p:txBody>
          <a:bodyPr wrap="square" lIns="0" tIns="0" rIns="0" bIns="0" rtlCol="0"/>
          <a:lstStyle/>
          <a:p>
            <a:endParaRPr/>
          </a:p>
        </p:txBody>
      </p:sp>
      <p:sp>
        <p:nvSpPr>
          <p:cNvPr id="51" name="object 9"/>
          <p:cNvSpPr/>
          <p:nvPr/>
        </p:nvSpPr>
        <p:spPr>
          <a:xfrm>
            <a:off x="1477195" y="176527"/>
            <a:ext cx="305435" cy="1510665"/>
          </a:xfrm>
          <a:custGeom>
            <a:avLst/>
            <a:gdLst/>
            <a:ahLst/>
            <a:cxnLst/>
            <a:rect l="l" t="t" r="r" b="b"/>
            <a:pathLst>
              <a:path w="305435" h="1510664">
                <a:moveTo>
                  <a:pt x="304985" y="0"/>
                </a:moveTo>
                <a:lnTo>
                  <a:pt x="0" y="0"/>
                </a:lnTo>
                <a:lnTo>
                  <a:pt x="0" y="1510613"/>
                </a:lnTo>
                <a:lnTo>
                  <a:pt x="304985" y="1510613"/>
                </a:lnTo>
                <a:lnTo>
                  <a:pt x="304985" y="0"/>
                </a:lnTo>
                <a:close/>
              </a:path>
            </a:pathLst>
          </a:custGeom>
          <a:solidFill>
            <a:srgbClr val="FFFFFF"/>
          </a:solidFill>
        </p:spPr>
        <p:txBody>
          <a:bodyPr wrap="square" lIns="0" tIns="0" rIns="0" bIns="0" rtlCol="0"/>
          <a:lstStyle/>
          <a:p>
            <a:endParaRPr/>
          </a:p>
        </p:txBody>
      </p:sp>
      <p:sp>
        <p:nvSpPr>
          <p:cNvPr id="52" name="object 10"/>
          <p:cNvSpPr/>
          <p:nvPr/>
        </p:nvSpPr>
        <p:spPr>
          <a:xfrm>
            <a:off x="1468284" y="259687"/>
            <a:ext cx="168392" cy="1510613"/>
          </a:xfrm>
          <a:prstGeom prst="rect">
            <a:avLst/>
          </a:prstGeom>
          <a:blipFill>
            <a:blip r:embed="rId8" cstate="print"/>
            <a:stretch>
              <a:fillRect/>
            </a:stretch>
          </a:blipFill>
        </p:spPr>
        <p:txBody>
          <a:bodyPr wrap="square" lIns="0" tIns="0" rIns="0" bIns="0" rtlCol="0"/>
          <a:lstStyle/>
          <a:p>
            <a:endParaRPr/>
          </a:p>
        </p:txBody>
      </p:sp>
      <p:sp>
        <p:nvSpPr>
          <p:cNvPr id="53" name="object 11"/>
          <p:cNvSpPr/>
          <p:nvPr/>
        </p:nvSpPr>
        <p:spPr>
          <a:xfrm>
            <a:off x="1762250" y="638810"/>
            <a:ext cx="305435" cy="1510665"/>
          </a:xfrm>
          <a:custGeom>
            <a:avLst/>
            <a:gdLst/>
            <a:ahLst/>
            <a:cxnLst/>
            <a:rect l="l" t="t" r="r" b="b"/>
            <a:pathLst>
              <a:path w="305435" h="1510664">
                <a:moveTo>
                  <a:pt x="304985" y="0"/>
                </a:moveTo>
                <a:lnTo>
                  <a:pt x="0" y="0"/>
                </a:lnTo>
                <a:lnTo>
                  <a:pt x="0" y="1510613"/>
                </a:lnTo>
                <a:lnTo>
                  <a:pt x="304985" y="1510613"/>
                </a:lnTo>
                <a:lnTo>
                  <a:pt x="304985" y="0"/>
                </a:lnTo>
                <a:close/>
              </a:path>
            </a:pathLst>
          </a:custGeom>
          <a:solidFill>
            <a:srgbClr val="FFFFFF"/>
          </a:solidFill>
        </p:spPr>
        <p:txBody>
          <a:bodyPr wrap="square" lIns="0" tIns="0" rIns="0" bIns="0" rtlCol="0"/>
          <a:lstStyle/>
          <a:p>
            <a:endParaRPr/>
          </a:p>
        </p:txBody>
      </p:sp>
      <p:sp>
        <p:nvSpPr>
          <p:cNvPr id="66" name="object 29"/>
          <p:cNvSpPr txBox="1"/>
          <p:nvPr/>
        </p:nvSpPr>
        <p:spPr>
          <a:xfrm>
            <a:off x="9061450" y="9769475"/>
            <a:ext cx="10591800" cy="738664"/>
          </a:xfrm>
          <a:prstGeom prst="rect">
            <a:avLst/>
          </a:prstGeom>
        </p:spPr>
        <p:txBody>
          <a:bodyPr vert="horz" wrap="square" lIns="0" tIns="0" rIns="0" bIns="0" rtlCol="0">
            <a:spAutoFit/>
          </a:bodyPr>
          <a:lstStyle/>
          <a:p>
            <a:pPr algn="r">
              <a:defRPr/>
            </a:pPr>
            <a:r>
              <a:rPr lang="es-ES" sz="2400" dirty="0">
                <a:solidFill>
                  <a:srgbClr val="1F497D"/>
                </a:solidFill>
              </a:rPr>
              <a:t>Gestión Satisfacción de Usuarios</a:t>
            </a:r>
          </a:p>
          <a:p>
            <a:pPr algn="r">
              <a:defRPr/>
            </a:pPr>
            <a:r>
              <a:rPr lang="es-CO" sz="2400" dirty="0">
                <a:solidFill>
                  <a:srgbClr val="1C4583"/>
                </a:solidFill>
              </a:rPr>
              <a:t>Fuente: Reporte Discoverer Quejas y Reclamos Comportamiento Mensual (2020)</a:t>
            </a:r>
            <a:endParaRPr lang="es-ES" sz="2400" dirty="0">
              <a:solidFill>
                <a:srgbClr val="1C4583"/>
              </a:solidFill>
            </a:endParaRPr>
          </a:p>
        </p:txBody>
      </p:sp>
      <p:sp>
        <p:nvSpPr>
          <p:cNvPr id="47" name="object 2"/>
          <p:cNvSpPr txBox="1">
            <a:spLocks/>
          </p:cNvSpPr>
          <p:nvPr/>
        </p:nvSpPr>
        <p:spPr>
          <a:xfrm>
            <a:off x="1706997" y="471989"/>
            <a:ext cx="14560159" cy="1029128"/>
          </a:xfrm>
          <a:prstGeom prst="rect">
            <a:avLst/>
          </a:prstGeom>
        </p:spPr>
        <p:txBody>
          <a:bodyPr vert="horz" wrap="square" lIns="0" tIns="13335" rIns="0" bIns="0" rtlCol="0">
            <a:spAutoFit/>
          </a:bodyPr>
          <a:lstStyle>
            <a:lvl1pPr>
              <a:defRPr sz="9550" b="1" i="0">
                <a:solidFill>
                  <a:schemeClr val="bg1"/>
                </a:solidFill>
                <a:latin typeface="Calibri"/>
                <a:ea typeface="+mj-ea"/>
                <a:cs typeface="Calibri"/>
              </a:defRPr>
            </a:lvl1pPr>
          </a:lstStyle>
          <a:p>
            <a:r>
              <a:rPr lang="es-CO" sz="6600" dirty="0" smtClean="0">
                <a:solidFill>
                  <a:schemeClr val="tx2"/>
                </a:solidFill>
              </a:rPr>
              <a:t>Comportamiento </a:t>
            </a:r>
            <a:r>
              <a:rPr lang="es-CO" sz="6600" dirty="0">
                <a:solidFill>
                  <a:schemeClr val="tx2"/>
                </a:solidFill>
              </a:rPr>
              <a:t>Quejas, reclamos PBS</a:t>
            </a:r>
            <a:endParaRPr lang="es-ES" sz="6600" dirty="0">
              <a:solidFill>
                <a:schemeClr val="tx2"/>
              </a:solidFill>
            </a:endParaRPr>
          </a:p>
        </p:txBody>
      </p:sp>
      <p:sp>
        <p:nvSpPr>
          <p:cNvPr id="55" name="Rectángulo 54">
            <a:extLst>
              <a:ext uri="{FF2B5EF4-FFF2-40B4-BE49-F238E27FC236}">
                <a16:creationId xmlns:a16="http://schemas.microsoft.com/office/drawing/2014/main" xmlns="" id="{A1436DC7-0D93-4473-832D-C8CB69A65CB2}"/>
              </a:ext>
            </a:extLst>
          </p:cNvPr>
          <p:cNvSpPr/>
          <p:nvPr/>
        </p:nvSpPr>
        <p:spPr>
          <a:xfrm>
            <a:off x="2023213" y="1532449"/>
            <a:ext cx="5707012" cy="584775"/>
          </a:xfrm>
          <a:prstGeom prst="rect">
            <a:avLst/>
          </a:prstGeom>
        </p:spPr>
        <p:txBody>
          <a:bodyPr wrap="none">
            <a:spAutoFit/>
          </a:bodyPr>
          <a:lstStyle/>
          <a:p>
            <a:r>
              <a:rPr lang="es-CO" sz="3200" b="1" i="1" dirty="0">
                <a:solidFill>
                  <a:schemeClr val="accent1">
                    <a:lumMod val="75000"/>
                  </a:schemeClr>
                </a:solidFill>
                <a:latin typeface="Calibri" panose="020F0502020204030204" pitchFamily="34" charset="0"/>
                <a:cs typeface="Calibri" panose="020F0502020204030204" pitchFamily="34" charset="0"/>
              </a:rPr>
              <a:t>Principales motivos agrupados </a:t>
            </a:r>
            <a:endParaRPr lang="es-CO" sz="3200" b="1" dirty="0">
              <a:solidFill>
                <a:schemeClr val="accent1">
                  <a:lumMod val="75000"/>
                </a:schemeClr>
              </a:solidFill>
            </a:endParaRPr>
          </a:p>
        </p:txBody>
      </p:sp>
      <p:sp>
        <p:nvSpPr>
          <p:cNvPr id="56" name="CuadroTexto 55">
            <a:extLst>
              <a:ext uri="{FF2B5EF4-FFF2-40B4-BE49-F238E27FC236}">
                <a16:creationId xmlns:a16="http://schemas.microsoft.com/office/drawing/2014/main" xmlns="" id="{9E60B7BE-4C31-4E4A-A9C7-FCA22EB694B5}"/>
              </a:ext>
            </a:extLst>
          </p:cNvPr>
          <p:cNvSpPr txBox="1"/>
          <p:nvPr/>
        </p:nvSpPr>
        <p:spPr>
          <a:xfrm>
            <a:off x="222250" y="7588395"/>
            <a:ext cx="11278671" cy="1938992"/>
          </a:xfrm>
          <a:prstGeom prst="rect">
            <a:avLst/>
          </a:prstGeom>
          <a:noFill/>
        </p:spPr>
        <p:txBody>
          <a:bodyPr wrap="square" rtlCol="0">
            <a:spAutoFit/>
          </a:bodyPr>
          <a:lstStyle/>
          <a:p>
            <a:r>
              <a:rPr lang="es-CO" sz="2400" b="1" i="1" dirty="0">
                <a:solidFill>
                  <a:schemeClr val="bg1">
                    <a:lumMod val="50000"/>
                  </a:schemeClr>
                </a:solidFill>
              </a:rPr>
              <a:t>El principal motivo de quejas es la oportunidad para acceder a la Prestación, en el cual tenemos oportunidad para citas médicas, apoyo diagnóstico, programación de cirugías y fallas en los canales para acceder.</a:t>
            </a:r>
          </a:p>
          <a:p>
            <a:endParaRPr lang="es-CO" sz="2400" b="1" i="1" dirty="0">
              <a:solidFill>
                <a:schemeClr val="bg1">
                  <a:lumMod val="50000"/>
                </a:schemeClr>
              </a:solidFill>
            </a:endParaRPr>
          </a:p>
          <a:p>
            <a:r>
              <a:rPr lang="es-CO" sz="2400" b="1" i="1" dirty="0">
                <a:solidFill>
                  <a:schemeClr val="bg1">
                    <a:lumMod val="50000"/>
                  </a:schemeClr>
                </a:solidFill>
              </a:rPr>
              <a:t>En el motivo de oportunidad se observa una mejora del 16% </a:t>
            </a:r>
          </a:p>
        </p:txBody>
      </p:sp>
      <p:sp>
        <p:nvSpPr>
          <p:cNvPr id="86" name="Rectángulo: esquinas redondeadas 85">
            <a:extLst>
              <a:ext uri="{FF2B5EF4-FFF2-40B4-BE49-F238E27FC236}">
                <a16:creationId xmlns:a16="http://schemas.microsoft.com/office/drawing/2014/main" xmlns="" id="{1376DBB2-FFFB-40B3-B1FE-711AEC766DF3}"/>
              </a:ext>
            </a:extLst>
          </p:cNvPr>
          <p:cNvSpPr/>
          <p:nvPr/>
        </p:nvSpPr>
        <p:spPr>
          <a:xfrm>
            <a:off x="11357941" y="3429985"/>
            <a:ext cx="7270919" cy="571180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s-ES" sz="2000" dirty="0">
                <a:solidFill>
                  <a:schemeClr val="accent1">
                    <a:lumMod val="75000"/>
                  </a:schemeClr>
                </a:solidFill>
                <a:latin typeface="Abadi" panose="020B0604020104020204" pitchFamily="34" charset="0"/>
              </a:rPr>
              <a:t>Incapacidades y aislamientos de los profesionales por COVID 19</a:t>
            </a:r>
          </a:p>
          <a:p>
            <a:pPr marL="342900" indent="-342900">
              <a:buFont typeface="Arial" panose="020B0604020202020204" pitchFamily="34" charset="0"/>
              <a:buChar char="•"/>
            </a:pPr>
            <a:r>
              <a:rPr lang="es-ES" sz="2000" dirty="0">
                <a:solidFill>
                  <a:schemeClr val="accent1">
                    <a:lumMod val="75000"/>
                  </a:schemeClr>
                </a:solidFill>
                <a:latin typeface="Abadi" panose="020B0604020104020204" pitchFamily="34" charset="0"/>
              </a:rPr>
              <a:t>Restructuración de agendas : Cambios de tiempos de consulta (procedimientos , servicio odontología) alineados a normatividad</a:t>
            </a:r>
          </a:p>
          <a:p>
            <a:pPr marL="342900" indent="-342900">
              <a:buFont typeface="Arial" panose="020B0604020202020204" pitchFamily="34" charset="0"/>
              <a:buChar char="•"/>
            </a:pPr>
            <a:r>
              <a:rPr lang="es-ES" sz="2000" dirty="0">
                <a:solidFill>
                  <a:schemeClr val="accent1">
                    <a:lumMod val="75000"/>
                  </a:schemeClr>
                </a:solidFill>
                <a:latin typeface="Abadi" panose="020B0604020104020204" pitchFamily="34" charset="0"/>
              </a:rPr>
              <a:t>Suspensión de cirugías por la condición de pandemia y de acuerdo a normatividad</a:t>
            </a:r>
          </a:p>
          <a:p>
            <a:pPr marL="342900" indent="-342900">
              <a:buFont typeface="Arial" panose="020B0604020202020204" pitchFamily="34" charset="0"/>
              <a:buChar char="•"/>
            </a:pPr>
            <a:r>
              <a:rPr lang="es-ES" sz="2000" dirty="0">
                <a:solidFill>
                  <a:schemeClr val="accent1">
                    <a:lumMod val="75000"/>
                  </a:schemeClr>
                </a:solidFill>
                <a:latin typeface="Abadi" panose="020B0604020104020204" pitchFamily="34" charset="0"/>
              </a:rPr>
              <a:t>Debido a la suspensión de procedimientos, represamiento de atenciones </a:t>
            </a:r>
          </a:p>
          <a:p>
            <a:pPr marL="342900" indent="-342900">
              <a:buFont typeface="Arial" panose="020B0604020202020204" pitchFamily="34" charset="0"/>
              <a:buChar char="•"/>
            </a:pPr>
            <a:r>
              <a:rPr lang="es-ES" sz="2000" dirty="0">
                <a:solidFill>
                  <a:schemeClr val="accent1">
                    <a:lumMod val="75000"/>
                  </a:schemeClr>
                </a:solidFill>
                <a:latin typeface="Abadi" panose="020B0604020104020204" pitchFamily="34" charset="0"/>
              </a:rPr>
              <a:t>Agendamiento de servicios ofertados a demanda para cumplir los aforos correspondientes</a:t>
            </a:r>
          </a:p>
          <a:p>
            <a:pPr marL="342900" indent="-342900">
              <a:buFont typeface="Arial" panose="020B0604020202020204" pitchFamily="34" charset="0"/>
              <a:buChar char="•"/>
            </a:pPr>
            <a:r>
              <a:rPr lang="es-ES" sz="2000" dirty="0">
                <a:solidFill>
                  <a:schemeClr val="accent1">
                    <a:lumMod val="75000"/>
                  </a:schemeClr>
                </a:solidFill>
                <a:latin typeface="Abadi" panose="020B0604020104020204" pitchFamily="34" charset="0"/>
              </a:rPr>
              <a:t>Al inicio de la pandemia dificultad en la adaptación por parte del paciente a la nueva modalidad telemedicina </a:t>
            </a:r>
          </a:p>
          <a:p>
            <a:pPr marL="342900" indent="-342900">
              <a:buFont typeface="Arial" panose="020B0604020202020204" pitchFamily="34" charset="0"/>
              <a:buChar char="•"/>
            </a:pPr>
            <a:r>
              <a:rPr lang="es-ES" sz="2000" dirty="0">
                <a:solidFill>
                  <a:schemeClr val="accent1">
                    <a:lumMod val="75000"/>
                  </a:schemeClr>
                </a:solidFill>
                <a:latin typeface="Abadi" panose="020B0604020104020204" pitchFamily="34" charset="0"/>
              </a:rPr>
              <a:t>Recepción de la llamada o videollamada en el momento de la atención de la consulta</a:t>
            </a:r>
          </a:p>
          <a:p>
            <a:pPr marL="342900" indent="-342900">
              <a:buFont typeface="Arial" panose="020B0604020202020204" pitchFamily="34" charset="0"/>
              <a:buChar char="•"/>
            </a:pPr>
            <a:r>
              <a:rPr lang="es-ES" sz="2000" dirty="0">
                <a:solidFill>
                  <a:schemeClr val="accent1">
                    <a:lumMod val="75000"/>
                  </a:schemeClr>
                </a:solidFill>
                <a:latin typeface="Abadi" panose="020B0604020104020204" pitchFamily="34" charset="0"/>
              </a:rPr>
              <a:t>Implementación de nuevas herramientas para el pago de citas de manera virtual</a:t>
            </a:r>
          </a:p>
          <a:p>
            <a:pPr marL="342900" indent="-342900">
              <a:buFont typeface="Arial" panose="020B0604020202020204" pitchFamily="34" charset="0"/>
              <a:buChar char="•"/>
            </a:pPr>
            <a:r>
              <a:rPr lang="es-ES" sz="2000" dirty="0">
                <a:solidFill>
                  <a:schemeClr val="accent1">
                    <a:lumMod val="75000"/>
                  </a:schemeClr>
                </a:solidFill>
                <a:latin typeface="Abadi" panose="020B0604020104020204" pitchFamily="34" charset="0"/>
              </a:rPr>
              <a:t>incumplimiento de la industria por desabastecimiento de medicamentos</a:t>
            </a:r>
          </a:p>
          <a:p>
            <a:pPr marL="342900" indent="-342900">
              <a:buFont typeface="Arial" panose="020B0604020202020204" pitchFamily="34" charset="0"/>
              <a:buChar char="•"/>
            </a:pPr>
            <a:r>
              <a:rPr lang="es-ES" sz="2000" dirty="0">
                <a:solidFill>
                  <a:schemeClr val="accent1">
                    <a:lumMod val="75000"/>
                  </a:schemeClr>
                </a:solidFill>
                <a:latin typeface="Abadi" panose="020B0604020104020204" pitchFamily="34" charset="0"/>
              </a:rPr>
              <a:t>Priorización de atención a poblaciones especiales</a:t>
            </a:r>
          </a:p>
          <a:p>
            <a:pPr marL="342900" indent="-342900">
              <a:buFont typeface="Arial" panose="020B0604020202020204" pitchFamily="34" charset="0"/>
              <a:buChar char="•"/>
            </a:pPr>
            <a:r>
              <a:rPr lang="es-ES" sz="2000" dirty="0">
                <a:solidFill>
                  <a:schemeClr val="accent1">
                    <a:lumMod val="75000"/>
                  </a:schemeClr>
                </a:solidFill>
                <a:latin typeface="Abadi" panose="020B0604020104020204" pitchFamily="34" charset="0"/>
              </a:rPr>
              <a:t>Implementación de entrega de medicamentos en el domicilio a poblaciones especiales</a:t>
            </a:r>
          </a:p>
          <a:p>
            <a:endParaRPr lang="es-ES" sz="2000" dirty="0">
              <a:solidFill>
                <a:schemeClr val="accent1">
                  <a:lumMod val="75000"/>
                </a:schemeClr>
              </a:solidFill>
              <a:latin typeface="Abadi" panose="020B0604020104020204" pitchFamily="34" charset="0"/>
            </a:endParaRPr>
          </a:p>
          <a:p>
            <a:endParaRPr lang="es-ES" sz="2000" dirty="0">
              <a:solidFill>
                <a:schemeClr val="accent1">
                  <a:lumMod val="75000"/>
                </a:schemeClr>
              </a:solidFill>
              <a:latin typeface="Abadi" panose="020B0604020104020204" pitchFamily="34" charset="0"/>
            </a:endParaRPr>
          </a:p>
        </p:txBody>
      </p:sp>
      <p:sp>
        <p:nvSpPr>
          <p:cNvPr id="87" name="Google Shape;723;p29">
            <a:extLst>
              <a:ext uri="{FF2B5EF4-FFF2-40B4-BE49-F238E27FC236}">
                <a16:creationId xmlns:a16="http://schemas.microsoft.com/office/drawing/2014/main" xmlns="" id="{09FCF02A-C858-40E8-A5A9-1AA4CAE27747}"/>
              </a:ext>
            </a:extLst>
          </p:cNvPr>
          <p:cNvSpPr txBox="1"/>
          <p:nvPr/>
        </p:nvSpPr>
        <p:spPr>
          <a:xfrm>
            <a:off x="11944889" y="1532449"/>
            <a:ext cx="7126219" cy="846817"/>
          </a:xfrm>
          <a:prstGeom prst="rect">
            <a:avLst/>
          </a:prstGeom>
          <a:solidFill>
            <a:schemeClr val="bg1">
              <a:lumMod val="50000"/>
            </a:schemeClr>
          </a:solidFill>
          <a:ln>
            <a:solidFill>
              <a:schemeClr val="bg2"/>
            </a:solidFill>
          </a:ln>
        </p:spPr>
        <p:txBody>
          <a:bodyPr spcFirstLastPara="1" wrap="square" lIns="201008" tIns="201008" rIns="201008" bIns="201008" anchor="ctr" anchorCtr="0">
            <a:noAutofit/>
          </a:bodyPr>
          <a:lstStyle>
            <a:defPPr>
              <a:defRPr lang="es-ES"/>
            </a:defPPr>
            <a:lvl1pPr algn="ctr">
              <a:defRPr sz="3600">
                <a:solidFill>
                  <a:schemeClr val="bg1"/>
                </a:solidFill>
                <a:latin typeface="Fira Sans Extra Condensed Medium"/>
                <a:ea typeface="Fira Sans Extra Condensed Medium"/>
                <a:cs typeface="Fira Sans Extra Condensed Medium"/>
              </a:defRPr>
            </a:lvl1pPr>
          </a:lstStyle>
          <a:p>
            <a:r>
              <a:rPr lang="en" sz="3200" dirty="0">
                <a:sym typeface="Fira Sans Extra Condensed Medium"/>
              </a:rPr>
              <a:t>Afectaciones asociadas  a la Pandemia </a:t>
            </a:r>
            <a:endParaRPr sz="3200" dirty="0">
              <a:sym typeface="Fira Sans Extra Condensed Medium"/>
            </a:endParaRPr>
          </a:p>
        </p:txBody>
      </p:sp>
      <p:graphicFrame>
        <p:nvGraphicFramePr>
          <p:cNvPr id="2" name="Tabla 1">
            <a:extLst>
              <a:ext uri="{FF2B5EF4-FFF2-40B4-BE49-F238E27FC236}">
                <a16:creationId xmlns:a16="http://schemas.microsoft.com/office/drawing/2014/main" xmlns="" id="{F25C74F0-C509-4C67-8BE0-384959F057BE}"/>
              </a:ext>
            </a:extLst>
          </p:cNvPr>
          <p:cNvGraphicFramePr>
            <a:graphicFrameLocks noGrp="1"/>
          </p:cNvGraphicFramePr>
          <p:nvPr>
            <p:extLst>
              <p:ext uri="{D42A27DB-BD31-4B8C-83A1-F6EECF244321}">
                <p14:modId xmlns:p14="http://schemas.microsoft.com/office/powerpoint/2010/main" xmlns="" val="2947756285"/>
              </p:ext>
            </p:extLst>
          </p:nvPr>
        </p:nvGraphicFramePr>
        <p:xfrm>
          <a:off x="549066" y="2180807"/>
          <a:ext cx="10068830" cy="4869180"/>
        </p:xfrm>
        <a:graphic>
          <a:graphicData uri="http://schemas.openxmlformats.org/drawingml/2006/table">
            <a:tbl>
              <a:tblPr/>
              <a:tblGrid>
                <a:gridCol w="7019164">
                  <a:extLst>
                    <a:ext uri="{9D8B030D-6E8A-4147-A177-3AD203B41FA5}">
                      <a16:colId xmlns:a16="http://schemas.microsoft.com/office/drawing/2014/main" xmlns="" val="1699177542"/>
                    </a:ext>
                  </a:extLst>
                </a:gridCol>
                <a:gridCol w="648209">
                  <a:extLst>
                    <a:ext uri="{9D8B030D-6E8A-4147-A177-3AD203B41FA5}">
                      <a16:colId xmlns:a16="http://schemas.microsoft.com/office/drawing/2014/main" xmlns="" val="1054708116"/>
                    </a:ext>
                  </a:extLst>
                </a:gridCol>
                <a:gridCol w="691422">
                  <a:extLst>
                    <a:ext uri="{9D8B030D-6E8A-4147-A177-3AD203B41FA5}">
                      <a16:colId xmlns:a16="http://schemas.microsoft.com/office/drawing/2014/main" xmlns="" val="895980293"/>
                    </a:ext>
                  </a:extLst>
                </a:gridCol>
                <a:gridCol w="722289">
                  <a:extLst>
                    <a:ext uri="{9D8B030D-6E8A-4147-A177-3AD203B41FA5}">
                      <a16:colId xmlns:a16="http://schemas.microsoft.com/office/drawing/2014/main" xmlns="" val="80991506"/>
                    </a:ext>
                  </a:extLst>
                </a:gridCol>
                <a:gridCol w="987746">
                  <a:extLst>
                    <a:ext uri="{9D8B030D-6E8A-4147-A177-3AD203B41FA5}">
                      <a16:colId xmlns:a16="http://schemas.microsoft.com/office/drawing/2014/main" xmlns="" val="1970605334"/>
                    </a:ext>
                  </a:extLst>
                </a:gridCol>
              </a:tblGrid>
              <a:tr h="381000">
                <a:tc>
                  <a:txBody>
                    <a:bodyPr/>
                    <a:lstStyle/>
                    <a:p>
                      <a:pPr algn="l" fontAlgn="ctr"/>
                      <a:r>
                        <a:rPr lang="es-CO" sz="2400" b="1" i="0" u="none" strike="noStrike" dirty="0">
                          <a:solidFill>
                            <a:srgbClr val="000000"/>
                          </a:solidFill>
                          <a:effectLst/>
                          <a:latin typeface="Calibri" panose="020F0502020204030204" pitchFamily="34" charset="0"/>
                        </a:rPr>
                        <a:t>Principales Motivos Agrupados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s-CO" sz="2400" b="1" i="0" u="none" strike="noStrike">
                          <a:solidFill>
                            <a:srgbClr val="000000"/>
                          </a:solidFill>
                          <a:effectLst/>
                          <a:latin typeface="Calibri" panose="020F0502020204030204" pitchFamily="34" charset="0"/>
                        </a:rPr>
                        <a:t>Tasa</a:t>
                      </a:r>
                      <a:br>
                        <a:rPr lang="es-CO" sz="2400" b="1" i="0" u="none" strike="noStrike">
                          <a:solidFill>
                            <a:srgbClr val="000000"/>
                          </a:solidFill>
                          <a:effectLst/>
                          <a:latin typeface="Calibri" panose="020F0502020204030204" pitchFamily="34" charset="0"/>
                        </a:rPr>
                      </a:br>
                      <a:r>
                        <a:rPr lang="es-CO" sz="2400" b="1" i="0" u="none" strike="noStrike">
                          <a:solidFill>
                            <a:srgbClr val="000000"/>
                          </a:solidFill>
                          <a:effectLst/>
                          <a:latin typeface="Calibri" panose="020F0502020204030204" pitchFamily="34" charset="0"/>
                        </a:rPr>
                        <a:t>2019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s-CO" sz="2400" b="1" i="0" u="none" strike="noStrike">
                          <a:solidFill>
                            <a:srgbClr val="000000"/>
                          </a:solidFill>
                          <a:effectLst/>
                          <a:latin typeface="Calibri" panose="020F0502020204030204" pitchFamily="34" charset="0"/>
                        </a:rPr>
                        <a:t>Tasa</a:t>
                      </a:r>
                      <a:br>
                        <a:rPr lang="es-CO" sz="2400" b="1" i="0" u="none" strike="noStrike">
                          <a:solidFill>
                            <a:srgbClr val="000000"/>
                          </a:solidFill>
                          <a:effectLst/>
                          <a:latin typeface="Calibri" panose="020F0502020204030204" pitchFamily="34" charset="0"/>
                        </a:rPr>
                      </a:br>
                      <a:r>
                        <a:rPr lang="es-CO" sz="2400" b="1" i="0" u="none" strike="noStrike">
                          <a:solidFill>
                            <a:srgbClr val="000000"/>
                          </a:solidFill>
                          <a:effectLst/>
                          <a:latin typeface="Calibri" panose="020F0502020204030204" pitchFamily="34" charset="0"/>
                        </a:rPr>
                        <a:t>2020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s-CO" sz="2400" b="1" i="0" u="none" strike="noStrike">
                          <a:solidFill>
                            <a:srgbClr val="000000"/>
                          </a:solidFill>
                          <a:effectLst/>
                          <a:latin typeface="Calibri" panose="020F0502020204030204" pitchFamily="34" charset="0"/>
                        </a:rPr>
                        <a:t>Var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s-CO" sz="2400" b="1" i="0" u="none" strike="noStrike">
                          <a:solidFill>
                            <a:srgbClr val="000000"/>
                          </a:solidFill>
                          <a:effectLst/>
                          <a:latin typeface="Calibri" panose="020F0502020204030204" pitchFamily="34" charset="0"/>
                        </a:rPr>
                        <a:t>%Part.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xmlns="" val="3099030165"/>
                  </a:ext>
                </a:extLst>
              </a:tr>
              <a:tr h="190500">
                <a:tc>
                  <a:txBody>
                    <a:bodyPr/>
                    <a:lstStyle/>
                    <a:p>
                      <a:pPr algn="l" fontAlgn="b"/>
                      <a:r>
                        <a:rPr lang="es-ES" sz="2400" b="0" i="0" u="none" strike="noStrike" dirty="0">
                          <a:solidFill>
                            <a:srgbClr val="000000"/>
                          </a:solidFill>
                          <a:effectLst/>
                          <a:latin typeface="Calibri" panose="020F0502020204030204" pitchFamily="34" charset="0"/>
                        </a:rPr>
                        <a:t>Oportunidad para acceder a la prestación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2400" b="0" i="0" u="none" strike="noStrike">
                          <a:solidFill>
                            <a:srgbClr val="000000"/>
                          </a:solidFill>
                          <a:effectLst/>
                          <a:latin typeface="Calibri" panose="020F0502020204030204" pitchFamily="34" charset="0"/>
                        </a:rPr>
                        <a:t>   1.4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2400" b="0" i="0" u="none" strike="noStrike">
                          <a:solidFill>
                            <a:srgbClr val="000000"/>
                          </a:solidFill>
                          <a:effectLst/>
                          <a:latin typeface="Calibri" panose="020F0502020204030204" pitchFamily="34" charset="0"/>
                        </a:rPr>
                        <a:t>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2400" b="0" i="0" u="none" strike="noStrike">
                          <a:solidFill>
                            <a:srgbClr val="006100"/>
                          </a:solidFill>
                          <a:effectLst/>
                          <a:latin typeface="Calibri" panose="020F0502020204030204" pitchFamily="34" charset="0"/>
                        </a:rPr>
                        <a:t>-16%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ctr"/>
                      <a:r>
                        <a:rPr lang="es-CO" sz="2400" b="0" i="0" u="none" strike="noStrike">
                          <a:solidFill>
                            <a:srgbClr val="000000"/>
                          </a:solidFill>
                          <a:effectLst/>
                          <a:latin typeface="Calibri" panose="020F0502020204030204" pitchFamily="34" charset="0"/>
                        </a:rPr>
                        <a:t>28%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841875483"/>
                  </a:ext>
                </a:extLst>
              </a:tr>
              <a:tr h="190500">
                <a:tc>
                  <a:txBody>
                    <a:bodyPr/>
                    <a:lstStyle/>
                    <a:p>
                      <a:pPr algn="l" fontAlgn="b"/>
                      <a:r>
                        <a:rPr lang="es-CO" sz="2400" b="0" i="0" u="none" strike="noStrike" dirty="0">
                          <a:solidFill>
                            <a:srgbClr val="000000"/>
                          </a:solidFill>
                          <a:effectLst/>
                          <a:latin typeface="Calibri" panose="020F0502020204030204" pitchFamily="34" charset="0"/>
                        </a:rPr>
                        <a:t>Inconvenientes para generar autorizaciones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2400" b="0" i="0" u="none" strike="noStrike">
                          <a:solidFill>
                            <a:srgbClr val="000000"/>
                          </a:solidFill>
                          <a:effectLst/>
                          <a:latin typeface="Calibri" panose="020F0502020204030204" pitchFamily="34" charset="0"/>
                        </a:rPr>
                        <a:t>   0.7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2400" b="0" i="0" u="none" strike="noStrike">
                          <a:solidFill>
                            <a:srgbClr val="000000"/>
                          </a:solidFill>
                          <a:effectLst/>
                          <a:latin typeface="Calibri" panose="020F0502020204030204" pitchFamily="34" charset="0"/>
                        </a:rPr>
                        <a:t>0.7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2400" b="0" i="0" u="none" strike="noStrike">
                          <a:solidFill>
                            <a:srgbClr val="006100"/>
                          </a:solidFill>
                          <a:effectLst/>
                          <a:latin typeface="Calibri" panose="020F050202020403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ctr"/>
                      <a:r>
                        <a:rPr lang="es-CO" sz="2400" b="0" i="0" u="none" strike="noStrike">
                          <a:solidFill>
                            <a:srgbClr val="000000"/>
                          </a:solidFill>
                          <a:effectLst/>
                          <a:latin typeface="Calibri" panose="020F0502020204030204" pitchFamily="34" charset="0"/>
                        </a:rPr>
                        <a:t>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880483790"/>
                  </a:ext>
                </a:extLst>
              </a:tr>
              <a:tr h="190500">
                <a:tc>
                  <a:txBody>
                    <a:bodyPr/>
                    <a:lstStyle/>
                    <a:p>
                      <a:pPr algn="l" fontAlgn="b"/>
                      <a:r>
                        <a:rPr lang="es-CO" sz="2400" b="0" i="0" u="none" strike="noStrike" dirty="0">
                          <a:solidFill>
                            <a:srgbClr val="000000"/>
                          </a:solidFill>
                          <a:effectLst/>
                          <a:latin typeface="Calibri" panose="020F0502020204030204" pitchFamily="34" charset="0"/>
                        </a:rPr>
                        <a:t>Motivos atribuibles a COVID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2400" b="0" i="0" u="none" strike="noStrike">
                          <a:solidFill>
                            <a:srgbClr val="000000"/>
                          </a:solidFill>
                          <a:effectLst/>
                          <a:latin typeface="Calibri" panose="020F0502020204030204" pitchFamily="34" charset="0"/>
                        </a:rPr>
                        <a:t>     -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2400" b="0" i="0" u="none" strike="noStrike">
                          <a:solidFill>
                            <a:srgbClr val="000000"/>
                          </a:solidFill>
                          <a:effectLst/>
                          <a:latin typeface="Calibri" panose="020F0502020204030204" pitchFamily="34" charset="0"/>
                        </a:rPr>
                        <a:t>0.4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2400" b="0" i="0" u="none" strike="noStrike">
                          <a:solidFill>
                            <a:srgbClr val="9C0006"/>
                          </a:solidFill>
                          <a:effectLst/>
                          <a:latin typeface="Calibri" panose="020F0502020204030204" pitchFamily="34" charset="0"/>
                        </a:rPr>
                        <a:t>NA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ctr"/>
                      <a:r>
                        <a:rPr lang="es-CO" sz="2400" b="0" i="0" u="none" strike="noStrike">
                          <a:solidFill>
                            <a:srgbClr val="000000"/>
                          </a:solidFill>
                          <a:effectLst/>
                          <a:latin typeface="Calibri" panose="020F0502020204030204" pitchFamily="34" charset="0"/>
                        </a:rPr>
                        <a:t>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719428522"/>
                  </a:ext>
                </a:extLst>
              </a:tr>
              <a:tr h="279183">
                <a:tc>
                  <a:txBody>
                    <a:bodyPr/>
                    <a:lstStyle/>
                    <a:p>
                      <a:pPr algn="l" fontAlgn="b"/>
                      <a:r>
                        <a:rPr lang="es-ES" sz="2400" b="0" i="0" u="none" strike="noStrike" dirty="0">
                          <a:solidFill>
                            <a:srgbClr val="000000"/>
                          </a:solidFill>
                          <a:effectLst/>
                          <a:latin typeface="Calibri" panose="020F0502020204030204" pitchFamily="34" charset="0"/>
                        </a:rPr>
                        <a:t>Dificultades para la dispensación de medicamentos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2400" b="0" i="0" u="none" strike="noStrike">
                          <a:solidFill>
                            <a:srgbClr val="000000"/>
                          </a:solidFill>
                          <a:effectLst/>
                          <a:latin typeface="Calibri" panose="020F0502020204030204" pitchFamily="34" charset="0"/>
                        </a:rPr>
                        <a:t>   0.1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2400" b="0" i="0" u="none" strike="noStrike">
                          <a:solidFill>
                            <a:srgbClr val="000000"/>
                          </a:solidFill>
                          <a:effectLst/>
                          <a:latin typeface="Calibri" panose="020F0502020204030204" pitchFamily="34" charset="0"/>
                        </a:rPr>
                        <a:t>0.3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2400" b="0" i="0" u="none" strike="noStrike">
                          <a:solidFill>
                            <a:srgbClr val="9C0006"/>
                          </a:solidFill>
                          <a:effectLst/>
                          <a:latin typeface="Calibri" panose="020F0502020204030204" pitchFamily="34" charset="0"/>
                        </a:rPr>
                        <a:t>181%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ctr"/>
                      <a:r>
                        <a:rPr lang="es-CO" sz="2400" b="0" i="0" u="none" strike="noStrike">
                          <a:solidFill>
                            <a:srgbClr val="000000"/>
                          </a:solidFill>
                          <a:effectLst/>
                          <a:latin typeface="Calibri" panose="020F0502020204030204" pitchFamily="34" charset="0"/>
                        </a:rPr>
                        <a:t>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194027897"/>
                  </a:ext>
                </a:extLst>
              </a:tr>
              <a:tr h="190500">
                <a:tc>
                  <a:txBody>
                    <a:bodyPr/>
                    <a:lstStyle/>
                    <a:p>
                      <a:pPr algn="l" fontAlgn="b"/>
                      <a:r>
                        <a:rPr lang="es-CO" sz="2400" b="0" i="0" u="none" strike="noStrike" dirty="0">
                          <a:solidFill>
                            <a:srgbClr val="000000"/>
                          </a:solidFill>
                          <a:effectLst/>
                          <a:latin typeface="Calibri" panose="020F0502020204030204" pitchFamily="34" charset="0"/>
                        </a:rPr>
                        <a:t>Direccionamiento EPS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2400" b="0" i="0" u="none" strike="noStrike">
                          <a:solidFill>
                            <a:srgbClr val="000000"/>
                          </a:solidFill>
                          <a:effectLst/>
                          <a:latin typeface="Calibri" panose="020F0502020204030204" pitchFamily="34" charset="0"/>
                        </a:rPr>
                        <a:t>   0.2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2400" b="0" i="0" u="none" strike="noStrike">
                          <a:solidFill>
                            <a:srgbClr val="000000"/>
                          </a:solidFill>
                          <a:effectLst/>
                          <a:latin typeface="Calibri" panose="020F0502020204030204" pitchFamily="34" charset="0"/>
                        </a:rPr>
                        <a:t>0.2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2400" b="0" i="0" u="none" strike="noStrike">
                          <a:solidFill>
                            <a:srgbClr val="006100"/>
                          </a:solidFill>
                          <a:effectLst/>
                          <a:latin typeface="Calibri" panose="020F0502020204030204" pitchFamily="34" charset="0"/>
                        </a:rPr>
                        <a:t>-27%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ctr"/>
                      <a:r>
                        <a:rPr lang="es-CO" sz="2400" b="0" i="0" u="none" strike="noStrike">
                          <a:solidFill>
                            <a:srgbClr val="000000"/>
                          </a:solidFill>
                          <a:effectLst/>
                          <a:latin typeface="Calibri" panose="020F0502020204030204" pitchFamily="34"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1807339"/>
                  </a:ext>
                </a:extLst>
              </a:tr>
              <a:tr h="190500">
                <a:tc>
                  <a:txBody>
                    <a:bodyPr/>
                    <a:lstStyle/>
                    <a:p>
                      <a:pPr algn="l" fontAlgn="b"/>
                      <a:r>
                        <a:rPr lang="es-CO" sz="2400" b="0" i="0" u="none" strike="noStrike" dirty="0">
                          <a:solidFill>
                            <a:srgbClr val="000000"/>
                          </a:solidFill>
                          <a:effectLst/>
                          <a:latin typeface="Calibri" panose="020F0502020204030204" pitchFamily="34" charset="0"/>
                        </a:rPr>
                        <a:t>Pago incapacidades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2400" b="0" i="0" u="none" strike="noStrike">
                          <a:solidFill>
                            <a:srgbClr val="000000"/>
                          </a:solidFill>
                          <a:effectLst/>
                          <a:latin typeface="Calibri" panose="020F0502020204030204" pitchFamily="34" charset="0"/>
                        </a:rPr>
                        <a:t>   0.2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2400" b="0" i="0" u="none" strike="noStrike">
                          <a:solidFill>
                            <a:srgbClr val="000000"/>
                          </a:solidFill>
                          <a:effectLst/>
                          <a:latin typeface="Calibri" panose="020F0502020204030204" pitchFamily="34" charset="0"/>
                        </a:rPr>
                        <a:t>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2400" b="0" i="0" u="none" strike="noStrike">
                          <a:solidFill>
                            <a:srgbClr val="006100"/>
                          </a:solidFill>
                          <a:effectLst/>
                          <a:latin typeface="Calibri" panose="020F0502020204030204" pitchFamily="34" charset="0"/>
                        </a:rPr>
                        <a:t>-21%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ctr"/>
                      <a:r>
                        <a:rPr lang="es-CO" sz="2400" b="0" i="0" u="none" strike="noStrike">
                          <a:solidFill>
                            <a:srgbClr val="000000"/>
                          </a:solidFill>
                          <a:effectLst/>
                          <a:latin typeface="Calibri" panose="020F050202020403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752049135"/>
                  </a:ext>
                </a:extLst>
              </a:tr>
              <a:tr h="190500">
                <a:tc>
                  <a:txBody>
                    <a:bodyPr/>
                    <a:lstStyle/>
                    <a:p>
                      <a:pPr algn="l" fontAlgn="b"/>
                      <a:r>
                        <a:rPr lang="es-ES" sz="2400" b="0" i="0" u="none" strike="noStrike" dirty="0">
                          <a:solidFill>
                            <a:srgbClr val="000000"/>
                          </a:solidFill>
                          <a:effectLst/>
                          <a:latin typeface="Calibri" panose="020F0502020204030204" pitchFamily="34" charset="0"/>
                        </a:rPr>
                        <a:t>Inconformidad con novedades de afiliación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2400" b="0" i="0" u="none" strike="noStrike">
                          <a:solidFill>
                            <a:srgbClr val="000000"/>
                          </a:solidFill>
                          <a:effectLst/>
                          <a:latin typeface="Calibri" panose="020F0502020204030204" pitchFamily="34" charset="0"/>
                        </a:rPr>
                        <a:t>   0.1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2400" b="0" i="0" u="none" strike="noStrike">
                          <a:solidFill>
                            <a:srgbClr val="000000"/>
                          </a:solidFill>
                          <a:effectLst/>
                          <a:latin typeface="Calibri" panose="020F0502020204030204" pitchFamily="34" charset="0"/>
                        </a:rPr>
                        <a:t>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2400" b="0" i="0" u="none" strike="noStrike">
                          <a:solidFill>
                            <a:srgbClr val="9C0006"/>
                          </a:solidFill>
                          <a:effectLst/>
                          <a:latin typeface="Calibri" panose="020F0502020204030204" pitchFamily="34" charset="0"/>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ctr"/>
                      <a:r>
                        <a:rPr lang="es-CO" sz="2400" b="0" i="0" u="none" strike="noStrike">
                          <a:solidFill>
                            <a:srgbClr val="000000"/>
                          </a:solidFill>
                          <a:effectLst/>
                          <a:latin typeface="Calibri" panose="020F050202020403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438683828"/>
                  </a:ext>
                </a:extLst>
              </a:tr>
              <a:tr h="190500">
                <a:tc>
                  <a:txBody>
                    <a:bodyPr/>
                    <a:lstStyle/>
                    <a:p>
                      <a:pPr algn="l" fontAlgn="b"/>
                      <a:r>
                        <a:rPr lang="es-CO" sz="2400" b="0" i="0" u="none" strike="noStrike" dirty="0">
                          <a:solidFill>
                            <a:srgbClr val="000000"/>
                          </a:solidFill>
                          <a:effectLst/>
                          <a:latin typeface="Calibri" panose="020F0502020204030204" pitchFamily="34" charset="0"/>
                        </a:rPr>
                        <a:t>Domiciliarios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2400" b="0" i="0" u="none" strike="noStrike">
                          <a:solidFill>
                            <a:srgbClr val="000000"/>
                          </a:solidFill>
                          <a:effectLst/>
                          <a:latin typeface="Calibri" panose="020F0502020204030204" pitchFamily="34" charset="0"/>
                        </a:rPr>
                        <a:t>   0.1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2400" b="0" i="0" u="none" strike="noStrike">
                          <a:solidFill>
                            <a:srgbClr val="000000"/>
                          </a:solidFill>
                          <a:effectLst/>
                          <a:latin typeface="Calibri" panose="020F0502020204030204" pitchFamily="34" charset="0"/>
                        </a:rPr>
                        <a:t>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2400" b="0" i="0" u="none" strike="noStrike">
                          <a:solidFill>
                            <a:srgbClr val="006100"/>
                          </a:solidFill>
                          <a:effectLst/>
                          <a:latin typeface="Calibri" panose="020F0502020204030204" pitchFamily="34" charset="0"/>
                        </a:rPr>
                        <a:t>-10%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ctr"/>
                      <a:r>
                        <a:rPr lang="es-CO" sz="2400" b="0" i="0" u="none" strike="noStrike">
                          <a:solidFill>
                            <a:srgbClr val="000000"/>
                          </a:solidFill>
                          <a:effectLst/>
                          <a:latin typeface="Calibri" panose="020F050202020403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229337876"/>
                  </a:ext>
                </a:extLst>
              </a:tr>
              <a:tr h="190500">
                <a:tc>
                  <a:txBody>
                    <a:bodyPr/>
                    <a:lstStyle/>
                    <a:p>
                      <a:pPr algn="l" fontAlgn="b"/>
                      <a:r>
                        <a:rPr lang="es-ES" sz="2400" b="0" i="0" u="none" strike="noStrike" dirty="0">
                          <a:solidFill>
                            <a:srgbClr val="000000"/>
                          </a:solidFill>
                          <a:effectLst/>
                          <a:latin typeface="Calibri" panose="020F0502020204030204" pitchFamily="34" charset="0"/>
                        </a:rPr>
                        <a:t>Inconformidad con el pago licencias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2400" b="0" i="0" u="none" strike="noStrike">
                          <a:solidFill>
                            <a:srgbClr val="000000"/>
                          </a:solidFill>
                          <a:effectLst/>
                          <a:latin typeface="Calibri" panose="020F0502020204030204" pitchFamily="34" charset="0"/>
                        </a:rPr>
                        <a:t>   1.2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2400" b="0" i="0" u="none" strike="noStrike">
                          <a:solidFill>
                            <a:srgbClr val="000000"/>
                          </a:solidFill>
                          <a:effectLst/>
                          <a:latin typeface="Calibri" panose="020F0502020204030204" pitchFamily="34" charset="0"/>
                        </a:rPr>
                        <a:t>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2400" b="0" i="0" u="none" strike="noStrike">
                          <a:solidFill>
                            <a:srgbClr val="006100"/>
                          </a:solidFill>
                          <a:effectLst/>
                          <a:latin typeface="Calibri" panose="020F0502020204030204" pitchFamily="34" charset="0"/>
                        </a:rPr>
                        <a:t>-98%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ctr"/>
                      <a:r>
                        <a:rPr lang="es-CO" sz="2400" b="0" i="0" u="none" strike="noStrike">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766197632"/>
                  </a:ext>
                </a:extLst>
              </a:tr>
              <a:tr h="190500">
                <a:tc>
                  <a:txBody>
                    <a:bodyPr/>
                    <a:lstStyle/>
                    <a:p>
                      <a:pPr algn="l" fontAlgn="b"/>
                      <a:r>
                        <a:rPr lang="es-CO" sz="2400" b="0" i="0" u="none" strike="noStrike" dirty="0">
                          <a:solidFill>
                            <a:srgbClr val="000000"/>
                          </a:solidFill>
                          <a:effectLst/>
                          <a:latin typeface="Calibri" panose="020F0502020204030204" pitchFamily="34" charset="0"/>
                        </a:rPr>
                        <a:t>Los demás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2400" b="0" i="0" u="none" strike="noStrike">
                          <a:solidFill>
                            <a:srgbClr val="000000"/>
                          </a:solidFill>
                          <a:effectLst/>
                          <a:latin typeface="Calibri" panose="020F0502020204030204" pitchFamily="34" charset="0"/>
                        </a:rPr>
                        <a:t>   1.0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2400" b="0" i="0" u="none" strike="noStrike">
                          <a:solidFill>
                            <a:srgbClr val="000000"/>
                          </a:solidFill>
                          <a:effectLst/>
                          <a:latin typeface="Calibri" panose="020F0502020204030204" pitchFamily="34" charset="0"/>
                        </a:rPr>
                        <a:t>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2400" b="0" i="0" u="none" strike="noStrike">
                          <a:solidFill>
                            <a:srgbClr val="006100"/>
                          </a:solidFill>
                          <a:effectLst/>
                          <a:latin typeface="Calibri" panose="020F050202020403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ctr"/>
                      <a:r>
                        <a:rPr lang="es-CO" sz="2400" b="0" i="0" u="none" strike="noStrike">
                          <a:solidFill>
                            <a:srgbClr val="000000"/>
                          </a:solidFill>
                          <a:effectLst/>
                          <a:latin typeface="Calibri" panose="020F0502020204030204" pitchFamily="34" charset="0"/>
                        </a:rPr>
                        <a:t>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250111789"/>
                  </a:ext>
                </a:extLst>
              </a:tr>
              <a:tr h="190500">
                <a:tc>
                  <a:txBody>
                    <a:bodyPr/>
                    <a:lstStyle/>
                    <a:p>
                      <a:pPr algn="l" fontAlgn="b"/>
                      <a:r>
                        <a:rPr lang="es-CO" sz="2400" b="1" i="0" u="none" strike="noStrike" dirty="0">
                          <a:solidFill>
                            <a:srgbClr val="000000"/>
                          </a:solidFill>
                          <a:effectLst/>
                          <a:latin typeface="Calibri" panose="020F0502020204030204" pitchFamily="34" charset="0"/>
                        </a:rPr>
                        <a:t>Total general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s-CO" sz="2400" b="1" i="0" u="none" strike="noStrike">
                          <a:solidFill>
                            <a:srgbClr val="000000"/>
                          </a:solidFill>
                          <a:effectLst/>
                          <a:latin typeface="Calibri" panose="020F0502020204030204" pitchFamily="34" charset="0"/>
                        </a:rPr>
                        <a:t>3.9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s-CO" sz="2400" b="1" i="0" u="none" strike="noStrike">
                          <a:solidFill>
                            <a:srgbClr val="000000"/>
                          </a:solidFill>
                          <a:effectLst/>
                          <a:latin typeface="Calibri" panose="020F0502020204030204" pitchFamily="34" charset="0"/>
                        </a:rPr>
                        <a:t>4.2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s-CO" sz="2400" b="0" i="0" u="none" strike="noStrike">
                          <a:solidFill>
                            <a:srgbClr val="9C0006"/>
                          </a:solidFill>
                          <a:effectLst/>
                          <a:latin typeface="Calibri" panose="020F0502020204030204" pitchFamily="34" charset="0"/>
                        </a:rPr>
                        <a:t>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ctr"/>
                      <a:r>
                        <a:rPr lang="es-CO" sz="2400" b="0" i="0" u="none" strike="noStrike" dirty="0">
                          <a:solidFill>
                            <a:srgbClr val="000000"/>
                          </a:solidFill>
                          <a:effectLst/>
                          <a:latin typeface="Calibri" panose="020F050202020403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000520000"/>
                  </a:ext>
                </a:extLst>
              </a:tr>
            </a:tbl>
          </a:graphicData>
        </a:graphic>
      </p:graphicFrame>
    </p:spTree>
    <p:extLst>
      <p:ext uri="{BB962C8B-B14F-4D97-AF65-F5344CB8AC3E}">
        <p14:creationId xmlns:p14="http://schemas.microsoft.com/office/powerpoint/2010/main" xmlns="" val="15675585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2">
            <a:extLst>
              <a:ext uri="{FF2B5EF4-FFF2-40B4-BE49-F238E27FC236}">
                <a16:creationId xmlns:a16="http://schemas.microsoft.com/office/drawing/2014/main" xmlns="" id="{BC8F4009-E6A4-4E56-8235-B8262A69B1E9}"/>
              </a:ext>
            </a:extLst>
          </p:cNvPr>
          <p:cNvGrpSpPr/>
          <p:nvPr/>
        </p:nvGrpSpPr>
        <p:grpSpPr>
          <a:xfrm>
            <a:off x="16681450" y="0"/>
            <a:ext cx="3422649" cy="2086450"/>
            <a:chOff x="15391902" y="0"/>
            <a:chExt cx="4712197" cy="2816664"/>
          </a:xfrm>
        </p:grpSpPr>
        <p:sp>
          <p:nvSpPr>
            <p:cNvPr id="27" name="object 27"/>
            <p:cNvSpPr/>
            <p:nvPr/>
          </p:nvSpPr>
          <p:spPr>
            <a:xfrm>
              <a:off x="15391902" y="0"/>
              <a:ext cx="4712197" cy="2816664"/>
            </a:xfrm>
            <a:prstGeom prst="rect">
              <a:avLst/>
            </a:prstGeom>
            <a:blipFill>
              <a:blip r:embed="rId3" cstate="print"/>
              <a:stretch>
                <a:fillRect/>
              </a:stretch>
            </a:blipFill>
          </p:spPr>
          <p:txBody>
            <a:bodyPr wrap="square" lIns="0" tIns="0" rIns="0" bIns="0" rtlCol="0"/>
            <a:lstStyle/>
            <a:p>
              <a:endParaRPr dirty="0"/>
            </a:p>
          </p:txBody>
        </p:sp>
        <p:sp>
          <p:nvSpPr>
            <p:cNvPr id="28" name="object 28"/>
            <p:cNvSpPr/>
            <p:nvPr/>
          </p:nvSpPr>
          <p:spPr>
            <a:xfrm>
              <a:off x="16243583" y="962530"/>
              <a:ext cx="111253" cy="108436"/>
            </a:xfrm>
            <a:prstGeom prst="rect">
              <a:avLst/>
            </a:prstGeom>
            <a:blipFill>
              <a:blip r:embed="rId4" cstate="print"/>
              <a:stretch>
                <a:fillRect/>
              </a:stretch>
            </a:blipFill>
          </p:spPr>
          <p:txBody>
            <a:bodyPr wrap="square" lIns="0" tIns="0" rIns="0" bIns="0" rtlCol="0"/>
            <a:lstStyle/>
            <a:p>
              <a:endParaRPr dirty="0"/>
            </a:p>
          </p:txBody>
        </p:sp>
        <p:sp>
          <p:nvSpPr>
            <p:cNvPr id="29" name="object 29"/>
            <p:cNvSpPr/>
            <p:nvPr/>
          </p:nvSpPr>
          <p:spPr>
            <a:xfrm>
              <a:off x="16092571" y="986553"/>
              <a:ext cx="405765" cy="155575"/>
            </a:xfrm>
            <a:custGeom>
              <a:avLst/>
              <a:gdLst/>
              <a:ahLst/>
              <a:cxnLst/>
              <a:rect l="l" t="t" r="r" b="b"/>
              <a:pathLst>
                <a:path w="405765" h="155575">
                  <a:moveTo>
                    <a:pt x="25234" y="0"/>
                  </a:moveTo>
                  <a:lnTo>
                    <a:pt x="15363" y="1938"/>
                  </a:lnTo>
                  <a:lnTo>
                    <a:pt x="7347" y="7240"/>
                  </a:lnTo>
                  <a:lnTo>
                    <a:pt x="1966" y="15134"/>
                  </a:lnTo>
                  <a:lnTo>
                    <a:pt x="0" y="24847"/>
                  </a:lnTo>
                  <a:lnTo>
                    <a:pt x="0" y="30292"/>
                  </a:lnTo>
                  <a:lnTo>
                    <a:pt x="2020" y="35862"/>
                  </a:lnTo>
                  <a:lnTo>
                    <a:pt x="5853" y="40271"/>
                  </a:lnTo>
                  <a:lnTo>
                    <a:pt x="35282" y="82149"/>
                  </a:lnTo>
                  <a:lnTo>
                    <a:pt x="73951" y="116242"/>
                  </a:lnTo>
                  <a:lnTo>
                    <a:pt x="119691" y="141085"/>
                  </a:lnTo>
                  <a:lnTo>
                    <a:pt x="170329" y="155209"/>
                  </a:lnTo>
                  <a:lnTo>
                    <a:pt x="181564" y="138711"/>
                  </a:lnTo>
                  <a:lnTo>
                    <a:pt x="196758" y="125968"/>
                  </a:lnTo>
                  <a:lnTo>
                    <a:pt x="214819" y="117754"/>
                  </a:lnTo>
                  <a:lnTo>
                    <a:pt x="234652" y="114844"/>
                  </a:lnTo>
                  <a:lnTo>
                    <a:pt x="336684" y="114844"/>
                  </a:lnTo>
                  <a:lnTo>
                    <a:pt x="344953" y="108750"/>
                  </a:lnTo>
                  <a:lnTo>
                    <a:pt x="204140" y="108750"/>
                  </a:lnTo>
                  <a:lnTo>
                    <a:pt x="158204" y="102661"/>
                  </a:lnTo>
                  <a:lnTo>
                    <a:pt x="115821" y="84933"/>
                  </a:lnTo>
                  <a:lnTo>
                    <a:pt x="79024" y="56373"/>
                  </a:lnTo>
                  <a:lnTo>
                    <a:pt x="49851" y="17790"/>
                  </a:lnTo>
                  <a:lnTo>
                    <a:pt x="44711" y="9846"/>
                  </a:lnTo>
                  <a:lnTo>
                    <a:pt x="38764" y="4304"/>
                  </a:lnTo>
                  <a:lnTo>
                    <a:pt x="32207" y="1058"/>
                  </a:lnTo>
                  <a:lnTo>
                    <a:pt x="25234" y="0"/>
                  </a:lnTo>
                  <a:close/>
                </a:path>
                <a:path w="405765" h="155575">
                  <a:moveTo>
                    <a:pt x="336684" y="114844"/>
                  </a:moveTo>
                  <a:lnTo>
                    <a:pt x="234652" y="114844"/>
                  </a:lnTo>
                  <a:lnTo>
                    <a:pt x="250924" y="116738"/>
                  </a:lnTo>
                  <a:lnTo>
                    <a:pt x="266192" y="122131"/>
                  </a:lnTo>
                  <a:lnTo>
                    <a:pt x="279726" y="130592"/>
                  </a:lnTo>
                  <a:lnTo>
                    <a:pt x="290797" y="141692"/>
                  </a:lnTo>
                  <a:lnTo>
                    <a:pt x="323493" y="124564"/>
                  </a:lnTo>
                  <a:lnTo>
                    <a:pt x="336684" y="114844"/>
                  </a:lnTo>
                  <a:close/>
                </a:path>
                <a:path w="405765" h="155575">
                  <a:moveTo>
                    <a:pt x="380124" y="6345"/>
                  </a:moveTo>
                  <a:lnTo>
                    <a:pt x="371339" y="6345"/>
                  </a:lnTo>
                  <a:lnTo>
                    <a:pt x="362941" y="11025"/>
                  </a:lnTo>
                  <a:lnTo>
                    <a:pt x="358491" y="18229"/>
                  </a:lnTo>
                  <a:lnTo>
                    <a:pt x="330847" y="55308"/>
                  </a:lnTo>
                  <a:lnTo>
                    <a:pt x="294261" y="83877"/>
                  </a:lnTo>
                  <a:lnTo>
                    <a:pt x="251203" y="102251"/>
                  </a:lnTo>
                  <a:lnTo>
                    <a:pt x="204140" y="108750"/>
                  </a:lnTo>
                  <a:lnTo>
                    <a:pt x="344953" y="108750"/>
                  </a:lnTo>
                  <a:lnTo>
                    <a:pt x="353040" y="102791"/>
                  </a:lnTo>
                  <a:lnTo>
                    <a:pt x="378658" y="76657"/>
                  </a:lnTo>
                  <a:lnTo>
                    <a:pt x="399568" y="46448"/>
                  </a:lnTo>
                  <a:lnTo>
                    <a:pt x="403160" y="42113"/>
                  </a:lnTo>
                  <a:lnTo>
                    <a:pt x="405149" y="36532"/>
                  </a:lnTo>
                  <a:lnTo>
                    <a:pt x="405149" y="31025"/>
                  </a:lnTo>
                  <a:lnTo>
                    <a:pt x="403190" y="21452"/>
                  </a:lnTo>
                  <a:lnTo>
                    <a:pt x="397839" y="13604"/>
                  </a:lnTo>
                  <a:lnTo>
                    <a:pt x="389887" y="8296"/>
                  </a:lnTo>
                  <a:lnTo>
                    <a:pt x="380124" y="6345"/>
                  </a:lnTo>
                  <a:close/>
                </a:path>
              </a:pathLst>
            </a:custGeom>
            <a:solidFill>
              <a:srgbClr val="FFFFFF"/>
            </a:solidFill>
          </p:spPr>
          <p:txBody>
            <a:bodyPr wrap="square" lIns="0" tIns="0" rIns="0" bIns="0" rtlCol="0"/>
            <a:lstStyle/>
            <a:p>
              <a:endParaRPr dirty="0"/>
            </a:p>
          </p:txBody>
        </p:sp>
        <p:sp>
          <p:nvSpPr>
            <p:cNvPr id="30" name="object 30"/>
            <p:cNvSpPr/>
            <p:nvPr/>
          </p:nvSpPr>
          <p:spPr>
            <a:xfrm>
              <a:off x="16278322" y="792962"/>
              <a:ext cx="111158" cy="108499"/>
            </a:xfrm>
            <a:prstGeom prst="rect">
              <a:avLst/>
            </a:prstGeom>
            <a:blipFill>
              <a:blip r:embed="rId5" cstate="print"/>
              <a:stretch>
                <a:fillRect/>
              </a:stretch>
            </a:blipFill>
          </p:spPr>
          <p:txBody>
            <a:bodyPr wrap="square" lIns="0" tIns="0" rIns="0" bIns="0" rtlCol="0"/>
            <a:lstStyle/>
            <a:p>
              <a:endParaRPr dirty="0"/>
            </a:p>
          </p:txBody>
        </p:sp>
        <p:sp>
          <p:nvSpPr>
            <p:cNvPr id="31" name="object 31"/>
            <p:cNvSpPr/>
            <p:nvPr/>
          </p:nvSpPr>
          <p:spPr>
            <a:xfrm>
              <a:off x="16153058" y="703868"/>
              <a:ext cx="382905" cy="296545"/>
            </a:xfrm>
            <a:custGeom>
              <a:avLst/>
              <a:gdLst/>
              <a:ahLst/>
              <a:cxnLst/>
              <a:rect l="l" t="t" r="r" b="b"/>
              <a:pathLst>
                <a:path w="382905" h="296544">
                  <a:moveTo>
                    <a:pt x="363162" y="245753"/>
                  </a:moveTo>
                  <a:lnTo>
                    <a:pt x="145681" y="245753"/>
                  </a:lnTo>
                  <a:lnTo>
                    <a:pt x="168589" y="249511"/>
                  </a:lnTo>
                  <a:lnTo>
                    <a:pt x="188508" y="259961"/>
                  </a:lnTo>
                  <a:lnTo>
                    <a:pt x="204016" y="275867"/>
                  </a:lnTo>
                  <a:lnTo>
                    <a:pt x="213689" y="295993"/>
                  </a:lnTo>
                  <a:lnTo>
                    <a:pt x="217208" y="295385"/>
                  </a:lnTo>
                  <a:lnTo>
                    <a:pt x="223893" y="295385"/>
                  </a:lnTo>
                  <a:lnTo>
                    <a:pt x="264483" y="291538"/>
                  </a:lnTo>
                  <a:lnTo>
                    <a:pt x="304760" y="280097"/>
                  </a:lnTo>
                  <a:lnTo>
                    <a:pt x="341958" y="261790"/>
                  </a:lnTo>
                  <a:lnTo>
                    <a:pt x="363162" y="245753"/>
                  </a:lnTo>
                  <a:close/>
                </a:path>
                <a:path w="382905" h="296544">
                  <a:moveTo>
                    <a:pt x="223893" y="295385"/>
                  </a:moveTo>
                  <a:lnTo>
                    <a:pt x="217208" y="295385"/>
                  </a:lnTo>
                  <a:lnTo>
                    <a:pt x="220045" y="295490"/>
                  </a:lnTo>
                  <a:lnTo>
                    <a:pt x="222789" y="295490"/>
                  </a:lnTo>
                  <a:lnTo>
                    <a:pt x="223893" y="295385"/>
                  </a:lnTo>
                  <a:close/>
                </a:path>
                <a:path w="382905" h="296544">
                  <a:moveTo>
                    <a:pt x="31280" y="0"/>
                  </a:moveTo>
                  <a:lnTo>
                    <a:pt x="6172" y="30718"/>
                  </a:lnTo>
                  <a:lnTo>
                    <a:pt x="0" y="78156"/>
                  </a:lnTo>
                  <a:lnTo>
                    <a:pt x="6078" y="132404"/>
                  </a:lnTo>
                  <a:lnTo>
                    <a:pt x="25915" y="181892"/>
                  </a:lnTo>
                  <a:lnTo>
                    <a:pt x="57767" y="224947"/>
                  </a:lnTo>
                  <a:lnTo>
                    <a:pt x="99892" y="259900"/>
                  </a:lnTo>
                  <a:lnTo>
                    <a:pt x="110760" y="253957"/>
                  </a:lnTo>
                  <a:lnTo>
                    <a:pt x="122150" y="249509"/>
                  </a:lnTo>
                  <a:lnTo>
                    <a:pt x="133859" y="246720"/>
                  </a:lnTo>
                  <a:lnTo>
                    <a:pt x="145681" y="245753"/>
                  </a:lnTo>
                  <a:lnTo>
                    <a:pt x="363162" y="245753"/>
                  </a:lnTo>
                  <a:lnTo>
                    <a:pt x="366526" y="243209"/>
                  </a:lnTo>
                  <a:lnTo>
                    <a:pt x="222621" y="243209"/>
                  </a:lnTo>
                  <a:lnTo>
                    <a:pt x="177717" y="237291"/>
                  </a:lnTo>
                  <a:lnTo>
                    <a:pt x="137341" y="220603"/>
                  </a:lnTo>
                  <a:lnTo>
                    <a:pt x="103114" y="194746"/>
                  </a:lnTo>
                  <a:lnTo>
                    <a:pt x="76658" y="161319"/>
                  </a:lnTo>
                  <a:lnTo>
                    <a:pt x="59596" y="121923"/>
                  </a:lnTo>
                  <a:lnTo>
                    <a:pt x="53548" y="78156"/>
                  </a:lnTo>
                  <a:lnTo>
                    <a:pt x="53925" y="67826"/>
                  </a:lnTo>
                  <a:lnTo>
                    <a:pt x="55095" y="57127"/>
                  </a:lnTo>
                  <a:lnTo>
                    <a:pt x="57117" y="46250"/>
                  </a:lnTo>
                  <a:lnTo>
                    <a:pt x="60050" y="35383"/>
                  </a:lnTo>
                  <a:lnTo>
                    <a:pt x="62647" y="26912"/>
                  </a:lnTo>
                  <a:lnTo>
                    <a:pt x="61568" y="19006"/>
                  </a:lnTo>
                  <a:lnTo>
                    <a:pt x="58082" y="12483"/>
                  </a:lnTo>
                  <a:lnTo>
                    <a:pt x="50962" y="4908"/>
                  </a:lnTo>
                  <a:lnTo>
                    <a:pt x="41629" y="591"/>
                  </a:lnTo>
                  <a:lnTo>
                    <a:pt x="31280" y="0"/>
                  </a:lnTo>
                  <a:close/>
                </a:path>
                <a:path w="382905" h="296544">
                  <a:moveTo>
                    <a:pt x="355350" y="191745"/>
                  </a:moveTo>
                  <a:lnTo>
                    <a:pt x="349769" y="191745"/>
                  </a:lnTo>
                  <a:lnTo>
                    <a:pt x="344209" y="193357"/>
                  </a:lnTo>
                  <a:lnTo>
                    <a:pt x="338544" y="197943"/>
                  </a:lnTo>
                  <a:lnTo>
                    <a:pt x="312848" y="217257"/>
                  </a:lnTo>
                  <a:lnTo>
                    <a:pt x="284352" y="231457"/>
                  </a:lnTo>
                  <a:lnTo>
                    <a:pt x="253971" y="240216"/>
                  </a:lnTo>
                  <a:lnTo>
                    <a:pt x="222621" y="243209"/>
                  </a:lnTo>
                  <a:lnTo>
                    <a:pt x="366526" y="243209"/>
                  </a:lnTo>
                  <a:lnTo>
                    <a:pt x="374417" y="237241"/>
                  </a:lnTo>
                  <a:lnTo>
                    <a:pt x="379066" y="232759"/>
                  </a:lnTo>
                  <a:lnTo>
                    <a:pt x="382470" y="225503"/>
                  </a:lnTo>
                  <a:lnTo>
                    <a:pt x="382470" y="218121"/>
                  </a:lnTo>
                  <a:lnTo>
                    <a:pt x="380336" y="207811"/>
                  </a:lnTo>
                  <a:lnTo>
                    <a:pt x="374521" y="199432"/>
                  </a:lnTo>
                  <a:lnTo>
                    <a:pt x="365900" y="193803"/>
                  </a:lnTo>
                  <a:lnTo>
                    <a:pt x="355350" y="191745"/>
                  </a:lnTo>
                  <a:close/>
                </a:path>
              </a:pathLst>
            </a:custGeom>
            <a:solidFill>
              <a:srgbClr val="FFFFFF"/>
            </a:solidFill>
          </p:spPr>
          <p:txBody>
            <a:bodyPr wrap="square" lIns="0" tIns="0" rIns="0" bIns="0" rtlCol="0"/>
            <a:lstStyle/>
            <a:p>
              <a:endParaRPr dirty="0"/>
            </a:p>
          </p:txBody>
        </p:sp>
        <p:sp>
          <p:nvSpPr>
            <p:cNvPr id="32" name="object 32"/>
            <p:cNvSpPr/>
            <p:nvPr/>
          </p:nvSpPr>
          <p:spPr>
            <a:xfrm>
              <a:off x="16271589" y="1114379"/>
              <a:ext cx="111075" cy="108614"/>
            </a:xfrm>
            <a:prstGeom prst="rect">
              <a:avLst/>
            </a:prstGeom>
            <a:blipFill>
              <a:blip r:embed="rId6" cstate="print"/>
              <a:stretch>
                <a:fillRect/>
              </a:stretch>
            </a:blipFill>
          </p:spPr>
          <p:txBody>
            <a:bodyPr wrap="square" lIns="0" tIns="0" rIns="0" bIns="0" rtlCol="0"/>
            <a:lstStyle/>
            <a:p>
              <a:endParaRPr dirty="0"/>
            </a:p>
          </p:txBody>
        </p:sp>
        <p:sp>
          <p:nvSpPr>
            <p:cNvPr id="33" name="object 33"/>
            <p:cNvSpPr/>
            <p:nvPr/>
          </p:nvSpPr>
          <p:spPr>
            <a:xfrm>
              <a:off x="16176973" y="1091822"/>
              <a:ext cx="325755" cy="220979"/>
            </a:xfrm>
            <a:custGeom>
              <a:avLst/>
              <a:gdLst/>
              <a:ahLst/>
              <a:cxnLst/>
              <a:rect l="l" t="t" r="r" b="b"/>
              <a:pathLst>
                <a:path w="325755" h="220980">
                  <a:moveTo>
                    <a:pt x="27140" y="153052"/>
                  </a:moveTo>
                  <a:lnTo>
                    <a:pt x="25329" y="153052"/>
                  </a:lnTo>
                  <a:lnTo>
                    <a:pt x="15491" y="154971"/>
                  </a:lnTo>
                  <a:lnTo>
                    <a:pt x="7438" y="160226"/>
                  </a:lnTo>
                  <a:lnTo>
                    <a:pt x="1997" y="168067"/>
                  </a:lnTo>
                  <a:lnTo>
                    <a:pt x="0" y="177743"/>
                  </a:lnTo>
                  <a:lnTo>
                    <a:pt x="1214" y="185134"/>
                  </a:lnTo>
                  <a:lnTo>
                    <a:pt x="40224" y="210318"/>
                  </a:lnTo>
                  <a:lnTo>
                    <a:pt x="84983" y="219773"/>
                  </a:lnTo>
                  <a:lnTo>
                    <a:pt x="107619" y="220977"/>
                  </a:lnTo>
                  <a:lnTo>
                    <a:pt x="154288" y="216003"/>
                  </a:lnTo>
                  <a:lnTo>
                    <a:pt x="197694" y="201773"/>
                  </a:lnTo>
                  <a:lnTo>
                    <a:pt x="236689" y="179327"/>
                  </a:lnTo>
                  <a:lnTo>
                    <a:pt x="247674" y="169596"/>
                  </a:lnTo>
                  <a:lnTo>
                    <a:pt x="107619" y="169596"/>
                  </a:lnTo>
                  <a:lnTo>
                    <a:pt x="89743" y="168559"/>
                  </a:lnTo>
                  <a:lnTo>
                    <a:pt x="71493" y="165534"/>
                  </a:lnTo>
                  <a:lnTo>
                    <a:pt x="53045" y="160647"/>
                  </a:lnTo>
                  <a:lnTo>
                    <a:pt x="34574" y="154026"/>
                  </a:lnTo>
                  <a:lnTo>
                    <a:pt x="29077" y="153115"/>
                  </a:lnTo>
                  <a:lnTo>
                    <a:pt x="27140" y="153052"/>
                  </a:lnTo>
                  <a:close/>
                </a:path>
                <a:path w="325755" h="220980">
                  <a:moveTo>
                    <a:pt x="300315" y="0"/>
                  </a:moveTo>
                  <a:lnTo>
                    <a:pt x="262768" y="69150"/>
                  </a:lnTo>
                  <a:lnTo>
                    <a:pt x="237474" y="109808"/>
                  </a:lnTo>
                  <a:lnTo>
                    <a:pt x="201531" y="141563"/>
                  </a:lnTo>
                  <a:lnTo>
                    <a:pt x="157420" y="162223"/>
                  </a:lnTo>
                  <a:lnTo>
                    <a:pt x="107619" y="169596"/>
                  </a:lnTo>
                  <a:lnTo>
                    <a:pt x="247674" y="169596"/>
                  </a:lnTo>
                  <a:lnTo>
                    <a:pt x="270126" y="149707"/>
                  </a:lnTo>
                  <a:lnTo>
                    <a:pt x="296857" y="113952"/>
                  </a:lnTo>
                  <a:lnTo>
                    <a:pt x="315735" y="73102"/>
                  </a:lnTo>
                  <a:lnTo>
                    <a:pt x="325613" y="28198"/>
                  </a:lnTo>
                  <a:lnTo>
                    <a:pt x="325372" y="26407"/>
                  </a:lnTo>
                  <a:lnTo>
                    <a:pt x="325372" y="24512"/>
                  </a:lnTo>
                  <a:lnTo>
                    <a:pt x="323396" y="14886"/>
                  </a:lnTo>
                  <a:lnTo>
                    <a:pt x="318015" y="7104"/>
                  </a:lnTo>
                  <a:lnTo>
                    <a:pt x="310048" y="1898"/>
                  </a:lnTo>
                  <a:lnTo>
                    <a:pt x="300315" y="0"/>
                  </a:lnTo>
                  <a:close/>
                </a:path>
              </a:pathLst>
            </a:custGeom>
            <a:solidFill>
              <a:srgbClr val="FFFFFF"/>
            </a:solidFill>
          </p:spPr>
          <p:txBody>
            <a:bodyPr wrap="square" lIns="0" tIns="0" rIns="0" bIns="0" rtlCol="0"/>
            <a:lstStyle/>
            <a:p>
              <a:endParaRPr dirty="0"/>
            </a:p>
          </p:txBody>
        </p:sp>
        <p:sp>
          <p:nvSpPr>
            <p:cNvPr id="34" name="object 34"/>
            <p:cNvSpPr/>
            <p:nvPr/>
          </p:nvSpPr>
          <p:spPr>
            <a:xfrm>
              <a:off x="16909752" y="812006"/>
              <a:ext cx="304165" cy="321310"/>
            </a:xfrm>
            <a:custGeom>
              <a:avLst/>
              <a:gdLst/>
              <a:ahLst/>
              <a:cxnLst/>
              <a:rect l="l" t="t" r="r" b="b"/>
              <a:pathLst>
                <a:path w="304165" h="321309">
                  <a:moveTo>
                    <a:pt x="263573" y="52825"/>
                  </a:moveTo>
                  <a:lnTo>
                    <a:pt x="145534" y="52825"/>
                  </a:lnTo>
                  <a:lnTo>
                    <a:pt x="173025" y="55429"/>
                  </a:lnTo>
                  <a:lnTo>
                    <a:pt x="192657" y="63240"/>
                  </a:lnTo>
                  <a:lnTo>
                    <a:pt x="204435" y="76259"/>
                  </a:lnTo>
                  <a:lnTo>
                    <a:pt x="208360" y="94489"/>
                  </a:lnTo>
                  <a:lnTo>
                    <a:pt x="206661" y="105994"/>
                  </a:lnTo>
                  <a:lnTo>
                    <a:pt x="169324" y="129696"/>
                  </a:lnTo>
                  <a:lnTo>
                    <a:pt x="140797" y="133471"/>
                  </a:lnTo>
                  <a:lnTo>
                    <a:pt x="131317" y="134823"/>
                  </a:lnTo>
                  <a:lnTo>
                    <a:pt x="123523" y="136104"/>
                  </a:lnTo>
                  <a:lnTo>
                    <a:pt x="117399" y="137346"/>
                  </a:lnTo>
                  <a:lnTo>
                    <a:pt x="91708" y="141059"/>
                  </a:lnTo>
                  <a:lnTo>
                    <a:pt x="51802" y="151636"/>
                  </a:lnTo>
                  <a:lnTo>
                    <a:pt x="9418" y="188203"/>
                  </a:lnTo>
                  <a:lnTo>
                    <a:pt x="0" y="231783"/>
                  </a:lnTo>
                  <a:lnTo>
                    <a:pt x="1989" y="252023"/>
                  </a:lnTo>
                  <a:lnTo>
                    <a:pt x="31705" y="298661"/>
                  </a:lnTo>
                  <a:lnTo>
                    <a:pt x="83413" y="319552"/>
                  </a:lnTo>
                  <a:lnTo>
                    <a:pt x="104426" y="320943"/>
                  </a:lnTo>
                  <a:lnTo>
                    <a:pt x="136323" y="318635"/>
                  </a:lnTo>
                  <a:lnTo>
                    <a:pt x="164463" y="311707"/>
                  </a:lnTo>
                  <a:lnTo>
                    <a:pt x="188845" y="300154"/>
                  </a:lnTo>
                  <a:lnTo>
                    <a:pt x="209470" y="283970"/>
                  </a:lnTo>
                  <a:lnTo>
                    <a:pt x="303948" y="283970"/>
                  </a:lnTo>
                  <a:lnTo>
                    <a:pt x="303948" y="268148"/>
                  </a:lnTo>
                  <a:lnTo>
                    <a:pt x="129106" y="268148"/>
                  </a:lnTo>
                  <a:lnTo>
                    <a:pt x="118034" y="267633"/>
                  </a:lnTo>
                  <a:lnTo>
                    <a:pt x="79448" y="254046"/>
                  </a:lnTo>
                  <a:lnTo>
                    <a:pt x="66898" y="228830"/>
                  </a:lnTo>
                  <a:lnTo>
                    <a:pt x="70352" y="210066"/>
                  </a:lnTo>
                  <a:lnTo>
                    <a:pt x="80696" y="195412"/>
                  </a:lnTo>
                  <a:lnTo>
                    <a:pt x="97926" y="184853"/>
                  </a:lnTo>
                  <a:lnTo>
                    <a:pt x="122027" y="178392"/>
                  </a:lnTo>
                  <a:lnTo>
                    <a:pt x="149195" y="175133"/>
                  </a:lnTo>
                  <a:lnTo>
                    <a:pt x="171946" y="171205"/>
                  </a:lnTo>
                  <a:lnTo>
                    <a:pt x="190289" y="166620"/>
                  </a:lnTo>
                  <a:lnTo>
                    <a:pt x="204234" y="161387"/>
                  </a:lnTo>
                  <a:lnTo>
                    <a:pt x="271719" y="161387"/>
                  </a:lnTo>
                  <a:lnTo>
                    <a:pt x="271719" y="99316"/>
                  </a:lnTo>
                  <a:lnTo>
                    <a:pt x="271300" y="99316"/>
                  </a:lnTo>
                  <a:lnTo>
                    <a:pt x="271363" y="98907"/>
                  </a:lnTo>
                  <a:lnTo>
                    <a:pt x="271604" y="98436"/>
                  </a:lnTo>
                  <a:lnTo>
                    <a:pt x="271719" y="88594"/>
                  </a:lnTo>
                  <a:lnTo>
                    <a:pt x="269293" y="67380"/>
                  </a:lnTo>
                  <a:lnTo>
                    <a:pt x="263573" y="52825"/>
                  </a:lnTo>
                  <a:close/>
                </a:path>
                <a:path w="304165" h="321309">
                  <a:moveTo>
                    <a:pt x="303948" y="283970"/>
                  </a:moveTo>
                  <a:lnTo>
                    <a:pt x="209470" y="283970"/>
                  </a:lnTo>
                  <a:lnTo>
                    <a:pt x="215400" y="300154"/>
                  </a:lnTo>
                  <a:lnTo>
                    <a:pt x="226082" y="311707"/>
                  </a:lnTo>
                  <a:lnTo>
                    <a:pt x="241522" y="318635"/>
                  </a:lnTo>
                  <a:lnTo>
                    <a:pt x="261730" y="320943"/>
                  </a:lnTo>
                  <a:lnTo>
                    <a:pt x="272058" y="320464"/>
                  </a:lnTo>
                  <a:lnTo>
                    <a:pt x="282533" y="319028"/>
                  </a:lnTo>
                  <a:lnTo>
                    <a:pt x="293161" y="316636"/>
                  </a:lnTo>
                  <a:lnTo>
                    <a:pt x="303948" y="313288"/>
                  </a:lnTo>
                  <a:lnTo>
                    <a:pt x="303948" y="283970"/>
                  </a:lnTo>
                  <a:close/>
                </a:path>
                <a:path w="304165" h="321309">
                  <a:moveTo>
                    <a:pt x="271719" y="161387"/>
                  </a:moveTo>
                  <a:lnTo>
                    <a:pt x="204234" y="161387"/>
                  </a:lnTo>
                  <a:lnTo>
                    <a:pt x="204234" y="210071"/>
                  </a:lnTo>
                  <a:lnTo>
                    <a:pt x="202582" y="223687"/>
                  </a:lnTo>
                  <a:lnTo>
                    <a:pt x="177827" y="255238"/>
                  </a:lnTo>
                  <a:lnTo>
                    <a:pt x="129106" y="268148"/>
                  </a:lnTo>
                  <a:lnTo>
                    <a:pt x="281289" y="268148"/>
                  </a:lnTo>
                  <a:lnTo>
                    <a:pt x="276954" y="266368"/>
                  </a:lnTo>
                  <a:lnTo>
                    <a:pt x="274557" y="262882"/>
                  </a:lnTo>
                  <a:lnTo>
                    <a:pt x="272651" y="259342"/>
                  </a:lnTo>
                  <a:lnTo>
                    <a:pt x="271809" y="254046"/>
                  </a:lnTo>
                  <a:lnTo>
                    <a:pt x="271719" y="161387"/>
                  </a:lnTo>
                  <a:close/>
                </a:path>
                <a:path w="304165" h="321309">
                  <a:moveTo>
                    <a:pt x="303948" y="266955"/>
                  </a:moveTo>
                  <a:lnTo>
                    <a:pt x="299236" y="267771"/>
                  </a:lnTo>
                  <a:lnTo>
                    <a:pt x="296095" y="268148"/>
                  </a:lnTo>
                  <a:lnTo>
                    <a:pt x="303948" y="268148"/>
                  </a:lnTo>
                  <a:lnTo>
                    <a:pt x="303948" y="266955"/>
                  </a:lnTo>
                  <a:close/>
                </a:path>
                <a:path w="304165" h="321309">
                  <a:moveTo>
                    <a:pt x="149628" y="0"/>
                  </a:moveTo>
                  <a:lnTo>
                    <a:pt x="97411" y="5294"/>
                  </a:lnTo>
                  <a:lnTo>
                    <a:pt x="56919" y="21151"/>
                  </a:lnTo>
                  <a:lnTo>
                    <a:pt x="24384" y="54127"/>
                  </a:lnTo>
                  <a:lnTo>
                    <a:pt x="11214" y="101515"/>
                  </a:lnTo>
                  <a:lnTo>
                    <a:pt x="78049" y="101515"/>
                  </a:lnTo>
                  <a:lnTo>
                    <a:pt x="84035" y="80209"/>
                  </a:lnTo>
                  <a:lnTo>
                    <a:pt x="97279" y="64994"/>
                  </a:lnTo>
                  <a:lnTo>
                    <a:pt x="117780" y="55867"/>
                  </a:lnTo>
                  <a:lnTo>
                    <a:pt x="145534" y="52825"/>
                  </a:lnTo>
                  <a:lnTo>
                    <a:pt x="263573" y="52825"/>
                  </a:lnTo>
                  <a:lnTo>
                    <a:pt x="262020" y="48875"/>
                  </a:lnTo>
                  <a:lnTo>
                    <a:pt x="232956" y="19978"/>
                  </a:lnTo>
                  <a:lnTo>
                    <a:pt x="195682" y="4990"/>
                  </a:lnTo>
                  <a:lnTo>
                    <a:pt x="173757" y="1247"/>
                  </a:lnTo>
                  <a:lnTo>
                    <a:pt x="149628" y="0"/>
                  </a:lnTo>
                  <a:close/>
                </a:path>
                <a:path w="304165" h="321309">
                  <a:moveTo>
                    <a:pt x="271719" y="99002"/>
                  </a:moveTo>
                  <a:lnTo>
                    <a:pt x="271541" y="99075"/>
                  </a:lnTo>
                  <a:lnTo>
                    <a:pt x="271447" y="99253"/>
                  </a:lnTo>
                  <a:lnTo>
                    <a:pt x="271300" y="99316"/>
                  </a:lnTo>
                  <a:lnTo>
                    <a:pt x="271719" y="99316"/>
                  </a:lnTo>
                  <a:lnTo>
                    <a:pt x="271719" y="99002"/>
                  </a:lnTo>
                  <a:close/>
                </a:path>
              </a:pathLst>
            </a:custGeom>
            <a:solidFill>
              <a:srgbClr val="FFFFFF"/>
            </a:solidFill>
          </p:spPr>
          <p:txBody>
            <a:bodyPr wrap="square" lIns="0" tIns="0" rIns="0" bIns="0" rtlCol="0"/>
            <a:lstStyle/>
            <a:p>
              <a:endParaRPr dirty="0"/>
            </a:p>
          </p:txBody>
        </p:sp>
        <p:sp>
          <p:nvSpPr>
            <p:cNvPr id="35" name="object 35"/>
            <p:cNvSpPr/>
            <p:nvPr/>
          </p:nvSpPr>
          <p:spPr>
            <a:xfrm>
              <a:off x="17231693" y="812584"/>
              <a:ext cx="440055" cy="311785"/>
            </a:xfrm>
            <a:custGeom>
              <a:avLst/>
              <a:gdLst/>
              <a:ahLst/>
              <a:cxnLst/>
              <a:rect l="l" t="t" r="r" b="b"/>
              <a:pathLst>
                <a:path w="440055" h="311784">
                  <a:moveTo>
                    <a:pt x="63411" y="8261"/>
                  </a:moveTo>
                  <a:lnTo>
                    <a:pt x="0" y="8261"/>
                  </a:lnTo>
                  <a:lnTo>
                    <a:pt x="0" y="311592"/>
                  </a:lnTo>
                  <a:lnTo>
                    <a:pt x="66929" y="311592"/>
                  </a:lnTo>
                  <a:lnTo>
                    <a:pt x="66929" y="131451"/>
                  </a:lnTo>
                  <a:lnTo>
                    <a:pt x="68179" y="114383"/>
                  </a:lnTo>
                  <a:lnTo>
                    <a:pt x="86855" y="73369"/>
                  </a:lnTo>
                  <a:lnTo>
                    <a:pt x="119960" y="54099"/>
                  </a:lnTo>
                  <a:lnTo>
                    <a:pt x="133210" y="52815"/>
                  </a:lnTo>
                  <a:lnTo>
                    <a:pt x="430921" y="52815"/>
                  </a:lnTo>
                  <a:lnTo>
                    <a:pt x="429524" y="50469"/>
                  </a:lnTo>
                  <a:lnTo>
                    <a:pt x="63411" y="50469"/>
                  </a:lnTo>
                  <a:lnTo>
                    <a:pt x="63411" y="8261"/>
                  </a:lnTo>
                  <a:close/>
                </a:path>
                <a:path w="440055" h="311784">
                  <a:moveTo>
                    <a:pt x="318032" y="52815"/>
                  </a:moveTo>
                  <a:lnTo>
                    <a:pt x="133210" y="52815"/>
                  </a:lnTo>
                  <a:lnTo>
                    <a:pt x="146814" y="53804"/>
                  </a:lnTo>
                  <a:lnTo>
                    <a:pt x="158273" y="56774"/>
                  </a:lnTo>
                  <a:lnTo>
                    <a:pt x="183638" y="88325"/>
                  </a:lnTo>
                  <a:lnTo>
                    <a:pt x="186570" y="311592"/>
                  </a:lnTo>
                  <a:lnTo>
                    <a:pt x="253479" y="311592"/>
                  </a:lnTo>
                  <a:lnTo>
                    <a:pt x="253479" y="133817"/>
                  </a:lnTo>
                  <a:lnTo>
                    <a:pt x="257509" y="98376"/>
                  </a:lnTo>
                  <a:lnTo>
                    <a:pt x="269605" y="73063"/>
                  </a:lnTo>
                  <a:lnTo>
                    <a:pt x="289777" y="57876"/>
                  </a:lnTo>
                  <a:lnTo>
                    <a:pt x="318032" y="52815"/>
                  </a:lnTo>
                  <a:close/>
                </a:path>
                <a:path w="440055" h="311784">
                  <a:moveTo>
                    <a:pt x="430921" y="52815"/>
                  </a:moveTo>
                  <a:lnTo>
                    <a:pt x="318032" y="52815"/>
                  </a:lnTo>
                  <a:lnTo>
                    <a:pt x="334381" y="54208"/>
                  </a:lnTo>
                  <a:lnTo>
                    <a:pt x="347653" y="58388"/>
                  </a:lnTo>
                  <a:lnTo>
                    <a:pt x="371098" y="97872"/>
                  </a:lnTo>
                  <a:lnTo>
                    <a:pt x="373130" y="311592"/>
                  </a:lnTo>
                  <a:lnTo>
                    <a:pt x="440018" y="311592"/>
                  </a:lnTo>
                  <a:lnTo>
                    <a:pt x="439919" y="101456"/>
                  </a:lnTo>
                  <a:lnTo>
                    <a:pt x="433681" y="57448"/>
                  </a:lnTo>
                  <a:lnTo>
                    <a:pt x="430921" y="52815"/>
                  </a:lnTo>
                  <a:close/>
                </a:path>
                <a:path w="440055" h="311784">
                  <a:moveTo>
                    <a:pt x="158382" y="0"/>
                  </a:moveTo>
                  <a:lnTo>
                    <a:pt x="130561" y="3151"/>
                  </a:lnTo>
                  <a:lnTo>
                    <a:pt x="105749" y="12610"/>
                  </a:lnTo>
                  <a:lnTo>
                    <a:pt x="83927" y="28381"/>
                  </a:lnTo>
                  <a:lnTo>
                    <a:pt x="65076" y="50469"/>
                  </a:lnTo>
                  <a:lnTo>
                    <a:pt x="243489" y="50469"/>
                  </a:lnTo>
                  <a:lnTo>
                    <a:pt x="230691" y="28381"/>
                  </a:lnTo>
                  <a:lnTo>
                    <a:pt x="212240" y="12610"/>
                  </a:lnTo>
                  <a:lnTo>
                    <a:pt x="188138" y="3151"/>
                  </a:lnTo>
                  <a:lnTo>
                    <a:pt x="158382" y="0"/>
                  </a:lnTo>
                  <a:close/>
                </a:path>
                <a:path w="440055" h="311784">
                  <a:moveTo>
                    <a:pt x="338523" y="0"/>
                  </a:moveTo>
                  <a:lnTo>
                    <a:pt x="310809" y="3151"/>
                  </a:lnTo>
                  <a:lnTo>
                    <a:pt x="285733" y="12610"/>
                  </a:lnTo>
                  <a:lnTo>
                    <a:pt x="263293" y="28381"/>
                  </a:lnTo>
                  <a:lnTo>
                    <a:pt x="243489" y="50469"/>
                  </a:lnTo>
                  <a:lnTo>
                    <a:pt x="429524" y="50469"/>
                  </a:lnTo>
                  <a:lnTo>
                    <a:pt x="414664" y="25526"/>
                  </a:lnTo>
                  <a:lnTo>
                    <a:pt x="382949" y="6380"/>
                  </a:lnTo>
                  <a:lnTo>
                    <a:pt x="338523" y="0"/>
                  </a:lnTo>
                  <a:close/>
                </a:path>
              </a:pathLst>
            </a:custGeom>
            <a:solidFill>
              <a:srgbClr val="FFFFFF"/>
            </a:solidFill>
          </p:spPr>
          <p:txBody>
            <a:bodyPr wrap="square" lIns="0" tIns="0" rIns="0" bIns="0" rtlCol="0"/>
            <a:lstStyle/>
            <a:p>
              <a:endParaRPr dirty="0"/>
            </a:p>
          </p:txBody>
        </p:sp>
        <p:sp>
          <p:nvSpPr>
            <p:cNvPr id="36" name="object 36"/>
            <p:cNvSpPr/>
            <p:nvPr/>
          </p:nvSpPr>
          <p:spPr>
            <a:xfrm>
              <a:off x="17744051" y="820846"/>
              <a:ext cx="0" cy="303530"/>
            </a:xfrm>
            <a:custGeom>
              <a:avLst/>
              <a:gdLst/>
              <a:ahLst/>
              <a:cxnLst/>
              <a:rect l="l" t="t" r="r" b="b"/>
              <a:pathLst>
                <a:path h="303530">
                  <a:moveTo>
                    <a:pt x="0" y="0"/>
                  </a:moveTo>
                  <a:lnTo>
                    <a:pt x="0" y="303331"/>
                  </a:lnTo>
                </a:path>
              </a:pathLst>
            </a:custGeom>
            <a:ln w="66835">
              <a:solidFill>
                <a:srgbClr val="FFFFFF"/>
              </a:solidFill>
            </a:ln>
          </p:spPr>
          <p:txBody>
            <a:bodyPr wrap="square" lIns="0" tIns="0" rIns="0" bIns="0" rtlCol="0"/>
            <a:lstStyle/>
            <a:p>
              <a:endParaRPr dirty="0"/>
            </a:p>
          </p:txBody>
        </p:sp>
        <p:sp>
          <p:nvSpPr>
            <p:cNvPr id="37" name="object 37"/>
            <p:cNvSpPr/>
            <p:nvPr/>
          </p:nvSpPr>
          <p:spPr>
            <a:xfrm>
              <a:off x="17710633" y="705258"/>
              <a:ext cx="67310" cy="63500"/>
            </a:xfrm>
            <a:custGeom>
              <a:avLst/>
              <a:gdLst/>
              <a:ahLst/>
              <a:cxnLst/>
              <a:rect l="l" t="t" r="r" b="b"/>
              <a:pathLst>
                <a:path w="67309" h="63500">
                  <a:moveTo>
                    <a:pt x="66835" y="0"/>
                  </a:moveTo>
                  <a:lnTo>
                    <a:pt x="0" y="0"/>
                  </a:lnTo>
                  <a:lnTo>
                    <a:pt x="0" y="63359"/>
                  </a:lnTo>
                  <a:lnTo>
                    <a:pt x="66835" y="63359"/>
                  </a:lnTo>
                  <a:lnTo>
                    <a:pt x="66835" y="0"/>
                  </a:lnTo>
                  <a:close/>
                </a:path>
              </a:pathLst>
            </a:custGeom>
            <a:solidFill>
              <a:srgbClr val="FFFFFF"/>
            </a:solidFill>
          </p:spPr>
          <p:txBody>
            <a:bodyPr wrap="square" lIns="0" tIns="0" rIns="0" bIns="0" rtlCol="0"/>
            <a:lstStyle/>
            <a:p>
              <a:endParaRPr dirty="0"/>
            </a:p>
          </p:txBody>
        </p:sp>
        <p:sp>
          <p:nvSpPr>
            <p:cNvPr id="38" name="object 38"/>
            <p:cNvSpPr/>
            <p:nvPr/>
          </p:nvSpPr>
          <p:spPr>
            <a:xfrm>
              <a:off x="17802525" y="812584"/>
              <a:ext cx="270510" cy="320040"/>
            </a:xfrm>
            <a:custGeom>
              <a:avLst/>
              <a:gdLst/>
              <a:ahLst/>
              <a:cxnLst/>
              <a:rect l="l" t="t" r="r" b="b"/>
              <a:pathLst>
                <a:path w="270509" h="320040">
                  <a:moveTo>
                    <a:pt x="66898" y="214213"/>
                  </a:moveTo>
                  <a:lnTo>
                    <a:pt x="0" y="214213"/>
                  </a:lnTo>
                  <a:lnTo>
                    <a:pt x="2898" y="238545"/>
                  </a:lnTo>
                  <a:lnTo>
                    <a:pt x="22556" y="278429"/>
                  </a:lnTo>
                  <a:lnTo>
                    <a:pt x="58464" y="305287"/>
                  </a:lnTo>
                  <a:lnTo>
                    <a:pt x="106000" y="318198"/>
                  </a:lnTo>
                  <a:lnTo>
                    <a:pt x="134404" y="319812"/>
                  </a:lnTo>
                  <a:lnTo>
                    <a:pt x="160583" y="318417"/>
                  </a:lnTo>
                  <a:lnTo>
                    <a:pt x="206353" y="307249"/>
                  </a:lnTo>
                  <a:lnTo>
                    <a:pt x="245160" y="282815"/>
                  </a:lnTo>
                  <a:lnTo>
                    <a:pt x="257537" y="266965"/>
                  </a:lnTo>
                  <a:lnTo>
                    <a:pt x="135577" y="266965"/>
                  </a:lnTo>
                  <a:lnTo>
                    <a:pt x="107497" y="263670"/>
                  </a:lnTo>
                  <a:lnTo>
                    <a:pt x="86701" y="253782"/>
                  </a:lnTo>
                  <a:lnTo>
                    <a:pt x="73173" y="237298"/>
                  </a:lnTo>
                  <a:lnTo>
                    <a:pt x="66898" y="214213"/>
                  </a:lnTo>
                  <a:close/>
                </a:path>
                <a:path w="270509" h="320040">
                  <a:moveTo>
                    <a:pt x="133210" y="0"/>
                  </a:moveTo>
                  <a:lnTo>
                    <a:pt x="87291" y="4697"/>
                  </a:lnTo>
                  <a:lnTo>
                    <a:pt x="49296" y="18795"/>
                  </a:lnTo>
                  <a:lnTo>
                    <a:pt x="17144" y="47261"/>
                  </a:lnTo>
                  <a:lnTo>
                    <a:pt x="6439" y="86887"/>
                  </a:lnTo>
                  <a:lnTo>
                    <a:pt x="8349" y="106492"/>
                  </a:lnTo>
                  <a:lnTo>
                    <a:pt x="36983" y="150791"/>
                  </a:lnTo>
                  <a:lnTo>
                    <a:pt x="82539" y="171273"/>
                  </a:lnTo>
                  <a:lnTo>
                    <a:pt x="151234" y="187800"/>
                  </a:lnTo>
                  <a:lnTo>
                    <a:pt x="164684" y="191175"/>
                  </a:lnTo>
                  <a:lnTo>
                    <a:pt x="200610" y="216372"/>
                  </a:lnTo>
                  <a:lnTo>
                    <a:pt x="203030" y="227082"/>
                  </a:lnTo>
                  <a:lnTo>
                    <a:pt x="199452" y="244542"/>
                  </a:lnTo>
                  <a:lnTo>
                    <a:pt x="187012" y="257005"/>
                  </a:lnTo>
                  <a:lnTo>
                    <a:pt x="165718" y="264476"/>
                  </a:lnTo>
                  <a:lnTo>
                    <a:pt x="135577" y="266965"/>
                  </a:lnTo>
                  <a:lnTo>
                    <a:pt x="257537" y="266965"/>
                  </a:lnTo>
                  <a:lnTo>
                    <a:pt x="258900" y="265219"/>
                  </a:lnTo>
                  <a:lnTo>
                    <a:pt x="267147" y="244682"/>
                  </a:lnTo>
                  <a:lnTo>
                    <a:pt x="269897" y="221207"/>
                  </a:lnTo>
                  <a:lnTo>
                    <a:pt x="267988" y="202117"/>
                  </a:lnTo>
                  <a:lnTo>
                    <a:pt x="239395" y="158466"/>
                  </a:lnTo>
                  <a:lnTo>
                    <a:pt x="193285" y="138211"/>
                  </a:lnTo>
                  <a:lnTo>
                    <a:pt x="145927" y="127024"/>
                  </a:lnTo>
                  <a:lnTo>
                    <a:pt x="126027" y="122497"/>
                  </a:lnTo>
                  <a:lnTo>
                    <a:pt x="81107" y="102983"/>
                  </a:lnTo>
                  <a:lnTo>
                    <a:pt x="73338" y="83934"/>
                  </a:lnTo>
                  <a:lnTo>
                    <a:pt x="76790" y="70329"/>
                  </a:lnTo>
                  <a:lnTo>
                    <a:pt x="87142" y="60610"/>
                  </a:lnTo>
                  <a:lnTo>
                    <a:pt x="104388" y="54779"/>
                  </a:lnTo>
                  <a:lnTo>
                    <a:pt x="128519" y="52836"/>
                  </a:lnTo>
                  <a:lnTo>
                    <a:pt x="247309" y="52836"/>
                  </a:lnTo>
                  <a:lnTo>
                    <a:pt x="246597" y="51236"/>
                  </a:lnTo>
                  <a:lnTo>
                    <a:pt x="217082" y="21161"/>
                  </a:lnTo>
                  <a:lnTo>
                    <a:pt x="179701" y="5287"/>
                  </a:lnTo>
                  <a:lnTo>
                    <a:pt x="157597" y="1321"/>
                  </a:lnTo>
                  <a:lnTo>
                    <a:pt x="133210" y="0"/>
                  </a:lnTo>
                  <a:close/>
                </a:path>
                <a:path w="270509" h="320040">
                  <a:moveTo>
                    <a:pt x="247309" y="52836"/>
                  </a:moveTo>
                  <a:lnTo>
                    <a:pt x="128519" y="52836"/>
                  </a:lnTo>
                  <a:lnTo>
                    <a:pt x="152368" y="55366"/>
                  </a:lnTo>
                  <a:lnTo>
                    <a:pt x="170589" y="62954"/>
                  </a:lnTo>
                  <a:lnTo>
                    <a:pt x="183174" y="75598"/>
                  </a:lnTo>
                  <a:lnTo>
                    <a:pt x="190119" y="93295"/>
                  </a:lnTo>
                  <a:lnTo>
                    <a:pt x="259950" y="93295"/>
                  </a:lnTo>
                  <a:lnTo>
                    <a:pt x="255301" y="70777"/>
                  </a:lnTo>
                  <a:lnTo>
                    <a:pt x="247309" y="52836"/>
                  </a:lnTo>
                  <a:close/>
                </a:path>
              </a:pathLst>
            </a:custGeom>
            <a:solidFill>
              <a:srgbClr val="FFFFFF"/>
            </a:solidFill>
          </p:spPr>
          <p:txBody>
            <a:bodyPr wrap="square" lIns="0" tIns="0" rIns="0" bIns="0" rtlCol="0"/>
            <a:lstStyle/>
            <a:p>
              <a:endParaRPr dirty="0"/>
            </a:p>
          </p:txBody>
        </p:sp>
        <p:sp>
          <p:nvSpPr>
            <p:cNvPr id="39" name="object 39"/>
            <p:cNvSpPr/>
            <p:nvPr/>
          </p:nvSpPr>
          <p:spPr>
            <a:xfrm>
              <a:off x="18093277" y="812006"/>
              <a:ext cx="304165" cy="321310"/>
            </a:xfrm>
            <a:custGeom>
              <a:avLst/>
              <a:gdLst/>
              <a:ahLst/>
              <a:cxnLst/>
              <a:rect l="l" t="t" r="r" b="b"/>
              <a:pathLst>
                <a:path w="304165" h="321309">
                  <a:moveTo>
                    <a:pt x="263545" y="52825"/>
                  </a:moveTo>
                  <a:lnTo>
                    <a:pt x="145524" y="52825"/>
                  </a:lnTo>
                  <a:lnTo>
                    <a:pt x="172994" y="55429"/>
                  </a:lnTo>
                  <a:lnTo>
                    <a:pt x="192632" y="63240"/>
                  </a:lnTo>
                  <a:lnTo>
                    <a:pt x="204426" y="76259"/>
                  </a:lnTo>
                  <a:lnTo>
                    <a:pt x="208360" y="94489"/>
                  </a:lnTo>
                  <a:lnTo>
                    <a:pt x="206661" y="105994"/>
                  </a:lnTo>
                  <a:lnTo>
                    <a:pt x="169308" y="129696"/>
                  </a:lnTo>
                  <a:lnTo>
                    <a:pt x="140770" y="133471"/>
                  </a:lnTo>
                  <a:lnTo>
                    <a:pt x="131286" y="134823"/>
                  </a:lnTo>
                  <a:lnTo>
                    <a:pt x="123494" y="136104"/>
                  </a:lnTo>
                  <a:lnTo>
                    <a:pt x="117399" y="137346"/>
                  </a:lnTo>
                  <a:lnTo>
                    <a:pt x="91710" y="141059"/>
                  </a:lnTo>
                  <a:lnTo>
                    <a:pt x="51798" y="151636"/>
                  </a:lnTo>
                  <a:lnTo>
                    <a:pt x="9391" y="188203"/>
                  </a:lnTo>
                  <a:lnTo>
                    <a:pt x="0" y="231783"/>
                  </a:lnTo>
                  <a:lnTo>
                    <a:pt x="1980" y="252023"/>
                  </a:lnTo>
                  <a:lnTo>
                    <a:pt x="31674" y="298661"/>
                  </a:lnTo>
                  <a:lnTo>
                    <a:pt x="83403" y="319552"/>
                  </a:lnTo>
                  <a:lnTo>
                    <a:pt x="104457" y="320943"/>
                  </a:lnTo>
                  <a:lnTo>
                    <a:pt x="136331" y="318635"/>
                  </a:lnTo>
                  <a:lnTo>
                    <a:pt x="164463" y="311707"/>
                  </a:lnTo>
                  <a:lnTo>
                    <a:pt x="188853" y="300154"/>
                  </a:lnTo>
                  <a:lnTo>
                    <a:pt x="209501" y="283970"/>
                  </a:lnTo>
                  <a:lnTo>
                    <a:pt x="303948" y="283970"/>
                  </a:lnTo>
                  <a:lnTo>
                    <a:pt x="303948" y="268148"/>
                  </a:lnTo>
                  <a:lnTo>
                    <a:pt x="129106" y="268148"/>
                  </a:lnTo>
                  <a:lnTo>
                    <a:pt x="118032" y="267633"/>
                  </a:lnTo>
                  <a:lnTo>
                    <a:pt x="79435" y="254046"/>
                  </a:lnTo>
                  <a:lnTo>
                    <a:pt x="66898" y="228830"/>
                  </a:lnTo>
                  <a:lnTo>
                    <a:pt x="70349" y="210066"/>
                  </a:lnTo>
                  <a:lnTo>
                    <a:pt x="80695" y="195412"/>
                  </a:lnTo>
                  <a:lnTo>
                    <a:pt x="97948" y="184853"/>
                  </a:lnTo>
                  <a:lnTo>
                    <a:pt x="122111" y="178392"/>
                  </a:lnTo>
                  <a:lnTo>
                    <a:pt x="149185" y="175133"/>
                  </a:lnTo>
                  <a:lnTo>
                    <a:pt x="171901" y="171205"/>
                  </a:lnTo>
                  <a:lnTo>
                    <a:pt x="190238" y="166620"/>
                  </a:lnTo>
                  <a:lnTo>
                    <a:pt x="204171" y="161387"/>
                  </a:lnTo>
                  <a:lnTo>
                    <a:pt x="271677" y="161387"/>
                  </a:lnTo>
                  <a:lnTo>
                    <a:pt x="271677" y="88594"/>
                  </a:lnTo>
                  <a:lnTo>
                    <a:pt x="269257" y="67380"/>
                  </a:lnTo>
                  <a:lnTo>
                    <a:pt x="263545" y="52825"/>
                  </a:lnTo>
                  <a:close/>
                </a:path>
                <a:path w="304165" h="321309">
                  <a:moveTo>
                    <a:pt x="303948" y="283970"/>
                  </a:moveTo>
                  <a:lnTo>
                    <a:pt x="209501" y="283970"/>
                  </a:lnTo>
                  <a:lnTo>
                    <a:pt x="215381" y="300154"/>
                  </a:lnTo>
                  <a:lnTo>
                    <a:pt x="226042" y="311707"/>
                  </a:lnTo>
                  <a:lnTo>
                    <a:pt x="241474" y="318635"/>
                  </a:lnTo>
                  <a:lnTo>
                    <a:pt x="261667" y="320943"/>
                  </a:lnTo>
                  <a:lnTo>
                    <a:pt x="272025" y="320464"/>
                  </a:lnTo>
                  <a:lnTo>
                    <a:pt x="282533" y="319028"/>
                  </a:lnTo>
                  <a:lnTo>
                    <a:pt x="293178" y="316636"/>
                  </a:lnTo>
                  <a:lnTo>
                    <a:pt x="303948" y="313288"/>
                  </a:lnTo>
                  <a:lnTo>
                    <a:pt x="303948" y="283970"/>
                  </a:lnTo>
                  <a:close/>
                </a:path>
                <a:path w="304165" h="321309">
                  <a:moveTo>
                    <a:pt x="271677" y="161387"/>
                  </a:moveTo>
                  <a:lnTo>
                    <a:pt x="204171" y="161387"/>
                  </a:lnTo>
                  <a:lnTo>
                    <a:pt x="204171" y="210071"/>
                  </a:lnTo>
                  <a:lnTo>
                    <a:pt x="202524" y="223687"/>
                  </a:lnTo>
                  <a:lnTo>
                    <a:pt x="177795" y="255238"/>
                  </a:lnTo>
                  <a:lnTo>
                    <a:pt x="129106" y="268148"/>
                  </a:lnTo>
                  <a:lnTo>
                    <a:pt x="281258" y="268148"/>
                  </a:lnTo>
                  <a:lnTo>
                    <a:pt x="276986" y="266368"/>
                  </a:lnTo>
                  <a:lnTo>
                    <a:pt x="274609" y="262882"/>
                  </a:lnTo>
                  <a:lnTo>
                    <a:pt x="272651" y="259342"/>
                  </a:lnTo>
                  <a:lnTo>
                    <a:pt x="271771" y="254046"/>
                  </a:lnTo>
                  <a:lnTo>
                    <a:pt x="271677" y="161387"/>
                  </a:lnTo>
                  <a:close/>
                </a:path>
                <a:path w="304165" h="321309">
                  <a:moveTo>
                    <a:pt x="303948" y="266955"/>
                  </a:moveTo>
                  <a:lnTo>
                    <a:pt x="299257" y="267771"/>
                  </a:lnTo>
                  <a:lnTo>
                    <a:pt x="296127" y="268148"/>
                  </a:lnTo>
                  <a:lnTo>
                    <a:pt x="303948" y="268148"/>
                  </a:lnTo>
                  <a:lnTo>
                    <a:pt x="303948" y="266955"/>
                  </a:lnTo>
                  <a:close/>
                </a:path>
                <a:path w="304165" h="321309">
                  <a:moveTo>
                    <a:pt x="149660" y="0"/>
                  </a:moveTo>
                  <a:lnTo>
                    <a:pt x="97457" y="5294"/>
                  </a:lnTo>
                  <a:lnTo>
                    <a:pt x="57003" y="21151"/>
                  </a:lnTo>
                  <a:lnTo>
                    <a:pt x="24312" y="54127"/>
                  </a:lnTo>
                  <a:lnTo>
                    <a:pt x="11120" y="101515"/>
                  </a:lnTo>
                  <a:lnTo>
                    <a:pt x="78049" y="101515"/>
                  </a:lnTo>
                  <a:lnTo>
                    <a:pt x="84026" y="80209"/>
                  </a:lnTo>
                  <a:lnTo>
                    <a:pt x="97262" y="64994"/>
                  </a:lnTo>
                  <a:lnTo>
                    <a:pt x="117760" y="55867"/>
                  </a:lnTo>
                  <a:lnTo>
                    <a:pt x="145524" y="52825"/>
                  </a:lnTo>
                  <a:lnTo>
                    <a:pt x="263545" y="52825"/>
                  </a:lnTo>
                  <a:lnTo>
                    <a:pt x="261995" y="48875"/>
                  </a:lnTo>
                  <a:lnTo>
                    <a:pt x="232956" y="19978"/>
                  </a:lnTo>
                  <a:lnTo>
                    <a:pt x="195686" y="4990"/>
                  </a:lnTo>
                  <a:lnTo>
                    <a:pt x="173761" y="1247"/>
                  </a:lnTo>
                  <a:lnTo>
                    <a:pt x="149660" y="0"/>
                  </a:lnTo>
                  <a:close/>
                </a:path>
              </a:pathLst>
            </a:custGeom>
            <a:solidFill>
              <a:srgbClr val="FFFFFF"/>
            </a:solidFill>
          </p:spPr>
          <p:txBody>
            <a:bodyPr wrap="square" lIns="0" tIns="0" rIns="0" bIns="0" rtlCol="0"/>
            <a:lstStyle/>
            <a:p>
              <a:endParaRPr dirty="0"/>
            </a:p>
          </p:txBody>
        </p:sp>
        <p:sp>
          <p:nvSpPr>
            <p:cNvPr id="40" name="object 40"/>
            <p:cNvSpPr/>
            <p:nvPr/>
          </p:nvSpPr>
          <p:spPr>
            <a:xfrm>
              <a:off x="18415209" y="812584"/>
              <a:ext cx="266700" cy="311785"/>
            </a:xfrm>
            <a:custGeom>
              <a:avLst/>
              <a:gdLst/>
              <a:ahLst/>
              <a:cxnLst/>
              <a:rect l="l" t="t" r="r" b="b"/>
              <a:pathLst>
                <a:path w="266700" h="311784">
                  <a:moveTo>
                    <a:pt x="63380" y="8261"/>
                  </a:moveTo>
                  <a:lnTo>
                    <a:pt x="0" y="8261"/>
                  </a:lnTo>
                  <a:lnTo>
                    <a:pt x="0" y="311592"/>
                  </a:lnTo>
                  <a:lnTo>
                    <a:pt x="66867" y="311592"/>
                  </a:lnTo>
                  <a:lnTo>
                    <a:pt x="66867" y="132655"/>
                  </a:lnTo>
                  <a:lnTo>
                    <a:pt x="68114" y="116326"/>
                  </a:lnTo>
                  <a:lnTo>
                    <a:pt x="86866" y="75704"/>
                  </a:lnTo>
                  <a:lnTo>
                    <a:pt x="124566" y="54246"/>
                  </a:lnTo>
                  <a:lnTo>
                    <a:pt x="127389" y="53987"/>
                  </a:lnTo>
                  <a:lnTo>
                    <a:pt x="64532" y="53987"/>
                  </a:lnTo>
                  <a:lnTo>
                    <a:pt x="63380" y="52815"/>
                  </a:lnTo>
                  <a:lnTo>
                    <a:pt x="63380" y="8261"/>
                  </a:lnTo>
                  <a:close/>
                </a:path>
                <a:path w="266700" h="311784">
                  <a:moveTo>
                    <a:pt x="256242" y="52815"/>
                  </a:moveTo>
                  <a:lnTo>
                    <a:pt x="140205" y="52815"/>
                  </a:lnTo>
                  <a:lnTo>
                    <a:pt x="165268" y="57069"/>
                  </a:lnTo>
                  <a:lnTo>
                    <a:pt x="183497" y="69832"/>
                  </a:lnTo>
                  <a:lnTo>
                    <a:pt x="194901" y="91105"/>
                  </a:lnTo>
                  <a:lnTo>
                    <a:pt x="199491" y="120886"/>
                  </a:lnTo>
                  <a:lnTo>
                    <a:pt x="199491" y="311592"/>
                  </a:lnTo>
                  <a:lnTo>
                    <a:pt x="266410" y="311592"/>
                  </a:lnTo>
                  <a:lnTo>
                    <a:pt x="266410" y="103284"/>
                  </a:lnTo>
                  <a:lnTo>
                    <a:pt x="264607" y="79532"/>
                  </a:lnTo>
                  <a:lnTo>
                    <a:pt x="259201" y="58699"/>
                  </a:lnTo>
                  <a:lnTo>
                    <a:pt x="256242" y="52815"/>
                  </a:lnTo>
                  <a:close/>
                </a:path>
                <a:path w="266700" h="311784">
                  <a:moveTo>
                    <a:pt x="159031" y="0"/>
                  </a:moveTo>
                  <a:lnTo>
                    <a:pt x="129998" y="3380"/>
                  </a:lnTo>
                  <a:lnTo>
                    <a:pt x="104564" y="13513"/>
                  </a:lnTo>
                  <a:lnTo>
                    <a:pt x="82740" y="30387"/>
                  </a:lnTo>
                  <a:lnTo>
                    <a:pt x="64532" y="53987"/>
                  </a:lnTo>
                  <a:lnTo>
                    <a:pt x="127389" y="53987"/>
                  </a:lnTo>
                  <a:lnTo>
                    <a:pt x="140205" y="52815"/>
                  </a:lnTo>
                  <a:lnTo>
                    <a:pt x="256242" y="52815"/>
                  </a:lnTo>
                  <a:lnTo>
                    <a:pt x="222163" y="14568"/>
                  </a:lnTo>
                  <a:lnTo>
                    <a:pt x="182854" y="1627"/>
                  </a:lnTo>
                  <a:lnTo>
                    <a:pt x="159031" y="0"/>
                  </a:lnTo>
                  <a:close/>
                </a:path>
              </a:pathLst>
            </a:custGeom>
            <a:solidFill>
              <a:srgbClr val="FFFFFF"/>
            </a:solidFill>
          </p:spPr>
          <p:txBody>
            <a:bodyPr wrap="square" lIns="0" tIns="0" rIns="0" bIns="0" rtlCol="0"/>
            <a:lstStyle/>
            <a:p>
              <a:endParaRPr dirty="0"/>
            </a:p>
          </p:txBody>
        </p:sp>
        <p:sp>
          <p:nvSpPr>
            <p:cNvPr id="41" name="object 41"/>
            <p:cNvSpPr/>
            <p:nvPr/>
          </p:nvSpPr>
          <p:spPr>
            <a:xfrm>
              <a:off x="18701500" y="812006"/>
              <a:ext cx="304165" cy="321310"/>
            </a:xfrm>
            <a:custGeom>
              <a:avLst/>
              <a:gdLst/>
              <a:ahLst/>
              <a:cxnLst/>
              <a:rect l="l" t="t" r="r" b="b"/>
              <a:pathLst>
                <a:path w="304165" h="321309">
                  <a:moveTo>
                    <a:pt x="263553" y="52825"/>
                  </a:moveTo>
                  <a:lnTo>
                    <a:pt x="145534" y="52825"/>
                  </a:lnTo>
                  <a:lnTo>
                    <a:pt x="172981" y="55429"/>
                  </a:lnTo>
                  <a:lnTo>
                    <a:pt x="192600" y="63240"/>
                  </a:lnTo>
                  <a:lnTo>
                    <a:pt x="204379" y="76259"/>
                  </a:lnTo>
                  <a:lnTo>
                    <a:pt x="208307" y="94489"/>
                  </a:lnTo>
                  <a:lnTo>
                    <a:pt x="206617" y="105994"/>
                  </a:lnTo>
                  <a:lnTo>
                    <a:pt x="169293" y="129696"/>
                  </a:lnTo>
                  <a:lnTo>
                    <a:pt x="140783" y="133471"/>
                  </a:lnTo>
                  <a:lnTo>
                    <a:pt x="131276" y="134823"/>
                  </a:lnTo>
                  <a:lnTo>
                    <a:pt x="123452" y="136104"/>
                  </a:lnTo>
                  <a:lnTo>
                    <a:pt x="117315" y="137346"/>
                  </a:lnTo>
                  <a:lnTo>
                    <a:pt x="91668" y="141059"/>
                  </a:lnTo>
                  <a:lnTo>
                    <a:pt x="51779" y="151636"/>
                  </a:lnTo>
                  <a:lnTo>
                    <a:pt x="9384" y="188203"/>
                  </a:lnTo>
                  <a:lnTo>
                    <a:pt x="0" y="231783"/>
                  </a:lnTo>
                  <a:lnTo>
                    <a:pt x="1973" y="252023"/>
                  </a:lnTo>
                  <a:lnTo>
                    <a:pt x="31684" y="298661"/>
                  </a:lnTo>
                  <a:lnTo>
                    <a:pt x="83405" y="319552"/>
                  </a:lnTo>
                  <a:lnTo>
                    <a:pt x="104457" y="320943"/>
                  </a:lnTo>
                  <a:lnTo>
                    <a:pt x="136301" y="318635"/>
                  </a:lnTo>
                  <a:lnTo>
                    <a:pt x="164420" y="311707"/>
                  </a:lnTo>
                  <a:lnTo>
                    <a:pt x="188810" y="300154"/>
                  </a:lnTo>
                  <a:lnTo>
                    <a:pt x="209470" y="283970"/>
                  </a:lnTo>
                  <a:lnTo>
                    <a:pt x="303917" y="283970"/>
                  </a:lnTo>
                  <a:lnTo>
                    <a:pt x="303917" y="268148"/>
                  </a:lnTo>
                  <a:lnTo>
                    <a:pt x="129085" y="268148"/>
                  </a:lnTo>
                  <a:lnTo>
                    <a:pt x="117993" y="267633"/>
                  </a:lnTo>
                  <a:lnTo>
                    <a:pt x="79426" y="254046"/>
                  </a:lnTo>
                  <a:lnTo>
                    <a:pt x="66929" y="228830"/>
                  </a:lnTo>
                  <a:lnTo>
                    <a:pt x="70370" y="210066"/>
                  </a:lnTo>
                  <a:lnTo>
                    <a:pt x="80691" y="195412"/>
                  </a:lnTo>
                  <a:lnTo>
                    <a:pt x="97913" y="184853"/>
                  </a:lnTo>
                  <a:lnTo>
                    <a:pt x="122048" y="178392"/>
                  </a:lnTo>
                  <a:lnTo>
                    <a:pt x="149159" y="175133"/>
                  </a:lnTo>
                  <a:lnTo>
                    <a:pt x="171901" y="171205"/>
                  </a:lnTo>
                  <a:lnTo>
                    <a:pt x="190263" y="166620"/>
                  </a:lnTo>
                  <a:lnTo>
                    <a:pt x="204234" y="161387"/>
                  </a:lnTo>
                  <a:lnTo>
                    <a:pt x="271709" y="161387"/>
                  </a:lnTo>
                  <a:lnTo>
                    <a:pt x="271709" y="88594"/>
                  </a:lnTo>
                  <a:lnTo>
                    <a:pt x="269280" y="67380"/>
                  </a:lnTo>
                  <a:lnTo>
                    <a:pt x="263553" y="52825"/>
                  </a:lnTo>
                  <a:close/>
                </a:path>
                <a:path w="304165" h="321309">
                  <a:moveTo>
                    <a:pt x="303917" y="283970"/>
                  </a:moveTo>
                  <a:lnTo>
                    <a:pt x="209470" y="283970"/>
                  </a:lnTo>
                  <a:lnTo>
                    <a:pt x="215391" y="300154"/>
                  </a:lnTo>
                  <a:lnTo>
                    <a:pt x="226070" y="311707"/>
                  </a:lnTo>
                  <a:lnTo>
                    <a:pt x="241506" y="318635"/>
                  </a:lnTo>
                  <a:lnTo>
                    <a:pt x="261698" y="320943"/>
                  </a:lnTo>
                  <a:lnTo>
                    <a:pt x="272031" y="320464"/>
                  </a:lnTo>
                  <a:lnTo>
                    <a:pt x="282513" y="319028"/>
                  </a:lnTo>
                  <a:lnTo>
                    <a:pt x="293143" y="316636"/>
                  </a:lnTo>
                  <a:lnTo>
                    <a:pt x="303917" y="313288"/>
                  </a:lnTo>
                  <a:lnTo>
                    <a:pt x="303917" y="283970"/>
                  </a:lnTo>
                  <a:close/>
                </a:path>
                <a:path w="304165" h="321309">
                  <a:moveTo>
                    <a:pt x="271709" y="161387"/>
                  </a:moveTo>
                  <a:lnTo>
                    <a:pt x="204234" y="161387"/>
                  </a:lnTo>
                  <a:lnTo>
                    <a:pt x="204234" y="210071"/>
                  </a:lnTo>
                  <a:lnTo>
                    <a:pt x="202576" y="223687"/>
                  </a:lnTo>
                  <a:lnTo>
                    <a:pt x="177732" y="255238"/>
                  </a:lnTo>
                  <a:lnTo>
                    <a:pt x="129085" y="268148"/>
                  </a:lnTo>
                  <a:lnTo>
                    <a:pt x="281289" y="268148"/>
                  </a:lnTo>
                  <a:lnTo>
                    <a:pt x="276923" y="266368"/>
                  </a:lnTo>
                  <a:lnTo>
                    <a:pt x="274588" y="262882"/>
                  </a:lnTo>
                  <a:lnTo>
                    <a:pt x="272651" y="259342"/>
                  </a:lnTo>
                  <a:lnTo>
                    <a:pt x="271800" y="254046"/>
                  </a:lnTo>
                  <a:lnTo>
                    <a:pt x="271709" y="161387"/>
                  </a:lnTo>
                  <a:close/>
                </a:path>
                <a:path w="304165" h="321309">
                  <a:moveTo>
                    <a:pt x="303917" y="266955"/>
                  </a:moveTo>
                  <a:lnTo>
                    <a:pt x="299205" y="267771"/>
                  </a:lnTo>
                  <a:lnTo>
                    <a:pt x="296158" y="268148"/>
                  </a:lnTo>
                  <a:lnTo>
                    <a:pt x="303917" y="268148"/>
                  </a:lnTo>
                  <a:lnTo>
                    <a:pt x="303917" y="266955"/>
                  </a:lnTo>
                  <a:close/>
                </a:path>
                <a:path w="304165" h="321309">
                  <a:moveTo>
                    <a:pt x="149628" y="0"/>
                  </a:moveTo>
                  <a:lnTo>
                    <a:pt x="97391" y="5294"/>
                  </a:lnTo>
                  <a:lnTo>
                    <a:pt x="56940" y="21151"/>
                  </a:lnTo>
                  <a:lnTo>
                    <a:pt x="24364" y="54127"/>
                  </a:lnTo>
                  <a:lnTo>
                    <a:pt x="11130" y="101515"/>
                  </a:lnTo>
                  <a:lnTo>
                    <a:pt x="78081" y="101515"/>
                  </a:lnTo>
                  <a:lnTo>
                    <a:pt x="84041" y="80209"/>
                  </a:lnTo>
                  <a:lnTo>
                    <a:pt x="97264" y="64994"/>
                  </a:lnTo>
                  <a:lnTo>
                    <a:pt x="117758" y="55867"/>
                  </a:lnTo>
                  <a:lnTo>
                    <a:pt x="145534" y="52825"/>
                  </a:lnTo>
                  <a:lnTo>
                    <a:pt x="263553" y="52825"/>
                  </a:lnTo>
                  <a:lnTo>
                    <a:pt x="261999" y="48875"/>
                  </a:lnTo>
                  <a:lnTo>
                    <a:pt x="232924" y="19978"/>
                  </a:lnTo>
                  <a:lnTo>
                    <a:pt x="195666" y="4990"/>
                  </a:lnTo>
                  <a:lnTo>
                    <a:pt x="173743" y="1247"/>
                  </a:lnTo>
                  <a:lnTo>
                    <a:pt x="149628" y="0"/>
                  </a:lnTo>
                  <a:close/>
                </a:path>
              </a:pathLst>
            </a:custGeom>
            <a:solidFill>
              <a:srgbClr val="FFFFFF"/>
            </a:solidFill>
          </p:spPr>
          <p:txBody>
            <a:bodyPr wrap="square" lIns="0" tIns="0" rIns="0" bIns="0" rtlCol="0"/>
            <a:lstStyle/>
            <a:p>
              <a:endParaRPr dirty="0"/>
            </a:p>
          </p:txBody>
        </p:sp>
        <p:sp>
          <p:nvSpPr>
            <p:cNvPr id="42" name="object 42"/>
            <p:cNvSpPr/>
            <p:nvPr/>
          </p:nvSpPr>
          <p:spPr>
            <a:xfrm>
              <a:off x="19023440" y="812584"/>
              <a:ext cx="177800" cy="311785"/>
            </a:xfrm>
            <a:custGeom>
              <a:avLst/>
              <a:gdLst/>
              <a:ahLst/>
              <a:cxnLst/>
              <a:rect l="l" t="t" r="r" b="b"/>
              <a:pathLst>
                <a:path w="177800" h="311784">
                  <a:moveTo>
                    <a:pt x="62793" y="8261"/>
                  </a:moveTo>
                  <a:lnTo>
                    <a:pt x="0" y="8261"/>
                  </a:lnTo>
                  <a:lnTo>
                    <a:pt x="0" y="311592"/>
                  </a:lnTo>
                  <a:lnTo>
                    <a:pt x="66835" y="311592"/>
                  </a:lnTo>
                  <a:lnTo>
                    <a:pt x="66835" y="167261"/>
                  </a:lnTo>
                  <a:lnTo>
                    <a:pt x="68353" y="144168"/>
                  </a:lnTo>
                  <a:lnTo>
                    <a:pt x="80423" y="105415"/>
                  </a:lnTo>
                  <a:lnTo>
                    <a:pt x="116891" y="69990"/>
                  </a:lnTo>
                  <a:lnTo>
                    <a:pt x="126449" y="66898"/>
                  </a:lnTo>
                  <a:lnTo>
                    <a:pt x="62793" y="66898"/>
                  </a:lnTo>
                  <a:lnTo>
                    <a:pt x="62793" y="8261"/>
                  </a:lnTo>
                  <a:close/>
                </a:path>
                <a:path w="177800" h="311784">
                  <a:moveTo>
                    <a:pt x="156445" y="0"/>
                  </a:moveTo>
                  <a:lnTo>
                    <a:pt x="152529" y="0"/>
                  </a:lnTo>
                  <a:lnTo>
                    <a:pt x="138030" y="1322"/>
                  </a:lnTo>
                  <a:lnTo>
                    <a:pt x="96227" y="21130"/>
                  </a:lnTo>
                  <a:lnTo>
                    <a:pt x="68184" y="54584"/>
                  </a:lnTo>
                  <a:lnTo>
                    <a:pt x="63966" y="66898"/>
                  </a:lnTo>
                  <a:lnTo>
                    <a:pt x="126449" y="66898"/>
                  </a:lnTo>
                  <a:lnTo>
                    <a:pt x="132190" y="65041"/>
                  </a:lnTo>
                  <a:lnTo>
                    <a:pt x="149042" y="63390"/>
                  </a:lnTo>
                  <a:lnTo>
                    <a:pt x="177764" y="63390"/>
                  </a:lnTo>
                  <a:lnTo>
                    <a:pt x="177764" y="1790"/>
                  </a:lnTo>
                  <a:lnTo>
                    <a:pt x="164885" y="617"/>
                  </a:lnTo>
                  <a:lnTo>
                    <a:pt x="156445" y="0"/>
                  </a:lnTo>
                  <a:close/>
                </a:path>
                <a:path w="177800" h="311784">
                  <a:moveTo>
                    <a:pt x="177764" y="63390"/>
                  </a:moveTo>
                  <a:lnTo>
                    <a:pt x="149042" y="63390"/>
                  </a:lnTo>
                  <a:lnTo>
                    <a:pt x="155649" y="63570"/>
                  </a:lnTo>
                  <a:lnTo>
                    <a:pt x="162637" y="64113"/>
                  </a:lnTo>
                  <a:lnTo>
                    <a:pt x="170105" y="65041"/>
                  </a:lnTo>
                  <a:lnTo>
                    <a:pt x="177764" y="66312"/>
                  </a:lnTo>
                  <a:lnTo>
                    <a:pt x="177764" y="63390"/>
                  </a:lnTo>
                  <a:close/>
                </a:path>
              </a:pathLst>
            </a:custGeom>
            <a:solidFill>
              <a:srgbClr val="FFFFFF"/>
            </a:solidFill>
          </p:spPr>
          <p:txBody>
            <a:bodyPr wrap="square" lIns="0" tIns="0" rIns="0" bIns="0" rtlCol="0"/>
            <a:lstStyle/>
            <a:p>
              <a:endParaRPr dirty="0"/>
            </a:p>
          </p:txBody>
        </p:sp>
        <p:sp>
          <p:nvSpPr>
            <p:cNvPr id="43" name="object 43"/>
            <p:cNvSpPr/>
            <p:nvPr/>
          </p:nvSpPr>
          <p:spPr>
            <a:xfrm>
              <a:off x="16633873" y="706548"/>
              <a:ext cx="291465" cy="417830"/>
            </a:xfrm>
            <a:custGeom>
              <a:avLst/>
              <a:gdLst/>
              <a:ahLst/>
              <a:cxnLst/>
              <a:rect l="l" t="t" r="r" b="b"/>
              <a:pathLst>
                <a:path w="291465" h="417830">
                  <a:moveTo>
                    <a:pt x="291362" y="0"/>
                  </a:moveTo>
                  <a:lnTo>
                    <a:pt x="84583" y="0"/>
                  </a:lnTo>
                  <a:lnTo>
                    <a:pt x="83997" y="62"/>
                  </a:lnTo>
                  <a:lnTo>
                    <a:pt x="36480" y="8950"/>
                  </a:lnTo>
                  <a:lnTo>
                    <a:pt x="6277" y="45209"/>
                  </a:lnTo>
                  <a:lnTo>
                    <a:pt x="0" y="90049"/>
                  </a:lnTo>
                  <a:lnTo>
                    <a:pt x="94" y="417631"/>
                  </a:lnTo>
                  <a:lnTo>
                    <a:pt x="73924" y="417631"/>
                  </a:lnTo>
                  <a:lnTo>
                    <a:pt x="73924" y="232223"/>
                  </a:lnTo>
                  <a:lnTo>
                    <a:pt x="264861" y="232223"/>
                  </a:lnTo>
                  <a:lnTo>
                    <a:pt x="264861" y="172549"/>
                  </a:lnTo>
                  <a:lnTo>
                    <a:pt x="73924" y="172549"/>
                  </a:lnTo>
                  <a:lnTo>
                    <a:pt x="73924" y="63202"/>
                  </a:lnTo>
                  <a:lnTo>
                    <a:pt x="291362" y="63202"/>
                  </a:lnTo>
                  <a:lnTo>
                    <a:pt x="291362" y="0"/>
                  </a:lnTo>
                  <a:close/>
                </a:path>
              </a:pathLst>
            </a:custGeom>
            <a:solidFill>
              <a:srgbClr val="FFFFFF"/>
            </a:solidFill>
          </p:spPr>
          <p:txBody>
            <a:bodyPr wrap="square" lIns="0" tIns="0" rIns="0" bIns="0" rtlCol="0"/>
            <a:lstStyle/>
            <a:p>
              <a:endParaRPr dirty="0"/>
            </a:p>
          </p:txBody>
        </p:sp>
        <p:sp>
          <p:nvSpPr>
            <p:cNvPr id="44" name="object 44"/>
            <p:cNvSpPr/>
            <p:nvPr/>
          </p:nvSpPr>
          <p:spPr>
            <a:xfrm>
              <a:off x="18934937" y="1213003"/>
              <a:ext cx="31115" cy="26670"/>
            </a:xfrm>
            <a:custGeom>
              <a:avLst/>
              <a:gdLst/>
              <a:ahLst/>
              <a:cxnLst/>
              <a:rect l="l" t="t" r="r" b="b"/>
              <a:pathLst>
                <a:path w="31115" h="26669">
                  <a:moveTo>
                    <a:pt x="17894" y="0"/>
                  </a:moveTo>
                  <a:lnTo>
                    <a:pt x="0" y="0"/>
                  </a:lnTo>
                  <a:lnTo>
                    <a:pt x="0" y="26114"/>
                  </a:lnTo>
                  <a:lnTo>
                    <a:pt x="24742" y="26114"/>
                  </a:lnTo>
                  <a:lnTo>
                    <a:pt x="30564" y="21716"/>
                  </a:lnTo>
                  <a:lnTo>
                    <a:pt x="30564" y="8366"/>
                  </a:lnTo>
                  <a:lnTo>
                    <a:pt x="29077" y="5088"/>
                  </a:lnTo>
                  <a:lnTo>
                    <a:pt x="26177" y="3036"/>
                  </a:lnTo>
                  <a:lnTo>
                    <a:pt x="23161" y="1026"/>
                  </a:lnTo>
                  <a:lnTo>
                    <a:pt x="17894" y="0"/>
                  </a:lnTo>
                  <a:close/>
                </a:path>
              </a:pathLst>
            </a:custGeom>
            <a:solidFill>
              <a:srgbClr val="FFFFFF"/>
            </a:solidFill>
          </p:spPr>
          <p:txBody>
            <a:bodyPr wrap="square" lIns="0" tIns="0" rIns="0" bIns="0" rtlCol="0"/>
            <a:lstStyle/>
            <a:p>
              <a:endParaRPr dirty="0"/>
            </a:p>
          </p:txBody>
        </p:sp>
        <p:sp>
          <p:nvSpPr>
            <p:cNvPr id="45" name="object 45"/>
            <p:cNvSpPr/>
            <p:nvPr/>
          </p:nvSpPr>
          <p:spPr>
            <a:xfrm>
              <a:off x="16536770" y="1179014"/>
              <a:ext cx="2694940" cy="135890"/>
            </a:xfrm>
            <a:custGeom>
              <a:avLst/>
              <a:gdLst/>
              <a:ahLst/>
              <a:cxnLst/>
              <a:rect l="l" t="t" r="r" b="b"/>
              <a:pathLst>
                <a:path w="2694940" h="135890">
                  <a:moveTo>
                    <a:pt x="2673635" y="0"/>
                  </a:moveTo>
                  <a:lnTo>
                    <a:pt x="65139" y="0"/>
                  </a:lnTo>
                  <a:lnTo>
                    <a:pt x="52019" y="2376"/>
                  </a:lnTo>
                  <a:lnTo>
                    <a:pt x="24679" y="29590"/>
                  </a:lnTo>
                  <a:lnTo>
                    <a:pt x="1842" y="111944"/>
                  </a:lnTo>
                  <a:lnTo>
                    <a:pt x="0" y="118718"/>
                  </a:lnTo>
                  <a:lnTo>
                    <a:pt x="1057" y="124561"/>
                  </a:lnTo>
                  <a:lnTo>
                    <a:pt x="4512" y="128959"/>
                  </a:lnTo>
                  <a:lnTo>
                    <a:pt x="7989" y="133273"/>
                  </a:lnTo>
                  <a:lnTo>
                    <a:pt x="13936" y="135692"/>
                  </a:lnTo>
                  <a:lnTo>
                    <a:pt x="2629333" y="135692"/>
                  </a:lnTo>
                  <a:lnTo>
                    <a:pt x="2642390" y="133320"/>
                  </a:lnTo>
                  <a:lnTo>
                    <a:pt x="2652498" y="127933"/>
                  </a:lnTo>
                  <a:lnTo>
                    <a:pt x="2531881" y="127933"/>
                  </a:lnTo>
                  <a:lnTo>
                    <a:pt x="2522608" y="127253"/>
                  </a:lnTo>
                  <a:lnTo>
                    <a:pt x="2517367" y="126153"/>
                  </a:lnTo>
                  <a:lnTo>
                    <a:pt x="2245942" y="126153"/>
                  </a:lnTo>
                  <a:lnTo>
                    <a:pt x="2245942" y="13172"/>
                  </a:lnTo>
                  <a:lnTo>
                    <a:pt x="2517898" y="13172"/>
                  </a:lnTo>
                  <a:lnTo>
                    <a:pt x="2523902" y="11972"/>
                  </a:lnTo>
                  <a:lnTo>
                    <a:pt x="2533200" y="11413"/>
                  </a:lnTo>
                  <a:lnTo>
                    <a:pt x="2693425" y="11413"/>
                  </a:lnTo>
                  <a:lnTo>
                    <a:pt x="2693373" y="11120"/>
                  </a:lnTo>
                  <a:lnTo>
                    <a:pt x="2689939" y="6711"/>
                  </a:lnTo>
                  <a:lnTo>
                    <a:pt x="2686483" y="2450"/>
                  </a:lnTo>
                  <a:lnTo>
                    <a:pt x="2680724" y="52"/>
                  </a:lnTo>
                  <a:lnTo>
                    <a:pt x="2673635" y="0"/>
                  </a:lnTo>
                  <a:close/>
                </a:path>
                <a:path w="2694940" h="135890">
                  <a:moveTo>
                    <a:pt x="2535535" y="32197"/>
                  </a:moveTo>
                  <a:lnTo>
                    <a:pt x="2530383" y="32197"/>
                  </a:lnTo>
                  <a:lnTo>
                    <a:pt x="2526310" y="33014"/>
                  </a:lnTo>
                  <a:lnTo>
                    <a:pt x="2523357" y="34805"/>
                  </a:lnTo>
                  <a:lnTo>
                    <a:pt x="2520373" y="36532"/>
                  </a:lnTo>
                  <a:lnTo>
                    <a:pt x="2518939" y="38752"/>
                  </a:lnTo>
                  <a:lnTo>
                    <a:pt x="2518939" y="45841"/>
                  </a:lnTo>
                  <a:lnTo>
                    <a:pt x="2523828" y="49967"/>
                  </a:lnTo>
                  <a:lnTo>
                    <a:pt x="2543879" y="57819"/>
                  </a:lnTo>
                  <a:lnTo>
                    <a:pt x="2551938" y="61191"/>
                  </a:lnTo>
                  <a:lnTo>
                    <a:pt x="2576759" y="93180"/>
                  </a:lnTo>
                  <a:lnTo>
                    <a:pt x="2576079" y="100138"/>
                  </a:lnTo>
                  <a:lnTo>
                    <a:pt x="2542722" y="127299"/>
                  </a:lnTo>
                  <a:lnTo>
                    <a:pt x="2531881" y="127933"/>
                  </a:lnTo>
                  <a:lnTo>
                    <a:pt x="2652498" y="127933"/>
                  </a:lnTo>
                  <a:lnTo>
                    <a:pt x="2654436" y="126900"/>
                  </a:lnTo>
                  <a:lnTo>
                    <a:pt x="2664052" y="117479"/>
                  </a:lnTo>
                  <a:lnTo>
                    <a:pt x="2669824" y="106101"/>
                  </a:lnTo>
                  <a:lnTo>
                    <a:pt x="2687382" y="42616"/>
                  </a:lnTo>
                  <a:lnTo>
                    <a:pt x="2571544" y="42616"/>
                  </a:lnTo>
                  <a:lnTo>
                    <a:pt x="2560895" y="38051"/>
                  </a:lnTo>
                  <a:lnTo>
                    <a:pt x="2551345" y="34796"/>
                  </a:lnTo>
                  <a:lnTo>
                    <a:pt x="2542891" y="32846"/>
                  </a:lnTo>
                  <a:lnTo>
                    <a:pt x="2535535" y="32197"/>
                  </a:lnTo>
                  <a:close/>
                </a:path>
                <a:path w="2694940" h="135890">
                  <a:moveTo>
                    <a:pt x="2369980" y="13172"/>
                  </a:moveTo>
                  <a:lnTo>
                    <a:pt x="2328724" y="13172"/>
                  </a:lnTo>
                  <a:lnTo>
                    <a:pt x="2328724" y="33988"/>
                  </a:lnTo>
                  <a:lnTo>
                    <a:pt x="2274182" y="33988"/>
                  </a:lnTo>
                  <a:lnTo>
                    <a:pt x="2274182" y="57705"/>
                  </a:lnTo>
                  <a:lnTo>
                    <a:pt x="2326065" y="57705"/>
                  </a:lnTo>
                  <a:lnTo>
                    <a:pt x="2326065" y="78489"/>
                  </a:lnTo>
                  <a:lnTo>
                    <a:pt x="2274182" y="78489"/>
                  </a:lnTo>
                  <a:lnTo>
                    <a:pt x="2274182" y="105389"/>
                  </a:lnTo>
                  <a:lnTo>
                    <a:pt x="2330044" y="105389"/>
                  </a:lnTo>
                  <a:lnTo>
                    <a:pt x="2330044" y="126153"/>
                  </a:lnTo>
                  <a:lnTo>
                    <a:pt x="2369980" y="126153"/>
                  </a:lnTo>
                  <a:lnTo>
                    <a:pt x="2369980" y="13172"/>
                  </a:lnTo>
                  <a:close/>
                </a:path>
                <a:path w="2694940" h="135890">
                  <a:moveTo>
                    <a:pt x="2517898" y="13172"/>
                  </a:moveTo>
                  <a:lnTo>
                    <a:pt x="2419455" y="13172"/>
                  </a:lnTo>
                  <a:lnTo>
                    <a:pt x="2428144" y="13798"/>
                  </a:lnTo>
                  <a:lnTo>
                    <a:pt x="2435762" y="15676"/>
                  </a:lnTo>
                  <a:lnTo>
                    <a:pt x="2457893" y="46815"/>
                  </a:lnTo>
                  <a:lnTo>
                    <a:pt x="2457284" y="53510"/>
                  </a:lnTo>
                  <a:lnTo>
                    <a:pt x="2428964" y="80265"/>
                  </a:lnTo>
                  <a:lnTo>
                    <a:pt x="2420596" y="80898"/>
                  </a:lnTo>
                  <a:lnTo>
                    <a:pt x="2398178" y="80898"/>
                  </a:lnTo>
                  <a:lnTo>
                    <a:pt x="2398178" y="126153"/>
                  </a:lnTo>
                  <a:lnTo>
                    <a:pt x="2517367" y="126153"/>
                  </a:lnTo>
                  <a:lnTo>
                    <a:pt x="2512930" y="125221"/>
                  </a:lnTo>
                  <a:lnTo>
                    <a:pt x="2502845" y="121846"/>
                  </a:lnTo>
                  <a:lnTo>
                    <a:pt x="2492353" y="117137"/>
                  </a:lnTo>
                  <a:lnTo>
                    <a:pt x="2492353" y="92866"/>
                  </a:lnTo>
                  <a:lnTo>
                    <a:pt x="2547629" y="92866"/>
                  </a:lnTo>
                  <a:lnTo>
                    <a:pt x="2547629" y="92039"/>
                  </a:lnTo>
                  <a:lnTo>
                    <a:pt x="2542330" y="87588"/>
                  </a:lnTo>
                  <a:lnTo>
                    <a:pt x="2514394" y="76500"/>
                  </a:lnTo>
                  <a:lnTo>
                    <a:pt x="2510237" y="74772"/>
                  </a:lnTo>
                  <a:lnTo>
                    <a:pt x="2489714" y="50092"/>
                  </a:lnTo>
                  <a:lnTo>
                    <a:pt x="2489714" y="44030"/>
                  </a:lnTo>
                  <a:lnTo>
                    <a:pt x="2515546" y="13642"/>
                  </a:lnTo>
                  <a:lnTo>
                    <a:pt x="2517898" y="13172"/>
                  </a:lnTo>
                  <a:close/>
                </a:path>
                <a:path w="2694940" h="135890">
                  <a:moveTo>
                    <a:pt x="2547629" y="92866"/>
                  </a:moveTo>
                  <a:lnTo>
                    <a:pt x="2492353" y="92866"/>
                  </a:lnTo>
                  <a:lnTo>
                    <a:pt x="2500520" y="98133"/>
                  </a:lnTo>
                  <a:lnTo>
                    <a:pt x="2507431" y="101797"/>
                  </a:lnTo>
                  <a:lnTo>
                    <a:pt x="2512939" y="104017"/>
                  </a:lnTo>
                  <a:lnTo>
                    <a:pt x="2518436" y="106101"/>
                  </a:lnTo>
                  <a:lnTo>
                    <a:pt x="2524174" y="107148"/>
                  </a:lnTo>
                  <a:lnTo>
                    <a:pt x="2541796" y="107148"/>
                  </a:lnTo>
                  <a:lnTo>
                    <a:pt x="2547629" y="103630"/>
                  </a:lnTo>
                  <a:lnTo>
                    <a:pt x="2547629" y="92866"/>
                  </a:lnTo>
                  <a:close/>
                </a:path>
                <a:path w="2694940" h="135890">
                  <a:moveTo>
                    <a:pt x="2693425" y="11413"/>
                  </a:moveTo>
                  <a:lnTo>
                    <a:pt x="2533200" y="11413"/>
                  </a:lnTo>
                  <a:lnTo>
                    <a:pt x="2542612" y="11974"/>
                  </a:lnTo>
                  <a:lnTo>
                    <a:pt x="2552140" y="13659"/>
                  </a:lnTo>
                  <a:lnTo>
                    <a:pt x="2561785" y="16466"/>
                  </a:lnTo>
                  <a:lnTo>
                    <a:pt x="2571544" y="20397"/>
                  </a:lnTo>
                  <a:lnTo>
                    <a:pt x="2571544" y="42616"/>
                  </a:lnTo>
                  <a:lnTo>
                    <a:pt x="2687382" y="42616"/>
                  </a:lnTo>
                  <a:lnTo>
                    <a:pt x="2694420" y="17067"/>
                  </a:lnTo>
                  <a:lnTo>
                    <a:pt x="2693425" y="11413"/>
                  </a:lnTo>
                  <a:close/>
                </a:path>
              </a:pathLst>
            </a:custGeom>
            <a:solidFill>
              <a:srgbClr val="FFFFFF"/>
            </a:solidFill>
          </p:spPr>
          <p:txBody>
            <a:bodyPr wrap="square" lIns="0" tIns="0" rIns="0" bIns="0" rtlCol="0"/>
            <a:lstStyle/>
            <a:p>
              <a:endParaRPr dirty="0"/>
            </a:p>
          </p:txBody>
        </p:sp>
        <p:sp>
          <p:nvSpPr>
            <p:cNvPr id="46" name="object 46"/>
            <p:cNvSpPr/>
            <p:nvPr/>
          </p:nvSpPr>
          <p:spPr>
            <a:xfrm>
              <a:off x="16536773" y="1179011"/>
              <a:ext cx="2694940" cy="135890"/>
            </a:xfrm>
            <a:custGeom>
              <a:avLst/>
              <a:gdLst/>
              <a:ahLst/>
              <a:cxnLst/>
              <a:rect l="l" t="t" r="r" b="b"/>
              <a:pathLst>
                <a:path w="2694940" h="135890">
                  <a:moveTo>
                    <a:pt x="2673625" y="0"/>
                  </a:moveTo>
                  <a:lnTo>
                    <a:pt x="65139" y="0"/>
                  </a:lnTo>
                  <a:lnTo>
                    <a:pt x="52019" y="2378"/>
                  </a:lnTo>
                  <a:lnTo>
                    <a:pt x="24669" y="29601"/>
                  </a:lnTo>
                  <a:lnTo>
                    <a:pt x="1842" y="111954"/>
                  </a:lnTo>
                  <a:lnTo>
                    <a:pt x="0" y="118680"/>
                  </a:lnTo>
                  <a:lnTo>
                    <a:pt x="1047" y="124572"/>
                  </a:lnTo>
                  <a:lnTo>
                    <a:pt x="4502" y="128969"/>
                  </a:lnTo>
                  <a:lnTo>
                    <a:pt x="7978" y="133273"/>
                  </a:lnTo>
                  <a:lnTo>
                    <a:pt x="13926" y="135692"/>
                  </a:lnTo>
                  <a:lnTo>
                    <a:pt x="2629333" y="135692"/>
                  </a:lnTo>
                  <a:lnTo>
                    <a:pt x="2642385" y="133320"/>
                  </a:lnTo>
                  <a:lnTo>
                    <a:pt x="2652490" y="127933"/>
                  </a:lnTo>
                  <a:lnTo>
                    <a:pt x="2531870" y="127933"/>
                  </a:lnTo>
                  <a:lnTo>
                    <a:pt x="2522602" y="127253"/>
                  </a:lnTo>
                  <a:lnTo>
                    <a:pt x="2517362" y="126153"/>
                  </a:lnTo>
                  <a:lnTo>
                    <a:pt x="2245931" y="126153"/>
                  </a:lnTo>
                  <a:lnTo>
                    <a:pt x="2245931" y="13172"/>
                  </a:lnTo>
                  <a:lnTo>
                    <a:pt x="2517892" y="13172"/>
                  </a:lnTo>
                  <a:lnTo>
                    <a:pt x="2523896" y="11972"/>
                  </a:lnTo>
                  <a:lnTo>
                    <a:pt x="2533189" y="11413"/>
                  </a:lnTo>
                  <a:lnTo>
                    <a:pt x="2693413" y="11413"/>
                  </a:lnTo>
                  <a:lnTo>
                    <a:pt x="2693363" y="11130"/>
                  </a:lnTo>
                  <a:lnTo>
                    <a:pt x="2689939" y="6711"/>
                  </a:lnTo>
                  <a:lnTo>
                    <a:pt x="2686483" y="2460"/>
                  </a:lnTo>
                  <a:lnTo>
                    <a:pt x="2680714" y="52"/>
                  </a:lnTo>
                  <a:lnTo>
                    <a:pt x="2673625" y="0"/>
                  </a:lnTo>
                  <a:close/>
                </a:path>
                <a:path w="2694940" h="135890">
                  <a:moveTo>
                    <a:pt x="2535524" y="32197"/>
                  </a:moveTo>
                  <a:lnTo>
                    <a:pt x="2530383" y="32197"/>
                  </a:lnTo>
                  <a:lnTo>
                    <a:pt x="2526310" y="33025"/>
                  </a:lnTo>
                  <a:lnTo>
                    <a:pt x="2523357" y="34815"/>
                  </a:lnTo>
                  <a:lnTo>
                    <a:pt x="2520363" y="36532"/>
                  </a:lnTo>
                  <a:lnTo>
                    <a:pt x="2518939" y="38763"/>
                  </a:lnTo>
                  <a:lnTo>
                    <a:pt x="2518939" y="45841"/>
                  </a:lnTo>
                  <a:lnTo>
                    <a:pt x="2523818" y="49977"/>
                  </a:lnTo>
                  <a:lnTo>
                    <a:pt x="2543874" y="57821"/>
                  </a:lnTo>
                  <a:lnTo>
                    <a:pt x="2551936" y="61197"/>
                  </a:lnTo>
                  <a:lnTo>
                    <a:pt x="2576748" y="93190"/>
                  </a:lnTo>
                  <a:lnTo>
                    <a:pt x="2576070" y="100149"/>
                  </a:lnTo>
                  <a:lnTo>
                    <a:pt x="2542711" y="127301"/>
                  </a:lnTo>
                  <a:lnTo>
                    <a:pt x="2531870" y="127933"/>
                  </a:lnTo>
                  <a:lnTo>
                    <a:pt x="2652490" y="127933"/>
                  </a:lnTo>
                  <a:lnTo>
                    <a:pt x="2654428" y="126900"/>
                  </a:lnTo>
                  <a:lnTo>
                    <a:pt x="2664046" y="117479"/>
                  </a:lnTo>
                  <a:lnTo>
                    <a:pt x="2669824" y="106101"/>
                  </a:lnTo>
                  <a:lnTo>
                    <a:pt x="2687379" y="42626"/>
                  </a:lnTo>
                  <a:lnTo>
                    <a:pt x="2571544" y="42626"/>
                  </a:lnTo>
                  <a:lnTo>
                    <a:pt x="2560894" y="38059"/>
                  </a:lnTo>
                  <a:lnTo>
                    <a:pt x="2551339" y="34801"/>
                  </a:lnTo>
                  <a:lnTo>
                    <a:pt x="2542883" y="32848"/>
                  </a:lnTo>
                  <a:lnTo>
                    <a:pt x="2535524" y="32197"/>
                  </a:lnTo>
                  <a:close/>
                </a:path>
                <a:path w="2694940" h="135890">
                  <a:moveTo>
                    <a:pt x="2369969" y="13172"/>
                  </a:moveTo>
                  <a:lnTo>
                    <a:pt x="2328724" y="13172"/>
                  </a:lnTo>
                  <a:lnTo>
                    <a:pt x="2328724" y="33988"/>
                  </a:lnTo>
                  <a:lnTo>
                    <a:pt x="2274182" y="33988"/>
                  </a:lnTo>
                  <a:lnTo>
                    <a:pt x="2274182" y="57705"/>
                  </a:lnTo>
                  <a:lnTo>
                    <a:pt x="2326054" y="57705"/>
                  </a:lnTo>
                  <a:lnTo>
                    <a:pt x="2326054" y="78489"/>
                  </a:lnTo>
                  <a:lnTo>
                    <a:pt x="2274182" y="78489"/>
                  </a:lnTo>
                  <a:lnTo>
                    <a:pt x="2274182" y="105399"/>
                  </a:lnTo>
                  <a:lnTo>
                    <a:pt x="2330044" y="105399"/>
                  </a:lnTo>
                  <a:lnTo>
                    <a:pt x="2330044" y="126153"/>
                  </a:lnTo>
                  <a:lnTo>
                    <a:pt x="2369969" y="126153"/>
                  </a:lnTo>
                  <a:lnTo>
                    <a:pt x="2369969" y="13172"/>
                  </a:lnTo>
                  <a:close/>
                </a:path>
                <a:path w="2694940" h="135890">
                  <a:moveTo>
                    <a:pt x="2517892" y="13172"/>
                  </a:moveTo>
                  <a:lnTo>
                    <a:pt x="2419455" y="13172"/>
                  </a:lnTo>
                  <a:lnTo>
                    <a:pt x="2428142" y="13799"/>
                  </a:lnTo>
                  <a:lnTo>
                    <a:pt x="2435758" y="15680"/>
                  </a:lnTo>
                  <a:lnTo>
                    <a:pt x="2457893" y="46815"/>
                  </a:lnTo>
                  <a:lnTo>
                    <a:pt x="2457282" y="53516"/>
                  </a:lnTo>
                  <a:lnTo>
                    <a:pt x="2428964" y="80265"/>
                  </a:lnTo>
                  <a:lnTo>
                    <a:pt x="2420596" y="80898"/>
                  </a:lnTo>
                  <a:lnTo>
                    <a:pt x="2398167" y="80898"/>
                  </a:lnTo>
                  <a:lnTo>
                    <a:pt x="2398167" y="126153"/>
                  </a:lnTo>
                  <a:lnTo>
                    <a:pt x="2517362" y="126153"/>
                  </a:lnTo>
                  <a:lnTo>
                    <a:pt x="2512924" y="125221"/>
                  </a:lnTo>
                  <a:lnTo>
                    <a:pt x="2502840" y="121846"/>
                  </a:lnTo>
                  <a:lnTo>
                    <a:pt x="2492353" y="117137"/>
                  </a:lnTo>
                  <a:lnTo>
                    <a:pt x="2492353" y="92876"/>
                  </a:lnTo>
                  <a:lnTo>
                    <a:pt x="2547629" y="92876"/>
                  </a:lnTo>
                  <a:lnTo>
                    <a:pt x="2547629" y="92039"/>
                  </a:lnTo>
                  <a:lnTo>
                    <a:pt x="2542320" y="87588"/>
                  </a:lnTo>
                  <a:lnTo>
                    <a:pt x="2514394" y="76500"/>
                  </a:lnTo>
                  <a:lnTo>
                    <a:pt x="2510237" y="74772"/>
                  </a:lnTo>
                  <a:lnTo>
                    <a:pt x="2489714" y="50092"/>
                  </a:lnTo>
                  <a:lnTo>
                    <a:pt x="2489714" y="44040"/>
                  </a:lnTo>
                  <a:lnTo>
                    <a:pt x="2515541" y="13642"/>
                  </a:lnTo>
                  <a:lnTo>
                    <a:pt x="2517892" y="13172"/>
                  </a:lnTo>
                  <a:close/>
                </a:path>
                <a:path w="2694940" h="135890">
                  <a:moveTo>
                    <a:pt x="2547629" y="92876"/>
                  </a:moveTo>
                  <a:lnTo>
                    <a:pt x="2492353" y="92876"/>
                  </a:lnTo>
                  <a:lnTo>
                    <a:pt x="2500520" y="98143"/>
                  </a:lnTo>
                  <a:lnTo>
                    <a:pt x="2507431" y="101797"/>
                  </a:lnTo>
                  <a:lnTo>
                    <a:pt x="2512928" y="104017"/>
                  </a:lnTo>
                  <a:lnTo>
                    <a:pt x="2518436" y="106101"/>
                  </a:lnTo>
                  <a:lnTo>
                    <a:pt x="2524174" y="107159"/>
                  </a:lnTo>
                  <a:lnTo>
                    <a:pt x="2541796" y="107159"/>
                  </a:lnTo>
                  <a:lnTo>
                    <a:pt x="2547629" y="103640"/>
                  </a:lnTo>
                  <a:lnTo>
                    <a:pt x="2547629" y="92876"/>
                  </a:lnTo>
                  <a:close/>
                </a:path>
                <a:path w="2694940" h="135890">
                  <a:moveTo>
                    <a:pt x="2693413" y="11413"/>
                  </a:moveTo>
                  <a:lnTo>
                    <a:pt x="2533189" y="11413"/>
                  </a:lnTo>
                  <a:lnTo>
                    <a:pt x="2542603" y="11974"/>
                  </a:lnTo>
                  <a:lnTo>
                    <a:pt x="2552135" y="13659"/>
                  </a:lnTo>
                  <a:lnTo>
                    <a:pt x="2561783" y="16466"/>
                  </a:lnTo>
                  <a:lnTo>
                    <a:pt x="2571544" y="20397"/>
                  </a:lnTo>
                  <a:lnTo>
                    <a:pt x="2571544" y="42626"/>
                  </a:lnTo>
                  <a:lnTo>
                    <a:pt x="2687379" y="42626"/>
                  </a:lnTo>
                  <a:lnTo>
                    <a:pt x="2694420" y="17067"/>
                  </a:lnTo>
                  <a:lnTo>
                    <a:pt x="2693413" y="11413"/>
                  </a:lnTo>
                  <a:close/>
                </a:path>
              </a:pathLst>
            </a:custGeom>
            <a:solidFill>
              <a:srgbClr val="FFFFFF"/>
            </a:solidFill>
          </p:spPr>
          <p:txBody>
            <a:bodyPr wrap="square" lIns="0" tIns="0" rIns="0" bIns="0" rtlCol="0"/>
            <a:lstStyle/>
            <a:p>
              <a:endParaRPr dirty="0"/>
            </a:p>
          </p:txBody>
        </p:sp>
      </p:grpSp>
      <p:grpSp>
        <p:nvGrpSpPr>
          <p:cNvPr id="3" name="Grupo 62">
            <a:extLst>
              <a:ext uri="{FF2B5EF4-FFF2-40B4-BE49-F238E27FC236}">
                <a16:creationId xmlns:a16="http://schemas.microsoft.com/office/drawing/2014/main" xmlns="" id="{163034B8-9030-4B72-9CD3-EE08514939B2}"/>
              </a:ext>
            </a:extLst>
          </p:cNvPr>
          <p:cNvGrpSpPr/>
          <p:nvPr/>
        </p:nvGrpSpPr>
        <p:grpSpPr>
          <a:xfrm>
            <a:off x="7232650" y="10664488"/>
            <a:ext cx="2337152" cy="400110"/>
            <a:chOff x="4533900" y="5269707"/>
            <a:chExt cx="1417351" cy="242644"/>
          </a:xfrm>
        </p:grpSpPr>
        <p:sp>
          <p:nvSpPr>
            <p:cNvPr id="64" name="CuadroTexto 63">
              <a:extLst>
                <a:ext uri="{FF2B5EF4-FFF2-40B4-BE49-F238E27FC236}">
                  <a16:creationId xmlns:a16="http://schemas.microsoft.com/office/drawing/2014/main" xmlns="" id="{95745AB3-193D-487A-8C1E-D2508420321E}"/>
                </a:ext>
              </a:extLst>
            </p:cNvPr>
            <p:cNvSpPr txBox="1"/>
            <p:nvPr/>
          </p:nvSpPr>
          <p:spPr>
            <a:xfrm>
              <a:off x="4751752" y="5269707"/>
              <a:ext cx="1199499" cy="242644"/>
            </a:xfrm>
            <a:prstGeom prst="rect">
              <a:avLst/>
            </a:prstGeom>
            <a:noFill/>
          </p:spPr>
          <p:txBody>
            <a:bodyPr wrap="square" rtlCol="0">
              <a:spAutoFit/>
            </a:bodyPr>
            <a:lstStyle/>
            <a:p>
              <a:r>
                <a:rPr lang="es-MX" sz="2000" dirty="0">
                  <a:solidFill>
                    <a:schemeClr val="tx1">
                      <a:lumMod val="50000"/>
                      <a:lumOff val="50000"/>
                    </a:schemeClr>
                  </a:solidFill>
                </a:rPr>
                <a:t>Media del Sector</a:t>
              </a:r>
            </a:p>
          </p:txBody>
        </p:sp>
        <p:cxnSp>
          <p:nvCxnSpPr>
            <p:cNvPr id="65" name="Conector recto 64">
              <a:extLst>
                <a:ext uri="{FF2B5EF4-FFF2-40B4-BE49-F238E27FC236}">
                  <a16:creationId xmlns:a16="http://schemas.microsoft.com/office/drawing/2014/main" xmlns="" id="{EC055F3A-5096-401F-8BF9-304599E3C355}"/>
                </a:ext>
              </a:extLst>
            </p:cNvPr>
            <p:cNvCxnSpPr>
              <a:cxnSpLocks/>
            </p:cNvCxnSpPr>
            <p:nvPr/>
          </p:nvCxnSpPr>
          <p:spPr>
            <a:xfrm>
              <a:off x="4533900" y="5405962"/>
              <a:ext cx="241951" cy="0"/>
            </a:xfrm>
            <a:prstGeom prst="line">
              <a:avLst/>
            </a:prstGeom>
            <a:ln>
              <a:solidFill>
                <a:schemeClr val="accent5">
                  <a:lumMod val="75000"/>
                </a:schemeClr>
              </a:solidFill>
              <a:prstDash val="sysDash"/>
            </a:ln>
          </p:spPr>
          <p:style>
            <a:lnRef idx="2">
              <a:schemeClr val="accent6"/>
            </a:lnRef>
            <a:fillRef idx="0">
              <a:schemeClr val="accent6"/>
            </a:fillRef>
            <a:effectRef idx="1">
              <a:schemeClr val="accent6"/>
            </a:effectRef>
            <a:fontRef idx="minor">
              <a:schemeClr val="tx1"/>
            </a:fontRef>
          </p:style>
        </p:cxnSp>
      </p:grpSp>
      <p:sp>
        <p:nvSpPr>
          <p:cNvPr id="66" name="Marcador de pie de página 2">
            <a:extLst>
              <a:ext uri="{FF2B5EF4-FFF2-40B4-BE49-F238E27FC236}">
                <a16:creationId xmlns:a16="http://schemas.microsoft.com/office/drawing/2014/main" xmlns="" id="{099E8B9D-77AF-459D-BB99-4966B68050EE}"/>
              </a:ext>
            </a:extLst>
          </p:cNvPr>
          <p:cNvSpPr txBox="1">
            <a:spLocks/>
          </p:cNvSpPr>
          <p:nvPr/>
        </p:nvSpPr>
        <p:spPr>
          <a:xfrm>
            <a:off x="1101300" y="10326301"/>
            <a:ext cx="10580467" cy="1277204"/>
          </a:xfrm>
          <a:prstGeom prst="rect">
            <a:avLst/>
          </a:prstGeom>
        </p:spPr>
        <p:txBody>
          <a:bodyPr vert="horz" lIns="150781" tIns="75390" rIns="150781" bIns="75390" rtlCol="0" anchor="ctr"/>
          <a:lstStyle>
            <a:defPPr>
              <a:defRPr lang="es-CO"/>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1130821">
              <a:defRPr/>
            </a:pPr>
            <a:r>
              <a:rPr lang="es-CO" sz="2000" dirty="0">
                <a:solidFill>
                  <a:schemeClr val="bg1">
                    <a:lumMod val="50000"/>
                  </a:schemeClr>
                </a:solidFill>
                <a:latin typeface="Calibri"/>
              </a:rPr>
              <a:t>Fuente: Ultimo informe Ejecutivos PQRD publicados por la SNS-  (Enero a diciembre de 2020)</a:t>
            </a:r>
          </a:p>
          <a:p>
            <a:pPr algn="l" defTabSz="1130821">
              <a:defRPr/>
            </a:pPr>
            <a:r>
              <a:rPr lang="es-ES" sz="2000" i="1" dirty="0">
                <a:solidFill>
                  <a:schemeClr val="bg1">
                    <a:lumMod val="50000"/>
                  </a:schemeClr>
                </a:solidFill>
              </a:rPr>
              <a:t># DE PQRSPOR CADA 1.000 AFILIADOS </a:t>
            </a:r>
          </a:p>
          <a:p>
            <a:pPr algn="l" defTabSz="1130821">
              <a:defRPr/>
            </a:pPr>
            <a:endParaRPr lang="es-ES" sz="2000" dirty="0">
              <a:solidFill>
                <a:schemeClr val="bg1">
                  <a:lumMod val="50000"/>
                </a:schemeClr>
              </a:solidFill>
            </a:endParaRPr>
          </a:p>
        </p:txBody>
      </p:sp>
      <p:sp>
        <p:nvSpPr>
          <p:cNvPr id="48" name="CuadroTexto 47">
            <a:extLst>
              <a:ext uri="{FF2B5EF4-FFF2-40B4-BE49-F238E27FC236}">
                <a16:creationId xmlns:a16="http://schemas.microsoft.com/office/drawing/2014/main" xmlns="" id="{2ECC766A-9B10-421E-9B27-1726D0C0EA42}"/>
              </a:ext>
            </a:extLst>
          </p:cNvPr>
          <p:cNvSpPr txBox="1"/>
          <p:nvPr/>
        </p:nvSpPr>
        <p:spPr>
          <a:xfrm>
            <a:off x="794812" y="9446766"/>
            <a:ext cx="18675637" cy="1200329"/>
          </a:xfrm>
          <a:prstGeom prst="rect">
            <a:avLst/>
          </a:prstGeom>
          <a:noFill/>
        </p:spPr>
        <p:txBody>
          <a:bodyPr wrap="square" rtlCol="0">
            <a:spAutoFit/>
          </a:bodyPr>
          <a:lstStyle/>
          <a:p>
            <a:pPr marL="571500" indent="-571500">
              <a:buFont typeface="Arial" panose="020B0604020202020204" pitchFamily="34" charset="0"/>
              <a:buChar char="•"/>
            </a:pPr>
            <a:r>
              <a:rPr lang="es-ES" sz="2400" b="1" dirty="0">
                <a:solidFill>
                  <a:schemeClr val="bg1">
                    <a:lumMod val="50000"/>
                  </a:schemeClr>
                </a:solidFill>
              </a:rPr>
              <a:t>Todo el sector incrementó  la tasa acumulada de quejas el 30%, Famisanar tuvo un incremento del 13%</a:t>
            </a:r>
          </a:p>
          <a:p>
            <a:pPr marL="571500" indent="-571500">
              <a:buFont typeface="Arial" panose="020B0604020202020204" pitchFamily="34" charset="0"/>
              <a:buChar char="•"/>
            </a:pPr>
            <a:r>
              <a:rPr lang="es-ES" sz="2400" b="1" dirty="0">
                <a:solidFill>
                  <a:schemeClr val="bg1">
                    <a:lumMod val="50000"/>
                  </a:schemeClr>
                </a:solidFill>
              </a:rPr>
              <a:t>Famisanar se encuentra por debajo de la media del sector, mejorando posicionamiento pasando de la posición 9  a la 7</a:t>
            </a:r>
          </a:p>
          <a:p>
            <a:pPr marL="571500" indent="-571500">
              <a:buFont typeface="Arial" panose="020B0604020202020204" pitchFamily="34" charset="0"/>
              <a:buChar char="•"/>
            </a:pPr>
            <a:endParaRPr lang="es-CO" sz="2400" b="1" dirty="0">
              <a:solidFill>
                <a:schemeClr val="bg1">
                  <a:lumMod val="50000"/>
                </a:schemeClr>
              </a:solidFill>
            </a:endParaRPr>
          </a:p>
        </p:txBody>
      </p:sp>
      <p:graphicFrame>
        <p:nvGraphicFramePr>
          <p:cNvPr id="71" name="Gráfico 70">
            <a:extLst>
              <a:ext uri="{FF2B5EF4-FFF2-40B4-BE49-F238E27FC236}">
                <a16:creationId xmlns:a16="http://schemas.microsoft.com/office/drawing/2014/main" xmlns="" id="{4C84C6D6-07DC-46D4-BD9A-0239FD9CD417}"/>
              </a:ext>
            </a:extLst>
          </p:cNvPr>
          <p:cNvGraphicFramePr>
            <a:graphicFrameLocks/>
          </p:cNvGraphicFramePr>
          <p:nvPr>
            <p:extLst>
              <p:ext uri="{D42A27DB-BD31-4B8C-83A1-F6EECF244321}">
                <p14:modId xmlns:p14="http://schemas.microsoft.com/office/powerpoint/2010/main" xmlns="" val="594082879"/>
              </p:ext>
            </p:extLst>
          </p:nvPr>
        </p:nvGraphicFramePr>
        <p:xfrm>
          <a:off x="1416825" y="2190585"/>
          <a:ext cx="7187966" cy="7271113"/>
        </p:xfrm>
        <a:graphic>
          <a:graphicData uri="http://schemas.openxmlformats.org/drawingml/2006/chart">
            <c:chart xmlns:c="http://schemas.openxmlformats.org/drawingml/2006/chart" xmlns:r="http://schemas.openxmlformats.org/officeDocument/2006/relationships" r:id="rId7"/>
          </a:graphicData>
        </a:graphic>
      </p:graphicFrame>
      <p:sp>
        <p:nvSpPr>
          <p:cNvPr id="72" name="CuadroTexto 71">
            <a:extLst>
              <a:ext uri="{FF2B5EF4-FFF2-40B4-BE49-F238E27FC236}">
                <a16:creationId xmlns:a16="http://schemas.microsoft.com/office/drawing/2014/main" xmlns="" id="{F6615293-E456-4CE4-8076-8EEB9A753F30}"/>
              </a:ext>
            </a:extLst>
          </p:cNvPr>
          <p:cNvSpPr txBox="1"/>
          <p:nvPr/>
        </p:nvSpPr>
        <p:spPr>
          <a:xfrm>
            <a:off x="13572130" y="1651625"/>
            <a:ext cx="2940998" cy="461665"/>
          </a:xfrm>
          <a:prstGeom prst="rect">
            <a:avLst/>
          </a:prstGeom>
          <a:noFill/>
        </p:spPr>
        <p:txBody>
          <a:bodyPr wrap="none" rtlCol="0">
            <a:spAutoFit/>
          </a:bodyPr>
          <a:lstStyle/>
          <a:p>
            <a:r>
              <a:rPr lang="es-ES" sz="2400" b="1" dirty="0">
                <a:solidFill>
                  <a:schemeClr val="bg2">
                    <a:lumMod val="10000"/>
                  </a:schemeClr>
                </a:solidFill>
              </a:rPr>
              <a:t>Tasa Acumulada 2020</a:t>
            </a:r>
            <a:endParaRPr lang="es-CO" sz="2400" b="1" dirty="0">
              <a:solidFill>
                <a:schemeClr val="bg2">
                  <a:lumMod val="10000"/>
                </a:schemeClr>
              </a:solidFill>
            </a:endParaRPr>
          </a:p>
        </p:txBody>
      </p:sp>
      <p:graphicFrame>
        <p:nvGraphicFramePr>
          <p:cNvPr id="73" name="Gráfico 72">
            <a:extLst>
              <a:ext uri="{FF2B5EF4-FFF2-40B4-BE49-F238E27FC236}">
                <a16:creationId xmlns:a16="http://schemas.microsoft.com/office/drawing/2014/main" xmlns="" id="{2BE967B0-C099-4EE2-B41B-F044BDC7A4F6}"/>
              </a:ext>
            </a:extLst>
          </p:cNvPr>
          <p:cNvGraphicFramePr>
            <a:graphicFrameLocks/>
          </p:cNvGraphicFramePr>
          <p:nvPr>
            <p:extLst>
              <p:ext uri="{D42A27DB-BD31-4B8C-83A1-F6EECF244321}">
                <p14:modId xmlns:p14="http://schemas.microsoft.com/office/powerpoint/2010/main" xmlns="" val="4134948876"/>
              </p:ext>
            </p:extLst>
          </p:nvPr>
        </p:nvGraphicFramePr>
        <p:xfrm>
          <a:off x="11065835" y="2332359"/>
          <a:ext cx="7294295" cy="7088579"/>
        </p:xfrm>
        <a:graphic>
          <a:graphicData uri="http://schemas.openxmlformats.org/drawingml/2006/chart">
            <c:chart xmlns:c="http://schemas.openxmlformats.org/drawingml/2006/chart" xmlns:r="http://schemas.openxmlformats.org/officeDocument/2006/relationships" r:id="rId8"/>
          </a:graphicData>
        </a:graphic>
      </p:graphicFrame>
      <p:sp>
        <p:nvSpPr>
          <p:cNvPr id="74" name="Rectángulo 73">
            <a:extLst>
              <a:ext uri="{FF2B5EF4-FFF2-40B4-BE49-F238E27FC236}">
                <a16:creationId xmlns:a16="http://schemas.microsoft.com/office/drawing/2014/main" xmlns="" id="{E10C59DE-B7C7-45DD-B930-82E33D4EA111}"/>
              </a:ext>
            </a:extLst>
          </p:cNvPr>
          <p:cNvSpPr/>
          <p:nvPr/>
        </p:nvSpPr>
        <p:spPr>
          <a:xfrm>
            <a:off x="16513128" y="3481777"/>
            <a:ext cx="1847002" cy="861774"/>
          </a:xfrm>
          <a:prstGeom prst="rect">
            <a:avLst/>
          </a:prstGeom>
          <a:noFill/>
        </p:spPr>
        <p:txBody>
          <a:bodyPr wrap="square" lIns="91440" tIns="45720" rIns="91440" bIns="4572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s-ES" sz="3600" b="1" cap="none" spc="0" dirty="0">
                <a:ln w="0"/>
                <a:solidFill>
                  <a:srgbClr val="0070C0"/>
                </a:solidFill>
                <a:effectLst>
                  <a:outerShdw blurRad="38100" dist="19050" dir="2700000" algn="tl" rotWithShape="0">
                    <a:schemeClr val="dk1">
                      <a:alpha val="40000"/>
                    </a:schemeClr>
                  </a:outerShdw>
                </a:effectLst>
              </a:rPr>
              <a:t>24.7</a:t>
            </a:r>
          </a:p>
          <a:p>
            <a:pPr algn="ctr"/>
            <a:r>
              <a:rPr lang="es-ES" sz="1400" b="1" cap="none" spc="0" dirty="0">
                <a:ln w="0"/>
                <a:solidFill>
                  <a:srgbClr val="0070C0"/>
                </a:solidFill>
                <a:effectLst>
                  <a:outerShdw blurRad="38100" dist="19050" dir="2700000" algn="tl" rotWithShape="0">
                    <a:schemeClr val="dk1">
                      <a:alpha val="40000"/>
                    </a:schemeClr>
                  </a:outerShdw>
                </a:effectLst>
              </a:rPr>
              <a:t>Media del Sector</a:t>
            </a:r>
          </a:p>
        </p:txBody>
      </p:sp>
      <p:cxnSp>
        <p:nvCxnSpPr>
          <p:cNvPr id="75" name="Conector recto de flecha 74">
            <a:extLst>
              <a:ext uri="{FF2B5EF4-FFF2-40B4-BE49-F238E27FC236}">
                <a16:creationId xmlns:a16="http://schemas.microsoft.com/office/drawing/2014/main" xmlns="" id="{2F992883-E0F0-4AFA-8EC5-7D5EBDFE764C}"/>
              </a:ext>
            </a:extLst>
          </p:cNvPr>
          <p:cNvCxnSpPr/>
          <p:nvPr/>
        </p:nvCxnSpPr>
        <p:spPr>
          <a:xfrm flipV="1">
            <a:off x="13885235" y="3866498"/>
            <a:ext cx="2627893" cy="1"/>
          </a:xfrm>
          <a:prstGeom prst="straightConnector1">
            <a:avLst/>
          </a:prstGeom>
          <a:ln w="28575">
            <a:prstDash val="sysDot"/>
            <a:tailEnd type="triangle"/>
          </a:ln>
        </p:spPr>
        <p:style>
          <a:lnRef idx="3">
            <a:schemeClr val="dk1"/>
          </a:lnRef>
          <a:fillRef idx="0">
            <a:schemeClr val="dk1"/>
          </a:fillRef>
          <a:effectRef idx="2">
            <a:schemeClr val="dk1"/>
          </a:effectRef>
          <a:fontRef idx="minor">
            <a:schemeClr val="tx1"/>
          </a:fontRef>
        </p:style>
      </p:cxnSp>
      <p:sp>
        <p:nvSpPr>
          <p:cNvPr id="76" name="CuadroTexto 75">
            <a:extLst>
              <a:ext uri="{FF2B5EF4-FFF2-40B4-BE49-F238E27FC236}">
                <a16:creationId xmlns:a16="http://schemas.microsoft.com/office/drawing/2014/main" xmlns="" id="{08C935CC-4D30-4C3E-A578-D5128FF5B5B1}"/>
              </a:ext>
            </a:extLst>
          </p:cNvPr>
          <p:cNvSpPr txBox="1"/>
          <p:nvPr/>
        </p:nvSpPr>
        <p:spPr>
          <a:xfrm>
            <a:off x="4088203" y="1587169"/>
            <a:ext cx="2940998" cy="461665"/>
          </a:xfrm>
          <a:prstGeom prst="rect">
            <a:avLst/>
          </a:prstGeom>
          <a:noFill/>
        </p:spPr>
        <p:txBody>
          <a:bodyPr wrap="none" rtlCol="0">
            <a:spAutoFit/>
          </a:bodyPr>
          <a:lstStyle/>
          <a:p>
            <a:r>
              <a:rPr lang="es-ES" sz="2400" b="1" dirty="0">
                <a:solidFill>
                  <a:schemeClr val="bg2">
                    <a:lumMod val="10000"/>
                  </a:schemeClr>
                </a:solidFill>
              </a:rPr>
              <a:t>Tasa Acumulada 2019</a:t>
            </a:r>
            <a:endParaRPr lang="es-CO" sz="2400" b="1" dirty="0">
              <a:solidFill>
                <a:schemeClr val="bg2">
                  <a:lumMod val="10000"/>
                </a:schemeClr>
              </a:solidFill>
            </a:endParaRPr>
          </a:p>
        </p:txBody>
      </p:sp>
      <p:sp>
        <p:nvSpPr>
          <p:cNvPr id="77" name="Rectángulo 76">
            <a:extLst>
              <a:ext uri="{FF2B5EF4-FFF2-40B4-BE49-F238E27FC236}">
                <a16:creationId xmlns:a16="http://schemas.microsoft.com/office/drawing/2014/main" xmlns="" id="{09C19E72-38DD-4028-ADCB-F51F8DFAD789}"/>
              </a:ext>
            </a:extLst>
          </p:cNvPr>
          <p:cNvSpPr/>
          <p:nvPr/>
        </p:nvSpPr>
        <p:spPr>
          <a:xfrm>
            <a:off x="6757789" y="3816612"/>
            <a:ext cx="1847002" cy="861774"/>
          </a:xfrm>
          <a:prstGeom prst="rect">
            <a:avLst/>
          </a:prstGeom>
          <a:noFill/>
        </p:spPr>
        <p:txBody>
          <a:bodyPr wrap="square" lIns="91440" tIns="45720" rIns="91440" bIns="4572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s-ES" sz="3600" b="1" cap="none" spc="0" dirty="0">
                <a:ln w="0"/>
                <a:solidFill>
                  <a:srgbClr val="0070C0"/>
                </a:solidFill>
                <a:effectLst>
                  <a:outerShdw blurRad="38100" dist="19050" dir="2700000" algn="tl" rotWithShape="0">
                    <a:schemeClr val="dk1">
                      <a:alpha val="40000"/>
                    </a:schemeClr>
                  </a:outerShdw>
                </a:effectLst>
              </a:rPr>
              <a:t>19</a:t>
            </a:r>
          </a:p>
          <a:p>
            <a:pPr algn="ctr"/>
            <a:r>
              <a:rPr lang="es-ES" sz="1400" b="1" cap="none" spc="0" dirty="0">
                <a:ln w="0"/>
                <a:solidFill>
                  <a:srgbClr val="0070C0"/>
                </a:solidFill>
                <a:effectLst>
                  <a:outerShdw blurRad="38100" dist="19050" dir="2700000" algn="tl" rotWithShape="0">
                    <a:schemeClr val="dk1">
                      <a:alpha val="40000"/>
                    </a:schemeClr>
                  </a:outerShdw>
                </a:effectLst>
              </a:rPr>
              <a:t>Media del Sector</a:t>
            </a:r>
          </a:p>
        </p:txBody>
      </p:sp>
      <p:cxnSp>
        <p:nvCxnSpPr>
          <p:cNvPr id="78" name="Conector recto de flecha 77">
            <a:extLst>
              <a:ext uri="{FF2B5EF4-FFF2-40B4-BE49-F238E27FC236}">
                <a16:creationId xmlns:a16="http://schemas.microsoft.com/office/drawing/2014/main" xmlns="" id="{4DBAFA55-C518-4B98-94CA-EC081DB5C518}"/>
              </a:ext>
            </a:extLst>
          </p:cNvPr>
          <p:cNvCxnSpPr/>
          <p:nvPr/>
        </p:nvCxnSpPr>
        <p:spPr>
          <a:xfrm flipV="1">
            <a:off x="4236225" y="4263106"/>
            <a:ext cx="2627893" cy="1"/>
          </a:xfrm>
          <a:prstGeom prst="straightConnector1">
            <a:avLst/>
          </a:prstGeom>
          <a:ln w="28575">
            <a:prstDash val="sysDot"/>
            <a:tailEnd type="triangle"/>
          </a:ln>
        </p:spPr>
        <p:style>
          <a:lnRef idx="3">
            <a:schemeClr val="dk1"/>
          </a:lnRef>
          <a:fillRef idx="0">
            <a:schemeClr val="dk1"/>
          </a:fillRef>
          <a:effectRef idx="2">
            <a:schemeClr val="dk1"/>
          </a:effectRef>
          <a:fontRef idx="minor">
            <a:schemeClr val="tx1"/>
          </a:fontRef>
        </p:style>
      </p:cxnSp>
      <p:sp>
        <p:nvSpPr>
          <p:cNvPr id="4" name="Elipse 3">
            <a:extLst>
              <a:ext uri="{FF2B5EF4-FFF2-40B4-BE49-F238E27FC236}">
                <a16:creationId xmlns:a16="http://schemas.microsoft.com/office/drawing/2014/main" xmlns="" id="{D810056E-DB7B-4C54-AC2F-AE5D96325BFB}"/>
              </a:ext>
            </a:extLst>
          </p:cNvPr>
          <p:cNvSpPr/>
          <p:nvPr/>
        </p:nvSpPr>
        <p:spPr>
          <a:xfrm>
            <a:off x="2276025" y="4128108"/>
            <a:ext cx="360000" cy="360000"/>
          </a:xfrm>
          <a:prstGeom prst="ellipse">
            <a:avLst/>
          </a:prstGeom>
          <a:ln w="3175"/>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7" name="Elipse 46">
            <a:extLst>
              <a:ext uri="{FF2B5EF4-FFF2-40B4-BE49-F238E27FC236}">
                <a16:creationId xmlns:a16="http://schemas.microsoft.com/office/drawing/2014/main" xmlns="" id="{009A560D-7115-4D96-BA84-A95194910498}"/>
              </a:ext>
            </a:extLst>
          </p:cNvPr>
          <p:cNvSpPr/>
          <p:nvPr/>
        </p:nvSpPr>
        <p:spPr>
          <a:xfrm>
            <a:off x="12059142" y="5586174"/>
            <a:ext cx="360000" cy="360000"/>
          </a:xfrm>
          <a:prstGeom prst="ellipse">
            <a:avLst/>
          </a:prstGeom>
          <a:ln w="3175"/>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9" name="object 7">
            <a:extLst>
              <a:ext uri="{FF2B5EF4-FFF2-40B4-BE49-F238E27FC236}">
                <a16:creationId xmlns:a16="http://schemas.microsoft.com/office/drawing/2014/main" xmlns="" id="{4272FD5A-1816-4671-9C74-B045333F2F7F}"/>
              </a:ext>
            </a:extLst>
          </p:cNvPr>
          <p:cNvSpPr/>
          <p:nvPr/>
        </p:nvSpPr>
        <p:spPr>
          <a:xfrm>
            <a:off x="351171" y="635551"/>
            <a:ext cx="1203800" cy="977635"/>
          </a:xfrm>
          <a:prstGeom prst="rect">
            <a:avLst/>
          </a:prstGeom>
          <a:blipFill>
            <a:blip r:embed="rId9" cstate="print"/>
            <a:stretch>
              <a:fillRect/>
            </a:stretch>
          </a:blipFill>
        </p:spPr>
        <p:txBody>
          <a:bodyPr wrap="square" lIns="0" tIns="0" rIns="0" bIns="0" rtlCol="0"/>
          <a:lstStyle/>
          <a:p>
            <a:endParaRPr sz="1400"/>
          </a:p>
        </p:txBody>
      </p:sp>
      <p:sp>
        <p:nvSpPr>
          <p:cNvPr id="50" name="object 9">
            <a:extLst>
              <a:ext uri="{FF2B5EF4-FFF2-40B4-BE49-F238E27FC236}">
                <a16:creationId xmlns:a16="http://schemas.microsoft.com/office/drawing/2014/main" xmlns="" id="{A700A3C3-3CAE-4260-9D6E-D8F0519116D5}"/>
              </a:ext>
            </a:extLst>
          </p:cNvPr>
          <p:cNvSpPr/>
          <p:nvPr/>
        </p:nvSpPr>
        <p:spPr>
          <a:xfrm>
            <a:off x="1279300" y="300483"/>
            <a:ext cx="366363" cy="1510665"/>
          </a:xfrm>
          <a:custGeom>
            <a:avLst/>
            <a:gdLst/>
            <a:ahLst/>
            <a:cxnLst/>
            <a:rect l="l" t="t" r="r" b="b"/>
            <a:pathLst>
              <a:path w="305435" h="1510664">
                <a:moveTo>
                  <a:pt x="304985" y="0"/>
                </a:moveTo>
                <a:lnTo>
                  <a:pt x="0" y="0"/>
                </a:lnTo>
                <a:lnTo>
                  <a:pt x="0" y="1510613"/>
                </a:lnTo>
                <a:lnTo>
                  <a:pt x="304985" y="1510613"/>
                </a:lnTo>
                <a:lnTo>
                  <a:pt x="304985" y="0"/>
                </a:lnTo>
                <a:close/>
              </a:path>
            </a:pathLst>
          </a:custGeom>
          <a:solidFill>
            <a:srgbClr val="FFFFFF"/>
          </a:solidFill>
        </p:spPr>
        <p:txBody>
          <a:bodyPr wrap="square" lIns="0" tIns="0" rIns="0" bIns="0" rtlCol="0"/>
          <a:lstStyle/>
          <a:p>
            <a:endParaRPr sz="1400"/>
          </a:p>
        </p:txBody>
      </p:sp>
      <p:sp>
        <p:nvSpPr>
          <p:cNvPr id="51" name="object 10">
            <a:extLst>
              <a:ext uri="{FF2B5EF4-FFF2-40B4-BE49-F238E27FC236}">
                <a16:creationId xmlns:a16="http://schemas.microsoft.com/office/drawing/2014/main" xmlns="" id="{1B45CCB1-6B59-43F2-90C0-96171D1E42CE}"/>
              </a:ext>
            </a:extLst>
          </p:cNvPr>
          <p:cNvSpPr/>
          <p:nvPr/>
        </p:nvSpPr>
        <p:spPr>
          <a:xfrm>
            <a:off x="1270389" y="383643"/>
            <a:ext cx="201982" cy="1510613"/>
          </a:xfrm>
          <a:prstGeom prst="rect">
            <a:avLst/>
          </a:prstGeom>
          <a:blipFill>
            <a:blip r:embed="rId10" cstate="print"/>
            <a:stretch>
              <a:fillRect/>
            </a:stretch>
          </a:blipFill>
        </p:spPr>
        <p:txBody>
          <a:bodyPr wrap="square" lIns="0" tIns="0" rIns="0" bIns="0" rtlCol="0"/>
          <a:lstStyle/>
          <a:p>
            <a:endParaRPr sz="1400"/>
          </a:p>
        </p:txBody>
      </p:sp>
      <p:sp>
        <p:nvSpPr>
          <p:cNvPr id="52" name="object 11">
            <a:extLst>
              <a:ext uri="{FF2B5EF4-FFF2-40B4-BE49-F238E27FC236}">
                <a16:creationId xmlns:a16="http://schemas.microsoft.com/office/drawing/2014/main" xmlns="" id="{76D3D9A8-E554-4B77-9A11-EDA8FC98DA10}"/>
              </a:ext>
            </a:extLst>
          </p:cNvPr>
          <p:cNvSpPr/>
          <p:nvPr/>
        </p:nvSpPr>
        <p:spPr>
          <a:xfrm>
            <a:off x="1354596" y="383643"/>
            <a:ext cx="366363" cy="1510665"/>
          </a:xfrm>
          <a:custGeom>
            <a:avLst/>
            <a:gdLst/>
            <a:ahLst/>
            <a:cxnLst/>
            <a:rect l="l" t="t" r="r" b="b"/>
            <a:pathLst>
              <a:path w="305435" h="1510664">
                <a:moveTo>
                  <a:pt x="304985" y="0"/>
                </a:moveTo>
                <a:lnTo>
                  <a:pt x="0" y="0"/>
                </a:lnTo>
                <a:lnTo>
                  <a:pt x="0" y="1510613"/>
                </a:lnTo>
                <a:lnTo>
                  <a:pt x="304985" y="1510613"/>
                </a:lnTo>
                <a:lnTo>
                  <a:pt x="304985" y="0"/>
                </a:lnTo>
                <a:close/>
              </a:path>
            </a:pathLst>
          </a:custGeom>
          <a:solidFill>
            <a:srgbClr val="FFFFFF"/>
          </a:solidFill>
        </p:spPr>
        <p:txBody>
          <a:bodyPr wrap="square" lIns="0" tIns="0" rIns="0" bIns="0" rtlCol="0"/>
          <a:lstStyle/>
          <a:p>
            <a:endParaRPr sz="1400"/>
          </a:p>
        </p:txBody>
      </p:sp>
      <p:sp>
        <p:nvSpPr>
          <p:cNvPr id="53" name="object 2">
            <a:extLst>
              <a:ext uri="{FF2B5EF4-FFF2-40B4-BE49-F238E27FC236}">
                <a16:creationId xmlns:a16="http://schemas.microsoft.com/office/drawing/2014/main" xmlns="" id="{C48BB158-BF0C-46F5-8F91-4D74A55A9775}"/>
              </a:ext>
            </a:extLst>
          </p:cNvPr>
          <p:cNvSpPr txBox="1">
            <a:spLocks/>
          </p:cNvSpPr>
          <p:nvPr/>
        </p:nvSpPr>
        <p:spPr>
          <a:xfrm>
            <a:off x="1432994" y="-54460"/>
            <a:ext cx="17061789" cy="1675459"/>
          </a:xfrm>
          <a:prstGeom prst="rect">
            <a:avLst/>
          </a:prstGeom>
        </p:spPr>
        <p:txBody>
          <a:bodyPr vert="horz" wrap="square" lIns="0" tIns="13335" rIns="0" bIns="0" rtlCol="0">
            <a:spAutoFit/>
          </a:bodyPr>
          <a:lstStyle>
            <a:lvl1pPr>
              <a:defRPr sz="9550" b="1" i="0">
                <a:solidFill>
                  <a:schemeClr val="bg1"/>
                </a:solidFill>
                <a:latin typeface="Calibri"/>
                <a:ea typeface="+mj-ea"/>
                <a:cs typeface="Calibri"/>
              </a:defRPr>
            </a:lvl1pPr>
          </a:lstStyle>
          <a:p>
            <a:pPr defTabSz="914400"/>
            <a:r>
              <a:rPr lang="es-CO" sz="5400" kern="0" dirty="0">
                <a:solidFill>
                  <a:srgbClr val="1C4583"/>
                </a:solidFill>
              </a:rPr>
              <a:t>Comportamiento </a:t>
            </a:r>
            <a:r>
              <a:rPr lang="es-MX" sz="5400" kern="0" dirty="0">
                <a:solidFill>
                  <a:srgbClr val="1C4583"/>
                </a:solidFill>
              </a:rPr>
              <a:t>Quejas, Reclamos </a:t>
            </a:r>
          </a:p>
          <a:p>
            <a:pPr defTabSz="914400"/>
            <a:r>
              <a:rPr lang="es-MX" sz="5400" kern="0" dirty="0">
                <a:solidFill>
                  <a:srgbClr val="1C4583"/>
                </a:solidFill>
              </a:rPr>
              <a:t> y Solicitudes de usuarios</a:t>
            </a:r>
            <a:endParaRPr lang="es-ES" sz="5400" kern="0" dirty="0">
              <a:solidFill>
                <a:srgbClr val="1C4583"/>
              </a:solidFill>
            </a:endParaRPr>
          </a:p>
        </p:txBody>
      </p:sp>
    </p:spTree>
    <p:extLst>
      <p:ext uri="{BB962C8B-B14F-4D97-AF65-F5344CB8AC3E}">
        <p14:creationId xmlns:p14="http://schemas.microsoft.com/office/powerpoint/2010/main" xmlns="" val="332813992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object 28"/>
          <p:cNvSpPr/>
          <p:nvPr/>
        </p:nvSpPr>
        <p:spPr>
          <a:xfrm>
            <a:off x="16243583" y="2463593"/>
            <a:ext cx="111253" cy="108436"/>
          </a:xfrm>
          <a:prstGeom prst="rect">
            <a:avLst/>
          </a:prstGeom>
          <a:blipFill>
            <a:blip r:embed="rId3" cstate="print"/>
            <a:stretch>
              <a:fillRect/>
            </a:stretch>
          </a:blipFill>
        </p:spPr>
        <p:txBody>
          <a:bodyPr wrap="square" lIns="0" tIns="0" rIns="0" bIns="0" rtlCol="0"/>
          <a:lstStyle/>
          <a:p>
            <a:endParaRPr/>
          </a:p>
        </p:txBody>
      </p:sp>
      <p:sp>
        <p:nvSpPr>
          <p:cNvPr id="29" name="object 29"/>
          <p:cNvSpPr/>
          <p:nvPr/>
        </p:nvSpPr>
        <p:spPr>
          <a:xfrm>
            <a:off x="16092571" y="2487616"/>
            <a:ext cx="405765" cy="155575"/>
          </a:xfrm>
          <a:custGeom>
            <a:avLst/>
            <a:gdLst/>
            <a:ahLst/>
            <a:cxnLst/>
            <a:rect l="l" t="t" r="r" b="b"/>
            <a:pathLst>
              <a:path w="405765" h="155575">
                <a:moveTo>
                  <a:pt x="25234" y="0"/>
                </a:moveTo>
                <a:lnTo>
                  <a:pt x="15363" y="1938"/>
                </a:lnTo>
                <a:lnTo>
                  <a:pt x="7347" y="7240"/>
                </a:lnTo>
                <a:lnTo>
                  <a:pt x="1966" y="15134"/>
                </a:lnTo>
                <a:lnTo>
                  <a:pt x="0" y="24847"/>
                </a:lnTo>
                <a:lnTo>
                  <a:pt x="0" y="30292"/>
                </a:lnTo>
                <a:lnTo>
                  <a:pt x="2020" y="35862"/>
                </a:lnTo>
                <a:lnTo>
                  <a:pt x="5853" y="40271"/>
                </a:lnTo>
                <a:lnTo>
                  <a:pt x="35282" y="82149"/>
                </a:lnTo>
                <a:lnTo>
                  <a:pt x="73951" y="116242"/>
                </a:lnTo>
                <a:lnTo>
                  <a:pt x="119691" y="141085"/>
                </a:lnTo>
                <a:lnTo>
                  <a:pt x="170329" y="155209"/>
                </a:lnTo>
                <a:lnTo>
                  <a:pt x="181564" y="138711"/>
                </a:lnTo>
                <a:lnTo>
                  <a:pt x="196758" y="125968"/>
                </a:lnTo>
                <a:lnTo>
                  <a:pt x="214819" y="117754"/>
                </a:lnTo>
                <a:lnTo>
                  <a:pt x="234652" y="114844"/>
                </a:lnTo>
                <a:lnTo>
                  <a:pt x="336684" y="114844"/>
                </a:lnTo>
                <a:lnTo>
                  <a:pt x="344953" y="108750"/>
                </a:lnTo>
                <a:lnTo>
                  <a:pt x="204140" y="108750"/>
                </a:lnTo>
                <a:lnTo>
                  <a:pt x="158204" y="102661"/>
                </a:lnTo>
                <a:lnTo>
                  <a:pt x="115821" y="84933"/>
                </a:lnTo>
                <a:lnTo>
                  <a:pt x="79024" y="56373"/>
                </a:lnTo>
                <a:lnTo>
                  <a:pt x="49851" y="17790"/>
                </a:lnTo>
                <a:lnTo>
                  <a:pt x="44711" y="9846"/>
                </a:lnTo>
                <a:lnTo>
                  <a:pt x="38764" y="4304"/>
                </a:lnTo>
                <a:lnTo>
                  <a:pt x="32207" y="1058"/>
                </a:lnTo>
                <a:lnTo>
                  <a:pt x="25234" y="0"/>
                </a:lnTo>
                <a:close/>
              </a:path>
              <a:path w="405765" h="155575">
                <a:moveTo>
                  <a:pt x="336684" y="114844"/>
                </a:moveTo>
                <a:lnTo>
                  <a:pt x="234652" y="114844"/>
                </a:lnTo>
                <a:lnTo>
                  <a:pt x="250924" y="116738"/>
                </a:lnTo>
                <a:lnTo>
                  <a:pt x="266192" y="122131"/>
                </a:lnTo>
                <a:lnTo>
                  <a:pt x="279726" y="130592"/>
                </a:lnTo>
                <a:lnTo>
                  <a:pt x="290797" y="141692"/>
                </a:lnTo>
                <a:lnTo>
                  <a:pt x="323493" y="124564"/>
                </a:lnTo>
                <a:lnTo>
                  <a:pt x="336684" y="114844"/>
                </a:lnTo>
                <a:close/>
              </a:path>
              <a:path w="405765" h="155575">
                <a:moveTo>
                  <a:pt x="380124" y="6345"/>
                </a:moveTo>
                <a:lnTo>
                  <a:pt x="371339" y="6345"/>
                </a:lnTo>
                <a:lnTo>
                  <a:pt x="362941" y="11025"/>
                </a:lnTo>
                <a:lnTo>
                  <a:pt x="358491" y="18229"/>
                </a:lnTo>
                <a:lnTo>
                  <a:pt x="330847" y="55308"/>
                </a:lnTo>
                <a:lnTo>
                  <a:pt x="294261" y="83877"/>
                </a:lnTo>
                <a:lnTo>
                  <a:pt x="251203" y="102251"/>
                </a:lnTo>
                <a:lnTo>
                  <a:pt x="204140" y="108750"/>
                </a:lnTo>
                <a:lnTo>
                  <a:pt x="344953" y="108750"/>
                </a:lnTo>
                <a:lnTo>
                  <a:pt x="353040" y="102791"/>
                </a:lnTo>
                <a:lnTo>
                  <a:pt x="378658" y="76657"/>
                </a:lnTo>
                <a:lnTo>
                  <a:pt x="399568" y="46448"/>
                </a:lnTo>
                <a:lnTo>
                  <a:pt x="403160" y="42113"/>
                </a:lnTo>
                <a:lnTo>
                  <a:pt x="405149" y="36532"/>
                </a:lnTo>
                <a:lnTo>
                  <a:pt x="405149" y="31025"/>
                </a:lnTo>
                <a:lnTo>
                  <a:pt x="403190" y="21452"/>
                </a:lnTo>
                <a:lnTo>
                  <a:pt x="397839" y="13604"/>
                </a:lnTo>
                <a:lnTo>
                  <a:pt x="389887" y="8296"/>
                </a:lnTo>
                <a:lnTo>
                  <a:pt x="380124" y="6345"/>
                </a:lnTo>
                <a:close/>
              </a:path>
            </a:pathLst>
          </a:custGeom>
          <a:solidFill>
            <a:srgbClr val="FFFFFF"/>
          </a:solidFill>
        </p:spPr>
        <p:txBody>
          <a:bodyPr wrap="square" lIns="0" tIns="0" rIns="0" bIns="0" rtlCol="0"/>
          <a:lstStyle/>
          <a:p>
            <a:endParaRPr/>
          </a:p>
        </p:txBody>
      </p:sp>
      <p:sp>
        <p:nvSpPr>
          <p:cNvPr id="30" name="object 30"/>
          <p:cNvSpPr/>
          <p:nvPr/>
        </p:nvSpPr>
        <p:spPr>
          <a:xfrm>
            <a:off x="16278322" y="792962"/>
            <a:ext cx="111158" cy="108499"/>
          </a:xfrm>
          <a:prstGeom prst="rect">
            <a:avLst/>
          </a:prstGeom>
          <a:blipFill>
            <a:blip r:embed="rId4" cstate="print"/>
            <a:stretch>
              <a:fillRect/>
            </a:stretch>
          </a:blipFill>
        </p:spPr>
        <p:txBody>
          <a:bodyPr wrap="square" lIns="0" tIns="0" rIns="0" bIns="0" rtlCol="0"/>
          <a:lstStyle/>
          <a:p>
            <a:endParaRPr/>
          </a:p>
        </p:txBody>
      </p:sp>
      <p:sp>
        <p:nvSpPr>
          <p:cNvPr id="31" name="object 31"/>
          <p:cNvSpPr/>
          <p:nvPr/>
        </p:nvSpPr>
        <p:spPr>
          <a:xfrm>
            <a:off x="16153058" y="703868"/>
            <a:ext cx="382905" cy="296545"/>
          </a:xfrm>
          <a:custGeom>
            <a:avLst/>
            <a:gdLst/>
            <a:ahLst/>
            <a:cxnLst/>
            <a:rect l="l" t="t" r="r" b="b"/>
            <a:pathLst>
              <a:path w="382905" h="296544">
                <a:moveTo>
                  <a:pt x="363162" y="245753"/>
                </a:moveTo>
                <a:lnTo>
                  <a:pt x="145681" y="245753"/>
                </a:lnTo>
                <a:lnTo>
                  <a:pt x="168589" y="249511"/>
                </a:lnTo>
                <a:lnTo>
                  <a:pt x="188508" y="259961"/>
                </a:lnTo>
                <a:lnTo>
                  <a:pt x="204016" y="275867"/>
                </a:lnTo>
                <a:lnTo>
                  <a:pt x="213689" y="295993"/>
                </a:lnTo>
                <a:lnTo>
                  <a:pt x="217208" y="295385"/>
                </a:lnTo>
                <a:lnTo>
                  <a:pt x="223893" y="295385"/>
                </a:lnTo>
                <a:lnTo>
                  <a:pt x="264483" y="291538"/>
                </a:lnTo>
                <a:lnTo>
                  <a:pt x="304760" y="280097"/>
                </a:lnTo>
                <a:lnTo>
                  <a:pt x="341958" y="261790"/>
                </a:lnTo>
                <a:lnTo>
                  <a:pt x="363162" y="245753"/>
                </a:lnTo>
                <a:close/>
              </a:path>
              <a:path w="382905" h="296544">
                <a:moveTo>
                  <a:pt x="223893" y="295385"/>
                </a:moveTo>
                <a:lnTo>
                  <a:pt x="217208" y="295385"/>
                </a:lnTo>
                <a:lnTo>
                  <a:pt x="220045" y="295490"/>
                </a:lnTo>
                <a:lnTo>
                  <a:pt x="222789" y="295490"/>
                </a:lnTo>
                <a:lnTo>
                  <a:pt x="223893" y="295385"/>
                </a:lnTo>
                <a:close/>
              </a:path>
              <a:path w="382905" h="296544">
                <a:moveTo>
                  <a:pt x="31280" y="0"/>
                </a:moveTo>
                <a:lnTo>
                  <a:pt x="6172" y="30718"/>
                </a:lnTo>
                <a:lnTo>
                  <a:pt x="0" y="78156"/>
                </a:lnTo>
                <a:lnTo>
                  <a:pt x="6078" y="132404"/>
                </a:lnTo>
                <a:lnTo>
                  <a:pt x="25915" y="181892"/>
                </a:lnTo>
                <a:lnTo>
                  <a:pt x="57767" y="224947"/>
                </a:lnTo>
                <a:lnTo>
                  <a:pt x="99892" y="259900"/>
                </a:lnTo>
                <a:lnTo>
                  <a:pt x="110760" y="253957"/>
                </a:lnTo>
                <a:lnTo>
                  <a:pt x="122150" y="249509"/>
                </a:lnTo>
                <a:lnTo>
                  <a:pt x="133859" y="246720"/>
                </a:lnTo>
                <a:lnTo>
                  <a:pt x="145681" y="245753"/>
                </a:lnTo>
                <a:lnTo>
                  <a:pt x="363162" y="245753"/>
                </a:lnTo>
                <a:lnTo>
                  <a:pt x="366526" y="243209"/>
                </a:lnTo>
                <a:lnTo>
                  <a:pt x="222621" y="243209"/>
                </a:lnTo>
                <a:lnTo>
                  <a:pt x="177717" y="237291"/>
                </a:lnTo>
                <a:lnTo>
                  <a:pt x="137341" y="220603"/>
                </a:lnTo>
                <a:lnTo>
                  <a:pt x="103114" y="194746"/>
                </a:lnTo>
                <a:lnTo>
                  <a:pt x="76658" y="161319"/>
                </a:lnTo>
                <a:lnTo>
                  <a:pt x="59596" y="121923"/>
                </a:lnTo>
                <a:lnTo>
                  <a:pt x="53548" y="78156"/>
                </a:lnTo>
                <a:lnTo>
                  <a:pt x="53925" y="67826"/>
                </a:lnTo>
                <a:lnTo>
                  <a:pt x="55095" y="57127"/>
                </a:lnTo>
                <a:lnTo>
                  <a:pt x="57117" y="46250"/>
                </a:lnTo>
                <a:lnTo>
                  <a:pt x="60050" y="35383"/>
                </a:lnTo>
                <a:lnTo>
                  <a:pt x="62647" y="26912"/>
                </a:lnTo>
                <a:lnTo>
                  <a:pt x="61568" y="19006"/>
                </a:lnTo>
                <a:lnTo>
                  <a:pt x="58082" y="12483"/>
                </a:lnTo>
                <a:lnTo>
                  <a:pt x="50962" y="4908"/>
                </a:lnTo>
                <a:lnTo>
                  <a:pt x="41629" y="591"/>
                </a:lnTo>
                <a:lnTo>
                  <a:pt x="31280" y="0"/>
                </a:lnTo>
                <a:close/>
              </a:path>
              <a:path w="382905" h="296544">
                <a:moveTo>
                  <a:pt x="355350" y="191745"/>
                </a:moveTo>
                <a:lnTo>
                  <a:pt x="349769" y="191745"/>
                </a:lnTo>
                <a:lnTo>
                  <a:pt x="344209" y="193357"/>
                </a:lnTo>
                <a:lnTo>
                  <a:pt x="338544" y="197943"/>
                </a:lnTo>
                <a:lnTo>
                  <a:pt x="312848" y="217257"/>
                </a:lnTo>
                <a:lnTo>
                  <a:pt x="284352" y="231457"/>
                </a:lnTo>
                <a:lnTo>
                  <a:pt x="253971" y="240216"/>
                </a:lnTo>
                <a:lnTo>
                  <a:pt x="222621" y="243209"/>
                </a:lnTo>
                <a:lnTo>
                  <a:pt x="366526" y="243209"/>
                </a:lnTo>
                <a:lnTo>
                  <a:pt x="374417" y="237241"/>
                </a:lnTo>
                <a:lnTo>
                  <a:pt x="379066" y="232759"/>
                </a:lnTo>
                <a:lnTo>
                  <a:pt x="382470" y="225503"/>
                </a:lnTo>
                <a:lnTo>
                  <a:pt x="382470" y="218121"/>
                </a:lnTo>
                <a:lnTo>
                  <a:pt x="380336" y="207811"/>
                </a:lnTo>
                <a:lnTo>
                  <a:pt x="374521" y="199432"/>
                </a:lnTo>
                <a:lnTo>
                  <a:pt x="365900" y="193803"/>
                </a:lnTo>
                <a:lnTo>
                  <a:pt x="355350" y="191745"/>
                </a:lnTo>
                <a:close/>
              </a:path>
            </a:pathLst>
          </a:custGeom>
          <a:solidFill>
            <a:srgbClr val="FFFFFF"/>
          </a:solidFill>
        </p:spPr>
        <p:txBody>
          <a:bodyPr wrap="square" lIns="0" tIns="0" rIns="0" bIns="0" rtlCol="0"/>
          <a:lstStyle/>
          <a:p>
            <a:endParaRPr/>
          </a:p>
        </p:txBody>
      </p:sp>
      <p:sp>
        <p:nvSpPr>
          <p:cNvPr id="32" name="object 32"/>
          <p:cNvSpPr/>
          <p:nvPr/>
        </p:nvSpPr>
        <p:spPr>
          <a:xfrm>
            <a:off x="16271589" y="2615442"/>
            <a:ext cx="111075" cy="108614"/>
          </a:xfrm>
          <a:prstGeom prst="rect">
            <a:avLst/>
          </a:prstGeom>
          <a:blipFill>
            <a:blip r:embed="rId5" cstate="print"/>
            <a:stretch>
              <a:fillRect/>
            </a:stretch>
          </a:blipFill>
        </p:spPr>
        <p:txBody>
          <a:bodyPr wrap="square" lIns="0" tIns="0" rIns="0" bIns="0" rtlCol="0"/>
          <a:lstStyle/>
          <a:p>
            <a:endParaRPr/>
          </a:p>
        </p:txBody>
      </p:sp>
      <p:sp>
        <p:nvSpPr>
          <p:cNvPr id="33" name="object 33"/>
          <p:cNvSpPr/>
          <p:nvPr/>
        </p:nvSpPr>
        <p:spPr>
          <a:xfrm>
            <a:off x="16176973" y="2592885"/>
            <a:ext cx="325755" cy="220979"/>
          </a:xfrm>
          <a:custGeom>
            <a:avLst/>
            <a:gdLst/>
            <a:ahLst/>
            <a:cxnLst/>
            <a:rect l="l" t="t" r="r" b="b"/>
            <a:pathLst>
              <a:path w="325755" h="220980">
                <a:moveTo>
                  <a:pt x="27140" y="153052"/>
                </a:moveTo>
                <a:lnTo>
                  <a:pt x="25329" y="153052"/>
                </a:lnTo>
                <a:lnTo>
                  <a:pt x="15491" y="154971"/>
                </a:lnTo>
                <a:lnTo>
                  <a:pt x="7438" y="160226"/>
                </a:lnTo>
                <a:lnTo>
                  <a:pt x="1997" y="168067"/>
                </a:lnTo>
                <a:lnTo>
                  <a:pt x="0" y="177743"/>
                </a:lnTo>
                <a:lnTo>
                  <a:pt x="1214" y="185134"/>
                </a:lnTo>
                <a:lnTo>
                  <a:pt x="40224" y="210318"/>
                </a:lnTo>
                <a:lnTo>
                  <a:pt x="84983" y="219773"/>
                </a:lnTo>
                <a:lnTo>
                  <a:pt x="107619" y="220977"/>
                </a:lnTo>
                <a:lnTo>
                  <a:pt x="154288" y="216003"/>
                </a:lnTo>
                <a:lnTo>
                  <a:pt x="197694" y="201773"/>
                </a:lnTo>
                <a:lnTo>
                  <a:pt x="236689" y="179327"/>
                </a:lnTo>
                <a:lnTo>
                  <a:pt x="247674" y="169596"/>
                </a:lnTo>
                <a:lnTo>
                  <a:pt x="107619" y="169596"/>
                </a:lnTo>
                <a:lnTo>
                  <a:pt x="89743" y="168559"/>
                </a:lnTo>
                <a:lnTo>
                  <a:pt x="71493" y="165534"/>
                </a:lnTo>
                <a:lnTo>
                  <a:pt x="53045" y="160647"/>
                </a:lnTo>
                <a:lnTo>
                  <a:pt x="34574" y="154026"/>
                </a:lnTo>
                <a:lnTo>
                  <a:pt x="29077" y="153115"/>
                </a:lnTo>
                <a:lnTo>
                  <a:pt x="27140" y="153052"/>
                </a:lnTo>
                <a:close/>
              </a:path>
              <a:path w="325755" h="220980">
                <a:moveTo>
                  <a:pt x="300315" y="0"/>
                </a:moveTo>
                <a:lnTo>
                  <a:pt x="262768" y="69150"/>
                </a:lnTo>
                <a:lnTo>
                  <a:pt x="237474" y="109808"/>
                </a:lnTo>
                <a:lnTo>
                  <a:pt x="201531" y="141563"/>
                </a:lnTo>
                <a:lnTo>
                  <a:pt x="157420" y="162223"/>
                </a:lnTo>
                <a:lnTo>
                  <a:pt x="107619" y="169596"/>
                </a:lnTo>
                <a:lnTo>
                  <a:pt x="247674" y="169596"/>
                </a:lnTo>
                <a:lnTo>
                  <a:pt x="270126" y="149707"/>
                </a:lnTo>
                <a:lnTo>
                  <a:pt x="296857" y="113952"/>
                </a:lnTo>
                <a:lnTo>
                  <a:pt x="315735" y="73102"/>
                </a:lnTo>
                <a:lnTo>
                  <a:pt x="325613" y="28198"/>
                </a:lnTo>
                <a:lnTo>
                  <a:pt x="325372" y="26407"/>
                </a:lnTo>
                <a:lnTo>
                  <a:pt x="325372" y="24512"/>
                </a:lnTo>
                <a:lnTo>
                  <a:pt x="323396" y="14886"/>
                </a:lnTo>
                <a:lnTo>
                  <a:pt x="318015" y="7104"/>
                </a:lnTo>
                <a:lnTo>
                  <a:pt x="310048" y="1898"/>
                </a:lnTo>
                <a:lnTo>
                  <a:pt x="300315" y="0"/>
                </a:lnTo>
                <a:close/>
              </a:path>
            </a:pathLst>
          </a:custGeom>
          <a:solidFill>
            <a:srgbClr val="FFFFFF"/>
          </a:solidFill>
        </p:spPr>
        <p:txBody>
          <a:bodyPr wrap="square" lIns="0" tIns="0" rIns="0" bIns="0" rtlCol="0"/>
          <a:lstStyle/>
          <a:p>
            <a:endParaRPr/>
          </a:p>
        </p:txBody>
      </p:sp>
      <p:sp>
        <p:nvSpPr>
          <p:cNvPr id="34" name="object 34"/>
          <p:cNvSpPr/>
          <p:nvPr/>
        </p:nvSpPr>
        <p:spPr>
          <a:xfrm>
            <a:off x="16909752" y="812006"/>
            <a:ext cx="304165" cy="321310"/>
          </a:xfrm>
          <a:custGeom>
            <a:avLst/>
            <a:gdLst/>
            <a:ahLst/>
            <a:cxnLst/>
            <a:rect l="l" t="t" r="r" b="b"/>
            <a:pathLst>
              <a:path w="304165" h="321309">
                <a:moveTo>
                  <a:pt x="263573" y="52825"/>
                </a:moveTo>
                <a:lnTo>
                  <a:pt x="145534" y="52825"/>
                </a:lnTo>
                <a:lnTo>
                  <a:pt x="173025" y="55429"/>
                </a:lnTo>
                <a:lnTo>
                  <a:pt x="192657" y="63240"/>
                </a:lnTo>
                <a:lnTo>
                  <a:pt x="204435" y="76259"/>
                </a:lnTo>
                <a:lnTo>
                  <a:pt x="208360" y="94489"/>
                </a:lnTo>
                <a:lnTo>
                  <a:pt x="206661" y="105994"/>
                </a:lnTo>
                <a:lnTo>
                  <a:pt x="169324" y="129696"/>
                </a:lnTo>
                <a:lnTo>
                  <a:pt x="140797" y="133471"/>
                </a:lnTo>
                <a:lnTo>
                  <a:pt x="131317" y="134823"/>
                </a:lnTo>
                <a:lnTo>
                  <a:pt x="123523" y="136104"/>
                </a:lnTo>
                <a:lnTo>
                  <a:pt x="117399" y="137346"/>
                </a:lnTo>
                <a:lnTo>
                  <a:pt x="91708" y="141059"/>
                </a:lnTo>
                <a:lnTo>
                  <a:pt x="51802" y="151636"/>
                </a:lnTo>
                <a:lnTo>
                  <a:pt x="9418" y="188203"/>
                </a:lnTo>
                <a:lnTo>
                  <a:pt x="0" y="231783"/>
                </a:lnTo>
                <a:lnTo>
                  <a:pt x="1989" y="252023"/>
                </a:lnTo>
                <a:lnTo>
                  <a:pt x="31705" y="298661"/>
                </a:lnTo>
                <a:lnTo>
                  <a:pt x="83413" y="319552"/>
                </a:lnTo>
                <a:lnTo>
                  <a:pt x="104426" y="320943"/>
                </a:lnTo>
                <a:lnTo>
                  <a:pt x="136323" y="318635"/>
                </a:lnTo>
                <a:lnTo>
                  <a:pt x="164463" y="311707"/>
                </a:lnTo>
                <a:lnTo>
                  <a:pt x="188845" y="300154"/>
                </a:lnTo>
                <a:lnTo>
                  <a:pt x="209470" y="283970"/>
                </a:lnTo>
                <a:lnTo>
                  <a:pt x="303948" y="283970"/>
                </a:lnTo>
                <a:lnTo>
                  <a:pt x="303948" y="268148"/>
                </a:lnTo>
                <a:lnTo>
                  <a:pt x="129106" y="268148"/>
                </a:lnTo>
                <a:lnTo>
                  <a:pt x="118034" y="267633"/>
                </a:lnTo>
                <a:lnTo>
                  <a:pt x="79448" y="254046"/>
                </a:lnTo>
                <a:lnTo>
                  <a:pt x="66898" y="228830"/>
                </a:lnTo>
                <a:lnTo>
                  <a:pt x="70352" y="210066"/>
                </a:lnTo>
                <a:lnTo>
                  <a:pt x="80696" y="195412"/>
                </a:lnTo>
                <a:lnTo>
                  <a:pt x="97926" y="184853"/>
                </a:lnTo>
                <a:lnTo>
                  <a:pt x="122027" y="178392"/>
                </a:lnTo>
                <a:lnTo>
                  <a:pt x="149195" y="175133"/>
                </a:lnTo>
                <a:lnTo>
                  <a:pt x="171946" y="171205"/>
                </a:lnTo>
                <a:lnTo>
                  <a:pt x="190289" y="166620"/>
                </a:lnTo>
                <a:lnTo>
                  <a:pt x="204234" y="161387"/>
                </a:lnTo>
                <a:lnTo>
                  <a:pt x="271719" y="161387"/>
                </a:lnTo>
                <a:lnTo>
                  <a:pt x="271719" y="99316"/>
                </a:lnTo>
                <a:lnTo>
                  <a:pt x="271300" y="99316"/>
                </a:lnTo>
                <a:lnTo>
                  <a:pt x="271363" y="98907"/>
                </a:lnTo>
                <a:lnTo>
                  <a:pt x="271604" y="98436"/>
                </a:lnTo>
                <a:lnTo>
                  <a:pt x="271719" y="88594"/>
                </a:lnTo>
                <a:lnTo>
                  <a:pt x="269293" y="67380"/>
                </a:lnTo>
                <a:lnTo>
                  <a:pt x="263573" y="52825"/>
                </a:lnTo>
                <a:close/>
              </a:path>
              <a:path w="304165" h="321309">
                <a:moveTo>
                  <a:pt x="303948" y="283970"/>
                </a:moveTo>
                <a:lnTo>
                  <a:pt x="209470" y="283970"/>
                </a:lnTo>
                <a:lnTo>
                  <a:pt x="215400" y="300154"/>
                </a:lnTo>
                <a:lnTo>
                  <a:pt x="226082" y="311707"/>
                </a:lnTo>
                <a:lnTo>
                  <a:pt x="241522" y="318635"/>
                </a:lnTo>
                <a:lnTo>
                  <a:pt x="261730" y="320943"/>
                </a:lnTo>
                <a:lnTo>
                  <a:pt x="272058" y="320464"/>
                </a:lnTo>
                <a:lnTo>
                  <a:pt x="282533" y="319028"/>
                </a:lnTo>
                <a:lnTo>
                  <a:pt x="293161" y="316636"/>
                </a:lnTo>
                <a:lnTo>
                  <a:pt x="303948" y="313288"/>
                </a:lnTo>
                <a:lnTo>
                  <a:pt x="303948" y="283970"/>
                </a:lnTo>
                <a:close/>
              </a:path>
              <a:path w="304165" h="321309">
                <a:moveTo>
                  <a:pt x="271719" y="161387"/>
                </a:moveTo>
                <a:lnTo>
                  <a:pt x="204234" y="161387"/>
                </a:lnTo>
                <a:lnTo>
                  <a:pt x="204234" y="210071"/>
                </a:lnTo>
                <a:lnTo>
                  <a:pt x="202582" y="223687"/>
                </a:lnTo>
                <a:lnTo>
                  <a:pt x="177827" y="255238"/>
                </a:lnTo>
                <a:lnTo>
                  <a:pt x="129106" y="268148"/>
                </a:lnTo>
                <a:lnTo>
                  <a:pt x="281289" y="268148"/>
                </a:lnTo>
                <a:lnTo>
                  <a:pt x="276954" y="266368"/>
                </a:lnTo>
                <a:lnTo>
                  <a:pt x="274557" y="262882"/>
                </a:lnTo>
                <a:lnTo>
                  <a:pt x="272651" y="259342"/>
                </a:lnTo>
                <a:lnTo>
                  <a:pt x="271809" y="254046"/>
                </a:lnTo>
                <a:lnTo>
                  <a:pt x="271719" y="161387"/>
                </a:lnTo>
                <a:close/>
              </a:path>
              <a:path w="304165" h="321309">
                <a:moveTo>
                  <a:pt x="303948" y="266955"/>
                </a:moveTo>
                <a:lnTo>
                  <a:pt x="299236" y="267771"/>
                </a:lnTo>
                <a:lnTo>
                  <a:pt x="296095" y="268148"/>
                </a:lnTo>
                <a:lnTo>
                  <a:pt x="303948" y="268148"/>
                </a:lnTo>
                <a:lnTo>
                  <a:pt x="303948" y="266955"/>
                </a:lnTo>
                <a:close/>
              </a:path>
              <a:path w="304165" h="321309">
                <a:moveTo>
                  <a:pt x="149628" y="0"/>
                </a:moveTo>
                <a:lnTo>
                  <a:pt x="97411" y="5294"/>
                </a:lnTo>
                <a:lnTo>
                  <a:pt x="56919" y="21151"/>
                </a:lnTo>
                <a:lnTo>
                  <a:pt x="24384" y="54127"/>
                </a:lnTo>
                <a:lnTo>
                  <a:pt x="11214" y="101515"/>
                </a:lnTo>
                <a:lnTo>
                  <a:pt x="78049" y="101515"/>
                </a:lnTo>
                <a:lnTo>
                  <a:pt x="84035" y="80209"/>
                </a:lnTo>
                <a:lnTo>
                  <a:pt x="97279" y="64994"/>
                </a:lnTo>
                <a:lnTo>
                  <a:pt x="117780" y="55867"/>
                </a:lnTo>
                <a:lnTo>
                  <a:pt x="145534" y="52825"/>
                </a:lnTo>
                <a:lnTo>
                  <a:pt x="263573" y="52825"/>
                </a:lnTo>
                <a:lnTo>
                  <a:pt x="262020" y="48875"/>
                </a:lnTo>
                <a:lnTo>
                  <a:pt x="232956" y="19978"/>
                </a:lnTo>
                <a:lnTo>
                  <a:pt x="195682" y="4990"/>
                </a:lnTo>
                <a:lnTo>
                  <a:pt x="173757" y="1247"/>
                </a:lnTo>
                <a:lnTo>
                  <a:pt x="149628" y="0"/>
                </a:lnTo>
                <a:close/>
              </a:path>
              <a:path w="304165" h="321309">
                <a:moveTo>
                  <a:pt x="271719" y="99002"/>
                </a:moveTo>
                <a:lnTo>
                  <a:pt x="271541" y="99075"/>
                </a:lnTo>
                <a:lnTo>
                  <a:pt x="271447" y="99253"/>
                </a:lnTo>
                <a:lnTo>
                  <a:pt x="271300" y="99316"/>
                </a:lnTo>
                <a:lnTo>
                  <a:pt x="271719" y="99316"/>
                </a:lnTo>
                <a:lnTo>
                  <a:pt x="271719" y="99002"/>
                </a:lnTo>
                <a:close/>
              </a:path>
            </a:pathLst>
          </a:custGeom>
          <a:solidFill>
            <a:srgbClr val="FFFFFF"/>
          </a:solidFill>
        </p:spPr>
        <p:txBody>
          <a:bodyPr wrap="square" lIns="0" tIns="0" rIns="0" bIns="0" rtlCol="0"/>
          <a:lstStyle/>
          <a:p>
            <a:endParaRPr/>
          </a:p>
        </p:txBody>
      </p:sp>
      <p:sp>
        <p:nvSpPr>
          <p:cNvPr id="35" name="object 35"/>
          <p:cNvSpPr/>
          <p:nvPr/>
        </p:nvSpPr>
        <p:spPr>
          <a:xfrm>
            <a:off x="17231693" y="812584"/>
            <a:ext cx="440055" cy="311785"/>
          </a:xfrm>
          <a:custGeom>
            <a:avLst/>
            <a:gdLst/>
            <a:ahLst/>
            <a:cxnLst/>
            <a:rect l="l" t="t" r="r" b="b"/>
            <a:pathLst>
              <a:path w="440055" h="311784">
                <a:moveTo>
                  <a:pt x="63411" y="8261"/>
                </a:moveTo>
                <a:lnTo>
                  <a:pt x="0" y="8261"/>
                </a:lnTo>
                <a:lnTo>
                  <a:pt x="0" y="311592"/>
                </a:lnTo>
                <a:lnTo>
                  <a:pt x="66929" y="311592"/>
                </a:lnTo>
                <a:lnTo>
                  <a:pt x="66929" y="131451"/>
                </a:lnTo>
                <a:lnTo>
                  <a:pt x="68179" y="114383"/>
                </a:lnTo>
                <a:lnTo>
                  <a:pt x="86855" y="73369"/>
                </a:lnTo>
                <a:lnTo>
                  <a:pt x="119960" y="54099"/>
                </a:lnTo>
                <a:lnTo>
                  <a:pt x="133210" y="52815"/>
                </a:lnTo>
                <a:lnTo>
                  <a:pt x="430921" y="52815"/>
                </a:lnTo>
                <a:lnTo>
                  <a:pt x="429524" y="50469"/>
                </a:lnTo>
                <a:lnTo>
                  <a:pt x="63411" y="50469"/>
                </a:lnTo>
                <a:lnTo>
                  <a:pt x="63411" y="8261"/>
                </a:lnTo>
                <a:close/>
              </a:path>
              <a:path w="440055" h="311784">
                <a:moveTo>
                  <a:pt x="318032" y="52815"/>
                </a:moveTo>
                <a:lnTo>
                  <a:pt x="133210" y="52815"/>
                </a:lnTo>
                <a:lnTo>
                  <a:pt x="146814" y="53804"/>
                </a:lnTo>
                <a:lnTo>
                  <a:pt x="158273" y="56774"/>
                </a:lnTo>
                <a:lnTo>
                  <a:pt x="183638" y="88325"/>
                </a:lnTo>
                <a:lnTo>
                  <a:pt x="186570" y="311592"/>
                </a:lnTo>
                <a:lnTo>
                  <a:pt x="253479" y="311592"/>
                </a:lnTo>
                <a:lnTo>
                  <a:pt x="253479" y="133817"/>
                </a:lnTo>
                <a:lnTo>
                  <a:pt x="257509" y="98376"/>
                </a:lnTo>
                <a:lnTo>
                  <a:pt x="269605" y="73063"/>
                </a:lnTo>
                <a:lnTo>
                  <a:pt x="289777" y="57876"/>
                </a:lnTo>
                <a:lnTo>
                  <a:pt x="318032" y="52815"/>
                </a:lnTo>
                <a:close/>
              </a:path>
              <a:path w="440055" h="311784">
                <a:moveTo>
                  <a:pt x="430921" y="52815"/>
                </a:moveTo>
                <a:lnTo>
                  <a:pt x="318032" y="52815"/>
                </a:lnTo>
                <a:lnTo>
                  <a:pt x="334381" y="54208"/>
                </a:lnTo>
                <a:lnTo>
                  <a:pt x="347653" y="58388"/>
                </a:lnTo>
                <a:lnTo>
                  <a:pt x="371098" y="97872"/>
                </a:lnTo>
                <a:lnTo>
                  <a:pt x="373130" y="311592"/>
                </a:lnTo>
                <a:lnTo>
                  <a:pt x="440018" y="311592"/>
                </a:lnTo>
                <a:lnTo>
                  <a:pt x="439919" y="101456"/>
                </a:lnTo>
                <a:lnTo>
                  <a:pt x="433681" y="57448"/>
                </a:lnTo>
                <a:lnTo>
                  <a:pt x="430921" y="52815"/>
                </a:lnTo>
                <a:close/>
              </a:path>
              <a:path w="440055" h="311784">
                <a:moveTo>
                  <a:pt x="158382" y="0"/>
                </a:moveTo>
                <a:lnTo>
                  <a:pt x="130561" y="3151"/>
                </a:lnTo>
                <a:lnTo>
                  <a:pt x="105749" y="12610"/>
                </a:lnTo>
                <a:lnTo>
                  <a:pt x="83927" y="28381"/>
                </a:lnTo>
                <a:lnTo>
                  <a:pt x="65076" y="50469"/>
                </a:lnTo>
                <a:lnTo>
                  <a:pt x="243489" y="50469"/>
                </a:lnTo>
                <a:lnTo>
                  <a:pt x="230691" y="28381"/>
                </a:lnTo>
                <a:lnTo>
                  <a:pt x="212240" y="12610"/>
                </a:lnTo>
                <a:lnTo>
                  <a:pt x="188138" y="3151"/>
                </a:lnTo>
                <a:lnTo>
                  <a:pt x="158382" y="0"/>
                </a:lnTo>
                <a:close/>
              </a:path>
              <a:path w="440055" h="311784">
                <a:moveTo>
                  <a:pt x="338523" y="0"/>
                </a:moveTo>
                <a:lnTo>
                  <a:pt x="310809" y="3151"/>
                </a:lnTo>
                <a:lnTo>
                  <a:pt x="285733" y="12610"/>
                </a:lnTo>
                <a:lnTo>
                  <a:pt x="263293" y="28381"/>
                </a:lnTo>
                <a:lnTo>
                  <a:pt x="243489" y="50469"/>
                </a:lnTo>
                <a:lnTo>
                  <a:pt x="429524" y="50469"/>
                </a:lnTo>
                <a:lnTo>
                  <a:pt x="414664" y="25526"/>
                </a:lnTo>
                <a:lnTo>
                  <a:pt x="382949" y="6380"/>
                </a:lnTo>
                <a:lnTo>
                  <a:pt x="338523" y="0"/>
                </a:lnTo>
                <a:close/>
              </a:path>
            </a:pathLst>
          </a:custGeom>
          <a:solidFill>
            <a:srgbClr val="FFFFFF"/>
          </a:solidFill>
        </p:spPr>
        <p:txBody>
          <a:bodyPr wrap="square" lIns="0" tIns="0" rIns="0" bIns="0" rtlCol="0"/>
          <a:lstStyle/>
          <a:p>
            <a:endParaRPr/>
          </a:p>
        </p:txBody>
      </p:sp>
      <p:sp>
        <p:nvSpPr>
          <p:cNvPr id="36" name="object 36"/>
          <p:cNvSpPr/>
          <p:nvPr/>
        </p:nvSpPr>
        <p:spPr>
          <a:xfrm>
            <a:off x="17744051" y="820846"/>
            <a:ext cx="0" cy="303530"/>
          </a:xfrm>
          <a:custGeom>
            <a:avLst/>
            <a:gdLst/>
            <a:ahLst/>
            <a:cxnLst/>
            <a:rect l="l" t="t" r="r" b="b"/>
            <a:pathLst>
              <a:path h="303530">
                <a:moveTo>
                  <a:pt x="0" y="0"/>
                </a:moveTo>
                <a:lnTo>
                  <a:pt x="0" y="303331"/>
                </a:lnTo>
              </a:path>
            </a:pathLst>
          </a:custGeom>
          <a:ln w="66835">
            <a:solidFill>
              <a:srgbClr val="FFFFFF"/>
            </a:solidFill>
          </a:ln>
        </p:spPr>
        <p:txBody>
          <a:bodyPr wrap="square" lIns="0" tIns="0" rIns="0" bIns="0" rtlCol="0"/>
          <a:lstStyle/>
          <a:p>
            <a:endParaRPr/>
          </a:p>
        </p:txBody>
      </p:sp>
      <p:sp>
        <p:nvSpPr>
          <p:cNvPr id="37" name="object 37"/>
          <p:cNvSpPr/>
          <p:nvPr/>
        </p:nvSpPr>
        <p:spPr>
          <a:xfrm>
            <a:off x="17710633" y="705258"/>
            <a:ext cx="67310" cy="63500"/>
          </a:xfrm>
          <a:custGeom>
            <a:avLst/>
            <a:gdLst/>
            <a:ahLst/>
            <a:cxnLst/>
            <a:rect l="l" t="t" r="r" b="b"/>
            <a:pathLst>
              <a:path w="67309" h="63500">
                <a:moveTo>
                  <a:pt x="66835" y="0"/>
                </a:moveTo>
                <a:lnTo>
                  <a:pt x="0" y="0"/>
                </a:lnTo>
                <a:lnTo>
                  <a:pt x="0" y="63359"/>
                </a:lnTo>
                <a:lnTo>
                  <a:pt x="66835" y="63359"/>
                </a:lnTo>
                <a:lnTo>
                  <a:pt x="66835" y="0"/>
                </a:lnTo>
                <a:close/>
              </a:path>
            </a:pathLst>
          </a:custGeom>
          <a:solidFill>
            <a:srgbClr val="FFFFFF"/>
          </a:solidFill>
        </p:spPr>
        <p:txBody>
          <a:bodyPr wrap="square" lIns="0" tIns="0" rIns="0" bIns="0" rtlCol="0"/>
          <a:lstStyle/>
          <a:p>
            <a:endParaRPr/>
          </a:p>
        </p:txBody>
      </p:sp>
      <p:sp>
        <p:nvSpPr>
          <p:cNvPr id="38" name="object 38"/>
          <p:cNvSpPr/>
          <p:nvPr/>
        </p:nvSpPr>
        <p:spPr>
          <a:xfrm>
            <a:off x="17802525" y="812584"/>
            <a:ext cx="270510" cy="320040"/>
          </a:xfrm>
          <a:custGeom>
            <a:avLst/>
            <a:gdLst/>
            <a:ahLst/>
            <a:cxnLst/>
            <a:rect l="l" t="t" r="r" b="b"/>
            <a:pathLst>
              <a:path w="270509" h="320040">
                <a:moveTo>
                  <a:pt x="66898" y="214213"/>
                </a:moveTo>
                <a:lnTo>
                  <a:pt x="0" y="214213"/>
                </a:lnTo>
                <a:lnTo>
                  <a:pt x="2898" y="238545"/>
                </a:lnTo>
                <a:lnTo>
                  <a:pt x="22556" y="278429"/>
                </a:lnTo>
                <a:lnTo>
                  <a:pt x="58464" y="305287"/>
                </a:lnTo>
                <a:lnTo>
                  <a:pt x="106000" y="318198"/>
                </a:lnTo>
                <a:lnTo>
                  <a:pt x="134404" y="319812"/>
                </a:lnTo>
                <a:lnTo>
                  <a:pt x="160583" y="318417"/>
                </a:lnTo>
                <a:lnTo>
                  <a:pt x="206353" y="307249"/>
                </a:lnTo>
                <a:lnTo>
                  <a:pt x="245160" y="282815"/>
                </a:lnTo>
                <a:lnTo>
                  <a:pt x="257537" y="266965"/>
                </a:lnTo>
                <a:lnTo>
                  <a:pt x="135577" y="266965"/>
                </a:lnTo>
                <a:lnTo>
                  <a:pt x="107497" y="263670"/>
                </a:lnTo>
                <a:lnTo>
                  <a:pt x="86701" y="253782"/>
                </a:lnTo>
                <a:lnTo>
                  <a:pt x="73173" y="237298"/>
                </a:lnTo>
                <a:lnTo>
                  <a:pt x="66898" y="214213"/>
                </a:lnTo>
                <a:close/>
              </a:path>
              <a:path w="270509" h="320040">
                <a:moveTo>
                  <a:pt x="133210" y="0"/>
                </a:moveTo>
                <a:lnTo>
                  <a:pt x="87291" y="4697"/>
                </a:lnTo>
                <a:lnTo>
                  <a:pt x="49296" y="18795"/>
                </a:lnTo>
                <a:lnTo>
                  <a:pt x="17144" y="47261"/>
                </a:lnTo>
                <a:lnTo>
                  <a:pt x="6439" y="86887"/>
                </a:lnTo>
                <a:lnTo>
                  <a:pt x="8349" y="106492"/>
                </a:lnTo>
                <a:lnTo>
                  <a:pt x="36983" y="150791"/>
                </a:lnTo>
                <a:lnTo>
                  <a:pt x="82539" y="171273"/>
                </a:lnTo>
                <a:lnTo>
                  <a:pt x="151234" y="187800"/>
                </a:lnTo>
                <a:lnTo>
                  <a:pt x="164684" y="191175"/>
                </a:lnTo>
                <a:lnTo>
                  <a:pt x="200610" y="216372"/>
                </a:lnTo>
                <a:lnTo>
                  <a:pt x="203030" y="227082"/>
                </a:lnTo>
                <a:lnTo>
                  <a:pt x="199452" y="244542"/>
                </a:lnTo>
                <a:lnTo>
                  <a:pt x="187012" y="257005"/>
                </a:lnTo>
                <a:lnTo>
                  <a:pt x="165718" y="264476"/>
                </a:lnTo>
                <a:lnTo>
                  <a:pt x="135577" y="266965"/>
                </a:lnTo>
                <a:lnTo>
                  <a:pt x="257537" y="266965"/>
                </a:lnTo>
                <a:lnTo>
                  <a:pt x="258900" y="265219"/>
                </a:lnTo>
                <a:lnTo>
                  <a:pt x="267147" y="244682"/>
                </a:lnTo>
                <a:lnTo>
                  <a:pt x="269897" y="221207"/>
                </a:lnTo>
                <a:lnTo>
                  <a:pt x="267988" y="202117"/>
                </a:lnTo>
                <a:lnTo>
                  <a:pt x="239395" y="158466"/>
                </a:lnTo>
                <a:lnTo>
                  <a:pt x="193285" y="138211"/>
                </a:lnTo>
                <a:lnTo>
                  <a:pt x="145927" y="127024"/>
                </a:lnTo>
                <a:lnTo>
                  <a:pt x="126027" y="122497"/>
                </a:lnTo>
                <a:lnTo>
                  <a:pt x="81107" y="102983"/>
                </a:lnTo>
                <a:lnTo>
                  <a:pt x="73338" y="83934"/>
                </a:lnTo>
                <a:lnTo>
                  <a:pt x="76790" y="70329"/>
                </a:lnTo>
                <a:lnTo>
                  <a:pt x="87142" y="60610"/>
                </a:lnTo>
                <a:lnTo>
                  <a:pt x="104388" y="54779"/>
                </a:lnTo>
                <a:lnTo>
                  <a:pt x="128519" y="52836"/>
                </a:lnTo>
                <a:lnTo>
                  <a:pt x="247309" y="52836"/>
                </a:lnTo>
                <a:lnTo>
                  <a:pt x="246597" y="51236"/>
                </a:lnTo>
                <a:lnTo>
                  <a:pt x="217082" y="21161"/>
                </a:lnTo>
                <a:lnTo>
                  <a:pt x="179701" y="5287"/>
                </a:lnTo>
                <a:lnTo>
                  <a:pt x="157597" y="1321"/>
                </a:lnTo>
                <a:lnTo>
                  <a:pt x="133210" y="0"/>
                </a:lnTo>
                <a:close/>
              </a:path>
              <a:path w="270509" h="320040">
                <a:moveTo>
                  <a:pt x="247309" y="52836"/>
                </a:moveTo>
                <a:lnTo>
                  <a:pt x="128519" y="52836"/>
                </a:lnTo>
                <a:lnTo>
                  <a:pt x="152368" y="55366"/>
                </a:lnTo>
                <a:lnTo>
                  <a:pt x="170589" y="62954"/>
                </a:lnTo>
                <a:lnTo>
                  <a:pt x="183174" y="75598"/>
                </a:lnTo>
                <a:lnTo>
                  <a:pt x="190119" y="93295"/>
                </a:lnTo>
                <a:lnTo>
                  <a:pt x="259950" y="93295"/>
                </a:lnTo>
                <a:lnTo>
                  <a:pt x="255301" y="70777"/>
                </a:lnTo>
                <a:lnTo>
                  <a:pt x="247309" y="52836"/>
                </a:lnTo>
                <a:close/>
              </a:path>
            </a:pathLst>
          </a:custGeom>
          <a:solidFill>
            <a:srgbClr val="FFFFFF"/>
          </a:solidFill>
        </p:spPr>
        <p:txBody>
          <a:bodyPr wrap="square" lIns="0" tIns="0" rIns="0" bIns="0" rtlCol="0"/>
          <a:lstStyle/>
          <a:p>
            <a:endParaRPr/>
          </a:p>
        </p:txBody>
      </p:sp>
      <p:sp>
        <p:nvSpPr>
          <p:cNvPr id="39" name="object 39"/>
          <p:cNvSpPr/>
          <p:nvPr/>
        </p:nvSpPr>
        <p:spPr>
          <a:xfrm>
            <a:off x="18093277" y="812006"/>
            <a:ext cx="304165" cy="321310"/>
          </a:xfrm>
          <a:custGeom>
            <a:avLst/>
            <a:gdLst/>
            <a:ahLst/>
            <a:cxnLst/>
            <a:rect l="l" t="t" r="r" b="b"/>
            <a:pathLst>
              <a:path w="304165" h="321309">
                <a:moveTo>
                  <a:pt x="263545" y="52825"/>
                </a:moveTo>
                <a:lnTo>
                  <a:pt x="145524" y="52825"/>
                </a:lnTo>
                <a:lnTo>
                  <a:pt x="172994" y="55429"/>
                </a:lnTo>
                <a:lnTo>
                  <a:pt x="192632" y="63240"/>
                </a:lnTo>
                <a:lnTo>
                  <a:pt x="204426" y="76259"/>
                </a:lnTo>
                <a:lnTo>
                  <a:pt x="208360" y="94489"/>
                </a:lnTo>
                <a:lnTo>
                  <a:pt x="206661" y="105994"/>
                </a:lnTo>
                <a:lnTo>
                  <a:pt x="169308" y="129696"/>
                </a:lnTo>
                <a:lnTo>
                  <a:pt x="140770" y="133471"/>
                </a:lnTo>
                <a:lnTo>
                  <a:pt x="131286" y="134823"/>
                </a:lnTo>
                <a:lnTo>
                  <a:pt x="123494" y="136104"/>
                </a:lnTo>
                <a:lnTo>
                  <a:pt x="117399" y="137346"/>
                </a:lnTo>
                <a:lnTo>
                  <a:pt x="91710" y="141059"/>
                </a:lnTo>
                <a:lnTo>
                  <a:pt x="51798" y="151636"/>
                </a:lnTo>
                <a:lnTo>
                  <a:pt x="9391" y="188203"/>
                </a:lnTo>
                <a:lnTo>
                  <a:pt x="0" y="231783"/>
                </a:lnTo>
                <a:lnTo>
                  <a:pt x="1980" y="252023"/>
                </a:lnTo>
                <a:lnTo>
                  <a:pt x="31674" y="298661"/>
                </a:lnTo>
                <a:lnTo>
                  <a:pt x="83403" y="319552"/>
                </a:lnTo>
                <a:lnTo>
                  <a:pt x="104457" y="320943"/>
                </a:lnTo>
                <a:lnTo>
                  <a:pt x="136331" y="318635"/>
                </a:lnTo>
                <a:lnTo>
                  <a:pt x="164463" y="311707"/>
                </a:lnTo>
                <a:lnTo>
                  <a:pt x="188853" y="300154"/>
                </a:lnTo>
                <a:lnTo>
                  <a:pt x="209501" y="283970"/>
                </a:lnTo>
                <a:lnTo>
                  <a:pt x="303948" y="283970"/>
                </a:lnTo>
                <a:lnTo>
                  <a:pt x="303948" y="268148"/>
                </a:lnTo>
                <a:lnTo>
                  <a:pt x="129106" y="268148"/>
                </a:lnTo>
                <a:lnTo>
                  <a:pt x="118032" y="267633"/>
                </a:lnTo>
                <a:lnTo>
                  <a:pt x="79435" y="254046"/>
                </a:lnTo>
                <a:lnTo>
                  <a:pt x="66898" y="228830"/>
                </a:lnTo>
                <a:lnTo>
                  <a:pt x="70349" y="210066"/>
                </a:lnTo>
                <a:lnTo>
                  <a:pt x="80695" y="195412"/>
                </a:lnTo>
                <a:lnTo>
                  <a:pt x="97948" y="184853"/>
                </a:lnTo>
                <a:lnTo>
                  <a:pt x="122111" y="178392"/>
                </a:lnTo>
                <a:lnTo>
                  <a:pt x="149185" y="175133"/>
                </a:lnTo>
                <a:lnTo>
                  <a:pt x="171901" y="171205"/>
                </a:lnTo>
                <a:lnTo>
                  <a:pt x="190238" y="166620"/>
                </a:lnTo>
                <a:lnTo>
                  <a:pt x="204171" y="161387"/>
                </a:lnTo>
                <a:lnTo>
                  <a:pt x="271677" y="161387"/>
                </a:lnTo>
                <a:lnTo>
                  <a:pt x="271677" y="88594"/>
                </a:lnTo>
                <a:lnTo>
                  <a:pt x="269257" y="67380"/>
                </a:lnTo>
                <a:lnTo>
                  <a:pt x="263545" y="52825"/>
                </a:lnTo>
                <a:close/>
              </a:path>
              <a:path w="304165" h="321309">
                <a:moveTo>
                  <a:pt x="303948" y="283970"/>
                </a:moveTo>
                <a:lnTo>
                  <a:pt x="209501" y="283970"/>
                </a:lnTo>
                <a:lnTo>
                  <a:pt x="215381" y="300154"/>
                </a:lnTo>
                <a:lnTo>
                  <a:pt x="226042" y="311707"/>
                </a:lnTo>
                <a:lnTo>
                  <a:pt x="241474" y="318635"/>
                </a:lnTo>
                <a:lnTo>
                  <a:pt x="261667" y="320943"/>
                </a:lnTo>
                <a:lnTo>
                  <a:pt x="272025" y="320464"/>
                </a:lnTo>
                <a:lnTo>
                  <a:pt x="282533" y="319028"/>
                </a:lnTo>
                <a:lnTo>
                  <a:pt x="293178" y="316636"/>
                </a:lnTo>
                <a:lnTo>
                  <a:pt x="303948" y="313288"/>
                </a:lnTo>
                <a:lnTo>
                  <a:pt x="303948" y="283970"/>
                </a:lnTo>
                <a:close/>
              </a:path>
              <a:path w="304165" h="321309">
                <a:moveTo>
                  <a:pt x="271677" y="161387"/>
                </a:moveTo>
                <a:lnTo>
                  <a:pt x="204171" y="161387"/>
                </a:lnTo>
                <a:lnTo>
                  <a:pt x="204171" y="210071"/>
                </a:lnTo>
                <a:lnTo>
                  <a:pt x="202524" y="223687"/>
                </a:lnTo>
                <a:lnTo>
                  <a:pt x="177795" y="255238"/>
                </a:lnTo>
                <a:lnTo>
                  <a:pt x="129106" y="268148"/>
                </a:lnTo>
                <a:lnTo>
                  <a:pt x="281258" y="268148"/>
                </a:lnTo>
                <a:lnTo>
                  <a:pt x="276986" y="266368"/>
                </a:lnTo>
                <a:lnTo>
                  <a:pt x="274609" y="262882"/>
                </a:lnTo>
                <a:lnTo>
                  <a:pt x="272651" y="259342"/>
                </a:lnTo>
                <a:lnTo>
                  <a:pt x="271771" y="254046"/>
                </a:lnTo>
                <a:lnTo>
                  <a:pt x="271677" y="161387"/>
                </a:lnTo>
                <a:close/>
              </a:path>
              <a:path w="304165" h="321309">
                <a:moveTo>
                  <a:pt x="303948" y="266955"/>
                </a:moveTo>
                <a:lnTo>
                  <a:pt x="299257" y="267771"/>
                </a:lnTo>
                <a:lnTo>
                  <a:pt x="296127" y="268148"/>
                </a:lnTo>
                <a:lnTo>
                  <a:pt x="303948" y="268148"/>
                </a:lnTo>
                <a:lnTo>
                  <a:pt x="303948" y="266955"/>
                </a:lnTo>
                <a:close/>
              </a:path>
              <a:path w="304165" h="321309">
                <a:moveTo>
                  <a:pt x="149660" y="0"/>
                </a:moveTo>
                <a:lnTo>
                  <a:pt x="97457" y="5294"/>
                </a:lnTo>
                <a:lnTo>
                  <a:pt x="57003" y="21151"/>
                </a:lnTo>
                <a:lnTo>
                  <a:pt x="24312" y="54127"/>
                </a:lnTo>
                <a:lnTo>
                  <a:pt x="11120" y="101515"/>
                </a:lnTo>
                <a:lnTo>
                  <a:pt x="78049" y="101515"/>
                </a:lnTo>
                <a:lnTo>
                  <a:pt x="84026" y="80209"/>
                </a:lnTo>
                <a:lnTo>
                  <a:pt x="97262" y="64994"/>
                </a:lnTo>
                <a:lnTo>
                  <a:pt x="117760" y="55867"/>
                </a:lnTo>
                <a:lnTo>
                  <a:pt x="145524" y="52825"/>
                </a:lnTo>
                <a:lnTo>
                  <a:pt x="263545" y="52825"/>
                </a:lnTo>
                <a:lnTo>
                  <a:pt x="261995" y="48875"/>
                </a:lnTo>
                <a:lnTo>
                  <a:pt x="232956" y="19978"/>
                </a:lnTo>
                <a:lnTo>
                  <a:pt x="195686" y="4990"/>
                </a:lnTo>
                <a:lnTo>
                  <a:pt x="173761" y="1247"/>
                </a:lnTo>
                <a:lnTo>
                  <a:pt x="149660" y="0"/>
                </a:lnTo>
                <a:close/>
              </a:path>
            </a:pathLst>
          </a:custGeom>
          <a:solidFill>
            <a:srgbClr val="FFFFFF"/>
          </a:solidFill>
        </p:spPr>
        <p:txBody>
          <a:bodyPr wrap="square" lIns="0" tIns="0" rIns="0" bIns="0" rtlCol="0"/>
          <a:lstStyle/>
          <a:p>
            <a:endParaRPr/>
          </a:p>
        </p:txBody>
      </p:sp>
      <p:sp>
        <p:nvSpPr>
          <p:cNvPr id="40" name="object 40"/>
          <p:cNvSpPr/>
          <p:nvPr/>
        </p:nvSpPr>
        <p:spPr>
          <a:xfrm>
            <a:off x="18415209" y="812584"/>
            <a:ext cx="266700" cy="311785"/>
          </a:xfrm>
          <a:custGeom>
            <a:avLst/>
            <a:gdLst/>
            <a:ahLst/>
            <a:cxnLst/>
            <a:rect l="l" t="t" r="r" b="b"/>
            <a:pathLst>
              <a:path w="266700" h="311784">
                <a:moveTo>
                  <a:pt x="63380" y="8261"/>
                </a:moveTo>
                <a:lnTo>
                  <a:pt x="0" y="8261"/>
                </a:lnTo>
                <a:lnTo>
                  <a:pt x="0" y="311592"/>
                </a:lnTo>
                <a:lnTo>
                  <a:pt x="66867" y="311592"/>
                </a:lnTo>
                <a:lnTo>
                  <a:pt x="66867" y="132655"/>
                </a:lnTo>
                <a:lnTo>
                  <a:pt x="68114" y="116326"/>
                </a:lnTo>
                <a:lnTo>
                  <a:pt x="86866" y="75704"/>
                </a:lnTo>
                <a:lnTo>
                  <a:pt x="124566" y="54246"/>
                </a:lnTo>
                <a:lnTo>
                  <a:pt x="127389" y="53987"/>
                </a:lnTo>
                <a:lnTo>
                  <a:pt x="64532" y="53987"/>
                </a:lnTo>
                <a:lnTo>
                  <a:pt x="63380" y="52815"/>
                </a:lnTo>
                <a:lnTo>
                  <a:pt x="63380" y="8261"/>
                </a:lnTo>
                <a:close/>
              </a:path>
              <a:path w="266700" h="311784">
                <a:moveTo>
                  <a:pt x="256242" y="52815"/>
                </a:moveTo>
                <a:lnTo>
                  <a:pt x="140205" y="52815"/>
                </a:lnTo>
                <a:lnTo>
                  <a:pt x="165268" y="57069"/>
                </a:lnTo>
                <a:lnTo>
                  <a:pt x="183497" y="69832"/>
                </a:lnTo>
                <a:lnTo>
                  <a:pt x="194901" y="91105"/>
                </a:lnTo>
                <a:lnTo>
                  <a:pt x="199491" y="120886"/>
                </a:lnTo>
                <a:lnTo>
                  <a:pt x="199491" y="311592"/>
                </a:lnTo>
                <a:lnTo>
                  <a:pt x="266410" y="311592"/>
                </a:lnTo>
                <a:lnTo>
                  <a:pt x="266410" y="103284"/>
                </a:lnTo>
                <a:lnTo>
                  <a:pt x="264607" y="79532"/>
                </a:lnTo>
                <a:lnTo>
                  <a:pt x="259201" y="58699"/>
                </a:lnTo>
                <a:lnTo>
                  <a:pt x="256242" y="52815"/>
                </a:lnTo>
                <a:close/>
              </a:path>
              <a:path w="266700" h="311784">
                <a:moveTo>
                  <a:pt x="159031" y="0"/>
                </a:moveTo>
                <a:lnTo>
                  <a:pt x="129998" y="3380"/>
                </a:lnTo>
                <a:lnTo>
                  <a:pt x="104564" y="13513"/>
                </a:lnTo>
                <a:lnTo>
                  <a:pt x="82740" y="30387"/>
                </a:lnTo>
                <a:lnTo>
                  <a:pt x="64532" y="53987"/>
                </a:lnTo>
                <a:lnTo>
                  <a:pt x="127389" y="53987"/>
                </a:lnTo>
                <a:lnTo>
                  <a:pt x="140205" y="52815"/>
                </a:lnTo>
                <a:lnTo>
                  <a:pt x="256242" y="52815"/>
                </a:lnTo>
                <a:lnTo>
                  <a:pt x="222163" y="14568"/>
                </a:lnTo>
                <a:lnTo>
                  <a:pt x="182854" y="1627"/>
                </a:lnTo>
                <a:lnTo>
                  <a:pt x="159031" y="0"/>
                </a:lnTo>
                <a:close/>
              </a:path>
            </a:pathLst>
          </a:custGeom>
          <a:solidFill>
            <a:srgbClr val="FFFFFF"/>
          </a:solidFill>
        </p:spPr>
        <p:txBody>
          <a:bodyPr wrap="square" lIns="0" tIns="0" rIns="0" bIns="0" rtlCol="0"/>
          <a:lstStyle/>
          <a:p>
            <a:endParaRPr/>
          </a:p>
        </p:txBody>
      </p:sp>
      <p:sp>
        <p:nvSpPr>
          <p:cNvPr id="41" name="object 41"/>
          <p:cNvSpPr/>
          <p:nvPr/>
        </p:nvSpPr>
        <p:spPr>
          <a:xfrm>
            <a:off x="18701500" y="812006"/>
            <a:ext cx="304165" cy="321310"/>
          </a:xfrm>
          <a:custGeom>
            <a:avLst/>
            <a:gdLst/>
            <a:ahLst/>
            <a:cxnLst/>
            <a:rect l="l" t="t" r="r" b="b"/>
            <a:pathLst>
              <a:path w="304165" h="321309">
                <a:moveTo>
                  <a:pt x="263553" y="52825"/>
                </a:moveTo>
                <a:lnTo>
                  <a:pt x="145534" y="52825"/>
                </a:lnTo>
                <a:lnTo>
                  <a:pt x="172981" y="55429"/>
                </a:lnTo>
                <a:lnTo>
                  <a:pt x="192600" y="63240"/>
                </a:lnTo>
                <a:lnTo>
                  <a:pt x="204379" y="76259"/>
                </a:lnTo>
                <a:lnTo>
                  <a:pt x="208307" y="94489"/>
                </a:lnTo>
                <a:lnTo>
                  <a:pt x="206617" y="105994"/>
                </a:lnTo>
                <a:lnTo>
                  <a:pt x="169293" y="129696"/>
                </a:lnTo>
                <a:lnTo>
                  <a:pt x="140783" y="133471"/>
                </a:lnTo>
                <a:lnTo>
                  <a:pt x="131276" y="134823"/>
                </a:lnTo>
                <a:lnTo>
                  <a:pt x="123452" y="136104"/>
                </a:lnTo>
                <a:lnTo>
                  <a:pt x="117315" y="137346"/>
                </a:lnTo>
                <a:lnTo>
                  <a:pt x="91668" y="141059"/>
                </a:lnTo>
                <a:lnTo>
                  <a:pt x="51779" y="151636"/>
                </a:lnTo>
                <a:lnTo>
                  <a:pt x="9384" y="188203"/>
                </a:lnTo>
                <a:lnTo>
                  <a:pt x="0" y="231783"/>
                </a:lnTo>
                <a:lnTo>
                  <a:pt x="1973" y="252023"/>
                </a:lnTo>
                <a:lnTo>
                  <a:pt x="31684" y="298661"/>
                </a:lnTo>
                <a:lnTo>
                  <a:pt x="83405" y="319552"/>
                </a:lnTo>
                <a:lnTo>
                  <a:pt x="104457" y="320943"/>
                </a:lnTo>
                <a:lnTo>
                  <a:pt x="136301" y="318635"/>
                </a:lnTo>
                <a:lnTo>
                  <a:pt x="164420" y="311707"/>
                </a:lnTo>
                <a:lnTo>
                  <a:pt x="188810" y="300154"/>
                </a:lnTo>
                <a:lnTo>
                  <a:pt x="209470" y="283970"/>
                </a:lnTo>
                <a:lnTo>
                  <a:pt x="303917" y="283970"/>
                </a:lnTo>
                <a:lnTo>
                  <a:pt x="303917" y="268148"/>
                </a:lnTo>
                <a:lnTo>
                  <a:pt x="129085" y="268148"/>
                </a:lnTo>
                <a:lnTo>
                  <a:pt x="117993" y="267633"/>
                </a:lnTo>
                <a:lnTo>
                  <a:pt x="79426" y="254046"/>
                </a:lnTo>
                <a:lnTo>
                  <a:pt x="66929" y="228830"/>
                </a:lnTo>
                <a:lnTo>
                  <a:pt x="70370" y="210066"/>
                </a:lnTo>
                <a:lnTo>
                  <a:pt x="80691" y="195412"/>
                </a:lnTo>
                <a:lnTo>
                  <a:pt x="97913" y="184853"/>
                </a:lnTo>
                <a:lnTo>
                  <a:pt x="122048" y="178392"/>
                </a:lnTo>
                <a:lnTo>
                  <a:pt x="149159" y="175133"/>
                </a:lnTo>
                <a:lnTo>
                  <a:pt x="171901" y="171205"/>
                </a:lnTo>
                <a:lnTo>
                  <a:pt x="190263" y="166620"/>
                </a:lnTo>
                <a:lnTo>
                  <a:pt x="204234" y="161387"/>
                </a:lnTo>
                <a:lnTo>
                  <a:pt x="271709" y="161387"/>
                </a:lnTo>
                <a:lnTo>
                  <a:pt x="271709" y="88594"/>
                </a:lnTo>
                <a:lnTo>
                  <a:pt x="269280" y="67380"/>
                </a:lnTo>
                <a:lnTo>
                  <a:pt x="263553" y="52825"/>
                </a:lnTo>
                <a:close/>
              </a:path>
              <a:path w="304165" h="321309">
                <a:moveTo>
                  <a:pt x="303917" y="283970"/>
                </a:moveTo>
                <a:lnTo>
                  <a:pt x="209470" y="283970"/>
                </a:lnTo>
                <a:lnTo>
                  <a:pt x="215391" y="300154"/>
                </a:lnTo>
                <a:lnTo>
                  <a:pt x="226070" y="311707"/>
                </a:lnTo>
                <a:lnTo>
                  <a:pt x="241506" y="318635"/>
                </a:lnTo>
                <a:lnTo>
                  <a:pt x="261698" y="320943"/>
                </a:lnTo>
                <a:lnTo>
                  <a:pt x="272031" y="320464"/>
                </a:lnTo>
                <a:lnTo>
                  <a:pt x="282513" y="319028"/>
                </a:lnTo>
                <a:lnTo>
                  <a:pt x="293143" y="316636"/>
                </a:lnTo>
                <a:lnTo>
                  <a:pt x="303917" y="313288"/>
                </a:lnTo>
                <a:lnTo>
                  <a:pt x="303917" y="283970"/>
                </a:lnTo>
                <a:close/>
              </a:path>
              <a:path w="304165" h="321309">
                <a:moveTo>
                  <a:pt x="271709" y="161387"/>
                </a:moveTo>
                <a:lnTo>
                  <a:pt x="204234" y="161387"/>
                </a:lnTo>
                <a:lnTo>
                  <a:pt x="204234" y="210071"/>
                </a:lnTo>
                <a:lnTo>
                  <a:pt x="202576" y="223687"/>
                </a:lnTo>
                <a:lnTo>
                  <a:pt x="177732" y="255238"/>
                </a:lnTo>
                <a:lnTo>
                  <a:pt x="129085" y="268148"/>
                </a:lnTo>
                <a:lnTo>
                  <a:pt x="281289" y="268148"/>
                </a:lnTo>
                <a:lnTo>
                  <a:pt x="276923" y="266368"/>
                </a:lnTo>
                <a:lnTo>
                  <a:pt x="274588" y="262882"/>
                </a:lnTo>
                <a:lnTo>
                  <a:pt x="272651" y="259342"/>
                </a:lnTo>
                <a:lnTo>
                  <a:pt x="271800" y="254046"/>
                </a:lnTo>
                <a:lnTo>
                  <a:pt x="271709" y="161387"/>
                </a:lnTo>
                <a:close/>
              </a:path>
              <a:path w="304165" h="321309">
                <a:moveTo>
                  <a:pt x="303917" y="266955"/>
                </a:moveTo>
                <a:lnTo>
                  <a:pt x="299205" y="267771"/>
                </a:lnTo>
                <a:lnTo>
                  <a:pt x="296158" y="268148"/>
                </a:lnTo>
                <a:lnTo>
                  <a:pt x="303917" y="268148"/>
                </a:lnTo>
                <a:lnTo>
                  <a:pt x="303917" y="266955"/>
                </a:lnTo>
                <a:close/>
              </a:path>
              <a:path w="304165" h="321309">
                <a:moveTo>
                  <a:pt x="149628" y="0"/>
                </a:moveTo>
                <a:lnTo>
                  <a:pt x="97391" y="5294"/>
                </a:lnTo>
                <a:lnTo>
                  <a:pt x="56940" y="21151"/>
                </a:lnTo>
                <a:lnTo>
                  <a:pt x="24364" y="54127"/>
                </a:lnTo>
                <a:lnTo>
                  <a:pt x="11130" y="101515"/>
                </a:lnTo>
                <a:lnTo>
                  <a:pt x="78081" y="101515"/>
                </a:lnTo>
                <a:lnTo>
                  <a:pt x="84041" y="80209"/>
                </a:lnTo>
                <a:lnTo>
                  <a:pt x="97264" y="64994"/>
                </a:lnTo>
                <a:lnTo>
                  <a:pt x="117758" y="55867"/>
                </a:lnTo>
                <a:lnTo>
                  <a:pt x="145534" y="52825"/>
                </a:lnTo>
                <a:lnTo>
                  <a:pt x="263553" y="52825"/>
                </a:lnTo>
                <a:lnTo>
                  <a:pt x="261999" y="48875"/>
                </a:lnTo>
                <a:lnTo>
                  <a:pt x="232924" y="19978"/>
                </a:lnTo>
                <a:lnTo>
                  <a:pt x="195666" y="4990"/>
                </a:lnTo>
                <a:lnTo>
                  <a:pt x="173743" y="1247"/>
                </a:lnTo>
                <a:lnTo>
                  <a:pt x="149628" y="0"/>
                </a:lnTo>
                <a:close/>
              </a:path>
            </a:pathLst>
          </a:custGeom>
          <a:solidFill>
            <a:srgbClr val="FFFFFF"/>
          </a:solidFill>
        </p:spPr>
        <p:txBody>
          <a:bodyPr wrap="square" lIns="0" tIns="0" rIns="0" bIns="0" rtlCol="0"/>
          <a:lstStyle/>
          <a:p>
            <a:endParaRPr/>
          </a:p>
        </p:txBody>
      </p:sp>
      <p:sp>
        <p:nvSpPr>
          <p:cNvPr id="42" name="object 42"/>
          <p:cNvSpPr/>
          <p:nvPr/>
        </p:nvSpPr>
        <p:spPr>
          <a:xfrm>
            <a:off x="19023440" y="812584"/>
            <a:ext cx="177800" cy="311785"/>
          </a:xfrm>
          <a:custGeom>
            <a:avLst/>
            <a:gdLst/>
            <a:ahLst/>
            <a:cxnLst/>
            <a:rect l="l" t="t" r="r" b="b"/>
            <a:pathLst>
              <a:path w="177800" h="311784">
                <a:moveTo>
                  <a:pt x="62793" y="8261"/>
                </a:moveTo>
                <a:lnTo>
                  <a:pt x="0" y="8261"/>
                </a:lnTo>
                <a:lnTo>
                  <a:pt x="0" y="311592"/>
                </a:lnTo>
                <a:lnTo>
                  <a:pt x="66835" y="311592"/>
                </a:lnTo>
                <a:lnTo>
                  <a:pt x="66835" y="167261"/>
                </a:lnTo>
                <a:lnTo>
                  <a:pt x="68353" y="144168"/>
                </a:lnTo>
                <a:lnTo>
                  <a:pt x="80423" y="105415"/>
                </a:lnTo>
                <a:lnTo>
                  <a:pt x="116891" y="69990"/>
                </a:lnTo>
                <a:lnTo>
                  <a:pt x="126449" y="66898"/>
                </a:lnTo>
                <a:lnTo>
                  <a:pt x="62793" y="66898"/>
                </a:lnTo>
                <a:lnTo>
                  <a:pt x="62793" y="8261"/>
                </a:lnTo>
                <a:close/>
              </a:path>
              <a:path w="177800" h="311784">
                <a:moveTo>
                  <a:pt x="156445" y="0"/>
                </a:moveTo>
                <a:lnTo>
                  <a:pt x="152529" y="0"/>
                </a:lnTo>
                <a:lnTo>
                  <a:pt x="138030" y="1322"/>
                </a:lnTo>
                <a:lnTo>
                  <a:pt x="96227" y="21130"/>
                </a:lnTo>
                <a:lnTo>
                  <a:pt x="68184" y="54584"/>
                </a:lnTo>
                <a:lnTo>
                  <a:pt x="63966" y="66898"/>
                </a:lnTo>
                <a:lnTo>
                  <a:pt x="126449" y="66898"/>
                </a:lnTo>
                <a:lnTo>
                  <a:pt x="132190" y="65041"/>
                </a:lnTo>
                <a:lnTo>
                  <a:pt x="149042" y="63390"/>
                </a:lnTo>
                <a:lnTo>
                  <a:pt x="177764" y="63390"/>
                </a:lnTo>
                <a:lnTo>
                  <a:pt x="177764" y="1790"/>
                </a:lnTo>
                <a:lnTo>
                  <a:pt x="164885" y="617"/>
                </a:lnTo>
                <a:lnTo>
                  <a:pt x="156445" y="0"/>
                </a:lnTo>
                <a:close/>
              </a:path>
              <a:path w="177800" h="311784">
                <a:moveTo>
                  <a:pt x="177764" y="63390"/>
                </a:moveTo>
                <a:lnTo>
                  <a:pt x="149042" y="63390"/>
                </a:lnTo>
                <a:lnTo>
                  <a:pt x="155649" y="63570"/>
                </a:lnTo>
                <a:lnTo>
                  <a:pt x="162637" y="64113"/>
                </a:lnTo>
                <a:lnTo>
                  <a:pt x="170105" y="65041"/>
                </a:lnTo>
                <a:lnTo>
                  <a:pt x="177764" y="66312"/>
                </a:lnTo>
                <a:lnTo>
                  <a:pt x="177764" y="63390"/>
                </a:lnTo>
                <a:close/>
              </a:path>
            </a:pathLst>
          </a:custGeom>
          <a:solidFill>
            <a:srgbClr val="FFFFFF"/>
          </a:solidFill>
        </p:spPr>
        <p:txBody>
          <a:bodyPr wrap="square" lIns="0" tIns="0" rIns="0" bIns="0" rtlCol="0"/>
          <a:lstStyle/>
          <a:p>
            <a:endParaRPr/>
          </a:p>
        </p:txBody>
      </p:sp>
      <p:sp>
        <p:nvSpPr>
          <p:cNvPr id="43" name="object 43"/>
          <p:cNvSpPr/>
          <p:nvPr/>
        </p:nvSpPr>
        <p:spPr>
          <a:xfrm>
            <a:off x="16633873" y="706548"/>
            <a:ext cx="291465" cy="417830"/>
          </a:xfrm>
          <a:custGeom>
            <a:avLst/>
            <a:gdLst/>
            <a:ahLst/>
            <a:cxnLst/>
            <a:rect l="l" t="t" r="r" b="b"/>
            <a:pathLst>
              <a:path w="291465" h="417830">
                <a:moveTo>
                  <a:pt x="291362" y="0"/>
                </a:moveTo>
                <a:lnTo>
                  <a:pt x="84583" y="0"/>
                </a:lnTo>
                <a:lnTo>
                  <a:pt x="83997" y="62"/>
                </a:lnTo>
                <a:lnTo>
                  <a:pt x="36480" y="8950"/>
                </a:lnTo>
                <a:lnTo>
                  <a:pt x="6277" y="45209"/>
                </a:lnTo>
                <a:lnTo>
                  <a:pt x="0" y="90049"/>
                </a:lnTo>
                <a:lnTo>
                  <a:pt x="94" y="417631"/>
                </a:lnTo>
                <a:lnTo>
                  <a:pt x="73924" y="417631"/>
                </a:lnTo>
                <a:lnTo>
                  <a:pt x="73924" y="232223"/>
                </a:lnTo>
                <a:lnTo>
                  <a:pt x="264861" y="232223"/>
                </a:lnTo>
                <a:lnTo>
                  <a:pt x="264861" y="172549"/>
                </a:lnTo>
                <a:lnTo>
                  <a:pt x="73924" y="172549"/>
                </a:lnTo>
                <a:lnTo>
                  <a:pt x="73924" y="63202"/>
                </a:lnTo>
                <a:lnTo>
                  <a:pt x="291362" y="63202"/>
                </a:lnTo>
                <a:lnTo>
                  <a:pt x="291362" y="0"/>
                </a:lnTo>
                <a:close/>
              </a:path>
            </a:pathLst>
          </a:custGeom>
          <a:solidFill>
            <a:srgbClr val="FFFFFF"/>
          </a:solidFill>
        </p:spPr>
        <p:txBody>
          <a:bodyPr wrap="square" lIns="0" tIns="0" rIns="0" bIns="0" rtlCol="0"/>
          <a:lstStyle/>
          <a:p>
            <a:endParaRPr/>
          </a:p>
        </p:txBody>
      </p:sp>
      <p:sp>
        <p:nvSpPr>
          <p:cNvPr id="44" name="object 44"/>
          <p:cNvSpPr/>
          <p:nvPr/>
        </p:nvSpPr>
        <p:spPr>
          <a:xfrm>
            <a:off x="18934937" y="2714066"/>
            <a:ext cx="31115" cy="26670"/>
          </a:xfrm>
          <a:custGeom>
            <a:avLst/>
            <a:gdLst/>
            <a:ahLst/>
            <a:cxnLst/>
            <a:rect l="l" t="t" r="r" b="b"/>
            <a:pathLst>
              <a:path w="31115" h="26669">
                <a:moveTo>
                  <a:pt x="17894" y="0"/>
                </a:moveTo>
                <a:lnTo>
                  <a:pt x="0" y="0"/>
                </a:lnTo>
                <a:lnTo>
                  <a:pt x="0" y="26114"/>
                </a:lnTo>
                <a:lnTo>
                  <a:pt x="24742" y="26114"/>
                </a:lnTo>
                <a:lnTo>
                  <a:pt x="30564" y="21716"/>
                </a:lnTo>
                <a:lnTo>
                  <a:pt x="30564" y="8366"/>
                </a:lnTo>
                <a:lnTo>
                  <a:pt x="29077" y="5088"/>
                </a:lnTo>
                <a:lnTo>
                  <a:pt x="26177" y="3036"/>
                </a:lnTo>
                <a:lnTo>
                  <a:pt x="23161" y="1026"/>
                </a:lnTo>
                <a:lnTo>
                  <a:pt x="17894" y="0"/>
                </a:lnTo>
                <a:close/>
              </a:path>
            </a:pathLst>
          </a:custGeom>
          <a:solidFill>
            <a:srgbClr val="FFFFFF"/>
          </a:solidFill>
        </p:spPr>
        <p:txBody>
          <a:bodyPr wrap="square" lIns="0" tIns="0" rIns="0" bIns="0" rtlCol="0"/>
          <a:lstStyle/>
          <a:p>
            <a:endParaRPr/>
          </a:p>
        </p:txBody>
      </p:sp>
      <p:sp>
        <p:nvSpPr>
          <p:cNvPr id="45" name="object 45"/>
          <p:cNvSpPr/>
          <p:nvPr/>
        </p:nvSpPr>
        <p:spPr>
          <a:xfrm>
            <a:off x="16536770" y="2680077"/>
            <a:ext cx="2694940" cy="135890"/>
          </a:xfrm>
          <a:custGeom>
            <a:avLst/>
            <a:gdLst/>
            <a:ahLst/>
            <a:cxnLst/>
            <a:rect l="l" t="t" r="r" b="b"/>
            <a:pathLst>
              <a:path w="2694940" h="135890">
                <a:moveTo>
                  <a:pt x="2673635" y="0"/>
                </a:moveTo>
                <a:lnTo>
                  <a:pt x="65139" y="0"/>
                </a:lnTo>
                <a:lnTo>
                  <a:pt x="52019" y="2376"/>
                </a:lnTo>
                <a:lnTo>
                  <a:pt x="24679" y="29590"/>
                </a:lnTo>
                <a:lnTo>
                  <a:pt x="1842" y="111944"/>
                </a:lnTo>
                <a:lnTo>
                  <a:pt x="0" y="118718"/>
                </a:lnTo>
                <a:lnTo>
                  <a:pt x="1057" y="124561"/>
                </a:lnTo>
                <a:lnTo>
                  <a:pt x="4512" y="128959"/>
                </a:lnTo>
                <a:lnTo>
                  <a:pt x="7989" y="133273"/>
                </a:lnTo>
                <a:lnTo>
                  <a:pt x="13936" y="135692"/>
                </a:lnTo>
                <a:lnTo>
                  <a:pt x="2629333" y="135692"/>
                </a:lnTo>
                <a:lnTo>
                  <a:pt x="2642390" y="133320"/>
                </a:lnTo>
                <a:lnTo>
                  <a:pt x="2652498" y="127933"/>
                </a:lnTo>
                <a:lnTo>
                  <a:pt x="2531881" y="127933"/>
                </a:lnTo>
                <a:lnTo>
                  <a:pt x="2522608" y="127253"/>
                </a:lnTo>
                <a:lnTo>
                  <a:pt x="2517367" y="126153"/>
                </a:lnTo>
                <a:lnTo>
                  <a:pt x="2245942" y="126153"/>
                </a:lnTo>
                <a:lnTo>
                  <a:pt x="2245942" y="13172"/>
                </a:lnTo>
                <a:lnTo>
                  <a:pt x="2517898" y="13172"/>
                </a:lnTo>
                <a:lnTo>
                  <a:pt x="2523902" y="11972"/>
                </a:lnTo>
                <a:lnTo>
                  <a:pt x="2533200" y="11413"/>
                </a:lnTo>
                <a:lnTo>
                  <a:pt x="2693425" y="11413"/>
                </a:lnTo>
                <a:lnTo>
                  <a:pt x="2693373" y="11120"/>
                </a:lnTo>
                <a:lnTo>
                  <a:pt x="2689939" y="6711"/>
                </a:lnTo>
                <a:lnTo>
                  <a:pt x="2686483" y="2450"/>
                </a:lnTo>
                <a:lnTo>
                  <a:pt x="2680724" y="52"/>
                </a:lnTo>
                <a:lnTo>
                  <a:pt x="2673635" y="0"/>
                </a:lnTo>
                <a:close/>
              </a:path>
              <a:path w="2694940" h="135890">
                <a:moveTo>
                  <a:pt x="2535535" y="32197"/>
                </a:moveTo>
                <a:lnTo>
                  <a:pt x="2530383" y="32197"/>
                </a:lnTo>
                <a:lnTo>
                  <a:pt x="2526310" y="33014"/>
                </a:lnTo>
                <a:lnTo>
                  <a:pt x="2523357" y="34805"/>
                </a:lnTo>
                <a:lnTo>
                  <a:pt x="2520373" y="36532"/>
                </a:lnTo>
                <a:lnTo>
                  <a:pt x="2518939" y="38752"/>
                </a:lnTo>
                <a:lnTo>
                  <a:pt x="2518939" y="45841"/>
                </a:lnTo>
                <a:lnTo>
                  <a:pt x="2523828" y="49967"/>
                </a:lnTo>
                <a:lnTo>
                  <a:pt x="2543879" y="57819"/>
                </a:lnTo>
                <a:lnTo>
                  <a:pt x="2551938" y="61191"/>
                </a:lnTo>
                <a:lnTo>
                  <a:pt x="2576759" y="93180"/>
                </a:lnTo>
                <a:lnTo>
                  <a:pt x="2576079" y="100138"/>
                </a:lnTo>
                <a:lnTo>
                  <a:pt x="2542722" y="127299"/>
                </a:lnTo>
                <a:lnTo>
                  <a:pt x="2531881" y="127933"/>
                </a:lnTo>
                <a:lnTo>
                  <a:pt x="2652498" y="127933"/>
                </a:lnTo>
                <a:lnTo>
                  <a:pt x="2654436" y="126900"/>
                </a:lnTo>
                <a:lnTo>
                  <a:pt x="2664052" y="117479"/>
                </a:lnTo>
                <a:lnTo>
                  <a:pt x="2669824" y="106101"/>
                </a:lnTo>
                <a:lnTo>
                  <a:pt x="2687382" y="42616"/>
                </a:lnTo>
                <a:lnTo>
                  <a:pt x="2571544" y="42616"/>
                </a:lnTo>
                <a:lnTo>
                  <a:pt x="2560895" y="38051"/>
                </a:lnTo>
                <a:lnTo>
                  <a:pt x="2551345" y="34796"/>
                </a:lnTo>
                <a:lnTo>
                  <a:pt x="2542891" y="32846"/>
                </a:lnTo>
                <a:lnTo>
                  <a:pt x="2535535" y="32197"/>
                </a:lnTo>
                <a:close/>
              </a:path>
              <a:path w="2694940" h="135890">
                <a:moveTo>
                  <a:pt x="2369980" y="13172"/>
                </a:moveTo>
                <a:lnTo>
                  <a:pt x="2328724" y="13172"/>
                </a:lnTo>
                <a:lnTo>
                  <a:pt x="2328724" y="33988"/>
                </a:lnTo>
                <a:lnTo>
                  <a:pt x="2274182" y="33988"/>
                </a:lnTo>
                <a:lnTo>
                  <a:pt x="2274182" y="57705"/>
                </a:lnTo>
                <a:lnTo>
                  <a:pt x="2326065" y="57705"/>
                </a:lnTo>
                <a:lnTo>
                  <a:pt x="2326065" y="78489"/>
                </a:lnTo>
                <a:lnTo>
                  <a:pt x="2274182" y="78489"/>
                </a:lnTo>
                <a:lnTo>
                  <a:pt x="2274182" y="105389"/>
                </a:lnTo>
                <a:lnTo>
                  <a:pt x="2330044" y="105389"/>
                </a:lnTo>
                <a:lnTo>
                  <a:pt x="2330044" y="126153"/>
                </a:lnTo>
                <a:lnTo>
                  <a:pt x="2369980" y="126153"/>
                </a:lnTo>
                <a:lnTo>
                  <a:pt x="2369980" y="13172"/>
                </a:lnTo>
                <a:close/>
              </a:path>
              <a:path w="2694940" h="135890">
                <a:moveTo>
                  <a:pt x="2517898" y="13172"/>
                </a:moveTo>
                <a:lnTo>
                  <a:pt x="2419455" y="13172"/>
                </a:lnTo>
                <a:lnTo>
                  <a:pt x="2428144" y="13798"/>
                </a:lnTo>
                <a:lnTo>
                  <a:pt x="2435762" y="15676"/>
                </a:lnTo>
                <a:lnTo>
                  <a:pt x="2457893" y="46815"/>
                </a:lnTo>
                <a:lnTo>
                  <a:pt x="2457284" y="53510"/>
                </a:lnTo>
                <a:lnTo>
                  <a:pt x="2428964" y="80265"/>
                </a:lnTo>
                <a:lnTo>
                  <a:pt x="2420596" y="80898"/>
                </a:lnTo>
                <a:lnTo>
                  <a:pt x="2398178" y="80898"/>
                </a:lnTo>
                <a:lnTo>
                  <a:pt x="2398178" y="126153"/>
                </a:lnTo>
                <a:lnTo>
                  <a:pt x="2517367" y="126153"/>
                </a:lnTo>
                <a:lnTo>
                  <a:pt x="2512930" y="125221"/>
                </a:lnTo>
                <a:lnTo>
                  <a:pt x="2502845" y="121846"/>
                </a:lnTo>
                <a:lnTo>
                  <a:pt x="2492353" y="117137"/>
                </a:lnTo>
                <a:lnTo>
                  <a:pt x="2492353" y="92866"/>
                </a:lnTo>
                <a:lnTo>
                  <a:pt x="2547629" y="92866"/>
                </a:lnTo>
                <a:lnTo>
                  <a:pt x="2547629" y="92039"/>
                </a:lnTo>
                <a:lnTo>
                  <a:pt x="2542330" y="87588"/>
                </a:lnTo>
                <a:lnTo>
                  <a:pt x="2514394" y="76500"/>
                </a:lnTo>
                <a:lnTo>
                  <a:pt x="2510237" y="74772"/>
                </a:lnTo>
                <a:lnTo>
                  <a:pt x="2489714" y="50092"/>
                </a:lnTo>
                <a:lnTo>
                  <a:pt x="2489714" y="44030"/>
                </a:lnTo>
                <a:lnTo>
                  <a:pt x="2515546" y="13642"/>
                </a:lnTo>
                <a:lnTo>
                  <a:pt x="2517898" y="13172"/>
                </a:lnTo>
                <a:close/>
              </a:path>
              <a:path w="2694940" h="135890">
                <a:moveTo>
                  <a:pt x="2547629" y="92866"/>
                </a:moveTo>
                <a:lnTo>
                  <a:pt x="2492353" y="92866"/>
                </a:lnTo>
                <a:lnTo>
                  <a:pt x="2500520" y="98133"/>
                </a:lnTo>
                <a:lnTo>
                  <a:pt x="2507431" y="101797"/>
                </a:lnTo>
                <a:lnTo>
                  <a:pt x="2512939" y="104017"/>
                </a:lnTo>
                <a:lnTo>
                  <a:pt x="2518436" y="106101"/>
                </a:lnTo>
                <a:lnTo>
                  <a:pt x="2524174" y="107148"/>
                </a:lnTo>
                <a:lnTo>
                  <a:pt x="2541796" y="107148"/>
                </a:lnTo>
                <a:lnTo>
                  <a:pt x="2547629" y="103630"/>
                </a:lnTo>
                <a:lnTo>
                  <a:pt x="2547629" y="92866"/>
                </a:lnTo>
                <a:close/>
              </a:path>
              <a:path w="2694940" h="135890">
                <a:moveTo>
                  <a:pt x="2693425" y="11413"/>
                </a:moveTo>
                <a:lnTo>
                  <a:pt x="2533200" y="11413"/>
                </a:lnTo>
                <a:lnTo>
                  <a:pt x="2542612" y="11974"/>
                </a:lnTo>
                <a:lnTo>
                  <a:pt x="2552140" y="13659"/>
                </a:lnTo>
                <a:lnTo>
                  <a:pt x="2561785" y="16466"/>
                </a:lnTo>
                <a:lnTo>
                  <a:pt x="2571544" y="20397"/>
                </a:lnTo>
                <a:lnTo>
                  <a:pt x="2571544" y="42616"/>
                </a:lnTo>
                <a:lnTo>
                  <a:pt x="2687382" y="42616"/>
                </a:lnTo>
                <a:lnTo>
                  <a:pt x="2694420" y="17067"/>
                </a:lnTo>
                <a:lnTo>
                  <a:pt x="2693425" y="11413"/>
                </a:lnTo>
                <a:close/>
              </a:path>
            </a:pathLst>
          </a:custGeom>
          <a:solidFill>
            <a:srgbClr val="FFFFFF"/>
          </a:solidFill>
        </p:spPr>
        <p:txBody>
          <a:bodyPr wrap="square" lIns="0" tIns="0" rIns="0" bIns="0" rtlCol="0"/>
          <a:lstStyle/>
          <a:p>
            <a:endParaRPr/>
          </a:p>
        </p:txBody>
      </p:sp>
      <p:sp>
        <p:nvSpPr>
          <p:cNvPr id="46" name="object 46"/>
          <p:cNvSpPr/>
          <p:nvPr/>
        </p:nvSpPr>
        <p:spPr>
          <a:xfrm>
            <a:off x="16536773" y="2680074"/>
            <a:ext cx="2694940" cy="135890"/>
          </a:xfrm>
          <a:custGeom>
            <a:avLst/>
            <a:gdLst/>
            <a:ahLst/>
            <a:cxnLst/>
            <a:rect l="l" t="t" r="r" b="b"/>
            <a:pathLst>
              <a:path w="2694940" h="135890">
                <a:moveTo>
                  <a:pt x="2673625" y="0"/>
                </a:moveTo>
                <a:lnTo>
                  <a:pt x="65139" y="0"/>
                </a:lnTo>
                <a:lnTo>
                  <a:pt x="52019" y="2378"/>
                </a:lnTo>
                <a:lnTo>
                  <a:pt x="24669" y="29601"/>
                </a:lnTo>
                <a:lnTo>
                  <a:pt x="1842" y="111954"/>
                </a:lnTo>
                <a:lnTo>
                  <a:pt x="0" y="118680"/>
                </a:lnTo>
                <a:lnTo>
                  <a:pt x="1047" y="124572"/>
                </a:lnTo>
                <a:lnTo>
                  <a:pt x="4502" y="128969"/>
                </a:lnTo>
                <a:lnTo>
                  <a:pt x="7978" y="133273"/>
                </a:lnTo>
                <a:lnTo>
                  <a:pt x="13926" y="135692"/>
                </a:lnTo>
                <a:lnTo>
                  <a:pt x="2629333" y="135692"/>
                </a:lnTo>
                <a:lnTo>
                  <a:pt x="2642385" y="133320"/>
                </a:lnTo>
                <a:lnTo>
                  <a:pt x="2652490" y="127933"/>
                </a:lnTo>
                <a:lnTo>
                  <a:pt x="2531870" y="127933"/>
                </a:lnTo>
                <a:lnTo>
                  <a:pt x="2522602" y="127253"/>
                </a:lnTo>
                <a:lnTo>
                  <a:pt x="2517362" y="126153"/>
                </a:lnTo>
                <a:lnTo>
                  <a:pt x="2245931" y="126153"/>
                </a:lnTo>
                <a:lnTo>
                  <a:pt x="2245931" y="13172"/>
                </a:lnTo>
                <a:lnTo>
                  <a:pt x="2517892" y="13172"/>
                </a:lnTo>
                <a:lnTo>
                  <a:pt x="2523896" y="11972"/>
                </a:lnTo>
                <a:lnTo>
                  <a:pt x="2533189" y="11413"/>
                </a:lnTo>
                <a:lnTo>
                  <a:pt x="2693413" y="11413"/>
                </a:lnTo>
                <a:lnTo>
                  <a:pt x="2693363" y="11130"/>
                </a:lnTo>
                <a:lnTo>
                  <a:pt x="2689939" y="6711"/>
                </a:lnTo>
                <a:lnTo>
                  <a:pt x="2686483" y="2460"/>
                </a:lnTo>
                <a:lnTo>
                  <a:pt x="2680714" y="52"/>
                </a:lnTo>
                <a:lnTo>
                  <a:pt x="2673625" y="0"/>
                </a:lnTo>
                <a:close/>
              </a:path>
              <a:path w="2694940" h="135890">
                <a:moveTo>
                  <a:pt x="2535524" y="32197"/>
                </a:moveTo>
                <a:lnTo>
                  <a:pt x="2530383" y="32197"/>
                </a:lnTo>
                <a:lnTo>
                  <a:pt x="2526310" y="33025"/>
                </a:lnTo>
                <a:lnTo>
                  <a:pt x="2523357" y="34815"/>
                </a:lnTo>
                <a:lnTo>
                  <a:pt x="2520363" y="36532"/>
                </a:lnTo>
                <a:lnTo>
                  <a:pt x="2518939" y="38763"/>
                </a:lnTo>
                <a:lnTo>
                  <a:pt x="2518939" y="45841"/>
                </a:lnTo>
                <a:lnTo>
                  <a:pt x="2523818" y="49977"/>
                </a:lnTo>
                <a:lnTo>
                  <a:pt x="2543874" y="57821"/>
                </a:lnTo>
                <a:lnTo>
                  <a:pt x="2551936" y="61197"/>
                </a:lnTo>
                <a:lnTo>
                  <a:pt x="2576748" y="93190"/>
                </a:lnTo>
                <a:lnTo>
                  <a:pt x="2576070" y="100149"/>
                </a:lnTo>
                <a:lnTo>
                  <a:pt x="2542711" y="127301"/>
                </a:lnTo>
                <a:lnTo>
                  <a:pt x="2531870" y="127933"/>
                </a:lnTo>
                <a:lnTo>
                  <a:pt x="2652490" y="127933"/>
                </a:lnTo>
                <a:lnTo>
                  <a:pt x="2654428" y="126900"/>
                </a:lnTo>
                <a:lnTo>
                  <a:pt x="2664046" y="117479"/>
                </a:lnTo>
                <a:lnTo>
                  <a:pt x="2669824" y="106101"/>
                </a:lnTo>
                <a:lnTo>
                  <a:pt x="2687379" y="42626"/>
                </a:lnTo>
                <a:lnTo>
                  <a:pt x="2571544" y="42626"/>
                </a:lnTo>
                <a:lnTo>
                  <a:pt x="2560894" y="38059"/>
                </a:lnTo>
                <a:lnTo>
                  <a:pt x="2551339" y="34801"/>
                </a:lnTo>
                <a:lnTo>
                  <a:pt x="2542883" y="32848"/>
                </a:lnTo>
                <a:lnTo>
                  <a:pt x="2535524" y="32197"/>
                </a:lnTo>
                <a:close/>
              </a:path>
              <a:path w="2694940" h="135890">
                <a:moveTo>
                  <a:pt x="2369969" y="13172"/>
                </a:moveTo>
                <a:lnTo>
                  <a:pt x="2328724" y="13172"/>
                </a:lnTo>
                <a:lnTo>
                  <a:pt x="2328724" y="33988"/>
                </a:lnTo>
                <a:lnTo>
                  <a:pt x="2274182" y="33988"/>
                </a:lnTo>
                <a:lnTo>
                  <a:pt x="2274182" y="57705"/>
                </a:lnTo>
                <a:lnTo>
                  <a:pt x="2326054" y="57705"/>
                </a:lnTo>
                <a:lnTo>
                  <a:pt x="2326054" y="78489"/>
                </a:lnTo>
                <a:lnTo>
                  <a:pt x="2274182" y="78489"/>
                </a:lnTo>
                <a:lnTo>
                  <a:pt x="2274182" y="105399"/>
                </a:lnTo>
                <a:lnTo>
                  <a:pt x="2330044" y="105399"/>
                </a:lnTo>
                <a:lnTo>
                  <a:pt x="2330044" y="126153"/>
                </a:lnTo>
                <a:lnTo>
                  <a:pt x="2369969" y="126153"/>
                </a:lnTo>
                <a:lnTo>
                  <a:pt x="2369969" y="13172"/>
                </a:lnTo>
                <a:close/>
              </a:path>
              <a:path w="2694940" h="135890">
                <a:moveTo>
                  <a:pt x="2517892" y="13172"/>
                </a:moveTo>
                <a:lnTo>
                  <a:pt x="2419455" y="13172"/>
                </a:lnTo>
                <a:lnTo>
                  <a:pt x="2428142" y="13799"/>
                </a:lnTo>
                <a:lnTo>
                  <a:pt x="2435758" y="15680"/>
                </a:lnTo>
                <a:lnTo>
                  <a:pt x="2457893" y="46815"/>
                </a:lnTo>
                <a:lnTo>
                  <a:pt x="2457282" y="53516"/>
                </a:lnTo>
                <a:lnTo>
                  <a:pt x="2428964" y="80265"/>
                </a:lnTo>
                <a:lnTo>
                  <a:pt x="2420596" y="80898"/>
                </a:lnTo>
                <a:lnTo>
                  <a:pt x="2398167" y="80898"/>
                </a:lnTo>
                <a:lnTo>
                  <a:pt x="2398167" y="126153"/>
                </a:lnTo>
                <a:lnTo>
                  <a:pt x="2517362" y="126153"/>
                </a:lnTo>
                <a:lnTo>
                  <a:pt x="2512924" y="125221"/>
                </a:lnTo>
                <a:lnTo>
                  <a:pt x="2502840" y="121846"/>
                </a:lnTo>
                <a:lnTo>
                  <a:pt x="2492353" y="117137"/>
                </a:lnTo>
                <a:lnTo>
                  <a:pt x="2492353" y="92876"/>
                </a:lnTo>
                <a:lnTo>
                  <a:pt x="2547629" y="92876"/>
                </a:lnTo>
                <a:lnTo>
                  <a:pt x="2547629" y="92039"/>
                </a:lnTo>
                <a:lnTo>
                  <a:pt x="2542320" y="87588"/>
                </a:lnTo>
                <a:lnTo>
                  <a:pt x="2514394" y="76500"/>
                </a:lnTo>
                <a:lnTo>
                  <a:pt x="2510237" y="74772"/>
                </a:lnTo>
                <a:lnTo>
                  <a:pt x="2489714" y="50092"/>
                </a:lnTo>
                <a:lnTo>
                  <a:pt x="2489714" y="44040"/>
                </a:lnTo>
                <a:lnTo>
                  <a:pt x="2515541" y="13642"/>
                </a:lnTo>
                <a:lnTo>
                  <a:pt x="2517892" y="13172"/>
                </a:lnTo>
                <a:close/>
              </a:path>
              <a:path w="2694940" h="135890">
                <a:moveTo>
                  <a:pt x="2547629" y="92876"/>
                </a:moveTo>
                <a:lnTo>
                  <a:pt x="2492353" y="92876"/>
                </a:lnTo>
                <a:lnTo>
                  <a:pt x="2500520" y="98143"/>
                </a:lnTo>
                <a:lnTo>
                  <a:pt x="2507431" y="101797"/>
                </a:lnTo>
                <a:lnTo>
                  <a:pt x="2512928" y="104017"/>
                </a:lnTo>
                <a:lnTo>
                  <a:pt x="2518436" y="106101"/>
                </a:lnTo>
                <a:lnTo>
                  <a:pt x="2524174" y="107159"/>
                </a:lnTo>
                <a:lnTo>
                  <a:pt x="2541796" y="107159"/>
                </a:lnTo>
                <a:lnTo>
                  <a:pt x="2547629" y="103640"/>
                </a:lnTo>
                <a:lnTo>
                  <a:pt x="2547629" y="92876"/>
                </a:lnTo>
                <a:close/>
              </a:path>
              <a:path w="2694940" h="135890">
                <a:moveTo>
                  <a:pt x="2693413" y="11413"/>
                </a:moveTo>
                <a:lnTo>
                  <a:pt x="2533189" y="11413"/>
                </a:lnTo>
                <a:lnTo>
                  <a:pt x="2542603" y="11974"/>
                </a:lnTo>
                <a:lnTo>
                  <a:pt x="2552135" y="13659"/>
                </a:lnTo>
                <a:lnTo>
                  <a:pt x="2561783" y="16466"/>
                </a:lnTo>
                <a:lnTo>
                  <a:pt x="2571544" y="20397"/>
                </a:lnTo>
                <a:lnTo>
                  <a:pt x="2571544" y="42626"/>
                </a:lnTo>
                <a:lnTo>
                  <a:pt x="2687379" y="42626"/>
                </a:lnTo>
                <a:lnTo>
                  <a:pt x="2694420" y="17067"/>
                </a:lnTo>
                <a:lnTo>
                  <a:pt x="2693413" y="11413"/>
                </a:lnTo>
                <a:close/>
              </a:path>
            </a:pathLst>
          </a:custGeom>
          <a:solidFill>
            <a:srgbClr val="FFFFFF"/>
          </a:solidFill>
        </p:spPr>
        <p:txBody>
          <a:bodyPr wrap="square" lIns="0" tIns="0" rIns="0" bIns="0" rtlCol="0"/>
          <a:lstStyle/>
          <a:p>
            <a:endParaRPr/>
          </a:p>
        </p:txBody>
      </p:sp>
      <p:sp>
        <p:nvSpPr>
          <p:cNvPr id="49" name="object 7"/>
          <p:cNvSpPr/>
          <p:nvPr/>
        </p:nvSpPr>
        <p:spPr>
          <a:xfrm>
            <a:off x="549066" y="511595"/>
            <a:ext cx="1003603" cy="977635"/>
          </a:xfrm>
          <a:prstGeom prst="rect">
            <a:avLst/>
          </a:prstGeom>
          <a:blipFill>
            <a:blip r:embed="rId6" cstate="print"/>
            <a:stretch>
              <a:fillRect/>
            </a:stretch>
          </a:blipFill>
        </p:spPr>
        <p:txBody>
          <a:bodyPr wrap="square" lIns="0" tIns="0" rIns="0" bIns="0" rtlCol="0"/>
          <a:lstStyle/>
          <a:p>
            <a:endParaRPr/>
          </a:p>
        </p:txBody>
      </p:sp>
      <p:sp>
        <p:nvSpPr>
          <p:cNvPr id="51" name="object 9"/>
          <p:cNvSpPr/>
          <p:nvPr/>
        </p:nvSpPr>
        <p:spPr>
          <a:xfrm>
            <a:off x="1477195" y="176527"/>
            <a:ext cx="305435" cy="1510665"/>
          </a:xfrm>
          <a:custGeom>
            <a:avLst/>
            <a:gdLst/>
            <a:ahLst/>
            <a:cxnLst/>
            <a:rect l="l" t="t" r="r" b="b"/>
            <a:pathLst>
              <a:path w="305435" h="1510664">
                <a:moveTo>
                  <a:pt x="304985" y="0"/>
                </a:moveTo>
                <a:lnTo>
                  <a:pt x="0" y="0"/>
                </a:lnTo>
                <a:lnTo>
                  <a:pt x="0" y="1510613"/>
                </a:lnTo>
                <a:lnTo>
                  <a:pt x="304985" y="1510613"/>
                </a:lnTo>
                <a:lnTo>
                  <a:pt x="304985" y="0"/>
                </a:lnTo>
                <a:close/>
              </a:path>
            </a:pathLst>
          </a:custGeom>
          <a:solidFill>
            <a:srgbClr val="FFFFFF"/>
          </a:solidFill>
        </p:spPr>
        <p:txBody>
          <a:bodyPr wrap="square" lIns="0" tIns="0" rIns="0" bIns="0" rtlCol="0"/>
          <a:lstStyle/>
          <a:p>
            <a:endParaRPr/>
          </a:p>
        </p:txBody>
      </p:sp>
      <p:sp>
        <p:nvSpPr>
          <p:cNvPr id="52" name="object 10"/>
          <p:cNvSpPr/>
          <p:nvPr/>
        </p:nvSpPr>
        <p:spPr>
          <a:xfrm>
            <a:off x="1468284" y="259687"/>
            <a:ext cx="168392" cy="1510613"/>
          </a:xfrm>
          <a:prstGeom prst="rect">
            <a:avLst/>
          </a:prstGeom>
          <a:blipFill>
            <a:blip r:embed="rId7" cstate="print"/>
            <a:stretch>
              <a:fillRect/>
            </a:stretch>
          </a:blipFill>
        </p:spPr>
        <p:txBody>
          <a:bodyPr wrap="square" lIns="0" tIns="0" rIns="0" bIns="0" rtlCol="0"/>
          <a:lstStyle/>
          <a:p>
            <a:endParaRPr/>
          </a:p>
        </p:txBody>
      </p:sp>
      <p:sp>
        <p:nvSpPr>
          <p:cNvPr id="53" name="object 11"/>
          <p:cNvSpPr/>
          <p:nvPr/>
        </p:nvSpPr>
        <p:spPr>
          <a:xfrm>
            <a:off x="1762250" y="551724"/>
            <a:ext cx="305435" cy="1510665"/>
          </a:xfrm>
          <a:custGeom>
            <a:avLst/>
            <a:gdLst/>
            <a:ahLst/>
            <a:cxnLst/>
            <a:rect l="l" t="t" r="r" b="b"/>
            <a:pathLst>
              <a:path w="305435" h="1510664">
                <a:moveTo>
                  <a:pt x="304985" y="0"/>
                </a:moveTo>
                <a:lnTo>
                  <a:pt x="0" y="0"/>
                </a:lnTo>
                <a:lnTo>
                  <a:pt x="0" y="1510613"/>
                </a:lnTo>
                <a:lnTo>
                  <a:pt x="304985" y="1510613"/>
                </a:lnTo>
                <a:lnTo>
                  <a:pt x="304985" y="0"/>
                </a:lnTo>
                <a:close/>
              </a:path>
            </a:pathLst>
          </a:custGeom>
          <a:solidFill>
            <a:srgbClr val="FFFFFF"/>
          </a:solidFill>
        </p:spPr>
        <p:txBody>
          <a:bodyPr wrap="square" lIns="0" tIns="0" rIns="0" bIns="0" rtlCol="0"/>
          <a:lstStyle/>
          <a:p>
            <a:endParaRPr/>
          </a:p>
        </p:txBody>
      </p:sp>
      <p:sp>
        <p:nvSpPr>
          <p:cNvPr id="66" name="object 29"/>
          <p:cNvSpPr txBox="1"/>
          <p:nvPr/>
        </p:nvSpPr>
        <p:spPr>
          <a:xfrm>
            <a:off x="9061041" y="9115537"/>
            <a:ext cx="10591800" cy="738664"/>
          </a:xfrm>
          <a:prstGeom prst="rect">
            <a:avLst/>
          </a:prstGeom>
        </p:spPr>
        <p:txBody>
          <a:bodyPr vert="horz" wrap="square" lIns="0" tIns="0" rIns="0" bIns="0" rtlCol="0">
            <a:spAutoFit/>
          </a:bodyPr>
          <a:lstStyle/>
          <a:p>
            <a:pPr algn="r">
              <a:defRPr/>
            </a:pPr>
            <a:r>
              <a:rPr lang="es-ES" sz="2400" dirty="0">
                <a:solidFill>
                  <a:srgbClr val="1F497D"/>
                </a:solidFill>
              </a:rPr>
              <a:t>Gestión Satisfacción de Usuarios</a:t>
            </a:r>
          </a:p>
          <a:p>
            <a:pPr algn="r">
              <a:defRPr/>
            </a:pPr>
            <a:r>
              <a:rPr lang="es-CO" sz="2400" dirty="0">
                <a:solidFill>
                  <a:srgbClr val="1C4583"/>
                </a:solidFill>
              </a:rPr>
              <a:t>Fuente: Reporte Discoverer Quejas y Reclamos Comportamiento Mensual (2020)</a:t>
            </a:r>
            <a:endParaRPr lang="es-ES" sz="2400" dirty="0">
              <a:solidFill>
                <a:srgbClr val="1C4583"/>
              </a:solidFill>
            </a:endParaRPr>
          </a:p>
        </p:txBody>
      </p:sp>
      <p:sp>
        <p:nvSpPr>
          <p:cNvPr id="47" name="object 2"/>
          <p:cNvSpPr txBox="1">
            <a:spLocks/>
          </p:cNvSpPr>
          <p:nvPr/>
        </p:nvSpPr>
        <p:spPr>
          <a:xfrm>
            <a:off x="1706997" y="471989"/>
            <a:ext cx="15538700" cy="875240"/>
          </a:xfrm>
          <a:prstGeom prst="rect">
            <a:avLst/>
          </a:prstGeom>
        </p:spPr>
        <p:txBody>
          <a:bodyPr vert="horz" wrap="square" lIns="0" tIns="13335" rIns="0" bIns="0" rtlCol="0">
            <a:spAutoFit/>
          </a:bodyPr>
          <a:lstStyle>
            <a:lvl1pPr>
              <a:defRPr sz="9550" b="1" i="0">
                <a:solidFill>
                  <a:schemeClr val="bg1"/>
                </a:solidFill>
                <a:latin typeface="Calibri"/>
                <a:ea typeface="+mj-ea"/>
                <a:cs typeface="Calibri"/>
              </a:defRPr>
            </a:lvl1pPr>
          </a:lstStyle>
          <a:p>
            <a:r>
              <a:rPr lang="es-CO" sz="5600" dirty="0" smtClean="0">
                <a:solidFill>
                  <a:schemeClr val="tx2"/>
                </a:solidFill>
              </a:rPr>
              <a:t>Comportamiento </a:t>
            </a:r>
            <a:r>
              <a:rPr lang="es-CO" sz="5600" dirty="0">
                <a:solidFill>
                  <a:schemeClr val="tx2"/>
                </a:solidFill>
              </a:rPr>
              <a:t>Quejas, </a:t>
            </a:r>
            <a:r>
              <a:rPr lang="es-CO" sz="5600" dirty="0" smtClean="0">
                <a:solidFill>
                  <a:schemeClr val="tx2"/>
                </a:solidFill>
              </a:rPr>
              <a:t>reclamos Regional Llanos </a:t>
            </a:r>
            <a:endParaRPr lang="es-ES" sz="5600" dirty="0">
              <a:solidFill>
                <a:schemeClr val="tx2"/>
              </a:solidFill>
            </a:endParaRPr>
          </a:p>
        </p:txBody>
      </p:sp>
      <p:sp>
        <p:nvSpPr>
          <p:cNvPr id="48" name="CuadroTexto 47">
            <a:extLst>
              <a:ext uri="{FF2B5EF4-FFF2-40B4-BE49-F238E27FC236}">
                <a16:creationId xmlns:a16="http://schemas.microsoft.com/office/drawing/2014/main" xmlns="" id="{B22AFE41-4FE8-4311-BBF9-0F54BFB3CE6F}"/>
              </a:ext>
            </a:extLst>
          </p:cNvPr>
          <p:cNvSpPr txBox="1"/>
          <p:nvPr/>
        </p:nvSpPr>
        <p:spPr>
          <a:xfrm>
            <a:off x="1629912" y="8460998"/>
            <a:ext cx="11470138" cy="830997"/>
          </a:xfrm>
          <a:prstGeom prst="rect">
            <a:avLst/>
          </a:prstGeom>
          <a:noFill/>
        </p:spPr>
        <p:txBody>
          <a:bodyPr wrap="square" rtlCol="0">
            <a:spAutoFit/>
          </a:bodyPr>
          <a:lstStyle/>
          <a:p>
            <a:r>
              <a:rPr lang="es-CO" sz="2800" b="1" dirty="0">
                <a:solidFill>
                  <a:srgbClr val="595959"/>
                </a:solidFill>
              </a:rPr>
              <a:t>Crecimiento de </a:t>
            </a:r>
            <a:r>
              <a:rPr lang="es-CO" sz="2800" b="1" dirty="0">
                <a:solidFill>
                  <a:srgbClr val="1C4583"/>
                </a:solidFill>
              </a:rPr>
              <a:t>0.3 PQR </a:t>
            </a:r>
            <a:r>
              <a:rPr lang="es-CO" sz="2800" b="1" dirty="0">
                <a:solidFill>
                  <a:srgbClr val="595959"/>
                </a:solidFill>
              </a:rPr>
              <a:t>por cada 1.000 afiliados vs el 2019</a:t>
            </a:r>
          </a:p>
          <a:p>
            <a:r>
              <a:rPr lang="es-CO" sz="2000" b="1" i="1" dirty="0">
                <a:solidFill>
                  <a:srgbClr val="595959"/>
                </a:solidFill>
              </a:rPr>
              <a:t>No incluye solicitudes</a:t>
            </a:r>
          </a:p>
        </p:txBody>
      </p:sp>
      <p:grpSp>
        <p:nvGrpSpPr>
          <p:cNvPr id="55" name="Grupo 54">
            <a:extLst>
              <a:ext uri="{FF2B5EF4-FFF2-40B4-BE49-F238E27FC236}">
                <a16:creationId xmlns:a16="http://schemas.microsoft.com/office/drawing/2014/main" xmlns="" id="{40782AAD-2627-4DBF-9737-D83482444CCB}"/>
              </a:ext>
            </a:extLst>
          </p:cNvPr>
          <p:cNvGrpSpPr/>
          <p:nvPr/>
        </p:nvGrpSpPr>
        <p:grpSpPr>
          <a:xfrm>
            <a:off x="16681450" y="0"/>
            <a:ext cx="3422649" cy="2086450"/>
            <a:chOff x="15391902" y="0"/>
            <a:chExt cx="4712197" cy="2816664"/>
          </a:xfrm>
        </p:grpSpPr>
        <p:sp>
          <p:nvSpPr>
            <p:cNvPr id="56" name="object 27">
              <a:extLst>
                <a:ext uri="{FF2B5EF4-FFF2-40B4-BE49-F238E27FC236}">
                  <a16:creationId xmlns:a16="http://schemas.microsoft.com/office/drawing/2014/main" xmlns="" id="{C4E6AF14-9BC6-41D4-BD0F-4ED3F6C66DD7}"/>
                </a:ext>
              </a:extLst>
            </p:cNvPr>
            <p:cNvSpPr/>
            <p:nvPr/>
          </p:nvSpPr>
          <p:spPr>
            <a:xfrm>
              <a:off x="15391902" y="0"/>
              <a:ext cx="4712197" cy="2816664"/>
            </a:xfrm>
            <a:prstGeom prst="rect">
              <a:avLst/>
            </a:prstGeom>
            <a:blipFill>
              <a:blip r:embed="rId8" cstate="print"/>
              <a:stretch>
                <a:fillRect/>
              </a:stretch>
            </a:blipFill>
          </p:spPr>
          <p:txBody>
            <a:bodyPr wrap="square" lIns="0" tIns="0" rIns="0" bIns="0" rtlCol="0"/>
            <a:lstStyle/>
            <a:p>
              <a:endParaRPr dirty="0"/>
            </a:p>
          </p:txBody>
        </p:sp>
        <p:sp>
          <p:nvSpPr>
            <p:cNvPr id="85" name="object 28">
              <a:extLst>
                <a:ext uri="{FF2B5EF4-FFF2-40B4-BE49-F238E27FC236}">
                  <a16:creationId xmlns:a16="http://schemas.microsoft.com/office/drawing/2014/main" xmlns="" id="{DA613C40-982C-4BF0-8764-7D63FC3A1CD8}"/>
                </a:ext>
              </a:extLst>
            </p:cNvPr>
            <p:cNvSpPr/>
            <p:nvPr/>
          </p:nvSpPr>
          <p:spPr>
            <a:xfrm>
              <a:off x="16243583" y="962530"/>
              <a:ext cx="111253" cy="108436"/>
            </a:xfrm>
            <a:prstGeom prst="rect">
              <a:avLst/>
            </a:prstGeom>
            <a:blipFill>
              <a:blip r:embed="rId3" cstate="print"/>
              <a:stretch>
                <a:fillRect/>
              </a:stretch>
            </a:blipFill>
          </p:spPr>
          <p:txBody>
            <a:bodyPr wrap="square" lIns="0" tIns="0" rIns="0" bIns="0" rtlCol="0"/>
            <a:lstStyle/>
            <a:p>
              <a:endParaRPr dirty="0"/>
            </a:p>
          </p:txBody>
        </p:sp>
        <p:sp>
          <p:nvSpPr>
            <p:cNvPr id="86" name="object 29">
              <a:extLst>
                <a:ext uri="{FF2B5EF4-FFF2-40B4-BE49-F238E27FC236}">
                  <a16:creationId xmlns:a16="http://schemas.microsoft.com/office/drawing/2014/main" xmlns="" id="{D5C63B40-633E-4FCB-B74E-18EEE5672695}"/>
                </a:ext>
              </a:extLst>
            </p:cNvPr>
            <p:cNvSpPr/>
            <p:nvPr/>
          </p:nvSpPr>
          <p:spPr>
            <a:xfrm>
              <a:off x="16092571" y="986553"/>
              <a:ext cx="405765" cy="155575"/>
            </a:xfrm>
            <a:custGeom>
              <a:avLst/>
              <a:gdLst/>
              <a:ahLst/>
              <a:cxnLst/>
              <a:rect l="l" t="t" r="r" b="b"/>
              <a:pathLst>
                <a:path w="405765" h="155575">
                  <a:moveTo>
                    <a:pt x="25234" y="0"/>
                  </a:moveTo>
                  <a:lnTo>
                    <a:pt x="15363" y="1938"/>
                  </a:lnTo>
                  <a:lnTo>
                    <a:pt x="7347" y="7240"/>
                  </a:lnTo>
                  <a:lnTo>
                    <a:pt x="1966" y="15134"/>
                  </a:lnTo>
                  <a:lnTo>
                    <a:pt x="0" y="24847"/>
                  </a:lnTo>
                  <a:lnTo>
                    <a:pt x="0" y="30292"/>
                  </a:lnTo>
                  <a:lnTo>
                    <a:pt x="2020" y="35862"/>
                  </a:lnTo>
                  <a:lnTo>
                    <a:pt x="5853" y="40271"/>
                  </a:lnTo>
                  <a:lnTo>
                    <a:pt x="35282" y="82149"/>
                  </a:lnTo>
                  <a:lnTo>
                    <a:pt x="73951" y="116242"/>
                  </a:lnTo>
                  <a:lnTo>
                    <a:pt x="119691" y="141085"/>
                  </a:lnTo>
                  <a:lnTo>
                    <a:pt x="170329" y="155209"/>
                  </a:lnTo>
                  <a:lnTo>
                    <a:pt x="181564" y="138711"/>
                  </a:lnTo>
                  <a:lnTo>
                    <a:pt x="196758" y="125968"/>
                  </a:lnTo>
                  <a:lnTo>
                    <a:pt x="214819" y="117754"/>
                  </a:lnTo>
                  <a:lnTo>
                    <a:pt x="234652" y="114844"/>
                  </a:lnTo>
                  <a:lnTo>
                    <a:pt x="336684" y="114844"/>
                  </a:lnTo>
                  <a:lnTo>
                    <a:pt x="344953" y="108750"/>
                  </a:lnTo>
                  <a:lnTo>
                    <a:pt x="204140" y="108750"/>
                  </a:lnTo>
                  <a:lnTo>
                    <a:pt x="158204" y="102661"/>
                  </a:lnTo>
                  <a:lnTo>
                    <a:pt x="115821" y="84933"/>
                  </a:lnTo>
                  <a:lnTo>
                    <a:pt x="79024" y="56373"/>
                  </a:lnTo>
                  <a:lnTo>
                    <a:pt x="49851" y="17790"/>
                  </a:lnTo>
                  <a:lnTo>
                    <a:pt x="44711" y="9846"/>
                  </a:lnTo>
                  <a:lnTo>
                    <a:pt x="38764" y="4304"/>
                  </a:lnTo>
                  <a:lnTo>
                    <a:pt x="32207" y="1058"/>
                  </a:lnTo>
                  <a:lnTo>
                    <a:pt x="25234" y="0"/>
                  </a:lnTo>
                  <a:close/>
                </a:path>
                <a:path w="405765" h="155575">
                  <a:moveTo>
                    <a:pt x="336684" y="114844"/>
                  </a:moveTo>
                  <a:lnTo>
                    <a:pt x="234652" y="114844"/>
                  </a:lnTo>
                  <a:lnTo>
                    <a:pt x="250924" y="116738"/>
                  </a:lnTo>
                  <a:lnTo>
                    <a:pt x="266192" y="122131"/>
                  </a:lnTo>
                  <a:lnTo>
                    <a:pt x="279726" y="130592"/>
                  </a:lnTo>
                  <a:lnTo>
                    <a:pt x="290797" y="141692"/>
                  </a:lnTo>
                  <a:lnTo>
                    <a:pt x="323493" y="124564"/>
                  </a:lnTo>
                  <a:lnTo>
                    <a:pt x="336684" y="114844"/>
                  </a:lnTo>
                  <a:close/>
                </a:path>
                <a:path w="405765" h="155575">
                  <a:moveTo>
                    <a:pt x="380124" y="6345"/>
                  </a:moveTo>
                  <a:lnTo>
                    <a:pt x="371339" y="6345"/>
                  </a:lnTo>
                  <a:lnTo>
                    <a:pt x="362941" y="11025"/>
                  </a:lnTo>
                  <a:lnTo>
                    <a:pt x="358491" y="18229"/>
                  </a:lnTo>
                  <a:lnTo>
                    <a:pt x="330847" y="55308"/>
                  </a:lnTo>
                  <a:lnTo>
                    <a:pt x="294261" y="83877"/>
                  </a:lnTo>
                  <a:lnTo>
                    <a:pt x="251203" y="102251"/>
                  </a:lnTo>
                  <a:lnTo>
                    <a:pt x="204140" y="108750"/>
                  </a:lnTo>
                  <a:lnTo>
                    <a:pt x="344953" y="108750"/>
                  </a:lnTo>
                  <a:lnTo>
                    <a:pt x="353040" y="102791"/>
                  </a:lnTo>
                  <a:lnTo>
                    <a:pt x="378658" y="76657"/>
                  </a:lnTo>
                  <a:lnTo>
                    <a:pt x="399568" y="46448"/>
                  </a:lnTo>
                  <a:lnTo>
                    <a:pt x="403160" y="42113"/>
                  </a:lnTo>
                  <a:lnTo>
                    <a:pt x="405149" y="36532"/>
                  </a:lnTo>
                  <a:lnTo>
                    <a:pt x="405149" y="31025"/>
                  </a:lnTo>
                  <a:lnTo>
                    <a:pt x="403190" y="21452"/>
                  </a:lnTo>
                  <a:lnTo>
                    <a:pt x="397839" y="13604"/>
                  </a:lnTo>
                  <a:lnTo>
                    <a:pt x="389887" y="8296"/>
                  </a:lnTo>
                  <a:lnTo>
                    <a:pt x="380124" y="6345"/>
                  </a:lnTo>
                  <a:close/>
                </a:path>
              </a:pathLst>
            </a:custGeom>
            <a:solidFill>
              <a:srgbClr val="FFFFFF"/>
            </a:solidFill>
          </p:spPr>
          <p:txBody>
            <a:bodyPr wrap="square" lIns="0" tIns="0" rIns="0" bIns="0" rtlCol="0"/>
            <a:lstStyle/>
            <a:p>
              <a:endParaRPr dirty="0"/>
            </a:p>
          </p:txBody>
        </p:sp>
        <p:sp>
          <p:nvSpPr>
            <p:cNvPr id="87" name="object 30">
              <a:extLst>
                <a:ext uri="{FF2B5EF4-FFF2-40B4-BE49-F238E27FC236}">
                  <a16:creationId xmlns:a16="http://schemas.microsoft.com/office/drawing/2014/main" xmlns="" id="{10C8EDFB-5BB7-4E55-B51B-7E2635EF65EF}"/>
                </a:ext>
              </a:extLst>
            </p:cNvPr>
            <p:cNvSpPr/>
            <p:nvPr/>
          </p:nvSpPr>
          <p:spPr>
            <a:xfrm>
              <a:off x="16278322" y="792962"/>
              <a:ext cx="111158" cy="108499"/>
            </a:xfrm>
            <a:prstGeom prst="rect">
              <a:avLst/>
            </a:prstGeom>
            <a:blipFill>
              <a:blip r:embed="rId4" cstate="print"/>
              <a:stretch>
                <a:fillRect/>
              </a:stretch>
            </a:blipFill>
          </p:spPr>
          <p:txBody>
            <a:bodyPr wrap="square" lIns="0" tIns="0" rIns="0" bIns="0" rtlCol="0"/>
            <a:lstStyle/>
            <a:p>
              <a:endParaRPr dirty="0"/>
            </a:p>
          </p:txBody>
        </p:sp>
        <p:sp>
          <p:nvSpPr>
            <p:cNvPr id="88" name="object 31">
              <a:extLst>
                <a:ext uri="{FF2B5EF4-FFF2-40B4-BE49-F238E27FC236}">
                  <a16:creationId xmlns:a16="http://schemas.microsoft.com/office/drawing/2014/main" xmlns="" id="{00233C4B-5F57-4492-8D5C-CD7271A11F2F}"/>
                </a:ext>
              </a:extLst>
            </p:cNvPr>
            <p:cNvSpPr/>
            <p:nvPr/>
          </p:nvSpPr>
          <p:spPr>
            <a:xfrm>
              <a:off x="16153058" y="703868"/>
              <a:ext cx="382905" cy="296545"/>
            </a:xfrm>
            <a:custGeom>
              <a:avLst/>
              <a:gdLst/>
              <a:ahLst/>
              <a:cxnLst/>
              <a:rect l="l" t="t" r="r" b="b"/>
              <a:pathLst>
                <a:path w="382905" h="296544">
                  <a:moveTo>
                    <a:pt x="363162" y="245753"/>
                  </a:moveTo>
                  <a:lnTo>
                    <a:pt x="145681" y="245753"/>
                  </a:lnTo>
                  <a:lnTo>
                    <a:pt x="168589" y="249511"/>
                  </a:lnTo>
                  <a:lnTo>
                    <a:pt x="188508" y="259961"/>
                  </a:lnTo>
                  <a:lnTo>
                    <a:pt x="204016" y="275867"/>
                  </a:lnTo>
                  <a:lnTo>
                    <a:pt x="213689" y="295993"/>
                  </a:lnTo>
                  <a:lnTo>
                    <a:pt x="217208" y="295385"/>
                  </a:lnTo>
                  <a:lnTo>
                    <a:pt x="223893" y="295385"/>
                  </a:lnTo>
                  <a:lnTo>
                    <a:pt x="264483" y="291538"/>
                  </a:lnTo>
                  <a:lnTo>
                    <a:pt x="304760" y="280097"/>
                  </a:lnTo>
                  <a:lnTo>
                    <a:pt x="341958" y="261790"/>
                  </a:lnTo>
                  <a:lnTo>
                    <a:pt x="363162" y="245753"/>
                  </a:lnTo>
                  <a:close/>
                </a:path>
                <a:path w="382905" h="296544">
                  <a:moveTo>
                    <a:pt x="223893" y="295385"/>
                  </a:moveTo>
                  <a:lnTo>
                    <a:pt x="217208" y="295385"/>
                  </a:lnTo>
                  <a:lnTo>
                    <a:pt x="220045" y="295490"/>
                  </a:lnTo>
                  <a:lnTo>
                    <a:pt x="222789" y="295490"/>
                  </a:lnTo>
                  <a:lnTo>
                    <a:pt x="223893" y="295385"/>
                  </a:lnTo>
                  <a:close/>
                </a:path>
                <a:path w="382905" h="296544">
                  <a:moveTo>
                    <a:pt x="31280" y="0"/>
                  </a:moveTo>
                  <a:lnTo>
                    <a:pt x="6172" y="30718"/>
                  </a:lnTo>
                  <a:lnTo>
                    <a:pt x="0" y="78156"/>
                  </a:lnTo>
                  <a:lnTo>
                    <a:pt x="6078" y="132404"/>
                  </a:lnTo>
                  <a:lnTo>
                    <a:pt x="25915" y="181892"/>
                  </a:lnTo>
                  <a:lnTo>
                    <a:pt x="57767" y="224947"/>
                  </a:lnTo>
                  <a:lnTo>
                    <a:pt x="99892" y="259900"/>
                  </a:lnTo>
                  <a:lnTo>
                    <a:pt x="110760" y="253957"/>
                  </a:lnTo>
                  <a:lnTo>
                    <a:pt x="122150" y="249509"/>
                  </a:lnTo>
                  <a:lnTo>
                    <a:pt x="133859" y="246720"/>
                  </a:lnTo>
                  <a:lnTo>
                    <a:pt x="145681" y="245753"/>
                  </a:lnTo>
                  <a:lnTo>
                    <a:pt x="363162" y="245753"/>
                  </a:lnTo>
                  <a:lnTo>
                    <a:pt x="366526" y="243209"/>
                  </a:lnTo>
                  <a:lnTo>
                    <a:pt x="222621" y="243209"/>
                  </a:lnTo>
                  <a:lnTo>
                    <a:pt x="177717" y="237291"/>
                  </a:lnTo>
                  <a:lnTo>
                    <a:pt x="137341" y="220603"/>
                  </a:lnTo>
                  <a:lnTo>
                    <a:pt x="103114" y="194746"/>
                  </a:lnTo>
                  <a:lnTo>
                    <a:pt x="76658" y="161319"/>
                  </a:lnTo>
                  <a:lnTo>
                    <a:pt x="59596" y="121923"/>
                  </a:lnTo>
                  <a:lnTo>
                    <a:pt x="53548" y="78156"/>
                  </a:lnTo>
                  <a:lnTo>
                    <a:pt x="53925" y="67826"/>
                  </a:lnTo>
                  <a:lnTo>
                    <a:pt x="55095" y="57127"/>
                  </a:lnTo>
                  <a:lnTo>
                    <a:pt x="57117" y="46250"/>
                  </a:lnTo>
                  <a:lnTo>
                    <a:pt x="60050" y="35383"/>
                  </a:lnTo>
                  <a:lnTo>
                    <a:pt x="62647" y="26912"/>
                  </a:lnTo>
                  <a:lnTo>
                    <a:pt x="61568" y="19006"/>
                  </a:lnTo>
                  <a:lnTo>
                    <a:pt x="58082" y="12483"/>
                  </a:lnTo>
                  <a:lnTo>
                    <a:pt x="50962" y="4908"/>
                  </a:lnTo>
                  <a:lnTo>
                    <a:pt x="41629" y="591"/>
                  </a:lnTo>
                  <a:lnTo>
                    <a:pt x="31280" y="0"/>
                  </a:lnTo>
                  <a:close/>
                </a:path>
                <a:path w="382905" h="296544">
                  <a:moveTo>
                    <a:pt x="355350" y="191745"/>
                  </a:moveTo>
                  <a:lnTo>
                    <a:pt x="349769" y="191745"/>
                  </a:lnTo>
                  <a:lnTo>
                    <a:pt x="344209" y="193357"/>
                  </a:lnTo>
                  <a:lnTo>
                    <a:pt x="338544" y="197943"/>
                  </a:lnTo>
                  <a:lnTo>
                    <a:pt x="312848" y="217257"/>
                  </a:lnTo>
                  <a:lnTo>
                    <a:pt x="284352" y="231457"/>
                  </a:lnTo>
                  <a:lnTo>
                    <a:pt x="253971" y="240216"/>
                  </a:lnTo>
                  <a:lnTo>
                    <a:pt x="222621" y="243209"/>
                  </a:lnTo>
                  <a:lnTo>
                    <a:pt x="366526" y="243209"/>
                  </a:lnTo>
                  <a:lnTo>
                    <a:pt x="374417" y="237241"/>
                  </a:lnTo>
                  <a:lnTo>
                    <a:pt x="379066" y="232759"/>
                  </a:lnTo>
                  <a:lnTo>
                    <a:pt x="382470" y="225503"/>
                  </a:lnTo>
                  <a:lnTo>
                    <a:pt x="382470" y="218121"/>
                  </a:lnTo>
                  <a:lnTo>
                    <a:pt x="380336" y="207811"/>
                  </a:lnTo>
                  <a:lnTo>
                    <a:pt x="374521" y="199432"/>
                  </a:lnTo>
                  <a:lnTo>
                    <a:pt x="365900" y="193803"/>
                  </a:lnTo>
                  <a:lnTo>
                    <a:pt x="355350" y="191745"/>
                  </a:lnTo>
                  <a:close/>
                </a:path>
              </a:pathLst>
            </a:custGeom>
            <a:solidFill>
              <a:srgbClr val="FFFFFF"/>
            </a:solidFill>
          </p:spPr>
          <p:txBody>
            <a:bodyPr wrap="square" lIns="0" tIns="0" rIns="0" bIns="0" rtlCol="0"/>
            <a:lstStyle/>
            <a:p>
              <a:endParaRPr dirty="0"/>
            </a:p>
          </p:txBody>
        </p:sp>
        <p:sp>
          <p:nvSpPr>
            <p:cNvPr id="89" name="object 32">
              <a:extLst>
                <a:ext uri="{FF2B5EF4-FFF2-40B4-BE49-F238E27FC236}">
                  <a16:creationId xmlns:a16="http://schemas.microsoft.com/office/drawing/2014/main" xmlns="" id="{660FCEE8-205D-4C6C-910F-E4A32F8B604F}"/>
                </a:ext>
              </a:extLst>
            </p:cNvPr>
            <p:cNvSpPr/>
            <p:nvPr/>
          </p:nvSpPr>
          <p:spPr>
            <a:xfrm>
              <a:off x="16271589" y="1114379"/>
              <a:ext cx="111075" cy="108614"/>
            </a:xfrm>
            <a:prstGeom prst="rect">
              <a:avLst/>
            </a:prstGeom>
            <a:blipFill>
              <a:blip r:embed="rId5" cstate="print"/>
              <a:stretch>
                <a:fillRect/>
              </a:stretch>
            </a:blipFill>
          </p:spPr>
          <p:txBody>
            <a:bodyPr wrap="square" lIns="0" tIns="0" rIns="0" bIns="0" rtlCol="0"/>
            <a:lstStyle/>
            <a:p>
              <a:endParaRPr dirty="0"/>
            </a:p>
          </p:txBody>
        </p:sp>
        <p:sp>
          <p:nvSpPr>
            <p:cNvPr id="90" name="object 33">
              <a:extLst>
                <a:ext uri="{FF2B5EF4-FFF2-40B4-BE49-F238E27FC236}">
                  <a16:creationId xmlns:a16="http://schemas.microsoft.com/office/drawing/2014/main" xmlns="" id="{0A61F059-248C-491B-ACCB-5330D5B5F7EF}"/>
                </a:ext>
              </a:extLst>
            </p:cNvPr>
            <p:cNvSpPr/>
            <p:nvPr/>
          </p:nvSpPr>
          <p:spPr>
            <a:xfrm>
              <a:off x="16176973" y="1091822"/>
              <a:ext cx="325755" cy="220979"/>
            </a:xfrm>
            <a:custGeom>
              <a:avLst/>
              <a:gdLst/>
              <a:ahLst/>
              <a:cxnLst/>
              <a:rect l="l" t="t" r="r" b="b"/>
              <a:pathLst>
                <a:path w="325755" h="220980">
                  <a:moveTo>
                    <a:pt x="27140" y="153052"/>
                  </a:moveTo>
                  <a:lnTo>
                    <a:pt x="25329" y="153052"/>
                  </a:lnTo>
                  <a:lnTo>
                    <a:pt x="15491" y="154971"/>
                  </a:lnTo>
                  <a:lnTo>
                    <a:pt x="7438" y="160226"/>
                  </a:lnTo>
                  <a:lnTo>
                    <a:pt x="1997" y="168067"/>
                  </a:lnTo>
                  <a:lnTo>
                    <a:pt x="0" y="177743"/>
                  </a:lnTo>
                  <a:lnTo>
                    <a:pt x="1214" y="185134"/>
                  </a:lnTo>
                  <a:lnTo>
                    <a:pt x="40224" y="210318"/>
                  </a:lnTo>
                  <a:lnTo>
                    <a:pt x="84983" y="219773"/>
                  </a:lnTo>
                  <a:lnTo>
                    <a:pt x="107619" y="220977"/>
                  </a:lnTo>
                  <a:lnTo>
                    <a:pt x="154288" y="216003"/>
                  </a:lnTo>
                  <a:lnTo>
                    <a:pt x="197694" y="201773"/>
                  </a:lnTo>
                  <a:lnTo>
                    <a:pt x="236689" y="179327"/>
                  </a:lnTo>
                  <a:lnTo>
                    <a:pt x="247674" y="169596"/>
                  </a:lnTo>
                  <a:lnTo>
                    <a:pt x="107619" y="169596"/>
                  </a:lnTo>
                  <a:lnTo>
                    <a:pt x="89743" y="168559"/>
                  </a:lnTo>
                  <a:lnTo>
                    <a:pt x="71493" y="165534"/>
                  </a:lnTo>
                  <a:lnTo>
                    <a:pt x="53045" y="160647"/>
                  </a:lnTo>
                  <a:lnTo>
                    <a:pt x="34574" y="154026"/>
                  </a:lnTo>
                  <a:lnTo>
                    <a:pt x="29077" y="153115"/>
                  </a:lnTo>
                  <a:lnTo>
                    <a:pt x="27140" y="153052"/>
                  </a:lnTo>
                  <a:close/>
                </a:path>
                <a:path w="325755" h="220980">
                  <a:moveTo>
                    <a:pt x="300315" y="0"/>
                  </a:moveTo>
                  <a:lnTo>
                    <a:pt x="262768" y="69150"/>
                  </a:lnTo>
                  <a:lnTo>
                    <a:pt x="237474" y="109808"/>
                  </a:lnTo>
                  <a:lnTo>
                    <a:pt x="201531" y="141563"/>
                  </a:lnTo>
                  <a:lnTo>
                    <a:pt x="157420" y="162223"/>
                  </a:lnTo>
                  <a:lnTo>
                    <a:pt x="107619" y="169596"/>
                  </a:lnTo>
                  <a:lnTo>
                    <a:pt x="247674" y="169596"/>
                  </a:lnTo>
                  <a:lnTo>
                    <a:pt x="270126" y="149707"/>
                  </a:lnTo>
                  <a:lnTo>
                    <a:pt x="296857" y="113952"/>
                  </a:lnTo>
                  <a:lnTo>
                    <a:pt x="315735" y="73102"/>
                  </a:lnTo>
                  <a:lnTo>
                    <a:pt x="325613" y="28198"/>
                  </a:lnTo>
                  <a:lnTo>
                    <a:pt x="325372" y="26407"/>
                  </a:lnTo>
                  <a:lnTo>
                    <a:pt x="325372" y="24512"/>
                  </a:lnTo>
                  <a:lnTo>
                    <a:pt x="323396" y="14886"/>
                  </a:lnTo>
                  <a:lnTo>
                    <a:pt x="318015" y="7104"/>
                  </a:lnTo>
                  <a:lnTo>
                    <a:pt x="310048" y="1898"/>
                  </a:lnTo>
                  <a:lnTo>
                    <a:pt x="300315" y="0"/>
                  </a:lnTo>
                  <a:close/>
                </a:path>
              </a:pathLst>
            </a:custGeom>
            <a:solidFill>
              <a:srgbClr val="FFFFFF"/>
            </a:solidFill>
          </p:spPr>
          <p:txBody>
            <a:bodyPr wrap="square" lIns="0" tIns="0" rIns="0" bIns="0" rtlCol="0"/>
            <a:lstStyle/>
            <a:p>
              <a:endParaRPr dirty="0"/>
            </a:p>
          </p:txBody>
        </p:sp>
        <p:sp>
          <p:nvSpPr>
            <p:cNvPr id="91" name="object 34">
              <a:extLst>
                <a:ext uri="{FF2B5EF4-FFF2-40B4-BE49-F238E27FC236}">
                  <a16:creationId xmlns:a16="http://schemas.microsoft.com/office/drawing/2014/main" xmlns="" id="{A49BDF9B-48AD-40E0-B287-19429CA7C13E}"/>
                </a:ext>
              </a:extLst>
            </p:cNvPr>
            <p:cNvSpPr/>
            <p:nvPr/>
          </p:nvSpPr>
          <p:spPr>
            <a:xfrm>
              <a:off x="16909752" y="812006"/>
              <a:ext cx="304165" cy="321310"/>
            </a:xfrm>
            <a:custGeom>
              <a:avLst/>
              <a:gdLst/>
              <a:ahLst/>
              <a:cxnLst/>
              <a:rect l="l" t="t" r="r" b="b"/>
              <a:pathLst>
                <a:path w="304165" h="321309">
                  <a:moveTo>
                    <a:pt x="263573" y="52825"/>
                  </a:moveTo>
                  <a:lnTo>
                    <a:pt x="145534" y="52825"/>
                  </a:lnTo>
                  <a:lnTo>
                    <a:pt x="173025" y="55429"/>
                  </a:lnTo>
                  <a:lnTo>
                    <a:pt x="192657" y="63240"/>
                  </a:lnTo>
                  <a:lnTo>
                    <a:pt x="204435" y="76259"/>
                  </a:lnTo>
                  <a:lnTo>
                    <a:pt x="208360" y="94489"/>
                  </a:lnTo>
                  <a:lnTo>
                    <a:pt x="206661" y="105994"/>
                  </a:lnTo>
                  <a:lnTo>
                    <a:pt x="169324" y="129696"/>
                  </a:lnTo>
                  <a:lnTo>
                    <a:pt x="140797" y="133471"/>
                  </a:lnTo>
                  <a:lnTo>
                    <a:pt x="131317" y="134823"/>
                  </a:lnTo>
                  <a:lnTo>
                    <a:pt x="123523" y="136104"/>
                  </a:lnTo>
                  <a:lnTo>
                    <a:pt x="117399" y="137346"/>
                  </a:lnTo>
                  <a:lnTo>
                    <a:pt x="91708" y="141059"/>
                  </a:lnTo>
                  <a:lnTo>
                    <a:pt x="51802" y="151636"/>
                  </a:lnTo>
                  <a:lnTo>
                    <a:pt x="9418" y="188203"/>
                  </a:lnTo>
                  <a:lnTo>
                    <a:pt x="0" y="231783"/>
                  </a:lnTo>
                  <a:lnTo>
                    <a:pt x="1989" y="252023"/>
                  </a:lnTo>
                  <a:lnTo>
                    <a:pt x="31705" y="298661"/>
                  </a:lnTo>
                  <a:lnTo>
                    <a:pt x="83413" y="319552"/>
                  </a:lnTo>
                  <a:lnTo>
                    <a:pt x="104426" y="320943"/>
                  </a:lnTo>
                  <a:lnTo>
                    <a:pt x="136323" y="318635"/>
                  </a:lnTo>
                  <a:lnTo>
                    <a:pt x="164463" y="311707"/>
                  </a:lnTo>
                  <a:lnTo>
                    <a:pt x="188845" y="300154"/>
                  </a:lnTo>
                  <a:lnTo>
                    <a:pt x="209470" y="283970"/>
                  </a:lnTo>
                  <a:lnTo>
                    <a:pt x="303948" y="283970"/>
                  </a:lnTo>
                  <a:lnTo>
                    <a:pt x="303948" y="268148"/>
                  </a:lnTo>
                  <a:lnTo>
                    <a:pt x="129106" y="268148"/>
                  </a:lnTo>
                  <a:lnTo>
                    <a:pt x="118034" y="267633"/>
                  </a:lnTo>
                  <a:lnTo>
                    <a:pt x="79448" y="254046"/>
                  </a:lnTo>
                  <a:lnTo>
                    <a:pt x="66898" y="228830"/>
                  </a:lnTo>
                  <a:lnTo>
                    <a:pt x="70352" y="210066"/>
                  </a:lnTo>
                  <a:lnTo>
                    <a:pt x="80696" y="195412"/>
                  </a:lnTo>
                  <a:lnTo>
                    <a:pt x="97926" y="184853"/>
                  </a:lnTo>
                  <a:lnTo>
                    <a:pt x="122027" y="178392"/>
                  </a:lnTo>
                  <a:lnTo>
                    <a:pt x="149195" y="175133"/>
                  </a:lnTo>
                  <a:lnTo>
                    <a:pt x="171946" y="171205"/>
                  </a:lnTo>
                  <a:lnTo>
                    <a:pt x="190289" y="166620"/>
                  </a:lnTo>
                  <a:lnTo>
                    <a:pt x="204234" y="161387"/>
                  </a:lnTo>
                  <a:lnTo>
                    <a:pt x="271719" y="161387"/>
                  </a:lnTo>
                  <a:lnTo>
                    <a:pt x="271719" y="99316"/>
                  </a:lnTo>
                  <a:lnTo>
                    <a:pt x="271300" y="99316"/>
                  </a:lnTo>
                  <a:lnTo>
                    <a:pt x="271363" y="98907"/>
                  </a:lnTo>
                  <a:lnTo>
                    <a:pt x="271604" y="98436"/>
                  </a:lnTo>
                  <a:lnTo>
                    <a:pt x="271719" y="88594"/>
                  </a:lnTo>
                  <a:lnTo>
                    <a:pt x="269293" y="67380"/>
                  </a:lnTo>
                  <a:lnTo>
                    <a:pt x="263573" y="52825"/>
                  </a:lnTo>
                  <a:close/>
                </a:path>
                <a:path w="304165" h="321309">
                  <a:moveTo>
                    <a:pt x="303948" y="283970"/>
                  </a:moveTo>
                  <a:lnTo>
                    <a:pt x="209470" y="283970"/>
                  </a:lnTo>
                  <a:lnTo>
                    <a:pt x="215400" y="300154"/>
                  </a:lnTo>
                  <a:lnTo>
                    <a:pt x="226082" y="311707"/>
                  </a:lnTo>
                  <a:lnTo>
                    <a:pt x="241522" y="318635"/>
                  </a:lnTo>
                  <a:lnTo>
                    <a:pt x="261730" y="320943"/>
                  </a:lnTo>
                  <a:lnTo>
                    <a:pt x="272058" y="320464"/>
                  </a:lnTo>
                  <a:lnTo>
                    <a:pt x="282533" y="319028"/>
                  </a:lnTo>
                  <a:lnTo>
                    <a:pt x="293161" y="316636"/>
                  </a:lnTo>
                  <a:lnTo>
                    <a:pt x="303948" y="313288"/>
                  </a:lnTo>
                  <a:lnTo>
                    <a:pt x="303948" y="283970"/>
                  </a:lnTo>
                  <a:close/>
                </a:path>
                <a:path w="304165" h="321309">
                  <a:moveTo>
                    <a:pt x="271719" y="161387"/>
                  </a:moveTo>
                  <a:lnTo>
                    <a:pt x="204234" y="161387"/>
                  </a:lnTo>
                  <a:lnTo>
                    <a:pt x="204234" y="210071"/>
                  </a:lnTo>
                  <a:lnTo>
                    <a:pt x="202582" y="223687"/>
                  </a:lnTo>
                  <a:lnTo>
                    <a:pt x="177827" y="255238"/>
                  </a:lnTo>
                  <a:lnTo>
                    <a:pt x="129106" y="268148"/>
                  </a:lnTo>
                  <a:lnTo>
                    <a:pt x="281289" y="268148"/>
                  </a:lnTo>
                  <a:lnTo>
                    <a:pt x="276954" y="266368"/>
                  </a:lnTo>
                  <a:lnTo>
                    <a:pt x="274557" y="262882"/>
                  </a:lnTo>
                  <a:lnTo>
                    <a:pt x="272651" y="259342"/>
                  </a:lnTo>
                  <a:lnTo>
                    <a:pt x="271809" y="254046"/>
                  </a:lnTo>
                  <a:lnTo>
                    <a:pt x="271719" y="161387"/>
                  </a:lnTo>
                  <a:close/>
                </a:path>
                <a:path w="304165" h="321309">
                  <a:moveTo>
                    <a:pt x="303948" y="266955"/>
                  </a:moveTo>
                  <a:lnTo>
                    <a:pt x="299236" y="267771"/>
                  </a:lnTo>
                  <a:lnTo>
                    <a:pt x="296095" y="268148"/>
                  </a:lnTo>
                  <a:lnTo>
                    <a:pt x="303948" y="268148"/>
                  </a:lnTo>
                  <a:lnTo>
                    <a:pt x="303948" y="266955"/>
                  </a:lnTo>
                  <a:close/>
                </a:path>
                <a:path w="304165" h="321309">
                  <a:moveTo>
                    <a:pt x="149628" y="0"/>
                  </a:moveTo>
                  <a:lnTo>
                    <a:pt x="97411" y="5294"/>
                  </a:lnTo>
                  <a:lnTo>
                    <a:pt x="56919" y="21151"/>
                  </a:lnTo>
                  <a:lnTo>
                    <a:pt x="24384" y="54127"/>
                  </a:lnTo>
                  <a:lnTo>
                    <a:pt x="11214" y="101515"/>
                  </a:lnTo>
                  <a:lnTo>
                    <a:pt x="78049" y="101515"/>
                  </a:lnTo>
                  <a:lnTo>
                    <a:pt x="84035" y="80209"/>
                  </a:lnTo>
                  <a:lnTo>
                    <a:pt x="97279" y="64994"/>
                  </a:lnTo>
                  <a:lnTo>
                    <a:pt x="117780" y="55867"/>
                  </a:lnTo>
                  <a:lnTo>
                    <a:pt x="145534" y="52825"/>
                  </a:lnTo>
                  <a:lnTo>
                    <a:pt x="263573" y="52825"/>
                  </a:lnTo>
                  <a:lnTo>
                    <a:pt x="262020" y="48875"/>
                  </a:lnTo>
                  <a:lnTo>
                    <a:pt x="232956" y="19978"/>
                  </a:lnTo>
                  <a:lnTo>
                    <a:pt x="195682" y="4990"/>
                  </a:lnTo>
                  <a:lnTo>
                    <a:pt x="173757" y="1247"/>
                  </a:lnTo>
                  <a:lnTo>
                    <a:pt x="149628" y="0"/>
                  </a:lnTo>
                  <a:close/>
                </a:path>
                <a:path w="304165" h="321309">
                  <a:moveTo>
                    <a:pt x="271719" y="99002"/>
                  </a:moveTo>
                  <a:lnTo>
                    <a:pt x="271541" y="99075"/>
                  </a:lnTo>
                  <a:lnTo>
                    <a:pt x="271447" y="99253"/>
                  </a:lnTo>
                  <a:lnTo>
                    <a:pt x="271300" y="99316"/>
                  </a:lnTo>
                  <a:lnTo>
                    <a:pt x="271719" y="99316"/>
                  </a:lnTo>
                  <a:lnTo>
                    <a:pt x="271719" y="99002"/>
                  </a:lnTo>
                  <a:close/>
                </a:path>
              </a:pathLst>
            </a:custGeom>
            <a:solidFill>
              <a:srgbClr val="FFFFFF"/>
            </a:solidFill>
          </p:spPr>
          <p:txBody>
            <a:bodyPr wrap="square" lIns="0" tIns="0" rIns="0" bIns="0" rtlCol="0"/>
            <a:lstStyle/>
            <a:p>
              <a:endParaRPr dirty="0"/>
            </a:p>
          </p:txBody>
        </p:sp>
        <p:sp>
          <p:nvSpPr>
            <p:cNvPr id="92" name="object 35">
              <a:extLst>
                <a:ext uri="{FF2B5EF4-FFF2-40B4-BE49-F238E27FC236}">
                  <a16:creationId xmlns:a16="http://schemas.microsoft.com/office/drawing/2014/main" xmlns="" id="{084B08BC-823A-47A8-973A-C8DF3077F2AF}"/>
                </a:ext>
              </a:extLst>
            </p:cNvPr>
            <p:cNvSpPr/>
            <p:nvPr/>
          </p:nvSpPr>
          <p:spPr>
            <a:xfrm>
              <a:off x="17231693" y="812584"/>
              <a:ext cx="440055" cy="311785"/>
            </a:xfrm>
            <a:custGeom>
              <a:avLst/>
              <a:gdLst/>
              <a:ahLst/>
              <a:cxnLst/>
              <a:rect l="l" t="t" r="r" b="b"/>
              <a:pathLst>
                <a:path w="440055" h="311784">
                  <a:moveTo>
                    <a:pt x="63411" y="8261"/>
                  </a:moveTo>
                  <a:lnTo>
                    <a:pt x="0" y="8261"/>
                  </a:lnTo>
                  <a:lnTo>
                    <a:pt x="0" y="311592"/>
                  </a:lnTo>
                  <a:lnTo>
                    <a:pt x="66929" y="311592"/>
                  </a:lnTo>
                  <a:lnTo>
                    <a:pt x="66929" y="131451"/>
                  </a:lnTo>
                  <a:lnTo>
                    <a:pt x="68179" y="114383"/>
                  </a:lnTo>
                  <a:lnTo>
                    <a:pt x="86855" y="73369"/>
                  </a:lnTo>
                  <a:lnTo>
                    <a:pt x="119960" y="54099"/>
                  </a:lnTo>
                  <a:lnTo>
                    <a:pt x="133210" y="52815"/>
                  </a:lnTo>
                  <a:lnTo>
                    <a:pt x="430921" y="52815"/>
                  </a:lnTo>
                  <a:lnTo>
                    <a:pt x="429524" y="50469"/>
                  </a:lnTo>
                  <a:lnTo>
                    <a:pt x="63411" y="50469"/>
                  </a:lnTo>
                  <a:lnTo>
                    <a:pt x="63411" y="8261"/>
                  </a:lnTo>
                  <a:close/>
                </a:path>
                <a:path w="440055" h="311784">
                  <a:moveTo>
                    <a:pt x="318032" y="52815"/>
                  </a:moveTo>
                  <a:lnTo>
                    <a:pt x="133210" y="52815"/>
                  </a:lnTo>
                  <a:lnTo>
                    <a:pt x="146814" y="53804"/>
                  </a:lnTo>
                  <a:lnTo>
                    <a:pt x="158273" y="56774"/>
                  </a:lnTo>
                  <a:lnTo>
                    <a:pt x="183638" y="88325"/>
                  </a:lnTo>
                  <a:lnTo>
                    <a:pt x="186570" y="311592"/>
                  </a:lnTo>
                  <a:lnTo>
                    <a:pt x="253479" y="311592"/>
                  </a:lnTo>
                  <a:lnTo>
                    <a:pt x="253479" y="133817"/>
                  </a:lnTo>
                  <a:lnTo>
                    <a:pt x="257509" y="98376"/>
                  </a:lnTo>
                  <a:lnTo>
                    <a:pt x="269605" y="73063"/>
                  </a:lnTo>
                  <a:lnTo>
                    <a:pt x="289777" y="57876"/>
                  </a:lnTo>
                  <a:lnTo>
                    <a:pt x="318032" y="52815"/>
                  </a:lnTo>
                  <a:close/>
                </a:path>
                <a:path w="440055" h="311784">
                  <a:moveTo>
                    <a:pt x="430921" y="52815"/>
                  </a:moveTo>
                  <a:lnTo>
                    <a:pt x="318032" y="52815"/>
                  </a:lnTo>
                  <a:lnTo>
                    <a:pt x="334381" y="54208"/>
                  </a:lnTo>
                  <a:lnTo>
                    <a:pt x="347653" y="58388"/>
                  </a:lnTo>
                  <a:lnTo>
                    <a:pt x="371098" y="97872"/>
                  </a:lnTo>
                  <a:lnTo>
                    <a:pt x="373130" y="311592"/>
                  </a:lnTo>
                  <a:lnTo>
                    <a:pt x="440018" y="311592"/>
                  </a:lnTo>
                  <a:lnTo>
                    <a:pt x="439919" y="101456"/>
                  </a:lnTo>
                  <a:lnTo>
                    <a:pt x="433681" y="57448"/>
                  </a:lnTo>
                  <a:lnTo>
                    <a:pt x="430921" y="52815"/>
                  </a:lnTo>
                  <a:close/>
                </a:path>
                <a:path w="440055" h="311784">
                  <a:moveTo>
                    <a:pt x="158382" y="0"/>
                  </a:moveTo>
                  <a:lnTo>
                    <a:pt x="130561" y="3151"/>
                  </a:lnTo>
                  <a:lnTo>
                    <a:pt x="105749" y="12610"/>
                  </a:lnTo>
                  <a:lnTo>
                    <a:pt x="83927" y="28381"/>
                  </a:lnTo>
                  <a:lnTo>
                    <a:pt x="65076" y="50469"/>
                  </a:lnTo>
                  <a:lnTo>
                    <a:pt x="243489" y="50469"/>
                  </a:lnTo>
                  <a:lnTo>
                    <a:pt x="230691" y="28381"/>
                  </a:lnTo>
                  <a:lnTo>
                    <a:pt x="212240" y="12610"/>
                  </a:lnTo>
                  <a:lnTo>
                    <a:pt x="188138" y="3151"/>
                  </a:lnTo>
                  <a:lnTo>
                    <a:pt x="158382" y="0"/>
                  </a:lnTo>
                  <a:close/>
                </a:path>
                <a:path w="440055" h="311784">
                  <a:moveTo>
                    <a:pt x="338523" y="0"/>
                  </a:moveTo>
                  <a:lnTo>
                    <a:pt x="310809" y="3151"/>
                  </a:lnTo>
                  <a:lnTo>
                    <a:pt x="285733" y="12610"/>
                  </a:lnTo>
                  <a:lnTo>
                    <a:pt x="263293" y="28381"/>
                  </a:lnTo>
                  <a:lnTo>
                    <a:pt x="243489" y="50469"/>
                  </a:lnTo>
                  <a:lnTo>
                    <a:pt x="429524" y="50469"/>
                  </a:lnTo>
                  <a:lnTo>
                    <a:pt x="414664" y="25526"/>
                  </a:lnTo>
                  <a:lnTo>
                    <a:pt x="382949" y="6380"/>
                  </a:lnTo>
                  <a:lnTo>
                    <a:pt x="338523" y="0"/>
                  </a:lnTo>
                  <a:close/>
                </a:path>
              </a:pathLst>
            </a:custGeom>
            <a:solidFill>
              <a:srgbClr val="FFFFFF"/>
            </a:solidFill>
          </p:spPr>
          <p:txBody>
            <a:bodyPr wrap="square" lIns="0" tIns="0" rIns="0" bIns="0" rtlCol="0"/>
            <a:lstStyle/>
            <a:p>
              <a:endParaRPr dirty="0"/>
            </a:p>
          </p:txBody>
        </p:sp>
        <p:sp>
          <p:nvSpPr>
            <p:cNvPr id="93" name="object 36">
              <a:extLst>
                <a:ext uri="{FF2B5EF4-FFF2-40B4-BE49-F238E27FC236}">
                  <a16:creationId xmlns:a16="http://schemas.microsoft.com/office/drawing/2014/main" xmlns="" id="{9EDD01E4-DF58-4000-A4B1-6ECD59D259C8}"/>
                </a:ext>
              </a:extLst>
            </p:cNvPr>
            <p:cNvSpPr/>
            <p:nvPr/>
          </p:nvSpPr>
          <p:spPr>
            <a:xfrm>
              <a:off x="17744051" y="820846"/>
              <a:ext cx="0" cy="303530"/>
            </a:xfrm>
            <a:custGeom>
              <a:avLst/>
              <a:gdLst/>
              <a:ahLst/>
              <a:cxnLst/>
              <a:rect l="l" t="t" r="r" b="b"/>
              <a:pathLst>
                <a:path h="303530">
                  <a:moveTo>
                    <a:pt x="0" y="0"/>
                  </a:moveTo>
                  <a:lnTo>
                    <a:pt x="0" y="303331"/>
                  </a:lnTo>
                </a:path>
              </a:pathLst>
            </a:custGeom>
            <a:ln w="66835">
              <a:solidFill>
                <a:srgbClr val="FFFFFF"/>
              </a:solidFill>
            </a:ln>
          </p:spPr>
          <p:txBody>
            <a:bodyPr wrap="square" lIns="0" tIns="0" rIns="0" bIns="0" rtlCol="0"/>
            <a:lstStyle/>
            <a:p>
              <a:endParaRPr dirty="0"/>
            </a:p>
          </p:txBody>
        </p:sp>
        <p:sp>
          <p:nvSpPr>
            <p:cNvPr id="94" name="object 37">
              <a:extLst>
                <a:ext uri="{FF2B5EF4-FFF2-40B4-BE49-F238E27FC236}">
                  <a16:creationId xmlns:a16="http://schemas.microsoft.com/office/drawing/2014/main" xmlns="" id="{69D41295-C6C2-470D-B831-6BB6C7A78176}"/>
                </a:ext>
              </a:extLst>
            </p:cNvPr>
            <p:cNvSpPr/>
            <p:nvPr/>
          </p:nvSpPr>
          <p:spPr>
            <a:xfrm>
              <a:off x="17710633" y="705258"/>
              <a:ext cx="67310" cy="63500"/>
            </a:xfrm>
            <a:custGeom>
              <a:avLst/>
              <a:gdLst/>
              <a:ahLst/>
              <a:cxnLst/>
              <a:rect l="l" t="t" r="r" b="b"/>
              <a:pathLst>
                <a:path w="67309" h="63500">
                  <a:moveTo>
                    <a:pt x="66835" y="0"/>
                  </a:moveTo>
                  <a:lnTo>
                    <a:pt x="0" y="0"/>
                  </a:lnTo>
                  <a:lnTo>
                    <a:pt x="0" y="63359"/>
                  </a:lnTo>
                  <a:lnTo>
                    <a:pt x="66835" y="63359"/>
                  </a:lnTo>
                  <a:lnTo>
                    <a:pt x="66835" y="0"/>
                  </a:lnTo>
                  <a:close/>
                </a:path>
              </a:pathLst>
            </a:custGeom>
            <a:solidFill>
              <a:srgbClr val="FFFFFF"/>
            </a:solidFill>
          </p:spPr>
          <p:txBody>
            <a:bodyPr wrap="square" lIns="0" tIns="0" rIns="0" bIns="0" rtlCol="0"/>
            <a:lstStyle/>
            <a:p>
              <a:endParaRPr dirty="0"/>
            </a:p>
          </p:txBody>
        </p:sp>
        <p:sp>
          <p:nvSpPr>
            <p:cNvPr id="95" name="object 38">
              <a:extLst>
                <a:ext uri="{FF2B5EF4-FFF2-40B4-BE49-F238E27FC236}">
                  <a16:creationId xmlns:a16="http://schemas.microsoft.com/office/drawing/2014/main" xmlns="" id="{8F5859E1-115B-48C0-9A9C-88E86783A445}"/>
                </a:ext>
              </a:extLst>
            </p:cNvPr>
            <p:cNvSpPr/>
            <p:nvPr/>
          </p:nvSpPr>
          <p:spPr>
            <a:xfrm>
              <a:off x="17802525" y="812584"/>
              <a:ext cx="270510" cy="320040"/>
            </a:xfrm>
            <a:custGeom>
              <a:avLst/>
              <a:gdLst/>
              <a:ahLst/>
              <a:cxnLst/>
              <a:rect l="l" t="t" r="r" b="b"/>
              <a:pathLst>
                <a:path w="270509" h="320040">
                  <a:moveTo>
                    <a:pt x="66898" y="214213"/>
                  </a:moveTo>
                  <a:lnTo>
                    <a:pt x="0" y="214213"/>
                  </a:lnTo>
                  <a:lnTo>
                    <a:pt x="2898" y="238545"/>
                  </a:lnTo>
                  <a:lnTo>
                    <a:pt x="22556" y="278429"/>
                  </a:lnTo>
                  <a:lnTo>
                    <a:pt x="58464" y="305287"/>
                  </a:lnTo>
                  <a:lnTo>
                    <a:pt x="106000" y="318198"/>
                  </a:lnTo>
                  <a:lnTo>
                    <a:pt x="134404" y="319812"/>
                  </a:lnTo>
                  <a:lnTo>
                    <a:pt x="160583" y="318417"/>
                  </a:lnTo>
                  <a:lnTo>
                    <a:pt x="206353" y="307249"/>
                  </a:lnTo>
                  <a:lnTo>
                    <a:pt x="245160" y="282815"/>
                  </a:lnTo>
                  <a:lnTo>
                    <a:pt x="257537" y="266965"/>
                  </a:lnTo>
                  <a:lnTo>
                    <a:pt x="135577" y="266965"/>
                  </a:lnTo>
                  <a:lnTo>
                    <a:pt x="107497" y="263670"/>
                  </a:lnTo>
                  <a:lnTo>
                    <a:pt x="86701" y="253782"/>
                  </a:lnTo>
                  <a:lnTo>
                    <a:pt x="73173" y="237298"/>
                  </a:lnTo>
                  <a:lnTo>
                    <a:pt x="66898" y="214213"/>
                  </a:lnTo>
                  <a:close/>
                </a:path>
                <a:path w="270509" h="320040">
                  <a:moveTo>
                    <a:pt x="133210" y="0"/>
                  </a:moveTo>
                  <a:lnTo>
                    <a:pt x="87291" y="4697"/>
                  </a:lnTo>
                  <a:lnTo>
                    <a:pt x="49296" y="18795"/>
                  </a:lnTo>
                  <a:lnTo>
                    <a:pt x="17144" y="47261"/>
                  </a:lnTo>
                  <a:lnTo>
                    <a:pt x="6439" y="86887"/>
                  </a:lnTo>
                  <a:lnTo>
                    <a:pt x="8349" y="106492"/>
                  </a:lnTo>
                  <a:lnTo>
                    <a:pt x="36983" y="150791"/>
                  </a:lnTo>
                  <a:lnTo>
                    <a:pt x="82539" y="171273"/>
                  </a:lnTo>
                  <a:lnTo>
                    <a:pt x="151234" y="187800"/>
                  </a:lnTo>
                  <a:lnTo>
                    <a:pt x="164684" y="191175"/>
                  </a:lnTo>
                  <a:lnTo>
                    <a:pt x="200610" y="216372"/>
                  </a:lnTo>
                  <a:lnTo>
                    <a:pt x="203030" y="227082"/>
                  </a:lnTo>
                  <a:lnTo>
                    <a:pt x="199452" y="244542"/>
                  </a:lnTo>
                  <a:lnTo>
                    <a:pt x="187012" y="257005"/>
                  </a:lnTo>
                  <a:lnTo>
                    <a:pt x="165718" y="264476"/>
                  </a:lnTo>
                  <a:lnTo>
                    <a:pt x="135577" y="266965"/>
                  </a:lnTo>
                  <a:lnTo>
                    <a:pt x="257537" y="266965"/>
                  </a:lnTo>
                  <a:lnTo>
                    <a:pt x="258900" y="265219"/>
                  </a:lnTo>
                  <a:lnTo>
                    <a:pt x="267147" y="244682"/>
                  </a:lnTo>
                  <a:lnTo>
                    <a:pt x="269897" y="221207"/>
                  </a:lnTo>
                  <a:lnTo>
                    <a:pt x="267988" y="202117"/>
                  </a:lnTo>
                  <a:lnTo>
                    <a:pt x="239395" y="158466"/>
                  </a:lnTo>
                  <a:lnTo>
                    <a:pt x="193285" y="138211"/>
                  </a:lnTo>
                  <a:lnTo>
                    <a:pt x="145927" y="127024"/>
                  </a:lnTo>
                  <a:lnTo>
                    <a:pt x="126027" y="122497"/>
                  </a:lnTo>
                  <a:lnTo>
                    <a:pt x="81107" y="102983"/>
                  </a:lnTo>
                  <a:lnTo>
                    <a:pt x="73338" y="83934"/>
                  </a:lnTo>
                  <a:lnTo>
                    <a:pt x="76790" y="70329"/>
                  </a:lnTo>
                  <a:lnTo>
                    <a:pt x="87142" y="60610"/>
                  </a:lnTo>
                  <a:lnTo>
                    <a:pt x="104388" y="54779"/>
                  </a:lnTo>
                  <a:lnTo>
                    <a:pt x="128519" y="52836"/>
                  </a:lnTo>
                  <a:lnTo>
                    <a:pt x="247309" y="52836"/>
                  </a:lnTo>
                  <a:lnTo>
                    <a:pt x="246597" y="51236"/>
                  </a:lnTo>
                  <a:lnTo>
                    <a:pt x="217082" y="21161"/>
                  </a:lnTo>
                  <a:lnTo>
                    <a:pt x="179701" y="5287"/>
                  </a:lnTo>
                  <a:lnTo>
                    <a:pt x="157597" y="1321"/>
                  </a:lnTo>
                  <a:lnTo>
                    <a:pt x="133210" y="0"/>
                  </a:lnTo>
                  <a:close/>
                </a:path>
                <a:path w="270509" h="320040">
                  <a:moveTo>
                    <a:pt x="247309" y="52836"/>
                  </a:moveTo>
                  <a:lnTo>
                    <a:pt x="128519" y="52836"/>
                  </a:lnTo>
                  <a:lnTo>
                    <a:pt x="152368" y="55366"/>
                  </a:lnTo>
                  <a:lnTo>
                    <a:pt x="170589" y="62954"/>
                  </a:lnTo>
                  <a:lnTo>
                    <a:pt x="183174" y="75598"/>
                  </a:lnTo>
                  <a:lnTo>
                    <a:pt x="190119" y="93295"/>
                  </a:lnTo>
                  <a:lnTo>
                    <a:pt x="259950" y="93295"/>
                  </a:lnTo>
                  <a:lnTo>
                    <a:pt x="255301" y="70777"/>
                  </a:lnTo>
                  <a:lnTo>
                    <a:pt x="247309" y="52836"/>
                  </a:lnTo>
                  <a:close/>
                </a:path>
              </a:pathLst>
            </a:custGeom>
            <a:solidFill>
              <a:srgbClr val="FFFFFF"/>
            </a:solidFill>
          </p:spPr>
          <p:txBody>
            <a:bodyPr wrap="square" lIns="0" tIns="0" rIns="0" bIns="0" rtlCol="0"/>
            <a:lstStyle/>
            <a:p>
              <a:endParaRPr dirty="0"/>
            </a:p>
          </p:txBody>
        </p:sp>
        <p:sp>
          <p:nvSpPr>
            <p:cNvPr id="96" name="object 39">
              <a:extLst>
                <a:ext uri="{FF2B5EF4-FFF2-40B4-BE49-F238E27FC236}">
                  <a16:creationId xmlns:a16="http://schemas.microsoft.com/office/drawing/2014/main" xmlns="" id="{4F6EAE77-0284-4017-BD99-B97E3C7694CA}"/>
                </a:ext>
              </a:extLst>
            </p:cNvPr>
            <p:cNvSpPr/>
            <p:nvPr/>
          </p:nvSpPr>
          <p:spPr>
            <a:xfrm>
              <a:off x="18093277" y="812006"/>
              <a:ext cx="304165" cy="321310"/>
            </a:xfrm>
            <a:custGeom>
              <a:avLst/>
              <a:gdLst/>
              <a:ahLst/>
              <a:cxnLst/>
              <a:rect l="l" t="t" r="r" b="b"/>
              <a:pathLst>
                <a:path w="304165" h="321309">
                  <a:moveTo>
                    <a:pt x="263545" y="52825"/>
                  </a:moveTo>
                  <a:lnTo>
                    <a:pt x="145524" y="52825"/>
                  </a:lnTo>
                  <a:lnTo>
                    <a:pt x="172994" y="55429"/>
                  </a:lnTo>
                  <a:lnTo>
                    <a:pt x="192632" y="63240"/>
                  </a:lnTo>
                  <a:lnTo>
                    <a:pt x="204426" y="76259"/>
                  </a:lnTo>
                  <a:lnTo>
                    <a:pt x="208360" y="94489"/>
                  </a:lnTo>
                  <a:lnTo>
                    <a:pt x="206661" y="105994"/>
                  </a:lnTo>
                  <a:lnTo>
                    <a:pt x="169308" y="129696"/>
                  </a:lnTo>
                  <a:lnTo>
                    <a:pt x="140770" y="133471"/>
                  </a:lnTo>
                  <a:lnTo>
                    <a:pt x="131286" y="134823"/>
                  </a:lnTo>
                  <a:lnTo>
                    <a:pt x="123494" y="136104"/>
                  </a:lnTo>
                  <a:lnTo>
                    <a:pt x="117399" y="137346"/>
                  </a:lnTo>
                  <a:lnTo>
                    <a:pt x="91710" y="141059"/>
                  </a:lnTo>
                  <a:lnTo>
                    <a:pt x="51798" y="151636"/>
                  </a:lnTo>
                  <a:lnTo>
                    <a:pt x="9391" y="188203"/>
                  </a:lnTo>
                  <a:lnTo>
                    <a:pt x="0" y="231783"/>
                  </a:lnTo>
                  <a:lnTo>
                    <a:pt x="1980" y="252023"/>
                  </a:lnTo>
                  <a:lnTo>
                    <a:pt x="31674" y="298661"/>
                  </a:lnTo>
                  <a:lnTo>
                    <a:pt x="83403" y="319552"/>
                  </a:lnTo>
                  <a:lnTo>
                    <a:pt x="104457" y="320943"/>
                  </a:lnTo>
                  <a:lnTo>
                    <a:pt x="136331" y="318635"/>
                  </a:lnTo>
                  <a:lnTo>
                    <a:pt x="164463" y="311707"/>
                  </a:lnTo>
                  <a:lnTo>
                    <a:pt x="188853" y="300154"/>
                  </a:lnTo>
                  <a:lnTo>
                    <a:pt x="209501" y="283970"/>
                  </a:lnTo>
                  <a:lnTo>
                    <a:pt x="303948" y="283970"/>
                  </a:lnTo>
                  <a:lnTo>
                    <a:pt x="303948" y="268148"/>
                  </a:lnTo>
                  <a:lnTo>
                    <a:pt x="129106" y="268148"/>
                  </a:lnTo>
                  <a:lnTo>
                    <a:pt x="118032" y="267633"/>
                  </a:lnTo>
                  <a:lnTo>
                    <a:pt x="79435" y="254046"/>
                  </a:lnTo>
                  <a:lnTo>
                    <a:pt x="66898" y="228830"/>
                  </a:lnTo>
                  <a:lnTo>
                    <a:pt x="70349" y="210066"/>
                  </a:lnTo>
                  <a:lnTo>
                    <a:pt x="80695" y="195412"/>
                  </a:lnTo>
                  <a:lnTo>
                    <a:pt x="97948" y="184853"/>
                  </a:lnTo>
                  <a:lnTo>
                    <a:pt x="122111" y="178392"/>
                  </a:lnTo>
                  <a:lnTo>
                    <a:pt x="149185" y="175133"/>
                  </a:lnTo>
                  <a:lnTo>
                    <a:pt x="171901" y="171205"/>
                  </a:lnTo>
                  <a:lnTo>
                    <a:pt x="190238" y="166620"/>
                  </a:lnTo>
                  <a:lnTo>
                    <a:pt x="204171" y="161387"/>
                  </a:lnTo>
                  <a:lnTo>
                    <a:pt x="271677" y="161387"/>
                  </a:lnTo>
                  <a:lnTo>
                    <a:pt x="271677" y="88594"/>
                  </a:lnTo>
                  <a:lnTo>
                    <a:pt x="269257" y="67380"/>
                  </a:lnTo>
                  <a:lnTo>
                    <a:pt x="263545" y="52825"/>
                  </a:lnTo>
                  <a:close/>
                </a:path>
                <a:path w="304165" h="321309">
                  <a:moveTo>
                    <a:pt x="303948" y="283970"/>
                  </a:moveTo>
                  <a:lnTo>
                    <a:pt x="209501" y="283970"/>
                  </a:lnTo>
                  <a:lnTo>
                    <a:pt x="215381" y="300154"/>
                  </a:lnTo>
                  <a:lnTo>
                    <a:pt x="226042" y="311707"/>
                  </a:lnTo>
                  <a:lnTo>
                    <a:pt x="241474" y="318635"/>
                  </a:lnTo>
                  <a:lnTo>
                    <a:pt x="261667" y="320943"/>
                  </a:lnTo>
                  <a:lnTo>
                    <a:pt x="272025" y="320464"/>
                  </a:lnTo>
                  <a:lnTo>
                    <a:pt x="282533" y="319028"/>
                  </a:lnTo>
                  <a:lnTo>
                    <a:pt x="293178" y="316636"/>
                  </a:lnTo>
                  <a:lnTo>
                    <a:pt x="303948" y="313288"/>
                  </a:lnTo>
                  <a:lnTo>
                    <a:pt x="303948" y="283970"/>
                  </a:lnTo>
                  <a:close/>
                </a:path>
                <a:path w="304165" h="321309">
                  <a:moveTo>
                    <a:pt x="271677" y="161387"/>
                  </a:moveTo>
                  <a:lnTo>
                    <a:pt x="204171" y="161387"/>
                  </a:lnTo>
                  <a:lnTo>
                    <a:pt x="204171" y="210071"/>
                  </a:lnTo>
                  <a:lnTo>
                    <a:pt x="202524" y="223687"/>
                  </a:lnTo>
                  <a:lnTo>
                    <a:pt x="177795" y="255238"/>
                  </a:lnTo>
                  <a:lnTo>
                    <a:pt x="129106" y="268148"/>
                  </a:lnTo>
                  <a:lnTo>
                    <a:pt x="281258" y="268148"/>
                  </a:lnTo>
                  <a:lnTo>
                    <a:pt x="276986" y="266368"/>
                  </a:lnTo>
                  <a:lnTo>
                    <a:pt x="274609" y="262882"/>
                  </a:lnTo>
                  <a:lnTo>
                    <a:pt x="272651" y="259342"/>
                  </a:lnTo>
                  <a:lnTo>
                    <a:pt x="271771" y="254046"/>
                  </a:lnTo>
                  <a:lnTo>
                    <a:pt x="271677" y="161387"/>
                  </a:lnTo>
                  <a:close/>
                </a:path>
                <a:path w="304165" h="321309">
                  <a:moveTo>
                    <a:pt x="303948" y="266955"/>
                  </a:moveTo>
                  <a:lnTo>
                    <a:pt x="299257" y="267771"/>
                  </a:lnTo>
                  <a:lnTo>
                    <a:pt x="296127" y="268148"/>
                  </a:lnTo>
                  <a:lnTo>
                    <a:pt x="303948" y="268148"/>
                  </a:lnTo>
                  <a:lnTo>
                    <a:pt x="303948" y="266955"/>
                  </a:lnTo>
                  <a:close/>
                </a:path>
                <a:path w="304165" h="321309">
                  <a:moveTo>
                    <a:pt x="149660" y="0"/>
                  </a:moveTo>
                  <a:lnTo>
                    <a:pt x="97457" y="5294"/>
                  </a:lnTo>
                  <a:lnTo>
                    <a:pt x="57003" y="21151"/>
                  </a:lnTo>
                  <a:lnTo>
                    <a:pt x="24312" y="54127"/>
                  </a:lnTo>
                  <a:lnTo>
                    <a:pt x="11120" y="101515"/>
                  </a:lnTo>
                  <a:lnTo>
                    <a:pt x="78049" y="101515"/>
                  </a:lnTo>
                  <a:lnTo>
                    <a:pt x="84026" y="80209"/>
                  </a:lnTo>
                  <a:lnTo>
                    <a:pt x="97262" y="64994"/>
                  </a:lnTo>
                  <a:lnTo>
                    <a:pt x="117760" y="55867"/>
                  </a:lnTo>
                  <a:lnTo>
                    <a:pt x="145524" y="52825"/>
                  </a:lnTo>
                  <a:lnTo>
                    <a:pt x="263545" y="52825"/>
                  </a:lnTo>
                  <a:lnTo>
                    <a:pt x="261995" y="48875"/>
                  </a:lnTo>
                  <a:lnTo>
                    <a:pt x="232956" y="19978"/>
                  </a:lnTo>
                  <a:lnTo>
                    <a:pt x="195686" y="4990"/>
                  </a:lnTo>
                  <a:lnTo>
                    <a:pt x="173761" y="1247"/>
                  </a:lnTo>
                  <a:lnTo>
                    <a:pt x="149660" y="0"/>
                  </a:lnTo>
                  <a:close/>
                </a:path>
              </a:pathLst>
            </a:custGeom>
            <a:solidFill>
              <a:srgbClr val="FFFFFF"/>
            </a:solidFill>
          </p:spPr>
          <p:txBody>
            <a:bodyPr wrap="square" lIns="0" tIns="0" rIns="0" bIns="0" rtlCol="0"/>
            <a:lstStyle/>
            <a:p>
              <a:endParaRPr dirty="0"/>
            </a:p>
          </p:txBody>
        </p:sp>
        <p:sp>
          <p:nvSpPr>
            <p:cNvPr id="97" name="object 40">
              <a:extLst>
                <a:ext uri="{FF2B5EF4-FFF2-40B4-BE49-F238E27FC236}">
                  <a16:creationId xmlns:a16="http://schemas.microsoft.com/office/drawing/2014/main" xmlns="" id="{04561A7F-A6A8-41B3-9D54-C7F5AFB49759}"/>
                </a:ext>
              </a:extLst>
            </p:cNvPr>
            <p:cNvSpPr/>
            <p:nvPr/>
          </p:nvSpPr>
          <p:spPr>
            <a:xfrm>
              <a:off x="18415209" y="812584"/>
              <a:ext cx="266700" cy="311785"/>
            </a:xfrm>
            <a:custGeom>
              <a:avLst/>
              <a:gdLst/>
              <a:ahLst/>
              <a:cxnLst/>
              <a:rect l="l" t="t" r="r" b="b"/>
              <a:pathLst>
                <a:path w="266700" h="311784">
                  <a:moveTo>
                    <a:pt x="63380" y="8261"/>
                  </a:moveTo>
                  <a:lnTo>
                    <a:pt x="0" y="8261"/>
                  </a:lnTo>
                  <a:lnTo>
                    <a:pt x="0" y="311592"/>
                  </a:lnTo>
                  <a:lnTo>
                    <a:pt x="66867" y="311592"/>
                  </a:lnTo>
                  <a:lnTo>
                    <a:pt x="66867" y="132655"/>
                  </a:lnTo>
                  <a:lnTo>
                    <a:pt x="68114" y="116326"/>
                  </a:lnTo>
                  <a:lnTo>
                    <a:pt x="86866" y="75704"/>
                  </a:lnTo>
                  <a:lnTo>
                    <a:pt x="124566" y="54246"/>
                  </a:lnTo>
                  <a:lnTo>
                    <a:pt x="127389" y="53987"/>
                  </a:lnTo>
                  <a:lnTo>
                    <a:pt x="64532" y="53987"/>
                  </a:lnTo>
                  <a:lnTo>
                    <a:pt x="63380" y="52815"/>
                  </a:lnTo>
                  <a:lnTo>
                    <a:pt x="63380" y="8261"/>
                  </a:lnTo>
                  <a:close/>
                </a:path>
                <a:path w="266700" h="311784">
                  <a:moveTo>
                    <a:pt x="256242" y="52815"/>
                  </a:moveTo>
                  <a:lnTo>
                    <a:pt x="140205" y="52815"/>
                  </a:lnTo>
                  <a:lnTo>
                    <a:pt x="165268" y="57069"/>
                  </a:lnTo>
                  <a:lnTo>
                    <a:pt x="183497" y="69832"/>
                  </a:lnTo>
                  <a:lnTo>
                    <a:pt x="194901" y="91105"/>
                  </a:lnTo>
                  <a:lnTo>
                    <a:pt x="199491" y="120886"/>
                  </a:lnTo>
                  <a:lnTo>
                    <a:pt x="199491" y="311592"/>
                  </a:lnTo>
                  <a:lnTo>
                    <a:pt x="266410" y="311592"/>
                  </a:lnTo>
                  <a:lnTo>
                    <a:pt x="266410" y="103284"/>
                  </a:lnTo>
                  <a:lnTo>
                    <a:pt x="264607" y="79532"/>
                  </a:lnTo>
                  <a:lnTo>
                    <a:pt x="259201" y="58699"/>
                  </a:lnTo>
                  <a:lnTo>
                    <a:pt x="256242" y="52815"/>
                  </a:lnTo>
                  <a:close/>
                </a:path>
                <a:path w="266700" h="311784">
                  <a:moveTo>
                    <a:pt x="159031" y="0"/>
                  </a:moveTo>
                  <a:lnTo>
                    <a:pt x="129998" y="3380"/>
                  </a:lnTo>
                  <a:lnTo>
                    <a:pt x="104564" y="13513"/>
                  </a:lnTo>
                  <a:lnTo>
                    <a:pt x="82740" y="30387"/>
                  </a:lnTo>
                  <a:lnTo>
                    <a:pt x="64532" y="53987"/>
                  </a:lnTo>
                  <a:lnTo>
                    <a:pt x="127389" y="53987"/>
                  </a:lnTo>
                  <a:lnTo>
                    <a:pt x="140205" y="52815"/>
                  </a:lnTo>
                  <a:lnTo>
                    <a:pt x="256242" y="52815"/>
                  </a:lnTo>
                  <a:lnTo>
                    <a:pt x="222163" y="14568"/>
                  </a:lnTo>
                  <a:lnTo>
                    <a:pt x="182854" y="1627"/>
                  </a:lnTo>
                  <a:lnTo>
                    <a:pt x="159031" y="0"/>
                  </a:lnTo>
                  <a:close/>
                </a:path>
              </a:pathLst>
            </a:custGeom>
            <a:solidFill>
              <a:srgbClr val="FFFFFF"/>
            </a:solidFill>
          </p:spPr>
          <p:txBody>
            <a:bodyPr wrap="square" lIns="0" tIns="0" rIns="0" bIns="0" rtlCol="0"/>
            <a:lstStyle/>
            <a:p>
              <a:endParaRPr dirty="0"/>
            </a:p>
          </p:txBody>
        </p:sp>
        <p:sp>
          <p:nvSpPr>
            <p:cNvPr id="98" name="object 41">
              <a:extLst>
                <a:ext uri="{FF2B5EF4-FFF2-40B4-BE49-F238E27FC236}">
                  <a16:creationId xmlns:a16="http://schemas.microsoft.com/office/drawing/2014/main" xmlns="" id="{3967CA0E-8153-4E28-8632-A9DF9F01625C}"/>
                </a:ext>
              </a:extLst>
            </p:cNvPr>
            <p:cNvSpPr/>
            <p:nvPr/>
          </p:nvSpPr>
          <p:spPr>
            <a:xfrm>
              <a:off x="18701500" y="812006"/>
              <a:ext cx="304165" cy="321310"/>
            </a:xfrm>
            <a:custGeom>
              <a:avLst/>
              <a:gdLst/>
              <a:ahLst/>
              <a:cxnLst/>
              <a:rect l="l" t="t" r="r" b="b"/>
              <a:pathLst>
                <a:path w="304165" h="321309">
                  <a:moveTo>
                    <a:pt x="263553" y="52825"/>
                  </a:moveTo>
                  <a:lnTo>
                    <a:pt x="145534" y="52825"/>
                  </a:lnTo>
                  <a:lnTo>
                    <a:pt x="172981" y="55429"/>
                  </a:lnTo>
                  <a:lnTo>
                    <a:pt x="192600" y="63240"/>
                  </a:lnTo>
                  <a:lnTo>
                    <a:pt x="204379" y="76259"/>
                  </a:lnTo>
                  <a:lnTo>
                    <a:pt x="208307" y="94489"/>
                  </a:lnTo>
                  <a:lnTo>
                    <a:pt x="206617" y="105994"/>
                  </a:lnTo>
                  <a:lnTo>
                    <a:pt x="169293" y="129696"/>
                  </a:lnTo>
                  <a:lnTo>
                    <a:pt x="140783" y="133471"/>
                  </a:lnTo>
                  <a:lnTo>
                    <a:pt x="131276" y="134823"/>
                  </a:lnTo>
                  <a:lnTo>
                    <a:pt x="123452" y="136104"/>
                  </a:lnTo>
                  <a:lnTo>
                    <a:pt x="117315" y="137346"/>
                  </a:lnTo>
                  <a:lnTo>
                    <a:pt x="91668" y="141059"/>
                  </a:lnTo>
                  <a:lnTo>
                    <a:pt x="51779" y="151636"/>
                  </a:lnTo>
                  <a:lnTo>
                    <a:pt x="9384" y="188203"/>
                  </a:lnTo>
                  <a:lnTo>
                    <a:pt x="0" y="231783"/>
                  </a:lnTo>
                  <a:lnTo>
                    <a:pt x="1973" y="252023"/>
                  </a:lnTo>
                  <a:lnTo>
                    <a:pt x="31684" y="298661"/>
                  </a:lnTo>
                  <a:lnTo>
                    <a:pt x="83405" y="319552"/>
                  </a:lnTo>
                  <a:lnTo>
                    <a:pt x="104457" y="320943"/>
                  </a:lnTo>
                  <a:lnTo>
                    <a:pt x="136301" y="318635"/>
                  </a:lnTo>
                  <a:lnTo>
                    <a:pt x="164420" y="311707"/>
                  </a:lnTo>
                  <a:lnTo>
                    <a:pt x="188810" y="300154"/>
                  </a:lnTo>
                  <a:lnTo>
                    <a:pt x="209470" y="283970"/>
                  </a:lnTo>
                  <a:lnTo>
                    <a:pt x="303917" y="283970"/>
                  </a:lnTo>
                  <a:lnTo>
                    <a:pt x="303917" y="268148"/>
                  </a:lnTo>
                  <a:lnTo>
                    <a:pt x="129085" y="268148"/>
                  </a:lnTo>
                  <a:lnTo>
                    <a:pt x="117993" y="267633"/>
                  </a:lnTo>
                  <a:lnTo>
                    <a:pt x="79426" y="254046"/>
                  </a:lnTo>
                  <a:lnTo>
                    <a:pt x="66929" y="228830"/>
                  </a:lnTo>
                  <a:lnTo>
                    <a:pt x="70370" y="210066"/>
                  </a:lnTo>
                  <a:lnTo>
                    <a:pt x="80691" y="195412"/>
                  </a:lnTo>
                  <a:lnTo>
                    <a:pt x="97913" y="184853"/>
                  </a:lnTo>
                  <a:lnTo>
                    <a:pt x="122048" y="178392"/>
                  </a:lnTo>
                  <a:lnTo>
                    <a:pt x="149159" y="175133"/>
                  </a:lnTo>
                  <a:lnTo>
                    <a:pt x="171901" y="171205"/>
                  </a:lnTo>
                  <a:lnTo>
                    <a:pt x="190263" y="166620"/>
                  </a:lnTo>
                  <a:lnTo>
                    <a:pt x="204234" y="161387"/>
                  </a:lnTo>
                  <a:lnTo>
                    <a:pt x="271709" y="161387"/>
                  </a:lnTo>
                  <a:lnTo>
                    <a:pt x="271709" y="88594"/>
                  </a:lnTo>
                  <a:lnTo>
                    <a:pt x="269280" y="67380"/>
                  </a:lnTo>
                  <a:lnTo>
                    <a:pt x="263553" y="52825"/>
                  </a:lnTo>
                  <a:close/>
                </a:path>
                <a:path w="304165" h="321309">
                  <a:moveTo>
                    <a:pt x="303917" y="283970"/>
                  </a:moveTo>
                  <a:lnTo>
                    <a:pt x="209470" y="283970"/>
                  </a:lnTo>
                  <a:lnTo>
                    <a:pt x="215391" y="300154"/>
                  </a:lnTo>
                  <a:lnTo>
                    <a:pt x="226070" y="311707"/>
                  </a:lnTo>
                  <a:lnTo>
                    <a:pt x="241506" y="318635"/>
                  </a:lnTo>
                  <a:lnTo>
                    <a:pt x="261698" y="320943"/>
                  </a:lnTo>
                  <a:lnTo>
                    <a:pt x="272031" y="320464"/>
                  </a:lnTo>
                  <a:lnTo>
                    <a:pt x="282513" y="319028"/>
                  </a:lnTo>
                  <a:lnTo>
                    <a:pt x="293143" y="316636"/>
                  </a:lnTo>
                  <a:lnTo>
                    <a:pt x="303917" y="313288"/>
                  </a:lnTo>
                  <a:lnTo>
                    <a:pt x="303917" y="283970"/>
                  </a:lnTo>
                  <a:close/>
                </a:path>
                <a:path w="304165" h="321309">
                  <a:moveTo>
                    <a:pt x="271709" y="161387"/>
                  </a:moveTo>
                  <a:lnTo>
                    <a:pt x="204234" y="161387"/>
                  </a:lnTo>
                  <a:lnTo>
                    <a:pt x="204234" y="210071"/>
                  </a:lnTo>
                  <a:lnTo>
                    <a:pt x="202576" y="223687"/>
                  </a:lnTo>
                  <a:lnTo>
                    <a:pt x="177732" y="255238"/>
                  </a:lnTo>
                  <a:lnTo>
                    <a:pt x="129085" y="268148"/>
                  </a:lnTo>
                  <a:lnTo>
                    <a:pt x="281289" y="268148"/>
                  </a:lnTo>
                  <a:lnTo>
                    <a:pt x="276923" y="266368"/>
                  </a:lnTo>
                  <a:lnTo>
                    <a:pt x="274588" y="262882"/>
                  </a:lnTo>
                  <a:lnTo>
                    <a:pt x="272651" y="259342"/>
                  </a:lnTo>
                  <a:lnTo>
                    <a:pt x="271800" y="254046"/>
                  </a:lnTo>
                  <a:lnTo>
                    <a:pt x="271709" y="161387"/>
                  </a:lnTo>
                  <a:close/>
                </a:path>
                <a:path w="304165" h="321309">
                  <a:moveTo>
                    <a:pt x="303917" y="266955"/>
                  </a:moveTo>
                  <a:lnTo>
                    <a:pt x="299205" y="267771"/>
                  </a:lnTo>
                  <a:lnTo>
                    <a:pt x="296158" y="268148"/>
                  </a:lnTo>
                  <a:lnTo>
                    <a:pt x="303917" y="268148"/>
                  </a:lnTo>
                  <a:lnTo>
                    <a:pt x="303917" y="266955"/>
                  </a:lnTo>
                  <a:close/>
                </a:path>
                <a:path w="304165" h="321309">
                  <a:moveTo>
                    <a:pt x="149628" y="0"/>
                  </a:moveTo>
                  <a:lnTo>
                    <a:pt x="97391" y="5294"/>
                  </a:lnTo>
                  <a:lnTo>
                    <a:pt x="56940" y="21151"/>
                  </a:lnTo>
                  <a:lnTo>
                    <a:pt x="24364" y="54127"/>
                  </a:lnTo>
                  <a:lnTo>
                    <a:pt x="11130" y="101515"/>
                  </a:lnTo>
                  <a:lnTo>
                    <a:pt x="78081" y="101515"/>
                  </a:lnTo>
                  <a:lnTo>
                    <a:pt x="84041" y="80209"/>
                  </a:lnTo>
                  <a:lnTo>
                    <a:pt x="97264" y="64994"/>
                  </a:lnTo>
                  <a:lnTo>
                    <a:pt x="117758" y="55867"/>
                  </a:lnTo>
                  <a:lnTo>
                    <a:pt x="145534" y="52825"/>
                  </a:lnTo>
                  <a:lnTo>
                    <a:pt x="263553" y="52825"/>
                  </a:lnTo>
                  <a:lnTo>
                    <a:pt x="261999" y="48875"/>
                  </a:lnTo>
                  <a:lnTo>
                    <a:pt x="232924" y="19978"/>
                  </a:lnTo>
                  <a:lnTo>
                    <a:pt x="195666" y="4990"/>
                  </a:lnTo>
                  <a:lnTo>
                    <a:pt x="173743" y="1247"/>
                  </a:lnTo>
                  <a:lnTo>
                    <a:pt x="149628" y="0"/>
                  </a:lnTo>
                  <a:close/>
                </a:path>
              </a:pathLst>
            </a:custGeom>
            <a:solidFill>
              <a:srgbClr val="FFFFFF"/>
            </a:solidFill>
          </p:spPr>
          <p:txBody>
            <a:bodyPr wrap="square" lIns="0" tIns="0" rIns="0" bIns="0" rtlCol="0"/>
            <a:lstStyle/>
            <a:p>
              <a:endParaRPr dirty="0"/>
            </a:p>
          </p:txBody>
        </p:sp>
        <p:sp>
          <p:nvSpPr>
            <p:cNvPr id="99" name="object 42">
              <a:extLst>
                <a:ext uri="{FF2B5EF4-FFF2-40B4-BE49-F238E27FC236}">
                  <a16:creationId xmlns:a16="http://schemas.microsoft.com/office/drawing/2014/main" xmlns="" id="{27A07C14-3BC1-40B8-B060-2DD016E432E5}"/>
                </a:ext>
              </a:extLst>
            </p:cNvPr>
            <p:cNvSpPr/>
            <p:nvPr/>
          </p:nvSpPr>
          <p:spPr>
            <a:xfrm>
              <a:off x="19023440" y="812584"/>
              <a:ext cx="177800" cy="311785"/>
            </a:xfrm>
            <a:custGeom>
              <a:avLst/>
              <a:gdLst/>
              <a:ahLst/>
              <a:cxnLst/>
              <a:rect l="l" t="t" r="r" b="b"/>
              <a:pathLst>
                <a:path w="177800" h="311784">
                  <a:moveTo>
                    <a:pt x="62793" y="8261"/>
                  </a:moveTo>
                  <a:lnTo>
                    <a:pt x="0" y="8261"/>
                  </a:lnTo>
                  <a:lnTo>
                    <a:pt x="0" y="311592"/>
                  </a:lnTo>
                  <a:lnTo>
                    <a:pt x="66835" y="311592"/>
                  </a:lnTo>
                  <a:lnTo>
                    <a:pt x="66835" y="167261"/>
                  </a:lnTo>
                  <a:lnTo>
                    <a:pt x="68353" y="144168"/>
                  </a:lnTo>
                  <a:lnTo>
                    <a:pt x="80423" y="105415"/>
                  </a:lnTo>
                  <a:lnTo>
                    <a:pt x="116891" y="69990"/>
                  </a:lnTo>
                  <a:lnTo>
                    <a:pt x="126449" y="66898"/>
                  </a:lnTo>
                  <a:lnTo>
                    <a:pt x="62793" y="66898"/>
                  </a:lnTo>
                  <a:lnTo>
                    <a:pt x="62793" y="8261"/>
                  </a:lnTo>
                  <a:close/>
                </a:path>
                <a:path w="177800" h="311784">
                  <a:moveTo>
                    <a:pt x="156445" y="0"/>
                  </a:moveTo>
                  <a:lnTo>
                    <a:pt x="152529" y="0"/>
                  </a:lnTo>
                  <a:lnTo>
                    <a:pt x="138030" y="1322"/>
                  </a:lnTo>
                  <a:lnTo>
                    <a:pt x="96227" y="21130"/>
                  </a:lnTo>
                  <a:lnTo>
                    <a:pt x="68184" y="54584"/>
                  </a:lnTo>
                  <a:lnTo>
                    <a:pt x="63966" y="66898"/>
                  </a:lnTo>
                  <a:lnTo>
                    <a:pt x="126449" y="66898"/>
                  </a:lnTo>
                  <a:lnTo>
                    <a:pt x="132190" y="65041"/>
                  </a:lnTo>
                  <a:lnTo>
                    <a:pt x="149042" y="63390"/>
                  </a:lnTo>
                  <a:lnTo>
                    <a:pt x="177764" y="63390"/>
                  </a:lnTo>
                  <a:lnTo>
                    <a:pt x="177764" y="1790"/>
                  </a:lnTo>
                  <a:lnTo>
                    <a:pt x="164885" y="617"/>
                  </a:lnTo>
                  <a:lnTo>
                    <a:pt x="156445" y="0"/>
                  </a:lnTo>
                  <a:close/>
                </a:path>
                <a:path w="177800" h="311784">
                  <a:moveTo>
                    <a:pt x="177764" y="63390"/>
                  </a:moveTo>
                  <a:lnTo>
                    <a:pt x="149042" y="63390"/>
                  </a:lnTo>
                  <a:lnTo>
                    <a:pt x="155649" y="63570"/>
                  </a:lnTo>
                  <a:lnTo>
                    <a:pt x="162637" y="64113"/>
                  </a:lnTo>
                  <a:lnTo>
                    <a:pt x="170105" y="65041"/>
                  </a:lnTo>
                  <a:lnTo>
                    <a:pt x="177764" y="66312"/>
                  </a:lnTo>
                  <a:lnTo>
                    <a:pt x="177764" y="63390"/>
                  </a:lnTo>
                  <a:close/>
                </a:path>
              </a:pathLst>
            </a:custGeom>
            <a:solidFill>
              <a:srgbClr val="FFFFFF"/>
            </a:solidFill>
          </p:spPr>
          <p:txBody>
            <a:bodyPr wrap="square" lIns="0" tIns="0" rIns="0" bIns="0" rtlCol="0"/>
            <a:lstStyle/>
            <a:p>
              <a:endParaRPr dirty="0"/>
            </a:p>
          </p:txBody>
        </p:sp>
        <p:sp>
          <p:nvSpPr>
            <p:cNvPr id="100" name="object 43">
              <a:extLst>
                <a:ext uri="{FF2B5EF4-FFF2-40B4-BE49-F238E27FC236}">
                  <a16:creationId xmlns:a16="http://schemas.microsoft.com/office/drawing/2014/main" xmlns="" id="{909AD7A7-3627-4741-B704-A9BAA20F4674}"/>
                </a:ext>
              </a:extLst>
            </p:cNvPr>
            <p:cNvSpPr/>
            <p:nvPr/>
          </p:nvSpPr>
          <p:spPr>
            <a:xfrm>
              <a:off x="16633873" y="706548"/>
              <a:ext cx="291465" cy="417830"/>
            </a:xfrm>
            <a:custGeom>
              <a:avLst/>
              <a:gdLst/>
              <a:ahLst/>
              <a:cxnLst/>
              <a:rect l="l" t="t" r="r" b="b"/>
              <a:pathLst>
                <a:path w="291465" h="417830">
                  <a:moveTo>
                    <a:pt x="291362" y="0"/>
                  </a:moveTo>
                  <a:lnTo>
                    <a:pt x="84583" y="0"/>
                  </a:lnTo>
                  <a:lnTo>
                    <a:pt x="83997" y="62"/>
                  </a:lnTo>
                  <a:lnTo>
                    <a:pt x="36480" y="8950"/>
                  </a:lnTo>
                  <a:lnTo>
                    <a:pt x="6277" y="45209"/>
                  </a:lnTo>
                  <a:lnTo>
                    <a:pt x="0" y="90049"/>
                  </a:lnTo>
                  <a:lnTo>
                    <a:pt x="94" y="417631"/>
                  </a:lnTo>
                  <a:lnTo>
                    <a:pt x="73924" y="417631"/>
                  </a:lnTo>
                  <a:lnTo>
                    <a:pt x="73924" y="232223"/>
                  </a:lnTo>
                  <a:lnTo>
                    <a:pt x="264861" y="232223"/>
                  </a:lnTo>
                  <a:lnTo>
                    <a:pt x="264861" y="172549"/>
                  </a:lnTo>
                  <a:lnTo>
                    <a:pt x="73924" y="172549"/>
                  </a:lnTo>
                  <a:lnTo>
                    <a:pt x="73924" y="63202"/>
                  </a:lnTo>
                  <a:lnTo>
                    <a:pt x="291362" y="63202"/>
                  </a:lnTo>
                  <a:lnTo>
                    <a:pt x="291362" y="0"/>
                  </a:lnTo>
                  <a:close/>
                </a:path>
              </a:pathLst>
            </a:custGeom>
            <a:solidFill>
              <a:srgbClr val="FFFFFF"/>
            </a:solidFill>
          </p:spPr>
          <p:txBody>
            <a:bodyPr wrap="square" lIns="0" tIns="0" rIns="0" bIns="0" rtlCol="0"/>
            <a:lstStyle/>
            <a:p>
              <a:endParaRPr dirty="0"/>
            </a:p>
          </p:txBody>
        </p:sp>
        <p:sp>
          <p:nvSpPr>
            <p:cNvPr id="101" name="object 44">
              <a:extLst>
                <a:ext uri="{FF2B5EF4-FFF2-40B4-BE49-F238E27FC236}">
                  <a16:creationId xmlns:a16="http://schemas.microsoft.com/office/drawing/2014/main" xmlns="" id="{9400EA50-02A6-4FDD-A6D6-0581354A3DDA}"/>
                </a:ext>
              </a:extLst>
            </p:cNvPr>
            <p:cNvSpPr/>
            <p:nvPr/>
          </p:nvSpPr>
          <p:spPr>
            <a:xfrm>
              <a:off x="18934937" y="1213003"/>
              <a:ext cx="31115" cy="26670"/>
            </a:xfrm>
            <a:custGeom>
              <a:avLst/>
              <a:gdLst/>
              <a:ahLst/>
              <a:cxnLst/>
              <a:rect l="l" t="t" r="r" b="b"/>
              <a:pathLst>
                <a:path w="31115" h="26669">
                  <a:moveTo>
                    <a:pt x="17894" y="0"/>
                  </a:moveTo>
                  <a:lnTo>
                    <a:pt x="0" y="0"/>
                  </a:lnTo>
                  <a:lnTo>
                    <a:pt x="0" y="26114"/>
                  </a:lnTo>
                  <a:lnTo>
                    <a:pt x="24742" y="26114"/>
                  </a:lnTo>
                  <a:lnTo>
                    <a:pt x="30564" y="21716"/>
                  </a:lnTo>
                  <a:lnTo>
                    <a:pt x="30564" y="8366"/>
                  </a:lnTo>
                  <a:lnTo>
                    <a:pt x="29077" y="5088"/>
                  </a:lnTo>
                  <a:lnTo>
                    <a:pt x="26177" y="3036"/>
                  </a:lnTo>
                  <a:lnTo>
                    <a:pt x="23161" y="1026"/>
                  </a:lnTo>
                  <a:lnTo>
                    <a:pt x="17894" y="0"/>
                  </a:lnTo>
                  <a:close/>
                </a:path>
              </a:pathLst>
            </a:custGeom>
            <a:solidFill>
              <a:srgbClr val="FFFFFF"/>
            </a:solidFill>
          </p:spPr>
          <p:txBody>
            <a:bodyPr wrap="square" lIns="0" tIns="0" rIns="0" bIns="0" rtlCol="0"/>
            <a:lstStyle/>
            <a:p>
              <a:endParaRPr dirty="0"/>
            </a:p>
          </p:txBody>
        </p:sp>
        <p:sp>
          <p:nvSpPr>
            <p:cNvPr id="102" name="object 45">
              <a:extLst>
                <a:ext uri="{FF2B5EF4-FFF2-40B4-BE49-F238E27FC236}">
                  <a16:creationId xmlns:a16="http://schemas.microsoft.com/office/drawing/2014/main" xmlns="" id="{51CAD48D-5CF4-4BB2-834E-82C18119AB8D}"/>
                </a:ext>
              </a:extLst>
            </p:cNvPr>
            <p:cNvSpPr/>
            <p:nvPr/>
          </p:nvSpPr>
          <p:spPr>
            <a:xfrm>
              <a:off x="16536770" y="1179014"/>
              <a:ext cx="2694940" cy="135890"/>
            </a:xfrm>
            <a:custGeom>
              <a:avLst/>
              <a:gdLst/>
              <a:ahLst/>
              <a:cxnLst/>
              <a:rect l="l" t="t" r="r" b="b"/>
              <a:pathLst>
                <a:path w="2694940" h="135890">
                  <a:moveTo>
                    <a:pt x="2673635" y="0"/>
                  </a:moveTo>
                  <a:lnTo>
                    <a:pt x="65139" y="0"/>
                  </a:lnTo>
                  <a:lnTo>
                    <a:pt x="52019" y="2376"/>
                  </a:lnTo>
                  <a:lnTo>
                    <a:pt x="24679" y="29590"/>
                  </a:lnTo>
                  <a:lnTo>
                    <a:pt x="1842" y="111944"/>
                  </a:lnTo>
                  <a:lnTo>
                    <a:pt x="0" y="118718"/>
                  </a:lnTo>
                  <a:lnTo>
                    <a:pt x="1057" y="124561"/>
                  </a:lnTo>
                  <a:lnTo>
                    <a:pt x="4512" y="128959"/>
                  </a:lnTo>
                  <a:lnTo>
                    <a:pt x="7989" y="133273"/>
                  </a:lnTo>
                  <a:lnTo>
                    <a:pt x="13936" y="135692"/>
                  </a:lnTo>
                  <a:lnTo>
                    <a:pt x="2629333" y="135692"/>
                  </a:lnTo>
                  <a:lnTo>
                    <a:pt x="2642390" y="133320"/>
                  </a:lnTo>
                  <a:lnTo>
                    <a:pt x="2652498" y="127933"/>
                  </a:lnTo>
                  <a:lnTo>
                    <a:pt x="2531881" y="127933"/>
                  </a:lnTo>
                  <a:lnTo>
                    <a:pt x="2522608" y="127253"/>
                  </a:lnTo>
                  <a:lnTo>
                    <a:pt x="2517367" y="126153"/>
                  </a:lnTo>
                  <a:lnTo>
                    <a:pt x="2245942" y="126153"/>
                  </a:lnTo>
                  <a:lnTo>
                    <a:pt x="2245942" y="13172"/>
                  </a:lnTo>
                  <a:lnTo>
                    <a:pt x="2517898" y="13172"/>
                  </a:lnTo>
                  <a:lnTo>
                    <a:pt x="2523902" y="11972"/>
                  </a:lnTo>
                  <a:lnTo>
                    <a:pt x="2533200" y="11413"/>
                  </a:lnTo>
                  <a:lnTo>
                    <a:pt x="2693425" y="11413"/>
                  </a:lnTo>
                  <a:lnTo>
                    <a:pt x="2693373" y="11120"/>
                  </a:lnTo>
                  <a:lnTo>
                    <a:pt x="2689939" y="6711"/>
                  </a:lnTo>
                  <a:lnTo>
                    <a:pt x="2686483" y="2450"/>
                  </a:lnTo>
                  <a:lnTo>
                    <a:pt x="2680724" y="52"/>
                  </a:lnTo>
                  <a:lnTo>
                    <a:pt x="2673635" y="0"/>
                  </a:lnTo>
                  <a:close/>
                </a:path>
                <a:path w="2694940" h="135890">
                  <a:moveTo>
                    <a:pt x="2535535" y="32197"/>
                  </a:moveTo>
                  <a:lnTo>
                    <a:pt x="2530383" y="32197"/>
                  </a:lnTo>
                  <a:lnTo>
                    <a:pt x="2526310" y="33014"/>
                  </a:lnTo>
                  <a:lnTo>
                    <a:pt x="2523357" y="34805"/>
                  </a:lnTo>
                  <a:lnTo>
                    <a:pt x="2520373" y="36532"/>
                  </a:lnTo>
                  <a:lnTo>
                    <a:pt x="2518939" y="38752"/>
                  </a:lnTo>
                  <a:lnTo>
                    <a:pt x="2518939" y="45841"/>
                  </a:lnTo>
                  <a:lnTo>
                    <a:pt x="2523828" y="49967"/>
                  </a:lnTo>
                  <a:lnTo>
                    <a:pt x="2543879" y="57819"/>
                  </a:lnTo>
                  <a:lnTo>
                    <a:pt x="2551938" y="61191"/>
                  </a:lnTo>
                  <a:lnTo>
                    <a:pt x="2576759" y="93180"/>
                  </a:lnTo>
                  <a:lnTo>
                    <a:pt x="2576079" y="100138"/>
                  </a:lnTo>
                  <a:lnTo>
                    <a:pt x="2542722" y="127299"/>
                  </a:lnTo>
                  <a:lnTo>
                    <a:pt x="2531881" y="127933"/>
                  </a:lnTo>
                  <a:lnTo>
                    <a:pt x="2652498" y="127933"/>
                  </a:lnTo>
                  <a:lnTo>
                    <a:pt x="2654436" y="126900"/>
                  </a:lnTo>
                  <a:lnTo>
                    <a:pt x="2664052" y="117479"/>
                  </a:lnTo>
                  <a:lnTo>
                    <a:pt x="2669824" y="106101"/>
                  </a:lnTo>
                  <a:lnTo>
                    <a:pt x="2687382" y="42616"/>
                  </a:lnTo>
                  <a:lnTo>
                    <a:pt x="2571544" y="42616"/>
                  </a:lnTo>
                  <a:lnTo>
                    <a:pt x="2560895" y="38051"/>
                  </a:lnTo>
                  <a:lnTo>
                    <a:pt x="2551345" y="34796"/>
                  </a:lnTo>
                  <a:lnTo>
                    <a:pt x="2542891" y="32846"/>
                  </a:lnTo>
                  <a:lnTo>
                    <a:pt x="2535535" y="32197"/>
                  </a:lnTo>
                  <a:close/>
                </a:path>
                <a:path w="2694940" h="135890">
                  <a:moveTo>
                    <a:pt x="2369980" y="13172"/>
                  </a:moveTo>
                  <a:lnTo>
                    <a:pt x="2328724" y="13172"/>
                  </a:lnTo>
                  <a:lnTo>
                    <a:pt x="2328724" y="33988"/>
                  </a:lnTo>
                  <a:lnTo>
                    <a:pt x="2274182" y="33988"/>
                  </a:lnTo>
                  <a:lnTo>
                    <a:pt x="2274182" y="57705"/>
                  </a:lnTo>
                  <a:lnTo>
                    <a:pt x="2326065" y="57705"/>
                  </a:lnTo>
                  <a:lnTo>
                    <a:pt x="2326065" y="78489"/>
                  </a:lnTo>
                  <a:lnTo>
                    <a:pt x="2274182" y="78489"/>
                  </a:lnTo>
                  <a:lnTo>
                    <a:pt x="2274182" y="105389"/>
                  </a:lnTo>
                  <a:lnTo>
                    <a:pt x="2330044" y="105389"/>
                  </a:lnTo>
                  <a:lnTo>
                    <a:pt x="2330044" y="126153"/>
                  </a:lnTo>
                  <a:lnTo>
                    <a:pt x="2369980" y="126153"/>
                  </a:lnTo>
                  <a:lnTo>
                    <a:pt x="2369980" y="13172"/>
                  </a:lnTo>
                  <a:close/>
                </a:path>
                <a:path w="2694940" h="135890">
                  <a:moveTo>
                    <a:pt x="2517898" y="13172"/>
                  </a:moveTo>
                  <a:lnTo>
                    <a:pt x="2419455" y="13172"/>
                  </a:lnTo>
                  <a:lnTo>
                    <a:pt x="2428144" y="13798"/>
                  </a:lnTo>
                  <a:lnTo>
                    <a:pt x="2435762" y="15676"/>
                  </a:lnTo>
                  <a:lnTo>
                    <a:pt x="2457893" y="46815"/>
                  </a:lnTo>
                  <a:lnTo>
                    <a:pt x="2457284" y="53510"/>
                  </a:lnTo>
                  <a:lnTo>
                    <a:pt x="2428964" y="80265"/>
                  </a:lnTo>
                  <a:lnTo>
                    <a:pt x="2420596" y="80898"/>
                  </a:lnTo>
                  <a:lnTo>
                    <a:pt x="2398178" y="80898"/>
                  </a:lnTo>
                  <a:lnTo>
                    <a:pt x="2398178" y="126153"/>
                  </a:lnTo>
                  <a:lnTo>
                    <a:pt x="2517367" y="126153"/>
                  </a:lnTo>
                  <a:lnTo>
                    <a:pt x="2512930" y="125221"/>
                  </a:lnTo>
                  <a:lnTo>
                    <a:pt x="2502845" y="121846"/>
                  </a:lnTo>
                  <a:lnTo>
                    <a:pt x="2492353" y="117137"/>
                  </a:lnTo>
                  <a:lnTo>
                    <a:pt x="2492353" y="92866"/>
                  </a:lnTo>
                  <a:lnTo>
                    <a:pt x="2547629" y="92866"/>
                  </a:lnTo>
                  <a:lnTo>
                    <a:pt x="2547629" y="92039"/>
                  </a:lnTo>
                  <a:lnTo>
                    <a:pt x="2542330" y="87588"/>
                  </a:lnTo>
                  <a:lnTo>
                    <a:pt x="2514394" y="76500"/>
                  </a:lnTo>
                  <a:lnTo>
                    <a:pt x="2510237" y="74772"/>
                  </a:lnTo>
                  <a:lnTo>
                    <a:pt x="2489714" y="50092"/>
                  </a:lnTo>
                  <a:lnTo>
                    <a:pt x="2489714" y="44030"/>
                  </a:lnTo>
                  <a:lnTo>
                    <a:pt x="2515546" y="13642"/>
                  </a:lnTo>
                  <a:lnTo>
                    <a:pt x="2517898" y="13172"/>
                  </a:lnTo>
                  <a:close/>
                </a:path>
                <a:path w="2694940" h="135890">
                  <a:moveTo>
                    <a:pt x="2547629" y="92866"/>
                  </a:moveTo>
                  <a:lnTo>
                    <a:pt x="2492353" y="92866"/>
                  </a:lnTo>
                  <a:lnTo>
                    <a:pt x="2500520" y="98133"/>
                  </a:lnTo>
                  <a:lnTo>
                    <a:pt x="2507431" y="101797"/>
                  </a:lnTo>
                  <a:lnTo>
                    <a:pt x="2512939" y="104017"/>
                  </a:lnTo>
                  <a:lnTo>
                    <a:pt x="2518436" y="106101"/>
                  </a:lnTo>
                  <a:lnTo>
                    <a:pt x="2524174" y="107148"/>
                  </a:lnTo>
                  <a:lnTo>
                    <a:pt x="2541796" y="107148"/>
                  </a:lnTo>
                  <a:lnTo>
                    <a:pt x="2547629" y="103630"/>
                  </a:lnTo>
                  <a:lnTo>
                    <a:pt x="2547629" y="92866"/>
                  </a:lnTo>
                  <a:close/>
                </a:path>
                <a:path w="2694940" h="135890">
                  <a:moveTo>
                    <a:pt x="2693425" y="11413"/>
                  </a:moveTo>
                  <a:lnTo>
                    <a:pt x="2533200" y="11413"/>
                  </a:lnTo>
                  <a:lnTo>
                    <a:pt x="2542612" y="11974"/>
                  </a:lnTo>
                  <a:lnTo>
                    <a:pt x="2552140" y="13659"/>
                  </a:lnTo>
                  <a:lnTo>
                    <a:pt x="2561785" y="16466"/>
                  </a:lnTo>
                  <a:lnTo>
                    <a:pt x="2571544" y="20397"/>
                  </a:lnTo>
                  <a:lnTo>
                    <a:pt x="2571544" y="42616"/>
                  </a:lnTo>
                  <a:lnTo>
                    <a:pt x="2687382" y="42616"/>
                  </a:lnTo>
                  <a:lnTo>
                    <a:pt x="2694420" y="17067"/>
                  </a:lnTo>
                  <a:lnTo>
                    <a:pt x="2693425" y="11413"/>
                  </a:lnTo>
                  <a:close/>
                </a:path>
              </a:pathLst>
            </a:custGeom>
            <a:solidFill>
              <a:srgbClr val="FFFFFF"/>
            </a:solidFill>
          </p:spPr>
          <p:txBody>
            <a:bodyPr wrap="square" lIns="0" tIns="0" rIns="0" bIns="0" rtlCol="0"/>
            <a:lstStyle/>
            <a:p>
              <a:endParaRPr dirty="0"/>
            </a:p>
          </p:txBody>
        </p:sp>
        <p:sp>
          <p:nvSpPr>
            <p:cNvPr id="103" name="object 46">
              <a:extLst>
                <a:ext uri="{FF2B5EF4-FFF2-40B4-BE49-F238E27FC236}">
                  <a16:creationId xmlns:a16="http://schemas.microsoft.com/office/drawing/2014/main" xmlns="" id="{AC342298-090C-4EF7-8CEA-B3CE35AF640B}"/>
                </a:ext>
              </a:extLst>
            </p:cNvPr>
            <p:cNvSpPr/>
            <p:nvPr/>
          </p:nvSpPr>
          <p:spPr>
            <a:xfrm>
              <a:off x="16536773" y="1179011"/>
              <a:ext cx="2694940" cy="135890"/>
            </a:xfrm>
            <a:custGeom>
              <a:avLst/>
              <a:gdLst/>
              <a:ahLst/>
              <a:cxnLst/>
              <a:rect l="l" t="t" r="r" b="b"/>
              <a:pathLst>
                <a:path w="2694940" h="135890">
                  <a:moveTo>
                    <a:pt x="2673625" y="0"/>
                  </a:moveTo>
                  <a:lnTo>
                    <a:pt x="65139" y="0"/>
                  </a:lnTo>
                  <a:lnTo>
                    <a:pt x="52019" y="2378"/>
                  </a:lnTo>
                  <a:lnTo>
                    <a:pt x="24669" y="29601"/>
                  </a:lnTo>
                  <a:lnTo>
                    <a:pt x="1842" y="111954"/>
                  </a:lnTo>
                  <a:lnTo>
                    <a:pt x="0" y="118680"/>
                  </a:lnTo>
                  <a:lnTo>
                    <a:pt x="1047" y="124572"/>
                  </a:lnTo>
                  <a:lnTo>
                    <a:pt x="4502" y="128969"/>
                  </a:lnTo>
                  <a:lnTo>
                    <a:pt x="7978" y="133273"/>
                  </a:lnTo>
                  <a:lnTo>
                    <a:pt x="13926" y="135692"/>
                  </a:lnTo>
                  <a:lnTo>
                    <a:pt x="2629333" y="135692"/>
                  </a:lnTo>
                  <a:lnTo>
                    <a:pt x="2642385" y="133320"/>
                  </a:lnTo>
                  <a:lnTo>
                    <a:pt x="2652490" y="127933"/>
                  </a:lnTo>
                  <a:lnTo>
                    <a:pt x="2531870" y="127933"/>
                  </a:lnTo>
                  <a:lnTo>
                    <a:pt x="2522602" y="127253"/>
                  </a:lnTo>
                  <a:lnTo>
                    <a:pt x="2517362" y="126153"/>
                  </a:lnTo>
                  <a:lnTo>
                    <a:pt x="2245931" y="126153"/>
                  </a:lnTo>
                  <a:lnTo>
                    <a:pt x="2245931" y="13172"/>
                  </a:lnTo>
                  <a:lnTo>
                    <a:pt x="2517892" y="13172"/>
                  </a:lnTo>
                  <a:lnTo>
                    <a:pt x="2523896" y="11972"/>
                  </a:lnTo>
                  <a:lnTo>
                    <a:pt x="2533189" y="11413"/>
                  </a:lnTo>
                  <a:lnTo>
                    <a:pt x="2693413" y="11413"/>
                  </a:lnTo>
                  <a:lnTo>
                    <a:pt x="2693363" y="11130"/>
                  </a:lnTo>
                  <a:lnTo>
                    <a:pt x="2689939" y="6711"/>
                  </a:lnTo>
                  <a:lnTo>
                    <a:pt x="2686483" y="2460"/>
                  </a:lnTo>
                  <a:lnTo>
                    <a:pt x="2680714" y="52"/>
                  </a:lnTo>
                  <a:lnTo>
                    <a:pt x="2673625" y="0"/>
                  </a:lnTo>
                  <a:close/>
                </a:path>
                <a:path w="2694940" h="135890">
                  <a:moveTo>
                    <a:pt x="2535524" y="32197"/>
                  </a:moveTo>
                  <a:lnTo>
                    <a:pt x="2530383" y="32197"/>
                  </a:lnTo>
                  <a:lnTo>
                    <a:pt x="2526310" y="33025"/>
                  </a:lnTo>
                  <a:lnTo>
                    <a:pt x="2523357" y="34815"/>
                  </a:lnTo>
                  <a:lnTo>
                    <a:pt x="2520363" y="36532"/>
                  </a:lnTo>
                  <a:lnTo>
                    <a:pt x="2518939" y="38763"/>
                  </a:lnTo>
                  <a:lnTo>
                    <a:pt x="2518939" y="45841"/>
                  </a:lnTo>
                  <a:lnTo>
                    <a:pt x="2523818" y="49977"/>
                  </a:lnTo>
                  <a:lnTo>
                    <a:pt x="2543874" y="57821"/>
                  </a:lnTo>
                  <a:lnTo>
                    <a:pt x="2551936" y="61197"/>
                  </a:lnTo>
                  <a:lnTo>
                    <a:pt x="2576748" y="93190"/>
                  </a:lnTo>
                  <a:lnTo>
                    <a:pt x="2576070" y="100149"/>
                  </a:lnTo>
                  <a:lnTo>
                    <a:pt x="2542711" y="127301"/>
                  </a:lnTo>
                  <a:lnTo>
                    <a:pt x="2531870" y="127933"/>
                  </a:lnTo>
                  <a:lnTo>
                    <a:pt x="2652490" y="127933"/>
                  </a:lnTo>
                  <a:lnTo>
                    <a:pt x="2654428" y="126900"/>
                  </a:lnTo>
                  <a:lnTo>
                    <a:pt x="2664046" y="117479"/>
                  </a:lnTo>
                  <a:lnTo>
                    <a:pt x="2669824" y="106101"/>
                  </a:lnTo>
                  <a:lnTo>
                    <a:pt x="2687379" y="42626"/>
                  </a:lnTo>
                  <a:lnTo>
                    <a:pt x="2571544" y="42626"/>
                  </a:lnTo>
                  <a:lnTo>
                    <a:pt x="2560894" y="38059"/>
                  </a:lnTo>
                  <a:lnTo>
                    <a:pt x="2551339" y="34801"/>
                  </a:lnTo>
                  <a:lnTo>
                    <a:pt x="2542883" y="32848"/>
                  </a:lnTo>
                  <a:lnTo>
                    <a:pt x="2535524" y="32197"/>
                  </a:lnTo>
                  <a:close/>
                </a:path>
                <a:path w="2694940" h="135890">
                  <a:moveTo>
                    <a:pt x="2369969" y="13172"/>
                  </a:moveTo>
                  <a:lnTo>
                    <a:pt x="2328724" y="13172"/>
                  </a:lnTo>
                  <a:lnTo>
                    <a:pt x="2328724" y="33988"/>
                  </a:lnTo>
                  <a:lnTo>
                    <a:pt x="2274182" y="33988"/>
                  </a:lnTo>
                  <a:lnTo>
                    <a:pt x="2274182" y="57705"/>
                  </a:lnTo>
                  <a:lnTo>
                    <a:pt x="2326054" y="57705"/>
                  </a:lnTo>
                  <a:lnTo>
                    <a:pt x="2326054" y="78489"/>
                  </a:lnTo>
                  <a:lnTo>
                    <a:pt x="2274182" y="78489"/>
                  </a:lnTo>
                  <a:lnTo>
                    <a:pt x="2274182" y="105399"/>
                  </a:lnTo>
                  <a:lnTo>
                    <a:pt x="2330044" y="105399"/>
                  </a:lnTo>
                  <a:lnTo>
                    <a:pt x="2330044" y="126153"/>
                  </a:lnTo>
                  <a:lnTo>
                    <a:pt x="2369969" y="126153"/>
                  </a:lnTo>
                  <a:lnTo>
                    <a:pt x="2369969" y="13172"/>
                  </a:lnTo>
                  <a:close/>
                </a:path>
                <a:path w="2694940" h="135890">
                  <a:moveTo>
                    <a:pt x="2517892" y="13172"/>
                  </a:moveTo>
                  <a:lnTo>
                    <a:pt x="2419455" y="13172"/>
                  </a:lnTo>
                  <a:lnTo>
                    <a:pt x="2428142" y="13799"/>
                  </a:lnTo>
                  <a:lnTo>
                    <a:pt x="2435758" y="15680"/>
                  </a:lnTo>
                  <a:lnTo>
                    <a:pt x="2457893" y="46815"/>
                  </a:lnTo>
                  <a:lnTo>
                    <a:pt x="2457282" y="53516"/>
                  </a:lnTo>
                  <a:lnTo>
                    <a:pt x="2428964" y="80265"/>
                  </a:lnTo>
                  <a:lnTo>
                    <a:pt x="2420596" y="80898"/>
                  </a:lnTo>
                  <a:lnTo>
                    <a:pt x="2398167" y="80898"/>
                  </a:lnTo>
                  <a:lnTo>
                    <a:pt x="2398167" y="126153"/>
                  </a:lnTo>
                  <a:lnTo>
                    <a:pt x="2517362" y="126153"/>
                  </a:lnTo>
                  <a:lnTo>
                    <a:pt x="2512924" y="125221"/>
                  </a:lnTo>
                  <a:lnTo>
                    <a:pt x="2502840" y="121846"/>
                  </a:lnTo>
                  <a:lnTo>
                    <a:pt x="2492353" y="117137"/>
                  </a:lnTo>
                  <a:lnTo>
                    <a:pt x="2492353" y="92876"/>
                  </a:lnTo>
                  <a:lnTo>
                    <a:pt x="2547629" y="92876"/>
                  </a:lnTo>
                  <a:lnTo>
                    <a:pt x="2547629" y="92039"/>
                  </a:lnTo>
                  <a:lnTo>
                    <a:pt x="2542320" y="87588"/>
                  </a:lnTo>
                  <a:lnTo>
                    <a:pt x="2514394" y="76500"/>
                  </a:lnTo>
                  <a:lnTo>
                    <a:pt x="2510237" y="74772"/>
                  </a:lnTo>
                  <a:lnTo>
                    <a:pt x="2489714" y="50092"/>
                  </a:lnTo>
                  <a:lnTo>
                    <a:pt x="2489714" y="44040"/>
                  </a:lnTo>
                  <a:lnTo>
                    <a:pt x="2515541" y="13642"/>
                  </a:lnTo>
                  <a:lnTo>
                    <a:pt x="2517892" y="13172"/>
                  </a:lnTo>
                  <a:close/>
                </a:path>
                <a:path w="2694940" h="135890">
                  <a:moveTo>
                    <a:pt x="2547629" y="92876"/>
                  </a:moveTo>
                  <a:lnTo>
                    <a:pt x="2492353" y="92876"/>
                  </a:lnTo>
                  <a:lnTo>
                    <a:pt x="2500520" y="98143"/>
                  </a:lnTo>
                  <a:lnTo>
                    <a:pt x="2507431" y="101797"/>
                  </a:lnTo>
                  <a:lnTo>
                    <a:pt x="2512928" y="104017"/>
                  </a:lnTo>
                  <a:lnTo>
                    <a:pt x="2518436" y="106101"/>
                  </a:lnTo>
                  <a:lnTo>
                    <a:pt x="2524174" y="107159"/>
                  </a:lnTo>
                  <a:lnTo>
                    <a:pt x="2541796" y="107159"/>
                  </a:lnTo>
                  <a:lnTo>
                    <a:pt x="2547629" y="103640"/>
                  </a:lnTo>
                  <a:lnTo>
                    <a:pt x="2547629" y="92876"/>
                  </a:lnTo>
                  <a:close/>
                </a:path>
                <a:path w="2694940" h="135890">
                  <a:moveTo>
                    <a:pt x="2693413" y="11413"/>
                  </a:moveTo>
                  <a:lnTo>
                    <a:pt x="2533189" y="11413"/>
                  </a:lnTo>
                  <a:lnTo>
                    <a:pt x="2542603" y="11974"/>
                  </a:lnTo>
                  <a:lnTo>
                    <a:pt x="2552135" y="13659"/>
                  </a:lnTo>
                  <a:lnTo>
                    <a:pt x="2561783" y="16466"/>
                  </a:lnTo>
                  <a:lnTo>
                    <a:pt x="2571544" y="20397"/>
                  </a:lnTo>
                  <a:lnTo>
                    <a:pt x="2571544" y="42626"/>
                  </a:lnTo>
                  <a:lnTo>
                    <a:pt x="2687379" y="42626"/>
                  </a:lnTo>
                  <a:lnTo>
                    <a:pt x="2694420" y="17067"/>
                  </a:lnTo>
                  <a:lnTo>
                    <a:pt x="2693413" y="11413"/>
                  </a:lnTo>
                  <a:close/>
                </a:path>
              </a:pathLst>
            </a:custGeom>
            <a:solidFill>
              <a:srgbClr val="FFFFFF"/>
            </a:solidFill>
          </p:spPr>
          <p:txBody>
            <a:bodyPr wrap="square" lIns="0" tIns="0" rIns="0" bIns="0" rtlCol="0"/>
            <a:lstStyle/>
            <a:p>
              <a:endParaRPr dirty="0"/>
            </a:p>
          </p:txBody>
        </p:sp>
      </p:grpSp>
      <p:graphicFrame>
        <p:nvGraphicFramePr>
          <p:cNvPr id="108" name="Gráfico 107">
            <a:extLst>
              <a:ext uri="{FF2B5EF4-FFF2-40B4-BE49-F238E27FC236}">
                <a16:creationId xmlns:a16="http://schemas.microsoft.com/office/drawing/2014/main" xmlns="" id="{3616A5D1-2D00-46E9-AE66-A7903DC12DB0}"/>
              </a:ext>
            </a:extLst>
          </p:cNvPr>
          <p:cNvGraphicFramePr>
            <a:graphicFrameLocks/>
          </p:cNvGraphicFramePr>
          <p:nvPr>
            <p:extLst>
              <p:ext uri="{D42A27DB-BD31-4B8C-83A1-F6EECF244321}">
                <p14:modId xmlns:p14="http://schemas.microsoft.com/office/powerpoint/2010/main" xmlns="" val="3465915383"/>
              </p:ext>
            </p:extLst>
          </p:nvPr>
        </p:nvGraphicFramePr>
        <p:xfrm>
          <a:off x="2979688" y="1797023"/>
          <a:ext cx="13787534" cy="6363909"/>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xmlns="" val="204586489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object 28"/>
          <p:cNvSpPr/>
          <p:nvPr/>
        </p:nvSpPr>
        <p:spPr>
          <a:xfrm>
            <a:off x="16243583" y="2463593"/>
            <a:ext cx="111253" cy="108436"/>
          </a:xfrm>
          <a:prstGeom prst="rect">
            <a:avLst/>
          </a:prstGeom>
          <a:blipFill>
            <a:blip r:embed="rId3" cstate="print"/>
            <a:stretch>
              <a:fillRect/>
            </a:stretch>
          </a:blipFill>
        </p:spPr>
        <p:txBody>
          <a:bodyPr wrap="square" lIns="0" tIns="0" rIns="0" bIns="0" rtlCol="0"/>
          <a:lstStyle/>
          <a:p>
            <a:endParaRPr/>
          </a:p>
        </p:txBody>
      </p:sp>
      <p:sp>
        <p:nvSpPr>
          <p:cNvPr id="29" name="object 29"/>
          <p:cNvSpPr/>
          <p:nvPr/>
        </p:nvSpPr>
        <p:spPr>
          <a:xfrm>
            <a:off x="16092571" y="2487616"/>
            <a:ext cx="405765" cy="155575"/>
          </a:xfrm>
          <a:custGeom>
            <a:avLst/>
            <a:gdLst/>
            <a:ahLst/>
            <a:cxnLst/>
            <a:rect l="l" t="t" r="r" b="b"/>
            <a:pathLst>
              <a:path w="405765" h="155575">
                <a:moveTo>
                  <a:pt x="25234" y="0"/>
                </a:moveTo>
                <a:lnTo>
                  <a:pt x="15363" y="1938"/>
                </a:lnTo>
                <a:lnTo>
                  <a:pt x="7347" y="7240"/>
                </a:lnTo>
                <a:lnTo>
                  <a:pt x="1966" y="15134"/>
                </a:lnTo>
                <a:lnTo>
                  <a:pt x="0" y="24847"/>
                </a:lnTo>
                <a:lnTo>
                  <a:pt x="0" y="30292"/>
                </a:lnTo>
                <a:lnTo>
                  <a:pt x="2020" y="35862"/>
                </a:lnTo>
                <a:lnTo>
                  <a:pt x="5853" y="40271"/>
                </a:lnTo>
                <a:lnTo>
                  <a:pt x="35282" y="82149"/>
                </a:lnTo>
                <a:lnTo>
                  <a:pt x="73951" y="116242"/>
                </a:lnTo>
                <a:lnTo>
                  <a:pt x="119691" y="141085"/>
                </a:lnTo>
                <a:lnTo>
                  <a:pt x="170329" y="155209"/>
                </a:lnTo>
                <a:lnTo>
                  <a:pt x="181564" y="138711"/>
                </a:lnTo>
                <a:lnTo>
                  <a:pt x="196758" y="125968"/>
                </a:lnTo>
                <a:lnTo>
                  <a:pt x="214819" y="117754"/>
                </a:lnTo>
                <a:lnTo>
                  <a:pt x="234652" y="114844"/>
                </a:lnTo>
                <a:lnTo>
                  <a:pt x="336684" y="114844"/>
                </a:lnTo>
                <a:lnTo>
                  <a:pt x="344953" y="108750"/>
                </a:lnTo>
                <a:lnTo>
                  <a:pt x="204140" y="108750"/>
                </a:lnTo>
                <a:lnTo>
                  <a:pt x="158204" y="102661"/>
                </a:lnTo>
                <a:lnTo>
                  <a:pt x="115821" y="84933"/>
                </a:lnTo>
                <a:lnTo>
                  <a:pt x="79024" y="56373"/>
                </a:lnTo>
                <a:lnTo>
                  <a:pt x="49851" y="17790"/>
                </a:lnTo>
                <a:lnTo>
                  <a:pt x="44711" y="9846"/>
                </a:lnTo>
                <a:lnTo>
                  <a:pt x="38764" y="4304"/>
                </a:lnTo>
                <a:lnTo>
                  <a:pt x="32207" y="1058"/>
                </a:lnTo>
                <a:lnTo>
                  <a:pt x="25234" y="0"/>
                </a:lnTo>
                <a:close/>
              </a:path>
              <a:path w="405765" h="155575">
                <a:moveTo>
                  <a:pt x="336684" y="114844"/>
                </a:moveTo>
                <a:lnTo>
                  <a:pt x="234652" y="114844"/>
                </a:lnTo>
                <a:lnTo>
                  <a:pt x="250924" y="116738"/>
                </a:lnTo>
                <a:lnTo>
                  <a:pt x="266192" y="122131"/>
                </a:lnTo>
                <a:lnTo>
                  <a:pt x="279726" y="130592"/>
                </a:lnTo>
                <a:lnTo>
                  <a:pt x="290797" y="141692"/>
                </a:lnTo>
                <a:lnTo>
                  <a:pt x="323493" y="124564"/>
                </a:lnTo>
                <a:lnTo>
                  <a:pt x="336684" y="114844"/>
                </a:lnTo>
                <a:close/>
              </a:path>
              <a:path w="405765" h="155575">
                <a:moveTo>
                  <a:pt x="380124" y="6345"/>
                </a:moveTo>
                <a:lnTo>
                  <a:pt x="371339" y="6345"/>
                </a:lnTo>
                <a:lnTo>
                  <a:pt x="362941" y="11025"/>
                </a:lnTo>
                <a:lnTo>
                  <a:pt x="358491" y="18229"/>
                </a:lnTo>
                <a:lnTo>
                  <a:pt x="330847" y="55308"/>
                </a:lnTo>
                <a:lnTo>
                  <a:pt x="294261" y="83877"/>
                </a:lnTo>
                <a:lnTo>
                  <a:pt x="251203" y="102251"/>
                </a:lnTo>
                <a:lnTo>
                  <a:pt x="204140" y="108750"/>
                </a:lnTo>
                <a:lnTo>
                  <a:pt x="344953" y="108750"/>
                </a:lnTo>
                <a:lnTo>
                  <a:pt x="353040" y="102791"/>
                </a:lnTo>
                <a:lnTo>
                  <a:pt x="378658" y="76657"/>
                </a:lnTo>
                <a:lnTo>
                  <a:pt x="399568" y="46448"/>
                </a:lnTo>
                <a:lnTo>
                  <a:pt x="403160" y="42113"/>
                </a:lnTo>
                <a:lnTo>
                  <a:pt x="405149" y="36532"/>
                </a:lnTo>
                <a:lnTo>
                  <a:pt x="405149" y="31025"/>
                </a:lnTo>
                <a:lnTo>
                  <a:pt x="403190" y="21452"/>
                </a:lnTo>
                <a:lnTo>
                  <a:pt x="397839" y="13604"/>
                </a:lnTo>
                <a:lnTo>
                  <a:pt x="389887" y="8296"/>
                </a:lnTo>
                <a:lnTo>
                  <a:pt x="380124" y="6345"/>
                </a:lnTo>
                <a:close/>
              </a:path>
            </a:pathLst>
          </a:custGeom>
          <a:solidFill>
            <a:srgbClr val="FFFFFF"/>
          </a:solidFill>
        </p:spPr>
        <p:txBody>
          <a:bodyPr wrap="square" lIns="0" tIns="0" rIns="0" bIns="0" rtlCol="0"/>
          <a:lstStyle/>
          <a:p>
            <a:endParaRPr/>
          </a:p>
        </p:txBody>
      </p:sp>
      <p:sp>
        <p:nvSpPr>
          <p:cNvPr id="30" name="object 30"/>
          <p:cNvSpPr/>
          <p:nvPr/>
        </p:nvSpPr>
        <p:spPr>
          <a:xfrm>
            <a:off x="16278322" y="792962"/>
            <a:ext cx="111158" cy="108499"/>
          </a:xfrm>
          <a:prstGeom prst="rect">
            <a:avLst/>
          </a:prstGeom>
          <a:blipFill>
            <a:blip r:embed="rId4" cstate="print"/>
            <a:stretch>
              <a:fillRect/>
            </a:stretch>
          </a:blipFill>
        </p:spPr>
        <p:txBody>
          <a:bodyPr wrap="square" lIns="0" tIns="0" rIns="0" bIns="0" rtlCol="0"/>
          <a:lstStyle/>
          <a:p>
            <a:endParaRPr/>
          </a:p>
        </p:txBody>
      </p:sp>
      <p:sp>
        <p:nvSpPr>
          <p:cNvPr id="31" name="object 31"/>
          <p:cNvSpPr/>
          <p:nvPr/>
        </p:nvSpPr>
        <p:spPr>
          <a:xfrm>
            <a:off x="16153058" y="703868"/>
            <a:ext cx="382905" cy="296545"/>
          </a:xfrm>
          <a:custGeom>
            <a:avLst/>
            <a:gdLst/>
            <a:ahLst/>
            <a:cxnLst/>
            <a:rect l="l" t="t" r="r" b="b"/>
            <a:pathLst>
              <a:path w="382905" h="296544">
                <a:moveTo>
                  <a:pt x="363162" y="245753"/>
                </a:moveTo>
                <a:lnTo>
                  <a:pt x="145681" y="245753"/>
                </a:lnTo>
                <a:lnTo>
                  <a:pt x="168589" y="249511"/>
                </a:lnTo>
                <a:lnTo>
                  <a:pt x="188508" y="259961"/>
                </a:lnTo>
                <a:lnTo>
                  <a:pt x="204016" y="275867"/>
                </a:lnTo>
                <a:lnTo>
                  <a:pt x="213689" y="295993"/>
                </a:lnTo>
                <a:lnTo>
                  <a:pt x="217208" y="295385"/>
                </a:lnTo>
                <a:lnTo>
                  <a:pt x="223893" y="295385"/>
                </a:lnTo>
                <a:lnTo>
                  <a:pt x="264483" y="291538"/>
                </a:lnTo>
                <a:lnTo>
                  <a:pt x="304760" y="280097"/>
                </a:lnTo>
                <a:lnTo>
                  <a:pt x="341958" y="261790"/>
                </a:lnTo>
                <a:lnTo>
                  <a:pt x="363162" y="245753"/>
                </a:lnTo>
                <a:close/>
              </a:path>
              <a:path w="382905" h="296544">
                <a:moveTo>
                  <a:pt x="223893" y="295385"/>
                </a:moveTo>
                <a:lnTo>
                  <a:pt x="217208" y="295385"/>
                </a:lnTo>
                <a:lnTo>
                  <a:pt x="220045" y="295490"/>
                </a:lnTo>
                <a:lnTo>
                  <a:pt x="222789" y="295490"/>
                </a:lnTo>
                <a:lnTo>
                  <a:pt x="223893" y="295385"/>
                </a:lnTo>
                <a:close/>
              </a:path>
              <a:path w="382905" h="296544">
                <a:moveTo>
                  <a:pt x="31280" y="0"/>
                </a:moveTo>
                <a:lnTo>
                  <a:pt x="6172" y="30718"/>
                </a:lnTo>
                <a:lnTo>
                  <a:pt x="0" y="78156"/>
                </a:lnTo>
                <a:lnTo>
                  <a:pt x="6078" y="132404"/>
                </a:lnTo>
                <a:lnTo>
                  <a:pt x="25915" y="181892"/>
                </a:lnTo>
                <a:lnTo>
                  <a:pt x="57767" y="224947"/>
                </a:lnTo>
                <a:lnTo>
                  <a:pt x="99892" y="259900"/>
                </a:lnTo>
                <a:lnTo>
                  <a:pt x="110760" y="253957"/>
                </a:lnTo>
                <a:lnTo>
                  <a:pt x="122150" y="249509"/>
                </a:lnTo>
                <a:lnTo>
                  <a:pt x="133859" y="246720"/>
                </a:lnTo>
                <a:lnTo>
                  <a:pt x="145681" y="245753"/>
                </a:lnTo>
                <a:lnTo>
                  <a:pt x="363162" y="245753"/>
                </a:lnTo>
                <a:lnTo>
                  <a:pt x="366526" y="243209"/>
                </a:lnTo>
                <a:lnTo>
                  <a:pt x="222621" y="243209"/>
                </a:lnTo>
                <a:lnTo>
                  <a:pt x="177717" y="237291"/>
                </a:lnTo>
                <a:lnTo>
                  <a:pt x="137341" y="220603"/>
                </a:lnTo>
                <a:lnTo>
                  <a:pt x="103114" y="194746"/>
                </a:lnTo>
                <a:lnTo>
                  <a:pt x="76658" y="161319"/>
                </a:lnTo>
                <a:lnTo>
                  <a:pt x="59596" y="121923"/>
                </a:lnTo>
                <a:lnTo>
                  <a:pt x="53548" y="78156"/>
                </a:lnTo>
                <a:lnTo>
                  <a:pt x="53925" y="67826"/>
                </a:lnTo>
                <a:lnTo>
                  <a:pt x="55095" y="57127"/>
                </a:lnTo>
                <a:lnTo>
                  <a:pt x="57117" y="46250"/>
                </a:lnTo>
                <a:lnTo>
                  <a:pt x="60050" y="35383"/>
                </a:lnTo>
                <a:lnTo>
                  <a:pt x="62647" y="26912"/>
                </a:lnTo>
                <a:lnTo>
                  <a:pt x="61568" y="19006"/>
                </a:lnTo>
                <a:lnTo>
                  <a:pt x="58082" y="12483"/>
                </a:lnTo>
                <a:lnTo>
                  <a:pt x="50962" y="4908"/>
                </a:lnTo>
                <a:lnTo>
                  <a:pt x="41629" y="591"/>
                </a:lnTo>
                <a:lnTo>
                  <a:pt x="31280" y="0"/>
                </a:lnTo>
                <a:close/>
              </a:path>
              <a:path w="382905" h="296544">
                <a:moveTo>
                  <a:pt x="355350" y="191745"/>
                </a:moveTo>
                <a:lnTo>
                  <a:pt x="349769" y="191745"/>
                </a:lnTo>
                <a:lnTo>
                  <a:pt x="344209" y="193357"/>
                </a:lnTo>
                <a:lnTo>
                  <a:pt x="338544" y="197943"/>
                </a:lnTo>
                <a:lnTo>
                  <a:pt x="312848" y="217257"/>
                </a:lnTo>
                <a:lnTo>
                  <a:pt x="284352" y="231457"/>
                </a:lnTo>
                <a:lnTo>
                  <a:pt x="253971" y="240216"/>
                </a:lnTo>
                <a:lnTo>
                  <a:pt x="222621" y="243209"/>
                </a:lnTo>
                <a:lnTo>
                  <a:pt x="366526" y="243209"/>
                </a:lnTo>
                <a:lnTo>
                  <a:pt x="374417" y="237241"/>
                </a:lnTo>
                <a:lnTo>
                  <a:pt x="379066" y="232759"/>
                </a:lnTo>
                <a:lnTo>
                  <a:pt x="382470" y="225503"/>
                </a:lnTo>
                <a:lnTo>
                  <a:pt x="382470" y="218121"/>
                </a:lnTo>
                <a:lnTo>
                  <a:pt x="380336" y="207811"/>
                </a:lnTo>
                <a:lnTo>
                  <a:pt x="374521" y="199432"/>
                </a:lnTo>
                <a:lnTo>
                  <a:pt x="365900" y="193803"/>
                </a:lnTo>
                <a:lnTo>
                  <a:pt x="355350" y="191745"/>
                </a:lnTo>
                <a:close/>
              </a:path>
            </a:pathLst>
          </a:custGeom>
          <a:solidFill>
            <a:srgbClr val="FFFFFF"/>
          </a:solidFill>
        </p:spPr>
        <p:txBody>
          <a:bodyPr wrap="square" lIns="0" tIns="0" rIns="0" bIns="0" rtlCol="0"/>
          <a:lstStyle/>
          <a:p>
            <a:endParaRPr/>
          </a:p>
        </p:txBody>
      </p:sp>
      <p:sp>
        <p:nvSpPr>
          <p:cNvPr id="32" name="object 32"/>
          <p:cNvSpPr/>
          <p:nvPr/>
        </p:nvSpPr>
        <p:spPr>
          <a:xfrm>
            <a:off x="16271589" y="2615442"/>
            <a:ext cx="111075" cy="108614"/>
          </a:xfrm>
          <a:prstGeom prst="rect">
            <a:avLst/>
          </a:prstGeom>
          <a:blipFill>
            <a:blip r:embed="rId5" cstate="print"/>
            <a:stretch>
              <a:fillRect/>
            </a:stretch>
          </a:blipFill>
        </p:spPr>
        <p:txBody>
          <a:bodyPr wrap="square" lIns="0" tIns="0" rIns="0" bIns="0" rtlCol="0"/>
          <a:lstStyle/>
          <a:p>
            <a:endParaRPr/>
          </a:p>
        </p:txBody>
      </p:sp>
      <p:sp>
        <p:nvSpPr>
          <p:cNvPr id="33" name="object 33"/>
          <p:cNvSpPr/>
          <p:nvPr/>
        </p:nvSpPr>
        <p:spPr>
          <a:xfrm>
            <a:off x="16176973" y="2592885"/>
            <a:ext cx="325755" cy="220979"/>
          </a:xfrm>
          <a:custGeom>
            <a:avLst/>
            <a:gdLst/>
            <a:ahLst/>
            <a:cxnLst/>
            <a:rect l="l" t="t" r="r" b="b"/>
            <a:pathLst>
              <a:path w="325755" h="220980">
                <a:moveTo>
                  <a:pt x="27140" y="153052"/>
                </a:moveTo>
                <a:lnTo>
                  <a:pt x="25329" y="153052"/>
                </a:lnTo>
                <a:lnTo>
                  <a:pt x="15491" y="154971"/>
                </a:lnTo>
                <a:lnTo>
                  <a:pt x="7438" y="160226"/>
                </a:lnTo>
                <a:lnTo>
                  <a:pt x="1997" y="168067"/>
                </a:lnTo>
                <a:lnTo>
                  <a:pt x="0" y="177743"/>
                </a:lnTo>
                <a:lnTo>
                  <a:pt x="1214" y="185134"/>
                </a:lnTo>
                <a:lnTo>
                  <a:pt x="40224" y="210318"/>
                </a:lnTo>
                <a:lnTo>
                  <a:pt x="84983" y="219773"/>
                </a:lnTo>
                <a:lnTo>
                  <a:pt x="107619" y="220977"/>
                </a:lnTo>
                <a:lnTo>
                  <a:pt x="154288" y="216003"/>
                </a:lnTo>
                <a:lnTo>
                  <a:pt x="197694" y="201773"/>
                </a:lnTo>
                <a:lnTo>
                  <a:pt x="236689" y="179327"/>
                </a:lnTo>
                <a:lnTo>
                  <a:pt x="247674" y="169596"/>
                </a:lnTo>
                <a:lnTo>
                  <a:pt x="107619" y="169596"/>
                </a:lnTo>
                <a:lnTo>
                  <a:pt x="89743" y="168559"/>
                </a:lnTo>
                <a:lnTo>
                  <a:pt x="71493" y="165534"/>
                </a:lnTo>
                <a:lnTo>
                  <a:pt x="53045" y="160647"/>
                </a:lnTo>
                <a:lnTo>
                  <a:pt x="34574" y="154026"/>
                </a:lnTo>
                <a:lnTo>
                  <a:pt x="29077" y="153115"/>
                </a:lnTo>
                <a:lnTo>
                  <a:pt x="27140" y="153052"/>
                </a:lnTo>
                <a:close/>
              </a:path>
              <a:path w="325755" h="220980">
                <a:moveTo>
                  <a:pt x="300315" y="0"/>
                </a:moveTo>
                <a:lnTo>
                  <a:pt x="262768" y="69150"/>
                </a:lnTo>
                <a:lnTo>
                  <a:pt x="237474" y="109808"/>
                </a:lnTo>
                <a:lnTo>
                  <a:pt x="201531" y="141563"/>
                </a:lnTo>
                <a:lnTo>
                  <a:pt x="157420" y="162223"/>
                </a:lnTo>
                <a:lnTo>
                  <a:pt x="107619" y="169596"/>
                </a:lnTo>
                <a:lnTo>
                  <a:pt x="247674" y="169596"/>
                </a:lnTo>
                <a:lnTo>
                  <a:pt x="270126" y="149707"/>
                </a:lnTo>
                <a:lnTo>
                  <a:pt x="296857" y="113952"/>
                </a:lnTo>
                <a:lnTo>
                  <a:pt x="315735" y="73102"/>
                </a:lnTo>
                <a:lnTo>
                  <a:pt x="325613" y="28198"/>
                </a:lnTo>
                <a:lnTo>
                  <a:pt x="325372" y="26407"/>
                </a:lnTo>
                <a:lnTo>
                  <a:pt x="325372" y="24512"/>
                </a:lnTo>
                <a:lnTo>
                  <a:pt x="323396" y="14886"/>
                </a:lnTo>
                <a:lnTo>
                  <a:pt x="318015" y="7104"/>
                </a:lnTo>
                <a:lnTo>
                  <a:pt x="310048" y="1898"/>
                </a:lnTo>
                <a:lnTo>
                  <a:pt x="300315" y="0"/>
                </a:lnTo>
                <a:close/>
              </a:path>
            </a:pathLst>
          </a:custGeom>
          <a:solidFill>
            <a:srgbClr val="FFFFFF"/>
          </a:solidFill>
        </p:spPr>
        <p:txBody>
          <a:bodyPr wrap="square" lIns="0" tIns="0" rIns="0" bIns="0" rtlCol="0"/>
          <a:lstStyle/>
          <a:p>
            <a:endParaRPr/>
          </a:p>
        </p:txBody>
      </p:sp>
      <p:sp>
        <p:nvSpPr>
          <p:cNvPr id="34" name="object 34"/>
          <p:cNvSpPr/>
          <p:nvPr/>
        </p:nvSpPr>
        <p:spPr>
          <a:xfrm>
            <a:off x="16909752" y="812006"/>
            <a:ext cx="304165" cy="321310"/>
          </a:xfrm>
          <a:custGeom>
            <a:avLst/>
            <a:gdLst/>
            <a:ahLst/>
            <a:cxnLst/>
            <a:rect l="l" t="t" r="r" b="b"/>
            <a:pathLst>
              <a:path w="304165" h="321309">
                <a:moveTo>
                  <a:pt x="263573" y="52825"/>
                </a:moveTo>
                <a:lnTo>
                  <a:pt x="145534" y="52825"/>
                </a:lnTo>
                <a:lnTo>
                  <a:pt x="173025" y="55429"/>
                </a:lnTo>
                <a:lnTo>
                  <a:pt x="192657" y="63240"/>
                </a:lnTo>
                <a:lnTo>
                  <a:pt x="204435" y="76259"/>
                </a:lnTo>
                <a:lnTo>
                  <a:pt x="208360" y="94489"/>
                </a:lnTo>
                <a:lnTo>
                  <a:pt x="206661" y="105994"/>
                </a:lnTo>
                <a:lnTo>
                  <a:pt x="169324" y="129696"/>
                </a:lnTo>
                <a:lnTo>
                  <a:pt x="140797" y="133471"/>
                </a:lnTo>
                <a:lnTo>
                  <a:pt x="131317" y="134823"/>
                </a:lnTo>
                <a:lnTo>
                  <a:pt x="123523" y="136104"/>
                </a:lnTo>
                <a:lnTo>
                  <a:pt x="117399" y="137346"/>
                </a:lnTo>
                <a:lnTo>
                  <a:pt x="91708" y="141059"/>
                </a:lnTo>
                <a:lnTo>
                  <a:pt x="51802" y="151636"/>
                </a:lnTo>
                <a:lnTo>
                  <a:pt x="9418" y="188203"/>
                </a:lnTo>
                <a:lnTo>
                  <a:pt x="0" y="231783"/>
                </a:lnTo>
                <a:lnTo>
                  <a:pt x="1989" y="252023"/>
                </a:lnTo>
                <a:lnTo>
                  <a:pt x="31705" y="298661"/>
                </a:lnTo>
                <a:lnTo>
                  <a:pt x="83413" y="319552"/>
                </a:lnTo>
                <a:lnTo>
                  <a:pt x="104426" y="320943"/>
                </a:lnTo>
                <a:lnTo>
                  <a:pt x="136323" y="318635"/>
                </a:lnTo>
                <a:lnTo>
                  <a:pt x="164463" y="311707"/>
                </a:lnTo>
                <a:lnTo>
                  <a:pt x="188845" y="300154"/>
                </a:lnTo>
                <a:lnTo>
                  <a:pt x="209470" y="283970"/>
                </a:lnTo>
                <a:lnTo>
                  <a:pt x="303948" y="283970"/>
                </a:lnTo>
                <a:lnTo>
                  <a:pt x="303948" y="268148"/>
                </a:lnTo>
                <a:lnTo>
                  <a:pt x="129106" y="268148"/>
                </a:lnTo>
                <a:lnTo>
                  <a:pt x="118034" y="267633"/>
                </a:lnTo>
                <a:lnTo>
                  <a:pt x="79448" y="254046"/>
                </a:lnTo>
                <a:lnTo>
                  <a:pt x="66898" y="228830"/>
                </a:lnTo>
                <a:lnTo>
                  <a:pt x="70352" y="210066"/>
                </a:lnTo>
                <a:lnTo>
                  <a:pt x="80696" y="195412"/>
                </a:lnTo>
                <a:lnTo>
                  <a:pt x="97926" y="184853"/>
                </a:lnTo>
                <a:lnTo>
                  <a:pt x="122027" y="178392"/>
                </a:lnTo>
                <a:lnTo>
                  <a:pt x="149195" y="175133"/>
                </a:lnTo>
                <a:lnTo>
                  <a:pt x="171946" y="171205"/>
                </a:lnTo>
                <a:lnTo>
                  <a:pt x="190289" y="166620"/>
                </a:lnTo>
                <a:lnTo>
                  <a:pt x="204234" y="161387"/>
                </a:lnTo>
                <a:lnTo>
                  <a:pt x="271719" y="161387"/>
                </a:lnTo>
                <a:lnTo>
                  <a:pt x="271719" y="99316"/>
                </a:lnTo>
                <a:lnTo>
                  <a:pt x="271300" y="99316"/>
                </a:lnTo>
                <a:lnTo>
                  <a:pt x="271363" y="98907"/>
                </a:lnTo>
                <a:lnTo>
                  <a:pt x="271604" y="98436"/>
                </a:lnTo>
                <a:lnTo>
                  <a:pt x="271719" y="88594"/>
                </a:lnTo>
                <a:lnTo>
                  <a:pt x="269293" y="67380"/>
                </a:lnTo>
                <a:lnTo>
                  <a:pt x="263573" y="52825"/>
                </a:lnTo>
                <a:close/>
              </a:path>
              <a:path w="304165" h="321309">
                <a:moveTo>
                  <a:pt x="303948" y="283970"/>
                </a:moveTo>
                <a:lnTo>
                  <a:pt x="209470" y="283970"/>
                </a:lnTo>
                <a:lnTo>
                  <a:pt x="215400" y="300154"/>
                </a:lnTo>
                <a:lnTo>
                  <a:pt x="226082" y="311707"/>
                </a:lnTo>
                <a:lnTo>
                  <a:pt x="241522" y="318635"/>
                </a:lnTo>
                <a:lnTo>
                  <a:pt x="261730" y="320943"/>
                </a:lnTo>
                <a:lnTo>
                  <a:pt x="272058" y="320464"/>
                </a:lnTo>
                <a:lnTo>
                  <a:pt x="282533" y="319028"/>
                </a:lnTo>
                <a:lnTo>
                  <a:pt x="293161" y="316636"/>
                </a:lnTo>
                <a:lnTo>
                  <a:pt x="303948" y="313288"/>
                </a:lnTo>
                <a:lnTo>
                  <a:pt x="303948" y="283970"/>
                </a:lnTo>
                <a:close/>
              </a:path>
              <a:path w="304165" h="321309">
                <a:moveTo>
                  <a:pt x="271719" y="161387"/>
                </a:moveTo>
                <a:lnTo>
                  <a:pt x="204234" y="161387"/>
                </a:lnTo>
                <a:lnTo>
                  <a:pt x="204234" y="210071"/>
                </a:lnTo>
                <a:lnTo>
                  <a:pt x="202582" y="223687"/>
                </a:lnTo>
                <a:lnTo>
                  <a:pt x="177827" y="255238"/>
                </a:lnTo>
                <a:lnTo>
                  <a:pt x="129106" y="268148"/>
                </a:lnTo>
                <a:lnTo>
                  <a:pt x="281289" y="268148"/>
                </a:lnTo>
                <a:lnTo>
                  <a:pt x="276954" y="266368"/>
                </a:lnTo>
                <a:lnTo>
                  <a:pt x="274557" y="262882"/>
                </a:lnTo>
                <a:lnTo>
                  <a:pt x="272651" y="259342"/>
                </a:lnTo>
                <a:lnTo>
                  <a:pt x="271809" y="254046"/>
                </a:lnTo>
                <a:lnTo>
                  <a:pt x="271719" y="161387"/>
                </a:lnTo>
                <a:close/>
              </a:path>
              <a:path w="304165" h="321309">
                <a:moveTo>
                  <a:pt x="303948" y="266955"/>
                </a:moveTo>
                <a:lnTo>
                  <a:pt x="299236" y="267771"/>
                </a:lnTo>
                <a:lnTo>
                  <a:pt x="296095" y="268148"/>
                </a:lnTo>
                <a:lnTo>
                  <a:pt x="303948" y="268148"/>
                </a:lnTo>
                <a:lnTo>
                  <a:pt x="303948" y="266955"/>
                </a:lnTo>
                <a:close/>
              </a:path>
              <a:path w="304165" h="321309">
                <a:moveTo>
                  <a:pt x="149628" y="0"/>
                </a:moveTo>
                <a:lnTo>
                  <a:pt x="97411" y="5294"/>
                </a:lnTo>
                <a:lnTo>
                  <a:pt x="56919" y="21151"/>
                </a:lnTo>
                <a:lnTo>
                  <a:pt x="24384" y="54127"/>
                </a:lnTo>
                <a:lnTo>
                  <a:pt x="11214" y="101515"/>
                </a:lnTo>
                <a:lnTo>
                  <a:pt x="78049" y="101515"/>
                </a:lnTo>
                <a:lnTo>
                  <a:pt x="84035" y="80209"/>
                </a:lnTo>
                <a:lnTo>
                  <a:pt x="97279" y="64994"/>
                </a:lnTo>
                <a:lnTo>
                  <a:pt x="117780" y="55867"/>
                </a:lnTo>
                <a:lnTo>
                  <a:pt x="145534" y="52825"/>
                </a:lnTo>
                <a:lnTo>
                  <a:pt x="263573" y="52825"/>
                </a:lnTo>
                <a:lnTo>
                  <a:pt x="262020" y="48875"/>
                </a:lnTo>
                <a:lnTo>
                  <a:pt x="232956" y="19978"/>
                </a:lnTo>
                <a:lnTo>
                  <a:pt x="195682" y="4990"/>
                </a:lnTo>
                <a:lnTo>
                  <a:pt x="173757" y="1247"/>
                </a:lnTo>
                <a:lnTo>
                  <a:pt x="149628" y="0"/>
                </a:lnTo>
                <a:close/>
              </a:path>
              <a:path w="304165" h="321309">
                <a:moveTo>
                  <a:pt x="271719" y="99002"/>
                </a:moveTo>
                <a:lnTo>
                  <a:pt x="271541" y="99075"/>
                </a:lnTo>
                <a:lnTo>
                  <a:pt x="271447" y="99253"/>
                </a:lnTo>
                <a:lnTo>
                  <a:pt x="271300" y="99316"/>
                </a:lnTo>
                <a:lnTo>
                  <a:pt x="271719" y="99316"/>
                </a:lnTo>
                <a:lnTo>
                  <a:pt x="271719" y="99002"/>
                </a:lnTo>
                <a:close/>
              </a:path>
            </a:pathLst>
          </a:custGeom>
          <a:solidFill>
            <a:srgbClr val="FFFFFF"/>
          </a:solidFill>
        </p:spPr>
        <p:txBody>
          <a:bodyPr wrap="square" lIns="0" tIns="0" rIns="0" bIns="0" rtlCol="0"/>
          <a:lstStyle/>
          <a:p>
            <a:endParaRPr/>
          </a:p>
        </p:txBody>
      </p:sp>
      <p:sp>
        <p:nvSpPr>
          <p:cNvPr id="35" name="object 35"/>
          <p:cNvSpPr/>
          <p:nvPr/>
        </p:nvSpPr>
        <p:spPr>
          <a:xfrm>
            <a:off x="17231693" y="812584"/>
            <a:ext cx="440055" cy="311785"/>
          </a:xfrm>
          <a:custGeom>
            <a:avLst/>
            <a:gdLst/>
            <a:ahLst/>
            <a:cxnLst/>
            <a:rect l="l" t="t" r="r" b="b"/>
            <a:pathLst>
              <a:path w="440055" h="311784">
                <a:moveTo>
                  <a:pt x="63411" y="8261"/>
                </a:moveTo>
                <a:lnTo>
                  <a:pt x="0" y="8261"/>
                </a:lnTo>
                <a:lnTo>
                  <a:pt x="0" y="311592"/>
                </a:lnTo>
                <a:lnTo>
                  <a:pt x="66929" y="311592"/>
                </a:lnTo>
                <a:lnTo>
                  <a:pt x="66929" y="131451"/>
                </a:lnTo>
                <a:lnTo>
                  <a:pt x="68179" y="114383"/>
                </a:lnTo>
                <a:lnTo>
                  <a:pt x="86855" y="73369"/>
                </a:lnTo>
                <a:lnTo>
                  <a:pt x="119960" y="54099"/>
                </a:lnTo>
                <a:lnTo>
                  <a:pt x="133210" y="52815"/>
                </a:lnTo>
                <a:lnTo>
                  <a:pt x="430921" y="52815"/>
                </a:lnTo>
                <a:lnTo>
                  <a:pt x="429524" y="50469"/>
                </a:lnTo>
                <a:lnTo>
                  <a:pt x="63411" y="50469"/>
                </a:lnTo>
                <a:lnTo>
                  <a:pt x="63411" y="8261"/>
                </a:lnTo>
                <a:close/>
              </a:path>
              <a:path w="440055" h="311784">
                <a:moveTo>
                  <a:pt x="318032" y="52815"/>
                </a:moveTo>
                <a:lnTo>
                  <a:pt x="133210" y="52815"/>
                </a:lnTo>
                <a:lnTo>
                  <a:pt x="146814" y="53804"/>
                </a:lnTo>
                <a:lnTo>
                  <a:pt x="158273" y="56774"/>
                </a:lnTo>
                <a:lnTo>
                  <a:pt x="183638" y="88325"/>
                </a:lnTo>
                <a:lnTo>
                  <a:pt x="186570" y="311592"/>
                </a:lnTo>
                <a:lnTo>
                  <a:pt x="253479" y="311592"/>
                </a:lnTo>
                <a:lnTo>
                  <a:pt x="253479" y="133817"/>
                </a:lnTo>
                <a:lnTo>
                  <a:pt x="257509" y="98376"/>
                </a:lnTo>
                <a:lnTo>
                  <a:pt x="269605" y="73063"/>
                </a:lnTo>
                <a:lnTo>
                  <a:pt x="289777" y="57876"/>
                </a:lnTo>
                <a:lnTo>
                  <a:pt x="318032" y="52815"/>
                </a:lnTo>
                <a:close/>
              </a:path>
              <a:path w="440055" h="311784">
                <a:moveTo>
                  <a:pt x="430921" y="52815"/>
                </a:moveTo>
                <a:lnTo>
                  <a:pt x="318032" y="52815"/>
                </a:lnTo>
                <a:lnTo>
                  <a:pt x="334381" y="54208"/>
                </a:lnTo>
                <a:lnTo>
                  <a:pt x="347653" y="58388"/>
                </a:lnTo>
                <a:lnTo>
                  <a:pt x="371098" y="97872"/>
                </a:lnTo>
                <a:lnTo>
                  <a:pt x="373130" y="311592"/>
                </a:lnTo>
                <a:lnTo>
                  <a:pt x="440018" y="311592"/>
                </a:lnTo>
                <a:lnTo>
                  <a:pt x="439919" y="101456"/>
                </a:lnTo>
                <a:lnTo>
                  <a:pt x="433681" y="57448"/>
                </a:lnTo>
                <a:lnTo>
                  <a:pt x="430921" y="52815"/>
                </a:lnTo>
                <a:close/>
              </a:path>
              <a:path w="440055" h="311784">
                <a:moveTo>
                  <a:pt x="158382" y="0"/>
                </a:moveTo>
                <a:lnTo>
                  <a:pt x="130561" y="3151"/>
                </a:lnTo>
                <a:lnTo>
                  <a:pt x="105749" y="12610"/>
                </a:lnTo>
                <a:lnTo>
                  <a:pt x="83927" y="28381"/>
                </a:lnTo>
                <a:lnTo>
                  <a:pt x="65076" y="50469"/>
                </a:lnTo>
                <a:lnTo>
                  <a:pt x="243489" y="50469"/>
                </a:lnTo>
                <a:lnTo>
                  <a:pt x="230691" y="28381"/>
                </a:lnTo>
                <a:lnTo>
                  <a:pt x="212240" y="12610"/>
                </a:lnTo>
                <a:lnTo>
                  <a:pt x="188138" y="3151"/>
                </a:lnTo>
                <a:lnTo>
                  <a:pt x="158382" y="0"/>
                </a:lnTo>
                <a:close/>
              </a:path>
              <a:path w="440055" h="311784">
                <a:moveTo>
                  <a:pt x="338523" y="0"/>
                </a:moveTo>
                <a:lnTo>
                  <a:pt x="310809" y="3151"/>
                </a:lnTo>
                <a:lnTo>
                  <a:pt x="285733" y="12610"/>
                </a:lnTo>
                <a:lnTo>
                  <a:pt x="263293" y="28381"/>
                </a:lnTo>
                <a:lnTo>
                  <a:pt x="243489" y="50469"/>
                </a:lnTo>
                <a:lnTo>
                  <a:pt x="429524" y="50469"/>
                </a:lnTo>
                <a:lnTo>
                  <a:pt x="414664" y="25526"/>
                </a:lnTo>
                <a:lnTo>
                  <a:pt x="382949" y="6380"/>
                </a:lnTo>
                <a:lnTo>
                  <a:pt x="338523" y="0"/>
                </a:lnTo>
                <a:close/>
              </a:path>
            </a:pathLst>
          </a:custGeom>
          <a:solidFill>
            <a:srgbClr val="FFFFFF"/>
          </a:solidFill>
        </p:spPr>
        <p:txBody>
          <a:bodyPr wrap="square" lIns="0" tIns="0" rIns="0" bIns="0" rtlCol="0"/>
          <a:lstStyle/>
          <a:p>
            <a:endParaRPr/>
          </a:p>
        </p:txBody>
      </p:sp>
      <p:sp>
        <p:nvSpPr>
          <p:cNvPr id="36" name="object 36"/>
          <p:cNvSpPr/>
          <p:nvPr/>
        </p:nvSpPr>
        <p:spPr>
          <a:xfrm>
            <a:off x="17744051" y="820846"/>
            <a:ext cx="0" cy="303530"/>
          </a:xfrm>
          <a:custGeom>
            <a:avLst/>
            <a:gdLst/>
            <a:ahLst/>
            <a:cxnLst/>
            <a:rect l="l" t="t" r="r" b="b"/>
            <a:pathLst>
              <a:path h="303530">
                <a:moveTo>
                  <a:pt x="0" y="0"/>
                </a:moveTo>
                <a:lnTo>
                  <a:pt x="0" y="303331"/>
                </a:lnTo>
              </a:path>
            </a:pathLst>
          </a:custGeom>
          <a:ln w="66835">
            <a:solidFill>
              <a:srgbClr val="FFFFFF"/>
            </a:solidFill>
          </a:ln>
        </p:spPr>
        <p:txBody>
          <a:bodyPr wrap="square" lIns="0" tIns="0" rIns="0" bIns="0" rtlCol="0"/>
          <a:lstStyle/>
          <a:p>
            <a:endParaRPr/>
          </a:p>
        </p:txBody>
      </p:sp>
      <p:sp>
        <p:nvSpPr>
          <p:cNvPr id="37" name="object 37"/>
          <p:cNvSpPr/>
          <p:nvPr/>
        </p:nvSpPr>
        <p:spPr>
          <a:xfrm>
            <a:off x="17710633" y="705258"/>
            <a:ext cx="67310" cy="63500"/>
          </a:xfrm>
          <a:custGeom>
            <a:avLst/>
            <a:gdLst/>
            <a:ahLst/>
            <a:cxnLst/>
            <a:rect l="l" t="t" r="r" b="b"/>
            <a:pathLst>
              <a:path w="67309" h="63500">
                <a:moveTo>
                  <a:pt x="66835" y="0"/>
                </a:moveTo>
                <a:lnTo>
                  <a:pt x="0" y="0"/>
                </a:lnTo>
                <a:lnTo>
                  <a:pt x="0" y="63359"/>
                </a:lnTo>
                <a:lnTo>
                  <a:pt x="66835" y="63359"/>
                </a:lnTo>
                <a:lnTo>
                  <a:pt x="66835" y="0"/>
                </a:lnTo>
                <a:close/>
              </a:path>
            </a:pathLst>
          </a:custGeom>
          <a:solidFill>
            <a:srgbClr val="FFFFFF"/>
          </a:solidFill>
        </p:spPr>
        <p:txBody>
          <a:bodyPr wrap="square" lIns="0" tIns="0" rIns="0" bIns="0" rtlCol="0"/>
          <a:lstStyle/>
          <a:p>
            <a:endParaRPr/>
          </a:p>
        </p:txBody>
      </p:sp>
      <p:sp>
        <p:nvSpPr>
          <p:cNvPr id="38" name="object 38"/>
          <p:cNvSpPr/>
          <p:nvPr/>
        </p:nvSpPr>
        <p:spPr>
          <a:xfrm>
            <a:off x="17802525" y="812584"/>
            <a:ext cx="270510" cy="320040"/>
          </a:xfrm>
          <a:custGeom>
            <a:avLst/>
            <a:gdLst/>
            <a:ahLst/>
            <a:cxnLst/>
            <a:rect l="l" t="t" r="r" b="b"/>
            <a:pathLst>
              <a:path w="270509" h="320040">
                <a:moveTo>
                  <a:pt x="66898" y="214213"/>
                </a:moveTo>
                <a:lnTo>
                  <a:pt x="0" y="214213"/>
                </a:lnTo>
                <a:lnTo>
                  <a:pt x="2898" y="238545"/>
                </a:lnTo>
                <a:lnTo>
                  <a:pt x="22556" y="278429"/>
                </a:lnTo>
                <a:lnTo>
                  <a:pt x="58464" y="305287"/>
                </a:lnTo>
                <a:lnTo>
                  <a:pt x="106000" y="318198"/>
                </a:lnTo>
                <a:lnTo>
                  <a:pt x="134404" y="319812"/>
                </a:lnTo>
                <a:lnTo>
                  <a:pt x="160583" y="318417"/>
                </a:lnTo>
                <a:lnTo>
                  <a:pt x="206353" y="307249"/>
                </a:lnTo>
                <a:lnTo>
                  <a:pt x="245160" y="282815"/>
                </a:lnTo>
                <a:lnTo>
                  <a:pt x="257537" y="266965"/>
                </a:lnTo>
                <a:lnTo>
                  <a:pt x="135577" y="266965"/>
                </a:lnTo>
                <a:lnTo>
                  <a:pt x="107497" y="263670"/>
                </a:lnTo>
                <a:lnTo>
                  <a:pt x="86701" y="253782"/>
                </a:lnTo>
                <a:lnTo>
                  <a:pt x="73173" y="237298"/>
                </a:lnTo>
                <a:lnTo>
                  <a:pt x="66898" y="214213"/>
                </a:lnTo>
                <a:close/>
              </a:path>
              <a:path w="270509" h="320040">
                <a:moveTo>
                  <a:pt x="133210" y="0"/>
                </a:moveTo>
                <a:lnTo>
                  <a:pt x="87291" y="4697"/>
                </a:lnTo>
                <a:lnTo>
                  <a:pt x="49296" y="18795"/>
                </a:lnTo>
                <a:lnTo>
                  <a:pt x="17144" y="47261"/>
                </a:lnTo>
                <a:lnTo>
                  <a:pt x="6439" y="86887"/>
                </a:lnTo>
                <a:lnTo>
                  <a:pt x="8349" y="106492"/>
                </a:lnTo>
                <a:lnTo>
                  <a:pt x="36983" y="150791"/>
                </a:lnTo>
                <a:lnTo>
                  <a:pt x="82539" y="171273"/>
                </a:lnTo>
                <a:lnTo>
                  <a:pt x="151234" y="187800"/>
                </a:lnTo>
                <a:lnTo>
                  <a:pt x="164684" y="191175"/>
                </a:lnTo>
                <a:lnTo>
                  <a:pt x="200610" y="216372"/>
                </a:lnTo>
                <a:lnTo>
                  <a:pt x="203030" y="227082"/>
                </a:lnTo>
                <a:lnTo>
                  <a:pt x="199452" y="244542"/>
                </a:lnTo>
                <a:lnTo>
                  <a:pt x="187012" y="257005"/>
                </a:lnTo>
                <a:lnTo>
                  <a:pt x="165718" y="264476"/>
                </a:lnTo>
                <a:lnTo>
                  <a:pt x="135577" y="266965"/>
                </a:lnTo>
                <a:lnTo>
                  <a:pt x="257537" y="266965"/>
                </a:lnTo>
                <a:lnTo>
                  <a:pt x="258900" y="265219"/>
                </a:lnTo>
                <a:lnTo>
                  <a:pt x="267147" y="244682"/>
                </a:lnTo>
                <a:lnTo>
                  <a:pt x="269897" y="221207"/>
                </a:lnTo>
                <a:lnTo>
                  <a:pt x="267988" y="202117"/>
                </a:lnTo>
                <a:lnTo>
                  <a:pt x="239395" y="158466"/>
                </a:lnTo>
                <a:lnTo>
                  <a:pt x="193285" y="138211"/>
                </a:lnTo>
                <a:lnTo>
                  <a:pt x="145927" y="127024"/>
                </a:lnTo>
                <a:lnTo>
                  <a:pt x="126027" y="122497"/>
                </a:lnTo>
                <a:lnTo>
                  <a:pt x="81107" y="102983"/>
                </a:lnTo>
                <a:lnTo>
                  <a:pt x="73338" y="83934"/>
                </a:lnTo>
                <a:lnTo>
                  <a:pt x="76790" y="70329"/>
                </a:lnTo>
                <a:lnTo>
                  <a:pt x="87142" y="60610"/>
                </a:lnTo>
                <a:lnTo>
                  <a:pt x="104388" y="54779"/>
                </a:lnTo>
                <a:lnTo>
                  <a:pt x="128519" y="52836"/>
                </a:lnTo>
                <a:lnTo>
                  <a:pt x="247309" y="52836"/>
                </a:lnTo>
                <a:lnTo>
                  <a:pt x="246597" y="51236"/>
                </a:lnTo>
                <a:lnTo>
                  <a:pt x="217082" y="21161"/>
                </a:lnTo>
                <a:lnTo>
                  <a:pt x="179701" y="5287"/>
                </a:lnTo>
                <a:lnTo>
                  <a:pt x="157597" y="1321"/>
                </a:lnTo>
                <a:lnTo>
                  <a:pt x="133210" y="0"/>
                </a:lnTo>
                <a:close/>
              </a:path>
              <a:path w="270509" h="320040">
                <a:moveTo>
                  <a:pt x="247309" y="52836"/>
                </a:moveTo>
                <a:lnTo>
                  <a:pt x="128519" y="52836"/>
                </a:lnTo>
                <a:lnTo>
                  <a:pt x="152368" y="55366"/>
                </a:lnTo>
                <a:lnTo>
                  <a:pt x="170589" y="62954"/>
                </a:lnTo>
                <a:lnTo>
                  <a:pt x="183174" y="75598"/>
                </a:lnTo>
                <a:lnTo>
                  <a:pt x="190119" y="93295"/>
                </a:lnTo>
                <a:lnTo>
                  <a:pt x="259950" y="93295"/>
                </a:lnTo>
                <a:lnTo>
                  <a:pt x="255301" y="70777"/>
                </a:lnTo>
                <a:lnTo>
                  <a:pt x="247309" y="52836"/>
                </a:lnTo>
                <a:close/>
              </a:path>
            </a:pathLst>
          </a:custGeom>
          <a:solidFill>
            <a:srgbClr val="FFFFFF"/>
          </a:solidFill>
        </p:spPr>
        <p:txBody>
          <a:bodyPr wrap="square" lIns="0" tIns="0" rIns="0" bIns="0" rtlCol="0"/>
          <a:lstStyle/>
          <a:p>
            <a:endParaRPr/>
          </a:p>
        </p:txBody>
      </p:sp>
      <p:sp>
        <p:nvSpPr>
          <p:cNvPr id="39" name="object 39"/>
          <p:cNvSpPr/>
          <p:nvPr/>
        </p:nvSpPr>
        <p:spPr>
          <a:xfrm>
            <a:off x="18093277" y="812006"/>
            <a:ext cx="304165" cy="321310"/>
          </a:xfrm>
          <a:custGeom>
            <a:avLst/>
            <a:gdLst/>
            <a:ahLst/>
            <a:cxnLst/>
            <a:rect l="l" t="t" r="r" b="b"/>
            <a:pathLst>
              <a:path w="304165" h="321309">
                <a:moveTo>
                  <a:pt x="263545" y="52825"/>
                </a:moveTo>
                <a:lnTo>
                  <a:pt x="145524" y="52825"/>
                </a:lnTo>
                <a:lnTo>
                  <a:pt x="172994" y="55429"/>
                </a:lnTo>
                <a:lnTo>
                  <a:pt x="192632" y="63240"/>
                </a:lnTo>
                <a:lnTo>
                  <a:pt x="204426" y="76259"/>
                </a:lnTo>
                <a:lnTo>
                  <a:pt x="208360" y="94489"/>
                </a:lnTo>
                <a:lnTo>
                  <a:pt x="206661" y="105994"/>
                </a:lnTo>
                <a:lnTo>
                  <a:pt x="169308" y="129696"/>
                </a:lnTo>
                <a:lnTo>
                  <a:pt x="140770" y="133471"/>
                </a:lnTo>
                <a:lnTo>
                  <a:pt x="131286" y="134823"/>
                </a:lnTo>
                <a:lnTo>
                  <a:pt x="123494" y="136104"/>
                </a:lnTo>
                <a:lnTo>
                  <a:pt x="117399" y="137346"/>
                </a:lnTo>
                <a:lnTo>
                  <a:pt x="91710" y="141059"/>
                </a:lnTo>
                <a:lnTo>
                  <a:pt x="51798" y="151636"/>
                </a:lnTo>
                <a:lnTo>
                  <a:pt x="9391" y="188203"/>
                </a:lnTo>
                <a:lnTo>
                  <a:pt x="0" y="231783"/>
                </a:lnTo>
                <a:lnTo>
                  <a:pt x="1980" y="252023"/>
                </a:lnTo>
                <a:lnTo>
                  <a:pt x="31674" y="298661"/>
                </a:lnTo>
                <a:lnTo>
                  <a:pt x="83403" y="319552"/>
                </a:lnTo>
                <a:lnTo>
                  <a:pt x="104457" y="320943"/>
                </a:lnTo>
                <a:lnTo>
                  <a:pt x="136331" y="318635"/>
                </a:lnTo>
                <a:lnTo>
                  <a:pt x="164463" y="311707"/>
                </a:lnTo>
                <a:lnTo>
                  <a:pt x="188853" y="300154"/>
                </a:lnTo>
                <a:lnTo>
                  <a:pt x="209501" y="283970"/>
                </a:lnTo>
                <a:lnTo>
                  <a:pt x="303948" y="283970"/>
                </a:lnTo>
                <a:lnTo>
                  <a:pt x="303948" y="268148"/>
                </a:lnTo>
                <a:lnTo>
                  <a:pt x="129106" y="268148"/>
                </a:lnTo>
                <a:lnTo>
                  <a:pt x="118032" y="267633"/>
                </a:lnTo>
                <a:lnTo>
                  <a:pt x="79435" y="254046"/>
                </a:lnTo>
                <a:lnTo>
                  <a:pt x="66898" y="228830"/>
                </a:lnTo>
                <a:lnTo>
                  <a:pt x="70349" y="210066"/>
                </a:lnTo>
                <a:lnTo>
                  <a:pt x="80695" y="195412"/>
                </a:lnTo>
                <a:lnTo>
                  <a:pt x="97948" y="184853"/>
                </a:lnTo>
                <a:lnTo>
                  <a:pt x="122111" y="178392"/>
                </a:lnTo>
                <a:lnTo>
                  <a:pt x="149185" y="175133"/>
                </a:lnTo>
                <a:lnTo>
                  <a:pt x="171901" y="171205"/>
                </a:lnTo>
                <a:lnTo>
                  <a:pt x="190238" y="166620"/>
                </a:lnTo>
                <a:lnTo>
                  <a:pt x="204171" y="161387"/>
                </a:lnTo>
                <a:lnTo>
                  <a:pt x="271677" y="161387"/>
                </a:lnTo>
                <a:lnTo>
                  <a:pt x="271677" y="88594"/>
                </a:lnTo>
                <a:lnTo>
                  <a:pt x="269257" y="67380"/>
                </a:lnTo>
                <a:lnTo>
                  <a:pt x="263545" y="52825"/>
                </a:lnTo>
                <a:close/>
              </a:path>
              <a:path w="304165" h="321309">
                <a:moveTo>
                  <a:pt x="303948" y="283970"/>
                </a:moveTo>
                <a:lnTo>
                  <a:pt x="209501" y="283970"/>
                </a:lnTo>
                <a:lnTo>
                  <a:pt x="215381" y="300154"/>
                </a:lnTo>
                <a:lnTo>
                  <a:pt x="226042" y="311707"/>
                </a:lnTo>
                <a:lnTo>
                  <a:pt x="241474" y="318635"/>
                </a:lnTo>
                <a:lnTo>
                  <a:pt x="261667" y="320943"/>
                </a:lnTo>
                <a:lnTo>
                  <a:pt x="272025" y="320464"/>
                </a:lnTo>
                <a:lnTo>
                  <a:pt x="282533" y="319028"/>
                </a:lnTo>
                <a:lnTo>
                  <a:pt x="293178" y="316636"/>
                </a:lnTo>
                <a:lnTo>
                  <a:pt x="303948" y="313288"/>
                </a:lnTo>
                <a:lnTo>
                  <a:pt x="303948" y="283970"/>
                </a:lnTo>
                <a:close/>
              </a:path>
              <a:path w="304165" h="321309">
                <a:moveTo>
                  <a:pt x="271677" y="161387"/>
                </a:moveTo>
                <a:lnTo>
                  <a:pt x="204171" y="161387"/>
                </a:lnTo>
                <a:lnTo>
                  <a:pt x="204171" y="210071"/>
                </a:lnTo>
                <a:lnTo>
                  <a:pt x="202524" y="223687"/>
                </a:lnTo>
                <a:lnTo>
                  <a:pt x="177795" y="255238"/>
                </a:lnTo>
                <a:lnTo>
                  <a:pt x="129106" y="268148"/>
                </a:lnTo>
                <a:lnTo>
                  <a:pt x="281258" y="268148"/>
                </a:lnTo>
                <a:lnTo>
                  <a:pt x="276986" y="266368"/>
                </a:lnTo>
                <a:lnTo>
                  <a:pt x="274609" y="262882"/>
                </a:lnTo>
                <a:lnTo>
                  <a:pt x="272651" y="259342"/>
                </a:lnTo>
                <a:lnTo>
                  <a:pt x="271771" y="254046"/>
                </a:lnTo>
                <a:lnTo>
                  <a:pt x="271677" y="161387"/>
                </a:lnTo>
                <a:close/>
              </a:path>
              <a:path w="304165" h="321309">
                <a:moveTo>
                  <a:pt x="303948" y="266955"/>
                </a:moveTo>
                <a:lnTo>
                  <a:pt x="299257" y="267771"/>
                </a:lnTo>
                <a:lnTo>
                  <a:pt x="296127" y="268148"/>
                </a:lnTo>
                <a:lnTo>
                  <a:pt x="303948" y="268148"/>
                </a:lnTo>
                <a:lnTo>
                  <a:pt x="303948" y="266955"/>
                </a:lnTo>
                <a:close/>
              </a:path>
              <a:path w="304165" h="321309">
                <a:moveTo>
                  <a:pt x="149660" y="0"/>
                </a:moveTo>
                <a:lnTo>
                  <a:pt x="97457" y="5294"/>
                </a:lnTo>
                <a:lnTo>
                  <a:pt x="57003" y="21151"/>
                </a:lnTo>
                <a:lnTo>
                  <a:pt x="24312" y="54127"/>
                </a:lnTo>
                <a:lnTo>
                  <a:pt x="11120" y="101515"/>
                </a:lnTo>
                <a:lnTo>
                  <a:pt x="78049" y="101515"/>
                </a:lnTo>
                <a:lnTo>
                  <a:pt x="84026" y="80209"/>
                </a:lnTo>
                <a:lnTo>
                  <a:pt x="97262" y="64994"/>
                </a:lnTo>
                <a:lnTo>
                  <a:pt x="117760" y="55867"/>
                </a:lnTo>
                <a:lnTo>
                  <a:pt x="145524" y="52825"/>
                </a:lnTo>
                <a:lnTo>
                  <a:pt x="263545" y="52825"/>
                </a:lnTo>
                <a:lnTo>
                  <a:pt x="261995" y="48875"/>
                </a:lnTo>
                <a:lnTo>
                  <a:pt x="232956" y="19978"/>
                </a:lnTo>
                <a:lnTo>
                  <a:pt x="195686" y="4990"/>
                </a:lnTo>
                <a:lnTo>
                  <a:pt x="173761" y="1247"/>
                </a:lnTo>
                <a:lnTo>
                  <a:pt x="149660" y="0"/>
                </a:lnTo>
                <a:close/>
              </a:path>
            </a:pathLst>
          </a:custGeom>
          <a:solidFill>
            <a:srgbClr val="FFFFFF"/>
          </a:solidFill>
        </p:spPr>
        <p:txBody>
          <a:bodyPr wrap="square" lIns="0" tIns="0" rIns="0" bIns="0" rtlCol="0"/>
          <a:lstStyle/>
          <a:p>
            <a:endParaRPr/>
          </a:p>
        </p:txBody>
      </p:sp>
      <p:sp>
        <p:nvSpPr>
          <p:cNvPr id="40" name="object 40"/>
          <p:cNvSpPr/>
          <p:nvPr/>
        </p:nvSpPr>
        <p:spPr>
          <a:xfrm>
            <a:off x="18415209" y="812584"/>
            <a:ext cx="266700" cy="311785"/>
          </a:xfrm>
          <a:custGeom>
            <a:avLst/>
            <a:gdLst/>
            <a:ahLst/>
            <a:cxnLst/>
            <a:rect l="l" t="t" r="r" b="b"/>
            <a:pathLst>
              <a:path w="266700" h="311784">
                <a:moveTo>
                  <a:pt x="63380" y="8261"/>
                </a:moveTo>
                <a:lnTo>
                  <a:pt x="0" y="8261"/>
                </a:lnTo>
                <a:lnTo>
                  <a:pt x="0" y="311592"/>
                </a:lnTo>
                <a:lnTo>
                  <a:pt x="66867" y="311592"/>
                </a:lnTo>
                <a:lnTo>
                  <a:pt x="66867" y="132655"/>
                </a:lnTo>
                <a:lnTo>
                  <a:pt x="68114" y="116326"/>
                </a:lnTo>
                <a:lnTo>
                  <a:pt x="86866" y="75704"/>
                </a:lnTo>
                <a:lnTo>
                  <a:pt x="124566" y="54246"/>
                </a:lnTo>
                <a:lnTo>
                  <a:pt x="127389" y="53987"/>
                </a:lnTo>
                <a:lnTo>
                  <a:pt x="64532" y="53987"/>
                </a:lnTo>
                <a:lnTo>
                  <a:pt x="63380" y="52815"/>
                </a:lnTo>
                <a:lnTo>
                  <a:pt x="63380" y="8261"/>
                </a:lnTo>
                <a:close/>
              </a:path>
              <a:path w="266700" h="311784">
                <a:moveTo>
                  <a:pt x="256242" y="52815"/>
                </a:moveTo>
                <a:lnTo>
                  <a:pt x="140205" y="52815"/>
                </a:lnTo>
                <a:lnTo>
                  <a:pt x="165268" y="57069"/>
                </a:lnTo>
                <a:lnTo>
                  <a:pt x="183497" y="69832"/>
                </a:lnTo>
                <a:lnTo>
                  <a:pt x="194901" y="91105"/>
                </a:lnTo>
                <a:lnTo>
                  <a:pt x="199491" y="120886"/>
                </a:lnTo>
                <a:lnTo>
                  <a:pt x="199491" y="311592"/>
                </a:lnTo>
                <a:lnTo>
                  <a:pt x="266410" y="311592"/>
                </a:lnTo>
                <a:lnTo>
                  <a:pt x="266410" y="103284"/>
                </a:lnTo>
                <a:lnTo>
                  <a:pt x="264607" y="79532"/>
                </a:lnTo>
                <a:lnTo>
                  <a:pt x="259201" y="58699"/>
                </a:lnTo>
                <a:lnTo>
                  <a:pt x="256242" y="52815"/>
                </a:lnTo>
                <a:close/>
              </a:path>
              <a:path w="266700" h="311784">
                <a:moveTo>
                  <a:pt x="159031" y="0"/>
                </a:moveTo>
                <a:lnTo>
                  <a:pt x="129998" y="3380"/>
                </a:lnTo>
                <a:lnTo>
                  <a:pt x="104564" y="13513"/>
                </a:lnTo>
                <a:lnTo>
                  <a:pt x="82740" y="30387"/>
                </a:lnTo>
                <a:lnTo>
                  <a:pt x="64532" y="53987"/>
                </a:lnTo>
                <a:lnTo>
                  <a:pt x="127389" y="53987"/>
                </a:lnTo>
                <a:lnTo>
                  <a:pt x="140205" y="52815"/>
                </a:lnTo>
                <a:lnTo>
                  <a:pt x="256242" y="52815"/>
                </a:lnTo>
                <a:lnTo>
                  <a:pt x="222163" y="14568"/>
                </a:lnTo>
                <a:lnTo>
                  <a:pt x="182854" y="1627"/>
                </a:lnTo>
                <a:lnTo>
                  <a:pt x="159031" y="0"/>
                </a:lnTo>
                <a:close/>
              </a:path>
            </a:pathLst>
          </a:custGeom>
          <a:solidFill>
            <a:srgbClr val="FFFFFF"/>
          </a:solidFill>
        </p:spPr>
        <p:txBody>
          <a:bodyPr wrap="square" lIns="0" tIns="0" rIns="0" bIns="0" rtlCol="0"/>
          <a:lstStyle/>
          <a:p>
            <a:endParaRPr/>
          </a:p>
        </p:txBody>
      </p:sp>
      <p:sp>
        <p:nvSpPr>
          <p:cNvPr id="41" name="object 41"/>
          <p:cNvSpPr/>
          <p:nvPr/>
        </p:nvSpPr>
        <p:spPr>
          <a:xfrm>
            <a:off x="18701500" y="812006"/>
            <a:ext cx="304165" cy="321310"/>
          </a:xfrm>
          <a:custGeom>
            <a:avLst/>
            <a:gdLst/>
            <a:ahLst/>
            <a:cxnLst/>
            <a:rect l="l" t="t" r="r" b="b"/>
            <a:pathLst>
              <a:path w="304165" h="321309">
                <a:moveTo>
                  <a:pt x="263553" y="52825"/>
                </a:moveTo>
                <a:lnTo>
                  <a:pt x="145534" y="52825"/>
                </a:lnTo>
                <a:lnTo>
                  <a:pt x="172981" y="55429"/>
                </a:lnTo>
                <a:lnTo>
                  <a:pt x="192600" y="63240"/>
                </a:lnTo>
                <a:lnTo>
                  <a:pt x="204379" y="76259"/>
                </a:lnTo>
                <a:lnTo>
                  <a:pt x="208307" y="94489"/>
                </a:lnTo>
                <a:lnTo>
                  <a:pt x="206617" y="105994"/>
                </a:lnTo>
                <a:lnTo>
                  <a:pt x="169293" y="129696"/>
                </a:lnTo>
                <a:lnTo>
                  <a:pt x="140783" y="133471"/>
                </a:lnTo>
                <a:lnTo>
                  <a:pt x="131276" y="134823"/>
                </a:lnTo>
                <a:lnTo>
                  <a:pt x="123452" y="136104"/>
                </a:lnTo>
                <a:lnTo>
                  <a:pt x="117315" y="137346"/>
                </a:lnTo>
                <a:lnTo>
                  <a:pt x="91668" y="141059"/>
                </a:lnTo>
                <a:lnTo>
                  <a:pt x="51779" y="151636"/>
                </a:lnTo>
                <a:lnTo>
                  <a:pt x="9384" y="188203"/>
                </a:lnTo>
                <a:lnTo>
                  <a:pt x="0" y="231783"/>
                </a:lnTo>
                <a:lnTo>
                  <a:pt x="1973" y="252023"/>
                </a:lnTo>
                <a:lnTo>
                  <a:pt x="31684" y="298661"/>
                </a:lnTo>
                <a:lnTo>
                  <a:pt x="83405" y="319552"/>
                </a:lnTo>
                <a:lnTo>
                  <a:pt x="104457" y="320943"/>
                </a:lnTo>
                <a:lnTo>
                  <a:pt x="136301" y="318635"/>
                </a:lnTo>
                <a:lnTo>
                  <a:pt x="164420" y="311707"/>
                </a:lnTo>
                <a:lnTo>
                  <a:pt x="188810" y="300154"/>
                </a:lnTo>
                <a:lnTo>
                  <a:pt x="209470" y="283970"/>
                </a:lnTo>
                <a:lnTo>
                  <a:pt x="303917" y="283970"/>
                </a:lnTo>
                <a:lnTo>
                  <a:pt x="303917" y="268148"/>
                </a:lnTo>
                <a:lnTo>
                  <a:pt x="129085" y="268148"/>
                </a:lnTo>
                <a:lnTo>
                  <a:pt x="117993" y="267633"/>
                </a:lnTo>
                <a:lnTo>
                  <a:pt x="79426" y="254046"/>
                </a:lnTo>
                <a:lnTo>
                  <a:pt x="66929" y="228830"/>
                </a:lnTo>
                <a:lnTo>
                  <a:pt x="70370" y="210066"/>
                </a:lnTo>
                <a:lnTo>
                  <a:pt x="80691" y="195412"/>
                </a:lnTo>
                <a:lnTo>
                  <a:pt x="97913" y="184853"/>
                </a:lnTo>
                <a:lnTo>
                  <a:pt x="122048" y="178392"/>
                </a:lnTo>
                <a:lnTo>
                  <a:pt x="149159" y="175133"/>
                </a:lnTo>
                <a:lnTo>
                  <a:pt x="171901" y="171205"/>
                </a:lnTo>
                <a:lnTo>
                  <a:pt x="190263" y="166620"/>
                </a:lnTo>
                <a:lnTo>
                  <a:pt x="204234" y="161387"/>
                </a:lnTo>
                <a:lnTo>
                  <a:pt x="271709" y="161387"/>
                </a:lnTo>
                <a:lnTo>
                  <a:pt x="271709" y="88594"/>
                </a:lnTo>
                <a:lnTo>
                  <a:pt x="269280" y="67380"/>
                </a:lnTo>
                <a:lnTo>
                  <a:pt x="263553" y="52825"/>
                </a:lnTo>
                <a:close/>
              </a:path>
              <a:path w="304165" h="321309">
                <a:moveTo>
                  <a:pt x="303917" y="283970"/>
                </a:moveTo>
                <a:lnTo>
                  <a:pt x="209470" y="283970"/>
                </a:lnTo>
                <a:lnTo>
                  <a:pt x="215391" y="300154"/>
                </a:lnTo>
                <a:lnTo>
                  <a:pt x="226070" y="311707"/>
                </a:lnTo>
                <a:lnTo>
                  <a:pt x="241506" y="318635"/>
                </a:lnTo>
                <a:lnTo>
                  <a:pt x="261698" y="320943"/>
                </a:lnTo>
                <a:lnTo>
                  <a:pt x="272031" y="320464"/>
                </a:lnTo>
                <a:lnTo>
                  <a:pt x="282513" y="319028"/>
                </a:lnTo>
                <a:lnTo>
                  <a:pt x="293143" y="316636"/>
                </a:lnTo>
                <a:lnTo>
                  <a:pt x="303917" y="313288"/>
                </a:lnTo>
                <a:lnTo>
                  <a:pt x="303917" y="283970"/>
                </a:lnTo>
                <a:close/>
              </a:path>
              <a:path w="304165" h="321309">
                <a:moveTo>
                  <a:pt x="271709" y="161387"/>
                </a:moveTo>
                <a:lnTo>
                  <a:pt x="204234" y="161387"/>
                </a:lnTo>
                <a:lnTo>
                  <a:pt x="204234" y="210071"/>
                </a:lnTo>
                <a:lnTo>
                  <a:pt x="202576" y="223687"/>
                </a:lnTo>
                <a:lnTo>
                  <a:pt x="177732" y="255238"/>
                </a:lnTo>
                <a:lnTo>
                  <a:pt x="129085" y="268148"/>
                </a:lnTo>
                <a:lnTo>
                  <a:pt x="281289" y="268148"/>
                </a:lnTo>
                <a:lnTo>
                  <a:pt x="276923" y="266368"/>
                </a:lnTo>
                <a:lnTo>
                  <a:pt x="274588" y="262882"/>
                </a:lnTo>
                <a:lnTo>
                  <a:pt x="272651" y="259342"/>
                </a:lnTo>
                <a:lnTo>
                  <a:pt x="271800" y="254046"/>
                </a:lnTo>
                <a:lnTo>
                  <a:pt x="271709" y="161387"/>
                </a:lnTo>
                <a:close/>
              </a:path>
              <a:path w="304165" h="321309">
                <a:moveTo>
                  <a:pt x="303917" y="266955"/>
                </a:moveTo>
                <a:lnTo>
                  <a:pt x="299205" y="267771"/>
                </a:lnTo>
                <a:lnTo>
                  <a:pt x="296158" y="268148"/>
                </a:lnTo>
                <a:lnTo>
                  <a:pt x="303917" y="268148"/>
                </a:lnTo>
                <a:lnTo>
                  <a:pt x="303917" y="266955"/>
                </a:lnTo>
                <a:close/>
              </a:path>
              <a:path w="304165" h="321309">
                <a:moveTo>
                  <a:pt x="149628" y="0"/>
                </a:moveTo>
                <a:lnTo>
                  <a:pt x="97391" y="5294"/>
                </a:lnTo>
                <a:lnTo>
                  <a:pt x="56940" y="21151"/>
                </a:lnTo>
                <a:lnTo>
                  <a:pt x="24364" y="54127"/>
                </a:lnTo>
                <a:lnTo>
                  <a:pt x="11130" y="101515"/>
                </a:lnTo>
                <a:lnTo>
                  <a:pt x="78081" y="101515"/>
                </a:lnTo>
                <a:lnTo>
                  <a:pt x="84041" y="80209"/>
                </a:lnTo>
                <a:lnTo>
                  <a:pt x="97264" y="64994"/>
                </a:lnTo>
                <a:lnTo>
                  <a:pt x="117758" y="55867"/>
                </a:lnTo>
                <a:lnTo>
                  <a:pt x="145534" y="52825"/>
                </a:lnTo>
                <a:lnTo>
                  <a:pt x="263553" y="52825"/>
                </a:lnTo>
                <a:lnTo>
                  <a:pt x="261999" y="48875"/>
                </a:lnTo>
                <a:lnTo>
                  <a:pt x="232924" y="19978"/>
                </a:lnTo>
                <a:lnTo>
                  <a:pt x="195666" y="4990"/>
                </a:lnTo>
                <a:lnTo>
                  <a:pt x="173743" y="1247"/>
                </a:lnTo>
                <a:lnTo>
                  <a:pt x="149628" y="0"/>
                </a:lnTo>
                <a:close/>
              </a:path>
            </a:pathLst>
          </a:custGeom>
          <a:solidFill>
            <a:srgbClr val="FFFFFF"/>
          </a:solidFill>
        </p:spPr>
        <p:txBody>
          <a:bodyPr wrap="square" lIns="0" tIns="0" rIns="0" bIns="0" rtlCol="0"/>
          <a:lstStyle/>
          <a:p>
            <a:endParaRPr/>
          </a:p>
        </p:txBody>
      </p:sp>
      <p:sp>
        <p:nvSpPr>
          <p:cNvPr id="42" name="object 42"/>
          <p:cNvSpPr/>
          <p:nvPr/>
        </p:nvSpPr>
        <p:spPr>
          <a:xfrm>
            <a:off x="19023440" y="812584"/>
            <a:ext cx="177800" cy="311785"/>
          </a:xfrm>
          <a:custGeom>
            <a:avLst/>
            <a:gdLst/>
            <a:ahLst/>
            <a:cxnLst/>
            <a:rect l="l" t="t" r="r" b="b"/>
            <a:pathLst>
              <a:path w="177800" h="311784">
                <a:moveTo>
                  <a:pt x="62793" y="8261"/>
                </a:moveTo>
                <a:lnTo>
                  <a:pt x="0" y="8261"/>
                </a:lnTo>
                <a:lnTo>
                  <a:pt x="0" y="311592"/>
                </a:lnTo>
                <a:lnTo>
                  <a:pt x="66835" y="311592"/>
                </a:lnTo>
                <a:lnTo>
                  <a:pt x="66835" y="167261"/>
                </a:lnTo>
                <a:lnTo>
                  <a:pt x="68353" y="144168"/>
                </a:lnTo>
                <a:lnTo>
                  <a:pt x="80423" y="105415"/>
                </a:lnTo>
                <a:lnTo>
                  <a:pt x="116891" y="69990"/>
                </a:lnTo>
                <a:lnTo>
                  <a:pt x="126449" y="66898"/>
                </a:lnTo>
                <a:lnTo>
                  <a:pt x="62793" y="66898"/>
                </a:lnTo>
                <a:lnTo>
                  <a:pt x="62793" y="8261"/>
                </a:lnTo>
                <a:close/>
              </a:path>
              <a:path w="177800" h="311784">
                <a:moveTo>
                  <a:pt x="156445" y="0"/>
                </a:moveTo>
                <a:lnTo>
                  <a:pt x="152529" y="0"/>
                </a:lnTo>
                <a:lnTo>
                  <a:pt x="138030" y="1322"/>
                </a:lnTo>
                <a:lnTo>
                  <a:pt x="96227" y="21130"/>
                </a:lnTo>
                <a:lnTo>
                  <a:pt x="68184" y="54584"/>
                </a:lnTo>
                <a:lnTo>
                  <a:pt x="63966" y="66898"/>
                </a:lnTo>
                <a:lnTo>
                  <a:pt x="126449" y="66898"/>
                </a:lnTo>
                <a:lnTo>
                  <a:pt x="132190" y="65041"/>
                </a:lnTo>
                <a:lnTo>
                  <a:pt x="149042" y="63390"/>
                </a:lnTo>
                <a:lnTo>
                  <a:pt x="177764" y="63390"/>
                </a:lnTo>
                <a:lnTo>
                  <a:pt x="177764" y="1790"/>
                </a:lnTo>
                <a:lnTo>
                  <a:pt x="164885" y="617"/>
                </a:lnTo>
                <a:lnTo>
                  <a:pt x="156445" y="0"/>
                </a:lnTo>
                <a:close/>
              </a:path>
              <a:path w="177800" h="311784">
                <a:moveTo>
                  <a:pt x="177764" y="63390"/>
                </a:moveTo>
                <a:lnTo>
                  <a:pt x="149042" y="63390"/>
                </a:lnTo>
                <a:lnTo>
                  <a:pt x="155649" y="63570"/>
                </a:lnTo>
                <a:lnTo>
                  <a:pt x="162637" y="64113"/>
                </a:lnTo>
                <a:lnTo>
                  <a:pt x="170105" y="65041"/>
                </a:lnTo>
                <a:lnTo>
                  <a:pt x="177764" y="66312"/>
                </a:lnTo>
                <a:lnTo>
                  <a:pt x="177764" y="63390"/>
                </a:lnTo>
                <a:close/>
              </a:path>
            </a:pathLst>
          </a:custGeom>
          <a:solidFill>
            <a:srgbClr val="FFFFFF"/>
          </a:solidFill>
        </p:spPr>
        <p:txBody>
          <a:bodyPr wrap="square" lIns="0" tIns="0" rIns="0" bIns="0" rtlCol="0"/>
          <a:lstStyle/>
          <a:p>
            <a:endParaRPr/>
          </a:p>
        </p:txBody>
      </p:sp>
      <p:sp>
        <p:nvSpPr>
          <p:cNvPr id="43" name="object 43"/>
          <p:cNvSpPr/>
          <p:nvPr/>
        </p:nvSpPr>
        <p:spPr>
          <a:xfrm>
            <a:off x="16633873" y="706548"/>
            <a:ext cx="291465" cy="417830"/>
          </a:xfrm>
          <a:custGeom>
            <a:avLst/>
            <a:gdLst/>
            <a:ahLst/>
            <a:cxnLst/>
            <a:rect l="l" t="t" r="r" b="b"/>
            <a:pathLst>
              <a:path w="291465" h="417830">
                <a:moveTo>
                  <a:pt x="291362" y="0"/>
                </a:moveTo>
                <a:lnTo>
                  <a:pt x="84583" y="0"/>
                </a:lnTo>
                <a:lnTo>
                  <a:pt x="83997" y="62"/>
                </a:lnTo>
                <a:lnTo>
                  <a:pt x="36480" y="8950"/>
                </a:lnTo>
                <a:lnTo>
                  <a:pt x="6277" y="45209"/>
                </a:lnTo>
                <a:lnTo>
                  <a:pt x="0" y="90049"/>
                </a:lnTo>
                <a:lnTo>
                  <a:pt x="94" y="417631"/>
                </a:lnTo>
                <a:lnTo>
                  <a:pt x="73924" y="417631"/>
                </a:lnTo>
                <a:lnTo>
                  <a:pt x="73924" y="232223"/>
                </a:lnTo>
                <a:lnTo>
                  <a:pt x="264861" y="232223"/>
                </a:lnTo>
                <a:lnTo>
                  <a:pt x="264861" y="172549"/>
                </a:lnTo>
                <a:lnTo>
                  <a:pt x="73924" y="172549"/>
                </a:lnTo>
                <a:lnTo>
                  <a:pt x="73924" y="63202"/>
                </a:lnTo>
                <a:lnTo>
                  <a:pt x="291362" y="63202"/>
                </a:lnTo>
                <a:lnTo>
                  <a:pt x="291362" y="0"/>
                </a:lnTo>
                <a:close/>
              </a:path>
            </a:pathLst>
          </a:custGeom>
          <a:solidFill>
            <a:srgbClr val="FFFFFF"/>
          </a:solidFill>
        </p:spPr>
        <p:txBody>
          <a:bodyPr wrap="square" lIns="0" tIns="0" rIns="0" bIns="0" rtlCol="0"/>
          <a:lstStyle/>
          <a:p>
            <a:endParaRPr/>
          </a:p>
        </p:txBody>
      </p:sp>
      <p:sp>
        <p:nvSpPr>
          <p:cNvPr id="44" name="object 44"/>
          <p:cNvSpPr/>
          <p:nvPr/>
        </p:nvSpPr>
        <p:spPr>
          <a:xfrm>
            <a:off x="18934937" y="2714066"/>
            <a:ext cx="31115" cy="26670"/>
          </a:xfrm>
          <a:custGeom>
            <a:avLst/>
            <a:gdLst/>
            <a:ahLst/>
            <a:cxnLst/>
            <a:rect l="l" t="t" r="r" b="b"/>
            <a:pathLst>
              <a:path w="31115" h="26669">
                <a:moveTo>
                  <a:pt x="17894" y="0"/>
                </a:moveTo>
                <a:lnTo>
                  <a:pt x="0" y="0"/>
                </a:lnTo>
                <a:lnTo>
                  <a:pt x="0" y="26114"/>
                </a:lnTo>
                <a:lnTo>
                  <a:pt x="24742" y="26114"/>
                </a:lnTo>
                <a:lnTo>
                  <a:pt x="30564" y="21716"/>
                </a:lnTo>
                <a:lnTo>
                  <a:pt x="30564" y="8366"/>
                </a:lnTo>
                <a:lnTo>
                  <a:pt x="29077" y="5088"/>
                </a:lnTo>
                <a:lnTo>
                  <a:pt x="26177" y="3036"/>
                </a:lnTo>
                <a:lnTo>
                  <a:pt x="23161" y="1026"/>
                </a:lnTo>
                <a:lnTo>
                  <a:pt x="17894" y="0"/>
                </a:lnTo>
                <a:close/>
              </a:path>
            </a:pathLst>
          </a:custGeom>
          <a:solidFill>
            <a:srgbClr val="FFFFFF"/>
          </a:solidFill>
        </p:spPr>
        <p:txBody>
          <a:bodyPr wrap="square" lIns="0" tIns="0" rIns="0" bIns="0" rtlCol="0"/>
          <a:lstStyle/>
          <a:p>
            <a:endParaRPr/>
          </a:p>
        </p:txBody>
      </p:sp>
      <p:sp>
        <p:nvSpPr>
          <p:cNvPr id="45" name="object 45"/>
          <p:cNvSpPr/>
          <p:nvPr/>
        </p:nvSpPr>
        <p:spPr>
          <a:xfrm>
            <a:off x="16536770" y="2680077"/>
            <a:ext cx="2694940" cy="135890"/>
          </a:xfrm>
          <a:custGeom>
            <a:avLst/>
            <a:gdLst/>
            <a:ahLst/>
            <a:cxnLst/>
            <a:rect l="l" t="t" r="r" b="b"/>
            <a:pathLst>
              <a:path w="2694940" h="135890">
                <a:moveTo>
                  <a:pt x="2673635" y="0"/>
                </a:moveTo>
                <a:lnTo>
                  <a:pt x="65139" y="0"/>
                </a:lnTo>
                <a:lnTo>
                  <a:pt x="52019" y="2376"/>
                </a:lnTo>
                <a:lnTo>
                  <a:pt x="24679" y="29590"/>
                </a:lnTo>
                <a:lnTo>
                  <a:pt x="1842" y="111944"/>
                </a:lnTo>
                <a:lnTo>
                  <a:pt x="0" y="118718"/>
                </a:lnTo>
                <a:lnTo>
                  <a:pt x="1057" y="124561"/>
                </a:lnTo>
                <a:lnTo>
                  <a:pt x="4512" y="128959"/>
                </a:lnTo>
                <a:lnTo>
                  <a:pt x="7989" y="133273"/>
                </a:lnTo>
                <a:lnTo>
                  <a:pt x="13936" y="135692"/>
                </a:lnTo>
                <a:lnTo>
                  <a:pt x="2629333" y="135692"/>
                </a:lnTo>
                <a:lnTo>
                  <a:pt x="2642390" y="133320"/>
                </a:lnTo>
                <a:lnTo>
                  <a:pt x="2652498" y="127933"/>
                </a:lnTo>
                <a:lnTo>
                  <a:pt x="2531881" y="127933"/>
                </a:lnTo>
                <a:lnTo>
                  <a:pt x="2522608" y="127253"/>
                </a:lnTo>
                <a:lnTo>
                  <a:pt x="2517367" y="126153"/>
                </a:lnTo>
                <a:lnTo>
                  <a:pt x="2245942" y="126153"/>
                </a:lnTo>
                <a:lnTo>
                  <a:pt x="2245942" y="13172"/>
                </a:lnTo>
                <a:lnTo>
                  <a:pt x="2517898" y="13172"/>
                </a:lnTo>
                <a:lnTo>
                  <a:pt x="2523902" y="11972"/>
                </a:lnTo>
                <a:lnTo>
                  <a:pt x="2533200" y="11413"/>
                </a:lnTo>
                <a:lnTo>
                  <a:pt x="2693425" y="11413"/>
                </a:lnTo>
                <a:lnTo>
                  <a:pt x="2693373" y="11120"/>
                </a:lnTo>
                <a:lnTo>
                  <a:pt x="2689939" y="6711"/>
                </a:lnTo>
                <a:lnTo>
                  <a:pt x="2686483" y="2450"/>
                </a:lnTo>
                <a:lnTo>
                  <a:pt x="2680724" y="52"/>
                </a:lnTo>
                <a:lnTo>
                  <a:pt x="2673635" y="0"/>
                </a:lnTo>
                <a:close/>
              </a:path>
              <a:path w="2694940" h="135890">
                <a:moveTo>
                  <a:pt x="2535535" y="32197"/>
                </a:moveTo>
                <a:lnTo>
                  <a:pt x="2530383" y="32197"/>
                </a:lnTo>
                <a:lnTo>
                  <a:pt x="2526310" y="33014"/>
                </a:lnTo>
                <a:lnTo>
                  <a:pt x="2523357" y="34805"/>
                </a:lnTo>
                <a:lnTo>
                  <a:pt x="2520373" y="36532"/>
                </a:lnTo>
                <a:lnTo>
                  <a:pt x="2518939" y="38752"/>
                </a:lnTo>
                <a:lnTo>
                  <a:pt x="2518939" y="45841"/>
                </a:lnTo>
                <a:lnTo>
                  <a:pt x="2523828" y="49967"/>
                </a:lnTo>
                <a:lnTo>
                  <a:pt x="2543879" y="57819"/>
                </a:lnTo>
                <a:lnTo>
                  <a:pt x="2551938" y="61191"/>
                </a:lnTo>
                <a:lnTo>
                  <a:pt x="2576759" y="93180"/>
                </a:lnTo>
                <a:lnTo>
                  <a:pt x="2576079" y="100138"/>
                </a:lnTo>
                <a:lnTo>
                  <a:pt x="2542722" y="127299"/>
                </a:lnTo>
                <a:lnTo>
                  <a:pt x="2531881" y="127933"/>
                </a:lnTo>
                <a:lnTo>
                  <a:pt x="2652498" y="127933"/>
                </a:lnTo>
                <a:lnTo>
                  <a:pt x="2654436" y="126900"/>
                </a:lnTo>
                <a:lnTo>
                  <a:pt x="2664052" y="117479"/>
                </a:lnTo>
                <a:lnTo>
                  <a:pt x="2669824" y="106101"/>
                </a:lnTo>
                <a:lnTo>
                  <a:pt x="2687382" y="42616"/>
                </a:lnTo>
                <a:lnTo>
                  <a:pt x="2571544" y="42616"/>
                </a:lnTo>
                <a:lnTo>
                  <a:pt x="2560895" y="38051"/>
                </a:lnTo>
                <a:lnTo>
                  <a:pt x="2551345" y="34796"/>
                </a:lnTo>
                <a:lnTo>
                  <a:pt x="2542891" y="32846"/>
                </a:lnTo>
                <a:lnTo>
                  <a:pt x="2535535" y="32197"/>
                </a:lnTo>
                <a:close/>
              </a:path>
              <a:path w="2694940" h="135890">
                <a:moveTo>
                  <a:pt x="2369980" y="13172"/>
                </a:moveTo>
                <a:lnTo>
                  <a:pt x="2328724" y="13172"/>
                </a:lnTo>
                <a:lnTo>
                  <a:pt x="2328724" y="33988"/>
                </a:lnTo>
                <a:lnTo>
                  <a:pt x="2274182" y="33988"/>
                </a:lnTo>
                <a:lnTo>
                  <a:pt x="2274182" y="57705"/>
                </a:lnTo>
                <a:lnTo>
                  <a:pt x="2326065" y="57705"/>
                </a:lnTo>
                <a:lnTo>
                  <a:pt x="2326065" y="78489"/>
                </a:lnTo>
                <a:lnTo>
                  <a:pt x="2274182" y="78489"/>
                </a:lnTo>
                <a:lnTo>
                  <a:pt x="2274182" y="105389"/>
                </a:lnTo>
                <a:lnTo>
                  <a:pt x="2330044" y="105389"/>
                </a:lnTo>
                <a:lnTo>
                  <a:pt x="2330044" y="126153"/>
                </a:lnTo>
                <a:lnTo>
                  <a:pt x="2369980" y="126153"/>
                </a:lnTo>
                <a:lnTo>
                  <a:pt x="2369980" y="13172"/>
                </a:lnTo>
                <a:close/>
              </a:path>
              <a:path w="2694940" h="135890">
                <a:moveTo>
                  <a:pt x="2517898" y="13172"/>
                </a:moveTo>
                <a:lnTo>
                  <a:pt x="2419455" y="13172"/>
                </a:lnTo>
                <a:lnTo>
                  <a:pt x="2428144" y="13798"/>
                </a:lnTo>
                <a:lnTo>
                  <a:pt x="2435762" y="15676"/>
                </a:lnTo>
                <a:lnTo>
                  <a:pt x="2457893" y="46815"/>
                </a:lnTo>
                <a:lnTo>
                  <a:pt x="2457284" y="53510"/>
                </a:lnTo>
                <a:lnTo>
                  <a:pt x="2428964" y="80265"/>
                </a:lnTo>
                <a:lnTo>
                  <a:pt x="2420596" y="80898"/>
                </a:lnTo>
                <a:lnTo>
                  <a:pt x="2398178" y="80898"/>
                </a:lnTo>
                <a:lnTo>
                  <a:pt x="2398178" y="126153"/>
                </a:lnTo>
                <a:lnTo>
                  <a:pt x="2517367" y="126153"/>
                </a:lnTo>
                <a:lnTo>
                  <a:pt x="2512930" y="125221"/>
                </a:lnTo>
                <a:lnTo>
                  <a:pt x="2502845" y="121846"/>
                </a:lnTo>
                <a:lnTo>
                  <a:pt x="2492353" y="117137"/>
                </a:lnTo>
                <a:lnTo>
                  <a:pt x="2492353" y="92866"/>
                </a:lnTo>
                <a:lnTo>
                  <a:pt x="2547629" y="92866"/>
                </a:lnTo>
                <a:lnTo>
                  <a:pt x="2547629" y="92039"/>
                </a:lnTo>
                <a:lnTo>
                  <a:pt x="2542330" y="87588"/>
                </a:lnTo>
                <a:lnTo>
                  <a:pt x="2514394" y="76500"/>
                </a:lnTo>
                <a:lnTo>
                  <a:pt x="2510237" y="74772"/>
                </a:lnTo>
                <a:lnTo>
                  <a:pt x="2489714" y="50092"/>
                </a:lnTo>
                <a:lnTo>
                  <a:pt x="2489714" y="44030"/>
                </a:lnTo>
                <a:lnTo>
                  <a:pt x="2515546" y="13642"/>
                </a:lnTo>
                <a:lnTo>
                  <a:pt x="2517898" y="13172"/>
                </a:lnTo>
                <a:close/>
              </a:path>
              <a:path w="2694940" h="135890">
                <a:moveTo>
                  <a:pt x="2547629" y="92866"/>
                </a:moveTo>
                <a:lnTo>
                  <a:pt x="2492353" y="92866"/>
                </a:lnTo>
                <a:lnTo>
                  <a:pt x="2500520" y="98133"/>
                </a:lnTo>
                <a:lnTo>
                  <a:pt x="2507431" y="101797"/>
                </a:lnTo>
                <a:lnTo>
                  <a:pt x="2512939" y="104017"/>
                </a:lnTo>
                <a:lnTo>
                  <a:pt x="2518436" y="106101"/>
                </a:lnTo>
                <a:lnTo>
                  <a:pt x="2524174" y="107148"/>
                </a:lnTo>
                <a:lnTo>
                  <a:pt x="2541796" y="107148"/>
                </a:lnTo>
                <a:lnTo>
                  <a:pt x="2547629" y="103630"/>
                </a:lnTo>
                <a:lnTo>
                  <a:pt x="2547629" y="92866"/>
                </a:lnTo>
                <a:close/>
              </a:path>
              <a:path w="2694940" h="135890">
                <a:moveTo>
                  <a:pt x="2693425" y="11413"/>
                </a:moveTo>
                <a:lnTo>
                  <a:pt x="2533200" y="11413"/>
                </a:lnTo>
                <a:lnTo>
                  <a:pt x="2542612" y="11974"/>
                </a:lnTo>
                <a:lnTo>
                  <a:pt x="2552140" y="13659"/>
                </a:lnTo>
                <a:lnTo>
                  <a:pt x="2561785" y="16466"/>
                </a:lnTo>
                <a:lnTo>
                  <a:pt x="2571544" y="20397"/>
                </a:lnTo>
                <a:lnTo>
                  <a:pt x="2571544" y="42616"/>
                </a:lnTo>
                <a:lnTo>
                  <a:pt x="2687382" y="42616"/>
                </a:lnTo>
                <a:lnTo>
                  <a:pt x="2694420" y="17067"/>
                </a:lnTo>
                <a:lnTo>
                  <a:pt x="2693425" y="11413"/>
                </a:lnTo>
                <a:close/>
              </a:path>
            </a:pathLst>
          </a:custGeom>
          <a:solidFill>
            <a:srgbClr val="FFFFFF"/>
          </a:solidFill>
        </p:spPr>
        <p:txBody>
          <a:bodyPr wrap="square" lIns="0" tIns="0" rIns="0" bIns="0" rtlCol="0"/>
          <a:lstStyle/>
          <a:p>
            <a:endParaRPr/>
          </a:p>
        </p:txBody>
      </p:sp>
      <p:sp>
        <p:nvSpPr>
          <p:cNvPr id="46" name="object 46"/>
          <p:cNvSpPr/>
          <p:nvPr/>
        </p:nvSpPr>
        <p:spPr>
          <a:xfrm>
            <a:off x="16536773" y="2680074"/>
            <a:ext cx="2694940" cy="135890"/>
          </a:xfrm>
          <a:custGeom>
            <a:avLst/>
            <a:gdLst/>
            <a:ahLst/>
            <a:cxnLst/>
            <a:rect l="l" t="t" r="r" b="b"/>
            <a:pathLst>
              <a:path w="2694940" h="135890">
                <a:moveTo>
                  <a:pt x="2673625" y="0"/>
                </a:moveTo>
                <a:lnTo>
                  <a:pt x="65139" y="0"/>
                </a:lnTo>
                <a:lnTo>
                  <a:pt x="52019" y="2378"/>
                </a:lnTo>
                <a:lnTo>
                  <a:pt x="24669" y="29601"/>
                </a:lnTo>
                <a:lnTo>
                  <a:pt x="1842" y="111954"/>
                </a:lnTo>
                <a:lnTo>
                  <a:pt x="0" y="118680"/>
                </a:lnTo>
                <a:lnTo>
                  <a:pt x="1047" y="124572"/>
                </a:lnTo>
                <a:lnTo>
                  <a:pt x="4502" y="128969"/>
                </a:lnTo>
                <a:lnTo>
                  <a:pt x="7978" y="133273"/>
                </a:lnTo>
                <a:lnTo>
                  <a:pt x="13926" y="135692"/>
                </a:lnTo>
                <a:lnTo>
                  <a:pt x="2629333" y="135692"/>
                </a:lnTo>
                <a:lnTo>
                  <a:pt x="2642385" y="133320"/>
                </a:lnTo>
                <a:lnTo>
                  <a:pt x="2652490" y="127933"/>
                </a:lnTo>
                <a:lnTo>
                  <a:pt x="2531870" y="127933"/>
                </a:lnTo>
                <a:lnTo>
                  <a:pt x="2522602" y="127253"/>
                </a:lnTo>
                <a:lnTo>
                  <a:pt x="2517362" y="126153"/>
                </a:lnTo>
                <a:lnTo>
                  <a:pt x="2245931" y="126153"/>
                </a:lnTo>
                <a:lnTo>
                  <a:pt x="2245931" y="13172"/>
                </a:lnTo>
                <a:lnTo>
                  <a:pt x="2517892" y="13172"/>
                </a:lnTo>
                <a:lnTo>
                  <a:pt x="2523896" y="11972"/>
                </a:lnTo>
                <a:lnTo>
                  <a:pt x="2533189" y="11413"/>
                </a:lnTo>
                <a:lnTo>
                  <a:pt x="2693413" y="11413"/>
                </a:lnTo>
                <a:lnTo>
                  <a:pt x="2693363" y="11130"/>
                </a:lnTo>
                <a:lnTo>
                  <a:pt x="2689939" y="6711"/>
                </a:lnTo>
                <a:lnTo>
                  <a:pt x="2686483" y="2460"/>
                </a:lnTo>
                <a:lnTo>
                  <a:pt x="2680714" y="52"/>
                </a:lnTo>
                <a:lnTo>
                  <a:pt x="2673625" y="0"/>
                </a:lnTo>
                <a:close/>
              </a:path>
              <a:path w="2694940" h="135890">
                <a:moveTo>
                  <a:pt x="2535524" y="32197"/>
                </a:moveTo>
                <a:lnTo>
                  <a:pt x="2530383" y="32197"/>
                </a:lnTo>
                <a:lnTo>
                  <a:pt x="2526310" y="33025"/>
                </a:lnTo>
                <a:lnTo>
                  <a:pt x="2523357" y="34815"/>
                </a:lnTo>
                <a:lnTo>
                  <a:pt x="2520363" y="36532"/>
                </a:lnTo>
                <a:lnTo>
                  <a:pt x="2518939" y="38763"/>
                </a:lnTo>
                <a:lnTo>
                  <a:pt x="2518939" y="45841"/>
                </a:lnTo>
                <a:lnTo>
                  <a:pt x="2523818" y="49977"/>
                </a:lnTo>
                <a:lnTo>
                  <a:pt x="2543874" y="57821"/>
                </a:lnTo>
                <a:lnTo>
                  <a:pt x="2551936" y="61197"/>
                </a:lnTo>
                <a:lnTo>
                  <a:pt x="2576748" y="93190"/>
                </a:lnTo>
                <a:lnTo>
                  <a:pt x="2576070" y="100149"/>
                </a:lnTo>
                <a:lnTo>
                  <a:pt x="2542711" y="127301"/>
                </a:lnTo>
                <a:lnTo>
                  <a:pt x="2531870" y="127933"/>
                </a:lnTo>
                <a:lnTo>
                  <a:pt x="2652490" y="127933"/>
                </a:lnTo>
                <a:lnTo>
                  <a:pt x="2654428" y="126900"/>
                </a:lnTo>
                <a:lnTo>
                  <a:pt x="2664046" y="117479"/>
                </a:lnTo>
                <a:lnTo>
                  <a:pt x="2669824" y="106101"/>
                </a:lnTo>
                <a:lnTo>
                  <a:pt x="2687379" y="42626"/>
                </a:lnTo>
                <a:lnTo>
                  <a:pt x="2571544" y="42626"/>
                </a:lnTo>
                <a:lnTo>
                  <a:pt x="2560894" y="38059"/>
                </a:lnTo>
                <a:lnTo>
                  <a:pt x="2551339" y="34801"/>
                </a:lnTo>
                <a:lnTo>
                  <a:pt x="2542883" y="32848"/>
                </a:lnTo>
                <a:lnTo>
                  <a:pt x="2535524" y="32197"/>
                </a:lnTo>
                <a:close/>
              </a:path>
              <a:path w="2694940" h="135890">
                <a:moveTo>
                  <a:pt x="2369969" y="13172"/>
                </a:moveTo>
                <a:lnTo>
                  <a:pt x="2328724" y="13172"/>
                </a:lnTo>
                <a:lnTo>
                  <a:pt x="2328724" y="33988"/>
                </a:lnTo>
                <a:lnTo>
                  <a:pt x="2274182" y="33988"/>
                </a:lnTo>
                <a:lnTo>
                  <a:pt x="2274182" y="57705"/>
                </a:lnTo>
                <a:lnTo>
                  <a:pt x="2326054" y="57705"/>
                </a:lnTo>
                <a:lnTo>
                  <a:pt x="2326054" y="78489"/>
                </a:lnTo>
                <a:lnTo>
                  <a:pt x="2274182" y="78489"/>
                </a:lnTo>
                <a:lnTo>
                  <a:pt x="2274182" y="105399"/>
                </a:lnTo>
                <a:lnTo>
                  <a:pt x="2330044" y="105399"/>
                </a:lnTo>
                <a:lnTo>
                  <a:pt x="2330044" y="126153"/>
                </a:lnTo>
                <a:lnTo>
                  <a:pt x="2369969" y="126153"/>
                </a:lnTo>
                <a:lnTo>
                  <a:pt x="2369969" y="13172"/>
                </a:lnTo>
                <a:close/>
              </a:path>
              <a:path w="2694940" h="135890">
                <a:moveTo>
                  <a:pt x="2517892" y="13172"/>
                </a:moveTo>
                <a:lnTo>
                  <a:pt x="2419455" y="13172"/>
                </a:lnTo>
                <a:lnTo>
                  <a:pt x="2428142" y="13799"/>
                </a:lnTo>
                <a:lnTo>
                  <a:pt x="2435758" y="15680"/>
                </a:lnTo>
                <a:lnTo>
                  <a:pt x="2457893" y="46815"/>
                </a:lnTo>
                <a:lnTo>
                  <a:pt x="2457282" y="53516"/>
                </a:lnTo>
                <a:lnTo>
                  <a:pt x="2428964" y="80265"/>
                </a:lnTo>
                <a:lnTo>
                  <a:pt x="2420596" y="80898"/>
                </a:lnTo>
                <a:lnTo>
                  <a:pt x="2398167" y="80898"/>
                </a:lnTo>
                <a:lnTo>
                  <a:pt x="2398167" y="126153"/>
                </a:lnTo>
                <a:lnTo>
                  <a:pt x="2517362" y="126153"/>
                </a:lnTo>
                <a:lnTo>
                  <a:pt x="2512924" y="125221"/>
                </a:lnTo>
                <a:lnTo>
                  <a:pt x="2502840" y="121846"/>
                </a:lnTo>
                <a:lnTo>
                  <a:pt x="2492353" y="117137"/>
                </a:lnTo>
                <a:lnTo>
                  <a:pt x="2492353" y="92876"/>
                </a:lnTo>
                <a:lnTo>
                  <a:pt x="2547629" y="92876"/>
                </a:lnTo>
                <a:lnTo>
                  <a:pt x="2547629" y="92039"/>
                </a:lnTo>
                <a:lnTo>
                  <a:pt x="2542320" y="87588"/>
                </a:lnTo>
                <a:lnTo>
                  <a:pt x="2514394" y="76500"/>
                </a:lnTo>
                <a:lnTo>
                  <a:pt x="2510237" y="74772"/>
                </a:lnTo>
                <a:lnTo>
                  <a:pt x="2489714" y="50092"/>
                </a:lnTo>
                <a:lnTo>
                  <a:pt x="2489714" y="44040"/>
                </a:lnTo>
                <a:lnTo>
                  <a:pt x="2515541" y="13642"/>
                </a:lnTo>
                <a:lnTo>
                  <a:pt x="2517892" y="13172"/>
                </a:lnTo>
                <a:close/>
              </a:path>
              <a:path w="2694940" h="135890">
                <a:moveTo>
                  <a:pt x="2547629" y="92876"/>
                </a:moveTo>
                <a:lnTo>
                  <a:pt x="2492353" y="92876"/>
                </a:lnTo>
                <a:lnTo>
                  <a:pt x="2500520" y="98143"/>
                </a:lnTo>
                <a:lnTo>
                  <a:pt x="2507431" y="101797"/>
                </a:lnTo>
                <a:lnTo>
                  <a:pt x="2512928" y="104017"/>
                </a:lnTo>
                <a:lnTo>
                  <a:pt x="2518436" y="106101"/>
                </a:lnTo>
                <a:lnTo>
                  <a:pt x="2524174" y="107159"/>
                </a:lnTo>
                <a:lnTo>
                  <a:pt x="2541796" y="107159"/>
                </a:lnTo>
                <a:lnTo>
                  <a:pt x="2547629" y="103640"/>
                </a:lnTo>
                <a:lnTo>
                  <a:pt x="2547629" y="92876"/>
                </a:lnTo>
                <a:close/>
              </a:path>
              <a:path w="2694940" h="135890">
                <a:moveTo>
                  <a:pt x="2693413" y="11413"/>
                </a:moveTo>
                <a:lnTo>
                  <a:pt x="2533189" y="11413"/>
                </a:lnTo>
                <a:lnTo>
                  <a:pt x="2542603" y="11974"/>
                </a:lnTo>
                <a:lnTo>
                  <a:pt x="2552135" y="13659"/>
                </a:lnTo>
                <a:lnTo>
                  <a:pt x="2561783" y="16466"/>
                </a:lnTo>
                <a:lnTo>
                  <a:pt x="2571544" y="20397"/>
                </a:lnTo>
                <a:lnTo>
                  <a:pt x="2571544" y="42626"/>
                </a:lnTo>
                <a:lnTo>
                  <a:pt x="2687379" y="42626"/>
                </a:lnTo>
                <a:lnTo>
                  <a:pt x="2694420" y="17067"/>
                </a:lnTo>
                <a:lnTo>
                  <a:pt x="2693413" y="11413"/>
                </a:lnTo>
                <a:close/>
              </a:path>
            </a:pathLst>
          </a:custGeom>
          <a:solidFill>
            <a:srgbClr val="FFFFFF"/>
          </a:solidFill>
        </p:spPr>
        <p:txBody>
          <a:bodyPr wrap="square" lIns="0" tIns="0" rIns="0" bIns="0" rtlCol="0"/>
          <a:lstStyle/>
          <a:p>
            <a:endParaRPr/>
          </a:p>
        </p:txBody>
      </p:sp>
      <p:sp>
        <p:nvSpPr>
          <p:cNvPr id="49" name="object 7"/>
          <p:cNvSpPr/>
          <p:nvPr/>
        </p:nvSpPr>
        <p:spPr>
          <a:xfrm>
            <a:off x="549066" y="511595"/>
            <a:ext cx="1003603" cy="977635"/>
          </a:xfrm>
          <a:prstGeom prst="rect">
            <a:avLst/>
          </a:prstGeom>
          <a:blipFill>
            <a:blip r:embed="rId6" cstate="print"/>
            <a:stretch>
              <a:fillRect/>
            </a:stretch>
          </a:blipFill>
        </p:spPr>
        <p:txBody>
          <a:bodyPr wrap="square" lIns="0" tIns="0" rIns="0" bIns="0" rtlCol="0"/>
          <a:lstStyle/>
          <a:p>
            <a:endParaRPr/>
          </a:p>
        </p:txBody>
      </p:sp>
      <p:sp>
        <p:nvSpPr>
          <p:cNvPr id="51" name="object 9"/>
          <p:cNvSpPr/>
          <p:nvPr/>
        </p:nvSpPr>
        <p:spPr>
          <a:xfrm>
            <a:off x="1477195" y="176527"/>
            <a:ext cx="305435" cy="1510665"/>
          </a:xfrm>
          <a:custGeom>
            <a:avLst/>
            <a:gdLst/>
            <a:ahLst/>
            <a:cxnLst/>
            <a:rect l="l" t="t" r="r" b="b"/>
            <a:pathLst>
              <a:path w="305435" h="1510664">
                <a:moveTo>
                  <a:pt x="304985" y="0"/>
                </a:moveTo>
                <a:lnTo>
                  <a:pt x="0" y="0"/>
                </a:lnTo>
                <a:lnTo>
                  <a:pt x="0" y="1510613"/>
                </a:lnTo>
                <a:lnTo>
                  <a:pt x="304985" y="1510613"/>
                </a:lnTo>
                <a:lnTo>
                  <a:pt x="304985" y="0"/>
                </a:lnTo>
                <a:close/>
              </a:path>
            </a:pathLst>
          </a:custGeom>
          <a:solidFill>
            <a:srgbClr val="FFFFFF"/>
          </a:solidFill>
        </p:spPr>
        <p:txBody>
          <a:bodyPr wrap="square" lIns="0" tIns="0" rIns="0" bIns="0" rtlCol="0"/>
          <a:lstStyle/>
          <a:p>
            <a:endParaRPr/>
          </a:p>
        </p:txBody>
      </p:sp>
      <p:sp>
        <p:nvSpPr>
          <p:cNvPr id="52" name="object 10"/>
          <p:cNvSpPr/>
          <p:nvPr/>
        </p:nvSpPr>
        <p:spPr>
          <a:xfrm>
            <a:off x="1468284" y="259687"/>
            <a:ext cx="168392" cy="1510613"/>
          </a:xfrm>
          <a:prstGeom prst="rect">
            <a:avLst/>
          </a:prstGeom>
          <a:blipFill>
            <a:blip r:embed="rId7" cstate="print"/>
            <a:stretch>
              <a:fillRect/>
            </a:stretch>
          </a:blipFill>
        </p:spPr>
        <p:txBody>
          <a:bodyPr wrap="square" lIns="0" tIns="0" rIns="0" bIns="0" rtlCol="0"/>
          <a:lstStyle/>
          <a:p>
            <a:endParaRPr/>
          </a:p>
        </p:txBody>
      </p:sp>
      <p:sp>
        <p:nvSpPr>
          <p:cNvPr id="53" name="object 11"/>
          <p:cNvSpPr/>
          <p:nvPr/>
        </p:nvSpPr>
        <p:spPr>
          <a:xfrm>
            <a:off x="1762250" y="551724"/>
            <a:ext cx="305435" cy="1510665"/>
          </a:xfrm>
          <a:custGeom>
            <a:avLst/>
            <a:gdLst/>
            <a:ahLst/>
            <a:cxnLst/>
            <a:rect l="l" t="t" r="r" b="b"/>
            <a:pathLst>
              <a:path w="305435" h="1510664">
                <a:moveTo>
                  <a:pt x="304985" y="0"/>
                </a:moveTo>
                <a:lnTo>
                  <a:pt x="0" y="0"/>
                </a:lnTo>
                <a:lnTo>
                  <a:pt x="0" y="1510613"/>
                </a:lnTo>
                <a:lnTo>
                  <a:pt x="304985" y="1510613"/>
                </a:lnTo>
                <a:lnTo>
                  <a:pt x="304985" y="0"/>
                </a:lnTo>
                <a:close/>
              </a:path>
            </a:pathLst>
          </a:custGeom>
          <a:solidFill>
            <a:srgbClr val="FFFFFF"/>
          </a:solidFill>
        </p:spPr>
        <p:txBody>
          <a:bodyPr wrap="square" lIns="0" tIns="0" rIns="0" bIns="0" rtlCol="0"/>
          <a:lstStyle/>
          <a:p>
            <a:endParaRPr/>
          </a:p>
        </p:txBody>
      </p:sp>
      <p:sp>
        <p:nvSpPr>
          <p:cNvPr id="66" name="object 29"/>
          <p:cNvSpPr txBox="1"/>
          <p:nvPr/>
        </p:nvSpPr>
        <p:spPr>
          <a:xfrm>
            <a:off x="9061041" y="9115537"/>
            <a:ext cx="10591800" cy="738664"/>
          </a:xfrm>
          <a:prstGeom prst="rect">
            <a:avLst/>
          </a:prstGeom>
        </p:spPr>
        <p:txBody>
          <a:bodyPr vert="horz" wrap="square" lIns="0" tIns="0" rIns="0" bIns="0" rtlCol="0">
            <a:spAutoFit/>
          </a:bodyPr>
          <a:lstStyle/>
          <a:p>
            <a:pPr algn="r">
              <a:defRPr/>
            </a:pPr>
            <a:r>
              <a:rPr lang="es-ES" sz="2400" dirty="0">
                <a:solidFill>
                  <a:srgbClr val="1F497D"/>
                </a:solidFill>
              </a:rPr>
              <a:t>Gestión Satisfacción de Usuarios</a:t>
            </a:r>
          </a:p>
          <a:p>
            <a:pPr algn="r">
              <a:defRPr/>
            </a:pPr>
            <a:r>
              <a:rPr lang="es-CO" sz="2400" dirty="0">
                <a:solidFill>
                  <a:srgbClr val="1C4583"/>
                </a:solidFill>
              </a:rPr>
              <a:t>Fuente: Reporte Discoverer Quejas y Reclamos Comportamiento Mensual (2020)</a:t>
            </a:r>
            <a:endParaRPr lang="es-ES" sz="2400" dirty="0">
              <a:solidFill>
                <a:srgbClr val="1C4583"/>
              </a:solidFill>
            </a:endParaRPr>
          </a:p>
        </p:txBody>
      </p:sp>
      <p:sp>
        <p:nvSpPr>
          <p:cNvPr id="47" name="object 2"/>
          <p:cNvSpPr txBox="1">
            <a:spLocks/>
          </p:cNvSpPr>
          <p:nvPr/>
        </p:nvSpPr>
        <p:spPr>
          <a:xfrm>
            <a:off x="1706997" y="471989"/>
            <a:ext cx="16346109" cy="936795"/>
          </a:xfrm>
          <a:prstGeom prst="rect">
            <a:avLst/>
          </a:prstGeom>
        </p:spPr>
        <p:txBody>
          <a:bodyPr vert="horz" wrap="square" lIns="0" tIns="13335" rIns="0" bIns="0" rtlCol="0">
            <a:spAutoFit/>
          </a:bodyPr>
          <a:lstStyle>
            <a:lvl1pPr>
              <a:defRPr sz="9550" b="1" i="0">
                <a:solidFill>
                  <a:schemeClr val="bg1"/>
                </a:solidFill>
                <a:latin typeface="Calibri"/>
                <a:ea typeface="+mj-ea"/>
                <a:cs typeface="Calibri"/>
              </a:defRPr>
            </a:lvl1pPr>
          </a:lstStyle>
          <a:p>
            <a:r>
              <a:rPr lang="es-CO" sz="6000" dirty="0">
                <a:solidFill>
                  <a:schemeClr val="tx2"/>
                </a:solidFill>
              </a:rPr>
              <a:t>Compartamiento Quejas, reclamos </a:t>
            </a:r>
            <a:r>
              <a:rPr lang="es-CO" sz="6000" dirty="0" smtClean="0">
                <a:solidFill>
                  <a:schemeClr val="tx2"/>
                </a:solidFill>
              </a:rPr>
              <a:t>Regional Llanos</a:t>
            </a:r>
            <a:endParaRPr lang="es-ES" sz="6000" dirty="0">
              <a:solidFill>
                <a:schemeClr val="tx2"/>
              </a:solidFill>
            </a:endParaRPr>
          </a:p>
        </p:txBody>
      </p:sp>
      <p:grpSp>
        <p:nvGrpSpPr>
          <p:cNvPr id="55" name="Grupo 54">
            <a:extLst>
              <a:ext uri="{FF2B5EF4-FFF2-40B4-BE49-F238E27FC236}">
                <a16:creationId xmlns:a16="http://schemas.microsoft.com/office/drawing/2014/main" xmlns="" id="{40782AAD-2627-4DBF-9737-D83482444CCB}"/>
              </a:ext>
            </a:extLst>
          </p:cNvPr>
          <p:cNvGrpSpPr/>
          <p:nvPr/>
        </p:nvGrpSpPr>
        <p:grpSpPr>
          <a:xfrm>
            <a:off x="16681450" y="0"/>
            <a:ext cx="3422649" cy="2086450"/>
            <a:chOff x="15391902" y="0"/>
            <a:chExt cx="4712197" cy="2816664"/>
          </a:xfrm>
        </p:grpSpPr>
        <p:sp>
          <p:nvSpPr>
            <p:cNvPr id="56" name="object 27">
              <a:extLst>
                <a:ext uri="{FF2B5EF4-FFF2-40B4-BE49-F238E27FC236}">
                  <a16:creationId xmlns:a16="http://schemas.microsoft.com/office/drawing/2014/main" xmlns="" id="{C4E6AF14-9BC6-41D4-BD0F-4ED3F6C66DD7}"/>
                </a:ext>
              </a:extLst>
            </p:cNvPr>
            <p:cNvSpPr/>
            <p:nvPr/>
          </p:nvSpPr>
          <p:spPr>
            <a:xfrm>
              <a:off x="15391902" y="0"/>
              <a:ext cx="4712197" cy="2816664"/>
            </a:xfrm>
            <a:prstGeom prst="rect">
              <a:avLst/>
            </a:prstGeom>
            <a:blipFill>
              <a:blip r:embed="rId8" cstate="print"/>
              <a:stretch>
                <a:fillRect/>
              </a:stretch>
            </a:blipFill>
          </p:spPr>
          <p:txBody>
            <a:bodyPr wrap="square" lIns="0" tIns="0" rIns="0" bIns="0" rtlCol="0"/>
            <a:lstStyle/>
            <a:p>
              <a:endParaRPr dirty="0"/>
            </a:p>
          </p:txBody>
        </p:sp>
        <p:sp>
          <p:nvSpPr>
            <p:cNvPr id="85" name="object 28">
              <a:extLst>
                <a:ext uri="{FF2B5EF4-FFF2-40B4-BE49-F238E27FC236}">
                  <a16:creationId xmlns:a16="http://schemas.microsoft.com/office/drawing/2014/main" xmlns="" id="{DA613C40-982C-4BF0-8764-7D63FC3A1CD8}"/>
                </a:ext>
              </a:extLst>
            </p:cNvPr>
            <p:cNvSpPr/>
            <p:nvPr/>
          </p:nvSpPr>
          <p:spPr>
            <a:xfrm>
              <a:off x="16243583" y="962530"/>
              <a:ext cx="111253" cy="108436"/>
            </a:xfrm>
            <a:prstGeom prst="rect">
              <a:avLst/>
            </a:prstGeom>
            <a:blipFill>
              <a:blip r:embed="rId3" cstate="print"/>
              <a:stretch>
                <a:fillRect/>
              </a:stretch>
            </a:blipFill>
          </p:spPr>
          <p:txBody>
            <a:bodyPr wrap="square" lIns="0" tIns="0" rIns="0" bIns="0" rtlCol="0"/>
            <a:lstStyle/>
            <a:p>
              <a:endParaRPr dirty="0"/>
            </a:p>
          </p:txBody>
        </p:sp>
        <p:sp>
          <p:nvSpPr>
            <p:cNvPr id="86" name="object 29">
              <a:extLst>
                <a:ext uri="{FF2B5EF4-FFF2-40B4-BE49-F238E27FC236}">
                  <a16:creationId xmlns:a16="http://schemas.microsoft.com/office/drawing/2014/main" xmlns="" id="{D5C63B40-633E-4FCB-B74E-18EEE5672695}"/>
                </a:ext>
              </a:extLst>
            </p:cNvPr>
            <p:cNvSpPr/>
            <p:nvPr/>
          </p:nvSpPr>
          <p:spPr>
            <a:xfrm>
              <a:off x="16092571" y="986553"/>
              <a:ext cx="405765" cy="155575"/>
            </a:xfrm>
            <a:custGeom>
              <a:avLst/>
              <a:gdLst/>
              <a:ahLst/>
              <a:cxnLst/>
              <a:rect l="l" t="t" r="r" b="b"/>
              <a:pathLst>
                <a:path w="405765" h="155575">
                  <a:moveTo>
                    <a:pt x="25234" y="0"/>
                  </a:moveTo>
                  <a:lnTo>
                    <a:pt x="15363" y="1938"/>
                  </a:lnTo>
                  <a:lnTo>
                    <a:pt x="7347" y="7240"/>
                  </a:lnTo>
                  <a:lnTo>
                    <a:pt x="1966" y="15134"/>
                  </a:lnTo>
                  <a:lnTo>
                    <a:pt x="0" y="24847"/>
                  </a:lnTo>
                  <a:lnTo>
                    <a:pt x="0" y="30292"/>
                  </a:lnTo>
                  <a:lnTo>
                    <a:pt x="2020" y="35862"/>
                  </a:lnTo>
                  <a:lnTo>
                    <a:pt x="5853" y="40271"/>
                  </a:lnTo>
                  <a:lnTo>
                    <a:pt x="35282" y="82149"/>
                  </a:lnTo>
                  <a:lnTo>
                    <a:pt x="73951" y="116242"/>
                  </a:lnTo>
                  <a:lnTo>
                    <a:pt x="119691" y="141085"/>
                  </a:lnTo>
                  <a:lnTo>
                    <a:pt x="170329" y="155209"/>
                  </a:lnTo>
                  <a:lnTo>
                    <a:pt x="181564" y="138711"/>
                  </a:lnTo>
                  <a:lnTo>
                    <a:pt x="196758" y="125968"/>
                  </a:lnTo>
                  <a:lnTo>
                    <a:pt x="214819" y="117754"/>
                  </a:lnTo>
                  <a:lnTo>
                    <a:pt x="234652" y="114844"/>
                  </a:lnTo>
                  <a:lnTo>
                    <a:pt x="336684" y="114844"/>
                  </a:lnTo>
                  <a:lnTo>
                    <a:pt x="344953" y="108750"/>
                  </a:lnTo>
                  <a:lnTo>
                    <a:pt x="204140" y="108750"/>
                  </a:lnTo>
                  <a:lnTo>
                    <a:pt x="158204" y="102661"/>
                  </a:lnTo>
                  <a:lnTo>
                    <a:pt x="115821" y="84933"/>
                  </a:lnTo>
                  <a:lnTo>
                    <a:pt x="79024" y="56373"/>
                  </a:lnTo>
                  <a:lnTo>
                    <a:pt x="49851" y="17790"/>
                  </a:lnTo>
                  <a:lnTo>
                    <a:pt x="44711" y="9846"/>
                  </a:lnTo>
                  <a:lnTo>
                    <a:pt x="38764" y="4304"/>
                  </a:lnTo>
                  <a:lnTo>
                    <a:pt x="32207" y="1058"/>
                  </a:lnTo>
                  <a:lnTo>
                    <a:pt x="25234" y="0"/>
                  </a:lnTo>
                  <a:close/>
                </a:path>
                <a:path w="405765" h="155575">
                  <a:moveTo>
                    <a:pt x="336684" y="114844"/>
                  </a:moveTo>
                  <a:lnTo>
                    <a:pt x="234652" y="114844"/>
                  </a:lnTo>
                  <a:lnTo>
                    <a:pt x="250924" y="116738"/>
                  </a:lnTo>
                  <a:lnTo>
                    <a:pt x="266192" y="122131"/>
                  </a:lnTo>
                  <a:lnTo>
                    <a:pt x="279726" y="130592"/>
                  </a:lnTo>
                  <a:lnTo>
                    <a:pt x="290797" y="141692"/>
                  </a:lnTo>
                  <a:lnTo>
                    <a:pt x="323493" y="124564"/>
                  </a:lnTo>
                  <a:lnTo>
                    <a:pt x="336684" y="114844"/>
                  </a:lnTo>
                  <a:close/>
                </a:path>
                <a:path w="405765" h="155575">
                  <a:moveTo>
                    <a:pt x="380124" y="6345"/>
                  </a:moveTo>
                  <a:lnTo>
                    <a:pt x="371339" y="6345"/>
                  </a:lnTo>
                  <a:lnTo>
                    <a:pt x="362941" y="11025"/>
                  </a:lnTo>
                  <a:lnTo>
                    <a:pt x="358491" y="18229"/>
                  </a:lnTo>
                  <a:lnTo>
                    <a:pt x="330847" y="55308"/>
                  </a:lnTo>
                  <a:lnTo>
                    <a:pt x="294261" y="83877"/>
                  </a:lnTo>
                  <a:lnTo>
                    <a:pt x="251203" y="102251"/>
                  </a:lnTo>
                  <a:lnTo>
                    <a:pt x="204140" y="108750"/>
                  </a:lnTo>
                  <a:lnTo>
                    <a:pt x="344953" y="108750"/>
                  </a:lnTo>
                  <a:lnTo>
                    <a:pt x="353040" y="102791"/>
                  </a:lnTo>
                  <a:lnTo>
                    <a:pt x="378658" y="76657"/>
                  </a:lnTo>
                  <a:lnTo>
                    <a:pt x="399568" y="46448"/>
                  </a:lnTo>
                  <a:lnTo>
                    <a:pt x="403160" y="42113"/>
                  </a:lnTo>
                  <a:lnTo>
                    <a:pt x="405149" y="36532"/>
                  </a:lnTo>
                  <a:lnTo>
                    <a:pt x="405149" y="31025"/>
                  </a:lnTo>
                  <a:lnTo>
                    <a:pt x="403190" y="21452"/>
                  </a:lnTo>
                  <a:lnTo>
                    <a:pt x="397839" y="13604"/>
                  </a:lnTo>
                  <a:lnTo>
                    <a:pt x="389887" y="8296"/>
                  </a:lnTo>
                  <a:lnTo>
                    <a:pt x="380124" y="6345"/>
                  </a:lnTo>
                  <a:close/>
                </a:path>
              </a:pathLst>
            </a:custGeom>
            <a:solidFill>
              <a:srgbClr val="FFFFFF"/>
            </a:solidFill>
          </p:spPr>
          <p:txBody>
            <a:bodyPr wrap="square" lIns="0" tIns="0" rIns="0" bIns="0" rtlCol="0"/>
            <a:lstStyle/>
            <a:p>
              <a:endParaRPr dirty="0"/>
            </a:p>
          </p:txBody>
        </p:sp>
        <p:sp>
          <p:nvSpPr>
            <p:cNvPr id="87" name="object 30">
              <a:extLst>
                <a:ext uri="{FF2B5EF4-FFF2-40B4-BE49-F238E27FC236}">
                  <a16:creationId xmlns:a16="http://schemas.microsoft.com/office/drawing/2014/main" xmlns="" id="{10C8EDFB-5BB7-4E55-B51B-7E2635EF65EF}"/>
                </a:ext>
              </a:extLst>
            </p:cNvPr>
            <p:cNvSpPr/>
            <p:nvPr/>
          </p:nvSpPr>
          <p:spPr>
            <a:xfrm>
              <a:off x="16278322" y="792962"/>
              <a:ext cx="111158" cy="108499"/>
            </a:xfrm>
            <a:prstGeom prst="rect">
              <a:avLst/>
            </a:prstGeom>
            <a:blipFill>
              <a:blip r:embed="rId4" cstate="print"/>
              <a:stretch>
                <a:fillRect/>
              </a:stretch>
            </a:blipFill>
          </p:spPr>
          <p:txBody>
            <a:bodyPr wrap="square" lIns="0" tIns="0" rIns="0" bIns="0" rtlCol="0"/>
            <a:lstStyle/>
            <a:p>
              <a:endParaRPr dirty="0"/>
            </a:p>
          </p:txBody>
        </p:sp>
        <p:sp>
          <p:nvSpPr>
            <p:cNvPr id="88" name="object 31">
              <a:extLst>
                <a:ext uri="{FF2B5EF4-FFF2-40B4-BE49-F238E27FC236}">
                  <a16:creationId xmlns:a16="http://schemas.microsoft.com/office/drawing/2014/main" xmlns="" id="{00233C4B-5F57-4492-8D5C-CD7271A11F2F}"/>
                </a:ext>
              </a:extLst>
            </p:cNvPr>
            <p:cNvSpPr/>
            <p:nvPr/>
          </p:nvSpPr>
          <p:spPr>
            <a:xfrm>
              <a:off x="16153058" y="703868"/>
              <a:ext cx="382905" cy="296545"/>
            </a:xfrm>
            <a:custGeom>
              <a:avLst/>
              <a:gdLst/>
              <a:ahLst/>
              <a:cxnLst/>
              <a:rect l="l" t="t" r="r" b="b"/>
              <a:pathLst>
                <a:path w="382905" h="296544">
                  <a:moveTo>
                    <a:pt x="363162" y="245753"/>
                  </a:moveTo>
                  <a:lnTo>
                    <a:pt x="145681" y="245753"/>
                  </a:lnTo>
                  <a:lnTo>
                    <a:pt x="168589" y="249511"/>
                  </a:lnTo>
                  <a:lnTo>
                    <a:pt x="188508" y="259961"/>
                  </a:lnTo>
                  <a:lnTo>
                    <a:pt x="204016" y="275867"/>
                  </a:lnTo>
                  <a:lnTo>
                    <a:pt x="213689" y="295993"/>
                  </a:lnTo>
                  <a:lnTo>
                    <a:pt x="217208" y="295385"/>
                  </a:lnTo>
                  <a:lnTo>
                    <a:pt x="223893" y="295385"/>
                  </a:lnTo>
                  <a:lnTo>
                    <a:pt x="264483" y="291538"/>
                  </a:lnTo>
                  <a:lnTo>
                    <a:pt x="304760" y="280097"/>
                  </a:lnTo>
                  <a:lnTo>
                    <a:pt x="341958" y="261790"/>
                  </a:lnTo>
                  <a:lnTo>
                    <a:pt x="363162" y="245753"/>
                  </a:lnTo>
                  <a:close/>
                </a:path>
                <a:path w="382905" h="296544">
                  <a:moveTo>
                    <a:pt x="223893" y="295385"/>
                  </a:moveTo>
                  <a:lnTo>
                    <a:pt x="217208" y="295385"/>
                  </a:lnTo>
                  <a:lnTo>
                    <a:pt x="220045" y="295490"/>
                  </a:lnTo>
                  <a:lnTo>
                    <a:pt x="222789" y="295490"/>
                  </a:lnTo>
                  <a:lnTo>
                    <a:pt x="223893" y="295385"/>
                  </a:lnTo>
                  <a:close/>
                </a:path>
                <a:path w="382905" h="296544">
                  <a:moveTo>
                    <a:pt x="31280" y="0"/>
                  </a:moveTo>
                  <a:lnTo>
                    <a:pt x="6172" y="30718"/>
                  </a:lnTo>
                  <a:lnTo>
                    <a:pt x="0" y="78156"/>
                  </a:lnTo>
                  <a:lnTo>
                    <a:pt x="6078" y="132404"/>
                  </a:lnTo>
                  <a:lnTo>
                    <a:pt x="25915" y="181892"/>
                  </a:lnTo>
                  <a:lnTo>
                    <a:pt x="57767" y="224947"/>
                  </a:lnTo>
                  <a:lnTo>
                    <a:pt x="99892" y="259900"/>
                  </a:lnTo>
                  <a:lnTo>
                    <a:pt x="110760" y="253957"/>
                  </a:lnTo>
                  <a:lnTo>
                    <a:pt x="122150" y="249509"/>
                  </a:lnTo>
                  <a:lnTo>
                    <a:pt x="133859" y="246720"/>
                  </a:lnTo>
                  <a:lnTo>
                    <a:pt x="145681" y="245753"/>
                  </a:lnTo>
                  <a:lnTo>
                    <a:pt x="363162" y="245753"/>
                  </a:lnTo>
                  <a:lnTo>
                    <a:pt x="366526" y="243209"/>
                  </a:lnTo>
                  <a:lnTo>
                    <a:pt x="222621" y="243209"/>
                  </a:lnTo>
                  <a:lnTo>
                    <a:pt x="177717" y="237291"/>
                  </a:lnTo>
                  <a:lnTo>
                    <a:pt x="137341" y="220603"/>
                  </a:lnTo>
                  <a:lnTo>
                    <a:pt x="103114" y="194746"/>
                  </a:lnTo>
                  <a:lnTo>
                    <a:pt x="76658" y="161319"/>
                  </a:lnTo>
                  <a:lnTo>
                    <a:pt x="59596" y="121923"/>
                  </a:lnTo>
                  <a:lnTo>
                    <a:pt x="53548" y="78156"/>
                  </a:lnTo>
                  <a:lnTo>
                    <a:pt x="53925" y="67826"/>
                  </a:lnTo>
                  <a:lnTo>
                    <a:pt x="55095" y="57127"/>
                  </a:lnTo>
                  <a:lnTo>
                    <a:pt x="57117" y="46250"/>
                  </a:lnTo>
                  <a:lnTo>
                    <a:pt x="60050" y="35383"/>
                  </a:lnTo>
                  <a:lnTo>
                    <a:pt x="62647" y="26912"/>
                  </a:lnTo>
                  <a:lnTo>
                    <a:pt x="61568" y="19006"/>
                  </a:lnTo>
                  <a:lnTo>
                    <a:pt x="58082" y="12483"/>
                  </a:lnTo>
                  <a:lnTo>
                    <a:pt x="50962" y="4908"/>
                  </a:lnTo>
                  <a:lnTo>
                    <a:pt x="41629" y="591"/>
                  </a:lnTo>
                  <a:lnTo>
                    <a:pt x="31280" y="0"/>
                  </a:lnTo>
                  <a:close/>
                </a:path>
                <a:path w="382905" h="296544">
                  <a:moveTo>
                    <a:pt x="355350" y="191745"/>
                  </a:moveTo>
                  <a:lnTo>
                    <a:pt x="349769" y="191745"/>
                  </a:lnTo>
                  <a:lnTo>
                    <a:pt x="344209" y="193357"/>
                  </a:lnTo>
                  <a:lnTo>
                    <a:pt x="338544" y="197943"/>
                  </a:lnTo>
                  <a:lnTo>
                    <a:pt x="312848" y="217257"/>
                  </a:lnTo>
                  <a:lnTo>
                    <a:pt x="284352" y="231457"/>
                  </a:lnTo>
                  <a:lnTo>
                    <a:pt x="253971" y="240216"/>
                  </a:lnTo>
                  <a:lnTo>
                    <a:pt x="222621" y="243209"/>
                  </a:lnTo>
                  <a:lnTo>
                    <a:pt x="366526" y="243209"/>
                  </a:lnTo>
                  <a:lnTo>
                    <a:pt x="374417" y="237241"/>
                  </a:lnTo>
                  <a:lnTo>
                    <a:pt x="379066" y="232759"/>
                  </a:lnTo>
                  <a:lnTo>
                    <a:pt x="382470" y="225503"/>
                  </a:lnTo>
                  <a:lnTo>
                    <a:pt x="382470" y="218121"/>
                  </a:lnTo>
                  <a:lnTo>
                    <a:pt x="380336" y="207811"/>
                  </a:lnTo>
                  <a:lnTo>
                    <a:pt x="374521" y="199432"/>
                  </a:lnTo>
                  <a:lnTo>
                    <a:pt x="365900" y="193803"/>
                  </a:lnTo>
                  <a:lnTo>
                    <a:pt x="355350" y="191745"/>
                  </a:lnTo>
                  <a:close/>
                </a:path>
              </a:pathLst>
            </a:custGeom>
            <a:solidFill>
              <a:srgbClr val="FFFFFF"/>
            </a:solidFill>
          </p:spPr>
          <p:txBody>
            <a:bodyPr wrap="square" lIns="0" tIns="0" rIns="0" bIns="0" rtlCol="0"/>
            <a:lstStyle/>
            <a:p>
              <a:endParaRPr dirty="0"/>
            </a:p>
          </p:txBody>
        </p:sp>
        <p:sp>
          <p:nvSpPr>
            <p:cNvPr id="89" name="object 32">
              <a:extLst>
                <a:ext uri="{FF2B5EF4-FFF2-40B4-BE49-F238E27FC236}">
                  <a16:creationId xmlns:a16="http://schemas.microsoft.com/office/drawing/2014/main" xmlns="" id="{660FCEE8-205D-4C6C-910F-E4A32F8B604F}"/>
                </a:ext>
              </a:extLst>
            </p:cNvPr>
            <p:cNvSpPr/>
            <p:nvPr/>
          </p:nvSpPr>
          <p:spPr>
            <a:xfrm>
              <a:off x="16271589" y="1114379"/>
              <a:ext cx="111075" cy="108614"/>
            </a:xfrm>
            <a:prstGeom prst="rect">
              <a:avLst/>
            </a:prstGeom>
            <a:blipFill>
              <a:blip r:embed="rId5" cstate="print"/>
              <a:stretch>
                <a:fillRect/>
              </a:stretch>
            </a:blipFill>
          </p:spPr>
          <p:txBody>
            <a:bodyPr wrap="square" lIns="0" tIns="0" rIns="0" bIns="0" rtlCol="0"/>
            <a:lstStyle/>
            <a:p>
              <a:endParaRPr dirty="0"/>
            </a:p>
          </p:txBody>
        </p:sp>
        <p:sp>
          <p:nvSpPr>
            <p:cNvPr id="90" name="object 33">
              <a:extLst>
                <a:ext uri="{FF2B5EF4-FFF2-40B4-BE49-F238E27FC236}">
                  <a16:creationId xmlns:a16="http://schemas.microsoft.com/office/drawing/2014/main" xmlns="" id="{0A61F059-248C-491B-ACCB-5330D5B5F7EF}"/>
                </a:ext>
              </a:extLst>
            </p:cNvPr>
            <p:cNvSpPr/>
            <p:nvPr/>
          </p:nvSpPr>
          <p:spPr>
            <a:xfrm>
              <a:off x="16176973" y="1091822"/>
              <a:ext cx="325755" cy="220979"/>
            </a:xfrm>
            <a:custGeom>
              <a:avLst/>
              <a:gdLst/>
              <a:ahLst/>
              <a:cxnLst/>
              <a:rect l="l" t="t" r="r" b="b"/>
              <a:pathLst>
                <a:path w="325755" h="220980">
                  <a:moveTo>
                    <a:pt x="27140" y="153052"/>
                  </a:moveTo>
                  <a:lnTo>
                    <a:pt x="25329" y="153052"/>
                  </a:lnTo>
                  <a:lnTo>
                    <a:pt x="15491" y="154971"/>
                  </a:lnTo>
                  <a:lnTo>
                    <a:pt x="7438" y="160226"/>
                  </a:lnTo>
                  <a:lnTo>
                    <a:pt x="1997" y="168067"/>
                  </a:lnTo>
                  <a:lnTo>
                    <a:pt x="0" y="177743"/>
                  </a:lnTo>
                  <a:lnTo>
                    <a:pt x="1214" y="185134"/>
                  </a:lnTo>
                  <a:lnTo>
                    <a:pt x="40224" y="210318"/>
                  </a:lnTo>
                  <a:lnTo>
                    <a:pt x="84983" y="219773"/>
                  </a:lnTo>
                  <a:lnTo>
                    <a:pt x="107619" y="220977"/>
                  </a:lnTo>
                  <a:lnTo>
                    <a:pt x="154288" y="216003"/>
                  </a:lnTo>
                  <a:lnTo>
                    <a:pt x="197694" y="201773"/>
                  </a:lnTo>
                  <a:lnTo>
                    <a:pt x="236689" y="179327"/>
                  </a:lnTo>
                  <a:lnTo>
                    <a:pt x="247674" y="169596"/>
                  </a:lnTo>
                  <a:lnTo>
                    <a:pt x="107619" y="169596"/>
                  </a:lnTo>
                  <a:lnTo>
                    <a:pt x="89743" y="168559"/>
                  </a:lnTo>
                  <a:lnTo>
                    <a:pt x="71493" y="165534"/>
                  </a:lnTo>
                  <a:lnTo>
                    <a:pt x="53045" y="160647"/>
                  </a:lnTo>
                  <a:lnTo>
                    <a:pt x="34574" y="154026"/>
                  </a:lnTo>
                  <a:lnTo>
                    <a:pt x="29077" y="153115"/>
                  </a:lnTo>
                  <a:lnTo>
                    <a:pt x="27140" y="153052"/>
                  </a:lnTo>
                  <a:close/>
                </a:path>
                <a:path w="325755" h="220980">
                  <a:moveTo>
                    <a:pt x="300315" y="0"/>
                  </a:moveTo>
                  <a:lnTo>
                    <a:pt x="262768" y="69150"/>
                  </a:lnTo>
                  <a:lnTo>
                    <a:pt x="237474" y="109808"/>
                  </a:lnTo>
                  <a:lnTo>
                    <a:pt x="201531" y="141563"/>
                  </a:lnTo>
                  <a:lnTo>
                    <a:pt x="157420" y="162223"/>
                  </a:lnTo>
                  <a:lnTo>
                    <a:pt x="107619" y="169596"/>
                  </a:lnTo>
                  <a:lnTo>
                    <a:pt x="247674" y="169596"/>
                  </a:lnTo>
                  <a:lnTo>
                    <a:pt x="270126" y="149707"/>
                  </a:lnTo>
                  <a:lnTo>
                    <a:pt x="296857" y="113952"/>
                  </a:lnTo>
                  <a:lnTo>
                    <a:pt x="315735" y="73102"/>
                  </a:lnTo>
                  <a:lnTo>
                    <a:pt x="325613" y="28198"/>
                  </a:lnTo>
                  <a:lnTo>
                    <a:pt x="325372" y="26407"/>
                  </a:lnTo>
                  <a:lnTo>
                    <a:pt x="325372" y="24512"/>
                  </a:lnTo>
                  <a:lnTo>
                    <a:pt x="323396" y="14886"/>
                  </a:lnTo>
                  <a:lnTo>
                    <a:pt x="318015" y="7104"/>
                  </a:lnTo>
                  <a:lnTo>
                    <a:pt x="310048" y="1898"/>
                  </a:lnTo>
                  <a:lnTo>
                    <a:pt x="300315" y="0"/>
                  </a:lnTo>
                  <a:close/>
                </a:path>
              </a:pathLst>
            </a:custGeom>
            <a:solidFill>
              <a:srgbClr val="FFFFFF"/>
            </a:solidFill>
          </p:spPr>
          <p:txBody>
            <a:bodyPr wrap="square" lIns="0" tIns="0" rIns="0" bIns="0" rtlCol="0"/>
            <a:lstStyle/>
            <a:p>
              <a:endParaRPr dirty="0"/>
            </a:p>
          </p:txBody>
        </p:sp>
        <p:sp>
          <p:nvSpPr>
            <p:cNvPr id="91" name="object 34">
              <a:extLst>
                <a:ext uri="{FF2B5EF4-FFF2-40B4-BE49-F238E27FC236}">
                  <a16:creationId xmlns:a16="http://schemas.microsoft.com/office/drawing/2014/main" xmlns="" id="{A49BDF9B-48AD-40E0-B287-19429CA7C13E}"/>
                </a:ext>
              </a:extLst>
            </p:cNvPr>
            <p:cNvSpPr/>
            <p:nvPr/>
          </p:nvSpPr>
          <p:spPr>
            <a:xfrm>
              <a:off x="16909752" y="812006"/>
              <a:ext cx="304165" cy="321310"/>
            </a:xfrm>
            <a:custGeom>
              <a:avLst/>
              <a:gdLst/>
              <a:ahLst/>
              <a:cxnLst/>
              <a:rect l="l" t="t" r="r" b="b"/>
              <a:pathLst>
                <a:path w="304165" h="321309">
                  <a:moveTo>
                    <a:pt x="263573" y="52825"/>
                  </a:moveTo>
                  <a:lnTo>
                    <a:pt x="145534" y="52825"/>
                  </a:lnTo>
                  <a:lnTo>
                    <a:pt x="173025" y="55429"/>
                  </a:lnTo>
                  <a:lnTo>
                    <a:pt x="192657" y="63240"/>
                  </a:lnTo>
                  <a:lnTo>
                    <a:pt x="204435" y="76259"/>
                  </a:lnTo>
                  <a:lnTo>
                    <a:pt x="208360" y="94489"/>
                  </a:lnTo>
                  <a:lnTo>
                    <a:pt x="206661" y="105994"/>
                  </a:lnTo>
                  <a:lnTo>
                    <a:pt x="169324" y="129696"/>
                  </a:lnTo>
                  <a:lnTo>
                    <a:pt x="140797" y="133471"/>
                  </a:lnTo>
                  <a:lnTo>
                    <a:pt x="131317" y="134823"/>
                  </a:lnTo>
                  <a:lnTo>
                    <a:pt x="123523" y="136104"/>
                  </a:lnTo>
                  <a:lnTo>
                    <a:pt x="117399" y="137346"/>
                  </a:lnTo>
                  <a:lnTo>
                    <a:pt x="91708" y="141059"/>
                  </a:lnTo>
                  <a:lnTo>
                    <a:pt x="51802" y="151636"/>
                  </a:lnTo>
                  <a:lnTo>
                    <a:pt x="9418" y="188203"/>
                  </a:lnTo>
                  <a:lnTo>
                    <a:pt x="0" y="231783"/>
                  </a:lnTo>
                  <a:lnTo>
                    <a:pt x="1989" y="252023"/>
                  </a:lnTo>
                  <a:lnTo>
                    <a:pt x="31705" y="298661"/>
                  </a:lnTo>
                  <a:lnTo>
                    <a:pt x="83413" y="319552"/>
                  </a:lnTo>
                  <a:lnTo>
                    <a:pt x="104426" y="320943"/>
                  </a:lnTo>
                  <a:lnTo>
                    <a:pt x="136323" y="318635"/>
                  </a:lnTo>
                  <a:lnTo>
                    <a:pt x="164463" y="311707"/>
                  </a:lnTo>
                  <a:lnTo>
                    <a:pt x="188845" y="300154"/>
                  </a:lnTo>
                  <a:lnTo>
                    <a:pt x="209470" y="283970"/>
                  </a:lnTo>
                  <a:lnTo>
                    <a:pt x="303948" y="283970"/>
                  </a:lnTo>
                  <a:lnTo>
                    <a:pt x="303948" y="268148"/>
                  </a:lnTo>
                  <a:lnTo>
                    <a:pt x="129106" y="268148"/>
                  </a:lnTo>
                  <a:lnTo>
                    <a:pt x="118034" y="267633"/>
                  </a:lnTo>
                  <a:lnTo>
                    <a:pt x="79448" y="254046"/>
                  </a:lnTo>
                  <a:lnTo>
                    <a:pt x="66898" y="228830"/>
                  </a:lnTo>
                  <a:lnTo>
                    <a:pt x="70352" y="210066"/>
                  </a:lnTo>
                  <a:lnTo>
                    <a:pt x="80696" y="195412"/>
                  </a:lnTo>
                  <a:lnTo>
                    <a:pt x="97926" y="184853"/>
                  </a:lnTo>
                  <a:lnTo>
                    <a:pt x="122027" y="178392"/>
                  </a:lnTo>
                  <a:lnTo>
                    <a:pt x="149195" y="175133"/>
                  </a:lnTo>
                  <a:lnTo>
                    <a:pt x="171946" y="171205"/>
                  </a:lnTo>
                  <a:lnTo>
                    <a:pt x="190289" y="166620"/>
                  </a:lnTo>
                  <a:lnTo>
                    <a:pt x="204234" y="161387"/>
                  </a:lnTo>
                  <a:lnTo>
                    <a:pt x="271719" y="161387"/>
                  </a:lnTo>
                  <a:lnTo>
                    <a:pt x="271719" y="99316"/>
                  </a:lnTo>
                  <a:lnTo>
                    <a:pt x="271300" y="99316"/>
                  </a:lnTo>
                  <a:lnTo>
                    <a:pt x="271363" y="98907"/>
                  </a:lnTo>
                  <a:lnTo>
                    <a:pt x="271604" y="98436"/>
                  </a:lnTo>
                  <a:lnTo>
                    <a:pt x="271719" y="88594"/>
                  </a:lnTo>
                  <a:lnTo>
                    <a:pt x="269293" y="67380"/>
                  </a:lnTo>
                  <a:lnTo>
                    <a:pt x="263573" y="52825"/>
                  </a:lnTo>
                  <a:close/>
                </a:path>
                <a:path w="304165" h="321309">
                  <a:moveTo>
                    <a:pt x="303948" y="283970"/>
                  </a:moveTo>
                  <a:lnTo>
                    <a:pt x="209470" y="283970"/>
                  </a:lnTo>
                  <a:lnTo>
                    <a:pt x="215400" y="300154"/>
                  </a:lnTo>
                  <a:lnTo>
                    <a:pt x="226082" y="311707"/>
                  </a:lnTo>
                  <a:lnTo>
                    <a:pt x="241522" y="318635"/>
                  </a:lnTo>
                  <a:lnTo>
                    <a:pt x="261730" y="320943"/>
                  </a:lnTo>
                  <a:lnTo>
                    <a:pt x="272058" y="320464"/>
                  </a:lnTo>
                  <a:lnTo>
                    <a:pt x="282533" y="319028"/>
                  </a:lnTo>
                  <a:lnTo>
                    <a:pt x="293161" y="316636"/>
                  </a:lnTo>
                  <a:lnTo>
                    <a:pt x="303948" y="313288"/>
                  </a:lnTo>
                  <a:lnTo>
                    <a:pt x="303948" y="283970"/>
                  </a:lnTo>
                  <a:close/>
                </a:path>
                <a:path w="304165" h="321309">
                  <a:moveTo>
                    <a:pt x="271719" y="161387"/>
                  </a:moveTo>
                  <a:lnTo>
                    <a:pt x="204234" y="161387"/>
                  </a:lnTo>
                  <a:lnTo>
                    <a:pt x="204234" y="210071"/>
                  </a:lnTo>
                  <a:lnTo>
                    <a:pt x="202582" y="223687"/>
                  </a:lnTo>
                  <a:lnTo>
                    <a:pt x="177827" y="255238"/>
                  </a:lnTo>
                  <a:lnTo>
                    <a:pt x="129106" y="268148"/>
                  </a:lnTo>
                  <a:lnTo>
                    <a:pt x="281289" y="268148"/>
                  </a:lnTo>
                  <a:lnTo>
                    <a:pt x="276954" y="266368"/>
                  </a:lnTo>
                  <a:lnTo>
                    <a:pt x="274557" y="262882"/>
                  </a:lnTo>
                  <a:lnTo>
                    <a:pt x="272651" y="259342"/>
                  </a:lnTo>
                  <a:lnTo>
                    <a:pt x="271809" y="254046"/>
                  </a:lnTo>
                  <a:lnTo>
                    <a:pt x="271719" y="161387"/>
                  </a:lnTo>
                  <a:close/>
                </a:path>
                <a:path w="304165" h="321309">
                  <a:moveTo>
                    <a:pt x="303948" y="266955"/>
                  </a:moveTo>
                  <a:lnTo>
                    <a:pt x="299236" y="267771"/>
                  </a:lnTo>
                  <a:lnTo>
                    <a:pt x="296095" y="268148"/>
                  </a:lnTo>
                  <a:lnTo>
                    <a:pt x="303948" y="268148"/>
                  </a:lnTo>
                  <a:lnTo>
                    <a:pt x="303948" y="266955"/>
                  </a:lnTo>
                  <a:close/>
                </a:path>
                <a:path w="304165" h="321309">
                  <a:moveTo>
                    <a:pt x="149628" y="0"/>
                  </a:moveTo>
                  <a:lnTo>
                    <a:pt x="97411" y="5294"/>
                  </a:lnTo>
                  <a:lnTo>
                    <a:pt x="56919" y="21151"/>
                  </a:lnTo>
                  <a:lnTo>
                    <a:pt x="24384" y="54127"/>
                  </a:lnTo>
                  <a:lnTo>
                    <a:pt x="11214" y="101515"/>
                  </a:lnTo>
                  <a:lnTo>
                    <a:pt x="78049" y="101515"/>
                  </a:lnTo>
                  <a:lnTo>
                    <a:pt x="84035" y="80209"/>
                  </a:lnTo>
                  <a:lnTo>
                    <a:pt x="97279" y="64994"/>
                  </a:lnTo>
                  <a:lnTo>
                    <a:pt x="117780" y="55867"/>
                  </a:lnTo>
                  <a:lnTo>
                    <a:pt x="145534" y="52825"/>
                  </a:lnTo>
                  <a:lnTo>
                    <a:pt x="263573" y="52825"/>
                  </a:lnTo>
                  <a:lnTo>
                    <a:pt x="262020" y="48875"/>
                  </a:lnTo>
                  <a:lnTo>
                    <a:pt x="232956" y="19978"/>
                  </a:lnTo>
                  <a:lnTo>
                    <a:pt x="195682" y="4990"/>
                  </a:lnTo>
                  <a:lnTo>
                    <a:pt x="173757" y="1247"/>
                  </a:lnTo>
                  <a:lnTo>
                    <a:pt x="149628" y="0"/>
                  </a:lnTo>
                  <a:close/>
                </a:path>
                <a:path w="304165" h="321309">
                  <a:moveTo>
                    <a:pt x="271719" y="99002"/>
                  </a:moveTo>
                  <a:lnTo>
                    <a:pt x="271541" y="99075"/>
                  </a:lnTo>
                  <a:lnTo>
                    <a:pt x="271447" y="99253"/>
                  </a:lnTo>
                  <a:lnTo>
                    <a:pt x="271300" y="99316"/>
                  </a:lnTo>
                  <a:lnTo>
                    <a:pt x="271719" y="99316"/>
                  </a:lnTo>
                  <a:lnTo>
                    <a:pt x="271719" y="99002"/>
                  </a:lnTo>
                  <a:close/>
                </a:path>
              </a:pathLst>
            </a:custGeom>
            <a:solidFill>
              <a:srgbClr val="FFFFFF"/>
            </a:solidFill>
          </p:spPr>
          <p:txBody>
            <a:bodyPr wrap="square" lIns="0" tIns="0" rIns="0" bIns="0" rtlCol="0"/>
            <a:lstStyle/>
            <a:p>
              <a:endParaRPr dirty="0"/>
            </a:p>
          </p:txBody>
        </p:sp>
        <p:sp>
          <p:nvSpPr>
            <p:cNvPr id="92" name="object 35">
              <a:extLst>
                <a:ext uri="{FF2B5EF4-FFF2-40B4-BE49-F238E27FC236}">
                  <a16:creationId xmlns:a16="http://schemas.microsoft.com/office/drawing/2014/main" xmlns="" id="{084B08BC-823A-47A8-973A-C8DF3077F2AF}"/>
                </a:ext>
              </a:extLst>
            </p:cNvPr>
            <p:cNvSpPr/>
            <p:nvPr/>
          </p:nvSpPr>
          <p:spPr>
            <a:xfrm>
              <a:off x="17231693" y="812584"/>
              <a:ext cx="440055" cy="311785"/>
            </a:xfrm>
            <a:custGeom>
              <a:avLst/>
              <a:gdLst/>
              <a:ahLst/>
              <a:cxnLst/>
              <a:rect l="l" t="t" r="r" b="b"/>
              <a:pathLst>
                <a:path w="440055" h="311784">
                  <a:moveTo>
                    <a:pt x="63411" y="8261"/>
                  </a:moveTo>
                  <a:lnTo>
                    <a:pt x="0" y="8261"/>
                  </a:lnTo>
                  <a:lnTo>
                    <a:pt x="0" y="311592"/>
                  </a:lnTo>
                  <a:lnTo>
                    <a:pt x="66929" y="311592"/>
                  </a:lnTo>
                  <a:lnTo>
                    <a:pt x="66929" y="131451"/>
                  </a:lnTo>
                  <a:lnTo>
                    <a:pt x="68179" y="114383"/>
                  </a:lnTo>
                  <a:lnTo>
                    <a:pt x="86855" y="73369"/>
                  </a:lnTo>
                  <a:lnTo>
                    <a:pt x="119960" y="54099"/>
                  </a:lnTo>
                  <a:lnTo>
                    <a:pt x="133210" y="52815"/>
                  </a:lnTo>
                  <a:lnTo>
                    <a:pt x="430921" y="52815"/>
                  </a:lnTo>
                  <a:lnTo>
                    <a:pt x="429524" y="50469"/>
                  </a:lnTo>
                  <a:lnTo>
                    <a:pt x="63411" y="50469"/>
                  </a:lnTo>
                  <a:lnTo>
                    <a:pt x="63411" y="8261"/>
                  </a:lnTo>
                  <a:close/>
                </a:path>
                <a:path w="440055" h="311784">
                  <a:moveTo>
                    <a:pt x="318032" y="52815"/>
                  </a:moveTo>
                  <a:lnTo>
                    <a:pt x="133210" y="52815"/>
                  </a:lnTo>
                  <a:lnTo>
                    <a:pt x="146814" y="53804"/>
                  </a:lnTo>
                  <a:lnTo>
                    <a:pt x="158273" y="56774"/>
                  </a:lnTo>
                  <a:lnTo>
                    <a:pt x="183638" y="88325"/>
                  </a:lnTo>
                  <a:lnTo>
                    <a:pt x="186570" y="311592"/>
                  </a:lnTo>
                  <a:lnTo>
                    <a:pt x="253479" y="311592"/>
                  </a:lnTo>
                  <a:lnTo>
                    <a:pt x="253479" y="133817"/>
                  </a:lnTo>
                  <a:lnTo>
                    <a:pt x="257509" y="98376"/>
                  </a:lnTo>
                  <a:lnTo>
                    <a:pt x="269605" y="73063"/>
                  </a:lnTo>
                  <a:lnTo>
                    <a:pt x="289777" y="57876"/>
                  </a:lnTo>
                  <a:lnTo>
                    <a:pt x="318032" y="52815"/>
                  </a:lnTo>
                  <a:close/>
                </a:path>
                <a:path w="440055" h="311784">
                  <a:moveTo>
                    <a:pt x="430921" y="52815"/>
                  </a:moveTo>
                  <a:lnTo>
                    <a:pt x="318032" y="52815"/>
                  </a:lnTo>
                  <a:lnTo>
                    <a:pt x="334381" y="54208"/>
                  </a:lnTo>
                  <a:lnTo>
                    <a:pt x="347653" y="58388"/>
                  </a:lnTo>
                  <a:lnTo>
                    <a:pt x="371098" y="97872"/>
                  </a:lnTo>
                  <a:lnTo>
                    <a:pt x="373130" y="311592"/>
                  </a:lnTo>
                  <a:lnTo>
                    <a:pt x="440018" y="311592"/>
                  </a:lnTo>
                  <a:lnTo>
                    <a:pt x="439919" y="101456"/>
                  </a:lnTo>
                  <a:lnTo>
                    <a:pt x="433681" y="57448"/>
                  </a:lnTo>
                  <a:lnTo>
                    <a:pt x="430921" y="52815"/>
                  </a:lnTo>
                  <a:close/>
                </a:path>
                <a:path w="440055" h="311784">
                  <a:moveTo>
                    <a:pt x="158382" y="0"/>
                  </a:moveTo>
                  <a:lnTo>
                    <a:pt x="130561" y="3151"/>
                  </a:lnTo>
                  <a:lnTo>
                    <a:pt x="105749" y="12610"/>
                  </a:lnTo>
                  <a:lnTo>
                    <a:pt x="83927" y="28381"/>
                  </a:lnTo>
                  <a:lnTo>
                    <a:pt x="65076" y="50469"/>
                  </a:lnTo>
                  <a:lnTo>
                    <a:pt x="243489" y="50469"/>
                  </a:lnTo>
                  <a:lnTo>
                    <a:pt x="230691" y="28381"/>
                  </a:lnTo>
                  <a:lnTo>
                    <a:pt x="212240" y="12610"/>
                  </a:lnTo>
                  <a:lnTo>
                    <a:pt x="188138" y="3151"/>
                  </a:lnTo>
                  <a:lnTo>
                    <a:pt x="158382" y="0"/>
                  </a:lnTo>
                  <a:close/>
                </a:path>
                <a:path w="440055" h="311784">
                  <a:moveTo>
                    <a:pt x="338523" y="0"/>
                  </a:moveTo>
                  <a:lnTo>
                    <a:pt x="310809" y="3151"/>
                  </a:lnTo>
                  <a:lnTo>
                    <a:pt x="285733" y="12610"/>
                  </a:lnTo>
                  <a:lnTo>
                    <a:pt x="263293" y="28381"/>
                  </a:lnTo>
                  <a:lnTo>
                    <a:pt x="243489" y="50469"/>
                  </a:lnTo>
                  <a:lnTo>
                    <a:pt x="429524" y="50469"/>
                  </a:lnTo>
                  <a:lnTo>
                    <a:pt x="414664" y="25526"/>
                  </a:lnTo>
                  <a:lnTo>
                    <a:pt x="382949" y="6380"/>
                  </a:lnTo>
                  <a:lnTo>
                    <a:pt x="338523" y="0"/>
                  </a:lnTo>
                  <a:close/>
                </a:path>
              </a:pathLst>
            </a:custGeom>
            <a:solidFill>
              <a:srgbClr val="FFFFFF"/>
            </a:solidFill>
          </p:spPr>
          <p:txBody>
            <a:bodyPr wrap="square" lIns="0" tIns="0" rIns="0" bIns="0" rtlCol="0"/>
            <a:lstStyle/>
            <a:p>
              <a:endParaRPr dirty="0"/>
            </a:p>
          </p:txBody>
        </p:sp>
        <p:sp>
          <p:nvSpPr>
            <p:cNvPr id="93" name="object 36">
              <a:extLst>
                <a:ext uri="{FF2B5EF4-FFF2-40B4-BE49-F238E27FC236}">
                  <a16:creationId xmlns:a16="http://schemas.microsoft.com/office/drawing/2014/main" xmlns="" id="{9EDD01E4-DF58-4000-A4B1-6ECD59D259C8}"/>
                </a:ext>
              </a:extLst>
            </p:cNvPr>
            <p:cNvSpPr/>
            <p:nvPr/>
          </p:nvSpPr>
          <p:spPr>
            <a:xfrm>
              <a:off x="17744051" y="820846"/>
              <a:ext cx="0" cy="303530"/>
            </a:xfrm>
            <a:custGeom>
              <a:avLst/>
              <a:gdLst/>
              <a:ahLst/>
              <a:cxnLst/>
              <a:rect l="l" t="t" r="r" b="b"/>
              <a:pathLst>
                <a:path h="303530">
                  <a:moveTo>
                    <a:pt x="0" y="0"/>
                  </a:moveTo>
                  <a:lnTo>
                    <a:pt x="0" y="303331"/>
                  </a:lnTo>
                </a:path>
              </a:pathLst>
            </a:custGeom>
            <a:ln w="66835">
              <a:solidFill>
                <a:srgbClr val="FFFFFF"/>
              </a:solidFill>
            </a:ln>
          </p:spPr>
          <p:txBody>
            <a:bodyPr wrap="square" lIns="0" tIns="0" rIns="0" bIns="0" rtlCol="0"/>
            <a:lstStyle/>
            <a:p>
              <a:endParaRPr dirty="0"/>
            </a:p>
          </p:txBody>
        </p:sp>
        <p:sp>
          <p:nvSpPr>
            <p:cNvPr id="94" name="object 37">
              <a:extLst>
                <a:ext uri="{FF2B5EF4-FFF2-40B4-BE49-F238E27FC236}">
                  <a16:creationId xmlns:a16="http://schemas.microsoft.com/office/drawing/2014/main" xmlns="" id="{69D41295-C6C2-470D-B831-6BB6C7A78176}"/>
                </a:ext>
              </a:extLst>
            </p:cNvPr>
            <p:cNvSpPr/>
            <p:nvPr/>
          </p:nvSpPr>
          <p:spPr>
            <a:xfrm>
              <a:off x="17710633" y="705258"/>
              <a:ext cx="67310" cy="63500"/>
            </a:xfrm>
            <a:custGeom>
              <a:avLst/>
              <a:gdLst/>
              <a:ahLst/>
              <a:cxnLst/>
              <a:rect l="l" t="t" r="r" b="b"/>
              <a:pathLst>
                <a:path w="67309" h="63500">
                  <a:moveTo>
                    <a:pt x="66835" y="0"/>
                  </a:moveTo>
                  <a:lnTo>
                    <a:pt x="0" y="0"/>
                  </a:lnTo>
                  <a:lnTo>
                    <a:pt x="0" y="63359"/>
                  </a:lnTo>
                  <a:lnTo>
                    <a:pt x="66835" y="63359"/>
                  </a:lnTo>
                  <a:lnTo>
                    <a:pt x="66835" y="0"/>
                  </a:lnTo>
                  <a:close/>
                </a:path>
              </a:pathLst>
            </a:custGeom>
            <a:solidFill>
              <a:srgbClr val="FFFFFF"/>
            </a:solidFill>
          </p:spPr>
          <p:txBody>
            <a:bodyPr wrap="square" lIns="0" tIns="0" rIns="0" bIns="0" rtlCol="0"/>
            <a:lstStyle/>
            <a:p>
              <a:endParaRPr dirty="0"/>
            </a:p>
          </p:txBody>
        </p:sp>
        <p:sp>
          <p:nvSpPr>
            <p:cNvPr id="95" name="object 38">
              <a:extLst>
                <a:ext uri="{FF2B5EF4-FFF2-40B4-BE49-F238E27FC236}">
                  <a16:creationId xmlns:a16="http://schemas.microsoft.com/office/drawing/2014/main" xmlns="" id="{8F5859E1-115B-48C0-9A9C-88E86783A445}"/>
                </a:ext>
              </a:extLst>
            </p:cNvPr>
            <p:cNvSpPr/>
            <p:nvPr/>
          </p:nvSpPr>
          <p:spPr>
            <a:xfrm>
              <a:off x="17802525" y="812584"/>
              <a:ext cx="270510" cy="320040"/>
            </a:xfrm>
            <a:custGeom>
              <a:avLst/>
              <a:gdLst/>
              <a:ahLst/>
              <a:cxnLst/>
              <a:rect l="l" t="t" r="r" b="b"/>
              <a:pathLst>
                <a:path w="270509" h="320040">
                  <a:moveTo>
                    <a:pt x="66898" y="214213"/>
                  </a:moveTo>
                  <a:lnTo>
                    <a:pt x="0" y="214213"/>
                  </a:lnTo>
                  <a:lnTo>
                    <a:pt x="2898" y="238545"/>
                  </a:lnTo>
                  <a:lnTo>
                    <a:pt x="22556" y="278429"/>
                  </a:lnTo>
                  <a:lnTo>
                    <a:pt x="58464" y="305287"/>
                  </a:lnTo>
                  <a:lnTo>
                    <a:pt x="106000" y="318198"/>
                  </a:lnTo>
                  <a:lnTo>
                    <a:pt x="134404" y="319812"/>
                  </a:lnTo>
                  <a:lnTo>
                    <a:pt x="160583" y="318417"/>
                  </a:lnTo>
                  <a:lnTo>
                    <a:pt x="206353" y="307249"/>
                  </a:lnTo>
                  <a:lnTo>
                    <a:pt x="245160" y="282815"/>
                  </a:lnTo>
                  <a:lnTo>
                    <a:pt x="257537" y="266965"/>
                  </a:lnTo>
                  <a:lnTo>
                    <a:pt x="135577" y="266965"/>
                  </a:lnTo>
                  <a:lnTo>
                    <a:pt x="107497" y="263670"/>
                  </a:lnTo>
                  <a:lnTo>
                    <a:pt x="86701" y="253782"/>
                  </a:lnTo>
                  <a:lnTo>
                    <a:pt x="73173" y="237298"/>
                  </a:lnTo>
                  <a:lnTo>
                    <a:pt x="66898" y="214213"/>
                  </a:lnTo>
                  <a:close/>
                </a:path>
                <a:path w="270509" h="320040">
                  <a:moveTo>
                    <a:pt x="133210" y="0"/>
                  </a:moveTo>
                  <a:lnTo>
                    <a:pt x="87291" y="4697"/>
                  </a:lnTo>
                  <a:lnTo>
                    <a:pt x="49296" y="18795"/>
                  </a:lnTo>
                  <a:lnTo>
                    <a:pt x="17144" y="47261"/>
                  </a:lnTo>
                  <a:lnTo>
                    <a:pt x="6439" y="86887"/>
                  </a:lnTo>
                  <a:lnTo>
                    <a:pt x="8349" y="106492"/>
                  </a:lnTo>
                  <a:lnTo>
                    <a:pt x="36983" y="150791"/>
                  </a:lnTo>
                  <a:lnTo>
                    <a:pt x="82539" y="171273"/>
                  </a:lnTo>
                  <a:lnTo>
                    <a:pt x="151234" y="187800"/>
                  </a:lnTo>
                  <a:lnTo>
                    <a:pt x="164684" y="191175"/>
                  </a:lnTo>
                  <a:lnTo>
                    <a:pt x="200610" y="216372"/>
                  </a:lnTo>
                  <a:lnTo>
                    <a:pt x="203030" y="227082"/>
                  </a:lnTo>
                  <a:lnTo>
                    <a:pt x="199452" y="244542"/>
                  </a:lnTo>
                  <a:lnTo>
                    <a:pt x="187012" y="257005"/>
                  </a:lnTo>
                  <a:lnTo>
                    <a:pt x="165718" y="264476"/>
                  </a:lnTo>
                  <a:lnTo>
                    <a:pt x="135577" y="266965"/>
                  </a:lnTo>
                  <a:lnTo>
                    <a:pt x="257537" y="266965"/>
                  </a:lnTo>
                  <a:lnTo>
                    <a:pt x="258900" y="265219"/>
                  </a:lnTo>
                  <a:lnTo>
                    <a:pt x="267147" y="244682"/>
                  </a:lnTo>
                  <a:lnTo>
                    <a:pt x="269897" y="221207"/>
                  </a:lnTo>
                  <a:lnTo>
                    <a:pt x="267988" y="202117"/>
                  </a:lnTo>
                  <a:lnTo>
                    <a:pt x="239395" y="158466"/>
                  </a:lnTo>
                  <a:lnTo>
                    <a:pt x="193285" y="138211"/>
                  </a:lnTo>
                  <a:lnTo>
                    <a:pt x="145927" y="127024"/>
                  </a:lnTo>
                  <a:lnTo>
                    <a:pt x="126027" y="122497"/>
                  </a:lnTo>
                  <a:lnTo>
                    <a:pt x="81107" y="102983"/>
                  </a:lnTo>
                  <a:lnTo>
                    <a:pt x="73338" y="83934"/>
                  </a:lnTo>
                  <a:lnTo>
                    <a:pt x="76790" y="70329"/>
                  </a:lnTo>
                  <a:lnTo>
                    <a:pt x="87142" y="60610"/>
                  </a:lnTo>
                  <a:lnTo>
                    <a:pt x="104388" y="54779"/>
                  </a:lnTo>
                  <a:lnTo>
                    <a:pt x="128519" y="52836"/>
                  </a:lnTo>
                  <a:lnTo>
                    <a:pt x="247309" y="52836"/>
                  </a:lnTo>
                  <a:lnTo>
                    <a:pt x="246597" y="51236"/>
                  </a:lnTo>
                  <a:lnTo>
                    <a:pt x="217082" y="21161"/>
                  </a:lnTo>
                  <a:lnTo>
                    <a:pt x="179701" y="5287"/>
                  </a:lnTo>
                  <a:lnTo>
                    <a:pt x="157597" y="1321"/>
                  </a:lnTo>
                  <a:lnTo>
                    <a:pt x="133210" y="0"/>
                  </a:lnTo>
                  <a:close/>
                </a:path>
                <a:path w="270509" h="320040">
                  <a:moveTo>
                    <a:pt x="247309" y="52836"/>
                  </a:moveTo>
                  <a:lnTo>
                    <a:pt x="128519" y="52836"/>
                  </a:lnTo>
                  <a:lnTo>
                    <a:pt x="152368" y="55366"/>
                  </a:lnTo>
                  <a:lnTo>
                    <a:pt x="170589" y="62954"/>
                  </a:lnTo>
                  <a:lnTo>
                    <a:pt x="183174" y="75598"/>
                  </a:lnTo>
                  <a:lnTo>
                    <a:pt x="190119" y="93295"/>
                  </a:lnTo>
                  <a:lnTo>
                    <a:pt x="259950" y="93295"/>
                  </a:lnTo>
                  <a:lnTo>
                    <a:pt x="255301" y="70777"/>
                  </a:lnTo>
                  <a:lnTo>
                    <a:pt x="247309" y="52836"/>
                  </a:lnTo>
                  <a:close/>
                </a:path>
              </a:pathLst>
            </a:custGeom>
            <a:solidFill>
              <a:srgbClr val="FFFFFF"/>
            </a:solidFill>
          </p:spPr>
          <p:txBody>
            <a:bodyPr wrap="square" lIns="0" tIns="0" rIns="0" bIns="0" rtlCol="0"/>
            <a:lstStyle/>
            <a:p>
              <a:endParaRPr dirty="0"/>
            </a:p>
          </p:txBody>
        </p:sp>
        <p:sp>
          <p:nvSpPr>
            <p:cNvPr id="96" name="object 39">
              <a:extLst>
                <a:ext uri="{FF2B5EF4-FFF2-40B4-BE49-F238E27FC236}">
                  <a16:creationId xmlns:a16="http://schemas.microsoft.com/office/drawing/2014/main" xmlns="" id="{4F6EAE77-0284-4017-BD99-B97E3C7694CA}"/>
                </a:ext>
              </a:extLst>
            </p:cNvPr>
            <p:cNvSpPr/>
            <p:nvPr/>
          </p:nvSpPr>
          <p:spPr>
            <a:xfrm>
              <a:off x="18093277" y="812006"/>
              <a:ext cx="304165" cy="321310"/>
            </a:xfrm>
            <a:custGeom>
              <a:avLst/>
              <a:gdLst/>
              <a:ahLst/>
              <a:cxnLst/>
              <a:rect l="l" t="t" r="r" b="b"/>
              <a:pathLst>
                <a:path w="304165" h="321309">
                  <a:moveTo>
                    <a:pt x="263545" y="52825"/>
                  </a:moveTo>
                  <a:lnTo>
                    <a:pt x="145524" y="52825"/>
                  </a:lnTo>
                  <a:lnTo>
                    <a:pt x="172994" y="55429"/>
                  </a:lnTo>
                  <a:lnTo>
                    <a:pt x="192632" y="63240"/>
                  </a:lnTo>
                  <a:lnTo>
                    <a:pt x="204426" y="76259"/>
                  </a:lnTo>
                  <a:lnTo>
                    <a:pt x="208360" y="94489"/>
                  </a:lnTo>
                  <a:lnTo>
                    <a:pt x="206661" y="105994"/>
                  </a:lnTo>
                  <a:lnTo>
                    <a:pt x="169308" y="129696"/>
                  </a:lnTo>
                  <a:lnTo>
                    <a:pt x="140770" y="133471"/>
                  </a:lnTo>
                  <a:lnTo>
                    <a:pt x="131286" y="134823"/>
                  </a:lnTo>
                  <a:lnTo>
                    <a:pt x="123494" y="136104"/>
                  </a:lnTo>
                  <a:lnTo>
                    <a:pt x="117399" y="137346"/>
                  </a:lnTo>
                  <a:lnTo>
                    <a:pt x="91710" y="141059"/>
                  </a:lnTo>
                  <a:lnTo>
                    <a:pt x="51798" y="151636"/>
                  </a:lnTo>
                  <a:lnTo>
                    <a:pt x="9391" y="188203"/>
                  </a:lnTo>
                  <a:lnTo>
                    <a:pt x="0" y="231783"/>
                  </a:lnTo>
                  <a:lnTo>
                    <a:pt x="1980" y="252023"/>
                  </a:lnTo>
                  <a:lnTo>
                    <a:pt x="31674" y="298661"/>
                  </a:lnTo>
                  <a:lnTo>
                    <a:pt x="83403" y="319552"/>
                  </a:lnTo>
                  <a:lnTo>
                    <a:pt x="104457" y="320943"/>
                  </a:lnTo>
                  <a:lnTo>
                    <a:pt x="136331" y="318635"/>
                  </a:lnTo>
                  <a:lnTo>
                    <a:pt x="164463" y="311707"/>
                  </a:lnTo>
                  <a:lnTo>
                    <a:pt x="188853" y="300154"/>
                  </a:lnTo>
                  <a:lnTo>
                    <a:pt x="209501" y="283970"/>
                  </a:lnTo>
                  <a:lnTo>
                    <a:pt x="303948" y="283970"/>
                  </a:lnTo>
                  <a:lnTo>
                    <a:pt x="303948" y="268148"/>
                  </a:lnTo>
                  <a:lnTo>
                    <a:pt x="129106" y="268148"/>
                  </a:lnTo>
                  <a:lnTo>
                    <a:pt x="118032" y="267633"/>
                  </a:lnTo>
                  <a:lnTo>
                    <a:pt x="79435" y="254046"/>
                  </a:lnTo>
                  <a:lnTo>
                    <a:pt x="66898" y="228830"/>
                  </a:lnTo>
                  <a:lnTo>
                    <a:pt x="70349" y="210066"/>
                  </a:lnTo>
                  <a:lnTo>
                    <a:pt x="80695" y="195412"/>
                  </a:lnTo>
                  <a:lnTo>
                    <a:pt x="97948" y="184853"/>
                  </a:lnTo>
                  <a:lnTo>
                    <a:pt x="122111" y="178392"/>
                  </a:lnTo>
                  <a:lnTo>
                    <a:pt x="149185" y="175133"/>
                  </a:lnTo>
                  <a:lnTo>
                    <a:pt x="171901" y="171205"/>
                  </a:lnTo>
                  <a:lnTo>
                    <a:pt x="190238" y="166620"/>
                  </a:lnTo>
                  <a:lnTo>
                    <a:pt x="204171" y="161387"/>
                  </a:lnTo>
                  <a:lnTo>
                    <a:pt x="271677" y="161387"/>
                  </a:lnTo>
                  <a:lnTo>
                    <a:pt x="271677" y="88594"/>
                  </a:lnTo>
                  <a:lnTo>
                    <a:pt x="269257" y="67380"/>
                  </a:lnTo>
                  <a:lnTo>
                    <a:pt x="263545" y="52825"/>
                  </a:lnTo>
                  <a:close/>
                </a:path>
                <a:path w="304165" h="321309">
                  <a:moveTo>
                    <a:pt x="303948" y="283970"/>
                  </a:moveTo>
                  <a:lnTo>
                    <a:pt x="209501" y="283970"/>
                  </a:lnTo>
                  <a:lnTo>
                    <a:pt x="215381" y="300154"/>
                  </a:lnTo>
                  <a:lnTo>
                    <a:pt x="226042" y="311707"/>
                  </a:lnTo>
                  <a:lnTo>
                    <a:pt x="241474" y="318635"/>
                  </a:lnTo>
                  <a:lnTo>
                    <a:pt x="261667" y="320943"/>
                  </a:lnTo>
                  <a:lnTo>
                    <a:pt x="272025" y="320464"/>
                  </a:lnTo>
                  <a:lnTo>
                    <a:pt x="282533" y="319028"/>
                  </a:lnTo>
                  <a:lnTo>
                    <a:pt x="293178" y="316636"/>
                  </a:lnTo>
                  <a:lnTo>
                    <a:pt x="303948" y="313288"/>
                  </a:lnTo>
                  <a:lnTo>
                    <a:pt x="303948" y="283970"/>
                  </a:lnTo>
                  <a:close/>
                </a:path>
                <a:path w="304165" h="321309">
                  <a:moveTo>
                    <a:pt x="271677" y="161387"/>
                  </a:moveTo>
                  <a:lnTo>
                    <a:pt x="204171" y="161387"/>
                  </a:lnTo>
                  <a:lnTo>
                    <a:pt x="204171" y="210071"/>
                  </a:lnTo>
                  <a:lnTo>
                    <a:pt x="202524" y="223687"/>
                  </a:lnTo>
                  <a:lnTo>
                    <a:pt x="177795" y="255238"/>
                  </a:lnTo>
                  <a:lnTo>
                    <a:pt x="129106" y="268148"/>
                  </a:lnTo>
                  <a:lnTo>
                    <a:pt x="281258" y="268148"/>
                  </a:lnTo>
                  <a:lnTo>
                    <a:pt x="276986" y="266368"/>
                  </a:lnTo>
                  <a:lnTo>
                    <a:pt x="274609" y="262882"/>
                  </a:lnTo>
                  <a:lnTo>
                    <a:pt x="272651" y="259342"/>
                  </a:lnTo>
                  <a:lnTo>
                    <a:pt x="271771" y="254046"/>
                  </a:lnTo>
                  <a:lnTo>
                    <a:pt x="271677" y="161387"/>
                  </a:lnTo>
                  <a:close/>
                </a:path>
                <a:path w="304165" h="321309">
                  <a:moveTo>
                    <a:pt x="303948" y="266955"/>
                  </a:moveTo>
                  <a:lnTo>
                    <a:pt x="299257" y="267771"/>
                  </a:lnTo>
                  <a:lnTo>
                    <a:pt x="296127" y="268148"/>
                  </a:lnTo>
                  <a:lnTo>
                    <a:pt x="303948" y="268148"/>
                  </a:lnTo>
                  <a:lnTo>
                    <a:pt x="303948" y="266955"/>
                  </a:lnTo>
                  <a:close/>
                </a:path>
                <a:path w="304165" h="321309">
                  <a:moveTo>
                    <a:pt x="149660" y="0"/>
                  </a:moveTo>
                  <a:lnTo>
                    <a:pt x="97457" y="5294"/>
                  </a:lnTo>
                  <a:lnTo>
                    <a:pt x="57003" y="21151"/>
                  </a:lnTo>
                  <a:lnTo>
                    <a:pt x="24312" y="54127"/>
                  </a:lnTo>
                  <a:lnTo>
                    <a:pt x="11120" y="101515"/>
                  </a:lnTo>
                  <a:lnTo>
                    <a:pt x="78049" y="101515"/>
                  </a:lnTo>
                  <a:lnTo>
                    <a:pt x="84026" y="80209"/>
                  </a:lnTo>
                  <a:lnTo>
                    <a:pt x="97262" y="64994"/>
                  </a:lnTo>
                  <a:lnTo>
                    <a:pt x="117760" y="55867"/>
                  </a:lnTo>
                  <a:lnTo>
                    <a:pt x="145524" y="52825"/>
                  </a:lnTo>
                  <a:lnTo>
                    <a:pt x="263545" y="52825"/>
                  </a:lnTo>
                  <a:lnTo>
                    <a:pt x="261995" y="48875"/>
                  </a:lnTo>
                  <a:lnTo>
                    <a:pt x="232956" y="19978"/>
                  </a:lnTo>
                  <a:lnTo>
                    <a:pt x="195686" y="4990"/>
                  </a:lnTo>
                  <a:lnTo>
                    <a:pt x="173761" y="1247"/>
                  </a:lnTo>
                  <a:lnTo>
                    <a:pt x="149660" y="0"/>
                  </a:lnTo>
                  <a:close/>
                </a:path>
              </a:pathLst>
            </a:custGeom>
            <a:solidFill>
              <a:srgbClr val="FFFFFF"/>
            </a:solidFill>
          </p:spPr>
          <p:txBody>
            <a:bodyPr wrap="square" lIns="0" tIns="0" rIns="0" bIns="0" rtlCol="0"/>
            <a:lstStyle/>
            <a:p>
              <a:endParaRPr dirty="0"/>
            </a:p>
          </p:txBody>
        </p:sp>
        <p:sp>
          <p:nvSpPr>
            <p:cNvPr id="97" name="object 40">
              <a:extLst>
                <a:ext uri="{FF2B5EF4-FFF2-40B4-BE49-F238E27FC236}">
                  <a16:creationId xmlns:a16="http://schemas.microsoft.com/office/drawing/2014/main" xmlns="" id="{04561A7F-A6A8-41B3-9D54-C7F5AFB49759}"/>
                </a:ext>
              </a:extLst>
            </p:cNvPr>
            <p:cNvSpPr/>
            <p:nvPr/>
          </p:nvSpPr>
          <p:spPr>
            <a:xfrm>
              <a:off x="18415209" y="812584"/>
              <a:ext cx="266700" cy="311785"/>
            </a:xfrm>
            <a:custGeom>
              <a:avLst/>
              <a:gdLst/>
              <a:ahLst/>
              <a:cxnLst/>
              <a:rect l="l" t="t" r="r" b="b"/>
              <a:pathLst>
                <a:path w="266700" h="311784">
                  <a:moveTo>
                    <a:pt x="63380" y="8261"/>
                  </a:moveTo>
                  <a:lnTo>
                    <a:pt x="0" y="8261"/>
                  </a:lnTo>
                  <a:lnTo>
                    <a:pt x="0" y="311592"/>
                  </a:lnTo>
                  <a:lnTo>
                    <a:pt x="66867" y="311592"/>
                  </a:lnTo>
                  <a:lnTo>
                    <a:pt x="66867" y="132655"/>
                  </a:lnTo>
                  <a:lnTo>
                    <a:pt x="68114" y="116326"/>
                  </a:lnTo>
                  <a:lnTo>
                    <a:pt x="86866" y="75704"/>
                  </a:lnTo>
                  <a:lnTo>
                    <a:pt x="124566" y="54246"/>
                  </a:lnTo>
                  <a:lnTo>
                    <a:pt x="127389" y="53987"/>
                  </a:lnTo>
                  <a:lnTo>
                    <a:pt x="64532" y="53987"/>
                  </a:lnTo>
                  <a:lnTo>
                    <a:pt x="63380" y="52815"/>
                  </a:lnTo>
                  <a:lnTo>
                    <a:pt x="63380" y="8261"/>
                  </a:lnTo>
                  <a:close/>
                </a:path>
                <a:path w="266700" h="311784">
                  <a:moveTo>
                    <a:pt x="256242" y="52815"/>
                  </a:moveTo>
                  <a:lnTo>
                    <a:pt x="140205" y="52815"/>
                  </a:lnTo>
                  <a:lnTo>
                    <a:pt x="165268" y="57069"/>
                  </a:lnTo>
                  <a:lnTo>
                    <a:pt x="183497" y="69832"/>
                  </a:lnTo>
                  <a:lnTo>
                    <a:pt x="194901" y="91105"/>
                  </a:lnTo>
                  <a:lnTo>
                    <a:pt x="199491" y="120886"/>
                  </a:lnTo>
                  <a:lnTo>
                    <a:pt x="199491" y="311592"/>
                  </a:lnTo>
                  <a:lnTo>
                    <a:pt x="266410" y="311592"/>
                  </a:lnTo>
                  <a:lnTo>
                    <a:pt x="266410" y="103284"/>
                  </a:lnTo>
                  <a:lnTo>
                    <a:pt x="264607" y="79532"/>
                  </a:lnTo>
                  <a:lnTo>
                    <a:pt x="259201" y="58699"/>
                  </a:lnTo>
                  <a:lnTo>
                    <a:pt x="256242" y="52815"/>
                  </a:lnTo>
                  <a:close/>
                </a:path>
                <a:path w="266700" h="311784">
                  <a:moveTo>
                    <a:pt x="159031" y="0"/>
                  </a:moveTo>
                  <a:lnTo>
                    <a:pt x="129998" y="3380"/>
                  </a:lnTo>
                  <a:lnTo>
                    <a:pt x="104564" y="13513"/>
                  </a:lnTo>
                  <a:lnTo>
                    <a:pt x="82740" y="30387"/>
                  </a:lnTo>
                  <a:lnTo>
                    <a:pt x="64532" y="53987"/>
                  </a:lnTo>
                  <a:lnTo>
                    <a:pt x="127389" y="53987"/>
                  </a:lnTo>
                  <a:lnTo>
                    <a:pt x="140205" y="52815"/>
                  </a:lnTo>
                  <a:lnTo>
                    <a:pt x="256242" y="52815"/>
                  </a:lnTo>
                  <a:lnTo>
                    <a:pt x="222163" y="14568"/>
                  </a:lnTo>
                  <a:lnTo>
                    <a:pt x="182854" y="1627"/>
                  </a:lnTo>
                  <a:lnTo>
                    <a:pt x="159031" y="0"/>
                  </a:lnTo>
                  <a:close/>
                </a:path>
              </a:pathLst>
            </a:custGeom>
            <a:solidFill>
              <a:srgbClr val="FFFFFF"/>
            </a:solidFill>
          </p:spPr>
          <p:txBody>
            <a:bodyPr wrap="square" lIns="0" tIns="0" rIns="0" bIns="0" rtlCol="0"/>
            <a:lstStyle/>
            <a:p>
              <a:endParaRPr dirty="0"/>
            </a:p>
          </p:txBody>
        </p:sp>
        <p:sp>
          <p:nvSpPr>
            <p:cNvPr id="98" name="object 41">
              <a:extLst>
                <a:ext uri="{FF2B5EF4-FFF2-40B4-BE49-F238E27FC236}">
                  <a16:creationId xmlns:a16="http://schemas.microsoft.com/office/drawing/2014/main" xmlns="" id="{3967CA0E-8153-4E28-8632-A9DF9F01625C}"/>
                </a:ext>
              </a:extLst>
            </p:cNvPr>
            <p:cNvSpPr/>
            <p:nvPr/>
          </p:nvSpPr>
          <p:spPr>
            <a:xfrm>
              <a:off x="18701500" y="812006"/>
              <a:ext cx="304165" cy="321310"/>
            </a:xfrm>
            <a:custGeom>
              <a:avLst/>
              <a:gdLst/>
              <a:ahLst/>
              <a:cxnLst/>
              <a:rect l="l" t="t" r="r" b="b"/>
              <a:pathLst>
                <a:path w="304165" h="321309">
                  <a:moveTo>
                    <a:pt x="263553" y="52825"/>
                  </a:moveTo>
                  <a:lnTo>
                    <a:pt x="145534" y="52825"/>
                  </a:lnTo>
                  <a:lnTo>
                    <a:pt x="172981" y="55429"/>
                  </a:lnTo>
                  <a:lnTo>
                    <a:pt x="192600" y="63240"/>
                  </a:lnTo>
                  <a:lnTo>
                    <a:pt x="204379" y="76259"/>
                  </a:lnTo>
                  <a:lnTo>
                    <a:pt x="208307" y="94489"/>
                  </a:lnTo>
                  <a:lnTo>
                    <a:pt x="206617" y="105994"/>
                  </a:lnTo>
                  <a:lnTo>
                    <a:pt x="169293" y="129696"/>
                  </a:lnTo>
                  <a:lnTo>
                    <a:pt x="140783" y="133471"/>
                  </a:lnTo>
                  <a:lnTo>
                    <a:pt x="131276" y="134823"/>
                  </a:lnTo>
                  <a:lnTo>
                    <a:pt x="123452" y="136104"/>
                  </a:lnTo>
                  <a:lnTo>
                    <a:pt x="117315" y="137346"/>
                  </a:lnTo>
                  <a:lnTo>
                    <a:pt x="91668" y="141059"/>
                  </a:lnTo>
                  <a:lnTo>
                    <a:pt x="51779" y="151636"/>
                  </a:lnTo>
                  <a:lnTo>
                    <a:pt x="9384" y="188203"/>
                  </a:lnTo>
                  <a:lnTo>
                    <a:pt x="0" y="231783"/>
                  </a:lnTo>
                  <a:lnTo>
                    <a:pt x="1973" y="252023"/>
                  </a:lnTo>
                  <a:lnTo>
                    <a:pt x="31684" y="298661"/>
                  </a:lnTo>
                  <a:lnTo>
                    <a:pt x="83405" y="319552"/>
                  </a:lnTo>
                  <a:lnTo>
                    <a:pt x="104457" y="320943"/>
                  </a:lnTo>
                  <a:lnTo>
                    <a:pt x="136301" y="318635"/>
                  </a:lnTo>
                  <a:lnTo>
                    <a:pt x="164420" y="311707"/>
                  </a:lnTo>
                  <a:lnTo>
                    <a:pt x="188810" y="300154"/>
                  </a:lnTo>
                  <a:lnTo>
                    <a:pt x="209470" y="283970"/>
                  </a:lnTo>
                  <a:lnTo>
                    <a:pt x="303917" y="283970"/>
                  </a:lnTo>
                  <a:lnTo>
                    <a:pt x="303917" y="268148"/>
                  </a:lnTo>
                  <a:lnTo>
                    <a:pt x="129085" y="268148"/>
                  </a:lnTo>
                  <a:lnTo>
                    <a:pt x="117993" y="267633"/>
                  </a:lnTo>
                  <a:lnTo>
                    <a:pt x="79426" y="254046"/>
                  </a:lnTo>
                  <a:lnTo>
                    <a:pt x="66929" y="228830"/>
                  </a:lnTo>
                  <a:lnTo>
                    <a:pt x="70370" y="210066"/>
                  </a:lnTo>
                  <a:lnTo>
                    <a:pt x="80691" y="195412"/>
                  </a:lnTo>
                  <a:lnTo>
                    <a:pt x="97913" y="184853"/>
                  </a:lnTo>
                  <a:lnTo>
                    <a:pt x="122048" y="178392"/>
                  </a:lnTo>
                  <a:lnTo>
                    <a:pt x="149159" y="175133"/>
                  </a:lnTo>
                  <a:lnTo>
                    <a:pt x="171901" y="171205"/>
                  </a:lnTo>
                  <a:lnTo>
                    <a:pt x="190263" y="166620"/>
                  </a:lnTo>
                  <a:lnTo>
                    <a:pt x="204234" y="161387"/>
                  </a:lnTo>
                  <a:lnTo>
                    <a:pt x="271709" y="161387"/>
                  </a:lnTo>
                  <a:lnTo>
                    <a:pt x="271709" y="88594"/>
                  </a:lnTo>
                  <a:lnTo>
                    <a:pt x="269280" y="67380"/>
                  </a:lnTo>
                  <a:lnTo>
                    <a:pt x="263553" y="52825"/>
                  </a:lnTo>
                  <a:close/>
                </a:path>
                <a:path w="304165" h="321309">
                  <a:moveTo>
                    <a:pt x="303917" y="283970"/>
                  </a:moveTo>
                  <a:lnTo>
                    <a:pt x="209470" y="283970"/>
                  </a:lnTo>
                  <a:lnTo>
                    <a:pt x="215391" y="300154"/>
                  </a:lnTo>
                  <a:lnTo>
                    <a:pt x="226070" y="311707"/>
                  </a:lnTo>
                  <a:lnTo>
                    <a:pt x="241506" y="318635"/>
                  </a:lnTo>
                  <a:lnTo>
                    <a:pt x="261698" y="320943"/>
                  </a:lnTo>
                  <a:lnTo>
                    <a:pt x="272031" y="320464"/>
                  </a:lnTo>
                  <a:lnTo>
                    <a:pt x="282513" y="319028"/>
                  </a:lnTo>
                  <a:lnTo>
                    <a:pt x="293143" y="316636"/>
                  </a:lnTo>
                  <a:lnTo>
                    <a:pt x="303917" y="313288"/>
                  </a:lnTo>
                  <a:lnTo>
                    <a:pt x="303917" y="283970"/>
                  </a:lnTo>
                  <a:close/>
                </a:path>
                <a:path w="304165" h="321309">
                  <a:moveTo>
                    <a:pt x="271709" y="161387"/>
                  </a:moveTo>
                  <a:lnTo>
                    <a:pt x="204234" y="161387"/>
                  </a:lnTo>
                  <a:lnTo>
                    <a:pt x="204234" y="210071"/>
                  </a:lnTo>
                  <a:lnTo>
                    <a:pt x="202576" y="223687"/>
                  </a:lnTo>
                  <a:lnTo>
                    <a:pt x="177732" y="255238"/>
                  </a:lnTo>
                  <a:lnTo>
                    <a:pt x="129085" y="268148"/>
                  </a:lnTo>
                  <a:lnTo>
                    <a:pt x="281289" y="268148"/>
                  </a:lnTo>
                  <a:lnTo>
                    <a:pt x="276923" y="266368"/>
                  </a:lnTo>
                  <a:lnTo>
                    <a:pt x="274588" y="262882"/>
                  </a:lnTo>
                  <a:lnTo>
                    <a:pt x="272651" y="259342"/>
                  </a:lnTo>
                  <a:lnTo>
                    <a:pt x="271800" y="254046"/>
                  </a:lnTo>
                  <a:lnTo>
                    <a:pt x="271709" y="161387"/>
                  </a:lnTo>
                  <a:close/>
                </a:path>
                <a:path w="304165" h="321309">
                  <a:moveTo>
                    <a:pt x="303917" y="266955"/>
                  </a:moveTo>
                  <a:lnTo>
                    <a:pt x="299205" y="267771"/>
                  </a:lnTo>
                  <a:lnTo>
                    <a:pt x="296158" y="268148"/>
                  </a:lnTo>
                  <a:lnTo>
                    <a:pt x="303917" y="268148"/>
                  </a:lnTo>
                  <a:lnTo>
                    <a:pt x="303917" y="266955"/>
                  </a:lnTo>
                  <a:close/>
                </a:path>
                <a:path w="304165" h="321309">
                  <a:moveTo>
                    <a:pt x="149628" y="0"/>
                  </a:moveTo>
                  <a:lnTo>
                    <a:pt x="97391" y="5294"/>
                  </a:lnTo>
                  <a:lnTo>
                    <a:pt x="56940" y="21151"/>
                  </a:lnTo>
                  <a:lnTo>
                    <a:pt x="24364" y="54127"/>
                  </a:lnTo>
                  <a:lnTo>
                    <a:pt x="11130" y="101515"/>
                  </a:lnTo>
                  <a:lnTo>
                    <a:pt x="78081" y="101515"/>
                  </a:lnTo>
                  <a:lnTo>
                    <a:pt x="84041" y="80209"/>
                  </a:lnTo>
                  <a:lnTo>
                    <a:pt x="97264" y="64994"/>
                  </a:lnTo>
                  <a:lnTo>
                    <a:pt x="117758" y="55867"/>
                  </a:lnTo>
                  <a:lnTo>
                    <a:pt x="145534" y="52825"/>
                  </a:lnTo>
                  <a:lnTo>
                    <a:pt x="263553" y="52825"/>
                  </a:lnTo>
                  <a:lnTo>
                    <a:pt x="261999" y="48875"/>
                  </a:lnTo>
                  <a:lnTo>
                    <a:pt x="232924" y="19978"/>
                  </a:lnTo>
                  <a:lnTo>
                    <a:pt x="195666" y="4990"/>
                  </a:lnTo>
                  <a:lnTo>
                    <a:pt x="173743" y="1247"/>
                  </a:lnTo>
                  <a:lnTo>
                    <a:pt x="149628" y="0"/>
                  </a:lnTo>
                  <a:close/>
                </a:path>
              </a:pathLst>
            </a:custGeom>
            <a:solidFill>
              <a:srgbClr val="FFFFFF"/>
            </a:solidFill>
          </p:spPr>
          <p:txBody>
            <a:bodyPr wrap="square" lIns="0" tIns="0" rIns="0" bIns="0" rtlCol="0"/>
            <a:lstStyle/>
            <a:p>
              <a:endParaRPr dirty="0"/>
            </a:p>
          </p:txBody>
        </p:sp>
        <p:sp>
          <p:nvSpPr>
            <p:cNvPr id="99" name="object 42">
              <a:extLst>
                <a:ext uri="{FF2B5EF4-FFF2-40B4-BE49-F238E27FC236}">
                  <a16:creationId xmlns:a16="http://schemas.microsoft.com/office/drawing/2014/main" xmlns="" id="{27A07C14-3BC1-40B8-B060-2DD016E432E5}"/>
                </a:ext>
              </a:extLst>
            </p:cNvPr>
            <p:cNvSpPr/>
            <p:nvPr/>
          </p:nvSpPr>
          <p:spPr>
            <a:xfrm>
              <a:off x="19023440" y="812584"/>
              <a:ext cx="177800" cy="311785"/>
            </a:xfrm>
            <a:custGeom>
              <a:avLst/>
              <a:gdLst/>
              <a:ahLst/>
              <a:cxnLst/>
              <a:rect l="l" t="t" r="r" b="b"/>
              <a:pathLst>
                <a:path w="177800" h="311784">
                  <a:moveTo>
                    <a:pt x="62793" y="8261"/>
                  </a:moveTo>
                  <a:lnTo>
                    <a:pt x="0" y="8261"/>
                  </a:lnTo>
                  <a:lnTo>
                    <a:pt x="0" y="311592"/>
                  </a:lnTo>
                  <a:lnTo>
                    <a:pt x="66835" y="311592"/>
                  </a:lnTo>
                  <a:lnTo>
                    <a:pt x="66835" y="167261"/>
                  </a:lnTo>
                  <a:lnTo>
                    <a:pt x="68353" y="144168"/>
                  </a:lnTo>
                  <a:lnTo>
                    <a:pt x="80423" y="105415"/>
                  </a:lnTo>
                  <a:lnTo>
                    <a:pt x="116891" y="69990"/>
                  </a:lnTo>
                  <a:lnTo>
                    <a:pt x="126449" y="66898"/>
                  </a:lnTo>
                  <a:lnTo>
                    <a:pt x="62793" y="66898"/>
                  </a:lnTo>
                  <a:lnTo>
                    <a:pt x="62793" y="8261"/>
                  </a:lnTo>
                  <a:close/>
                </a:path>
                <a:path w="177800" h="311784">
                  <a:moveTo>
                    <a:pt x="156445" y="0"/>
                  </a:moveTo>
                  <a:lnTo>
                    <a:pt x="152529" y="0"/>
                  </a:lnTo>
                  <a:lnTo>
                    <a:pt x="138030" y="1322"/>
                  </a:lnTo>
                  <a:lnTo>
                    <a:pt x="96227" y="21130"/>
                  </a:lnTo>
                  <a:lnTo>
                    <a:pt x="68184" y="54584"/>
                  </a:lnTo>
                  <a:lnTo>
                    <a:pt x="63966" y="66898"/>
                  </a:lnTo>
                  <a:lnTo>
                    <a:pt x="126449" y="66898"/>
                  </a:lnTo>
                  <a:lnTo>
                    <a:pt x="132190" y="65041"/>
                  </a:lnTo>
                  <a:lnTo>
                    <a:pt x="149042" y="63390"/>
                  </a:lnTo>
                  <a:lnTo>
                    <a:pt x="177764" y="63390"/>
                  </a:lnTo>
                  <a:lnTo>
                    <a:pt x="177764" y="1790"/>
                  </a:lnTo>
                  <a:lnTo>
                    <a:pt x="164885" y="617"/>
                  </a:lnTo>
                  <a:lnTo>
                    <a:pt x="156445" y="0"/>
                  </a:lnTo>
                  <a:close/>
                </a:path>
                <a:path w="177800" h="311784">
                  <a:moveTo>
                    <a:pt x="177764" y="63390"/>
                  </a:moveTo>
                  <a:lnTo>
                    <a:pt x="149042" y="63390"/>
                  </a:lnTo>
                  <a:lnTo>
                    <a:pt x="155649" y="63570"/>
                  </a:lnTo>
                  <a:lnTo>
                    <a:pt x="162637" y="64113"/>
                  </a:lnTo>
                  <a:lnTo>
                    <a:pt x="170105" y="65041"/>
                  </a:lnTo>
                  <a:lnTo>
                    <a:pt x="177764" y="66312"/>
                  </a:lnTo>
                  <a:lnTo>
                    <a:pt x="177764" y="63390"/>
                  </a:lnTo>
                  <a:close/>
                </a:path>
              </a:pathLst>
            </a:custGeom>
            <a:solidFill>
              <a:srgbClr val="FFFFFF"/>
            </a:solidFill>
          </p:spPr>
          <p:txBody>
            <a:bodyPr wrap="square" lIns="0" tIns="0" rIns="0" bIns="0" rtlCol="0"/>
            <a:lstStyle/>
            <a:p>
              <a:endParaRPr dirty="0"/>
            </a:p>
          </p:txBody>
        </p:sp>
        <p:sp>
          <p:nvSpPr>
            <p:cNvPr id="100" name="object 43">
              <a:extLst>
                <a:ext uri="{FF2B5EF4-FFF2-40B4-BE49-F238E27FC236}">
                  <a16:creationId xmlns:a16="http://schemas.microsoft.com/office/drawing/2014/main" xmlns="" id="{909AD7A7-3627-4741-B704-A9BAA20F4674}"/>
                </a:ext>
              </a:extLst>
            </p:cNvPr>
            <p:cNvSpPr/>
            <p:nvPr/>
          </p:nvSpPr>
          <p:spPr>
            <a:xfrm>
              <a:off x="16633873" y="706548"/>
              <a:ext cx="291465" cy="417830"/>
            </a:xfrm>
            <a:custGeom>
              <a:avLst/>
              <a:gdLst/>
              <a:ahLst/>
              <a:cxnLst/>
              <a:rect l="l" t="t" r="r" b="b"/>
              <a:pathLst>
                <a:path w="291465" h="417830">
                  <a:moveTo>
                    <a:pt x="291362" y="0"/>
                  </a:moveTo>
                  <a:lnTo>
                    <a:pt x="84583" y="0"/>
                  </a:lnTo>
                  <a:lnTo>
                    <a:pt x="83997" y="62"/>
                  </a:lnTo>
                  <a:lnTo>
                    <a:pt x="36480" y="8950"/>
                  </a:lnTo>
                  <a:lnTo>
                    <a:pt x="6277" y="45209"/>
                  </a:lnTo>
                  <a:lnTo>
                    <a:pt x="0" y="90049"/>
                  </a:lnTo>
                  <a:lnTo>
                    <a:pt x="94" y="417631"/>
                  </a:lnTo>
                  <a:lnTo>
                    <a:pt x="73924" y="417631"/>
                  </a:lnTo>
                  <a:lnTo>
                    <a:pt x="73924" y="232223"/>
                  </a:lnTo>
                  <a:lnTo>
                    <a:pt x="264861" y="232223"/>
                  </a:lnTo>
                  <a:lnTo>
                    <a:pt x="264861" y="172549"/>
                  </a:lnTo>
                  <a:lnTo>
                    <a:pt x="73924" y="172549"/>
                  </a:lnTo>
                  <a:lnTo>
                    <a:pt x="73924" y="63202"/>
                  </a:lnTo>
                  <a:lnTo>
                    <a:pt x="291362" y="63202"/>
                  </a:lnTo>
                  <a:lnTo>
                    <a:pt x="291362" y="0"/>
                  </a:lnTo>
                  <a:close/>
                </a:path>
              </a:pathLst>
            </a:custGeom>
            <a:solidFill>
              <a:srgbClr val="FFFFFF"/>
            </a:solidFill>
          </p:spPr>
          <p:txBody>
            <a:bodyPr wrap="square" lIns="0" tIns="0" rIns="0" bIns="0" rtlCol="0"/>
            <a:lstStyle/>
            <a:p>
              <a:endParaRPr dirty="0"/>
            </a:p>
          </p:txBody>
        </p:sp>
        <p:sp>
          <p:nvSpPr>
            <p:cNvPr id="101" name="object 44">
              <a:extLst>
                <a:ext uri="{FF2B5EF4-FFF2-40B4-BE49-F238E27FC236}">
                  <a16:creationId xmlns:a16="http://schemas.microsoft.com/office/drawing/2014/main" xmlns="" id="{9400EA50-02A6-4FDD-A6D6-0581354A3DDA}"/>
                </a:ext>
              </a:extLst>
            </p:cNvPr>
            <p:cNvSpPr/>
            <p:nvPr/>
          </p:nvSpPr>
          <p:spPr>
            <a:xfrm>
              <a:off x="18934937" y="1213003"/>
              <a:ext cx="31115" cy="26670"/>
            </a:xfrm>
            <a:custGeom>
              <a:avLst/>
              <a:gdLst/>
              <a:ahLst/>
              <a:cxnLst/>
              <a:rect l="l" t="t" r="r" b="b"/>
              <a:pathLst>
                <a:path w="31115" h="26669">
                  <a:moveTo>
                    <a:pt x="17894" y="0"/>
                  </a:moveTo>
                  <a:lnTo>
                    <a:pt x="0" y="0"/>
                  </a:lnTo>
                  <a:lnTo>
                    <a:pt x="0" y="26114"/>
                  </a:lnTo>
                  <a:lnTo>
                    <a:pt x="24742" y="26114"/>
                  </a:lnTo>
                  <a:lnTo>
                    <a:pt x="30564" y="21716"/>
                  </a:lnTo>
                  <a:lnTo>
                    <a:pt x="30564" y="8366"/>
                  </a:lnTo>
                  <a:lnTo>
                    <a:pt x="29077" y="5088"/>
                  </a:lnTo>
                  <a:lnTo>
                    <a:pt x="26177" y="3036"/>
                  </a:lnTo>
                  <a:lnTo>
                    <a:pt x="23161" y="1026"/>
                  </a:lnTo>
                  <a:lnTo>
                    <a:pt x="17894" y="0"/>
                  </a:lnTo>
                  <a:close/>
                </a:path>
              </a:pathLst>
            </a:custGeom>
            <a:solidFill>
              <a:srgbClr val="FFFFFF"/>
            </a:solidFill>
          </p:spPr>
          <p:txBody>
            <a:bodyPr wrap="square" lIns="0" tIns="0" rIns="0" bIns="0" rtlCol="0"/>
            <a:lstStyle/>
            <a:p>
              <a:endParaRPr dirty="0"/>
            </a:p>
          </p:txBody>
        </p:sp>
        <p:sp>
          <p:nvSpPr>
            <p:cNvPr id="102" name="object 45">
              <a:extLst>
                <a:ext uri="{FF2B5EF4-FFF2-40B4-BE49-F238E27FC236}">
                  <a16:creationId xmlns:a16="http://schemas.microsoft.com/office/drawing/2014/main" xmlns="" id="{51CAD48D-5CF4-4BB2-834E-82C18119AB8D}"/>
                </a:ext>
              </a:extLst>
            </p:cNvPr>
            <p:cNvSpPr/>
            <p:nvPr/>
          </p:nvSpPr>
          <p:spPr>
            <a:xfrm>
              <a:off x="16536770" y="1179014"/>
              <a:ext cx="2694940" cy="135890"/>
            </a:xfrm>
            <a:custGeom>
              <a:avLst/>
              <a:gdLst/>
              <a:ahLst/>
              <a:cxnLst/>
              <a:rect l="l" t="t" r="r" b="b"/>
              <a:pathLst>
                <a:path w="2694940" h="135890">
                  <a:moveTo>
                    <a:pt x="2673635" y="0"/>
                  </a:moveTo>
                  <a:lnTo>
                    <a:pt x="65139" y="0"/>
                  </a:lnTo>
                  <a:lnTo>
                    <a:pt x="52019" y="2376"/>
                  </a:lnTo>
                  <a:lnTo>
                    <a:pt x="24679" y="29590"/>
                  </a:lnTo>
                  <a:lnTo>
                    <a:pt x="1842" y="111944"/>
                  </a:lnTo>
                  <a:lnTo>
                    <a:pt x="0" y="118718"/>
                  </a:lnTo>
                  <a:lnTo>
                    <a:pt x="1057" y="124561"/>
                  </a:lnTo>
                  <a:lnTo>
                    <a:pt x="4512" y="128959"/>
                  </a:lnTo>
                  <a:lnTo>
                    <a:pt x="7989" y="133273"/>
                  </a:lnTo>
                  <a:lnTo>
                    <a:pt x="13936" y="135692"/>
                  </a:lnTo>
                  <a:lnTo>
                    <a:pt x="2629333" y="135692"/>
                  </a:lnTo>
                  <a:lnTo>
                    <a:pt x="2642390" y="133320"/>
                  </a:lnTo>
                  <a:lnTo>
                    <a:pt x="2652498" y="127933"/>
                  </a:lnTo>
                  <a:lnTo>
                    <a:pt x="2531881" y="127933"/>
                  </a:lnTo>
                  <a:lnTo>
                    <a:pt x="2522608" y="127253"/>
                  </a:lnTo>
                  <a:lnTo>
                    <a:pt x="2517367" y="126153"/>
                  </a:lnTo>
                  <a:lnTo>
                    <a:pt x="2245942" y="126153"/>
                  </a:lnTo>
                  <a:lnTo>
                    <a:pt x="2245942" y="13172"/>
                  </a:lnTo>
                  <a:lnTo>
                    <a:pt x="2517898" y="13172"/>
                  </a:lnTo>
                  <a:lnTo>
                    <a:pt x="2523902" y="11972"/>
                  </a:lnTo>
                  <a:lnTo>
                    <a:pt x="2533200" y="11413"/>
                  </a:lnTo>
                  <a:lnTo>
                    <a:pt x="2693425" y="11413"/>
                  </a:lnTo>
                  <a:lnTo>
                    <a:pt x="2693373" y="11120"/>
                  </a:lnTo>
                  <a:lnTo>
                    <a:pt x="2689939" y="6711"/>
                  </a:lnTo>
                  <a:lnTo>
                    <a:pt x="2686483" y="2450"/>
                  </a:lnTo>
                  <a:lnTo>
                    <a:pt x="2680724" y="52"/>
                  </a:lnTo>
                  <a:lnTo>
                    <a:pt x="2673635" y="0"/>
                  </a:lnTo>
                  <a:close/>
                </a:path>
                <a:path w="2694940" h="135890">
                  <a:moveTo>
                    <a:pt x="2535535" y="32197"/>
                  </a:moveTo>
                  <a:lnTo>
                    <a:pt x="2530383" y="32197"/>
                  </a:lnTo>
                  <a:lnTo>
                    <a:pt x="2526310" y="33014"/>
                  </a:lnTo>
                  <a:lnTo>
                    <a:pt x="2523357" y="34805"/>
                  </a:lnTo>
                  <a:lnTo>
                    <a:pt x="2520373" y="36532"/>
                  </a:lnTo>
                  <a:lnTo>
                    <a:pt x="2518939" y="38752"/>
                  </a:lnTo>
                  <a:lnTo>
                    <a:pt x="2518939" y="45841"/>
                  </a:lnTo>
                  <a:lnTo>
                    <a:pt x="2523828" y="49967"/>
                  </a:lnTo>
                  <a:lnTo>
                    <a:pt x="2543879" y="57819"/>
                  </a:lnTo>
                  <a:lnTo>
                    <a:pt x="2551938" y="61191"/>
                  </a:lnTo>
                  <a:lnTo>
                    <a:pt x="2576759" y="93180"/>
                  </a:lnTo>
                  <a:lnTo>
                    <a:pt x="2576079" y="100138"/>
                  </a:lnTo>
                  <a:lnTo>
                    <a:pt x="2542722" y="127299"/>
                  </a:lnTo>
                  <a:lnTo>
                    <a:pt x="2531881" y="127933"/>
                  </a:lnTo>
                  <a:lnTo>
                    <a:pt x="2652498" y="127933"/>
                  </a:lnTo>
                  <a:lnTo>
                    <a:pt x="2654436" y="126900"/>
                  </a:lnTo>
                  <a:lnTo>
                    <a:pt x="2664052" y="117479"/>
                  </a:lnTo>
                  <a:lnTo>
                    <a:pt x="2669824" y="106101"/>
                  </a:lnTo>
                  <a:lnTo>
                    <a:pt x="2687382" y="42616"/>
                  </a:lnTo>
                  <a:lnTo>
                    <a:pt x="2571544" y="42616"/>
                  </a:lnTo>
                  <a:lnTo>
                    <a:pt x="2560895" y="38051"/>
                  </a:lnTo>
                  <a:lnTo>
                    <a:pt x="2551345" y="34796"/>
                  </a:lnTo>
                  <a:lnTo>
                    <a:pt x="2542891" y="32846"/>
                  </a:lnTo>
                  <a:lnTo>
                    <a:pt x="2535535" y="32197"/>
                  </a:lnTo>
                  <a:close/>
                </a:path>
                <a:path w="2694940" h="135890">
                  <a:moveTo>
                    <a:pt x="2369980" y="13172"/>
                  </a:moveTo>
                  <a:lnTo>
                    <a:pt x="2328724" y="13172"/>
                  </a:lnTo>
                  <a:lnTo>
                    <a:pt x="2328724" y="33988"/>
                  </a:lnTo>
                  <a:lnTo>
                    <a:pt x="2274182" y="33988"/>
                  </a:lnTo>
                  <a:lnTo>
                    <a:pt x="2274182" y="57705"/>
                  </a:lnTo>
                  <a:lnTo>
                    <a:pt x="2326065" y="57705"/>
                  </a:lnTo>
                  <a:lnTo>
                    <a:pt x="2326065" y="78489"/>
                  </a:lnTo>
                  <a:lnTo>
                    <a:pt x="2274182" y="78489"/>
                  </a:lnTo>
                  <a:lnTo>
                    <a:pt x="2274182" y="105389"/>
                  </a:lnTo>
                  <a:lnTo>
                    <a:pt x="2330044" y="105389"/>
                  </a:lnTo>
                  <a:lnTo>
                    <a:pt x="2330044" y="126153"/>
                  </a:lnTo>
                  <a:lnTo>
                    <a:pt x="2369980" y="126153"/>
                  </a:lnTo>
                  <a:lnTo>
                    <a:pt x="2369980" y="13172"/>
                  </a:lnTo>
                  <a:close/>
                </a:path>
                <a:path w="2694940" h="135890">
                  <a:moveTo>
                    <a:pt x="2517898" y="13172"/>
                  </a:moveTo>
                  <a:lnTo>
                    <a:pt x="2419455" y="13172"/>
                  </a:lnTo>
                  <a:lnTo>
                    <a:pt x="2428144" y="13798"/>
                  </a:lnTo>
                  <a:lnTo>
                    <a:pt x="2435762" y="15676"/>
                  </a:lnTo>
                  <a:lnTo>
                    <a:pt x="2457893" y="46815"/>
                  </a:lnTo>
                  <a:lnTo>
                    <a:pt x="2457284" y="53510"/>
                  </a:lnTo>
                  <a:lnTo>
                    <a:pt x="2428964" y="80265"/>
                  </a:lnTo>
                  <a:lnTo>
                    <a:pt x="2420596" y="80898"/>
                  </a:lnTo>
                  <a:lnTo>
                    <a:pt x="2398178" y="80898"/>
                  </a:lnTo>
                  <a:lnTo>
                    <a:pt x="2398178" y="126153"/>
                  </a:lnTo>
                  <a:lnTo>
                    <a:pt x="2517367" y="126153"/>
                  </a:lnTo>
                  <a:lnTo>
                    <a:pt x="2512930" y="125221"/>
                  </a:lnTo>
                  <a:lnTo>
                    <a:pt x="2502845" y="121846"/>
                  </a:lnTo>
                  <a:lnTo>
                    <a:pt x="2492353" y="117137"/>
                  </a:lnTo>
                  <a:lnTo>
                    <a:pt x="2492353" y="92866"/>
                  </a:lnTo>
                  <a:lnTo>
                    <a:pt x="2547629" y="92866"/>
                  </a:lnTo>
                  <a:lnTo>
                    <a:pt x="2547629" y="92039"/>
                  </a:lnTo>
                  <a:lnTo>
                    <a:pt x="2542330" y="87588"/>
                  </a:lnTo>
                  <a:lnTo>
                    <a:pt x="2514394" y="76500"/>
                  </a:lnTo>
                  <a:lnTo>
                    <a:pt x="2510237" y="74772"/>
                  </a:lnTo>
                  <a:lnTo>
                    <a:pt x="2489714" y="50092"/>
                  </a:lnTo>
                  <a:lnTo>
                    <a:pt x="2489714" y="44030"/>
                  </a:lnTo>
                  <a:lnTo>
                    <a:pt x="2515546" y="13642"/>
                  </a:lnTo>
                  <a:lnTo>
                    <a:pt x="2517898" y="13172"/>
                  </a:lnTo>
                  <a:close/>
                </a:path>
                <a:path w="2694940" h="135890">
                  <a:moveTo>
                    <a:pt x="2547629" y="92866"/>
                  </a:moveTo>
                  <a:lnTo>
                    <a:pt x="2492353" y="92866"/>
                  </a:lnTo>
                  <a:lnTo>
                    <a:pt x="2500520" y="98133"/>
                  </a:lnTo>
                  <a:lnTo>
                    <a:pt x="2507431" y="101797"/>
                  </a:lnTo>
                  <a:lnTo>
                    <a:pt x="2512939" y="104017"/>
                  </a:lnTo>
                  <a:lnTo>
                    <a:pt x="2518436" y="106101"/>
                  </a:lnTo>
                  <a:lnTo>
                    <a:pt x="2524174" y="107148"/>
                  </a:lnTo>
                  <a:lnTo>
                    <a:pt x="2541796" y="107148"/>
                  </a:lnTo>
                  <a:lnTo>
                    <a:pt x="2547629" y="103630"/>
                  </a:lnTo>
                  <a:lnTo>
                    <a:pt x="2547629" y="92866"/>
                  </a:lnTo>
                  <a:close/>
                </a:path>
                <a:path w="2694940" h="135890">
                  <a:moveTo>
                    <a:pt x="2693425" y="11413"/>
                  </a:moveTo>
                  <a:lnTo>
                    <a:pt x="2533200" y="11413"/>
                  </a:lnTo>
                  <a:lnTo>
                    <a:pt x="2542612" y="11974"/>
                  </a:lnTo>
                  <a:lnTo>
                    <a:pt x="2552140" y="13659"/>
                  </a:lnTo>
                  <a:lnTo>
                    <a:pt x="2561785" y="16466"/>
                  </a:lnTo>
                  <a:lnTo>
                    <a:pt x="2571544" y="20397"/>
                  </a:lnTo>
                  <a:lnTo>
                    <a:pt x="2571544" y="42616"/>
                  </a:lnTo>
                  <a:lnTo>
                    <a:pt x="2687382" y="42616"/>
                  </a:lnTo>
                  <a:lnTo>
                    <a:pt x="2694420" y="17067"/>
                  </a:lnTo>
                  <a:lnTo>
                    <a:pt x="2693425" y="11413"/>
                  </a:lnTo>
                  <a:close/>
                </a:path>
              </a:pathLst>
            </a:custGeom>
            <a:solidFill>
              <a:srgbClr val="FFFFFF"/>
            </a:solidFill>
          </p:spPr>
          <p:txBody>
            <a:bodyPr wrap="square" lIns="0" tIns="0" rIns="0" bIns="0" rtlCol="0"/>
            <a:lstStyle/>
            <a:p>
              <a:endParaRPr dirty="0"/>
            </a:p>
          </p:txBody>
        </p:sp>
        <p:sp>
          <p:nvSpPr>
            <p:cNvPr id="103" name="object 46">
              <a:extLst>
                <a:ext uri="{FF2B5EF4-FFF2-40B4-BE49-F238E27FC236}">
                  <a16:creationId xmlns:a16="http://schemas.microsoft.com/office/drawing/2014/main" xmlns="" id="{AC342298-090C-4EF7-8CEA-B3CE35AF640B}"/>
                </a:ext>
              </a:extLst>
            </p:cNvPr>
            <p:cNvSpPr/>
            <p:nvPr/>
          </p:nvSpPr>
          <p:spPr>
            <a:xfrm>
              <a:off x="16536773" y="1179011"/>
              <a:ext cx="2694940" cy="135890"/>
            </a:xfrm>
            <a:custGeom>
              <a:avLst/>
              <a:gdLst/>
              <a:ahLst/>
              <a:cxnLst/>
              <a:rect l="l" t="t" r="r" b="b"/>
              <a:pathLst>
                <a:path w="2694940" h="135890">
                  <a:moveTo>
                    <a:pt x="2673625" y="0"/>
                  </a:moveTo>
                  <a:lnTo>
                    <a:pt x="65139" y="0"/>
                  </a:lnTo>
                  <a:lnTo>
                    <a:pt x="52019" y="2378"/>
                  </a:lnTo>
                  <a:lnTo>
                    <a:pt x="24669" y="29601"/>
                  </a:lnTo>
                  <a:lnTo>
                    <a:pt x="1842" y="111954"/>
                  </a:lnTo>
                  <a:lnTo>
                    <a:pt x="0" y="118680"/>
                  </a:lnTo>
                  <a:lnTo>
                    <a:pt x="1047" y="124572"/>
                  </a:lnTo>
                  <a:lnTo>
                    <a:pt x="4502" y="128969"/>
                  </a:lnTo>
                  <a:lnTo>
                    <a:pt x="7978" y="133273"/>
                  </a:lnTo>
                  <a:lnTo>
                    <a:pt x="13926" y="135692"/>
                  </a:lnTo>
                  <a:lnTo>
                    <a:pt x="2629333" y="135692"/>
                  </a:lnTo>
                  <a:lnTo>
                    <a:pt x="2642385" y="133320"/>
                  </a:lnTo>
                  <a:lnTo>
                    <a:pt x="2652490" y="127933"/>
                  </a:lnTo>
                  <a:lnTo>
                    <a:pt x="2531870" y="127933"/>
                  </a:lnTo>
                  <a:lnTo>
                    <a:pt x="2522602" y="127253"/>
                  </a:lnTo>
                  <a:lnTo>
                    <a:pt x="2517362" y="126153"/>
                  </a:lnTo>
                  <a:lnTo>
                    <a:pt x="2245931" y="126153"/>
                  </a:lnTo>
                  <a:lnTo>
                    <a:pt x="2245931" y="13172"/>
                  </a:lnTo>
                  <a:lnTo>
                    <a:pt x="2517892" y="13172"/>
                  </a:lnTo>
                  <a:lnTo>
                    <a:pt x="2523896" y="11972"/>
                  </a:lnTo>
                  <a:lnTo>
                    <a:pt x="2533189" y="11413"/>
                  </a:lnTo>
                  <a:lnTo>
                    <a:pt x="2693413" y="11413"/>
                  </a:lnTo>
                  <a:lnTo>
                    <a:pt x="2693363" y="11130"/>
                  </a:lnTo>
                  <a:lnTo>
                    <a:pt x="2689939" y="6711"/>
                  </a:lnTo>
                  <a:lnTo>
                    <a:pt x="2686483" y="2460"/>
                  </a:lnTo>
                  <a:lnTo>
                    <a:pt x="2680714" y="52"/>
                  </a:lnTo>
                  <a:lnTo>
                    <a:pt x="2673625" y="0"/>
                  </a:lnTo>
                  <a:close/>
                </a:path>
                <a:path w="2694940" h="135890">
                  <a:moveTo>
                    <a:pt x="2535524" y="32197"/>
                  </a:moveTo>
                  <a:lnTo>
                    <a:pt x="2530383" y="32197"/>
                  </a:lnTo>
                  <a:lnTo>
                    <a:pt x="2526310" y="33025"/>
                  </a:lnTo>
                  <a:lnTo>
                    <a:pt x="2523357" y="34815"/>
                  </a:lnTo>
                  <a:lnTo>
                    <a:pt x="2520363" y="36532"/>
                  </a:lnTo>
                  <a:lnTo>
                    <a:pt x="2518939" y="38763"/>
                  </a:lnTo>
                  <a:lnTo>
                    <a:pt x="2518939" y="45841"/>
                  </a:lnTo>
                  <a:lnTo>
                    <a:pt x="2523818" y="49977"/>
                  </a:lnTo>
                  <a:lnTo>
                    <a:pt x="2543874" y="57821"/>
                  </a:lnTo>
                  <a:lnTo>
                    <a:pt x="2551936" y="61197"/>
                  </a:lnTo>
                  <a:lnTo>
                    <a:pt x="2576748" y="93190"/>
                  </a:lnTo>
                  <a:lnTo>
                    <a:pt x="2576070" y="100149"/>
                  </a:lnTo>
                  <a:lnTo>
                    <a:pt x="2542711" y="127301"/>
                  </a:lnTo>
                  <a:lnTo>
                    <a:pt x="2531870" y="127933"/>
                  </a:lnTo>
                  <a:lnTo>
                    <a:pt x="2652490" y="127933"/>
                  </a:lnTo>
                  <a:lnTo>
                    <a:pt x="2654428" y="126900"/>
                  </a:lnTo>
                  <a:lnTo>
                    <a:pt x="2664046" y="117479"/>
                  </a:lnTo>
                  <a:lnTo>
                    <a:pt x="2669824" y="106101"/>
                  </a:lnTo>
                  <a:lnTo>
                    <a:pt x="2687379" y="42626"/>
                  </a:lnTo>
                  <a:lnTo>
                    <a:pt x="2571544" y="42626"/>
                  </a:lnTo>
                  <a:lnTo>
                    <a:pt x="2560894" y="38059"/>
                  </a:lnTo>
                  <a:lnTo>
                    <a:pt x="2551339" y="34801"/>
                  </a:lnTo>
                  <a:lnTo>
                    <a:pt x="2542883" y="32848"/>
                  </a:lnTo>
                  <a:lnTo>
                    <a:pt x="2535524" y="32197"/>
                  </a:lnTo>
                  <a:close/>
                </a:path>
                <a:path w="2694940" h="135890">
                  <a:moveTo>
                    <a:pt x="2369969" y="13172"/>
                  </a:moveTo>
                  <a:lnTo>
                    <a:pt x="2328724" y="13172"/>
                  </a:lnTo>
                  <a:lnTo>
                    <a:pt x="2328724" y="33988"/>
                  </a:lnTo>
                  <a:lnTo>
                    <a:pt x="2274182" y="33988"/>
                  </a:lnTo>
                  <a:lnTo>
                    <a:pt x="2274182" y="57705"/>
                  </a:lnTo>
                  <a:lnTo>
                    <a:pt x="2326054" y="57705"/>
                  </a:lnTo>
                  <a:lnTo>
                    <a:pt x="2326054" y="78489"/>
                  </a:lnTo>
                  <a:lnTo>
                    <a:pt x="2274182" y="78489"/>
                  </a:lnTo>
                  <a:lnTo>
                    <a:pt x="2274182" y="105399"/>
                  </a:lnTo>
                  <a:lnTo>
                    <a:pt x="2330044" y="105399"/>
                  </a:lnTo>
                  <a:lnTo>
                    <a:pt x="2330044" y="126153"/>
                  </a:lnTo>
                  <a:lnTo>
                    <a:pt x="2369969" y="126153"/>
                  </a:lnTo>
                  <a:lnTo>
                    <a:pt x="2369969" y="13172"/>
                  </a:lnTo>
                  <a:close/>
                </a:path>
                <a:path w="2694940" h="135890">
                  <a:moveTo>
                    <a:pt x="2517892" y="13172"/>
                  </a:moveTo>
                  <a:lnTo>
                    <a:pt x="2419455" y="13172"/>
                  </a:lnTo>
                  <a:lnTo>
                    <a:pt x="2428142" y="13799"/>
                  </a:lnTo>
                  <a:lnTo>
                    <a:pt x="2435758" y="15680"/>
                  </a:lnTo>
                  <a:lnTo>
                    <a:pt x="2457893" y="46815"/>
                  </a:lnTo>
                  <a:lnTo>
                    <a:pt x="2457282" y="53516"/>
                  </a:lnTo>
                  <a:lnTo>
                    <a:pt x="2428964" y="80265"/>
                  </a:lnTo>
                  <a:lnTo>
                    <a:pt x="2420596" y="80898"/>
                  </a:lnTo>
                  <a:lnTo>
                    <a:pt x="2398167" y="80898"/>
                  </a:lnTo>
                  <a:lnTo>
                    <a:pt x="2398167" y="126153"/>
                  </a:lnTo>
                  <a:lnTo>
                    <a:pt x="2517362" y="126153"/>
                  </a:lnTo>
                  <a:lnTo>
                    <a:pt x="2512924" y="125221"/>
                  </a:lnTo>
                  <a:lnTo>
                    <a:pt x="2502840" y="121846"/>
                  </a:lnTo>
                  <a:lnTo>
                    <a:pt x="2492353" y="117137"/>
                  </a:lnTo>
                  <a:lnTo>
                    <a:pt x="2492353" y="92876"/>
                  </a:lnTo>
                  <a:lnTo>
                    <a:pt x="2547629" y="92876"/>
                  </a:lnTo>
                  <a:lnTo>
                    <a:pt x="2547629" y="92039"/>
                  </a:lnTo>
                  <a:lnTo>
                    <a:pt x="2542320" y="87588"/>
                  </a:lnTo>
                  <a:lnTo>
                    <a:pt x="2514394" y="76500"/>
                  </a:lnTo>
                  <a:lnTo>
                    <a:pt x="2510237" y="74772"/>
                  </a:lnTo>
                  <a:lnTo>
                    <a:pt x="2489714" y="50092"/>
                  </a:lnTo>
                  <a:lnTo>
                    <a:pt x="2489714" y="44040"/>
                  </a:lnTo>
                  <a:lnTo>
                    <a:pt x="2515541" y="13642"/>
                  </a:lnTo>
                  <a:lnTo>
                    <a:pt x="2517892" y="13172"/>
                  </a:lnTo>
                  <a:close/>
                </a:path>
                <a:path w="2694940" h="135890">
                  <a:moveTo>
                    <a:pt x="2547629" y="92876"/>
                  </a:moveTo>
                  <a:lnTo>
                    <a:pt x="2492353" y="92876"/>
                  </a:lnTo>
                  <a:lnTo>
                    <a:pt x="2500520" y="98143"/>
                  </a:lnTo>
                  <a:lnTo>
                    <a:pt x="2507431" y="101797"/>
                  </a:lnTo>
                  <a:lnTo>
                    <a:pt x="2512928" y="104017"/>
                  </a:lnTo>
                  <a:lnTo>
                    <a:pt x="2518436" y="106101"/>
                  </a:lnTo>
                  <a:lnTo>
                    <a:pt x="2524174" y="107159"/>
                  </a:lnTo>
                  <a:lnTo>
                    <a:pt x="2541796" y="107159"/>
                  </a:lnTo>
                  <a:lnTo>
                    <a:pt x="2547629" y="103640"/>
                  </a:lnTo>
                  <a:lnTo>
                    <a:pt x="2547629" y="92876"/>
                  </a:lnTo>
                  <a:close/>
                </a:path>
                <a:path w="2694940" h="135890">
                  <a:moveTo>
                    <a:pt x="2693413" y="11413"/>
                  </a:moveTo>
                  <a:lnTo>
                    <a:pt x="2533189" y="11413"/>
                  </a:lnTo>
                  <a:lnTo>
                    <a:pt x="2542603" y="11974"/>
                  </a:lnTo>
                  <a:lnTo>
                    <a:pt x="2552135" y="13659"/>
                  </a:lnTo>
                  <a:lnTo>
                    <a:pt x="2561783" y="16466"/>
                  </a:lnTo>
                  <a:lnTo>
                    <a:pt x="2571544" y="20397"/>
                  </a:lnTo>
                  <a:lnTo>
                    <a:pt x="2571544" y="42626"/>
                  </a:lnTo>
                  <a:lnTo>
                    <a:pt x="2687379" y="42626"/>
                  </a:lnTo>
                  <a:lnTo>
                    <a:pt x="2694420" y="17067"/>
                  </a:lnTo>
                  <a:lnTo>
                    <a:pt x="2693413" y="11413"/>
                  </a:lnTo>
                  <a:close/>
                </a:path>
              </a:pathLst>
            </a:custGeom>
            <a:solidFill>
              <a:srgbClr val="FFFFFF"/>
            </a:solidFill>
          </p:spPr>
          <p:txBody>
            <a:bodyPr wrap="square" lIns="0" tIns="0" rIns="0" bIns="0" rtlCol="0"/>
            <a:lstStyle/>
            <a:p>
              <a:endParaRPr dirty="0"/>
            </a:p>
          </p:txBody>
        </p:sp>
      </p:grpSp>
      <p:graphicFrame>
        <p:nvGraphicFramePr>
          <p:cNvPr id="105" name="Gráfico 104">
            <a:extLst>
              <a:ext uri="{FF2B5EF4-FFF2-40B4-BE49-F238E27FC236}">
                <a16:creationId xmlns:a16="http://schemas.microsoft.com/office/drawing/2014/main" xmlns="" id="{6B5E62CB-F303-46DE-9CD1-EBEEF0575D4D}"/>
              </a:ext>
            </a:extLst>
          </p:cNvPr>
          <p:cNvGraphicFramePr>
            <a:graphicFrameLocks/>
          </p:cNvGraphicFramePr>
          <p:nvPr/>
        </p:nvGraphicFramePr>
        <p:xfrm>
          <a:off x="1479490" y="2082775"/>
          <a:ext cx="7858180" cy="6357982"/>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106" name="Gráfico 105">
            <a:extLst>
              <a:ext uri="{FF2B5EF4-FFF2-40B4-BE49-F238E27FC236}">
                <a16:creationId xmlns:a16="http://schemas.microsoft.com/office/drawing/2014/main" xmlns="" id="{1383DC9B-41AF-4877-97F5-F99D787053FC}"/>
              </a:ext>
            </a:extLst>
          </p:cNvPr>
          <p:cNvGraphicFramePr>
            <a:graphicFrameLocks/>
          </p:cNvGraphicFramePr>
          <p:nvPr/>
        </p:nvGraphicFramePr>
        <p:xfrm>
          <a:off x="9694860" y="2011337"/>
          <a:ext cx="8358246" cy="6357982"/>
        </p:xfrm>
        <a:graphic>
          <a:graphicData uri="http://schemas.openxmlformats.org/drawingml/2006/chart">
            <c:chart xmlns:c="http://schemas.openxmlformats.org/drawingml/2006/chart" xmlns:r="http://schemas.openxmlformats.org/officeDocument/2006/relationships" r:id="rId10"/>
          </a:graphicData>
        </a:graphic>
      </p:graphicFrame>
    </p:spTree>
    <p:extLst>
      <p:ext uri="{BB962C8B-B14F-4D97-AF65-F5344CB8AC3E}">
        <p14:creationId xmlns:p14="http://schemas.microsoft.com/office/powerpoint/2010/main" xmlns="" val="28943967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object 28"/>
          <p:cNvSpPr/>
          <p:nvPr/>
        </p:nvSpPr>
        <p:spPr>
          <a:xfrm>
            <a:off x="16243583" y="2463593"/>
            <a:ext cx="111253" cy="108436"/>
          </a:xfrm>
          <a:prstGeom prst="rect">
            <a:avLst/>
          </a:prstGeom>
          <a:blipFill>
            <a:blip r:embed="rId3" cstate="print"/>
            <a:stretch>
              <a:fillRect/>
            </a:stretch>
          </a:blipFill>
        </p:spPr>
        <p:txBody>
          <a:bodyPr wrap="square" lIns="0" tIns="0" rIns="0" bIns="0" rtlCol="0"/>
          <a:lstStyle/>
          <a:p>
            <a:endParaRPr/>
          </a:p>
        </p:txBody>
      </p:sp>
      <p:sp>
        <p:nvSpPr>
          <p:cNvPr id="29" name="object 29"/>
          <p:cNvSpPr/>
          <p:nvPr/>
        </p:nvSpPr>
        <p:spPr>
          <a:xfrm>
            <a:off x="16092571" y="2487616"/>
            <a:ext cx="405765" cy="155575"/>
          </a:xfrm>
          <a:custGeom>
            <a:avLst/>
            <a:gdLst/>
            <a:ahLst/>
            <a:cxnLst/>
            <a:rect l="l" t="t" r="r" b="b"/>
            <a:pathLst>
              <a:path w="405765" h="155575">
                <a:moveTo>
                  <a:pt x="25234" y="0"/>
                </a:moveTo>
                <a:lnTo>
                  <a:pt x="15363" y="1938"/>
                </a:lnTo>
                <a:lnTo>
                  <a:pt x="7347" y="7240"/>
                </a:lnTo>
                <a:lnTo>
                  <a:pt x="1966" y="15134"/>
                </a:lnTo>
                <a:lnTo>
                  <a:pt x="0" y="24847"/>
                </a:lnTo>
                <a:lnTo>
                  <a:pt x="0" y="30292"/>
                </a:lnTo>
                <a:lnTo>
                  <a:pt x="2020" y="35862"/>
                </a:lnTo>
                <a:lnTo>
                  <a:pt x="5853" y="40271"/>
                </a:lnTo>
                <a:lnTo>
                  <a:pt x="35282" y="82149"/>
                </a:lnTo>
                <a:lnTo>
                  <a:pt x="73951" y="116242"/>
                </a:lnTo>
                <a:lnTo>
                  <a:pt x="119691" y="141085"/>
                </a:lnTo>
                <a:lnTo>
                  <a:pt x="170329" y="155209"/>
                </a:lnTo>
                <a:lnTo>
                  <a:pt x="181564" y="138711"/>
                </a:lnTo>
                <a:lnTo>
                  <a:pt x="196758" y="125968"/>
                </a:lnTo>
                <a:lnTo>
                  <a:pt x="214819" y="117754"/>
                </a:lnTo>
                <a:lnTo>
                  <a:pt x="234652" y="114844"/>
                </a:lnTo>
                <a:lnTo>
                  <a:pt x="336684" y="114844"/>
                </a:lnTo>
                <a:lnTo>
                  <a:pt x="344953" y="108750"/>
                </a:lnTo>
                <a:lnTo>
                  <a:pt x="204140" y="108750"/>
                </a:lnTo>
                <a:lnTo>
                  <a:pt x="158204" y="102661"/>
                </a:lnTo>
                <a:lnTo>
                  <a:pt x="115821" y="84933"/>
                </a:lnTo>
                <a:lnTo>
                  <a:pt x="79024" y="56373"/>
                </a:lnTo>
                <a:lnTo>
                  <a:pt x="49851" y="17790"/>
                </a:lnTo>
                <a:lnTo>
                  <a:pt x="44711" y="9846"/>
                </a:lnTo>
                <a:lnTo>
                  <a:pt x="38764" y="4304"/>
                </a:lnTo>
                <a:lnTo>
                  <a:pt x="32207" y="1058"/>
                </a:lnTo>
                <a:lnTo>
                  <a:pt x="25234" y="0"/>
                </a:lnTo>
                <a:close/>
              </a:path>
              <a:path w="405765" h="155575">
                <a:moveTo>
                  <a:pt x="336684" y="114844"/>
                </a:moveTo>
                <a:lnTo>
                  <a:pt x="234652" y="114844"/>
                </a:lnTo>
                <a:lnTo>
                  <a:pt x="250924" y="116738"/>
                </a:lnTo>
                <a:lnTo>
                  <a:pt x="266192" y="122131"/>
                </a:lnTo>
                <a:lnTo>
                  <a:pt x="279726" y="130592"/>
                </a:lnTo>
                <a:lnTo>
                  <a:pt x="290797" y="141692"/>
                </a:lnTo>
                <a:lnTo>
                  <a:pt x="323493" y="124564"/>
                </a:lnTo>
                <a:lnTo>
                  <a:pt x="336684" y="114844"/>
                </a:lnTo>
                <a:close/>
              </a:path>
              <a:path w="405765" h="155575">
                <a:moveTo>
                  <a:pt x="380124" y="6345"/>
                </a:moveTo>
                <a:lnTo>
                  <a:pt x="371339" y="6345"/>
                </a:lnTo>
                <a:lnTo>
                  <a:pt x="362941" y="11025"/>
                </a:lnTo>
                <a:lnTo>
                  <a:pt x="358491" y="18229"/>
                </a:lnTo>
                <a:lnTo>
                  <a:pt x="330847" y="55308"/>
                </a:lnTo>
                <a:lnTo>
                  <a:pt x="294261" y="83877"/>
                </a:lnTo>
                <a:lnTo>
                  <a:pt x="251203" y="102251"/>
                </a:lnTo>
                <a:lnTo>
                  <a:pt x="204140" y="108750"/>
                </a:lnTo>
                <a:lnTo>
                  <a:pt x="344953" y="108750"/>
                </a:lnTo>
                <a:lnTo>
                  <a:pt x="353040" y="102791"/>
                </a:lnTo>
                <a:lnTo>
                  <a:pt x="378658" y="76657"/>
                </a:lnTo>
                <a:lnTo>
                  <a:pt x="399568" y="46448"/>
                </a:lnTo>
                <a:lnTo>
                  <a:pt x="403160" y="42113"/>
                </a:lnTo>
                <a:lnTo>
                  <a:pt x="405149" y="36532"/>
                </a:lnTo>
                <a:lnTo>
                  <a:pt x="405149" y="31025"/>
                </a:lnTo>
                <a:lnTo>
                  <a:pt x="403190" y="21452"/>
                </a:lnTo>
                <a:lnTo>
                  <a:pt x="397839" y="13604"/>
                </a:lnTo>
                <a:lnTo>
                  <a:pt x="389887" y="8296"/>
                </a:lnTo>
                <a:lnTo>
                  <a:pt x="380124" y="6345"/>
                </a:lnTo>
                <a:close/>
              </a:path>
            </a:pathLst>
          </a:custGeom>
          <a:solidFill>
            <a:srgbClr val="FFFFFF"/>
          </a:solidFill>
        </p:spPr>
        <p:txBody>
          <a:bodyPr wrap="square" lIns="0" tIns="0" rIns="0" bIns="0" rtlCol="0"/>
          <a:lstStyle/>
          <a:p>
            <a:endParaRPr/>
          </a:p>
        </p:txBody>
      </p:sp>
      <p:sp>
        <p:nvSpPr>
          <p:cNvPr id="30" name="object 30"/>
          <p:cNvSpPr/>
          <p:nvPr/>
        </p:nvSpPr>
        <p:spPr>
          <a:xfrm>
            <a:off x="16278322" y="792962"/>
            <a:ext cx="111158" cy="108499"/>
          </a:xfrm>
          <a:prstGeom prst="rect">
            <a:avLst/>
          </a:prstGeom>
          <a:blipFill>
            <a:blip r:embed="rId4" cstate="print"/>
            <a:stretch>
              <a:fillRect/>
            </a:stretch>
          </a:blipFill>
        </p:spPr>
        <p:txBody>
          <a:bodyPr wrap="square" lIns="0" tIns="0" rIns="0" bIns="0" rtlCol="0"/>
          <a:lstStyle/>
          <a:p>
            <a:endParaRPr/>
          </a:p>
        </p:txBody>
      </p:sp>
      <p:sp>
        <p:nvSpPr>
          <p:cNvPr id="31" name="object 31"/>
          <p:cNvSpPr/>
          <p:nvPr/>
        </p:nvSpPr>
        <p:spPr>
          <a:xfrm>
            <a:off x="16153058" y="703868"/>
            <a:ext cx="382905" cy="296545"/>
          </a:xfrm>
          <a:custGeom>
            <a:avLst/>
            <a:gdLst/>
            <a:ahLst/>
            <a:cxnLst/>
            <a:rect l="l" t="t" r="r" b="b"/>
            <a:pathLst>
              <a:path w="382905" h="296544">
                <a:moveTo>
                  <a:pt x="363162" y="245753"/>
                </a:moveTo>
                <a:lnTo>
                  <a:pt x="145681" y="245753"/>
                </a:lnTo>
                <a:lnTo>
                  <a:pt x="168589" y="249511"/>
                </a:lnTo>
                <a:lnTo>
                  <a:pt x="188508" y="259961"/>
                </a:lnTo>
                <a:lnTo>
                  <a:pt x="204016" y="275867"/>
                </a:lnTo>
                <a:lnTo>
                  <a:pt x="213689" y="295993"/>
                </a:lnTo>
                <a:lnTo>
                  <a:pt x="217208" y="295385"/>
                </a:lnTo>
                <a:lnTo>
                  <a:pt x="223893" y="295385"/>
                </a:lnTo>
                <a:lnTo>
                  <a:pt x="264483" y="291538"/>
                </a:lnTo>
                <a:lnTo>
                  <a:pt x="304760" y="280097"/>
                </a:lnTo>
                <a:lnTo>
                  <a:pt x="341958" y="261790"/>
                </a:lnTo>
                <a:lnTo>
                  <a:pt x="363162" y="245753"/>
                </a:lnTo>
                <a:close/>
              </a:path>
              <a:path w="382905" h="296544">
                <a:moveTo>
                  <a:pt x="223893" y="295385"/>
                </a:moveTo>
                <a:lnTo>
                  <a:pt x="217208" y="295385"/>
                </a:lnTo>
                <a:lnTo>
                  <a:pt x="220045" y="295490"/>
                </a:lnTo>
                <a:lnTo>
                  <a:pt x="222789" y="295490"/>
                </a:lnTo>
                <a:lnTo>
                  <a:pt x="223893" y="295385"/>
                </a:lnTo>
                <a:close/>
              </a:path>
              <a:path w="382905" h="296544">
                <a:moveTo>
                  <a:pt x="31280" y="0"/>
                </a:moveTo>
                <a:lnTo>
                  <a:pt x="6172" y="30718"/>
                </a:lnTo>
                <a:lnTo>
                  <a:pt x="0" y="78156"/>
                </a:lnTo>
                <a:lnTo>
                  <a:pt x="6078" y="132404"/>
                </a:lnTo>
                <a:lnTo>
                  <a:pt x="25915" y="181892"/>
                </a:lnTo>
                <a:lnTo>
                  <a:pt x="57767" y="224947"/>
                </a:lnTo>
                <a:lnTo>
                  <a:pt x="99892" y="259900"/>
                </a:lnTo>
                <a:lnTo>
                  <a:pt x="110760" y="253957"/>
                </a:lnTo>
                <a:lnTo>
                  <a:pt x="122150" y="249509"/>
                </a:lnTo>
                <a:lnTo>
                  <a:pt x="133859" y="246720"/>
                </a:lnTo>
                <a:lnTo>
                  <a:pt x="145681" y="245753"/>
                </a:lnTo>
                <a:lnTo>
                  <a:pt x="363162" y="245753"/>
                </a:lnTo>
                <a:lnTo>
                  <a:pt x="366526" y="243209"/>
                </a:lnTo>
                <a:lnTo>
                  <a:pt x="222621" y="243209"/>
                </a:lnTo>
                <a:lnTo>
                  <a:pt x="177717" y="237291"/>
                </a:lnTo>
                <a:lnTo>
                  <a:pt x="137341" y="220603"/>
                </a:lnTo>
                <a:lnTo>
                  <a:pt x="103114" y="194746"/>
                </a:lnTo>
                <a:lnTo>
                  <a:pt x="76658" y="161319"/>
                </a:lnTo>
                <a:lnTo>
                  <a:pt x="59596" y="121923"/>
                </a:lnTo>
                <a:lnTo>
                  <a:pt x="53548" y="78156"/>
                </a:lnTo>
                <a:lnTo>
                  <a:pt x="53925" y="67826"/>
                </a:lnTo>
                <a:lnTo>
                  <a:pt x="55095" y="57127"/>
                </a:lnTo>
                <a:lnTo>
                  <a:pt x="57117" y="46250"/>
                </a:lnTo>
                <a:lnTo>
                  <a:pt x="60050" y="35383"/>
                </a:lnTo>
                <a:lnTo>
                  <a:pt x="62647" y="26912"/>
                </a:lnTo>
                <a:lnTo>
                  <a:pt x="61568" y="19006"/>
                </a:lnTo>
                <a:lnTo>
                  <a:pt x="58082" y="12483"/>
                </a:lnTo>
                <a:lnTo>
                  <a:pt x="50962" y="4908"/>
                </a:lnTo>
                <a:lnTo>
                  <a:pt x="41629" y="591"/>
                </a:lnTo>
                <a:lnTo>
                  <a:pt x="31280" y="0"/>
                </a:lnTo>
                <a:close/>
              </a:path>
              <a:path w="382905" h="296544">
                <a:moveTo>
                  <a:pt x="355350" y="191745"/>
                </a:moveTo>
                <a:lnTo>
                  <a:pt x="349769" y="191745"/>
                </a:lnTo>
                <a:lnTo>
                  <a:pt x="344209" y="193357"/>
                </a:lnTo>
                <a:lnTo>
                  <a:pt x="338544" y="197943"/>
                </a:lnTo>
                <a:lnTo>
                  <a:pt x="312848" y="217257"/>
                </a:lnTo>
                <a:lnTo>
                  <a:pt x="284352" y="231457"/>
                </a:lnTo>
                <a:lnTo>
                  <a:pt x="253971" y="240216"/>
                </a:lnTo>
                <a:lnTo>
                  <a:pt x="222621" y="243209"/>
                </a:lnTo>
                <a:lnTo>
                  <a:pt x="366526" y="243209"/>
                </a:lnTo>
                <a:lnTo>
                  <a:pt x="374417" y="237241"/>
                </a:lnTo>
                <a:lnTo>
                  <a:pt x="379066" y="232759"/>
                </a:lnTo>
                <a:lnTo>
                  <a:pt x="382470" y="225503"/>
                </a:lnTo>
                <a:lnTo>
                  <a:pt x="382470" y="218121"/>
                </a:lnTo>
                <a:lnTo>
                  <a:pt x="380336" y="207811"/>
                </a:lnTo>
                <a:lnTo>
                  <a:pt x="374521" y="199432"/>
                </a:lnTo>
                <a:lnTo>
                  <a:pt x="365900" y="193803"/>
                </a:lnTo>
                <a:lnTo>
                  <a:pt x="355350" y="191745"/>
                </a:lnTo>
                <a:close/>
              </a:path>
            </a:pathLst>
          </a:custGeom>
          <a:solidFill>
            <a:srgbClr val="FFFFFF"/>
          </a:solidFill>
        </p:spPr>
        <p:txBody>
          <a:bodyPr wrap="square" lIns="0" tIns="0" rIns="0" bIns="0" rtlCol="0"/>
          <a:lstStyle/>
          <a:p>
            <a:endParaRPr/>
          </a:p>
        </p:txBody>
      </p:sp>
      <p:sp>
        <p:nvSpPr>
          <p:cNvPr id="32" name="object 32"/>
          <p:cNvSpPr/>
          <p:nvPr/>
        </p:nvSpPr>
        <p:spPr>
          <a:xfrm>
            <a:off x="16271589" y="2615442"/>
            <a:ext cx="111075" cy="108614"/>
          </a:xfrm>
          <a:prstGeom prst="rect">
            <a:avLst/>
          </a:prstGeom>
          <a:blipFill>
            <a:blip r:embed="rId5" cstate="print"/>
            <a:stretch>
              <a:fillRect/>
            </a:stretch>
          </a:blipFill>
        </p:spPr>
        <p:txBody>
          <a:bodyPr wrap="square" lIns="0" tIns="0" rIns="0" bIns="0" rtlCol="0"/>
          <a:lstStyle/>
          <a:p>
            <a:endParaRPr/>
          </a:p>
        </p:txBody>
      </p:sp>
      <p:sp>
        <p:nvSpPr>
          <p:cNvPr id="33" name="object 33"/>
          <p:cNvSpPr/>
          <p:nvPr/>
        </p:nvSpPr>
        <p:spPr>
          <a:xfrm>
            <a:off x="16176973" y="2592885"/>
            <a:ext cx="325755" cy="220979"/>
          </a:xfrm>
          <a:custGeom>
            <a:avLst/>
            <a:gdLst/>
            <a:ahLst/>
            <a:cxnLst/>
            <a:rect l="l" t="t" r="r" b="b"/>
            <a:pathLst>
              <a:path w="325755" h="220980">
                <a:moveTo>
                  <a:pt x="27140" y="153052"/>
                </a:moveTo>
                <a:lnTo>
                  <a:pt x="25329" y="153052"/>
                </a:lnTo>
                <a:lnTo>
                  <a:pt x="15491" y="154971"/>
                </a:lnTo>
                <a:lnTo>
                  <a:pt x="7438" y="160226"/>
                </a:lnTo>
                <a:lnTo>
                  <a:pt x="1997" y="168067"/>
                </a:lnTo>
                <a:lnTo>
                  <a:pt x="0" y="177743"/>
                </a:lnTo>
                <a:lnTo>
                  <a:pt x="1214" y="185134"/>
                </a:lnTo>
                <a:lnTo>
                  <a:pt x="40224" y="210318"/>
                </a:lnTo>
                <a:lnTo>
                  <a:pt x="84983" y="219773"/>
                </a:lnTo>
                <a:lnTo>
                  <a:pt x="107619" y="220977"/>
                </a:lnTo>
                <a:lnTo>
                  <a:pt x="154288" y="216003"/>
                </a:lnTo>
                <a:lnTo>
                  <a:pt x="197694" y="201773"/>
                </a:lnTo>
                <a:lnTo>
                  <a:pt x="236689" y="179327"/>
                </a:lnTo>
                <a:lnTo>
                  <a:pt x="247674" y="169596"/>
                </a:lnTo>
                <a:lnTo>
                  <a:pt x="107619" y="169596"/>
                </a:lnTo>
                <a:lnTo>
                  <a:pt x="89743" y="168559"/>
                </a:lnTo>
                <a:lnTo>
                  <a:pt x="71493" y="165534"/>
                </a:lnTo>
                <a:lnTo>
                  <a:pt x="53045" y="160647"/>
                </a:lnTo>
                <a:lnTo>
                  <a:pt x="34574" y="154026"/>
                </a:lnTo>
                <a:lnTo>
                  <a:pt x="29077" y="153115"/>
                </a:lnTo>
                <a:lnTo>
                  <a:pt x="27140" y="153052"/>
                </a:lnTo>
                <a:close/>
              </a:path>
              <a:path w="325755" h="220980">
                <a:moveTo>
                  <a:pt x="300315" y="0"/>
                </a:moveTo>
                <a:lnTo>
                  <a:pt x="262768" y="69150"/>
                </a:lnTo>
                <a:lnTo>
                  <a:pt x="237474" y="109808"/>
                </a:lnTo>
                <a:lnTo>
                  <a:pt x="201531" y="141563"/>
                </a:lnTo>
                <a:lnTo>
                  <a:pt x="157420" y="162223"/>
                </a:lnTo>
                <a:lnTo>
                  <a:pt x="107619" y="169596"/>
                </a:lnTo>
                <a:lnTo>
                  <a:pt x="247674" y="169596"/>
                </a:lnTo>
                <a:lnTo>
                  <a:pt x="270126" y="149707"/>
                </a:lnTo>
                <a:lnTo>
                  <a:pt x="296857" y="113952"/>
                </a:lnTo>
                <a:lnTo>
                  <a:pt x="315735" y="73102"/>
                </a:lnTo>
                <a:lnTo>
                  <a:pt x="325613" y="28198"/>
                </a:lnTo>
                <a:lnTo>
                  <a:pt x="325372" y="26407"/>
                </a:lnTo>
                <a:lnTo>
                  <a:pt x="325372" y="24512"/>
                </a:lnTo>
                <a:lnTo>
                  <a:pt x="323396" y="14886"/>
                </a:lnTo>
                <a:lnTo>
                  <a:pt x="318015" y="7104"/>
                </a:lnTo>
                <a:lnTo>
                  <a:pt x="310048" y="1898"/>
                </a:lnTo>
                <a:lnTo>
                  <a:pt x="300315" y="0"/>
                </a:lnTo>
                <a:close/>
              </a:path>
            </a:pathLst>
          </a:custGeom>
          <a:solidFill>
            <a:srgbClr val="FFFFFF"/>
          </a:solidFill>
        </p:spPr>
        <p:txBody>
          <a:bodyPr wrap="square" lIns="0" tIns="0" rIns="0" bIns="0" rtlCol="0"/>
          <a:lstStyle/>
          <a:p>
            <a:endParaRPr/>
          </a:p>
        </p:txBody>
      </p:sp>
      <p:sp>
        <p:nvSpPr>
          <p:cNvPr id="34" name="object 34"/>
          <p:cNvSpPr/>
          <p:nvPr/>
        </p:nvSpPr>
        <p:spPr>
          <a:xfrm>
            <a:off x="16909752" y="812006"/>
            <a:ext cx="304165" cy="321310"/>
          </a:xfrm>
          <a:custGeom>
            <a:avLst/>
            <a:gdLst/>
            <a:ahLst/>
            <a:cxnLst/>
            <a:rect l="l" t="t" r="r" b="b"/>
            <a:pathLst>
              <a:path w="304165" h="321309">
                <a:moveTo>
                  <a:pt x="263573" y="52825"/>
                </a:moveTo>
                <a:lnTo>
                  <a:pt x="145534" y="52825"/>
                </a:lnTo>
                <a:lnTo>
                  <a:pt x="173025" y="55429"/>
                </a:lnTo>
                <a:lnTo>
                  <a:pt x="192657" y="63240"/>
                </a:lnTo>
                <a:lnTo>
                  <a:pt x="204435" y="76259"/>
                </a:lnTo>
                <a:lnTo>
                  <a:pt x="208360" y="94489"/>
                </a:lnTo>
                <a:lnTo>
                  <a:pt x="206661" y="105994"/>
                </a:lnTo>
                <a:lnTo>
                  <a:pt x="169324" y="129696"/>
                </a:lnTo>
                <a:lnTo>
                  <a:pt x="140797" y="133471"/>
                </a:lnTo>
                <a:lnTo>
                  <a:pt x="131317" y="134823"/>
                </a:lnTo>
                <a:lnTo>
                  <a:pt x="123523" y="136104"/>
                </a:lnTo>
                <a:lnTo>
                  <a:pt x="117399" y="137346"/>
                </a:lnTo>
                <a:lnTo>
                  <a:pt x="91708" y="141059"/>
                </a:lnTo>
                <a:lnTo>
                  <a:pt x="51802" y="151636"/>
                </a:lnTo>
                <a:lnTo>
                  <a:pt x="9418" y="188203"/>
                </a:lnTo>
                <a:lnTo>
                  <a:pt x="0" y="231783"/>
                </a:lnTo>
                <a:lnTo>
                  <a:pt x="1989" y="252023"/>
                </a:lnTo>
                <a:lnTo>
                  <a:pt x="31705" y="298661"/>
                </a:lnTo>
                <a:lnTo>
                  <a:pt x="83413" y="319552"/>
                </a:lnTo>
                <a:lnTo>
                  <a:pt x="104426" y="320943"/>
                </a:lnTo>
                <a:lnTo>
                  <a:pt x="136323" y="318635"/>
                </a:lnTo>
                <a:lnTo>
                  <a:pt x="164463" y="311707"/>
                </a:lnTo>
                <a:lnTo>
                  <a:pt x="188845" y="300154"/>
                </a:lnTo>
                <a:lnTo>
                  <a:pt x="209470" y="283970"/>
                </a:lnTo>
                <a:lnTo>
                  <a:pt x="303948" y="283970"/>
                </a:lnTo>
                <a:lnTo>
                  <a:pt x="303948" y="268148"/>
                </a:lnTo>
                <a:lnTo>
                  <a:pt x="129106" y="268148"/>
                </a:lnTo>
                <a:lnTo>
                  <a:pt x="118034" y="267633"/>
                </a:lnTo>
                <a:lnTo>
                  <a:pt x="79448" y="254046"/>
                </a:lnTo>
                <a:lnTo>
                  <a:pt x="66898" y="228830"/>
                </a:lnTo>
                <a:lnTo>
                  <a:pt x="70352" y="210066"/>
                </a:lnTo>
                <a:lnTo>
                  <a:pt x="80696" y="195412"/>
                </a:lnTo>
                <a:lnTo>
                  <a:pt x="97926" y="184853"/>
                </a:lnTo>
                <a:lnTo>
                  <a:pt x="122027" y="178392"/>
                </a:lnTo>
                <a:lnTo>
                  <a:pt x="149195" y="175133"/>
                </a:lnTo>
                <a:lnTo>
                  <a:pt x="171946" y="171205"/>
                </a:lnTo>
                <a:lnTo>
                  <a:pt x="190289" y="166620"/>
                </a:lnTo>
                <a:lnTo>
                  <a:pt x="204234" y="161387"/>
                </a:lnTo>
                <a:lnTo>
                  <a:pt x="271719" y="161387"/>
                </a:lnTo>
                <a:lnTo>
                  <a:pt x="271719" y="99316"/>
                </a:lnTo>
                <a:lnTo>
                  <a:pt x="271300" y="99316"/>
                </a:lnTo>
                <a:lnTo>
                  <a:pt x="271363" y="98907"/>
                </a:lnTo>
                <a:lnTo>
                  <a:pt x="271604" y="98436"/>
                </a:lnTo>
                <a:lnTo>
                  <a:pt x="271719" y="88594"/>
                </a:lnTo>
                <a:lnTo>
                  <a:pt x="269293" y="67380"/>
                </a:lnTo>
                <a:lnTo>
                  <a:pt x="263573" y="52825"/>
                </a:lnTo>
                <a:close/>
              </a:path>
              <a:path w="304165" h="321309">
                <a:moveTo>
                  <a:pt x="303948" y="283970"/>
                </a:moveTo>
                <a:lnTo>
                  <a:pt x="209470" y="283970"/>
                </a:lnTo>
                <a:lnTo>
                  <a:pt x="215400" y="300154"/>
                </a:lnTo>
                <a:lnTo>
                  <a:pt x="226082" y="311707"/>
                </a:lnTo>
                <a:lnTo>
                  <a:pt x="241522" y="318635"/>
                </a:lnTo>
                <a:lnTo>
                  <a:pt x="261730" y="320943"/>
                </a:lnTo>
                <a:lnTo>
                  <a:pt x="272058" y="320464"/>
                </a:lnTo>
                <a:lnTo>
                  <a:pt x="282533" y="319028"/>
                </a:lnTo>
                <a:lnTo>
                  <a:pt x="293161" y="316636"/>
                </a:lnTo>
                <a:lnTo>
                  <a:pt x="303948" y="313288"/>
                </a:lnTo>
                <a:lnTo>
                  <a:pt x="303948" y="283970"/>
                </a:lnTo>
                <a:close/>
              </a:path>
              <a:path w="304165" h="321309">
                <a:moveTo>
                  <a:pt x="271719" y="161387"/>
                </a:moveTo>
                <a:lnTo>
                  <a:pt x="204234" y="161387"/>
                </a:lnTo>
                <a:lnTo>
                  <a:pt x="204234" y="210071"/>
                </a:lnTo>
                <a:lnTo>
                  <a:pt x="202582" y="223687"/>
                </a:lnTo>
                <a:lnTo>
                  <a:pt x="177827" y="255238"/>
                </a:lnTo>
                <a:lnTo>
                  <a:pt x="129106" y="268148"/>
                </a:lnTo>
                <a:lnTo>
                  <a:pt x="281289" y="268148"/>
                </a:lnTo>
                <a:lnTo>
                  <a:pt x="276954" y="266368"/>
                </a:lnTo>
                <a:lnTo>
                  <a:pt x="274557" y="262882"/>
                </a:lnTo>
                <a:lnTo>
                  <a:pt x="272651" y="259342"/>
                </a:lnTo>
                <a:lnTo>
                  <a:pt x="271809" y="254046"/>
                </a:lnTo>
                <a:lnTo>
                  <a:pt x="271719" y="161387"/>
                </a:lnTo>
                <a:close/>
              </a:path>
              <a:path w="304165" h="321309">
                <a:moveTo>
                  <a:pt x="303948" y="266955"/>
                </a:moveTo>
                <a:lnTo>
                  <a:pt x="299236" y="267771"/>
                </a:lnTo>
                <a:lnTo>
                  <a:pt x="296095" y="268148"/>
                </a:lnTo>
                <a:lnTo>
                  <a:pt x="303948" y="268148"/>
                </a:lnTo>
                <a:lnTo>
                  <a:pt x="303948" y="266955"/>
                </a:lnTo>
                <a:close/>
              </a:path>
              <a:path w="304165" h="321309">
                <a:moveTo>
                  <a:pt x="149628" y="0"/>
                </a:moveTo>
                <a:lnTo>
                  <a:pt x="97411" y="5294"/>
                </a:lnTo>
                <a:lnTo>
                  <a:pt x="56919" y="21151"/>
                </a:lnTo>
                <a:lnTo>
                  <a:pt x="24384" y="54127"/>
                </a:lnTo>
                <a:lnTo>
                  <a:pt x="11214" y="101515"/>
                </a:lnTo>
                <a:lnTo>
                  <a:pt x="78049" y="101515"/>
                </a:lnTo>
                <a:lnTo>
                  <a:pt x="84035" y="80209"/>
                </a:lnTo>
                <a:lnTo>
                  <a:pt x="97279" y="64994"/>
                </a:lnTo>
                <a:lnTo>
                  <a:pt x="117780" y="55867"/>
                </a:lnTo>
                <a:lnTo>
                  <a:pt x="145534" y="52825"/>
                </a:lnTo>
                <a:lnTo>
                  <a:pt x="263573" y="52825"/>
                </a:lnTo>
                <a:lnTo>
                  <a:pt x="262020" y="48875"/>
                </a:lnTo>
                <a:lnTo>
                  <a:pt x="232956" y="19978"/>
                </a:lnTo>
                <a:lnTo>
                  <a:pt x="195682" y="4990"/>
                </a:lnTo>
                <a:lnTo>
                  <a:pt x="173757" y="1247"/>
                </a:lnTo>
                <a:lnTo>
                  <a:pt x="149628" y="0"/>
                </a:lnTo>
                <a:close/>
              </a:path>
              <a:path w="304165" h="321309">
                <a:moveTo>
                  <a:pt x="271719" y="99002"/>
                </a:moveTo>
                <a:lnTo>
                  <a:pt x="271541" y="99075"/>
                </a:lnTo>
                <a:lnTo>
                  <a:pt x="271447" y="99253"/>
                </a:lnTo>
                <a:lnTo>
                  <a:pt x="271300" y="99316"/>
                </a:lnTo>
                <a:lnTo>
                  <a:pt x="271719" y="99316"/>
                </a:lnTo>
                <a:lnTo>
                  <a:pt x="271719" y="99002"/>
                </a:lnTo>
                <a:close/>
              </a:path>
            </a:pathLst>
          </a:custGeom>
          <a:solidFill>
            <a:srgbClr val="FFFFFF"/>
          </a:solidFill>
        </p:spPr>
        <p:txBody>
          <a:bodyPr wrap="square" lIns="0" tIns="0" rIns="0" bIns="0" rtlCol="0"/>
          <a:lstStyle/>
          <a:p>
            <a:endParaRPr/>
          </a:p>
        </p:txBody>
      </p:sp>
      <p:sp>
        <p:nvSpPr>
          <p:cNvPr id="35" name="object 35"/>
          <p:cNvSpPr/>
          <p:nvPr/>
        </p:nvSpPr>
        <p:spPr>
          <a:xfrm>
            <a:off x="17231693" y="812584"/>
            <a:ext cx="440055" cy="311785"/>
          </a:xfrm>
          <a:custGeom>
            <a:avLst/>
            <a:gdLst/>
            <a:ahLst/>
            <a:cxnLst/>
            <a:rect l="l" t="t" r="r" b="b"/>
            <a:pathLst>
              <a:path w="440055" h="311784">
                <a:moveTo>
                  <a:pt x="63411" y="8261"/>
                </a:moveTo>
                <a:lnTo>
                  <a:pt x="0" y="8261"/>
                </a:lnTo>
                <a:lnTo>
                  <a:pt x="0" y="311592"/>
                </a:lnTo>
                <a:lnTo>
                  <a:pt x="66929" y="311592"/>
                </a:lnTo>
                <a:lnTo>
                  <a:pt x="66929" y="131451"/>
                </a:lnTo>
                <a:lnTo>
                  <a:pt x="68179" y="114383"/>
                </a:lnTo>
                <a:lnTo>
                  <a:pt x="86855" y="73369"/>
                </a:lnTo>
                <a:lnTo>
                  <a:pt x="119960" y="54099"/>
                </a:lnTo>
                <a:lnTo>
                  <a:pt x="133210" y="52815"/>
                </a:lnTo>
                <a:lnTo>
                  <a:pt x="430921" y="52815"/>
                </a:lnTo>
                <a:lnTo>
                  <a:pt x="429524" y="50469"/>
                </a:lnTo>
                <a:lnTo>
                  <a:pt x="63411" y="50469"/>
                </a:lnTo>
                <a:lnTo>
                  <a:pt x="63411" y="8261"/>
                </a:lnTo>
                <a:close/>
              </a:path>
              <a:path w="440055" h="311784">
                <a:moveTo>
                  <a:pt x="318032" y="52815"/>
                </a:moveTo>
                <a:lnTo>
                  <a:pt x="133210" y="52815"/>
                </a:lnTo>
                <a:lnTo>
                  <a:pt x="146814" y="53804"/>
                </a:lnTo>
                <a:lnTo>
                  <a:pt x="158273" y="56774"/>
                </a:lnTo>
                <a:lnTo>
                  <a:pt x="183638" y="88325"/>
                </a:lnTo>
                <a:lnTo>
                  <a:pt x="186570" y="311592"/>
                </a:lnTo>
                <a:lnTo>
                  <a:pt x="253479" y="311592"/>
                </a:lnTo>
                <a:lnTo>
                  <a:pt x="253479" y="133817"/>
                </a:lnTo>
                <a:lnTo>
                  <a:pt x="257509" y="98376"/>
                </a:lnTo>
                <a:lnTo>
                  <a:pt x="269605" y="73063"/>
                </a:lnTo>
                <a:lnTo>
                  <a:pt x="289777" y="57876"/>
                </a:lnTo>
                <a:lnTo>
                  <a:pt x="318032" y="52815"/>
                </a:lnTo>
                <a:close/>
              </a:path>
              <a:path w="440055" h="311784">
                <a:moveTo>
                  <a:pt x="430921" y="52815"/>
                </a:moveTo>
                <a:lnTo>
                  <a:pt x="318032" y="52815"/>
                </a:lnTo>
                <a:lnTo>
                  <a:pt x="334381" y="54208"/>
                </a:lnTo>
                <a:lnTo>
                  <a:pt x="347653" y="58388"/>
                </a:lnTo>
                <a:lnTo>
                  <a:pt x="371098" y="97872"/>
                </a:lnTo>
                <a:lnTo>
                  <a:pt x="373130" y="311592"/>
                </a:lnTo>
                <a:lnTo>
                  <a:pt x="440018" y="311592"/>
                </a:lnTo>
                <a:lnTo>
                  <a:pt x="439919" y="101456"/>
                </a:lnTo>
                <a:lnTo>
                  <a:pt x="433681" y="57448"/>
                </a:lnTo>
                <a:lnTo>
                  <a:pt x="430921" y="52815"/>
                </a:lnTo>
                <a:close/>
              </a:path>
              <a:path w="440055" h="311784">
                <a:moveTo>
                  <a:pt x="158382" y="0"/>
                </a:moveTo>
                <a:lnTo>
                  <a:pt x="130561" y="3151"/>
                </a:lnTo>
                <a:lnTo>
                  <a:pt x="105749" y="12610"/>
                </a:lnTo>
                <a:lnTo>
                  <a:pt x="83927" y="28381"/>
                </a:lnTo>
                <a:lnTo>
                  <a:pt x="65076" y="50469"/>
                </a:lnTo>
                <a:lnTo>
                  <a:pt x="243489" y="50469"/>
                </a:lnTo>
                <a:lnTo>
                  <a:pt x="230691" y="28381"/>
                </a:lnTo>
                <a:lnTo>
                  <a:pt x="212240" y="12610"/>
                </a:lnTo>
                <a:lnTo>
                  <a:pt x="188138" y="3151"/>
                </a:lnTo>
                <a:lnTo>
                  <a:pt x="158382" y="0"/>
                </a:lnTo>
                <a:close/>
              </a:path>
              <a:path w="440055" h="311784">
                <a:moveTo>
                  <a:pt x="338523" y="0"/>
                </a:moveTo>
                <a:lnTo>
                  <a:pt x="310809" y="3151"/>
                </a:lnTo>
                <a:lnTo>
                  <a:pt x="285733" y="12610"/>
                </a:lnTo>
                <a:lnTo>
                  <a:pt x="263293" y="28381"/>
                </a:lnTo>
                <a:lnTo>
                  <a:pt x="243489" y="50469"/>
                </a:lnTo>
                <a:lnTo>
                  <a:pt x="429524" y="50469"/>
                </a:lnTo>
                <a:lnTo>
                  <a:pt x="414664" y="25526"/>
                </a:lnTo>
                <a:lnTo>
                  <a:pt x="382949" y="6380"/>
                </a:lnTo>
                <a:lnTo>
                  <a:pt x="338523" y="0"/>
                </a:lnTo>
                <a:close/>
              </a:path>
            </a:pathLst>
          </a:custGeom>
          <a:solidFill>
            <a:srgbClr val="FFFFFF"/>
          </a:solidFill>
        </p:spPr>
        <p:txBody>
          <a:bodyPr wrap="square" lIns="0" tIns="0" rIns="0" bIns="0" rtlCol="0"/>
          <a:lstStyle/>
          <a:p>
            <a:endParaRPr/>
          </a:p>
        </p:txBody>
      </p:sp>
      <p:sp>
        <p:nvSpPr>
          <p:cNvPr id="36" name="object 36"/>
          <p:cNvSpPr/>
          <p:nvPr/>
        </p:nvSpPr>
        <p:spPr>
          <a:xfrm>
            <a:off x="17744051" y="820846"/>
            <a:ext cx="0" cy="303530"/>
          </a:xfrm>
          <a:custGeom>
            <a:avLst/>
            <a:gdLst/>
            <a:ahLst/>
            <a:cxnLst/>
            <a:rect l="l" t="t" r="r" b="b"/>
            <a:pathLst>
              <a:path h="303530">
                <a:moveTo>
                  <a:pt x="0" y="0"/>
                </a:moveTo>
                <a:lnTo>
                  <a:pt x="0" y="303331"/>
                </a:lnTo>
              </a:path>
            </a:pathLst>
          </a:custGeom>
          <a:ln w="66835">
            <a:solidFill>
              <a:srgbClr val="FFFFFF"/>
            </a:solidFill>
          </a:ln>
        </p:spPr>
        <p:txBody>
          <a:bodyPr wrap="square" lIns="0" tIns="0" rIns="0" bIns="0" rtlCol="0"/>
          <a:lstStyle/>
          <a:p>
            <a:endParaRPr/>
          </a:p>
        </p:txBody>
      </p:sp>
      <p:sp>
        <p:nvSpPr>
          <p:cNvPr id="37" name="object 37"/>
          <p:cNvSpPr/>
          <p:nvPr/>
        </p:nvSpPr>
        <p:spPr>
          <a:xfrm>
            <a:off x="17710633" y="705258"/>
            <a:ext cx="67310" cy="63500"/>
          </a:xfrm>
          <a:custGeom>
            <a:avLst/>
            <a:gdLst/>
            <a:ahLst/>
            <a:cxnLst/>
            <a:rect l="l" t="t" r="r" b="b"/>
            <a:pathLst>
              <a:path w="67309" h="63500">
                <a:moveTo>
                  <a:pt x="66835" y="0"/>
                </a:moveTo>
                <a:lnTo>
                  <a:pt x="0" y="0"/>
                </a:lnTo>
                <a:lnTo>
                  <a:pt x="0" y="63359"/>
                </a:lnTo>
                <a:lnTo>
                  <a:pt x="66835" y="63359"/>
                </a:lnTo>
                <a:lnTo>
                  <a:pt x="66835" y="0"/>
                </a:lnTo>
                <a:close/>
              </a:path>
            </a:pathLst>
          </a:custGeom>
          <a:solidFill>
            <a:srgbClr val="FFFFFF"/>
          </a:solidFill>
        </p:spPr>
        <p:txBody>
          <a:bodyPr wrap="square" lIns="0" tIns="0" rIns="0" bIns="0" rtlCol="0"/>
          <a:lstStyle/>
          <a:p>
            <a:endParaRPr/>
          </a:p>
        </p:txBody>
      </p:sp>
      <p:sp>
        <p:nvSpPr>
          <p:cNvPr id="38" name="object 38"/>
          <p:cNvSpPr/>
          <p:nvPr/>
        </p:nvSpPr>
        <p:spPr>
          <a:xfrm>
            <a:off x="17802525" y="812584"/>
            <a:ext cx="270510" cy="320040"/>
          </a:xfrm>
          <a:custGeom>
            <a:avLst/>
            <a:gdLst/>
            <a:ahLst/>
            <a:cxnLst/>
            <a:rect l="l" t="t" r="r" b="b"/>
            <a:pathLst>
              <a:path w="270509" h="320040">
                <a:moveTo>
                  <a:pt x="66898" y="214213"/>
                </a:moveTo>
                <a:lnTo>
                  <a:pt x="0" y="214213"/>
                </a:lnTo>
                <a:lnTo>
                  <a:pt x="2898" y="238545"/>
                </a:lnTo>
                <a:lnTo>
                  <a:pt x="22556" y="278429"/>
                </a:lnTo>
                <a:lnTo>
                  <a:pt x="58464" y="305287"/>
                </a:lnTo>
                <a:lnTo>
                  <a:pt x="106000" y="318198"/>
                </a:lnTo>
                <a:lnTo>
                  <a:pt x="134404" y="319812"/>
                </a:lnTo>
                <a:lnTo>
                  <a:pt x="160583" y="318417"/>
                </a:lnTo>
                <a:lnTo>
                  <a:pt x="206353" y="307249"/>
                </a:lnTo>
                <a:lnTo>
                  <a:pt x="245160" y="282815"/>
                </a:lnTo>
                <a:lnTo>
                  <a:pt x="257537" y="266965"/>
                </a:lnTo>
                <a:lnTo>
                  <a:pt x="135577" y="266965"/>
                </a:lnTo>
                <a:lnTo>
                  <a:pt x="107497" y="263670"/>
                </a:lnTo>
                <a:lnTo>
                  <a:pt x="86701" y="253782"/>
                </a:lnTo>
                <a:lnTo>
                  <a:pt x="73173" y="237298"/>
                </a:lnTo>
                <a:lnTo>
                  <a:pt x="66898" y="214213"/>
                </a:lnTo>
                <a:close/>
              </a:path>
              <a:path w="270509" h="320040">
                <a:moveTo>
                  <a:pt x="133210" y="0"/>
                </a:moveTo>
                <a:lnTo>
                  <a:pt x="87291" y="4697"/>
                </a:lnTo>
                <a:lnTo>
                  <a:pt x="49296" y="18795"/>
                </a:lnTo>
                <a:lnTo>
                  <a:pt x="17144" y="47261"/>
                </a:lnTo>
                <a:lnTo>
                  <a:pt x="6439" y="86887"/>
                </a:lnTo>
                <a:lnTo>
                  <a:pt x="8349" y="106492"/>
                </a:lnTo>
                <a:lnTo>
                  <a:pt x="36983" y="150791"/>
                </a:lnTo>
                <a:lnTo>
                  <a:pt x="82539" y="171273"/>
                </a:lnTo>
                <a:lnTo>
                  <a:pt x="151234" y="187800"/>
                </a:lnTo>
                <a:lnTo>
                  <a:pt x="164684" y="191175"/>
                </a:lnTo>
                <a:lnTo>
                  <a:pt x="200610" y="216372"/>
                </a:lnTo>
                <a:lnTo>
                  <a:pt x="203030" y="227082"/>
                </a:lnTo>
                <a:lnTo>
                  <a:pt x="199452" y="244542"/>
                </a:lnTo>
                <a:lnTo>
                  <a:pt x="187012" y="257005"/>
                </a:lnTo>
                <a:lnTo>
                  <a:pt x="165718" y="264476"/>
                </a:lnTo>
                <a:lnTo>
                  <a:pt x="135577" y="266965"/>
                </a:lnTo>
                <a:lnTo>
                  <a:pt x="257537" y="266965"/>
                </a:lnTo>
                <a:lnTo>
                  <a:pt x="258900" y="265219"/>
                </a:lnTo>
                <a:lnTo>
                  <a:pt x="267147" y="244682"/>
                </a:lnTo>
                <a:lnTo>
                  <a:pt x="269897" y="221207"/>
                </a:lnTo>
                <a:lnTo>
                  <a:pt x="267988" y="202117"/>
                </a:lnTo>
                <a:lnTo>
                  <a:pt x="239395" y="158466"/>
                </a:lnTo>
                <a:lnTo>
                  <a:pt x="193285" y="138211"/>
                </a:lnTo>
                <a:lnTo>
                  <a:pt x="145927" y="127024"/>
                </a:lnTo>
                <a:lnTo>
                  <a:pt x="126027" y="122497"/>
                </a:lnTo>
                <a:lnTo>
                  <a:pt x="81107" y="102983"/>
                </a:lnTo>
                <a:lnTo>
                  <a:pt x="73338" y="83934"/>
                </a:lnTo>
                <a:lnTo>
                  <a:pt x="76790" y="70329"/>
                </a:lnTo>
                <a:lnTo>
                  <a:pt x="87142" y="60610"/>
                </a:lnTo>
                <a:lnTo>
                  <a:pt x="104388" y="54779"/>
                </a:lnTo>
                <a:lnTo>
                  <a:pt x="128519" y="52836"/>
                </a:lnTo>
                <a:lnTo>
                  <a:pt x="247309" y="52836"/>
                </a:lnTo>
                <a:lnTo>
                  <a:pt x="246597" y="51236"/>
                </a:lnTo>
                <a:lnTo>
                  <a:pt x="217082" y="21161"/>
                </a:lnTo>
                <a:lnTo>
                  <a:pt x="179701" y="5287"/>
                </a:lnTo>
                <a:lnTo>
                  <a:pt x="157597" y="1321"/>
                </a:lnTo>
                <a:lnTo>
                  <a:pt x="133210" y="0"/>
                </a:lnTo>
                <a:close/>
              </a:path>
              <a:path w="270509" h="320040">
                <a:moveTo>
                  <a:pt x="247309" y="52836"/>
                </a:moveTo>
                <a:lnTo>
                  <a:pt x="128519" y="52836"/>
                </a:lnTo>
                <a:lnTo>
                  <a:pt x="152368" y="55366"/>
                </a:lnTo>
                <a:lnTo>
                  <a:pt x="170589" y="62954"/>
                </a:lnTo>
                <a:lnTo>
                  <a:pt x="183174" y="75598"/>
                </a:lnTo>
                <a:lnTo>
                  <a:pt x="190119" y="93295"/>
                </a:lnTo>
                <a:lnTo>
                  <a:pt x="259950" y="93295"/>
                </a:lnTo>
                <a:lnTo>
                  <a:pt x="255301" y="70777"/>
                </a:lnTo>
                <a:lnTo>
                  <a:pt x="247309" y="52836"/>
                </a:lnTo>
                <a:close/>
              </a:path>
            </a:pathLst>
          </a:custGeom>
          <a:solidFill>
            <a:srgbClr val="FFFFFF"/>
          </a:solidFill>
        </p:spPr>
        <p:txBody>
          <a:bodyPr wrap="square" lIns="0" tIns="0" rIns="0" bIns="0" rtlCol="0"/>
          <a:lstStyle/>
          <a:p>
            <a:endParaRPr/>
          </a:p>
        </p:txBody>
      </p:sp>
      <p:sp>
        <p:nvSpPr>
          <p:cNvPr id="39" name="object 39"/>
          <p:cNvSpPr/>
          <p:nvPr/>
        </p:nvSpPr>
        <p:spPr>
          <a:xfrm>
            <a:off x="18093277" y="812006"/>
            <a:ext cx="304165" cy="321310"/>
          </a:xfrm>
          <a:custGeom>
            <a:avLst/>
            <a:gdLst/>
            <a:ahLst/>
            <a:cxnLst/>
            <a:rect l="l" t="t" r="r" b="b"/>
            <a:pathLst>
              <a:path w="304165" h="321309">
                <a:moveTo>
                  <a:pt x="263545" y="52825"/>
                </a:moveTo>
                <a:lnTo>
                  <a:pt x="145524" y="52825"/>
                </a:lnTo>
                <a:lnTo>
                  <a:pt x="172994" y="55429"/>
                </a:lnTo>
                <a:lnTo>
                  <a:pt x="192632" y="63240"/>
                </a:lnTo>
                <a:lnTo>
                  <a:pt x="204426" y="76259"/>
                </a:lnTo>
                <a:lnTo>
                  <a:pt x="208360" y="94489"/>
                </a:lnTo>
                <a:lnTo>
                  <a:pt x="206661" y="105994"/>
                </a:lnTo>
                <a:lnTo>
                  <a:pt x="169308" y="129696"/>
                </a:lnTo>
                <a:lnTo>
                  <a:pt x="140770" y="133471"/>
                </a:lnTo>
                <a:lnTo>
                  <a:pt x="131286" y="134823"/>
                </a:lnTo>
                <a:lnTo>
                  <a:pt x="123494" y="136104"/>
                </a:lnTo>
                <a:lnTo>
                  <a:pt x="117399" y="137346"/>
                </a:lnTo>
                <a:lnTo>
                  <a:pt x="91710" y="141059"/>
                </a:lnTo>
                <a:lnTo>
                  <a:pt x="51798" y="151636"/>
                </a:lnTo>
                <a:lnTo>
                  <a:pt x="9391" y="188203"/>
                </a:lnTo>
                <a:lnTo>
                  <a:pt x="0" y="231783"/>
                </a:lnTo>
                <a:lnTo>
                  <a:pt x="1980" y="252023"/>
                </a:lnTo>
                <a:lnTo>
                  <a:pt x="31674" y="298661"/>
                </a:lnTo>
                <a:lnTo>
                  <a:pt x="83403" y="319552"/>
                </a:lnTo>
                <a:lnTo>
                  <a:pt x="104457" y="320943"/>
                </a:lnTo>
                <a:lnTo>
                  <a:pt x="136331" y="318635"/>
                </a:lnTo>
                <a:lnTo>
                  <a:pt x="164463" y="311707"/>
                </a:lnTo>
                <a:lnTo>
                  <a:pt x="188853" y="300154"/>
                </a:lnTo>
                <a:lnTo>
                  <a:pt x="209501" y="283970"/>
                </a:lnTo>
                <a:lnTo>
                  <a:pt x="303948" y="283970"/>
                </a:lnTo>
                <a:lnTo>
                  <a:pt x="303948" y="268148"/>
                </a:lnTo>
                <a:lnTo>
                  <a:pt x="129106" y="268148"/>
                </a:lnTo>
                <a:lnTo>
                  <a:pt x="118032" y="267633"/>
                </a:lnTo>
                <a:lnTo>
                  <a:pt x="79435" y="254046"/>
                </a:lnTo>
                <a:lnTo>
                  <a:pt x="66898" y="228830"/>
                </a:lnTo>
                <a:lnTo>
                  <a:pt x="70349" y="210066"/>
                </a:lnTo>
                <a:lnTo>
                  <a:pt x="80695" y="195412"/>
                </a:lnTo>
                <a:lnTo>
                  <a:pt x="97948" y="184853"/>
                </a:lnTo>
                <a:lnTo>
                  <a:pt x="122111" y="178392"/>
                </a:lnTo>
                <a:lnTo>
                  <a:pt x="149185" y="175133"/>
                </a:lnTo>
                <a:lnTo>
                  <a:pt x="171901" y="171205"/>
                </a:lnTo>
                <a:lnTo>
                  <a:pt x="190238" y="166620"/>
                </a:lnTo>
                <a:lnTo>
                  <a:pt x="204171" y="161387"/>
                </a:lnTo>
                <a:lnTo>
                  <a:pt x="271677" y="161387"/>
                </a:lnTo>
                <a:lnTo>
                  <a:pt x="271677" y="88594"/>
                </a:lnTo>
                <a:lnTo>
                  <a:pt x="269257" y="67380"/>
                </a:lnTo>
                <a:lnTo>
                  <a:pt x="263545" y="52825"/>
                </a:lnTo>
                <a:close/>
              </a:path>
              <a:path w="304165" h="321309">
                <a:moveTo>
                  <a:pt x="303948" y="283970"/>
                </a:moveTo>
                <a:lnTo>
                  <a:pt x="209501" y="283970"/>
                </a:lnTo>
                <a:lnTo>
                  <a:pt x="215381" y="300154"/>
                </a:lnTo>
                <a:lnTo>
                  <a:pt x="226042" y="311707"/>
                </a:lnTo>
                <a:lnTo>
                  <a:pt x="241474" y="318635"/>
                </a:lnTo>
                <a:lnTo>
                  <a:pt x="261667" y="320943"/>
                </a:lnTo>
                <a:lnTo>
                  <a:pt x="272025" y="320464"/>
                </a:lnTo>
                <a:lnTo>
                  <a:pt x="282533" y="319028"/>
                </a:lnTo>
                <a:lnTo>
                  <a:pt x="293178" y="316636"/>
                </a:lnTo>
                <a:lnTo>
                  <a:pt x="303948" y="313288"/>
                </a:lnTo>
                <a:lnTo>
                  <a:pt x="303948" y="283970"/>
                </a:lnTo>
                <a:close/>
              </a:path>
              <a:path w="304165" h="321309">
                <a:moveTo>
                  <a:pt x="271677" y="161387"/>
                </a:moveTo>
                <a:lnTo>
                  <a:pt x="204171" y="161387"/>
                </a:lnTo>
                <a:lnTo>
                  <a:pt x="204171" y="210071"/>
                </a:lnTo>
                <a:lnTo>
                  <a:pt x="202524" y="223687"/>
                </a:lnTo>
                <a:lnTo>
                  <a:pt x="177795" y="255238"/>
                </a:lnTo>
                <a:lnTo>
                  <a:pt x="129106" y="268148"/>
                </a:lnTo>
                <a:lnTo>
                  <a:pt x="281258" y="268148"/>
                </a:lnTo>
                <a:lnTo>
                  <a:pt x="276986" y="266368"/>
                </a:lnTo>
                <a:lnTo>
                  <a:pt x="274609" y="262882"/>
                </a:lnTo>
                <a:lnTo>
                  <a:pt x="272651" y="259342"/>
                </a:lnTo>
                <a:lnTo>
                  <a:pt x="271771" y="254046"/>
                </a:lnTo>
                <a:lnTo>
                  <a:pt x="271677" y="161387"/>
                </a:lnTo>
                <a:close/>
              </a:path>
              <a:path w="304165" h="321309">
                <a:moveTo>
                  <a:pt x="303948" y="266955"/>
                </a:moveTo>
                <a:lnTo>
                  <a:pt x="299257" y="267771"/>
                </a:lnTo>
                <a:lnTo>
                  <a:pt x="296127" y="268148"/>
                </a:lnTo>
                <a:lnTo>
                  <a:pt x="303948" y="268148"/>
                </a:lnTo>
                <a:lnTo>
                  <a:pt x="303948" y="266955"/>
                </a:lnTo>
                <a:close/>
              </a:path>
              <a:path w="304165" h="321309">
                <a:moveTo>
                  <a:pt x="149660" y="0"/>
                </a:moveTo>
                <a:lnTo>
                  <a:pt x="97457" y="5294"/>
                </a:lnTo>
                <a:lnTo>
                  <a:pt x="57003" y="21151"/>
                </a:lnTo>
                <a:lnTo>
                  <a:pt x="24312" y="54127"/>
                </a:lnTo>
                <a:lnTo>
                  <a:pt x="11120" y="101515"/>
                </a:lnTo>
                <a:lnTo>
                  <a:pt x="78049" y="101515"/>
                </a:lnTo>
                <a:lnTo>
                  <a:pt x="84026" y="80209"/>
                </a:lnTo>
                <a:lnTo>
                  <a:pt x="97262" y="64994"/>
                </a:lnTo>
                <a:lnTo>
                  <a:pt x="117760" y="55867"/>
                </a:lnTo>
                <a:lnTo>
                  <a:pt x="145524" y="52825"/>
                </a:lnTo>
                <a:lnTo>
                  <a:pt x="263545" y="52825"/>
                </a:lnTo>
                <a:lnTo>
                  <a:pt x="261995" y="48875"/>
                </a:lnTo>
                <a:lnTo>
                  <a:pt x="232956" y="19978"/>
                </a:lnTo>
                <a:lnTo>
                  <a:pt x="195686" y="4990"/>
                </a:lnTo>
                <a:lnTo>
                  <a:pt x="173761" y="1247"/>
                </a:lnTo>
                <a:lnTo>
                  <a:pt x="149660" y="0"/>
                </a:lnTo>
                <a:close/>
              </a:path>
            </a:pathLst>
          </a:custGeom>
          <a:solidFill>
            <a:srgbClr val="FFFFFF"/>
          </a:solidFill>
        </p:spPr>
        <p:txBody>
          <a:bodyPr wrap="square" lIns="0" tIns="0" rIns="0" bIns="0" rtlCol="0"/>
          <a:lstStyle/>
          <a:p>
            <a:endParaRPr/>
          </a:p>
        </p:txBody>
      </p:sp>
      <p:sp>
        <p:nvSpPr>
          <p:cNvPr id="40" name="object 40"/>
          <p:cNvSpPr/>
          <p:nvPr/>
        </p:nvSpPr>
        <p:spPr>
          <a:xfrm>
            <a:off x="18415209" y="812584"/>
            <a:ext cx="266700" cy="311785"/>
          </a:xfrm>
          <a:custGeom>
            <a:avLst/>
            <a:gdLst/>
            <a:ahLst/>
            <a:cxnLst/>
            <a:rect l="l" t="t" r="r" b="b"/>
            <a:pathLst>
              <a:path w="266700" h="311784">
                <a:moveTo>
                  <a:pt x="63380" y="8261"/>
                </a:moveTo>
                <a:lnTo>
                  <a:pt x="0" y="8261"/>
                </a:lnTo>
                <a:lnTo>
                  <a:pt x="0" y="311592"/>
                </a:lnTo>
                <a:lnTo>
                  <a:pt x="66867" y="311592"/>
                </a:lnTo>
                <a:lnTo>
                  <a:pt x="66867" y="132655"/>
                </a:lnTo>
                <a:lnTo>
                  <a:pt x="68114" y="116326"/>
                </a:lnTo>
                <a:lnTo>
                  <a:pt x="86866" y="75704"/>
                </a:lnTo>
                <a:lnTo>
                  <a:pt x="124566" y="54246"/>
                </a:lnTo>
                <a:lnTo>
                  <a:pt x="127389" y="53987"/>
                </a:lnTo>
                <a:lnTo>
                  <a:pt x="64532" y="53987"/>
                </a:lnTo>
                <a:lnTo>
                  <a:pt x="63380" y="52815"/>
                </a:lnTo>
                <a:lnTo>
                  <a:pt x="63380" y="8261"/>
                </a:lnTo>
                <a:close/>
              </a:path>
              <a:path w="266700" h="311784">
                <a:moveTo>
                  <a:pt x="256242" y="52815"/>
                </a:moveTo>
                <a:lnTo>
                  <a:pt x="140205" y="52815"/>
                </a:lnTo>
                <a:lnTo>
                  <a:pt x="165268" y="57069"/>
                </a:lnTo>
                <a:lnTo>
                  <a:pt x="183497" y="69832"/>
                </a:lnTo>
                <a:lnTo>
                  <a:pt x="194901" y="91105"/>
                </a:lnTo>
                <a:lnTo>
                  <a:pt x="199491" y="120886"/>
                </a:lnTo>
                <a:lnTo>
                  <a:pt x="199491" y="311592"/>
                </a:lnTo>
                <a:lnTo>
                  <a:pt x="266410" y="311592"/>
                </a:lnTo>
                <a:lnTo>
                  <a:pt x="266410" y="103284"/>
                </a:lnTo>
                <a:lnTo>
                  <a:pt x="264607" y="79532"/>
                </a:lnTo>
                <a:lnTo>
                  <a:pt x="259201" y="58699"/>
                </a:lnTo>
                <a:lnTo>
                  <a:pt x="256242" y="52815"/>
                </a:lnTo>
                <a:close/>
              </a:path>
              <a:path w="266700" h="311784">
                <a:moveTo>
                  <a:pt x="159031" y="0"/>
                </a:moveTo>
                <a:lnTo>
                  <a:pt x="129998" y="3380"/>
                </a:lnTo>
                <a:lnTo>
                  <a:pt x="104564" y="13513"/>
                </a:lnTo>
                <a:lnTo>
                  <a:pt x="82740" y="30387"/>
                </a:lnTo>
                <a:lnTo>
                  <a:pt x="64532" y="53987"/>
                </a:lnTo>
                <a:lnTo>
                  <a:pt x="127389" y="53987"/>
                </a:lnTo>
                <a:lnTo>
                  <a:pt x="140205" y="52815"/>
                </a:lnTo>
                <a:lnTo>
                  <a:pt x="256242" y="52815"/>
                </a:lnTo>
                <a:lnTo>
                  <a:pt x="222163" y="14568"/>
                </a:lnTo>
                <a:lnTo>
                  <a:pt x="182854" y="1627"/>
                </a:lnTo>
                <a:lnTo>
                  <a:pt x="159031" y="0"/>
                </a:lnTo>
                <a:close/>
              </a:path>
            </a:pathLst>
          </a:custGeom>
          <a:solidFill>
            <a:srgbClr val="FFFFFF"/>
          </a:solidFill>
        </p:spPr>
        <p:txBody>
          <a:bodyPr wrap="square" lIns="0" tIns="0" rIns="0" bIns="0" rtlCol="0"/>
          <a:lstStyle/>
          <a:p>
            <a:endParaRPr/>
          </a:p>
        </p:txBody>
      </p:sp>
      <p:sp>
        <p:nvSpPr>
          <p:cNvPr id="41" name="object 41"/>
          <p:cNvSpPr/>
          <p:nvPr/>
        </p:nvSpPr>
        <p:spPr>
          <a:xfrm>
            <a:off x="18701500" y="812006"/>
            <a:ext cx="304165" cy="321310"/>
          </a:xfrm>
          <a:custGeom>
            <a:avLst/>
            <a:gdLst/>
            <a:ahLst/>
            <a:cxnLst/>
            <a:rect l="l" t="t" r="r" b="b"/>
            <a:pathLst>
              <a:path w="304165" h="321309">
                <a:moveTo>
                  <a:pt x="263553" y="52825"/>
                </a:moveTo>
                <a:lnTo>
                  <a:pt x="145534" y="52825"/>
                </a:lnTo>
                <a:lnTo>
                  <a:pt x="172981" y="55429"/>
                </a:lnTo>
                <a:lnTo>
                  <a:pt x="192600" y="63240"/>
                </a:lnTo>
                <a:lnTo>
                  <a:pt x="204379" y="76259"/>
                </a:lnTo>
                <a:lnTo>
                  <a:pt x="208307" y="94489"/>
                </a:lnTo>
                <a:lnTo>
                  <a:pt x="206617" y="105994"/>
                </a:lnTo>
                <a:lnTo>
                  <a:pt x="169293" y="129696"/>
                </a:lnTo>
                <a:lnTo>
                  <a:pt x="140783" y="133471"/>
                </a:lnTo>
                <a:lnTo>
                  <a:pt x="131276" y="134823"/>
                </a:lnTo>
                <a:lnTo>
                  <a:pt x="123452" y="136104"/>
                </a:lnTo>
                <a:lnTo>
                  <a:pt x="117315" y="137346"/>
                </a:lnTo>
                <a:lnTo>
                  <a:pt x="91668" y="141059"/>
                </a:lnTo>
                <a:lnTo>
                  <a:pt x="51779" y="151636"/>
                </a:lnTo>
                <a:lnTo>
                  <a:pt x="9384" y="188203"/>
                </a:lnTo>
                <a:lnTo>
                  <a:pt x="0" y="231783"/>
                </a:lnTo>
                <a:lnTo>
                  <a:pt x="1973" y="252023"/>
                </a:lnTo>
                <a:lnTo>
                  <a:pt x="31684" y="298661"/>
                </a:lnTo>
                <a:lnTo>
                  <a:pt x="83405" y="319552"/>
                </a:lnTo>
                <a:lnTo>
                  <a:pt x="104457" y="320943"/>
                </a:lnTo>
                <a:lnTo>
                  <a:pt x="136301" y="318635"/>
                </a:lnTo>
                <a:lnTo>
                  <a:pt x="164420" y="311707"/>
                </a:lnTo>
                <a:lnTo>
                  <a:pt x="188810" y="300154"/>
                </a:lnTo>
                <a:lnTo>
                  <a:pt x="209470" y="283970"/>
                </a:lnTo>
                <a:lnTo>
                  <a:pt x="303917" y="283970"/>
                </a:lnTo>
                <a:lnTo>
                  <a:pt x="303917" y="268148"/>
                </a:lnTo>
                <a:lnTo>
                  <a:pt x="129085" y="268148"/>
                </a:lnTo>
                <a:lnTo>
                  <a:pt x="117993" y="267633"/>
                </a:lnTo>
                <a:lnTo>
                  <a:pt x="79426" y="254046"/>
                </a:lnTo>
                <a:lnTo>
                  <a:pt x="66929" y="228830"/>
                </a:lnTo>
                <a:lnTo>
                  <a:pt x="70370" y="210066"/>
                </a:lnTo>
                <a:lnTo>
                  <a:pt x="80691" y="195412"/>
                </a:lnTo>
                <a:lnTo>
                  <a:pt x="97913" y="184853"/>
                </a:lnTo>
                <a:lnTo>
                  <a:pt x="122048" y="178392"/>
                </a:lnTo>
                <a:lnTo>
                  <a:pt x="149159" y="175133"/>
                </a:lnTo>
                <a:lnTo>
                  <a:pt x="171901" y="171205"/>
                </a:lnTo>
                <a:lnTo>
                  <a:pt x="190263" y="166620"/>
                </a:lnTo>
                <a:lnTo>
                  <a:pt x="204234" y="161387"/>
                </a:lnTo>
                <a:lnTo>
                  <a:pt x="271709" y="161387"/>
                </a:lnTo>
                <a:lnTo>
                  <a:pt x="271709" y="88594"/>
                </a:lnTo>
                <a:lnTo>
                  <a:pt x="269280" y="67380"/>
                </a:lnTo>
                <a:lnTo>
                  <a:pt x="263553" y="52825"/>
                </a:lnTo>
                <a:close/>
              </a:path>
              <a:path w="304165" h="321309">
                <a:moveTo>
                  <a:pt x="303917" y="283970"/>
                </a:moveTo>
                <a:lnTo>
                  <a:pt x="209470" y="283970"/>
                </a:lnTo>
                <a:lnTo>
                  <a:pt x="215391" y="300154"/>
                </a:lnTo>
                <a:lnTo>
                  <a:pt x="226070" y="311707"/>
                </a:lnTo>
                <a:lnTo>
                  <a:pt x="241506" y="318635"/>
                </a:lnTo>
                <a:lnTo>
                  <a:pt x="261698" y="320943"/>
                </a:lnTo>
                <a:lnTo>
                  <a:pt x="272031" y="320464"/>
                </a:lnTo>
                <a:lnTo>
                  <a:pt x="282513" y="319028"/>
                </a:lnTo>
                <a:lnTo>
                  <a:pt x="293143" y="316636"/>
                </a:lnTo>
                <a:lnTo>
                  <a:pt x="303917" y="313288"/>
                </a:lnTo>
                <a:lnTo>
                  <a:pt x="303917" y="283970"/>
                </a:lnTo>
                <a:close/>
              </a:path>
              <a:path w="304165" h="321309">
                <a:moveTo>
                  <a:pt x="271709" y="161387"/>
                </a:moveTo>
                <a:lnTo>
                  <a:pt x="204234" y="161387"/>
                </a:lnTo>
                <a:lnTo>
                  <a:pt x="204234" y="210071"/>
                </a:lnTo>
                <a:lnTo>
                  <a:pt x="202576" y="223687"/>
                </a:lnTo>
                <a:lnTo>
                  <a:pt x="177732" y="255238"/>
                </a:lnTo>
                <a:lnTo>
                  <a:pt x="129085" y="268148"/>
                </a:lnTo>
                <a:lnTo>
                  <a:pt x="281289" y="268148"/>
                </a:lnTo>
                <a:lnTo>
                  <a:pt x="276923" y="266368"/>
                </a:lnTo>
                <a:lnTo>
                  <a:pt x="274588" y="262882"/>
                </a:lnTo>
                <a:lnTo>
                  <a:pt x="272651" y="259342"/>
                </a:lnTo>
                <a:lnTo>
                  <a:pt x="271800" y="254046"/>
                </a:lnTo>
                <a:lnTo>
                  <a:pt x="271709" y="161387"/>
                </a:lnTo>
                <a:close/>
              </a:path>
              <a:path w="304165" h="321309">
                <a:moveTo>
                  <a:pt x="303917" y="266955"/>
                </a:moveTo>
                <a:lnTo>
                  <a:pt x="299205" y="267771"/>
                </a:lnTo>
                <a:lnTo>
                  <a:pt x="296158" y="268148"/>
                </a:lnTo>
                <a:lnTo>
                  <a:pt x="303917" y="268148"/>
                </a:lnTo>
                <a:lnTo>
                  <a:pt x="303917" y="266955"/>
                </a:lnTo>
                <a:close/>
              </a:path>
              <a:path w="304165" h="321309">
                <a:moveTo>
                  <a:pt x="149628" y="0"/>
                </a:moveTo>
                <a:lnTo>
                  <a:pt x="97391" y="5294"/>
                </a:lnTo>
                <a:lnTo>
                  <a:pt x="56940" y="21151"/>
                </a:lnTo>
                <a:lnTo>
                  <a:pt x="24364" y="54127"/>
                </a:lnTo>
                <a:lnTo>
                  <a:pt x="11130" y="101515"/>
                </a:lnTo>
                <a:lnTo>
                  <a:pt x="78081" y="101515"/>
                </a:lnTo>
                <a:lnTo>
                  <a:pt x="84041" y="80209"/>
                </a:lnTo>
                <a:lnTo>
                  <a:pt x="97264" y="64994"/>
                </a:lnTo>
                <a:lnTo>
                  <a:pt x="117758" y="55867"/>
                </a:lnTo>
                <a:lnTo>
                  <a:pt x="145534" y="52825"/>
                </a:lnTo>
                <a:lnTo>
                  <a:pt x="263553" y="52825"/>
                </a:lnTo>
                <a:lnTo>
                  <a:pt x="261999" y="48875"/>
                </a:lnTo>
                <a:lnTo>
                  <a:pt x="232924" y="19978"/>
                </a:lnTo>
                <a:lnTo>
                  <a:pt x="195666" y="4990"/>
                </a:lnTo>
                <a:lnTo>
                  <a:pt x="173743" y="1247"/>
                </a:lnTo>
                <a:lnTo>
                  <a:pt x="149628" y="0"/>
                </a:lnTo>
                <a:close/>
              </a:path>
            </a:pathLst>
          </a:custGeom>
          <a:solidFill>
            <a:srgbClr val="FFFFFF"/>
          </a:solidFill>
        </p:spPr>
        <p:txBody>
          <a:bodyPr wrap="square" lIns="0" tIns="0" rIns="0" bIns="0" rtlCol="0"/>
          <a:lstStyle/>
          <a:p>
            <a:endParaRPr/>
          </a:p>
        </p:txBody>
      </p:sp>
      <p:sp>
        <p:nvSpPr>
          <p:cNvPr id="42" name="object 42"/>
          <p:cNvSpPr/>
          <p:nvPr/>
        </p:nvSpPr>
        <p:spPr>
          <a:xfrm>
            <a:off x="19023440" y="812584"/>
            <a:ext cx="177800" cy="311785"/>
          </a:xfrm>
          <a:custGeom>
            <a:avLst/>
            <a:gdLst/>
            <a:ahLst/>
            <a:cxnLst/>
            <a:rect l="l" t="t" r="r" b="b"/>
            <a:pathLst>
              <a:path w="177800" h="311784">
                <a:moveTo>
                  <a:pt x="62793" y="8261"/>
                </a:moveTo>
                <a:lnTo>
                  <a:pt x="0" y="8261"/>
                </a:lnTo>
                <a:lnTo>
                  <a:pt x="0" y="311592"/>
                </a:lnTo>
                <a:lnTo>
                  <a:pt x="66835" y="311592"/>
                </a:lnTo>
                <a:lnTo>
                  <a:pt x="66835" y="167261"/>
                </a:lnTo>
                <a:lnTo>
                  <a:pt x="68353" y="144168"/>
                </a:lnTo>
                <a:lnTo>
                  <a:pt x="80423" y="105415"/>
                </a:lnTo>
                <a:lnTo>
                  <a:pt x="116891" y="69990"/>
                </a:lnTo>
                <a:lnTo>
                  <a:pt x="126449" y="66898"/>
                </a:lnTo>
                <a:lnTo>
                  <a:pt x="62793" y="66898"/>
                </a:lnTo>
                <a:lnTo>
                  <a:pt x="62793" y="8261"/>
                </a:lnTo>
                <a:close/>
              </a:path>
              <a:path w="177800" h="311784">
                <a:moveTo>
                  <a:pt x="156445" y="0"/>
                </a:moveTo>
                <a:lnTo>
                  <a:pt x="152529" y="0"/>
                </a:lnTo>
                <a:lnTo>
                  <a:pt x="138030" y="1322"/>
                </a:lnTo>
                <a:lnTo>
                  <a:pt x="96227" y="21130"/>
                </a:lnTo>
                <a:lnTo>
                  <a:pt x="68184" y="54584"/>
                </a:lnTo>
                <a:lnTo>
                  <a:pt x="63966" y="66898"/>
                </a:lnTo>
                <a:lnTo>
                  <a:pt x="126449" y="66898"/>
                </a:lnTo>
                <a:lnTo>
                  <a:pt x="132190" y="65041"/>
                </a:lnTo>
                <a:lnTo>
                  <a:pt x="149042" y="63390"/>
                </a:lnTo>
                <a:lnTo>
                  <a:pt x="177764" y="63390"/>
                </a:lnTo>
                <a:lnTo>
                  <a:pt x="177764" y="1790"/>
                </a:lnTo>
                <a:lnTo>
                  <a:pt x="164885" y="617"/>
                </a:lnTo>
                <a:lnTo>
                  <a:pt x="156445" y="0"/>
                </a:lnTo>
                <a:close/>
              </a:path>
              <a:path w="177800" h="311784">
                <a:moveTo>
                  <a:pt x="177764" y="63390"/>
                </a:moveTo>
                <a:lnTo>
                  <a:pt x="149042" y="63390"/>
                </a:lnTo>
                <a:lnTo>
                  <a:pt x="155649" y="63570"/>
                </a:lnTo>
                <a:lnTo>
                  <a:pt x="162637" y="64113"/>
                </a:lnTo>
                <a:lnTo>
                  <a:pt x="170105" y="65041"/>
                </a:lnTo>
                <a:lnTo>
                  <a:pt x="177764" y="66312"/>
                </a:lnTo>
                <a:lnTo>
                  <a:pt x="177764" y="63390"/>
                </a:lnTo>
                <a:close/>
              </a:path>
            </a:pathLst>
          </a:custGeom>
          <a:solidFill>
            <a:srgbClr val="FFFFFF"/>
          </a:solidFill>
        </p:spPr>
        <p:txBody>
          <a:bodyPr wrap="square" lIns="0" tIns="0" rIns="0" bIns="0" rtlCol="0"/>
          <a:lstStyle/>
          <a:p>
            <a:endParaRPr/>
          </a:p>
        </p:txBody>
      </p:sp>
      <p:sp>
        <p:nvSpPr>
          <p:cNvPr id="43" name="object 43"/>
          <p:cNvSpPr/>
          <p:nvPr/>
        </p:nvSpPr>
        <p:spPr>
          <a:xfrm>
            <a:off x="16633873" y="706548"/>
            <a:ext cx="291465" cy="417830"/>
          </a:xfrm>
          <a:custGeom>
            <a:avLst/>
            <a:gdLst/>
            <a:ahLst/>
            <a:cxnLst/>
            <a:rect l="l" t="t" r="r" b="b"/>
            <a:pathLst>
              <a:path w="291465" h="417830">
                <a:moveTo>
                  <a:pt x="291362" y="0"/>
                </a:moveTo>
                <a:lnTo>
                  <a:pt x="84583" y="0"/>
                </a:lnTo>
                <a:lnTo>
                  <a:pt x="83997" y="62"/>
                </a:lnTo>
                <a:lnTo>
                  <a:pt x="36480" y="8950"/>
                </a:lnTo>
                <a:lnTo>
                  <a:pt x="6277" y="45209"/>
                </a:lnTo>
                <a:lnTo>
                  <a:pt x="0" y="90049"/>
                </a:lnTo>
                <a:lnTo>
                  <a:pt x="94" y="417631"/>
                </a:lnTo>
                <a:lnTo>
                  <a:pt x="73924" y="417631"/>
                </a:lnTo>
                <a:lnTo>
                  <a:pt x="73924" y="232223"/>
                </a:lnTo>
                <a:lnTo>
                  <a:pt x="264861" y="232223"/>
                </a:lnTo>
                <a:lnTo>
                  <a:pt x="264861" y="172549"/>
                </a:lnTo>
                <a:lnTo>
                  <a:pt x="73924" y="172549"/>
                </a:lnTo>
                <a:lnTo>
                  <a:pt x="73924" y="63202"/>
                </a:lnTo>
                <a:lnTo>
                  <a:pt x="291362" y="63202"/>
                </a:lnTo>
                <a:lnTo>
                  <a:pt x="291362" y="0"/>
                </a:lnTo>
                <a:close/>
              </a:path>
            </a:pathLst>
          </a:custGeom>
          <a:solidFill>
            <a:srgbClr val="FFFFFF"/>
          </a:solidFill>
        </p:spPr>
        <p:txBody>
          <a:bodyPr wrap="square" lIns="0" tIns="0" rIns="0" bIns="0" rtlCol="0"/>
          <a:lstStyle/>
          <a:p>
            <a:endParaRPr/>
          </a:p>
        </p:txBody>
      </p:sp>
      <p:sp>
        <p:nvSpPr>
          <p:cNvPr id="44" name="object 44"/>
          <p:cNvSpPr/>
          <p:nvPr/>
        </p:nvSpPr>
        <p:spPr>
          <a:xfrm>
            <a:off x="18934937" y="2714066"/>
            <a:ext cx="31115" cy="26670"/>
          </a:xfrm>
          <a:custGeom>
            <a:avLst/>
            <a:gdLst/>
            <a:ahLst/>
            <a:cxnLst/>
            <a:rect l="l" t="t" r="r" b="b"/>
            <a:pathLst>
              <a:path w="31115" h="26669">
                <a:moveTo>
                  <a:pt x="17894" y="0"/>
                </a:moveTo>
                <a:lnTo>
                  <a:pt x="0" y="0"/>
                </a:lnTo>
                <a:lnTo>
                  <a:pt x="0" y="26114"/>
                </a:lnTo>
                <a:lnTo>
                  <a:pt x="24742" y="26114"/>
                </a:lnTo>
                <a:lnTo>
                  <a:pt x="30564" y="21716"/>
                </a:lnTo>
                <a:lnTo>
                  <a:pt x="30564" y="8366"/>
                </a:lnTo>
                <a:lnTo>
                  <a:pt x="29077" y="5088"/>
                </a:lnTo>
                <a:lnTo>
                  <a:pt x="26177" y="3036"/>
                </a:lnTo>
                <a:lnTo>
                  <a:pt x="23161" y="1026"/>
                </a:lnTo>
                <a:lnTo>
                  <a:pt x="17894" y="0"/>
                </a:lnTo>
                <a:close/>
              </a:path>
            </a:pathLst>
          </a:custGeom>
          <a:solidFill>
            <a:srgbClr val="FFFFFF"/>
          </a:solidFill>
        </p:spPr>
        <p:txBody>
          <a:bodyPr wrap="square" lIns="0" tIns="0" rIns="0" bIns="0" rtlCol="0"/>
          <a:lstStyle/>
          <a:p>
            <a:endParaRPr/>
          </a:p>
        </p:txBody>
      </p:sp>
      <p:sp>
        <p:nvSpPr>
          <p:cNvPr id="45" name="object 45"/>
          <p:cNvSpPr/>
          <p:nvPr/>
        </p:nvSpPr>
        <p:spPr>
          <a:xfrm>
            <a:off x="16536770" y="2680077"/>
            <a:ext cx="2694940" cy="135890"/>
          </a:xfrm>
          <a:custGeom>
            <a:avLst/>
            <a:gdLst/>
            <a:ahLst/>
            <a:cxnLst/>
            <a:rect l="l" t="t" r="r" b="b"/>
            <a:pathLst>
              <a:path w="2694940" h="135890">
                <a:moveTo>
                  <a:pt x="2673635" y="0"/>
                </a:moveTo>
                <a:lnTo>
                  <a:pt x="65139" y="0"/>
                </a:lnTo>
                <a:lnTo>
                  <a:pt x="52019" y="2376"/>
                </a:lnTo>
                <a:lnTo>
                  <a:pt x="24679" y="29590"/>
                </a:lnTo>
                <a:lnTo>
                  <a:pt x="1842" y="111944"/>
                </a:lnTo>
                <a:lnTo>
                  <a:pt x="0" y="118718"/>
                </a:lnTo>
                <a:lnTo>
                  <a:pt x="1057" y="124561"/>
                </a:lnTo>
                <a:lnTo>
                  <a:pt x="4512" y="128959"/>
                </a:lnTo>
                <a:lnTo>
                  <a:pt x="7989" y="133273"/>
                </a:lnTo>
                <a:lnTo>
                  <a:pt x="13936" y="135692"/>
                </a:lnTo>
                <a:lnTo>
                  <a:pt x="2629333" y="135692"/>
                </a:lnTo>
                <a:lnTo>
                  <a:pt x="2642390" y="133320"/>
                </a:lnTo>
                <a:lnTo>
                  <a:pt x="2652498" y="127933"/>
                </a:lnTo>
                <a:lnTo>
                  <a:pt x="2531881" y="127933"/>
                </a:lnTo>
                <a:lnTo>
                  <a:pt x="2522608" y="127253"/>
                </a:lnTo>
                <a:lnTo>
                  <a:pt x="2517367" y="126153"/>
                </a:lnTo>
                <a:lnTo>
                  <a:pt x="2245942" y="126153"/>
                </a:lnTo>
                <a:lnTo>
                  <a:pt x="2245942" y="13172"/>
                </a:lnTo>
                <a:lnTo>
                  <a:pt x="2517898" y="13172"/>
                </a:lnTo>
                <a:lnTo>
                  <a:pt x="2523902" y="11972"/>
                </a:lnTo>
                <a:lnTo>
                  <a:pt x="2533200" y="11413"/>
                </a:lnTo>
                <a:lnTo>
                  <a:pt x="2693425" y="11413"/>
                </a:lnTo>
                <a:lnTo>
                  <a:pt x="2693373" y="11120"/>
                </a:lnTo>
                <a:lnTo>
                  <a:pt x="2689939" y="6711"/>
                </a:lnTo>
                <a:lnTo>
                  <a:pt x="2686483" y="2450"/>
                </a:lnTo>
                <a:lnTo>
                  <a:pt x="2680724" y="52"/>
                </a:lnTo>
                <a:lnTo>
                  <a:pt x="2673635" y="0"/>
                </a:lnTo>
                <a:close/>
              </a:path>
              <a:path w="2694940" h="135890">
                <a:moveTo>
                  <a:pt x="2535535" y="32197"/>
                </a:moveTo>
                <a:lnTo>
                  <a:pt x="2530383" y="32197"/>
                </a:lnTo>
                <a:lnTo>
                  <a:pt x="2526310" y="33014"/>
                </a:lnTo>
                <a:lnTo>
                  <a:pt x="2523357" y="34805"/>
                </a:lnTo>
                <a:lnTo>
                  <a:pt x="2520373" y="36532"/>
                </a:lnTo>
                <a:lnTo>
                  <a:pt x="2518939" y="38752"/>
                </a:lnTo>
                <a:lnTo>
                  <a:pt x="2518939" y="45841"/>
                </a:lnTo>
                <a:lnTo>
                  <a:pt x="2523828" y="49967"/>
                </a:lnTo>
                <a:lnTo>
                  <a:pt x="2543879" y="57819"/>
                </a:lnTo>
                <a:lnTo>
                  <a:pt x="2551938" y="61191"/>
                </a:lnTo>
                <a:lnTo>
                  <a:pt x="2576759" y="93180"/>
                </a:lnTo>
                <a:lnTo>
                  <a:pt x="2576079" y="100138"/>
                </a:lnTo>
                <a:lnTo>
                  <a:pt x="2542722" y="127299"/>
                </a:lnTo>
                <a:lnTo>
                  <a:pt x="2531881" y="127933"/>
                </a:lnTo>
                <a:lnTo>
                  <a:pt x="2652498" y="127933"/>
                </a:lnTo>
                <a:lnTo>
                  <a:pt x="2654436" y="126900"/>
                </a:lnTo>
                <a:lnTo>
                  <a:pt x="2664052" y="117479"/>
                </a:lnTo>
                <a:lnTo>
                  <a:pt x="2669824" y="106101"/>
                </a:lnTo>
                <a:lnTo>
                  <a:pt x="2687382" y="42616"/>
                </a:lnTo>
                <a:lnTo>
                  <a:pt x="2571544" y="42616"/>
                </a:lnTo>
                <a:lnTo>
                  <a:pt x="2560895" y="38051"/>
                </a:lnTo>
                <a:lnTo>
                  <a:pt x="2551345" y="34796"/>
                </a:lnTo>
                <a:lnTo>
                  <a:pt x="2542891" y="32846"/>
                </a:lnTo>
                <a:lnTo>
                  <a:pt x="2535535" y="32197"/>
                </a:lnTo>
                <a:close/>
              </a:path>
              <a:path w="2694940" h="135890">
                <a:moveTo>
                  <a:pt x="2369980" y="13172"/>
                </a:moveTo>
                <a:lnTo>
                  <a:pt x="2328724" y="13172"/>
                </a:lnTo>
                <a:lnTo>
                  <a:pt x="2328724" y="33988"/>
                </a:lnTo>
                <a:lnTo>
                  <a:pt x="2274182" y="33988"/>
                </a:lnTo>
                <a:lnTo>
                  <a:pt x="2274182" y="57705"/>
                </a:lnTo>
                <a:lnTo>
                  <a:pt x="2326065" y="57705"/>
                </a:lnTo>
                <a:lnTo>
                  <a:pt x="2326065" y="78489"/>
                </a:lnTo>
                <a:lnTo>
                  <a:pt x="2274182" y="78489"/>
                </a:lnTo>
                <a:lnTo>
                  <a:pt x="2274182" y="105389"/>
                </a:lnTo>
                <a:lnTo>
                  <a:pt x="2330044" y="105389"/>
                </a:lnTo>
                <a:lnTo>
                  <a:pt x="2330044" y="126153"/>
                </a:lnTo>
                <a:lnTo>
                  <a:pt x="2369980" y="126153"/>
                </a:lnTo>
                <a:lnTo>
                  <a:pt x="2369980" y="13172"/>
                </a:lnTo>
                <a:close/>
              </a:path>
              <a:path w="2694940" h="135890">
                <a:moveTo>
                  <a:pt x="2517898" y="13172"/>
                </a:moveTo>
                <a:lnTo>
                  <a:pt x="2419455" y="13172"/>
                </a:lnTo>
                <a:lnTo>
                  <a:pt x="2428144" y="13798"/>
                </a:lnTo>
                <a:lnTo>
                  <a:pt x="2435762" y="15676"/>
                </a:lnTo>
                <a:lnTo>
                  <a:pt x="2457893" y="46815"/>
                </a:lnTo>
                <a:lnTo>
                  <a:pt x="2457284" y="53510"/>
                </a:lnTo>
                <a:lnTo>
                  <a:pt x="2428964" y="80265"/>
                </a:lnTo>
                <a:lnTo>
                  <a:pt x="2420596" y="80898"/>
                </a:lnTo>
                <a:lnTo>
                  <a:pt x="2398178" y="80898"/>
                </a:lnTo>
                <a:lnTo>
                  <a:pt x="2398178" y="126153"/>
                </a:lnTo>
                <a:lnTo>
                  <a:pt x="2517367" y="126153"/>
                </a:lnTo>
                <a:lnTo>
                  <a:pt x="2512930" y="125221"/>
                </a:lnTo>
                <a:lnTo>
                  <a:pt x="2502845" y="121846"/>
                </a:lnTo>
                <a:lnTo>
                  <a:pt x="2492353" y="117137"/>
                </a:lnTo>
                <a:lnTo>
                  <a:pt x="2492353" y="92866"/>
                </a:lnTo>
                <a:lnTo>
                  <a:pt x="2547629" y="92866"/>
                </a:lnTo>
                <a:lnTo>
                  <a:pt x="2547629" y="92039"/>
                </a:lnTo>
                <a:lnTo>
                  <a:pt x="2542330" y="87588"/>
                </a:lnTo>
                <a:lnTo>
                  <a:pt x="2514394" y="76500"/>
                </a:lnTo>
                <a:lnTo>
                  <a:pt x="2510237" y="74772"/>
                </a:lnTo>
                <a:lnTo>
                  <a:pt x="2489714" y="50092"/>
                </a:lnTo>
                <a:lnTo>
                  <a:pt x="2489714" y="44030"/>
                </a:lnTo>
                <a:lnTo>
                  <a:pt x="2515546" y="13642"/>
                </a:lnTo>
                <a:lnTo>
                  <a:pt x="2517898" y="13172"/>
                </a:lnTo>
                <a:close/>
              </a:path>
              <a:path w="2694940" h="135890">
                <a:moveTo>
                  <a:pt x="2547629" y="92866"/>
                </a:moveTo>
                <a:lnTo>
                  <a:pt x="2492353" y="92866"/>
                </a:lnTo>
                <a:lnTo>
                  <a:pt x="2500520" y="98133"/>
                </a:lnTo>
                <a:lnTo>
                  <a:pt x="2507431" y="101797"/>
                </a:lnTo>
                <a:lnTo>
                  <a:pt x="2512939" y="104017"/>
                </a:lnTo>
                <a:lnTo>
                  <a:pt x="2518436" y="106101"/>
                </a:lnTo>
                <a:lnTo>
                  <a:pt x="2524174" y="107148"/>
                </a:lnTo>
                <a:lnTo>
                  <a:pt x="2541796" y="107148"/>
                </a:lnTo>
                <a:lnTo>
                  <a:pt x="2547629" y="103630"/>
                </a:lnTo>
                <a:lnTo>
                  <a:pt x="2547629" y="92866"/>
                </a:lnTo>
                <a:close/>
              </a:path>
              <a:path w="2694940" h="135890">
                <a:moveTo>
                  <a:pt x="2693425" y="11413"/>
                </a:moveTo>
                <a:lnTo>
                  <a:pt x="2533200" y="11413"/>
                </a:lnTo>
                <a:lnTo>
                  <a:pt x="2542612" y="11974"/>
                </a:lnTo>
                <a:lnTo>
                  <a:pt x="2552140" y="13659"/>
                </a:lnTo>
                <a:lnTo>
                  <a:pt x="2561785" y="16466"/>
                </a:lnTo>
                <a:lnTo>
                  <a:pt x="2571544" y="20397"/>
                </a:lnTo>
                <a:lnTo>
                  <a:pt x="2571544" y="42616"/>
                </a:lnTo>
                <a:lnTo>
                  <a:pt x="2687382" y="42616"/>
                </a:lnTo>
                <a:lnTo>
                  <a:pt x="2694420" y="17067"/>
                </a:lnTo>
                <a:lnTo>
                  <a:pt x="2693425" y="11413"/>
                </a:lnTo>
                <a:close/>
              </a:path>
            </a:pathLst>
          </a:custGeom>
          <a:solidFill>
            <a:srgbClr val="FFFFFF"/>
          </a:solidFill>
        </p:spPr>
        <p:txBody>
          <a:bodyPr wrap="square" lIns="0" tIns="0" rIns="0" bIns="0" rtlCol="0"/>
          <a:lstStyle/>
          <a:p>
            <a:endParaRPr/>
          </a:p>
        </p:txBody>
      </p:sp>
      <p:sp>
        <p:nvSpPr>
          <p:cNvPr id="46" name="object 46"/>
          <p:cNvSpPr/>
          <p:nvPr/>
        </p:nvSpPr>
        <p:spPr>
          <a:xfrm>
            <a:off x="16536773" y="2680074"/>
            <a:ext cx="2694940" cy="135890"/>
          </a:xfrm>
          <a:custGeom>
            <a:avLst/>
            <a:gdLst/>
            <a:ahLst/>
            <a:cxnLst/>
            <a:rect l="l" t="t" r="r" b="b"/>
            <a:pathLst>
              <a:path w="2694940" h="135890">
                <a:moveTo>
                  <a:pt x="2673625" y="0"/>
                </a:moveTo>
                <a:lnTo>
                  <a:pt x="65139" y="0"/>
                </a:lnTo>
                <a:lnTo>
                  <a:pt x="52019" y="2378"/>
                </a:lnTo>
                <a:lnTo>
                  <a:pt x="24669" y="29601"/>
                </a:lnTo>
                <a:lnTo>
                  <a:pt x="1842" y="111954"/>
                </a:lnTo>
                <a:lnTo>
                  <a:pt x="0" y="118680"/>
                </a:lnTo>
                <a:lnTo>
                  <a:pt x="1047" y="124572"/>
                </a:lnTo>
                <a:lnTo>
                  <a:pt x="4502" y="128969"/>
                </a:lnTo>
                <a:lnTo>
                  <a:pt x="7978" y="133273"/>
                </a:lnTo>
                <a:lnTo>
                  <a:pt x="13926" y="135692"/>
                </a:lnTo>
                <a:lnTo>
                  <a:pt x="2629333" y="135692"/>
                </a:lnTo>
                <a:lnTo>
                  <a:pt x="2642385" y="133320"/>
                </a:lnTo>
                <a:lnTo>
                  <a:pt x="2652490" y="127933"/>
                </a:lnTo>
                <a:lnTo>
                  <a:pt x="2531870" y="127933"/>
                </a:lnTo>
                <a:lnTo>
                  <a:pt x="2522602" y="127253"/>
                </a:lnTo>
                <a:lnTo>
                  <a:pt x="2517362" y="126153"/>
                </a:lnTo>
                <a:lnTo>
                  <a:pt x="2245931" y="126153"/>
                </a:lnTo>
                <a:lnTo>
                  <a:pt x="2245931" y="13172"/>
                </a:lnTo>
                <a:lnTo>
                  <a:pt x="2517892" y="13172"/>
                </a:lnTo>
                <a:lnTo>
                  <a:pt x="2523896" y="11972"/>
                </a:lnTo>
                <a:lnTo>
                  <a:pt x="2533189" y="11413"/>
                </a:lnTo>
                <a:lnTo>
                  <a:pt x="2693413" y="11413"/>
                </a:lnTo>
                <a:lnTo>
                  <a:pt x="2693363" y="11130"/>
                </a:lnTo>
                <a:lnTo>
                  <a:pt x="2689939" y="6711"/>
                </a:lnTo>
                <a:lnTo>
                  <a:pt x="2686483" y="2460"/>
                </a:lnTo>
                <a:lnTo>
                  <a:pt x="2680714" y="52"/>
                </a:lnTo>
                <a:lnTo>
                  <a:pt x="2673625" y="0"/>
                </a:lnTo>
                <a:close/>
              </a:path>
              <a:path w="2694940" h="135890">
                <a:moveTo>
                  <a:pt x="2535524" y="32197"/>
                </a:moveTo>
                <a:lnTo>
                  <a:pt x="2530383" y="32197"/>
                </a:lnTo>
                <a:lnTo>
                  <a:pt x="2526310" y="33025"/>
                </a:lnTo>
                <a:lnTo>
                  <a:pt x="2523357" y="34815"/>
                </a:lnTo>
                <a:lnTo>
                  <a:pt x="2520363" y="36532"/>
                </a:lnTo>
                <a:lnTo>
                  <a:pt x="2518939" y="38763"/>
                </a:lnTo>
                <a:lnTo>
                  <a:pt x="2518939" y="45841"/>
                </a:lnTo>
                <a:lnTo>
                  <a:pt x="2523818" y="49977"/>
                </a:lnTo>
                <a:lnTo>
                  <a:pt x="2543874" y="57821"/>
                </a:lnTo>
                <a:lnTo>
                  <a:pt x="2551936" y="61197"/>
                </a:lnTo>
                <a:lnTo>
                  <a:pt x="2576748" y="93190"/>
                </a:lnTo>
                <a:lnTo>
                  <a:pt x="2576070" y="100149"/>
                </a:lnTo>
                <a:lnTo>
                  <a:pt x="2542711" y="127301"/>
                </a:lnTo>
                <a:lnTo>
                  <a:pt x="2531870" y="127933"/>
                </a:lnTo>
                <a:lnTo>
                  <a:pt x="2652490" y="127933"/>
                </a:lnTo>
                <a:lnTo>
                  <a:pt x="2654428" y="126900"/>
                </a:lnTo>
                <a:lnTo>
                  <a:pt x="2664046" y="117479"/>
                </a:lnTo>
                <a:lnTo>
                  <a:pt x="2669824" y="106101"/>
                </a:lnTo>
                <a:lnTo>
                  <a:pt x="2687379" y="42626"/>
                </a:lnTo>
                <a:lnTo>
                  <a:pt x="2571544" y="42626"/>
                </a:lnTo>
                <a:lnTo>
                  <a:pt x="2560894" y="38059"/>
                </a:lnTo>
                <a:lnTo>
                  <a:pt x="2551339" y="34801"/>
                </a:lnTo>
                <a:lnTo>
                  <a:pt x="2542883" y="32848"/>
                </a:lnTo>
                <a:lnTo>
                  <a:pt x="2535524" y="32197"/>
                </a:lnTo>
                <a:close/>
              </a:path>
              <a:path w="2694940" h="135890">
                <a:moveTo>
                  <a:pt x="2369969" y="13172"/>
                </a:moveTo>
                <a:lnTo>
                  <a:pt x="2328724" y="13172"/>
                </a:lnTo>
                <a:lnTo>
                  <a:pt x="2328724" y="33988"/>
                </a:lnTo>
                <a:lnTo>
                  <a:pt x="2274182" y="33988"/>
                </a:lnTo>
                <a:lnTo>
                  <a:pt x="2274182" y="57705"/>
                </a:lnTo>
                <a:lnTo>
                  <a:pt x="2326054" y="57705"/>
                </a:lnTo>
                <a:lnTo>
                  <a:pt x="2326054" y="78489"/>
                </a:lnTo>
                <a:lnTo>
                  <a:pt x="2274182" y="78489"/>
                </a:lnTo>
                <a:lnTo>
                  <a:pt x="2274182" y="105399"/>
                </a:lnTo>
                <a:lnTo>
                  <a:pt x="2330044" y="105399"/>
                </a:lnTo>
                <a:lnTo>
                  <a:pt x="2330044" y="126153"/>
                </a:lnTo>
                <a:lnTo>
                  <a:pt x="2369969" y="126153"/>
                </a:lnTo>
                <a:lnTo>
                  <a:pt x="2369969" y="13172"/>
                </a:lnTo>
                <a:close/>
              </a:path>
              <a:path w="2694940" h="135890">
                <a:moveTo>
                  <a:pt x="2517892" y="13172"/>
                </a:moveTo>
                <a:lnTo>
                  <a:pt x="2419455" y="13172"/>
                </a:lnTo>
                <a:lnTo>
                  <a:pt x="2428142" y="13799"/>
                </a:lnTo>
                <a:lnTo>
                  <a:pt x="2435758" y="15680"/>
                </a:lnTo>
                <a:lnTo>
                  <a:pt x="2457893" y="46815"/>
                </a:lnTo>
                <a:lnTo>
                  <a:pt x="2457282" y="53516"/>
                </a:lnTo>
                <a:lnTo>
                  <a:pt x="2428964" y="80265"/>
                </a:lnTo>
                <a:lnTo>
                  <a:pt x="2420596" y="80898"/>
                </a:lnTo>
                <a:lnTo>
                  <a:pt x="2398167" y="80898"/>
                </a:lnTo>
                <a:lnTo>
                  <a:pt x="2398167" y="126153"/>
                </a:lnTo>
                <a:lnTo>
                  <a:pt x="2517362" y="126153"/>
                </a:lnTo>
                <a:lnTo>
                  <a:pt x="2512924" y="125221"/>
                </a:lnTo>
                <a:lnTo>
                  <a:pt x="2502840" y="121846"/>
                </a:lnTo>
                <a:lnTo>
                  <a:pt x="2492353" y="117137"/>
                </a:lnTo>
                <a:lnTo>
                  <a:pt x="2492353" y="92876"/>
                </a:lnTo>
                <a:lnTo>
                  <a:pt x="2547629" y="92876"/>
                </a:lnTo>
                <a:lnTo>
                  <a:pt x="2547629" y="92039"/>
                </a:lnTo>
                <a:lnTo>
                  <a:pt x="2542320" y="87588"/>
                </a:lnTo>
                <a:lnTo>
                  <a:pt x="2514394" y="76500"/>
                </a:lnTo>
                <a:lnTo>
                  <a:pt x="2510237" y="74772"/>
                </a:lnTo>
                <a:lnTo>
                  <a:pt x="2489714" y="50092"/>
                </a:lnTo>
                <a:lnTo>
                  <a:pt x="2489714" y="44040"/>
                </a:lnTo>
                <a:lnTo>
                  <a:pt x="2515541" y="13642"/>
                </a:lnTo>
                <a:lnTo>
                  <a:pt x="2517892" y="13172"/>
                </a:lnTo>
                <a:close/>
              </a:path>
              <a:path w="2694940" h="135890">
                <a:moveTo>
                  <a:pt x="2547629" y="92876"/>
                </a:moveTo>
                <a:lnTo>
                  <a:pt x="2492353" y="92876"/>
                </a:lnTo>
                <a:lnTo>
                  <a:pt x="2500520" y="98143"/>
                </a:lnTo>
                <a:lnTo>
                  <a:pt x="2507431" y="101797"/>
                </a:lnTo>
                <a:lnTo>
                  <a:pt x="2512928" y="104017"/>
                </a:lnTo>
                <a:lnTo>
                  <a:pt x="2518436" y="106101"/>
                </a:lnTo>
                <a:lnTo>
                  <a:pt x="2524174" y="107159"/>
                </a:lnTo>
                <a:lnTo>
                  <a:pt x="2541796" y="107159"/>
                </a:lnTo>
                <a:lnTo>
                  <a:pt x="2547629" y="103640"/>
                </a:lnTo>
                <a:lnTo>
                  <a:pt x="2547629" y="92876"/>
                </a:lnTo>
                <a:close/>
              </a:path>
              <a:path w="2694940" h="135890">
                <a:moveTo>
                  <a:pt x="2693413" y="11413"/>
                </a:moveTo>
                <a:lnTo>
                  <a:pt x="2533189" y="11413"/>
                </a:lnTo>
                <a:lnTo>
                  <a:pt x="2542603" y="11974"/>
                </a:lnTo>
                <a:lnTo>
                  <a:pt x="2552135" y="13659"/>
                </a:lnTo>
                <a:lnTo>
                  <a:pt x="2561783" y="16466"/>
                </a:lnTo>
                <a:lnTo>
                  <a:pt x="2571544" y="20397"/>
                </a:lnTo>
                <a:lnTo>
                  <a:pt x="2571544" y="42626"/>
                </a:lnTo>
                <a:lnTo>
                  <a:pt x="2687379" y="42626"/>
                </a:lnTo>
                <a:lnTo>
                  <a:pt x="2694420" y="17067"/>
                </a:lnTo>
                <a:lnTo>
                  <a:pt x="2693413" y="11413"/>
                </a:lnTo>
                <a:close/>
              </a:path>
            </a:pathLst>
          </a:custGeom>
          <a:solidFill>
            <a:srgbClr val="FFFFFF"/>
          </a:solidFill>
        </p:spPr>
        <p:txBody>
          <a:bodyPr wrap="square" lIns="0" tIns="0" rIns="0" bIns="0" rtlCol="0"/>
          <a:lstStyle/>
          <a:p>
            <a:endParaRPr/>
          </a:p>
        </p:txBody>
      </p:sp>
      <p:sp>
        <p:nvSpPr>
          <p:cNvPr id="49" name="object 7"/>
          <p:cNvSpPr/>
          <p:nvPr/>
        </p:nvSpPr>
        <p:spPr>
          <a:xfrm>
            <a:off x="549066" y="511595"/>
            <a:ext cx="1003603" cy="977635"/>
          </a:xfrm>
          <a:prstGeom prst="rect">
            <a:avLst/>
          </a:prstGeom>
          <a:blipFill>
            <a:blip r:embed="rId6" cstate="print"/>
            <a:stretch>
              <a:fillRect/>
            </a:stretch>
          </a:blipFill>
        </p:spPr>
        <p:txBody>
          <a:bodyPr wrap="square" lIns="0" tIns="0" rIns="0" bIns="0" rtlCol="0"/>
          <a:lstStyle/>
          <a:p>
            <a:endParaRPr/>
          </a:p>
        </p:txBody>
      </p:sp>
      <p:sp>
        <p:nvSpPr>
          <p:cNvPr id="51" name="object 9"/>
          <p:cNvSpPr/>
          <p:nvPr/>
        </p:nvSpPr>
        <p:spPr>
          <a:xfrm>
            <a:off x="1477195" y="176527"/>
            <a:ext cx="305435" cy="1510665"/>
          </a:xfrm>
          <a:custGeom>
            <a:avLst/>
            <a:gdLst/>
            <a:ahLst/>
            <a:cxnLst/>
            <a:rect l="l" t="t" r="r" b="b"/>
            <a:pathLst>
              <a:path w="305435" h="1510664">
                <a:moveTo>
                  <a:pt x="304985" y="0"/>
                </a:moveTo>
                <a:lnTo>
                  <a:pt x="0" y="0"/>
                </a:lnTo>
                <a:lnTo>
                  <a:pt x="0" y="1510613"/>
                </a:lnTo>
                <a:lnTo>
                  <a:pt x="304985" y="1510613"/>
                </a:lnTo>
                <a:lnTo>
                  <a:pt x="304985" y="0"/>
                </a:lnTo>
                <a:close/>
              </a:path>
            </a:pathLst>
          </a:custGeom>
          <a:solidFill>
            <a:srgbClr val="FFFFFF"/>
          </a:solidFill>
        </p:spPr>
        <p:txBody>
          <a:bodyPr wrap="square" lIns="0" tIns="0" rIns="0" bIns="0" rtlCol="0"/>
          <a:lstStyle/>
          <a:p>
            <a:endParaRPr/>
          </a:p>
        </p:txBody>
      </p:sp>
      <p:sp>
        <p:nvSpPr>
          <p:cNvPr id="52" name="object 10"/>
          <p:cNvSpPr/>
          <p:nvPr/>
        </p:nvSpPr>
        <p:spPr>
          <a:xfrm>
            <a:off x="1468284" y="259687"/>
            <a:ext cx="168392" cy="1510613"/>
          </a:xfrm>
          <a:prstGeom prst="rect">
            <a:avLst/>
          </a:prstGeom>
          <a:blipFill>
            <a:blip r:embed="rId7" cstate="print"/>
            <a:stretch>
              <a:fillRect/>
            </a:stretch>
          </a:blipFill>
        </p:spPr>
        <p:txBody>
          <a:bodyPr wrap="square" lIns="0" tIns="0" rIns="0" bIns="0" rtlCol="0"/>
          <a:lstStyle/>
          <a:p>
            <a:endParaRPr/>
          </a:p>
        </p:txBody>
      </p:sp>
      <p:sp>
        <p:nvSpPr>
          <p:cNvPr id="53" name="object 11"/>
          <p:cNvSpPr/>
          <p:nvPr/>
        </p:nvSpPr>
        <p:spPr>
          <a:xfrm>
            <a:off x="1762250" y="551724"/>
            <a:ext cx="305435" cy="1510665"/>
          </a:xfrm>
          <a:custGeom>
            <a:avLst/>
            <a:gdLst/>
            <a:ahLst/>
            <a:cxnLst/>
            <a:rect l="l" t="t" r="r" b="b"/>
            <a:pathLst>
              <a:path w="305435" h="1510664">
                <a:moveTo>
                  <a:pt x="304985" y="0"/>
                </a:moveTo>
                <a:lnTo>
                  <a:pt x="0" y="0"/>
                </a:lnTo>
                <a:lnTo>
                  <a:pt x="0" y="1510613"/>
                </a:lnTo>
                <a:lnTo>
                  <a:pt x="304985" y="1510613"/>
                </a:lnTo>
                <a:lnTo>
                  <a:pt x="304985" y="0"/>
                </a:lnTo>
                <a:close/>
              </a:path>
            </a:pathLst>
          </a:custGeom>
          <a:solidFill>
            <a:srgbClr val="FFFFFF"/>
          </a:solidFill>
        </p:spPr>
        <p:txBody>
          <a:bodyPr wrap="square" lIns="0" tIns="0" rIns="0" bIns="0" rtlCol="0"/>
          <a:lstStyle/>
          <a:p>
            <a:endParaRPr/>
          </a:p>
        </p:txBody>
      </p:sp>
      <p:sp>
        <p:nvSpPr>
          <p:cNvPr id="66" name="object 29"/>
          <p:cNvSpPr txBox="1"/>
          <p:nvPr/>
        </p:nvSpPr>
        <p:spPr>
          <a:xfrm>
            <a:off x="9061041" y="9115537"/>
            <a:ext cx="10591800" cy="738664"/>
          </a:xfrm>
          <a:prstGeom prst="rect">
            <a:avLst/>
          </a:prstGeom>
        </p:spPr>
        <p:txBody>
          <a:bodyPr vert="horz" wrap="square" lIns="0" tIns="0" rIns="0" bIns="0" rtlCol="0">
            <a:spAutoFit/>
          </a:bodyPr>
          <a:lstStyle/>
          <a:p>
            <a:pPr algn="r">
              <a:defRPr/>
            </a:pPr>
            <a:r>
              <a:rPr lang="es-ES" sz="2400" dirty="0">
                <a:solidFill>
                  <a:srgbClr val="1F497D"/>
                </a:solidFill>
              </a:rPr>
              <a:t>Gestión Satisfacción de Usuarios</a:t>
            </a:r>
          </a:p>
          <a:p>
            <a:pPr algn="r">
              <a:defRPr/>
            </a:pPr>
            <a:r>
              <a:rPr lang="es-CO" sz="2400" dirty="0">
                <a:solidFill>
                  <a:srgbClr val="1C4583"/>
                </a:solidFill>
              </a:rPr>
              <a:t>Fuente: Reporte Discoverer Quejas y Reclamos Comportamiento Mensual (2020)</a:t>
            </a:r>
            <a:endParaRPr lang="es-ES" sz="2400" dirty="0">
              <a:solidFill>
                <a:srgbClr val="1C4583"/>
              </a:solidFill>
            </a:endParaRPr>
          </a:p>
        </p:txBody>
      </p:sp>
      <p:sp>
        <p:nvSpPr>
          <p:cNvPr id="47" name="object 2"/>
          <p:cNvSpPr txBox="1">
            <a:spLocks/>
          </p:cNvSpPr>
          <p:nvPr/>
        </p:nvSpPr>
        <p:spPr>
          <a:xfrm>
            <a:off x="1706997" y="471989"/>
            <a:ext cx="13597587" cy="1029128"/>
          </a:xfrm>
          <a:prstGeom prst="rect">
            <a:avLst/>
          </a:prstGeom>
        </p:spPr>
        <p:txBody>
          <a:bodyPr vert="horz" wrap="square" lIns="0" tIns="13335" rIns="0" bIns="0" rtlCol="0">
            <a:spAutoFit/>
          </a:bodyPr>
          <a:lstStyle>
            <a:lvl1pPr>
              <a:defRPr sz="9550" b="1" i="0">
                <a:solidFill>
                  <a:schemeClr val="bg1"/>
                </a:solidFill>
                <a:latin typeface="Calibri"/>
                <a:ea typeface="+mj-ea"/>
                <a:cs typeface="Calibri"/>
              </a:defRPr>
            </a:lvl1pPr>
          </a:lstStyle>
          <a:p>
            <a:r>
              <a:rPr lang="es-CO" sz="6600" dirty="0">
                <a:solidFill>
                  <a:schemeClr val="tx2"/>
                </a:solidFill>
              </a:rPr>
              <a:t>Compartamiento Quejas, reclamos PBS</a:t>
            </a:r>
            <a:endParaRPr lang="es-ES" sz="6600" dirty="0">
              <a:solidFill>
                <a:schemeClr val="tx2"/>
              </a:solidFill>
            </a:endParaRPr>
          </a:p>
        </p:txBody>
      </p:sp>
      <p:grpSp>
        <p:nvGrpSpPr>
          <p:cNvPr id="2" name="Grupo 54">
            <a:extLst>
              <a:ext uri="{FF2B5EF4-FFF2-40B4-BE49-F238E27FC236}">
                <a16:creationId xmlns:a16="http://schemas.microsoft.com/office/drawing/2014/main" xmlns="" id="{40782AAD-2627-4DBF-9737-D83482444CCB}"/>
              </a:ext>
            </a:extLst>
          </p:cNvPr>
          <p:cNvGrpSpPr/>
          <p:nvPr/>
        </p:nvGrpSpPr>
        <p:grpSpPr>
          <a:xfrm>
            <a:off x="16681450" y="0"/>
            <a:ext cx="3422649" cy="2086450"/>
            <a:chOff x="15391902" y="0"/>
            <a:chExt cx="4712197" cy="2816664"/>
          </a:xfrm>
        </p:grpSpPr>
        <p:sp>
          <p:nvSpPr>
            <p:cNvPr id="56" name="object 27">
              <a:extLst>
                <a:ext uri="{FF2B5EF4-FFF2-40B4-BE49-F238E27FC236}">
                  <a16:creationId xmlns:a16="http://schemas.microsoft.com/office/drawing/2014/main" xmlns="" id="{C4E6AF14-9BC6-41D4-BD0F-4ED3F6C66DD7}"/>
                </a:ext>
              </a:extLst>
            </p:cNvPr>
            <p:cNvSpPr/>
            <p:nvPr/>
          </p:nvSpPr>
          <p:spPr>
            <a:xfrm>
              <a:off x="15391902" y="0"/>
              <a:ext cx="4712197" cy="2816664"/>
            </a:xfrm>
            <a:prstGeom prst="rect">
              <a:avLst/>
            </a:prstGeom>
            <a:blipFill>
              <a:blip r:embed="rId8" cstate="print"/>
              <a:stretch>
                <a:fillRect/>
              </a:stretch>
            </a:blipFill>
          </p:spPr>
          <p:txBody>
            <a:bodyPr wrap="square" lIns="0" tIns="0" rIns="0" bIns="0" rtlCol="0"/>
            <a:lstStyle/>
            <a:p>
              <a:endParaRPr dirty="0"/>
            </a:p>
          </p:txBody>
        </p:sp>
        <p:sp>
          <p:nvSpPr>
            <p:cNvPr id="85" name="object 28">
              <a:extLst>
                <a:ext uri="{FF2B5EF4-FFF2-40B4-BE49-F238E27FC236}">
                  <a16:creationId xmlns:a16="http://schemas.microsoft.com/office/drawing/2014/main" xmlns="" id="{DA613C40-982C-4BF0-8764-7D63FC3A1CD8}"/>
                </a:ext>
              </a:extLst>
            </p:cNvPr>
            <p:cNvSpPr/>
            <p:nvPr/>
          </p:nvSpPr>
          <p:spPr>
            <a:xfrm>
              <a:off x="16243583" y="962530"/>
              <a:ext cx="111253" cy="108436"/>
            </a:xfrm>
            <a:prstGeom prst="rect">
              <a:avLst/>
            </a:prstGeom>
            <a:blipFill>
              <a:blip r:embed="rId3" cstate="print"/>
              <a:stretch>
                <a:fillRect/>
              </a:stretch>
            </a:blipFill>
          </p:spPr>
          <p:txBody>
            <a:bodyPr wrap="square" lIns="0" tIns="0" rIns="0" bIns="0" rtlCol="0"/>
            <a:lstStyle/>
            <a:p>
              <a:endParaRPr dirty="0"/>
            </a:p>
          </p:txBody>
        </p:sp>
        <p:sp>
          <p:nvSpPr>
            <p:cNvPr id="86" name="object 29">
              <a:extLst>
                <a:ext uri="{FF2B5EF4-FFF2-40B4-BE49-F238E27FC236}">
                  <a16:creationId xmlns:a16="http://schemas.microsoft.com/office/drawing/2014/main" xmlns="" id="{D5C63B40-633E-4FCB-B74E-18EEE5672695}"/>
                </a:ext>
              </a:extLst>
            </p:cNvPr>
            <p:cNvSpPr/>
            <p:nvPr/>
          </p:nvSpPr>
          <p:spPr>
            <a:xfrm>
              <a:off x="16092571" y="986553"/>
              <a:ext cx="405765" cy="155575"/>
            </a:xfrm>
            <a:custGeom>
              <a:avLst/>
              <a:gdLst/>
              <a:ahLst/>
              <a:cxnLst/>
              <a:rect l="l" t="t" r="r" b="b"/>
              <a:pathLst>
                <a:path w="405765" h="155575">
                  <a:moveTo>
                    <a:pt x="25234" y="0"/>
                  </a:moveTo>
                  <a:lnTo>
                    <a:pt x="15363" y="1938"/>
                  </a:lnTo>
                  <a:lnTo>
                    <a:pt x="7347" y="7240"/>
                  </a:lnTo>
                  <a:lnTo>
                    <a:pt x="1966" y="15134"/>
                  </a:lnTo>
                  <a:lnTo>
                    <a:pt x="0" y="24847"/>
                  </a:lnTo>
                  <a:lnTo>
                    <a:pt x="0" y="30292"/>
                  </a:lnTo>
                  <a:lnTo>
                    <a:pt x="2020" y="35862"/>
                  </a:lnTo>
                  <a:lnTo>
                    <a:pt x="5853" y="40271"/>
                  </a:lnTo>
                  <a:lnTo>
                    <a:pt x="35282" y="82149"/>
                  </a:lnTo>
                  <a:lnTo>
                    <a:pt x="73951" y="116242"/>
                  </a:lnTo>
                  <a:lnTo>
                    <a:pt x="119691" y="141085"/>
                  </a:lnTo>
                  <a:lnTo>
                    <a:pt x="170329" y="155209"/>
                  </a:lnTo>
                  <a:lnTo>
                    <a:pt x="181564" y="138711"/>
                  </a:lnTo>
                  <a:lnTo>
                    <a:pt x="196758" y="125968"/>
                  </a:lnTo>
                  <a:lnTo>
                    <a:pt x="214819" y="117754"/>
                  </a:lnTo>
                  <a:lnTo>
                    <a:pt x="234652" y="114844"/>
                  </a:lnTo>
                  <a:lnTo>
                    <a:pt x="336684" y="114844"/>
                  </a:lnTo>
                  <a:lnTo>
                    <a:pt x="344953" y="108750"/>
                  </a:lnTo>
                  <a:lnTo>
                    <a:pt x="204140" y="108750"/>
                  </a:lnTo>
                  <a:lnTo>
                    <a:pt x="158204" y="102661"/>
                  </a:lnTo>
                  <a:lnTo>
                    <a:pt x="115821" y="84933"/>
                  </a:lnTo>
                  <a:lnTo>
                    <a:pt x="79024" y="56373"/>
                  </a:lnTo>
                  <a:lnTo>
                    <a:pt x="49851" y="17790"/>
                  </a:lnTo>
                  <a:lnTo>
                    <a:pt x="44711" y="9846"/>
                  </a:lnTo>
                  <a:lnTo>
                    <a:pt x="38764" y="4304"/>
                  </a:lnTo>
                  <a:lnTo>
                    <a:pt x="32207" y="1058"/>
                  </a:lnTo>
                  <a:lnTo>
                    <a:pt x="25234" y="0"/>
                  </a:lnTo>
                  <a:close/>
                </a:path>
                <a:path w="405765" h="155575">
                  <a:moveTo>
                    <a:pt x="336684" y="114844"/>
                  </a:moveTo>
                  <a:lnTo>
                    <a:pt x="234652" y="114844"/>
                  </a:lnTo>
                  <a:lnTo>
                    <a:pt x="250924" y="116738"/>
                  </a:lnTo>
                  <a:lnTo>
                    <a:pt x="266192" y="122131"/>
                  </a:lnTo>
                  <a:lnTo>
                    <a:pt x="279726" y="130592"/>
                  </a:lnTo>
                  <a:lnTo>
                    <a:pt x="290797" y="141692"/>
                  </a:lnTo>
                  <a:lnTo>
                    <a:pt x="323493" y="124564"/>
                  </a:lnTo>
                  <a:lnTo>
                    <a:pt x="336684" y="114844"/>
                  </a:lnTo>
                  <a:close/>
                </a:path>
                <a:path w="405765" h="155575">
                  <a:moveTo>
                    <a:pt x="380124" y="6345"/>
                  </a:moveTo>
                  <a:lnTo>
                    <a:pt x="371339" y="6345"/>
                  </a:lnTo>
                  <a:lnTo>
                    <a:pt x="362941" y="11025"/>
                  </a:lnTo>
                  <a:lnTo>
                    <a:pt x="358491" y="18229"/>
                  </a:lnTo>
                  <a:lnTo>
                    <a:pt x="330847" y="55308"/>
                  </a:lnTo>
                  <a:lnTo>
                    <a:pt x="294261" y="83877"/>
                  </a:lnTo>
                  <a:lnTo>
                    <a:pt x="251203" y="102251"/>
                  </a:lnTo>
                  <a:lnTo>
                    <a:pt x="204140" y="108750"/>
                  </a:lnTo>
                  <a:lnTo>
                    <a:pt x="344953" y="108750"/>
                  </a:lnTo>
                  <a:lnTo>
                    <a:pt x="353040" y="102791"/>
                  </a:lnTo>
                  <a:lnTo>
                    <a:pt x="378658" y="76657"/>
                  </a:lnTo>
                  <a:lnTo>
                    <a:pt x="399568" y="46448"/>
                  </a:lnTo>
                  <a:lnTo>
                    <a:pt x="403160" y="42113"/>
                  </a:lnTo>
                  <a:lnTo>
                    <a:pt x="405149" y="36532"/>
                  </a:lnTo>
                  <a:lnTo>
                    <a:pt x="405149" y="31025"/>
                  </a:lnTo>
                  <a:lnTo>
                    <a:pt x="403190" y="21452"/>
                  </a:lnTo>
                  <a:lnTo>
                    <a:pt x="397839" y="13604"/>
                  </a:lnTo>
                  <a:lnTo>
                    <a:pt x="389887" y="8296"/>
                  </a:lnTo>
                  <a:lnTo>
                    <a:pt x="380124" y="6345"/>
                  </a:lnTo>
                  <a:close/>
                </a:path>
              </a:pathLst>
            </a:custGeom>
            <a:solidFill>
              <a:srgbClr val="FFFFFF"/>
            </a:solidFill>
          </p:spPr>
          <p:txBody>
            <a:bodyPr wrap="square" lIns="0" tIns="0" rIns="0" bIns="0" rtlCol="0"/>
            <a:lstStyle/>
            <a:p>
              <a:endParaRPr dirty="0"/>
            </a:p>
          </p:txBody>
        </p:sp>
        <p:sp>
          <p:nvSpPr>
            <p:cNvPr id="87" name="object 30">
              <a:extLst>
                <a:ext uri="{FF2B5EF4-FFF2-40B4-BE49-F238E27FC236}">
                  <a16:creationId xmlns:a16="http://schemas.microsoft.com/office/drawing/2014/main" xmlns="" id="{10C8EDFB-5BB7-4E55-B51B-7E2635EF65EF}"/>
                </a:ext>
              </a:extLst>
            </p:cNvPr>
            <p:cNvSpPr/>
            <p:nvPr/>
          </p:nvSpPr>
          <p:spPr>
            <a:xfrm>
              <a:off x="16278322" y="792962"/>
              <a:ext cx="111158" cy="108499"/>
            </a:xfrm>
            <a:prstGeom prst="rect">
              <a:avLst/>
            </a:prstGeom>
            <a:blipFill>
              <a:blip r:embed="rId4" cstate="print"/>
              <a:stretch>
                <a:fillRect/>
              </a:stretch>
            </a:blipFill>
          </p:spPr>
          <p:txBody>
            <a:bodyPr wrap="square" lIns="0" tIns="0" rIns="0" bIns="0" rtlCol="0"/>
            <a:lstStyle/>
            <a:p>
              <a:endParaRPr dirty="0"/>
            </a:p>
          </p:txBody>
        </p:sp>
        <p:sp>
          <p:nvSpPr>
            <p:cNvPr id="88" name="object 31">
              <a:extLst>
                <a:ext uri="{FF2B5EF4-FFF2-40B4-BE49-F238E27FC236}">
                  <a16:creationId xmlns:a16="http://schemas.microsoft.com/office/drawing/2014/main" xmlns="" id="{00233C4B-5F57-4492-8D5C-CD7271A11F2F}"/>
                </a:ext>
              </a:extLst>
            </p:cNvPr>
            <p:cNvSpPr/>
            <p:nvPr/>
          </p:nvSpPr>
          <p:spPr>
            <a:xfrm>
              <a:off x="16153058" y="703868"/>
              <a:ext cx="382905" cy="296545"/>
            </a:xfrm>
            <a:custGeom>
              <a:avLst/>
              <a:gdLst/>
              <a:ahLst/>
              <a:cxnLst/>
              <a:rect l="l" t="t" r="r" b="b"/>
              <a:pathLst>
                <a:path w="382905" h="296544">
                  <a:moveTo>
                    <a:pt x="363162" y="245753"/>
                  </a:moveTo>
                  <a:lnTo>
                    <a:pt x="145681" y="245753"/>
                  </a:lnTo>
                  <a:lnTo>
                    <a:pt x="168589" y="249511"/>
                  </a:lnTo>
                  <a:lnTo>
                    <a:pt x="188508" y="259961"/>
                  </a:lnTo>
                  <a:lnTo>
                    <a:pt x="204016" y="275867"/>
                  </a:lnTo>
                  <a:lnTo>
                    <a:pt x="213689" y="295993"/>
                  </a:lnTo>
                  <a:lnTo>
                    <a:pt x="217208" y="295385"/>
                  </a:lnTo>
                  <a:lnTo>
                    <a:pt x="223893" y="295385"/>
                  </a:lnTo>
                  <a:lnTo>
                    <a:pt x="264483" y="291538"/>
                  </a:lnTo>
                  <a:lnTo>
                    <a:pt x="304760" y="280097"/>
                  </a:lnTo>
                  <a:lnTo>
                    <a:pt x="341958" y="261790"/>
                  </a:lnTo>
                  <a:lnTo>
                    <a:pt x="363162" y="245753"/>
                  </a:lnTo>
                  <a:close/>
                </a:path>
                <a:path w="382905" h="296544">
                  <a:moveTo>
                    <a:pt x="223893" y="295385"/>
                  </a:moveTo>
                  <a:lnTo>
                    <a:pt x="217208" y="295385"/>
                  </a:lnTo>
                  <a:lnTo>
                    <a:pt x="220045" y="295490"/>
                  </a:lnTo>
                  <a:lnTo>
                    <a:pt x="222789" y="295490"/>
                  </a:lnTo>
                  <a:lnTo>
                    <a:pt x="223893" y="295385"/>
                  </a:lnTo>
                  <a:close/>
                </a:path>
                <a:path w="382905" h="296544">
                  <a:moveTo>
                    <a:pt x="31280" y="0"/>
                  </a:moveTo>
                  <a:lnTo>
                    <a:pt x="6172" y="30718"/>
                  </a:lnTo>
                  <a:lnTo>
                    <a:pt x="0" y="78156"/>
                  </a:lnTo>
                  <a:lnTo>
                    <a:pt x="6078" y="132404"/>
                  </a:lnTo>
                  <a:lnTo>
                    <a:pt x="25915" y="181892"/>
                  </a:lnTo>
                  <a:lnTo>
                    <a:pt x="57767" y="224947"/>
                  </a:lnTo>
                  <a:lnTo>
                    <a:pt x="99892" y="259900"/>
                  </a:lnTo>
                  <a:lnTo>
                    <a:pt x="110760" y="253957"/>
                  </a:lnTo>
                  <a:lnTo>
                    <a:pt x="122150" y="249509"/>
                  </a:lnTo>
                  <a:lnTo>
                    <a:pt x="133859" y="246720"/>
                  </a:lnTo>
                  <a:lnTo>
                    <a:pt x="145681" y="245753"/>
                  </a:lnTo>
                  <a:lnTo>
                    <a:pt x="363162" y="245753"/>
                  </a:lnTo>
                  <a:lnTo>
                    <a:pt x="366526" y="243209"/>
                  </a:lnTo>
                  <a:lnTo>
                    <a:pt x="222621" y="243209"/>
                  </a:lnTo>
                  <a:lnTo>
                    <a:pt x="177717" y="237291"/>
                  </a:lnTo>
                  <a:lnTo>
                    <a:pt x="137341" y="220603"/>
                  </a:lnTo>
                  <a:lnTo>
                    <a:pt x="103114" y="194746"/>
                  </a:lnTo>
                  <a:lnTo>
                    <a:pt x="76658" y="161319"/>
                  </a:lnTo>
                  <a:lnTo>
                    <a:pt x="59596" y="121923"/>
                  </a:lnTo>
                  <a:lnTo>
                    <a:pt x="53548" y="78156"/>
                  </a:lnTo>
                  <a:lnTo>
                    <a:pt x="53925" y="67826"/>
                  </a:lnTo>
                  <a:lnTo>
                    <a:pt x="55095" y="57127"/>
                  </a:lnTo>
                  <a:lnTo>
                    <a:pt x="57117" y="46250"/>
                  </a:lnTo>
                  <a:lnTo>
                    <a:pt x="60050" y="35383"/>
                  </a:lnTo>
                  <a:lnTo>
                    <a:pt x="62647" y="26912"/>
                  </a:lnTo>
                  <a:lnTo>
                    <a:pt x="61568" y="19006"/>
                  </a:lnTo>
                  <a:lnTo>
                    <a:pt x="58082" y="12483"/>
                  </a:lnTo>
                  <a:lnTo>
                    <a:pt x="50962" y="4908"/>
                  </a:lnTo>
                  <a:lnTo>
                    <a:pt x="41629" y="591"/>
                  </a:lnTo>
                  <a:lnTo>
                    <a:pt x="31280" y="0"/>
                  </a:lnTo>
                  <a:close/>
                </a:path>
                <a:path w="382905" h="296544">
                  <a:moveTo>
                    <a:pt x="355350" y="191745"/>
                  </a:moveTo>
                  <a:lnTo>
                    <a:pt x="349769" y="191745"/>
                  </a:lnTo>
                  <a:lnTo>
                    <a:pt x="344209" y="193357"/>
                  </a:lnTo>
                  <a:lnTo>
                    <a:pt x="338544" y="197943"/>
                  </a:lnTo>
                  <a:lnTo>
                    <a:pt x="312848" y="217257"/>
                  </a:lnTo>
                  <a:lnTo>
                    <a:pt x="284352" y="231457"/>
                  </a:lnTo>
                  <a:lnTo>
                    <a:pt x="253971" y="240216"/>
                  </a:lnTo>
                  <a:lnTo>
                    <a:pt x="222621" y="243209"/>
                  </a:lnTo>
                  <a:lnTo>
                    <a:pt x="366526" y="243209"/>
                  </a:lnTo>
                  <a:lnTo>
                    <a:pt x="374417" y="237241"/>
                  </a:lnTo>
                  <a:lnTo>
                    <a:pt x="379066" y="232759"/>
                  </a:lnTo>
                  <a:lnTo>
                    <a:pt x="382470" y="225503"/>
                  </a:lnTo>
                  <a:lnTo>
                    <a:pt x="382470" y="218121"/>
                  </a:lnTo>
                  <a:lnTo>
                    <a:pt x="380336" y="207811"/>
                  </a:lnTo>
                  <a:lnTo>
                    <a:pt x="374521" y="199432"/>
                  </a:lnTo>
                  <a:lnTo>
                    <a:pt x="365900" y="193803"/>
                  </a:lnTo>
                  <a:lnTo>
                    <a:pt x="355350" y="191745"/>
                  </a:lnTo>
                  <a:close/>
                </a:path>
              </a:pathLst>
            </a:custGeom>
            <a:solidFill>
              <a:srgbClr val="FFFFFF"/>
            </a:solidFill>
          </p:spPr>
          <p:txBody>
            <a:bodyPr wrap="square" lIns="0" tIns="0" rIns="0" bIns="0" rtlCol="0"/>
            <a:lstStyle/>
            <a:p>
              <a:endParaRPr dirty="0"/>
            </a:p>
          </p:txBody>
        </p:sp>
        <p:sp>
          <p:nvSpPr>
            <p:cNvPr id="89" name="object 32">
              <a:extLst>
                <a:ext uri="{FF2B5EF4-FFF2-40B4-BE49-F238E27FC236}">
                  <a16:creationId xmlns:a16="http://schemas.microsoft.com/office/drawing/2014/main" xmlns="" id="{660FCEE8-205D-4C6C-910F-E4A32F8B604F}"/>
                </a:ext>
              </a:extLst>
            </p:cNvPr>
            <p:cNvSpPr/>
            <p:nvPr/>
          </p:nvSpPr>
          <p:spPr>
            <a:xfrm>
              <a:off x="16271589" y="1114379"/>
              <a:ext cx="111075" cy="108614"/>
            </a:xfrm>
            <a:prstGeom prst="rect">
              <a:avLst/>
            </a:prstGeom>
            <a:blipFill>
              <a:blip r:embed="rId5" cstate="print"/>
              <a:stretch>
                <a:fillRect/>
              </a:stretch>
            </a:blipFill>
          </p:spPr>
          <p:txBody>
            <a:bodyPr wrap="square" lIns="0" tIns="0" rIns="0" bIns="0" rtlCol="0"/>
            <a:lstStyle/>
            <a:p>
              <a:endParaRPr dirty="0"/>
            </a:p>
          </p:txBody>
        </p:sp>
        <p:sp>
          <p:nvSpPr>
            <p:cNvPr id="90" name="object 33">
              <a:extLst>
                <a:ext uri="{FF2B5EF4-FFF2-40B4-BE49-F238E27FC236}">
                  <a16:creationId xmlns:a16="http://schemas.microsoft.com/office/drawing/2014/main" xmlns="" id="{0A61F059-248C-491B-ACCB-5330D5B5F7EF}"/>
                </a:ext>
              </a:extLst>
            </p:cNvPr>
            <p:cNvSpPr/>
            <p:nvPr/>
          </p:nvSpPr>
          <p:spPr>
            <a:xfrm>
              <a:off x="16176973" y="1091822"/>
              <a:ext cx="325755" cy="220979"/>
            </a:xfrm>
            <a:custGeom>
              <a:avLst/>
              <a:gdLst/>
              <a:ahLst/>
              <a:cxnLst/>
              <a:rect l="l" t="t" r="r" b="b"/>
              <a:pathLst>
                <a:path w="325755" h="220980">
                  <a:moveTo>
                    <a:pt x="27140" y="153052"/>
                  </a:moveTo>
                  <a:lnTo>
                    <a:pt x="25329" y="153052"/>
                  </a:lnTo>
                  <a:lnTo>
                    <a:pt x="15491" y="154971"/>
                  </a:lnTo>
                  <a:lnTo>
                    <a:pt x="7438" y="160226"/>
                  </a:lnTo>
                  <a:lnTo>
                    <a:pt x="1997" y="168067"/>
                  </a:lnTo>
                  <a:lnTo>
                    <a:pt x="0" y="177743"/>
                  </a:lnTo>
                  <a:lnTo>
                    <a:pt x="1214" y="185134"/>
                  </a:lnTo>
                  <a:lnTo>
                    <a:pt x="40224" y="210318"/>
                  </a:lnTo>
                  <a:lnTo>
                    <a:pt x="84983" y="219773"/>
                  </a:lnTo>
                  <a:lnTo>
                    <a:pt x="107619" y="220977"/>
                  </a:lnTo>
                  <a:lnTo>
                    <a:pt x="154288" y="216003"/>
                  </a:lnTo>
                  <a:lnTo>
                    <a:pt x="197694" y="201773"/>
                  </a:lnTo>
                  <a:lnTo>
                    <a:pt x="236689" y="179327"/>
                  </a:lnTo>
                  <a:lnTo>
                    <a:pt x="247674" y="169596"/>
                  </a:lnTo>
                  <a:lnTo>
                    <a:pt x="107619" y="169596"/>
                  </a:lnTo>
                  <a:lnTo>
                    <a:pt x="89743" y="168559"/>
                  </a:lnTo>
                  <a:lnTo>
                    <a:pt x="71493" y="165534"/>
                  </a:lnTo>
                  <a:lnTo>
                    <a:pt x="53045" y="160647"/>
                  </a:lnTo>
                  <a:lnTo>
                    <a:pt x="34574" y="154026"/>
                  </a:lnTo>
                  <a:lnTo>
                    <a:pt x="29077" y="153115"/>
                  </a:lnTo>
                  <a:lnTo>
                    <a:pt x="27140" y="153052"/>
                  </a:lnTo>
                  <a:close/>
                </a:path>
                <a:path w="325755" h="220980">
                  <a:moveTo>
                    <a:pt x="300315" y="0"/>
                  </a:moveTo>
                  <a:lnTo>
                    <a:pt x="262768" y="69150"/>
                  </a:lnTo>
                  <a:lnTo>
                    <a:pt x="237474" y="109808"/>
                  </a:lnTo>
                  <a:lnTo>
                    <a:pt x="201531" y="141563"/>
                  </a:lnTo>
                  <a:lnTo>
                    <a:pt x="157420" y="162223"/>
                  </a:lnTo>
                  <a:lnTo>
                    <a:pt x="107619" y="169596"/>
                  </a:lnTo>
                  <a:lnTo>
                    <a:pt x="247674" y="169596"/>
                  </a:lnTo>
                  <a:lnTo>
                    <a:pt x="270126" y="149707"/>
                  </a:lnTo>
                  <a:lnTo>
                    <a:pt x="296857" y="113952"/>
                  </a:lnTo>
                  <a:lnTo>
                    <a:pt x="315735" y="73102"/>
                  </a:lnTo>
                  <a:lnTo>
                    <a:pt x="325613" y="28198"/>
                  </a:lnTo>
                  <a:lnTo>
                    <a:pt x="325372" y="26407"/>
                  </a:lnTo>
                  <a:lnTo>
                    <a:pt x="325372" y="24512"/>
                  </a:lnTo>
                  <a:lnTo>
                    <a:pt x="323396" y="14886"/>
                  </a:lnTo>
                  <a:lnTo>
                    <a:pt x="318015" y="7104"/>
                  </a:lnTo>
                  <a:lnTo>
                    <a:pt x="310048" y="1898"/>
                  </a:lnTo>
                  <a:lnTo>
                    <a:pt x="300315" y="0"/>
                  </a:lnTo>
                  <a:close/>
                </a:path>
              </a:pathLst>
            </a:custGeom>
            <a:solidFill>
              <a:srgbClr val="FFFFFF"/>
            </a:solidFill>
          </p:spPr>
          <p:txBody>
            <a:bodyPr wrap="square" lIns="0" tIns="0" rIns="0" bIns="0" rtlCol="0"/>
            <a:lstStyle/>
            <a:p>
              <a:endParaRPr dirty="0"/>
            </a:p>
          </p:txBody>
        </p:sp>
        <p:sp>
          <p:nvSpPr>
            <p:cNvPr id="91" name="object 34">
              <a:extLst>
                <a:ext uri="{FF2B5EF4-FFF2-40B4-BE49-F238E27FC236}">
                  <a16:creationId xmlns:a16="http://schemas.microsoft.com/office/drawing/2014/main" xmlns="" id="{A49BDF9B-48AD-40E0-B287-19429CA7C13E}"/>
                </a:ext>
              </a:extLst>
            </p:cNvPr>
            <p:cNvSpPr/>
            <p:nvPr/>
          </p:nvSpPr>
          <p:spPr>
            <a:xfrm>
              <a:off x="16909752" y="812006"/>
              <a:ext cx="304165" cy="321310"/>
            </a:xfrm>
            <a:custGeom>
              <a:avLst/>
              <a:gdLst/>
              <a:ahLst/>
              <a:cxnLst/>
              <a:rect l="l" t="t" r="r" b="b"/>
              <a:pathLst>
                <a:path w="304165" h="321309">
                  <a:moveTo>
                    <a:pt x="263573" y="52825"/>
                  </a:moveTo>
                  <a:lnTo>
                    <a:pt x="145534" y="52825"/>
                  </a:lnTo>
                  <a:lnTo>
                    <a:pt x="173025" y="55429"/>
                  </a:lnTo>
                  <a:lnTo>
                    <a:pt x="192657" y="63240"/>
                  </a:lnTo>
                  <a:lnTo>
                    <a:pt x="204435" y="76259"/>
                  </a:lnTo>
                  <a:lnTo>
                    <a:pt x="208360" y="94489"/>
                  </a:lnTo>
                  <a:lnTo>
                    <a:pt x="206661" y="105994"/>
                  </a:lnTo>
                  <a:lnTo>
                    <a:pt x="169324" y="129696"/>
                  </a:lnTo>
                  <a:lnTo>
                    <a:pt x="140797" y="133471"/>
                  </a:lnTo>
                  <a:lnTo>
                    <a:pt x="131317" y="134823"/>
                  </a:lnTo>
                  <a:lnTo>
                    <a:pt x="123523" y="136104"/>
                  </a:lnTo>
                  <a:lnTo>
                    <a:pt x="117399" y="137346"/>
                  </a:lnTo>
                  <a:lnTo>
                    <a:pt x="91708" y="141059"/>
                  </a:lnTo>
                  <a:lnTo>
                    <a:pt x="51802" y="151636"/>
                  </a:lnTo>
                  <a:lnTo>
                    <a:pt x="9418" y="188203"/>
                  </a:lnTo>
                  <a:lnTo>
                    <a:pt x="0" y="231783"/>
                  </a:lnTo>
                  <a:lnTo>
                    <a:pt x="1989" y="252023"/>
                  </a:lnTo>
                  <a:lnTo>
                    <a:pt x="31705" y="298661"/>
                  </a:lnTo>
                  <a:lnTo>
                    <a:pt x="83413" y="319552"/>
                  </a:lnTo>
                  <a:lnTo>
                    <a:pt x="104426" y="320943"/>
                  </a:lnTo>
                  <a:lnTo>
                    <a:pt x="136323" y="318635"/>
                  </a:lnTo>
                  <a:lnTo>
                    <a:pt x="164463" y="311707"/>
                  </a:lnTo>
                  <a:lnTo>
                    <a:pt x="188845" y="300154"/>
                  </a:lnTo>
                  <a:lnTo>
                    <a:pt x="209470" y="283970"/>
                  </a:lnTo>
                  <a:lnTo>
                    <a:pt x="303948" y="283970"/>
                  </a:lnTo>
                  <a:lnTo>
                    <a:pt x="303948" y="268148"/>
                  </a:lnTo>
                  <a:lnTo>
                    <a:pt x="129106" y="268148"/>
                  </a:lnTo>
                  <a:lnTo>
                    <a:pt x="118034" y="267633"/>
                  </a:lnTo>
                  <a:lnTo>
                    <a:pt x="79448" y="254046"/>
                  </a:lnTo>
                  <a:lnTo>
                    <a:pt x="66898" y="228830"/>
                  </a:lnTo>
                  <a:lnTo>
                    <a:pt x="70352" y="210066"/>
                  </a:lnTo>
                  <a:lnTo>
                    <a:pt x="80696" y="195412"/>
                  </a:lnTo>
                  <a:lnTo>
                    <a:pt x="97926" y="184853"/>
                  </a:lnTo>
                  <a:lnTo>
                    <a:pt x="122027" y="178392"/>
                  </a:lnTo>
                  <a:lnTo>
                    <a:pt x="149195" y="175133"/>
                  </a:lnTo>
                  <a:lnTo>
                    <a:pt x="171946" y="171205"/>
                  </a:lnTo>
                  <a:lnTo>
                    <a:pt x="190289" y="166620"/>
                  </a:lnTo>
                  <a:lnTo>
                    <a:pt x="204234" y="161387"/>
                  </a:lnTo>
                  <a:lnTo>
                    <a:pt x="271719" y="161387"/>
                  </a:lnTo>
                  <a:lnTo>
                    <a:pt x="271719" y="99316"/>
                  </a:lnTo>
                  <a:lnTo>
                    <a:pt x="271300" y="99316"/>
                  </a:lnTo>
                  <a:lnTo>
                    <a:pt x="271363" y="98907"/>
                  </a:lnTo>
                  <a:lnTo>
                    <a:pt x="271604" y="98436"/>
                  </a:lnTo>
                  <a:lnTo>
                    <a:pt x="271719" y="88594"/>
                  </a:lnTo>
                  <a:lnTo>
                    <a:pt x="269293" y="67380"/>
                  </a:lnTo>
                  <a:lnTo>
                    <a:pt x="263573" y="52825"/>
                  </a:lnTo>
                  <a:close/>
                </a:path>
                <a:path w="304165" h="321309">
                  <a:moveTo>
                    <a:pt x="303948" y="283970"/>
                  </a:moveTo>
                  <a:lnTo>
                    <a:pt x="209470" y="283970"/>
                  </a:lnTo>
                  <a:lnTo>
                    <a:pt x="215400" y="300154"/>
                  </a:lnTo>
                  <a:lnTo>
                    <a:pt x="226082" y="311707"/>
                  </a:lnTo>
                  <a:lnTo>
                    <a:pt x="241522" y="318635"/>
                  </a:lnTo>
                  <a:lnTo>
                    <a:pt x="261730" y="320943"/>
                  </a:lnTo>
                  <a:lnTo>
                    <a:pt x="272058" y="320464"/>
                  </a:lnTo>
                  <a:lnTo>
                    <a:pt x="282533" y="319028"/>
                  </a:lnTo>
                  <a:lnTo>
                    <a:pt x="293161" y="316636"/>
                  </a:lnTo>
                  <a:lnTo>
                    <a:pt x="303948" y="313288"/>
                  </a:lnTo>
                  <a:lnTo>
                    <a:pt x="303948" y="283970"/>
                  </a:lnTo>
                  <a:close/>
                </a:path>
                <a:path w="304165" h="321309">
                  <a:moveTo>
                    <a:pt x="271719" y="161387"/>
                  </a:moveTo>
                  <a:lnTo>
                    <a:pt x="204234" y="161387"/>
                  </a:lnTo>
                  <a:lnTo>
                    <a:pt x="204234" y="210071"/>
                  </a:lnTo>
                  <a:lnTo>
                    <a:pt x="202582" y="223687"/>
                  </a:lnTo>
                  <a:lnTo>
                    <a:pt x="177827" y="255238"/>
                  </a:lnTo>
                  <a:lnTo>
                    <a:pt x="129106" y="268148"/>
                  </a:lnTo>
                  <a:lnTo>
                    <a:pt x="281289" y="268148"/>
                  </a:lnTo>
                  <a:lnTo>
                    <a:pt x="276954" y="266368"/>
                  </a:lnTo>
                  <a:lnTo>
                    <a:pt x="274557" y="262882"/>
                  </a:lnTo>
                  <a:lnTo>
                    <a:pt x="272651" y="259342"/>
                  </a:lnTo>
                  <a:lnTo>
                    <a:pt x="271809" y="254046"/>
                  </a:lnTo>
                  <a:lnTo>
                    <a:pt x="271719" y="161387"/>
                  </a:lnTo>
                  <a:close/>
                </a:path>
                <a:path w="304165" h="321309">
                  <a:moveTo>
                    <a:pt x="303948" y="266955"/>
                  </a:moveTo>
                  <a:lnTo>
                    <a:pt x="299236" y="267771"/>
                  </a:lnTo>
                  <a:lnTo>
                    <a:pt x="296095" y="268148"/>
                  </a:lnTo>
                  <a:lnTo>
                    <a:pt x="303948" y="268148"/>
                  </a:lnTo>
                  <a:lnTo>
                    <a:pt x="303948" y="266955"/>
                  </a:lnTo>
                  <a:close/>
                </a:path>
                <a:path w="304165" h="321309">
                  <a:moveTo>
                    <a:pt x="149628" y="0"/>
                  </a:moveTo>
                  <a:lnTo>
                    <a:pt x="97411" y="5294"/>
                  </a:lnTo>
                  <a:lnTo>
                    <a:pt x="56919" y="21151"/>
                  </a:lnTo>
                  <a:lnTo>
                    <a:pt x="24384" y="54127"/>
                  </a:lnTo>
                  <a:lnTo>
                    <a:pt x="11214" y="101515"/>
                  </a:lnTo>
                  <a:lnTo>
                    <a:pt x="78049" y="101515"/>
                  </a:lnTo>
                  <a:lnTo>
                    <a:pt x="84035" y="80209"/>
                  </a:lnTo>
                  <a:lnTo>
                    <a:pt x="97279" y="64994"/>
                  </a:lnTo>
                  <a:lnTo>
                    <a:pt x="117780" y="55867"/>
                  </a:lnTo>
                  <a:lnTo>
                    <a:pt x="145534" y="52825"/>
                  </a:lnTo>
                  <a:lnTo>
                    <a:pt x="263573" y="52825"/>
                  </a:lnTo>
                  <a:lnTo>
                    <a:pt x="262020" y="48875"/>
                  </a:lnTo>
                  <a:lnTo>
                    <a:pt x="232956" y="19978"/>
                  </a:lnTo>
                  <a:lnTo>
                    <a:pt x="195682" y="4990"/>
                  </a:lnTo>
                  <a:lnTo>
                    <a:pt x="173757" y="1247"/>
                  </a:lnTo>
                  <a:lnTo>
                    <a:pt x="149628" y="0"/>
                  </a:lnTo>
                  <a:close/>
                </a:path>
                <a:path w="304165" h="321309">
                  <a:moveTo>
                    <a:pt x="271719" y="99002"/>
                  </a:moveTo>
                  <a:lnTo>
                    <a:pt x="271541" y="99075"/>
                  </a:lnTo>
                  <a:lnTo>
                    <a:pt x="271447" y="99253"/>
                  </a:lnTo>
                  <a:lnTo>
                    <a:pt x="271300" y="99316"/>
                  </a:lnTo>
                  <a:lnTo>
                    <a:pt x="271719" y="99316"/>
                  </a:lnTo>
                  <a:lnTo>
                    <a:pt x="271719" y="99002"/>
                  </a:lnTo>
                  <a:close/>
                </a:path>
              </a:pathLst>
            </a:custGeom>
            <a:solidFill>
              <a:srgbClr val="FFFFFF"/>
            </a:solidFill>
          </p:spPr>
          <p:txBody>
            <a:bodyPr wrap="square" lIns="0" tIns="0" rIns="0" bIns="0" rtlCol="0"/>
            <a:lstStyle/>
            <a:p>
              <a:endParaRPr dirty="0"/>
            </a:p>
          </p:txBody>
        </p:sp>
        <p:sp>
          <p:nvSpPr>
            <p:cNvPr id="92" name="object 35">
              <a:extLst>
                <a:ext uri="{FF2B5EF4-FFF2-40B4-BE49-F238E27FC236}">
                  <a16:creationId xmlns:a16="http://schemas.microsoft.com/office/drawing/2014/main" xmlns="" id="{084B08BC-823A-47A8-973A-C8DF3077F2AF}"/>
                </a:ext>
              </a:extLst>
            </p:cNvPr>
            <p:cNvSpPr/>
            <p:nvPr/>
          </p:nvSpPr>
          <p:spPr>
            <a:xfrm>
              <a:off x="17231693" y="812584"/>
              <a:ext cx="440055" cy="311785"/>
            </a:xfrm>
            <a:custGeom>
              <a:avLst/>
              <a:gdLst/>
              <a:ahLst/>
              <a:cxnLst/>
              <a:rect l="l" t="t" r="r" b="b"/>
              <a:pathLst>
                <a:path w="440055" h="311784">
                  <a:moveTo>
                    <a:pt x="63411" y="8261"/>
                  </a:moveTo>
                  <a:lnTo>
                    <a:pt x="0" y="8261"/>
                  </a:lnTo>
                  <a:lnTo>
                    <a:pt x="0" y="311592"/>
                  </a:lnTo>
                  <a:lnTo>
                    <a:pt x="66929" y="311592"/>
                  </a:lnTo>
                  <a:lnTo>
                    <a:pt x="66929" y="131451"/>
                  </a:lnTo>
                  <a:lnTo>
                    <a:pt x="68179" y="114383"/>
                  </a:lnTo>
                  <a:lnTo>
                    <a:pt x="86855" y="73369"/>
                  </a:lnTo>
                  <a:lnTo>
                    <a:pt x="119960" y="54099"/>
                  </a:lnTo>
                  <a:lnTo>
                    <a:pt x="133210" y="52815"/>
                  </a:lnTo>
                  <a:lnTo>
                    <a:pt x="430921" y="52815"/>
                  </a:lnTo>
                  <a:lnTo>
                    <a:pt x="429524" y="50469"/>
                  </a:lnTo>
                  <a:lnTo>
                    <a:pt x="63411" y="50469"/>
                  </a:lnTo>
                  <a:lnTo>
                    <a:pt x="63411" y="8261"/>
                  </a:lnTo>
                  <a:close/>
                </a:path>
                <a:path w="440055" h="311784">
                  <a:moveTo>
                    <a:pt x="318032" y="52815"/>
                  </a:moveTo>
                  <a:lnTo>
                    <a:pt x="133210" y="52815"/>
                  </a:lnTo>
                  <a:lnTo>
                    <a:pt x="146814" y="53804"/>
                  </a:lnTo>
                  <a:lnTo>
                    <a:pt x="158273" y="56774"/>
                  </a:lnTo>
                  <a:lnTo>
                    <a:pt x="183638" y="88325"/>
                  </a:lnTo>
                  <a:lnTo>
                    <a:pt x="186570" y="311592"/>
                  </a:lnTo>
                  <a:lnTo>
                    <a:pt x="253479" y="311592"/>
                  </a:lnTo>
                  <a:lnTo>
                    <a:pt x="253479" y="133817"/>
                  </a:lnTo>
                  <a:lnTo>
                    <a:pt x="257509" y="98376"/>
                  </a:lnTo>
                  <a:lnTo>
                    <a:pt x="269605" y="73063"/>
                  </a:lnTo>
                  <a:lnTo>
                    <a:pt x="289777" y="57876"/>
                  </a:lnTo>
                  <a:lnTo>
                    <a:pt x="318032" y="52815"/>
                  </a:lnTo>
                  <a:close/>
                </a:path>
                <a:path w="440055" h="311784">
                  <a:moveTo>
                    <a:pt x="430921" y="52815"/>
                  </a:moveTo>
                  <a:lnTo>
                    <a:pt x="318032" y="52815"/>
                  </a:lnTo>
                  <a:lnTo>
                    <a:pt x="334381" y="54208"/>
                  </a:lnTo>
                  <a:lnTo>
                    <a:pt x="347653" y="58388"/>
                  </a:lnTo>
                  <a:lnTo>
                    <a:pt x="371098" y="97872"/>
                  </a:lnTo>
                  <a:lnTo>
                    <a:pt x="373130" y="311592"/>
                  </a:lnTo>
                  <a:lnTo>
                    <a:pt x="440018" y="311592"/>
                  </a:lnTo>
                  <a:lnTo>
                    <a:pt x="439919" y="101456"/>
                  </a:lnTo>
                  <a:lnTo>
                    <a:pt x="433681" y="57448"/>
                  </a:lnTo>
                  <a:lnTo>
                    <a:pt x="430921" y="52815"/>
                  </a:lnTo>
                  <a:close/>
                </a:path>
                <a:path w="440055" h="311784">
                  <a:moveTo>
                    <a:pt x="158382" y="0"/>
                  </a:moveTo>
                  <a:lnTo>
                    <a:pt x="130561" y="3151"/>
                  </a:lnTo>
                  <a:lnTo>
                    <a:pt x="105749" y="12610"/>
                  </a:lnTo>
                  <a:lnTo>
                    <a:pt x="83927" y="28381"/>
                  </a:lnTo>
                  <a:lnTo>
                    <a:pt x="65076" y="50469"/>
                  </a:lnTo>
                  <a:lnTo>
                    <a:pt x="243489" y="50469"/>
                  </a:lnTo>
                  <a:lnTo>
                    <a:pt x="230691" y="28381"/>
                  </a:lnTo>
                  <a:lnTo>
                    <a:pt x="212240" y="12610"/>
                  </a:lnTo>
                  <a:lnTo>
                    <a:pt x="188138" y="3151"/>
                  </a:lnTo>
                  <a:lnTo>
                    <a:pt x="158382" y="0"/>
                  </a:lnTo>
                  <a:close/>
                </a:path>
                <a:path w="440055" h="311784">
                  <a:moveTo>
                    <a:pt x="338523" y="0"/>
                  </a:moveTo>
                  <a:lnTo>
                    <a:pt x="310809" y="3151"/>
                  </a:lnTo>
                  <a:lnTo>
                    <a:pt x="285733" y="12610"/>
                  </a:lnTo>
                  <a:lnTo>
                    <a:pt x="263293" y="28381"/>
                  </a:lnTo>
                  <a:lnTo>
                    <a:pt x="243489" y="50469"/>
                  </a:lnTo>
                  <a:lnTo>
                    <a:pt x="429524" y="50469"/>
                  </a:lnTo>
                  <a:lnTo>
                    <a:pt x="414664" y="25526"/>
                  </a:lnTo>
                  <a:lnTo>
                    <a:pt x="382949" y="6380"/>
                  </a:lnTo>
                  <a:lnTo>
                    <a:pt x="338523" y="0"/>
                  </a:lnTo>
                  <a:close/>
                </a:path>
              </a:pathLst>
            </a:custGeom>
            <a:solidFill>
              <a:srgbClr val="FFFFFF"/>
            </a:solidFill>
          </p:spPr>
          <p:txBody>
            <a:bodyPr wrap="square" lIns="0" tIns="0" rIns="0" bIns="0" rtlCol="0"/>
            <a:lstStyle/>
            <a:p>
              <a:endParaRPr dirty="0"/>
            </a:p>
          </p:txBody>
        </p:sp>
        <p:sp>
          <p:nvSpPr>
            <p:cNvPr id="93" name="object 36">
              <a:extLst>
                <a:ext uri="{FF2B5EF4-FFF2-40B4-BE49-F238E27FC236}">
                  <a16:creationId xmlns:a16="http://schemas.microsoft.com/office/drawing/2014/main" xmlns="" id="{9EDD01E4-DF58-4000-A4B1-6ECD59D259C8}"/>
                </a:ext>
              </a:extLst>
            </p:cNvPr>
            <p:cNvSpPr/>
            <p:nvPr/>
          </p:nvSpPr>
          <p:spPr>
            <a:xfrm>
              <a:off x="17744051" y="820846"/>
              <a:ext cx="0" cy="303530"/>
            </a:xfrm>
            <a:custGeom>
              <a:avLst/>
              <a:gdLst/>
              <a:ahLst/>
              <a:cxnLst/>
              <a:rect l="l" t="t" r="r" b="b"/>
              <a:pathLst>
                <a:path h="303530">
                  <a:moveTo>
                    <a:pt x="0" y="0"/>
                  </a:moveTo>
                  <a:lnTo>
                    <a:pt x="0" y="303331"/>
                  </a:lnTo>
                </a:path>
              </a:pathLst>
            </a:custGeom>
            <a:ln w="66835">
              <a:solidFill>
                <a:srgbClr val="FFFFFF"/>
              </a:solidFill>
            </a:ln>
          </p:spPr>
          <p:txBody>
            <a:bodyPr wrap="square" lIns="0" tIns="0" rIns="0" bIns="0" rtlCol="0"/>
            <a:lstStyle/>
            <a:p>
              <a:endParaRPr dirty="0"/>
            </a:p>
          </p:txBody>
        </p:sp>
        <p:sp>
          <p:nvSpPr>
            <p:cNvPr id="94" name="object 37">
              <a:extLst>
                <a:ext uri="{FF2B5EF4-FFF2-40B4-BE49-F238E27FC236}">
                  <a16:creationId xmlns:a16="http://schemas.microsoft.com/office/drawing/2014/main" xmlns="" id="{69D41295-C6C2-470D-B831-6BB6C7A78176}"/>
                </a:ext>
              </a:extLst>
            </p:cNvPr>
            <p:cNvSpPr/>
            <p:nvPr/>
          </p:nvSpPr>
          <p:spPr>
            <a:xfrm>
              <a:off x="17710633" y="705258"/>
              <a:ext cx="67310" cy="63500"/>
            </a:xfrm>
            <a:custGeom>
              <a:avLst/>
              <a:gdLst/>
              <a:ahLst/>
              <a:cxnLst/>
              <a:rect l="l" t="t" r="r" b="b"/>
              <a:pathLst>
                <a:path w="67309" h="63500">
                  <a:moveTo>
                    <a:pt x="66835" y="0"/>
                  </a:moveTo>
                  <a:lnTo>
                    <a:pt x="0" y="0"/>
                  </a:lnTo>
                  <a:lnTo>
                    <a:pt x="0" y="63359"/>
                  </a:lnTo>
                  <a:lnTo>
                    <a:pt x="66835" y="63359"/>
                  </a:lnTo>
                  <a:lnTo>
                    <a:pt x="66835" y="0"/>
                  </a:lnTo>
                  <a:close/>
                </a:path>
              </a:pathLst>
            </a:custGeom>
            <a:solidFill>
              <a:srgbClr val="FFFFFF"/>
            </a:solidFill>
          </p:spPr>
          <p:txBody>
            <a:bodyPr wrap="square" lIns="0" tIns="0" rIns="0" bIns="0" rtlCol="0"/>
            <a:lstStyle/>
            <a:p>
              <a:endParaRPr dirty="0"/>
            </a:p>
          </p:txBody>
        </p:sp>
        <p:sp>
          <p:nvSpPr>
            <p:cNvPr id="95" name="object 38">
              <a:extLst>
                <a:ext uri="{FF2B5EF4-FFF2-40B4-BE49-F238E27FC236}">
                  <a16:creationId xmlns:a16="http://schemas.microsoft.com/office/drawing/2014/main" xmlns="" id="{8F5859E1-115B-48C0-9A9C-88E86783A445}"/>
                </a:ext>
              </a:extLst>
            </p:cNvPr>
            <p:cNvSpPr/>
            <p:nvPr/>
          </p:nvSpPr>
          <p:spPr>
            <a:xfrm>
              <a:off x="17802525" y="812584"/>
              <a:ext cx="270510" cy="320040"/>
            </a:xfrm>
            <a:custGeom>
              <a:avLst/>
              <a:gdLst/>
              <a:ahLst/>
              <a:cxnLst/>
              <a:rect l="l" t="t" r="r" b="b"/>
              <a:pathLst>
                <a:path w="270509" h="320040">
                  <a:moveTo>
                    <a:pt x="66898" y="214213"/>
                  </a:moveTo>
                  <a:lnTo>
                    <a:pt x="0" y="214213"/>
                  </a:lnTo>
                  <a:lnTo>
                    <a:pt x="2898" y="238545"/>
                  </a:lnTo>
                  <a:lnTo>
                    <a:pt x="22556" y="278429"/>
                  </a:lnTo>
                  <a:lnTo>
                    <a:pt x="58464" y="305287"/>
                  </a:lnTo>
                  <a:lnTo>
                    <a:pt x="106000" y="318198"/>
                  </a:lnTo>
                  <a:lnTo>
                    <a:pt x="134404" y="319812"/>
                  </a:lnTo>
                  <a:lnTo>
                    <a:pt x="160583" y="318417"/>
                  </a:lnTo>
                  <a:lnTo>
                    <a:pt x="206353" y="307249"/>
                  </a:lnTo>
                  <a:lnTo>
                    <a:pt x="245160" y="282815"/>
                  </a:lnTo>
                  <a:lnTo>
                    <a:pt x="257537" y="266965"/>
                  </a:lnTo>
                  <a:lnTo>
                    <a:pt x="135577" y="266965"/>
                  </a:lnTo>
                  <a:lnTo>
                    <a:pt x="107497" y="263670"/>
                  </a:lnTo>
                  <a:lnTo>
                    <a:pt x="86701" y="253782"/>
                  </a:lnTo>
                  <a:lnTo>
                    <a:pt x="73173" y="237298"/>
                  </a:lnTo>
                  <a:lnTo>
                    <a:pt x="66898" y="214213"/>
                  </a:lnTo>
                  <a:close/>
                </a:path>
                <a:path w="270509" h="320040">
                  <a:moveTo>
                    <a:pt x="133210" y="0"/>
                  </a:moveTo>
                  <a:lnTo>
                    <a:pt x="87291" y="4697"/>
                  </a:lnTo>
                  <a:lnTo>
                    <a:pt x="49296" y="18795"/>
                  </a:lnTo>
                  <a:lnTo>
                    <a:pt x="17144" y="47261"/>
                  </a:lnTo>
                  <a:lnTo>
                    <a:pt x="6439" y="86887"/>
                  </a:lnTo>
                  <a:lnTo>
                    <a:pt x="8349" y="106492"/>
                  </a:lnTo>
                  <a:lnTo>
                    <a:pt x="36983" y="150791"/>
                  </a:lnTo>
                  <a:lnTo>
                    <a:pt x="82539" y="171273"/>
                  </a:lnTo>
                  <a:lnTo>
                    <a:pt x="151234" y="187800"/>
                  </a:lnTo>
                  <a:lnTo>
                    <a:pt x="164684" y="191175"/>
                  </a:lnTo>
                  <a:lnTo>
                    <a:pt x="200610" y="216372"/>
                  </a:lnTo>
                  <a:lnTo>
                    <a:pt x="203030" y="227082"/>
                  </a:lnTo>
                  <a:lnTo>
                    <a:pt x="199452" y="244542"/>
                  </a:lnTo>
                  <a:lnTo>
                    <a:pt x="187012" y="257005"/>
                  </a:lnTo>
                  <a:lnTo>
                    <a:pt x="165718" y="264476"/>
                  </a:lnTo>
                  <a:lnTo>
                    <a:pt x="135577" y="266965"/>
                  </a:lnTo>
                  <a:lnTo>
                    <a:pt x="257537" y="266965"/>
                  </a:lnTo>
                  <a:lnTo>
                    <a:pt x="258900" y="265219"/>
                  </a:lnTo>
                  <a:lnTo>
                    <a:pt x="267147" y="244682"/>
                  </a:lnTo>
                  <a:lnTo>
                    <a:pt x="269897" y="221207"/>
                  </a:lnTo>
                  <a:lnTo>
                    <a:pt x="267988" y="202117"/>
                  </a:lnTo>
                  <a:lnTo>
                    <a:pt x="239395" y="158466"/>
                  </a:lnTo>
                  <a:lnTo>
                    <a:pt x="193285" y="138211"/>
                  </a:lnTo>
                  <a:lnTo>
                    <a:pt x="145927" y="127024"/>
                  </a:lnTo>
                  <a:lnTo>
                    <a:pt x="126027" y="122497"/>
                  </a:lnTo>
                  <a:lnTo>
                    <a:pt x="81107" y="102983"/>
                  </a:lnTo>
                  <a:lnTo>
                    <a:pt x="73338" y="83934"/>
                  </a:lnTo>
                  <a:lnTo>
                    <a:pt x="76790" y="70329"/>
                  </a:lnTo>
                  <a:lnTo>
                    <a:pt x="87142" y="60610"/>
                  </a:lnTo>
                  <a:lnTo>
                    <a:pt x="104388" y="54779"/>
                  </a:lnTo>
                  <a:lnTo>
                    <a:pt x="128519" y="52836"/>
                  </a:lnTo>
                  <a:lnTo>
                    <a:pt x="247309" y="52836"/>
                  </a:lnTo>
                  <a:lnTo>
                    <a:pt x="246597" y="51236"/>
                  </a:lnTo>
                  <a:lnTo>
                    <a:pt x="217082" y="21161"/>
                  </a:lnTo>
                  <a:lnTo>
                    <a:pt x="179701" y="5287"/>
                  </a:lnTo>
                  <a:lnTo>
                    <a:pt x="157597" y="1321"/>
                  </a:lnTo>
                  <a:lnTo>
                    <a:pt x="133210" y="0"/>
                  </a:lnTo>
                  <a:close/>
                </a:path>
                <a:path w="270509" h="320040">
                  <a:moveTo>
                    <a:pt x="247309" y="52836"/>
                  </a:moveTo>
                  <a:lnTo>
                    <a:pt x="128519" y="52836"/>
                  </a:lnTo>
                  <a:lnTo>
                    <a:pt x="152368" y="55366"/>
                  </a:lnTo>
                  <a:lnTo>
                    <a:pt x="170589" y="62954"/>
                  </a:lnTo>
                  <a:lnTo>
                    <a:pt x="183174" y="75598"/>
                  </a:lnTo>
                  <a:lnTo>
                    <a:pt x="190119" y="93295"/>
                  </a:lnTo>
                  <a:lnTo>
                    <a:pt x="259950" y="93295"/>
                  </a:lnTo>
                  <a:lnTo>
                    <a:pt x="255301" y="70777"/>
                  </a:lnTo>
                  <a:lnTo>
                    <a:pt x="247309" y="52836"/>
                  </a:lnTo>
                  <a:close/>
                </a:path>
              </a:pathLst>
            </a:custGeom>
            <a:solidFill>
              <a:srgbClr val="FFFFFF"/>
            </a:solidFill>
          </p:spPr>
          <p:txBody>
            <a:bodyPr wrap="square" lIns="0" tIns="0" rIns="0" bIns="0" rtlCol="0"/>
            <a:lstStyle/>
            <a:p>
              <a:endParaRPr dirty="0"/>
            </a:p>
          </p:txBody>
        </p:sp>
        <p:sp>
          <p:nvSpPr>
            <p:cNvPr id="96" name="object 39">
              <a:extLst>
                <a:ext uri="{FF2B5EF4-FFF2-40B4-BE49-F238E27FC236}">
                  <a16:creationId xmlns:a16="http://schemas.microsoft.com/office/drawing/2014/main" xmlns="" id="{4F6EAE77-0284-4017-BD99-B97E3C7694CA}"/>
                </a:ext>
              </a:extLst>
            </p:cNvPr>
            <p:cNvSpPr/>
            <p:nvPr/>
          </p:nvSpPr>
          <p:spPr>
            <a:xfrm>
              <a:off x="18093277" y="812006"/>
              <a:ext cx="304165" cy="321310"/>
            </a:xfrm>
            <a:custGeom>
              <a:avLst/>
              <a:gdLst/>
              <a:ahLst/>
              <a:cxnLst/>
              <a:rect l="l" t="t" r="r" b="b"/>
              <a:pathLst>
                <a:path w="304165" h="321309">
                  <a:moveTo>
                    <a:pt x="263545" y="52825"/>
                  </a:moveTo>
                  <a:lnTo>
                    <a:pt x="145524" y="52825"/>
                  </a:lnTo>
                  <a:lnTo>
                    <a:pt x="172994" y="55429"/>
                  </a:lnTo>
                  <a:lnTo>
                    <a:pt x="192632" y="63240"/>
                  </a:lnTo>
                  <a:lnTo>
                    <a:pt x="204426" y="76259"/>
                  </a:lnTo>
                  <a:lnTo>
                    <a:pt x="208360" y="94489"/>
                  </a:lnTo>
                  <a:lnTo>
                    <a:pt x="206661" y="105994"/>
                  </a:lnTo>
                  <a:lnTo>
                    <a:pt x="169308" y="129696"/>
                  </a:lnTo>
                  <a:lnTo>
                    <a:pt x="140770" y="133471"/>
                  </a:lnTo>
                  <a:lnTo>
                    <a:pt x="131286" y="134823"/>
                  </a:lnTo>
                  <a:lnTo>
                    <a:pt x="123494" y="136104"/>
                  </a:lnTo>
                  <a:lnTo>
                    <a:pt x="117399" y="137346"/>
                  </a:lnTo>
                  <a:lnTo>
                    <a:pt x="91710" y="141059"/>
                  </a:lnTo>
                  <a:lnTo>
                    <a:pt x="51798" y="151636"/>
                  </a:lnTo>
                  <a:lnTo>
                    <a:pt x="9391" y="188203"/>
                  </a:lnTo>
                  <a:lnTo>
                    <a:pt x="0" y="231783"/>
                  </a:lnTo>
                  <a:lnTo>
                    <a:pt x="1980" y="252023"/>
                  </a:lnTo>
                  <a:lnTo>
                    <a:pt x="31674" y="298661"/>
                  </a:lnTo>
                  <a:lnTo>
                    <a:pt x="83403" y="319552"/>
                  </a:lnTo>
                  <a:lnTo>
                    <a:pt x="104457" y="320943"/>
                  </a:lnTo>
                  <a:lnTo>
                    <a:pt x="136331" y="318635"/>
                  </a:lnTo>
                  <a:lnTo>
                    <a:pt x="164463" y="311707"/>
                  </a:lnTo>
                  <a:lnTo>
                    <a:pt x="188853" y="300154"/>
                  </a:lnTo>
                  <a:lnTo>
                    <a:pt x="209501" y="283970"/>
                  </a:lnTo>
                  <a:lnTo>
                    <a:pt x="303948" y="283970"/>
                  </a:lnTo>
                  <a:lnTo>
                    <a:pt x="303948" y="268148"/>
                  </a:lnTo>
                  <a:lnTo>
                    <a:pt x="129106" y="268148"/>
                  </a:lnTo>
                  <a:lnTo>
                    <a:pt x="118032" y="267633"/>
                  </a:lnTo>
                  <a:lnTo>
                    <a:pt x="79435" y="254046"/>
                  </a:lnTo>
                  <a:lnTo>
                    <a:pt x="66898" y="228830"/>
                  </a:lnTo>
                  <a:lnTo>
                    <a:pt x="70349" y="210066"/>
                  </a:lnTo>
                  <a:lnTo>
                    <a:pt x="80695" y="195412"/>
                  </a:lnTo>
                  <a:lnTo>
                    <a:pt x="97948" y="184853"/>
                  </a:lnTo>
                  <a:lnTo>
                    <a:pt x="122111" y="178392"/>
                  </a:lnTo>
                  <a:lnTo>
                    <a:pt x="149185" y="175133"/>
                  </a:lnTo>
                  <a:lnTo>
                    <a:pt x="171901" y="171205"/>
                  </a:lnTo>
                  <a:lnTo>
                    <a:pt x="190238" y="166620"/>
                  </a:lnTo>
                  <a:lnTo>
                    <a:pt x="204171" y="161387"/>
                  </a:lnTo>
                  <a:lnTo>
                    <a:pt x="271677" y="161387"/>
                  </a:lnTo>
                  <a:lnTo>
                    <a:pt x="271677" y="88594"/>
                  </a:lnTo>
                  <a:lnTo>
                    <a:pt x="269257" y="67380"/>
                  </a:lnTo>
                  <a:lnTo>
                    <a:pt x="263545" y="52825"/>
                  </a:lnTo>
                  <a:close/>
                </a:path>
                <a:path w="304165" h="321309">
                  <a:moveTo>
                    <a:pt x="303948" y="283970"/>
                  </a:moveTo>
                  <a:lnTo>
                    <a:pt x="209501" y="283970"/>
                  </a:lnTo>
                  <a:lnTo>
                    <a:pt x="215381" y="300154"/>
                  </a:lnTo>
                  <a:lnTo>
                    <a:pt x="226042" y="311707"/>
                  </a:lnTo>
                  <a:lnTo>
                    <a:pt x="241474" y="318635"/>
                  </a:lnTo>
                  <a:lnTo>
                    <a:pt x="261667" y="320943"/>
                  </a:lnTo>
                  <a:lnTo>
                    <a:pt x="272025" y="320464"/>
                  </a:lnTo>
                  <a:lnTo>
                    <a:pt x="282533" y="319028"/>
                  </a:lnTo>
                  <a:lnTo>
                    <a:pt x="293178" y="316636"/>
                  </a:lnTo>
                  <a:lnTo>
                    <a:pt x="303948" y="313288"/>
                  </a:lnTo>
                  <a:lnTo>
                    <a:pt x="303948" y="283970"/>
                  </a:lnTo>
                  <a:close/>
                </a:path>
                <a:path w="304165" h="321309">
                  <a:moveTo>
                    <a:pt x="271677" y="161387"/>
                  </a:moveTo>
                  <a:lnTo>
                    <a:pt x="204171" y="161387"/>
                  </a:lnTo>
                  <a:lnTo>
                    <a:pt x="204171" y="210071"/>
                  </a:lnTo>
                  <a:lnTo>
                    <a:pt x="202524" y="223687"/>
                  </a:lnTo>
                  <a:lnTo>
                    <a:pt x="177795" y="255238"/>
                  </a:lnTo>
                  <a:lnTo>
                    <a:pt x="129106" y="268148"/>
                  </a:lnTo>
                  <a:lnTo>
                    <a:pt x="281258" y="268148"/>
                  </a:lnTo>
                  <a:lnTo>
                    <a:pt x="276986" y="266368"/>
                  </a:lnTo>
                  <a:lnTo>
                    <a:pt x="274609" y="262882"/>
                  </a:lnTo>
                  <a:lnTo>
                    <a:pt x="272651" y="259342"/>
                  </a:lnTo>
                  <a:lnTo>
                    <a:pt x="271771" y="254046"/>
                  </a:lnTo>
                  <a:lnTo>
                    <a:pt x="271677" y="161387"/>
                  </a:lnTo>
                  <a:close/>
                </a:path>
                <a:path w="304165" h="321309">
                  <a:moveTo>
                    <a:pt x="303948" y="266955"/>
                  </a:moveTo>
                  <a:lnTo>
                    <a:pt x="299257" y="267771"/>
                  </a:lnTo>
                  <a:lnTo>
                    <a:pt x="296127" y="268148"/>
                  </a:lnTo>
                  <a:lnTo>
                    <a:pt x="303948" y="268148"/>
                  </a:lnTo>
                  <a:lnTo>
                    <a:pt x="303948" y="266955"/>
                  </a:lnTo>
                  <a:close/>
                </a:path>
                <a:path w="304165" h="321309">
                  <a:moveTo>
                    <a:pt x="149660" y="0"/>
                  </a:moveTo>
                  <a:lnTo>
                    <a:pt x="97457" y="5294"/>
                  </a:lnTo>
                  <a:lnTo>
                    <a:pt x="57003" y="21151"/>
                  </a:lnTo>
                  <a:lnTo>
                    <a:pt x="24312" y="54127"/>
                  </a:lnTo>
                  <a:lnTo>
                    <a:pt x="11120" y="101515"/>
                  </a:lnTo>
                  <a:lnTo>
                    <a:pt x="78049" y="101515"/>
                  </a:lnTo>
                  <a:lnTo>
                    <a:pt x="84026" y="80209"/>
                  </a:lnTo>
                  <a:lnTo>
                    <a:pt x="97262" y="64994"/>
                  </a:lnTo>
                  <a:lnTo>
                    <a:pt x="117760" y="55867"/>
                  </a:lnTo>
                  <a:lnTo>
                    <a:pt x="145524" y="52825"/>
                  </a:lnTo>
                  <a:lnTo>
                    <a:pt x="263545" y="52825"/>
                  </a:lnTo>
                  <a:lnTo>
                    <a:pt x="261995" y="48875"/>
                  </a:lnTo>
                  <a:lnTo>
                    <a:pt x="232956" y="19978"/>
                  </a:lnTo>
                  <a:lnTo>
                    <a:pt x="195686" y="4990"/>
                  </a:lnTo>
                  <a:lnTo>
                    <a:pt x="173761" y="1247"/>
                  </a:lnTo>
                  <a:lnTo>
                    <a:pt x="149660" y="0"/>
                  </a:lnTo>
                  <a:close/>
                </a:path>
              </a:pathLst>
            </a:custGeom>
            <a:solidFill>
              <a:srgbClr val="FFFFFF"/>
            </a:solidFill>
          </p:spPr>
          <p:txBody>
            <a:bodyPr wrap="square" lIns="0" tIns="0" rIns="0" bIns="0" rtlCol="0"/>
            <a:lstStyle/>
            <a:p>
              <a:endParaRPr dirty="0"/>
            </a:p>
          </p:txBody>
        </p:sp>
        <p:sp>
          <p:nvSpPr>
            <p:cNvPr id="97" name="object 40">
              <a:extLst>
                <a:ext uri="{FF2B5EF4-FFF2-40B4-BE49-F238E27FC236}">
                  <a16:creationId xmlns:a16="http://schemas.microsoft.com/office/drawing/2014/main" xmlns="" id="{04561A7F-A6A8-41B3-9D54-C7F5AFB49759}"/>
                </a:ext>
              </a:extLst>
            </p:cNvPr>
            <p:cNvSpPr/>
            <p:nvPr/>
          </p:nvSpPr>
          <p:spPr>
            <a:xfrm>
              <a:off x="18415209" y="812584"/>
              <a:ext cx="266700" cy="311785"/>
            </a:xfrm>
            <a:custGeom>
              <a:avLst/>
              <a:gdLst/>
              <a:ahLst/>
              <a:cxnLst/>
              <a:rect l="l" t="t" r="r" b="b"/>
              <a:pathLst>
                <a:path w="266700" h="311784">
                  <a:moveTo>
                    <a:pt x="63380" y="8261"/>
                  </a:moveTo>
                  <a:lnTo>
                    <a:pt x="0" y="8261"/>
                  </a:lnTo>
                  <a:lnTo>
                    <a:pt x="0" y="311592"/>
                  </a:lnTo>
                  <a:lnTo>
                    <a:pt x="66867" y="311592"/>
                  </a:lnTo>
                  <a:lnTo>
                    <a:pt x="66867" y="132655"/>
                  </a:lnTo>
                  <a:lnTo>
                    <a:pt x="68114" y="116326"/>
                  </a:lnTo>
                  <a:lnTo>
                    <a:pt x="86866" y="75704"/>
                  </a:lnTo>
                  <a:lnTo>
                    <a:pt x="124566" y="54246"/>
                  </a:lnTo>
                  <a:lnTo>
                    <a:pt x="127389" y="53987"/>
                  </a:lnTo>
                  <a:lnTo>
                    <a:pt x="64532" y="53987"/>
                  </a:lnTo>
                  <a:lnTo>
                    <a:pt x="63380" y="52815"/>
                  </a:lnTo>
                  <a:lnTo>
                    <a:pt x="63380" y="8261"/>
                  </a:lnTo>
                  <a:close/>
                </a:path>
                <a:path w="266700" h="311784">
                  <a:moveTo>
                    <a:pt x="256242" y="52815"/>
                  </a:moveTo>
                  <a:lnTo>
                    <a:pt x="140205" y="52815"/>
                  </a:lnTo>
                  <a:lnTo>
                    <a:pt x="165268" y="57069"/>
                  </a:lnTo>
                  <a:lnTo>
                    <a:pt x="183497" y="69832"/>
                  </a:lnTo>
                  <a:lnTo>
                    <a:pt x="194901" y="91105"/>
                  </a:lnTo>
                  <a:lnTo>
                    <a:pt x="199491" y="120886"/>
                  </a:lnTo>
                  <a:lnTo>
                    <a:pt x="199491" y="311592"/>
                  </a:lnTo>
                  <a:lnTo>
                    <a:pt x="266410" y="311592"/>
                  </a:lnTo>
                  <a:lnTo>
                    <a:pt x="266410" y="103284"/>
                  </a:lnTo>
                  <a:lnTo>
                    <a:pt x="264607" y="79532"/>
                  </a:lnTo>
                  <a:lnTo>
                    <a:pt x="259201" y="58699"/>
                  </a:lnTo>
                  <a:lnTo>
                    <a:pt x="256242" y="52815"/>
                  </a:lnTo>
                  <a:close/>
                </a:path>
                <a:path w="266700" h="311784">
                  <a:moveTo>
                    <a:pt x="159031" y="0"/>
                  </a:moveTo>
                  <a:lnTo>
                    <a:pt x="129998" y="3380"/>
                  </a:lnTo>
                  <a:lnTo>
                    <a:pt x="104564" y="13513"/>
                  </a:lnTo>
                  <a:lnTo>
                    <a:pt x="82740" y="30387"/>
                  </a:lnTo>
                  <a:lnTo>
                    <a:pt x="64532" y="53987"/>
                  </a:lnTo>
                  <a:lnTo>
                    <a:pt x="127389" y="53987"/>
                  </a:lnTo>
                  <a:lnTo>
                    <a:pt x="140205" y="52815"/>
                  </a:lnTo>
                  <a:lnTo>
                    <a:pt x="256242" y="52815"/>
                  </a:lnTo>
                  <a:lnTo>
                    <a:pt x="222163" y="14568"/>
                  </a:lnTo>
                  <a:lnTo>
                    <a:pt x="182854" y="1627"/>
                  </a:lnTo>
                  <a:lnTo>
                    <a:pt x="159031" y="0"/>
                  </a:lnTo>
                  <a:close/>
                </a:path>
              </a:pathLst>
            </a:custGeom>
            <a:solidFill>
              <a:srgbClr val="FFFFFF"/>
            </a:solidFill>
          </p:spPr>
          <p:txBody>
            <a:bodyPr wrap="square" lIns="0" tIns="0" rIns="0" bIns="0" rtlCol="0"/>
            <a:lstStyle/>
            <a:p>
              <a:endParaRPr dirty="0"/>
            </a:p>
          </p:txBody>
        </p:sp>
        <p:sp>
          <p:nvSpPr>
            <p:cNvPr id="98" name="object 41">
              <a:extLst>
                <a:ext uri="{FF2B5EF4-FFF2-40B4-BE49-F238E27FC236}">
                  <a16:creationId xmlns:a16="http://schemas.microsoft.com/office/drawing/2014/main" xmlns="" id="{3967CA0E-8153-4E28-8632-A9DF9F01625C}"/>
                </a:ext>
              </a:extLst>
            </p:cNvPr>
            <p:cNvSpPr/>
            <p:nvPr/>
          </p:nvSpPr>
          <p:spPr>
            <a:xfrm>
              <a:off x="18701500" y="812006"/>
              <a:ext cx="304165" cy="321310"/>
            </a:xfrm>
            <a:custGeom>
              <a:avLst/>
              <a:gdLst/>
              <a:ahLst/>
              <a:cxnLst/>
              <a:rect l="l" t="t" r="r" b="b"/>
              <a:pathLst>
                <a:path w="304165" h="321309">
                  <a:moveTo>
                    <a:pt x="263553" y="52825"/>
                  </a:moveTo>
                  <a:lnTo>
                    <a:pt x="145534" y="52825"/>
                  </a:lnTo>
                  <a:lnTo>
                    <a:pt x="172981" y="55429"/>
                  </a:lnTo>
                  <a:lnTo>
                    <a:pt x="192600" y="63240"/>
                  </a:lnTo>
                  <a:lnTo>
                    <a:pt x="204379" y="76259"/>
                  </a:lnTo>
                  <a:lnTo>
                    <a:pt x="208307" y="94489"/>
                  </a:lnTo>
                  <a:lnTo>
                    <a:pt x="206617" y="105994"/>
                  </a:lnTo>
                  <a:lnTo>
                    <a:pt x="169293" y="129696"/>
                  </a:lnTo>
                  <a:lnTo>
                    <a:pt x="140783" y="133471"/>
                  </a:lnTo>
                  <a:lnTo>
                    <a:pt x="131276" y="134823"/>
                  </a:lnTo>
                  <a:lnTo>
                    <a:pt x="123452" y="136104"/>
                  </a:lnTo>
                  <a:lnTo>
                    <a:pt x="117315" y="137346"/>
                  </a:lnTo>
                  <a:lnTo>
                    <a:pt x="91668" y="141059"/>
                  </a:lnTo>
                  <a:lnTo>
                    <a:pt x="51779" y="151636"/>
                  </a:lnTo>
                  <a:lnTo>
                    <a:pt x="9384" y="188203"/>
                  </a:lnTo>
                  <a:lnTo>
                    <a:pt x="0" y="231783"/>
                  </a:lnTo>
                  <a:lnTo>
                    <a:pt x="1973" y="252023"/>
                  </a:lnTo>
                  <a:lnTo>
                    <a:pt x="31684" y="298661"/>
                  </a:lnTo>
                  <a:lnTo>
                    <a:pt x="83405" y="319552"/>
                  </a:lnTo>
                  <a:lnTo>
                    <a:pt x="104457" y="320943"/>
                  </a:lnTo>
                  <a:lnTo>
                    <a:pt x="136301" y="318635"/>
                  </a:lnTo>
                  <a:lnTo>
                    <a:pt x="164420" y="311707"/>
                  </a:lnTo>
                  <a:lnTo>
                    <a:pt x="188810" y="300154"/>
                  </a:lnTo>
                  <a:lnTo>
                    <a:pt x="209470" y="283970"/>
                  </a:lnTo>
                  <a:lnTo>
                    <a:pt x="303917" y="283970"/>
                  </a:lnTo>
                  <a:lnTo>
                    <a:pt x="303917" y="268148"/>
                  </a:lnTo>
                  <a:lnTo>
                    <a:pt x="129085" y="268148"/>
                  </a:lnTo>
                  <a:lnTo>
                    <a:pt x="117993" y="267633"/>
                  </a:lnTo>
                  <a:lnTo>
                    <a:pt x="79426" y="254046"/>
                  </a:lnTo>
                  <a:lnTo>
                    <a:pt x="66929" y="228830"/>
                  </a:lnTo>
                  <a:lnTo>
                    <a:pt x="70370" y="210066"/>
                  </a:lnTo>
                  <a:lnTo>
                    <a:pt x="80691" y="195412"/>
                  </a:lnTo>
                  <a:lnTo>
                    <a:pt x="97913" y="184853"/>
                  </a:lnTo>
                  <a:lnTo>
                    <a:pt x="122048" y="178392"/>
                  </a:lnTo>
                  <a:lnTo>
                    <a:pt x="149159" y="175133"/>
                  </a:lnTo>
                  <a:lnTo>
                    <a:pt x="171901" y="171205"/>
                  </a:lnTo>
                  <a:lnTo>
                    <a:pt x="190263" y="166620"/>
                  </a:lnTo>
                  <a:lnTo>
                    <a:pt x="204234" y="161387"/>
                  </a:lnTo>
                  <a:lnTo>
                    <a:pt x="271709" y="161387"/>
                  </a:lnTo>
                  <a:lnTo>
                    <a:pt x="271709" y="88594"/>
                  </a:lnTo>
                  <a:lnTo>
                    <a:pt x="269280" y="67380"/>
                  </a:lnTo>
                  <a:lnTo>
                    <a:pt x="263553" y="52825"/>
                  </a:lnTo>
                  <a:close/>
                </a:path>
                <a:path w="304165" h="321309">
                  <a:moveTo>
                    <a:pt x="303917" y="283970"/>
                  </a:moveTo>
                  <a:lnTo>
                    <a:pt x="209470" y="283970"/>
                  </a:lnTo>
                  <a:lnTo>
                    <a:pt x="215391" y="300154"/>
                  </a:lnTo>
                  <a:lnTo>
                    <a:pt x="226070" y="311707"/>
                  </a:lnTo>
                  <a:lnTo>
                    <a:pt x="241506" y="318635"/>
                  </a:lnTo>
                  <a:lnTo>
                    <a:pt x="261698" y="320943"/>
                  </a:lnTo>
                  <a:lnTo>
                    <a:pt x="272031" y="320464"/>
                  </a:lnTo>
                  <a:lnTo>
                    <a:pt x="282513" y="319028"/>
                  </a:lnTo>
                  <a:lnTo>
                    <a:pt x="293143" y="316636"/>
                  </a:lnTo>
                  <a:lnTo>
                    <a:pt x="303917" y="313288"/>
                  </a:lnTo>
                  <a:lnTo>
                    <a:pt x="303917" y="283970"/>
                  </a:lnTo>
                  <a:close/>
                </a:path>
                <a:path w="304165" h="321309">
                  <a:moveTo>
                    <a:pt x="271709" y="161387"/>
                  </a:moveTo>
                  <a:lnTo>
                    <a:pt x="204234" y="161387"/>
                  </a:lnTo>
                  <a:lnTo>
                    <a:pt x="204234" y="210071"/>
                  </a:lnTo>
                  <a:lnTo>
                    <a:pt x="202576" y="223687"/>
                  </a:lnTo>
                  <a:lnTo>
                    <a:pt x="177732" y="255238"/>
                  </a:lnTo>
                  <a:lnTo>
                    <a:pt x="129085" y="268148"/>
                  </a:lnTo>
                  <a:lnTo>
                    <a:pt x="281289" y="268148"/>
                  </a:lnTo>
                  <a:lnTo>
                    <a:pt x="276923" y="266368"/>
                  </a:lnTo>
                  <a:lnTo>
                    <a:pt x="274588" y="262882"/>
                  </a:lnTo>
                  <a:lnTo>
                    <a:pt x="272651" y="259342"/>
                  </a:lnTo>
                  <a:lnTo>
                    <a:pt x="271800" y="254046"/>
                  </a:lnTo>
                  <a:lnTo>
                    <a:pt x="271709" y="161387"/>
                  </a:lnTo>
                  <a:close/>
                </a:path>
                <a:path w="304165" h="321309">
                  <a:moveTo>
                    <a:pt x="303917" y="266955"/>
                  </a:moveTo>
                  <a:lnTo>
                    <a:pt x="299205" y="267771"/>
                  </a:lnTo>
                  <a:lnTo>
                    <a:pt x="296158" y="268148"/>
                  </a:lnTo>
                  <a:lnTo>
                    <a:pt x="303917" y="268148"/>
                  </a:lnTo>
                  <a:lnTo>
                    <a:pt x="303917" y="266955"/>
                  </a:lnTo>
                  <a:close/>
                </a:path>
                <a:path w="304165" h="321309">
                  <a:moveTo>
                    <a:pt x="149628" y="0"/>
                  </a:moveTo>
                  <a:lnTo>
                    <a:pt x="97391" y="5294"/>
                  </a:lnTo>
                  <a:lnTo>
                    <a:pt x="56940" y="21151"/>
                  </a:lnTo>
                  <a:lnTo>
                    <a:pt x="24364" y="54127"/>
                  </a:lnTo>
                  <a:lnTo>
                    <a:pt x="11130" y="101515"/>
                  </a:lnTo>
                  <a:lnTo>
                    <a:pt x="78081" y="101515"/>
                  </a:lnTo>
                  <a:lnTo>
                    <a:pt x="84041" y="80209"/>
                  </a:lnTo>
                  <a:lnTo>
                    <a:pt x="97264" y="64994"/>
                  </a:lnTo>
                  <a:lnTo>
                    <a:pt x="117758" y="55867"/>
                  </a:lnTo>
                  <a:lnTo>
                    <a:pt x="145534" y="52825"/>
                  </a:lnTo>
                  <a:lnTo>
                    <a:pt x="263553" y="52825"/>
                  </a:lnTo>
                  <a:lnTo>
                    <a:pt x="261999" y="48875"/>
                  </a:lnTo>
                  <a:lnTo>
                    <a:pt x="232924" y="19978"/>
                  </a:lnTo>
                  <a:lnTo>
                    <a:pt x="195666" y="4990"/>
                  </a:lnTo>
                  <a:lnTo>
                    <a:pt x="173743" y="1247"/>
                  </a:lnTo>
                  <a:lnTo>
                    <a:pt x="149628" y="0"/>
                  </a:lnTo>
                  <a:close/>
                </a:path>
              </a:pathLst>
            </a:custGeom>
            <a:solidFill>
              <a:srgbClr val="FFFFFF"/>
            </a:solidFill>
          </p:spPr>
          <p:txBody>
            <a:bodyPr wrap="square" lIns="0" tIns="0" rIns="0" bIns="0" rtlCol="0"/>
            <a:lstStyle/>
            <a:p>
              <a:endParaRPr dirty="0"/>
            </a:p>
          </p:txBody>
        </p:sp>
        <p:sp>
          <p:nvSpPr>
            <p:cNvPr id="99" name="object 42">
              <a:extLst>
                <a:ext uri="{FF2B5EF4-FFF2-40B4-BE49-F238E27FC236}">
                  <a16:creationId xmlns:a16="http://schemas.microsoft.com/office/drawing/2014/main" xmlns="" id="{27A07C14-3BC1-40B8-B060-2DD016E432E5}"/>
                </a:ext>
              </a:extLst>
            </p:cNvPr>
            <p:cNvSpPr/>
            <p:nvPr/>
          </p:nvSpPr>
          <p:spPr>
            <a:xfrm>
              <a:off x="19023440" y="812584"/>
              <a:ext cx="177800" cy="311785"/>
            </a:xfrm>
            <a:custGeom>
              <a:avLst/>
              <a:gdLst/>
              <a:ahLst/>
              <a:cxnLst/>
              <a:rect l="l" t="t" r="r" b="b"/>
              <a:pathLst>
                <a:path w="177800" h="311784">
                  <a:moveTo>
                    <a:pt x="62793" y="8261"/>
                  </a:moveTo>
                  <a:lnTo>
                    <a:pt x="0" y="8261"/>
                  </a:lnTo>
                  <a:lnTo>
                    <a:pt x="0" y="311592"/>
                  </a:lnTo>
                  <a:lnTo>
                    <a:pt x="66835" y="311592"/>
                  </a:lnTo>
                  <a:lnTo>
                    <a:pt x="66835" y="167261"/>
                  </a:lnTo>
                  <a:lnTo>
                    <a:pt x="68353" y="144168"/>
                  </a:lnTo>
                  <a:lnTo>
                    <a:pt x="80423" y="105415"/>
                  </a:lnTo>
                  <a:lnTo>
                    <a:pt x="116891" y="69990"/>
                  </a:lnTo>
                  <a:lnTo>
                    <a:pt x="126449" y="66898"/>
                  </a:lnTo>
                  <a:lnTo>
                    <a:pt x="62793" y="66898"/>
                  </a:lnTo>
                  <a:lnTo>
                    <a:pt x="62793" y="8261"/>
                  </a:lnTo>
                  <a:close/>
                </a:path>
                <a:path w="177800" h="311784">
                  <a:moveTo>
                    <a:pt x="156445" y="0"/>
                  </a:moveTo>
                  <a:lnTo>
                    <a:pt x="152529" y="0"/>
                  </a:lnTo>
                  <a:lnTo>
                    <a:pt x="138030" y="1322"/>
                  </a:lnTo>
                  <a:lnTo>
                    <a:pt x="96227" y="21130"/>
                  </a:lnTo>
                  <a:lnTo>
                    <a:pt x="68184" y="54584"/>
                  </a:lnTo>
                  <a:lnTo>
                    <a:pt x="63966" y="66898"/>
                  </a:lnTo>
                  <a:lnTo>
                    <a:pt x="126449" y="66898"/>
                  </a:lnTo>
                  <a:lnTo>
                    <a:pt x="132190" y="65041"/>
                  </a:lnTo>
                  <a:lnTo>
                    <a:pt x="149042" y="63390"/>
                  </a:lnTo>
                  <a:lnTo>
                    <a:pt x="177764" y="63390"/>
                  </a:lnTo>
                  <a:lnTo>
                    <a:pt x="177764" y="1790"/>
                  </a:lnTo>
                  <a:lnTo>
                    <a:pt x="164885" y="617"/>
                  </a:lnTo>
                  <a:lnTo>
                    <a:pt x="156445" y="0"/>
                  </a:lnTo>
                  <a:close/>
                </a:path>
                <a:path w="177800" h="311784">
                  <a:moveTo>
                    <a:pt x="177764" y="63390"/>
                  </a:moveTo>
                  <a:lnTo>
                    <a:pt x="149042" y="63390"/>
                  </a:lnTo>
                  <a:lnTo>
                    <a:pt x="155649" y="63570"/>
                  </a:lnTo>
                  <a:lnTo>
                    <a:pt x="162637" y="64113"/>
                  </a:lnTo>
                  <a:lnTo>
                    <a:pt x="170105" y="65041"/>
                  </a:lnTo>
                  <a:lnTo>
                    <a:pt x="177764" y="66312"/>
                  </a:lnTo>
                  <a:lnTo>
                    <a:pt x="177764" y="63390"/>
                  </a:lnTo>
                  <a:close/>
                </a:path>
              </a:pathLst>
            </a:custGeom>
            <a:solidFill>
              <a:srgbClr val="FFFFFF"/>
            </a:solidFill>
          </p:spPr>
          <p:txBody>
            <a:bodyPr wrap="square" lIns="0" tIns="0" rIns="0" bIns="0" rtlCol="0"/>
            <a:lstStyle/>
            <a:p>
              <a:endParaRPr dirty="0"/>
            </a:p>
          </p:txBody>
        </p:sp>
        <p:sp>
          <p:nvSpPr>
            <p:cNvPr id="100" name="object 43">
              <a:extLst>
                <a:ext uri="{FF2B5EF4-FFF2-40B4-BE49-F238E27FC236}">
                  <a16:creationId xmlns:a16="http://schemas.microsoft.com/office/drawing/2014/main" xmlns="" id="{909AD7A7-3627-4741-B704-A9BAA20F4674}"/>
                </a:ext>
              </a:extLst>
            </p:cNvPr>
            <p:cNvSpPr/>
            <p:nvPr/>
          </p:nvSpPr>
          <p:spPr>
            <a:xfrm>
              <a:off x="16633873" y="706548"/>
              <a:ext cx="291465" cy="417830"/>
            </a:xfrm>
            <a:custGeom>
              <a:avLst/>
              <a:gdLst/>
              <a:ahLst/>
              <a:cxnLst/>
              <a:rect l="l" t="t" r="r" b="b"/>
              <a:pathLst>
                <a:path w="291465" h="417830">
                  <a:moveTo>
                    <a:pt x="291362" y="0"/>
                  </a:moveTo>
                  <a:lnTo>
                    <a:pt x="84583" y="0"/>
                  </a:lnTo>
                  <a:lnTo>
                    <a:pt x="83997" y="62"/>
                  </a:lnTo>
                  <a:lnTo>
                    <a:pt x="36480" y="8950"/>
                  </a:lnTo>
                  <a:lnTo>
                    <a:pt x="6277" y="45209"/>
                  </a:lnTo>
                  <a:lnTo>
                    <a:pt x="0" y="90049"/>
                  </a:lnTo>
                  <a:lnTo>
                    <a:pt x="94" y="417631"/>
                  </a:lnTo>
                  <a:lnTo>
                    <a:pt x="73924" y="417631"/>
                  </a:lnTo>
                  <a:lnTo>
                    <a:pt x="73924" y="232223"/>
                  </a:lnTo>
                  <a:lnTo>
                    <a:pt x="264861" y="232223"/>
                  </a:lnTo>
                  <a:lnTo>
                    <a:pt x="264861" y="172549"/>
                  </a:lnTo>
                  <a:lnTo>
                    <a:pt x="73924" y="172549"/>
                  </a:lnTo>
                  <a:lnTo>
                    <a:pt x="73924" y="63202"/>
                  </a:lnTo>
                  <a:lnTo>
                    <a:pt x="291362" y="63202"/>
                  </a:lnTo>
                  <a:lnTo>
                    <a:pt x="291362" y="0"/>
                  </a:lnTo>
                  <a:close/>
                </a:path>
              </a:pathLst>
            </a:custGeom>
            <a:solidFill>
              <a:srgbClr val="FFFFFF"/>
            </a:solidFill>
          </p:spPr>
          <p:txBody>
            <a:bodyPr wrap="square" lIns="0" tIns="0" rIns="0" bIns="0" rtlCol="0"/>
            <a:lstStyle/>
            <a:p>
              <a:endParaRPr dirty="0"/>
            </a:p>
          </p:txBody>
        </p:sp>
        <p:sp>
          <p:nvSpPr>
            <p:cNvPr id="101" name="object 44">
              <a:extLst>
                <a:ext uri="{FF2B5EF4-FFF2-40B4-BE49-F238E27FC236}">
                  <a16:creationId xmlns:a16="http://schemas.microsoft.com/office/drawing/2014/main" xmlns="" id="{9400EA50-02A6-4FDD-A6D6-0581354A3DDA}"/>
                </a:ext>
              </a:extLst>
            </p:cNvPr>
            <p:cNvSpPr/>
            <p:nvPr/>
          </p:nvSpPr>
          <p:spPr>
            <a:xfrm>
              <a:off x="18934937" y="1213003"/>
              <a:ext cx="31115" cy="26670"/>
            </a:xfrm>
            <a:custGeom>
              <a:avLst/>
              <a:gdLst/>
              <a:ahLst/>
              <a:cxnLst/>
              <a:rect l="l" t="t" r="r" b="b"/>
              <a:pathLst>
                <a:path w="31115" h="26669">
                  <a:moveTo>
                    <a:pt x="17894" y="0"/>
                  </a:moveTo>
                  <a:lnTo>
                    <a:pt x="0" y="0"/>
                  </a:lnTo>
                  <a:lnTo>
                    <a:pt x="0" y="26114"/>
                  </a:lnTo>
                  <a:lnTo>
                    <a:pt x="24742" y="26114"/>
                  </a:lnTo>
                  <a:lnTo>
                    <a:pt x="30564" y="21716"/>
                  </a:lnTo>
                  <a:lnTo>
                    <a:pt x="30564" y="8366"/>
                  </a:lnTo>
                  <a:lnTo>
                    <a:pt x="29077" y="5088"/>
                  </a:lnTo>
                  <a:lnTo>
                    <a:pt x="26177" y="3036"/>
                  </a:lnTo>
                  <a:lnTo>
                    <a:pt x="23161" y="1026"/>
                  </a:lnTo>
                  <a:lnTo>
                    <a:pt x="17894" y="0"/>
                  </a:lnTo>
                  <a:close/>
                </a:path>
              </a:pathLst>
            </a:custGeom>
            <a:solidFill>
              <a:srgbClr val="FFFFFF"/>
            </a:solidFill>
          </p:spPr>
          <p:txBody>
            <a:bodyPr wrap="square" lIns="0" tIns="0" rIns="0" bIns="0" rtlCol="0"/>
            <a:lstStyle/>
            <a:p>
              <a:endParaRPr dirty="0"/>
            </a:p>
          </p:txBody>
        </p:sp>
        <p:sp>
          <p:nvSpPr>
            <p:cNvPr id="102" name="object 45">
              <a:extLst>
                <a:ext uri="{FF2B5EF4-FFF2-40B4-BE49-F238E27FC236}">
                  <a16:creationId xmlns:a16="http://schemas.microsoft.com/office/drawing/2014/main" xmlns="" id="{51CAD48D-5CF4-4BB2-834E-82C18119AB8D}"/>
                </a:ext>
              </a:extLst>
            </p:cNvPr>
            <p:cNvSpPr/>
            <p:nvPr/>
          </p:nvSpPr>
          <p:spPr>
            <a:xfrm>
              <a:off x="16536770" y="1179014"/>
              <a:ext cx="2694940" cy="135890"/>
            </a:xfrm>
            <a:custGeom>
              <a:avLst/>
              <a:gdLst/>
              <a:ahLst/>
              <a:cxnLst/>
              <a:rect l="l" t="t" r="r" b="b"/>
              <a:pathLst>
                <a:path w="2694940" h="135890">
                  <a:moveTo>
                    <a:pt x="2673635" y="0"/>
                  </a:moveTo>
                  <a:lnTo>
                    <a:pt x="65139" y="0"/>
                  </a:lnTo>
                  <a:lnTo>
                    <a:pt x="52019" y="2376"/>
                  </a:lnTo>
                  <a:lnTo>
                    <a:pt x="24679" y="29590"/>
                  </a:lnTo>
                  <a:lnTo>
                    <a:pt x="1842" y="111944"/>
                  </a:lnTo>
                  <a:lnTo>
                    <a:pt x="0" y="118718"/>
                  </a:lnTo>
                  <a:lnTo>
                    <a:pt x="1057" y="124561"/>
                  </a:lnTo>
                  <a:lnTo>
                    <a:pt x="4512" y="128959"/>
                  </a:lnTo>
                  <a:lnTo>
                    <a:pt x="7989" y="133273"/>
                  </a:lnTo>
                  <a:lnTo>
                    <a:pt x="13936" y="135692"/>
                  </a:lnTo>
                  <a:lnTo>
                    <a:pt x="2629333" y="135692"/>
                  </a:lnTo>
                  <a:lnTo>
                    <a:pt x="2642390" y="133320"/>
                  </a:lnTo>
                  <a:lnTo>
                    <a:pt x="2652498" y="127933"/>
                  </a:lnTo>
                  <a:lnTo>
                    <a:pt x="2531881" y="127933"/>
                  </a:lnTo>
                  <a:lnTo>
                    <a:pt x="2522608" y="127253"/>
                  </a:lnTo>
                  <a:lnTo>
                    <a:pt x="2517367" y="126153"/>
                  </a:lnTo>
                  <a:lnTo>
                    <a:pt x="2245942" y="126153"/>
                  </a:lnTo>
                  <a:lnTo>
                    <a:pt x="2245942" y="13172"/>
                  </a:lnTo>
                  <a:lnTo>
                    <a:pt x="2517898" y="13172"/>
                  </a:lnTo>
                  <a:lnTo>
                    <a:pt x="2523902" y="11972"/>
                  </a:lnTo>
                  <a:lnTo>
                    <a:pt x="2533200" y="11413"/>
                  </a:lnTo>
                  <a:lnTo>
                    <a:pt x="2693425" y="11413"/>
                  </a:lnTo>
                  <a:lnTo>
                    <a:pt x="2693373" y="11120"/>
                  </a:lnTo>
                  <a:lnTo>
                    <a:pt x="2689939" y="6711"/>
                  </a:lnTo>
                  <a:lnTo>
                    <a:pt x="2686483" y="2450"/>
                  </a:lnTo>
                  <a:lnTo>
                    <a:pt x="2680724" y="52"/>
                  </a:lnTo>
                  <a:lnTo>
                    <a:pt x="2673635" y="0"/>
                  </a:lnTo>
                  <a:close/>
                </a:path>
                <a:path w="2694940" h="135890">
                  <a:moveTo>
                    <a:pt x="2535535" y="32197"/>
                  </a:moveTo>
                  <a:lnTo>
                    <a:pt x="2530383" y="32197"/>
                  </a:lnTo>
                  <a:lnTo>
                    <a:pt x="2526310" y="33014"/>
                  </a:lnTo>
                  <a:lnTo>
                    <a:pt x="2523357" y="34805"/>
                  </a:lnTo>
                  <a:lnTo>
                    <a:pt x="2520373" y="36532"/>
                  </a:lnTo>
                  <a:lnTo>
                    <a:pt x="2518939" y="38752"/>
                  </a:lnTo>
                  <a:lnTo>
                    <a:pt x="2518939" y="45841"/>
                  </a:lnTo>
                  <a:lnTo>
                    <a:pt x="2523828" y="49967"/>
                  </a:lnTo>
                  <a:lnTo>
                    <a:pt x="2543879" y="57819"/>
                  </a:lnTo>
                  <a:lnTo>
                    <a:pt x="2551938" y="61191"/>
                  </a:lnTo>
                  <a:lnTo>
                    <a:pt x="2576759" y="93180"/>
                  </a:lnTo>
                  <a:lnTo>
                    <a:pt x="2576079" y="100138"/>
                  </a:lnTo>
                  <a:lnTo>
                    <a:pt x="2542722" y="127299"/>
                  </a:lnTo>
                  <a:lnTo>
                    <a:pt x="2531881" y="127933"/>
                  </a:lnTo>
                  <a:lnTo>
                    <a:pt x="2652498" y="127933"/>
                  </a:lnTo>
                  <a:lnTo>
                    <a:pt x="2654436" y="126900"/>
                  </a:lnTo>
                  <a:lnTo>
                    <a:pt x="2664052" y="117479"/>
                  </a:lnTo>
                  <a:lnTo>
                    <a:pt x="2669824" y="106101"/>
                  </a:lnTo>
                  <a:lnTo>
                    <a:pt x="2687382" y="42616"/>
                  </a:lnTo>
                  <a:lnTo>
                    <a:pt x="2571544" y="42616"/>
                  </a:lnTo>
                  <a:lnTo>
                    <a:pt x="2560895" y="38051"/>
                  </a:lnTo>
                  <a:lnTo>
                    <a:pt x="2551345" y="34796"/>
                  </a:lnTo>
                  <a:lnTo>
                    <a:pt x="2542891" y="32846"/>
                  </a:lnTo>
                  <a:lnTo>
                    <a:pt x="2535535" y="32197"/>
                  </a:lnTo>
                  <a:close/>
                </a:path>
                <a:path w="2694940" h="135890">
                  <a:moveTo>
                    <a:pt x="2369980" y="13172"/>
                  </a:moveTo>
                  <a:lnTo>
                    <a:pt x="2328724" y="13172"/>
                  </a:lnTo>
                  <a:lnTo>
                    <a:pt x="2328724" y="33988"/>
                  </a:lnTo>
                  <a:lnTo>
                    <a:pt x="2274182" y="33988"/>
                  </a:lnTo>
                  <a:lnTo>
                    <a:pt x="2274182" y="57705"/>
                  </a:lnTo>
                  <a:lnTo>
                    <a:pt x="2326065" y="57705"/>
                  </a:lnTo>
                  <a:lnTo>
                    <a:pt x="2326065" y="78489"/>
                  </a:lnTo>
                  <a:lnTo>
                    <a:pt x="2274182" y="78489"/>
                  </a:lnTo>
                  <a:lnTo>
                    <a:pt x="2274182" y="105389"/>
                  </a:lnTo>
                  <a:lnTo>
                    <a:pt x="2330044" y="105389"/>
                  </a:lnTo>
                  <a:lnTo>
                    <a:pt x="2330044" y="126153"/>
                  </a:lnTo>
                  <a:lnTo>
                    <a:pt x="2369980" y="126153"/>
                  </a:lnTo>
                  <a:lnTo>
                    <a:pt x="2369980" y="13172"/>
                  </a:lnTo>
                  <a:close/>
                </a:path>
                <a:path w="2694940" h="135890">
                  <a:moveTo>
                    <a:pt x="2517898" y="13172"/>
                  </a:moveTo>
                  <a:lnTo>
                    <a:pt x="2419455" y="13172"/>
                  </a:lnTo>
                  <a:lnTo>
                    <a:pt x="2428144" y="13798"/>
                  </a:lnTo>
                  <a:lnTo>
                    <a:pt x="2435762" y="15676"/>
                  </a:lnTo>
                  <a:lnTo>
                    <a:pt x="2457893" y="46815"/>
                  </a:lnTo>
                  <a:lnTo>
                    <a:pt x="2457284" y="53510"/>
                  </a:lnTo>
                  <a:lnTo>
                    <a:pt x="2428964" y="80265"/>
                  </a:lnTo>
                  <a:lnTo>
                    <a:pt x="2420596" y="80898"/>
                  </a:lnTo>
                  <a:lnTo>
                    <a:pt x="2398178" y="80898"/>
                  </a:lnTo>
                  <a:lnTo>
                    <a:pt x="2398178" y="126153"/>
                  </a:lnTo>
                  <a:lnTo>
                    <a:pt x="2517367" y="126153"/>
                  </a:lnTo>
                  <a:lnTo>
                    <a:pt x="2512930" y="125221"/>
                  </a:lnTo>
                  <a:lnTo>
                    <a:pt x="2502845" y="121846"/>
                  </a:lnTo>
                  <a:lnTo>
                    <a:pt x="2492353" y="117137"/>
                  </a:lnTo>
                  <a:lnTo>
                    <a:pt x="2492353" y="92866"/>
                  </a:lnTo>
                  <a:lnTo>
                    <a:pt x="2547629" y="92866"/>
                  </a:lnTo>
                  <a:lnTo>
                    <a:pt x="2547629" y="92039"/>
                  </a:lnTo>
                  <a:lnTo>
                    <a:pt x="2542330" y="87588"/>
                  </a:lnTo>
                  <a:lnTo>
                    <a:pt x="2514394" y="76500"/>
                  </a:lnTo>
                  <a:lnTo>
                    <a:pt x="2510237" y="74772"/>
                  </a:lnTo>
                  <a:lnTo>
                    <a:pt x="2489714" y="50092"/>
                  </a:lnTo>
                  <a:lnTo>
                    <a:pt x="2489714" y="44030"/>
                  </a:lnTo>
                  <a:lnTo>
                    <a:pt x="2515546" y="13642"/>
                  </a:lnTo>
                  <a:lnTo>
                    <a:pt x="2517898" y="13172"/>
                  </a:lnTo>
                  <a:close/>
                </a:path>
                <a:path w="2694940" h="135890">
                  <a:moveTo>
                    <a:pt x="2547629" y="92866"/>
                  </a:moveTo>
                  <a:lnTo>
                    <a:pt x="2492353" y="92866"/>
                  </a:lnTo>
                  <a:lnTo>
                    <a:pt x="2500520" y="98133"/>
                  </a:lnTo>
                  <a:lnTo>
                    <a:pt x="2507431" y="101797"/>
                  </a:lnTo>
                  <a:lnTo>
                    <a:pt x="2512939" y="104017"/>
                  </a:lnTo>
                  <a:lnTo>
                    <a:pt x="2518436" y="106101"/>
                  </a:lnTo>
                  <a:lnTo>
                    <a:pt x="2524174" y="107148"/>
                  </a:lnTo>
                  <a:lnTo>
                    <a:pt x="2541796" y="107148"/>
                  </a:lnTo>
                  <a:lnTo>
                    <a:pt x="2547629" y="103630"/>
                  </a:lnTo>
                  <a:lnTo>
                    <a:pt x="2547629" y="92866"/>
                  </a:lnTo>
                  <a:close/>
                </a:path>
                <a:path w="2694940" h="135890">
                  <a:moveTo>
                    <a:pt x="2693425" y="11413"/>
                  </a:moveTo>
                  <a:lnTo>
                    <a:pt x="2533200" y="11413"/>
                  </a:lnTo>
                  <a:lnTo>
                    <a:pt x="2542612" y="11974"/>
                  </a:lnTo>
                  <a:lnTo>
                    <a:pt x="2552140" y="13659"/>
                  </a:lnTo>
                  <a:lnTo>
                    <a:pt x="2561785" y="16466"/>
                  </a:lnTo>
                  <a:lnTo>
                    <a:pt x="2571544" y="20397"/>
                  </a:lnTo>
                  <a:lnTo>
                    <a:pt x="2571544" y="42616"/>
                  </a:lnTo>
                  <a:lnTo>
                    <a:pt x="2687382" y="42616"/>
                  </a:lnTo>
                  <a:lnTo>
                    <a:pt x="2694420" y="17067"/>
                  </a:lnTo>
                  <a:lnTo>
                    <a:pt x="2693425" y="11413"/>
                  </a:lnTo>
                  <a:close/>
                </a:path>
              </a:pathLst>
            </a:custGeom>
            <a:solidFill>
              <a:srgbClr val="FFFFFF"/>
            </a:solidFill>
          </p:spPr>
          <p:txBody>
            <a:bodyPr wrap="square" lIns="0" tIns="0" rIns="0" bIns="0" rtlCol="0"/>
            <a:lstStyle/>
            <a:p>
              <a:endParaRPr dirty="0"/>
            </a:p>
          </p:txBody>
        </p:sp>
        <p:sp>
          <p:nvSpPr>
            <p:cNvPr id="103" name="object 46">
              <a:extLst>
                <a:ext uri="{FF2B5EF4-FFF2-40B4-BE49-F238E27FC236}">
                  <a16:creationId xmlns:a16="http://schemas.microsoft.com/office/drawing/2014/main" xmlns="" id="{AC342298-090C-4EF7-8CEA-B3CE35AF640B}"/>
                </a:ext>
              </a:extLst>
            </p:cNvPr>
            <p:cNvSpPr/>
            <p:nvPr/>
          </p:nvSpPr>
          <p:spPr>
            <a:xfrm>
              <a:off x="16536773" y="1179011"/>
              <a:ext cx="2694940" cy="135890"/>
            </a:xfrm>
            <a:custGeom>
              <a:avLst/>
              <a:gdLst/>
              <a:ahLst/>
              <a:cxnLst/>
              <a:rect l="l" t="t" r="r" b="b"/>
              <a:pathLst>
                <a:path w="2694940" h="135890">
                  <a:moveTo>
                    <a:pt x="2673625" y="0"/>
                  </a:moveTo>
                  <a:lnTo>
                    <a:pt x="65139" y="0"/>
                  </a:lnTo>
                  <a:lnTo>
                    <a:pt x="52019" y="2378"/>
                  </a:lnTo>
                  <a:lnTo>
                    <a:pt x="24669" y="29601"/>
                  </a:lnTo>
                  <a:lnTo>
                    <a:pt x="1842" y="111954"/>
                  </a:lnTo>
                  <a:lnTo>
                    <a:pt x="0" y="118680"/>
                  </a:lnTo>
                  <a:lnTo>
                    <a:pt x="1047" y="124572"/>
                  </a:lnTo>
                  <a:lnTo>
                    <a:pt x="4502" y="128969"/>
                  </a:lnTo>
                  <a:lnTo>
                    <a:pt x="7978" y="133273"/>
                  </a:lnTo>
                  <a:lnTo>
                    <a:pt x="13926" y="135692"/>
                  </a:lnTo>
                  <a:lnTo>
                    <a:pt x="2629333" y="135692"/>
                  </a:lnTo>
                  <a:lnTo>
                    <a:pt x="2642385" y="133320"/>
                  </a:lnTo>
                  <a:lnTo>
                    <a:pt x="2652490" y="127933"/>
                  </a:lnTo>
                  <a:lnTo>
                    <a:pt x="2531870" y="127933"/>
                  </a:lnTo>
                  <a:lnTo>
                    <a:pt x="2522602" y="127253"/>
                  </a:lnTo>
                  <a:lnTo>
                    <a:pt x="2517362" y="126153"/>
                  </a:lnTo>
                  <a:lnTo>
                    <a:pt x="2245931" y="126153"/>
                  </a:lnTo>
                  <a:lnTo>
                    <a:pt x="2245931" y="13172"/>
                  </a:lnTo>
                  <a:lnTo>
                    <a:pt x="2517892" y="13172"/>
                  </a:lnTo>
                  <a:lnTo>
                    <a:pt x="2523896" y="11972"/>
                  </a:lnTo>
                  <a:lnTo>
                    <a:pt x="2533189" y="11413"/>
                  </a:lnTo>
                  <a:lnTo>
                    <a:pt x="2693413" y="11413"/>
                  </a:lnTo>
                  <a:lnTo>
                    <a:pt x="2693363" y="11130"/>
                  </a:lnTo>
                  <a:lnTo>
                    <a:pt x="2689939" y="6711"/>
                  </a:lnTo>
                  <a:lnTo>
                    <a:pt x="2686483" y="2460"/>
                  </a:lnTo>
                  <a:lnTo>
                    <a:pt x="2680714" y="52"/>
                  </a:lnTo>
                  <a:lnTo>
                    <a:pt x="2673625" y="0"/>
                  </a:lnTo>
                  <a:close/>
                </a:path>
                <a:path w="2694940" h="135890">
                  <a:moveTo>
                    <a:pt x="2535524" y="32197"/>
                  </a:moveTo>
                  <a:lnTo>
                    <a:pt x="2530383" y="32197"/>
                  </a:lnTo>
                  <a:lnTo>
                    <a:pt x="2526310" y="33025"/>
                  </a:lnTo>
                  <a:lnTo>
                    <a:pt x="2523357" y="34815"/>
                  </a:lnTo>
                  <a:lnTo>
                    <a:pt x="2520363" y="36532"/>
                  </a:lnTo>
                  <a:lnTo>
                    <a:pt x="2518939" y="38763"/>
                  </a:lnTo>
                  <a:lnTo>
                    <a:pt x="2518939" y="45841"/>
                  </a:lnTo>
                  <a:lnTo>
                    <a:pt x="2523818" y="49977"/>
                  </a:lnTo>
                  <a:lnTo>
                    <a:pt x="2543874" y="57821"/>
                  </a:lnTo>
                  <a:lnTo>
                    <a:pt x="2551936" y="61197"/>
                  </a:lnTo>
                  <a:lnTo>
                    <a:pt x="2576748" y="93190"/>
                  </a:lnTo>
                  <a:lnTo>
                    <a:pt x="2576070" y="100149"/>
                  </a:lnTo>
                  <a:lnTo>
                    <a:pt x="2542711" y="127301"/>
                  </a:lnTo>
                  <a:lnTo>
                    <a:pt x="2531870" y="127933"/>
                  </a:lnTo>
                  <a:lnTo>
                    <a:pt x="2652490" y="127933"/>
                  </a:lnTo>
                  <a:lnTo>
                    <a:pt x="2654428" y="126900"/>
                  </a:lnTo>
                  <a:lnTo>
                    <a:pt x="2664046" y="117479"/>
                  </a:lnTo>
                  <a:lnTo>
                    <a:pt x="2669824" y="106101"/>
                  </a:lnTo>
                  <a:lnTo>
                    <a:pt x="2687379" y="42626"/>
                  </a:lnTo>
                  <a:lnTo>
                    <a:pt x="2571544" y="42626"/>
                  </a:lnTo>
                  <a:lnTo>
                    <a:pt x="2560894" y="38059"/>
                  </a:lnTo>
                  <a:lnTo>
                    <a:pt x="2551339" y="34801"/>
                  </a:lnTo>
                  <a:lnTo>
                    <a:pt x="2542883" y="32848"/>
                  </a:lnTo>
                  <a:lnTo>
                    <a:pt x="2535524" y="32197"/>
                  </a:lnTo>
                  <a:close/>
                </a:path>
                <a:path w="2694940" h="135890">
                  <a:moveTo>
                    <a:pt x="2369969" y="13172"/>
                  </a:moveTo>
                  <a:lnTo>
                    <a:pt x="2328724" y="13172"/>
                  </a:lnTo>
                  <a:lnTo>
                    <a:pt x="2328724" y="33988"/>
                  </a:lnTo>
                  <a:lnTo>
                    <a:pt x="2274182" y="33988"/>
                  </a:lnTo>
                  <a:lnTo>
                    <a:pt x="2274182" y="57705"/>
                  </a:lnTo>
                  <a:lnTo>
                    <a:pt x="2326054" y="57705"/>
                  </a:lnTo>
                  <a:lnTo>
                    <a:pt x="2326054" y="78489"/>
                  </a:lnTo>
                  <a:lnTo>
                    <a:pt x="2274182" y="78489"/>
                  </a:lnTo>
                  <a:lnTo>
                    <a:pt x="2274182" y="105399"/>
                  </a:lnTo>
                  <a:lnTo>
                    <a:pt x="2330044" y="105399"/>
                  </a:lnTo>
                  <a:lnTo>
                    <a:pt x="2330044" y="126153"/>
                  </a:lnTo>
                  <a:lnTo>
                    <a:pt x="2369969" y="126153"/>
                  </a:lnTo>
                  <a:lnTo>
                    <a:pt x="2369969" y="13172"/>
                  </a:lnTo>
                  <a:close/>
                </a:path>
                <a:path w="2694940" h="135890">
                  <a:moveTo>
                    <a:pt x="2517892" y="13172"/>
                  </a:moveTo>
                  <a:lnTo>
                    <a:pt x="2419455" y="13172"/>
                  </a:lnTo>
                  <a:lnTo>
                    <a:pt x="2428142" y="13799"/>
                  </a:lnTo>
                  <a:lnTo>
                    <a:pt x="2435758" y="15680"/>
                  </a:lnTo>
                  <a:lnTo>
                    <a:pt x="2457893" y="46815"/>
                  </a:lnTo>
                  <a:lnTo>
                    <a:pt x="2457282" y="53516"/>
                  </a:lnTo>
                  <a:lnTo>
                    <a:pt x="2428964" y="80265"/>
                  </a:lnTo>
                  <a:lnTo>
                    <a:pt x="2420596" y="80898"/>
                  </a:lnTo>
                  <a:lnTo>
                    <a:pt x="2398167" y="80898"/>
                  </a:lnTo>
                  <a:lnTo>
                    <a:pt x="2398167" y="126153"/>
                  </a:lnTo>
                  <a:lnTo>
                    <a:pt x="2517362" y="126153"/>
                  </a:lnTo>
                  <a:lnTo>
                    <a:pt x="2512924" y="125221"/>
                  </a:lnTo>
                  <a:lnTo>
                    <a:pt x="2502840" y="121846"/>
                  </a:lnTo>
                  <a:lnTo>
                    <a:pt x="2492353" y="117137"/>
                  </a:lnTo>
                  <a:lnTo>
                    <a:pt x="2492353" y="92876"/>
                  </a:lnTo>
                  <a:lnTo>
                    <a:pt x="2547629" y="92876"/>
                  </a:lnTo>
                  <a:lnTo>
                    <a:pt x="2547629" y="92039"/>
                  </a:lnTo>
                  <a:lnTo>
                    <a:pt x="2542320" y="87588"/>
                  </a:lnTo>
                  <a:lnTo>
                    <a:pt x="2514394" y="76500"/>
                  </a:lnTo>
                  <a:lnTo>
                    <a:pt x="2510237" y="74772"/>
                  </a:lnTo>
                  <a:lnTo>
                    <a:pt x="2489714" y="50092"/>
                  </a:lnTo>
                  <a:lnTo>
                    <a:pt x="2489714" y="44040"/>
                  </a:lnTo>
                  <a:lnTo>
                    <a:pt x="2515541" y="13642"/>
                  </a:lnTo>
                  <a:lnTo>
                    <a:pt x="2517892" y="13172"/>
                  </a:lnTo>
                  <a:close/>
                </a:path>
                <a:path w="2694940" h="135890">
                  <a:moveTo>
                    <a:pt x="2547629" y="92876"/>
                  </a:moveTo>
                  <a:lnTo>
                    <a:pt x="2492353" y="92876"/>
                  </a:lnTo>
                  <a:lnTo>
                    <a:pt x="2500520" y="98143"/>
                  </a:lnTo>
                  <a:lnTo>
                    <a:pt x="2507431" y="101797"/>
                  </a:lnTo>
                  <a:lnTo>
                    <a:pt x="2512928" y="104017"/>
                  </a:lnTo>
                  <a:lnTo>
                    <a:pt x="2518436" y="106101"/>
                  </a:lnTo>
                  <a:lnTo>
                    <a:pt x="2524174" y="107159"/>
                  </a:lnTo>
                  <a:lnTo>
                    <a:pt x="2541796" y="107159"/>
                  </a:lnTo>
                  <a:lnTo>
                    <a:pt x="2547629" y="103640"/>
                  </a:lnTo>
                  <a:lnTo>
                    <a:pt x="2547629" y="92876"/>
                  </a:lnTo>
                  <a:close/>
                </a:path>
                <a:path w="2694940" h="135890">
                  <a:moveTo>
                    <a:pt x="2693413" y="11413"/>
                  </a:moveTo>
                  <a:lnTo>
                    <a:pt x="2533189" y="11413"/>
                  </a:lnTo>
                  <a:lnTo>
                    <a:pt x="2542603" y="11974"/>
                  </a:lnTo>
                  <a:lnTo>
                    <a:pt x="2552135" y="13659"/>
                  </a:lnTo>
                  <a:lnTo>
                    <a:pt x="2561783" y="16466"/>
                  </a:lnTo>
                  <a:lnTo>
                    <a:pt x="2571544" y="20397"/>
                  </a:lnTo>
                  <a:lnTo>
                    <a:pt x="2571544" y="42626"/>
                  </a:lnTo>
                  <a:lnTo>
                    <a:pt x="2687379" y="42626"/>
                  </a:lnTo>
                  <a:lnTo>
                    <a:pt x="2694420" y="17067"/>
                  </a:lnTo>
                  <a:lnTo>
                    <a:pt x="2693413" y="11413"/>
                  </a:lnTo>
                  <a:close/>
                </a:path>
              </a:pathLst>
            </a:custGeom>
            <a:solidFill>
              <a:srgbClr val="FFFFFF"/>
            </a:solidFill>
          </p:spPr>
          <p:txBody>
            <a:bodyPr wrap="square" lIns="0" tIns="0" rIns="0" bIns="0" rtlCol="0"/>
            <a:lstStyle/>
            <a:p>
              <a:endParaRPr dirty="0"/>
            </a:p>
          </p:txBody>
        </p:sp>
      </p:grpSp>
      <p:graphicFrame>
        <p:nvGraphicFramePr>
          <p:cNvPr id="107" name="Gráfico 106">
            <a:extLst>
              <a:ext uri="{FF2B5EF4-FFF2-40B4-BE49-F238E27FC236}">
                <a16:creationId xmlns:a16="http://schemas.microsoft.com/office/drawing/2014/main" xmlns="" id="{E98183F4-940A-40D7-ACAF-5836CF2AED88}"/>
              </a:ext>
            </a:extLst>
          </p:cNvPr>
          <p:cNvGraphicFramePr>
            <a:graphicFrameLocks/>
          </p:cNvGraphicFramePr>
          <p:nvPr/>
        </p:nvGraphicFramePr>
        <p:xfrm>
          <a:off x="2622498" y="1725585"/>
          <a:ext cx="14644790" cy="7429552"/>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xmlns="" val="28943967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object 28"/>
          <p:cNvSpPr/>
          <p:nvPr/>
        </p:nvSpPr>
        <p:spPr>
          <a:xfrm>
            <a:off x="16243583" y="2463593"/>
            <a:ext cx="111253" cy="108436"/>
          </a:xfrm>
          <a:prstGeom prst="rect">
            <a:avLst/>
          </a:prstGeom>
          <a:blipFill>
            <a:blip r:embed="rId3" cstate="print"/>
            <a:stretch>
              <a:fillRect/>
            </a:stretch>
          </a:blipFill>
        </p:spPr>
        <p:txBody>
          <a:bodyPr wrap="square" lIns="0" tIns="0" rIns="0" bIns="0" rtlCol="0"/>
          <a:lstStyle/>
          <a:p>
            <a:endParaRPr/>
          </a:p>
        </p:txBody>
      </p:sp>
      <p:sp>
        <p:nvSpPr>
          <p:cNvPr id="29" name="object 29"/>
          <p:cNvSpPr/>
          <p:nvPr/>
        </p:nvSpPr>
        <p:spPr>
          <a:xfrm>
            <a:off x="16092571" y="2487616"/>
            <a:ext cx="405765" cy="155575"/>
          </a:xfrm>
          <a:custGeom>
            <a:avLst/>
            <a:gdLst/>
            <a:ahLst/>
            <a:cxnLst/>
            <a:rect l="l" t="t" r="r" b="b"/>
            <a:pathLst>
              <a:path w="405765" h="155575">
                <a:moveTo>
                  <a:pt x="25234" y="0"/>
                </a:moveTo>
                <a:lnTo>
                  <a:pt x="15363" y="1938"/>
                </a:lnTo>
                <a:lnTo>
                  <a:pt x="7347" y="7240"/>
                </a:lnTo>
                <a:lnTo>
                  <a:pt x="1966" y="15134"/>
                </a:lnTo>
                <a:lnTo>
                  <a:pt x="0" y="24847"/>
                </a:lnTo>
                <a:lnTo>
                  <a:pt x="0" y="30292"/>
                </a:lnTo>
                <a:lnTo>
                  <a:pt x="2020" y="35862"/>
                </a:lnTo>
                <a:lnTo>
                  <a:pt x="5853" y="40271"/>
                </a:lnTo>
                <a:lnTo>
                  <a:pt x="35282" y="82149"/>
                </a:lnTo>
                <a:lnTo>
                  <a:pt x="73951" y="116242"/>
                </a:lnTo>
                <a:lnTo>
                  <a:pt x="119691" y="141085"/>
                </a:lnTo>
                <a:lnTo>
                  <a:pt x="170329" y="155209"/>
                </a:lnTo>
                <a:lnTo>
                  <a:pt x="181564" y="138711"/>
                </a:lnTo>
                <a:lnTo>
                  <a:pt x="196758" y="125968"/>
                </a:lnTo>
                <a:lnTo>
                  <a:pt x="214819" y="117754"/>
                </a:lnTo>
                <a:lnTo>
                  <a:pt x="234652" y="114844"/>
                </a:lnTo>
                <a:lnTo>
                  <a:pt x="336684" y="114844"/>
                </a:lnTo>
                <a:lnTo>
                  <a:pt x="344953" y="108750"/>
                </a:lnTo>
                <a:lnTo>
                  <a:pt x="204140" y="108750"/>
                </a:lnTo>
                <a:lnTo>
                  <a:pt x="158204" y="102661"/>
                </a:lnTo>
                <a:lnTo>
                  <a:pt x="115821" y="84933"/>
                </a:lnTo>
                <a:lnTo>
                  <a:pt x="79024" y="56373"/>
                </a:lnTo>
                <a:lnTo>
                  <a:pt x="49851" y="17790"/>
                </a:lnTo>
                <a:lnTo>
                  <a:pt x="44711" y="9846"/>
                </a:lnTo>
                <a:lnTo>
                  <a:pt x="38764" y="4304"/>
                </a:lnTo>
                <a:lnTo>
                  <a:pt x="32207" y="1058"/>
                </a:lnTo>
                <a:lnTo>
                  <a:pt x="25234" y="0"/>
                </a:lnTo>
                <a:close/>
              </a:path>
              <a:path w="405765" h="155575">
                <a:moveTo>
                  <a:pt x="336684" y="114844"/>
                </a:moveTo>
                <a:lnTo>
                  <a:pt x="234652" y="114844"/>
                </a:lnTo>
                <a:lnTo>
                  <a:pt x="250924" y="116738"/>
                </a:lnTo>
                <a:lnTo>
                  <a:pt x="266192" y="122131"/>
                </a:lnTo>
                <a:lnTo>
                  <a:pt x="279726" y="130592"/>
                </a:lnTo>
                <a:lnTo>
                  <a:pt x="290797" y="141692"/>
                </a:lnTo>
                <a:lnTo>
                  <a:pt x="323493" y="124564"/>
                </a:lnTo>
                <a:lnTo>
                  <a:pt x="336684" y="114844"/>
                </a:lnTo>
                <a:close/>
              </a:path>
              <a:path w="405765" h="155575">
                <a:moveTo>
                  <a:pt x="380124" y="6345"/>
                </a:moveTo>
                <a:lnTo>
                  <a:pt x="371339" y="6345"/>
                </a:lnTo>
                <a:lnTo>
                  <a:pt x="362941" y="11025"/>
                </a:lnTo>
                <a:lnTo>
                  <a:pt x="358491" y="18229"/>
                </a:lnTo>
                <a:lnTo>
                  <a:pt x="330847" y="55308"/>
                </a:lnTo>
                <a:lnTo>
                  <a:pt x="294261" y="83877"/>
                </a:lnTo>
                <a:lnTo>
                  <a:pt x="251203" y="102251"/>
                </a:lnTo>
                <a:lnTo>
                  <a:pt x="204140" y="108750"/>
                </a:lnTo>
                <a:lnTo>
                  <a:pt x="344953" y="108750"/>
                </a:lnTo>
                <a:lnTo>
                  <a:pt x="353040" y="102791"/>
                </a:lnTo>
                <a:lnTo>
                  <a:pt x="378658" y="76657"/>
                </a:lnTo>
                <a:lnTo>
                  <a:pt x="399568" y="46448"/>
                </a:lnTo>
                <a:lnTo>
                  <a:pt x="403160" y="42113"/>
                </a:lnTo>
                <a:lnTo>
                  <a:pt x="405149" y="36532"/>
                </a:lnTo>
                <a:lnTo>
                  <a:pt x="405149" y="31025"/>
                </a:lnTo>
                <a:lnTo>
                  <a:pt x="403190" y="21452"/>
                </a:lnTo>
                <a:lnTo>
                  <a:pt x="397839" y="13604"/>
                </a:lnTo>
                <a:lnTo>
                  <a:pt x="389887" y="8296"/>
                </a:lnTo>
                <a:lnTo>
                  <a:pt x="380124" y="6345"/>
                </a:lnTo>
                <a:close/>
              </a:path>
            </a:pathLst>
          </a:custGeom>
          <a:solidFill>
            <a:srgbClr val="FFFFFF"/>
          </a:solidFill>
        </p:spPr>
        <p:txBody>
          <a:bodyPr wrap="square" lIns="0" tIns="0" rIns="0" bIns="0" rtlCol="0"/>
          <a:lstStyle/>
          <a:p>
            <a:endParaRPr/>
          </a:p>
        </p:txBody>
      </p:sp>
      <p:sp>
        <p:nvSpPr>
          <p:cNvPr id="30" name="object 30"/>
          <p:cNvSpPr/>
          <p:nvPr/>
        </p:nvSpPr>
        <p:spPr>
          <a:xfrm>
            <a:off x="16278322" y="792962"/>
            <a:ext cx="111158" cy="108499"/>
          </a:xfrm>
          <a:prstGeom prst="rect">
            <a:avLst/>
          </a:prstGeom>
          <a:blipFill>
            <a:blip r:embed="rId4" cstate="print"/>
            <a:stretch>
              <a:fillRect/>
            </a:stretch>
          </a:blipFill>
        </p:spPr>
        <p:txBody>
          <a:bodyPr wrap="square" lIns="0" tIns="0" rIns="0" bIns="0" rtlCol="0"/>
          <a:lstStyle/>
          <a:p>
            <a:endParaRPr/>
          </a:p>
        </p:txBody>
      </p:sp>
      <p:sp>
        <p:nvSpPr>
          <p:cNvPr id="31" name="object 31"/>
          <p:cNvSpPr/>
          <p:nvPr/>
        </p:nvSpPr>
        <p:spPr>
          <a:xfrm>
            <a:off x="16153058" y="703868"/>
            <a:ext cx="382905" cy="296545"/>
          </a:xfrm>
          <a:custGeom>
            <a:avLst/>
            <a:gdLst/>
            <a:ahLst/>
            <a:cxnLst/>
            <a:rect l="l" t="t" r="r" b="b"/>
            <a:pathLst>
              <a:path w="382905" h="296544">
                <a:moveTo>
                  <a:pt x="363162" y="245753"/>
                </a:moveTo>
                <a:lnTo>
                  <a:pt x="145681" y="245753"/>
                </a:lnTo>
                <a:lnTo>
                  <a:pt x="168589" y="249511"/>
                </a:lnTo>
                <a:lnTo>
                  <a:pt x="188508" y="259961"/>
                </a:lnTo>
                <a:lnTo>
                  <a:pt x="204016" y="275867"/>
                </a:lnTo>
                <a:lnTo>
                  <a:pt x="213689" y="295993"/>
                </a:lnTo>
                <a:lnTo>
                  <a:pt x="217208" y="295385"/>
                </a:lnTo>
                <a:lnTo>
                  <a:pt x="223893" y="295385"/>
                </a:lnTo>
                <a:lnTo>
                  <a:pt x="264483" y="291538"/>
                </a:lnTo>
                <a:lnTo>
                  <a:pt x="304760" y="280097"/>
                </a:lnTo>
                <a:lnTo>
                  <a:pt x="341958" y="261790"/>
                </a:lnTo>
                <a:lnTo>
                  <a:pt x="363162" y="245753"/>
                </a:lnTo>
                <a:close/>
              </a:path>
              <a:path w="382905" h="296544">
                <a:moveTo>
                  <a:pt x="223893" y="295385"/>
                </a:moveTo>
                <a:lnTo>
                  <a:pt x="217208" y="295385"/>
                </a:lnTo>
                <a:lnTo>
                  <a:pt x="220045" y="295490"/>
                </a:lnTo>
                <a:lnTo>
                  <a:pt x="222789" y="295490"/>
                </a:lnTo>
                <a:lnTo>
                  <a:pt x="223893" y="295385"/>
                </a:lnTo>
                <a:close/>
              </a:path>
              <a:path w="382905" h="296544">
                <a:moveTo>
                  <a:pt x="31280" y="0"/>
                </a:moveTo>
                <a:lnTo>
                  <a:pt x="6172" y="30718"/>
                </a:lnTo>
                <a:lnTo>
                  <a:pt x="0" y="78156"/>
                </a:lnTo>
                <a:lnTo>
                  <a:pt x="6078" y="132404"/>
                </a:lnTo>
                <a:lnTo>
                  <a:pt x="25915" y="181892"/>
                </a:lnTo>
                <a:lnTo>
                  <a:pt x="57767" y="224947"/>
                </a:lnTo>
                <a:lnTo>
                  <a:pt x="99892" y="259900"/>
                </a:lnTo>
                <a:lnTo>
                  <a:pt x="110760" y="253957"/>
                </a:lnTo>
                <a:lnTo>
                  <a:pt x="122150" y="249509"/>
                </a:lnTo>
                <a:lnTo>
                  <a:pt x="133859" y="246720"/>
                </a:lnTo>
                <a:lnTo>
                  <a:pt x="145681" y="245753"/>
                </a:lnTo>
                <a:lnTo>
                  <a:pt x="363162" y="245753"/>
                </a:lnTo>
                <a:lnTo>
                  <a:pt x="366526" y="243209"/>
                </a:lnTo>
                <a:lnTo>
                  <a:pt x="222621" y="243209"/>
                </a:lnTo>
                <a:lnTo>
                  <a:pt x="177717" y="237291"/>
                </a:lnTo>
                <a:lnTo>
                  <a:pt x="137341" y="220603"/>
                </a:lnTo>
                <a:lnTo>
                  <a:pt x="103114" y="194746"/>
                </a:lnTo>
                <a:lnTo>
                  <a:pt x="76658" y="161319"/>
                </a:lnTo>
                <a:lnTo>
                  <a:pt x="59596" y="121923"/>
                </a:lnTo>
                <a:lnTo>
                  <a:pt x="53548" y="78156"/>
                </a:lnTo>
                <a:lnTo>
                  <a:pt x="53925" y="67826"/>
                </a:lnTo>
                <a:lnTo>
                  <a:pt x="55095" y="57127"/>
                </a:lnTo>
                <a:lnTo>
                  <a:pt x="57117" y="46250"/>
                </a:lnTo>
                <a:lnTo>
                  <a:pt x="60050" y="35383"/>
                </a:lnTo>
                <a:lnTo>
                  <a:pt x="62647" y="26912"/>
                </a:lnTo>
                <a:lnTo>
                  <a:pt x="61568" y="19006"/>
                </a:lnTo>
                <a:lnTo>
                  <a:pt x="58082" y="12483"/>
                </a:lnTo>
                <a:lnTo>
                  <a:pt x="50962" y="4908"/>
                </a:lnTo>
                <a:lnTo>
                  <a:pt x="41629" y="591"/>
                </a:lnTo>
                <a:lnTo>
                  <a:pt x="31280" y="0"/>
                </a:lnTo>
                <a:close/>
              </a:path>
              <a:path w="382905" h="296544">
                <a:moveTo>
                  <a:pt x="355350" y="191745"/>
                </a:moveTo>
                <a:lnTo>
                  <a:pt x="349769" y="191745"/>
                </a:lnTo>
                <a:lnTo>
                  <a:pt x="344209" y="193357"/>
                </a:lnTo>
                <a:lnTo>
                  <a:pt x="338544" y="197943"/>
                </a:lnTo>
                <a:lnTo>
                  <a:pt x="312848" y="217257"/>
                </a:lnTo>
                <a:lnTo>
                  <a:pt x="284352" y="231457"/>
                </a:lnTo>
                <a:lnTo>
                  <a:pt x="253971" y="240216"/>
                </a:lnTo>
                <a:lnTo>
                  <a:pt x="222621" y="243209"/>
                </a:lnTo>
                <a:lnTo>
                  <a:pt x="366526" y="243209"/>
                </a:lnTo>
                <a:lnTo>
                  <a:pt x="374417" y="237241"/>
                </a:lnTo>
                <a:lnTo>
                  <a:pt x="379066" y="232759"/>
                </a:lnTo>
                <a:lnTo>
                  <a:pt x="382470" y="225503"/>
                </a:lnTo>
                <a:lnTo>
                  <a:pt x="382470" y="218121"/>
                </a:lnTo>
                <a:lnTo>
                  <a:pt x="380336" y="207811"/>
                </a:lnTo>
                <a:lnTo>
                  <a:pt x="374521" y="199432"/>
                </a:lnTo>
                <a:lnTo>
                  <a:pt x="365900" y="193803"/>
                </a:lnTo>
                <a:lnTo>
                  <a:pt x="355350" y="191745"/>
                </a:lnTo>
                <a:close/>
              </a:path>
            </a:pathLst>
          </a:custGeom>
          <a:solidFill>
            <a:srgbClr val="FFFFFF"/>
          </a:solidFill>
        </p:spPr>
        <p:txBody>
          <a:bodyPr wrap="square" lIns="0" tIns="0" rIns="0" bIns="0" rtlCol="0"/>
          <a:lstStyle/>
          <a:p>
            <a:endParaRPr/>
          </a:p>
        </p:txBody>
      </p:sp>
      <p:sp>
        <p:nvSpPr>
          <p:cNvPr id="32" name="object 32"/>
          <p:cNvSpPr/>
          <p:nvPr/>
        </p:nvSpPr>
        <p:spPr>
          <a:xfrm>
            <a:off x="16271589" y="2615442"/>
            <a:ext cx="111075" cy="108614"/>
          </a:xfrm>
          <a:prstGeom prst="rect">
            <a:avLst/>
          </a:prstGeom>
          <a:blipFill>
            <a:blip r:embed="rId5" cstate="print"/>
            <a:stretch>
              <a:fillRect/>
            </a:stretch>
          </a:blipFill>
        </p:spPr>
        <p:txBody>
          <a:bodyPr wrap="square" lIns="0" tIns="0" rIns="0" bIns="0" rtlCol="0"/>
          <a:lstStyle/>
          <a:p>
            <a:endParaRPr/>
          </a:p>
        </p:txBody>
      </p:sp>
      <p:sp>
        <p:nvSpPr>
          <p:cNvPr id="33" name="object 33"/>
          <p:cNvSpPr/>
          <p:nvPr/>
        </p:nvSpPr>
        <p:spPr>
          <a:xfrm>
            <a:off x="16176973" y="2592885"/>
            <a:ext cx="325755" cy="220979"/>
          </a:xfrm>
          <a:custGeom>
            <a:avLst/>
            <a:gdLst/>
            <a:ahLst/>
            <a:cxnLst/>
            <a:rect l="l" t="t" r="r" b="b"/>
            <a:pathLst>
              <a:path w="325755" h="220980">
                <a:moveTo>
                  <a:pt x="27140" y="153052"/>
                </a:moveTo>
                <a:lnTo>
                  <a:pt x="25329" y="153052"/>
                </a:lnTo>
                <a:lnTo>
                  <a:pt x="15491" y="154971"/>
                </a:lnTo>
                <a:lnTo>
                  <a:pt x="7438" y="160226"/>
                </a:lnTo>
                <a:lnTo>
                  <a:pt x="1997" y="168067"/>
                </a:lnTo>
                <a:lnTo>
                  <a:pt x="0" y="177743"/>
                </a:lnTo>
                <a:lnTo>
                  <a:pt x="1214" y="185134"/>
                </a:lnTo>
                <a:lnTo>
                  <a:pt x="40224" y="210318"/>
                </a:lnTo>
                <a:lnTo>
                  <a:pt x="84983" y="219773"/>
                </a:lnTo>
                <a:lnTo>
                  <a:pt x="107619" y="220977"/>
                </a:lnTo>
                <a:lnTo>
                  <a:pt x="154288" y="216003"/>
                </a:lnTo>
                <a:lnTo>
                  <a:pt x="197694" y="201773"/>
                </a:lnTo>
                <a:lnTo>
                  <a:pt x="236689" y="179327"/>
                </a:lnTo>
                <a:lnTo>
                  <a:pt x="247674" y="169596"/>
                </a:lnTo>
                <a:lnTo>
                  <a:pt x="107619" y="169596"/>
                </a:lnTo>
                <a:lnTo>
                  <a:pt x="89743" y="168559"/>
                </a:lnTo>
                <a:lnTo>
                  <a:pt x="71493" y="165534"/>
                </a:lnTo>
                <a:lnTo>
                  <a:pt x="53045" y="160647"/>
                </a:lnTo>
                <a:lnTo>
                  <a:pt x="34574" y="154026"/>
                </a:lnTo>
                <a:lnTo>
                  <a:pt x="29077" y="153115"/>
                </a:lnTo>
                <a:lnTo>
                  <a:pt x="27140" y="153052"/>
                </a:lnTo>
                <a:close/>
              </a:path>
              <a:path w="325755" h="220980">
                <a:moveTo>
                  <a:pt x="300315" y="0"/>
                </a:moveTo>
                <a:lnTo>
                  <a:pt x="262768" y="69150"/>
                </a:lnTo>
                <a:lnTo>
                  <a:pt x="237474" y="109808"/>
                </a:lnTo>
                <a:lnTo>
                  <a:pt x="201531" y="141563"/>
                </a:lnTo>
                <a:lnTo>
                  <a:pt x="157420" y="162223"/>
                </a:lnTo>
                <a:lnTo>
                  <a:pt x="107619" y="169596"/>
                </a:lnTo>
                <a:lnTo>
                  <a:pt x="247674" y="169596"/>
                </a:lnTo>
                <a:lnTo>
                  <a:pt x="270126" y="149707"/>
                </a:lnTo>
                <a:lnTo>
                  <a:pt x="296857" y="113952"/>
                </a:lnTo>
                <a:lnTo>
                  <a:pt x="315735" y="73102"/>
                </a:lnTo>
                <a:lnTo>
                  <a:pt x="325613" y="28198"/>
                </a:lnTo>
                <a:lnTo>
                  <a:pt x="325372" y="26407"/>
                </a:lnTo>
                <a:lnTo>
                  <a:pt x="325372" y="24512"/>
                </a:lnTo>
                <a:lnTo>
                  <a:pt x="323396" y="14886"/>
                </a:lnTo>
                <a:lnTo>
                  <a:pt x="318015" y="7104"/>
                </a:lnTo>
                <a:lnTo>
                  <a:pt x="310048" y="1898"/>
                </a:lnTo>
                <a:lnTo>
                  <a:pt x="300315" y="0"/>
                </a:lnTo>
                <a:close/>
              </a:path>
            </a:pathLst>
          </a:custGeom>
          <a:solidFill>
            <a:srgbClr val="FFFFFF"/>
          </a:solidFill>
        </p:spPr>
        <p:txBody>
          <a:bodyPr wrap="square" lIns="0" tIns="0" rIns="0" bIns="0" rtlCol="0"/>
          <a:lstStyle/>
          <a:p>
            <a:endParaRPr/>
          </a:p>
        </p:txBody>
      </p:sp>
      <p:sp>
        <p:nvSpPr>
          <p:cNvPr id="34" name="object 34"/>
          <p:cNvSpPr/>
          <p:nvPr/>
        </p:nvSpPr>
        <p:spPr>
          <a:xfrm>
            <a:off x="16909752" y="812006"/>
            <a:ext cx="304165" cy="321310"/>
          </a:xfrm>
          <a:custGeom>
            <a:avLst/>
            <a:gdLst/>
            <a:ahLst/>
            <a:cxnLst/>
            <a:rect l="l" t="t" r="r" b="b"/>
            <a:pathLst>
              <a:path w="304165" h="321309">
                <a:moveTo>
                  <a:pt x="263573" y="52825"/>
                </a:moveTo>
                <a:lnTo>
                  <a:pt x="145534" y="52825"/>
                </a:lnTo>
                <a:lnTo>
                  <a:pt x="173025" y="55429"/>
                </a:lnTo>
                <a:lnTo>
                  <a:pt x="192657" y="63240"/>
                </a:lnTo>
                <a:lnTo>
                  <a:pt x="204435" y="76259"/>
                </a:lnTo>
                <a:lnTo>
                  <a:pt x="208360" y="94489"/>
                </a:lnTo>
                <a:lnTo>
                  <a:pt x="206661" y="105994"/>
                </a:lnTo>
                <a:lnTo>
                  <a:pt x="169324" y="129696"/>
                </a:lnTo>
                <a:lnTo>
                  <a:pt x="140797" y="133471"/>
                </a:lnTo>
                <a:lnTo>
                  <a:pt x="131317" y="134823"/>
                </a:lnTo>
                <a:lnTo>
                  <a:pt x="123523" y="136104"/>
                </a:lnTo>
                <a:lnTo>
                  <a:pt x="117399" y="137346"/>
                </a:lnTo>
                <a:lnTo>
                  <a:pt x="91708" y="141059"/>
                </a:lnTo>
                <a:lnTo>
                  <a:pt x="51802" y="151636"/>
                </a:lnTo>
                <a:lnTo>
                  <a:pt x="9418" y="188203"/>
                </a:lnTo>
                <a:lnTo>
                  <a:pt x="0" y="231783"/>
                </a:lnTo>
                <a:lnTo>
                  <a:pt x="1989" y="252023"/>
                </a:lnTo>
                <a:lnTo>
                  <a:pt x="31705" y="298661"/>
                </a:lnTo>
                <a:lnTo>
                  <a:pt x="83413" y="319552"/>
                </a:lnTo>
                <a:lnTo>
                  <a:pt x="104426" y="320943"/>
                </a:lnTo>
                <a:lnTo>
                  <a:pt x="136323" y="318635"/>
                </a:lnTo>
                <a:lnTo>
                  <a:pt x="164463" y="311707"/>
                </a:lnTo>
                <a:lnTo>
                  <a:pt x="188845" y="300154"/>
                </a:lnTo>
                <a:lnTo>
                  <a:pt x="209470" y="283970"/>
                </a:lnTo>
                <a:lnTo>
                  <a:pt x="303948" y="283970"/>
                </a:lnTo>
                <a:lnTo>
                  <a:pt x="303948" y="268148"/>
                </a:lnTo>
                <a:lnTo>
                  <a:pt x="129106" y="268148"/>
                </a:lnTo>
                <a:lnTo>
                  <a:pt x="118034" y="267633"/>
                </a:lnTo>
                <a:lnTo>
                  <a:pt x="79448" y="254046"/>
                </a:lnTo>
                <a:lnTo>
                  <a:pt x="66898" y="228830"/>
                </a:lnTo>
                <a:lnTo>
                  <a:pt x="70352" y="210066"/>
                </a:lnTo>
                <a:lnTo>
                  <a:pt x="80696" y="195412"/>
                </a:lnTo>
                <a:lnTo>
                  <a:pt x="97926" y="184853"/>
                </a:lnTo>
                <a:lnTo>
                  <a:pt x="122027" y="178392"/>
                </a:lnTo>
                <a:lnTo>
                  <a:pt x="149195" y="175133"/>
                </a:lnTo>
                <a:lnTo>
                  <a:pt x="171946" y="171205"/>
                </a:lnTo>
                <a:lnTo>
                  <a:pt x="190289" y="166620"/>
                </a:lnTo>
                <a:lnTo>
                  <a:pt x="204234" y="161387"/>
                </a:lnTo>
                <a:lnTo>
                  <a:pt x="271719" y="161387"/>
                </a:lnTo>
                <a:lnTo>
                  <a:pt x="271719" y="99316"/>
                </a:lnTo>
                <a:lnTo>
                  <a:pt x="271300" y="99316"/>
                </a:lnTo>
                <a:lnTo>
                  <a:pt x="271363" y="98907"/>
                </a:lnTo>
                <a:lnTo>
                  <a:pt x="271604" y="98436"/>
                </a:lnTo>
                <a:lnTo>
                  <a:pt x="271719" y="88594"/>
                </a:lnTo>
                <a:lnTo>
                  <a:pt x="269293" y="67380"/>
                </a:lnTo>
                <a:lnTo>
                  <a:pt x="263573" y="52825"/>
                </a:lnTo>
                <a:close/>
              </a:path>
              <a:path w="304165" h="321309">
                <a:moveTo>
                  <a:pt x="303948" y="283970"/>
                </a:moveTo>
                <a:lnTo>
                  <a:pt x="209470" y="283970"/>
                </a:lnTo>
                <a:lnTo>
                  <a:pt x="215400" y="300154"/>
                </a:lnTo>
                <a:lnTo>
                  <a:pt x="226082" y="311707"/>
                </a:lnTo>
                <a:lnTo>
                  <a:pt x="241522" y="318635"/>
                </a:lnTo>
                <a:lnTo>
                  <a:pt x="261730" y="320943"/>
                </a:lnTo>
                <a:lnTo>
                  <a:pt x="272058" y="320464"/>
                </a:lnTo>
                <a:lnTo>
                  <a:pt x="282533" y="319028"/>
                </a:lnTo>
                <a:lnTo>
                  <a:pt x="293161" y="316636"/>
                </a:lnTo>
                <a:lnTo>
                  <a:pt x="303948" y="313288"/>
                </a:lnTo>
                <a:lnTo>
                  <a:pt x="303948" y="283970"/>
                </a:lnTo>
                <a:close/>
              </a:path>
              <a:path w="304165" h="321309">
                <a:moveTo>
                  <a:pt x="271719" y="161387"/>
                </a:moveTo>
                <a:lnTo>
                  <a:pt x="204234" y="161387"/>
                </a:lnTo>
                <a:lnTo>
                  <a:pt x="204234" y="210071"/>
                </a:lnTo>
                <a:lnTo>
                  <a:pt x="202582" y="223687"/>
                </a:lnTo>
                <a:lnTo>
                  <a:pt x="177827" y="255238"/>
                </a:lnTo>
                <a:lnTo>
                  <a:pt x="129106" y="268148"/>
                </a:lnTo>
                <a:lnTo>
                  <a:pt x="281289" y="268148"/>
                </a:lnTo>
                <a:lnTo>
                  <a:pt x="276954" y="266368"/>
                </a:lnTo>
                <a:lnTo>
                  <a:pt x="274557" y="262882"/>
                </a:lnTo>
                <a:lnTo>
                  <a:pt x="272651" y="259342"/>
                </a:lnTo>
                <a:lnTo>
                  <a:pt x="271809" y="254046"/>
                </a:lnTo>
                <a:lnTo>
                  <a:pt x="271719" y="161387"/>
                </a:lnTo>
                <a:close/>
              </a:path>
              <a:path w="304165" h="321309">
                <a:moveTo>
                  <a:pt x="303948" y="266955"/>
                </a:moveTo>
                <a:lnTo>
                  <a:pt x="299236" y="267771"/>
                </a:lnTo>
                <a:lnTo>
                  <a:pt x="296095" y="268148"/>
                </a:lnTo>
                <a:lnTo>
                  <a:pt x="303948" y="268148"/>
                </a:lnTo>
                <a:lnTo>
                  <a:pt x="303948" y="266955"/>
                </a:lnTo>
                <a:close/>
              </a:path>
              <a:path w="304165" h="321309">
                <a:moveTo>
                  <a:pt x="149628" y="0"/>
                </a:moveTo>
                <a:lnTo>
                  <a:pt x="97411" y="5294"/>
                </a:lnTo>
                <a:lnTo>
                  <a:pt x="56919" y="21151"/>
                </a:lnTo>
                <a:lnTo>
                  <a:pt x="24384" y="54127"/>
                </a:lnTo>
                <a:lnTo>
                  <a:pt x="11214" y="101515"/>
                </a:lnTo>
                <a:lnTo>
                  <a:pt x="78049" y="101515"/>
                </a:lnTo>
                <a:lnTo>
                  <a:pt x="84035" y="80209"/>
                </a:lnTo>
                <a:lnTo>
                  <a:pt x="97279" y="64994"/>
                </a:lnTo>
                <a:lnTo>
                  <a:pt x="117780" y="55867"/>
                </a:lnTo>
                <a:lnTo>
                  <a:pt x="145534" y="52825"/>
                </a:lnTo>
                <a:lnTo>
                  <a:pt x="263573" y="52825"/>
                </a:lnTo>
                <a:lnTo>
                  <a:pt x="262020" y="48875"/>
                </a:lnTo>
                <a:lnTo>
                  <a:pt x="232956" y="19978"/>
                </a:lnTo>
                <a:lnTo>
                  <a:pt x="195682" y="4990"/>
                </a:lnTo>
                <a:lnTo>
                  <a:pt x="173757" y="1247"/>
                </a:lnTo>
                <a:lnTo>
                  <a:pt x="149628" y="0"/>
                </a:lnTo>
                <a:close/>
              </a:path>
              <a:path w="304165" h="321309">
                <a:moveTo>
                  <a:pt x="271719" y="99002"/>
                </a:moveTo>
                <a:lnTo>
                  <a:pt x="271541" y="99075"/>
                </a:lnTo>
                <a:lnTo>
                  <a:pt x="271447" y="99253"/>
                </a:lnTo>
                <a:lnTo>
                  <a:pt x="271300" y="99316"/>
                </a:lnTo>
                <a:lnTo>
                  <a:pt x="271719" y="99316"/>
                </a:lnTo>
                <a:lnTo>
                  <a:pt x="271719" y="99002"/>
                </a:lnTo>
                <a:close/>
              </a:path>
            </a:pathLst>
          </a:custGeom>
          <a:solidFill>
            <a:srgbClr val="FFFFFF"/>
          </a:solidFill>
        </p:spPr>
        <p:txBody>
          <a:bodyPr wrap="square" lIns="0" tIns="0" rIns="0" bIns="0" rtlCol="0"/>
          <a:lstStyle/>
          <a:p>
            <a:endParaRPr/>
          </a:p>
        </p:txBody>
      </p:sp>
      <p:sp>
        <p:nvSpPr>
          <p:cNvPr id="35" name="object 35"/>
          <p:cNvSpPr/>
          <p:nvPr/>
        </p:nvSpPr>
        <p:spPr>
          <a:xfrm>
            <a:off x="17231693" y="812584"/>
            <a:ext cx="440055" cy="311785"/>
          </a:xfrm>
          <a:custGeom>
            <a:avLst/>
            <a:gdLst/>
            <a:ahLst/>
            <a:cxnLst/>
            <a:rect l="l" t="t" r="r" b="b"/>
            <a:pathLst>
              <a:path w="440055" h="311784">
                <a:moveTo>
                  <a:pt x="63411" y="8261"/>
                </a:moveTo>
                <a:lnTo>
                  <a:pt x="0" y="8261"/>
                </a:lnTo>
                <a:lnTo>
                  <a:pt x="0" y="311592"/>
                </a:lnTo>
                <a:lnTo>
                  <a:pt x="66929" y="311592"/>
                </a:lnTo>
                <a:lnTo>
                  <a:pt x="66929" y="131451"/>
                </a:lnTo>
                <a:lnTo>
                  <a:pt x="68179" y="114383"/>
                </a:lnTo>
                <a:lnTo>
                  <a:pt x="86855" y="73369"/>
                </a:lnTo>
                <a:lnTo>
                  <a:pt x="119960" y="54099"/>
                </a:lnTo>
                <a:lnTo>
                  <a:pt x="133210" y="52815"/>
                </a:lnTo>
                <a:lnTo>
                  <a:pt x="430921" y="52815"/>
                </a:lnTo>
                <a:lnTo>
                  <a:pt x="429524" y="50469"/>
                </a:lnTo>
                <a:lnTo>
                  <a:pt x="63411" y="50469"/>
                </a:lnTo>
                <a:lnTo>
                  <a:pt x="63411" y="8261"/>
                </a:lnTo>
                <a:close/>
              </a:path>
              <a:path w="440055" h="311784">
                <a:moveTo>
                  <a:pt x="318032" y="52815"/>
                </a:moveTo>
                <a:lnTo>
                  <a:pt x="133210" y="52815"/>
                </a:lnTo>
                <a:lnTo>
                  <a:pt x="146814" y="53804"/>
                </a:lnTo>
                <a:lnTo>
                  <a:pt x="158273" y="56774"/>
                </a:lnTo>
                <a:lnTo>
                  <a:pt x="183638" y="88325"/>
                </a:lnTo>
                <a:lnTo>
                  <a:pt x="186570" y="311592"/>
                </a:lnTo>
                <a:lnTo>
                  <a:pt x="253479" y="311592"/>
                </a:lnTo>
                <a:lnTo>
                  <a:pt x="253479" y="133817"/>
                </a:lnTo>
                <a:lnTo>
                  <a:pt x="257509" y="98376"/>
                </a:lnTo>
                <a:lnTo>
                  <a:pt x="269605" y="73063"/>
                </a:lnTo>
                <a:lnTo>
                  <a:pt x="289777" y="57876"/>
                </a:lnTo>
                <a:lnTo>
                  <a:pt x="318032" y="52815"/>
                </a:lnTo>
                <a:close/>
              </a:path>
              <a:path w="440055" h="311784">
                <a:moveTo>
                  <a:pt x="430921" y="52815"/>
                </a:moveTo>
                <a:lnTo>
                  <a:pt x="318032" y="52815"/>
                </a:lnTo>
                <a:lnTo>
                  <a:pt x="334381" y="54208"/>
                </a:lnTo>
                <a:lnTo>
                  <a:pt x="347653" y="58388"/>
                </a:lnTo>
                <a:lnTo>
                  <a:pt x="371098" y="97872"/>
                </a:lnTo>
                <a:lnTo>
                  <a:pt x="373130" y="311592"/>
                </a:lnTo>
                <a:lnTo>
                  <a:pt x="440018" y="311592"/>
                </a:lnTo>
                <a:lnTo>
                  <a:pt x="439919" y="101456"/>
                </a:lnTo>
                <a:lnTo>
                  <a:pt x="433681" y="57448"/>
                </a:lnTo>
                <a:lnTo>
                  <a:pt x="430921" y="52815"/>
                </a:lnTo>
                <a:close/>
              </a:path>
              <a:path w="440055" h="311784">
                <a:moveTo>
                  <a:pt x="158382" y="0"/>
                </a:moveTo>
                <a:lnTo>
                  <a:pt x="130561" y="3151"/>
                </a:lnTo>
                <a:lnTo>
                  <a:pt x="105749" y="12610"/>
                </a:lnTo>
                <a:lnTo>
                  <a:pt x="83927" y="28381"/>
                </a:lnTo>
                <a:lnTo>
                  <a:pt x="65076" y="50469"/>
                </a:lnTo>
                <a:lnTo>
                  <a:pt x="243489" y="50469"/>
                </a:lnTo>
                <a:lnTo>
                  <a:pt x="230691" y="28381"/>
                </a:lnTo>
                <a:lnTo>
                  <a:pt x="212240" y="12610"/>
                </a:lnTo>
                <a:lnTo>
                  <a:pt x="188138" y="3151"/>
                </a:lnTo>
                <a:lnTo>
                  <a:pt x="158382" y="0"/>
                </a:lnTo>
                <a:close/>
              </a:path>
              <a:path w="440055" h="311784">
                <a:moveTo>
                  <a:pt x="338523" y="0"/>
                </a:moveTo>
                <a:lnTo>
                  <a:pt x="310809" y="3151"/>
                </a:lnTo>
                <a:lnTo>
                  <a:pt x="285733" y="12610"/>
                </a:lnTo>
                <a:lnTo>
                  <a:pt x="263293" y="28381"/>
                </a:lnTo>
                <a:lnTo>
                  <a:pt x="243489" y="50469"/>
                </a:lnTo>
                <a:lnTo>
                  <a:pt x="429524" y="50469"/>
                </a:lnTo>
                <a:lnTo>
                  <a:pt x="414664" y="25526"/>
                </a:lnTo>
                <a:lnTo>
                  <a:pt x="382949" y="6380"/>
                </a:lnTo>
                <a:lnTo>
                  <a:pt x="338523" y="0"/>
                </a:lnTo>
                <a:close/>
              </a:path>
            </a:pathLst>
          </a:custGeom>
          <a:solidFill>
            <a:srgbClr val="FFFFFF"/>
          </a:solidFill>
        </p:spPr>
        <p:txBody>
          <a:bodyPr wrap="square" lIns="0" tIns="0" rIns="0" bIns="0" rtlCol="0"/>
          <a:lstStyle/>
          <a:p>
            <a:endParaRPr/>
          </a:p>
        </p:txBody>
      </p:sp>
      <p:sp>
        <p:nvSpPr>
          <p:cNvPr id="36" name="object 36"/>
          <p:cNvSpPr/>
          <p:nvPr/>
        </p:nvSpPr>
        <p:spPr>
          <a:xfrm>
            <a:off x="17744051" y="820846"/>
            <a:ext cx="0" cy="303530"/>
          </a:xfrm>
          <a:custGeom>
            <a:avLst/>
            <a:gdLst/>
            <a:ahLst/>
            <a:cxnLst/>
            <a:rect l="l" t="t" r="r" b="b"/>
            <a:pathLst>
              <a:path h="303530">
                <a:moveTo>
                  <a:pt x="0" y="0"/>
                </a:moveTo>
                <a:lnTo>
                  <a:pt x="0" y="303331"/>
                </a:lnTo>
              </a:path>
            </a:pathLst>
          </a:custGeom>
          <a:ln w="66835">
            <a:solidFill>
              <a:srgbClr val="FFFFFF"/>
            </a:solidFill>
          </a:ln>
        </p:spPr>
        <p:txBody>
          <a:bodyPr wrap="square" lIns="0" tIns="0" rIns="0" bIns="0" rtlCol="0"/>
          <a:lstStyle/>
          <a:p>
            <a:endParaRPr/>
          </a:p>
        </p:txBody>
      </p:sp>
      <p:sp>
        <p:nvSpPr>
          <p:cNvPr id="37" name="object 37"/>
          <p:cNvSpPr/>
          <p:nvPr/>
        </p:nvSpPr>
        <p:spPr>
          <a:xfrm>
            <a:off x="17710633" y="705258"/>
            <a:ext cx="67310" cy="63500"/>
          </a:xfrm>
          <a:custGeom>
            <a:avLst/>
            <a:gdLst/>
            <a:ahLst/>
            <a:cxnLst/>
            <a:rect l="l" t="t" r="r" b="b"/>
            <a:pathLst>
              <a:path w="67309" h="63500">
                <a:moveTo>
                  <a:pt x="66835" y="0"/>
                </a:moveTo>
                <a:lnTo>
                  <a:pt x="0" y="0"/>
                </a:lnTo>
                <a:lnTo>
                  <a:pt x="0" y="63359"/>
                </a:lnTo>
                <a:lnTo>
                  <a:pt x="66835" y="63359"/>
                </a:lnTo>
                <a:lnTo>
                  <a:pt x="66835" y="0"/>
                </a:lnTo>
                <a:close/>
              </a:path>
            </a:pathLst>
          </a:custGeom>
          <a:solidFill>
            <a:srgbClr val="FFFFFF"/>
          </a:solidFill>
        </p:spPr>
        <p:txBody>
          <a:bodyPr wrap="square" lIns="0" tIns="0" rIns="0" bIns="0" rtlCol="0"/>
          <a:lstStyle/>
          <a:p>
            <a:endParaRPr/>
          </a:p>
        </p:txBody>
      </p:sp>
      <p:sp>
        <p:nvSpPr>
          <p:cNvPr id="38" name="object 38"/>
          <p:cNvSpPr/>
          <p:nvPr/>
        </p:nvSpPr>
        <p:spPr>
          <a:xfrm>
            <a:off x="17802525" y="812584"/>
            <a:ext cx="270510" cy="320040"/>
          </a:xfrm>
          <a:custGeom>
            <a:avLst/>
            <a:gdLst/>
            <a:ahLst/>
            <a:cxnLst/>
            <a:rect l="l" t="t" r="r" b="b"/>
            <a:pathLst>
              <a:path w="270509" h="320040">
                <a:moveTo>
                  <a:pt x="66898" y="214213"/>
                </a:moveTo>
                <a:lnTo>
                  <a:pt x="0" y="214213"/>
                </a:lnTo>
                <a:lnTo>
                  <a:pt x="2898" y="238545"/>
                </a:lnTo>
                <a:lnTo>
                  <a:pt x="22556" y="278429"/>
                </a:lnTo>
                <a:lnTo>
                  <a:pt x="58464" y="305287"/>
                </a:lnTo>
                <a:lnTo>
                  <a:pt x="106000" y="318198"/>
                </a:lnTo>
                <a:lnTo>
                  <a:pt x="134404" y="319812"/>
                </a:lnTo>
                <a:lnTo>
                  <a:pt x="160583" y="318417"/>
                </a:lnTo>
                <a:lnTo>
                  <a:pt x="206353" y="307249"/>
                </a:lnTo>
                <a:lnTo>
                  <a:pt x="245160" y="282815"/>
                </a:lnTo>
                <a:lnTo>
                  <a:pt x="257537" y="266965"/>
                </a:lnTo>
                <a:lnTo>
                  <a:pt x="135577" y="266965"/>
                </a:lnTo>
                <a:lnTo>
                  <a:pt x="107497" y="263670"/>
                </a:lnTo>
                <a:lnTo>
                  <a:pt x="86701" y="253782"/>
                </a:lnTo>
                <a:lnTo>
                  <a:pt x="73173" y="237298"/>
                </a:lnTo>
                <a:lnTo>
                  <a:pt x="66898" y="214213"/>
                </a:lnTo>
                <a:close/>
              </a:path>
              <a:path w="270509" h="320040">
                <a:moveTo>
                  <a:pt x="133210" y="0"/>
                </a:moveTo>
                <a:lnTo>
                  <a:pt x="87291" y="4697"/>
                </a:lnTo>
                <a:lnTo>
                  <a:pt x="49296" y="18795"/>
                </a:lnTo>
                <a:lnTo>
                  <a:pt x="17144" y="47261"/>
                </a:lnTo>
                <a:lnTo>
                  <a:pt x="6439" y="86887"/>
                </a:lnTo>
                <a:lnTo>
                  <a:pt x="8349" y="106492"/>
                </a:lnTo>
                <a:lnTo>
                  <a:pt x="36983" y="150791"/>
                </a:lnTo>
                <a:lnTo>
                  <a:pt x="82539" y="171273"/>
                </a:lnTo>
                <a:lnTo>
                  <a:pt x="151234" y="187800"/>
                </a:lnTo>
                <a:lnTo>
                  <a:pt x="164684" y="191175"/>
                </a:lnTo>
                <a:lnTo>
                  <a:pt x="200610" y="216372"/>
                </a:lnTo>
                <a:lnTo>
                  <a:pt x="203030" y="227082"/>
                </a:lnTo>
                <a:lnTo>
                  <a:pt x="199452" y="244542"/>
                </a:lnTo>
                <a:lnTo>
                  <a:pt x="187012" y="257005"/>
                </a:lnTo>
                <a:lnTo>
                  <a:pt x="165718" y="264476"/>
                </a:lnTo>
                <a:lnTo>
                  <a:pt x="135577" y="266965"/>
                </a:lnTo>
                <a:lnTo>
                  <a:pt x="257537" y="266965"/>
                </a:lnTo>
                <a:lnTo>
                  <a:pt x="258900" y="265219"/>
                </a:lnTo>
                <a:lnTo>
                  <a:pt x="267147" y="244682"/>
                </a:lnTo>
                <a:lnTo>
                  <a:pt x="269897" y="221207"/>
                </a:lnTo>
                <a:lnTo>
                  <a:pt x="267988" y="202117"/>
                </a:lnTo>
                <a:lnTo>
                  <a:pt x="239395" y="158466"/>
                </a:lnTo>
                <a:lnTo>
                  <a:pt x="193285" y="138211"/>
                </a:lnTo>
                <a:lnTo>
                  <a:pt x="145927" y="127024"/>
                </a:lnTo>
                <a:lnTo>
                  <a:pt x="126027" y="122497"/>
                </a:lnTo>
                <a:lnTo>
                  <a:pt x="81107" y="102983"/>
                </a:lnTo>
                <a:lnTo>
                  <a:pt x="73338" y="83934"/>
                </a:lnTo>
                <a:lnTo>
                  <a:pt x="76790" y="70329"/>
                </a:lnTo>
                <a:lnTo>
                  <a:pt x="87142" y="60610"/>
                </a:lnTo>
                <a:lnTo>
                  <a:pt x="104388" y="54779"/>
                </a:lnTo>
                <a:lnTo>
                  <a:pt x="128519" y="52836"/>
                </a:lnTo>
                <a:lnTo>
                  <a:pt x="247309" y="52836"/>
                </a:lnTo>
                <a:lnTo>
                  <a:pt x="246597" y="51236"/>
                </a:lnTo>
                <a:lnTo>
                  <a:pt x="217082" y="21161"/>
                </a:lnTo>
                <a:lnTo>
                  <a:pt x="179701" y="5287"/>
                </a:lnTo>
                <a:lnTo>
                  <a:pt x="157597" y="1321"/>
                </a:lnTo>
                <a:lnTo>
                  <a:pt x="133210" y="0"/>
                </a:lnTo>
                <a:close/>
              </a:path>
              <a:path w="270509" h="320040">
                <a:moveTo>
                  <a:pt x="247309" y="52836"/>
                </a:moveTo>
                <a:lnTo>
                  <a:pt x="128519" y="52836"/>
                </a:lnTo>
                <a:lnTo>
                  <a:pt x="152368" y="55366"/>
                </a:lnTo>
                <a:lnTo>
                  <a:pt x="170589" y="62954"/>
                </a:lnTo>
                <a:lnTo>
                  <a:pt x="183174" y="75598"/>
                </a:lnTo>
                <a:lnTo>
                  <a:pt x="190119" y="93295"/>
                </a:lnTo>
                <a:lnTo>
                  <a:pt x="259950" y="93295"/>
                </a:lnTo>
                <a:lnTo>
                  <a:pt x="255301" y="70777"/>
                </a:lnTo>
                <a:lnTo>
                  <a:pt x="247309" y="52836"/>
                </a:lnTo>
                <a:close/>
              </a:path>
            </a:pathLst>
          </a:custGeom>
          <a:solidFill>
            <a:srgbClr val="FFFFFF"/>
          </a:solidFill>
        </p:spPr>
        <p:txBody>
          <a:bodyPr wrap="square" lIns="0" tIns="0" rIns="0" bIns="0" rtlCol="0"/>
          <a:lstStyle/>
          <a:p>
            <a:endParaRPr/>
          </a:p>
        </p:txBody>
      </p:sp>
      <p:sp>
        <p:nvSpPr>
          <p:cNvPr id="39" name="object 39"/>
          <p:cNvSpPr/>
          <p:nvPr/>
        </p:nvSpPr>
        <p:spPr>
          <a:xfrm>
            <a:off x="18093277" y="812006"/>
            <a:ext cx="304165" cy="321310"/>
          </a:xfrm>
          <a:custGeom>
            <a:avLst/>
            <a:gdLst/>
            <a:ahLst/>
            <a:cxnLst/>
            <a:rect l="l" t="t" r="r" b="b"/>
            <a:pathLst>
              <a:path w="304165" h="321309">
                <a:moveTo>
                  <a:pt x="263545" y="52825"/>
                </a:moveTo>
                <a:lnTo>
                  <a:pt x="145524" y="52825"/>
                </a:lnTo>
                <a:lnTo>
                  <a:pt x="172994" y="55429"/>
                </a:lnTo>
                <a:lnTo>
                  <a:pt x="192632" y="63240"/>
                </a:lnTo>
                <a:lnTo>
                  <a:pt x="204426" y="76259"/>
                </a:lnTo>
                <a:lnTo>
                  <a:pt x="208360" y="94489"/>
                </a:lnTo>
                <a:lnTo>
                  <a:pt x="206661" y="105994"/>
                </a:lnTo>
                <a:lnTo>
                  <a:pt x="169308" y="129696"/>
                </a:lnTo>
                <a:lnTo>
                  <a:pt x="140770" y="133471"/>
                </a:lnTo>
                <a:lnTo>
                  <a:pt x="131286" y="134823"/>
                </a:lnTo>
                <a:lnTo>
                  <a:pt x="123494" y="136104"/>
                </a:lnTo>
                <a:lnTo>
                  <a:pt x="117399" y="137346"/>
                </a:lnTo>
                <a:lnTo>
                  <a:pt x="91710" y="141059"/>
                </a:lnTo>
                <a:lnTo>
                  <a:pt x="51798" y="151636"/>
                </a:lnTo>
                <a:lnTo>
                  <a:pt x="9391" y="188203"/>
                </a:lnTo>
                <a:lnTo>
                  <a:pt x="0" y="231783"/>
                </a:lnTo>
                <a:lnTo>
                  <a:pt x="1980" y="252023"/>
                </a:lnTo>
                <a:lnTo>
                  <a:pt x="31674" y="298661"/>
                </a:lnTo>
                <a:lnTo>
                  <a:pt x="83403" y="319552"/>
                </a:lnTo>
                <a:lnTo>
                  <a:pt x="104457" y="320943"/>
                </a:lnTo>
                <a:lnTo>
                  <a:pt x="136331" y="318635"/>
                </a:lnTo>
                <a:lnTo>
                  <a:pt x="164463" y="311707"/>
                </a:lnTo>
                <a:lnTo>
                  <a:pt x="188853" y="300154"/>
                </a:lnTo>
                <a:lnTo>
                  <a:pt x="209501" y="283970"/>
                </a:lnTo>
                <a:lnTo>
                  <a:pt x="303948" y="283970"/>
                </a:lnTo>
                <a:lnTo>
                  <a:pt x="303948" y="268148"/>
                </a:lnTo>
                <a:lnTo>
                  <a:pt x="129106" y="268148"/>
                </a:lnTo>
                <a:lnTo>
                  <a:pt x="118032" y="267633"/>
                </a:lnTo>
                <a:lnTo>
                  <a:pt x="79435" y="254046"/>
                </a:lnTo>
                <a:lnTo>
                  <a:pt x="66898" y="228830"/>
                </a:lnTo>
                <a:lnTo>
                  <a:pt x="70349" y="210066"/>
                </a:lnTo>
                <a:lnTo>
                  <a:pt x="80695" y="195412"/>
                </a:lnTo>
                <a:lnTo>
                  <a:pt x="97948" y="184853"/>
                </a:lnTo>
                <a:lnTo>
                  <a:pt x="122111" y="178392"/>
                </a:lnTo>
                <a:lnTo>
                  <a:pt x="149185" y="175133"/>
                </a:lnTo>
                <a:lnTo>
                  <a:pt x="171901" y="171205"/>
                </a:lnTo>
                <a:lnTo>
                  <a:pt x="190238" y="166620"/>
                </a:lnTo>
                <a:lnTo>
                  <a:pt x="204171" y="161387"/>
                </a:lnTo>
                <a:lnTo>
                  <a:pt x="271677" y="161387"/>
                </a:lnTo>
                <a:lnTo>
                  <a:pt x="271677" y="88594"/>
                </a:lnTo>
                <a:lnTo>
                  <a:pt x="269257" y="67380"/>
                </a:lnTo>
                <a:lnTo>
                  <a:pt x="263545" y="52825"/>
                </a:lnTo>
                <a:close/>
              </a:path>
              <a:path w="304165" h="321309">
                <a:moveTo>
                  <a:pt x="303948" y="283970"/>
                </a:moveTo>
                <a:lnTo>
                  <a:pt x="209501" y="283970"/>
                </a:lnTo>
                <a:lnTo>
                  <a:pt x="215381" y="300154"/>
                </a:lnTo>
                <a:lnTo>
                  <a:pt x="226042" y="311707"/>
                </a:lnTo>
                <a:lnTo>
                  <a:pt x="241474" y="318635"/>
                </a:lnTo>
                <a:lnTo>
                  <a:pt x="261667" y="320943"/>
                </a:lnTo>
                <a:lnTo>
                  <a:pt x="272025" y="320464"/>
                </a:lnTo>
                <a:lnTo>
                  <a:pt x="282533" y="319028"/>
                </a:lnTo>
                <a:lnTo>
                  <a:pt x="293178" y="316636"/>
                </a:lnTo>
                <a:lnTo>
                  <a:pt x="303948" y="313288"/>
                </a:lnTo>
                <a:lnTo>
                  <a:pt x="303948" y="283970"/>
                </a:lnTo>
                <a:close/>
              </a:path>
              <a:path w="304165" h="321309">
                <a:moveTo>
                  <a:pt x="271677" y="161387"/>
                </a:moveTo>
                <a:lnTo>
                  <a:pt x="204171" y="161387"/>
                </a:lnTo>
                <a:lnTo>
                  <a:pt x="204171" y="210071"/>
                </a:lnTo>
                <a:lnTo>
                  <a:pt x="202524" y="223687"/>
                </a:lnTo>
                <a:lnTo>
                  <a:pt x="177795" y="255238"/>
                </a:lnTo>
                <a:lnTo>
                  <a:pt x="129106" y="268148"/>
                </a:lnTo>
                <a:lnTo>
                  <a:pt x="281258" y="268148"/>
                </a:lnTo>
                <a:lnTo>
                  <a:pt x="276986" y="266368"/>
                </a:lnTo>
                <a:lnTo>
                  <a:pt x="274609" y="262882"/>
                </a:lnTo>
                <a:lnTo>
                  <a:pt x="272651" y="259342"/>
                </a:lnTo>
                <a:lnTo>
                  <a:pt x="271771" y="254046"/>
                </a:lnTo>
                <a:lnTo>
                  <a:pt x="271677" y="161387"/>
                </a:lnTo>
                <a:close/>
              </a:path>
              <a:path w="304165" h="321309">
                <a:moveTo>
                  <a:pt x="303948" y="266955"/>
                </a:moveTo>
                <a:lnTo>
                  <a:pt x="299257" y="267771"/>
                </a:lnTo>
                <a:lnTo>
                  <a:pt x="296127" y="268148"/>
                </a:lnTo>
                <a:lnTo>
                  <a:pt x="303948" y="268148"/>
                </a:lnTo>
                <a:lnTo>
                  <a:pt x="303948" y="266955"/>
                </a:lnTo>
                <a:close/>
              </a:path>
              <a:path w="304165" h="321309">
                <a:moveTo>
                  <a:pt x="149660" y="0"/>
                </a:moveTo>
                <a:lnTo>
                  <a:pt x="97457" y="5294"/>
                </a:lnTo>
                <a:lnTo>
                  <a:pt x="57003" y="21151"/>
                </a:lnTo>
                <a:lnTo>
                  <a:pt x="24312" y="54127"/>
                </a:lnTo>
                <a:lnTo>
                  <a:pt x="11120" y="101515"/>
                </a:lnTo>
                <a:lnTo>
                  <a:pt x="78049" y="101515"/>
                </a:lnTo>
                <a:lnTo>
                  <a:pt x="84026" y="80209"/>
                </a:lnTo>
                <a:lnTo>
                  <a:pt x="97262" y="64994"/>
                </a:lnTo>
                <a:lnTo>
                  <a:pt x="117760" y="55867"/>
                </a:lnTo>
                <a:lnTo>
                  <a:pt x="145524" y="52825"/>
                </a:lnTo>
                <a:lnTo>
                  <a:pt x="263545" y="52825"/>
                </a:lnTo>
                <a:lnTo>
                  <a:pt x="261995" y="48875"/>
                </a:lnTo>
                <a:lnTo>
                  <a:pt x="232956" y="19978"/>
                </a:lnTo>
                <a:lnTo>
                  <a:pt x="195686" y="4990"/>
                </a:lnTo>
                <a:lnTo>
                  <a:pt x="173761" y="1247"/>
                </a:lnTo>
                <a:lnTo>
                  <a:pt x="149660" y="0"/>
                </a:lnTo>
                <a:close/>
              </a:path>
            </a:pathLst>
          </a:custGeom>
          <a:solidFill>
            <a:srgbClr val="FFFFFF"/>
          </a:solidFill>
        </p:spPr>
        <p:txBody>
          <a:bodyPr wrap="square" lIns="0" tIns="0" rIns="0" bIns="0" rtlCol="0"/>
          <a:lstStyle/>
          <a:p>
            <a:endParaRPr/>
          </a:p>
        </p:txBody>
      </p:sp>
      <p:sp>
        <p:nvSpPr>
          <p:cNvPr id="40" name="object 40"/>
          <p:cNvSpPr/>
          <p:nvPr/>
        </p:nvSpPr>
        <p:spPr>
          <a:xfrm>
            <a:off x="18415209" y="812584"/>
            <a:ext cx="266700" cy="311785"/>
          </a:xfrm>
          <a:custGeom>
            <a:avLst/>
            <a:gdLst/>
            <a:ahLst/>
            <a:cxnLst/>
            <a:rect l="l" t="t" r="r" b="b"/>
            <a:pathLst>
              <a:path w="266700" h="311784">
                <a:moveTo>
                  <a:pt x="63380" y="8261"/>
                </a:moveTo>
                <a:lnTo>
                  <a:pt x="0" y="8261"/>
                </a:lnTo>
                <a:lnTo>
                  <a:pt x="0" y="311592"/>
                </a:lnTo>
                <a:lnTo>
                  <a:pt x="66867" y="311592"/>
                </a:lnTo>
                <a:lnTo>
                  <a:pt x="66867" y="132655"/>
                </a:lnTo>
                <a:lnTo>
                  <a:pt x="68114" y="116326"/>
                </a:lnTo>
                <a:lnTo>
                  <a:pt x="86866" y="75704"/>
                </a:lnTo>
                <a:lnTo>
                  <a:pt x="124566" y="54246"/>
                </a:lnTo>
                <a:lnTo>
                  <a:pt x="127389" y="53987"/>
                </a:lnTo>
                <a:lnTo>
                  <a:pt x="64532" y="53987"/>
                </a:lnTo>
                <a:lnTo>
                  <a:pt x="63380" y="52815"/>
                </a:lnTo>
                <a:lnTo>
                  <a:pt x="63380" y="8261"/>
                </a:lnTo>
                <a:close/>
              </a:path>
              <a:path w="266700" h="311784">
                <a:moveTo>
                  <a:pt x="256242" y="52815"/>
                </a:moveTo>
                <a:lnTo>
                  <a:pt x="140205" y="52815"/>
                </a:lnTo>
                <a:lnTo>
                  <a:pt x="165268" y="57069"/>
                </a:lnTo>
                <a:lnTo>
                  <a:pt x="183497" y="69832"/>
                </a:lnTo>
                <a:lnTo>
                  <a:pt x="194901" y="91105"/>
                </a:lnTo>
                <a:lnTo>
                  <a:pt x="199491" y="120886"/>
                </a:lnTo>
                <a:lnTo>
                  <a:pt x="199491" y="311592"/>
                </a:lnTo>
                <a:lnTo>
                  <a:pt x="266410" y="311592"/>
                </a:lnTo>
                <a:lnTo>
                  <a:pt x="266410" y="103284"/>
                </a:lnTo>
                <a:lnTo>
                  <a:pt x="264607" y="79532"/>
                </a:lnTo>
                <a:lnTo>
                  <a:pt x="259201" y="58699"/>
                </a:lnTo>
                <a:lnTo>
                  <a:pt x="256242" y="52815"/>
                </a:lnTo>
                <a:close/>
              </a:path>
              <a:path w="266700" h="311784">
                <a:moveTo>
                  <a:pt x="159031" y="0"/>
                </a:moveTo>
                <a:lnTo>
                  <a:pt x="129998" y="3380"/>
                </a:lnTo>
                <a:lnTo>
                  <a:pt x="104564" y="13513"/>
                </a:lnTo>
                <a:lnTo>
                  <a:pt x="82740" y="30387"/>
                </a:lnTo>
                <a:lnTo>
                  <a:pt x="64532" y="53987"/>
                </a:lnTo>
                <a:lnTo>
                  <a:pt x="127389" y="53987"/>
                </a:lnTo>
                <a:lnTo>
                  <a:pt x="140205" y="52815"/>
                </a:lnTo>
                <a:lnTo>
                  <a:pt x="256242" y="52815"/>
                </a:lnTo>
                <a:lnTo>
                  <a:pt x="222163" y="14568"/>
                </a:lnTo>
                <a:lnTo>
                  <a:pt x="182854" y="1627"/>
                </a:lnTo>
                <a:lnTo>
                  <a:pt x="159031" y="0"/>
                </a:lnTo>
                <a:close/>
              </a:path>
            </a:pathLst>
          </a:custGeom>
          <a:solidFill>
            <a:srgbClr val="FFFFFF"/>
          </a:solidFill>
        </p:spPr>
        <p:txBody>
          <a:bodyPr wrap="square" lIns="0" tIns="0" rIns="0" bIns="0" rtlCol="0"/>
          <a:lstStyle/>
          <a:p>
            <a:endParaRPr/>
          </a:p>
        </p:txBody>
      </p:sp>
      <p:sp>
        <p:nvSpPr>
          <p:cNvPr id="41" name="object 41"/>
          <p:cNvSpPr/>
          <p:nvPr/>
        </p:nvSpPr>
        <p:spPr>
          <a:xfrm>
            <a:off x="18701500" y="812006"/>
            <a:ext cx="304165" cy="321310"/>
          </a:xfrm>
          <a:custGeom>
            <a:avLst/>
            <a:gdLst/>
            <a:ahLst/>
            <a:cxnLst/>
            <a:rect l="l" t="t" r="r" b="b"/>
            <a:pathLst>
              <a:path w="304165" h="321309">
                <a:moveTo>
                  <a:pt x="263553" y="52825"/>
                </a:moveTo>
                <a:lnTo>
                  <a:pt x="145534" y="52825"/>
                </a:lnTo>
                <a:lnTo>
                  <a:pt x="172981" y="55429"/>
                </a:lnTo>
                <a:lnTo>
                  <a:pt x="192600" y="63240"/>
                </a:lnTo>
                <a:lnTo>
                  <a:pt x="204379" y="76259"/>
                </a:lnTo>
                <a:lnTo>
                  <a:pt x="208307" y="94489"/>
                </a:lnTo>
                <a:lnTo>
                  <a:pt x="206617" y="105994"/>
                </a:lnTo>
                <a:lnTo>
                  <a:pt x="169293" y="129696"/>
                </a:lnTo>
                <a:lnTo>
                  <a:pt x="140783" y="133471"/>
                </a:lnTo>
                <a:lnTo>
                  <a:pt x="131276" y="134823"/>
                </a:lnTo>
                <a:lnTo>
                  <a:pt x="123452" y="136104"/>
                </a:lnTo>
                <a:lnTo>
                  <a:pt x="117315" y="137346"/>
                </a:lnTo>
                <a:lnTo>
                  <a:pt x="91668" y="141059"/>
                </a:lnTo>
                <a:lnTo>
                  <a:pt x="51779" y="151636"/>
                </a:lnTo>
                <a:lnTo>
                  <a:pt x="9384" y="188203"/>
                </a:lnTo>
                <a:lnTo>
                  <a:pt x="0" y="231783"/>
                </a:lnTo>
                <a:lnTo>
                  <a:pt x="1973" y="252023"/>
                </a:lnTo>
                <a:lnTo>
                  <a:pt x="31684" y="298661"/>
                </a:lnTo>
                <a:lnTo>
                  <a:pt x="83405" y="319552"/>
                </a:lnTo>
                <a:lnTo>
                  <a:pt x="104457" y="320943"/>
                </a:lnTo>
                <a:lnTo>
                  <a:pt x="136301" y="318635"/>
                </a:lnTo>
                <a:lnTo>
                  <a:pt x="164420" y="311707"/>
                </a:lnTo>
                <a:lnTo>
                  <a:pt x="188810" y="300154"/>
                </a:lnTo>
                <a:lnTo>
                  <a:pt x="209470" y="283970"/>
                </a:lnTo>
                <a:lnTo>
                  <a:pt x="303917" y="283970"/>
                </a:lnTo>
                <a:lnTo>
                  <a:pt x="303917" y="268148"/>
                </a:lnTo>
                <a:lnTo>
                  <a:pt x="129085" y="268148"/>
                </a:lnTo>
                <a:lnTo>
                  <a:pt x="117993" y="267633"/>
                </a:lnTo>
                <a:lnTo>
                  <a:pt x="79426" y="254046"/>
                </a:lnTo>
                <a:lnTo>
                  <a:pt x="66929" y="228830"/>
                </a:lnTo>
                <a:lnTo>
                  <a:pt x="70370" y="210066"/>
                </a:lnTo>
                <a:lnTo>
                  <a:pt x="80691" y="195412"/>
                </a:lnTo>
                <a:lnTo>
                  <a:pt x="97913" y="184853"/>
                </a:lnTo>
                <a:lnTo>
                  <a:pt x="122048" y="178392"/>
                </a:lnTo>
                <a:lnTo>
                  <a:pt x="149159" y="175133"/>
                </a:lnTo>
                <a:lnTo>
                  <a:pt x="171901" y="171205"/>
                </a:lnTo>
                <a:lnTo>
                  <a:pt x="190263" y="166620"/>
                </a:lnTo>
                <a:lnTo>
                  <a:pt x="204234" y="161387"/>
                </a:lnTo>
                <a:lnTo>
                  <a:pt x="271709" y="161387"/>
                </a:lnTo>
                <a:lnTo>
                  <a:pt x="271709" y="88594"/>
                </a:lnTo>
                <a:lnTo>
                  <a:pt x="269280" y="67380"/>
                </a:lnTo>
                <a:lnTo>
                  <a:pt x="263553" y="52825"/>
                </a:lnTo>
                <a:close/>
              </a:path>
              <a:path w="304165" h="321309">
                <a:moveTo>
                  <a:pt x="303917" y="283970"/>
                </a:moveTo>
                <a:lnTo>
                  <a:pt x="209470" y="283970"/>
                </a:lnTo>
                <a:lnTo>
                  <a:pt x="215391" y="300154"/>
                </a:lnTo>
                <a:lnTo>
                  <a:pt x="226070" y="311707"/>
                </a:lnTo>
                <a:lnTo>
                  <a:pt x="241506" y="318635"/>
                </a:lnTo>
                <a:lnTo>
                  <a:pt x="261698" y="320943"/>
                </a:lnTo>
                <a:lnTo>
                  <a:pt x="272031" y="320464"/>
                </a:lnTo>
                <a:lnTo>
                  <a:pt x="282513" y="319028"/>
                </a:lnTo>
                <a:lnTo>
                  <a:pt x="293143" y="316636"/>
                </a:lnTo>
                <a:lnTo>
                  <a:pt x="303917" y="313288"/>
                </a:lnTo>
                <a:lnTo>
                  <a:pt x="303917" y="283970"/>
                </a:lnTo>
                <a:close/>
              </a:path>
              <a:path w="304165" h="321309">
                <a:moveTo>
                  <a:pt x="271709" y="161387"/>
                </a:moveTo>
                <a:lnTo>
                  <a:pt x="204234" y="161387"/>
                </a:lnTo>
                <a:lnTo>
                  <a:pt x="204234" y="210071"/>
                </a:lnTo>
                <a:lnTo>
                  <a:pt x="202576" y="223687"/>
                </a:lnTo>
                <a:lnTo>
                  <a:pt x="177732" y="255238"/>
                </a:lnTo>
                <a:lnTo>
                  <a:pt x="129085" y="268148"/>
                </a:lnTo>
                <a:lnTo>
                  <a:pt x="281289" y="268148"/>
                </a:lnTo>
                <a:lnTo>
                  <a:pt x="276923" y="266368"/>
                </a:lnTo>
                <a:lnTo>
                  <a:pt x="274588" y="262882"/>
                </a:lnTo>
                <a:lnTo>
                  <a:pt x="272651" y="259342"/>
                </a:lnTo>
                <a:lnTo>
                  <a:pt x="271800" y="254046"/>
                </a:lnTo>
                <a:lnTo>
                  <a:pt x="271709" y="161387"/>
                </a:lnTo>
                <a:close/>
              </a:path>
              <a:path w="304165" h="321309">
                <a:moveTo>
                  <a:pt x="303917" y="266955"/>
                </a:moveTo>
                <a:lnTo>
                  <a:pt x="299205" y="267771"/>
                </a:lnTo>
                <a:lnTo>
                  <a:pt x="296158" y="268148"/>
                </a:lnTo>
                <a:lnTo>
                  <a:pt x="303917" y="268148"/>
                </a:lnTo>
                <a:lnTo>
                  <a:pt x="303917" y="266955"/>
                </a:lnTo>
                <a:close/>
              </a:path>
              <a:path w="304165" h="321309">
                <a:moveTo>
                  <a:pt x="149628" y="0"/>
                </a:moveTo>
                <a:lnTo>
                  <a:pt x="97391" y="5294"/>
                </a:lnTo>
                <a:lnTo>
                  <a:pt x="56940" y="21151"/>
                </a:lnTo>
                <a:lnTo>
                  <a:pt x="24364" y="54127"/>
                </a:lnTo>
                <a:lnTo>
                  <a:pt x="11130" y="101515"/>
                </a:lnTo>
                <a:lnTo>
                  <a:pt x="78081" y="101515"/>
                </a:lnTo>
                <a:lnTo>
                  <a:pt x="84041" y="80209"/>
                </a:lnTo>
                <a:lnTo>
                  <a:pt x="97264" y="64994"/>
                </a:lnTo>
                <a:lnTo>
                  <a:pt x="117758" y="55867"/>
                </a:lnTo>
                <a:lnTo>
                  <a:pt x="145534" y="52825"/>
                </a:lnTo>
                <a:lnTo>
                  <a:pt x="263553" y="52825"/>
                </a:lnTo>
                <a:lnTo>
                  <a:pt x="261999" y="48875"/>
                </a:lnTo>
                <a:lnTo>
                  <a:pt x="232924" y="19978"/>
                </a:lnTo>
                <a:lnTo>
                  <a:pt x="195666" y="4990"/>
                </a:lnTo>
                <a:lnTo>
                  <a:pt x="173743" y="1247"/>
                </a:lnTo>
                <a:lnTo>
                  <a:pt x="149628" y="0"/>
                </a:lnTo>
                <a:close/>
              </a:path>
            </a:pathLst>
          </a:custGeom>
          <a:solidFill>
            <a:srgbClr val="FFFFFF"/>
          </a:solidFill>
        </p:spPr>
        <p:txBody>
          <a:bodyPr wrap="square" lIns="0" tIns="0" rIns="0" bIns="0" rtlCol="0"/>
          <a:lstStyle/>
          <a:p>
            <a:endParaRPr/>
          </a:p>
        </p:txBody>
      </p:sp>
      <p:sp>
        <p:nvSpPr>
          <p:cNvPr id="42" name="object 42"/>
          <p:cNvSpPr/>
          <p:nvPr/>
        </p:nvSpPr>
        <p:spPr>
          <a:xfrm>
            <a:off x="19023440" y="812584"/>
            <a:ext cx="177800" cy="311785"/>
          </a:xfrm>
          <a:custGeom>
            <a:avLst/>
            <a:gdLst/>
            <a:ahLst/>
            <a:cxnLst/>
            <a:rect l="l" t="t" r="r" b="b"/>
            <a:pathLst>
              <a:path w="177800" h="311784">
                <a:moveTo>
                  <a:pt x="62793" y="8261"/>
                </a:moveTo>
                <a:lnTo>
                  <a:pt x="0" y="8261"/>
                </a:lnTo>
                <a:lnTo>
                  <a:pt x="0" y="311592"/>
                </a:lnTo>
                <a:lnTo>
                  <a:pt x="66835" y="311592"/>
                </a:lnTo>
                <a:lnTo>
                  <a:pt x="66835" y="167261"/>
                </a:lnTo>
                <a:lnTo>
                  <a:pt x="68353" y="144168"/>
                </a:lnTo>
                <a:lnTo>
                  <a:pt x="80423" y="105415"/>
                </a:lnTo>
                <a:lnTo>
                  <a:pt x="116891" y="69990"/>
                </a:lnTo>
                <a:lnTo>
                  <a:pt x="126449" y="66898"/>
                </a:lnTo>
                <a:lnTo>
                  <a:pt x="62793" y="66898"/>
                </a:lnTo>
                <a:lnTo>
                  <a:pt x="62793" y="8261"/>
                </a:lnTo>
                <a:close/>
              </a:path>
              <a:path w="177800" h="311784">
                <a:moveTo>
                  <a:pt x="156445" y="0"/>
                </a:moveTo>
                <a:lnTo>
                  <a:pt x="152529" y="0"/>
                </a:lnTo>
                <a:lnTo>
                  <a:pt x="138030" y="1322"/>
                </a:lnTo>
                <a:lnTo>
                  <a:pt x="96227" y="21130"/>
                </a:lnTo>
                <a:lnTo>
                  <a:pt x="68184" y="54584"/>
                </a:lnTo>
                <a:lnTo>
                  <a:pt x="63966" y="66898"/>
                </a:lnTo>
                <a:lnTo>
                  <a:pt x="126449" y="66898"/>
                </a:lnTo>
                <a:lnTo>
                  <a:pt x="132190" y="65041"/>
                </a:lnTo>
                <a:lnTo>
                  <a:pt x="149042" y="63390"/>
                </a:lnTo>
                <a:lnTo>
                  <a:pt x="177764" y="63390"/>
                </a:lnTo>
                <a:lnTo>
                  <a:pt x="177764" y="1790"/>
                </a:lnTo>
                <a:lnTo>
                  <a:pt x="164885" y="617"/>
                </a:lnTo>
                <a:lnTo>
                  <a:pt x="156445" y="0"/>
                </a:lnTo>
                <a:close/>
              </a:path>
              <a:path w="177800" h="311784">
                <a:moveTo>
                  <a:pt x="177764" y="63390"/>
                </a:moveTo>
                <a:lnTo>
                  <a:pt x="149042" y="63390"/>
                </a:lnTo>
                <a:lnTo>
                  <a:pt x="155649" y="63570"/>
                </a:lnTo>
                <a:lnTo>
                  <a:pt x="162637" y="64113"/>
                </a:lnTo>
                <a:lnTo>
                  <a:pt x="170105" y="65041"/>
                </a:lnTo>
                <a:lnTo>
                  <a:pt x="177764" y="66312"/>
                </a:lnTo>
                <a:lnTo>
                  <a:pt x="177764" y="63390"/>
                </a:lnTo>
                <a:close/>
              </a:path>
            </a:pathLst>
          </a:custGeom>
          <a:solidFill>
            <a:srgbClr val="FFFFFF"/>
          </a:solidFill>
        </p:spPr>
        <p:txBody>
          <a:bodyPr wrap="square" lIns="0" tIns="0" rIns="0" bIns="0" rtlCol="0"/>
          <a:lstStyle/>
          <a:p>
            <a:endParaRPr/>
          </a:p>
        </p:txBody>
      </p:sp>
      <p:sp>
        <p:nvSpPr>
          <p:cNvPr id="43" name="object 43"/>
          <p:cNvSpPr/>
          <p:nvPr/>
        </p:nvSpPr>
        <p:spPr>
          <a:xfrm>
            <a:off x="16633873" y="706548"/>
            <a:ext cx="291465" cy="417830"/>
          </a:xfrm>
          <a:custGeom>
            <a:avLst/>
            <a:gdLst/>
            <a:ahLst/>
            <a:cxnLst/>
            <a:rect l="l" t="t" r="r" b="b"/>
            <a:pathLst>
              <a:path w="291465" h="417830">
                <a:moveTo>
                  <a:pt x="291362" y="0"/>
                </a:moveTo>
                <a:lnTo>
                  <a:pt x="84583" y="0"/>
                </a:lnTo>
                <a:lnTo>
                  <a:pt x="83997" y="62"/>
                </a:lnTo>
                <a:lnTo>
                  <a:pt x="36480" y="8950"/>
                </a:lnTo>
                <a:lnTo>
                  <a:pt x="6277" y="45209"/>
                </a:lnTo>
                <a:lnTo>
                  <a:pt x="0" y="90049"/>
                </a:lnTo>
                <a:lnTo>
                  <a:pt x="94" y="417631"/>
                </a:lnTo>
                <a:lnTo>
                  <a:pt x="73924" y="417631"/>
                </a:lnTo>
                <a:lnTo>
                  <a:pt x="73924" y="232223"/>
                </a:lnTo>
                <a:lnTo>
                  <a:pt x="264861" y="232223"/>
                </a:lnTo>
                <a:lnTo>
                  <a:pt x="264861" y="172549"/>
                </a:lnTo>
                <a:lnTo>
                  <a:pt x="73924" y="172549"/>
                </a:lnTo>
                <a:lnTo>
                  <a:pt x="73924" y="63202"/>
                </a:lnTo>
                <a:lnTo>
                  <a:pt x="291362" y="63202"/>
                </a:lnTo>
                <a:lnTo>
                  <a:pt x="291362" y="0"/>
                </a:lnTo>
                <a:close/>
              </a:path>
            </a:pathLst>
          </a:custGeom>
          <a:solidFill>
            <a:srgbClr val="FFFFFF"/>
          </a:solidFill>
        </p:spPr>
        <p:txBody>
          <a:bodyPr wrap="square" lIns="0" tIns="0" rIns="0" bIns="0" rtlCol="0"/>
          <a:lstStyle/>
          <a:p>
            <a:endParaRPr/>
          </a:p>
        </p:txBody>
      </p:sp>
      <p:sp>
        <p:nvSpPr>
          <p:cNvPr id="44" name="object 44"/>
          <p:cNvSpPr/>
          <p:nvPr/>
        </p:nvSpPr>
        <p:spPr>
          <a:xfrm>
            <a:off x="18934937" y="2714066"/>
            <a:ext cx="31115" cy="26670"/>
          </a:xfrm>
          <a:custGeom>
            <a:avLst/>
            <a:gdLst/>
            <a:ahLst/>
            <a:cxnLst/>
            <a:rect l="l" t="t" r="r" b="b"/>
            <a:pathLst>
              <a:path w="31115" h="26669">
                <a:moveTo>
                  <a:pt x="17894" y="0"/>
                </a:moveTo>
                <a:lnTo>
                  <a:pt x="0" y="0"/>
                </a:lnTo>
                <a:lnTo>
                  <a:pt x="0" y="26114"/>
                </a:lnTo>
                <a:lnTo>
                  <a:pt x="24742" y="26114"/>
                </a:lnTo>
                <a:lnTo>
                  <a:pt x="30564" y="21716"/>
                </a:lnTo>
                <a:lnTo>
                  <a:pt x="30564" y="8366"/>
                </a:lnTo>
                <a:lnTo>
                  <a:pt x="29077" y="5088"/>
                </a:lnTo>
                <a:lnTo>
                  <a:pt x="26177" y="3036"/>
                </a:lnTo>
                <a:lnTo>
                  <a:pt x="23161" y="1026"/>
                </a:lnTo>
                <a:lnTo>
                  <a:pt x="17894" y="0"/>
                </a:lnTo>
                <a:close/>
              </a:path>
            </a:pathLst>
          </a:custGeom>
          <a:solidFill>
            <a:srgbClr val="FFFFFF"/>
          </a:solidFill>
        </p:spPr>
        <p:txBody>
          <a:bodyPr wrap="square" lIns="0" tIns="0" rIns="0" bIns="0" rtlCol="0"/>
          <a:lstStyle/>
          <a:p>
            <a:endParaRPr/>
          </a:p>
        </p:txBody>
      </p:sp>
      <p:sp>
        <p:nvSpPr>
          <p:cNvPr id="45" name="object 45"/>
          <p:cNvSpPr/>
          <p:nvPr/>
        </p:nvSpPr>
        <p:spPr>
          <a:xfrm>
            <a:off x="16536770" y="2680077"/>
            <a:ext cx="2694940" cy="135890"/>
          </a:xfrm>
          <a:custGeom>
            <a:avLst/>
            <a:gdLst/>
            <a:ahLst/>
            <a:cxnLst/>
            <a:rect l="l" t="t" r="r" b="b"/>
            <a:pathLst>
              <a:path w="2694940" h="135890">
                <a:moveTo>
                  <a:pt x="2673635" y="0"/>
                </a:moveTo>
                <a:lnTo>
                  <a:pt x="65139" y="0"/>
                </a:lnTo>
                <a:lnTo>
                  <a:pt x="52019" y="2376"/>
                </a:lnTo>
                <a:lnTo>
                  <a:pt x="24679" y="29590"/>
                </a:lnTo>
                <a:lnTo>
                  <a:pt x="1842" y="111944"/>
                </a:lnTo>
                <a:lnTo>
                  <a:pt x="0" y="118718"/>
                </a:lnTo>
                <a:lnTo>
                  <a:pt x="1057" y="124561"/>
                </a:lnTo>
                <a:lnTo>
                  <a:pt x="4512" y="128959"/>
                </a:lnTo>
                <a:lnTo>
                  <a:pt x="7989" y="133273"/>
                </a:lnTo>
                <a:lnTo>
                  <a:pt x="13936" y="135692"/>
                </a:lnTo>
                <a:lnTo>
                  <a:pt x="2629333" y="135692"/>
                </a:lnTo>
                <a:lnTo>
                  <a:pt x="2642390" y="133320"/>
                </a:lnTo>
                <a:lnTo>
                  <a:pt x="2652498" y="127933"/>
                </a:lnTo>
                <a:lnTo>
                  <a:pt x="2531881" y="127933"/>
                </a:lnTo>
                <a:lnTo>
                  <a:pt x="2522608" y="127253"/>
                </a:lnTo>
                <a:lnTo>
                  <a:pt x="2517367" y="126153"/>
                </a:lnTo>
                <a:lnTo>
                  <a:pt x="2245942" y="126153"/>
                </a:lnTo>
                <a:lnTo>
                  <a:pt x="2245942" y="13172"/>
                </a:lnTo>
                <a:lnTo>
                  <a:pt x="2517898" y="13172"/>
                </a:lnTo>
                <a:lnTo>
                  <a:pt x="2523902" y="11972"/>
                </a:lnTo>
                <a:lnTo>
                  <a:pt x="2533200" y="11413"/>
                </a:lnTo>
                <a:lnTo>
                  <a:pt x="2693425" y="11413"/>
                </a:lnTo>
                <a:lnTo>
                  <a:pt x="2693373" y="11120"/>
                </a:lnTo>
                <a:lnTo>
                  <a:pt x="2689939" y="6711"/>
                </a:lnTo>
                <a:lnTo>
                  <a:pt x="2686483" y="2450"/>
                </a:lnTo>
                <a:lnTo>
                  <a:pt x="2680724" y="52"/>
                </a:lnTo>
                <a:lnTo>
                  <a:pt x="2673635" y="0"/>
                </a:lnTo>
                <a:close/>
              </a:path>
              <a:path w="2694940" h="135890">
                <a:moveTo>
                  <a:pt x="2535535" y="32197"/>
                </a:moveTo>
                <a:lnTo>
                  <a:pt x="2530383" y="32197"/>
                </a:lnTo>
                <a:lnTo>
                  <a:pt x="2526310" y="33014"/>
                </a:lnTo>
                <a:lnTo>
                  <a:pt x="2523357" y="34805"/>
                </a:lnTo>
                <a:lnTo>
                  <a:pt x="2520373" y="36532"/>
                </a:lnTo>
                <a:lnTo>
                  <a:pt x="2518939" y="38752"/>
                </a:lnTo>
                <a:lnTo>
                  <a:pt x="2518939" y="45841"/>
                </a:lnTo>
                <a:lnTo>
                  <a:pt x="2523828" y="49967"/>
                </a:lnTo>
                <a:lnTo>
                  <a:pt x="2543879" y="57819"/>
                </a:lnTo>
                <a:lnTo>
                  <a:pt x="2551938" y="61191"/>
                </a:lnTo>
                <a:lnTo>
                  <a:pt x="2576759" y="93180"/>
                </a:lnTo>
                <a:lnTo>
                  <a:pt x="2576079" y="100138"/>
                </a:lnTo>
                <a:lnTo>
                  <a:pt x="2542722" y="127299"/>
                </a:lnTo>
                <a:lnTo>
                  <a:pt x="2531881" y="127933"/>
                </a:lnTo>
                <a:lnTo>
                  <a:pt x="2652498" y="127933"/>
                </a:lnTo>
                <a:lnTo>
                  <a:pt x="2654436" y="126900"/>
                </a:lnTo>
                <a:lnTo>
                  <a:pt x="2664052" y="117479"/>
                </a:lnTo>
                <a:lnTo>
                  <a:pt x="2669824" y="106101"/>
                </a:lnTo>
                <a:lnTo>
                  <a:pt x="2687382" y="42616"/>
                </a:lnTo>
                <a:lnTo>
                  <a:pt x="2571544" y="42616"/>
                </a:lnTo>
                <a:lnTo>
                  <a:pt x="2560895" y="38051"/>
                </a:lnTo>
                <a:lnTo>
                  <a:pt x="2551345" y="34796"/>
                </a:lnTo>
                <a:lnTo>
                  <a:pt x="2542891" y="32846"/>
                </a:lnTo>
                <a:lnTo>
                  <a:pt x="2535535" y="32197"/>
                </a:lnTo>
                <a:close/>
              </a:path>
              <a:path w="2694940" h="135890">
                <a:moveTo>
                  <a:pt x="2369980" y="13172"/>
                </a:moveTo>
                <a:lnTo>
                  <a:pt x="2328724" y="13172"/>
                </a:lnTo>
                <a:lnTo>
                  <a:pt x="2328724" y="33988"/>
                </a:lnTo>
                <a:lnTo>
                  <a:pt x="2274182" y="33988"/>
                </a:lnTo>
                <a:lnTo>
                  <a:pt x="2274182" y="57705"/>
                </a:lnTo>
                <a:lnTo>
                  <a:pt x="2326065" y="57705"/>
                </a:lnTo>
                <a:lnTo>
                  <a:pt x="2326065" y="78489"/>
                </a:lnTo>
                <a:lnTo>
                  <a:pt x="2274182" y="78489"/>
                </a:lnTo>
                <a:lnTo>
                  <a:pt x="2274182" y="105389"/>
                </a:lnTo>
                <a:lnTo>
                  <a:pt x="2330044" y="105389"/>
                </a:lnTo>
                <a:lnTo>
                  <a:pt x="2330044" y="126153"/>
                </a:lnTo>
                <a:lnTo>
                  <a:pt x="2369980" y="126153"/>
                </a:lnTo>
                <a:lnTo>
                  <a:pt x="2369980" y="13172"/>
                </a:lnTo>
                <a:close/>
              </a:path>
              <a:path w="2694940" h="135890">
                <a:moveTo>
                  <a:pt x="2517898" y="13172"/>
                </a:moveTo>
                <a:lnTo>
                  <a:pt x="2419455" y="13172"/>
                </a:lnTo>
                <a:lnTo>
                  <a:pt x="2428144" y="13798"/>
                </a:lnTo>
                <a:lnTo>
                  <a:pt x="2435762" y="15676"/>
                </a:lnTo>
                <a:lnTo>
                  <a:pt x="2457893" y="46815"/>
                </a:lnTo>
                <a:lnTo>
                  <a:pt x="2457284" y="53510"/>
                </a:lnTo>
                <a:lnTo>
                  <a:pt x="2428964" y="80265"/>
                </a:lnTo>
                <a:lnTo>
                  <a:pt x="2420596" y="80898"/>
                </a:lnTo>
                <a:lnTo>
                  <a:pt x="2398178" y="80898"/>
                </a:lnTo>
                <a:lnTo>
                  <a:pt x="2398178" y="126153"/>
                </a:lnTo>
                <a:lnTo>
                  <a:pt x="2517367" y="126153"/>
                </a:lnTo>
                <a:lnTo>
                  <a:pt x="2512930" y="125221"/>
                </a:lnTo>
                <a:lnTo>
                  <a:pt x="2502845" y="121846"/>
                </a:lnTo>
                <a:lnTo>
                  <a:pt x="2492353" y="117137"/>
                </a:lnTo>
                <a:lnTo>
                  <a:pt x="2492353" y="92866"/>
                </a:lnTo>
                <a:lnTo>
                  <a:pt x="2547629" y="92866"/>
                </a:lnTo>
                <a:lnTo>
                  <a:pt x="2547629" y="92039"/>
                </a:lnTo>
                <a:lnTo>
                  <a:pt x="2542330" y="87588"/>
                </a:lnTo>
                <a:lnTo>
                  <a:pt x="2514394" y="76500"/>
                </a:lnTo>
                <a:lnTo>
                  <a:pt x="2510237" y="74772"/>
                </a:lnTo>
                <a:lnTo>
                  <a:pt x="2489714" y="50092"/>
                </a:lnTo>
                <a:lnTo>
                  <a:pt x="2489714" y="44030"/>
                </a:lnTo>
                <a:lnTo>
                  <a:pt x="2515546" y="13642"/>
                </a:lnTo>
                <a:lnTo>
                  <a:pt x="2517898" y="13172"/>
                </a:lnTo>
                <a:close/>
              </a:path>
              <a:path w="2694940" h="135890">
                <a:moveTo>
                  <a:pt x="2547629" y="92866"/>
                </a:moveTo>
                <a:lnTo>
                  <a:pt x="2492353" y="92866"/>
                </a:lnTo>
                <a:lnTo>
                  <a:pt x="2500520" y="98133"/>
                </a:lnTo>
                <a:lnTo>
                  <a:pt x="2507431" y="101797"/>
                </a:lnTo>
                <a:lnTo>
                  <a:pt x="2512939" y="104017"/>
                </a:lnTo>
                <a:lnTo>
                  <a:pt x="2518436" y="106101"/>
                </a:lnTo>
                <a:lnTo>
                  <a:pt x="2524174" y="107148"/>
                </a:lnTo>
                <a:lnTo>
                  <a:pt x="2541796" y="107148"/>
                </a:lnTo>
                <a:lnTo>
                  <a:pt x="2547629" y="103630"/>
                </a:lnTo>
                <a:lnTo>
                  <a:pt x="2547629" y="92866"/>
                </a:lnTo>
                <a:close/>
              </a:path>
              <a:path w="2694940" h="135890">
                <a:moveTo>
                  <a:pt x="2693425" y="11413"/>
                </a:moveTo>
                <a:lnTo>
                  <a:pt x="2533200" y="11413"/>
                </a:lnTo>
                <a:lnTo>
                  <a:pt x="2542612" y="11974"/>
                </a:lnTo>
                <a:lnTo>
                  <a:pt x="2552140" y="13659"/>
                </a:lnTo>
                <a:lnTo>
                  <a:pt x="2561785" y="16466"/>
                </a:lnTo>
                <a:lnTo>
                  <a:pt x="2571544" y="20397"/>
                </a:lnTo>
                <a:lnTo>
                  <a:pt x="2571544" y="42616"/>
                </a:lnTo>
                <a:lnTo>
                  <a:pt x="2687382" y="42616"/>
                </a:lnTo>
                <a:lnTo>
                  <a:pt x="2694420" y="17067"/>
                </a:lnTo>
                <a:lnTo>
                  <a:pt x="2693425" y="11413"/>
                </a:lnTo>
                <a:close/>
              </a:path>
            </a:pathLst>
          </a:custGeom>
          <a:solidFill>
            <a:srgbClr val="FFFFFF"/>
          </a:solidFill>
        </p:spPr>
        <p:txBody>
          <a:bodyPr wrap="square" lIns="0" tIns="0" rIns="0" bIns="0" rtlCol="0"/>
          <a:lstStyle/>
          <a:p>
            <a:endParaRPr/>
          </a:p>
        </p:txBody>
      </p:sp>
      <p:sp>
        <p:nvSpPr>
          <p:cNvPr id="46" name="object 46"/>
          <p:cNvSpPr/>
          <p:nvPr/>
        </p:nvSpPr>
        <p:spPr>
          <a:xfrm>
            <a:off x="16536773" y="2680074"/>
            <a:ext cx="2694940" cy="135890"/>
          </a:xfrm>
          <a:custGeom>
            <a:avLst/>
            <a:gdLst/>
            <a:ahLst/>
            <a:cxnLst/>
            <a:rect l="l" t="t" r="r" b="b"/>
            <a:pathLst>
              <a:path w="2694940" h="135890">
                <a:moveTo>
                  <a:pt x="2673625" y="0"/>
                </a:moveTo>
                <a:lnTo>
                  <a:pt x="65139" y="0"/>
                </a:lnTo>
                <a:lnTo>
                  <a:pt x="52019" y="2378"/>
                </a:lnTo>
                <a:lnTo>
                  <a:pt x="24669" y="29601"/>
                </a:lnTo>
                <a:lnTo>
                  <a:pt x="1842" y="111954"/>
                </a:lnTo>
                <a:lnTo>
                  <a:pt x="0" y="118680"/>
                </a:lnTo>
                <a:lnTo>
                  <a:pt x="1047" y="124572"/>
                </a:lnTo>
                <a:lnTo>
                  <a:pt x="4502" y="128969"/>
                </a:lnTo>
                <a:lnTo>
                  <a:pt x="7978" y="133273"/>
                </a:lnTo>
                <a:lnTo>
                  <a:pt x="13926" y="135692"/>
                </a:lnTo>
                <a:lnTo>
                  <a:pt x="2629333" y="135692"/>
                </a:lnTo>
                <a:lnTo>
                  <a:pt x="2642385" y="133320"/>
                </a:lnTo>
                <a:lnTo>
                  <a:pt x="2652490" y="127933"/>
                </a:lnTo>
                <a:lnTo>
                  <a:pt x="2531870" y="127933"/>
                </a:lnTo>
                <a:lnTo>
                  <a:pt x="2522602" y="127253"/>
                </a:lnTo>
                <a:lnTo>
                  <a:pt x="2517362" y="126153"/>
                </a:lnTo>
                <a:lnTo>
                  <a:pt x="2245931" y="126153"/>
                </a:lnTo>
                <a:lnTo>
                  <a:pt x="2245931" y="13172"/>
                </a:lnTo>
                <a:lnTo>
                  <a:pt x="2517892" y="13172"/>
                </a:lnTo>
                <a:lnTo>
                  <a:pt x="2523896" y="11972"/>
                </a:lnTo>
                <a:lnTo>
                  <a:pt x="2533189" y="11413"/>
                </a:lnTo>
                <a:lnTo>
                  <a:pt x="2693413" y="11413"/>
                </a:lnTo>
                <a:lnTo>
                  <a:pt x="2693363" y="11130"/>
                </a:lnTo>
                <a:lnTo>
                  <a:pt x="2689939" y="6711"/>
                </a:lnTo>
                <a:lnTo>
                  <a:pt x="2686483" y="2460"/>
                </a:lnTo>
                <a:lnTo>
                  <a:pt x="2680714" y="52"/>
                </a:lnTo>
                <a:lnTo>
                  <a:pt x="2673625" y="0"/>
                </a:lnTo>
                <a:close/>
              </a:path>
              <a:path w="2694940" h="135890">
                <a:moveTo>
                  <a:pt x="2535524" y="32197"/>
                </a:moveTo>
                <a:lnTo>
                  <a:pt x="2530383" y="32197"/>
                </a:lnTo>
                <a:lnTo>
                  <a:pt x="2526310" y="33025"/>
                </a:lnTo>
                <a:lnTo>
                  <a:pt x="2523357" y="34815"/>
                </a:lnTo>
                <a:lnTo>
                  <a:pt x="2520363" y="36532"/>
                </a:lnTo>
                <a:lnTo>
                  <a:pt x="2518939" y="38763"/>
                </a:lnTo>
                <a:lnTo>
                  <a:pt x="2518939" y="45841"/>
                </a:lnTo>
                <a:lnTo>
                  <a:pt x="2523818" y="49977"/>
                </a:lnTo>
                <a:lnTo>
                  <a:pt x="2543874" y="57821"/>
                </a:lnTo>
                <a:lnTo>
                  <a:pt x="2551936" y="61197"/>
                </a:lnTo>
                <a:lnTo>
                  <a:pt x="2576748" y="93190"/>
                </a:lnTo>
                <a:lnTo>
                  <a:pt x="2576070" y="100149"/>
                </a:lnTo>
                <a:lnTo>
                  <a:pt x="2542711" y="127301"/>
                </a:lnTo>
                <a:lnTo>
                  <a:pt x="2531870" y="127933"/>
                </a:lnTo>
                <a:lnTo>
                  <a:pt x="2652490" y="127933"/>
                </a:lnTo>
                <a:lnTo>
                  <a:pt x="2654428" y="126900"/>
                </a:lnTo>
                <a:lnTo>
                  <a:pt x="2664046" y="117479"/>
                </a:lnTo>
                <a:lnTo>
                  <a:pt x="2669824" y="106101"/>
                </a:lnTo>
                <a:lnTo>
                  <a:pt x="2687379" y="42626"/>
                </a:lnTo>
                <a:lnTo>
                  <a:pt x="2571544" y="42626"/>
                </a:lnTo>
                <a:lnTo>
                  <a:pt x="2560894" y="38059"/>
                </a:lnTo>
                <a:lnTo>
                  <a:pt x="2551339" y="34801"/>
                </a:lnTo>
                <a:lnTo>
                  <a:pt x="2542883" y="32848"/>
                </a:lnTo>
                <a:lnTo>
                  <a:pt x="2535524" y="32197"/>
                </a:lnTo>
                <a:close/>
              </a:path>
              <a:path w="2694940" h="135890">
                <a:moveTo>
                  <a:pt x="2369969" y="13172"/>
                </a:moveTo>
                <a:lnTo>
                  <a:pt x="2328724" y="13172"/>
                </a:lnTo>
                <a:lnTo>
                  <a:pt x="2328724" y="33988"/>
                </a:lnTo>
                <a:lnTo>
                  <a:pt x="2274182" y="33988"/>
                </a:lnTo>
                <a:lnTo>
                  <a:pt x="2274182" y="57705"/>
                </a:lnTo>
                <a:lnTo>
                  <a:pt x="2326054" y="57705"/>
                </a:lnTo>
                <a:lnTo>
                  <a:pt x="2326054" y="78489"/>
                </a:lnTo>
                <a:lnTo>
                  <a:pt x="2274182" y="78489"/>
                </a:lnTo>
                <a:lnTo>
                  <a:pt x="2274182" y="105399"/>
                </a:lnTo>
                <a:lnTo>
                  <a:pt x="2330044" y="105399"/>
                </a:lnTo>
                <a:lnTo>
                  <a:pt x="2330044" y="126153"/>
                </a:lnTo>
                <a:lnTo>
                  <a:pt x="2369969" y="126153"/>
                </a:lnTo>
                <a:lnTo>
                  <a:pt x="2369969" y="13172"/>
                </a:lnTo>
                <a:close/>
              </a:path>
              <a:path w="2694940" h="135890">
                <a:moveTo>
                  <a:pt x="2517892" y="13172"/>
                </a:moveTo>
                <a:lnTo>
                  <a:pt x="2419455" y="13172"/>
                </a:lnTo>
                <a:lnTo>
                  <a:pt x="2428142" y="13799"/>
                </a:lnTo>
                <a:lnTo>
                  <a:pt x="2435758" y="15680"/>
                </a:lnTo>
                <a:lnTo>
                  <a:pt x="2457893" y="46815"/>
                </a:lnTo>
                <a:lnTo>
                  <a:pt x="2457282" y="53516"/>
                </a:lnTo>
                <a:lnTo>
                  <a:pt x="2428964" y="80265"/>
                </a:lnTo>
                <a:lnTo>
                  <a:pt x="2420596" y="80898"/>
                </a:lnTo>
                <a:lnTo>
                  <a:pt x="2398167" y="80898"/>
                </a:lnTo>
                <a:lnTo>
                  <a:pt x="2398167" y="126153"/>
                </a:lnTo>
                <a:lnTo>
                  <a:pt x="2517362" y="126153"/>
                </a:lnTo>
                <a:lnTo>
                  <a:pt x="2512924" y="125221"/>
                </a:lnTo>
                <a:lnTo>
                  <a:pt x="2502840" y="121846"/>
                </a:lnTo>
                <a:lnTo>
                  <a:pt x="2492353" y="117137"/>
                </a:lnTo>
                <a:lnTo>
                  <a:pt x="2492353" y="92876"/>
                </a:lnTo>
                <a:lnTo>
                  <a:pt x="2547629" y="92876"/>
                </a:lnTo>
                <a:lnTo>
                  <a:pt x="2547629" y="92039"/>
                </a:lnTo>
                <a:lnTo>
                  <a:pt x="2542320" y="87588"/>
                </a:lnTo>
                <a:lnTo>
                  <a:pt x="2514394" y="76500"/>
                </a:lnTo>
                <a:lnTo>
                  <a:pt x="2510237" y="74772"/>
                </a:lnTo>
                <a:lnTo>
                  <a:pt x="2489714" y="50092"/>
                </a:lnTo>
                <a:lnTo>
                  <a:pt x="2489714" y="44040"/>
                </a:lnTo>
                <a:lnTo>
                  <a:pt x="2515541" y="13642"/>
                </a:lnTo>
                <a:lnTo>
                  <a:pt x="2517892" y="13172"/>
                </a:lnTo>
                <a:close/>
              </a:path>
              <a:path w="2694940" h="135890">
                <a:moveTo>
                  <a:pt x="2547629" y="92876"/>
                </a:moveTo>
                <a:lnTo>
                  <a:pt x="2492353" y="92876"/>
                </a:lnTo>
                <a:lnTo>
                  <a:pt x="2500520" y="98143"/>
                </a:lnTo>
                <a:lnTo>
                  <a:pt x="2507431" y="101797"/>
                </a:lnTo>
                <a:lnTo>
                  <a:pt x="2512928" y="104017"/>
                </a:lnTo>
                <a:lnTo>
                  <a:pt x="2518436" y="106101"/>
                </a:lnTo>
                <a:lnTo>
                  <a:pt x="2524174" y="107159"/>
                </a:lnTo>
                <a:lnTo>
                  <a:pt x="2541796" y="107159"/>
                </a:lnTo>
                <a:lnTo>
                  <a:pt x="2547629" y="103640"/>
                </a:lnTo>
                <a:lnTo>
                  <a:pt x="2547629" y="92876"/>
                </a:lnTo>
                <a:close/>
              </a:path>
              <a:path w="2694940" h="135890">
                <a:moveTo>
                  <a:pt x="2693413" y="11413"/>
                </a:moveTo>
                <a:lnTo>
                  <a:pt x="2533189" y="11413"/>
                </a:lnTo>
                <a:lnTo>
                  <a:pt x="2542603" y="11974"/>
                </a:lnTo>
                <a:lnTo>
                  <a:pt x="2552135" y="13659"/>
                </a:lnTo>
                <a:lnTo>
                  <a:pt x="2561783" y="16466"/>
                </a:lnTo>
                <a:lnTo>
                  <a:pt x="2571544" y="20397"/>
                </a:lnTo>
                <a:lnTo>
                  <a:pt x="2571544" y="42626"/>
                </a:lnTo>
                <a:lnTo>
                  <a:pt x="2687379" y="42626"/>
                </a:lnTo>
                <a:lnTo>
                  <a:pt x="2694420" y="17067"/>
                </a:lnTo>
                <a:lnTo>
                  <a:pt x="2693413" y="11413"/>
                </a:lnTo>
                <a:close/>
              </a:path>
            </a:pathLst>
          </a:custGeom>
          <a:solidFill>
            <a:srgbClr val="FFFFFF"/>
          </a:solidFill>
        </p:spPr>
        <p:txBody>
          <a:bodyPr wrap="square" lIns="0" tIns="0" rIns="0" bIns="0" rtlCol="0"/>
          <a:lstStyle/>
          <a:p>
            <a:endParaRPr/>
          </a:p>
        </p:txBody>
      </p:sp>
      <p:sp>
        <p:nvSpPr>
          <p:cNvPr id="49" name="object 7"/>
          <p:cNvSpPr/>
          <p:nvPr/>
        </p:nvSpPr>
        <p:spPr>
          <a:xfrm>
            <a:off x="549066" y="511595"/>
            <a:ext cx="1003603" cy="977635"/>
          </a:xfrm>
          <a:prstGeom prst="rect">
            <a:avLst/>
          </a:prstGeom>
          <a:blipFill>
            <a:blip r:embed="rId6" cstate="print"/>
            <a:stretch>
              <a:fillRect/>
            </a:stretch>
          </a:blipFill>
        </p:spPr>
        <p:txBody>
          <a:bodyPr wrap="square" lIns="0" tIns="0" rIns="0" bIns="0" rtlCol="0"/>
          <a:lstStyle/>
          <a:p>
            <a:endParaRPr/>
          </a:p>
        </p:txBody>
      </p:sp>
      <p:sp>
        <p:nvSpPr>
          <p:cNvPr id="51" name="object 9"/>
          <p:cNvSpPr/>
          <p:nvPr/>
        </p:nvSpPr>
        <p:spPr>
          <a:xfrm>
            <a:off x="1477195" y="176527"/>
            <a:ext cx="305435" cy="1510665"/>
          </a:xfrm>
          <a:custGeom>
            <a:avLst/>
            <a:gdLst/>
            <a:ahLst/>
            <a:cxnLst/>
            <a:rect l="l" t="t" r="r" b="b"/>
            <a:pathLst>
              <a:path w="305435" h="1510664">
                <a:moveTo>
                  <a:pt x="304985" y="0"/>
                </a:moveTo>
                <a:lnTo>
                  <a:pt x="0" y="0"/>
                </a:lnTo>
                <a:lnTo>
                  <a:pt x="0" y="1510613"/>
                </a:lnTo>
                <a:lnTo>
                  <a:pt x="304985" y="1510613"/>
                </a:lnTo>
                <a:lnTo>
                  <a:pt x="304985" y="0"/>
                </a:lnTo>
                <a:close/>
              </a:path>
            </a:pathLst>
          </a:custGeom>
          <a:solidFill>
            <a:srgbClr val="FFFFFF"/>
          </a:solidFill>
        </p:spPr>
        <p:txBody>
          <a:bodyPr wrap="square" lIns="0" tIns="0" rIns="0" bIns="0" rtlCol="0"/>
          <a:lstStyle/>
          <a:p>
            <a:endParaRPr/>
          </a:p>
        </p:txBody>
      </p:sp>
      <p:sp>
        <p:nvSpPr>
          <p:cNvPr id="52" name="object 10"/>
          <p:cNvSpPr/>
          <p:nvPr/>
        </p:nvSpPr>
        <p:spPr>
          <a:xfrm>
            <a:off x="1468284" y="259687"/>
            <a:ext cx="168392" cy="1510613"/>
          </a:xfrm>
          <a:prstGeom prst="rect">
            <a:avLst/>
          </a:prstGeom>
          <a:blipFill>
            <a:blip r:embed="rId7" cstate="print"/>
            <a:stretch>
              <a:fillRect/>
            </a:stretch>
          </a:blipFill>
        </p:spPr>
        <p:txBody>
          <a:bodyPr wrap="square" lIns="0" tIns="0" rIns="0" bIns="0" rtlCol="0"/>
          <a:lstStyle/>
          <a:p>
            <a:endParaRPr/>
          </a:p>
        </p:txBody>
      </p:sp>
      <p:sp>
        <p:nvSpPr>
          <p:cNvPr id="53" name="object 11"/>
          <p:cNvSpPr/>
          <p:nvPr/>
        </p:nvSpPr>
        <p:spPr>
          <a:xfrm>
            <a:off x="1762250" y="551724"/>
            <a:ext cx="305435" cy="1510665"/>
          </a:xfrm>
          <a:custGeom>
            <a:avLst/>
            <a:gdLst/>
            <a:ahLst/>
            <a:cxnLst/>
            <a:rect l="l" t="t" r="r" b="b"/>
            <a:pathLst>
              <a:path w="305435" h="1510664">
                <a:moveTo>
                  <a:pt x="304985" y="0"/>
                </a:moveTo>
                <a:lnTo>
                  <a:pt x="0" y="0"/>
                </a:lnTo>
                <a:lnTo>
                  <a:pt x="0" y="1510613"/>
                </a:lnTo>
                <a:lnTo>
                  <a:pt x="304985" y="1510613"/>
                </a:lnTo>
                <a:lnTo>
                  <a:pt x="304985" y="0"/>
                </a:lnTo>
                <a:close/>
              </a:path>
            </a:pathLst>
          </a:custGeom>
          <a:solidFill>
            <a:srgbClr val="FFFFFF"/>
          </a:solidFill>
        </p:spPr>
        <p:txBody>
          <a:bodyPr wrap="square" lIns="0" tIns="0" rIns="0" bIns="0" rtlCol="0"/>
          <a:lstStyle/>
          <a:p>
            <a:endParaRPr/>
          </a:p>
        </p:txBody>
      </p:sp>
      <p:sp>
        <p:nvSpPr>
          <p:cNvPr id="66" name="object 29"/>
          <p:cNvSpPr txBox="1"/>
          <p:nvPr/>
        </p:nvSpPr>
        <p:spPr>
          <a:xfrm>
            <a:off x="9061041" y="9115537"/>
            <a:ext cx="10591800" cy="738664"/>
          </a:xfrm>
          <a:prstGeom prst="rect">
            <a:avLst/>
          </a:prstGeom>
        </p:spPr>
        <p:txBody>
          <a:bodyPr vert="horz" wrap="square" lIns="0" tIns="0" rIns="0" bIns="0" rtlCol="0">
            <a:spAutoFit/>
          </a:bodyPr>
          <a:lstStyle/>
          <a:p>
            <a:pPr algn="r">
              <a:defRPr/>
            </a:pPr>
            <a:r>
              <a:rPr lang="es-ES" sz="2400" dirty="0">
                <a:solidFill>
                  <a:srgbClr val="1F497D"/>
                </a:solidFill>
              </a:rPr>
              <a:t>Gestión Satisfacción de Usuarios</a:t>
            </a:r>
          </a:p>
          <a:p>
            <a:pPr algn="r">
              <a:defRPr/>
            </a:pPr>
            <a:r>
              <a:rPr lang="es-CO" sz="2400" dirty="0">
                <a:solidFill>
                  <a:srgbClr val="1C4583"/>
                </a:solidFill>
              </a:rPr>
              <a:t>Fuente: Reporte Discoverer Quejas y Reclamos Comportamiento Mensual (2020)</a:t>
            </a:r>
            <a:endParaRPr lang="es-ES" sz="2400" dirty="0">
              <a:solidFill>
                <a:srgbClr val="1C4583"/>
              </a:solidFill>
            </a:endParaRPr>
          </a:p>
        </p:txBody>
      </p:sp>
      <p:sp>
        <p:nvSpPr>
          <p:cNvPr id="47" name="object 2"/>
          <p:cNvSpPr txBox="1">
            <a:spLocks/>
          </p:cNvSpPr>
          <p:nvPr/>
        </p:nvSpPr>
        <p:spPr>
          <a:xfrm>
            <a:off x="1706997" y="471989"/>
            <a:ext cx="13597587" cy="1029128"/>
          </a:xfrm>
          <a:prstGeom prst="rect">
            <a:avLst/>
          </a:prstGeom>
        </p:spPr>
        <p:txBody>
          <a:bodyPr vert="horz" wrap="square" lIns="0" tIns="13335" rIns="0" bIns="0" rtlCol="0">
            <a:spAutoFit/>
          </a:bodyPr>
          <a:lstStyle>
            <a:lvl1pPr>
              <a:defRPr sz="9550" b="1" i="0">
                <a:solidFill>
                  <a:schemeClr val="bg1"/>
                </a:solidFill>
                <a:latin typeface="Calibri"/>
                <a:ea typeface="+mj-ea"/>
                <a:cs typeface="Calibri"/>
              </a:defRPr>
            </a:lvl1pPr>
          </a:lstStyle>
          <a:p>
            <a:r>
              <a:rPr lang="es-CO" sz="6600" dirty="0">
                <a:solidFill>
                  <a:schemeClr val="tx2"/>
                </a:solidFill>
              </a:rPr>
              <a:t>Compartamiento Quejas, reclamos PBS</a:t>
            </a:r>
            <a:endParaRPr lang="es-ES" sz="6600" dirty="0">
              <a:solidFill>
                <a:schemeClr val="tx2"/>
              </a:solidFill>
            </a:endParaRPr>
          </a:p>
        </p:txBody>
      </p:sp>
      <p:grpSp>
        <p:nvGrpSpPr>
          <p:cNvPr id="55" name="Grupo 54">
            <a:extLst>
              <a:ext uri="{FF2B5EF4-FFF2-40B4-BE49-F238E27FC236}">
                <a16:creationId xmlns:a16="http://schemas.microsoft.com/office/drawing/2014/main" xmlns="" id="{40782AAD-2627-4DBF-9737-D83482444CCB}"/>
              </a:ext>
            </a:extLst>
          </p:cNvPr>
          <p:cNvGrpSpPr/>
          <p:nvPr/>
        </p:nvGrpSpPr>
        <p:grpSpPr>
          <a:xfrm>
            <a:off x="16681450" y="0"/>
            <a:ext cx="3422649" cy="2086450"/>
            <a:chOff x="15391902" y="0"/>
            <a:chExt cx="4712197" cy="2816664"/>
          </a:xfrm>
        </p:grpSpPr>
        <p:sp>
          <p:nvSpPr>
            <p:cNvPr id="56" name="object 27">
              <a:extLst>
                <a:ext uri="{FF2B5EF4-FFF2-40B4-BE49-F238E27FC236}">
                  <a16:creationId xmlns:a16="http://schemas.microsoft.com/office/drawing/2014/main" xmlns="" id="{C4E6AF14-9BC6-41D4-BD0F-4ED3F6C66DD7}"/>
                </a:ext>
              </a:extLst>
            </p:cNvPr>
            <p:cNvSpPr/>
            <p:nvPr/>
          </p:nvSpPr>
          <p:spPr>
            <a:xfrm>
              <a:off x="15391902" y="0"/>
              <a:ext cx="4712197" cy="2816664"/>
            </a:xfrm>
            <a:prstGeom prst="rect">
              <a:avLst/>
            </a:prstGeom>
            <a:blipFill>
              <a:blip r:embed="rId8" cstate="print"/>
              <a:stretch>
                <a:fillRect/>
              </a:stretch>
            </a:blipFill>
          </p:spPr>
          <p:txBody>
            <a:bodyPr wrap="square" lIns="0" tIns="0" rIns="0" bIns="0" rtlCol="0"/>
            <a:lstStyle/>
            <a:p>
              <a:endParaRPr dirty="0"/>
            </a:p>
          </p:txBody>
        </p:sp>
        <p:sp>
          <p:nvSpPr>
            <p:cNvPr id="85" name="object 28">
              <a:extLst>
                <a:ext uri="{FF2B5EF4-FFF2-40B4-BE49-F238E27FC236}">
                  <a16:creationId xmlns:a16="http://schemas.microsoft.com/office/drawing/2014/main" xmlns="" id="{DA613C40-982C-4BF0-8764-7D63FC3A1CD8}"/>
                </a:ext>
              </a:extLst>
            </p:cNvPr>
            <p:cNvSpPr/>
            <p:nvPr/>
          </p:nvSpPr>
          <p:spPr>
            <a:xfrm>
              <a:off x="16243583" y="962530"/>
              <a:ext cx="111253" cy="108436"/>
            </a:xfrm>
            <a:prstGeom prst="rect">
              <a:avLst/>
            </a:prstGeom>
            <a:blipFill>
              <a:blip r:embed="rId3" cstate="print"/>
              <a:stretch>
                <a:fillRect/>
              </a:stretch>
            </a:blipFill>
          </p:spPr>
          <p:txBody>
            <a:bodyPr wrap="square" lIns="0" tIns="0" rIns="0" bIns="0" rtlCol="0"/>
            <a:lstStyle/>
            <a:p>
              <a:endParaRPr dirty="0"/>
            </a:p>
          </p:txBody>
        </p:sp>
        <p:sp>
          <p:nvSpPr>
            <p:cNvPr id="86" name="object 29">
              <a:extLst>
                <a:ext uri="{FF2B5EF4-FFF2-40B4-BE49-F238E27FC236}">
                  <a16:creationId xmlns:a16="http://schemas.microsoft.com/office/drawing/2014/main" xmlns="" id="{D5C63B40-633E-4FCB-B74E-18EEE5672695}"/>
                </a:ext>
              </a:extLst>
            </p:cNvPr>
            <p:cNvSpPr/>
            <p:nvPr/>
          </p:nvSpPr>
          <p:spPr>
            <a:xfrm>
              <a:off x="16092571" y="986553"/>
              <a:ext cx="405765" cy="155575"/>
            </a:xfrm>
            <a:custGeom>
              <a:avLst/>
              <a:gdLst/>
              <a:ahLst/>
              <a:cxnLst/>
              <a:rect l="l" t="t" r="r" b="b"/>
              <a:pathLst>
                <a:path w="405765" h="155575">
                  <a:moveTo>
                    <a:pt x="25234" y="0"/>
                  </a:moveTo>
                  <a:lnTo>
                    <a:pt x="15363" y="1938"/>
                  </a:lnTo>
                  <a:lnTo>
                    <a:pt x="7347" y="7240"/>
                  </a:lnTo>
                  <a:lnTo>
                    <a:pt x="1966" y="15134"/>
                  </a:lnTo>
                  <a:lnTo>
                    <a:pt x="0" y="24847"/>
                  </a:lnTo>
                  <a:lnTo>
                    <a:pt x="0" y="30292"/>
                  </a:lnTo>
                  <a:lnTo>
                    <a:pt x="2020" y="35862"/>
                  </a:lnTo>
                  <a:lnTo>
                    <a:pt x="5853" y="40271"/>
                  </a:lnTo>
                  <a:lnTo>
                    <a:pt x="35282" y="82149"/>
                  </a:lnTo>
                  <a:lnTo>
                    <a:pt x="73951" y="116242"/>
                  </a:lnTo>
                  <a:lnTo>
                    <a:pt x="119691" y="141085"/>
                  </a:lnTo>
                  <a:lnTo>
                    <a:pt x="170329" y="155209"/>
                  </a:lnTo>
                  <a:lnTo>
                    <a:pt x="181564" y="138711"/>
                  </a:lnTo>
                  <a:lnTo>
                    <a:pt x="196758" y="125968"/>
                  </a:lnTo>
                  <a:lnTo>
                    <a:pt x="214819" y="117754"/>
                  </a:lnTo>
                  <a:lnTo>
                    <a:pt x="234652" y="114844"/>
                  </a:lnTo>
                  <a:lnTo>
                    <a:pt x="336684" y="114844"/>
                  </a:lnTo>
                  <a:lnTo>
                    <a:pt x="344953" y="108750"/>
                  </a:lnTo>
                  <a:lnTo>
                    <a:pt x="204140" y="108750"/>
                  </a:lnTo>
                  <a:lnTo>
                    <a:pt x="158204" y="102661"/>
                  </a:lnTo>
                  <a:lnTo>
                    <a:pt x="115821" y="84933"/>
                  </a:lnTo>
                  <a:lnTo>
                    <a:pt x="79024" y="56373"/>
                  </a:lnTo>
                  <a:lnTo>
                    <a:pt x="49851" y="17790"/>
                  </a:lnTo>
                  <a:lnTo>
                    <a:pt x="44711" y="9846"/>
                  </a:lnTo>
                  <a:lnTo>
                    <a:pt x="38764" y="4304"/>
                  </a:lnTo>
                  <a:lnTo>
                    <a:pt x="32207" y="1058"/>
                  </a:lnTo>
                  <a:lnTo>
                    <a:pt x="25234" y="0"/>
                  </a:lnTo>
                  <a:close/>
                </a:path>
                <a:path w="405765" h="155575">
                  <a:moveTo>
                    <a:pt x="336684" y="114844"/>
                  </a:moveTo>
                  <a:lnTo>
                    <a:pt x="234652" y="114844"/>
                  </a:lnTo>
                  <a:lnTo>
                    <a:pt x="250924" y="116738"/>
                  </a:lnTo>
                  <a:lnTo>
                    <a:pt x="266192" y="122131"/>
                  </a:lnTo>
                  <a:lnTo>
                    <a:pt x="279726" y="130592"/>
                  </a:lnTo>
                  <a:lnTo>
                    <a:pt x="290797" y="141692"/>
                  </a:lnTo>
                  <a:lnTo>
                    <a:pt x="323493" y="124564"/>
                  </a:lnTo>
                  <a:lnTo>
                    <a:pt x="336684" y="114844"/>
                  </a:lnTo>
                  <a:close/>
                </a:path>
                <a:path w="405765" h="155575">
                  <a:moveTo>
                    <a:pt x="380124" y="6345"/>
                  </a:moveTo>
                  <a:lnTo>
                    <a:pt x="371339" y="6345"/>
                  </a:lnTo>
                  <a:lnTo>
                    <a:pt x="362941" y="11025"/>
                  </a:lnTo>
                  <a:lnTo>
                    <a:pt x="358491" y="18229"/>
                  </a:lnTo>
                  <a:lnTo>
                    <a:pt x="330847" y="55308"/>
                  </a:lnTo>
                  <a:lnTo>
                    <a:pt x="294261" y="83877"/>
                  </a:lnTo>
                  <a:lnTo>
                    <a:pt x="251203" y="102251"/>
                  </a:lnTo>
                  <a:lnTo>
                    <a:pt x="204140" y="108750"/>
                  </a:lnTo>
                  <a:lnTo>
                    <a:pt x="344953" y="108750"/>
                  </a:lnTo>
                  <a:lnTo>
                    <a:pt x="353040" y="102791"/>
                  </a:lnTo>
                  <a:lnTo>
                    <a:pt x="378658" y="76657"/>
                  </a:lnTo>
                  <a:lnTo>
                    <a:pt x="399568" y="46448"/>
                  </a:lnTo>
                  <a:lnTo>
                    <a:pt x="403160" y="42113"/>
                  </a:lnTo>
                  <a:lnTo>
                    <a:pt x="405149" y="36532"/>
                  </a:lnTo>
                  <a:lnTo>
                    <a:pt x="405149" y="31025"/>
                  </a:lnTo>
                  <a:lnTo>
                    <a:pt x="403190" y="21452"/>
                  </a:lnTo>
                  <a:lnTo>
                    <a:pt x="397839" y="13604"/>
                  </a:lnTo>
                  <a:lnTo>
                    <a:pt x="389887" y="8296"/>
                  </a:lnTo>
                  <a:lnTo>
                    <a:pt x="380124" y="6345"/>
                  </a:lnTo>
                  <a:close/>
                </a:path>
              </a:pathLst>
            </a:custGeom>
            <a:solidFill>
              <a:srgbClr val="FFFFFF"/>
            </a:solidFill>
          </p:spPr>
          <p:txBody>
            <a:bodyPr wrap="square" lIns="0" tIns="0" rIns="0" bIns="0" rtlCol="0"/>
            <a:lstStyle/>
            <a:p>
              <a:endParaRPr dirty="0"/>
            </a:p>
          </p:txBody>
        </p:sp>
        <p:sp>
          <p:nvSpPr>
            <p:cNvPr id="87" name="object 30">
              <a:extLst>
                <a:ext uri="{FF2B5EF4-FFF2-40B4-BE49-F238E27FC236}">
                  <a16:creationId xmlns:a16="http://schemas.microsoft.com/office/drawing/2014/main" xmlns="" id="{10C8EDFB-5BB7-4E55-B51B-7E2635EF65EF}"/>
                </a:ext>
              </a:extLst>
            </p:cNvPr>
            <p:cNvSpPr/>
            <p:nvPr/>
          </p:nvSpPr>
          <p:spPr>
            <a:xfrm>
              <a:off x="16278322" y="792962"/>
              <a:ext cx="111158" cy="108499"/>
            </a:xfrm>
            <a:prstGeom prst="rect">
              <a:avLst/>
            </a:prstGeom>
            <a:blipFill>
              <a:blip r:embed="rId4" cstate="print"/>
              <a:stretch>
                <a:fillRect/>
              </a:stretch>
            </a:blipFill>
          </p:spPr>
          <p:txBody>
            <a:bodyPr wrap="square" lIns="0" tIns="0" rIns="0" bIns="0" rtlCol="0"/>
            <a:lstStyle/>
            <a:p>
              <a:endParaRPr dirty="0"/>
            </a:p>
          </p:txBody>
        </p:sp>
        <p:sp>
          <p:nvSpPr>
            <p:cNvPr id="88" name="object 31">
              <a:extLst>
                <a:ext uri="{FF2B5EF4-FFF2-40B4-BE49-F238E27FC236}">
                  <a16:creationId xmlns:a16="http://schemas.microsoft.com/office/drawing/2014/main" xmlns="" id="{00233C4B-5F57-4492-8D5C-CD7271A11F2F}"/>
                </a:ext>
              </a:extLst>
            </p:cNvPr>
            <p:cNvSpPr/>
            <p:nvPr/>
          </p:nvSpPr>
          <p:spPr>
            <a:xfrm>
              <a:off x="16153058" y="703868"/>
              <a:ext cx="382905" cy="296545"/>
            </a:xfrm>
            <a:custGeom>
              <a:avLst/>
              <a:gdLst/>
              <a:ahLst/>
              <a:cxnLst/>
              <a:rect l="l" t="t" r="r" b="b"/>
              <a:pathLst>
                <a:path w="382905" h="296544">
                  <a:moveTo>
                    <a:pt x="363162" y="245753"/>
                  </a:moveTo>
                  <a:lnTo>
                    <a:pt x="145681" y="245753"/>
                  </a:lnTo>
                  <a:lnTo>
                    <a:pt x="168589" y="249511"/>
                  </a:lnTo>
                  <a:lnTo>
                    <a:pt x="188508" y="259961"/>
                  </a:lnTo>
                  <a:lnTo>
                    <a:pt x="204016" y="275867"/>
                  </a:lnTo>
                  <a:lnTo>
                    <a:pt x="213689" y="295993"/>
                  </a:lnTo>
                  <a:lnTo>
                    <a:pt x="217208" y="295385"/>
                  </a:lnTo>
                  <a:lnTo>
                    <a:pt x="223893" y="295385"/>
                  </a:lnTo>
                  <a:lnTo>
                    <a:pt x="264483" y="291538"/>
                  </a:lnTo>
                  <a:lnTo>
                    <a:pt x="304760" y="280097"/>
                  </a:lnTo>
                  <a:lnTo>
                    <a:pt x="341958" y="261790"/>
                  </a:lnTo>
                  <a:lnTo>
                    <a:pt x="363162" y="245753"/>
                  </a:lnTo>
                  <a:close/>
                </a:path>
                <a:path w="382905" h="296544">
                  <a:moveTo>
                    <a:pt x="223893" y="295385"/>
                  </a:moveTo>
                  <a:lnTo>
                    <a:pt x="217208" y="295385"/>
                  </a:lnTo>
                  <a:lnTo>
                    <a:pt x="220045" y="295490"/>
                  </a:lnTo>
                  <a:lnTo>
                    <a:pt x="222789" y="295490"/>
                  </a:lnTo>
                  <a:lnTo>
                    <a:pt x="223893" y="295385"/>
                  </a:lnTo>
                  <a:close/>
                </a:path>
                <a:path w="382905" h="296544">
                  <a:moveTo>
                    <a:pt x="31280" y="0"/>
                  </a:moveTo>
                  <a:lnTo>
                    <a:pt x="6172" y="30718"/>
                  </a:lnTo>
                  <a:lnTo>
                    <a:pt x="0" y="78156"/>
                  </a:lnTo>
                  <a:lnTo>
                    <a:pt x="6078" y="132404"/>
                  </a:lnTo>
                  <a:lnTo>
                    <a:pt x="25915" y="181892"/>
                  </a:lnTo>
                  <a:lnTo>
                    <a:pt x="57767" y="224947"/>
                  </a:lnTo>
                  <a:lnTo>
                    <a:pt x="99892" y="259900"/>
                  </a:lnTo>
                  <a:lnTo>
                    <a:pt x="110760" y="253957"/>
                  </a:lnTo>
                  <a:lnTo>
                    <a:pt x="122150" y="249509"/>
                  </a:lnTo>
                  <a:lnTo>
                    <a:pt x="133859" y="246720"/>
                  </a:lnTo>
                  <a:lnTo>
                    <a:pt x="145681" y="245753"/>
                  </a:lnTo>
                  <a:lnTo>
                    <a:pt x="363162" y="245753"/>
                  </a:lnTo>
                  <a:lnTo>
                    <a:pt x="366526" y="243209"/>
                  </a:lnTo>
                  <a:lnTo>
                    <a:pt x="222621" y="243209"/>
                  </a:lnTo>
                  <a:lnTo>
                    <a:pt x="177717" y="237291"/>
                  </a:lnTo>
                  <a:lnTo>
                    <a:pt x="137341" y="220603"/>
                  </a:lnTo>
                  <a:lnTo>
                    <a:pt x="103114" y="194746"/>
                  </a:lnTo>
                  <a:lnTo>
                    <a:pt x="76658" y="161319"/>
                  </a:lnTo>
                  <a:lnTo>
                    <a:pt x="59596" y="121923"/>
                  </a:lnTo>
                  <a:lnTo>
                    <a:pt x="53548" y="78156"/>
                  </a:lnTo>
                  <a:lnTo>
                    <a:pt x="53925" y="67826"/>
                  </a:lnTo>
                  <a:lnTo>
                    <a:pt x="55095" y="57127"/>
                  </a:lnTo>
                  <a:lnTo>
                    <a:pt x="57117" y="46250"/>
                  </a:lnTo>
                  <a:lnTo>
                    <a:pt x="60050" y="35383"/>
                  </a:lnTo>
                  <a:lnTo>
                    <a:pt x="62647" y="26912"/>
                  </a:lnTo>
                  <a:lnTo>
                    <a:pt x="61568" y="19006"/>
                  </a:lnTo>
                  <a:lnTo>
                    <a:pt x="58082" y="12483"/>
                  </a:lnTo>
                  <a:lnTo>
                    <a:pt x="50962" y="4908"/>
                  </a:lnTo>
                  <a:lnTo>
                    <a:pt x="41629" y="591"/>
                  </a:lnTo>
                  <a:lnTo>
                    <a:pt x="31280" y="0"/>
                  </a:lnTo>
                  <a:close/>
                </a:path>
                <a:path w="382905" h="296544">
                  <a:moveTo>
                    <a:pt x="355350" y="191745"/>
                  </a:moveTo>
                  <a:lnTo>
                    <a:pt x="349769" y="191745"/>
                  </a:lnTo>
                  <a:lnTo>
                    <a:pt x="344209" y="193357"/>
                  </a:lnTo>
                  <a:lnTo>
                    <a:pt x="338544" y="197943"/>
                  </a:lnTo>
                  <a:lnTo>
                    <a:pt x="312848" y="217257"/>
                  </a:lnTo>
                  <a:lnTo>
                    <a:pt x="284352" y="231457"/>
                  </a:lnTo>
                  <a:lnTo>
                    <a:pt x="253971" y="240216"/>
                  </a:lnTo>
                  <a:lnTo>
                    <a:pt x="222621" y="243209"/>
                  </a:lnTo>
                  <a:lnTo>
                    <a:pt x="366526" y="243209"/>
                  </a:lnTo>
                  <a:lnTo>
                    <a:pt x="374417" y="237241"/>
                  </a:lnTo>
                  <a:lnTo>
                    <a:pt x="379066" y="232759"/>
                  </a:lnTo>
                  <a:lnTo>
                    <a:pt x="382470" y="225503"/>
                  </a:lnTo>
                  <a:lnTo>
                    <a:pt x="382470" y="218121"/>
                  </a:lnTo>
                  <a:lnTo>
                    <a:pt x="380336" y="207811"/>
                  </a:lnTo>
                  <a:lnTo>
                    <a:pt x="374521" y="199432"/>
                  </a:lnTo>
                  <a:lnTo>
                    <a:pt x="365900" y="193803"/>
                  </a:lnTo>
                  <a:lnTo>
                    <a:pt x="355350" y="191745"/>
                  </a:lnTo>
                  <a:close/>
                </a:path>
              </a:pathLst>
            </a:custGeom>
            <a:solidFill>
              <a:srgbClr val="FFFFFF"/>
            </a:solidFill>
          </p:spPr>
          <p:txBody>
            <a:bodyPr wrap="square" lIns="0" tIns="0" rIns="0" bIns="0" rtlCol="0"/>
            <a:lstStyle/>
            <a:p>
              <a:endParaRPr dirty="0"/>
            </a:p>
          </p:txBody>
        </p:sp>
        <p:sp>
          <p:nvSpPr>
            <p:cNvPr id="89" name="object 32">
              <a:extLst>
                <a:ext uri="{FF2B5EF4-FFF2-40B4-BE49-F238E27FC236}">
                  <a16:creationId xmlns:a16="http://schemas.microsoft.com/office/drawing/2014/main" xmlns="" id="{660FCEE8-205D-4C6C-910F-E4A32F8B604F}"/>
                </a:ext>
              </a:extLst>
            </p:cNvPr>
            <p:cNvSpPr/>
            <p:nvPr/>
          </p:nvSpPr>
          <p:spPr>
            <a:xfrm>
              <a:off x="16271589" y="1114379"/>
              <a:ext cx="111075" cy="108614"/>
            </a:xfrm>
            <a:prstGeom prst="rect">
              <a:avLst/>
            </a:prstGeom>
            <a:blipFill>
              <a:blip r:embed="rId5" cstate="print"/>
              <a:stretch>
                <a:fillRect/>
              </a:stretch>
            </a:blipFill>
          </p:spPr>
          <p:txBody>
            <a:bodyPr wrap="square" lIns="0" tIns="0" rIns="0" bIns="0" rtlCol="0"/>
            <a:lstStyle/>
            <a:p>
              <a:endParaRPr dirty="0"/>
            </a:p>
          </p:txBody>
        </p:sp>
        <p:sp>
          <p:nvSpPr>
            <p:cNvPr id="90" name="object 33">
              <a:extLst>
                <a:ext uri="{FF2B5EF4-FFF2-40B4-BE49-F238E27FC236}">
                  <a16:creationId xmlns:a16="http://schemas.microsoft.com/office/drawing/2014/main" xmlns="" id="{0A61F059-248C-491B-ACCB-5330D5B5F7EF}"/>
                </a:ext>
              </a:extLst>
            </p:cNvPr>
            <p:cNvSpPr/>
            <p:nvPr/>
          </p:nvSpPr>
          <p:spPr>
            <a:xfrm>
              <a:off x="16176973" y="1091822"/>
              <a:ext cx="325755" cy="220979"/>
            </a:xfrm>
            <a:custGeom>
              <a:avLst/>
              <a:gdLst/>
              <a:ahLst/>
              <a:cxnLst/>
              <a:rect l="l" t="t" r="r" b="b"/>
              <a:pathLst>
                <a:path w="325755" h="220980">
                  <a:moveTo>
                    <a:pt x="27140" y="153052"/>
                  </a:moveTo>
                  <a:lnTo>
                    <a:pt x="25329" y="153052"/>
                  </a:lnTo>
                  <a:lnTo>
                    <a:pt x="15491" y="154971"/>
                  </a:lnTo>
                  <a:lnTo>
                    <a:pt x="7438" y="160226"/>
                  </a:lnTo>
                  <a:lnTo>
                    <a:pt x="1997" y="168067"/>
                  </a:lnTo>
                  <a:lnTo>
                    <a:pt x="0" y="177743"/>
                  </a:lnTo>
                  <a:lnTo>
                    <a:pt x="1214" y="185134"/>
                  </a:lnTo>
                  <a:lnTo>
                    <a:pt x="40224" y="210318"/>
                  </a:lnTo>
                  <a:lnTo>
                    <a:pt x="84983" y="219773"/>
                  </a:lnTo>
                  <a:lnTo>
                    <a:pt x="107619" y="220977"/>
                  </a:lnTo>
                  <a:lnTo>
                    <a:pt x="154288" y="216003"/>
                  </a:lnTo>
                  <a:lnTo>
                    <a:pt x="197694" y="201773"/>
                  </a:lnTo>
                  <a:lnTo>
                    <a:pt x="236689" y="179327"/>
                  </a:lnTo>
                  <a:lnTo>
                    <a:pt x="247674" y="169596"/>
                  </a:lnTo>
                  <a:lnTo>
                    <a:pt x="107619" y="169596"/>
                  </a:lnTo>
                  <a:lnTo>
                    <a:pt x="89743" y="168559"/>
                  </a:lnTo>
                  <a:lnTo>
                    <a:pt x="71493" y="165534"/>
                  </a:lnTo>
                  <a:lnTo>
                    <a:pt x="53045" y="160647"/>
                  </a:lnTo>
                  <a:lnTo>
                    <a:pt x="34574" y="154026"/>
                  </a:lnTo>
                  <a:lnTo>
                    <a:pt x="29077" y="153115"/>
                  </a:lnTo>
                  <a:lnTo>
                    <a:pt x="27140" y="153052"/>
                  </a:lnTo>
                  <a:close/>
                </a:path>
                <a:path w="325755" h="220980">
                  <a:moveTo>
                    <a:pt x="300315" y="0"/>
                  </a:moveTo>
                  <a:lnTo>
                    <a:pt x="262768" y="69150"/>
                  </a:lnTo>
                  <a:lnTo>
                    <a:pt x="237474" y="109808"/>
                  </a:lnTo>
                  <a:lnTo>
                    <a:pt x="201531" y="141563"/>
                  </a:lnTo>
                  <a:lnTo>
                    <a:pt x="157420" y="162223"/>
                  </a:lnTo>
                  <a:lnTo>
                    <a:pt x="107619" y="169596"/>
                  </a:lnTo>
                  <a:lnTo>
                    <a:pt x="247674" y="169596"/>
                  </a:lnTo>
                  <a:lnTo>
                    <a:pt x="270126" y="149707"/>
                  </a:lnTo>
                  <a:lnTo>
                    <a:pt x="296857" y="113952"/>
                  </a:lnTo>
                  <a:lnTo>
                    <a:pt x="315735" y="73102"/>
                  </a:lnTo>
                  <a:lnTo>
                    <a:pt x="325613" y="28198"/>
                  </a:lnTo>
                  <a:lnTo>
                    <a:pt x="325372" y="26407"/>
                  </a:lnTo>
                  <a:lnTo>
                    <a:pt x="325372" y="24512"/>
                  </a:lnTo>
                  <a:lnTo>
                    <a:pt x="323396" y="14886"/>
                  </a:lnTo>
                  <a:lnTo>
                    <a:pt x="318015" y="7104"/>
                  </a:lnTo>
                  <a:lnTo>
                    <a:pt x="310048" y="1898"/>
                  </a:lnTo>
                  <a:lnTo>
                    <a:pt x="300315" y="0"/>
                  </a:lnTo>
                  <a:close/>
                </a:path>
              </a:pathLst>
            </a:custGeom>
            <a:solidFill>
              <a:srgbClr val="FFFFFF"/>
            </a:solidFill>
          </p:spPr>
          <p:txBody>
            <a:bodyPr wrap="square" lIns="0" tIns="0" rIns="0" bIns="0" rtlCol="0"/>
            <a:lstStyle/>
            <a:p>
              <a:endParaRPr dirty="0"/>
            </a:p>
          </p:txBody>
        </p:sp>
        <p:sp>
          <p:nvSpPr>
            <p:cNvPr id="91" name="object 34">
              <a:extLst>
                <a:ext uri="{FF2B5EF4-FFF2-40B4-BE49-F238E27FC236}">
                  <a16:creationId xmlns:a16="http://schemas.microsoft.com/office/drawing/2014/main" xmlns="" id="{A49BDF9B-48AD-40E0-B287-19429CA7C13E}"/>
                </a:ext>
              </a:extLst>
            </p:cNvPr>
            <p:cNvSpPr/>
            <p:nvPr/>
          </p:nvSpPr>
          <p:spPr>
            <a:xfrm>
              <a:off x="16909752" y="812006"/>
              <a:ext cx="304165" cy="321310"/>
            </a:xfrm>
            <a:custGeom>
              <a:avLst/>
              <a:gdLst/>
              <a:ahLst/>
              <a:cxnLst/>
              <a:rect l="l" t="t" r="r" b="b"/>
              <a:pathLst>
                <a:path w="304165" h="321309">
                  <a:moveTo>
                    <a:pt x="263573" y="52825"/>
                  </a:moveTo>
                  <a:lnTo>
                    <a:pt x="145534" y="52825"/>
                  </a:lnTo>
                  <a:lnTo>
                    <a:pt x="173025" y="55429"/>
                  </a:lnTo>
                  <a:lnTo>
                    <a:pt x="192657" y="63240"/>
                  </a:lnTo>
                  <a:lnTo>
                    <a:pt x="204435" y="76259"/>
                  </a:lnTo>
                  <a:lnTo>
                    <a:pt x="208360" y="94489"/>
                  </a:lnTo>
                  <a:lnTo>
                    <a:pt x="206661" y="105994"/>
                  </a:lnTo>
                  <a:lnTo>
                    <a:pt x="169324" y="129696"/>
                  </a:lnTo>
                  <a:lnTo>
                    <a:pt x="140797" y="133471"/>
                  </a:lnTo>
                  <a:lnTo>
                    <a:pt x="131317" y="134823"/>
                  </a:lnTo>
                  <a:lnTo>
                    <a:pt x="123523" y="136104"/>
                  </a:lnTo>
                  <a:lnTo>
                    <a:pt x="117399" y="137346"/>
                  </a:lnTo>
                  <a:lnTo>
                    <a:pt x="91708" y="141059"/>
                  </a:lnTo>
                  <a:lnTo>
                    <a:pt x="51802" y="151636"/>
                  </a:lnTo>
                  <a:lnTo>
                    <a:pt x="9418" y="188203"/>
                  </a:lnTo>
                  <a:lnTo>
                    <a:pt x="0" y="231783"/>
                  </a:lnTo>
                  <a:lnTo>
                    <a:pt x="1989" y="252023"/>
                  </a:lnTo>
                  <a:lnTo>
                    <a:pt x="31705" y="298661"/>
                  </a:lnTo>
                  <a:lnTo>
                    <a:pt x="83413" y="319552"/>
                  </a:lnTo>
                  <a:lnTo>
                    <a:pt x="104426" y="320943"/>
                  </a:lnTo>
                  <a:lnTo>
                    <a:pt x="136323" y="318635"/>
                  </a:lnTo>
                  <a:lnTo>
                    <a:pt x="164463" y="311707"/>
                  </a:lnTo>
                  <a:lnTo>
                    <a:pt x="188845" y="300154"/>
                  </a:lnTo>
                  <a:lnTo>
                    <a:pt x="209470" y="283970"/>
                  </a:lnTo>
                  <a:lnTo>
                    <a:pt x="303948" y="283970"/>
                  </a:lnTo>
                  <a:lnTo>
                    <a:pt x="303948" y="268148"/>
                  </a:lnTo>
                  <a:lnTo>
                    <a:pt x="129106" y="268148"/>
                  </a:lnTo>
                  <a:lnTo>
                    <a:pt x="118034" y="267633"/>
                  </a:lnTo>
                  <a:lnTo>
                    <a:pt x="79448" y="254046"/>
                  </a:lnTo>
                  <a:lnTo>
                    <a:pt x="66898" y="228830"/>
                  </a:lnTo>
                  <a:lnTo>
                    <a:pt x="70352" y="210066"/>
                  </a:lnTo>
                  <a:lnTo>
                    <a:pt x="80696" y="195412"/>
                  </a:lnTo>
                  <a:lnTo>
                    <a:pt x="97926" y="184853"/>
                  </a:lnTo>
                  <a:lnTo>
                    <a:pt x="122027" y="178392"/>
                  </a:lnTo>
                  <a:lnTo>
                    <a:pt x="149195" y="175133"/>
                  </a:lnTo>
                  <a:lnTo>
                    <a:pt x="171946" y="171205"/>
                  </a:lnTo>
                  <a:lnTo>
                    <a:pt x="190289" y="166620"/>
                  </a:lnTo>
                  <a:lnTo>
                    <a:pt x="204234" y="161387"/>
                  </a:lnTo>
                  <a:lnTo>
                    <a:pt x="271719" y="161387"/>
                  </a:lnTo>
                  <a:lnTo>
                    <a:pt x="271719" y="99316"/>
                  </a:lnTo>
                  <a:lnTo>
                    <a:pt x="271300" y="99316"/>
                  </a:lnTo>
                  <a:lnTo>
                    <a:pt x="271363" y="98907"/>
                  </a:lnTo>
                  <a:lnTo>
                    <a:pt x="271604" y="98436"/>
                  </a:lnTo>
                  <a:lnTo>
                    <a:pt x="271719" y="88594"/>
                  </a:lnTo>
                  <a:lnTo>
                    <a:pt x="269293" y="67380"/>
                  </a:lnTo>
                  <a:lnTo>
                    <a:pt x="263573" y="52825"/>
                  </a:lnTo>
                  <a:close/>
                </a:path>
                <a:path w="304165" h="321309">
                  <a:moveTo>
                    <a:pt x="303948" y="283970"/>
                  </a:moveTo>
                  <a:lnTo>
                    <a:pt x="209470" y="283970"/>
                  </a:lnTo>
                  <a:lnTo>
                    <a:pt x="215400" y="300154"/>
                  </a:lnTo>
                  <a:lnTo>
                    <a:pt x="226082" y="311707"/>
                  </a:lnTo>
                  <a:lnTo>
                    <a:pt x="241522" y="318635"/>
                  </a:lnTo>
                  <a:lnTo>
                    <a:pt x="261730" y="320943"/>
                  </a:lnTo>
                  <a:lnTo>
                    <a:pt x="272058" y="320464"/>
                  </a:lnTo>
                  <a:lnTo>
                    <a:pt x="282533" y="319028"/>
                  </a:lnTo>
                  <a:lnTo>
                    <a:pt x="293161" y="316636"/>
                  </a:lnTo>
                  <a:lnTo>
                    <a:pt x="303948" y="313288"/>
                  </a:lnTo>
                  <a:lnTo>
                    <a:pt x="303948" y="283970"/>
                  </a:lnTo>
                  <a:close/>
                </a:path>
                <a:path w="304165" h="321309">
                  <a:moveTo>
                    <a:pt x="271719" y="161387"/>
                  </a:moveTo>
                  <a:lnTo>
                    <a:pt x="204234" y="161387"/>
                  </a:lnTo>
                  <a:lnTo>
                    <a:pt x="204234" y="210071"/>
                  </a:lnTo>
                  <a:lnTo>
                    <a:pt x="202582" y="223687"/>
                  </a:lnTo>
                  <a:lnTo>
                    <a:pt x="177827" y="255238"/>
                  </a:lnTo>
                  <a:lnTo>
                    <a:pt x="129106" y="268148"/>
                  </a:lnTo>
                  <a:lnTo>
                    <a:pt x="281289" y="268148"/>
                  </a:lnTo>
                  <a:lnTo>
                    <a:pt x="276954" y="266368"/>
                  </a:lnTo>
                  <a:lnTo>
                    <a:pt x="274557" y="262882"/>
                  </a:lnTo>
                  <a:lnTo>
                    <a:pt x="272651" y="259342"/>
                  </a:lnTo>
                  <a:lnTo>
                    <a:pt x="271809" y="254046"/>
                  </a:lnTo>
                  <a:lnTo>
                    <a:pt x="271719" y="161387"/>
                  </a:lnTo>
                  <a:close/>
                </a:path>
                <a:path w="304165" h="321309">
                  <a:moveTo>
                    <a:pt x="303948" y="266955"/>
                  </a:moveTo>
                  <a:lnTo>
                    <a:pt x="299236" y="267771"/>
                  </a:lnTo>
                  <a:lnTo>
                    <a:pt x="296095" y="268148"/>
                  </a:lnTo>
                  <a:lnTo>
                    <a:pt x="303948" y="268148"/>
                  </a:lnTo>
                  <a:lnTo>
                    <a:pt x="303948" y="266955"/>
                  </a:lnTo>
                  <a:close/>
                </a:path>
                <a:path w="304165" h="321309">
                  <a:moveTo>
                    <a:pt x="149628" y="0"/>
                  </a:moveTo>
                  <a:lnTo>
                    <a:pt x="97411" y="5294"/>
                  </a:lnTo>
                  <a:lnTo>
                    <a:pt x="56919" y="21151"/>
                  </a:lnTo>
                  <a:lnTo>
                    <a:pt x="24384" y="54127"/>
                  </a:lnTo>
                  <a:lnTo>
                    <a:pt x="11214" y="101515"/>
                  </a:lnTo>
                  <a:lnTo>
                    <a:pt x="78049" y="101515"/>
                  </a:lnTo>
                  <a:lnTo>
                    <a:pt x="84035" y="80209"/>
                  </a:lnTo>
                  <a:lnTo>
                    <a:pt x="97279" y="64994"/>
                  </a:lnTo>
                  <a:lnTo>
                    <a:pt x="117780" y="55867"/>
                  </a:lnTo>
                  <a:lnTo>
                    <a:pt x="145534" y="52825"/>
                  </a:lnTo>
                  <a:lnTo>
                    <a:pt x="263573" y="52825"/>
                  </a:lnTo>
                  <a:lnTo>
                    <a:pt x="262020" y="48875"/>
                  </a:lnTo>
                  <a:lnTo>
                    <a:pt x="232956" y="19978"/>
                  </a:lnTo>
                  <a:lnTo>
                    <a:pt x="195682" y="4990"/>
                  </a:lnTo>
                  <a:lnTo>
                    <a:pt x="173757" y="1247"/>
                  </a:lnTo>
                  <a:lnTo>
                    <a:pt x="149628" y="0"/>
                  </a:lnTo>
                  <a:close/>
                </a:path>
                <a:path w="304165" h="321309">
                  <a:moveTo>
                    <a:pt x="271719" y="99002"/>
                  </a:moveTo>
                  <a:lnTo>
                    <a:pt x="271541" y="99075"/>
                  </a:lnTo>
                  <a:lnTo>
                    <a:pt x="271447" y="99253"/>
                  </a:lnTo>
                  <a:lnTo>
                    <a:pt x="271300" y="99316"/>
                  </a:lnTo>
                  <a:lnTo>
                    <a:pt x="271719" y="99316"/>
                  </a:lnTo>
                  <a:lnTo>
                    <a:pt x="271719" y="99002"/>
                  </a:lnTo>
                  <a:close/>
                </a:path>
              </a:pathLst>
            </a:custGeom>
            <a:solidFill>
              <a:srgbClr val="FFFFFF"/>
            </a:solidFill>
          </p:spPr>
          <p:txBody>
            <a:bodyPr wrap="square" lIns="0" tIns="0" rIns="0" bIns="0" rtlCol="0"/>
            <a:lstStyle/>
            <a:p>
              <a:endParaRPr dirty="0"/>
            </a:p>
          </p:txBody>
        </p:sp>
        <p:sp>
          <p:nvSpPr>
            <p:cNvPr id="92" name="object 35">
              <a:extLst>
                <a:ext uri="{FF2B5EF4-FFF2-40B4-BE49-F238E27FC236}">
                  <a16:creationId xmlns:a16="http://schemas.microsoft.com/office/drawing/2014/main" xmlns="" id="{084B08BC-823A-47A8-973A-C8DF3077F2AF}"/>
                </a:ext>
              </a:extLst>
            </p:cNvPr>
            <p:cNvSpPr/>
            <p:nvPr/>
          </p:nvSpPr>
          <p:spPr>
            <a:xfrm>
              <a:off x="17231693" y="812584"/>
              <a:ext cx="440055" cy="311785"/>
            </a:xfrm>
            <a:custGeom>
              <a:avLst/>
              <a:gdLst/>
              <a:ahLst/>
              <a:cxnLst/>
              <a:rect l="l" t="t" r="r" b="b"/>
              <a:pathLst>
                <a:path w="440055" h="311784">
                  <a:moveTo>
                    <a:pt x="63411" y="8261"/>
                  </a:moveTo>
                  <a:lnTo>
                    <a:pt x="0" y="8261"/>
                  </a:lnTo>
                  <a:lnTo>
                    <a:pt x="0" y="311592"/>
                  </a:lnTo>
                  <a:lnTo>
                    <a:pt x="66929" y="311592"/>
                  </a:lnTo>
                  <a:lnTo>
                    <a:pt x="66929" y="131451"/>
                  </a:lnTo>
                  <a:lnTo>
                    <a:pt x="68179" y="114383"/>
                  </a:lnTo>
                  <a:lnTo>
                    <a:pt x="86855" y="73369"/>
                  </a:lnTo>
                  <a:lnTo>
                    <a:pt x="119960" y="54099"/>
                  </a:lnTo>
                  <a:lnTo>
                    <a:pt x="133210" y="52815"/>
                  </a:lnTo>
                  <a:lnTo>
                    <a:pt x="430921" y="52815"/>
                  </a:lnTo>
                  <a:lnTo>
                    <a:pt x="429524" y="50469"/>
                  </a:lnTo>
                  <a:lnTo>
                    <a:pt x="63411" y="50469"/>
                  </a:lnTo>
                  <a:lnTo>
                    <a:pt x="63411" y="8261"/>
                  </a:lnTo>
                  <a:close/>
                </a:path>
                <a:path w="440055" h="311784">
                  <a:moveTo>
                    <a:pt x="318032" y="52815"/>
                  </a:moveTo>
                  <a:lnTo>
                    <a:pt x="133210" y="52815"/>
                  </a:lnTo>
                  <a:lnTo>
                    <a:pt x="146814" y="53804"/>
                  </a:lnTo>
                  <a:lnTo>
                    <a:pt x="158273" y="56774"/>
                  </a:lnTo>
                  <a:lnTo>
                    <a:pt x="183638" y="88325"/>
                  </a:lnTo>
                  <a:lnTo>
                    <a:pt x="186570" y="311592"/>
                  </a:lnTo>
                  <a:lnTo>
                    <a:pt x="253479" y="311592"/>
                  </a:lnTo>
                  <a:lnTo>
                    <a:pt x="253479" y="133817"/>
                  </a:lnTo>
                  <a:lnTo>
                    <a:pt x="257509" y="98376"/>
                  </a:lnTo>
                  <a:lnTo>
                    <a:pt x="269605" y="73063"/>
                  </a:lnTo>
                  <a:lnTo>
                    <a:pt x="289777" y="57876"/>
                  </a:lnTo>
                  <a:lnTo>
                    <a:pt x="318032" y="52815"/>
                  </a:lnTo>
                  <a:close/>
                </a:path>
                <a:path w="440055" h="311784">
                  <a:moveTo>
                    <a:pt x="430921" y="52815"/>
                  </a:moveTo>
                  <a:lnTo>
                    <a:pt x="318032" y="52815"/>
                  </a:lnTo>
                  <a:lnTo>
                    <a:pt x="334381" y="54208"/>
                  </a:lnTo>
                  <a:lnTo>
                    <a:pt x="347653" y="58388"/>
                  </a:lnTo>
                  <a:lnTo>
                    <a:pt x="371098" y="97872"/>
                  </a:lnTo>
                  <a:lnTo>
                    <a:pt x="373130" y="311592"/>
                  </a:lnTo>
                  <a:lnTo>
                    <a:pt x="440018" y="311592"/>
                  </a:lnTo>
                  <a:lnTo>
                    <a:pt x="439919" y="101456"/>
                  </a:lnTo>
                  <a:lnTo>
                    <a:pt x="433681" y="57448"/>
                  </a:lnTo>
                  <a:lnTo>
                    <a:pt x="430921" y="52815"/>
                  </a:lnTo>
                  <a:close/>
                </a:path>
                <a:path w="440055" h="311784">
                  <a:moveTo>
                    <a:pt x="158382" y="0"/>
                  </a:moveTo>
                  <a:lnTo>
                    <a:pt x="130561" y="3151"/>
                  </a:lnTo>
                  <a:lnTo>
                    <a:pt x="105749" y="12610"/>
                  </a:lnTo>
                  <a:lnTo>
                    <a:pt x="83927" y="28381"/>
                  </a:lnTo>
                  <a:lnTo>
                    <a:pt x="65076" y="50469"/>
                  </a:lnTo>
                  <a:lnTo>
                    <a:pt x="243489" y="50469"/>
                  </a:lnTo>
                  <a:lnTo>
                    <a:pt x="230691" y="28381"/>
                  </a:lnTo>
                  <a:lnTo>
                    <a:pt x="212240" y="12610"/>
                  </a:lnTo>
                  <a:lnTo>
                    <a:pt x="188138" y="3151"/>
                  </a:lnTo>
                  <a:lnTo>
                    <a:pt x="158382" y="0"/>
                  </a:lnTo>
                  <a:close/>
                </a:path>
                <a:path w="440055" h="311784">
                  <a:moveTo>
                    <a:pt x="338523" y="0"/>
                  </a:moveTo>
                  <a:lnTo>
                    <a:pt x="310809" y="3151"/>
                  </a:lnTo>
                  <a:lnTo>
                    <a:pt x="285733" y="12610"/>
                  </a:lnTo>
                  <a:lnTo>
                    <a:pt x="263293" y="28381"/>
                  </a:lnTo>
                  <a:lnTo>
                    <a:pt x="243489" y="50469"/>
                  </a:lnTo>
                  <a:lnTo>
                    <a:pt x="429524" y="50469"/>
                  </a:lnTo>
                  <a:lnTo>
                    <a:pt x="414664" y="25526"/>
                  </a:lnTo>
                  <a:lnTo>
                    <a:pt x="382949" y="6380"/>
                  </a:lnTo>
                  <a:lnTo>
                    <a:pt x="338523" y="0"/>
                  </a:lnTo>
                  <a:close/>
                </a:path>
              </a:pathLst>
            </a:custGeom>
            <a:solidFill>
              <a:srgbClr val="FFFFFF"/>
            </a:solidFill>
          </p:spPr>
          <p:txBody>
            <a:bodyPr wrap="square" lIns="0" tIns="0" rIns="0" bIns="0" rtlCol="0"/>
            <a:lstStyle/>
            <a:p>
              <a:endParaRPr dirty="0"/>
            </a:p>
          </p:txBody>
        </p:sp>
        <p:sp>
          <p:nvSpPr>
            <p:cNvPr id="93" name="object 36">
              <a:extLst>
                <a:ext uri="{FF2B5EF4-FFF2-40B4-BE49-F238E27FC236}">
                  <a16:creationId xmlns:a16="http://schemas.microsoft.com/office/drawing/2014/main" xmlns="" id="{9EDD01E4-DF58-4000-A4B1-6ECD59D259C8}"/>
                </a:ext>
              </a:extLst>
            </p:cNvPr>
            <p:cNvSpPr/>
            <p:nvPr/>
          </p:nvSpPr>
          <p:spPr>
            <a:xfrm>
              <a:off x="17744051" y="820846"/>
              <a:ext cx="0" cy="303530"/>
            </a:xfrm>
            <a:custGeom>
              <a:avLst/>
              <a:gdLst/>
              <a:ahLst/>
              <a:cxnLst/>
              <a:rect l="l" t="t" r="r" b="b"/>
              <a:pathLst>
                <a:path h="303530">
                  <a:moveTo>
                    <a:pt x="0" y="0"/>
                  </a:moveTo>
                  <a:lnTo>
                    <a:pt x="0" y="303331"/>
                  </a:lnTo>
                </a:path>
              </a:pathLst>
            </a:custGeom>
            <a:ln w="66835">
              <a:solidFill>
                <a:srgbClr val="FFFFFF"/>
              </a:solidFill>
            </a:ln>
          </p:spPr>
          <p:txBody>
            <a:bodyPr wrap="square" lIns="0" tIns="0" rIns="0" bIns="0" rtlCol="0"/>
            <a:lstStyle/>
            <a:p>
              <a:endParaRPr dirty="0"/>
            </a:p>
          </p:txBody>
        </p:sp>
        <p:sp>
          <p:nvSpPr>
            <p:cNvPr id="94" name="object 37">
              <a:extLst>
                <a:ext uri="{FF2B5EF4-FFF2-40B4-BE49-F238E27FC236}">
                  <a16:creationId xmlns:a16="http://schemas.microsoft.com/office/drawing/2014/main" xmlns="" id="{69D41295-C6C2-470D-B831-6BB6C7A78176}"/>
                </a:ext>
              </a:extLst>
            </p:cNvPr>
            <p:cNvSpPr/>
            <p:nvPr/>
          </p:nvSpPr>
          <p:spPr>
            <a:xfrm>
              <a:off x="17710633" y="705258"/>
              <a:ext cx="67310" cy="63500"/>
            </a:xfrm>
            <a:custGeom>
              <a:avLst/>
              <a:gdLst/>
              <a:ahLst/>
              <a:cxnLst/>
              <a:rect l="l" t="t" r="r" b="b"/>
              <a:pathLst>
                <a:path w="67309" h="63500">
                  <a:moveTo>
                    <a:pt x="66835" y="0"/>
                  </a:moveTo>
                  <a:lnTo>
                    <a:pt x="0" y="0"/>
                  </a:lnTo>
                  <a:lnTo>
                    <a:pt x="0" y="63359"/>
                  </a:lnTo>
                  <a:lnTo>
                    <a:pt x="66835" y="63359"/>
                  </a:lnTo>
                  <a:lnTo>
                    <a:pt x="66835" y="0"/>
                  </a:lnTo>
                  <a:close/>
                </a:path>
              </a:pathLst>
            </a:custGeom>
            <a:solidFill>
              <a:srgbClr val="FFFFFF"/>
            </a:solidFill>
          </p:spPr>
          <p:txBody>
            <a:bodyPr wrap="square" lIns="0" tIns="0" rIns="0" bIns="0" rtlCol="0"/>
            <a:lstStyle/>
            <a:p>
              <a:endParaRPr dirty="0"/>
            </a:p>
          </p:txBody>
        </p:sp>
        <p:sp>
          <p:nvSpPr>
            <p:cNvPr id="95" name="object 38">
              <a:extLst>
                <a:ext uri="{FF2B5EF4-FFF2-40B4-BE49-F238E27FC236}">
                  <a16:creationId xmlns:a16="http://schemas.microsoft.com/office/drawing/2014/main" xmlns="" id="{8F5859E1-115B-48C0-9A9C-88E86783A445}"/>
                </a:ext>
              </a:extLst>
            </p:cNvPr>
            <p:cNvSpPr/>
            <p:nvPr/>
          </p:nvSpPr>
          <p:spPr>
            <a:xfrm>
              <a:off x="17802525" y="812584"/>
              <a:ext cx="270510" cy="320040"/>
            </a:xfrm>
            <a:custGeom>
              <a:avLst/>
              <a:gdLst/>
              <a:ahLst/>
              <a:cxnLst/>
              <a:rect l="l" t="t" r="r" b="b"/>
              <a:pathLst>
                <a:path w="270509" h="320040">
                  <a:moveTo>
                    <a:pt x="66898" y="214213"/>
                  </a:moveTo>
                  <a:lnTo>
                    <a:pt x="0" y="214213"/>
                  </a:lnTo>
                  <a:lnTo>
                    <a:pt x="2898" y="238545"/>
                  </a:lnTo>
                  <a:lnTo>
                    <a:pt x="22556" y="278429"/>
                  </a:lnTo>
                  <a:lnTo>
                    <a:pt x="58464" y="305287"/>
                  </a:lnTo>
                  <a:lnTo>
                    <a:pt x="106000" y="318198"/>
                  </a:lnTo>
                  <a:lnTo>
                    <a:pt x="134404" y="319812"/>
                  </a:lnTo>
                  <a:lnTo>
                    <a:pt x="160583" y="318417"/>
                  </a:lnTo>
                  <a:lnTo>
                    <a:pt x="206353" y="307249"/>
                  </a:lnTo>
                  <a:lnTo>
                    <a:pt x="245160" y="282815"/>
                  </a:lnTo>
                  <a:lnTo>
                    <a:pt x="257537" y="266965"/>
                  </a:lnTo>
                  <a:lnTo>
                    <a:pt x="135577" y="266965"/>
                  </a:lnTo>
                  <a:lnTo>
                    <a:pt x="107497" y="263670"/>
                  </a:lnTo>
                  <a:lnTo>
                    <a:pt x="86701" y="253782"/>
                  </a:lnTo>
                  <a:lnTo>
                    <a:pt x="73173" y="237298"/>
                  </a:lnTo>
                  <a:lnTo>
                    <a:pt x="66898" y="214213"/>
                  </a:lnTo>
                  <a:close/>
                </a:path>
                <a:path w="270509" h="320040">
                  <a:moveTo>
                    <a:pt x="133210" y="0"/>
                  </a:moveTo>
                  <a:lnTo>
                    <a:pt x="87291" y="4697"/>
                  </a:lnTo>
                  <a:lnTo>
                    <a:pt x="49296" y="18795"/>
                  </a:lnTo>
                  <a:lnTo>
                    <a:pt x="17144" y="47261"/>
                  </a:lnTo>
                  <a:lnTo>
                    <a:pt x="6439" y="86887"/>
                  </a:lnTo>
                  <a:lnTo>
                    <a:pt x="8349" y="106492"/>
                  </a:lnTo>
                  <a:lnTo>
                    <a:pt x="36983" y="150791"/>
                  </a:lnTo>
                  <a:lnTo>
                    <a:pt x="82539" y="171273"/>
                  </a:lnTo>
                  <a:lnTo>
                    <a:pt x="151234" y="187800"/>
                  </a:lnTo>
                  <a:lnTo>
                    <a:pt x="164684" y="191175"/>
                  </a:lnTo>
                  <a:lnTo>
                    <a:pt x="200610" y="216372"/>
                  </a:lnTo>
                  <a:lnTo>
                    <a:pt x="203030" y="227082"/>
                  </a:lnTo>
                  <a:lnTo>
                    <a:pt x="199452" y="244542"/>
                  </a:lnTo>
                  <a:lnTo>
                    <a:pt x="187012" y="257005"/>
                  </a:lnTo>
                  <a:lnTo>
                    <a:pt x="165718" y="264476"/>
                  </a:lnTo>
                  <a:lnTo>
                    <a:pt x="135577" y="266965"/>
                  </a:lnTo>
                  <a:lnTo>
                    <a:pt x="257537" y="266965"/>
                  </a:lnTo>
                  <a:lnTo>
                    <a:pt x="258900" y="265219"/>
                  </a:lnTo>
                  <a:lnTo>
                    <a:pt x="267147" y="244682"/>
                  </a:lnTo>
                  <a:lnTo>
                    <a:pt x="269897" y="221207"/>
                  </a:lnTo>
                  <a:lnTo>
                    <a:pt x="267988" y="202117"/>
                  </a:lnTo>
                  <a:lnTo>
                    <a:pt x="239395" y="158466"/>
                  </a:lnTo>
                  <a:lnTo>
                    <a:pt x="193285" y="138211"/>
                  </a:lnTo>
                  <a:lnTo>
                    <a:pt x="145927" y="127024"/>
                  </a:lnTo>
                  <a:lnTo>
                    <a:pt x="126027" y="122497"/>
                  </a:lnTo>
                  <a:lnTo>
                    <a:pt x="81107" y="102983"/>
                  </a:lnTo>
                  <a:lnTo>
                    <a:pt x="73338" y="83934"/>
                  </a:lnTo>
                  <a:lnTo>
                    <a:pt x="76790" y="70329"/>
                  </a:lnTo>
                  <a:lnTo>
                    <a:pt x="87142" y="60610"/>
                  </a:lnTo>
                  <a:lnTo>
                    <a:pt x="104388" y="54779"/>
                  </a:lnTo>
                  <a:lnTo>
                    <a:pt x="128519" y="52836"/>
                  </a:lnTo>
                  <a:lnTo>
                    <a:pt x="247309" y="52836"/>
                  </a:lnTo>
                  <a:lnTo>
                    <a:pt x="246597" y="51236"/>
                  </a:lnTo>
                  <a:lnTo>
                    <a:pt x="217082" y="21161"/>
                  </a:lnTo>
                  <a:lnTo>
                    <a:pt x="179701" y="5287"/>
                  </a:lnTo>
                  <a:lnTo>
                    <a:pt x="157597" y="1321"/>
                  </a:lnTo>
                  <a:lnTo>
                    <a:pt x="133210" y="0"/>
                  </a:lnTo>
                  <a:close/>
                </a:path>
                <a:path w="270509" h="320040">
                  <a:moveTo>
                    <a:pt x="247309" y="52836"/>
                  </a:moveTo>
                  <a:lnTo>
                    <a:pt x="128519" y="52836"/>
                  </a:lnTo>
                  <a:lnTo>
                    <a:pt x="152368" y="55366"/>
                  </a:lnTo>
                  <a:lnTo>
                    <a:pt x="170589" y="62954"/>
                  </a:lnTo>
                  <a:lnTo>
                    <a:pt x="183174" y="75598"/>
                  </a:lnTo>
                  <a:lnTo>
                    <a:pt x="190119" y="93295"/>
                  </a:lnTo>
                  <a:lnTo>
                    <a:pt x="259950" y="93295"/>
                  </a:lnTo>
                  <a:lnTo>
                    <a:pt x="255301" y="70777"/>
                  </a:lnTo>
                  <a:lnTo>
                    <a:pt x="247309" y="52836"/>
                  </a:lnTo>
                  <a:close/>
                </a:path>
              </a:pathLst>
            </a:custGeom>
            <a:solidFill>
              <a:srgbClr val="FFFFFF"/>
            </a:solidFill>
          </p:spPr>
          <p:txBody>
            <a:bodyPr wrap="square" lIns="0" tIns="0" rIns="0" bIns="0" rtlCol="0"/>
            <a:lstStyle/>
            <a:p>
              <a:endParaRPr dirty="0"/>
            </a:p>
          </p:txBody>
        </p:sp>
        <p:sp>
          <p:nvSpPr>
            <p:cNvPr id="96" name="object 39">
              <a:extLst>
                <a:ext uri="{FF2B5EF4-FFF2-40B4-BE49-F238E27FC236}">
                  <a16:creationId xmlns:a16="http://schemas.microsoft.com/office/drawing/2014/main" xmlns="" id="{4F6EAE77-0284-4017-BD99-B97E3C7694CA}"/>
                </a:ext>
              </a:extLst>
            </p:cNvPr>
            <p:cNvSpPr/>
            <p:nvPr/>
          </p:nvSpPr>
          <p:spPr>
            <a:xfrm>
              <a:off x="18093277" y="812006"/>
              <a:ext cx="304165" cy="321310"/>
            </a:xfrm>
            <a:custGeom>
              <a:avLst/>
              <a:gdLst/>
              <a:ahLst/>
              <a:cxnLst/>
              <a:rect l="l" t="t" r="r" b="b"/>
              <a:pathLst>
                <a:path w="304165" h="321309">
                  <a:moveTo>
                    <a:pt x="263545" y="52825"/>
                  </a:moveTo>
                  <a:lnTo>
                    <a:pt x="145524" y="52825"/>
                  </a:lnTo>
                  <a:lnTo>
                    <a:pt x="172994" y="55429"/>
                  </a:lnTo>
                  <a:lnTo>
                    <a:pt x="192632" y="63240"/>
                  </a:lnTo>
                  <a:lnTo>
                    <a:pt x="204426" y="76259"/>
                  </a:lnTo>
                  <a:lnTo>
                    <a:pt x="208360" y="94489"/>
                  </a:lnTo>
                  <a:lnTo>
                    <a:pt x="206661" y="105994"/>
                  </a:lnTo>
                  <a:lnTo>
                    <a:pt x="169308" y="129696"/>
                  </a:lnTo>
                  <a:lnTo>
                    <a:pt x="140770" y="133471"/>
                  </a:lnTo>
                  <a:lnTo>
                    <a:pt x="131286" y="134823"/>
                  </a:lnTo>
                  <a:lnTo>
                    <a:pt x="123494" y="136104"/>
                  </a:lnTo>
                  <a:lnTo>
                    <a:pt x="117399" y="137346"/>
                  </a:lnTo>
                  <a:lnTo>
                    <a:pt x="91710" y="141059"/>
                  </a:lnTo>
                  <a:lnTo>
                    <a:pt x="51798" y="151636"/>
                  </a:lnTo>
                  <a:lnTo>
                    <a:pt x="9391" y="188203"/>
                  </a:lnTo>
                  <a:lnTo>
                    <a:pt x="0" y="231783"/>
                  </a:lnTo>
                  <a:lnTo>
                    <a:pt x="1980" y="252023"/>
                  </a:lnTo>
                  <a:lnTo>
                    <a:pt x="31674" y="298661"/>
                  </a:lnTo>
                  <a:lnTo>
                    <a:pt x="83403" y="319552"/>
                  </a:lnTo>
                  <a:lnTo>
                    <a:pt x="104457" y="320943"/>
                  </a:lnTo>
                  <a:lnTo>
                    <a:pt x="136331" y="318635"/>
                  </a:lnTo>
                  <a:lnTo>
                    <a:pt x="164463" y="311707"/>
                  </a:lnTo>
                  <a:lnTo>
                    <a:pt x="188853" y="300154"/>
                  </a:lnTo>
                  <a:lnTo>
                    <a:pt x="209501" y="283970"/>
                  </a:lnTo>
                  <a:lnTo>
                    <a:pt x="303948" y="283970"/>
                  </a:lnTo>
                  <a:lnTo>
                    <a:pt x="303948" y="268148"/>
                  </a:lnTo>
                  <a:lnTo>
                    <a:pt x="129106" y="268148"/>
                  </a:lnTo>
                  <a:lnTo>
                    <a:pt x="118032" y="267633"/>
                  </a:lnTo>
                  <a:lnTo>
                    <a:pt x="79435" y="254046"/>
                  </a:lnTo>
                  <a:lnTo>
                    <a:pt x="66898" y="228830"/>
                  </a:lnTo>
                  <a:lnTo>
                    <a:pt x="70349" y="210066"/>
                  </a:lnTo>
                  <a:lnTo>
                    <a:pt x="80695" y="195412"/>
                  </a:lnTo>
                  <a:lnTo>
                    <a:pt x="97948" y="184853"/>
                  </a:lnTo>
                  <a:lnTo>
                    <a:pt x="122111" y="178392"/>
                  </a:lnTo>
                  <a:lnTo>
                    <a:pt x="149185" y="175133"/>
                  </a:lnTo>
                  <a:lnTo>
                    <a:pt x="171901" y="171205"/>
                  </a:lnTo>
                  <a:lnTo>
                    <a:pt x="190238" y="166620"/>
                  </a:lnTo>
                  <a:lnTo>
                    <a:pt x="204171" y="161387"/>
                  </a:lnTo>
                  <a:lnTo>
                    <a:pt x="271677" y="161387"/>
                  </a:lnTo>
                  <a:lnTo>
                    <a:pt x="271677" y="88594"/>
                  </a:lnTo>
                  <a:lnTo>
                    <a:pt x="269257" y="67380"/>
                  </a:lnTo>
                  <a:lnTo>
                    <a:pt x="263545" y="52825"/>
                  </a:lnTo>
                  <a:close/>
                </a:path>
                <a:path w="304165" h="321309">
                  <a:moveTo>
                    <a:pt x="303948" y="283970"/>
                  </a:moveTo>
                  <a:lnTo>
                    <a:pt x="209501" y="283970"/>
                  </a:lnTo>
                  <a:lnTo>
                    <a:pt x="215381" y="300154"/>
                  </a:lnTo>
                  <a:lnTo>
                    <a:pt x="226042" y="311707"/>
                  </a:lnTo>
                  <a:lnTo>
                    <a:pt x="241474" y="318635"/>
                  </a:lnTo>
                  <a:lnTo>
                    <a:pt x="261667" y="320943"/>
                  </a:lnTo>
                  <a:lnTo>
                    <a:pt x="272025" y="320464"/>
                  </a:lnTo>
                  <a:lnTo>
                    <a:pt x="282533" y="319028"/>
                  </a:lnTo>
                  <a:lnTo>
                    <a:pt x="293178" y="316636"/>
                  </a:lnTo>
                  <a:lnTo>
                    <a:pt x="303948" y="313288"/>
                  </a:lnTo>
                  <a:lnTo>
                    <a:pt x="303948" y="283970"/>
                  </a:lnTo>
                  <a:close/>
                </a:path>
                <a:path w="304165" h="321309">
                  <a:moveTo>
                    <a:pt x="271677" y="161387"/>
                  </a:moveTo>
                  <a:lnTo>
                    <a:pt x="204171" y="161387"/>
                  </a:lnTo>
                  <a:lnTo>
                    <a:pt x="204171" y="210071"/>
                  </a:lnTo>
                  <a:lnTo>
                    <a:pt x="202524" y="223687"/>
                  </a:lnTo>
                  <a:lnTo>
                    <a:pt x="177795" y="255238"/>
                  </a:lnTo>
                  <a:lnTo>
                    <a:pt x="129106" y="268148"/>
                  </a:lnTo>
                  <a:lnTo>
                    <a:pt x="281258" y="268148"/>
                  </a:lnTo>
                  <a:lnTo>
                    <a:pt x="276986" y="266368"/>
                  </a:lnTo>
                  <a:lnTo>
                    <a:pt x="274609" y="262882"/>
                  </a:lnTo>
                  <a:lnTo>
                    <a:pt x="272651" y="259342"/>
                  </a:lnTo>
                  <a:lnTo>
                    <a:pt x="271771" y="254046"/>
                  </a:lnTo>
                  <a:lnTo>
                    <a:pt x="271677" y="161387"/>
                  </a:lnTo>
                  <a:close/>
                </a:path>
                <a:path w="304165" h="321309">
                  <a:moveTo>
                    <a:pt x="303948" y="266955"/>
                  </a:moveTo>
                  <a:lnTo>
                    <a:pt x="299257" y="267771"/>
                  </a:lnTo>
                  <a:lnTo>
                    <a:pt x="296127" y="268148"/>
                  </a:lnTo>
                  <a:lnTo>
                    <a:pt x="303948" y="268148"/>
                  </a:lnTo>
                  <a:lnTo>
                    <a:pt x="303948" y="266955"/>
                  </a:lnTo>
                  <a:close/>
                </a:path>
                <a:path w="304165" h="321309">
                  <a:moveTo>
                    <a:pt x="149660" y="0"/>
                  </a:moveTo>
                  <a:lnTo>
                    <a:pt x="97457" y="5294"/>
                  </a:lnTo>
                  <a:lnTo>
                    <a:pt x="57003" y="21151"/>
                  </a:lnTo>
                  <a:lnTo>
                    <a:pt x="24312" y="54127"/>
                  </a:lnTo>
                  <a:lnTo>
                    <a:pt x="11120" y="101515"/>
                  </a:lnTo>
                  <a:lnTo>
                    <a:pt x="78049" y="101515"/>
                  </a:lnTo>
                  <a:lnTo>
                    <a:pt x="84026" y="80209"/>
                  </a:lnTo>
                  <a:lnTo>
                    <a:pt x="97262" y="64994"/>
                  </a:lnTo>
                  <a:lnTo>
                    <a:pt x="117760" y="55867"/>
                  </a:lnTo>
                  <a:lnTo>
                    <a:pt x="145524" y="52825"/>
                  </a:lnTo>
                  <a:lnTo>
                    <a:pt x="263545" y="52825"/>
                  </a:lnTo>
                  <a:lnTo>
                    <a:pt x="261995" y="48875"/>
                  </a:lnTo>
                  <a:lnTo>
                    <a:pt x="232956" y="19978"/>
                  </a:lnTo>
                  <a:lnTo>
                    <a:pt x="195686" y="4990"/>
                  </a:lnTo>
                  <a:lnTo>
                    <a:pt x="173761" y="1247"/>
                  </a:lnTo>
                  <a:lnTo>
                    <a:pt x="149660" y="0"/>
                  </a:lnTo>
                  <a:close/>
                </a:path>
              </a:pathLst>
            </a:custGeom>
            <a:solidFill>
              <a:srgbClr val="FFFFFF"/>
            </a:solidFill>
          </p:spPr>
          <p:txBody>
            <a:bodyPr wrap="square" lIns="0" tIns="0" rIns="0" bIns="0" rtlCol="0"/>
            <a:lstStyle/>
            <a:p>
              <a:endParaRPr dirty="0"/>
            </a:p>
          </p:txBody>
        </p:sp>
        <p:sp>
          <p:nvSpPr>
            <p:cNvPr id="97" name="object 40">
              <a:extLst>
                <a:ext uri="{FF2B5EF4-FFF2-40B4-BE49-F238E27FC236}">
                  <a16:creationId xmlns:a16="http://schemas.microsoft.com/office/drawing/2014/main" xmlns="" id="{04561A7F-A6A8-41B3-9D54-C7F5AFB49759}"/>
                </a:ext>
              </a:extLst>
            </p:cNvPr>
            <p:cNvSpPr/>
            <p:nvPr/>
          </p:nvSpPr>
          <p:spPr>
            <a:xfrm>
              <a:off x="18415209" y="812584"/>
              <a:ext cx="266700" cy="311785"/>
            </a:xfrm>
            <a:custGeom>
              <a:avLst/>
              <a:gdLst/>
              <a:ahLst/>
              <a:cxnLst/>
              <a:rect l="l" t="t" r="r" b="b"/>
              <a:pathLst>
                <a:path w="266700" h="311784">
                  <a:moveTo>
                    <a:pt x="63380" y="8261"/>
                  </a:moveTo>
                  <a:lnTo>
                    <a:pt x="0" y="8261"/>
                  </a:lnTo>
                  <a:lnTo>
                    <a:pt x="0" y="311592"/>
                  </a:lnTo>
                  <a:lnTo>
                    <a:pt x="66867" y="311592"/>
                  </a:lnTo>
                  <a:lnTo>
                    <a:pt x="66867" y="132655"/>
                  </a:lnTo>
                  <a:lnTo>
                    <a:pt x="68114" y="116326"/>
                  </a:lnTo>
                  <a:lnTo>
                    <a:pt x="86866" y="75704"/>
                  </a:lnTo>
                  <a:lnTo>
                    <a:pt x="124566" y="54246"/>
                  </a:lnTo>
                  <a:lnTo>
                    <a:pt x="127389" y="53987"/>
                  </a:lnTo>
                  <a:lnTo>
                    <a:pt x="64532" y="53987"/>
                  </a:lnTo>
                  <a:lnTo>
                    <a:pt x="63380" y="52815"/>
                  </a:lnTo>
                  <a:lnTo>
                    <a:pt x="63380" y="8261"/>
                  </a:lnTo>
                  <a:close/>
                </a:path>
                <a:path w="266700" h="311784">
                  <a:moveTo>
                    <a:pt x="256242" y="52815"/>
                  </a:moveTo>
                  <a:lnTo>
                    <a:pt x="140205" y="52815"/>
                  </a:lnTo>
                  <a:lnTo>
                    <a:pt x="165268" y="57069"/>
                  </a:lnTo>
                  <a:lnTo>
                    <a:pt x="183497" y="69832"/>
                  </a:lnTo>
                  <a:lnTo>
                    <a:pt x="194901" y="91105"/>
                  </a:lnTo>
                  <a:lnTo>
                    <a:pt x="199491" y="120886"/>
                  </a:lnTo>
                  <a:lnTo>
                    <a:pt x="199491" y="311592"/>
                  </a:lnTo>
                  <a:lnTo>
                    <a:pt x="266410" y="311592"/>
                  </a:lnTo>
                  <a:lnTo>
                    <a:pt x="266410" y="103284"/>
                  </a:lnTo>
                  <a:lnTo>
                    <a:pt x="264607" y="79532"/>
                  </a:lnTo>
                  <a:lnTo>
                    <a:pt x="259201" y="58699"/>
                  </a:lnTo>
                  <a:lnTo>
                    <a:pt x="256242" y="52815"/>
                  </a:lnTo>
                  <a:close/>
                </a:path>
                <a:path w="266700" h="311784">
                  <a:moveTo>
                    <a:pt x="159031" y="0"/>
                  </a:moveTo>
                  <a:lnTo>
                    <a:pt x="129998" y="3380"/>
                  </a:lnTo>
                  <a:lnTo>
                    <a:pt x="104564" y="13513"/>
                  </a:lnTo>
                  <a:lnTo>
                    <a:pt x="82740" y="30387"/>
                  </a:lnTo>
                  <a:lnTo>
                    <a:pt x="64532" y="53987"/>
                  </a:lnTo>
                  <a:lnTo>
                    <a:pt x="127389" y="53987"/>
                  </a:lnTo>
                  <a:lnTo>
                    <a:pt x="140205" y="52815"/>
                  </a:lnTo>
                  <a:lnTo>
                    <a:pt x="256242" y="52815"/>
                  </a:lnTo>
                  <a:lnTo>
                    <a:pt x="222163" y="14568"/>
                  </a:lnTo>
                  <a:lnTo>
                    <a:pt x="182854" y="1627"/>
                  </a:lnTo>
                  <a:lnTo>
                    <a:pt x="159031" y="0"/>
                  </a:lnTo>
                  <a:close/>
                </a:path>
              </a:pathLst>
            </a:custGeom>
            <a:solidFill>
              <a:srgbClr val="FFFFFF"/>
            </a:solidFill>
          </p:spPr>
          <p:txBody>
            <a:bodyPr wrap="square" lIns="0" tIns="0" rIns="0" bIns="0" rtlCol="0"/>
            <a:lstStyle/>
            <a:p>
              <a:endParaRPr dirty="0"/>
            </a:p>
          </p:txBody>
        </p:sp>
        <p:sp>
          <p:nvSpPr>
            <p:cNvPr id="98" name="object 41">
              <a:extLst>
                <a:ext uri="{FF2B5EF4-FFF2-40B4-BE49-F238E27FC236}">
                  <a16:creationId xmlns:a16="http://schemas.microsoft.com/office/drawing/2014/main" xmlns="" id="{3967CA0E-8153-4E28-8632-A9DF9F01625C}"/>
                </a:ext>
              </a:extLst>
            </p:cNvPr>
            <p:cNvSpPr/>
            <p:nvPr/>
          </p:nvSpPr>
          <p:spPr>
            <a:xfrm>
              <a:off x="18701500" y="812006"/>
              <a:ext cx="304165" cy="321310"/>
            </a:xfrm>
            <a:custGeom>
              <a:avLst/>
              <a:gdLst/>
              <a:ahLst/>
              <a:cxnLst/>
              <a:rect l="l" t="t" r="r" b="b"/>
              <a:pathLst>
                <a:path w="304165" h="321309">
                  <a:moveTo>
                    <a:pt x="263553" y="52825"/>
                  </a:moveTo>
                  <a:lnTo>
                    <a:pt x="145534" y="52825"/>
                  </a:lnTo>
                  <a:lnTo>
                    <a:pt x="172981" y="55429"/>
                  </a:lnTo>
                  <a:lnTo>
                    <a:pt x="192600" y="63240"/>
                  </a:lnTo>
                  <a:lnTo>
                    <a:pt x="204379" y="76259"/>
                  </a:lnTo>
                  <a:lnTo>
                    <a:pt x="208307" y="94489"/>
                  </a:lnTo>
                  <a:lnTo>
                    <a:pt x="206617" y="105994"/>
                  </a:lnTo>
                  <a:lnTo>
                    <a:pt x="169293" y="129696"/>
                  </a:lnTo>
                  <a:lnTo>
                    <a:pt x="140783" y="133471"/>
                  </a:lnTo>
                  <a:lnTo>
                    <a:pt x="131276" y="134823"/>
                  </a:lnTo>
                  <a:lnTo>
                    <a:pt x="123452" y="136104"/>
                  </a:lnTo>
                  <a:lnTo>
                    <a:pt x="117315" y="137346"/>
                  </a:lnTo>
                  <a:lnTo>
                    <a:pt x="91668" y="141059"/>
                  </a:lnTo>
                  <a:lnTo>
                    <a:pt x="51779" y="151636"/>
                  </a:lnTo>
                  <a:lnTo>
                    <a:pt x="9384" y="188203"/>
                  </a:lnTo>
                  <a:lnTo>
                    <a:pt x="0" y="231783"/>
                  </a:lnTo>
                  <a:lnTo>
                    <a:pt x="1973" y="252023"/>
                  </a:lnTo>
                  <a:lnTo>
                    <a:pt x="31684" y="298661"/>
                  </a:lnTo>
                  <a:lnTo>
                    <a:pt x="83405" y="319552"/>
                  </a:lnTo>
                  <a:lnTo>
                    <a:pt x="104457" y="320943"/>
                  </a:lnTo>
                  <a:lnTo>
                    <a:pt x="136301" y="318635"/>
                  </a:lnTo>
                  <a:lnTo>
                    <a:pt x="164420" y="311707"/>
                  </a:lnTo>
                  <a:lnTo>
                    <a:pt x="188810" y="300154"/>
                  </a:lnTo>
                  <a:lnTo>
                    <a:pt x="209470" y="283970"/>
                  </a:lnTo>
                  <a:lnTo>
                    <a:pt x="303917" y="283970"/>
                  </a:lnTo>
                  <a:lnTo>
                    <a:pt x="303917" y="268148"/>
                  </a:lnTo>
                  <a:lnTo>
                    <a:pt x="129085" y="268148"/>
                  </a:lnTo>
                  <a:lnTo>
                    <a:pt x="117993" y="267633"/>
                  </a:lnTo>
                  <a:lnTo>
                    <a:pt x="79426" y="254046"/>
                  </a:lnTo>
                  <a:lnTo>
                    <a:pt x="66929" y="228830"/>
                  </a:lnTo>
                  <a:lnTo>
                    <a:pt x="70370" y="210066"/>
                  </a:lnTo>
                  <a:lnTo>
                    <a:pt x="80691" y="195412"/>
                  </a:lnTo>
                  <a:lnTo>
                    <a:pt x="97913" y="184853"/>
                  </a:lnTo>
                  <a:lnTo>
                    <a:pt x="122048" y="178392"/>
                  </a:lnTo>
                  <a:lnTo>
                    <a:pt x="149159" y="175133"/>
                  </a:lnTo>
                  <a:lnTo>
                    <a:pt x="171901" y="171205"/>
                  </a:lnTo>
                  <a:lnTo>
                    <a:pt x="190263" y="166620"/>
                  </a:lnTo>
                  <a:lnTo>
                    <a:pt x="204234" y="161387"/>
                  </a:lnTo>
                  <a:lnTo>
                    <a:pt x="271709" y="161387"/>
                  </a:lnTo>
                  <a:lnTo>
                    <a:pt x="271709" y="88594"/>
                  </a:lnTo>
                  <a:lnTo>
                    <a:pt x="269280" y="67380"/>
                  </a:lnTo>
                  <a:lnTo>
                    <a:pt x="263553" y="52825"/>
                  </a:lnTo>
                  <a:close/>
                </a:path>
                <a:path w="304165" h="321309">
                  <a:moveTo>
                    <a:pt x="303917" y="283970"/>
                  </a:moveTo>
                  <a:lnTo>
                    <a:pt x="209470" y="283970"/>
                  </a:lnTo>
                  <a:lnTo>
                    <a:pt x="215391" y="300154"/>
                  </a:lnTo>
                  <a:lnTo>
                    <a:pt x="226070" y="311707"/>
                  </a:lnTo>
                  <a:lnTo>
                    <a:pt x="241506" y="318635"/>
                  </a:lnTo>
                  <a:lnTo>
                    <a:pt x="261698" y="320943"/>
                  </a:lnTo>
                  <a:lnTo>
                    <a:pt x="272031" y="320464"/>
                  </a:lnTo>
                  <a:lnTo>
                    <a:pt x="282513" y="319028"/>
                  </a:lnTo>
                  <a:lnTo>
                    <a:pt x="293143" y="316636"/>
                  </a:lnTo>
                  <a:lnTo>
                    <a:pt x="303917" y="313288"/>
                  </a:lnTo>
                  <a:lnTo>
                    <a:pt x="303917" y="283970"/>
                  </a:lnTo>
                  <a:close/>
                </a:path>
                <a:path w="304165" h="321309">
                  <a:moveTo>
                    <a:pt x="271709" y="161387"/>
                  </a:moveTo>
                  <a:lnTo>
                    <a:pt x="204234" y="161387"/>
                  </a:lnTo>
                  <a:lnTo>
                    <a:pt x="204234" y="210071"/>
                  </a:lnTo>
                  <a:lnTo>
                    <a:pt x="202576" y="223687"/>
                  </a:lnTo>
                  <a:lnTo>
                    <a:pt x="177732" y="255238"/>
                  </a:lnTo>
                  <a:lnTo>
                    <a:pt x="129085" y="268148"/>
                  </a:lnTo>
                  <a:lnTo>
                    <a:pt x="281289" y="268148"/>
                  </a:lnTo>
                  <a:lnTo>
                    <a:pt x="276923" y="266368"/>
                  </a:lnTo>
                  <a:lnTo>
                    <a:pt x="274588" y="262882"/>
                  </a:lnTo>
                  <a:lnTo>
                    <a:pt x="272651" y="259342"/>
                  </a:lnTo>
                  <a:lnTo>
                    <a:pt x="271800" y="254046"/>
                  </a:lnTo>
                  <a:lnTo>
                    <a:pt x="271709" y="161387"/>
                  </a:lnTo>
                  <a:close/>
                </a:path>
                <a:path w="304165" h="321309">
                  <a:moveTo>
                    <a:pt x="303917" y="266955"/>
                  </a:moveTo>
                  <a:lnTo>
                    <a:pt x="299205" y="267771"/>
                  </a:lnTo>
                  <a:lnTo>
                    <a:pt x="296158" y="268148"/>
                  </a:lnTo>
                  <a:lnTo>
                    <a:pt x="303917" y="268148"/>
                  </a:lnTo>
                  <a:lnTo>
                    <a:pt x="303917" y="266955"/>
                  </a:lnTo>
                  <a:close/>
                </a:path>
                <a:path w="304165" h="321309">
                  <a:moveTo>
                    <a:pt x="149628" y="0"/>
                  </a:moveTo>
                  <a:lnTo>
                    <a:pt x="97391" y="5294"/>
                  </a:lnTo>
                  <a:lnTo>
                    <a:pt x="56940" y="21151"/>
                  </a:lnTo>
                  <a:lnTo>
                    <a:pt x="24364" y="54127"/>
                  </a:lnTo>
                  <a:lnTo>
                    <a:pt x="11130" y="101515"/>
                  </a:lnTo>
                  <a:lnTo>
                    <a:pt x="78081" y="101515"/>
                  </a:lnTo>
                  <a:lnTo>
                    <a:pt x="84041" y="80209"/>
                  </a:lnTo>
                  <a:lnTo>
                    <a:pt x="97264" y="64994"/>
                  </a:lnTo>
                  <a:lnTo>
                    <a:pt x="117758" y="55867"/>
                  </a:lnTo>
                  <a:lnTo>
                    <a:pt x="145534" y="52825"/>
                  </a:lnTo>
                  <a:lnTo>
                    <a:pt x="263553" y="52825"/>
                  </a:lnTo>
                  <a:lnTo>
                    <a:pt x="261999" y="48875"/>
                  </a:lnTo>
                  <a:lnTo>
                    <a:pt x="232924" y="19978"/>
                  </a:lnTo>
                  <a:lnTo>
                    <a:pt x="195666" y="4990"/>
                  </a:lnTo>
                  <a:lnTo>
                    <a:pt x="173743" y="1247"/>
                  </a:lnTo>
                  <a:lnTo>
                    <a:pt x="149628" y="0"/>
                  </a:lnTo>
                  <a:close/>
                </a:path>
              </a:pathLst>
            </a:custGeom>
            <a:solidFill>
              <a:srgbClr val="FFFFFF"/>
            </a:solidFill>
          </p:spPr>
          <p:txBody>
            <a:bodyPr wrap="square" lIns="0" tIns="0" rIns="0" bIns="0" rtlCol="0"/>
            <a:lstStyle/>
            <a:p>
              <a:endParaRPr dirty="0"/>
            </a:p>
          </p:txBody>
        </p:sp>
        <p:sp>
          <p:nvSpPr>
            <p:cNvPr id="99" name="object 42">
              <a:extLst>
                <a:ext uri="{FF2B5EF4-FFF2-40B4-BE49-F238E27FC236}">
                  <a16:creationId xmlns:a16="http://schemas.microsoft.com/office/drawing/2014/main" xmlns="" id="{27A07C14-3BC1-40B8-B060-2DD016E432E5}"/>
                </a:ext>
              </a:extLst>
            </p:cNvPr>
            <p:cNvSpPr/>
            <p:nvPr/>
          </p:nvSpPr>
          <p:spPr>
            <a:xfrm>
              <a:off x="19023440" y="812584"/>
              <a:ext cx="177800" cy="311785"/>
            </a:xfrm>
            <a:custGeom>
              <a:avLst/>
              <a:gdLst/>
              <a:ahLst/>
              <a:cxnLst/>
              <a:rect l="l" t="t" r="r" b="b"/>
              <a:pathLst>
                <a:path w="177800" h="311784">
                  <a:moveTo>
                    <a:pt x="62793" y="8261"/>
                  </a:moveTo>
                  <a:lnTo>
                    <a:pt x="0" y="8261"/>
                  </a:lnTo>
                  <a:lnTo>
                    <a:pt x="0" y="311592"/>
                  </a:lnTo>
                  <a:lnTo>
                    <a:pt x="66835" y="311592"/>
                  </a:lnTo>
                  <a:lnTo>
                    <a:pt x="66835" y="167261"/>
                  </a:lnTo>
                  <a:lnTo>
                    <a:pt x="68353" y="144168"/>
                  </a:lnTo>
                  <a:lnTo>
                    <a:pt x="80423" y="105415"/>
                  </a:lnTo>
                  <a:lnTo>
                    <a:pt x="116891" y="69990"/>
                  </a:lnTo>
                  <a:lnTo>
                    <a:pt x="126449" y="66898"/>
                  </a:lnTo>
                  <a:lnTo>
                    <a:pt x="62793" y="66898"/>
                  </a:lnTo>
                  <a:lnTo>
                    <a:pt x="62793" y="8261"/>
                  </a:lnTo>
                  <a:close/>
                </a:path>
                <a:path w="177800" h="311784">
                  <a:moveTo>
                    <a:pt x="156445" y="0"/>
                  </a:moveTo>
                  <a:lnTo>
                    <a:pt x="152529" y="0"/>
                  </a:lnTo>
                  <a:lnTo>
                    <a:pt x="138030" y="1322"/>
                  </a:lnTo>
                  <a:lnTo>
                    <a:pt x="96227" y="21130"/>
                  </a:lnTo>
                  <a:lnTo>
                    <a:pt x="68184" y="54584"/>
                  </a:lnTo>
                  <a:lnTo>
                    <a:pt x="63966" y="66898"/>
                  </a:lnTo>
                  <a:lnTo>
                    <a:pt x="126449" y="66898"/>
                  </a:lnTo>
                  <a:lnTo>
                    <a:pt x="132190" y="65041"/>
                  </a:lnTo>
                  <a:lnTo>
                    <a:pt x="149042" y="63390"/>
                  </a:lnTo>
                  <a:lnTo>
                    <a:pt x="177764" y="63390"/>
                  </a:lnTo>
                  <a:lnTo>
                    <a:pt x="177764" y="1790"/>
                  </a:lnTo>
                  <a:lnTo>
                    <a:pt x="164885" y="617"/>
                  </a:lnTo>
                  <a:lnTo>
                    <a:pt x="156445" y="0"/>
                  </a:lnTo>
                  <a:close/>
                </a:path>
                <a:path w="177800" h="311784">
                  <a:moveTo>
                    <a:pt x="177764" y="63390"/>
                  </a:moveTo>
                  <a:lnTo>
                    <a:pt x="149042" y="63390"/>
                  </a:lnTo>
                  <a:lnTo>
                    <a:pt x="155649" y="63570"/>
                  </a:lnTo>
                  <a:lnTo>
                    <a:pt x="162637" y="64113"/>
                  </a:lnTo>
                  <a:lnTo>
                    <a:pt x="170105" y="65041"/>
                  </a:lnTo>
                  <a:lnTo>
                    <a:pt x="177764" y="66312"/>
                  </a:lnTo>
                  <a:lnTo>
                    <a:pt x="177764" y="63390"/>
                  </a:lnTo>
                  <a:close/>
                </a:path>
              </a:pathLst>
            </a:custGeom>
            <a:solidFill>
              <a:srgbClr val="FFFFFF"/>
            </a:solidFill>
          </p:spPr>
          <p:txBody>
            <a:bodyPr wrap="square" lIns="0" tIns="0" rIns="0" bIns="0" rtlCol="0"/>
            <a:lstStyle/>
            <a:p>
              <a:endParaRPr dirty="0"/>
            </a:p>
          </p:txBody>
        </p:sp>
        <p:sp>
          <p:nvSpPr>
            <p:cNvPr id="100" name="object 43">
              <a:extLst>
                <a:ext uri="{FF2B5EF4-FFF2-40B4-BE49-F238E27FC236}">
                  <a16:creationId xmlns:a16="http://schemas.microsoft.com/office/drawing/2014/main" xmlns="" id="{909AD7A7-3627-4741-B704-A9BAA20F4674}"/>
                </a:ext>
              </a:extLst>
            </p:cNvPr>
            <p:cNvSpPr/>
            <p:nvPr/>
          </p:nvSpPr>
          <p:spPr>
            <a:xfrm>
              <a:off x="16633873" y="706548"/>
              <a:ext cx="291465" cy="417830"/>
            </a:xfrm>
            <a:custGeom>
              <a:avLst/>
              <a:gdLst/>
              <a:ahLst/>
              <a:cxnLst/>
              <a:rect l="l" t="t" r="r" b="b"/>
              <a:pathLst>
                <a:path w="291465" h="417830">
                  <a:moveTo>
                    <a:pt x="291362" y="0"/>
                  </a:moveTo>
                  <a:lnTo>
                    <a:pt x="84583" y="0"/>
                  </a:lnTo>
                  <a:lnTo>
                    <a:pt x="83997" y="62"/>
                  </a:lnTo>
                  <a:lnTo>
                    <a:pt x="36480" y="8950"/>
                  </a:lnTo>
                  <a:lnTo>
                    <a:pt x="6277" y="45209"/>
                  </a:lnTo>
                  <a:lnTo>
                    <a:pt x="0" y="90049"/>
                  </a:lnTo>
                  <a:lnTo>
                    <a:pt x="94" y="417631"/>
                  </a:lnTo>
                  <a:lnTo>
                    <a:pt x="73924" y="417631"/>
                  </a:lnTo>
                  <a:lnTo>
                    <a:pt x="73924" y="232223"/>
                  </a:lnTo>
                  <a:lnTo>
                    <a:pt x="264861" y="232223"/>
                  </a:lnTo>
                  <a:lnTo>
                    <a:pt x="264861" y="172549"/>
                  </a:lnTo>
                  <a:lnTo>
                    <a:pt x="73924" y="172549"/>
                  </a:lnTo>
                  <a:lnTo>
                    <a:pt x="73924" y="63202"/>
                  </a:lnTo>
                  <a:lnTo>
                    <a:pt x="291362" y="63202"/>
                  </a:lnTo>
                  <a:lnTo>
                    <a:pt x="291362" y="0"/>
                  </a:lnTo>
                  <a:close/>
                </a:path>
              </a:pathLst>
            </a:custGeom>
            <a:solidFill>
              <a:srgbClr val="FFFFFF"/>
            </a:solidFill>
          </p:spPr>
          <p:txBody>
            <a:bodyPr wrap="square" lIns="0" tIns="0" rIns="0" bIns="0" rtlCol="0"/>
            <a:lstStyle/>
            <a:p>
              <a:endParaRPr dirty="0"/>
            </a:p>
          </p:txBody>
        </p:sp>
        <p:sp>
          <p:nvSpPr>
            <p:cNvPr id="101" name="object 44">
              <a:extLst>
                <a:ext uri="{FF2B5EF4-FFF2-40B4-BE49-F238E27FC236}">
                  <a16:creationId xmlns:a16="http://schemas.microsoft.com/office/drawing/2014/main" xmlns="" id="{9400EA50-02A6-4FDD-A6D6-0581354A3DDA}"/>
                </a:ext>
              </a:extLst>
            </p:cNvPr>
            <p:cNvSpPr/>
            <p:nvPr/>
          </p:nvSpPr>
          <p:spPr>
            <a:xfrm>
              <a:off x="18934937" y="1213003"/>
              <a:ext cx="31115" cy="26670"/>
            </a:xfrm>
            <a:custGeom>
              <a:avLst/>
              <a:gdLst/>
              <a:ahLst/>
              <a:cxnLst/>
              <a:rect l="l" t="t" r="r" b="b"/>
              <a:pathLst>
                <a:path w="31115" h="26669">
                  <a:moveTo>
                    <a:pt x="17894" y="0"/>
                  </a:moveTo>
                  <a:lnTo>
                    <a:pt x="0" y="0"/>
                  </a:lnTo>
                  <a:lnTo>
                    <a:pt x="0" y="26114"/>
                  </a:lnTo>
                  <a:lnTo>
                    <a:pt x="24742" y="26114"/>
                  </a:lnTo>
                  <a:lnTo>
                    <a:pt x="30564" y="21716"/>
                  </a:lnTo>
                  <a:lnTo>
                    <a:pt x="30564" y="8366"/>
                  </a:lnTo>
                  <a:lnTo>
                    <a:pt x="29077" y="5088"/>
                  </a:lnTo>
                  <a:lnTo>
                    <a:pt x="26177" y="3036"/>
                  </a:lnTo>
                  <a:lnTo>
                    <a:pt x="23161" y="1026"/>
                  </a:lnTo>
                  <a:lnTo>
                    <a:pt x="17894" y="0"/>
                  </a:lnTo>
                  <a:close/>
                </a:path>
              </a:pathLst>
            </a:custGeom>
            <a:solidFill>
              <a:srgbClr val="FFFFFF"/>
            </a:solidFill>
          </p:spPr>
          <p:txBody>
            <a:bodyPr wrap="square" lIns="0" tIns="0" rIns="0" bIns="0" rtlCol="0"/>
            <a:lstStyle/>
            <a:p>
              <a:endParaRPr dirty="0"/>
            </a:p>
          </p:txBody>
        </p:sp>
        <p:sp>
          <p:nvSpPr>
            <p:cNvPr id="102" name="object 45">
              <a:extLst>
                <a:ext uri="{FF2B5EF4-FFF2-40B4-BE49-F238E27FC236}">
                  <a16:creationId xmlns:a16="http://schemas.microsoft.com/office/drawing/2014/main" xmlns="" id="{51CAD48D-5CF4-4BB2-834E-82C18119AB8D}"/>
                </a:ext>
              </a:extLst>
            </p:cNvPr>
            <p:cNvSpPr/>
            <p:nvPr/>
          </p:nvSpPr>
          <p:spPr>
            <a:xfrm>
              <a:off x="16536770" y="1179014"/>
              <a:ext cx="2694940" cy="135890"/>
            </a:xfrm>
            <a:custGeom>
              <a:avLst/>
              <a:gdLst/>
              <a:ahLst/>
              <a:cxnLst/>
              <a:rect l="l" t="t" r="r" b="b"/>
              <a:pathLst>
                <a:path w="2694940" h="135890">
                  <a:moveTo>
                    <a:pt x="2673635" y="0"/>
                  </a:moveTo>
                  <a:lnTo>
                    <a:pt x="65139" y="0"/>
                  </a:lnTo>
                  <a:lnTo>
                    <a:pt x="52019" y="2376"/>
                  </a:lnTo>
                  <a:lnTo>
                    <a:pt x="24679" y="29590"/>
                  </a:lnTo>
                  <a:lnTo>
                    <a:pt x="1842" y="111944"/>
                  </a:lnTo>
                  <a:lnTo>
                    <a:pt x="0" y="118718"/>
                  </a:lnTo>
                  <a:lnTo>
                    <a:pt x="1057" y="124561"/>
                  </a:lnTo>
                  <a:lnTo>
                    <a:pt x="4512" y="128959"/>
                  </a:lnTo>
                  <a:lnTo>
                    <a:pt x="7989" y="133273"/>
                  </a:lnTo>
                  <a:lnTo>
                    <a:pt x="13936" y="135692"/>
                  </a:lnTo>
                  <a:lnTo>
                    <a:pt x="2629333" y="135692"/>
                  </a:lnTo>
                  <a:lnTo>
                    <a:pt x="2642390" y="133320"/>
                  </a:lnTo>
                  <a:lnTo>
                    <a:pt x="2652498" y="127933"/>
                  </a:lnTo>
                  <a:lnTo>
                    <a:pt x="2531881" y="127933"/>
                  </a:lnTo>
                  <a:lnTo>
                    <a:pt x="2522608" y="127253"/>
                  </a:lnTo>
                  <a:lnTo>
                    <a:pt x="2517367" y="126153"/>
                  </a:lnTo>
                  <a:lnTo>
                    <a:pt x="2245942" y="126153"/>
                  </a:lnTo>
                  <a:lnTo>
                    <a:pt x="2245942" y="13172"/>
                  </a:lnTo>
                  <a:lnTo>
                    <a:pt x="2517898" y="13172"/>
                  </a:lnTo>
                  <a:lnTo>
                    <a:pt x="2523902" y="11972"/>
                  </a:lnTo>
                  <a:lnTo>
                    <a:pt x="2533200" y="11413"/>
                  </a:lnTo>
                  <a:lnTo>
                    <a:pt x="2693425" y="11413"/>
                  </a:lnTo>
                  <a:lnTo>
                    <a:pt x="2693373" y="11120"/>
                  </a:lnTo>
                  <a:lnTo>
                    <a:pt x="2689939" y="6711"/>
                  </a:lnTo>
                  <a:lnTo>
                    <a:pt x="2686483" y="2450"/>
                  </a:lnTo>
                  <a:lnTo>
                    <a:pt x="2680724" y="52"/>
                  </a:lnTo>
                  <a:lnTo>
                    <a:pt x="2673635" y="0"/>
                  </a:lnTo>
                  <a:close/>
                </a:path>
                <a:path w="2694940" h="135890">
                  <a:moveTo>
                    <a:pt x="2535535" y="32197"/>
                  </a:moveTo>
                  <a:lnTo>
                    <a:pt x="2530383" y="32197"/>
                  </a:lnTo>
                  <a:lnTo>
                    <a:pt x="2526310" y="33014"/>
                  </a:lnTo>
                  <a:lnTo>
                    <a:pt x="2523357" y="34805"/>
                  </a:lnTo>
                  <a:lnTo>
                    <a:pt x="2520373" y="36532"/>
                  </a:lnTo>
                  <a:lnTo>
                    <a:pt x="2518939" y="38752"/>
                  </a:lnTo>
                  <a:lnTo>
                    <a:pt x="2518939" y="45841"/>
                  </a:lnTo>
                  <a:lnTo>
                    <a:pt x="2523828" y="49967"/>
                  </a:lnTo>
                  <a:lnTo>
                    <a:pt x="2543879" y="57819"/>
                  </a:lnTo>
                  <a:lnTo>
                    <a:pt x="2551938" y="61191"/>
                  </a:lnTo>
                  <a:lnTo>
                    <a:pt x="2576759" y="93180"/>
                  </a:lnTo>
                  <a:lnTo>
                    <a:pt x="2576079" y="100138"/>
                  </a:lnTo>
                  <a:lnTo>
                    <a:pt x="2542722" y="127299"/>
                  </a:lnTo>
                  <a:lnTo>
                    <a:pt x="2531881" y="127933"/>
                  </a:lnTo>
                  <a:lnTo>
                    <a:pt x="2652498" y="127933"/>
                  </a:lnTo>
                  <a:lnTo>
                    <a:pt x="2654436" y="126900"/>
                  </a:lnTo>
                  <a:lnTo>
                    <a:pt x="2664052" y="117479"/>
                  </a:lnTo>
                  <a:lnTo>
                    <a:pt x="2669824" y="106101"/>
                  </a:lnTo>
                  <a:lnTo>
                    <a:pt x="2687382" y="42616"/>
                  </a:lnTo>
                  <a:lnTo>
                    <a:pt x="2571544" y="42616"/>
                  </a:lnTo>
                  <a:lnTo>
                    <a:pt x="2560895" y="38051"/>
                  </a:lnTo>
                  <a:lnTo>
                    <a:pt x="2551345" y="34796"/>
                  </a:lnTo>
                  <a:lnTo>
                    <a:pt x="2542891" y="32846"/>
                  </a:lnTo>
                  <a:lnTo>
                    <a:pt x="2535535" y="32197"/>
                  </a:lnTo>
                  <a:close/>
                </a:path>
                <a:path w="2694940" h="135890">
                  <a:moveTo>
                    <a:pt x="2369980" y="13172"/>
                  </a:moveTo>
                  <a:lnTo>
                    <a:pt x="2328724" y="13172"/>
                  </a:lnTo>
                  <a:lnTo>
                    <a:pt x="2328724" y="33988"/>
                  </a:lnTo>
                  <a:lnTo>
                    <a:pt x="2274182" y="33988"/>
                  </a:lnTo>
                  <a:lnTo>
                    <a:pt x="2274182" y="57705"/>
                  </a:lnTo>
                  <a:lnTo>
                    <a:pt x="2326065" y="57705"/>
                  </a:lnTo>
                  <a:lnTo>
                    <a:pt x="2326065" y="78489"/>
                  </a:lnTo>
                  <a:lnTo>
                    <a:pt x="2274182" y="78489"/>
                  </a:lnTo>
                  <a:lnTo>
                    <a:pt x="2274182" y="105389"/>
                  </a:lnTo>
                  <a:lnTo>
                    <a:pt x="2330044" y="105389"/>
                  </a:lnTo>
                  <a:lnTo>
                    <a:pt x="2330044" y="126153"/>
                  </a:lnTo>
                  <a:lnTo>
                    <a:pt x="2369980" y="126153"/>
                  </a:lnTo>
                  <a:lnTo>
                    <a:pt x="2369980" y="13172"/>
                  </a:lnTo>
                  <a:close/>
                </a:path>
                <a:path w="2694940" h="135890">
                  <a:moveTo>
                    <a:pt x="2517898" y="13172"/>
                  </a:moveTo>
                  <a:lnTo>
                    <a:pt x="2419455" y="13172"/>
                  </a:lnTo>
                  <a:lnTo>
                    <a:pt x="2428144" y="13798"/>
                  </a:lnTo>
                  <a:lnTo>
                    <a:pt x="2435762" y="15676"/>
                  </a:lnTo>
                  <a:lnTo>
                    <a:pt x="2457893" y="46815"/>
                  </a:lnTo>
                  <a:lnTo>
                    <a:pt x="2457284" y="53510"/>
                  </a:lnTo>
                  <a:lnTo>
                    <a:pt x="2428964" y="80265"/>
                  </a:lnTo>
                  <a:lnTo>
                    <a:pt x="2420596" y="80898"/>
                  </a:lnTo>
                  <a:lnTo>
                    <a:pt x="2398178" y="80898"/>
                  </a:lnTo>
                  <a:lnTo>
                    <a:pt x="2398178" y="126153"/>
                  </a:lnTo>
                  <a:lnTo>
                    <a:pt x="2517367" y="126153"/>
                  </a:lnTo>
                  <a:lnTo>
                    <a:pt x="2512930" y="125221"/>
                  </a:lnTo>
                  <a:lnTo>
                    <a:pt x="2502845" y="121846"/>
                  </a:lnTo>
                  <a:lnTo>
                    <a:pt x="2492353" y="117137"/>
                  </a:lnTo>
                  <a:lnTo>
                    <a:pt x="2492353" y="92866"/>
                  </a:lnTo>
                  <a:lnTo>
                    <a:pt x="2547629" y="92866"/>
                  </a:lnTo>
                  <a:lnTo>
                    <a:pt x="2547629" y="92039"/>
                  </a:lnTo>
                  <a:lnTo>
                    <a:pt x="2542330" y="87588"/>
                  </a:lnTo>
                  <a:lnTo>
                    <a:pt x="2514394" y="76500"/>
                  </a:lnTo>
                  <a:lnTo>
                    <a:pt x="2510237" y="74772"/>
                  </a:lnTo>
                  <a:lnTo>
                    <a:pt x="2489714" y="50092"/>
                  </a:lnTo>
                  <a:lnTo>
                    <a:pt x="2489714" y="44030"/>
                  </a:lnTo>
                  <a:lnTo>
                    <a:pt x="2515546" y="13642"/>
                  </a:lnTo>
                  <a:lnTo>
                    <a:pt x="2517898" y="13172"/>
                  </a:lnTo>
                  <a:close/>
                </a:path>
                <a:path w="2694940" h="135890">
                  <a:moveTo>
                    <a:pt x="2547629" y="92866"/>
                  </a:moveTo>
                  <a:lnTo>
                    <a:pt x="2492353" y="92866"/>
                  </a:lnTo>
                  <a:lnTo>
                    <a:pt x="2500520" y="98133"/>
                  </a:lnTo>
                  <a:lnTo>
                    <a:pt x="2507431" y="101797"/>
                  </a:lnTo>
                  <a:lnTo>
                    <a:pt x="2512939" y="104017"/>
                  </a:lnTo>
                  <a:lnTo>
                    <a:pt x="2518436" y="106101"/>
                  </a:lnTo>
                  <a:lnTo>
                    <a:pt x="2524174" y="107148"/>
                  </a:lnTo>
                  <a:lnTo>
                    <a:pt x="2541796" y="107148"/>
                  </a:lnTo>
                  <a:lnTo>
                    <a:pt x="2547629" y="103630"/>
                  </a:lnTo>
                  <a:lnTo>
                    <a:pt x="2547629" y="92866"/>
                  </a:lnTo>
                  <a:close/>
                </a:path>
                <a:path w="2694940" h="135890">
                  <a:moveTo>
                    <a:pt x="2693425" y="11413"/>
                  </a:moveTo>
                  <a:lnTo>
                    <a:pt x="2533200" y="11413"/>
                  </a:lnTo>
                  <a:lnTo>
                    <a:pt x="2542612" y="11974"/>
                  </a:lnTo>
                  <a:lnTo>
                    <a:pt x="2552140" y="13659"/>
                  </a:lnTo>
                  <a:lnTo>
                    <a:pt x="2561785" y="16466"/>
                  </a:lnTo>
                  <a:lnTo>
                    <a:pt x="2571544" y="20397"/>
                  </a:lnTo>
                  <a:lnTo>
                    <a:pt x="2571544" y="42616"/>
                  </a:lnTo>
                  <a:lnTo>
                    <a:pt x="2687382" y="42616"/>
                  </a:lnTo>
                  <a:lnTo>
                    <a:pt x="2694420" y="17067"/>
                  </a:lnTo>
                  <a:lnTo>
                    <a:pt x="2693425" y="11413"/>
                  </a:lnTo>
                  <a:close/>
                </a:path>
              </a:pathLst>
            </a:custGeom>
            <a:solidFill>
              <a:srgbClr val="FFFFFF"/>
            </a:solidFill>
          </p:spPr>
          <p:txBody>
            <a:bodyPr wrap="square" lIns="0" tIns="0" rIns="0" bIns="0" rtlCol="0"/>
            <a:lstStyle/>
            <a:p>
              <a:endParaRPr dirty="0"/>
            </a:p>
          </p:txBody>
        </p:sp>
        <p:sp>
          <p:nvSpPr>
            <p:cNvPr id="103" name="object 46">
              <a:extLst>
                <a:ext uri="{FF2B5EF4-FFF2-40B4-BE49-F238E27FC236}">
                  <a16:creationId xmlns:a16="http://schemas.microsoft.com/office/drawing/2014/main" xmlns="" id="{AC342298-090C-4EF7-8CEA-B3CE35AF640B}"/>
                </a:ext>
              </a:extLst>
            </p:cNvPr>
            <p:cNvSpPr/>
            <p:nvPr/>
          </p:nvSpPr>
          <p:spPr>
            <a:xfrm>
              <a:off x="16536773" y="1179011"/>
              <a:ext cx="2694940" cy="135890"/>
            </a:xfrm>
            <a:custGeom>
              <a:avLst/>
              <a:gdLst/>
              <a:ahLst/>
              <a:cxnLst/>
              <a:rect l="l" t="t" r="r" b="b"/>
              <a:pathLst>
                <a:path w="2694940" h="135890">
                  <a:moveTo>
                    <a:pt x="2673625" y="0"/>
                  </a:moveTo>
                  <a:lnTo>
                    <a:pt x="65139" y="0"/>
                  </a:lnTo>
                  <a:lnTo>
                    <a:pt x="52019" y="2378"/>
                  </a:lnTo>
                  <a:lnTo>
                    <a:pt x="24669" y="29601"/>
                  </a:lnTo>
                  <a:lnTo>
                    <a:pt x="1842" y="111954"/>
                  </a:lnTo>
                  <a:lnTo>
                    <a:pt x="0" y="118680"/>
                  </a:lnTo>
                  <a:lnTo>
                    <a:pt x="1047" y="124572"/>
                  </a:lnTo>
                  <a:lnTo>
                    <a:pt x="4502" y="128969"/>
                  </a:lnTo>
                  <a:lnTo>
                    <a:pt x="7978" y="133273"/>
                  </a:lnTo>
                  <a:lnTo>
                    <a:pt x="13926" y="135692"/>
                  </a:lnTo>
                  <a:lnTo>
                    <a:pt x="2629333" y="135692"/>
                  </a:lnTo>
                  <a:lnTo>
                    <a:pt x="2642385" y="133320"/>
                  </a:lnTo>
                  <a:lnTo>
                    <a:pt x="2652490" y="127933"/>
                  </a:lnTo>
                  <a:lnTo>
                    <a:pt x="2531870" y="127933"/>
                  </a:lnTo>
                  <a:lnTo>
                    <a:pt x="2522602" y="127253"/>
                  </a:lnTo>
                  <a:lnTo>
                    <a:pt x="2517362" y="126153"/>
                  </a:lnTo>
                  <a:lnTo>
                    <a:pt x="2245931" y="126153"/>
                  </a:lnTo>
                  <a:lnTo>
                    <a:pt x="2245931" y="13172"/>
                  </a:lnTo>
                  <a:lnTo>
                    <a:pt x="2517892" y="13172"/>
                  </a:lnTo>
                  <a:lnTo>
                    <a:pt x="2523896" y="11972"/>
                  </a:lnTo>
                  <a:lnTo>
                    <a:pt x="2533189" y="11413"/>
                  </a:lnTo>
                  <a:lnTo>
                    <a:pt x="2693413" y="11413"/>
                  </a:lnTo>
                  <a:lnTo>
                    <a:pt x="2693363" y="11130"/>
                  </a:lnTo>
                  <a:lnTo>
                    <a:pt x="2689939" y="6711"/>
                  </a:lnTo>
                  <a:lnTo>
                    <a:pt x="2686483" y="2460"/>
                  </a:lnTo>
                  <a:lnTo>
                    <a:pt x="2680714" y="52"/>
                  </a:lnTo>
                  <a:lnTo>
                    <a:pt x="2673625" y="0"/>
                  </a:lnTo>
                  <a:close/>
                </a:path>
                <a:path w="2694940" h="135890">
                  <a:moveTo>
                    <a:pt x="2535524" y="32197"/>
                  </a:moveTo>
                  <a:lnTo>
                    <a:pt x="2530383" y="32197"/>
                  </a:lnTo>
                  <a:lnTo>
                    <a:pt x="2526310" y="33025"/>
                  </a:lnTo>
                  <a:lnTo>
                    <a:pt x="2523357" y="34815"/>
                  </a:lnTo>
                  <a:lnTo>
                    <a:pt x="2520363" y="36532"/>
                  </a:lnTo>
                  <a:lnTo>
                    <a:pt x="2518939" y="38763"/>
                  </a:lnTo>
                  <a:lnTo>
                    <a:pt x="2518939" y="45841"/>
                  </a:lnTo>
                  <a:lnTo>
                    <a:pt x="2523818" y="49977"/>
                  </a:lnTo>
                  <a:lnTo>
                    <a:pt x="2543874" y="57821"/>
                  </a:lnTo>
                  <a:lnTo>
                    <a:pt x="2551936" y="61197"/>
                  </a:lnTo>
                  <a:lnTo>
                    <a:pt x="2576748" y="93190"/>
                  </a:lnTo>
                  <a:lnTo>
                    <a:pt x="2576070" y="100149"/>
                  </a:lnTo>
                  <a:lnTo>
                    <a:pt x="2542711" y="127301"/>
                  </a:lnTo>
                  <a:lnTo>
                    <a:pt x="2531870" y="127933"/>
                  </a:lnTo>
                  <a:lnTo>
                    <a:pt x="2652490" y="127933"/>
                  </a:lnTo>
                  <a:lnTo>
                    <a:pt x="2654428" y="126900"/>
                  </a:lnTo>
                  <a:lnTo>
                    <a:pt x="2664046" y="117479"/>
                  </a:lnTo>
                  <a:lnTo>
                    <a:pt x="2669824" y="106101"/>
                  </a:lnTo>
                  <a:lnTo>
                    <a:pt x="2687379" y="42626"/>
                  </a:lnTo>
                  <a:lnTo>
                    <a:pt x="2571544" y="42626"/>
                  </a:lnTo>
                  <a:lnTo>
                    <a:pt x="2560894" y="38059"/>
                  </a:lnTo>
                  <a:lnTo>
                    <a:pt x="2551339" y="34801"/>
                  </a:lnTo>
                  <a:lnTo>
                    <a:pt x="2542883" y="32848"/>
                  </a:lnTo>
                  <a:lnTo>
                    <a:pt x="2535524" y="32197"/>
                  </a:lnTo>
                  <a:close/>
                </a:path>
                <a:path w="2694940" h="135890">
                  <a:moveTo>
                    <a:pt x="2369969" y="13172"/>
                  </a:moveTo>
                  <a:lnTo>
                    <a:pt x="2328724" y="13172"/>
                  </a:lnTo>
                  <a:lnTo>
                    <a:pt x="2328724" y="33988"/>
                  </a:lnTo>
                  <a:lnTo>
                    <a:pt x="2274182" y="33988"/>
                  </a:lnTo>
                  <a:lnTo>
                    <a:pt x="2274182" y="57705"/>
                  </a:lnTo>
                  <a:lnTo>
                    <a:pt x="2326054" y="57705"/>
                  </a:lnTo>
                  <a:lnTo>
                    <a:pt x="2326054" y="78489"/>
                  </a:lnTo>
                  <a:lnTo>
                    <a:pt x="2274182" y="78489"/>
                  </a:lnTo>
                  <a:lnTo>
                    <a:pt x="2274182" y="105399"/>
                  </a:lnTo>
                  <a:lnTo>
                    <a:pt x="2330044" y="105399"/>
                  </a:lnTo>
                  <a:lnTo>
                    <a:pt x="2330044" y="126153"/>
                  </a:lnTo>
                  <a:lnTo>
                    <a:pt x="2369969" y="126153"/>
                  </a:lnTo>
                  <a:lnTo>
                    <a:pt x="2369969" y="13172"/>
                  </a:lnTo>
                  <a:close/>
                </a:path>
                <a:path w="2694940" h="135890">
                  <a:moveTo>
                    <a:pt x="2517892" y="13172"/>
                  </a:moveTo>
                  <a:lnTo>
                    <a:pt x="2419455" y="13172"/>
                  </a:lnTo>
                  <a:lnTo>
                    <a:pt x="2428142" y="13799"/>
                  </a:lnTo>
                  <a:lnTo>
                    <a:pt x="2435758" y="15680"/>
                  </a:lnTo>
                  <a:lnTo>
                    <a:pt x="2457893" y="46815"/>
                  </a:lnTo>
                  <a:lnTo>
                    <a:pt x="2457282" y="53516"/>
                  </a:lnTo>
                  <a:lnTo>
                    <a:pt x="2428964" y="80265"/>
                  </a:lnTo>
                  <a:lnTo>
                    <a:pt x="2420596" y="80898"/>
                  </a:lnTo>
                  <a:lnTo>
                    <a:pt x="2398167" y="80898"/>
                  </a:lnTo>
                  <a:lnTo>
                    <a:pt x="2398167" y="126153"/>
                  </a:lnTo>
                  <a:lnTo>
                    <a:pt x="2517362" y="126153"/>
                  </a:lnTo>
                  <a:lnTo>
                    <a:pt x="2512924" y="125221"/>
                  </a:lnTo>
                  <a:lnTo>
                    <a:pt x="2502840" y="121846"/>
                  </a:lnTo>
                  <a:lnTo>
                    <a:pt x="2492353" y="117137"/>
                  </a:lnTo>
                  <a:lnTo>
                    <a:pt x="2492353" y="92876"/>
                  </a:lnTo>
                  <a:lnTo>
                    <a:pt x="2547629" y="92876"/>
                  </a:lnTo>
                  <a:lnTo>
                    <a:pt x="2547629" y="92039"/>
                  </a:lnTo>
                  <a:lnTo>
                    <a:pt x="2542320" y="87588"/>
                  </a:lnTo>
                  <a:lnTo>
                    <a:pt x="2514394" y="76500"/>
                  </a:lnTo>
                  <a:lnTo>
                    <a:pt x="2510237" y="74772"/>
                  </a:lnTo>
                  <a:lnTo>
                    <a:pt x="2489714" y="50092"/>
                  </a:lnTo>
                  <a:lnTo>
                    <a:pt x="2489714" y="44040"/>
                  </a:lnTo>
                  <a:lnTo>
                    <a:pt x="2515541" y="13642"/>
                  </a:lnTo>
                  <a:lnTo>
                    <a:pt x="2517892" y="13172"/>
                  </a:lnTo>
                  <a:close/>
                </a:path>
                <a:path w="2694940" h="135890">
                  <a:moveTo>
                    <a:pt x="2547629" y="92876"/>
                  </a:moveTo>
                  <a:lnTo>
                    <a:pt x="2492353" y="92876"/>
                  </a:lnTo>
                  <a:lnTo>
                    <a:pt x="2500520" y="98143"/>
                  </a:lnTo>
                  <a:lnTo>
                    <a:pt x="2507431" y="101797"/>
                  </a:lnTo>
                  <a:lnTo>
                    <a:pt x="2512928" y="104017"/>
                  </a:lnTo>
                  <a:lnTo>
                    <a:pt x="2518436" y="106101"/>
                  </a:lnTo>
                  <a:lnTo>
                    <a:pt x="2524174" y="107159"/>
                  </a:lnTo>
                  <a:lnTo>
                    <a:pt x="2541796" y="107159"/>
                  </a:lnTo>
                  <a:lnTo>
                    <a:pt x="2547629" y="103640"/>
                  </a:lnTo>
                  <a:lnTo>
                    <a:pt x="2547629" y="92876"/>
                  </a:lnTo>
                  <a:close/>
                </a:path>
                <a:path w="2694940" h="135890">
                  <a:moveTo>
                    <a:pt x="2693413" y="11413"/>
                  </a:moveTo>
                  <a:lnTo>
                    <a:pt x="2533189" y="11413"/>
                  </a:lnTo>
                  <a:lnTo>
                    <a:pt x="2542603" y="11974"/>
                  </a:lnTo>
                  <a:lnTo>
                    <a:pt x="2552135" y="13659"/>
                  </a:lnTo>
                  <a:lnTo>
                    <a:pt x="2561783" y="16466"/>
                  </a:lnTo>
                  <a:lnTo>
                    <a:pt x="2571544" y="20397"/>
                  </a:lnTo>
                  <a:lnTo>
                    <a:pt x="2571544" y="42626"/>
                  </a:lnTo>
                  <a:lnTo>
                    <a:pt x="2687379" y="42626"/>
                  </a:lnTo>
                  <a:lnTo>
                    <a:pt x="2694420" y="17067"/>
                  </a:lnTo>
                  <a:lnTo>
                    <a:pt x="2693413" y="11413"/>
                  </a:lnTo>
                  <a:close/>
                </a:path>
              </a:pathLst>
            </a:custGeom>
            <a:solidFill>
              <a:srgbClr val="FFFFFF"/>
            </a:solidFill>
          </p:spPr>
          <p:txBody>
            <a:bodyPr wrap="square" lIns="0" tIns="0" rIns="0" bIns="0" rtlCol="0"/>
            <a:lstStyle/>
            <a:p>
              <a:endParaRPr dirty="0"/>
            </a:p>
          </p:txBody>
        </p:sp>
      </p:grpSp>
      <p:graphicFrame>
        <p:nvGraphicFramePr>
          <p:cNvPr id="54" name="Gráfico 53">
            <a:extLst>
              <a:ext uri="{FF2B5EF4-FFF2-40B4-BE49-F238E27FC236}">
                <a16:creationId xmlns:a16="http://schemas.microsoft.com/office/drawing/2014/main" xmlns="" id="{AC37746D-F7D5-44B9-B4AF-75FD1D556257}"/>
              </a:ext>
            </a:extLst>
          </p:cNvPr>
          <p:cNvGraphicFramePr>
            <a:graphicFrameLocks/>
          </p:cNvGraphicFramePr>
          <p:nvPr>
            <p:extLst>
              <p:ext uri="{D42A27DB-BD31-4B8C-83A1-F6EECF244321}">
                <p14:modId xmlns:p14="http://schemas.microsoft.com/office/powerpoint/2010/main" xmlns="" val="3769671802"/>
              </p:ext>
            </p:extLst>
          </p:nvPr>
        </p:nvGraphicFramePr>
        <p:xfrm>
          <a:off x="2419202" y="2017355"/>
          <a:ext cx="5632584" cy="2743200"/>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57" name="Gráfico 56">
            <a:extLst>
              <a:ext uri="{FF2B5EF4-FFF2-40B4-BE49-F238E27FC236}">
                <a16:creationId xmlns:a16="http://schemas.microsoft.com/office/drawing/2014/main" xmlns="" id="{1BEE7CC6-F191-4FBB-8C84-404F8A14BF17}"/>
              </a:ext>
            </a:extLst>
          </p:cNvPr>
          <p:cNvGraphicFramePr>
            <a:graphicFrameLocks/>
          </p:cNvGraphicFramePr>
          <p:nvPr>
            <p:extLst>
              <p:ext uri="{D42A27DB-BD31-4B8C-83A1-F6EECF244321}">
                <p14:modId xmlns:p14="http://schemas.microsoft.com/office/powerpoint/2010/main" xmlns="" val="213833941"/>
              </p:ext>
            </p:extLst>
          </p:nvPr>
        </p:nvGraphicFramePr>
        <p:xfrm>
          <a:off x="8683111" y="1910588"/>
          <a:ext cx="7869797" cy="2743200"/>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58" name="Gráfico 57">
            <a:extLst>
              <a:ext uri="{FF2B5EF4-FFF2-40B4-BE49-F238E27FC236}">
                <a16:creationId xmlns:a16="http://schemas.microsoft.com/office/drawing/2014/main" xmlns="" id="{1DCE8688-2760-4409-BE4C-A8C5FE2FD5F1}"/>
              </a:ext>
            </a:extLst>
          </p:cNvPr>
          <p:cNvGraphicFramePr>
            <a:graphicFrameLocks/>
          </p:cNvGraphicFramePr>
          <p:nvPr>
            <p:extLst>
              <p:ext uri="{D42A27DB-BD31-4B8C-83A1-F6EECF244321}">
                <p14:modId xmlns:p14="http://schemas.microsoft.com/office/powerpoint/2010/main" xmlns="" val="3168038696"/>
              </p:ext>
            </p:extLst>
          </p:nvPr>
        </p:nvGraphicFramePr>
        <p:xfrm>
          <a:off x="2265308" y="5011733"/>
          <a:ext cx="5786478" cy="3929090"/>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59" name="Gráfico 58">
            <a:extLst>
              <a:ext uri="{FF2B5EF4-FFF2-40B4-BE49-F238E27FC236}">
                <a16:creationId xmlns:a16="http://schemas.microsoft.com/office/drawing/2014/main" xmlns="" id="{A0A4366F-E9D9-4E53-88F2-08A286CEC8F9}"/>
              </a:ext>
            </a:extLst>
          </p:cNvPr>
          <p:cNvGraphicFramePr>
            <a:graphicFrameLocks/>
          </p:cNvGraphicFramePr>
          <p:nvPr>
            <p:extLst>
              <p:ext uri="{D42A27DB-BD31-4B8C-83A1-F6EECF244321}">
                <p14:modId xmlns:p14="http://schemas.microsoft.com/office/powerpoint/2010/main" xmlns="" val="3348149387"/>
              </p:ext>
            </p:extLst>
          </p:nvPr>
        </p:nvGraphicFramePr>
        <p:xfrm>
          <a:off x="8694728" y="4940295"/>
          <a:ext cx="7858180" cy="392909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xmlns="" val="216270513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object 28"/>
          <p:cNvSpPr/>
          <p:nvPr/>
        </p:nvSpPr>
        <p:spPr>
          <a:xfrm>
            <a:off x="16243583" y="2463593"/>
            <a:ext cx="111253" cy="108436"/>
          </a:xfrm>
          <a:prstGeom prst="rect">
            <a:avLst/>
          </a:prstGeom>
          <a:blipFill>
            <a:blip r:embed="rId3" cstate="print"/>
            <a:stretch>
              <a:fillRect/>
            </a:stretch>
          </a:blipFill>
        </p:spPr>
        <p:txBody>
          <a:bodyPr wrap="square" lIns="0" tIns="0" rIns="0" bIns="0" rtlCol="0"/>
          <a:lstStyle/>
          <a:p>
            <a:endParaRPr/>
          </a:p>
        </p:txBody>
      </p:sp>
      <p:sp>
        <p:nvSpPr>
          <p:cNvPr id="29" name="object 29"/>
          <p:cNvSpPr/>
          <p:nvPr/>
        </p:nvSpPr>
        <p:spPr>
          <a:xfrm>
            <a:off x="16092571" y="2487616"/>
            <a:ext cx="405765" cy="155575"/>
          </a:xfrm>
          <a:custGeom>
            <a:avLst/>
            <a:gdLst/>
            <a:ahLst/>
            <a:cxnLst/>
            <a:rect l="l" t="t" r="r" b="b"/>
            <a:pathLst>
              <a:path w="405765" h="155575">
                <a:moveTo>
                  <a:pt x="25234" y="0"/>
                </a:moveTo>
                <a:lnTo>
                  <a:pt x="15363" y="1938"/>
                </a:lnTo>
                <a:lnTo>
                  <a:pt x="7347" y="7240"/>
                </a:lnTo>
                <a:lnTo>
                  <a:pt x="1966" y="15134"/>
                </a:lnTo>
                <a:lnTo>
                  <a:pt x="0" y="24847"/>
                </a:lnTo>
                <a:lnTo>
                  <a:pt x="0" y="30292"/>
                </a:lnTo>
                <a:lnTo>
                  <a:pt x="2020" y="35862"/>
                </a:lnTo>
                <a:lnTo>
                  <a:pt x="5853" y="40271"/>
                </a:lnTo>
                <a:lnTo>
                  <a:pt x="35282" y="82149"/>
                </a:lnTo>
                <a:lnTo>
                  <a:pt x="73951" y="116242"/>
                </a:lnTo>
                <a:lnTo>
                  <a:pt x="119691" y="141085"/>
                </a:lnTo>
                <a:lnTo>
                  <a:pt x="170329" y="155209"/>
                </a:lnTo>
                <a:lnTo>
                  <a:pt x="181564" y="138711"/>
                </a:lnTo>
                <a:lnTo>
                  <a:pt x="196758" y="125968"/>
                </a:lnTo>
                <a:lnTo>
                  <a:pt x="214819" y="117754"/>
                </a:lnTo>
                <a:lnTo>
                  <a:pt x="234652" y="114844"/>
                </a:lnTo>
                <a:lnTo>
                  <a:pt x="336684" y="114844"/>
                </a:lnTo>
                <a:lnTo>
                  <a:pt x="344953" y="108750"/>
                </a:lnTo>
                <a:lnTo>
                  <a:pt x="204140" y="108750"/>
                </a:lnTo>
                <a:lnTo>
                  <a:pt x="158204" y="102661"/>
                </a:lnTo>
                <a:lnTo>
                  <a:pt x="115821" y="84933"/>
                </a:lnTo>
                <a:lnTo>
                  <a:pt x="79024" y="56373"/>
                </a:lnTo>
                <a:lnTo>
                  <a:pt x="49851" y="17790"/>
                </a:lnTo>
                <a:lnTo>
                  <a:pt x="44711" y="9846"/>
                </a:lnTo>
                <a:lnTo>
                  <a:pt x="38764" y="4304"/>
                </a:lnTo>
                <a:lnTo>
                  <a:pt x="32207" y="1058"/>
                </a:lnTo>
                <a:lnTo>
                  <a:pt x="25234" y="0"/>
                </a:lnTo>
                <a:close/>
              </a:path>
              <a:path w="405765" h="155575">
                <a:moveTo>
                  <a:pt x="336684" y="114844"/>
                </a:moveTo>
                <a:lnTo>
                  <a:pt x="234652" y="114844"/>
                </a:lnTo>
                <a:lnTo>
                  <a:pt x="250924" y="116738"/>
                </a:lnTo>
                <a:lnTo>
                  <a:pt x="266192" y="122131"/>
                </a:lnTo>
                <a:lnTo>
                  <a:pt x="279726" y="130592"/>
                </a:lnTo>
                <a:lnTo>
                  <a:pt x="290797" y="141692"/>
                </a:lnTo>
                <a:lnTo>
                  <a:pt x="323493" y="124564"/>
                </a:lnTo>
                <a:lnTo>
                  <a:pt x="336684" y="114844"/>
                </a:lnTo>
                <a:close/>
              </a:path>
              <a:path w="405765" h="155575">
                <a:moveTo>
                  <a:pt x="380124" y="6345"/>
                </a:moveTo>
                <a:lnTo>
                  <a:pt x="371339" y="6345"/>
                </a:lnTo>
                <a:lnTo>
                  <a:pt x="362941" y="11025"/>
                </a:lnTo>
                <a:lnTo>
                  <a:pt x="358491" y="18229"/>
                </a:lnTo>
                <a:lnTo>
                  <a:pt x="330847" y="55308"/>
                </a:lnTo>
                <a:lnTo>
                  <a:pt x="294261" y="83877"/>
                </a:lnTo>
                <a:lnTo>
                  <a:pt x="251203" y="102251"/>
                </a:lnTo>
                <a:lnTo>
                  <a:pt x="204140" y="108750"/>
                </a:lnTo>
                <a:lnTo>
                  <a:pt x="344953" y="108750"/>
                </a:lnTo>
                <a:lnTo>
                  <a:pt x="353040" y="102791"/>
                </a:lnTo>
                <a:lnTo>
                  <a:pt x="378658" y="76657"/>
                </a:lnTo>
                <a:lnTo>
                  <a:pt x="399568" y="46448"/>
                </a:lnTo>
                <a:lnTo>
                  <a:pt x="403160" y="42113"/>
                </a:lnTo>
                <a:lnTo>
                  <a:pt x="405149" y="36532"/>
                </a:lnTo>
                <a:lnTo>
                  <a:pt x="405149" y="31025"/>
                </a:lnTo>
                <a:lnTo>
                  <a:pt x="403190" y="21452"/>
                </a:lnTo>
                <a:lnTo>
                  <a:pt x="397839" y="13604"/>
                </a:lnTo>
                <a:lnTo>
                  <a:pt x="389887" y="8296"/>
                </a:lnTo>
                <a:lnTo>
                  <a:pt x="380124" y="6345"/>
                </a:lnTo>
                <a:close/>
              </a:path>
            </a:pathLst>
          </a:custGeom>
          <a:solidFill>
            <a:srgbClr val="FFFFFF"/>
          </a:solidFill>
        </p:spPr>
        <p:txBody>
          <a:bodyPr wrap="square" lIns="0" tIns="0" rIns="0" bIns="0" rtlCol="0"/>
          <a:lstStyle/>
          <a:p>
            <a:endParaRPr/>
          </a:p>
        </p:txBody>
      </p:sp>
      <p:sp>
        <p:nvSpPr>
          <p:cNvPr id="30" name="object 30"/>
          <p:cNvSpPr/>
          <p:nvPr/>
        </p:nvSpPr>
        <p:spPr>
          <a:xfrm>
            <a:off x="16278322" y="792962"/>
            <a:ext cx="111158" cy="108499"/>
          </a:xfrm>
          <a:prstGeom prst="rect">
            <a:avLst/>
          </a:prstGeom>
          <a:blipFill>
            <a:blip r:embed="rId4" cstate="print"/>
            <a:stretch>
              <a:fillRect/>
            </a:stretch>
          </a:blipFill>
        </p:spPr>
        <p:txBody>
          <a:bodyPr wrap="square" lIns="0" tIns="0" rIns="0" bIns="0" rtlCol="0"/>
          <a:lstStyle/>
          <a:p>
            <a:endParaRPr/>
          </a:p>
        </p:txBody>
      </p:sp>
      <p:sp>
        <p:nvSpPr>
          <p:cNvPr id="31" name="object 31"/>
          <p:cNvSpPr/>
          <p:nvPr/>
        </p:nvSpPr>
        <p:spPr>
          <a:xfrm>
            <a:off x="16153058" y="703868"/>
            <a:ext cx="382905" cy="296545"/>
          </a:xfrm>
          <a:custGeom>
            <a:avLst/>
            <a:gdLst/>
            <a:ahLst/>
            <a:cxnLst/>
            <a:rect l="l" t="t" r="r" b="b"/>
            <a:pathLst>
              <a:path w="382905" h="296544">
                <a:moveTo>
                  <a:pt x="363162" y="245753"/>
                </a:moveTo>
                <a:lnTo>
                  <a:pt x="145681" y="245753"/>
                </a:lnTo>
                <a:lnTo>
                  <a:pt x="168589" y="249511"/>
                </a:lnTo>
                <a:lnTo>
                  <a:pt x="188508" y="259961"/>
                </a:lnTo>
                <a:lnTo>
                  <a:pt x="204016" y="275867"/>
                </a:lnTo>
                <a:lnTo>
                  <a:pt x="213689" y="295993"/>
                </a:lnTo>
                <a:lnTo>
                  <a:pt x="217208" y="295385"/>
                </a:lnTo>
                <a:lnTo>
                  <a:pt x="223893" y="295385"/>
                </a:lnTo>
                <a:lnTo>
                  <a:pt x="264483" y="291538"/>
                </a:lnTo>
                <a:lnTo>
                  <a:pt x="304760" y="280097"/>
                </a:lnTo>
                <a:lnTo>
                  <a:pt x="341958" y="261790"/>
                </a:lnTo>
                <a:lnTo>
                  <a:pt x="363162" y="245753"/>
                </a:lnTo>
                <a:close/>
              </a:path>
              <a:path w="382905" h="296544">
                <a:moveTo>
                  <a:pt x="223893" y="295385"/>
                </a:moveTo>
                <a:lnTo>
                  <a:pt x="217208" y="295385"/>
                </a:lnTo>
                <a:lnTo>
                  <a:pt x="220045" y="295490"/>
                </a:lnTo>
                <a:lnTo>
                  <a:pt x="222789" y="295490"/>
                </a:lnTo>
                <a:lnTo>
                  <a:pt x="223893" y="295385"/>
                </a:lnTo>
                <a:close/>
              </a:path>
              <a:path w="382905" h="296544">
                <a:moveTo>
                  <a:pt x="31280" y="0"/>
                </a:moveTo>
                <a:lnTo>
                  <a:pt x="6172" y="30718"/>
                </a:lnTo>
                <a:lnTo>
                  <a:pt x="0" y="78156"/>
                </a:lnTo>
                <a:lnTo>
                  <a:pt x="6078" y="132404"/>
                </a:lnTo>
                <a:lnTo>
                  <a:pt x="25915" y="181892"/>
                </a:lnTo>
                <a:lnTo>
                  <a:pt x="57767" y="224947"/>
                </a:lnTo>
                <a:lnTo>
                  <a:pt x="99892" y="259900"/>
                </a:lnTo>
                <a:lnTo>
                  <a:pt x="110760" y="253957"/>
                </a:lnTo>
                <a:lnTo>
                  <a:pt x="122150" y="249509"/>
                </a:lnTo>
                <a:lnTo>
                  <a:pt x="133859" y="246720"/>
                </a:lnTo>
                <a:lnTo>
                  <a:pt x="145681" y="245753"/>
                </a:lnTo>
                <a:lnTo>
                  <a:pt x="363162" y="245753"/>
                </a:lnTo>
                <a:lnTo>
                  <a:pt x="366526" y="243209"/>
                </a:lnTo>
                <a:lnTo>
                  <a:pt x="222621" y="243209"/>
                </a:lnTo>
                <a:lnTo>
                  <a:pt x="177717" y="237291"/>
                </a:lnTo>
                <a:lnTo>
                  <a:pt x="137341" y="220603"/>
                </a:lnTo>
                <a:lnTo>
                  <a:pt x="103114" y="194746"/>
                </a:lnTo>
                <a:lnTo>
                  <a:pt x="76658" y="161319"/>
                </a:lnTo>
                <a:lnTo>
                  <a:pt x="59596" y="121923"/>
                </a:lnTo>
                <a:lnTo>
                  <a:pt x="53548" y="78156"/>
                </a:lnTo>
                <a:lnTo>
                  <a:pt x="53925" y="67826"/>
                </a:lnTo>
                <a:lnTo>
                  <a:pt x="55095" y="57127"/>
                </a:lnTo>
                <a:lnTo>
                  <a:pt x="57117" y="46250"/>
                </a:lnTo>
                <a:lnTo>
                  <a:pt x="60050" y="35383"/>
                </a:lnTo>
                <a:lnTo>
                  <a:pt x="62647" y="26912"/>
                </a:lnTo>
                <a:lnTo>
                  <a:pt x="61568" y="19006"/>
                </a:lnTo>
                <a:lnTo>
                  <a:pt x="58082" y="12483"/>
                </a:lnTo>
                <a:lnTo>
                  <a:pt x="50962" y="4908"/>
                </a:lnTo>
                <a:lnTo>
                  <a:pt x="41629" y="591"/>
                </a:lnTo>
                <a:lnTo>
                  <a:pt x="31280" y="0"/>
                </a:lnTo>
                <a:close/>
              </a:path>
              <a:path w="382905" h="296544">
                <a:moveTo>
                  <a:pt x="355350" y="191745"/>
                </a:moveTo>
                <a:lnTo>
                  <a:pt x="349769" y="191745"/>
                </a:lnTo>
                <a:lnTo>
                  <a:pt x="344209" y="193357"/>
                </a:lnTo>
                <a:lnTo>
                  <a:pt x="338544" y="197943"/>
                </a:lnTo>
                <a:lnTo>
                  <a:pt x="312848" y="217257"/>
                </a:lnTo>
                <a:lnTo>
                  <a:pt x="284352" y="231457"/>
                </a:lnTo>
                <a:lnTo>
                  <a:pt x="253971" y="240216"/>
                </a:lnTo>
                <a:lnTo>
                  <a:pt x="222621" y="243209"/>
                </a:lnTo>
                <a:lnTo>
                  <a:pt x="366526" y="243209"/>
                </a:lnTo>
                <a:lnTo>
                  <a:pt x="374417" y="237241"/>
                </a:lnTo>
                <a:lnTo>
                  <a:pt x="379066" y="232759"/>
                </a:lnTo>
                <a:lnTo>
                  <a:pt x="382470" y="225503"/>
                </a:lnTo>
                <a:lnTo>
                  <a:pt x="382470" y="218121"/>
                </a:lnTo>
                <a:lnTo>
                  <a:pt x="380336" y="207811"/>
                </a:lnTo>
                <a:lnTo>
                  <a:pt x="374521" y="199432"/>
                </a:lnTo>
                <a:lnTo>
                  <a:pt x="365900" y="193803"/>
                </a:lnTo>
                <a:lnTo>
                  <a:pt x="355350" y="191745"/>
                </a:lnTo>
                <a:close/>
              </a:path>
            </a:pathLst>
          </a:custGeom>
          <a:solidFill>
            <a:srgbClr val="FFFFFF"/>
          </a:solidFill>
        </p:spPr>
        <p:txBody>
          <a:bodyPr wrap="square" lIns="0" tIns="0" rIns="0" bIns="0" rtlCol="0"/>
          <a:lstStyle/>
          <a:p>
            <a:endParaRPr/>
          </a:p>
        </p:txBody>
      </p:sp>
      <p:sp>
        <p:nvSpPr>
          <p:cNvPr id="32" name="object 32"/>
          <p:cNvSpPr/>
          <p:nvPr/>
        </p:nvSpPr>
        <p:spPr>
          <a:xfrm>
            <a:off x="16271589" y="2615442"/>
            <a:ext cx="111075" cy="108614"/>
          </a:xfrm>
          <a:prstGeom prst="rect">
            <a:avLst/>
          </a:prstGeom>
          <a:blipFill>
            <a:blip r:embed="rId5" cstate="print"/>
            <a:stretch>
              <a:fillRect/>
            </a:stretch>
          </a:blipFill>
        </p:spPr>
        <p:txBody>
          <a:bodyPr wrap="square" lIns="0" tIns="0" rIns="0" bIns="0" rtlCol="0"/>
          <a:lstStyle/>
          <a:p>
            <a:endParaRPr/>
          </a:p>
        </p:txBody>
      </p:sp>
      <p:sp>
        <p:nvSpPr>
          <p:cNvPr id="33" name="object 33"/>
          <p:cNvSpPr/>
          <p:nvPr/>
        </p:nvSpPr>
        <p:spPr>
          <a:xfrm>
            <a:off x="16176973" y="2592885"/>
            <a:ext cx="325755" cy="220979"/>
          </a:xfrm>
          <a:custGeom>
            <a:avLst/>
            <a:gdLst/>
            <a:ahLst/>
            <a:cxnLst/>
            <a:rect l="l" t="t" r="r" b="b"/>
            <a:pathLst>
              <a:path w="325755" h="220980">
                <a:moveTo>
                  <a:pt x="27140" y="153052"/>
                </a:moveTo>
                <a:lnTo>
                  <a:pt x="25329" y="153052"/>
                </a:lnTo>
                <a:lnTo>
                  <a:pt x="15491" y="154971"/>
                </a:lnTo>
                <a:lnTo>
                  <a:pt x="7438" y="160226"/>
                </a:lnTo>
                <a:lnTo>
                  <a:pt x="1997" y="168067"/>
                </a:lnTo>
                <a:lnTo>
                  <a:pt x="0" y="177743"/>
                </a:lnTo>
                <a:lnTo>
                  <a:pt x="1214" y="185134"/>
                </a:lnTo>
                <a:lnTo>
                  <a:pt x="40224" y="210318"/>
                </a:lnTo>
                <a:lnTo>
                  <a:pt x="84983" y="219773"/>
                </a:lnTo>
                <a:lnTo>
                  <a:pt x="107619" y="220977"/>
                </a:lnTo>
                <a:lnTo>
                  <a:pt x="154288" y="216003"/>
                </a:lnTo>
                <a:lnTo>
                  <a:pt x="197694" y="201773"/>
                </a:lnTo>
                <a:lnTo>
                  <a:pt x="236689" y="179327"/>
                </a:lnTo>
                <a:lnTo>
                  <a:pt x="247674" y="169596"/>
                </a:lnTo>
                <a:lnTo>
                  <a:pt x="107619" y="169596"/>
                </a:lnTo>
                <a:lnTo>
                  <a:pt x="89743" y="168559"/>
                </a:lnTo>
                <a:lnTo>
                  <a:pt x="71493" y="165534"/>
                </a:lnTo>
                <a:lnTo>
                  <a:pt x="53045" y="160647"/>
                </a:lnTo>
                <a:lnTo>
                  <a:pt x="34574" y="154026"/>
                </a:lnTo>
                <a:lnTo>
                  <a:pt x="29077" y="153115"/>
                </a:lnTo>
                <a:lnTo>
                  <a:pt x="27140" y="153052"/>
                </a:lnTo>
                <a:close/>
              </a:path>
              <a:path w="325755" h="220980">
                <a:moveTo>
                  <a:pt x="300315" y="0"/>
                </a:moveTo>
                <a:lnTo>
                  <a:pt x="262768" y="69150"/>
                </a:lnTo>
                <a:lnTo>
                  <a:pt x="237474" y="109808"/>
                </a:lnTo>
                <a:lnTo>
                  <a:pt x="201531" y="141563"/>
                </a:lnTo>
                <a:lnTo>
                  <a:pt x="157420" y="162223"/>
                </a:lnTo>
                <a:lnTo>
                  <a:pt x="107619" y="169596"/>
                </a:lnTo>
                <a:lnTo>
                  <a:pt x="247674" y="169596"/>
                </a:lnTo>
                <a:lnTo>
                  <a:pt x="270126" y="149707"/>
                </a:lnTo>
                <a:lnTo>
                  <a:pt x="296857" y="113952"/>
                </a:lnTo>
                <a:lnTo>
                  <a:pt x="315735" y="73102"/>
                </a:lnTo>
                <a:lnTo>
                  <a:pt x="325613" y="28198"/>
                </a:lnTo>
                <a:lnTo>
                  <a:pt x="325372" y="26407"/>
                </a:lnTo>
                <a:lnTo>
                  <a:pt x="325372" y="24512"/>
                </a:lnTo>
                <a:lnTo>
                  <a:pt x="323396" y="14886"/>
                </a:lnTo>
                <a:lnTo>
                  <a:pt x="318015" y="7104"/>
                </a:lnTo>
                <a:lnTo>
                  <a:pt x="310048" y="1898"/>
                </a:lnTo>
                <a:lnTo>
                  <a:pt x="300315" y="0"/>
                </a:lnTo>
                <a:close/>
              </a:path>
            </a:pathLst>
          </a:custGeom>
          <a:solidFill>
            <a:srgbClr val="FFFFFF"/>
          </a:solidFill>
        </p:spPr>
        <p:txBody>
          <a:bodyPr wrap="square" lIns="0" tIns="0" rIns="0" bIns="0" rtlCol="0"/>
          <a:lstStyle/>
          <a:p>
            <a:endParaRPr/>
          </a:p>
        </p:txBody>
      </p:sp>
      <p:sp>
        <p:nvSpPr>
          <p:cNvPr id="34" name="object 34"/>
          <p:cNvSpPr/>
          <p:nvPr/>
        </p:nvSpPr>
        <p:spPr>
          <a:xfrm>
            <a:off x="16909752" y="812006"/>
            <a:ext cx="304165" cy="321310"/>
          </a:xfrm>
          <a:custGeom>
            <a:avLst/>
            <a:gdLst/>
            <a:ahLst/>
            <a:cxnLst/>
            <a:rect l="l" t="t" r="r" b="b"/>
            <a:pathLst>
              <a:path w="304165" h="321309">
                <a:moveTo>
                  <a:pt x="263573" y="52825"/>
                </a:moveTo>
                <a:lnTo>
                  <a:pt x="145534" y="52825"/>
                </a:lnTo>
                <a:lnTo>
                  <a:pt x="173025" y="55429"/>
                </a:lnTo>
                <a:lnTo>
                  <a:pt x="192657" y="63240"/>
                </a:lnTo>
                <a:lnTo>
                  <a:pt x="204435" y="76259"/>
                </a:lnTo>
                <a:lnTo>
                  <a:pt x="208360" y="94489"/>
                </a:lnTo>
                <a:lnTo>
                  <a:pt x="206661" y="105994"/>
                </a:lnTo>
                <a:lnTo>
                  <a:pt x="169324" y="129696"/>
                </a:lnTo>
                <a:lnTo>
                  <a:pt x="140797" y="133471"/>
                </a:lnTo>
                <a:lnTo>
                  <a:pt x="131317" y="134823"/>
                </a:lnTo>
                <a:lnTo>
                  <a:pt x="123523" y="136104"/>
                </a:lnTo>
                <a:lnTo>
                  <a:pt x="117399" y="137346"/>
                </a:lnTo>
                <a:lnTo>
                  <a:pt x="91708" y="141059"/>
                </a:lnTo>
                <a:lnTo>
                  <a:pt x="51802" y="151636"/>
                </a:lnTo>
                <a:lnTo>
                  <a:pt x="9418" y="188203"/>
                </a:lnTo>
                <a:lnTo>
                  <a:pt x="0" y="231783"/>
                </a:lnTo>
                <a:lnTo>
                  <a:pt x="1989" y="252023"/>
                </a:lnTo>
                <a:lnTo>
                  <a:pt x="31705" y="298661"/>
                </a:lnTo>
                <a:lnTo>
                  <a:pt x="83413" y="319552"/>
                </a:lnTo>
                <a:lnTo>
                  <a:pt x="104426" y="320943"/>
                </a:lnTo>
                <a:lnTo>
                  <a:pt x="136323" y="318635"/>
                </a:lnTo>
                <a:lnTo>
                  <a:pt x="164463" y="311707"/>
                </a:lnTo>
                <a:lnTo>
                  <a:pt x="188845" y="300154"/>
                </a:lnTo>
                <a:lnTo>
                  <a:pt x="209470" y="283970"/>
                </a:lnTo>
                <a:lnTo>
                  <a:pt x="303948" y="283970"/>
                </a:lnTo>
                <a:lnTo>
                  <a:pt x="303948" y="268148"/>
                </a:lnTo>
                <a:lnTo>
                  <a:pt x="129106" y="268148"/>
                </a:lnTo>
                <a:lnTo>
                  <a:pt x="118034" y="267633"/>
                </a:lnTo>
                <a:lnTo>
                  <a:pt x="79448" y="254046"/>
                </a:lnTo>
                <a:lnTo>
                  <a:pt x="66898" y="228830"/>
                </a:lnTo>
                <a:lnTo>
                  <a:pt x="70352" y="210066"/>
                </a:lnTo>
                <a:lnTo>
                  <a:pt x="80696" y="195412"/>
                </a:lnTo>
                <a:lnTo>
                  <a:pt x="97926" y="184853"/>
                </a:lnTo>
                <a:lnTo>
                  <a:pt x="122027" y="178392"/>
                </a:lnTo>
                <a:lnTo>
                  <a:pt x="149195" y="175133"/>
                </a:lnTo>
                <a:lnTo>
                  <a:pt x="171946" y="171205"/>
                </a:lnTo>
                <a:lnTo>
                  <a:pt x="190289" y="166620"/>
                </a:lnTo>
                <a:lnTo>
                  <a:pt x="204234" y="161387"/>
                </a:lnTo>
                <a:lnTo>
                  <a:pt x="271719" y="161387"/>
                </a:lnTo>
                <a:lnTo>
                  <a:pt x="271719" y="99316"/>
                </a:lnTo>
                <a:lnTo>
                  <a:pt x="271300" y="99316"/>
                </a:lnTo>
                <a:lnTo>
                  <a:pt x="271363" y="98907"/>
                </a:lnTo>
                <a:lnTo>
                  <a:pt x="271604" y="98436"/>
                </a:lnTo>
                <a:lnTo>
                  <a:pt x="271719" y="88594"/>
                </a:lnTo>
                <a:lnTo>
                  <a:pt x="269293" y="67380"/>
                </a:lnTo>
                <a:lnTo>
                  <a:pt x="263573" y="52825"/>
                </a:lnTo>
                <a:close/>
              </a:path>
              <a:path w="304165" h="321309">
                <a:moveTo>
                  <a:pt x="303948" y="283970"/>
                </a:moveTo>
                <a:lnTo>
                  <a:pt x="209470" y="283970"/>
                </a:lnTo>
                <a:lnTo>
                  <a:pt x="215400" y="300154"/>
                </a:lnTo>
                <a:lnTo>
                  <a:pt x="226082" y="311707"/>
                </a:lnTo>
                <a:lnTo>
                  <a:pt x="241522" y="318635"/>
                </a:lnTo>
                <a:lnTo>
                  <a:pt x="261730" y="320943"/>
                </a:lnTo>
                <a:lnTo>
                  <a:pt x="272058" y="320464"/>
                </a:lnTo>
                <a:lnTo>
                  <a:pt x="282533" y="319028"/>
                </a:lnTo>
                <a:lnTo>
                  <a:pt x="293161" y="316636"/>
                </a:lnTo>
                <a:lnTo>
                  <a:pt x="303948" y="313288"/>
                </a:lnTo>
                <a:lnTo>
                  <a:pt x="303948" y="283970"/>
                </a:lnTo>
                <a:close/>
              </a:path>
              <a:path w="304165" h="321309">
                <a:moveTo>
                  <a:pt x="271719" y="161387"/>
                </a:moveTo>
                <a:lnTo>
                  <a:pt x="204234" y="161387"/>
                </a:lnTo>
                <a:lnTo>
                  <a:pt x="204234" y="210071"/>
                </a:lnTo>
                <a:lnTo>
                  <a:pt x="202582" y="223687"/>
                </a:lnTo>
                <a:lnTo>
                  <a:pt x="177827" y="255238"/>
                </a:lnTo>
                <a:lnTo>
                  <a:pt x="129106" y="268148"/>
                </a:lnTo>
                <a:lnTo>
                  <a:pt x="281289" y="268148"/>
                </a:lnTo>
                <a:lnTo>
                  <a:pt x="276954" y="266368"/>
                </a:lnTo>
                <a:lnTo>
                  <a:pt x="274557" y="262882"/>
                </a:lnTo>
                <a:lnTo>
                  <a:pt x="272651" y="259342"/>
                </a:lnTo>
                <a:lnTo>
                  <a:pt x="271809" y="254046"/>
                </a:lnTo>
                <a:lnTo>
                  <a:pt x="271719" y="161387"/>
                </a:lnTo>
                <a:close/>
              </a:path>
              <a:path w="304165" h="321309">
                <a:moveTo>
                  <a:pt x="303948" y="266955"/>
                </a:moveTo>
                <a:lnTo>
                  <a:pt x="299236" y="267771"/>
                </a:lnTo>
                <a:lnTo>
                  <a:pt x="296095" y="268148"/>
                </a:lnTo>
                <a:lnTo>
                  <a:pt x="303948" y="268148"/>
                </a:lnTo>
                <a:lnTo>
                  <a:pt x="303948" y="266955"/>
                </a:lnTo>
                <a:close/>
              </a:path>
              <a:path w="304165" h="321309">
                <a:moveTo>
                  <a:pt x="149628" y="0"/>
                </a:moveTo>
                <a:lnTo>
                  <a:pt x="97411" y="5294"/>
                </a:lnTo>
                <a:lnTo>
                  <a:pt x="56919" y="21151"/>
                </a:lnTo>
                <a:lnTo>
                  <a:pt x="24384" y="54127"/>
                </a:lnTo>
                <a:lnTo>
                  <a:pt x="11214" y="101515"/>
                </a:lnTo>
                <a:lnTo>
                  <a:pt x="78049" y="101515"/>
                </a:lnTo>
                <a:lnTo>
                  <a:pt x="84035" y="80209"/>
                </a:lnTo>
                <a:lnTo>
                  <a:pt x="97279" y="64994"/>
                </a:lnTo>
                <a:lnTo>
                  <a:pt x="117780" y="55867"/>
                </a:lnTo>
                <a:lnTo>
                  <a:pt x="145534" y="52825"/>
                </a:lnTo>
                <a:lnTo>
                  <a:pt x="263573" y="52825"/>
                </a:lnTo>
                <a:lnTo>
                  <a:pt x="262020" y="48875"/>
                </a:lnTo>
                <a:lnTo>
                  <a:pt x="232956" y="19978"/>
                </a:lnTo>
                <a:lnTo>
                  <a:pt x="195682" y="4990"/>
                </a:lnTo>
                <a:lnTo>
                  <a:pt x="173757" y="1247"/>
                </a:lnTo>
                <a:lnTo>
                  <a:pt x="149628" y="0"/>
                </a:lnTo>
                <a:close/>
              </a:path>
              <a:path w="304165" h="321309">
                <a:moveTo>
                  <a:pt x="271719" y="99002"/>
                </a:moveTo>
                <a:lnTo>
                  <a:pt x="271541" y="99075"/>
                </a:lnTo>
                <a:lnTo>
                  <a:pt x="271447" y="99253"/>
                </a:lnTo>
                <a:lnTo>
                  <a:pt x="271300" y="99316"/>
                </a:lnTo>
                <a:lnTo>
                  <a:pt x="271719" y="99316"/>
                </a:lnTo>
                <a:lnTo>
                  <a:pt x="271719" y="99002"/>
                </a:lnTo>
                <a:close/>
              </a:path>
            </a:pathLst>
          </a:custGeom>
          <a:solidFill>
            <a:srgbClr val="FFFFFF"/>
          </a:solidFill>
        </p:spPr>
        <p:txBody>
          <a:bodyPr wrap="square" lIns="0" tIns="0" rIns="0" bIns="0" rtlCol="0"/>
          <a:lstStyle/>
          <a:p>
            <a:endParaRPr/>
          </a:p>
        </p:txBody>
      </p:sp>
      <p:sp>
        <p:nvSpPr>
          <p:cNvPr id="35" name="object 35"/>
          <p:cNvSpPr/>
          <p:nvPr/>
        </p:nvSpPr>
        <p:spPr>
          <a:xfrm>
            <a:off x="17231693" y="812584"/>
            <a:ext cx="440055" cy="311785"/>
          </a:xfrm>
          <a:custGeom>
            <a:avLst/>
            <a:gdLst/>
            <a:ahLst/>
            <a:cxnLst/>
            <a:rect l="l" t="t" r="r" b="b"/>
            <a:pathLst>
              <a:path w="440055" h="311784">
                <a:moveTo>
                  <a:pt x="63411" y="8261"/>
                </a:moveTo>
                <a:lnTo>
                  <a:pt x="0" y="8261"/>
                </a:lnTo>
                <a:lnTo>
                  <a:pt x="0" y="311592"/>
                </a:lnTo>
                <a:lnTo>
                  <a:pt x="66929" y="311592"/>
                </a:lnTo>
                <a:lnTo>
                  <a:pt x="66929" y="131451"/>
                </a:lnTo>
                <a:lnTo>
                  <a:pt x="68179" y="114383"/>
                </a:lnTo>
                <a:lnTo>
                  <a:pt x="86855" y="73369"/>
                </a:lnTo>
                <a:lnTo>
                  <a:pt x="119960" y="54099"/>
                </a:lnTo>
                <a:lnTo>
                  <a:pt x="133210" y="52815"/>
                </a:lnTo>
                <a:lnTo>
                  <a:pt x="430921" y="52815"/>
                </a:lnTo>
                <a:lnTo>
                  <a:pt x="429524" y="50469"/>
                </a:lnTo>
                <a:lnTo>
                  <a:pt x="63411" y="50469"/>
                </a:lnTo>
                <a:lnTo>
                  <a:pt x="63411" y="8261"/>
                </a:lnTo>
                <a:close/>
              </a:path>
              <a:path w="440055" h="311784">
                <a:moveTo>
                  <a:pt x="318032" y="52815"/>
                </a:moveTo>
                <a:lnTo>
                  <a:pt x="133210" y="52815"/>
                </a:lnTo>
                <a:lnTo>
                  <a:pt x="146814" y="53804"/>
                </a:lnTo>
                <a:lnTo>
                  <a:pt x="158273" y="56774"/>
                </a:lnTo>
                <a:lnTo>
                  <a:pt x="183638" y="88325"/>
                </a:lnTo>
                <a:lnTo>
                  <a:pt x="186570" y="311592"/>
                </a:lnTo>
                <a:lnTo>
                  <a:pt x="253479" y="311592"/>
                </a:lnTo>
                <a:lnTo>
                  <a:pt x="253479" y="133817"/>
                </a:lnTo>
                <a:lnTo>
                  <a:pt x="257509" y="98376"/>
                </a:lnTo>
                <a:lnTo>
                  <a:pt x="269605" y="73063"/>
                </a:lnTo>
                <a:lnTo>
                  <a:pt x="289777" y="57876"/>
                </a:lnTo>
                <a:lnTo>
                  <a:pt x="318032" y="52815"/>
                </a:lnTo>
                <a:close/>
              </a:path>
              <a:path w="440055" h="311784">
                <a:moveTo>
                  <a:pt x="430921" y="52815"/>
                </a:moveTo>
                <a:lnTo>
                  <a:pt x="318032" y="52815"/>
                </a:lnTo>
                <a:lnTo>
                  <a:pt x="334381" y="54208"/>
                </a:lnTo>
                <a:lnTo>
                  <a:pt x="347653" y="58388"/>
                </a:lnTo>
                <a:lnTo>
                  <a:pt x="371098" y="97872"/>
                </a:lnTo>
                <a:lnTo>
                  <a:pt x="373130" y="311592"/>
                </a:lnTo>
                <a:lnTo>
                  <a:pt x="440018" y="311592"/>
                </a:lnTo>
                <a:lnTo>
                  <a:pt x="439919" y="101456"/>
                </a:lnTo>
                <a:lnTo>
                  <a:pt x="433681" y="57448"/>
                </a:lnTo>
                <a:lnTo>
                  <a:pt x="430921" y="52815"/>
                </a:lnTo>
                <a:close/>
              </a:path>
              <a:path w="440055" h="311784">
                <a:moveTo>
                  <a:pt x="158382" y="0"/>
                </a:moveTo>
                <a:lnTo>
                  <a:pt x="130561" y="3151"/>
                </a:lnTo>
                <a:lnTo>
                  <a:pt x="105749" y="12610"/>
                </a:lnTo>
                <a:lnTo>
                  <a:pt x="83927" y="28381"/>
                </a:lnTo>
                <a:lnTo>
                  <a:pt x="65076" y="50469"/>
                </a:lnTo>
                <a:lnTo>
                  <a:pt x="243489" y="50469"/>
                </a:lnTo>
                <a:lnTo>
                  <a:pt x="230691" y="28381"/>
                </a:lnTo>
                <a:lnTo>
                  <a:pt x="212240" y="12610"/>
                </a:lnTo>
                <a:lnTo>
                  <a:pt x="188138" y="3151"/>
                </a:lnTo>
                <a:lnTo>
                  <a:pt x="158382" y="0"/>
                </a:lnTo>
                <a:close/>
              </a:path>
              <a:path w="440055" h="311784">
                <a:moveTo>
                  <a:pt x="338523" y="0"/>
                </a:moveTo>
                <a:lnTo>
                  <a:pt x="310809" y="3151"/>
                </a:lnTo>
                <a:lnTo>
                  <a:pt x="285733" y="12610"/>
                </a:lnTo>
                <a:lnTo>
                  <a:pt x="263293" y="28381"/>
                </a:lnTo>
                <a:lnTo>
                  <a:pt x="243489" y="50469"/>
                </a:lnTo>
                <a:lnTo>
                  <a:pt x="429524" y="50469"/>
                </a:lnTo>
                <a:lnTo>
                  <a:pt x="414664" y="25526"/>
                </a:lnTo>
                <a:lnTo>
                  <a:pt x="382949" y="6380"/>
                </a:lnTo>
                <a:lnTo>
                  <a:pt x="338523" y="0"/>
                </a:lnTo>
                <a:close/>
              </a:path>
            </a:pathLst>
          </a:custGeom>
          <a:solidFill>
            <a:srgbClr val="FFFFFF"/>
          </a:solidFill>
        </p:spPr>
        <p:txBody>
          <a:bodyPr wrap="square" lIns="0" tIns="0" rIns="0" bIns="0" rtlCol="0"/>
          <a:lstStyle/>
          <a:p>
            <a:endParaRPr/>
          </a:p>
        </p:txBody>
      </p:sp>
      <p:sp>
        <p:nvSpPr>
          <p:cNvPr id="36" name="object 36"/>
          <p:cNvSpPr/>
          <p:nvPr/>
        </p:nvSpPr>
        <p:spPr>
          <a:xfrm>
            <a:off x="17744051" y="820846"/>
            <a:ext cx="0" cy="303530"/>
          </a:xfrm>
          <a:custGeom>
            <a:avLst/>
            <a:gdLst/>
            <a:ahLst/>
            <a:cxnLst/>
            <a:rect l="l" t="t" r="r" b="b"/>
            <a:pathLst>
              <a:path h="303530">
                <a:moveTo>
                  <a:pt x="0" y="0"/>
                </a:moveTo>
                <a:lnTo>
                  <a:pt x="0" y="303331"/>
                </a:lnTo>
              </a:path>
            </a:pathLst>
          </a:custGeom>
          <a:ln w="66835">
            <a:solidFill>
              <a:srgbClr val="FFFFFF"/>
            </a:solidFill>
          </a:ln>
        </p:spPr>
        <p:txBody>
          <a:bodyPr wrap="square" lIns="0" tIns="0" rIns="0" bIns="0" rtlCol="0"/>
          <a:lstStyle/>
          <a:p>
            <a:endParaRPr/>
          </a:p>
        </p:txBody>
      </p:sp>
      <p:sp>
        <p:nvSpPr>
          <p:cNvPr id="37" name="object 37"/>
          <p:cNvSpPr/>
          <p:nvPr/>
        </p:nvSpPr>
        <p:spPr>
          <a:xfrm>
            <a:off x="17710633" y="705258"/>
            <a:ext cx="67310" cy="63500"/>
          </a:xfrm>
          <a:custGeom>
            <a:avLst/>
            <a:gdLst/>
            <a:ahLst/>
            <a:cxnLst/>
            <a:rect l="l" t="t" r="r" b="b"/>
            <a:pathLst>
              <a:path w="67309" h="63500">
                <a:moveTo>
                  <a:pt x="66835" y="0"/>
                </a:moveTo>
                <a:lnTo>
                  <a:pt x="0" y="0"/>
                </a:lnTo>
                <a:lnTo>
                  <a:pt x="0" y="63359"/>
                </a:lnTo>
                <a:lnTo>
                  <a:pt x="66835" y="63359"/>
                </a:lnTo>
                <a:lnTo>
                  <a:pt x="66835" y="0"/>
                </a:lnTo>
                <a:close/>
              </a:path>
            </a:pathLst>
          </a:custGeom>
          <a:solidFill>
            <a:srgbClr val="FFFFFF"/>
          </a:solidFill>
        </p:spPr>
        <p:txBody>
          <a:bodyPr wrap="square" lIns="0" tIns="0" rIns="0" bIns="0" rtlCol="0"/>
          <a:lstStyle/>
          <a:p>
            <a:endParaRPr/>
          </a:p>
        </p:txBody>
      </p:sp>
      <p:sp>
        <p:nvSpPr>
          <p:cNvPr id="38" name="object 38"/>
          <p:cNvSpPr/>
          <p:nvPr/>
        </p:nvSpPr>
        <p:spPr>
          <a:xfrm>
            <a:off x="17802525" y="812584"/>
            <a:ext cx="270510" cy="320040"/>
          </a:xfrm>
          <a:custGeom>
            <a:avLst/>
            <a:gdLst/>
            <a:ahLst/>
            <a:cxnLst/>
            <a:rect l="l" t="t" r="r" b="b"/>
            <a:pathLst>
              <a:path w="270509" h="320040">
                <a:moveTo>
                  <a:pt x="66898" y="214213"/>
                </a:moveTo>
                <a:lnTo>
                  <a:pt x="0" y="214213"/>
                </a:lnTo>
                <a:lnTo>
                  <a:pt x="2898" y="238545"/>
                </a:lnTo>
                <a:lnTo>
                  <a:pt x="22556" y="278429"/>
                </a:lnTo>
                <a:lnTo>
                  <a:pt x="58464" y="305287"/>
                </a:lnTo>
                <a:lnTo>
                  <a:pt x="106000" y="318198"/>
                </a:lnTo>
                <a:lnTo>
                  <a:pt x="134404" y="319812"/>
                </a:lnTo>
                <a:lnTo>
                  <a:pt x="160583" y="318417"/>
                </a:lnTo>
                <a:lnTo>
                  <a:pt x="206353" y="307249"/>
                </a:lnTo>
                <a:lnTo>
                  <a:pt x="245160" y="282815"/>
                </a:lnTo>
                <a:lnTo>
                  <a:pt x="257537" y="266965"/>
                </a:lnTo>
                <a:lnTo>
                  <a:pt x="135577" y="266965"/>
                </a:lnTo>
                <a:lnTo>
                  <a:pt x="107497" y="263670"/>
                </a:lnTo>
                <a:lnTo>
                  <a:pt x="86701" y="253782"/>
                </a:lnTo>
                <a:lnTo>
                  <a:pt x="73173" y="237298"/>
                </a:lnTo>
                <a:lnTo>
                  <a:pt x="66898" y="214213"/>
                </a:lnTo>
                <a:close/>
              </a:path>
              <a:path w="270509" h="320040">
                <a:moveTo>
                  <a:pt x="133210" y="0"/>
                </a:moveTo>
                <a:lnTo>
                  <a:pt x="87291" y="4697"/>
                </a:lnTo>
                <a:lnTo>
                  <a:pt x="49296" y="18795"/>
                </a:lnTo>
                <a:lnTo>
                  <a:pt x="17144" y="47261"/>
                </a:lnTo>
                <a:lnTo>
                  <a:pt x="6439" y="86887"/>
                </a:lnTo>
                <a:lnTo>
                  <a:pt x="8349" y="106492"/>
                </a:lnTo>
                <a:lnTo>
                  <a:pt x="36983" y="150791"/>
                </a:lnTo>
                <a:lnTo>
                  <a:pt x="82539" y="171273"/>
                </a:lnTo>
                <a:lnTo>
                  <a:pt x="151234" y="187800"/>
                </a:lnTo>
                <a:lnTo>
                  <a:pt x="164684" y="191175"/>
                </a:lnTo>
                <a:lnTo>
                  <a:pt x="200610" y="216372"/>
                </a:lnTo>
                <a:lnTo>
                  <a:pt x="203030" y="227082"/>
                </a:lnTo>
                <a:lnTo>
                  <a:pt x="199452" y="244542"/>
                </a:lnTo>
                <a:lnTo>
                  <a:pt x="187012" y="257005"/>
                </a:lnTo>
                <a:lnTo>
                  <a:pt x="165718" y="264476"/>
                </a:lnTo>
                <a:lnTo>
                  <a:pt x="135577" y="266965"/>
                </a:lnTo>
                <a:lnTo>
                  <a:pt x="257537" y="266965"/>
                </a:lnTo>
                <a:lnTo>
                  <a:pt x="258900" y="265219"/>
                </a:lnTo>
                <a:lnTo>
                  <a:pt x="267147" y="244682"/>
                </a:lnTo>
                <a:lnTo>
                  <a:pt x="269897" y="221207"/>
                </a:lnTo>
                <a:lnTo>
                  <a:pt x="267988" y="202117"/>
                </a:lnTo>
                <a:lnTo>
                  <a:pt x="239395" y="158466"/>
                </a:lnTo>
                <a:lnTo>
                  <a:pt x="193285" y="138211"/>
                </a:lnTo>
                <a:lnTo>
                  <a:pt x="145927" y="127024"/>
                </a:lnTo>
                <a:lnTo>
                  <a:pt x="126027" y="122497"/>
                </a:lnTo>
                <a:lnTo>
                  <a:pt x="81107" y="102983"/>
                </a:lnTo>
                <a:lnTo>
                  <a:pt x="73338" y="83934"/>
                </a:lnTo>
                <a:lnTo>
                  <a:pt x="76790" y="70329"/>
                </a:lnTo>
                <a:lnTo>
                  <a:pt x="87142" y="60610"/>
                </a:lnTo>
                <a:lnTo>
                  <a:pt x="104388" y="54779"/>
                </a:lnTo>
                <a:lnTo>
                  <a:pt x="128519" y="52836"/>
                </a:lnTo>
                <a:lnTo>
                  <a:pt x="247309" y="52836"/>
                </a:lnTo>
                <a:lnTo>
                  <a:pt x="246597" y="51236"/>
                </a:lnTo>
                <a:lnTo>
                  <a:pt x="217082" y="21161"/>
                </a:lnTo>
                <a:lnTo>
                  <a:pt x="179701" y="5287"/>
                </a:lnTo>
                <a:lnTo>
                  <a:pt x="157597" y="1321"/>
                </a:lnTo>
                <a:lnTo>
                  <a:pt x="133210" y="0"/>
                </a:lnTo>
                <a:close/>
              </a:path>
              <a:path w="270509" h="320040">
                <a:moveTo>
                  <a:pt x="247309" y="52836"/>
                </a:moveTo>
                <a:lnTo>
                  <a:pt x="128519" y="52836"/>
                </a:lnTo>
                <a:lnTo>
                  <a:pt x="152368" y="55366"/>
                </a:lnTo>
                <a:lnTo>
                  <a:pt x="170589" y="62954"/>
                </a:lnTo>
                <a:lnTo>
                  <a:pt x="183174" y="75598"/>
                </a:lnTo>
                <a:lnTo>
                  <a:pt x="190119" y="93295"/>
                </a:lnTo>
                <a:lnTo>
                  <a:pt x="259950" y="93295"/>
                </a:lnTo>
                <a:lnTo>
                  <a:pt x="255301" y="70777"/>
                </a:lnTo>
                <a:lnTo>
                  <a:pt x="247309" y="52836"/>
                </a:lnTo>
                <a:close/>
              </a:path>
            </a:pathLst>
          </a:custGeom>
          <a:solidFill>
            <a:srgbClr val="FFFFFF"/>
          </a:solidFill>
        </p:spPr>
        <p:txBody>
          <a:bodyPr wrap="square" lIns="0" tIns="0" rIns="0" bIns="0" rtlCol="0"/>
          <a:lstStyle/>
          <a:p>
            <a:endParaRPr/>
          </a:p>
        </p:txBody>
      </p:sp>
      <p:sp>
        <p:nvSpPr>
          <p:cNvPr id="39" name="object 39"/>
          <p:cNvSpPr/>
          <p:nvPr/>
        </p:nvSpPr>
        <p:spPr>
          <a:xfrm>
            <a:off x="18093277" y="812006"/>
            <a:ext cx="304165" cy="321310"/>
          </a:xfrm>
          <a:custGeom>
            <a:avLst/>
            <a:gdLst/>
            <a:ahLst/>
            <a:cxnLst/>
            <a:rect l="l" t="t" r="r" b="b"/>
            <a:pathLst>
              <a:path w="304165" h="321309">
                <a:moveTo>
                  <a:pt x="263545" y="52825"/>
                </a:moveTo>
                <a:lnTo>
                  <a:pt x="145524" y="52825"/>
                </a:lnTo>
                <a:lnTo>
                  <a:pt x="172994" y="55429"/>
                </a:lnTo>
                <a:lnTo>
                  <a:pt x="192632" y="63240"/>
                </a:lnTo>
                <a:lnTo>
                  <a:pt x="204426" y="76259"/>
                </a:lnTo>
                <a:lnTo>
                  <a:pt x="208360" y="94489"/>
                </a:lnTo>
                <a:lnTo>
                  <a:pt x="206661" y="105994"/>
                </a:lnTo>
                <a:lnTo>
                  <a:pt x="169308" y="129696"/>
                </a:lnTo>
                <a:lnTo>
                  <a:pt x="140770" y="133471"/>
                </a:lnTo>
                <a:lnTo>
                  <a:pt x="131286" y="134823"/>
                </a:lnTo>
                <a:lnTo>
                  <a:pt x="123494" y="136104"/>
                </a:lnTo>
                <a:lnTo>
                  <a:pt x="117399" y="137346"/>
                </a:lnTo>
                <a:lnTo>
                  <a:pt x="91710" y="141059"/>
                </a:lnTo>
                <a:lnTo>
                  <a:pt x="51798" y="151636"/>
                </a:lnTo>
                <a:lnTo>
                  <a:pt x="9391" y="188203"/>
                </a:lnTo>
                <a:lnTo>
                  <a:pt x="0" y="231783"/>
                </a:lnTo>
                <a:lnTo>
                  <a:pt x="1980" y="252023"/>
                </a:lnTo>
                <a:lnTo>
                  <a:pt x="31674" y="298661"/>
                </a:lnTo>
                <a:lnTo>
                  <a:pt x="83403" y="319552"/>
                </a:lnTo>
                <a:lnTo>
                  <a:pt x="104457" y="320943"/>
                </a:lnTo>
                <a:lnTo>
                  <a:pt x="136331" y="318635"/>
                </a:lnTo>
                <a:lnTo>
                  <a:pt x="164463" y="311707"/>
                </a:lnTo>
                <a:lnTo>
                  <a:pt x="188853" y="300154"/>
                </a:lnTo>
                <a:lnTo>
                  <a:pt x="209501" y="283970"/>
                </a:lnTo>
                <a:lnTo>
                  <a:pt x="303948" y="283970"/>
                </a:lnTo>
                <a:lnTo>
                  <a:pt x="303948" y="268148"/>
                </a:lnTo>
                <a:lnTo>
                  <a:pt x="129106" y="268148"/>
                </a:lnTo>
                <a:lnTo>
                  <a:pt x="118032" y="267633"/>
                </a:lnTo>
                <a:lnTo>
                  <a:pt x="79435" y="254046"/>
                </a:lnTo>
                <a:lnTo>
                  <a:pt x="66898" y="228830"/>
                </a:lnTo>
                <a:lnTo>
                  <a:pt x="70349" y="210066"/>
                </a:lnTo>
                <a:lnTo>
                  <a:pt x="80695" y="195412"/>
                </a:lnTo>
                <a:lnTo>
                  <a:pt x="97948" y="184853"/>
                </a:lnTo>
                <a:lnTo>
                  <a:pt x="122111" y="178392"/>
                </a:lnTo>
                <a:lnTo>
                  <a:pt x="149185" y="175133"/>
                </a:lnTo>
                <a:lnTo>
                  <a:pt x="171901" y="171205"/>
                </a:lnTo>
                <a:lnTo>
                  <a:pt x="190238" y="166620"/>
                </a:lnTo>
                <a:lnTo>
                  <a:pt x="204171" y="161387"/>
                </a:lnTo>
                <a:lnTo>
                  <a:pt x="271677" y="161387"/>
                </a:lnTo>
                <a:lnTo>
                  <a:pt x="271677" y="88594"/>
                </a:lnTo>
                <a:lnTo>
                  <a:pt x="269257" y="67380"/>
                </a:lnTo>
                <a:lnTo>
                  <a:pt x="263545" y="52825"/>
                </a:lnTo>
                <a:close/>
              </a:path>
              <a:path w="304165" h="321309">
                <a:moveTo>
                  <a:pt x="303948" y="283970"/>
                </a:moveTo>
                <a:lnTo>
                  <a:pt x="209501" y="283970"/>
                </a:lnTo>
                <a:lnTo>
                  <a:pt x="215381" y="300154"/>
                </a:lnTo>
                <a:lnTo>
                  <a:pt x="226042" y="311707"/>
                </a:lnTo>
                <a:lnTo>
                  <a:pt x="241474" y="318635"/>
                </a:lnTo>
                <a:lnTo>
                  <a:pt x="261667" y="320943"/>
                </a:lnTo>
                <a:lnTo>
                  <a:pt x="272025" y="320464"/>
                </a:lnTo>
                <a:lnTo>
                  <a:pt x="282533" y="319028"/>
                </a:lnTo>
                <a:lnTo>
                  <a:pt x="293178" y="316636"/>
                </a:lnTo>
                <a:lnTo>
                  <a:pt x="303948" y="313288"/>
                </a:lnTo>
                <a:lnTo>
                  <a:pt x="303948" y="283970"/>
                </a:lnTo>
                <a:close/>
              </a:path>
              <a:path w="304165" h="321309">
                <a:moveTo>
                  <a:pt x="271677" y="161387"/>
                </a:moveTo>
                <a:lnTo>
                  <a:pt x="204171" y="161387"/>
                </a:lnTo>
                <a:lnTo>
                  <a:pt x="204171" y="210071"/>
                </a:lnTo>
                <a:lnTo>
                  <a:pt x="202524" y="223687"/>
                </a:lnTo>
                <a:lnTo>
                  <a:pt x="177795" y="255238"/>
                </a:lnTo>
                <a:lnTo>
                  <a:pt x="129106" y="268148"/>
                </a:lnTo>
                <a:lnTo>
                  <a:pt x="281258" y="268148"/>
                </a:lnTo>
                <a:lnTo>
                  <a:pt x="276986" y="266368"/>
                </a:lnTo>
                <a:lnTo>
                  <a:pt x="274609" y="262882"/>
                </a:lnTo>
                <a:lnTo>
                  <a:pt x="272651" y="259342"/>
                </a:lnTo>
                <a:lnTo>
                  <a:pt x="271771" y="254046"/>
                </a:lnTo>
                <a:lnTo>
                  <a:pt x="271677" y="161387"/>
                </a:lnTo>
                <a:close/>
              </a:path>
              <a:path w="304165" h="321309">
                <a:moveTo>
                  <a:pt x="303948" y="266955"/>
                </a:moveTo>
                <a:lnTo>
                  <a:pt x="299257" y="267771"/>
                </a:lnTo>
                <a:lnTo>
                  <a:pt x="296127" y="268148"/>
                </a:lnTo>
                <a:lnTo>
                  <a:pt x="303948" y="268148"/>
                </a:lnTo>
                <a:lnTo>
                  <a:pt x="303948" y="266955"/>
                </a:lnTo>
                <a:close/>
              </a:path>
              <a:path w="304165" h="321309">
                <a:moveTo>
                  <a:pt x="149660" y="0"/>
                </a:moveTo>
                <a:lnTo>
                  <a:pt x="97457" y="5294"/>
                </a:lnTo>
                <a:lnTo>
                  <a:pt x="57003" y="21151"/>
                </a:lnTo>
                <a:lnTo>
                  <a:pt x="24312" y="54127"/>
                </a:lnTo>
                <a:lnTo>
                  <a:pt x="11120" y="101515"/>
                </a:lnTo>
                <a:lnTo>
                  <a:pt x="78049" y="101515"/>
                </a:lnTo>
                <a:lnTo>
                  <a:pt x="84026" y="80209"/>
                </a:lnTo>
                <a:lnTo>
                  <a:pt x="97262" y="64994"/>
                </a:lnTo>
                <a:lnTo>
                  <a:pt x="117760" y="55867"/>
                </a:lnTo>
                <a:lnTo>
                  <a:pt x="145524" y="52825"/>
                </a:lnTo>
                <a:lnTo>
                  <a:pt x="263545" y="52825"/>
                </a:lnTo>
                <a:lnTo>
                  <a:pt x="261995" y="48875"/>
                </a:lnTo>
                <a:lnTo>
                  <a:pt x="232956" y="19978"/>
                </a:lnTo>
                <a:lnTo>
                  <a:pt x="195686" y="4990"/>
                </a:lnTo>
                <a:lnTo>
                  <a:pt x="173761" y="1247"/>
                </a:lnTo>
                <a:lnTo>
                  <a:pt x="149660" y="0"/>
                </a:lnTo>
                <a:close/>
              </a:path>
            </a:pathLst>
          </a:custGeom>
          <a:solidFill>
            <a:srgbClr val="FFFFFF"/>
          </a:solidFill>
        </p:spPr>
        <p:txBody>
          <a:bodyPr wrap="square" lIns="0" tIns="0" rIns="0" bIns="0" rtlCol="0"/>
          <a:lstStyle/>
          <a:p>
            <a:endParaRPr/>
          </a:p>
        </p:txBody>
      </p:sp>
      <p:sp>
        <p:nvSpPr>
          <p:cNvPr id="40" name="object 40"/>
          <p:cNvSpPr/>
          <p:nvPr/>
        </p:nvSpPr>
        <p:spPr>
          <a:xfrm>
            <a:off x="18415209" y="812584"/>
            <a:ext cx="266700" cy="311785"/>
          </a:xfrm>
          <a:custGeom>
            <a:avLst/>
            <a:gdLst/>
            <a:ahLst/>
            <a:cxnLst/>
            <a:rect l="l" t="t" r="r" b="b"/>
            <a:pathLst>
              <a:path w="266700" h="311784">
                <a:moveTo>
                  <a:pt x="63380" y="8261"/>
                </a:moveTo>
                <a:lnTo>
                  <a:pt x="0" y="8261"/>
                </a:lnTo>
                <a:lnTo>
                  <a:pt x="0" y="311592"/>
                </a:lnTo>
                <a:lnTo>
                  <a:pt x="66867" y="311592"/>
                </a:lnTo>
                <a:lnTo>
                  <a:pt x="66867" y="132655"/>
                </a:lnTo>
                <a:lnTo>
                  <a:pt x="68114" y="116326"/>
                </a:lnTo>
                <a:lnTo>
                  <a:pt x="86866" y="75704"/>
                </a:lnTo>
                <a:lnTo>
                  <a:pt x="124566" y="54246"/>
                </a:lnTo>
                <a:lnTo>
                  <a:pt x="127389" y="53987"/>
                </a:lnTo>
                <a:lnTo>
                  <a:pt x="64532" y="53987"/>
                </a:lnTo>
                <a:lnTo>
                  <a:pt x="63380" y="52815"/>
                </a:lnTo>
                <a:lnTo>
                  <a:pt x="63380" y="8261"/>
                </a:lnTo>
                <a:close/>
              </a:path>
              <a:path w="266700" h="311784">
                <a:moveTo>
                  <a:pt x="256242" y="52815"/>
                </a:moveTo>
                <a:lnTo>
                  <a:pt x="140205" y="52815"/>
                </a:lnTo>
                <a:lnTo>
                  <a:pt x="165268" y="57069"/>
                </a:lnTo>
                <a:lnTo>
                  <a:pt x="183497" y="69832"/>
                </a:lnTo>
                <a:lnTo>
                  <a:pt x="194901" y="91105"/>
                </a:lnTo>
                <a:lnTo>
                  <a:pt x="199491" y="120886"/>
                </a:lnTo>
                <a:lnTo>
                  <a:pt x="199491" y="311592"/>
                </a:lnTo>
                <a:lnTo>
                  <a:pt x="266410" y="311592"/>
                </a:lnTo>
                <a:lnTo>
                  <a:pt x="266410" y="103284"/>
                </a:lnTo>
                <a:lnTo>
                  <a:pt x="264607" y="79532"/>
                </a:lnTo>
                <a:lnTo>
                  <a:pt x="259201" y="58699"/>
                </a:lnTo>
                <a:lnTo>
                  <a:pt x="256242" y="52815"/>
                </a:lnTo>
                <a:close/>
              </a:path>
              <a:path w="266700" h="311784">
                <a:moveTo>
                  <a:pt x="159031" y="0"/>
                </a:moveTo>
                <a:lnTo>
                  <a:pt x="129998" y="3380"/>
                </a:lnTo>
                <a:lnTo>
                  <a:pt x="104564" y="13513"/>
                </a:lnTo>
                <a:lnTo>
                  <a:pt x="82740" y="30387"/>
                </a:lnTo>
                <a:lnTo>
                  <a:pt x="64532" y="53987"/>
                </a:lnTo>
                <a:lnTo>
                  <a:pt x="127389" y="53987"/>
                </a:lnTo>
                <a:lnTo>
                  <a:pt x="140205" y="52815"/>
                </a:lnTo>
                <a:lnTo>
                  <a:pt x="256242" y="52815"/>
                </a:lnTo>
                <a:lnTo>
                  <a:pt x="222163" y="14568"/>
                </a:lnTo>
                <a:lnTo>
                  <a:pt x="182854" y="1627"/>
                </a:lnTo>
                <a:lnTo>
                  <a:pt x="159031" y="0"/>
                </a:lnTo>
                <a:close/>
              </a:path>
            </a:pathLst>
          </a:custGeom>
          <a:solidFill>
            <a:srgbClr val="FFFFFF"/>
          </a:solidFill>
        </p:spPr>
        <p:txBody>
          <a:bodyPr wrap="square" lIns="0" tIns="0" rIns="0" bIns="0" rtlCol="0"/>
          <a:lstStyle/>
          <a:p>
            <a:endParaRPr/>
          </a:p>
        </p:txBody>
      </p:sp>
      <p:sp>
        <p:nvSpPr>
          <p:cNvPr id="41" name="object 41"/>
          <p:cNvSpPr/>
          <p:nvPr/>
        </p:nvSpPr>
        <p:spPr>
          <a:xfrm>
            <a:off x="18701500" y="812006"/>
            <a:ext cx="304165" cy="321310"/>
          </a:xfrm>
          <a:custGeom>
            <a:avLst/>
            <a:gdLst/>
            <a:ahLst/>
            <a:cxnLst/>
            <a:rect l="l" t="t" r="r" b="b"/>
            <a:pathLst>
              <a:path w="304165" h="321309">
                <a:moveTo>
                  <a:pt x="263553" y="52825"/>
                </a:moveTo>
                <a:lnTo>
                  <a:pt x="145534" y="52825"/>
                </a:lnTo>
                <a:lnTo>
                  <a:pt x="172981" y="55429"/>
                </a:lnTo>
                <a:lnTo>
                  <a:pt x="192600" y="63240"/>
                </a:lnTo>
                <a:lnTo>
                  <a:pt x="204379" y="76259"/>
                </a:lnTo>
                <a:lnTo>
                  <a:pt x="208307" y="94489"/>
                </a:lnTo>
                <a:lnTo>
                  <a:pt x="206617" y="105994"/>
                </a:lnTo>
                <a:lnTo>
                  <a:pt x="169293" y="129696"/>
                </a:lnTo>
                <a:lnTo>
                  <a:pt x="140783" y="133471"/>
                </a:lnTo>
                <a:lnTo>
                  <a:pt x="131276" y="134823"/>
                </a:lnTo>
                <a:lnTo>
                  <a:pt x="123452" y="136104"/>
                </a:lnTo>
                <a:lnTo>
                  <a:pt x="117315" y="137346"/>
                </a:lnTo>
                <a:lnTo>
                  <a:pt x="91668" y="141059"/>
                </a:lnTo>
                <a:lnTo>
                  <a:pt x="51779" y="151636"/>
                </a:lnTo>
                <a:lnTo>
                  <a:pt x="9384" y="188203"/>
                </a:lnTo>
                <a:lnTo>
                  <a:pt x="0" y="231783"/>
                </a:lnTo>
                <a:lnTo>
                  <a:pt x="1973" y="252023"/>
                </a:lnTo>
                <a:lnTo>
                  <a:pt x="31684" y="298661"/>
                </a:lnTo>
                <a:lnTo>
                  <a:pt x="83405" y="319552"/>
                </a:lnTo>
                <a:lnTo>
                  <a:pt x="104457" y="320943"/>
                </a:lnTo>
                <a:lnTo>
                  <a:pt x="136301" y="318635"/>
                </a:lnTo>
                <a:lnTo>
                  <a:pt x="164420" y="311707"/>
                </a:lnTo>
                <a:lnTo>
                  <a:pt x="188810" y="300154"/>
                </a:lnTo>
                <a:lnTo>
                  <a:pt x="209470" y="283970"/>
                </a:lnTo>
                <a:lnTo>
                  <a:pt x="303917" y="283970"/>
                </a:lnTo>
                <a:lnTo>
                  <a:pt x="303917" y="268148"/>
                </a:lnTo>
                <a:lnTo>
                  <a:pt x="129085" y="268148"/>
                </a:lnTo>
                <a:lnTo>
                  <a:pt x="117993" y="267633"/>
                </a:lnTo>
                <a:lnTo>
                  <a:pt x="79426" y="254046"/>
                </a:lnTo>
                <a:lnTo>
                  <a:pt x="66929" y="228830"/>
                </a:lnTo>
                <a:lnTo>
                  <a:pt x="70370" y="210066"/>
                </a:lnTo>
                <a:lnTo>
                  <a:pt x="80691" y="195412"/>
                </a:lnTo>
                <a:lnTo>
                  <a:pt x="97913" y="184853"/>
                </a:lnTo>
                <a:lnTo>
                  <a:pt x="122048" y="178392"/>
                </a:lnTo>
                <a:lnTo>
                  <a:pt x="149159" y="175133"/>
                </a:lnTo>
                <a:lnTo>
                  <a:pt x="171901" y="171205"/>
                </a:lnTo>
                <a:lnTo>
                  <a:pt x="190263" y="166620"/>
                </a:lnTo>
                <a:lnTo>
                  <a:pt x="204234" y="161387"/>
                </a:lnTo>
                <a:lnTo>
                  <a:pt x="271709" y="161387"/>
                </a:lnTo>
                <a:lnTo>
                  <a:pt x="271709" y="88594"/>
                </a:lnTo>
                <a:lnTo>
                  <a:pt x="269280" y="67380"/>
                </a:lnTo>
                <a:lnTo>
                  <a:pt x="263553" y="52825"/>
                </a:lnTo>
                <a:close/>
              </a:path>
              <a:path w="304165" h="321309">
                <a:moveTo>
                  <a:pt x="303917" y="283970"/>
                </a:moveTo>
                <a:lnTo>
                  <a:pt x="209470" y="283970"/>
                </a:lnTo>
                <a:lnTo>
                  <a:pt x="215391" y="300154"/>
                </a:lnTo>
                <a:lnTo>
                  <a:pt x="226070" y="311707"/>
                </a:lnTo>
                <a:lnTo>
                  <a:pt x="241506" y="318635"/>
                </a:lnTo>
                <a:lnTo>
                  <a:pt x="261698" y="320943"/>
                </a:lnTo>
                <a:lnTo>
                  <a:pt x="272031" y="320464"/>
                </a:lnTo>
                <a:lnTo>
                  <a:pt x="282513" y="319028"/>
                </a:lnTo>
                <a:lnTo>
                  <a:pt x="293143" y="316636"/>
                </a:lnTo>
                <a:lnTo>
                  <a:pt x="303917" y="313288"/>
                </a:lnTo>
                <a:lnTo>
                  <a:pt x="303917" y="283970"/>
                </a:lnTo>
                <a:close/>
              </a:path>
              <a:path w="304165" h="321309">
                <a:moveTo>
                  <a:pt x="271709" y="161387"/>
                </a:moveTo>
                <a:lnTo>
                  <a:pt x="204234" y="161387"/>
                </a:lnTo>
                <a:lnTo>
                  <a:pt x="204234" y="210071"/>
                </a:lnTo>
                <a:lnTo>
                  <a:pt x="202576" y="223687"/>
                </a:lnTo>
                <a:lnTo>
                  <a:pt x="177732" y="255238"/>
                </a:lnTo>
                <a:lnTo>
                  <a:pt x="129085" y="268148"/>
                </a:lnTo>
                <a:lnTo>
                  <a:pt x="281289" y="268148"/>
                </a:lnTo>
                <a:lnTo>
                  <a:pt x="276923" y="266368"/>
                </a:lnTo>
                <a:lnTo>
                  <a:pt x="274588" y="262882"/>
                </a:lnTo>
                <a:lnTo>
                  <a:pt x="272651" y="259342"/>
                </a:lnTo>
                <a:lnTo>
                  <a:pt x="271800" y="254046"/>
                </a:lnTo>
                <a:lnTo>
                  <a:pt x="271709" y="161387"/>
                </a:lnTo>
                <a:close/>
              </a:path>
              <a:path w="304165" h="321309">
                <a:moveTo>
                  <a:pt x="303917" y="266955"/>
                </a:moveTo>
                <a:lnTo>
                  <a:pt x="299205" y="267771"/>
                </a:lnTo>
                <a:lnTo>
                  <a:pt x="296158" y="268148"/>
                </a:lnTo>
                <a:lnTo>
                  <a:pt x="303917" y="268148"/>
                </a:lnTo>
                <a:lnTo>
                  <a:pt x="303917" y="266955"/>
                </a:lnTo>
                <a:close/>
              </a:path>
              <a:path w="304165" h="321309">
                <a:moveTo>
                  <a:pt x="149628" y="0"/>
                </a:moveTo>
                <a:lnTo>
                  <a:pt x="97391" y="5294"/>
                </a:lnTo>
                <a:lnTo>
                  <a:pt x="56940" y="21151"/>
                </a:lnTo>
                <a:lnTo>
                  <a:pt x="24364" y="54127"/>
                </a:lnTo>
                <a:lnTo>
                  <a:pt x="11130" y="101515"/>
                </a:lnTo>
                <a:lnTo>
                  <a:pt x="78081" y="101515"/>
                </a:lnTo>
                <a:lnTo>
                  <a:pt x="84041" y="80209"/>
                </a:lnTo>
                <a:lnTo>
                  <a:pt x="97264" y="64994"/>
                </a:lnTo>
                <a:lnTo>
                  <a:pt x="117758" y="55867"/>
                </a:lnTo>
                <a:lnTo>
                  <a:pt x="145534" y="52825"/>
                </a:lnTo>
                <a:lnTo>
                  <a:pt x="263553" y="52825"/>
                </a:lnTo>
                <a:lnTo>
                  <a:pt x="261999" y="48875"/>
                </a:lnTo>
                <a:lnTo>
                  <a:pt x="232924" y="19978"/>
                </a:lnTo>
                <a:lnTo>
                  <a:pt x="195666" y="4990"/>
                </a:lnTo>
                <a:lnTo>
                  <a:pt x="173743" y="1247"/>
                </a:lnTo>
                <a:lnTo>
                  <a:pt x="149628" y="0"/>
                </a:lnTo>
                <a:close/>
              </a:path>
            </a:pathLst>
          </a:custGeom>
          <a:solidFill>
            <a:srgbClr val="FFFFFF"/>
          </a:solidFill>
        </p:spPr>
        <p:txBody>
          <a:bodyPr wrap="square" lIns="0" tIns="0" rIns="0" bIns="0" rtlCol="0"/>
          <a:lstStyle/>
          <a:p>
            <a:endParaRPr/>
          </a:p>
        </p:txBody>
      </p:sp>
      <p:sp>
        <p:nvSpPr>
          <p:cNvPr id="42" name="object 42"/>
          <p:cNvSpPr/>
          <p:nvPr/>
        </p:nvSpPr>
        <p:spPr>
          <a:xfrm>
            <a:off x="19023440" y="812584"/>
            <a:ext cx="177800" cy="311785"/>
          </a:xfrm>
          <a:custGeom>
            <a:avLst/>
            <a:gdLst/>
            <a:ahLst/>
            <a:cxnLst/>
            <a:rect l="l" t="t" r="r" b="b"/>
            <a:pathLst>
              <a:path w="177800" h="311784">
                <a:moveTo>
                  <a:pt x="62793" y="8261"/>
                </a:moveTo>
                <a:lnTo>
                  <a:pt x="0" y="8261"/>
                </a:lnTo>
                <a:lnTo>
                  <a:pt x="0" y="311592"/>
                </a:lnTo>
                <a:lnTo>
                  <a:pt x="66835" y="311592"/>
                </a:lnTo>
                <a:lnTo>
                  <a:pt x="66835" y="167261"/>
                </a:lnTo>
                <a:lnTo>
                  <a:pt x="68353" y="144168"/>
                </a:lnTo>
                <a:lnTo>
                  <a:pt x="80423" y="105415"/>
                </a:lnTo>
                <a:lnTo>
                  <a:pt x="116891" y="69990"/>
                </a:lnTo>
                <a:lnTo>
                  <a:pt x="126449" y="66898"/>
                </a:lnTo>
                <a:lnTo>
                  <a:pt x="62793" y="66898"/>
                </a:lnTo>
                <a:lnTo>
                  <a:pt x="62793" y="8261"/>
                </a:lnTo>
                <a:close/>
              </a:path>
              <a:path w="177800" h="311784">
                <a:moveTo>
                  <a:pt x="156445" y="0"/>
                </a:moveTo>
                <a:lnTo>
                  <a:pt x="152529" y="0"/>
                </a:lnTo>
                <a:lnTo>
                  <a:pt x="138030" y="1322"/>
                </a:lnTo>
                <a:lnTo>
                  <a:pt x="96227" y="21130"/>
                </a:lnTo>
                <a:lnTo>
                  <a:pt x="68184" y="54584"/>
                </a:lnTo>
                <a:lnTo>
                  <a:pt x="63966" y="66898"/>
                </a:lnTo>
                <a:lnTo>
                  <a:pt x="126449" y="66898"/>
                </a:lnTo>
                <a:lnTo>
                  <a:pt x="132190" y="65041"/>
                </a:lnTo>
                <a:lnTo>
                  <a:pt x="149042" y="63390"/>
                </a:lnTo>
                <a:lnTo>
                  <a:pt x="177764" y="63390"/>
                </a:lnTo>
                <a:lnTo>
                  <a:pt x="177764" y="1790"/>
                </a:lnTo>
                <a:lnTo>
                  <a:pt x="164885" y="617"/>
                </a:lnTo>
                <a:lnTo>
                  <a:pt x="156445" y="0"/>
                </a:lnTo>
                <a:close/>
              </a:path>
              <a:path w="177800" h="311784">
                <a:moveTo>
                  <a:pt x="177764" y="63390"/>
                </a:moveTo>
                <a:lnTo>
                  <a:pt x="149042" y="63390"/>
                </a:lnTo>
                <a:lnTo>
                  <a:pt x="155649" y="63570"/>
                </a:lnTo>
                <a:lnTo>
                  <a:pt x="162637" y="64113"/>
                </a:lnTo>
                <a:lnTo>
                  <a:pt x="170105" y="65041"/>
                </a:lnTo>
                <a:lnTo>
                  <a:pt x="177764" y="66312"/>
                </a:lnTo>
                <a:lnTo>
                  <a:pt x="177764" y="63390"/>
                </a:lnTo>
                <a:close/>
              </a:path>
            </a:pathLst>
          </a:custGeom>
          <a:solidFill>
            <a:srgbClr val="FFFFFF"/>
          </a:solidFill>
        </p:spPr>
        <p:txBody>
          <a:bodyPr wrap="square" lIns="0" tIns="0" rIns="0" bIns="0" rtlCol="0"/>
          <a:lstStyle/>
          <a:p>
            <a:endParaRPr/>
          </a:p>
        </p:txBody>
      </p:sp>
      <p:sp>
        <p:nvSpPr>
          <p:cNvPr id="43" name="object 43"/>
          <p:cNvSpPr/>
          <p:nvPr/>
        </p:nvSpPr>
        <p:spPr>
          <a:xfrm>
            <a:off x="16633873" y="706548"/>
            <a:ext cx="291465" cy="417830"/>
          </a:xfrm>
          <a:custGeom>
            <a:avLst/>
            <a:gdLst/>
            <a:ahLst/>
            <a:cxnLst/>
            <a:rect l="l" t="t" r="r" b="b"/>
            <a:pathLst>
              <a:path w="291465" h="417830">
                <a:moveTo>
                  <a:pt x="291362" y="0"/>
                </a:moveTo>
                <a:lnTo>
                  <a:pt x="84583" y="0"/>
                </a:lnTo>
                <a:lnTo>
                  <a:pt x="83997" y="62"/>
                </a:lnTo>
                <a:lnTo>
                  <a:pt x="36480" y="8950"/>
                </a:lnTo>
                <a:lnTo>
                  <a:pt x="6277" y="45209"/>
                </a:lnTo>
                <a:lnTo>
                  <a:pt x="0" y="90049"/>
                </a:lnTo>
                <a:lnTo>
                  <a:pt x="94" y="417631"/>
                </a:lnTo>
                <a:lnTo>
                  <a:pt x="73924" y="417631"/>
                </a:lnTo>
                <a:lnTo>
                  <a:pt x="73924" y="232223"/>
                </a:lnTo>
                <a:lnTo>
                  <a:pt x="264861" y="232223"/>
                </a:lnTo>
                <a:lnTo>
                  <a:pt x="264861" y="172549"/>
                </a:lnTo>
                <a:lnTo>
                  <a:pt x="73924" y="172549"/>
                </a:lnTo>
                <a:lnTo>
                  <a:pt x="73924" y="63202"/>
                </a:lnTo>
                <a:lnTo>
                  <a:pt x="291362" y="63202"/>
                </a:lnTo>
                <a:lnTo>
                  <a:pt x="291362" y="0"/>
                </a:lnTo>
                <a:close/>
              </a:path>
            </a:pathLst>
          </a:custGeom>
          <a:solidFill>
            <a:srgbClr val="FFFFFF"/>
          </a:solidFill>
        </p:spPr>
        <p:txBody>
          <a:bodyPr wrap="square" lIns="0" tIns="0" rIns="0" bIns="0" rtlCol="0"/>
          <a:lstStyle/>
          <a:p>
            <a:endParaRPr/>
          </a:p>
        </p:txBody>
      </p:sp>
      <p:sp>
        <p:nvSpPr>
          <p:cNvPr id="44" name="object 44"/>
          <p:cNvSpPr/>
          <p:nvPr/>
        </p:nvSpPr>
        <p:spPr>
          <a:xfrm>
            <a:off x="18934937" y="2714066"/>
            <a:ext cx="31115" cy="26670"/>
          </a:xfrm>
          <a:custGeom>
            <a:avLst/>
            <a:gdLst/>
            <a:ahLst/>
            <a:cxnLst/>
            <a:rect l="l" t="t" r="r" b="b"/>
            <a:pathLst>
              <a:path w="31115" h="26669">
                <a:moveTo>
                  <a:pt x="17894" y="0"/>
                </a:moveTo>
                <a:lnTo>
                  <a:pt x="0" y="0"/>
                </a:lnTo>
                <a:lnTo>
                  <a:pt x="0" y="26114"/>
                </a:lnTo>
                <a:lnTo>
                  <a:pt x="24742" y="26114"/>
                </a:lnTo>
                <a:lnTo>
                  <a:pt x="30564" y="21716"/>
                </a:lnTo>
                <a:lnTo>
                  <a:pt x="30564" y="8366"/>
                </a:lnTo>
                <a:lnTo>
                  <a:pt x="29077" y="5088"/>
                </a:lnTo>
                <a:lnTo>
                  <a:pt x="26177" y="3036"/>
                </a:lnTo>
                <a:lnTo>
                  <a:pt x="23161" y="1026"/>
                </a:lnTo>
                <a:lnTo>
                  <a:pt x="17894" y="0"/>
                </a:lnTo>
                <a:close/>
              </a:path>
            </a:pathLst>
          </a:custGeom>
          <a:solidFill>
            <a:srgbClr val="FFFFFF"/>
          </a:solidFill>
        </p:spPr>
        <p:txBody>
          <a:bodyPr wrap="square" lIns="0" tIns="0" rIns="0" bIns="0" rtlCol="0"/>
          <a:lstStyle/>
          <a:p>
            <a:endParaRPr/>
          </a:p>
        </p:txBody>
      </p:sp>
      <p:sp>
        <p:nvSpPr>
          <p:cNvPr id="45" name="object 45"/>
          <p:cNvSpPr/>
          <p:nvPr/>
        </p:nvSpPr>
        <p:spPr>
          <a:xfrm>
            <a:off x="16536770" y="2680077"/>
            <a:ext cx="2694940" cy="135890"/>
          </a:xfrm>
          <a:custGeom>
            <a:avLst/>
            <a:gdLst/>
            <a:ahLst/>
            <a:cxnLst/>
            <a:rect l="l" t="t" r="r" b="b"/>
            <a:pathLst>
              <a:path w="2694940" h="135890">
                <a:moveTo>
                  <a:pt x="2673635" y="0"/>
                </a:moveTo>
                <a:lnTo>
                  <a:pt x="65139" y="0"/>
                </a:lnTo>
                <a:lnTo>
                  <a:pt x="52019" y="2376"/>
                </a:lnTo>
                <a:lnTo>
                  <a:pt x="24679" y="29590"/>
                </a:lnTo>
                <a:lnTo>
                  <a:pt x="1842" y="111944"/>
                </a:lnTo>
                <a:lnTo>
                  <a:pt x="0" y="118718"/>
                </a:lnTo>
                <a:lnTo>
                  <a:pt x="1057" y="124561"/>
                </a:lnTo>
                <a:lnTo>
                  <a:pt x="4512" y="128959"/>
                </a:lnTo>
                <a:lnTo>
                  <a:pt x="7989" y="133273"/>
                </a:lnTo>
                <a:lnTo>
                  <a:pt x="13936" y="135692"/>
                </a:lnTo>
                <a:lnTo>
                  <a:pt x="2629333" y="135692"/>
                </a:lnTo>
                <a:lnTo>
                  <a:pt x="2642390" y="133320"/>
                </a:lnTo>
                <a:lnTo>
                  <a:pt x="2652498" y="127933"/>
                </a:lnTo>
                <a:lnTo>
                  <a:pt x="2531881" y="127933"/>
                </a:lnTo>
                <a:lnTo>
                  <a:pt x="2522608" y="127253"/>
                </a:lnTo>
                <a:lnTo>
                  <a:pt x="2517367" y="126153"/>
                </a:lnTo>
                <a:lnTo>
                  <a:pt x="2245942" y="126153"/>
                </a:lnTo>
                <a:lnTo>
                  <a:pt x="2245942" y="13172"/>
                </a:lnTo>
                <a:lnTo>
                  <a:pt x="2517898" y="13172"/>
                </a:lnTo>
                <a:lnTo>
                  <a:pt x="2523902" y="11972"/>
                </a:lnTo>
                <a:lnTo>
                  <a:pt x="2533200" y="11413"/>
                </a:lnTo>
                <a:lnTo>
                  <a:pt x="2693425" y="11413"/>
                </a:lnTo>
                <a:lnTo>
                  <a:pt x="2693373" y="11120"/>
                </a:lnTo>
                <a:lnTo>
                  <a:pt x="2689939" y="6711"/>
                </a:lnTo>
                <a:lnTo>
                  <a:pt x="2686483" y="2450"/>
                </a:lnTo>
                <a:lnTo>
                  <a:pt x="2680724" y="52"/>
                </a:lnTo>
                <a:lnTo>
                  <a:pt x="2673635" y="0"/>
                </a:lnTo>
                <a:close/>
              </a:path>
              <a:path w="2694940" h="135890">
                <a:moveTo>
                  <a:pt x="2535535" y="32197"/>
                </a:moveTo>
                <a:lnTo>
                  <a:pt x="2530383" y="32197"/>
                </a:lnTo>
                <a:lnTo>
                  <a:pt x="2526310" y="33014"/>
                </a:lnTo>
                <a:lnTo>
                  <a:pt x="2523357" y="34805"/>
                </a:lnTo>
                <a:lnTo>
                  <a:pt x="2520373" y="36532"/>
                </a:lnTo>
                <a:lnTo>
                  <a:pt x="2518939" y="38752"/>
                </a:lnTo>
                <a:lnTo>
                  <a:pt x="2518939" y="45841"/>
                </a:lnTo>
                <a:lnTo>
                  <a:pt x="2523828" y="49967"/>
                </a:lnTo>
                <a:lnTo>
                  <a:pt x="2543879" y="57819"/>
                </a:lnTo>
                <a:lnTo>
                  <a:pt x="2551938" y="61191"/>
                </a:lnTo>
                <a:lnTo>
                  <a:pt x="2576759" y="93180"/>
                </a:lnTo>
                <a:lnTo>
                  <a:pt x="2576079" y="100138"/>
                </a:lnTo>
                <a:lnTo>
                  <a:pt x="2542722" y="127299"/>
                </a:lnTo>
                <a:lnTo>
                  <a:pt x="2531881" y="127933"/>
                </a:lnTo>
                <a:lnTo>
                  <a:pt x="2652498" y="127933"/>
                </a:lnTo>
                <a:lnTo>
                  <a:pt x="2654436" y="126900"/>
                </a:lnTo>
                <a:lnTo>
                  <a:pt x="2664052" y="117479"/>
                </a:lnTo>
                <a:lnTo>
                  <a:pt x="2669824" y="106101"/>
                </a:lnTo>
                <a:lnTo>
                  <a:pt x="2687382" y="42616"/>
                </a:lnTo>
                <a:lnTo>
                  <a:pt x="2571544" y="42616"/>
                </a:lnTo>
                <a:lnTo>
                  <a:pt x="2560895" y="38051"/>
                </a:lnTo>
                <a:lnTo>
                  <a:pt x="2551345" y="34796"/>
                </a:lnTo>
                <a:lnTo>
                  <a:pt x="2542891" y="32846"/>
                </a:lnTo>
                <a:lnTo>
                  <a:pt x="2535535" y="32197"/>
                </a:lnTo>
                <a:close/>
              </a:path>
              <a:path w="2694940" h="135890">
                <a:moveTo>
                  <a:pt x="2369980" y="13172"/>
                </a:moveTo>
                <a:lnTo>
                  <a:pt x="2328724" y="13172"/>
                </a:lnTo>
                <a:lnTo>
                  <a:pt x="2328724" y="33988"/>
                </a:lnTo>
                <a:lnTo>
                  <a:pt x="2274182" y="33988"/>
                </a:lnTo>
                <a:lnTo>
                  <a:pt x="2274182" y="57705"/>
                </a:lnTo>
                <a:lnTo>
                  <a:pt x="2326065" y="57705"/>
                </a:lnTo>
                <a:lnTo>
                  <a:pt x="2326065" y="78489"/>
                </a:lnTo>
                <a:lnTo>
                  <a:pt x="2274182" y="78489"/>
                </a:lnTo>
                <a:lnTo>
                  <a:pt x="2274182" y="105389"/>
                </a:lnTo>
                <a:lnTo>
                  <a:pt x="2330044" y="105389"/>
                </a:lnTo>
                <a:lnTo>
                  <a:pt x="2330044" y="126153"/>
                </a:lnTo>
                <a:lnTo>
                  <a:pt x="2369980" y="126153"/>
                </a:lnTo>
                <a:lnTo>
                  <a:pt x="2369980" y="13172"/>
                </a:lnTo>
                <a:close/>
              </a:path>
              <a:path w="2694940" h="135890">
                <a:moveTo>
                  <a:pt x="2517898" y="13172"/>
                </a:moveTo>
                <a:lnTo>
                  <a:pt x="2419455" y="13172"/>
                </a:lnTo>
                <a:lnTo>
                  <a:pt x="2428144" y="13798"/>
                </a:lnTo>
                <a:lnTo>
                  <a:pt x="2435762" y="15676"/>
                </a:lnTo>
                <a:lnTo>
                  <a:pt x="2457893" y="46815"/>
                </a:lnTo>
                <a:lnTo>
                  <a:pt x="2457284" y="53510"/>
                </a:lnTo>
                <a:lnTo>
                  <a:pt x="2428964" y="80265"/>
                </a:lnTo>
                <a:lnTo>
                  <a:pt x="2420596" y="80898"/>
                </a:lnTo>
                <a:lnTo>
                  <a:pt x="2398178" y="80898"/>
                </a:lnTo>
                <a:lnTo>
                  <a:pt x="2398178" y="126153"/>
                </a:lnTo>
                <a:lnTo>
                  <a:pt x="2517367" y="126153"/>
                </a:lnTo>
                <a:lnTo>
                  <a:pt x="2512930" y="125221"/>
                </a:lnTo>
                <a:lnTo>
                  <a:pt x="2502845" y="121846"/>
                </a:lnTo>
                <a:lnTo>
                  <a:pt x="2492353" y="117137"/>
                </a:lnTo>
                <a:lnTo>
                  <a:pt x="2492353" y="92866"/>
                </a:lnTo>
                <a:lnTo>
                  <a:pt x="2547629" y="92866"/>
                </a:lnTo>
                <a:lnTo>
                  <a:pt x="2547629" y="92039"/>
                </a:lnTo>
                <a:lnTo>
                  <a:pt x="2542330" y="87588"/>
                </a:lnTo>
                <a:lnTo>
                  <a:pt x="2514394" y="76500"/>
                </a:lnTo>
                <a:lnTo>
                  <a:pt x="2510237" y="74772"/>
                </a:lnTo>
                <a:lnTo>
                  <a:pt x="2489714" y="50092"/>
                </a:lnTo>
                <a:lnTo>
                  <a:pt x="2489714" y="44030"/>
                </a:lnTo>
                <a:lnTo>
                  <a:pt x="2515546" y="13642"/>
                </a:lnTo>
                <a:lnTo>
                  <a:pt x="2517898" y="13172"/>
                </a:lnTo>
                <a:close/>
              </a:path>
              <a:path w="2694940" h="135890">
                <a:moveTo>
                  <a:pt x="2547629" y="92866"/>
                </a:moveTo>
                <a:lnTo>
                  <a:pt x="2492353" y="92866"/>
                </a:lnTo>
                <a:lnTo>
                  <a:pt x="2500520" y="98133"/>
                </a:lnTo>
                <a:lnTo>
                  <a:pt x="2507431" y="101797"/>
                </a:lnTo>
                <a:lnTo>
                  <a:pt x="2512939" y="104017"/>
                </a:lnTo>
                <a:lnTo>
                  <a:pt x="2518436" y="106101"/>
                </a:lnTo>
                <a:lnTo>
                  <a:pt x="2524174" y="107148"/>
                </a:lnTo>
                <a:lnTo>
                  <a:pt x="2541796" y="107148"/>
                </a:lnTo>
                <a:lnTo>
                  <a:pt x="2547629" y="103630"/>
                </a:lnTo>
                <a:lnTo>
                  <a:pt x="2547629" y="92866"/>
                </a:lnTo>
                <a:close/>
              </a:path>
              <a:path w="2694940" h="135890">
                <a:moveTo>
                  <a:pt x="2693425" y="11413"/>
                </a:moveTo>
                <a:lnTo>
                  <a:pt x="2533200" y="11413"/>
                </a:lnTo>
                <a:lnTo>
                  <a:pt x="2542612" y="11974"/>
                </a:lnTo>
                <a:lnTo>
                  <a:pt x="2552140" y="13659"/>
                </a:lnTo>
                <a:lnTo>
                  <a:pt x="2561785" y="16466"/>
                </a:lnTo>
                <a:lnTo>
                  <a:pt x="2571544" y="20397"/>
                </a:lnTo>
                <a:lnTo>
                  <a:pt x="2571544" y="42616"/>
                </a:lnTo>
                <a:lnTo>
                  <a:pt x="2687382" y="42616"/>
                </a:lnTo>
                <a:lnTo>
                  <a:pt x="2694420" y="17067"/>
                </a:lnTo>
                <a:lnTo>
                  <a:pt x="2693425" y="11413"/>
                </a:lnTo>
                <a:close/>
              </a:path>
            </a:pathLst>
          </a:custGeom>
          <a:solidFill>
            <a:srgbClr val="FFFFFF"/>
          </a:solidFill>
        </p:spPr>
        <p:txBody>
          <a:bodyPr wrap="square" lIns="0" tIns="0" rIns="0" bIns="0" rtlCol="0"/>
          <a:lstStyle/>
          <a:p>
            <a:endParaRPr/>
          </a:p>
        </p:txBody>
      </p:sp>
      <p:sp>
        <p:nvSpPr>
          <p:cNvPr id="46" name="object 46"/>
          <p:cNvSpPr/>
          <p:nvPr/>
        </p:nvSpPr>
        <p:spPr>
          <a:xfrm>
            <a:off x="16536773" y="2680074"/>
            <a:ext cx="2694940" cy="135890"/>
          </a:xfrm>
          <a:custGeom>
            <a:avLst/>
            <a:gdLst/>
            <a:ahLst/>
            <a:cxnLst/>
            <a:rect l="l" t="t" r="r" b="b"/>
            <a:pathLst>
              <a:path w="2694940" h="135890">
                <a:moveTo>
                  <a:pt x="2673625" y="0"/>
                </a:moveTo>
                <a:lnTo>
                  <a:pt x="65139" y="0"/>
                </a:lnTo>
                <a:lnTo>
                  <a:pt x="52019" y="2378"/>
                </a:lnTo>
                <a:lnTo>
                  <a:pt x="24669" y="29601"/>
                </a:lnTo>
                <a:lnTo>
                  <a:pt x="1842" y="111954"/>
                </a:lnTo>
                <a:lnTo>
                  <a:pt x="0" y="118680"/>
                </a:lnTo>
                <a:lnTo>
                  <a:pt x="1047" y="124572"/>
                </a:lnTo>
                <a:lnTo>
                  <a:pt x="4502" y="128969"/>
                </a:lnTo>
                <a:lnTo>
                  <a:pt x="7978" y="133273"/>
                </a:lnTo>
                <a:lnTo>
                  <a:pt x="13926" y="135692"/>
                </a:lnTo>
                <a:lnTo>
                  <a:pt x="2629333" y="135692"/>
                </a:lnTo>
                <a:lnTo>
                  <a:pt x="2642385" y="133320"/>
                </a:lnTo>
                <a:lnTo>
                  <a:pt x="2652490" y="127933"/>
                </a:lnTo>
                <a:lnTo>
                  <a:pt x="2531870" y="127933"/>
                </a:lnTo>
                <a:lnTo>
                  <a:pt x="2522602" y="127253"/>
                </a:lnTo>
                <a:lnTo>
                  <a:pt x="2517362" y="126153"/>
                </a:lnTo>
                <a:lnTo>
                  <a:pt x="2245931" y="126153"/>
                </a:lnTo>
                <a:lnTo>
                  <a:pt x="2245931" y="13172"/>
                </a:lnTo>
                <a:lnTo>
                  <a:pt x="2517892" y="13172"/>
                </a:lnTo>
                <a:lnTo>
                  <a:pt x="2523896" y="11972"/>
                </a:lnTo>
                <a:lnTo>
                  <a:pt x="2533189" y="11413"/>
                </a:lnTo>
                <a:lnTo>
                  <a:pt x="2693413" y="11413"/>
                </a:lnTo>
                <a:lnTo>
                  <a:pt x="2693363" y="11130"/>
                </a:lnTo>
                <a:lnTo>
                  <a:pt x="2689939" y="6711"/>
                </a:lnTo>
                <a:lnTo>
                  <a:pt x="2686483" y="2460"/>
                </a:lnTo>
                <a:lnTo>
                  <a:pt x="2680714" y="52"/>
                </a:lnTo>
                <a:lnTo>
                  <a:pt x="2673625" y="0"/>
                </a:lnTo>
                <a:close/>
              </a:path>
              <a:path w="2694940" h="135890">
                <a:moveTo>
                  <a:pt x="2535524" y="32197"/>
                </a:moveTo>
                <a:lnTo>
                  <a:pt x="2530383" y="32197"/>
                </a:lnTo>
                <a:lnTo>
                  <a:pt x="2526310" y="33025"/>
                </a:lnTo>
                <a:lnTo>
                  <a:pt x="2523357" y="34815"/>
                </a:lnTo>
                <a:lnTo>
                  <a:pt x="2520363" y="36532"/>
                </a:lnTo>
                <a:lnTo>
                  <a:pt x="2518939" y="38763"/>
                </a:lnTo>
                <a:lnTo>
                  <a:pt x="2518939" y="45841"/>
                </a:lnTo>
                <a:lnTo>
                  <a:pt x="2523818" y="49977"/>
                </a:lnTo>
                <a:lnTo>
                  <a:pt x="2543874" y="57821"/>
                </a:lnTo>
                <a:lnTo>
                  <a:pt x="2551936" y="61197"/>
                </a:lnTo>
                <a:lnTo>
                  <a:pt x="2576748" y="93190"/>
                </a:lnTo>
                <a:lnTo>
                  <a:pt x="2576070" y="100149"/>
                </a:lnTo>
                <a:lnTo>
                  <a:pt x="2542711" y="127301"/>
                </a:lnTo>
                <a:lnTo>
                  <a:pt x="2531870" y="127933"/>
                </a:lnTo>
                <a:lnTo>
                  <a:pt x="2652490" y="127933"/>
                </a:lnTo>
                <a:lnTo>
                  <a:pt x="2654428" y="126900"/>
                </a:lnTo>
                <a:lnTo>
                  <a:pt x="2664046" y="117479"/>
                </a:lnTo>
                <a:lnTo>
                  <a:pt x="2669824" y="106101"/>
                </a:lnTo>
                <a:lnTo>
                  <a:pt x="2687379" y="42626"/>
                </a:lnTo>
                <a:lnTo>
                  <a:pt x="2571544" y="42626"/>
                </a:lnTo>
                <a:lnTo>
                  <a:pt x="2560894" y="38059"/>
                </a:lnTo>
                <a:lnTo>
                  <a:pt x="2551339" y="34801"/>
                </a:lnTo>
                <a:lnTo>
                  <a:pt x="2542883" y="32848"/>
                </a:lnTo>
                <a:lnTo>
                  <a:pt x="2535524" y="32197"/>
                </a:lnTo>
                <a:close/>
              </a:path>
              <a:path w="2694940" h="135890">
                <a:moveTo>
                  <a:pt x="2369969" y="13172"/>
                </a:moveTo>
                <a:lnTo>
                  <a:pt x="2328724" y="13172"/>
                </a:lnTo>
                <a:lnTo>
                  <a:pt x="2328724" y="33988"/>
                </a:lnTo>
                <a:lnTo>
                  <a:pt x="2274182" y="33988"/>
                </a:lnTo>
                <a:lnTo>
                  <a:pt x="2274182" y="57705"/>
                </a:lnTo>
                <a:lnTo>
                  <a:pt x="2326054" y="57705"/>
                </a:lnTo>
                <a:lnTo>
                  <a:pt x="2326054" y="78489"/>
                </a:lnTo>
                <a:lnTo>
                  <a:pt x="2274182" y="78489"/>
                </a:lnTo>
                <a:lnTo>
                  <a:pt x="2274182" y="105399"/>
                </a:lnTo>
                <a:lnTo>
                  <a:pt x="2330044" y="105399"/>
                </a:lnTo>
                <a:lnTo>
                  <a:pt x="2330044" y="126153"/>
                </a:lnTo>
                <a:lnTo>
                  <a:pt x="2369969" y="126153"/>
                </a:lnTo>
                <a:lnTo>
                  <a:pt x="2369969" y="13172"/>
                </a:lnTo>
                <a:close/>
              </a:path>
              <a:path w="2694940" h="135890">
                <a:moveTo>
                  <a:pt x="2517892" y="13172"/>
                </a:moveTo>
                <a:lnTo>
                  <a:pt x="2419455" y="13172"/>
                </a:lnTo>
                <a:lnTo>
                  <a:pt x="2428142" y="13799"/>
                </a:lnTo>
                <a:lnTo>
                  <a:pt x="2435758" y="15680"/>
                </a:lnTo>
                <a:lnTo>
                  <a:pt x="2457893" y="46815"/>
                </a:lnTo>
                <a:lnTo>
                  <a:pt x="2457282" y="53516"/>
                </a:lnTo>
                <a:lnTo>
                  <a:pt x="2428964" y="80265"/>
                </a:lnTo>
                <a:lnTo>
                  <a:pt x="2420596" y="80898"/>
                </a:lnTo>
                <a:lnTo>
                  <a:pt x="2398167" y="80898"/>
                </a:lnTo>
                <a:lnTo>
                  <a:pt x="2398167" y="126153"/>
                </a:lnTo>
                <a:lnTo>
                  <a:pt x="2517362" y="126153"/>
                </a:lnTo>
                <a:lnTo>
                  <a:pt x="2512924" y="125221"/>
                </a:lnTo>
                <a:lnTo>
                  <a:pt x="2502840" y="121846"/>
                </a:lnTo>
                <a:lnTo>
                  <a:pt x="2492353" y="117137"/>
                </a:lnTo>
                <a:lnTo>
                  <a:pt x="2492353" y="92876"/>
                </a:lnTo>
                <a:lnTo>
                  <a:pt x="2547629" y="92876"/>
                </a:lnTo>
                <a:lnTo>
                  <a:pt x="2547629" y="92039"/>
                </a:lnTo>
                <a:lnTo>
                  <a:pt x="2542320" y="87588"/>
                </a:lnTo>
                <a:lnTo>
                  <a:pt x="2514394" y="76500"/>
                </a:lnTo>
                <a:lnTo>
                  <a:pt x="2510237" y="74772"/>
                </a:lnTo>
                <a:lnTo>
                  <a:pt x="2489714" y="50092"/>
                </a:lnTo>
                <a:lnTo>
                  <a:pt x="2489714" y="44040"/>
                </a:lnTo>
                <a:lnTo>
                  <a:pt x="2515541" y="13642"/>
                </a:lnTo>
                <a:lnTo>
                  <a:pt x="2517892" y="13172"/>
                </a:lnTo>
                <a:close/>
              </a:path>
              <a:path w="2694940" h="135890">
                <a:moveTo>
                  <a:pt x="2547629" y="92876"/>
                </a:moveTo>
                <a:lnTo>
                  <a:pt x="2492353" y="92876"/>
                </a:lnTo>
                <a:lnTo>
                  <a:pt x="2500520" y="98143"/>
                </a:lnTo>
                <a:lnTo>
                  <a:pt x="2507431" y="101797"/>
                </a:lnTo>
                <a:lnTo>
                  <a:pt x="2512928" y="104017"/>
                </a:lnTo>
                <a:lnTo>
                  <a:pt x="2518436" y="106101"/>
                </a:lnTo>
                <a:lnTo>
                  <a:pt x="2524174" y="107159"/>
                </a:lnTo>
                <a:lnTo>
                  <a:pt x="2541796" y="107159"/>
                </a:lnTo>
                <a:lnTo>
                  <a:pt x="2547629" y="103640"/>
                </a:lnTo>
                <a:lnTo>
                  <a:pt x="2547629" y="92876"/>
                </a:lnTo>
                <a:close/>
              </a:path>
              <a:path w="2694940" h="135890">
                <a:moveTo>
                  <a:pt x="2693413" y="11413"/>
                </a:moveTo>
                <a:lnTo>
                  <a:pt x="2533189" y="11413"/>
                </a:lnTo>
                <a:lnTo>
                  <a:pt x="2542603" y="11974"/>
                </a:lnTo>
                <a:lnTo>
                  <a:pt x="2552135" y="13659"/>
                </a:lnTo>
                <a:lnTo>
                  <a:pt x="2561783" y="16466"/>
                </a:lnTo>
                <a:lnTo>
                  <a:pt x="2571544" y="20397"/>
                </a:lnTo>
                <a:lnTo>
                  <a:pt x="2571544" y="42626"/>
                </a:lnTo>
                <a:lnTo>
                  <a:pt x="2687379" y="42626"/>
                </a:lnTo>
                <a:lnTo>
                  <a:pt x="2694420" y="17067"/>
                </a:lnTo>
                <a:lnTo>
                  <a:pt x="2693413" y="11413"/>
                </a:lnTo>
                <a:close/>
              </a:path>
            </a:pathLst>
          </a:custGeom>
          <a:solidFill>
            <a:srgbClr val="FFFFFF"/>
          </a:solidFill>
        </p:spPr>
        <p:txBody>
          <a:bodyPr wrap="square" lIns="0" tIns="0" rIns="0" bIns="0" rtlCol="0"/>
          <a:lstStyle/>
          <a:p>
            <a:endParaRPr/>
          </a:p>
        </p:txBody>
      </p:sp>
      <p:sp>
        <p:nvSpPr>
          <p:cNvPr id="49" name="object 7"/>
          <p:cNvSpPr/>
          <p:nvPr/>
        </p:nvSpPr>
        <p:spPr>
          <a:xfrm>
            <a:off x="549066" y="511595"/>
            <a:ext cx="1003603" cy="977635"/>
          </a:xfrm>
          <a:prstGeom prst="rect">
            <a:avLst/>
          </a:prstGeom>
          <a:blipFill>
            <a:blip r:embed="rId6" cstate="print"/>
            <a:stretch>
              <a:fillRect/>
            </a:stretch>
          </a:blipFill>
        </p:spPr>
        <p:txBody>
          <a:bodyPr wrap="square" lIns="0" tIns="0" rIns="0" bIns="0" rtlCol="0"/>
          <a:lstStyle/>
          <a:p>
            <a:endParaRPr/>
          </a:p>
        </p:txBody>
      </p:sp>
      <p:sp>
        <p:nvSpPr>
          <p:cNvPr id="51" name="object 9"/>
          <p:cNvSpPr/>
          <p:nvPr/>
        </p:nvSpPr>
        <p:spPr>
          <a:xfrm>
            <a:off x="1477195" y="176527"/>
            <a:ext cx="305435" cy="1510665"/>
          </a:xfrm>
          <a:custGeom>
            <a:avLst/>
            <a:gdLst/>
            <a:ahLst/>
            <a:cxnLst/>
            <a:rect l="l" t="t" r="r" b="b"/>
            <a:pathLst>
              <a:path w="305435" h="1510664">
                <a:moveTo>
                  <a:pt x="304985" y="0"/>
                </a:moveTo>
                <a:lnTo>
                  <a:pt x="0" y="0"/>
                </a:lnTo>
                <a:lnTo>
                  <a:pt x="0" y="1510613"/>
                </a:lnTo>
                <a:lnTo>
                  <a:pt x="304985" y="1510613"/>
                </a:lnTo>
                <a:lnTo>
                  <a:pt x="304985" y="0"/>
                </a:lnTo>
                <a:close/>
              </a:path>
            </a:pathLst>
          </a:custGeom>
          <a:solidFill>
            <a:srgbClr val="FFFFFF"/>
          </a:solidFill>
        </p:spPr>
        <p:txBody>
          <a:bodyPr wrap="square" lIns="0" tIns="0" rIns="0" bIns="0" rtlCol="0"/>
          <a:lstStyle/>
          <a:p>
            <a:endParaRPr/>
          </a:p>
        </p:txBody>
      </p:sp>
      <p:sp>
        <p:nvSpPr>
          <p:cNvPr id="52" name="object 10"/>
          <p:cNvSpPr/>
          <p:nvPr/>
        </p:nvSpPr>
        <p:spPr>
          <a:xfrm>
            <a:off x="1468284" y="259687"/>
            <a:ext cx="168392" cy="1510613"/>
          </a:xfrm>
          <a:prstGeom prst="rect">
            <a:avLst/>
          </a:prstGeom>
          <a:blipFill>
            <a:blip r:embed="rId7" cstate="print"/>
            <a:stretch>
              <a:fillRect/>
            </a:stretch>
          </a:blipFill>
        </p:spPr>
        <p:txBody>
          <a:bodyPr wrap="square" lIns="0" tIns="0" rIns="0" bIns="0" rtlCol="0"/>
          <a:lstStyle/>
          <a:p>
            <a:endParaRPr/>
          </a:p>
        </p:txBody>
      </p:sp>
      <p:sp>
        <p:nvSpPr>
          <p:cNvPr id="53" name="object 11"/>
          <p:cNvSpPr/>
          <p:nvPr/>
        </p:nvSpPr>
        <p:spPr>
          <a:xfrm>
            <a:off x="1762250" y="551724"/>
            <a:ext cx="305435" cy="1510665"/>
          </a:xfrm>
          <a:custGeom>
            <a:avLst/>
            <a:gdLst/>
            <a:ahLst/>
            <a:cxnLst/>
            <a:rect l="l" t="t" r="r" b="b"/>
            <a:pathLst>
              <a:path w="305435" h="1510664">
                <a:moveTo>
                  <a:pt x="304985" y="0"/>
                </a:moveTo>
                <a:lnTo>
                  <a:pt x="0" y="0"/>
                </a:lnTo>
                <a:lnTo>
                  <a:pt x="0" y="1510613"/>
                </a:lnTo>
                <a:lnTo>
                  <a:pt x="304985" y="1510613"/>
                </a:lnTo>
                <a:lnTo>
                  <a:pt x="304985" y="0"/>
                </a:lnTo>
                <a:close/>
              </a:path>
            </a:pathLst>
          </a:custGeom>
          <a:solidFill>
            <a:srgbClr val="FFFFFF"/>
          </a:solidFill>
        </p:spPr>
        <p:txBody>
          <a:bodyPr wrap="square" lIns="0" tIns="0" rIns="0" bIns="0" rtlCol="0"/>
          <a:lstStyle/>
          <a:p>
            <a:endParaRPr/>
          </a:p>
        </p:txBody>
      </p:sp>
      <p:sp>
        <p:nvSpPr>
          <p:cNvPr id="66" name="object 29"/>
          <p:cNvSpPr txBox="1"/>
          <p:nvPr/>
        </p:nvSpPr>
        <p:spPr>
          <a:xfrm>
            <a:off x="9061041" y="9115537"/>
            <a:ext cx="10591800" cy="738664"/>
          </a:xfrm>
          <a:prstGeom prst="rect">
            <a:avLst/>
          </a:prstGeom>
        </p:spPr>
        <p:txBody>
          <a:bodyPr vert="horz" wrap="square" lIns="0" tIns="0" rIns="0" bIns="0" rtlCol="0">
            <a:spAutoFit/>
          </a:bodyPr>
          <a:lstStyle/>
          <a:p>
            <a:pPr algn="r">
              <a:defRPr/>
            </a:pPr>
            <a:r>
              <a:rPr lang="es-ES" sz="2400" dirty="0">
                <a:solidFill>
                  <a:srgbClr val="1F497D"/>
                </a:solidFill>
              </a:rPr>
              <a:t>Gestión Satisfacción de Usuarios</a:t>
            </a:r>
          </a:p>
          <a:p>
            <a:pPr algn="r">
              <a:defRPr/>
            </a:pPr>
            <a:r>
              <a:rPr lang="es-CO" sz="2400" dirty="0">
                <a:solidFill>
                  <a:srgbClr val="1C4583"/>
                </a:solidFill>
              </a:rPr>
              <a:t>Fuente: Reporte Discoverer Quejas y Reclamos Comportamiento Mensual (2020)</a:t>
            </a:r>
            <a:endParaRPr lang="es-ES" sz="2400" dirty="0">
              <a:solidFill>
                <a:srgbClr val="1C4583"/>
              </a:solidFill>
            </a:endParaRPr>
          </a:p>
        </p:txBody>
      </p:sp>
      <p:sp>
        <p:nvSpPr>
          <p:cNvPr id="47" name="object 2"/>
          <p:cNvSpPr txBox="1">
            <a:spLocks/>
          </p:cNvSpPr>
          <p:nvPr/>
        </p:nvSpPr>
        <p:spPr>
          <a:xfrm>
            <a:off x="1706997" y="471989"/>
            <a:ext cx="13597587" cy="1029128"/>
          </a:xfrm>
          <a:prstGeom prst="rect">
            <a:avLst/>
          </a:prstGeom>
        </p:spPr>
        <p:txBody>
          <a:bodyPr vert="horz" wrap="square" lIns="0" tIns="13335" rIns="0" bIns="0" rtlCol="0">
            <a:spAutoFit/>
          </a:bodyPr>
          <a:lstStyle>
            <a:lvl1pPr>
              <a:defRPr sz="9550" b="1" i="0">
                <a:solidFill>
                  <a:schemeClr val="bg1"/>
                </a:solidFill>
                <a:latin typeface="Calibri"/>
                <a:ea typeface="+mj-ea"/>
                <a:cs typeface="Calibri"/>
              </a:defRPr>
            </a:lvl1pPr>
          </a:lstStyle>
          <a:p>
            <a:r>
              <a:rPr lang="es-CO" sz="6600" dirty="0">
                <a:solidFill>
                  <a:schemeClr val="tx2"/>
                </a:solidFill>
              </a:rPr>
              <a:t>Compartamiento Quejas, reclamos PBS</a:t>
            </a:r>
            <a:endParaRPr lang="es-ES" sz="6600" dirty="0">
              <a:solidFill>
                <a:schemeClr val="tx2"/>
              </a:solidFill>
            </a:endParaRPr>
          </a:p>
        </p:txBody>
      </p:sp>
      <p:grpSp>
        <p:nvGrpSpPr>
          <p:cNvPr id="55" name="Grupo 54">
            <a:extLst>
              <a:ext uri="{FF2B5EF4-FFF2-40B4-BE49-F238E27FC236}">
                <a16:creationId xmlns:a16="http://schemas.microsoft.com/office/drawing/2014/main" xmlns="" id="{40782AAD-2627-4DBF-9737-D83482444CCB}"/>
              </a:ext>
            </a:extLst>
          </p:cNvPr>
          <p:cNvGrpSpPr/>
          <p:nvPr/>
        </p:nvGrpSpPr>
        <p:grpSpPr>
          <a:xfrm>
            <a:off x="16681450" y="0"/>
            <a:ext cx="3422649" cy="2086450"/>
            <a:chOff x="15391902" y="0"/>
            <a:chExt cx="4712197" cy="2816664"/>
          </a:xfrm>
        </p:grpSpPr>
        <p:sp>
          <p:nvSpPr>
            <p:cNvPr id="56" name="object 27">
              <a:extLst>
                <a:ext uri="{FF2B5EF4-FFF2-40B4-BE49-F238E27FC236}">
                  <a16:creationId xmlns:a16="http://schemas.microsoft.com/office/drawing/2014/main" xmlns="" id="{C4E6AF14-9BC6-41D4-BD0F-4ED3F6C66DD7}"/>
                </a:ext>
              </a:extLst>
            </p:cNvPr>
            <p:cNvSpPr/>
            <p:nvPr/>
          </p:nvSpPr>
          <p:spPr>
            <a:xfrm>
              <a:off x="15391902" y="0"/>
              <a:ext cx="4712197" cy="2816664"/>
            </a:xfrm>
            <a:prstGeom prst="rect">
              <a:avLst/>
            </a:prstGeom>
            <a:blipFill>
              <a:blip r:embed="rId8" cstate="print"/>
              <a:stretch>
                <a:fillRect/>
              </a:stretch>
            </a:blipFill>
          </p:spPr>
          <p:txBody>
            <a:bodyPr wrap="square" lIns="0" tIns="0" rIns="0" bIns="0" rtlCol="0"/>
            <a:lstStyle/>
            <a:p>
              <a:endParaRPr dirty="0"/>
            </a:p>
          </p:txBody>
        </p:sp>
        <p:sp>
          <p:nvSpPr>
            <p:cNvPr id="85" name="object 28">
              <a:extLst>
                <a:ext uri="{FF2B5EF4-FFF2-40B4-BE49-F238E27FC236}">
                  <a16:creationId xmlns:a16="http://schemas.microsoft.com/office/drawing/2014/main" xmlns="" id="{DA613C40-982C-4BF0-8764-7D63FC3A1CD8}"/>
                </a:ext>
              </a:extLst>
            </p:cNvPr>
            <p:cNvSpPr/>
            <p:nvPr/>
          </p:nvSpPr>
          <p:spPr>
            <a:xfrm>
              <a:off x="16243583" y="962530"/>
              <a:ext cx="111253" cy="108436"/>
            </a:xfrm>
            <a:prstGeom prst="rect">
              <a:avLst/>
            </a:prstGeom>
            <a:blipFill>
              <a:blip r:embed="rId3" cstate="print"/>
              <a:stretch>
                <a:fillRect/>
              </a:stretch>
            </a:blipFill>
          </p:spPr>
          <p:txBody>
            <a:bodyPr wrap="square" lIns="0" tIns="0" rIns="0" bIns="0" rtlCol="0"/>
            <a:lstStyle/>
            <a:p>
              <a:endParaRPr dirty="0"/>
            </a:p>
          </p:txBody>
        </p:sp>
        <p:sp>
          <p:nvSpPr>
            <p:cNvPr id="86" name="object 29">
              <a:extLst>
                <a:ext uri="{FF2B5EF4-FFF2-40B4-BE49-F238E27FC236}">
                  <a16:creationId xmlns:a16="http://schemas.microsoft.com/office/drawing/2014/main" xmlns="" id="{D5C63B40-633E-4FCB-B74E-18EEE5672695}"/>
                </a:ext>
              </a:extLst>
            </p:cNvPr>
            <p:cNvSpPr/>
            <p:nvPr/>
          </p:nvSpPr>
          <p:spPr>
            <a:xfrm>
              <a:off x="16092571" y="986553"/>
              <a:ext cx="405765" cy="155575"/>
            </a:xfrm>
            <a:custGeom>
              <a:avLst/>
              <a:gdLst/>
              <a:ahLst/>
              <a:cxnLst/>
              <a:rect l="l" t="t" r="r" b="b"/>
              <a:pathLst>
                <a:path w="405765" h="155575">
                  <a:moveTo>
                    <a:pt x="25234" y="0"/>
                  </a:moveTo>
                  <a:lnTo>
                    <a:pt x="15363" y="1938"/>
                  </a:lnTo>
                  <a:lnTo>
                    <a:pt x="7347" y="7240"/>
                  </a:lnTo>
                  <a:lnTo>
                    <a:pt x="1966" y="15134"/>
                  </a:lnTo>
                  <a:lnTo>
                    <a:pt x="0" y="24847"/>
                  </a:lnTo>
                  <a:lnTo>
                    <a:pt x="0" y="30292"/>
                  </a:lnTo>
                  <a:lnTo>
                    <a:pt x="2020" y="35862"/>
                  </a:lnTo>
                  <a:lnTo>
                    <a:pt x="5853" y="40271"/>
                  </a:lnTo>
                  <a:lnTo>
                    <a:pt x="35282" y="82149"/>
                  </a:lnTo>
                  <a:lnTo>
                    <a:pt x="73951" y="116242"/>
                  </a:lnTo>
                  <a:lnTo>
                    <a:pt x="119691" y="141085"/>
                  </a:lnTo>
                  <a:lnTo>
                    <a:pt x="170329" y="155209"/>
                  </a:lnTo>
                  <a:lnTo>
                    <a:pt x="181564" y="138711"/>
                  </a:lnTo>
                  <a:lnTo>
                    <a:pt x="196758" y="125968"/>
                  </a:lnTo>
                  <a:lnTo>
                    <a:pt x="214819" y="117754"/>
                  </a:lnTo>
                  <a:lnTo>
                    <a:pt x="234652" y="114844"/>
                  </a:lnTo>
                  <a:lnTo>
                    <a:pt x="336684" y="114844"/>
                  </a:lnTo>
                  <a:lnTo>
                    <a:pt x="344953" y="108750"/>
                  </a:lnTo>
                  <a:lnTo>
                    <a:pt x="204140" y="108750"/>
                  </a:lnTo>
                  <a:lnTo>
                    <a:pt x="158204" y="102661"/>
                  </a:lnTo>
                  <a:lnTo>
                    <a:pt x="115821" y="84933"/>
                  </a:lnTo>
                  <a:lnTo>
                    <a:pt x="79024" y="56373"/>
                  </a:lnTo>
                  <a:lnTo>
                    <a:pt x="49851" y="17790"/>
                  </a:lnTo>
                  <a:lnTo>
                    <a:pt x="44711" y="9846"/>
                  </a:lnTo>
                  <a:lnTo>
                    <a:pt x="38764" y="4304"/>
                  </a:lnTo>
                  <a:lnTo>
                    <a:pt x="32207" y="1058"/>
                  </a:lnTo>
                  <a:lnTo>
                    <a:pt x="25234" y="0"/>
                  </a:lnTo>
                  <a:close/>
                </a:path>
                <a:path w="405765" h="155575">
                  <a:moveTo>
                    <a:pt x="336684" y="114844"/>
                  </a:moveTo>
                  <a:lnTo>
                    <a:pt x="234652" y="114844"/>
                  </a:lnTo>
                  <a:lnTo>
                    <a:pt x="250924" y="116738"/>
                  </a:lnTo>
                  <a:lnTo>
                    <a:pt x="266192" y="122131"/>
                  </a:lnTo>
                  <a:lnTo>
                    <a:pt x="279726" y="130592"/>
                  </a:lnTo>
                  <a:lnTo>
                    <a:pt x="290797" y="141692"/>
                  </a:lnTo>
                  <a:lnTo>
                    <a:pt x="323493" y="124564"/>
                  </a:lnTo>
                  <a:lnTo>
                    <a:pt x="336684" y="114844"/>
                  </a:lnTo>
                  <a:close/>
                </a:path>
                <a:path w="405765" h="155575">
                  <a:moveTo>
                    <a:pt x="380124" y="6345"/>
                  </a:moveTo>
                  <a:lnTo>
                    <a:pt x="371339" y="6345"/>
                  </a:lnTo>
                  <a:lnTo>
                    <a:pt x="362941" y="11025"/>
                  </a:lnTo>
                  <a:lnTo>
                    <a:pt x="358491" y="18229"/>
                  </a:lnTo>
                  <a:lnTo>
                    <a:pt x="330847" y="55308"/>
                  </a:lnTo>
                  <a:lnTo>
                    <a:pt x="294261" y="83877"/>
                  </a:lnTo>
                  <a:lnTo>
                    <a:pt x="251203" y="102251"/>
                  </a:lnTo>
                  <a:lnTo>
                    <a:pt x="204140" y="108750"/>
                  </a:lnTo>
                  <a:lnTo>
                    <a:pt x="344953" y="108750"/>
                  </a:lnTo>
                  <a:lnTo>
                    <a:pt x="353040" y="102791"/>
                  </a:lnTo>
                  <a:lnTo>
                    <a:pt x="378658" y="76657"/>
                  </a:lnTo>
                  <a:lnTo>
                    <a:pt x="399568" y="46448"/>
                  </a:lnTo>
                  <a:lnTo>
                    <a:pt x="403160" y="42113"/>
                  </a:lnTo>
                  <a:lnTo>
                    <a:pt x="405149" y="36532"/>
                  </a:lnTo>
                  <a:lnTo>
                    <a:pt x="405149" y="31025"/>
                  </a:lnTo>
                  <a:lnTo>
                    <a:pt x="403190" y="21452"/>
                  </a:lnTo>
                  <a:lnTo>
                    <a:pt x="397839" y="13604"/>
                  </a:lnTo>
                  <a:lnTo>
                    <a:pt x="389887" y="8296"/>
                  </a:lnTo>
                  <a:lnTo>
                    <a:pt x="380124" y="6345"/>
                  </a:lnTo>
                  <a:close/>
                </a:path>
              </a:pathLst>
            </a:custGeom>
            <a:solidFill>
              <a:srgbClr val="FFFFFF"/>
            </a:solidFill>
          </p:spPr>
          <p:txBody>
            <a:bodyPr wrap="square" lIns="0" tIns="0" rIns="0" bIns="0" rtlCol="0"/>
            <a:lstStyle/>
            <a:p>
              <a:endParaRPr dirty="0"/>
            </a:p>
          </p:txBody>
        </p:sp>
        <p:sp>
          <p:nvSpPr>
            <p:cNvPr id="87" name="object 30">
              <a:extLst>
                <a:ext uri="{FF2B5EF4-FFF2-40B4-BE49-F238E27FC236}">
                  <a16:creationId xmlns:a16="http://schemas.microsoft.com/office/drawing/2014/main" xmlns="" id="{10C8EDFB-5BB7-4E55-B51B-7E2635EF65EF}"/>
                </a:ext>
              </a:extLst>
            </p:cNvPr>
            <p:cNvSpPr/>
            <p:nvPr/>
          </p:nvSpPr>
          <p:spPr>
            <a:xfrm>
              <a:off x="16278322" y="792962"/>
              <a:ext cx="111158" cy="108499"/>
            </a:xfrm>
            <a:prstGeom prst="rect">
              <a:avLst/>
            </a:prstGeom>
            <a:blipFill>
              <a:blip r:embed="rId4" cstate="print"/>
              <a:stretch>
                <a:fillRect/>
              </a:stretch>
            </a:blipFill>
          </p:spPr>
          <p:txBody>
            <a:bodyPr wrap="square" lIns="0" tIns="0" rIns="0" bIns="0" rtlCol="0"/>
            <a:lstStyle/>
            <a:p>
              <a:endParaRPr dirty="0"/>
            </a:p>
          </p:txBody>
        </p:sp>
        <p:sp>
          <p:nvSpPr>
            <p:cNvPr id="88" name="object 31">
              <a:extLst>
                <a:ext uri="{FF2B5EF4-FFF2-40B4-BE49-F238E27FC236}">
                  <a16:creationId xmlns:a16="http://schemas.microsoft.com/office/drawing/2014/main" xmlns="" id="{00233C4B-5F57-4492-8D5C-CD7271A11F2F}"/>
                </a:ext>
              </a:extLst>
            </p:cNvPr>
            <p:cNvSpPr/>
            <p:nvPr/>
          </p:nvSpPr>
          <p:spPr>
            <a:xfrm>
              <a:off x="16153058" y="703868"/>
              <a:ext cx="382905" cy="296545"/>
            </a:xfrm>
            <a:custGeom>
              <a:avLst/>
              <a:gdLst/>
              <a:ahLst/>
              <a:cxnLst/>
              <a:rect l="l" t="t" r="r" b="b"/>
              <a:pathLst>
                <a:path w="382905" h="296544">
                  <a:moveTo>
                    <a:pt x="363162" y="245753"/>
                  </a:moveTo>
                  <a:lnTo>
                    <a:pt x="145681" y="245753"/>
                  </a:lnTo>
                  <a:lnTo>
                    <a:pt x="168589" y="249511"/>
                  </a:lnTo>
                  <a:lnTo>
                    <a:pt x="188508" y="259961"/>
                  </a:lnTo>
                  <a:lnTo>
                    <a:pt x="204016" y="275867"/>
                  </a:lnTo>
                  <a:lnTo>
                    <a:pt x="213689" y="295993"/>
                  </a:lnTo>
                  <a:lnTo>
                    <a:pt x="217208" y="295385"/>
                  </a:lnTo>
                  <a:lnTo>
                    <a:pt x="223893" y="295385"/>
                  </a:lnTo>
                  <a:lnTo>
                    <a:pt x="264483" y="291538"/>
                  </a:lnTo>
                  <a:lnTo>
                    <a:pt x="304760" y="280097"/>
                  </a:lnTo>
                  <a:lnTo>
                    <a:pt x="341958" y="261790"/>
                  </a:lnTo>
                  <a:lnTo>
                    <a:pt x="363162" y="245753"/>
                  </a:lnTo>
                  <a:close/>
                </a:path>
                <a:path w="382905" h="296544">
                  <a:moveTo>
                    <a:pt x="223893" y="295385"/>
                  </a:moveTo>
                  <a:lnTo>
                    <a:pt x="217208" y="295385"/>
                  </a:lnTo>
                  <a:lnTo>
                    <a:pt x="220045" y="295490"/>
                  </a:lnTo>
                  <a:lnTo>
                    <a:pt x="222789" y="295490"/>
                  </a:lnTo>
                  <a:lnTo>
                    <a:pt x="223893" y="295385"/>
                  </a:lnTo>
                  <a:close/>
                </a:path>
                <a:path w="382905" h="296544">
                  <a:moveTo>
                    <a:pt x="31280" y="0"/>
                  </a:moveTo>
                  <a:lnTo>
                    <a:pt x="6172" y="30718"/>
                  </a:lnTo>
                  <a:lnTo>
                    <a:pt x="0" y="78156"/>
                  </a:lnTo>
                  <a:lnTo>
                    <a:pt x="6078" y="132404"/>
                  </a:lnTo>
                  <a:lnTo>
                    <a:pt x="25915" y="181892"/>
                  </a:lnTo>
                  <a:lnTo>
                    <a:pt x="57767" y="224947"/>
                  </a:lnTo>
                  <a:lnTo>
                    <a:pt x="99892" y="259900"/>
                  </a:lnTo>
                  <a:lnTo>
                    <a:pt x="110760" y="253957"/>
                  </a:lnTo>
                  <a:lnTo>
                    <a:pt x="122150" y="249509"/>
                  </a:lnTo>
                  <a:lnTo>
                    <a:pt x="133859" y="246720"/>
                  </a:lnTo>
                  <a:lnTo>
                    <a:pt x="145681" y="245753"/>
                  </a:lnTo>
                  <a:lnTo>
                    <a:pt x="363162" y="245753"/>
                  </a:lnTo>
                  <a:lnTo>
                    <a:pt x="366526" y="243209"/>
                  </a:lnTo>
                  <a:lnTo>
                    <a:pt x="222621" y="243209"/>
                  </a:lnTo>
                  <a:lnTo>
                    <a:pt x="177717" y="237291"/>
                  </a:lnTo>
                  <a:lnTo>
                    <a:pt x="137341" y="220603"/>
                  </a:lnTo>
                  <a:lnTo>
                    <a:pt x="103114" y="194746"/>
                  </a:lnTo>
                  <a:lnTo>
                    <a:pt x="76658" y="161319"/>
                  </a:lnTo>
                  <a:lnTo>
                    <a:pt x="59596" y="121923"/>
                  </a:lnTo>
                  <a:lnTo>
                    <a:pt x="53548" y="78156"/>
                  </a:lnTo>
                  <a:lnTo>
                    <a:pt x="53925" y="67826"/>
                  </a:lnTo>
                  <a:lnTo>
                    <a:pt x="55095" y="57127"/>
                  </a:lnTo>
                  <a:lnTo>
                    <a:pt x="57117" y="46250"/>
                  </a:lnTo>
                  <a:lnTo>
                    <a:pt x="60050" y="35383"/>
                  </a:lnTo>
                  <a:lnTo>
                    <a:pt x="62647" y="26912"/>
                  </a:lnTo>
                  <a:lnTo>
                    <a:pt x="61568" y="19006"/>
                  </a:lnTo>
                  <a:lnTo>
                    <a:pt x="58082" y="12483"/>
                  </a:lnTo>
                  <a:lnTo>
                    <a:pt x="50962" y="4908"/>
                  </a:lnTo>
                  <a:lnTo>
                    <a:pt x="41629" y="591"/>
                  </a:lnTo>
                  <a:lnTo>
                    <a:pt x="31280" y="0"/>
                  </a:lnTo>
                  <a:close/>
                </a:path>
                <a:path w="382905" h="296544">
                  <a:moveTo>
                    <a:pt x="355350" y="191745"/>
                  </a:moveTo>
                  <a:lnTo>
                    <a:pt x="349769" y="191745"/>
                  </a:lnTo>
                  <a:lnTo>
                    <a:pt x="344209" y="193357"/>
                  </a:lnTo>
                  <a:lnTo>
                    <a:pt x="338544" y="197943"/>
                  </a:lnTo>
                  <a:lnTo>
                    <a:pt x="312848" y="217257"/>
                  </a:lnTo>
                  <a:lnTo>
                    <a:pt x="284352" y="231457"/>
                  </a:lnTo>
                  <a:lnTo>
                    <a:pt x="253971" y="240216"/>
                  </a:lnTo>
                  <a:lnTo>
                    <a:pt x="222621" y="243209"/>
                  </a:lnTo>
                  <a:lnTo>
                    <a:pt x="366526" y="243209"/>
                  </a:lnTo>
                  <a:lnTo>
                    <a:pt x="374417" y="237241"/>
                  </a:lnTo>
                  <a:lnTo>
                    <a:pt x="379066" y="232759"/>
                  </a:lnTo>
                  <a:lnTo>
                    <a:pt x="382470" y="225503"/>
                  </a:lnTo>
                  <a:lnTo>
                    <a:pt x="382470" y="218121"/>
                  </a:lnTo>
                  <a:lnTo>
                    <a:pt x="380336" y="207811"/>
                  </a:lnTo>
                  <a:lnTo>
                    <a:pt x="374521" y="199432"/>
                  </a:lnTo>
                  <a:lnTo>
                    <a:pt x="365900" y="193803"/>
                  </a:lnTo>
                  <a:lnTo>
                    <a:pt x="355350" y="191745"/>
                  </a:lnTo>
                  <a:close/>
                </a:path>
              </a:pathLst>
            </a:custGeom>
            <a:solidFill>
              <a:srgbClr val="FFFFFF"/>
            </a:solidFill>
          </p:spPr>
          <p:txBody>
            <a:bodyPr wrap="square" lIns="0" tIns="0" rIns="0" bIns="0" rtlCol="0"/>
            <a:lstStyle/>
            <a:p>
              <a:endParaRPr dirty="0"/>
            </a:p>
          </p:txBody>
        </p:sp>
        <p:sp>
          <p:nvSpPr>
            <p:cNvPr id="89" name="object 32">
              <a:extLst>
                <a:ext uri="{FF2B5EF4-FFF2-40B4-BE49-F238E27FC236}">
                  <a16:creationId xmlns:a16="http://schemas.microsoft.com/office/drawing/2014/main" xmlns="" id="{660FCEE8-205D-4C6C-910F-E4A32F8B604F}"/>
                </a:ext>
              </a:extLst>
            </p:cNvPr>
            <p:cNvSpPr/>
            <p:nvPr/>
          </p:nvSpPr>
          <p:spPr>
            <a:xfrm>
              <a:off x="16271589" y="1114379"/>
              <a:ext cx="111075" cy="108614"/>
            </a:xfrm>
            <a:prstGeom prst="rect">
              <a:avLst/>
            </a:prstGeom>
            <a:blipFill>
              <a:blip r:embed="rId5" cstate="print"/>
              <a:stretch>
                <a:fillRect/>
              </a:stretch>
            </a:blipFill>
          </p:spPr>
          <p:txBody>
            <a:bodyPr wrap="square" lIns="0" tIns="0" rIns="0" bIns="0" rtlCol="0"/>
            <a:lstStyle/>
            <a:p>
              <a:endParaRPr dirty="0"/>
            </a:p>
          </p:txBody>
        </p:sp>
        <p:sp>
          <p:nvSpPr>
            <p:cNvPr id="90" name="object 33">
              <a:extLst>
                <a:ext uri="{FF2B5EF4-FFF2-40B4-BE49-F238E27FC236}">
                  <a16:creationId xmlns:a16="http://schemas.microsoft.com/office/drawing/2014/main" xmlns="" id="{0A61F059-248C-491B-ACCB-5330D5B5F7EF}"/>
                </a:ext>
              </a:extLst>
            </p:cNvPr>
            <p:cNvSpPr/>
            <p:nvPr/>
          </p:nvSpPr>
          <p:spPr>
            <a:xfrm>
              <a:off x="16176973" y="1091822"/>
              <a:ext cx="325755" cy="220979"/>
            </a:xfrm>
            <a:custGeom>
              <a:avLst/>
              <a:gdLst/>
              <a:ahLst/>
              <a:cxnLst/>
              <a:rect l="l" t="t" r="r" b="b"/>
              <a:pathLst>
                <a:path w="325755" h="220980">
                  <a:moveTo>
                    <a:pt x="27140" y="153052"/>
                  </a:moveTo>
                  <a:lnTo>
                    <a:pt x="25329" y="153052"/>
                  </a:lnTo>
                  <a:lnTo>
                    <a:pt x="15491" y="154971"/>
                  </a:lnTo>
                  <a:lnTo>
                    <a:pt x="7438" y="160226"/>
                  </a:lnTo>
                  <a:lnTo>
                    <a:pt x="1997" y="168067"/>
                  </a:lnTo>
                  <a:lnTo>
                    <a:pt x="0" y="177743"/>
                  </a:lnTo>
                  <a:lnTo>
                    <a:pt x="1214" y="185134"/>
                  </a:lnTo>
                  <a:lnTo>
                    <a:pt x="40224" y="210318"/>
                  </a:lnTo>
                  <a:lnTo>
                    <a:pt x="84983" y="219773"/>
                  </a:lnTo>
                  <a:lnTo>
                    <a:pt x="107619" y="220977"/>
                  </a:lnTo>
                  <a:lnTo>
                    <a:pt x="154288" y="216003"/>
                  </a:lnTo>
                  <a:lnTo>
                    <a:pt x="197694" y="201773"/>
                  </a:lnTo>
                  <a:lnTo>
                    <a:pt x="236689" y="179327"/>
                  </a:lnTo>
                  <a:lnTo>
                    <a:pt x="247674" y="169596"/>
                  </a:lnTo>
                  <a:lnTo>
                    <a:pt x="107619" y="169596"/>
                  </a:lnTo>
                  <a:lnTo>
                    <a:pt x="89743" y="168559"/>
                  </a:lnTo>
                  <a:lnTo>
                    <a:pt x="71493" y="165534"/>
                  </a:lnTo>
                  <a:lnTo>
                    <a:pt x="53045" y="160647"/>
                  </a:lnTo>
                  <a:lnTo>
                    <a:pt x="34574" y="154026"/>
                  </a:lnTo>
                  <a:lnTo>
                    <a:pt x="29077" y="153115"/>
                  </a:lnTo>
                  <a:lnTo>
                    <a:pt x="27140" y="153052"/>
                  </a:lnTo>
                  <a:close/>
                </a:path>
                <a:path w="325755" h="220980">
                  <a:moveTo>
                    <a:pt x="300315" y="0"/>
                  </a:moveTo>
                  <a:lnTo>
                    <a:pt x="262768" y="69150"/>
                  </a:lnTo>
                  <a:lnTo>
                    <a:pt x="237474" y="109808"/>
                  </a:lnTo>
                  <a:lnTo>
                    <a:pt x="201531" y="141563"/>
                  </a:lnTo>
                  <a:lnTo>
                    <a:pt x="157420" y="162223"/>
                  </a:lnTo>
                  <a:lnTo>
                    <a:pt x="107619" y="169596"/>
                  </a:lnTo>
                  <a:lnTo>
                    <a:pt x="247674" y="169596"/>
                  </a:lnTo>
                  <a:lnTo>
                    <a:pt x="270126" y="149707"/>
                  </a:lnTo>
                  <a:lnTo>
                    <a:pt x="296857" y="113952"/>
                  </a:lnTo>
                  <a:lnTo>
                    <a:pt x="315735" y="73102"/>
                  </a:lnTo>
                  <a:lnTo>
                    <a:pt x="325613" y="28198"/>
                  </a:lnTo>
                  <a:lnTo>
                    <a:pt x="325372" y="26407"/>
                  </a:lnTo>
                  <a:lnTo>
                    <a:pt x="325372" y="24512"/>
                  </a:lnTo>
                  <a:lnTo>
                    <a:pt x="323396" y="14886"/>
                  </a:lnTo>
                  <a:lnTo>
                    <a:pt x="318015" y="7104"/>
                  </a:lnTo>
                  <a:lnTo>
                    <a:pt x="310048" y="1898"/>
                  </a:lnTo>
                  <a:lnTo>
                    <a:pt x="300315" y="0"/>
                  </a:lnTo>
                  <a:close/>
                </a:path>
              </a:pathLst>
            </a:custGeom>
            <a:solidFill>
              <a:srgbClr val="FFFFFF"/>
            </a:solidFill>
          </p:spPr>
          <p:txBody>
            <a:bodyPr wrap="square" lIns="0" tIns="0" rIns="0" bIns="0" rtlCol="0"/>
            <a:lstStyle/>
            <a:p>
              <a:endParaRPr dirty="0"/>
            </a:p>
          </p:txBody>
        </p:sp>
        <p:sp>
          <p:nvSpPr>
            <p:cNvPr id="91" name="object 34">
              <a:extLst>
                <a:ext uri="{FF2B5EF4-FFF2-40B4-BE49-F238E27FC236}">
                  <a16:creationId xmlns:a16="http://schemas.microsoft.com/office/drawing/2014/main" xmlns="" id="{A49BDF9B-48AD-40E0-B287-19429CA7C13E}"/>
                </a:ext>
              </a:extLst>
            </p:cNvPr>
            <p:cNvSpPr/>
            <p:nvPr/>
          </p:nvSpPr>
          <p:spPr>
            <a:xfrm>
              <a:off x="16909752" y="812006"/>
              <a:ext cx="304165" cy="321310"/>
            </a:xfrm>
            <a:custGeom>
              <a:avLst/>
              <a:gdLst/>
              <a:ahLst/>
              <a:cxnLst/>
              <a:rect l="l" t="t" r="r" b="b"/>
              <a:pathLst>
                <a:path w="304165" h="321309">
                  <a:moveTo>
                    <a:pt x="263573" y="52825"/>
                  </a:moveTo>
                  <a:lnTo>
                    <a:pt x="145534" y="52825"/>
                  </a:lnTo>
                  <a:lnTo>
                    <a:pt x="173025" y="55429"/>
                  </a:lnTo>
                  <a:lnTo>
                    <a:pt x="192657" y="63240"/>
                  </a:lnTo>
                  <a:lnTo>
                    <a:pt x="204435" y="76259"/>
                  </a:lnTo>
                  <a:lnTo>
                    <a:pt x="208360" y="94489"/>
                  </a:lnTo>
                  <a:lnTo>
                    <a:pt x="206661" y="105994"/>
                  </a:lnTo>
                  <a:lnTo>
                    <a:pt x="169324" y="129696"/>
                  </a:lnTo>
                  <a:lnTo>
                    <a:pt x="140797" y="133471"/>
                  </a:lnTo>
                  <a:lnTo>
                    <a:pt x="131317" y="134823"/>
                  </a:lnTo>
                  <a:lnTo>
                    <a:pt x="123523" y="136104"/>
                  </a:lnTo>
                  <a:lnTo>
                    <a:pt x="117399" y="137346"/>
                  </a:lnTo>
                  <a:lnTo>
                    <a:pt x="91708" y="141059"/>
                  </a:lnTo>
                  <a:lnTo>
                    <a:pt x="51802" y="151636"/>
                  </a:lnTo>
                  <a:lnTo>
                    <a:pt x="9418" y="188203"/>
                  </a:lnTo>
                  <a:lnTo>
                    <a:pt x="0" y="231783"/>
                  </a:lnTo>
                  <a:lnTo>
                    <a:pt x="1989" y="252023"/>
                  </a:lnTo>
                  <a:lnTo>
                    <a:pt x="31705" y="298661"/>
                  </a:lnTo>
                  <a:lnTo>
                    <a:pt x="83413" y="319552"/>
                  </a:lnTo>
                  <a:lnTo>
                    <a:pt x="104426" y="320943"/>
                  </a:lnTo>
                  <a:lnTo>
                    <a:pt x="136323" y="318635"/>
                  </a:lnTo>
                  <a:lnTo>
                    <a:pt x="164463" y="311707"/>
                  </a:lnTo>
                  <a:lnTo>
                    <a:pt x="188845" y="300154"/>
                  </a:lnTo>
                  <a:lnTo>
                    <a:pt x="209470" y="283970"/>
                  </a:lnTo>
                  <a:lnTo>
                    <a:pt x="303948" y="283970"/>
                  </a:lnTo>
                  <a:lnTo>
                    <a:pt x="303948" y="268148"/>
                  </a:lnTo>
                  <a:lnTo>
                    <a:pt x="129106" y="268148"/>
                  </a:lnTo>
                  <a:lnTo>
                    <a:pt x="118034" y="267633"/>
                  </a:lnTo>
                  <a:lnTo>
                    <a:pt x="79448" y="254046"/>
                  </a:lnTo>
                  <a:lnTo>
                    <a:pt x="66898" y="228830"/>
                  </a:lnTo>
                  <a:lnTo>
                    <a:pt x="70352" y="210066"/>
                  </a:lnTo>
                  <a:lnTo>
                    <a:pt x="80696" y="195412"/>
                  </a:lnTo>
                  <a:lnTo>
                    <a:pt x="97926" y="184853"/>
                  </a:lnTo>
                  <a:lnTo>
                    <a:pt x="122027" y="178392"/>
                  </a:lnTo>
                  <a:lnTo>
                    <a:pt x="149195" y="175133"/>
                  </a:lnTo>
                  <a:lnTo>
                    <a:pt x="171946" y="171205"/>
                  </a:lnTo>
                  <a:lnTo>
                    <a:pt x="190289" y="166620"/>
                  </a:lnTo>
                  <a:lnTo>
                    <a:pt x="204234" y="161387"/>
                  </a:lnTo>
                  <a:lnTo>
                    <a:pt x="271719" y="161387"/>
                  </a:lnTo>
                  <a:lnTo>
                    <a:pt x="271719" y="99316"/>
                  </a:lnTo>
                  <a:lnTo>
                    <a:pt x="271300" y="99316"/>
                  </a:lnTo>
                  <a:lnTo>
                    <a:pt x="271363" y="98907"/>
                  </a:lnTo>
                  <a:lnTo>
                    <a:pt x="271604" y="98436"/>
                  </a:lnTo>
                  <a:lnTo>
                    <a:pt x="271719" y="88594"/>
                  </a:lnTo>
                  <a:lnTo>
                    <a:pt x="269293" y="67380"/>
                  </a:lnTo>
                  <a:lnTo>
                    <a:pt x="263573" y="52825"/>
                  </a:lnTo>
                  <a:close/>
                </a:path>
                <a:path w="304165" h="321309">
                  <a:moveTo>
                    <a:pt x="303948" y="283970"/>
                  </a:moveTo>
                  <a:lnTo>
                    <a:pt x="209470" y="283970"/>
                  </a:lnTo>
                  <a:lnTo>
                    <a:pt x="215400" y="300154"/>
                  </a:lnTo>
                  <a:lnTo>
                    <a:pt x="226082" y="311707"/>
                  </a:lnTo>
                  <a:lnTo>
                    <a:pt x="241522" y="318635"/>
                  </a:lnTo>
                  <a:lnTo>
                    <a:pt x="261730" y="320943"/>
                  </a:lnTo>
                  <a:lnTo>
                    <a:pt x="272058" y="320464"/>
                  </a:lnTo>
                  <a:lnTo>
                    <a:pt x="282533" y="319028"/>
                  </a:lnTo>
                  <a:lnTo>
                    <a:pt x="293161" y="316636"/>
                  </a:lnTo>
                  <a:lnTo>
                    <a:pt x="303948" y="313288"/>
                  </a:lnTo>
                  <a:lnTo>
                    <a:pt x="303948" y="283970"/>
                  </a:lnTo>
                  <a:close/>
                </a:path>
                <a:path w="304165" h="321309">
                  <a:moveTo>
                    <a:pt x="271719" y="161387"/>
                  </a:moveTo>
                  <a:lnTo>
                    <a:pt x="204234" y="161387"/>
                  </a:lnTo>
                  <a:lnTo>
                    <a:pt x="204234" y="210071"/>
                  </a:lnTo>
                  <a:lnTo>
                    <a:pt x="202582" y="223687"/>
                  </a:lnTo>
                  <a:lnTo>
                    <a:pt x="177827" y="255238"/>
                  </a:lnTo>
                  <a:lnTo>
                    <a:pt x="129106" y="268148"/>
                  </a:lnTo>
                  <a:lnTo>
                    <a:pt x="281289" y="268148"/>
                  </a:lnTo>
                  <a:lnTo>
                    <a:pt x="276954" y="266368"/>
                  </a:lnTo>
                  <a:lnTo>
                    <a:pt x="274557" y="262882"/>
                  </a:lnTo>
                  <a:lnTo>
                    <a:pt x="272651" y="259342"/>
                  </a:lnTo>
                  <a:lnTo>
                    <a:pt x="271809" y="254046"/>
                  </a:lnTo>
                  <a:lnTo>
                    <a:pt x="271719" y="161387"/>
                  </a:lnTo>
                  <a:close/>
                </a:path>
                <a:path w="304165" h="321309">
                  <a:moveTo>
                    <a:pt x="303948" y="266955"/>
                  </a:moveTo>
                  <a:lnTo>
                    <a:pt x="299236" y="267771"/>
                  </a:lnTo>
                  <a:lnTo>
                    <a:pt x="296095" y="268148"/>
                  </a:lnTo>
                  <a:lnTo>
                    <a:pt x="303948" y="268148"/>
                  </a:lnTo>
                  <a:lnTo>
                    <a:pt x="303948" y="266955"/>
                  </a:lnTo>
                  <a:close/>
                </a:path>
                <a:path w="304165" h="321309">
                  <a:moveTo>
                    <a:pt x="149628" y="0"/>
                  </a:moveTo>
                  <a:lnTo>
                    <a:pt x="97411" y="5294"/>
                  </a:lnTo>
                  <a:lnTo>
                    <a:pt x="56919" y="21151"/>
                  </a:lnTo>
                  <a:lnTo>
                    <a:pt x="24384" y="54127"/>
                  </a:lnTo>
                  <a:lnTo>
                    <a:pt x="11214" y="101515"/>
                  </a:lnTo>
                  <a:lnTo>
                    <a:pt x="78049" y="101515"/>
                  </a:lnTo>
                  <a:lnTo>
                    <a:pt x="84035" y="80209"/>
                  </a:lnTo>
                  <a:lnTo>
                    <a:pt x="97279" y="64994"/>
                  </a:lnTo>
                  <a:lnTo>
                    <a:pt x="117780" y="55867"/>
                  </a:lnTo>
                  <a:lnTo>
                    <a:pt x="145534" y="52825"/>
                  </a:lnTo>
                  <a:lnTo>
                    <a:pt x="263573" y="52825"/>
                  </a:lnTo>
                  <a:lnTo>
                    <a:pt x="262020" y="48875"/>
                  </a:lnTo>
                  <a:lnTo>
                    <a:pt x="232956" y="19978"/>
                  </a:lnTo>
                  <a:lnTo>
                    <a:pt x="195682" y="4990"/>
                  </a:lnTo>
                  <a:lnTo>
                    <a:pt x="173757" y="1247"/>
                  </a:lnTo>
                  <a:lnTo>
                    <a:pt x="149628" y="0"/>
                  </a:lnTo>
                  <a:close/>
                </a:path>
                <a:path w="304165" h="321309">
                  <a:moveTo>
                    <a:pt x="271719" y="99002"/>
                  </a:moveTo>
                  <a:lnTo>
                    <a:pt x="271541" y="99075"/>
                  </a:lnTo>
                  <a:lnTo>
                    <a:pt x="271447" y="99253"/>
                  </a:lnTo>
                  <a:lnTo>
                    <a:pt x="271300" y="99316"/>
                  </a:lnTo>
                  <a:lnTo>
                    <a:pt x="271719" y="99316"/>
                  </a:lnTo>
                  <a:lnTo>
                    <a:pt x="271719" y="99002"/>
                  </a:lnTo>
                  <a:close/>
                </a:path>
              </a:pathLst>
            </a:custGeom>
            <a:solidFill>
              <a:srgbClr val="FFFFFF"/>
            </a:solidFill>
          </p:spPr>
          <p:txBody>
            <a:bodyPr wrap="square" lIns="0" tIns="0" rIns="0" bIns="0" rtlCol="0"/>
            <a:lstStyle/>
            <a:p>
              <a:endParaRPr dirty="0"/>
            </a:p>
          </p:txBody>
        </p:sp>
        <p:sp>
          <p:nvSpPr>
            <p:cNvPr id="92" name="object 35">
              <a:extLst>
                <a:ext uri="{FF2B5EF4-FFF2-40B4-BE49-F238E27FC236}">
                  <a16:creationId xmlns:a16="http://schemas.microsoft.com/office/drawing/2014/main" xmlns="" id="{084B08BC-823A-47A8-973A-C8DF3077F2AF}"/>
                </a:ext>
              </a:extLst>
            </p:cNvPr>
            <p:cNvSpPr/>
            <p:nvPr/>
          </p:nvSpPr>
          <p:spPr>
            <a:xfrm>
              <a:off x="17231693" y="812584"/>
              <a:ext cx="440055" cy="311785"/>
            </a:xfrm>
            <a:custGeom>
              <a:avLst/>
              <a:gdLst/>
              <a:ahLst/>
              <a:cxnLst/>
              <a:rect l="l" t="t" r="r" b="b"/>
              <a:pathLst>
                <a:path w="440055" h="311784">
                  <a:moveTo>
                    <a:pt x="63411" y="8261"/>
                  </a:moveTo>
                  <a:lnTo>
                    <a:pt x="0" y="8261"/>
                  </a:lnTo>
                  <a:lnTo>
                    <a:pt x="0" y="311592"/>
                  </a:lnTo>
                  <a:lnTo>
                    <a:pt x="66929" y="311592"/>
                  </a:lnTo>
                  <a:lnTo>
                    <a:pt x="66929" y="131451"/>
                  </a:lnTo>
                  <a:lnTo>
                    <a:pt x="68179" y="114383"/>
                  </a:lnTo>
                  <a:lnTo>
                    <a:pt x="86855" y="73369"/>
                  </a:lnTo>
                  <a:lnTo>
                    <a:pt x="119960" y="54099"/>
                  </a:lnTo>
                  <a:lnTo>
                    <a:pt x="133210" y="52815"/>
                  </a:lnTo>
                  <a:lnTo>
                    <a:pt x="430921" y="52815"/>
                  </a:lnTo>
                  <a:lnTo>
                    <a:pt x="429524" y="50469"/>
                  </a:lnTo>
                  <a:lnTo>
                    <a:pt x="63411" y="50469"/>
                  </a:lnTo>
                  <a:lnTo>
                    <a:pt x="63411" y="8261"/>
                  </a:lnTo>
                  <a:close/>
                </a:path>
                <a:path w="440055" h="311784">
                  <a:moveTo>
                    <a:pt x="318032" y="52815"/>
                  </a:moveTo>
                  <a:lnTo>
                    <a:pt x="133210" y="52815"/>
                  </a:lnTo>
                  <a:lnTo>
                    <a:pt x="146814" y="53804"/>
                  </a:lnTo>
                  <a:lnTo>
                    <a:pt x="158273" y="56774"/>
                  </a:lnTo>
                  <a:lnTo>
                    <a:pt x="183638" y="88325"/>
                  </a:lnTo>
                  <a:lnTo>
                    <a:pt x="186570" y="311592"/>
                  </a:lnTo>
                  <a:lnTo>
                    <a:pt x="253479" y="311592"/>
                  </a:lnTo>
                  <a:lnTo>
                    <a:pt x="253479" y="133817"/>
                  </a:lnTo>
                  <a:lnTo>
                    <a:pt x="257509" y="98376"/>
                  </a:lnTo>
                  <a:lnTo>
                    <a:pt x="269605" y="73063"/>
                  </a:lnTo>
                  <a:lnTo>
                    <a:pt x="289777" y="57876"/>
                  </a:lnTo>
                  <a:lnTo>
                    <a:pt x="318032" y="52815"/>
                  </a:lnTo>
                  <a:close/>
                </a:path>
                <a:path w="440055" h="311784">
                  <a:moveTo>
                    <a:pt x="430921" y="52815"/>
                  </a:moveTo>
                  <a:lnTo>
                    <a:pt x="318032" y="52815"/>
                  </a:lnTo>
                  <a:lnTo>
                    <a:pt x="334381" y="54208"/>
                  </a:lnTo>
                  <a:lnTo>
                    <a:pt x="347653" y="58388"/>
                  </a:lnTo>
                  <a:lnTo>
                    <a:pt x="371098" y="97872"/>
                  </a:lnTo>
                  <a:lnTo>
                    <a:pt x="373130" y="311592"/>
                  </a:lnTo>
                  <a:lnTo>
                    <a:pt x="440018" y="311592"/>
                  </a:lnTo>
                  <a:lnTo>
                    <a:pt x="439919" y="101456"/>
                  </a:lnTo>
                  <a:lnTo>
                    <a:pt x="433681" y="57448"/>
                  </a:lnTo>
                  <a:lnTo>
                    <a:pt x="430921" y="52815"/>
                  </a:lnTo>
                  <a:close/>
                </a:path>
                <a:path w="440055" h="311784">
                  <a:moveTo>
                    <a:pt x="158382" y="0"/>
                  </a:moveTo>
                  <a:lnTo>
                    <a:pt x="130561" y="3151"/>
                  </a:lnTo>
                  <a:lnTo>
                    <a:pt x="105749" y="12610"/>
                  </a:lnTo>
                  <a:lnTo>
                    <a:pt x="83927" y="28381"/>
                  </a:lnTo>
                  <a:lnTo>
                    <a:pt x="65076" y="50469"/>
                  </a:lnTo>
                  <a:lnTo>
                    <a:pt x="243489" y="50469"/>
                  </a:lnTo>
                  <a:lnTo>
                    <a:pt x="230691" y="28381"/>
                  </a:lnTo>
                  <a:lnTo>
                    <a:pt x="212240" y="12610"/>
                  </a:lnTo>
                  <a:lnTo>
                    <a:pt x="188138" y="3151"/>
                  </a:lnTo>
                  <a:lnTo>
                    <a:pt x="158382" y="0"/>
                  </a:lnTo>
                  <a:close/>
                </a:path>
                <a:path w="440055" h="311784">
                  <a:moveTo>
                    <a:pt x="338523" y="0"/>
                  </a:moveTo>
                  <a:lnTo>
                    <a:pt x="310809" y="3151"/>
                  </a:lnTo>
                  <a:lnTo>
                    <a:pt x="285733" y="12610"/>
                  </a:lnTo>
                  <a:lnTo>
                    <a:pt x="263293" y="28381"/>
                  </a:lnTo>
                  <a:lnTo>
                    <a:pt x="243489" y="50469"/>
                  </a:lnTo>
                  <a:lnTo>
                    <a:pt x="429524" y="50469"/>
                  </a:lnTo>
                  <a:lnTo>
                    <a:pt x="414664" y="25526"/>
                  </a:lnTo>
                  <a:lnTo>
                    <a:pt x="382949" y="6380"/>
                  </a:lnTo>
                  <a:lnTo>
                    <a:pt x="338523" y="0"/>
                  </a:lnTo>
                  <a:close/>
                </a:path>
              </a:pathLst>
            </a:custGeom>
            <a:solidFill>
              <a:srgbClr val="FFFFFF"/>
            </a:solidFill>
          </p:spPr>
          <p:txBody>
            <a:bodyPr wrap="square" lIns="0" tIns="0" rIns="0" bIns="0" rtlCol="0"/>
            <a:lstStyle/>
            <a:p>
              <a:endParaRPr dirty="0"/>
            </a:p>
          </p:txBody>
        </p:sp>
        <p:sp>
          <p:nvSpPr>
            <p:cNvPr id="93" name="object 36">
              <a:extLst>
                <a:ext uri="{FF2B5EF4-FFF2-40B4-BE49-F238E27FC236}">
                  <a16:creationId xmlns:a16="http://schemas.microsoft.com/office/drawing/2014/main" xmlns="" id="{9EDD01E4-DF58-4000-A4B1-6ECD59D259C8}"/>
                </a:ext>
              </a:extLst>
            </p:cNvPr>
            <p:cNvSpPr/>
            <p:nvPr/>
          </p:nvSpPr>
          <p:spPr>
            <a:xfrm>
              <a:off x="17744051" y="820846"/>
              <a:ext cx="0" cy="303530"/>
            </a:xfrm>
            <a:custGeom>
              <a:avLst/>
              <a:gdLst/>
              <a:ahLst/>
              <a:cxnLst/>
              <a:rect l="l" t="t" r="r" b="b"/>
              <a:pathLst>
                <a:path h="303530">
                  <a:moveTo>
                    <a:pt x="0" y="0"/>
                  </a:moveTo>
                  <a:lnTo>
                    <a:pt x="0" y="303331"/>
                  </a:lnTo>
                </a:path>
              </a:pathLst>
            </a:custGeom>
            <a:ln w="66835">
              <a:solidFill>
                <a:srgbClr val="FFFFFF"/>
              </a:solidFill>
            </a:ln>
          </p:spPr>
          <p:txBody>
            <a:bodyPr wrap="square" lIns="0" tIns="0" rIns="0" bIns="0" rtlCol="0"/>
            <a:lstStyle/>
            <a:p>
              <a:endParaRPr dirty="0"/>
            </a:p>
          </p:txBody>
        </p:sp>
        <p:sp>
          <p:nvSpPr>
            <p:cNvPr id="94" name="object 37">
              <a:extLst>
                <a:ext uri="{FF2B5EF4-FFF2-40B4-BE49-F238E27FC236}">
                  <a16:creationId xmlns:a16="http://schemas.microsoft.com/office/drawing/2014/main" xmlns="" id="{69D41295-C6C2-470D-B831-6BB6C7A78176}"/>
                </a:ext>
              </a:extLst>
            </p:cNvPr>
            <p:cNvSpPr/>
            <p:nvPr/>
          </p:nvSpPr>
          <p:spPr>
            <a:xfrm>
              <a:off x="17710633" y="705258"/>
              <a:ext cx="67310" cy="63500"/>
            </a:xfrm>
            <a:custGeom>
              <a:avLst/>
              <a:gdLst/>
              <a:ahLst/>
              <a:cxnLst/>
              <a:rect l="l" t="t" r="r" b="b"/>
              <a:pathLst>
                <a:path w="67309" h="63500">
                  <a:moveTo>
                    <a:pt x="66835" y="0"/>
                  </a:moveTo>
                  <a:lnTo>
                    <a:pt x="0" y="0"/>
                  </a:lnTo>
                  <a:lnTo>
                    <a:pt x="0" y="63359"/>
                  </a:lnTo>
                  <a:lnTo>
                    <a:pt x="66835" y="63359"/>
                  </a:lnTo>
                  <a:lnTo>
                    <a:pt x="66835" y="0"/>
                  </a:lnTo>
                  <a:close/>
                </a:path>
              </a:pathLst>
            </a:custGeom>
            <a:solidFill>
              <a:srgbClr val="FFFFFF"/>
            </a:solidFill>
          </p:spPr>
          <p:txBody>
            <a:bodyPr wrap="square" lIns="0" tIns="0" rIns="0" bIns="0" rtlCol="0"/>
            <a:lstStyle/>
            <a:p>
              <a:endParaRPr dirty="0"/>
            </a:p>
          </p:txBody>
        </p:sp>
        <p:sp>
          <p:nvSpPr>
            <p:cNvPr id="95" name="object 38">
              <a:extLst>
                <a:ext uri="{FF2B5EF4-FFF2-40B4-BE49-F238E27FC236}">
                  <a16:creationId xmlns:a16="http://schemas.microsoft.com/office/drawing/2014/main" xmlns="" id="{8F5859E1-115B-48C0-9A9C-88E86783A445}"/>
                </a:ext>
              </a:extLst>
            </p:cNvPr>
            <p:cNvSpPr/>
            <p:nvPr/>
          </p:nvSpPr>
          <p:spPr>
            <a:xfrm>
              <a:off x="17802525" y="812584"/>
              <a:ext cx="270510" cy="320040"/>
            </a:xfrm>
            <a:custGeom>
              <a:avLst/>
              <a:gdLst/>
              <a:ahLst/>
              <a:cxnLst/>
              <a:rect l="l" t="t" r="r" b="b"/>
              <a:pathLst>
                <a:path w="270509" h="320040">
                  <a:moveTo>
                    <a:pt x="66898" y="214213"/>
                  </a:moveTo>
                  <a:lnTo>
                    <a:pt x="0" y="214213"/>
                  </a:lnTo>
                  <a:lnTo>
                    <a:pt x="2898" y="238545"/>
                  </a:lnTo>
                  <a:lnTo>
                    <a:pt x="22556" y="278429"/>
                  </a:lnTo>
                  <a:lnTo>
                    <a:pt x="58464" y="305287"/>
                  </a:lnTo>
                  <a:lnTo>
                    <a:pt x="106000" y="318198"/>
                  </a:lnTo>
                  <a:lnTo>
                    <a:pt x="134404" y="319812"/>
                  </a:lnTo>
                  <a:lnTo>
                    <a:pt x="160583" y="318417"/>
                  </a:lnTo>
                  <a:lnTo>
                    <a:pt x="206353" y="307249"/>
                  </a:lnTo>
                  <a:lnTo>
                    <a:pt x="245160" y="282815"/>
                  </a:lnTo>
                  <a:lnTo>
                    <a:pt x="257537" y="266965"/>
                  </a:lnTo>
                  <a:lnTo>
                    <a:pt x="135577" y="266965"/>
                  </a:lnTo>
                  <a:lnTo>
                    <a:pt x="107497" y="263670"/>
                  </a:lnTo>
                  <a:lnTo>
                    <a:pt x="86701" y="253782"/>
                  </a:lnTo>
                  <a:lnTo>
                    <a:pt x="73173" y="237298"/>
                  </a:lnTo>
                  <a:lnTo>
                    <a:pt x="66898" y="214213"/>
                  </a:lnTo>
                  <a:close/>
                </a:path>
                <a:path w="270509" h="320040">
                  <a:moveTo>
                    <a:pt x="133210" y="0"/>
                  </a:moveTo>
                  <a:lnTo>
                    <a:pt x="87291" y="4697"/>
                  </a:lnTo>
                  <a:lnTo>
                    <a:pt x="49296" y="18795"/>
                  </a:lnTo>
                  <a:lnTo>
                    <a:pt x="17144" y="47261"/>
                  </a:lnTo>
                  <a:lnTo>
                    <a:pt x="6439" y="86887"/>
                  </a:lnTo>
                  <a:lnTo>
                    <a:pt x="8349" y="106492"/>
                  </a:lnTo>
                  <a:lnTo>
                    <a:pt x="36983" y="150791"/>
                  </a:lnTo>
                  <a:lnTo>
                    <a:pt x="82539" y="171273"/>
                  </a:lnTo>
                  <a:lnTo>
                    <a:pt x="151234" y="187800"/>
                  </a:lnTo>
                  <a:lnTo>
                    <a:pt x="164684" y="191175"/>
                  </a:lnTo>
                  <a:lnTo>
                    <a:pt x="200610" y="216372"/>
                  </a:lnTo>
                  <a:lnTo>
                    <a:pt x="203030" y="227082"/>
                  </a:lnTo>
                  <a:lnTo>
                    <a:pt x="199452" y="244542"/>
                  </a:lnTo>
                  <a:lnTo>
                    <a:pt x="187012" y="257005"/>
                  </a:lnTo>
                  <a:lnTo>
                    <a:pt x="165718" y="264476"/>
                  </a:lnTo>
                  <a:lnTo>
                    <a:pt x="135577" y="266965"/>
                  </a:lnTo>
                  <a:lnTo>
                    <a:pt x="257537" y="266965"/>
                  </a:lnTo>
                  <a:lnTo>
                    <a:pt x="258900" y="265219"/>
                  </a:lnTo>
                  <a:lnTo>
                    <a:pt x="267147" y="244682"/>
                  </a:lnTo>
                  <a:lnTo>
                    <a:pt x="269897" y="221207"/>
                  </a:lnTo>
                  <a:lnTo>
                    <a:pt x="267988" y="202117"/>
                  </a:lnTo>
                  <a:lnTo>
                    <a:pt x="239395" y="158466"/>
                  </a:lnTo>
                  <a:lnTo>
                    <a:pt x="193285" y="138211"/>
                  </a:lnTo>
                  <a:lnTo>
                    <a:pt x="145927" y="127024"/>
                  </a:lnTo>
                  <a:lnTo>
                    <a:pt x="126027" y="122497"/>
                  </a:lnTo>
                  <a:lnTo>
                    <a:pt x="81107" y="102983"/>
                  </a:lnTo>
                  <a:lnTo>
                    <a:pt x="73338" y="83934"/>
                  </a:lnTo>
                  <a:lnTo>
                    <a:pt x="76790" y="70329"/>
                  </a:lnTo>
                  <a:lnTo>
                    <a:pt x="87142" y="60610"/>
                  </a:lnTo>
                  <a:lnTo>
                    <a:pt x="104388" y="54779"/>
                  </a:lnTo>
                  <a:lnTo>
                    <a:pt x="128519" y="52836"/>
                  </a:lnTo>
                  <a:lnTo>
                    <a:pt x="247309" y="52836"/>
                  </a:lnTo>
                  <a:lnTo>
                    <a:pt x="246597" y="51236"/>
                  </a:lnTo>
                  <a:lnTo>
                    <a:pt x="217082" y="21161"/>
                  </a:lnTo>
                  <a:lnTo>
                    <a:pt x="179701" y="5287"/>
                  </a:lnTo>
                  <a:lnTo>
                    <a:pt x="157597" y="1321"/>
                  </a:lnTo>
                  <a:lnTo>
                    <a:pt x="133210" y="0"/>
                  </a:lnTo>
                  <a:close/>
                </a:path>
                <a:path w="270509" h="320040">
                  <a:moveTo>
                    <a:pt x="247309" y="52836"/>
                  </a:moveTo>
                  <a:lnTo>
                    <a:pt x="128519" y="52836"/>
                  </a:lnTo>
                  <a:lnTo>
                    <a:pt x="152368" y="55366"/>
                  </a:lnTo>
                  <a:lnTo>
                    <a:pt x="170589" y="62954"/>
                  </a:lnTo>
                  <a:lnTo>
                    <a:pt x="183174" y="75598"/>
                  </a:lnTo>
                  <a:lnTo>
                    <a:pt x="190119" y="93295"/>
                  </a:lnTo>
                  <a:lnTo>
                    <a:pt x="259950" y="93295"/>
                  </a:lnTo>
                  <a:lnTo>
                    <a:pt x="255301" y="70777"/>
                  </a:lnTo>
                  <a:lnTo>
                    <a:pt x="247309" y="52836"/>
                  </a:lnTo>
                  <a:close/>
                </a:path>
              </a:pathLst>
            </a:custGeom>
            <a:solidFill>
              <a:srgbClr val="FFFFFF"/>
            </a:solidFill>
          </p:spPr>
          <p:txBody>
            <a:bodyPr wrap="square" lIns="0" tIns="0" rIns="0" bIns="0" rtlCol="0"/>
            <a:lstStyle/>
            <a:p>
              <a:endParaRPr dirty="0"/>
            </a:p>
          </p:txBody>
        </p:sp>
        <p:sp>
          <p:nvSpPr>
            <p:cNvPr id="96" name="object 39">
              <a:extLst>
                <a:ext uri="{FF2B5EF4-FFF2-40B4-BE49-F238E27FC236}">
                  <a16:creationId xmlns:a16="http://schemas.microsoft.com/office/drawing/2014/main" xmlns="" id="{4F6EAE77-0284-4017-BD99-B97E3C7694CA}"/>
                </a:ext>
              </a:extLst>
            </p:cNvPr>
            <p:cNvSpPr/>
            <p:nvPr/>
          </p:nvSpPr>
          <p:spPr>
            <a:xfrm>
              <a:off x="18093277" y="812006"/>
              <a:ext cx="304165" cy="321310"/>
            </a:xfrm>
            <a:custGeom>
              <a:avLst/>
              <a:gdLst/>
              <a:ahLst/>
              <a:cxnLst/>
              <a:rect l="l" t="t" r="r" b="b"/>
              <a:pathLst>
                <a:path w="304165" h="321309">
                  <a:moveTo>
                    <a:pt x="263545" y="52825"/>
                  </a:moveTo>
                  <a:lnTo>
                    <a:pt x="145524" y="52825"/>
                  </a:lnTo>
                  <a:lnTo>
                    <a:pt x="172994" y="55429"/>
                  </a:lnTo>
                  <a:lnTo>
                    <a:pt x="192632" y="63240"/>
                  </a:lnTo>
                  <a:lnTo>
                    <a:pt x="204426" y="76259"/>
                  </a:lnTo>
                  <a:lnTo>
                    <a:pt x="208360" y="94489"/>
                  </a:lnTo>
                  <a:lnTo>
                    <a:pt x="206661" y="105994"/>
                  </a:lnTo>
                  <a:lnTo>
                    <a:pt x="169308" y="129696"/>
                  </a:lnTo>
                  <a:lnTo>
                    <a:pt x="140770" y="133471"/>
                  </a:lnTo>
                  <a:lnTo>
                    <a:pt x="131286" y="134823"/>
                  </a:lnTo>
                  <a:lnTo>
                    <a:pt x="123494" y="136104"/>
                  </a:lnTo>
                  <a:lnTo>
                    <a:pt x="117399" y="137346"/>
                  </a:lnTo>
                  <a:lnTo>
                    <a:pt x="91710" y="141059"/>
                  </a:lnTo>
                  <a:lnTo>
                    <a:pt x="51798" y="151636"/>
                  </a:lnTo>
                  <a:lnTo>
                    <a:pt x="9391" y="188203"/>
                  </a:lnTo>
                  <a:lnTo>
                    <a:pt x="0" y="231783"/>
                  </a:lnTo>
                  <a:lnTo>
                    <a:pt x="1980" y="252023"/>
                  </a:lnTo>
                  <a:lnTo>
                    <a:pt x="31674" y="298661"/>
                  </a:lnTo>
                  <a:lnTo>
                    <a:pt x="83403" y="319552"/>
                  </a:lnTo>
                  <a:lnTo>
                    <a:pt x="104457" y="320943"/>
                  </a:lnTo>
                  <a:lnTo>
                    <a:pt x="136331" y="318635"/>
                  </a:lnTo>
                  <a:lnTo>
                    <a:pt x="164463" y="311707"/>
                  </a:lnTo>
                  <a:lnTo>
                    <a:pt x="188853" y="300154"/>
                  </a:lnTo>
                  <a:lnTo>
                    <a:pt x="209501" y="283970"/>
                  </a:lnTo>
                  <a:lnTo>
                    <a:pt x="303948" y="283970"/>
                  </a:lnTo>
                  <a:lnTo>
                    <a:pt x="303948" y="268148"/>
                  </a:lnTo>
                  <a:lnTo>
                    <a:pt x="129106" y="268148"/>
                  </a:lnTo>
                  <a:lnTo>
                    <a:pt x="118032" y="267633"/>
                  </a:lnTo>
                  <a:lnTo>
                    <a:pt x="79435" y="254046"/>
                  </a:lnTo>
                  <a:lnTo>
                    <a:pt x="66898" y="228830"/>
                  </a:lnTo>
                  <a:lnTo>
                    <a:pt x="70349" y="210066"/>
                  </a:lnTo>
                  <a:lnTo>
                    <a:pt x="80695" y="195412"/>
                  </a:lnTo>
                  <a:lnTo>
                    <a:pt x="97948" y="184853"/>
                  </a:lnTo>
                  <a:lnTo>
                    <a:pt x="122111" y="178392"/>
                  </a:lnTo>
                  <a:lnTo>
                    <a:pt x="149185" y="175133"/>
                  </a:lnTo>
                  <a:lnTo>
                    <a:pt x="171901" y="171205"/>
                  </a:lnTo>
                  <a:lnTo>
                    <a:pt x="190238" y="166620"/>
                  </a:lnTo>
                  <a:lnTo>
                    <a:pt x="204171" y="161387"/>
                  </a:lnTo>
                  <a:lnTo>
                    <a:pt x="271677" y="161387"/>
                  </a:lnTo>
                  <a:lnTo>
                    <a:pt x="271677" y="88594"/>
                  </a:lnTo>
                  <a:lnTo>
                    <a:pt x="269257" y="67380"/>
                  </a:lnTo>
                  <a:lnTo>
                    <a:pt x="263545" y="52825"/>
                  </a:lnTo>
                  <a:close/>
                </a:path>
                <a:path w="304165" h="321309">
                  <a:moveTo>
                    <a:pt x="303948" y="283970"/>
                  </a:moveTo>
                  <a:lnTo>
                    <a:pt x="209501" y="283970"/>
                  </a:lnTo>
                  <a:lnTo>
                    <a:pt x="215381" y="300154"/>
                  </a:lnTo>
                  <a:lnTo>
                    <a:pt x="226042" y="311707"/>
                  </a:lnTo>
                  <a:lnTo>
                    <a:pt x="241474" y="318635"/>
                  </a:lnTo>
                  <a:lnTo>
                    <a:pt x="261667" y="320943"/>
                  </a:lnTo>
                  <a:lnTo>
                    <a:pt x="272025" y="320464"/>
                  </a:lnTo>
                  <a:lnTo>
                    <a:pt x="282533" y="319028"/>
                  </a:lnTo>
                  <a:lnTo>
                    <a:pt x="293178" y="316636"/>
                  </a:lnTo>
                  <a:lnTo>
                    <a:pt x="303948" y="313288"/>
                  </a:lnTo>
                  <a:lnTo>
                    <a:pt x="303948" y="283970"/>
                  </a:lnTo>
                  <a:close/>
                </a:path>
                <a:path w="304165" h="321309">
                  <a:moveTo>
                    <a:pt x="271677" y="161387"/>
                  </a:moveTo>
                  <a:lnTo>
                    <a:pt x="204171" y="161387"/>
                  </a:lnTo>
                  <a:lnTo>
                    <a:pt x="204171" y="210071"/>
                  </a:lnTo>
                  <a:lnTo>
                    <a:pt x="202524" y="223687"/>
                  </a:lnTo>
                  <a:lnTo>
                    <a:pt x="177795" y="255238"/>
                  </a:lnTo>
                  <a:lnTo>
                    <a:pt x="129106" y="268148"/>
                  </a:lnTo>
                  <a:lnTo>
                    <a:pt x="281258" y="268148"/>
                  </a:lnTo>
                  <a:lnTo>
                    <a:pt x="276986" y="266368"/>
                  </a:lnTo>
                  <a:lnTo>
                    <a:pt x="274609" y="262882"/>
                  </a:lnTo>
                  <a:lnTo>
                    <a:pt x="272651" y="259342"/>
                  </a:lnTo>
                  <a:lnTo>
                    <a:pt x="271771" y="254046"/>
                  </a:lnTo>
                  <a:lnTo>
                    <a:pt x="271677" y="161387"/>
                  </a:lnTo>
                  <a:close/>
                </a:path>
                <a:path w="304165" h="321309">
                  <a:moveTo>
                    <a:pt x="303948" y="266955"/>
                  </a:moveTo>
                  <a:lnTo>
                    <a:pt x="299257" y="267771"/>
                  </a:lnTo>
                  <a:lnTo>
                    <a:pt x="296127" y="268148"/>
                  </a:lnTo>
                  <a:lnTo>
                    <a:pt x="303948" y="268148"/>
                  </a:lnTo>
                  <a:lnTo>
                    <a:pt x="303948" y="266955"/>
                  </a:lnTo>
                  <a:close/>
                </a:path>
                <a:path w="304165" h="321309">
                  <a:moveTo>
                    <a:pt x="149660" y="0"/>
                  </a:moveTo>
                  <a:lnTo>
                    <a:pt x="97457" y="5294"/>
                  </a:lnTo>
                  <a:lnTo>
                    <a:pt x="57003" y="21151"/>
                  </a:lnTo>
                  <a:lnTo>
                    <a:pt x="24312" y="54127"/>
                  </a:lnTo>
                  <a:lnTo>
                    <a:pt x="11120" y="101515"/>
                  </a:lnTo>
                  <a:lnTo>
                    <a:pt x="78049" y="101515"/>
                  </a:lnTo>
                  <a:lnTo>
                    <a:pt x="84026" y="80209"/>
                  </a:lnTo>
                  <a:lnTo>
                    <a:pt x="97262" y="64994"/>
                  </a:lnTo>
                  <a:lnTo>
                    <a:pt x="117760" y="55867"/>
                  </a:lnTo>
                  <a:lnTo>
                    <a:pt x="145524" y="52825"/>
                  </a:lnTo>
                  <a:lnTo>
                    <a:pt x="263545" y="52825"/>
                  </a:lnTo>
                  <a:lnTo>
                    <a:pt x="261995" y="48875"/>
                  </a:lnTo>
                  <a:lnTo>
                    <a:pt x="232956" y="19978"/>
                  </a:lnTo>
                  <a:lnTo>
                    <a:pt x="195686" y="4990"/>
                  </a:lnTo>
                  <a:lnTo>
                    <a:pt x="173761" y="1247"/>
                  </a:lnTo>
                  <a:lnTo>
                    <a:pt x="149660" y="0"/>
                  </a:lnTo>
                  <a:close/>
                </a:path>
              </a:pathLst>
            </a:custGeom>
            <a:solidFill>
              <a:srgbClr val="FFFFFF"/>
            </a:solidFill>
          </p:spPr>
          <p:txBody>
            <a:bodyPr wrap="square" lIns="0" tIns="0" rIns="0" bIns="0" rtlCol="0"/>
            <a:lstStyle/>
            <a:p>
              <a:endParaRPr dirty="0"/>
            </a:p>
          </p:txBody>
        </p:sp>
        <p:sp>
          <p:nvSpPr>
            <p:cNvPr id="97" name="object 40">
              <a:extLst>
                <a:ext uri="{FF2B5EF4-FFF2-40B4-BE49-F238E27FC236}">
                  <a16:creationId xmlns:a16="http://schemas.microsoft.com/office/drawing/2014/main" xmlns="" id="{04561A7F-A6A8-41B3-9D54-C7F5AFB49759}"/>
                </a:ext>
              </a:extLst>
            </p:cNvPr>
            <p:cNvSpPr/>
            <p:nvPr/>
          </p:nvSpPr>
          <p:spPr>
            <a:xfrm>
              <a:off x="18415209" y="812584"/>
              <a:ext cx="266700" cy="311785"/>
            </a:xfrm>
            <a:custGeom>
              <a:avLst/>
              <a:gdLst/>
              <a:ahLst/>
              <a:cxnLst/>
              <a:rect l="l" t="t" r="r" b="b"/>
              <a:pathLst>
                <a:path w="266700" h="311784">
                  <a:moveTo>
                    <a:pt x="63380" y="8261"/>
                  </a:moveTo>
                  <a:lnTo>
                    <a:pt x="0" y="8261"/>
                  </a:lnTo>
                  <a:lnTo>
                    <a:pt x="0" y="311592"/>
                  </a:lnTo>
                  <a:lnTo>
                    <a:pt x="66867" y="311592"/>
                  </a:lnTo>
                  <a:lnTo>
                    <a:pt x="66867" y="132655"/>
                  </a:lnTo>
                  <a:lnTo>
                    <a:pt x="68114" y="116326"/>
                  </a:lnTo>
                  <a:lnTo>
                    <a:pt x="86866" y="75704"/>
                  </a:lnTo>
                  <a:lnTo>
                    <a:pt x="124566" y="54246"/>
                  </a:lnTo>
                  <a:lnTo>
                    <a:pt x="127389" y="53987"/>
                  </a:lnTo>
                  <a:lnTo>
                    <a:pt x="64532" y="53987"/>
                  </a:lnTo>
                  <a:lnTo>
                    <a:pt x="63380" y="52815"/>
                  </a:lnTo>
                  <a:lnTo>
                    <a:pt x="63380" y="8261"/>
                  </a:lnTo>
                  <a:close/>
                </a:path>
                <a:path w="266700" h="311784">
                  <a:moveTo>
                    <a:pt x="256242" y="52815"/>
                  </a:moveTo>
                  <a:lnTo>
                    <a:pt x="140205" y="52815"/>
                  </a:lnTo>
                  <a:lnTo>
                    <a:pt x="165268" y="57069"/>
                  </a:lnTo>
                  <a:lnTo>
                    <a:pt x="183497" y="69832"/>
                  </a:lnTo>
                  <a:lnTo>
                    <a:pt x="194901" y="91105"/>
                  </a:lnTo>
                  <a:lnTo>
                    <a:pt x="199491" y="120886"/>
                  </a:lnTo>
                  <a:lnTo>
                    <a:pt x="199491" y="311592"/>
                  </a:lnTo>
                  <a:lnTo>
                    <a:pt x="266410" y="311592"/>
                  </a:lnTo>
                  <a:lnTo>
                    <a:pt x="266410" y="103284"/>
                  </a:lnTo>
                  <a:lnTo>
                    <a:pt x="264607" y="79532"/>
                  </a:lnTo>
                  <a:lnTo>
                    <a:pt x="259201" y="58699"/>
                  </a:lnTo>
                  <a:lnTo>
                    <a:pt x="256242" y="52815"/>
                  </a:lnTo>
                  <a:close/>
                </a:path>
                <a:path w="266700" h="311784">
                  <a:moveTo>
                    <a:pt x="159031" y="0"/>
                  </a:moveTo>
                  <a:lnTo>
                    <a:pt x="129998" y="3380"/>
                  </a:lnTo>
                  <a:lnTo>
                    <a:pt x="104564" y="13513"/>
                  </a:lnTo>
                  <a:lnTo>
                    <a:pt x="82740" y="30387"/>
                  </a:lnTo>
                  <a:lnTo>
                    <a:pt x="64532" y="53987"/>
                  </a:lnTo>
                  <a:lnTo>
                    <a:pt x="127389" y="53987"/>
                  </a:lnTo>
                  <a:lnTo>
                    <a:pt x="140205" y="52815"/>
                  </a:lnTo>
                  <a:lnTo>
                    <a:pt x="256242" y="52815"/>
                  </a:lnTo>
                  <a:lnTo>
                    <a:pt x="222163" y="14568"/>
                  </a:lnTo>
                  <a:lnTo>
                    <a:pt x="182854" y="1627"/>
                  </a:lnTo>
                  <a:lnTo>
                    <a:pt x="159031" y="0"/>
                  </a:lnTo>
                  <a:close/>
                </a:path>
              </a:pathLst>
            </a:custGeom>
            <a:solidFill>
              <a:srgbClr val="FFFFFF"/>
            </a:solidFill>
          </p:spPr>
          <p:txBody>
            <a:bodyPr wrap="square" lIns="0" tIns="0" rIns="0" bIns="0" rtlCol="0"/>
            <a:lstStyle/>
            <a:p>
              <a:endParaRPr dirty="0"/>
            </a:p>
          </p:txBody>
        </p:sp>
        <p:sp>
          <p:nvSpPr>
            <p:cNvPr id="98" name="object 41">
              <a:extLst>
                <a:ext uri="{FF2B5EF4-FFF2-40B4-BE49-F238E27FC236}">
                  <a16:creationId xmlns:a16="http://schemas.microsoft.com/office/drawing/2014/main" xmlns="" id="{3967CA0E-8153-4E28-8632-A9DF9F01625C}"/>
                </a:ext>
              </a:extLst>
            </p:cNvPr>
            <p:cNvSpPr/>
            <p:nvPr/>
          </p:nvSpPr>
          <p:spPr>
            <a:xfrm>
              <a:off x="18701500" y="812006"/>
              <a:ext cx="304165" cy="321310"/>
            </a:xfrm>
            <a:custGeom>
              <a:avLst/>
              <a:gdLst/>
              <a:ahLst/>
              <a:cxnLst/>
              <a:rect l="l" t="t" r="r" b="b"/>
              <a:pathLst>
                <a:path w="304165" h="321309">
                  <a:moveTo>
                    <a:pt x="263553" y="52825"/>
                  </a:moveTo>
                  <a:lnTo>
                    <a:pt x="145534" y="52825"/>
                  </a:lnTo>
                  <a:lnTo>
                    <a:pt x="172981" y="55429"/>
                  </a:lnTo>
                  <a:lnTo>
                    <a:pt x="192600" y="63240"/>
                  </a:lnTo>
                  <a:lnTo>
                    <a:pt x="204379" y="76259"/>
                  </a:lnTo>
                  <a:lnTo>
                    <a:pt x="208307" y="94489"/>
                  </a:lnTo>
                  <a:lnTo>
                    <a:pt x="206617" y="105994"/>
                  </a:lnTo>
                  <a:lnTo>
                    <a:pt x="169293" y="129696"/>
                  </a:lnTo>
                  <a:lnTo>
                    <a:pt x="140783" y="133471"/>
                  </a:lnTo>
                  <a:lnTo>
                    <a:pt x="131276" y="134823"/>
                  </a:lnTo>
                  <a:lnTo>
                    <a:pt x="123452" y="136104"/>
                  </a:lnTo>
                  <a:lnTo>
                    <a:pt x="117315" y="137346"/>
                  </a:lnTo>
                  <a:lnTo>
                    <a:pt x="91668" y="141059"/>
                  </a:lnTo>
                  <a:lnTo>
                    <a:pt x="51779" y="151636"/>
                  </a:lnTo>
                  <a:lnTo>
                    <a:pt x="9384" y="188203"/>
                  </a:lnTo>
                  <a:lnTo>
                    <a:pt x="0" y="231783"/>
                  </a:lnTo>
                  <a:lnTo>
                    <a:pt x="1973" y="252023"/>
                  </a:lnTo>
                  <a:lnTo>
                    <a:pt x="31684" y="298661"/>
                  </a:lnTo>
                  <a:lnTo>
                    <a:pt x="83405" y="319552"/>
                  </a:lnTo>
                  <a:lnTo>
                    <a:pt x="104457" y="320943"/>
                  </a:lnTo>
                  <a:lnTo>
                    <a:pt x="136301" y="318635"/>
                  </a:lnTo>
                  <a:lnTo>
                    <a:pt x="164420" y="311707"/>
                  </a:lnTo>
                  <a:lnTo>
                    <a:pt x="188810" y="300154"/>
                  </a:lnTo>
                  <a:lnTo>
                    <a:pt x="209470" y="283970"/>
                  </a:lnTo>
                  <a:lnTo>
                    <a:pt x="303917" y="283970"/>
                  </a:lnTo>
                  <a:lnTo>
                    <a:pt x="303917" y="268148"/>
                  </a:lnTo>
                  <a:lnTo>
                    <a:pt x="129085" y="268148"/>
                  </a:lnTo>
                  <a:lnTo>
                    <a:pt x="117993" y="267633"/>
                  </a:lnTo>
                  <a:lnTo>
                    <a:pt x="79426" y="254046"/>
                  </a:lnTo>
                  <a:lnTo>
                    <a:pt x="66929" y="228830"/>
                  </a:lnTo>
                  <a:lnTo>
                    <a:pt x="70370" y="210066"/>
                  </a:lnTo>
                  <a:lnTo>
                    <a:pt x="80691" y="195412"/>
                  </a:lnTo>
                  <a:lnTo>
                    <a:pt x="97913" y="184853"/>
                  </a:lnTo>
                  <a:lnTo>
                    <a:pt x="122048" y="178392"/>
                  </a:lnTo>
                  <a:lnTo>
                    <a:pt x="149159" y="175133"/>
                  </a:lnTo>
                  <a:lnTo>
                    <a:pt x="171901" y="171205"/>
                  </a:lnTo>
                  <a:lnTo>
                    <a:pt x="190263" y="166620"/>
                  </a:lnTo>
                  <a:lnTo>
                    <a:pt x="204234" y="161387"/>
                  </a:lnTo>
                  <a:lnTo>
                    <a:pt x="271709" y="161387"/>
                  </a:lnTo>
                  <a:lnTo>
                    <a:pt x="271709" y="88594"/>
                  </a:lnTo>
                  <a:lnTo>
                    <a:pt x="269280" y="67380"/>
                  </a:lnTo>
                  <a:lnTo>
                    <a:pt x="263553" y="52825"/>
                  </a:lnTo>
                  <a:close/>
                </a:path>
                <a:path w="304165" h="321309">
                  <a:moveTo>
                    <a:pt x="303917" y="283970"/>
                  </a:moveTo>
                  <a:lnTo>
                    <a:pt x="209470" y="283970"/>
                  </a:lnTo>
                  <a:lnTo>
                    <a:pt x="215391" y="300154"/>
                  </a:lnTo>
                  <a:lnTo>
                    <a:pt x="226070" y="311707"/>
                  </a:lnTo>
                  <a:lnTo>
                    <a:pt x="241506" y="318635"/>
                  </a:lnTo>
                  <a:lnTo>
                    <a:pt x="261698" y="320943"/>
                  </a:lnTo>
                  <a:lnTo>
                    <a:pt x="272031" y="320464"/>
                  </a:lnTo>
                  <a:lnTo>
                    <a:pt x="282513" y="319028"/>
                  </a:lnTo>
                  <a:lnTo>
                    <a:pt x="293143" y="316636"/>
                  </a:lnTo>
                  <a:lnTo>
                    <a:pt x="303917" y="313288"/>
                  </a:lnTo>
                  <a:lnTo>
                    <a:pt x="303917" y="283970"/>
                  </a:lnTo>
                  <a:close/>
                </a:path>
                <a:path w="304165" h="321309">
                  <a:moveTo>
                    <a:pt x="271709" y="161387"/>
                  </a:moveTo>
                  <a:lnTo>
                    <a:pt x="204234" y="161387"/>
                  </a:lnTo>
                  <a:lnTo>
                    <a:pt x="204234" y="210071"/>
                  </a:lnTo>
                  <a:lnTo>
                    <a:pt x="202576" y="223687"/>
                  </a:lnTo>
                  <a:lnTo>
                    <a:pt x="177732" y="255238"/>
                  </a:lnTo>
                  <a:lnTo>
                    <a:pt x="129085" y="268148"/>
                  </a:lnTo>
                  <a:lnTo>
                    <a:pt x="281289" y="268148"/>
                  </a:lnTo>
                  <a:lnTo>
                    <a:pt x="276923" y="266368"/>
                  </a:lnTo>
                  <a:lnTo>
                    <a:pt x="274588" y="262882"/>
                  </a:lnTo>
                  <a:lnTo>
                    <a:pt x="272651" y="259342"/>
                  </a:lnTo>
                  <a:lnTo>
                    <a:pt x="271800" y="254046"/>
                  </a:lnTo>
                  <a:lnTo>
                    <a:pt x="271709" y="161387"/>
                  </a:lnTo>
                  <a:close/>
                </a:path>
                <a:path w="304165" h="321309">
                  <a:moveTo>
                    <a:pt x="303917" y="266955"/>
                  </a:moveTo>
                  <a:lnTo>
                    <a:pt x="299205" y="267771"/>
                  </a:lnTo>
                  <a:lnTo>
                    <a:pt x="296158" y="268148"/>
                  </a:lnTo>
                  <a:lnTo>
                    <a:pt x="303917" y="268148"/>
                  </a:lnTo>
                  <a:lnTo>
                    <a:pt x="303917" y="266955"/>
                  </a:lnTo>
                  <a:close/>
                </a:path>
                <a:path w="304165" h="321309">
                  <a:moveTo>
                    <a:pt x="149628" y="0"/>
                  </a:moveTo>
                  <a:lnTo>
                    <a:pt x="97391" y="5294"/>
                  </a:lnTo>
                  <a:lnTo>
                    <a:pt x="56940" y="21151"/>
                  </a:lnTo>
                  <a:lnTo>
                    <a:pt x="24364" y="54127"/>
                  </a:lnTo>
                  <a:lnTo>
                    <a:pt x="11130" y="101515"/>
                  </a:lnTo>
                  <a:lnTo>
                    <a:pt x="78081" y="101515"/>
                  </a:lnTo>
                  <a:lnTo>
                    <a:pt x="84041" y="80209"/>
                  </a:lnTo>
                  <a:lnTo>
                    <a:pt x="97264" y="64994"/>
                  </a:lnTo>
                  <a:lnTo>
                    <a:pt x="117758" y="55867"/>
                  </a:lnTo>
                  <a:lnTo>
                    <a:pt x="145534" y="52825"/>
                  </a:lnTo>
                  <a:lnTo>
                    <a:pt x="263553" y="52825"/>
                  </a:lnTo>
                  <a:lnTo>
                    <a:pt x="261999" y="48875"/>
                  </a:lnTo>
                  <a:lnTo>
                    <a:pt x="232924" y="19978"/>
                  </a:lnTo>
                  <a:lnTo>
                    <a:pt x="195666" y="4990"/>
                  </a:lnTo>
                  <a:lnTo>
                    <a:pt x="173743" y="1247"/>
                  </a:lnTo>
                  <a:lnTo>
                    <a:pt x="149628" y="0"/>
                  </a:lnTo>
                  <a:close/>
                </a:path>
              </a:pathLst>
            </a:custGeom>
            <a:solidFill>
              <a:srgbClr val="FFFFFF"/>
            </a:solidFill>
          </p:spPr>
          <p:txBody>
            <a:bodyPr wrap="square" lIns="0" tIns="0" rIns="0" bIns="0" rtlCol="0"/>
            <a:lstStyle/>
            <a:p>
              <a:endParaRPr dirty="0"/>
            </a:p>
          </p:txBody>
        </p:sp>
        <p:sp>
          <p:nvSpPr>
            <p:cNvPr id="99" name="object 42">
              <a:extLst>
                <a:ext uri="{FF2B5EF4-FFF2-40B4-BE49-F238E27FC236}">
                  <a16:creationId xmlns:a16="http://schemas.microsoft.com/office/drawing/2014/main" xmlns="" id="{27A07C14-3BC1-40B8-B060-2DD016E432E5}"/>
                </a:ext>
              </a:extLst>
            </p:cNvPr>
            <p:cNvSpPr/>
            <p:nvPr/>
          </p:nvSpPr>
          <p:spPr>
            <a:xfrm>
              <a:off x="19023440" y="812584"/>
              <a:ext cx="177800" cy="311785"/>
            </a:xfrm>
            <a:custGeom>
              <a:avLst/>
              <a:gdLst/>
              <a:ahLst/>
              <a:cxnLst/>
              <a:rect l="l" t="t" r="r" b="b"/>
              <a:pathLst>
                <a:path w="177800" h="311784">
                  <a:moveTo>
                    <a:pt x="62793" y="8261"/>
                  </a:moveTo>
                  <a:lnTo>
                    <a:pt x="0" y="8261"/>
                  </a:lnTo>
                  <a:lnTo>
                    <a:pt x="0" y="311592"/>
                  </a:lnTo>
                  <a:lnTo>
                    <a:pt x="66835" y="311592"/>
                  </a:lnTo>
                  <a:lnTo>
                    <a:pt x="66835" y="167261"/>
                  </a:lnTo>
                  <a:lnTo>
                    <a:pt x="68353" y="144168"/>
                  </a:lnTo>
                  <a:lnTo>
                    <a:pt x="80423" y="105415"/>
                  </a:lnTo>
                  <a:lnTo>
                    <a:pt x="116891" y="69990"/>
                  </a:lnTo>
                  <a:lnTo>
                    <a:pt x="126449" y="66898"/>
                  </a:lnTo>
                  <a:lnTo>
                    <a:pt x="62793" y="66898"/>
                  </a:lnTo>
                  <a:lnTo>
                    <a:pt x="62793" y="8261"/>
                  </a:lnTo>
                  <a:close/>
                </a:path>
                <a:path w="177800" h="311784">
                  <a:moveTo>
                    <a:pt x="156445" y="0"/>
                  </a:moveTo>
                  <a:lnTo>
                    <a:pt x="152529" y="0"/>
                  </a:lnTo>
                  <a:lnTo>
                    <a:pt x="138030" y="1322"/>
                  </a:lnTo>
                  <a:lnTo>
                    <a:pt x="96227" y="21130"/>
                  </a:lnTo>
                  <a:lnTo>
                    <a:pt x="68184" y="54584"/>
                  </a:lnTo>
                  <a:lnTo>
                    <a:pt x="63966" y="66898"/>
                  </a:lnTo>
                  <a:lnTo>
                    <a:pt x="126449" y="66898"/>
                  </a:lnTo>
                  <a:lnTo>
                    <a:pt x="132190" y="65041"/>
                  </a:lnTo>
                  <a:lnTo>
                    <a:pt x="149042" y="63390"/>
                  </a:lnTo>
                  <a:lnTo>
                    <a:pt x="177764" y="63390"/>
                  </a:lnTo>
                  <a:lnTo>
                    <a:pt x="177764" y="1790"/>
                  </a:lnTo>
                  <a:lnTo>
                    <a:pt x="164885" y="617"/>
                  </a:lnTo>
                  <a:lnTo>
                    <a:pt x="156445" y="0"/>
                  </a:lnTo>
                  <a:close/>
                </a:path>
                <a:path w="177800" h="311784">
                  <a:moveTo>
                    <a:pt x="177764" y="63390"/>
                  </a:moveTo>
                  <a:lnTo>
                    <a:pt x="149042" y="63390"/>
                  </a:lnTo>
                  <a:lnTo>
                    <a:pt x="155649" y="63570"/>
                  </a:lnTo>
                  <a:lnTo>
                    <a:pt x="162637" y="64113"/>
                  </a:lnTo>
                  <a:lnTo>
                    <a:pt x="170105" y="65041"/>
                  </a:lnTo>
                  <a:lnTo>
                    <a:pt x="177764" y="66312"/>
                  </a:lnTo>
                  <a:lnTo>
                    <a:pt x="177764" y="63390"/>
                  </a:lnTo>
                  <a:close/>
                </a:path>
              </a:pathLst>
            </a:custGeom>
            <a:solidFill>
              <a:srgbClr val="FFFFFF"/>
            </a:solidFill>
          </p:spPr>
          <p:txBody>
            <a:bodyPr wrap="square" lIns="0" tIns="0" rIns="0" bIns="0" rtlCol="0"/>
            <a:lstStyle/>
            <a:p>
              <a:endParaRPr dirty="0"/>
            </a:p>
          </p:txBody>
        </p:sp>
        <p:sp>
          <p:nvSpPr>
            <p:cNvPr id="100" name="object 43">
              <a:extLst>
                <a:ext uri="{FF2B5EF4-FFF2-40B4-BE49-F238E27FC236}">
                  <a16:creationId xmlns:a16="http://schemas.microsoft.com/office/drawing/2014/main" xmlns="" id="{909AD7A7-3627-4741-B704-A9BAA20F4674}"/>
                </a:ext>
              </a:extLst>
            </p:cNvPr>
            <p:cNvSpPr/>
            <p:nvPr/>
          </p:nvSpPr>
          <p:spPr>
            <a:xfrm>
              <a:off x="16633873" y="706548"/>
              <a:ext cx="291465" cy="417830"/>
            </a:xfrm>
            <a:custGeom>
              <a:avLst/>
              <a:gdLst/>
              <a:ahLst/>
              <a:cxnLst/>
              <a:rect l="l" t="t" r="r" b="b"/>
              <a:pathLst>
                <a:path w="291465" h="417830">
                  <a:moveTo>
                    <a:pt x="291362" y="0"/>
                  </a:moveTo>
                  <a:lnTo>
                    <a:pt x="84583" y="0"/>
                  </a:lnTo>
                  <a:lnTo>
                    <a:pt x="83997" y="62"/>
                  </a:lnTo>
                  <a:lnTo>
                    <a:pt x="36480" y="8950"/>
                  </a:lnTo>
                  <a:lnTo>
                    <a:pt x="6277" y="45209"/>
                  </a:lnTo>
                  <a:lnTo>
                    <a:pt x="0" y="90049"/>
                  </a:lnTo>
                  <a:lnTo>
                    <a:pt x="94" y="417631"/>
                  </a:lnTo>
                  <a:lnTo>
                    <a:pt x="73924" y="417631"/>
                  </a:lnTo>
                  <a:lnTo>
                    <a:pt x="73924" y="232223"/>
                  </a:lnTo>
                  <a:lnTo>
                    <a:pt x="264861" y="232223"/>
                  </a:lnTo>
                  <a:lnTo>
                    <a:pt x="264861" y="172549"/>
                  </a:lnTo>
                  <a:lnTo>
                    <a:pt x="73924" y="172549"/>
                  </a:lnTo>
                  <a:lnTo>
                    <a:pt x="73924" y="63202"/>
                  </a:lnTo>
                  <a:lnTo>
                    <a:pt x="291362" y="63202"/>
                  </a:lnTo>
                  <a:lnTo>
                    <a:pt x="291362" y="0"/>
                  </a:lnTo>
                  <a:close/>
                </a:path>
              </a:pathLst>
            </a:custGeom>
            <a:solidFill>
              <a:srgbClr val="FFFFFF"/>
            </a:solidFill>
          </p:spPr>
          <p:txBody>
            <a:bodyPr wrap="square" lIns="0" tIns="0" rIns="0" bIns="0" rtlCol="0"/>
            <a:lstStyle/>
            <a:p>
              <a:endParaRPr dirty="0"/>
            </a:p>
          </p:txBody>
        </p:sp>
        <p:sp>
          <p:nvSpPr>
            <p:cNvPr id="101" name="object 44">
              <a:extLst>
                <a:ext uri="{FF2B5EF4-FFF2-40B4-BE49-F238E27FC236}">
                  <a16:creationId xmlns:a16="http://schemas.microsoft.com/office/drawing/2014/main" xmlns="" id="{9400EA50-02A6-4FDD-A6D6-0581354A3DDA}"/>
                </a:ext>
              </a:extLst>
            </p:cNvPr>
            <p:cNvSpPr/>
            <p:nvPr/>
          </p:nvSpPr>
          <p:spPr>
            <a:xfrm>
              <a:off x="18934937" y="1213003"/>
              <a:ext cx="31115" cy="26670"/>
            </a:xfrm>
            <a:custGeom>
              <a:avLst/>
              <a:gdLst/>
              <a:ahLst/>
              <a:cxnLst/>
              <a:rect l="l" t="t" r="r" b="b"/>
              <a:pathLst>
                <a:path w="31115" h="26669">
                  <a:moveTo>
                    <a:pt x="17894" y="0"/>
                  </a:moveTo>
                  <a:lnTo>
                    <a:pt x="0" y="0"/>
                  </a:lnTo>
                  <a:lnTo>
                    <a:pt x="0" y="26114"/>
                  </a:lnTo>
                  <a:lnTo>
                    <a:pt x="24742" y="26114"/>
                  </a:lnTo>
                  <a:lnTo>
                    <a:pt x="30564" y="21716"/>
                  </a:lnTo>
                  <a:lnTo>
                    <a:pt x="30564" y="8366"/>
                  </a:lnTo>
                  <a:lnTo>
                    <a:pt x="29077" y="5088"/>
                  </a:lnTo>
                  <a:lnTo>
                    <a:pt x="26177" y="3036"/>
                  </a:lnTo>
                  <a:lnTo>
                    <a:pt x="23161" y="1026"/>
                  </a:lnTo>
                  <a:lnTo>
                    <a:pt x="17894" y="0"/>
                  </a:lnTo>
                  <a:close/>
                </a:path>
              </a:pathLst>
            </a:custGeom>
            <a:solidFill>
              <a:srgbClr val="FFFFFF"/>
            </a:solidFill>
          </p:spPr>
          <p:txBody>
            <a:bodyPr wrap="square" lIns="0" tIns="0" rIns="0" bIns="0" rtlCol="0"/>
            <a:lstStyle/>
            <a:p>
              <a:endParaRPr dirty="0"/>
            </a:p>
          </p:txBody>
        </p:sp>
        <p:sp>
          <p:nvSpPr>
            <p:cNvPr id="102" name="object 45">
              <a:extLst>
                <a:ext uri="{FF2B5EF4-FFF2-40B4-BE49-F238E27FC236}">
                  <a16:creationId xmlns:a16="http://schemas.microsoft.com/office/drawing/2014/main" xmlns="" id="{51CAD48D-5CF4-4BB2-834E-82C18119AB8D}"/>
                </a:ext>
              </a:extLst>
            </p:cNvPr>
            <p:cNvSpPr/>
            <p:nvPr/>
          </p:nvSpPr>
          <p:spPr>
            <a:xfrm>
              <a:off x="16536770" y="1179014"/>
              <a:ext cx="2694940" cy="135890"/>
            </a:xfrm>
            <a:custGeom>
              <a:avLst/>
              <a:gdLst/>
              <a:ahLst/>
              <a:cxnLst/>
              <a:rect l="l" t="t" r="r" b="b"/>
              <a:pathLst>
                <a:path w="2694940" h="135890">
                  <a:moveTo>
                    <a:pt x="2673635" y="0"/>
                  </a:moveTo>
                  <a:lnTo>
                    <a:pt x="65139" y="0"/>
                  </a:lnTo>
                  <a:lnTo>
                    <a:pt x="52019" y="2376"/>
                  </a:lnTo>
                  <a:lnTo>
                    <a:pt x="24679" y="29590"/>
                  </a:lnTo>
                  <a:lnTo>
                    <a:pt x="1842" y="111944"/>
                  </a:lnTo>
                  <a:lnTo>
                    <a:pt x="0" y="118718"/>
                  </a:lnTo>
                  <a:lnTo>
                    <a:pt x="1057" y="124561"/>
                  </a:lnTo>
                  <a:lnTo>
                    <a:pt x="4512" y="128959"/>
                  </a:lnTo>
                  <a:lnTo>
                    <a:pt x="7989" y="133273"/>
                  </a:lnTo>
                  <a:lnTo>
                    <a:pt x="13936" y="135692"/>
                  </a:lnTo>
                  <a:lnTo>
                    <a:pt x="2629333" y="135692"/>
                  </a:lnTo>
                  <a:lnTo>
                    <a:pt x="2642390" y="133320"/>
                  </a:lnTo>
                  <a:lnTo>
                    <a:pt x="2652498" y="127933"/>
                  </a:lnTo>
                  <a:lnTo>
                    <a:pt x="2531881" y="127933"/>
                  </a:lnTo>
                  <a:lnTo>
                    <a:pt x="2522608" y="127253"/>
                  </a:lnTo>
                  <a:lnTo>
                    <a:pt x="2517367" y="126153"/>
                  </a:lnTo>
                  <a:lnTo>
                    <a:pt x="2245942" y="126153"/>
                  </a:lnTo>
                  <a:lnTo>
                    <a:pt x="2245942" y="13172"/>
                  </a:lnTo>
                  <a:lnTo>
                    <a:pt x="2517898" y="13172"/>
                  </a:lnTo>
                  <a:lnTo>
                    <a:pt x="2523902" y="11972"/>
                  </a:lnTo>
                  <a:lnTo>
                    <a:pt x="2533200" y="11413"/>
                  </a:lnTo>
                  <a:lnTo>
                    <a:pt x="2693425" y="11413"/>
                  </a:lnTo>
                  <a:lnTo>
                    <a:pt x="2693373" y="11120"/>
                  </a:lnTo>
                  <a:lnTo>
                    <a:pt x="2689939" y="6711"/>
                  </a:lnTo>
                  <a:lnTo>
                    <a:pt x="2686483" y="2450"/>
                  </a:lnTo>
                  <a:lnTo>
                    <a:pt x="2680724" y="52"/>
                  </a:lnTo>
                  <a:lnTo>
                    <a:pt x="2673635" y="0"/>
                  </a:lnTo>
                  <a:close/>
                </a:path>
                <a:path w="2694940" h="135890">
                  <a:moveTo>
                    <a:pt x="2535535" y="32197"/>
                  </a:moveTo>
                  <a:lnTo>
                    <a:pt x="2530383" y="32197"/>
                  </a:lnTo>
                  <a:lnTo>
                    <a:pt x="2526310" y="33014"/>
                  </a:lnTo>
                  <a:lnTo>
                    <a:pt x="2523357" y="34805"/>
                  </a:lnTo>
                  <a:lnTo>
                    <a:pt x="2520373" y="36532"/>
                  </a:lnTo>
                  <a:lnTo>
                    <a:pt x="2518939" y="38752"/>
                  </a:lnTo>
                  <a:lnTo>
                    <a:pt x="2518939" y="45841"/>
                  </a:lnTo>
                  <a:lnTo>
                    <a:pt x="2523828" y="49967"/>
                  </a:lnTo>
                  <a:lnTo>
                    <a:pt x="2543879" y="57819"/>
                  </a:lnTo>
                  <a:lnTo>
                    <a:pt x="2551938" y="61191"/>
                  </a:lnTo>
                  <a:lnTo>
                    <a:pt x="2576759" y="93180"/>
                  </a:lnTo>
                  <a:lnTo>
                    <a:pt x="2576079" y="100138"/>
                  </a:lnTo>
                  <a:lnTo>
                    <a:pt x="2542722" y="127299"/>
                  </a:lnTo>
                  <a:lnTo>
                    <a:pt x="2531881" y="127933"/>
                  </a:lnTo>
                  <a:lnTo>
                    <a:pt x="2652498" y="127933"/>
                  </a:lnTo>
                  <a:lnTo>
                    <a:pt x="2654436" y="126900"/>
                  </a:lnTo>
                  <a:lnTo>
                    <a:pt x="2664052" y="117479"/>
                  </a:lnTo>
                  <a:lnTo>
                    <a:pt x="2669824" y="106101"/>
                  </a:lnTo>
                  <a:lnTo>
                    <a:pt x="2687382" y="42616"/>
                  </a:lnTo>
                  <a:lnTo>
                    <a:pt x="2571544" y="42616"/>
                  </a:lnTo>
                  <a:lnTo>
                    <a:pt x="2560895" y="38051"/>
                  </a:lnTo>
                  <a:lnTo>
                    <a:pt x="2551345" y="34796"/>
                  </a:lnTo>
                  <a:lnTo>
                    <a:pt x="2542891" y="32846"/>
                  </a:lnTo>
                  <a:lnTo>
                    <a:pt x="2535535" y="32197"/>
                  </a:lnTo>
                  <a:close/>
                </a:path>
                <a:path w="2694940" h="135890">
                  <a:moveTo>
                    <a:pt x="2369980" y="13172"/>
                  </a:moveTo>
                  <a:lnTo>
                    <a:pt x="2328724" y="13172"/>
                  </a:lnTo>
                  <a:lnTo>
                    <a:pt x="2328724" y="33988"/>
                  </a:lnTo>
                  <a:lnTo>
                    <a:pt x="2274182" y="33988"/>
                  </a:lnTo>
                  <a:lnTo>
                    <a:pt x="2274182" y="57705"/>
                  </a:lnTo>
                  <a:lnTo>
                    <a:pt x="2326065" y="57705"/>
                  </a:lnTo>
                  <a:lnTo>
                    <a:pt x="2326065" y="78489"/>
                  </a:lnTo>
                  <a:lnTo>
                    <a:pt x="2274182" y="78489"/>
                  </a:lnTo>
                  <a:lnTo>
                    <a:pt x="2274182" y="105389"/>
                  </a:lnTo>
                  <a:lnTo>
                    <a:pt x="2330044" y="105389"/>
                  </a:lnTo>
                  <a:lnTo>
                    <a:pt x="2330044" y="126153"/>
                  </a:lnTo>
                  <a:lnTo>
                    <a:pt x="2369980" y="126153"/>
                  </a:lnTo>
                  <a:lnTo>
                    <a:pt x="2369980" y="13172"/>
                  </a:lnTo>
                  <a:close/>
                </a:path>
                <a:path w="2694940" h="135890">
                  <a:moveTo>
                    <a:pt x="2517898" y="13172"/>
                  </a:moveTo>
                  <a:lnTo>
                    <a:pt x="2419455" y="13172"/>
                  </a:lnTo>
                  <a:lnTo>
                    <a:pt x="2428144" y="13798"/>
                  </a:lnTo>
                  <a:lnTo>
                    <a:pt x="2435762" y="15676"/>
                  </a:lnTo>
                  <a:lnTo>
                    <a:pt x="2457893" y="46815"/>
                  </a:lnTo>
                  <a:lnTo>
                    <a:pt x="2457284" y="53510"/>
                  </a:lnTo>
                  <a:lnTo>
                    <a:pt x="2428964" y="80265"/>
                  </a:lnTo>
                  <a:lnTo>
                    <a:pt x="2420596" y="80898"/>
                  </a:lnTo>
                  <a:lnTo>
                    <a:pt x="2398178" y="80898"/>
                  </a:lnTo>
                  <a:lnTo>
                    <a:pt x="2398178" y="126153"/>
                  </a:lnTo>
                  <a:lnTo>
                    <a:pt x="2517367" y="126153"/>
                  </a:lnTo>
                  <a:lnTo>
                    <a:pt x="2512930" y="125221"/>
                  </a:lnTo>
                  <a:lnTo>
                    <a:pt x="2502845" y="121846"/>
                  </a:lnTo>
                  <a:lnTo>
                    <a:pt x="2492353" y="117137"/>
                  </a:lnTo>
                  <a:lnTo>
                    <a:pt x="2492353" y="92866"/>
                  </a:lnTo>
                  <a:lnTo>
                    <a:pt x="2547629" y="92866"/>
                  </a:lnTo>
                  <a:lnTo>
                    <a:pt x="2547629" y="92039"/>
                  </a:lnTo>
                  <a:lnTo>
                    <a:pt x="2542330" y="87588"/>
                  </a:lnTo>
                  <a:lnTo>
                    <a:pt x="2514394" y="76500"/>
                  </a:lnTo>
                  <a:lnTo>
                    <a:pt x="2510237" y="74772"/>
                  </a:lnTo>
                  <a:lnTo>
                    <a:pt x="2489714" y="50092"/>
                  </a:lnTo>
                  <a:lnTo>
                    <a:pt x="2489714" y="44030"/>
                  </a:lnTo>
                  <a:lnTo>
                    <a:pt x="2515546" y="13642"/>
                  </a:lnTo>
                  <a:lnTo>
                    <a:pt x="2517898" y="13172"/>
                  </a:lnTo>
                  <a:close/>
                </a:path>
                <a:path w="2694940" h="135890">
                  <a:moveTo>
                    <a:pt x="2547629" y="92866"/>
                  </a:moveTo>
                  <a:lnTo>
                    <a:pt x="2492353" y="92866"/>
                  </a:lnTo>
                  <a:lnTo>
                    <a:pt x="2500520" y="98133"/>
                  </a:lnTo>
                  <a:lnTo>
                    <a:pt x="2507431" y="101797"/>
                  </a:lnTo>
                  <a:lnTo>
                    <a:pt x="2512939" y="104017"/>
                  </a:lnTo>
                  <a:lnTo>
                    <a:pt x="2518436" y="106101"/>
                  </a:lnTo>
                  <a:lnTo>
                    <a:pt x="2524174" y="107148"/>
                  </a:lnTo>
                  <a:lnTo>
                    <a:pt x="2541796" y="107148"/>
                  </a:lnTo>
                  <a:lnTo>
                    <a:pt x="2547629" y="103630"/>
                  </a:lnTo>
                  <a:lnTo>
                    <a:pt x="2547629" y="92866"/>
                  </a:lnTo>
                  <a:close/>
                </a:path>
                <a:path w="2694940" h="135890">
                  <a:moveTo>
                    <a:pt x="2693425" y="11413"/>
                  </a:moveTo>
                  <a:lnTo>
                    <a:pt x="2533200" y="11413"/>
                  </a:lnTo>
                  <a:lnTo>
                    <a:pt x="2542612" y="11974"/>
                  </a:lnTo>
                  <a:lnTo>
                    <a:pt x="2552140" y="13659"/>
                  </a:lnTo>
                  <a:lnTo>
                    <a:pt x="2561785" y="16466"/>
                  </a:lnTo>
                  <a:lnTo>
                    <a:pt x="2571544" y="20397"/>
                  </a:lnTo>
                  <a:lnTo>
                    <a:pt x="2571544" y="42616"/>
                  </a:lnTo>
                  <a:lnTo>
                    <a:pt x="2687382" y="42616"/>
                  </a:lnTo>
                  <a:lnTo>
                    <a:pt x="2694420" y="17067"/>
                  </a:lnTo>
                  <a:lnTo>
                    <a:pt x="2693425" y="11413"/>
                  </a:lnTo>
                  <a:close/>
                </a:path>
              </a:pathLst>
            </a:custGeom>
            <a:solidFill>
              <a:srgbClr val="FFFFFF"/>
            </a:solidFill>
          </p:spPr>
          <p:txBody>
            <a:bodyPr wrap="square" lIns="0" tIns="0" rIns="0" bIns="0" rtlCol="0"/>
            <a:lstStyle/>
            <a:p>
              <a:endParaRPr dirty="0"/>
            </a:p>
          </p:txBody>
        </p:sp>
        <p:sp>
          <p:nvSpPr>
            <p:cNvPr id="103" name="object 46">
              <a:extLst>
                <a:ext uri="{FF2B5EF4-FFF2-40B4-BE49-F238E27FC236}">
                  <a16:creationId xmlns:a16="http://schemas.microsoft.com/office/drawing/2014/main" xmlns="" id="{AC342298-090C-4EF7-8CEA-B3CE35AF640B}"/>
                </a:ext>
              </a:extLst>
            </p:cNvPr>
            <p:cNvSpPr/>
            <p:nvPr/>
          </p:nvSpPr>
          <p:spPr>
            <a:xfrm>
              <a:off x="16536773" y="1179011"/>
              <a:ext cx="2694940" cy="135890"/>
            </a:xfrm>
            <a:custGeom>
              <a:avLst/>
              <a:gdLst/>
              <a:ahLst/>
              <a:cxnLst/>
              <a:rect l="l" t="t" r="r" b="b"/>
              <a:pathLst>
                <a:path w="2694940" h="135890">
                  <a:moveTo>
                    <a:pt x="2673625" y="0"/>
                  </a:moveTo>
                  <a:lnTo>
                    <a:pt x="65139" y="0"/>
                  </a:lnTo>
                  <a:lnTo>
                    <a:pt x="52019" y="2378"/>
                  </a:lnTo>
                  <a:lnTo>
                    <a:pt x="24669" y="29601"/>
                  </a:lnTo>
                  <a:lnTo>
                    <a:pt x="1842" y="111954"/>
                  </a:lnTo>
                  <a:lnTo>
                    <a:pt x="0" y="118680"/>
                  </a:lnTo>
                  <a:lnTo>
                    <a:pt x="1047" y="124572"/>
                  </a:lnTo>
                  <a:lnTo>
                    <a:pt x="4502" y="128969"/>
                  </a:lnTo>
                  <a:lnTo>
                    <a:pt x="7978" y="133273"/>
                  </a:lnTo>
                  <a:lnTo>
                    <a:pt x="13926" y="135692"/>
                  </a:lnTo>
                  <a:lnTo>
                    <a:pt x="2629333" y="135692"/>
                  </a:lnTo>
                  <a:lnTo>
                    <a:pt x="2642385" y="133320"/>
                  </a:lnTo>
                  <a:lnTo>
                    <a:pt x="2652490" y="127933"/>
                  </a:lnTo>
                  <a:lnTo>
                    <a:pt x="2531870" y="127933"/>
                  </a:lnTo>
                  <a:lnTo>
                    <a:pt x="2522602" y="127253"/>
                  </a:lnTo>
                  <a:lnTo>
                    <a:pt x="2517362" y="126153"/>
                  </a:lnTo>
                  <a:lnTo>
                    <a:pt x="2245931" y="126153"/>
                  </a:lnTo>
                  <a:lnTo>
                    <a:pt x="2245931" y="13172"/>
                  </a:lnTo>
                  <a:lnTo>
                    <a:pt x="2517892" y="13172"/>
                  </a:lnTo>
                  <a:lnTo>
                    <a:pt x="2523896" y="11972"/>
                  </a:lnTo>
                  <a:lnTo>
                    <a:pt x="2533189" y="11413"/>
                  </a:lnTo>
                  <a:lnTo>
                    <a:pt x="2693413" y="11413"/>
                  </a:lnTo>
                  <a:lnTo>
                    <a:pt x="2693363" y="11130"/>
                  </a:lnTo>
                  <a:lnTo>
                    <a:pt x="2689939" y="6711"/>
                  </a:lnTo>
                  <a:lnTo>
                    <a:pt x="2686483" y="2460"/>
                  </a:lnTo>
                  <a:lnTo>
                    <a:pt x="2680714" y="52"/>
                  </a:lnTo>
                  <a:lnTo>
                    <a:pt x="2673625" y="0"/>
                  </a:lnTo>
                  <a:close/>
                </a:path>
                <a:path w="2694940" h="135890">
                  <a:moveTo>
                    <a:pt x="2535524" y="32197"/>
                  </a:moveTo>
                  <a:lnTo>
                    <a:pt x="2530383" y="32197"/>
                  </a:lnTo>
                  <a:lnTo>
                    <a:pt x="2526310" y="33025"/>
                  </a:lnTo>
                  <a:lnTo>
                    <a:pt x="2523357" y="34815"/>
                  </a:lnTo>
                  <a:lnTo>
                    <a:pt x="2520363" y="36532"/>
                  </a:lnTo>
                  <a:lnTo>
                    <a:pt x="2518939" y="38763"/>
                  </a:lnTo>
                  <a:lnTo>
                    <a:pt x="2518939" y="45841"/>
                  </a:lnTo>
                  <a:lnTo>
                    <a:pt x="2523818" y="49977"/>
                  </a:lnTo>
                  <a:lnTo>
                    <a:pt x="2543874" y="57821"/>
                  </a:lnTo>
                  <a:lnTo>
                    <a:pt x="2551936" y="61197"/>
                  </a:lnTo>
                  <a:lnTo>
                    <a:pt x="2576748" y="93190"/>
                  </a:lnTo>
                  <a:lnTo>
                    <a:pt x="2576070" y="100149"/>
                  </a:lnTo>
                  <a:lnTo>
                    <a:pt x="2542711" y="127301"/>
                  </a:lnTo>
                  <a:lnTo>
                    <a:pt x="2531870" y="127933"/>
                  </a:lnTo>
                  <a:lnTo>
                    <a:pt x="2652490" y="127933"/>
                  </a:lnTo>
                  <a:lnTo>
                    <a:pt x="2654428" y="126900"/>
                  </a:lnTo>
                  <a:lnTo>
                    <a:pt x="2664046" y="117479"/>
                  </a:lnTo>
                  <a:lnTo>
                    <a:pt x="2669824" y="106101"/>
                  </a:lnTo>
                  <a:lnTo>
                    <a:pt x="2687379" y="42626"/>
                  </a:lnTo>
                  <a:lnTo>
                    <a:pt x="2571544" y="42626"/>
                  </a:lnTo>
                  <a:lnTo>
                    <a:pt x="2560894" y="38059"/>
                  </a:lnTo>
                  <a:lnTo>
                    <a:pt x="2551339" y="34801"/>
                  </a:lnTo>
                  <a:lnTo>
                    <a:pt x="2542883" y="32848"/>
                  </a:lnTo>
                  <a:lnTo>
                    <a:pt x="2535524" y="32197"/>
                  </a:lnTo>
                  <a:close/>
                </a:path>
                <a:path w="2694940" h="135890">
                  <a:moveTo>
                    <a:pt x="2369969" y="13172"/>
                  </a:moveTo>
                  <a:lnTo>
                    <a:pt x="2328724" y="13172"/>
                  </a:lnTo>
                  <a:lnTo>
                    <a:pt x="2328724" y="33988"/>
                  </a:lnTo>
                  <a:lnTo>
                    <a:pt x="2274182" y="33988"/>
                  </a:lnTo>
                  <a:lnTo>
                    <a:pt x="2274182" y="57705"/>
                  </a:lnTo>
                  <a:lnTo>
                    <a:pt x="2326054" y="57705"/>
                  </a:lnTo>
                  <a:lnTo>
                    <a:pt x="2326054" y="78489"/>
                  </a:lnTo>
                  <a:lnTo>
                    <a:pt x="2274182" y="78489"/>
                  </a:lnTo>
                  <a:lnTo>
                    <a:pt x="2274182" y="105399"/>
                  </a:lnTo>
                  <a:lnTo>
                    <a:pt x="2330044" y="105399"/>
                  </a:lnTo>
                  <a:lnTo>
                    <a:pt x="2330044" y="126153"/>
                  </a:lnTo>
                  <a:lnTo>
                    <a:pt x="2369969" y="126153"/>
                  </a:lnTo>
                  <a:lnTo>
                    <a:pt x="2369969" y="13172"/>
                  </a:lnTo>
                  <a:close/>
                </a:path>
                <a:path w="2694940" h="135890">
                  <a:moveTo>
                    <a:pt x="2517892" y="13172"/>
                  </a:moveTo>
                  <a:lnTo>
                    <a:pt x="2419455" y="13172"/>
                  </a:lnTo>
                  <a:lnTo>
                    <a:pt x="2428142" y="13799"/>
                  </a:lnTo>
                  <a:lnTo>
                    <a:pt x="2435758" y="15680"/>
                  </a:lnTo>
                  <a:lnTo>
                    <a:pt x="2457893" y="46815"/>
                  </a:lnTo>
                  <a:lnTo>
                    <a:pt x="2457282" y="53516"/>
                  </a:lnTo>
                  <a:lnTo>
                    <a:pt x="2428964" y="80265"/>
                  </a:lnTo>
                  <a:lnTo>
                    <a:pt x="2420596" y="80898"/>
                  </a:lnTo>
                  <a:lnTo>
                    <a:pt x="2398167" y="80898"/>
                  </a:lnTo>
                  <a:lnTo>
                    <a:pt x="2398167" y="126153"/>
                  </a:lnTo>
                  <a:lnTo>
                    <a:pt x="2517362" y="126153"/>
                  </a:lnTo>
                  <a:lnTo>
                    <a:pt x="2512924" y="125221"/>
                  </a:lnTo>
                  <a:lnTo>
                    <a:pt x="2502840" y="121846"/>
                  </a:lnTo>
                  <a:lnTo>
                    <a:pt x="2492353" y="117137"/>
                  </a:lnTo>
                  <a:lnTo>
                    <a:pt x="2492353" y="92876"/>
                  </a:lnTo>
                  <a:lnTo>
                    <a:pt x="2547629" y="92876"/>
                  </a:lnTo>
                  <a:lnTo>
                    <a:pt x="2547629" y="92039"/>
                  </a:lnTo>
                  <a:lnTo>
                    <a:pt x="2542320" y="87588"/>
                  </a:lnTo>
                  <a:lnTo>
                    <a:pt x="2514394" y="76500"/>
                  </a:lnTo>
                  <a:lnTo>
                    <a:pt x="2510237" y="74772"/>
                  </a:lnTo>
                  <a:lnTo>
                    <a:pt x="2489714" y="50092"/>
                  </a:lnTo>
                  <a:lnTo>
                    <a:pt x="2489714" y="44040"/>
                  </a:lnTo>
                  <a:lnTo>
                    <a:pt x="2515541" y="13642"/>
                  </a:lnTo>
                  <a:lnTo>
                    <a:pt x="2517892" y="13172"/>
                  </a:lnTo>
                  <a:close/>
                </a:path>
                <a:path w="2694940" h="135890">
                  <a:moveTo>
                    <a:pt x="2547629" y="92876"/>
                  </a:moveTo>
                  <a:lnTo>
                    <a:pt x="2492353" y="92876"/>
                  </a:lnTo>
                  <a:lnTo>
                    <a:pt x="2500520" y="98143"/>
                  </a:lnTo>
                  <a:lnTo>
                    <a:pt x="2507431" y="101797"/>
                  </a:lnTo>
                  <a:lnTo>
                    <a:pt x="2512928" y="104017"/>
                  </a:lnTo>
                  <a:lnTo>
                    <a:pt x="2518436" y="106101"/>
                  </a:lnTo>
                  <a:lnTo>
                    <a:pt x="2524174" y="107159"/>
                  </a:lnTo>
                  <a:lnTo>
                    <a:pt x="2541796" y="107159"/>
                  </a:lnTo>
                  <a:lnTo>
                    <a:pt x="2547629" y="103640"/>
                  </a:lnTo>
                  <a:lnTo>
                    <a:pt x="2547629" y="92876"/>
                  </a:lnTo>
                  <a:close/>
                </a:path>
                <a:path w="2694940" h="135890">
                  <a:moveTo>
                    <a:pt x="2693413" y="11413"/>
                  </a:moveTo>
                  <a:lnTo>
                    <a:pt x="2533189" y="11413"/>
                  </a:lnTo>
                  <a:lnTo>
                    <a:pt x="2542603" y="11974"/>
                  </a:lnTo>
                  <a:lnTo>
                    <a:pt x="2552135" y="13659"/>
                  </a:lnTo>
                  <a:lnTo>
                    <a:pt x="2561783" y="16466"/>
                  </a:lnTo>
                  <a:lnTo>
                    <a:pt x="2571544" y="20397"/>
                  </a:lnTo>
                  <a:lnTo>
                    <a:pt x="2571544" y="42626"/>
                  </a:lnTo>
                  <a:lnTo>
                    <a:pt x="2687379" y="42626"/>
                  </a:lnTo>
                  <a:lnTo>
                    <a:pt x="2694420" y="17067"/>
                  </a:lnTo>
                  <a:lnTo>
                    <a:pt x="2693413" y="11413"/>
                  </a:lnTo>
                  <a:close/>
                </a:path>
              </a:pathLst>
            </a:custGeom>
            <a:solidFill>
              <a:srgbClr val="FFFFFF"/>
            </a:solidFill>
          </p:spPr>
          <p:txBody>
            <a:bodyPr wrap="square" lIns="0" tIns="0" rIns="0" bIns="0" rtlCol="0"/>
            <a:lstStyle/>
            <a:p>
              <a:endParaRPr dirty="0"/>
            </a:p>
          </p:txBody>
        </p:sp>
      </p:grpSp>
      <p:graphicFrame>
        <p:nvGraphicFramePr>
          <p:cNvPr id="50" name="Tabla 1">
            <a:extLst>
              <a:ext uri="{FF2B5EF4-FFF2-40B4-BE49-F238E27FC236}">
                <a16:creationId xmlns:a16="http://schemas.microsoft.com/office/drawing/2014/main" xmlns="" id="{F25C74F0-C509-4C67-8BE0-384959F057BE}"/>
              </a:ext>
            </a:extLst>
          </p:cNvPr>
          <p:cNvGraphicFramePr>
            <a:graphicFrameLocks noGrp="1"/>
          </p:cNvGraphicFramePr>
          <p:nvPr>
            <p:extLst>
              <p:ext uri="{D42A27DB-BD31-4B8C-83A1-F6EECF244321}">
                <p14:modId xmlns:p14="http://schemas.microsoft.com/office/powerpoint/2010/main" xmlns="" val="2947756285"/>
              </p:ext>
            </p:extLst>
          </p:nvPr>
        </p:nvGraphicFramePr>
        <p:xfrm>
          <a:off x="3694068" y="1797023"/>
          <a:ext cx="11430080" cy="6715171"/>
        </p:xfrm>
        <a:graphic>
          <a:graphicData uri="http://schemas.openxmlformats.org/drawingml/2006/table">
            <a:tbl>
              <a:tblPr/>
              <a:tblGrid>
                <a:gridCol w="7639906">
                  <a:extLst>
                    <a:ext uri="{9D8B030D-6E8A-4147-A177-3AD203B41FA5}">
                      <a16:colId xmlns:a16="http://schemas.microsoft.com/office/drawing/2014/main" xmlns="" val="1699177542"/>
                    </a:ext>
                  </a:extLst>
                </a:gridCol>
                <a:gridCol w="990970">
                  <a:extLst>
                    <a:ext uri="{9D8B030D-6E8A-4147-A177-3AD203B41FA5}">
                      <a16:colId xmlns:a16="http://schemas.microsoft.com/office/drawing/2014/main" xmlns="" val="1054708116"/>
                    </a:ext>
                  </a:extLst>
                </a:gridCol>
                <a:gridCol w="933068">
                  <a:extLst>
                    <a:ext uri="{9D8B030D-6E8A-4147-A177-3AD203B41FA5}">
                      <a16:colId xmlns:a16="http://schemas.microsoft.com/office/drawing/2014/main" xmlns="" val="895980293"/>
                    </a:ext>
                  </a:extLst>
                </a:gridCol>
                <a:gridCol w="933068">
                  <a:extLst>
                    <a:ext uri="{9D8B030D-6E8A-4147-A177-3AD203B41FA5}">
                      <a16:colId xmlns:a16="http://schemas.microsoft.com/office/drawing/2014/main" xmlns="" val="80991506"/>
                    </a:ext>
                  </a:extLst>
                </a:gridCol>
                <a:gridCol w="933068">
                  <a:extLst>
                    <a:ext uri="{9D8B030D-6E8A-4147-A177-3AD203B41FA5}">
                      <a16:colId xmlns:a16="http://schemas.microsoft.com/office/drawing/2014/main" xmlns="" val="1970605334"/>
                    </a:ext>
                  </a:extLst>
                </a:gridCol>
              </a:tblGrid>
              <a:tr h="680707">
                <a:tc>
                  <a:txBody>
                    <a:bodyPr/>
                    <a:lstStyle/>
                    <a:p>
                      <a:pPr algn="ctr" fontAlgn="ctr"/>
                      <a:r>
                        <a:rPr lang="es-CO" sz="3200" b="1" i="0" kern="1200" dirty="0">
                          <a:solidFill>
                            <a:schemeClr val="tx2"/>
                          </a:solidFill>
                          <a:latin typeface="Calibri"/>
                          <a:ea typeface="+mj-ea"/>
                          <a:cs typeface="Calibri"/>
                        </a:rPr>
                        <a:t>Principales </a:t>
                      </a:r>
                      <a:r>
                        <a:rPr lang="es-CO" sz="3200" b="1" i="0" kern="1200" dirty="0" smtClean="0">
                          <a:solidFill>
                            <a:schemeClr val="tx2"/>
                          </a:solidFill>
                          <a:latin typeface="Calibri"/>
                          <a:ea typeface="+mj-ea"/>
                          <a:cs typeface="Calibri"/>
                        </a:rPr>
                        <a:t>Motivos</a:t>
                      </a:r>
                      <a:endParaRPr lang="es-CO" sz="3200" b="1" i="0" kern="1200" dirty="0">
                        <a:solidFill>
                          <a:schemeClr val="tx2"/>
                        </a:solidFill>
                        <a:latin typeface="Calibri"/>
                        <a:ea typeface="+mj-ea"/>
                        <a:cs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s-CO" sz="2400" b="1" i="0" kern="1200" dirty="0" smtClean="0">
                          <a:solidFill>
                            <a:schemeClr val="tx2"/>
                          </a:solidFill>
                          <a:latin typeface="Calibri"/>
                          <a:ea typeface="+mj-ea"/>
                          <a:cs typeface="Calibri"/>
                        </a:rPr>
                        <a:t>Trim.1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s-CO" sz="2400" b="1" i="0" kern="1200" dirty="0" smtClean="0">
                          <a:solidFill>
                            <a:schemeClr val="tx2"/>
                          </a:solidFill>
                          <a:latin typeface="Calibri"/>
                          <a:ea typeface="+mj-ea"/>
                          <a:cs typeface="Calibri"/>
                        </a:rPr>
                        <a:t>Trim.2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s-CO" sz="2400" b="1" i="0" kern="1200" dirty="0" smtClean="0">
                          <a:solidFill>
                            <a:schemeClr val="tx2"/>
                          </a:solidFill>
                          <a:latin typeface="Calibri"/>
                          <a:ea typeface="+mj-ea"/>
                          <a:cs typeface="Calibri"/>
                        </a:rPr>
                        <a:t>Trim.3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s-CO" sz="2400" b="1" i="0" kern="1200" dirty="0" smtClean="0">
                          <a:solidFill>
                            <a:schemeClr val="tx2"/>
                          </a:solidFill>
                          <a:latin typeface="Calibri"/>
                          <a:ea typeface="+mj-ea"/>
                          <a:cs typeface="Calibri"/>
                        </a:rPr>
                        <a:t>Trim.4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xmlns="" val="3099030165"/>
                  </a:ext>
                </a:extLst>
              </a:tr>
              <a:tr h="670496">
                <a:tc>
                  <a:txBody>
                    <a:bodyPr/>
                    <a:lstStyle/>
                    <a:p>
                      <a:pPr algn="l" fontAlgn="b"/>
                      <a:r>
                        <a:rPr lang="es-ES" sz="2400" b="0" i="0" u="none" strike="noStrike" dirty="0" smtClean="0">
                          <a:solidFill>
                            <a:srgbClr val="000000"/>
                          </a:solidFill>
                          <a:effectLst/>
                          <a:latin typeface="Calibri" panose="020F0502020204030204" pitchFamily="34" charset="0"/>
                        </a:rPr>
                        <a:t>Inconvenientes</a:t>
                      </a:r>
                      <a:r>
                        <a:rPr lang="es-ES" sz="2400" b="0" i="0" u="none" strike="noStrike" baseline="0" dirty="0" smtClean="0">
                          <a:solidFill>
                            <a:srgbClr val="000000"/>
                          </a:solidFill>
                          <a:effectLst/>
                          <a:latin typeface="Calibri" panose="020F0502020204030204" pitchFamily="34" charset="0"/>
                        </a:rPr>
                        <a:t> para generar autorizaciones</a:t>
                      </a:r>
                      <a:endParaRPr lang="es-ES" sz="24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2400" b="0" i="0" u="none" strike="noStrike" dirty="0">
                          <a:solidFill>
                            <a:srgbClr val="000000"/>
                          </a:solidFill>
                          <a:effectLst/>
                          <a:latin typeface="Calibri" panose="020F0502020204030204" pitchFamily="34" charset="0"/>
                        </a:rPr>
                        <a:t>   </a:t>
                      </a:r>
                      <a:r>
                        <a:rPr lang="es-CO" sz="2400" b="0" i="0" u="none" strike="noStrike" dirty="0" smtClean="0">
                          <a:solidFill>
                            <a:srgbClr val="000000"/>
                          </a:solidFill>
                          <a:effectLst/>
                          <a:latin typeface="Calibri" panose="020F0502020204030204" pitchFamily="34" charset="0"/>
                        </a:rPr>
                        <a:t>231 </a:t>
                      </a:r>
                      <a:endParaRPr lang="es-CO" sz="24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2400" b="0" i="0" u="none" strike="noStrike" dirty="0" smtClean="0">
                          <a:solidFill>
                            <a:srgbClr val="000000"/>
                          </a:solidFill>
                          <a:effectLst/>
                          <a:latin typeface="Calibri" panose="020F0502020204030204" pitchFamily="34" charset="0"/>
                        </a:rPr>
                        <a:t>181</a:t>
                      </a:r>
                      <a:endParaRPr lang="es-CO" sz="24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fontAlgn="ctr"/>
                      <a:r>
                        <a:rPr lang="es-CO" sz="2400" b="0" i="0" u="none" strike="noStrike" dirty="0" smtClean="0">
                          <a:solidFill>
                            <a:srgbClr val="000000"/>
                          </a:solidFill>
                          <a:effectLst/>
                          <a:latin typeface="Calibri" panose="020F0502020204030204" pitchFamily="34" charset="0"/>
                          <a:ea typeface="+mn-ea"/>
                          <a:cs typeface="+mn-cs"/>
                        </a:rPr>
                        <a:t>270</a:t>
                      </a:r>
                      <a:endParaRPr lang="es-CO" sz="2400" b="0" i="0" u="none" strike="noStrike" dirty="0">
                        <a:solidFill>
                          <a:srgbClr val="000000"/>
                        </a:solidFill>
                        <a:effectLst/>
                        <a:latin typeface="Calibri" panose="020F0502020204030204" pitchFamily="34" charset="0"/>
                        <a:ea typeface="+mn-ea"/>
                        <a:cs typeface="+mn-cs"/>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2400" b="0" i="0" u="none" strike="noStrike" dirty="0" smtClean="0">
                          <a:solidFill>
                            <a:srgbClr val="000000"/>
                          </a:solidFill>
                          <a:effectLst/>
                          <a:latin typeface="Calibri" panose="020F0502020204030204" pitchFamily="34" charset="0"/>
                        </a:rPr>
                        <a:t>244</a:t>
                      </a:r>
                      <a:endParaRPr lang="es-CO" sz="24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841875483"/>
                  </a:ext>
                </a:extLst>
              </a:tr>
              <a:tr h="670496">
                <a:tc>
                  <a:txBody>
                    <a:bodyPr/>
                    <a:lstStyle/>
                    <a:p>
                      <a:pPr algn="l" fontAlgn="b"/>
                      <a:r>
                        <a:rPr lang="es-CO" sz="2400" u="none" strike="noStrike" dirty="0" smtClean="0">
                          <a:solidFill>
                            <a:schemeClr val="tx1"/>
                          </a:solidFill>
                          <a:effectLst/>
                          <a:latin typeface="+mn-lt"/>
                          <a:ea typeface="+mn-ea"/>
                          <a:cs typeface="+mn-cs"/>
                        </a:rPr>
                        <a:t>Oportunidad para Acceder a la Prestación</a:t>
                      </a:r>
                      <a:endParaRPr lang="es-CO" sz="2400" b="1" i="0" u="none" strike="noStrike" dirty="0">
                        <a:solidFill>
                          <a:srgbClr val="000000"/>
                        </a:solidFill>
                        <a:effectLst/>
                        <a:latin typeface="+mn-lt"/>
                        <a:ea typeface="+mn-ea"/>
                        <a:cs typeface="+mn-cs"/>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2400" b="0" i="0" u="none" strike="noStrike" dirty="0" smtClean="0">
                          <a:solidFill>
                            <a:srgbClr val="000000"/>
                          </a:solidFill>
                          <a:effectLst/>
                          <a:latin typeface="Calibri" panose="020F0502020204030204" pitchFamily="34" charset="0"/>
                        </a:rPr>
                        <a:t>156</a:t>
                      </a:r>
                      <a:endParaRPr lang="es-CO" sz="24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2400" b="0" i="0" u="none" strike="noStrike" dirty="0" smtClean="0">
                          <a:solidFill>
                            <a:srgbClr val="000000"/>
                          </a:solidFill>
                          <a:effectLst/>
                          <a:latin typeface="Calibri" panose="020F0502020204030204" pitchFamily="34" charset="0"/>
                        </a:rPr>
                        <a:t>130</a:t>
                      </a:r>
                      <a:endParaRPr lang="es-CO" sz="24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fontAlgn="ctr"/>
                      <a:r>
                        <a:rPr lang="es-CO" sz="2400" b="0" i="0" u="none" strike="noStrike" dirty="0" smtClean="0">
                          <a:solidFill>
                            <a:srgbClr val="000000"/>
                          </a:solidFill>
                          <a:effectLst/>
                          <a:latin typeface="Calibri" panose="020F0502020204030204" pitchFamily="34" charset="0"/>
                          <a:ea typeface="+mn-ea"/>
                          <a:cs typeface="+mn-cs"/>
                        </a:rPr>
                        <a:t>100</a:t>
                      </a:r>
                      <a:endParaRPr lang="es-CO" sz="2400" b="0" i="0" u="none" strike="noStrike" dirty="0">
                        <a:solidFill>
                          <a:srgbClr val="000000"/>
                        </a:solidFill>
                        <a:effectLst/>
                        <a:latin typeface="Calibri" panose="020F0502020204030204" pitchFamily="34" charset="0"/>
                        <a:ea typeface="+mn-ea"/>
                        <a:cs typeface="+mn-cs"/>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2400" b="0" i="0" u="none" strike="noStrike" dirty="0" smtClean="0">
                          <a:solidFill>
                            <a:srgbClr val="000000"/>
                          </a:solidFill>
                          <a:effectLst/>
                          <a:latin typeface="Calibri" panose="020F0502020204030204" pitchFamily="34" charset="0"/>
                        </a:rPr>
                        <a:t>159</a:t>
                      </a:r>
                      <a:endParaRPr lang="es-CO" sz="24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880483790"/>
                  </a:ext>
                </a:extLst>
              </a:tr>
              <a:tr h="670496">
                <a:tc>
                  <a:txBody>
                    <a:bodyPr/>
                    <a:lstStyle/>
                    <a:p>
                      <a:pPr algn="l" fontAlgn="b"/>
                      <a:r>
                        <a:rPr lang="es-CO" sz="2400" u="none" strike="noStrike" dirty="0" smtClean="0">
                          <a:solidFill>
                            <a:schemeClr val="tx1"/>
                          </a:solidFill>
                          <a:effectLst/>
                          <a:latin typeface="+mn-lt"/>
                          <a:ea typeface="+mn-ea"/>
                          <a:cs typeface="+mn-cs"/>
                        </a:rPr>
                        <a:t>Programación Citas </a:t>
                      </a:r>
                      <a:endParaRPr lang="es-CO" sz="2400" b="0" i="0" u="none" strike="noStrike" dirty="0">
                        <a:solidFill>
                          <a:srgbClr val="000000"/>
                        </a:solidFill>
                        <a:effectLst/>
                        <a:latin typeface="+mn-lt"/>
                        <a:ea typeface="+mn-ea"/>
                        <a:cs typeface="+mn-cs"/>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2400" b="0" i="0" u="none" strike="noStrike" dirty="0" smtClean="0">
                          <a:solidFill>
                            <a:srgbClr val="000000"/>
                          </a:solidFill>
                          <a:effectLst/>
                          <a:latin typeface="Calibri" panose="020F0502020204030204" pitchFamily="34" charset="0"/>
                        </a:rPr>
                        <a:t>123</a:t>
                      </a:r>
                      <a:endParaRPr lang="es-CO" sz="24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2400" b="0" i="0" u="none" strike="noStrike" dirty="0" smtClean="0">
                          <a:solidFill>
                            <a:srgbClr val="000000"/>
                          </a:solidFill>
                          <a:effectLst/>
                          <a:latin typeface="Calibri" panose="020F0502020204030204" pitchFamily="34" charset="0"/>
                        </a:rPr>
                        <a:t>95</a:t>
                      </a:r>
                      <a:endParaRPr lang="es-CO" sz="24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fontAlgn="ctr"/>
                      <a:r>
                        <a:rPr lang="es-CO" sz="2400" b="0" i="0" u="none" strike="noStrike" dirty="0" smtClean="0">
                          <a:solidFill>
                            <a:srgbClr val="000000"/>
                          </a:solidFill>
                          <a:effectLst/>
                          <a:latin typeface="Calibri" panose="020F0502020204030204" pitchFamily="34" charset="0"/>
                          <a:ea typeface="+mn-ea"/>
                          <a:cs typeface="+mn-cs"/>
                        </a:rPr>
                        <a:t>76</a:t>
                      </a:r>
                      <a:endParaRPr lang="es-CO" sz="2400" b="0" i="0" u="none" strike="noStrike" dirty="0">
                        <a:solidFill>
                          <a:srgbClr val="000000"/>
                        </a:solidFill>
                        <a:effectLst/>
                        <a:latin typeface="Calibri" panose="020F0502020204030204" pitchFamily="34" charset="0"/>
                        <a:ea typeface="+mn-ea"/>
                        <a:cs typeface="+mn-cs"/>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2400" b="0" i="0" u="none" strike="noStrike" dirty="0" smtClean="0">
                          <a:solidFill>
                            <a:srgbClr val="000000"/>
                          </a:solidFill>
                          <a:effectLst/>
                          <a:latin typeface="Calibri" panose="020F0502020204030204" pitchFamily="34" charset="0"/>
                        </a:rPr>
                        <a:t>116</a:t>
                      </a:r>
                      <a:endParaRPr lang="es-CO" sz="24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719428522"/>
                  </a:ext>
                </a:extLst>
              </a:tr>
              <a:tr h="670496">
                <a:tc>
                  <a:txBody>
                    <a:bodyPr/>
                    <a:lstStyle/>
                    <a:p>
                      <a:pPr algn="l" fontAlgn="b"/>
                      <a:r>
                        <a:rPr lang="es-CO" sz="2400" u="none" strike="noStrike" dirty="0" smtClean="0">
                          <a:solidFill>
                            <a:schemeClr val="tx1"/>
                          </a:solidFill>
                          <a:effectLst/>
                          <a:latin typeface="+mn-lt"/>
                          <a:ea typeface="+mn-ea"/>
                          <a:cs typeface="+mn-cs"/>
                        </a:rPr>
                        <a:t>Fallas en los Canales de Acceso</a:t>
                      </a:r>
                      <a:endParaRPr lang="es-CO" sz="2400" b="0" i="0" u="none" strike="noStrike" dirty="0">
                        <a:solidFill>
                          <a:srgbClr val="000000"/>
                        </a:solidFill>
                        <a:effectLst/>
                        <a:latin typeface="+mn-lt"/>
                        <a:ea typeface="+mn-ea"/>
                        <a:cs typeface="+mn-cs"/>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2400" b="0" i="0" u="none" strike="noStrike" dirty="0" smtClean="0">
                          <a:solidFill>
                            <a:srgbClr val="000000"/>
                          </a:solidFill>
                          <a:effectLst/>
                          <a:latin typeface="Calibri" panose="020F0502020204030204" pitchFamily="34" charset="0"/>
                        </a:rPr>
                        <a:t>9</a:t>
                      </a:r>
                      <a:endParaRPr lang="es-CO" sz="24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2400" b="0" i="0" u="none" strike="noStrike" dirty="0" smtClean="0">
                          <a:solidFill>
                            <a:srgbClr val="000000"/>
                          </a:solidFill>
                          <a:effectLst/>
                          <a:latin typeface="Calibri" panose="020F0502020204030204" pitchFamily="34" charset="0"/>
                        </a:rPr>
                        <a:t>19</a:t>
                      </a:r>
                      <a:endParaRPr lang="es-CO" sz="24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fontAlgn="ctr"/>
                      <a:r>
                        <a:rPr lang="es-ES" sz="2400" b="0" i="0" u="none" strike="noStrike" dirty="0" smtClean="0">
                          <a:solidFill>
                            <a:srgbClr val="000000"/>
                          </a:solidFill>
                          <a:effectLst/>
                          <a:latin typeface="Calibri" panose="020F0502020204030204" pitchFamily="34" charset="0"/>
                          <a:ea typeface="+mn-ea"/>
                          <a:cs typeface="+mn-cs"/>
                        </a:rPr>
                        <a:t>15</a:t>
                      </a:r>
                      <a:endParaRPr lang="es-CO" sz="2400" b="0" i="0" u="none" strike="noStrike" dirty="0">
                        <a:solidFill>
                          <a:srgbClr val="000000"/>
                        </a:solidFill>
                        <a:effectLst/>
                        <a:latin typeface="Calibri" panose="020F0502020204030204" pitchFamily="34" charset="0"/>
                        <a:ea typeface="+mn-ea"/>
                        <a:cs typeface="+mn-cs"/>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ES" sz="2400" b="0" i="0" u="none" strike="noStrike" dirty="0" smtClean="0">
                          <a:solidFill>
                            <a:srgbClr val="000000"/>
                          </a:solidFill>
                          <a:effectLst/>
                          <a:latin typeface="Calibri" panose="020F0502020204030204" pitchFamily="34" charset="0"/>
                        </a:rPr>
                        <a:t>22</a:t>
                      </a:r>
                      <a:endParaRPr lang="es-CO" sz="24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194027897"/>
                  </a:ext>
                </a:extLst>
              </a:tr>
              <a:tr h="670496">
                <a:tc>
                  <a:txBody>
                    <a:bodyPr/>
                    <a:lstStyle/>
                    <a:p>
                      <a:pPr algn="l" fontAlgn="b"/>
                      <a:r>
                        <a:rPr lang="es-CO" sz="2400" u="none" strike="noStrike" dirty="0" smtClean="0">
                          <a:solidFill>
                            <a:schemeClr val="tx1"/>
                          </a:solidFill>
                          <a:effectLst/>
                          <a:latin typeface="+mn-lt"/>
                          <a:ea typeface="+mn-ea"/>
                          <a:cs typeface="+mn-cs"/>
                        </a:rPr>
                        <a:t>Citas Apoyos Diagnósticos</a:t>
                      </a:r>
                      <a:endParaRPr lang="es-CO" sz="2400" b="0" i="0" u="none" strike="noStrike" dirty="0">
                        <a:solidFill>
                          <a:srgbClr val="000000"/>
                        </a:solidFill>
                        <a:effectLst/>
                        <a:latin typeface="+mn-lt"/>
                        <a:ea typeface="+mn-ea"/>
                        <a:cs typeface="+mn-cs"/>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2400" b="0" i="0" u="none" strike="noStrike" dirty="0" smtClean="0">
                          <a:solidFill>
                            <a:srgbClr val="000000"/>
                          </a:solidFill>
                          <a:effectLst/>
                          <a:latin typeface="Calibri" panose="020F0502020204030204" pitchFamily="34" charset="0"/>
                        </a:rPr>
                        <a:t>14</a:t>
                      </a:r>
                      <a:endParaRPr lang="es-CO" sz="24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2400" b="0" i="0" u="none" strike="noStrike" dirty="0" smtClean="0">
                          <a:solidFill>
                            <a:srgbClr val="000000"/>
                          </a:solidFill>
                          <a:effectLst/>
                          <a:latin typeface="Calibri" panose="020F0502020204030204" pitchFamily="34" charset="0"/>
                        </a:rPr>
                        <a:t>7</a:t>
                      </a:r>
                      <a:endParaRPr lang="es-CO" sz="24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fontAlgn="ctr"/>
                      <a:r>
                        <a:rPr lang="es-ES" sz="2400" b="0" i="0" u="none" strike="noStrike" dirty="0" smtClean="0">
                          <a:solidFill>
                            <a:srgbClr val="000000"/>
                          </a:solidFill>
                          <a:effectLst/>
                          <a:latin typeface="Calibri" panose="020F0502020204030204" pitchFamily="34" charset="0"/>
                          <a:ea typeface="+mn-ea"/>
                          <a:cs typeface="+mn-cs"/>
                        </a:rPr>
                        <a:t>6</a:t>
                      </a:r>
                      <a:endParaRPr lang="es-CO" sz="2400" b="0" i="0" u="none" strike="noStrike" dirty="0">
                        <a:solidFill>
                          <a:srgbClr val="000000"/>
                        </a:solidFill>
                        <a:effectLst/>
                        <a:latin typeface="Calibri" panose="020F0502020204030204" pitchFamily="34" charset="0"/>
                        <a:ea typeface="+mn-ea"/>
                        <a:cs typeface="+mn-cs"/>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ES" sz="2400" b="0" i="0" u="none" strike="noStrike" dirty="0" smtClean="0">
                          <a:solidFill>
                            <a:srgbClr val="000000"/>
                          </a:solidFill>
                          <a:effectLst/>
                          <a:latin typeface="Calibri" panose="020F0502020204030204" pitchFamily="34" charset="0"/>
                        </a:rPr>
                        <a:t>13</a:t>
                      </a:r>
                      <a:endParaRPr lang="es-CO" sz="24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1807339"/>
                  </a:ext>
                </a:extLst>
              </a:tr>
              <a:tr h="670496">
                <a:tc>
                  <a:txBody>
                    <a:bodyPr/>
                    <a:lstStyle/>
                    <a:p>
                      <a:pPr algn="l" fontAlgn="b"/>
                      <a:r>
                        <a:rPr lang="es-CO" sz="2400" u="none" strike="noStrike" dirty="0" smtClean="0">
                          <a:solidFill>
                            <a:schemeClr val="tx1"/>
                          </a:solidFill>
                          <a:effectLst/>
                          <a:latin typeface="+mn-lt"/>
                          <a:ea typeface="+mn-ea"/>
                          <a:cs typeface="+mn-cs"/>
                        </a:rPr>
                        <a:t>Programación de Cirugías</a:t>
                      </a:r>
                      <a:endParaRPr lang="es-CO" sz="2400" b="0" i="0" u="none" strike="noStrike" dirty="0">
                        <a:solidFill>
                          <a:srgbClr val="000000"/>
                        </a:solidFill>
                        <a:effectLst/>
                        <a:latin typeface="+mn-lt"/>
                        <a:ea typeface="+mn-ea"/>
                        <a:cs typeface="+mn-cs"/>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2400" b="0" i="0" u="none" strike="noStrike" dirty="0" smtClean="0">
                          <a:solidFill>
                            <a:srgbClr val="000000"/>
                          </a:solidFill>
                          <a:effectLst/>
                          <a:latin typeface="Calibri" panose="020F0502020204030204" pitchFamily="34" charset="0"/>
                        </a:rPr>
                        <a:t>9</a:t>
                      </a:r>
                      <a:endParaRPr lang="es-CO" sz="24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2400" b="0" i="0" u="none" strike="noStrike" dirty="0" smtClean="0">
                          <a:solidFill>
                            <a:srgbClr val="000000"/>
                          </a:solidFill>
                          <a:effectLst/>
                          <a:latin typeface="Calibri" panose="020F0502020204030204" pitchFamily="34" charset="0"/>
                        </a:rPr>
                        <a:t>9</a:t>
                      </a:r>
                      <a:endParaRPr lang="es-CO" sz="24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fontAlgn="ctr"/>
                      <a:r>
                        <a:rPr lang="es-ES" sz="2400" b="0" i="0" u="none" strike="noStrike" dirty="0" smtClean="0">
                          <a:solidFill>
                            <a:srgbClr val="000000"/>
                          </a:solidFill>
                          <a:effectLst/>
                          <a:latin typeface="Calibri" panose="020F0502020204030204" pitchFamily="34" charset="0"/>
                          <a:ea typeface="+mn-ea"/>
                          <a:cs typeface="+mn-cs"/>
                        </a:rPr>
                        <a:t>3</a:t>
                      </a:r>
                      <a:endParaRPr lang="es-CO" sz="2400" b="0" i="0" u="none" strike="noStrike" dirty="0">
                        <a:solidFill>
                          <a:srgbClr val="000000"/>
                        </a:solidFill>
                        <a:effectLst/>
                        <a:latin typeface="Calibri" panose="020F0502020204030204" pitchFamily="34" charset="0"/>
                        <a:ea typeface="+mn-ea"/>
                        <a:cs typeface="+mn-cs"/>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ES" sz="2400" b="0" i="0" u="none" strike="noStrike" dirty="0" smtClean="0">
                          <a:solidFill>
                            <a:srgbClr val="000000"/>
                          </a:solidFill>
                          <a:effectLst/>
                          <a:latin typeface="Calibri" panose="020F0502020204030204" pitchFamily="34" charset="0"/>
                        </a:rPr>
                        <a:t>8</a:t>
                      </a:r>
                      <a:endParaRPr lang="es-CO" sz="24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752049135"/>
                  </a:ext>
                </a:extLst>
              </a:tr>
              <a:tr h="670496">
                <a:tc>
                  <a:txBody>
                    <a:bodyPr/>
                    <a:lstStyle/>
                    <a:p>
                      <a:pPr algn="l" fontAlgn="b"/>
                      <a:r>
                        <a:rPr lang="es-CO" sz="2400" u="none" strike="noStrike" dirty="0" smtClean="0">
                          <a:solidFill>
                            <a:schemeClr val="tx1"/>
                          </a:solidFill>
                          <a:effectLst/>
                          <a:latin typeface="+mn-lt"/>
                          <a:ea typeface="+mn-ea"/>
                          <a:cs typeface="+mn-cs"/>
                        </a:rPr>
                        <a:t>Atención de urgencias</a:t>
                      </a:r>
                      <a:endParaRPr lang="es-CO" sz="2400" b="0" i="0" u="none" strike="noStrike" dirty="0">
                        <a:solidFill>
                          <a:srgbClr val="000000"/>
                        </a:solidFill>
                        <a:effectLst/>
                        <a:latin typeface="+mn-lt"/>
                        <a:ea typeface="+mn-ea"/>
                        <a:cs typeface="+mn-cs"/>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2400" b="0" i="0" u="none" strike="noStrike" dirty="0" smtClean="0">
                          <a:solidFill>
                            <a:srgbClr val="000000"/>
                          </a:solidFill>
                          <a:effectLst/>
                          <a:latin typeface="Calibri" panose="020F0502020204030204" pitchFamily="34" charset="0"/>
                        </a:rPr>
                        <a:t>1</a:t>
                      </a:r>
                      <a:endParaRPr lang="es-CO" sz="24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2400" b="0" i="0" u="none" strike="noStrike" dirty="0" smtClean="0">
                          <a:solidFill>
                            <a:srgbClr val="000000"/>
                          </a:solidFill>
                          <a:effectLst/>
                          <a:latin typeface="Calibri" panose="020F0502020204030204" pitchFamily="34" charset="0"/>
                        </a:rPr>
                        <a:t>0</a:t>
                      </a:r>
                      <a:endParaRPr lang="es-CO" sz="24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fontAlgn="ctr"/>
                      <a:r>
                        <a:rPr lang="es-ES" sz="2400" b="0" i="0" u="none" strike="noStrike" dirty="0" smtClean="0">
                          <a:solidFill>
                            <a:srgbClr val="000000"/>
                          </a:solidFill>
                          <a:effectLst/>
                          <a:latin typeface="Calibri" panose="020F0502020204030204" pitchFamily="34" charset="0"/>
                          <a:ea typeface="+mn-ea"/>
                          <a:cs typeface="+mn-cs"/>
                        </a:rPr>
                        <a:t>0</a:t>
                      </a:r>
                      <a:endParaRPr lang="es-CO" sz="2400" b="0" i="0" u="none" strike="noStrike" dirty="0">
                        <a:solidFill>
                          <a:srgbClr val="000000"/>
                        </a:solidFill>
                        <a:effectLst/>
                        <a:latin typeface="Calibri" panose="020F0502020204030204" pitchFamily="34" charset="0"/>
                        <a:ea typeface="+mn-ea"/>
                        <a:cs typeface="+mn-cs"/>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ES" sz="2400" b="0" i="0" u="none" strike="noStrike" dirty="0" smtClean="0">
                          <a:solidFill>
                            <a:srgbClr val="000000"/>
                          </a:solidFill>
                          <a:effectLst/>
                          <a:latin typeface="Calibri" panose="020F0502020204030204" pitchFamily="34" charset="0"/>
                        </a:rPr>
                        <a:t>0</a:t>
                      </a:r>
                      <a:endParaRPr lang="es-CO" sz="24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438683828"/>
                  </a:ext>
                </a:extLst>
              </a:tr>
              <a:tr h="670496">
                <a:tc>
                  <a:txBody>
                    <a:bodyPr/>
                    <a:lstStyle/>
                    <a:p>
                      <a:pPr algn="l" fontAlgn="b"/>
                      <a:r>
                        <a:rPr lang="es-CO" sz="2400" u="none" strike="noStrike" dirty="0" smtClean="0">
                          <a:solidFill>
                            <a:schemeClr val="tx1"/>
                          </a:solidFill>
                          <a:effectLst/>
                          <a:latin typeface="+mn-lt"/>
                          <a:ea typeface="+mn-ea"/>
                          <a:cs typeface="+mn-cs"/>
                        </a:rPr>
                        <a:t>Direccionamiento EPS</a:t>
                      </a:r>
                      <a:endParaRPr lang="es-CO" sz="2400" b="1" i="0" u="none" strike="noStrike" dirty="0">
                        <a:solidFill>
                          <a:srgbClr val="000000"/>
                        </a:solidFill>
                        <a:effectLst/>
                        <a:latin typeface="+mn-lt"/>
                        <a:ea typeface="+mn-ea"/>
                        <a:cs typeface="+mn-cs"/>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2400" b="0" i="0" u="none" strike="noStrike" dirty="0" smtClean="0">
                          <a:solidFill>
                            <a:srgbClr val="000000"/>
                          </a:solidFill>
                          <a:effectLst/>
                          <a:latin typeface="Calibri" panose="020F0502020204030204" pitchFamily="34" charset="0"/>
                        </a:rPr>
                        <a:t>88</a:t>
                      </a:r>
                      <a:endParaRPr lang="es-CO" sz="24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2400" b="0" i="0" u="none" strike="noStrike" dirty="0" smtClean="0">
                          <a:solidFill>
                            <a:srgbClr val="000000"/>
                          </a:solidFill>
                          <a:effectLst/>
                          <a:latin typeface="Calibri" panose="020F0502020204030204" pitchFamily="34" charset="0"/>
                        </a:rPr>
                        <a:t>50</a:t>
                      </a:r>
                      <a:endParaRPr lang="es-CO" sz="24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fontAlgn="ctr"/>
                      <a:r>
                        <a:rPr lang="es-ES" sz="2400" b="0" i="0" u="none" strike="noStrike" dirty="0" smtClean="0">
                          <a:solidFill>
                            <a:srgbClr val="000000"/>
                          </a:solidFill>
                          <a:effectLst/>
                          <a:latin typeface="Calibri" panose="020F0502020204030204" pitchFamily="34" charset="0"/>
                          <a:ea typeface="+mn-ea"/>
                          <a:cs typeface="+mn-cs"/>
                        </a:rPr>
                        <a:t>63</a:t>
                      </a:r>
                      <a:endParaRPr lang="es-CO" sz="2400" b="0" i="0" u="none" strike="noStrike" dirty="0">
                        <a:solidFill>
                          <a:srgbClr val="000000"/>
                        </a:solidFill>
                        <a:effectLst/>
                        <a:latin typeface="Calibri" panose="020F0502020204030204" pitchFamily="34" charset="0"/>
                        <a:ea typeface="+mn-ea"/>
                        <a:cs typeface="+mn-cs"/>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ES" sz="2400" b="0" i="0" u="none" strike="noStrike" dirty="0" smtClean="0">
                          <a:solidFill>
                            <a:srgbClr val="000000"/>
                          </a:solidFill>
                          <a:effectLst/>
                          <a:latin typeface="Calibri" panose="020F0502020204030204" pitchFamily="34" charset="0"/>
                        </a:rPr>
                        <a:t>65</a:t>
                      </a:r>
                      <a:endParaRPr lang="es-CO" sz="24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229337876"/>
                  </a:ext>
                </a:extLst>
              </a:tr>
              <a:tr h="670496">
                <a:tc>
                  <a:txBody>
                    <a:bodyPr/>
                    <a:lstStyle/>
                    <a:p>
                      <a:pPr algn="l" fontAlgn="b"/>
                      <a:r>
                        <a:rPr lang="es-CO" sz="3200" b="1" i="0" kern="1200" dirty="0">
                          <a:solidFill>
                            <a:schemeClr val="tx2"/>
                          </a:solidFill>
                          <a:latin typeface="Calibri"/>
                          <a:ea typeface="+mj-ea"/>
                          <a:cs typeface="Calibri"/>
                        </a:rPr>
                        <a:t>Total general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60000"/>
                        <a:lumOff val="40000"/>
                      </a:schemeClr>
                    </a:solidFill>
                  </a:tcPr>
                </a:tc>
                <a:tc>
                  <a:txBody>
                    <a:bodyPr/>
                    <a:lstStyle/>
                    <a:p>
                      <a:pPr algn="ctr" fontAlgn="ctr"/>
                      <a:r>
                        <a:rPr lang="es-ES" sz="3200" b="1" i="0" kern="1200" dirty="0" smtClean="0">
                          <a:solidFill>
                            <a:schemeClr val="tx2"/>
                          </a:solidFill>
                          <a:latin typeface="Calibri"/>
                          <a:ea typeface="+mj-ea"/>
                          <a:cs typeface="Calibri"/>
                        </a:rPr>
                        <a:t>631</a:t>
                      </a:r>
                      <a:endParaRPr lang="es-CO" sz="3200" b="1" i="0" kern="1200" dirty="0">
                        <a:solidFill>
                          <a:schemeClr val="tx2"/>
                        </a:solidFill>
                        <a:latin typeface="Calibri"/>
                        <a:ea typeface="+mj-ea"/>
                        <a:cs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60000"/>
                        <a:lumOff val="40000"/>
                      </a:schemeClr>
                    </a:solidFill>
                  </a:tcPr>
                </a:tc>
                <a:tc>
                  <a:txBody>
                    <a:bodyPr/>
                    <a:lstStyle/>
                    <a:p>
                      <a:pPr algn="ctr" fontAlgn="ctr"/>
                      <a:r>
                        <a:rPr lang="es-ES" sz="3200" b="1" i="0" kern="1200" dirty="0" smtClean="0">
                          <a:solidFill>
                            <a:schemeClr val="tx2"/>
                          </a:solidFill>
                          <a:latin typeface="Calibri"/>
                          <a:ea typeface="+mj-ea"/>
                          <a:cs typeface="Calibri"/>
                        </a:rPr>
                        <a:t>491</a:t>
                      </a:r>
                      <a:endParaRPr lang="es-CO" sz="3200" b="1" i="0" kern="1200" dirty="0">
                        <a:solidFill>
                          <a:schemeClr val="tx2"/>
                        </a:solidFill>
                        <a:latin typeface="Calibri"/>
                        <a:ea typeface="+mj-ea"/>
                        <a:cs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60000"/>
                        <a:lumOff val="40000"/>
                      </a:schemeClr>
                    </a:solidFill>
                  </a:tcPr>
                </a:tc>
                <a:tc>
                  <a:txBody>
                    <a:bodyPr/>
                    <a:lstStyle/>
                    <a:p>
                      <a:pPr marL="0" algn="ctr" fontAlgn="ctr"/>
                      <a:r>
                        <a:rPr lang="es-ES" sz="3200" b="1" i="0" kern="1200" dirty="0" smtClean="0">
                          <a:solidFill>
                            <a:schemeClr val="tx2"/>
                          </a:solidFill>
                          <a:latin typeface="Calibri"/>
                          <a:ea typeface="+mj-ea"/>
                          <a:cs typeface="Calibri"/>
                        </a:rPr>
                        <a:t>533</a:t>
                      </a:r>
                      <a:endParaRPr lang="es-CO" sz="3200" b="1" i="0" kern="1200" dirty="0">
                        <a:solidFill>
                          <a:schemeClr val="tx2"/>
                        </a:solidFill>
                        <a:latin typeface="Calibri"/>
                        <a:ea typeface="+mj-ea"/>
                        <a:cs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60000"/>
                        <a:lumOff val="40000"/>
                      </a:schemeClr>
                    </a:solidFill>
                  </a:tcPr>
                </a:tc>
                <a:tc>
                  <a:txBody>
                    <a:bodyPr/>
                    <a:lstStyle/>
                    <a:p>
                      <a:pPr algn="ctr" fontAlgn="ctr"/>
                      <a:r>
                        <a:rPr lang="es-ES" sz="3200" b="1" i="0" kern="1200" dirty="0" smtClean="0">
                          <a:solidFill>
                            <a:schemeClr val="tx2"/>
                          </a:solidFill>
                          <a:latin typeface="Calibri"/>
                          <a:ea typeface="+mj-ea"/>
                          <a:cs typeface="Calibri"/>
                        </a:rPr>
                        <a:t>627</a:t>
                      </a:r>
                      <a:endParaRPr lang="es-CO" sz="3200" b="1" i="0" kern="1200" dirty="0">
                        <a:solidFill>
                          <a:schemeClr val="tx2"/>
                        </a:solidFill>
                        <a:latin typeface="Calibri"/>
                        <a:ea typeface="+mj-ea"/>
                        <a:cs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xmlns="" val="3000520000"/>
                  </a:ext>
                </a:extLst>
              </a:tr>
            </a:tbl>
          </a:graphicData>
        </a:graphic>
      </p:graphicFrame>
    </p:spTree>
    <p:extLst>
      <p:ext uri="{BB962C8B-B14F-4D97-AF65-F5344CB8AC3E}">
        <p14:creationId xmlns:p14="http://schemas.microsoft.com/office/powerpoint/2010/main" xmlns="" val="74729544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001300" y="80475"/>
            <a:ext cx="16424757" cy="1767792"/>
          </a:xfrm>
          <a:prstGeom prst="rect">
            <a:avLst/>
          </a:prstGeom>
        </p:spPr>
        <p:txBody>
          <a:bodyPr vert="horz" wrap="square" lIns="0" tIns="13335" rIns="0" bIns="0" rtlCol="0">
            <a:spAutoFit/>
          </a:bodyPr>
          <a:lstStyle/>
          <a:p>
            <a:pPr algn="l"/>
            <a:r>
              <a:rPr lang="es-CO" sz="6600" dirty="0">
                <a:solidFill>
                  <a:srgbClr val="1C4583"/>
                </a:solidFill>
              </a:rPr>
              <a:t>Comportamiento </a:t>
            </a:r>
            <a:r>
              <a:rPr lang="es-MX" sz="6600" dirty="0">
                <a:solidFill>
                  <a:srgbClr val="1C4583"/>
                </a:solidFill>
              </a:rPr>
              <a:t>Tasa global de tutelas </a:t>
            </a:r>
            <a:br>
              <a:rPr lang="es-MX" sz="6600" dirty="0">
                <a:solidFill>
                  <a:srgbClr val="1C4583"/>
                </a:solidFill>
              </a:rPr>
            </a:br>
            <a:r>
              <a:rPr lang="es-MX" sz="4800" dirty="0">
                <a:solidFill>
                  <a:srgbClr val="1C4583"/>
                </a:solidFill>
              </a:rPr>
              <a:t>(5 motivos principales)</a:t>
            </a:r>
            <a:endParaRPr lang="es-ES" sz="6600" dirty="0">
              <a:solidFill>
                <a:srgbClr val="1C4583"/>
              </a:solidFill>
            </a:endParaRPr>
          </a:p>
        </p:txBody>
      </p:sp>
      <p:sp>
        <p:nvSpPr>
          <p:cNvPr id="49" name="object 7"/>
          <p:cNvSpPr/>
          <p:nvPr/>
        </p:nvSpPr>
        <p:spPr>
          <a:xfrm>
            <a:off x="758825" y="427143"/>
            <a:ext cx="1003603" cy="977635"/>
          </a:xfrm>
          <a:prstGeom prst="rect">
            <a:avLst/>
          </a:prstGeom>
          <a:blipFill>
            <a:blip r:embed="rId3" cstate="print"/>
            <a:stretch>
              <a:fillRect/>
            </a:stretch>
          </a:blipFill>
        </p:spPr>
        <p:txBody>
          <a:bodyPr wrap="square" lIns="0" tIns="0" rIns="0" bIns="0" rtlCol="0"/>
          <a:lstStyle/>
          <a:p>
            <a:endParaRPr/>
          </a:p>
        </p:txBody>
      </p:sp>
      <p:sp>
        <p:nvSpPr>
          <p:cNvPr id="51" name="object 9"/>
          <p:cNvSpPr/>
          <p:nvPr/>
        </p:nvSpPr>
        <p:spPr>
          <a:xfrm>
            <a:off x="1686954" y="92075"/>
            <a:ext cx="305435" cy="1510665"/>
          </a:xfrm>
          <a:custGeom>
            <a:avLst/>
            <a:gdLst/>
            <a:ahLst/>
            <a:cxnLst/>
            <a:rect l="l" t="t" r="r" b="b"/>
            <a:pathLst>
              <a:path w="305435" h="1510664">
                <a:moveTo>
                  <a:pt x="304985" y="0"/>
                </a:moveTo>
                <a:lnTo>
                  <a:pt x="0" y="0"/>
                </a:lnTo>
                <a:lnTo>
                  <a:pt x="0" y="1510613"/>
                </a:lnTo>
                <a:lnTo>
                  <a:pt x="304985" y="1510613"/>
                </a:lnTo>
                <a:lnTo>
                  <a:pt x="304985" y="0"/>
                </a:lnTo>
                <a:close/>
              </a:path>
            </a:pathLst>
          </a:custGeom>
          <a:solidFill>
            <a:srgbClr val="FFFFFF"/>
          </a:solidFill>
        </p:spPr>
        <p:txBody>
          <a:bodyPr wrap="square" lIns="0" tIns="0" rIns="0" bIns="0" rtlCol="0"/>
          <a:lstStyle/>
          <a:p>
            <a:endParaRPr/>
          </a:p>
        </p:txBody>
      </p:sp>
      <p:sp>
        <p:nvSpPr>
          <p:cNvPr id="52" name="object 10"/>
          <p:cNvSpPr/>
          <p:nvPr/>
        </p:nvSpPr>
        <p:spPr>
          <a:xfrm>
            <a:off x="1678043" y="175235"/>
            <a:ext cx="168392" cy="1510613"/>
          </a:xfrm>
          <a:prstGeom prst="rect">
            <a:avLst/>
          </a:prstGeom>
          <a:blipFill>
            <a:blip r:embed="rId4" cstate="print"/>
            <a:stretch>
              <a:fillRect/>
            </a:stretch>
          </a:blipFill>
        </p:spPr>
        <p:txBody>
          <a:bodyPr wrap="square" lIns="0" tIns="0" rIns="0" bIns="0" rtlCol="0"/>
          <a:lstStyle/>
          <a:p>
            <a:endParaRPr/>
          </a:p>
        </p:txBody>
      </p:sp>
      <p:sp>
        <p:nvSpPr>
          <p:cNvPr id="53" name="object 11"/>
          <p:cNvSpPr/>
          <p:nvPr/>
        </p:nvSpPr>
        <p:spPr>
          <a:xfrm>
            <a:off x="1762250" y="175235"/>
            <a:ext cx="305435" cy="1510665"/>
          </a:xfrm>
          <a:custGeom>
            <a:avLst/>
            <a:gdLst/>
            <a:ahLst/>
            <a:cxnLst/>
            <a:rect l="l" t="t" r="r" b="b"/>
            <a:pathLst>
              <a:path w="305435" h="1510664">
                <a:moveTo>
                  <a:pt x="304985" y="0"/>
                </a:moveTo>
                <a:lnTo>
                  <a:pt x="0" y="0"/>
                </a:lnTo>
                <a:lnTo>
                  <a:pt x="0" y="1510613"/>
                </a:lnTo>
                <a:lnTo>
                  <a:pt x="304985" y="1510613"/>
                </a:lnTo>
                <a:lnTo>
                  <a:pt x="304985" y="0"/>
                </a:lnTo>
                <a:close/>
              </a:path>
            </a:pathLst>
          </a:custGeom>
          <a:solidFill>
            <a:srgbClr val="FFFFFF"/>
          </a:solidFill>
        </p:spPr>
        <p:txBody>
          <a:bodyPr wrap="square" lIns="0" tIns="0" rIns="0" bIns="0" rtlCol="0"/>
          <a:lstStyle/>
          <a:p>
            <a:endParaRPr/>
          </a:p>
        </p:txBody>
      </p:sp>
      <p:grpSp>
        <p:nvGrpSpPr>
          <p:cNvPr id="12" name="Grupo 11">
            <a:extLst>
              <a:ext uri="{FF2B5EF4-FFF2-40B4-BE49-F238E27FC236}">
                <a16:creationId xmlns:a16="http://schemas.microsoft.com/office/drawing/2014/main" xmlns="" id="{320BDB7C-F74C-45A7-8692-746814145E75}"/>
              </a:ext>
            </a:extLst>
          </p:cNvPr>
          <p:cNvGrpSpPr/>
          <p:nvPr/>
        </p:nvGrpSpPr>
        <p:grpSpPr>
          <a:xfrm>
            <a:off x="7528062" y="1356037"/>
            <a:ext cx="11738130" cy="4741578"/>
            <a:chOff x="7528062" y="1356037"/>
            <a:chExt cx="11738130" cy="4741578"/>
          </a:xfrm>
        </p:grpSpPr>
        <p:sp>
          <p:nvSpPr>
            <p:cNvPr id="61" name="Google Shape;978;p41">
              <a:extLst>
                <a:ext uri="{FF2B5EF4-FFF2-40B4-BE49-F238E27FC236}">
                  <a16:creationId xmlns:a16="http://schemas.microsoft.com/office/drawing/2014/main" xmlns="" id="{6E11A555-673C-4CA2-B999-AD0CA36F5BF4}"/>
                </a:ext>
              </a:extLst>
            </p:cNvPr>
            <p:cNvSpPr txBox="1"/>
            <p:nvPr/>
          </p:nvSpPr>
          <p:spPr>
            <a:xfrm>
              <a:off x="15341876" y="4869678"/>
              <a:ext cx="880800" cy="272971"/>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200">
                  <a:solidFill>
                    <a:schemeClr val="lt1"/>
                  </a:solidFill>
                  <a:latin typeface="Fira Sans Extra Condensed Medium"/>
                  <a:ea typeface="Fira Sans Extra Condensed Medium"/>
                  <a:cs typeface="Fira Sans Extra Condensed Medium"/>
                  <a:sym typeface="Fira Sans Extra Condensed Medium"/>
                </a:rPr>
                <a:t>50</a:t>
              </a:r>
              <a:r>
                <a:rPr lang="en-GB" sz="2000">
                  <a:solidFill>
                    <a:schemeClr val="lt1"/>
                  </a:solidFill>
                  <a:latin typeface="Fira Sans Extra Condensed"/>
                  <a:ea typeface="Fira Sans Extra Condensed"/>
                  <a:cs typeface="Fira Sans Extra Condensed"/>
                  <a:sym typeface="Fira Sans Extra Condensed"/>
                </a:rPr>
                <a:t>%</a:t>
              </a:r>
              <a:endParaRPr sz="2000">
                <a:solidFill>
                  <a:schemeClr val="lt1"/>
                </a:solidFill>
                <a:latin typeface="Poppins"/>
                <a:ea typeface="Poppins"/>
                <a:cs typeface="Poppins"/>
                <a:sym typeface="Poppins"/>
              </a:endParaRPr>
            </a:p>
          </p:txBody>
        </p:sp>
        <p:sp>
          <p:nvSpPr>
            <p:cNvPr id="65" name="Google Shape;982;p41">
              <a:extLst>
                <a:ext uri="{FF2B5EF4-FFF2-40B4-BE49-F238E27FC236}">
                  <a16:creationId xmlns:a16="http://schemas.microsoft.com/office/drawing/2014/main" xmlns="" id="{06F3FD02-A7C0-417A-B7FD-A176964A5D94}"/>
                </a:ext>
              </a:extLst>
            </p:cNvPr>
            <p:cNvSpPr txBox="1"/>
            <p:nvPr/>
          </p:nvSpPr>
          <p:spPr>
            <a:xfrm>
              <a:off x="8218085" y="2429560"/>
              <a:ext cx="880800" cy="272971"/>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200" dirty="0">
                  <a:solidFill>
                    <a:schemeClr val="lt1"/>
                  </a:solidFill>
                  <a:latin typeface="Fira Sans Extra Condensed Medium"/>
                  <a:ea typeface="Fira Sans Extra Condensed Medium"/>
                  <a:cs typeface="Fira Sans Extra Condensed Medium"/>
                  <a:sym typeface="Fira Sans Extra Condensed Medium"/>
                </a:rPr>
                <a:t>80</a:t>
              </a:r>
              <a:r>
                <a:rPr lang="en-GB" sz="2000" dirty="0">
                  <a:solidFill>
                    <a:schemeClr val="lt1"/>
                  </a:solidFill>
                  <a:latin typeface="Fira Sans Extra Condensed"/>
                  <a:ea typeface="Fira Sans Extra Condensed"/>
                  <a:cs typeface="Fira Sans Extra Condensed"/>
                  <a:sym typeface="Fira Sans Extra Condensed"/>
                </a:rPr>
                <a:t>%</a:t>
              </a:r>
              <a:endParaRPr sz="2000" dirty="0">
                <a:solidFill>
                  <a:schemeClr val="lt1"/>
                </a:solidFill>
                <a:latin typeface="Poppins"/>
                <a:ea typeface="Poppins"/>
                <a:cs typeface="Poppins"/>
                <a:sym typeface="Poppins"/>
              </a:endParaRPr>
            </a:p>
          </p:txBody>
        </p:sp>
        <p:grpSp>
          <p:nvGrpSpPr>
            <p:cNvPr id="85" name="Google Shape;966;p41">
              <a:extLst>
                <a:ext uri="{FF2B5EF4-FFF2-40B4-BE49-F238E27FC236}">
                  <a16:creationId xmlns:a16="http://schemas.microsoft.com/office/drawing/2014/main" xmlns="" id="{8815E43A-E1E3-4149-88E3-D8F90FCE9572}"/>
                </a:ext>
              </a:extLst>
            </p:cNvPr>
            <p:cNvGrpSpPr/>
            <p:nvPr/>
          </p:nvGrpSpPr>
          <p:grpSpPr>
            <a:xfrm>
              <a:off x="14452120" y="3050208"/>
              <a:ext cx="3219930" cy="1103689"/>
              <a:chOff x="2725343" y="2763325"/>
              <a:chExt cx="1464529" cy="782421"/>
            </a:xfrm>
          </p:grpSpPr>
          <p:sp>
            <p:nvSpPr>
              <p:cNvPr id="86" name="Google Shape;967;p41">
                <a:extLst>
                  <a:ext uri="{FF2B5EF4-FFF2-40B4-BE49-F238E27FC236}">
                    <a16:creationId xmlns:a16="http://schemas.microsoft.com/office/drawing/2014/main" xmlns="" id="{5D4B2B6F-108D-4068-BA61-D81D3AFB9852}"/>
                  </a:ext>
                </a:extLst>
              </p:cNvPr>
              <p:cNvSpPr/>
              <p:nvPr/>
            </p:nvSpPr>
            <p:spPr>
              <a:xfrm>
                <a:off x="2727387" y="2889738"/>
                <a:ext cx="1462485" cy="656007"/>
              </a:xfrm>
              <a:custGeom>
                <a:avLst/>
                <a:gdLst/>
                <a:ahLst/>
                <a:cxnLst/>
                <a:rect l="l" t="t" r="r" b="b"/>
                <a:pathLst>
                  <a:path w="24318" h="10908" extrusionOk="0">
                    <a:moveTo>
                      <a:pt x="0" y="0"/>
                    </a:moveTo>
                    <a:lnTo>
                      <a:pt x="0" y="8806"/>
                    </a:lnTo>
                    <a:cubicBezTo>
                      <a:pt x="0" y="9974"/>
                      <a:pt x="5437" y="10908"/>
                      <a:pt x="12142" y="10908"/>
                    </a:cubicBezTo>
                    <a:cubicBezTo>
                      <a:pt x="18880" y="10908"/>
                      <a:pt x="24317" y="9974"/>
                      <a:pt x="24317" y="8806"/>
                    </a:cubicBezTo>
                    <a:lnTo>
                      <a:pt x="24317" y="0"/>
                    </a:lnTo>
                    <a:close/>
                  </a:path>
                </a:pathLst>
              </a:custGeom>
              <a:ln/>
            </p:spPr>
            <p:style>
              <a:lnRef idx="0">
                <a:schemeClr val="accent5"/>
              </a:lnRef>
              <a:fillRef idx="3">
                <a:schemeClr val="accent5"/>
              </a:fillRef>
              <a:effectRef idx="3">
                <a:schemeClr val="accent5"/>
              </a:effectRef>
              <a:fontRef idx="minor">
                <a:schemeClr val="lt1"/>
              </a:fontRef>
            </p:style>
            <p:txBody>
              <a:bodyPr spcFirstLastPara="1" wrap="square" lIns="201008" tIns="201008" rIns="201008" bIns="201008" anchor="ctr" anchorCtr="0">
                <a:noAutofit/>
              </a:bodyPr>
              <a:lstStyle/>
              <a:p>
                <a:endParaRPr sz="3957"/>
              </a:p>
            </p:txBody>
          </p:sp>
          <p:sp>
            <p:nvSpPr>
              <p:cNvPr id="87" name="Google Shape;968;p41">
                <a:extLst>
                  <a:ext uri="{FF2B5EF4-FFF2-40B4-BE49-F238E27FC236}">
                    <a16:creationId xmlns:a16="http://schemas.microsoft.com/office/drawing/2014/main" xmlns="" id="{2AE72116-9A8B-4D4E-BB51-1629B946FAF2}"/>
                  </a:ext>
                </a:extLst>
              </p:cNvPr>
              <p:cNvSpPr/>
              <p:nvPr/>
            </p:nvSpPr>
            <p:spPr>
              <a:xfrm>
                <a:off x="2725343" y="2763325"/>
                <a:ext cx="1464529" cy="252829"/>
              </a:xfrm>
              <a:custGeom>
                <a:avLst/>
                <a:gdLst/>
                <a:ahLst/>
                <a:cxnLst/>
                <a:rect l="l" t="t" r="r" b="b"/>
                <a:pathLst>
                  <a:path w="24352" h="4204" extrusionOk="0">
                    <a:moveTo>
                      <a:pt x="12176" y="1"/>
                    </a:moveTo>
                    <a:cubicBezTo>
                      <a:pt x="5471" y="1"/>
                      <a:pt x="1" y="935"/>
                      <a:pt x="1" y="2102"/>
                    </a:cubicBezTo>
                    <a:cubicBezTo>
                      <a:pt x="1" y="3270"/>
                      <a:pt x="5471" y="4204"/>
                      <a:pt x="12176" y="4204"/>
                    </a:cubicBezTo>
                    <a:cubicBezTo>
                      <a:pt x="18914" y="4204"/>
                      <a:pt x="24351" y="3270"/>
                      <a:pt x="24351" y="2102"/>
                    </a:cubicBezTo>
                    <a:cubicBezTo>
                      <a:pt x="24351" y="935"/>
                      <a:pt x="18914" y="1"/>
                      <a:pt x="12176" y="1"/>
                    </a:cubicBezTo>
                    <a:close/>
                  </a:path>
                </a:pathLst>
              </a:custGeom>
              <a:ln/>
            </p:spPr>
            <p:style>
              <a:lnRef idx="0">
                <a:schemeClr val="accent5"/>
              </a:lnRef>
              <a:fillRef idx="3">
                <a:schemeClr val="accent5"/>
              </a:fillRef>
              <a:effectRef idx="3">
                <a:schemeClr val="accent5"/>
              </a:effectRef>
              <a:fontRef idx="minor">
                <a:schemeClr val="lt1"/>
              </a:fontRef>
            </p:style>
            <p:txBody>
              <a:bodyPr spcFirstLastPara="1" wrap="square" lIns="201008" tIns="201008" rIns="201008" bIns="201008" anchor="ctr" anchorCtr="0">
                <a:noAutofit/>
              </a:bodyPr>
              <a:lstStyle/>
              <a:p>
                <a:endParaRPr sz="3957"/>
              </a:p>
            </p:txBody>
          </p:sp>
        </p:grpSp>
        <p:grpSp>
          <p:nvGrpSpPr>
            <p:cNvPr id="88" name="Google Shape;969;p41">
              <a:extLst>
                <a:ext uri="{FF2B5EF4-FFF2-40B4-BE49-F238E27FC236}">
                  <a16:creationId xmlns:a16="http://schemas.microsoft.com/office/drawing/2014/main" xmlns="" id="{9C1F3A51-159C-4B0F-BC11-7986F8FB7C95}"/>
                </a:ext>
              </a:extLst>
            </p:cNvPr>
            <p:cNvGrpSpPr/>
            <p:nvPr/>
          </p:nvGrpSpPr>
          <p:grpSpPr>
            <a:xfrm>
              <a:off x="8329857" y="2373524"/>
              <a:ext cx="3219798" cy="1894085"/>
              <a:chOff x="4189881" y="2072324"/>
              <a:chExt cx="1464469" cy="884779"/>
            </a:xfrm>
          </p:grpSpPr>
          <p:sp>
            <p:nvSpPr>
              <p:cNvPr id="100" name="Google Shape;970;p41">
                <a:extLst>
                  <a:ext uri="{FF2B5EF4-FFF2-40B4-BE49-F238E27FC236}">
                    <a16:creationId xmlns:a16="http://schemas.microsoft.com/office/drawing/2014/main" xmlns="" id="{E3982208-094B-4977-AE45-7AD98DCBF9A6}"/>
                  </a:ext>
                </a:extLst>
              </p:cNvPr>
              <p:cNvSpPr/>
              <p:nvPr/>
            </p:nvSpPr>
            <p:spPr>
              <a:xfrm>
                <a:off x="4191866" y="2200722"/>
                <a:ext cx="1462485" cy="756381"/>
              </a:xfrm>
              <a:custGeom>
                <a:avLst/>
                <a:gdLst/>
                <a:ahLst/>
                <a:cxnLst/>
                <a:rect l="l" t="t" r="r" b="b"/>
                <a:pathLst>
                  <a:path w="24318" h="12577" extrusionOk="0">
                    <a:moveTo>
                      <a:pt x="1" y="0"/>
                    </a:moveTo>
                    <a:lnTo>
                      <a:pt x="1" y="10475"/>
                    </a:lnTo>
                    <a:cubicBezTo>
                      <a:pt x="1" y="11642"/>
                      <a:pt x="5438" y="12576"/>
                      <a:pt x="12143" y="12576"/>
                    </a:cubicBezTo>
                    <a:cubicBezTo>
                      <a:pt x="18881" y="12576"/>
                      <a:pt x="24318" y="11642"/>
                      <a:pt x="24318" y="10475"/>
                    </a:cubicBezTo>
                    <a:lnTo>
                      <a:pt x="24318" y="0"/>
                    </a:lnTo>
                    <a:close/>
                  </a:path>
                </a:pathLst>
              </a:custGeom>
              <a:ln/>
            </p:spPr>
            <p:style>
              <a:lnRef idx="0">
                <a:schemeClr val="accent1"/>
              </a:lnRef>
              <a:fillRef idx="3">
                <a:schemeClr val="accent1"/>
              </a:fillRef>
              <a:effectRef idx="3">
                <a:schemeClr val="accent1"/>
              </a:effectRef>
              <a:fontRef idx="minor">
                <a:schemeClr val="lt1"/>
              </a:fontRef>
            </p:style>
            <p:txBody>
              <a:bodyPr spcFirstLastPara="1" wrap="square" lIns="201008" tIns="201008" rIns="201008" bIns="201008" anchor="ctr" anchorCtr="0">
                <a:noAutofit/>
              </a:bodyPr>
              <a:lstStyle/>
              <a:p>
                <a:endParaRPr sz="3957"/>
              </a:p>
            </p:txBody>
          </p:sp>
          <p:sp>
            <p:nvSpPr>
              <p:cNvPr id="101" name="Google Shape;971;p41">
                <a:extLst>
                  <a:ext uri="{FF2B5EF4-FFF2-40B4-BE49-F238E27FC236}">
                    <a16:creationId xmlns:a16="http://schemas.microsoft.com/office/drawing/2014/main" xmlns="" id="{938AA982-E1E7-451D-85AC-7DA5D7CE5415}"/>
                  </a:ext>
                </a:extLst>
              </p:cNvPr>
              <p:cNvSpPr/>
              <p:nvPr/>
            </p:nvSpPr>
            <p:spPr>
              <a:xfrm>
                <a:off x="4189881" y="2072324"/>
                <a:ext cx="1464469" cy="254813"/>
              </a:xfrm>
              <a:custGeom>
                <a:avLst/>
                <a:gdLst/>
                <a:ahLst/>
                <a:cxnLst/>
                <a:rect l="l" t="t" r="r" b="b"/>
                <a:pathLst>
                  <a:path w="24351" h="4237" extrusionOk="0">
                    <a:moveTo>
                      <a:pt x="12176" y="1"/>
                    </a:moveTo>
                    <a:cubicBezTo>
                      <a:pt x="5471" y="1"/>
                      <a:pt x="0" y="968"/>
                      <a:pt x="0" y="2135"/>
                    </a:cubicBezTo>
                    <a:cubicBezTo>
                      <a:pt x="0" y="3303"/>
                      <a:pt x="5471" y="4237"/>
                      <a:pt x="12176" y="4237"/>
                    </a:cubicBezTo>
                    <a:cubicBezTo>
                      <a:pt x="18914" y="4237"/>
                      <a:pt x="24351" y="3303"/>
                      <a:pt x="24351" y="2135"/>
                    </a:cubicBezTo>
                    <a:cubicBezTo>
                      <a:pt x="24351" y="968"/>
                      <a:pt x="18914" y="1"/>
                      <a:pt x="12176" y="1"/>
                    </a:cubicBezTo>
                    <a:close/>
                  </a:path>
                </a:pathLst>
              </a:custGeom>
              <a:ln/>
            </p:spPr>
            <p:style>
              <a:lnRef idx="0">
                <a:schemeClr val="accent1"/>
              </a:lnRef>
              <a:fillRef idx="3">
                <a:schemeClr val="accent1"/>
              </a:fillRef>
              <a:effectRef idx="3">
                <a:schemeClr val="accent1"/>
              </a:effectRef>
              <a:fontRef idx="minor">
                <a:schemeClr val="lt1"/>
              </a:fontRef>
            </p:style>
            <p:txBody>
              <a:bodyPr spcFirstLastPara="1" wrap="square" lIns="201008" tIns="201008" rIns="201008" bIns="201008" anchor="ctr" anchorCtr="0">
                <a:noAutofit/>
              </a:bodyPr>
              <a:lstStyle/>
              <a:p>
                <a:endParaRPr sz="3957"/>
              </a:p>
            </p:txBody>
          </p:sp>
        </p:grpSp>
        <p:sp>
          <p:nvSpPr>
            <p:cNvPr id="103" name="Google Shape;979;p41">
              <a:extLst>
                <a:ext uri="{FF2B5EF4-FFF2-40B4-BE49-F238E27FC236}">
                  <a16:creationId xmlns:a16="http://schemas.microsoft.com/office/drawing/2014/main" xmlns="" id="{6BE81088-921A-41CA-AF61-E71E04AF1DB6}"/>
                </a:ext>
              </a:extLst>
            </p:cNvPr>
            <p:cNvSpPr/>
            <p:nvPr/>
          </p:nvSpPr>
          <p:spPr>
            <a:xfrm>
              <a:off x="15048696" y="2065210"/>
              <a:ext cx="2078545" cy="918394"/>
            </a:xfrm>
            <a:custGeom>
              <a:avLst/>
              <a:gdLst/>
              <a:ahLst/>
              <a:cxnLst/>
              <a:rect l="l" t="t" r="r" b="b"/>
              <a:pathLst>
                <a:path w="12210" h="6172" extrusionOk="0">
                  <a:moveTo>
                    <a:pt x="1" y="1"/>
                  </a:moveTo>
                  <a:lnTo>
                    <a:pt x="1" y="5305"/>
                  </a:lnTo>
                  <a:lnTo>
                    <a:pt x="5571" y="5305"/>
                  </a:lnTo>
                  <a:lnTo>
                    <a:pt x="6105" y="6172"/>
                  </a:lnTo>
                  <a:lnTo>
                    <a:pt x="6672" y="5305"/>
                  </a:lnTo>
                  <a:lnTo>
                    <a:pt x="12209" y="5305"/>
                  </a:lnTo>
                  <a:lnTo>
                    <a:pt x="12209" y="1"/>
                  </a:lnTo>
                  <a:close/>
                </a:path>
              </a:pathLst>
            </a:custGeom>
            <a:solidFill>
              <a:schemeClr val="accent5"/>
            </a:solidFill>
            <a:ln>
              <a:noFill/>
            </a:ln>
          </p:spPr>
          <p:txBody>
            <a:bodyPr spcFirstLastPara="1" wrap="square" lIns="201008" tIns="201008" rIns="201008" bIns="201008" anchor="ctr" anchorCtr="0">
              <a:noAutofit/>
            </a:bodyPr>
            <a:lstStyle/>
            <a:p>
              <a:endParaRPr sz="3957"/>
            </a:p>
          </p:txBody>
        </p:sp>
        <p:sp>
          <p:nvSpPr>
            <p:cNvPr id="104" name="Google Shape;980;p41">
              <a:extLst>
                <a:ext uri="{FF2B5EF4-FFF2-40B4-BE49-F238E27FC236}">
                  <a16:creationId xmlns:a16="http://schemas.microsoft.com/office/drawing/2014/main" xmlns="" id="{4C9E790B-30C0-49BB-A254-E3A71E16C365}"/>
                </a:ext>
              </a:extLst>
            </p:cNvPr>
            <p:cNvSpPr txBox="1"/>
            <p:nvPr/>
          </p:nvSpPr>
          <p:spPr>
            <a:xfrm>
              <a:off x="15184109" y="2107578"/>
              <a:ext cx="1936537" cy="600158"/>
            </a:xfrm>
            <a:prstGeom prst="rect">
              <a:avLst/>
            </a:prstGeom>
            <a:noFill/>
            <a:ln/>
          </p:spPr>
          <p:style>
            <a:lnRef idx="0">
              <a:schemeClr val="accent5"/>
            </a:lnRef>
            <a:fillRef idx="3">
              <a:schemeClr val="accent5"/>
            </a:fillRef>
            <a:effectRef idx="3">
              <a:schemeClr val="accent5"/>
            </a:effectRef>
            <a:fontRef idx="minor">
              <a:schemeClr val="lt1"/>
            </a:fontRef>
          </p:style>
          <p:txBody>
            <a:bodyPr spcFirstLastPara="1" wrap="square" lIns="201008" tIns="201008" rIns="201008" bIns="201008" anchor="ctr" anchorCtr="0">
              <a:noAutofit/>
            </a:bodyPr>
            <a:lstStyle/>
            <a:p>
              <a:pPr algn="ctr"/>
              <a:r>
                <a:rPr lang="en-GB" sz="4837" dirty="0">
                  <a:solidFill>
                    <a:schemeClr val="lt1"/>
                  </a:solidFill>
                  <a:latin typeface="Fira Sans Extra Condensed Medium"/>
                  <a:ea typeface="Fira Sans Extra Condensed Medium"/>
                  <a:cs typeface="Fira Sans Extra Condensed Medium"/>
                  <a:sym typeface="Fira Sans Extra Condensed Medium"/>
                </a:rPr>
                <a:t>2.2</a:t>
              </a:r>
              <a:endParaRPr sz="4397" dirty="0">
                <a:solidFill>
                  <a:schemeClr val="lt1"/>
                </a:solidFill>
                <a:latin typeface="Poppins"/>
                <a:ea typeface="Poppins"/>
                <a:cs typeface="Poppins"/>
                <a:sym typeface="Poppins"/>
              </a:endParaRPr>
            </a:p>
          </p:txBody>
        </p:sp>
        <p:sp>
          <p:nvSpPr>
            <p:cNvPr id="105" name="Google Shape;981;p41">
              <a:extLst>
                <a:ext uri="{FF2B5EF4-FFF2-40B4-BE49-F238E27FC236}">
                  <a16:creationId xmlns:a16="http://schemas.microsoft.com/office/drawing/2014/main" xmlns="" id="{EC541F81-FF1A-4587-B8A5-3FCC12011426}"/>
                </a:ext>
              </a:extLst>
            </p:cNvPr>
            <p:cNvSpPr/>
            <p:nvPr/>
          </p:nvSpPr>
          <p:spPr>
            <a:xfrm>
              <a:off x="8900583" y="1356037"/>
              <a:ext cx="2078545" cy="918394"/>
            </a:xfrm>
            <a:custGeom>
              <a:avLst/>
              <a:gdLst/>
              <a:ahLst/>
              <a:cxnLst/>
              <a:rect l="l" t="t" r="r" b="b"/>
              <a:pathLst>
                <a:path w="12210" h="6172" extrusionOk="0">
                  <a:moveTo>
                    <a:pt x="1" y="1"/>
                  </a:moveTo>
                  <a:lnTo>
                    <a:pt x="1" y="5305"/>
                  </a:lnTo>
                  <a:lnTo>
                    <a:pt x="5571" y="5305"/>
                  </a:lnTo>
                  <a:lnTo>
                    <a:pt x="6105" y="6172"/>
                  </a:lnTo>
                  <a:lnTo>
                    <a:pt x="6672" y="5305"/>
                  </a:lnTo>
                  <a:lnTo>
                    <a:pt x="12209" y="5305"/>
                  </a:lnTo>
                  <a:lnTo>
                    <a:pt x="12209" y="1"/>
                  </a:lnTo>
                  <a:close/>
                </a:path>
              </a:pathLst>
            </a:custGeom>
            <a:ln/>
          </p:spPr>
          <p:style>
            <a:lnRef idx="0">
              <a:schemeClr val="accent1"/>
            </a:lnRef>
            <a:fillRef idx="3">
              <a:schemeClr val="accent1"/>
            </a:fillRef>
            <a:effectRef idx="3">
              <a:schemeClr val="accent1"/>
            </a:effectRef>
            <a:fontRef idx="minor">
              <a:schemeClr val="lt1"/>
            </a:fontRef>
          </p:style>
          <p:txBody>
            <a:bodyPr spcFirstLastPara="1" wrap="square" lIns="201008" tIns="201008" rIns="201008" bIns="201008" anchor="ctr" anchorCtr="0">
              <a:noAutofit/>
            </a:bodyPr>
            <a:lstStyle/>
            <a:p>
              <a:endParaRPr sz="3957"/>
            </a:p>
          </p:txBody>
        </p:sp>
        <p:sp>
          <p:nvSpPr>
            <p:cNvPr id="106" name="Google Shape;982;p41">
              <a:extLst>
                <a:ext uri="{FF2B5EF4-FFF2-40B4-BE49-F238E27FC236}">
                  <a16:creationId xmlns:a16="http://schemas.microsoft.com/office/drawing/2014/main" xmlns="" id="{207E3B64-4203-452B-8A45-EAC5ADA1967B}"/>
                </a:ext>
              </a:extLst>
            </p:cNvPr>
            <p:cNvSpPr txBox="1"/>
            <p:nvPr/>
          </p:nvSpPr>
          <p:spPr>
            <a:xfrm>
              <a:off x="8971595" y="1455129"/>
              <a:ext cx="1936537" cy="600158"/>
            </a:xfrm>
            <a:prstGeom prst="rect">
              <a:avLst/>
            </a:prstGeom>
            <a:noFill/>
            <a:ln>
              <a:noFill/>
            </a:ln>
          </p:spPr>
          <p:txBody>
            <a:bodyPr spcFirstLastPara="1" wrap="square" lIns="201008" tIns="201008" rIns="201008" bIns="201008" anchor="ctr" anchorCtr="0">
              <a:noAutofit/>
            </a:bodyPr>
            <a:lstStyle/>
            <a:p>
              <a:pPr algn="ctr"/>
              <a:r>
                <a:rPr lang="en-GB" sz="4397" dirty="0">
                  <a:solidFill>
                    <a:schemeClr val="lt1"/>
                  </a:solidFill>
                  <a:latin typeface="Fira Sans Extra Condensed"/>
                  <a:ea typeface="Fira Sans Extra Condensed"/>
                  <a:cs typeface="Fira Sans Extra Condensed"/>
                  <a:sym typeface="Fira Sans Extra Condensed"/>
                </a:rPr>
                <a:t>2.7</a:t>
              </a:r>
              <a:endParaRPr sz="4397" dirty="0">
                <a:solidFill>
                  <a:schemeClr val="lt1"/>
                </a:solidFill>
                <a:latin typeface="Poppins"/>
                <a:ea typeface="Poppins"/>
                <a:cs typeface="Poppins"/>
                <a:sym typeface="Poppins"/>
              </a:endParaRPr>
            </a:p>
          </p:txBody>
        </p:sp>
        <p:sp>
          <p:nvSpPr>
            <p:cNvPr id="107" name="4 Rectángulo">
              <a:extLst>
                <a:ext uri="{FF2B5EF4-FFF2-40B4-BE49-F238E27FC236}">
                  <a16:creationId xmlns:a16="http://schemas.microsoft.com/office/drawing/2014/main" xmlns="" id="{EADCEE2B-2465-40D0-9F7F-FFDFAE6D184D}"/>
                </a:ext>
              </a:extLst>
            </p:cNvPr>
            <p:cNvSpPr/>
            <p:nvPr/>
          </p:nvSpPr>
          <p:spPr>
            <a:xfrm>
              <a:off x="12947489" y="4158623"/>
              <a:ext cx="6318703" cy="1938992"/>
            </a:xfrm>
            <a:prstGeom prst="rect">
              <a:avLst/>
            </a:prstGeom>
          </p:spPr>
          <p:txBody>
            <a:bodyPr wrap="square">
              <a:spAutoFit/>
            </a:bodyPr>
            <a:lstStyle/>
            <a:p>
              <a:pPr algn="ctr"/>
              <a:r>
                <a:rPr lang="es-CO" sz="4400" b="1" dirty="0">
                  <a:solidFill>
                    <a:srgbClr val="1C4583"/>
                  </a:solidFill>
                  <a:cs typeface="Arial"/>
                </a:rPr>
                <a:t>Tutelas </a:t>
              </a:r>
              <a:r>
                <a:rPr lang="es-ES" sz="4400" b="1" dirty="0">
                  <a:solidFill>
                    <a:srgbClr val="1C4583"/>
                  </a:solidFill>
                  <a:cs typeface="Arial"/>
                </a:rPr>
                <a:t>2020</a:t>
              </a:r>
            </a:p>
            <a:p>
              <a:pPr algn="ctr"/>
              <a:r>
                <a:rPr lang="es-ES" sz="3200" b="1" dirty="0">
                  <a:solidFill>
                    <a:srgbClr val="1C4583"/>
                  </a:solidFill>
                  <a:cs typeface="Arial"/>
                </a:rPr>
                <a:t>Tasa x mil</a:t>
              </a:r>
              <a:endParaRPr lang="es-ES" sz="4800" b="1" dirty="0">
                <a:solidFill>
                  <a:srgbClr val="1C4583"/>
                </a:solidFill>
                <a:cs typeface="Arial"/>
              </a:endParaRPr>
            </a:p>
            <a:p>
              <a:pPr algn="ctr"/>
              <a:endParaRPr lang="es-ES" sz="4400" b="1" dirty="0">
                <a:solidFill>
                  <a:srgbClr val="1C4583"/>
                </a:solidFill>
                <a:cs typeface="Arial"/>
              </a:endParaRPr>
            </a:p>
          </p:txBody>
        </p:sp>
        <p:sp>
          <p:nvSpPr>
            <p:cNvPr id="108" name="4 Rectángulo">
              <a:extLst>
                <a:ext uri="{FF2B5EF4-FFF2-40B4-BE49-F238E27FC236}">
                  <a16:creationId xmlns:a16="http://schemas.microsoft.com/office/drawing/2014/main" xmlns="" id="{D7770F1E-1051-461F-96A9-F883C87A131E}"/>
                </a:ext>
              </a:extLst>
            </p:cNvPr>
            <p:cNvSpPr/>
            <p:nvPr/>
          </p:nvSpPr>
          <p:spPr>
            <a:xfrm>
              <a:off x="7528062" y="4204678"/>
              <a:ext cx="5105400" cy="1261884"/>
            </a:xfrm>
            <a:prstGeom prst="rect">
              <a:avLst/>
            </a:prstGeom>
          </p:spPr>
          <p:txBody>
            <a:bodyPr wrap="square">
              <a:spAutoFit/>
            </a:bodyPr>
            <a:lstStyle/>
            <a:p>
              <a:pPr algn="ctr"/>
              <a:r>
                <a:rPr lang="es-CO" sz="4400" b="1" dirty="0">
                  <a:solidFill>
                    <a:srgbClr val="1C4583"/>
                  </a:solidFill>
                  <a:cs typeface="Arial"/>
                </a:rPr>
                <a:t>Tutelas </a:t>
              </a:r>
              <a:r>
                <a:rPr lang="es-ES" sz="4400" b="1" dirty="0">
                  <a:solidFill>
                    <a:srgbClr val="1C4583"/>
                  </a:solidFill>
                  <a:cs typeface="Arial"/>
                </a:rPr>
                <a:t>2019</a:t>
              </a:r>
            </a:p>
            <a:p>
              <a:pPr algn="ctr"/>
              <a:r>
                <a:rPr lang="es-ES" sz="3200" b="1" dirty="0">
                  <a:solidFill>
                    <a:srgbClr val="1C4583"/>
                  </a:solidFill>
                  <a:cs typeface="Arial"/>
                </a:rPr>
                <a:t>Tasa x mil</a:t>
              </a:r>
              <a:endParaRPr lang="es-ES" sz="4800" b="1" dirty="0">
                <a:solidFill>
                  <a:srgbClr val="1C4583"/>
                </a:solidFill>
                <a:cs typeface="Arial"/>
              </a:endParaRPr>
            </a:p>
          </p:txBody>
        </p:sp>
      </p:grpSp>
      <p:cxnSp>
        <p:nvCxnSpPr>
          <p:cNvPr id="10" name="Conector recto 9">
            <a:extLst>
              <a:ext uri="{FF2B5EF4-FFF2-40B4-BE49-F238E27FC236}">
                <a16:creationId xmlns:a16="http://schemas.microsoft.com/office/drawing/2014/main" xmlns="" id="{3FA43BC7-9827-4966-8F0A-189761397A70}"/>
              </a:ext>
            </a:extLst>
          </p:cNvPr>
          <p:cNvCxnSpPr>
            <a:cxnSpLocks/>
          </p:cNvCxnSpPr>
          <p:nvPr/>
        </p:nvCxnSpPr>
        <p:spPr>
          <a:xfrm>
            <a:off x="7613650" y="2359464"/>
            <a:ext cx="0" cy="3043191"/>
          </a:xfrm>
          <a:prstGeom prst="line">
            <a:avLst/>
          </a:pr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nvGrpSpPr>
          <p:cNvPr id="157" name="Google Shape;2957;p36">
            <a:extLst>
              <a:ext uri="{FF2B5EF4-FFF2-40B4-BE49-F238E27FC236}">
                <a16:creationId xmlns:a16="http://schemas.microsoft.com/office/drawing/2014/main" xmlns="" id="{398E8E2C-8505-4E06-986A-43C331C1E339}"/>
              </a:ext>
            </a:extLst>
          </p:cNvPr>
          <p:cNvGrpSpPr/>
          <p:nvPr/>
        </p:nvGrpSpPr>
        <p:grpSpPr>
          <a:xfrm>
            <a:off x="2098071" y="2514965"/>
            <a:ext cx="5035787" cy="2354713"/>
            <a:chOff x="1068400" y="3490575"/>
            <a:chExt cx="2081100" cy="1071000"/>
          </a:xfrm>
        </p:grpSpPr>
        <p:sp>
          <p:nvSpPr>
            <p:cNvPr id="158" name="Google Shape;2958;p36">
              <a:extLst>
                <a:ext uri="{FF2B5EF4-FFF2-40B4-BE49-F238E27FC236}">
                  <a16:creationId xmlns:a16="http://schemas.microsoft.com/office/drawing/2014/main" xmlns="" id="{624B4526-14AB-43E7-A268-AAEDBAAB5BBE}"/>
                </a:ext>
              </a:extLst>
            </p:cNvPr>
            <p:cNvSpPr/>
            <p:nvPr/>
          </p:nvSpPr>
          <p:spPr>
            <a:xfrm>
              <a:off x="1068400" y="3490575"/>
              <a:ext cx="2081100" cy="1071000"/>
            </a:xfrm>
            <a:prstGeom prst="rect">
              <a:avLst/>
            </a:prstGeom>
            <a:solidFill>
              <a:schemeClr val="accent1">
                <a:lumMod val="50000"/>
              </a:schemeClr>
            </a:solidFill>
            <a:ln>
              <a:noFill/>
            </a:ln>
          </p:spPr>
          <p:txBody>
            <a:bodyPr spcFirstLastPara="1" wrap="square" lIns="201008" tIns="201008" rIns="201008" bIns="201008" anchor="ctr" anchorCtr="0">
              <a:noAutofit/>
            </a:bodyPr>
            <a:lstStyle/>
            <a:p>
              <a:endParaRPr sz="3957" dirty="0">
                <a:solidFill>
                  <a:schemeClr val="bg1"/>
                </a:solidFill>
              </a:endParaRPr>
            </a:p>
          </p:txBody>
        </p:sp>
        <p:grpSp>
          <p:nvGrpSpPr>
            <p:cNvPr id="159" name="Google Shape;2959;p36">
              <a:extLst>
                <a:ext uri="{FF2B5EF4-FFF2-40B4-BE49-F238E27FC236}">
                  <a16:creationId xmlns:a16="http://schemas.microsoft.com/office/drawing/2014/main" xmlns="" id="{CF441D47-6CC5-4572-8E99-7007D6CE90CF}"/>
                </a:ext>
              </a:extLst>
            </p:cNvPr>
            <p:cNvGrpSpPr/>
            <p:nvPr/>
          </p:nvGrpSpPr>
          <p:grpSpPr>
            <a:xfrm>
              <a:off x="1840579" y="3625315"/>
              <a:ext cx="1259716" cy="758488"/>
              <a:chOff x="1459579" y="3625315"/>
              <a:chExt cx="1259716" cy="758488"/>
            </a:xfrm>
          </p:grpSpPr>
          <p:sp>
            <p:nvSpPr>
              <p:cNvPr id="170" name="Google Shape;2960;p36">
                <a:extLst>
                  <a:ext uri="{FF2B5EF4-FFF2-40B4-BE49-F238E27FC236}">
                    <a16:creationId xmlns:a16="http://schemas.microsoft.com/office/drawing/2014/main" xmlns="" id="{56E6810B-CC0B-420E-B96B-34751198F874}"/>
                  </a:ext>
                </a:extLst>
              </p:cNvPr>
              <p:cNvSpPr txBox="1"/>
              <p:nvPr/>
            </p:nvSpPr>
            <p:spPr>
              <a:xfrm>
                <a:off x="1498595" y="3947303"/>
                <a:ext cx="1220700" cy="436500"/>
              </a:xfrm>
              <a:prstGeom prst="rect">
                <a:avLst/>
              </a:prstGeom>
              <a:noFill/>
              <a:ln>
                <a:noFill/>
              </a:ln>
            </p:spPr>
            <p:txBody>
              <a:bodyPr spcFirstLastPara="1" wrap="square" lIns="201008" tIns="201008" rIns="201008" bIns="201008" anchor="ctr" anchorCtr="0">
                <a:noAutofit/>
              </a:bodyPr>
              <a:lstStyle/>
              <a:p>
                <a:r>
                  <a:rPr lang="es-ES" sz="2418" dirty="0">
                    <a:solidFill>
                      <a:schemeClr val="bg1"/>
                    </a:solidFill>
                    <a:latin typeface="Roboto"/>
                    <a:ea typeface="Roboto"/>
                    <a:cs typeface="Roboto"/>
                    <a:sym typeface="Roboto"/>
                  </a:rPr>
                  <a:t>D</a:t>
                </a:r>
                <a:r>
                  <a:rPr lang="es-CO" sz="2418" dirty="0">
                    <a:solidFill>
                      <a:schemeClr val="bg1"/>
                    </a:solidFill>
                    <a:latin typeface="Roboto"/>
                    <a:ea typeface="Roboto"/>
                    <a:cs typeface="Roboto"/>
                    <a:sym typeface="Roboto"/>
                  </a:rPr>
                  <a:t>isminución de Fallos de Tutela para el año 2020</a:t>
                </a:r>
              </a:p>
            </p:txBody>
          </p:sp>
          <p:sp>
            <p:nvSpPr>
              <p:cNvPr id="171" name="Google Shape;2961;p36">
                <a:extLst>
                  <a:ext uri="{FF2B5EF4-FFF2-40B4-BE49-F238E27FC236}">
                    <a16:creationId xmlns:a16="http://schemas.microsoft.com/office/drawing/2014/main" xmlns="" id="{66885258-19F7-48E1-A4FD-7D3DF2FE186C}"/>
                  </a:ext>
                </a:extLst>
              </p:cNvPr>
              <p:cNvSpPr txBox="1"/>
              <p:nvPr/>
            </p:nvSpPr>
            <p:spPr>
              <a:xfrm>
                <a:off x="1459579" y="3625315"/>
                <a:ext cx="1220700" cy="246900"/>
              </a:xfrm>
              <a:prstGeom prst="rect">
                <a:avLst/>
              </a:prstGeom>
              <a:noFill/>
              <a:ln>
                <a:noFill/>
              </a:ln>
            </p:spPr>
            <p:txBody>
              <a:bodyPr spcFirstLastPara="1" wrap="square" lIns="201008" tIns="201008" rIns="201008" bIns="201008" anchor="ctr" anchorCtr="0">
                <a:noAutofit/>
              </a:bodyPr>
              <a:lstStyle/>
              <a:p>
                <a:r>
                  <a:rPr lang="en" sz="6000" dirty="0">
                    <a:solidFill>
                      <a:schemeClr val="bg1"/>
                    </a:solidFill>
                    <a:latin typeface="Fira Sans Extra Condensed SemiBold"/>
                    <a:ea typeface="Fira Sans Extra Condensed SemiBold"/>
                    <a:cs typeface="Fira Sans Extra Condensed SemiBold"/>
                    <a:sym typeface="Fira Sans Extra Condensed SemiBold"/>
                  </a:rPr>
                  <a:t>20%</a:t>
                </a:r>
              </a:p>
            </p:txBody>
          </p:sp>
        </p:grpSp>
        <p:cxnSp>
          <p:nvCxnSpPr>
            <p:cNvPr id="160" name="Google Shape;2962;p36">
              <a:extLst>
                <a:ext uri="{FF2B5EF4-FFF2-40B4-BE49-F238E27FC236}">
                  <a16:creationId xmlns:a16="http://schemas.microsoft.com/office/drawing/2014/main" xmlns="" id="{1634FD18-914F-42FA-ADE5-36AA4226E897}"/>
                </a:ext>
              </a:extLst>
            </p:cNvPr>
            <p:cNvCxnSpPr/>
            <p:nvPr/>
          </p:nvCxnSpPr>
          <p:spPr>
            <a:xfrm>
              <a:off x="1820648" y="3715850"/>
              <a:ext cx="0" cy="625200"/>
            </a:xfrm>
            <a:prstGeom prst="straightConnector1">
              <a:avLst/>
            </a:prstGeom>
            <a:noFill/>
            <a:ln w="28575" cap="flat" cmpd="sng">
              <a:solidFill>
                <a:srgbClr val="FFFFFF"/>
              </a:solidFill>
              <a:prstDash val="solid"/>
              <a:round/>
              <a:headEnd type="none" w="med" len="med"/>
              <a:tailEnd type="none" w="med" len="med"/>
            </a:ln>
          </p:spPr>
        </p:cxnSp>
        <p:sp>
          <p:nvSpPr>
            <p:cNvPr id="163" name="Google Shape;2965;p36">
              <a:extLst>
                <a:ext uri="{FF2B5EF4-FFF2-40B4-BE49-F238E27FC236}">
                  <a16:creationId xmlns:a16="http://schemas.microsoft.com/office/drawing/2014/main" xmlns="" id="{1633D16E-5576-42EC-AB89-91D86190D029}"/>
                </a:ext>
              </a:extLst>
            </p:cNvPr>
            <p:cNvSpPr/>
            <p:nvPr/>
          </p:nvSpPr>
          <p:spPr>
            <a:xfrm>
              <a:off x="1427599" y="4115169"/>
              <a:ext cx="18" cy="18"/>
            </a:xfrm>
            <a:custGeom>
              <a:avLst/>
              <a:gdLst/>
              <a:ahLst/>
              <a:cxnLst/>
              <a:rect l="l" t="t" r="r" b="b"/>
              <a:pathLst>
                <a:path w="1" h="1" extrusionOk="0">
                  <a:moveTo>
                    <a:pt x="1" y="0"/>
                  </a:moveTo>
                  <a:close/>
                </a:path>
              </a:pathLst>
            </a:custGeom>
            <a:solidFill>
              <a:srgbClr val="FFFFFF"/>
            </a:solidFill>
            <a:ln>
              <a:noFill/>
            </a:ln>
          </p:spPr>
          <p:txBody>
            <a:bodyPr spcFirstLastPara="1" wrap="square" lIns="201008" tIns="201008" rIns="201008" bIns="201008" anchor="ctr" anchorCtr="0">
              <a:noAutofit/>
            </a:bodyPr>
            <a:lstStyle/>
            <a:p>
              <a:endParaRPr sz="3957">
                <a:solidFill>
                  <a:schemeClr val="bg1"/>
                </a:solidFill>
              </a:endParaRPr>
            </a:p>
          </p:txBody>
        </p:sp>
      </p:grpSp>
      <p:cxnSp>
        <p:nvCxnSpPr>
          <p:cNvPr id="184" name="Conector recto 183">
            <a:extLst>
              <a:ext uri="{FF2B5EF4-FFF2-40B4-BE49-F238E27FC236}">
                <a16:creationId xmlns:a16="http://schemas.microsoft.com/office/drawing/2014/main" xmlns="" id="{E017C734-BF15-47DA-B028-C6DE20215351}"/>
              </a:ext>
            </a:extLst>
          </p:cNvPr>
          <p:cNvCxnSpPr>
            <a:cxnSpLocks/>
          </p:cNvCxnSpPr>
          <p:nvPr/>
        </p:nvCxnSpPr>
        <p:spPr>
          <a:xfrm flipV="1">
            <a:off x="1721911" y="5402655"/>
            <a:ext cx="17067071" cy="33830"/>
          </a:xfrm>
          <a:prstGeom prst="line">
            <a:avLst/>
          </a:pr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nvGrpSpPr>
          <p:cNvPr id="89" name="Grupo 88">
            <a:extLst>
              <a:ext uri="{FF2B5EF4-FFF2-40B4-BE49-F238E27FC236}">
                <a16:creationId xmlns:a16="http://schemas.microsoft.com/office/drawing/2014/main" xmlns="" id="{0E53A0B7-3435-4D5A-9386-7BC111F29EAD}"/>
              </a:ext>
            </a:extLst>
          </p:cNvPr>
          <p:cNvGrpSpPr/>
          <p:nvPr/>
        </p:nvGrpSpPr>
        <p:grpSpPr>
          <a:xfrm>
            <a:off x="16681450" y="0"/>
            <a:ext cx="3422649" cy="2086450"/>
            <a:chOff x="15391902" y="0"/>
            <a:chExt cx="4712197" cy="2816664"/>
          </a:xfrm>
        </p:grpSpPr>
        <p:sp>
          <p:nvSpPr>
            <p:cNvPr id="92" name="object 27">
              <a:extLst>
                <a:ext uri="{FF2B5EF4-FFF2-40B4-BE49-F238E27FC236}">
                  <a16:creationId xmlns:a16="http://schemas.microsoft.com/office/drawing/2014/main" xmlns="" id="{7A913EBA-3962-4F3E-A1AA-4A17107708CF}"/>
                </a:ext>
              </a:extLst>
            </p:cNvPr>
            <p:cNvSpPr/>
            <p:nvPr/>
          </p:nvSpPr>
          <p:spPr>
            <a:xfrm>
              <a:off x="15391902" y="0"/>
              <a:ext cx="4712197" cy="2816664"/>
            </a:xfrm>
            <a:prstGeom prst="rect">
              <a:avLst/>
            </a:prstGeom>
            <a:blipFill>
              <a:blip r:embed="rId5" cstate="print"/>
              <a:stretch>
                <a:fillRect/>
              </a:stretch>
            </a:blipFill>
          </p:spPr>
          <p:txBody>
            <a:bodyPr wrap="square" lIns="0" tIns="0" rIns="0" bIns="0" rtlCol="0"/>
            <a:lstStyle/>
            <a:p>
              <a:endParaRPr dirty="0"/>
            </a:p>
          </p:txBody>
        </p:sp>
        <p:sp>
          <p:nvSpPr>
            <p:cNvPr id="93" name="object 28">
              <a:extLst>
                <a:ext uri="{FF2B5EF4-FFF2-40B4-BE49-F238E27FC236}">
                  <a16:creationId xmlns:a16="http://schemas.microsoft.com/office/drawing/2014/main" xmlns="" id="{023887D7-1FC0-4D6C-AF02-5F1138FD445F}"/>
                </a:ext>
              </a:extLst>
            </p:cNvPr>
            <p:cNvSpPr/>
            <p:nvPr/>
          </p:nvSpPr>
          <p:spPr>
            <a:xfrm>
              <a:off x="16243583" y="962530"/>
              <a:ext cx="111253" cy="108436"/>
            </a:xfrm>
            <a:prstGeom prst="rect">
              <a:avLst/>
            </a:prstGeom>
            <a:blipFill>
              <a:blip r:embed="rId6" cstate="print"/>
              <a:stretch>
                <a:fillRect/>
              </a:stretch>
            </a:blipFill>
          </p:spPr>
          <p:txBody>
            <a:bodyPr wrap="square" lIns="0" tIns="0" rIns="0" bIns="0" rtlCol="0"/>
            <a:lstStyle/>
            <a:p>
              <a:endParaRPr dirty="0"/>
            </a:p>
          </p:txBody>
        </p:sp>
        <p:sp>
          <p:nvSpPr>
            <p:cNvPr id="94" name="object 29">
              <a:extLst>
                <a:ext uri="{FF2B5EF4-FFF2-40B4-BE49-F238E27FC236}">
                  <a16:creationId xmlns:a16="http://schemas.microsoft.com/office/drawing/2014/main" xmlns="" id="{F49618D2-11F4-43F5-A00E-86E1E04132CA}"/>
                </a:ext>
              </a:extLst>
            </p:cNvPr>
            <p:cNvSpPr/>
            <p:nvPr/>
          </p:nvSpPr>
          <p:spPr>
            <a:xfrm>
              <a:off x="16092571" y="986553"/>
              <a:ext cx="405765" cy="155575"/>
            </a:xfrm>
            <a:custGeom>
              <a:avLst/>
              <a:gdLst/>
              <a:ahLst/>
              <a:cxnLst/>
              <a:rect l="l" t="t" r="r" b="b"/>
              <a:pathLst>
                <a:path w="405765" h="155575">
                  <a:moveTo>
                    <a:pt x="25234" y="0"/>
                  </a:moveTo>
                  <a:lnTo>
                    <a:pt x="15363" y="1938"/>
                  </a:lnTo>
                  <a:lnTo>
                    <a:pt x="7347" y="7240"/>
                  </a:lnTo>
                  <a:lnTo>
                    <a:pt x="1966" y="15134"/>
                  </a:lnTo>
                  <a:lnTo>
                    <a:pt x="0" y="24847"/>
                  </a:lnTo>
                  <a:lnTo>
                    <a:pt x="0" y="30292"/>
                  </a:lnTo>
                  <a:lnTo>
                    <a:pt x="2020" y="35862"/>
                  </a:lnTo>
                  <a:lnTo>
                    <a:pt x="5853" y="40271"/>
                  </a:lnTo>
                  <a:lnTo>
                    <a:pt x="35282" y="82149"/>
                  </a:lnTo>
                  <a:lnTo>
                    <a:pt x="73951" y="116242"/>
                  </a:lnTo>
                  <a:lnTo>
                    <a:pt x="119691" y="141085"/>
                  </a:lnTo>
                  <a:lnTo>
                    <a:pt x="170329" y="155209"/>
                  </a:lnTo>
                  <a:lnTo>
                    <a:pt x="181564" y="138711"/>
                  </a:lnTo>
                  <a:lnTo>
                    <a:pt x="196758" y="125968"/>
                  </a:lnTo>
                  <a:lnTo>
                    <a:pt x="214819" y="117754"/>
                  </a:lnTo>
                  <a:lnTo>
                    <a:pt x="234652" y="114844"/>
                  </a:lnTo>
                  <a:lnTo>
                    <a:pt x="336684" y="114844"/>
                  </a:lnTo>
                  <a:lnTo>
                    <a:pt x="344953" y="108750"/>
                  </a:lnTo>
                  <a:lnTo>
                    <a:pt x="204140" y="108750"/>
                  </a:lnTo>
                  <a:lnTo>
                    <a:pt x="158204" y="102661"/>
                  </a:lnTo>
                  <a:lnTo>
                    <a:pt x="115821" y="84933"/>
                  </a:lnTo>
                  <a:lnTo>
                    <a:pt x="79024" y="56373"/>
                  </a:lnTo>
                  <a:lnTo>
                    <a:pt x="49851" y="17790"/>
                  </a:lnTo>
                  <a:lnTo>
                    <a:pt x="44711" y="9846"/>
                  </a:lnTo>
                  <a:lnTo>
                    <a:pt x="38764" y="4304"/>
                  </a:lnTo>
                  <a:lnTo>
                    <a:pt x="32207" y="1058"/>
                  </a:lnTo>
                  <a:lnTo>
                    <a:pt x="25234" y="0"/>
                  </a:lnTo>
                  <a:close/>
                </a:path>
                <a:path w="405765" h="155575">
                  <a:moveTo>
                    <a:pt x="336684" y="114844"/>
                  </a:moveTo>
                  <a:lnTo>
                    <a:pt x="234652" y="114844"/>
                  </a:lnTo>
                  <a:lnTo>
                    <a:pt x="250924" y="116738"/>
                  </a:lnTo>
                  <a:lnTo>
                    <a:pt x="266192" y="122131"/>
                  </a:lnTo>
                  <a:lnTo>
                    <a:pt x="279726" y="130592"/>
                  </a:lnTo>
                  <a:lnTo>
                    <a:pt x="290797" y="141692"/>
                  </a:lnTo>
                  <a:lnTo>
                    <a:pt x="323493" y="124564"/>
                  </a:lnTo>
                  <a:lnTo>
                    <a:pt x="336684" y="114844"/>
                  </a:lnTo>
                  <a:close/>
                </a:path>
                <a:path w="405765" h="155575">
                  <a:moveTo>
                    <a:pt x="380124" y="6345"/>
                  </a:moveTo>
                  <a:lnTo>
                    <a:pt x="371339" y="6345"/>
                  </a:lnTo>
                  <a:lnTo>
                    <a:pt x="362941" y="11025"/>
                  </a:lnTo>
                  <a:lnTo>
                    <a:pt x="358491" y="18229"/>
                  </a:lnTo>
                  <a:lnTo>
                    <a:pt x="330847" y="55308"/>
                  </a:lnTo>
                  <a:lnTo>
                    <a:pt x="294261" y="83877"/>
                  </a:lnTo>
                  <a:lnTo>
                    <a:pt x="251203" y="102251"/>
                  </a:lnTo>
                  <a:lnTo>
                    <a:pt x="204140" y="108750"/>
                  </a:lnTo>
                  <a:lnTo>
                    <a:pt x="344953" y="108750"/>
                  </a:lnTo>
                  <a:lnTo>
                    <a:pt x="353040" y="102791"/>
                  </a:lnTo>
                  <a:lnTo>
                    <a:pt x="378658" y="76657"/>
                  </a:lnTo>
                  <a:lnTo>
                    <a:pt x="399568" y="46448"/>
                  </a:lnTo>
                  <a:lnTo>
                    <a:pt x="403160" y="42113"/>
                  </a:lnTo>
                  <a:lnTo>
                    <a:pt x="405149" y="36532"/>
                  </a:lnTo>
                  <a:lnTo>
                    <a:pt x="405149" y="31025"/>
                  </a:lnTo>
                  <a:lnTo>
                    <a:pt x="403190" y="21452"/>
                  </a:lnTo>
                  <a:lnTo>
                    <a:pt x="397839" y="13604"/>
                  </a:lnTo>
                  <a:lnTo>
                    <a:pt x="389887" y="8296"/>
                  </a:lnTo>
                  <a:lnTo>
                    <a:pt x="380124" y="6345"/>
                  </a:lnTo>
                  <a:close/>
                </a:path>
              </a:pathLst>
            </a:custGeom>
            <a:solidFill>
              <a:srgbClr val="FFFFFF"/>
            </a:solidFill>
          </p:spPr>
          <p:txBody>
            <a:bodyPr wrap="square" lIns="0" tIns="0" rIns="0" bIns="0" rtlCol="0"/>
            <a:lstStyle/>
            <a:p>
              <a:endParaRPr dirty="0"/>
            </a:p>
          </p:txBody>
        </p:sp>
        <p:sp>
          <p:nvSpPr>
            <p:cNvPr id="95" name="object 30">
              <a:extLst>
                <a:ext uri="{FF2B5EF4-FFF2-40B4-BE49-F238E27FC236}">
                  <a16:creationId xmlns:a16="http://schemas.microsoft.com/office/drawing/2014/main" xmlns="" id="{58705C89-B964-4AF4-A49D-59EB49B2C654}"/>
                </a:ext>
              </a:extLst>
            </p:cNvPr>
            <p:cNvSpPr/>
            <p:nvPr/>
          </p:nvSpPr>
          <p:spPr>
            <a:xfrm>
              <a:off x="16278322" y="792962"/>
              <a:ext cx="111158" cy="108499"/>
            </a:xfrm>
            <a:prstGeom prst="rect">
              <a:avLst/>
            </a:prstGeom>
            <a:blipFill>
              <a:blip r:embed="rId7" cstate="print"/>
              <a:stretch>
                <a:fillRect/>
              </a:stretch>
            </a:blipFill>
          </p:spPr>
          <p:txBody>
            <a:bodyPr wrap="square" lIns="0" tIns="0" rIns="0" bIns="0" rtlCol="0"/>
            <a:lstStyle/>
            <a:p>
              <a:endParaRPr dirty="0"/>
            </a:p>
          </p:txBody>
        </p:sp>
        <p:sp>
          <p:nvSpPr>
            <p:cNvPr id="96" name="object 31">
              <a:extLst>
                <a:ext uri="{FF2B5EF4-FFF2-40B4-BE49-F238E27FC236}">
                  <a16:creationId xmlns:a16="http://schemas.microsoft.com/office/drawing/2014/main" xmlns="" id="{166B4FAB-6C36-49B1-8865-E29ADC088EC4}"/>
                </a:ext>
              </a:extLst>
            </p:cNvPr>
            <p:cNvSpPr/>
            <p:nvPr/>
          </p:nvSpPr>
          <p:spPr>
            <a:xfrm>
              <a:off x="16153058" y="703868"/>
              <a:ext cx="382905" cy="296545"/>
            </a:xfrm>
            <a:custGeom>
              <a:avLst/>
              <a:gdLst/>
              <a:ahLst/>
              <a:cxnLst/>
              <a:rect l="l" t="t" r="r" b="b"/>
              <a:pathLst>
                <a:path w="382905" h="296544">
                  <a:moveTo>
                    <a:pt x="363162" y="245753"/>
                  </a:moveTo>
                  <a:lnTo>
                    <a:pt x="145681" y="245753"/>
                  </a:lnTo>
                  <a:lnTo>
                    <a:pt x="168589" y="249511"/>
                  </a:lnTo>
                  <a:lnTo>
                    <a:pt x="188508" y="259961"/>
                  </a:lnTo>
                  <a:lnTo>
                    <a:pt x="204016" y="275867"/>
                  </a:lnTo>
                  <a:lnTo>
                    <a:pt x="213689" y="295993"/>
                  </a:lnTo>
                  <a:lnTo>
                    <a:pt x="217208" y="295385"/>
                  </a:lnTo>
                  <a:lnTo>
                    <a:pt x="223893" y="295385"/>
                  </a:lnTo>
                  <a:lnTo>
                    <a:pt x="264483" y="291538"/>
                  </a:lnTo>
                  <a:lnTo>
                    <a:pt x="304760" y="280097"/>
                  </a:lnTo>
                  <a:lnTo>
                    <a:pt x="341958" y="261790"/>
                  </a:lnTo>
                  <a:lnTo>
                    <a:pt x="363162" y="245753"/>
                  </a:lnTo>
                  <a:close/>
                </a:path>
                <a:path w="382905" h="296544">
                  <a:moveTo>
                    <a:pt x="223893" y="295385"/>
                  </a:moveTo>
                  <a:lnTo>
                    <a:pt x="217208" y="295385"/>
                  </a:lnTo>
                  <a:lnTo>
                    <a:pt x="220045" y="295490"/>
                  </a:lnTo>
                  <a:lnTo>
                    <a:pt x="222789" y="295490"/>
                  </a:lnTo>
                  <a:lnTo>
                    <a:pt x="223893" y="295385"/>
                  </a:lnTo>
                  <a:close/>
                </a:path>
                <a:path w="382905" h="296544">
                  <a:moveTo>
                    <a:pt x="31280" y="0"/>
                  </a:moveTo>
                  <a:lnTo>
                    <a:pt x="6172" y="30718"/>
                  </a:lnTo>
                  <a:lnTo>
                    <a:pt x="0" y="78156"/>
                  </a:lnTo>
                  <a:lnTo>
                    <a:pt x="6078" y="132404"/>
                  </a:lnTo>
                  <a:lnTo>
                    <a:pt x="25915" y="181892"/>
                  </a:lnTo>
                  <a:lnTo>
                    <a:pt x="57767" y="224947"/>
                  </a:lnTo>
                  <a:lnTo>
                    <a:pt x="99892" y="259900"/>
                  </a:lnTo>
                  <a:lnTo>
                    <a:pt x="110760" y="253957"/>
                  </a:lnTo>
                  <a:lnTo>
                    <a:pt x="122150" y="249509"/>
                  </a:lnTo>
                  <a:lnTo>
                    <a:pt x="133859" y="246720"/>
                  </a:lnTo>
                  <a:lnTo>
                    <a:pt x="145681" y="245753"/>
                  </a:lnTo>
                  <a:lnTo>
                    <a:pt x="363162" y="245753"/>
                  </a:lnTo>
                  <a:lnTo>
                    <a:pt x="366526" y="243209"/>
                  </a:lnTo>
                  <a:lnTo>
                    <a:pt x="222621" y="243209"/>
                  </a:lnTo>
                  <a:lnTo>
                    <a:pt x="177717" y="237291"/>
                  </a:lnTo>
                  <a:lnTo>
                    <a:pt x="137341" y="220603"/>
                  </a:lnTo>
                  <a:lnTo>
                    <a:pt x="103114" y="194746"/>
                  </a:lnTo>
                  <a:lnTo>
                    <a:pt x="76658" y="161319"/>
                  </a:lnTo>
                  <a:lnTo>
                    <a:pt x="59596" y="121923"/>
                  </a:lnTo>
                  <a:lnTo>
                    <a:pt x="53548" y="78156"/>
                  </a:lnTo>
                  <a:lnTo>
                    <a:pt x="53925" y="67826"/>
                  </a:lnTo>
                  <a:lnTo>
                    <a:pt x="55095" y="57127"/>
                  </a:lnTo>
                  <a:lnTo>
                    <a:pt x="57117" y="46250"/>
                  </a:lnTo>
                  <a:lnTo>
                    <a:pt x="60050" y="35383"/>
                  </a:lnTo>
                  <a:lnTo>
                    <a:pt x="62647" y="26912"/>
                  </a:lnTo>
                  <a:lnTo>
                    <a:pt x="61568" y="19006"/>
                  </a:lnTo>
                  <a:lnTo>
                    <a:pt x="58082" y="12483"/>
                  </a:lnTo>
                  <a:lnTo>
                    <a:pt x="50962" y="4908"/>
                  </a:lnTo>
                  <a:lnTo>
                    <a:pt x="41629" y="591"/>
                  </a:lnTo>
                  <a:lnTo>
                    <a:pt x="31280" y="0"/>
                  </a:lnTo>
                  <a:close/>
                </a:path>
                <a:path w="382905" h="296544">
                  <a:moveTo>
                    <a:pt x="355350" y="191745"/>
                  </a:moveTo>
                  <a:lnTo>
                    <a:pt x="349769" y="191745"/>
                  </a:lnTo>
                  <a:lnTo>
                    <a:pt x="344209" y="193357"/>
                  </a:lnTo>
                  <a:lnTo>
                    <a:pt x="338544" y="197943"/>
                  </a:lnTo>
                  <a:lnTo>
                    <a:pt x="312848" y="217257"/>
                  </a:lnTo>
                  <a:lnTo>
                    <a:pt x="284352" y="231457"/>
                  </a:lnTo>
                  <a:lnTo>
                    <a:pt x="253971" y="240216"/>
                  </a:lnTo>
                  <a:lnTo>
                    <a:pt x="222621" y="243209"/>
                  </a:lnTo>
                  <a:lnTo>
                    <a:pt x="366526" y="243209"/>
                  </a:lnTo>
                  <a:lnTo>
                    <a:pt x="374417" y="237241"/>
                  </a:lnTo>
                  <a:lnTo>
                    <a:pt x="379066" y="232759"/>
                  </a:lnTo>
                  <a:lnTo>
                    <a:pt x="382470" y="225503"/>
                  </a:lnTo>
                  <a:lnTo>
                    <a:pt x="382470" y="218121"/>
                  </a:lnTo>
                  <a:lnTo>
                    <a:pt x="380336" y="207811"/>
                  </a:lnTo>
                  <a:lnTo>
                    <a:pt x="374521" y="199432"/>
                  </a:lnTo>
                  <a:lnTo>
                    <a:pt x="365900" y="193803"/>
                  </a:lnTo>
                  <a:lnTo>
                    <a:pt x="355350" y="191745"/>
                  </a:lnTo>
                  <a:close/>
                </a:path>
              </a:pathLst>
            </a:custGeom>
            <a:solidFill>
              <a:srgbClr val="FFFFFF"/>
            </a:solidFill>
          </p:spPr>
          <p:txBody>
            <a:bodyPr wrap="square" lIns="0" tIns="0" rIns="0" bIns="0" rtlCol="0"/>
            <a:lstStyle/>
            <a:p>
              <a:endParaRPr dirty="0"/>
            </a:p>
          </p:txBody>
        </p:sp>
        <p:sp>
          <p:nvSpPr>
            <p:cNvPr id="97" name="object 32">
              <a:extLst>
                <a:ext uri="{FF2B5EF4-FFF2-40B4-BE49-F238E27FC236}">
                  <a16:creationId xmlns:a16="http://schemas.microsoft.com/office/drawing/2014/main" xmlns="" id="{4223A68F-211D-453D-9416-E10FF713A7D4}"/>
                </a:ext>
              </a:extLst>
            </p:cNvPr>
            <p:cNvSpPr/>
            <p:nvPr/>
          </p:nvSpPr>
          <p:spPr>
            <a:xfrm>
              <a:off x="16271589" y="1114379"/>
              <a:ext cx="111075" cy="108614"/>
            </a:xfrm>
            <a:prstGeom prst="rect">
              <a:avLst/>
            </a:prstGeom>
            <a:blipFill>
              <a:blip r:embed="rId8" cstate="print"/>
              <a:stretch>
                <a:fillRect/>
              </a:stretch>
            </a:blipFill>
          </p:spPr>
          <p:txBody>
            <a:bodyPr wrap="square" lIns="0" tIns="0" rIns="0" bIns="0" rtlCol="0"/>
            <a:lstStyle/>
            <a:p>
              <a:endParaRPr dirty="0"/>
            </a:p>
          </p:txBody>
        </p:sp>
        <p:sp>
          <p:nvSpPr>
            <p:cNvPr id="98" name="object 33">
              <a:extLst>
                <a:ext uri="{FF2B5EF4-FFF2-40B4-BE49-F238E27FC236}">
                  <a16:creationId xmlns:a16="http://schemas.microsoft.com/office/drawing/2014/main" xmlns="" id="{56C0FC7B-C44A-4341-89AC-5292EB49DA15}"/>
                </a:ext>
              </a:extLst>
            </p:cNvPr>
            <p:cNvSpPr/>
            <p:nvPr/>
          </p:nvSpPr>
          <p:spPr>
            <a:xfrm>
              <a:off x="16176973" y="1091822"/>
              <a:ext cx="325755" cy="220979"/>
            </a:xfrm>
            <a:custGeom>
              <a:avLst/>
              <a:gdLst/>
              <a:ahLst/>
              <a:cxnLst/>
              <a:rect l="l" t="t" r="r" b="b"/>
              <a:pathLst>
                <a:path w="325755" h="220980">
                  <a:moveTo>
                    <a:pt x="27140" y="153052"/>
                  </a:moveTo>
                  <a:lnTo>
                    <a:pt x="25329" y="153052"/>
                  </a:lnTo>
                  <a:lnTo>
                    <a:pt x="15491" y="154971"/>
                  </a:lnTo>
                  <a:lnTo>
                    <a:pt x="7438" y="160226"/>
                  </a:lnTo>
                  <a:lnTo>
                    <a:pt x="1997" y="168067"/>
                  </a:lnTo>
                  <a:lnTo>
                    <a:pt x="0" y="177743"/>
                  </a:lnTo>
                  <a:lnTo>
                    <a:pt x="1214" y="185134"/>
                  </a:lnTo>
                  <a:lnTo>
                    <a:pt x="40224" y="210318"/>
                  </a:lnTo>
                  <a:lnTo>
                    <a:pt x="84983" y="219773"/>
                  </a:lnTo>
                  <a:lnTo>
                    <a:pt x="107619" y="220977"/>
                  </a:lnTo>
                  <a:lnTo>
                    <a:pt x="154288" y="216003"/>
                  </a:lnTo>
                  <a:lnTo>
                    <a:pt x="197694" y="201773"/>
                  </a:lnTo>
                  <a:lnTo>
                    <a:pt x="236689" y="179327"/>
                  </a:lnTo>
                  <a:lnTo>
                    <a:pt x="247674" y="169596"/>
                  </a:lnTo>
                  <a:lnTo>
                    <a:pt x="107619" y="169596"/>
                  </a:lnTo>
                  <a:lnTo>
                    <a:pt x="89743" y="168559"/>
                  </a:lnTo>
                  <a:lnTo>
                    <a:pt x="71493" y="165534"/>
                  </a:lnTo>
                  <a:lnTo>
                    <a:pt x="53045" y="160647"/>
                  </a:lnTo>
                  <a:lnTo>
                    <a:pt x="34574" y="154026"/>
                  </a:lnTo>
                  <a:lnTo>
                    <a:pt x="29077" y="153115"/>
                  </a:lnTo>
                  <a:lnTo>
                    <a:pt x="27140" y="153052"/>
                  </a:lnTo>
                  <a:close/>
                </a:path>
                <a:path w="325755" h="220980">
                  <a:moveTo>
                    <a:pt x="300315" y="0"/>
                  </a:moveTo>
                  <a:lnTo>
                    <a:pt x="262768" y="69150"/>
                  </a:lnTo>
                  <a:lnTo>
                    <a:pt x="237474" y="109808"/>
                  </a:lnTo>
                  <a:lnTo>
                    <a:pt x="201531" y="141563"/>
                  </a:lnTo>
                  <a:lnTo>
                    <a:pt x="157420" y="162223"/>
                  </a:lnTo>
                  <a:lnTo>
                    <a:pt x="107619" y="169596"/>
                  </a:lnTo>
                  <a:lnTo>
                    <a:pt x="247674" y="169596"/>
                  </a:lnTo>
                  <a:lnTo>
                    <a:pt x="270126" y="149707"/>
                  </a:lnTo>
                  <a:lnTo>
                    <a:pt x="296857" y="113952"/>
                  </a:lnTo>
                  <a:lnTo>
                    <a:pt x="315735" y="73102"/>
                  </a:lnTo>
                  <a:lnTo>
                    <a:pt x="325613" y="28198"/>
                  </a:lnTo>
                  <a:lnTo>
                    <a:pt x="325372" y="26407"/>
                  </a:lnTo>
                  <a:lnTo>
                    <a:pt x="325372" y="24512"/>
                  </a:lnTo>
                  <a:lnTo>
                    <a:pt x="323396" y="14886"/>
                  </a:lnTo>
                  <a:lnTo>
                    <a:pt x="318015" y="7104"/>
                  </a:lnTo>
                  <a:lnTo>
                    <a:pt x="310048" y="1898"/>
                  </a:lnTo>
                  <a:lnTo>
                    <a:pt x="300315" y="0"/>
                  </a:lnTo>
                  <a:close/>
                </a:path>
              </a:pathLst>
            </a:custGeom>
            <a:solidFill>
              <a:srgbClr val="FFFFFF"/>
            </a:solidFill>
          </p:spPr>
          <p:txBody>
            <a:bodyPr wrap="square" lIns="0" tIns="0" rIns="0" bIns="0" rtlCol="0"/>
            <a:lstStyle/>
            <a:p>
              <a:endParaRPr dirty="0"/>
            </a:p>
          </p:txBody>
        </p:sp>
        <p:sp>
          <p:nvSpPr>
            <p:cNvPr id="99" name="object 34">
              <a:extLst>
                <a:ext uri="{FF2B5EF4-FFF2-40B4-BE49-F238E27FC236}">
                  <a16:creationId xmlns:a16="http://schemas.microsoft.com/office/drawing/2014/main" xmlns="" id="{761444D8-A902-457D-B112-FA8B3DCFB5E2}"/>
                </a:ext>
              </a:extLst>
            </p:cNvPr>
            <p:cNvSpPr/>
            <p:nvPr/>
          </p:nvSpPr>
          <p:spPr>
            <a:xfrm>
              <a:off x="16909752" y="812006"/>
              <a:ext cx="304165" cy="321310"/>
            </a:xfrm>
            <a:custGeom>
              <a:avLst/>
              <a:gdLst/>
              <a:ahLst/>
              <a:cxnLst/>
              <a:rect l="l" t="t" r="r" b="b"/>
              <a:pathLst>
                <a:path w="304165" h="321309">
                  <a:moveTo>
                    <a:pt x="263573" y="52825"/>
                  </a:moveTo>
                  <a:lnTo>
                    <a:pt x="145534" y="52825"/>
                  </a:lnTo>
                  <a:lnTo>
                    <a:pt x="173025" y="55429"/>
                  </a:lnTo>
                  <a:lnTo>
                    <a:pt x="192657" y="63240"/>
                  </a:lnTo>
                  <a:lnTo>
                    <a:pt x="204435" y="76259"/>
                  </a:lnTo>
                  <a:lnTo>
                    <a:pt x="208360" y="94489"/>
                  </a:lnTo>
                  <a:lnTo>
                    <a:pt x="206661" y="105994"/>
                  </a:lnTo>
                  <a:lnTo>
                    <a:pt x="169324" y="129696"/>
                  </a:lnTo>
                  <a:lnTo>
                    <a:pt x="140797" y="133471"/>
                  </a:lnTo>
                  <a:lnTo>
                    <a:pt x="131317" y="134823"/>
                  </a:lnTo>
                  <a:lnTo>
                    <a:pt x="123523" y="136104"/>
                  </a:lnTo>
                  <a:lnTo>
                    <a:pt x="117399" y="137346"/>
                  </a:lnTo>
                  <a:lnTo>
                    <a:pt x="91708" y="141059"/>
                  </a:lnTo>
                  <a:lnTo>
                    <a:pt x="51802" y="151636"/>
                  </a:lnTo>
                  <a:lnTo>
                    <a:pt x="9418" y="188203"/>
                  </a:lnTo>
                  <a:lnTo>
                    <a:pt x="0" y="231783"/>
                  </a:lnTo>
                  <a:lnTo>
                    <a:pt x="1989" y="252023"/>
                  </a:lnTo>
                  <a:lnTo>
                    <a:pt x="31705" y="298661"/>
                  </a:lnTo>
                  <a:lnTo>
                    <a:pt x="83413" y="319552"/>
                  </a:lnTo>
                  <a:lnTo>
                    <a:pt x="104426" y="320943"/>
                  </a:lnTo>
                  <a:lnTo>
                    <a:pt x="136323" y="318635"/>
                  </a:lnTo>
                  <a:lnTo>
                    <a:pt x="164463" y="311707"/>
                  </a:lnTo>
                  <a:lnTo>
                    <a:pt x="188845" y="300154"/>
                  </a:lnTo>
                  <a:lnTo>
                    <a:pt x="209470" y="283970"/>
                  </a:lnTo>
                  <a:lnTo>
                    <a:pt x="303948" y="283970"/>
                  </a:lnTo>
                  <a:lnTo>
                    <a:pt x="303948" y="268148"/>
                  </a:lnTo>
                  <a:lnTo>
                    <a:pt x="129106" y="268148"/>
                  </a:lnTo>
                  <a:lnTo>
                    <a:pt x="118034" y="267633"/>
                  </a:lnTo>
                  <a:lnTo>
                    <a:pt x="79448" y="254046"/>
                  </a:lnTo>
                  <a:lnTo>
                    <a:pt x="66898" y="228830"/>
                  </a:lnTo>
                  <a:lnTo>
                    <a:pt x="70352" y="210066"/>
                  </a:lnTo>
                  <a:lnTo>
                    <a:pt x="80696" y="195412"/>
                  </a:lnTo>
                  <a:lnTo>
                    <a:pt x="97926" y="184853"/>
                  </a:lnTo>
                  <a:lnTo>
                    <a:pt x="122027" y="178392"/>
                  </a:lnTo>
                  <a:lnTo>
                    <a:pt x="149195" y="175133"/>
                  </a:lnTo>
                  <a:lnTo>
                    <a:pt x="171946" y="171205"/>
                  </a:lnTo>
                  <a:lnTo>
                    <a:pt x="190289" y="166620"/>
                  </a:lnTo>
                  <a:lnTo>
                    <a:pt x="204234" y="161387"/>
                  </a:lnTo>
                  <a:lnTo>
                    <a:pt x="271719" y="161387"/>
                  </a:lnTo>
                  <a:lnTo>
                    <a:pt x="271719" y="99316"/>
                  </a:lnTo>
                  <a:lnTo>
                    <a:pt x="271300" y="99316"/>
                  </a:lnTo>
                  <a:lnTo>
                    <a:pt x="271363" y="98907"/>
                  </a:lnTo>
                  <a:lnTo>
                    <a:pt x="271604" y="98436"/>
                  </a:lnTo>
                  <a:lnTo>
                    <a:pt x="271719" y="88594"/>
                  </a:lnTo>
                  <a:lnTo>
                    <a:pt x="269293" y="67380"/>
                  </a:lnTo>
                  <a:lnTo>
                    <a:pt x="263573" y="52825"/>
                  </a:lnTo>
                  <a:close/>
                </a:path>
                <a:path w="304165" h="321309">
                  <a:moveTo>
                    <a:pt x="303948" y="283970"/>
                  </a:moveTo>
                  <a:lnTo>
                    <a:pt x="209470" y="283970"/>
                  </a:lnTo>
                  <a:lnTo>
                    <a:pt x="215400" y="300154"/>
                  </a:lnTo>
                  <a:lnTo>
                    <a:pt x="226082" y="311707"/>
                  </a:lnTo>
                  <a:lnTo>
                    <a:pt x="241522" y="318635"/>
                  </a:lnTo>
                  <a:lnTo>
                    <a:pt x="261730" y="320943"/>
                  </a:lnTo>
                  <a:lnTo>
                    <a:pt x="272058" y="320464"/>
                  </a:lnTo>
                  <a:lnTo>
                    <a:pt x="282533" y="319028"/>
                  </a:lnTo>
                  <a:lnTo>
                    <a:pt x="293161" y="316636"/>
                  </a:lnTo>
                  <a:lnTo>
                    <a:pt x="303948" y="313288"/>
                  </a:lnTo>
                  <a:lnTo>
                    <a:pt x="303948" y="283970"/>
                  </a:lnTo>
                  <a:close/>
                </a:path>
                <a:path w="304165" h="321309">
                  <a:moveTo>
                    <a:pt x="271719" y="161387"/>
                  </a:moveTo>
                  <a:lnTo>
                    <a:pt x="204234" y="161387"/>
                  </a:lnTo>
                  <a:lnTo>
                    <a:pt x="204234" y="210071"/>
                  </a:lnTo>
                  <a:lnTo>
                    <a:pt x="202582" y="223687"/>
                  </a:lnTo>
                  <a:lnTo>
                    <a:pt x="177827" y="255238"/>
                  </a:lnTo>
                  <a:lnTo>
                    <a:pt x="129106" y="268148"/>
                  </a:lnTo>
                  <a:lnTo>
                    <a:pt x="281289" y="268148"/>
                  </a:lnTo>
                  <a:lnTo>
                    <a:pt x="276954" y="266368"/>
                  </a:lnTo>
                  <a:lnTo>
                    <a:pt x="274557" y="262882"/>
                  </a:lnTo>
                  <a:lnTo>
                    <a:pt x="272651" y="259342"/>
                  </a:lnTo>
                  <a:lnTo>
                    <a:pt x="271809" y="254046"/>
                  </a:lnTo>
                  <a:lnTo>
                    <a:pt x="271719" y="161387"/>
                  </a:lnTo>
                  <a:close/>
                </a:path>
                <a:path w="304165" h="321309">
                  <a:moveTo>
                    <a:pt x="303948" y="266955"/>
                  </a:moveTo>
                  <a:lnTo>
                    <a:pt x="299236" y="267771"/>
                  </a:lnTo>
                  <a:lnTo>
                    <a:pt x="296095" y="268148"/>
                  </a:lnTo>
                  <a:lnTo>
                    <a:pt x="303948" y="268148"/>
                  </a:lnTo>
                  <a:lnTo>
                    <a:pt x="303948" y="266955"/>
                  </a:lnTo>
                  <a:close/>
                </a:path>
                <a:path w="304165" h="321309">
                  <a:moveTo>
                    <a:pt x="149628" y="0"/>
                  </a:moveTo>
                  <a:lnTo>
                    <a:pt x="97411" y="5294"/>
                  </a:lnTo>
                  <a:lnTo>
                    <a:pt x="56919" y="21151"/>
                  </a:lnTo>
                  <a:lnTo>
                    <a:pt x="24384" y="54127"/>
                  </a:lnTo>
                  <a:lnTo>
                    <a:pt x="11214" y="101515"/>
                  </a:lnTo>
                  <a:lnTo>
                    <a:pt x="78049" y="101515"/>
                  </a:lnTo>
                  <a:lnTo>
                    <a:pt x="84035" y="80209"/>
                  </a:lnTo>
                  <a:lnTo>
                    <a:pt x="97279" y="64994"/>
                  </a:lnTo>
                  <a:lnTo>
                    <a:pt x="117780" y="55867"/>
                  </a:lnTo>
                  <a:lnTo>
                    <a:pt x="145534" y="52825"/>
                  </a:lnTo>
                  <a:lnTo>
                    <a:pt x="263573" y="52825"/>
                  </a:lnTo>
                  <a:lnTo>
                    <a:pt x="262020" y="48875"/>
                  </a:lnTo>
                  <a:lnTo>
                    <a:pt x="232956" y="19978"/>
                  </a:lnTo>
                  <a:lnTo>
                    <a:pt x="195682" y="4990"/>
                  </a:lnTo>
                  <a:lnTo>
                    <a:pt x="173757" y="1247"/>
                  </a:lnTo>
                  <a:lnTo>
                    <a:pt x="149628" y="0"/>
                  </a:lnTo>
                  <a:close/>
                </a:path>
                <a:path w="304165" h="321309">
                  <a:moveTo>
                    <a:pt x="271719" y="99002"/>
                  </a:moveTo>
                  <a:lnTo>
                    <a:pt x="271541" y="99075"/>
                  </a:lnTo>
                  <a:lnTo>
                    <a:pt x="271447" y="99253"/>
                  </a:lnTo>
                  <a:lnTo>
                    <a:pt x="271300" y="99316"/>
                  </a:lnTo>
                  <a:lnTo>
                    <a:pt x="271719" y="99316"/>
                  </a:lnTo>
                  <a:lnTo>
                    <a:pt x="271719" y="99002"/>
                  </a:lnTo>
                  <a:close/>
                </a:path>
              </a:pathLst>
            </a:custGeom>
            <a:solidFill>
              <a:srgbClr val="FFFFFF"/>
            </a:solidFill>
          </p:spPr>
          <p:txBody>
            <a:bodyPr wrap="square" lIns="0" tIns="0" rIns="0" bIns="0" rtlCol="0"/>
            <a:lstStyle/>
            <a:p>
              <a:endParaRPr dirty="0"/>
            </a:p>
          </p:txBody>
        </p:sp>
        <p:sp>
          <p:nvSpPr>
            <p:cNvPr id="110" name="object 35">
              <a:extLst>
                <a:ext uri="{FF2B5EF4-FFF2-40B4-BE49-F238E27FC236}">
                  <a16:creationId xmlns:a16="http://schemas.microsoft.com/office/drawing/2014/main" xmlns="" id="{B388E876-BB6B-4C78-8C2A-E9B91C7349AA}"/>
                </a:ext>
              </a:extLst>
            </p:cNvPr>
            <p:cNvSpPr/>
            <p:nvPr/>
          </p:nvSpPr>
          <p:spPr>
            <a:xfrm>
              <a:off x="17231693" y="812584"/>
              <a:ext cx="440055" cy="311785"/>
            </a:xfrm>
            <a:custGeom>
              <a:avLst/>
              <a:gdLst/>
              <a:ahLst/>
              <a:cxnLst/>
              <a:rect l="l" t="t" r="r" b="b"/>
              <a:pathLst>
                <a:path w="440055" h="311784">
                  <a:moveTo>
                    <a:pt x="63411" y="8261"/>
                  </a:moveTo>
                  <a:lnTo>
                    <a:pt x="0" y="8261"/>
                  </a:lnTo>
                  <a:lnTo>
                    <a:pt x="0" y="311592"/>
                  </a:lnTo>
                  <a:lnTo>
                    <a:pt x="66929" y="311592"/>
                  </a:lnTo>
                  <a:lnTo>
                    <a:pt x="66929" y="131451"/>
                  </a:lnTo>
                  <a:lnTo>
                    <a:pt x="68179" y="114383"/>
                  </a:lnTo>
                  <a:lnTo>
                    <a:pt x="86855" y="73369"/>
                  </a:lnTo>
                  <a:lnTo>
                    <a:pt x="119960" y="54099"/>
                  </a:lnTo>
                  <a:lnTo>
                    <a:pt x="133210" y="52815"/>
                  </a:lnTo>
                  <a:lnTo>
                    <a:pt x="430921" y="52815"/>
                  </a:lnTo>
                  <a:lnTo>
                    <a:pt x="429524" y="50469"/>
                  </a:lnTo>
                  <a:lnTo>
                    <a:pt x="63411" y="50469"/>
                  </a:lnTo>
                  <a:lnTo>
                    <a:pt x="63411" y="8261"/>
                  </a:lnTo>
                  <a:close/>
                </a:path>
                <a:path w="440055" h="311784">
                  <a:moveTo>
                    <a:pt x="318032" y="52815"/>
                  </a:moveTo>
                  <a:lnTo>
                    <a:pt x="133210" y="52815"/>
                  </a:lnTo>
                  <a:lnTo>
                    <a:pt x="146814" y="53804"/>
                  </a:lnTo>
                  <a:lnTo>
                    <a:pt x="158273" y="56774"/>
                  </a:lnTo>
                  <a:lnTo>
                    <a:pt x="183638" y="88325"/>
                  </a:lnTo>
                  <a:lnTo>
                    <a:pt x="186570" y="311592"/>
                  </a:lnTo>
                  <a:lnTo>
                    <a:pt x="253479" y="311592"/>
                  </a:lnTo>
                  <a:lnTo>
                    <a:pt x="253479" y="133817"/>
                  </a:lnTo>
                  <a:lnTo>
                    <a:pt x="257509" y="98376"/>
                  </a:lnTo>
                  <a:lnTo>
                    <a:pt x="269605" y="73063"/>
                  </a:lnTo>
                  <a:lnTo>
                    <a:pt x="289777" y="57876"/>
                  </a:lnTo>
                  <a:lnTo>
                    <a:pt x="318032" y="52815"/>
                  </a:lnTo>
                  <a:close/>
                </a:path>
                <a:path w="440055" h="311784">
                  <a:moveTo>
                    <a:pt x="430921" y="52815"/>
                  </a:moveTo>
                  <a:lnTo>
                    <a:pt x="318032" y="52815"/>
                  </a:lnTo>
                  <a:lnTo>
                    <a:pt x="334381" y="54208"/>
                  </a:lnTo>
                  <a:lnTo>
                    <a:pt x="347653" y="58388"/>
                  </a:lnTo>
                  <a:lnTo>
                    <a:pt x="371098" y="97872"/>
                  </a:lnTo>
                  <a:lnTo>
                    <a:pt x="373130" y="311592"/>
                  </a:lnTo>
                  <a:lnTo>
                    <a:pt x="440018" y="311592"/>
                  </a:lnTo>
                  <a:lnTo>
                    <a:pt x="439919" y="101456"/>
                  </a:lnTo>
                  <a:lnTo>
                    <a:pt x="433681" y="57448"/>
                  </a:lnTo>
                  <a:lnTo>
                    <a:pt x="430921" y="52815"/>
                  </a:lnTo>
                  <a:close/>
                </a:path>
                <a:path w="440055" h="311784">
                  <a:moveTo>
                    <a:pt x="158382" y="0"/>
                  </a:moveTo>
                  <a:lnTo>
                    <a:pt x="130561" y="3151"/>
                  </a:lnTo>
                  <a:lnTo>
                    <a:pt x="105749" y="12610"/>
                  </a:lnTo>
                  <a:lnTo>
                    <a:pt x="83927" y="28381"/>
                  </a:lnTo>
                  <a:lnTo>
                    <a:pt x="65076" y="50469"/>
                  </a:lnTo>
                  <a:lnTo>
                    <a:pt x="243489" y="50469"/>
                  </a:lnTo>
                  <a:lnTo>
                    <a:pt x="230691" y="28381"/>
                  </a:lnTo>
                  <a:lnTo>
                    <a:pt x="212240" y="12610"/>
                  </a:lnTo>
                  <a:lnTo>
                    <a:pt x="188138" y="3151"/>
                  </a:lnTo>
                  <a:lnTo>
                    <a:pt x="158382" y="0"/>
                  </a:lnTo>
                  <a:close/>
                </a:path>
                <a:path w="440055" h="311784">
                  <a:moveTo>
                    <a:pt x="338523" y="0"/>
                  </a:moveTo>
                  <a:lnTo>
                    <a:pt x="310809" y="3151"/>
                  </a:lnTo>
                  <a:lnTo>
                    <a:pt x="285733" y="12610"/>
                  </a:lnTo>
                  <a:lnTo>
                    <a:pt x="263293" y="28381"/>
                  </a:lnTo>
                  <a:lnTo>
                    <a:pt x="243489" y="50469"/>
                  </a:lnTo>
                  <a:lnTo>
                    <a:pt x="429524" y="50469"/>
                  </a:lnTo>
                  <a:lnTo>
                    <a:pt x="414664" y="25526"/>
                  </a:lnTo>
                  <a:lnTo>
                    <a:pt x="382949" y="6380"/>
                  </a:lnTo>
                  <a:lnTo>
                    <a:pt x="338523" y="0"/>
                  </a:lnTo>
                  <a:close/>
                </a:path>
              </a:pathLst>
            </a:custGeom>
            <a:solidFill>
              <a:srgbClr val="FFFFFF"/>
            </a:solidFill>
          </p:spPr>
          <p:txBody>
            <a:bodyPr wrap="square" lIns="0" tIns="0" rIns="0" bIns="0" rtlCol="0"/>
            <a:lstStyle/>
            <a:p>
              <a:endParaRPr dirty="0"/>
            </a:p>
          </p:txBody>
        </p:sp>
        <p:sp>
          <p:nvSpPr>
            <p:cNvPr id="111" name="object 36">
              <a:extLst>
                <a:ext uri="{FF2B5EF4-FFF2-40B4-BE49-F238E27FC236}">
                  <a16:creationId xmlns:a16="http://schemas.microsoft.com/office/drawing/2014/main" xmlns="" id="{582D5249-8B0E-4BC7-9558-F212C873DB8D}"/>
                </a:ext>
              </a:extLst>
            </p:cNvPr>
            <p:cNvSpPr/>
            <p:nvPr/>
          </p:nvSpPr>
          <p:spPr>
            <a:xfrm>
              <a:off x="17744051" y="820846"/>
              <a:ext cx="0" cy="303530"/>
            </a:xfrm>
            <a:custGeom>
              <a:avLst/>
              <a:gdLst/>
              <a:ahLst/>
              <a:cxnLst/>
              <a:rect l="l" t="t" r="r" b="b"/>
              <a:pathLst>
                <a:path h="303530">
                  <a:moveTo>
                    <a:pt x="0" y="0"/>
                  </a:moveTo>
                  <a:lnTo>
                    <a:pt x="0" y="303331"/>
                  </a:lnTo>
                </a:path>
              </a:pathLst>
            </a:custGeom>
            <a:ln w="66835">
              <a:solidFill>
                <a:srgbClr val="FFFFFF"/>
              </a:solidFill>
            </a:ln>
          </p:spPr>
          <p:txBody>
            <a:bodyPr wrap="square" lIns="0" tIns="0" rIns="0" bIns="0" rtlCol="0"/>
            <a:lstStyle/>
            <a:p>
              <a:endParaRPr dirty="0"/>
            </a:p>
          </p:txBody>
        </p:sp>
        <p:sp>
          <p:nvSpPr>
            <p:cNvPr id="112" name="object 37">
              <a:extLst>
                <a:ext uri="{FF2B5EF4-FFF2-40B4-BE49-F238E27FC236}">
                  <a16:creationId xmlns:a16="http://schemas.microsoft.com/office/drawing/2014/main" xmlns="" id="{42307DAE-3595-47C4-AC43-27A5A7FB15A1}"/>
                </a:ext>
              </a:extLst>
            </p:cNvPr>
            <p:cNvSpPr/>
            <p:nvPr/>
          </p:nvSpPr>
          <p:spPr>
            <a:xfrm>
              <a:off x="17710633" y="705258"/>
              <a:ext cx="67310" cy="63500"/>
            </a:xfrm>
            <a:custGeom>
              <a:avLst/>
              <a:gdLst/>
              <a:ahLst/>
              <a:cxnLst/>
              <a:rect l="l" t="t" r="r" b="b"/>
              <a:pathLst>
                <a:path w="67309" h="63500">
                  <a:moveTo>
                    <a:pt x="66835" y="0"/>
                  </a:moveTo>
                  <a:lnTo>
                    <a:pt x="0" y="0"/>
                  </a:lnTo>
                  <a:lnTo>
                    <a:pt x="0" y="63359"/>
                  </a:lnTo>
                  <a:lnTo>
                    <a:pt x="66835" y="63359"/>
                  </a:lnTo>
                  <a:lnTo>
                    <a:pt x="66835" y="0"/>
                  </a:lnTo>
                  <a:close/>
                </a:path>
              </a:pathLst>
            </a:custGeom>
            <a:solidFill>
              <a:srgbClr val="FFFFFF"/>
            </a:solidFill>
          </p:spPr>
          <p:txBody>
            <a:bodyPr wrap="square" lIns="0" tIns="0" rIns="0" bIns="0" rtlCol="0"/>
            <a:lstStyle/>
            <a:p>
              <a:endParaRPr dirty="0"/>
            </a:p>
          </p:txBody>
        </p:sp>
        <p:sp>
          <p:nvSpPr>
            <p:cNvPr id="113" name="object 38">
              <a:extLst>
                <a:ext uri="{FF2B5EF4-FFF2-40B4-BE49-F238E27FC236}">
                  <a16:creationId xmlns:a16="http://schemas.microsoft.com/office/drawing/2014/main" xmlns="" id="{2FF80134-B209-4FAA-A79F-64FAE630F89A}"/>
                </a:ext>
              </a:extLst>
            </p:cNvPr>
            <p:cNvSpPr/>
            <p:nvPr/>
          </p:nvSpPr>
          <p:spPr>
            <a:xfrm>
              <a:off x="17802525" y="812584"/>
              <a:ext cx="270510" cy="320040"/>
            </a:xfrm>
            <a:custGeom>
              <a:avLst/>
              <a:gdLst/>
              <a:ahLst/>
              <a:cxnLst/>
              <a:rect l="l" t="t" r="r" b="b"/>
              <a:pathLst>
                <a:path w="270509" h="320040">
                  <a:moveTo>
                    <a:pt x="66898" y="214213"/>
                  </a:moveTo>
                  <a:lnTo>
                    <a:pt x="0" y="214213"/>
                  </a:lnTo>
                  <a:lnTo>
                    <a:pt x="2898" y="238545"/>
                  </a:lnTo>
                  <a:lnTo>
                    <a:pt x="22556" y="278429"/>
                  </a:lnTo>
                  <a:lnTo>
                    <a:pt x="58464" y="305287"/>
                  </a:lnTo>
                  <a:lnTo>
                    <a:pt x="106000" y="318198"/>
                  </a:lnTo>
                  <a:lnTo>
                    <a:pt x="134404" y="319812"/>
                  </a:lnTo>
                  <a:lnTo>
                    <a:pt x="160583" y="318417"/>
                  </a:lnTo>
                  <a:lnTo>
                    <a:pt x="206353" y="307249"/>
                  </a:lnTo>
                  <a:lnTo>
                    <a:pt x="245160" y="282815"/>
                  </a:lnTo>
                  <a:lnTo>
                    <a:pt x="257537" y="266965"/>
                  </a:lnTo>
                  <a:lnTo>
                    <a:pt x="135577" y="266965"/>
                  </a:lnTo>
                  <a:lnTo>
                    <a:pt x="107497" y="263670"/>
                  </a:lnTo>
                  <a:lnTo>
                    <a:pt x="86701" y="253782"/>
                  </a:lnTo>
                  <a:lnTo>
                    <a:pt x="73173" y="237298"/>
                  </a:lnTo>
                  <a:lnTo>
                    <a:pt x="66898" y="214213"/>
                  </a:lnTo>
                  <a:close/>
                </a:path>
                <a:path w="270509" h="320040">
                  <a:moveTo>
                    <a:pt x="133210" y="0"/>
                  </a:moveTo>
                  <a:lnTo>
                    <a:pt x="87291" y="4697"/>
                  </a:lnTo>
                  <a:lnTo>
                    <a:pt x="49296" y="18795"/>
                  </a:lnTo>
                  <a:lnTo>
                    <a:pt x="17144" y="47261"/>
                  </a:lnTo>
                  <a:lnTo>
                    <a:pt x="6439" y="86887"/>
                  </a:lnTo>
                  <a:lnTo>
                    <a:pt x="8349" y="106492"/>
                  </a:lnTo>
                  <a:lnTo>
                    <a:pt x="36983" y="150791"/>
                  </a:lnTo>
                  <a:lnTo>
                    <a:pt x="82539" y="171273"/>
                  </a:lnTo>
                  <a:lnTo>
                    <a:pt x="151234" y="187800"/>
                  </a:lnTo>
                  <a:lnTo>
                    <a:pt x="164684" y="191175"/>
                  </a:lnTo>
                  <a:lnTo>
                    <a:pt x="200610" y="216372"/>
                  </a:lnTo>
                  <a:lnTo>
                    <a:pt x="203030" y="227082"/>
                  </a:lnTo>
                  <a:lnTo>
                    <a:pt x="199452" y="244542"/>
                  </a:lnTo>
                  <a:lnTo>
                    <a:pt x="187012" y="257005"/>
                  </a:lnTo>
                  <a:lnTo>
                    <a:pt x="165718" y="264476"/>
                  </a:lnTo>
                  <a:lnTo>
                    <a:pt x="135577" y="266965"/>
                  </a:lnTo>
                  <a:lnTo>
                    <a:pt x="257537" y="266965"/>
                  </a:lnTo>
                  <a:lnTo>
                    <a:pt x="258900" y="265219"/>
                  </a:lnTo>
                  <a:lnTo>
                    <a:pt x="267147" y="244682"/>
                  </a:lnTo>
                  <a:lnTo>
                    <a:pt x="269897" y="221207"/>
                  </a:lnTo>
                  <a:lnTo>
                    <a:pt x="267988" y="202117"/>
                  </a:lnTo>
                  <a:lnTo>
                    <a:pt x="239395" y="158466"/>
                  </a:lnTo>
                  <a:lnTo>
                    <a:pt x="193285" y="138211"/>
                  </a:lnTo>
                  <a:lnTo>
                    <a:pt x="145927" y="127024"/>
                  </a:lnTo>
                  <a:lnTo>
                    <a:pt x="126027" y="122497"/>
                  </a:lnTo>
                  <a:lnTo>
                    <a:pt x="81107" y="102983"/>
                  </a:lnTo>
                  <a:lnTo>
                    <a:pt x="73338" y="83934"/>
                  </a:lnTo>
                  <a:lnTo>
                    <a:pt x="76790" y="70329"/>
                  </a:lnTo>
                  <a:lnTo>
                    <a:pt x="87142" y="60610"/>
                  </a:lnTo>
                  <a:lnTo>
                    <a:pt x="104388" y="54779"/>
                  </a:lnTo>
                  <a:lnTo>
                    <a:pt x="128519" y="52836"/>
                  </a:lnTo>
                  <a:lnTo>
                    <a:pt x="247309" y="52836"/>
                  </a:lnTo>
                  <a:lnTo>
                    <a:pt x="246597" y="51236"/>
                  </a:lnTo>
                  <a:lnTo>
                    <a:pt x="217082" y="21161"/>
                  </a:lnTo>
                  <a:lnTo>
                    <a:pt x="179701" y="5287"/>
                  </a:lnTo>
                  <a:lnTo>
                    <a:pt x="157597" y="1321"/>
                  </a:lnTo>
                  <a:lnTo>
                    <a:pt x="133210" y="0"/>
                  </a:lnTo>
                  <a:close/>
                </a:path>
                <a:path w="270509" h="320040">
                  <a:moveTo>
                    <a:pt x="247309" y="52836"/>
                  </a:moveTo>
                  <a:lnTo>
                    <a:pt x="128519" y="52836"/>
                  </a:lnTo>
                  <a:lnTo>
                    <a:pt x="152368" y="55366"/>
                  </a:lnTo>
                  <a:lnTo>
                    <a:pt x="170589" y="62954"/>
                  </a:lnTo>
                  <a:lnTo>
                    <a:pt x="183174" y="75598"/>
                  </a:lnTo>
                  <a:lnTo>
                    <a:pt x="190119" y="93295"/>
                  </a:lnTo>
                  <a:lnTo>
                    <a:pt x="259950" y="93295"/>
                  </a:lnTo>
                  <a:lnTo>
                    <a:pt x="255301" y="70777"/>
                  </a:lnTo>
                  <a:lnTo>
                    <a:pt x="247309" y="52836"/>
                  </a:lnTo>
                  <a:close/>
                </a:path>
              </a:pathLst>
            </a:custGeom>
            <a:solidFill>
              <a:srgbClr val="FFFFFF"/>
            </a:solidFill>
          </p:spPr>
          <p:txBody>
            <a:bodyPr wrap="square" lIns="0" tIns="0" rIns="0" bIns="0" rtlCol="0"/>
            <a:lstStyle/>
            <a:p>
              <a:endParaRPr dirty="0"/>
            </a:p>
          </p:txBody>
        </p:sp>
        <p:sp>
          <p:nvSpPr>
            <p:cNvPr id="114" name="object 39">
              <a:extLst>
                <a:ext uri="{FF2B5EF4-FFF2-40B4-BE49-F238E27FC236}">
                  <a16:creationId xmlns:a16="http://schemas.microsoft.com/office/drawing/2014/main" xmlns="" id="{1B7301E2-6CA0-453D-9938-C40288DEA6E4}"/>
                </a:ext>
              </a:extLst>
            </p:cNvPr>
            <p:cNvSpPr/>
            <p:nvPr/>
          </p:nvSpPr>
          <p:spPr>
            <a:xfrm>
              <a:off x="18093277" y="812006"/>
              <a:ext cx="304165" cy="321310"/>
            </a:xfrm>
            <a:custGeom>
              <a:avLst/>
              <a:gdLst/>
              <a:ahLst/>
              <a:cxnLst/>
              <a:rect l="l" t="t" r="r" b="b"/>
              <a:pathLst>
                <a:path w="304165" h="321309">
                  <a:moveTo>
                    <a:pt x="263545" y="52825"/>
                  </a:moveTo>
                  <a:lnTo>
                    <a:pt x="145524" y="52825"/>
                  </a:lnTo>
                  <a:lnTo>
                    <a:pt x="172994" y="55429"/>
                  </a:lnTo>
                  <a:lnTo>
                    <a:pt x="192632" y="63240"/>
                  </a:lnTo>
                  <a:lnTo>
                    <a:pt x="204426" y="76259"/>
                  </a:lnTo>
                  <a:lnTo>
                    <a:pt x="208360" y="94489"/>
                  </a:lnTo>
                  <a:lnTo>
                    <a:pt x="206661" y="105994"/>
                  </a:lnTo>
                  <a:lnTo>
                    <a:pt x="169308" y="129696"/>
                  </a:lnTo>
                  <a:lnTo>
                    <a:pt x="140770" y="133471"/>
                  </a:lnTo>
                  <a:lnTo>
                    <a:pt x="131286" y="134823"/>
                  </a:lnTo>
                  <a:lnTo>
                    <a:pt x="123494" y="136104"/>
                  </a:lnTo>
                  <a:lnTo>
                    <a:pt x="117399" y="137346"/>
                  </a:lnTo>
                  <a:lnTo>
                    <a:pt x="91710" y="141059"/>
                  </a:lnTo>
                  <a:lnTo>
                    <a:pt x="51798" y="151636"/>
                  </a:lnTo>
                  <a:lnTo>
                    <a:pt x="9391" y="188203"/>
                  </a:lnTo>
                  <a:lnTo>
                    <a:pt x="0" y="231783"/>
                  </a:lnTo>
                  <a:lnTo>
                    <a:pt x="1980" y="252023"/>
                  </a:lnTo>
                  <a:lnTo>
                    <a:pt x="31674" y="298661"/>
                  </a:lnTo>
                  <a:lnTo>
                    <a:pt x="83403" y="319552"/>
                  </a:lnTo>
                  <a:lnTo>
                    <a:pt x="104457" y="320943"/>
                  </a:lnTo>
                  <a:lnTo>
                    <a:pt x="136331" y="318635"/>
                  </a:lnTo>
                  <a:lnTo>
                    <a:pt x="164463" y="311707"/>
                  </a:lnTo>
                  <a:lnTo>
                    <a:pt x="188853" y="300154"/>
                  </a:lnTo>
                  <a:lnTo>
                    <a:pt x="209501" y="283970"/>
                  </a:lnTo>
                  <a:lnTo>
                    <a:pt x="303948" y="283970"/>
                  </a:lnTo>
                  <a:lnTo>
                    <a:pt x="303948" y="268148"/>
                  </a:lnTo>
                  <a:lnTo>
                    <a:pt x="129106" y="268148"/>
                  </a:lnTo>
                  <a:lnTo>
                    <a:pt x="118032" y="267633"/>
                  </a:lnTo>
                  <a:lnTo>
                    <a:pt x="79435" y="254046"/>
                  </a:lnTo>
                  <a:lnTo>
                    <a:pt x="66898" y="228830"/>
                  </a:lnTo>
                  <a:lnTo>
                    <a:pt x="70349" y="210066"/>
                  </a:lnTo>
                  <a:lnTo>
                    <a:pt x="80695" y="195412"/>
                  </a:lnTo>
                  <a:lnTo>
                    <a:pt x="97948" y="184853"/>
                  </a:lnTo>
                  <a:lnTo>
                    <a:pt x="122111" y="178392"/>
                  </a:lnTo>
                  <a:lnTo>
                    <a:pt x="149185" y="175133"/>
                  </a:lnTo>
                  <a:lnTo>
                    <a:pt x="171901" y="171205"/>
                  </a:lnTo>
                  <a:lnTo>
                    <a:pt x="190238" y="166620"/>
                  </a:lnTo>
                  <a:lnTo>
                    <a:pt x="204171" y="161387"/>
                  </a:lnTo>
                  <a:lnTo>
                    <a:pt x="271677" y="161387"/>
                  </a:lnTo>
                  <a:lnTo>
                    <a:pt x="271677" y="88594"/>
                  </a:lnTo>
                  <a:lnTo>
                    <a:pt x="269257" y="67380"/>
                  </a:lnTo>
                  <a:lnTo>
                    <a:pt x="263545" y="52825"/>
                  </a:lnTo>
                  <a:close/>
                </a:path>
                <a:path w="304165" h="321309">
                  <a:moveTo>
                    <a:pt x="303948" y="283970"/>
                  </a:moveTo>
                  <a:lnTo>
                    <a:pt x="209501" y="283970"/>
                  </a:lnTo>
                  <a:lnTo>
                    <a:pt x="215381" y="300154"/>
                  </a:lnTo>
                  <a:lnTo>
                    <a:pt x="226042" y="311707"/>
                  </a:lnTo>
                  <a:lnTo>
                    <a:pt x="241474" y="318635"/>
                  </a:lnTo>
                  <a:lnTo>
                    <a:pt x="261667" y="320943"/>
                  </a:lnTo>
                  <a:lnTo>
                    <a:pt x="272025" y="320464"/>
                  </a:lnTo>
                  <a:lnTo>
                    <a:pt x="282533" y="319028"/>
                  </a:lnTo>
                  <a:lnTo>
                    <a:pt x="293178" y="316636"/>
                  </a:lnTo>
                  <a:lnTo>
                    <a:pt x="303948" y="313288"/>
                  </a:lnTo>
                  <a:lnTo>
                    <a:pt x="303948" y="283970"/>
                  </a:lnTo>
                  <a:close/>
                </a:path>
                <a:path w="304165" h="321309">
                  <a:moveTo>
                    <a:pt x="271677" y="161387"/>
                  </a:moveTo>
                  <a:lnTo>
                    <a:pt x="204171" y="161387"/>
                  </a:lnTo>
                  <a:lnTo>
                    <a:pt x="204171" y="210071"/>
                  </a:lnTo>
                  <a:lnTo>
                    <a:pt x="202524" y="223687"/>
                  </a:lnTo>
                  <a:lnTo>
                    <a:pt x="177795" y="255238"/>
                  </a:lnTo>
                  <a:lnTo>
                    <a:pt x="129106" y="268148"/>
                  </a:lnTo>
                  <a:lnTo>
                    <a:pt x="281258" y="268148"/>
                  </a:lnTo>
                  <a:lnTo>
                    <a:pt x="276986" y="266368"/>
                  </a:lnTo>
                  <a:lnTo>
                    <a:pt x="274609" y="262882"/>
                  </a:lnTo>
                  <a:lnTo>
                    <a:pt x="272651" y="259342"/>
                  </a:lnTo>
                  <a:lnTo>
                    <a:pt x="271771" y="254046"/>
                  </a:lnTo>
                  <a:lnTo>
                    <a:pt x="271677" y="161387"/>
                  </a:lnTo>
                  <a:close/>
                </a:path>
                <a:path w="304165" h="321309">
                  <a:moveTo>
                    <a:pt x="303948" y="266955"/>
                  </a:moveTo>
                  <a:lnTo>
                    <a:pt x="299257" y="267771"/>
                  </a:lnTo>
                  <a:lnTo>
                    <a:pt x="296127" y="268148"/>
                  </a:lnTo>
                  <a:lnTo>
                    <a:pt x="303948" y="268148"/>
                  </a:lnTo>
                  <a:lnTo>
                    <a:pt x="303948" y="266955"/>
                  </a:lnTo>
                  <a:close/>
                </a:path>
                <a:path w="304165" h="321309">
                  <a:moveTo>
                    <a:pt x="149660" y="0"/>
                  </a:moveTo>
                  <a:lnTo>
                    <a:pt x="97457" y="5294"/>
                  </a:lnTo>
                  <a:lnTo>
                    <a:pt x="57003" y="21151"/>
                  </a:lnTo>
                  <a:lnTo>
                    <a:pt x="24312" y="54127"/>
                  </a:lnTo>
                  <a:lnTo>
                    <a:pt x="11120" y="101515"/>
                  </a:lnTo>
                  <a:lnTo>
                    <a:pt x="78049" y="101515"/>
                  </a:lnTo>
                  <a:lnTo>
                    <a:pt x="84026" y="80209"/>
                  </a:lnTo>
                  <a:lnTo>
                    <a:pt x="97262" y="64994"/>
                  </a:lnTo>
                  <a:lnTo>
                    <a:pt x="117760" y="55867"/>
                  </a:lnTo>
                  <a:lnTo>
                    <a:pt x="145524" y="52825"/>
                  </a:lnTo>
                  <a:lnTo>
                    <a:pt x="263545" y="52825"/>
                  </a:lnTo>
                  <a:lnTo>
                    <a:pt x="261995" y="48875"/>
                  </a:lnTo>
                  <a:lnTo>
                    <a:pt x="232956" y="19978"/>
                  </a:lnTo>
                  <a:lnTo>
                    <a:pt x="195686" y="4990"/>
                  </a:lnTo>
                  <a:lnTo>
                    <a:pt x="173761" y="1247"/>
                  </a:lnTo>
                  <a:lnTo>
                    <a:pt x="149660" y="0"/>
                  </a:lnTo>
                  <a:close/>
                </a:path>
              </a:pathLst>
            </a:custGeom>
            <a:solidFill>
              <a:srgbClr val="FFFFFF"/>
            </a:solidFill>
          </p:spPr>
          <p:txBody>
            <a:bodyPr wrap="square" lIns="0" tIns="0" rIns="0" bIns="0" rtlCol="0"/>
            <a:lstStyle/>
            <a:p>
              <a:endParaRPr dirty="0"/>
            </a:p>
          </p:txBody>
        </p:sp>
        <p:sp>
          <p:nvSpPr>
            <p:cNvPr id="115" name="object 40">
              <a:extLst>
                <a:ext uri="{FF2B5EF4-FFF2-40B4-BE49-F238E27FC236}">
                  <a16:creationId xmlns:a16="http://schemas.microsoft.com/office/drawing/2014/main" xmlns="" id="{AAAEBC75-7F22-461A-AA0F-5900F794AC6F}"/>
                </a:ext>
              </a:extLst>
            </p:cNvPr>
            <p:cNvSpPr/>
            <p:nvPr/>
          </p:nvSpPr>
          <p:spPr>
            <a:xfrm>
              <a:off x="18415209" y="812584"/>
              <a:ext cx="266700" cy="311785"/>
            </a:xfrm>
            <a:custGeom>
              <a:avLst/>
              <a:gdLst/>
              <a:ahLst/>
              <a:cxnLst/>
              <a:rect l="l" t="t" r="r" b="b"/>
              <a:pathLst>
                <a:path w="266700" h="311784">
                  <a:moveTo>
                    <a:pt x="63380" y="8261"/>
                  </a:moveTo>
                  <a:lnTo>
                    <a:pt x="0" y="8261"/>
                  </a:lnTo>
                  <a:lnTo>
                    <a:pt x="0" y="311592"/>
                  </a:lnTo>
                  <a:lnTo>
                    <a:pt x="66867" y="311592"/>
                  </a:lnTo>
                  <a:lnTo>
                    <a:pt x="66867" y="132655"/>
                  </a:lnTo>
                  <a:lnTo>
                    <a:pt x="68114" y="116326"/>
                  </a:lnTo>
                  <a:lnTo>
                    <a:pt x="86866" y="75704"/>
                  </a:lnTo>
                  <a:lnTo>
                    <a:pt x="124566" y="54246"/>
                  </a:lnTo>
                  <a:lnTo>
                    <a:pt x="127389" y="53987"/>
                  </a:lnTo>
                  <a:lnTo>
                    <a:pt x="64532" y="53987"/>
                  </a:lnTo>
                  <a:lnTo>
                    <a:pt x="63380" y="52815"/>
                  </a:lnTo>
                  <a:lnTo>
                    <a:pt x="63380" y="8261"/>
                  </a:lnTo>
                  <a:close/>
                </a:path>
                <a:path w="266700" h="311784">
                  <a:moveTo>
                    <a:pt x="256242" y="52815"/>
                  </a:moveTo>
                  <a:lnTo>
                    <a:pt x="140205" y="52815"/>
                  </a:lnTo>
                  <a:lnTo>
                    <a:pt x="165268" y="57069"/>
                  </a:lnTo>
                  <a:lnTo>
                    <a:pt x="183497" y="69832"/>
                  </a:lnTo>
                  <a:lnTo>
                    <a:pt x="194901" y="91105"/>
                  </a:lnTo>
                  <a:lnTo>
                    <a:pt x="199491" y="120886"/>
                  </a:lnTo>
                  <a:lnTo>
                    <a:pt x="199491" y="311592"/>
                  </a:lnTo>
                  <a:lnTo>
                    <a:pt x="266410" y="311592"/>
                  </a:lnTo>
                  <a:lnTo>
                    <a:pt x="266410" y="103284"/>
                  </a:lnTo>
                  <a:lnTo>
                    <a:pt x="264607" y="79532"/>
                  </a:lnTo>
                  <a:lnTo>
                    <a:pt x="259201" y="58699"/>
                  </a:lnTo>
                  <a:lnTo>
                    <a:pt x="256242" y="52815"/>
                  </a:lnTo>
                  <a:close/>
                </a:path>
                <a:path w="266700" h="311784">
                  <a:moveTo>
                    <a:pt x="159031" y="0"/>
                  </a:moveTo>
                  <a:lnTo>
                    <a:pt x="129998" y="3380"/>
                  </a:lnTo>
                  <a:lnTo>
                    <a:pt x="104564" y="13513"/>
                  </a:lnTo>
                  <a:lnTo>
                    <a:pt x="82740" y="30387"/>
                  </a:lnTo>
                  <a:lnTo>
                    <a:pt x="64532" y="53987"/>
                  </a:lnTo>
                  <a:lnTo>
                    <a:pt x="127389" y="53987"/>
                  </a:lnTo>
                  <a:lnTo>
                    <a:pt x="140205" y="52815"/>
                  </a:lnTo>
                  <a:lnTo>
                    <a:pt x="256242" y="52815"/>
                  </a:lnTo>
                  <a:lnTo>
                    <a:pt x="222163" y="14568"/>
                  </a:lnTo>
                  <a:lnTo>
                    <a:pt x="182854" y="1627"/>
                  </a:lnTo>
                  <a:lnTo>
                    <a:pt x="159031" y="0"/>
                  </a:lnTo>
                  <a:close/>
                </a:path>
              </a:pathLst>
            </a:custGeom>
            <a:solidFill>
              <a:srgbClr val="FFFFFF"/>
            </a:solidFill>
          </p:spPr>
          <p:txBody>
            <a:bodyPr wrap="square" lIns="0" tIns="0" rIns="0" bIns="0" rtlCol="0"/>
            <a:lstStyle/>
            <a:p>
              <a:endParaRPr dirty="0"/>
            </a:p>
          </p:txBody>
        </p:sp>
        <p:sp>
          <p:nvSpPr>
            <p:cNvPr id="116" name="object 41">
              <a:extLst>
                <a:ext uri="{FF2B5EF4-FFF2-40B4-BE49-F238E27FC236}">
                  <a16:creationId xmlns:a16="http://schemas.microsoft.com/office/drawing/2014/main" xmlns="" id="{769199CE-EB66-41F8-B0E4-C5EB79420DBB}"/>
                </a:ext>
              </a:extLst>
            </p:cNvPr>
            <p:cNvSpPr/>
            <p:nvPr/>
          </p:nvSpPr>
          <p:spPr>
            <a:xfrm>
              <a:off x="18701500" y="812006"/>
              <a:ext cx="304165" cy="321310"/>
            </a:xfrm>
            <a:custGeom>
              <a:avLst/>
              <a:gdLst/>
              <a:ahLst/>
              <a:cxnLst/>
              <a:rect l="l" t="t" r="r" b="b"/>
              <a:pathLst>
                <a:path w="304165" h="321309">
                  <a:moveTo>
                    <a:pt x="263553" y="52825"/>
                  </a:moveTo>
                  <a:lnTo>
                    <a:pt x="145534" y="52825"/>
                  </a:lnTo>
                  <a:lnTo>
                    <a:pt x="172981" y="55429"/>
                  </a:lnTo>
                  <a:lnTo>
                    <a:pt x="192600" y="63240"/>
                  </a:lnTo>
                  <a:lnTo>
                    <a:pt x="204379" y="76259"/>
                  </a:lnTo>
                  <a:lnTo>
                    <a:pt x="208307" y="94489"/>
                  </a:lnTo>
                  <a:lnTo>
                    <a:pt x="206617" y="105994"/>
                  </a:lnTo>
                  <a:lnTo>
                    <a:pt x="169293" y="129696"/>
                  </a:lnTo>
                  <a:lnTo>
                    <a:pt x="140783" y="133471"/>
                  </a:lnTo>
                  <a:lnTo>
                    <a:pt x="131276" y="134823"/>
                  </a:lnTo>
                  <a:lnTo>
                    <a:pt x="123452" y="136104"/>
                  </a:lnTo>
                  <a:lnTo>
                    <a:pt x="117315" y="137346"/>
                  </a:lnTo>
                  <a:lnTo>
                    <a:pt x="91668" y="141059"/>
                  </a:lnTo>
                  <a:lnTo>
                    <a:pt x="51779" y="151636"/>
                  </a:lnTo>
                  <a:lnTo>
                    <a:pt x="9384" y="188203"/>
                  </a:lnTo>
                  <a:lnTo>
                    <a:pt x="0" y="231783"/>
                  </a:lnTo>
                  <a:lnTo>
                    <a:pt x="1973" y="252023"/>
                  </a:lnTo>
                  <a:lnTo>
                    <a:pt x="31684" y="298661"/>
                  </a:lnTo>
                  <a:lnTo>
                    <a:pt x="83405" y="319552"/>
                  </a:lnTo>
                  <a:lnTo>
                    <a:pt x="104457" y="320943"/>
                  </a:lnTo>
                  <a:lnTo>
                    <a:pt x="136301" y="318635"/>
                  </a:lnTo>
                  <a:lnTo>
                    <a:pt x="164420" y="311707"/>
                  </a:lnTo>
                  <a:lnTo>
                    <a:pt x="188810" y="300154"/>
                  </a:lnTo>
                  <a:lnTo>
                    <a:pt x="209470" y="283970"/>
                  </a:lnTo>
                  <a:lnTo>
                    <a:pt x="303917" y="283970"/>
                  </a:lnTo>
                  <a:lnTo>
                    <a:pt x="303917" y="268148"/>
                  </a:lnTo>
                  <a:lnTo>
                    <a:pt x="129085" y="268148"/>
                  </a:lnTo>
                  <a:lnTo>
                    <a:pt x="117993" y="267633"/>
                  </a:lnTo>
                  <a:lnTo>
                    <a:pt x="79426" y="254046"/>
                  </a:lnTo>
                  <a:lnTo>
                    <a:pt x="66929" y="228830"/>
                  </a:lnTo>
                  <a:lnTo>
                    <a:pt x="70370" y="210066"/>
                  </a:lnTo>
                  <a:lnTo>
                    <a:pt x="80691" y="195412"/>
                  </a:lnTo>
                  <a:lnTo>
                    <a:pt x="97913" y="184853"/>
                  </a:lnTo>
                  <a:lnTo>
                    <a:pt x="122048" y="178392"/>
                  </a:lnTo>
                  <a:lnTo>
                    <a:pt x="149159" y="175133"/>
                  </a:lnTo>
                  <a:lnTo>
                    <a:pt x="171901" y="171205"/>
                  </a:lnTo>
                  <a:lnTo>
                    <a:pt x="190263" y="166620"/>
                  </a:lnTo>
                  <a:lnTo>
                    <a:pt x="204234" y="161387"/>
                  </a:lnTo>
                  <a:lnTo>
                    <a:pt x="271709" y="161387"/>
                  </a:lnTo>
                  <a:lnTo>
                    <a:pt x="271709" y="88594"/>
                  </a:lnTo>
                  <a:lnTo>
                    <a:pt x="269280" y="67380"/>
                  </a:lnTo>
                  <a:lnTo>
                    <a:pt x="263553" y="52825"/>
                  </a:lnTo>
                  <a:close/>
                </a:path>
                <a:path w="304165" h="321309">
                  <a:moveTo>
                    <a:pt x="303917" y="283970"/>
                  </a:moveTo>
                  <a:lnTo>
                    <a:pt x="209470" y="283970"/>
                  </a:lnTo>
                  <a:lnTo>
                    <a:pt x="215391" y="300154"/>
                  </a:lnTo>
                  <a:lnTo>
                    <a:pt x="226070" y="311707"/>
                  </a:lnTo>
                  <a:lnTo>
                    <a:pt x="241506" y="318635"/>
                  </a:lnTo>
                  <a:lnTo>
                    <a:pt x="261698" y="320943"/>
                  </a:lnTo>
                  <a:lnTo>
                    <a:pt x="272031" y="320464"/>
                  </a:lnTo>
                  <a:lnTo>
                    <a:pt x="282513" y="319028"/>
                  </a:lnTo>
                  <a:lnTo>
                    <a:pt x="293143" y="316636"/>
                  </a:lnTo>
                  <a:lnTo>
                    <a:pt x="303917" y="313288"/>
                  </a:lnTo>
                  <a:lnTo>
                    <a:pt x="303917" y="283970"/>
                  </a:lnTo>
                  <a:close/>
                </a:path>
                <a:path w="304165" h="321309">
                  <a:moveTo>
                    <a:pt x="271709" y="161387"/>
                  </a:moveTo>
                  <a:lnTo>
                    <a:pt x="204234" y="161387"/>
                  </a:lnTo>
                  <a:lnTo>
                    <a:pt x="204234" y="210071"/>
                  </a:lnTo>
                  <a:lnTo>
                    <a:pt x="202576" y="223687"/>
                  </a:lnTo>
                  <a:lnTo>
                    <a:pt x="177732" y="255238"/>
                  </a:lnTo>
                  <a:lnTo>
                    <a:pt x="129085" y="268148"/>
                  </a:lnTo>
                  <a:lnTo>
                    <a:pt x="281289" y="268148"/>
                  </a:lnTo>
                  <a:lnTo>
                    <a:pt x="276923" y="266368"/>
                  </a:lnTo>
                  <a:lnTo>
                    <a:pt x="274588" y="262882"/>
                  </a:lnTo>
                  <a:lnTo>
                    <a:pt x="272651" y="259342"/>
                  </a:lnTo>
                  <a:lnTo>
                    <a:pt x="271800" y="254046"/>
                  </a:lnTo>
                  <a:lnTo>
                    <a:pt x="271709" y="161387"/>
                  </a:lnTo>
                  <a:close/>
                </a:path>
                <a:path w="304165" h="321309">
                  <a:moveTo>
                    <a:pt x="303917" y="266955"/>
                  </a:moveTo>
                  <a:lnTo>
                    <a:pt x="299205" y="267771"/>
                  </a:lnTo>
                  <a:lnTo>
                    <a:pt x="296158" y="268148"/>
                  </a:lnTo>
                  <a:lnTo>
                    <a:pt x="303917" y="268148"/>
                  </a:lnTo>
                  <a:lnTo>
                    <a:pt x="303917" y="266955"/>
                  </a:lnTo>
                  <a:close/>
                </a:path>
                <a:path w="304165" h="321309">
                  <a:moveTo>
                    <a:pt x="149628" y="0"/>
                  </a:moveTo>
                  <a:lnTo>
                    <a:pt x="97391" y="5294"/>
                  </a:lnTo>
                  <a:lnTo>
                    <a:pt x="56940" y="21151"/>
                  </a:lnTo>
                  <a:lnTo>
                    <a:pt x="24364" y="54127"/>
                  </a:lnTo>
                  <a:lnTo>
                    <a:pt x="11130" y="101515"/>
                  </a:lnTo>
                  <a:lnTo>
                    <a:pt x="78081" y="101515"/>
                  </a:lnTo>
                  <a:lnTo>
                    <a:pt x="84041" y="80209"/>
                  </a:lnTo>
                  <a:lnTo>
                    <a:pt x="97264" y="64994"/>
                  </a:lnTo>
                  <a:lnTo>
                    <a:pt x="117758" y="55867"/>
                  </a:lnTo>
                  <a:lnTo>
                    <a:pt x="145534" y="52825"/>
                  </a:lnTo>
                  <a:lnTo>
                    <a:pt x="263553" y="52825"/>
                  </a:lnTo>
                  <a:lnTo>
                    <a:pt x="261999" y="48875"/>
                  </a:lnTo>
                  <a:lnTo>
                    <a:pt x="232924" y="19978"/>
                  </a:lnTo>
                  <a:lnTo>
                    <a:pt x="195666" y="4990"/>
                  </a:lnTo>
                  <a:lnTo>
                    <a:pt x="173743" y="1247"/>
                  </a:lnTo>
                  <a:lnTo>
                    <a:pt x="149628" y="0"/>
                  </a:lnTo>
                  <a:close/>
                </a:path>
              </a:pathLst>
            </a:custGeom>
            <a:solidFill>
              <a:srgbClr val="FFFFFF"/>
            </a:solidFill>
          </p:spPr>
          <p:txBody>
            <a:bodyPr wrap="square" lIns="0" tIns="0" rIns="0" bIns="0" rtlCol="0"/>
            <a:lstStyle/>
            <a:p>
              <a:endParaRPr dirty="0"/>
            </a:p>
          </p:txBody>
        </p:sp>
        <p:sp>
          <p:nvSpPr>
            <p:cNvPr id="117" name="object 42">
              <a:extLst>
                <a:ext uri="{FF2B5EF4-FFF2-40B4-BE49-F238E27FC236}">
                  <a16:creationId xmlns:a16="http://schemas.microsoft.com/office/drawing/2014/main" xmlns="" id="{0BD4D3B2-7328-41BD-B533-80DAAD5FED10}"/>
                </a:ext>
              </a:extLst>
            </p:cNvPr>
            <p:cNvSpPr/>
            <p:nvPr/>
          </p:nvSpPr>
          <p:spPr>
            <a:xfrm>
              <a:off x="19023440" y="812584"/>
              <a:ext cx="177800" cy="311785"/>
            </a:xfrm>
            <a:custGeom>
              <a:avLst/>
              <a:gdLst/>
              <a:ahLst/>
              <a:cxnLst/>
              <a:rect l="l" t="t" r="r" b="b"/>
              <a:pathLst>
                <a:path w="177800" h="311784">
                  <a:moveTo>
                    <a:pt x="62793" y="8261"/>
                  </a:moveTo>
                  <a:lnTo>
                    <a:pt x="0" y="8261"/>
                  </a:lnTo>
                  <a:lnTo>
                    <a:pt x="0" y="311592"/>
                  </a:lnTo>
                  <a:lnTo>
                    <a:pt x="66835" y="311592"/>
                  </a:lnTo>
                  <a:lnTo>
                    <a:pt x="66835" y="167261"/>
                  </a:lnTo>
                  <a:lnTo>
                    <a:pt x="68353" y="144168"/>
                  </a:lnTo>
                  <a:lnTo>
                    <a:pt x="80423" y="105415"/>
                  </a:lnTo>
                  <a:lnTo>
                    <a:pt x="116891" y="69990"/>
                  </a:lnTo>
                  <a:lnTo>
                    <a:pt x="126449" y="66898"/>
                  </a:lnTo>
                  <a:lnTo>
                    <a:pt x="62793" y="66898"/>
                  </a:lnTo>
                  <a:lnTo>
                    <a:pt x="62793" y="8261"/>
                  </a:lnTo>
                  <a:close/>
                </a:path>
                <a:path w="177800" h="311784">
                  <a:moveTo>
                    <a:pt x="156445" y="0"/>
                  </a:moveTo>
                  <a:lnTo>
                    <a:pt x="152529" y="0"/>
                  </a:lnTo>
                  <a:lnTo>
                    <a:pt x="138030" y="1322"/>
                  </a:lnTo>
                  <a:lnTo>
                    <a:pt x="96227" y="21130"/>
                  </a:lnTo>
                  <a:lnTo>
                    <a:pt x="68184" y="54584"/>
                  </a:lnTo>
                  <a:lnTo>
                    <a:pt x="63966" y="66898"/>
                  </a:lnTo>
                  <a:lnTo>
                    <a:pt x="126449" y="66898"/>
                  </a:lnTo>
                  <a:lnTo>
                    <a:pt x="132190" y="65041"/>
                  </a:lnTo>
                  <a:lnTo>
                    <a:pt x="149042" y="63390"/>
                  </a:lnTo>
                  <a:lnTo>
                    <a:pt x="177764" y="63390"/>
                  </a:lnTo>
                  <a:lnTo>
                    <a:pt x="177764" y="1790"/>
                  </a:lnTo>
                  <a:lnTo>
                    <a:pt x="164885" y="617"/>
                  </a:lnTo>
                  <a:lnTo>
                    <a:pt x="156445" y="0"/>
                  </a:lnTo>
                  <a:close/>
                </a:path>
                <a:path w="177800" h="311784">
                  <a:moveTo>
                    <a:pt x="177764" y="63390"/>
                  </a:moveTo>
                  <a:lnTo>
                    <a:pt x="149042" y="63390"/>
                  </a:lnTo>
                  <a:lnTo>
                    <a:pt x="155649" y="63570"/>
                  </a:lnTo>
                  <a:lnTo>
                    <a:pt x="162637" y="64113"/>
                  </a:lnTo>
                  <a:lnTo>
                    <a:pt x="170105" y="65041"/>
                  </a:lnTo>
                  <a:lnTo>
                    <a:pt x="177764" y="66312"/>
                  </a:lnTo>
                  <a:lnTo>
                    <a:pt x="177764" y="63390"/>
                  </a:lnTo>
                  <a:close/>
                </a:path>
              </a:pathLst>
            </a:custGeom>
            <a:solidFill>
              <a:srgbClr val="FFFFFF"/>
            </a:solidFill>
          </p:spPr>
          <p:txBody>
            <a:bodyPr wrap="square" lIns="0" tIns="0" rIns="0" bIns="0" rtlCol="0"/>
            <a:lstStyle/>
            <a:p>
              <a:endParaRPr dirty="0"/>
            </a:p>
          </p:txBody>
        </p:sp>
        <p:sp>
          <p:nvSpPr>
            <p:cNvPr id="118" name="object 43">
              <a:extLst>
                <a:ext uri="{FF2B5EF4-FFF2-40B4-BE49-F238E27FC236}">
                  <a16:creationId xmlns:a16="http://schemas.microsoft.com/office/drawing/2014/main" xmlns="" id="{D60EC76C-7444-4F60-9CF2-1019DDF197AF}"/>
                </a:ext>
              </a:extLst>
            </p:cNvPr>
            <p:cNvSpPr/>
            <p:nvPr/>
          </p:nvSpPr>
          <p:spPr>
            <a:xfrm>
              <a:off x="16633873" y="706548"/>
              <a:ext cx="291465" cy="417830"/>
            </a:xfrm>
            <a:custGeom>
              <a:avLst/>
              <a:gdLst/>
              <a:ahLst/>
              <a:cxnLst/>
              <a:rect l="l" t="t" r="r" b="b"/>
              <a:pathLst>
                <a:path w="291465" h="417830">
                  <a:moveTo>
                    <a:pt x="291362" y="0"/>
                  </a:moveTo>
                  <a:lnTo>
                    <a:pt x="84583" y="0"/>
                  </a:lnTo>
                  <a:lnTo>
                    <a:pt x="83997" y="62"/>
                  </a:lnTo>
                  <a:lnTo>
                    <a:pt x="36480" y="8950"/>
                  </a:lnTo>
                  <a:lnTo>
                    <a:pt x="6277" y="45209"/>
                  </a:lnTo>
                  <a:lnTo>
                    <a:pt x="0" y="90049"/>
                  </a:lnTo>
                  <a:lnTo>
                    <a:pt x="94" y="417631"/>
                  </a:lnTo>
                  <a:lnTo>
                    <a:pt x="73924" y="417631"/>
                  </a:lnTo>
                  <a:lnTo>
                    <a:pt x="73924" y="232223"/>
                  </a:lnTo>
                  <a:lnTo>
                    <a:pt x="264861" y="232223"/>
                  </a:lnTo>
                  <a:lnTo>
                    <a:pt x="264861" y="172549"/>
                  </a:lnTo>
                  <a:lnTo>
                    <a:pt x="73924" y="172549"/>
                  </a:lnTo>
                  <a:lnTo>
                    <a:pt x="73924" y="63202"/>
                  </a:lnTo>
                  <a:lnTo>
                    <a:pt x="291362" y="63202"/>
                  </a:lnTo>
                  <a:lnTo>
                    <a:pt x="291362" y="0"/>
                  </a:lnTo>
                  <a:close/>
                </a:path>
              </a:pathLst>
            </a:custGeom>
            <a:solidFill>
              <a:srgbClr val="FFFFFF"/>
            </a:solidFill>
          </p:spPr>
          <p:txBody>
            <a:bodyPr wrap="square" lIns="0" tIns="0" rIns="0" bIns="0" rtlCol="0"/>
            <a:lstStyle/>
            <a:p>
              <a:endParaRPr dirty="0"/>
            </a:p>
          </p:txBody>
        </p:sp>
        <p:sp>
          <p:nvSpPr>
            <p:cNvPr id="119" name="object 44">
              <a:extLst>
                <a:ext uri="{FF2B5EF4-FFF2-40B4-BE49-F238E27FC236}">
                  <a16:creationId xmlns:a16="http://schemas.microsoft.com/office/drawing/2014/main" xmlns="" id="{063602CA-920A-44F9-8F14-73B8D2344AF2}"/>
                </a:ext>
              </a:extLst>
            </p:cNvPr>
            <p:cNvSpPr/>
            <p:nvPr/>
          </p:nvSpPr>
          <p:spPr>
            <a:xfrm>
              <a:off x="18934937" y="1213003"/>
              <a:ext cx="31115" cy="26670"/>
            </a:xfrm>
            <a:custGeom>
              <a:avLst/>
              <a:gdLst/>
              <a:ahLst/>
              <a:cxnLst/>
              <a:rect l="l" t="t" r="r" b="b"/>
              <a:pathLst>
                <a:path w="31115" h="26669">
                  <a:moveTo>
                    <a:pt x="17894" y="0"/>
                  </a:moveTo>
                  <a:lnTo>
                    <a:pt x="0" y="0"/>
                  </a:lnTo>
                  <a:lnTo>
                    <a:pt x="0" y="26114"/>
                  </a:lnTo>
                  <a:lnTo>
                    <a:pt x="24742" y="26114"/>
                  </a:lnTo>
                  <a:lnTo>
                    <a:pt x="30564" y="21716"/>
                  </a:lnTo>
                  <a:lnTo>
                    <a:pt x="30564" y="8366"/>
                  </a:lnTo>
                  <a:lnTo>
                    <a:pt x="29077" y="5088"/>
                  </a:lnTo>
                  <a:lnTo>
                    <a:pt x="26177" y="3036"/>
                  </a:lnTo>
                  <a:lnTo>
                    <a:pt x="23161" y="1026"/>
                  </a:lnTo>
                  <a:lnTo>
                    <a:pt x="17894" y="0"/>
                  </a:lnTo>
                  <a:close/>
                </a:path>
              </a:pathLst>
            </a:custGeom>
            <a:solidFill>
              <a:srgbClr val="FFFFFF"/>
            </a:solidFill>
          </p:spPr>
          <p:txBody>
            <a:bodyPr wrap="square" lIns="0" tIns="0" rIns="0" bIns="0" rtlCol="0"/>
            <a:lstStyle/>
            <a:p>
              <a:endParaRPr dirty="0"/>
            </a:p>
          </p:txBody>
        </p:sp>
        <p:sp>
          <p:nvSpPr>
            <p:cNvPr id="120" name="object 45">
              <a:extLst>
                <a:ext uri="{FF2B5EF4-FFF2-40B4-BE49-F238E27FC236}">
                  <a16:creationId xmlns:a16="http://schemas.microsoft.com/office/drawing/2014/main" xmlns="" id="{BD4F7DFE-59DE-4537-B228-83A30F6AE86A}"/>
                </a:ext>
              </a:extLst>
            </p:cNvPr>
            <p:cNvSpPr/>
            <p:nvPr/>
          </p:nvSpPr>
          <p:spPr>
            <a:xfrm>
              <a:off x="16536770" y="1179014"/>
              <a:ext cx="2694940" cy="135890"/>
            </a:xfrm>
            <a:custGeom>
              <a:avLst/>
              <a:gdLst/>
              <a:ahLst/>
              <a:cxnLst/>
              <a:rect l="l" t="t" r="r" b="b"/>
              <a:pathLst>
                <a:path w="2694940" h="135890">
                  <a:moveTo>
                    <a:pt x="2673635" y="0"/>
                  </a:moveTo>
                  <a:lnTo>
                    <a:pt x="65139" y="0"/>
                  </a:lnTo>
                  <a:lnTo>
                    <a:pt x="52019" y="2376"/>
                  </a:lnTo>
                  <a:lnTo>
                    <a:pt x="24679" y="29590"/>
                  </a:lnTo>
                  <a:lnTo>
                    <a:pt x="1842" y="111944"/>
                  </a:lnTo>
                  <a:lnTo>
                    <a:pt x="0" y="118718"/>
                  </a:lnTo>
                  <a:lnTo>
                    <a:pt x="1057" y="124561"/>
                  </a:lnTo>
                  <a:lnTo>
                    <a:pt x="4512" y="128959"/>
                  </a:lnTo>
                  <a:lnTo>
                    <a:pt x="7989" y="133273"/>
                  </a:lnTo>
                  <a:lnTo>
                    <a:pt x="13936" y="135692"/>
                  </a:lnTo>
                  <a:lnTo>
                    <a:pt x="2629333" y="135692"/>
                  </a:lnTo>
                  <a:lnTo>
                    <a:pt x="2642390" y="133320"/>
                  </a:lnTo>
                  <a:lnTo>
                    <a:pt x="2652498" y="127933"/>
                  </a:lnTo>
                  <a:lnTo>
                    <a:pt x="2531881" y="127933"/>
                  </a:lnTo>
                  <a:lnTo>
                    <a:pt x="2522608" y="127253"/>
                  </a:lnTo>
                  <a:lnTo>
                    <a:pt x="2517367" y="126153"/>
                  </a:lnTo>
                  <a:lnTo>
                    <a:pt x="2245942" y="126153"/>
                  </a:lnTo>
                  <a:lnTo>
                    <a:pt x="2245942" y="13172"/>
                  </a:lnTo>
                  <a:lnTo>
                    <a:pt x="2517898" y="13172"/>
                  </a:lnTo>
                  <a:lnTo>
                    <a:pt x="2523902" y="11972"/>
                  </a:lnTo>
                  <a:lnTo>
                    <a:pt x="2533200" y="11413"/>
                  </a:lnTo>
                  <a:lnTo>
                    <a:pt x="2693425" y="11413"/>
                  </a:lnTo>
                  <a:lnTo>
                    <a:pt x="2693373" y="11120"/>
                  </a:lnTo>
                  <a:lnTo>
                    <a:pt x="2689939" y="6711"/>
                  </a:lnTo>
                  <a:lnTo>
                    <a:pt x="2686483" y="2450"/>
                  </a:lnTo>
                  <a:lnTo>
                    <a:pt x="2680724" y="52"/>
                  </a:lnTo>
                  <a:lnTo>
                    <a:pt x="2673635" y="0"/>
                  </a:lnTo>
                  <a:close/>
                </a:path>
                <a:path w="2694940" h="135890">
                  <a:moveTo>
                    <a:pt x="2535535" y="32197"/>
                  </a:moveTo>
                  <a:lnTo>
                    <a:pt x="2530383" y="32197"/>
                  </a:lnTo>
                  <a:lnTo>
                    <a:pt x="2526310" y="33014"/>
                  </a:lnTo>
                  <a:lnTo>
                    <a:pt x="2523357" y="34805"/>
                  </a:lnTo>
                  <a:lnTo>
                    <a:pt x="2520373" y="36532"/>
                  </a:lnTo>
                  <a:lnTo>
                    <a:pt x="2518939" y="38752"/>
                  </a:lnTo>
                  <a:lnTo>
                    <a:pt x="2518939" y="45841"/>
                  </a:lnTo>
                  <a:lnTo>
                    <a:pt x="2523828" y="49967"/>
                  </a:lnTo>
                  <a:lnTo>
                    <a:pt x="2543879" y="57819"/>
                  </a:lnTo>
                  <a:lnTo>
                    <a:pt x="2551938" y="61191"/>
                  </a:lnTo>
                  <a:lnTo>
                    <a:pt x="2576759" y="93180"/>
                  </a:lnTo>
                  <a:lnTo>
                    <a:pt x="2576079" y="100138"/>
                  </a:lnTo>
                  <a:lnTo>
                    <a:pt x="2542722" y="127299"/>
                  </a:lnTo>
                  <a:lnTo>
                    <a:pt x="2531881" y="127933"/>
                  </a:lnTo>
                  <a:lnTo>
                    <a:pt x="2652498" y="127933"/>
                  </a:lnTo>
                  <a:lnTo>
                    <a:pt x="2654436" y="126900"/>
                  </a:lnTo>
                  <a:lnTo>
                    <a:pt x="2664052" y="117479"/>
                  </a:lnTo>
                  <a:lnTo>
                    <a:pt x="2669824" y="106101"/>
                  </a:lnTo>
                  <a:lnTo>
                    <a:pt x="2687382" y="42616"/>
                  </a:lnTo>
                  <a:lnTo>
                    <a:pt x="2571544" y="42616"/>
                  </a:lnTo>
                  <a:lnTo>
                    <a:pt x="2560895" y="38051"/>
                  </a:lnTo>
                  <a:lnTo>
                    <a:pt x="2551345" y="34796"/>
                  </a:lnTo>
                  <a:lnTo>
                    <a:pt x="2542891" y="32846"/>
                  </a:lnTo>
                  <a:lnTo>
                    <a:pt x="2535535" y="32197"/>
                  </a:lnTo>
                  <a:close/>
                </a:path>
                <a:path w="2694940" h="135890">
                  <a:moveTo>
                    <a:pt x="2369980" y="13172"/>
                  </a:moveTo>
                  <a:lnTo>
                    <a:pt x="2328724" y="13172"/>
                  </a:lnTo>
                  <a:lnTo>
                    <a:pt x="2328724" y="33988"/>
                  </a:lnTo>
                  <a:lnTo>
                    <a:pt x="2274182" y="33988"/>
                  </a:lnTo>
                  <a:lnTo>
                    <a:pt x="2274182" y="57705"/>
                  </a:lnTo>
                  <a:lnTo>
                    <a:pt x="2326065" y="57705"/>
                  </a:lnTo>
                  <a:lnTo>
                    <a:pt x="2326065" y="78489"/>
                  </a:lnTo>
                  <a:lnTo>
                    <a:pt x="2274182" y="78489"/>
                  </a:lnTo>
                  <a:lnTo>
                    <a:pt x="2274182" y="105389"/>
                  </a:lnTo>
                  <a:lnTo>
                    <a:pt x="2330044" y="105389"/>
                  </a:lnTo>
                  <a:lnTo>
                    <a:pt x="2330044" y="126153"/>
                  </a:lnTo>
                  <a:lnTo>
                    <a:pt x="2369980" y="126153"/>
                  </a:lnTo>
                  <a:lnTo>
                    <a:pt x="2369980" y="13172"/>
                  </a:lnTo>
                  <a:close/>
                </a:path>
                <a:path w="2694940" h="135890">
                  <a:moveTo>
                    <a:pt x="2517898" y="13172"/>
                  </a:moveTo>
                  <a:lnTo>
                    <a:pt x="2419455" y="13172"/>
                  </a:lnTo>
                  <a:lnTo>
                    <a:pt x="2428144" y="13798"/>
                  </a:lnTo>
                  <a:lnTo>
                    <a:pt x="2435762" y="15676"/>
                  </a:lnTo>
                  <a:lnTo>
                    <a:pt x="2457893" y="46815"/>
                  </a:lnTo>
                  <a:lnTo>
                    <a:pt x="2457284" y="53510"/>
                  </a:lnTo>
                  <a:lnTo>
                    <a:pt x="2428964" y="80265"/>
                  </a:lnTo>
                  <a:lnTo>
                    <a:pt x="2420596" y="80898"/>
                  </a:lnTo>
                  <a:lnTo>
                    <a:pt x="2398178" y="80898"/>
                  </a:lnTo>
                  <a:lnTo>
                    <a:pt x="2398178" y="126153"/>
                  </a:lnTo>
                  <a:lnTo>
                    <a:pt x="2517367" y="126153"/>
                  </a:lnTo>
                  <a:lnTo>
                    <a:pt x="2512930" y="125221"/>
                  </a:lnTo>
                  <a:lnTo>
                    <a:pt x="2502845" y="121846"/>
                  </a:lnTo>
                  <a:lnTo>
                    <a:pt x="2492353" y="117137"/>
                  </a:lnTo>
                  <a:lnTo>
                    <a:pt x="2492353" y="92866"/>
                  </a:lnTo>
                  <a:lnTo>
                    <a:pt x="2547629" y="92866"/>
                  </a:lnTo>
                  <a:lnTo>
                    <a:pt x="2547629" y="92039"/>
                  </a:lnTo>
                  <a:lnTo>
                    <a:pt x="2542330" y="87588"/>
                  </a:lnTo>
                  <a:lnTo>
                    <a:pt x="2514394" y="76500"/>
                  </a:lnTo>
                  <a:lnTo>
                    <a:pt x="2510237" y="74772"/>
                  </a:lnTo>
                  <a:lnTo>
                    <a:pt x="2489714" y="50092"/>
                  </a:lnTo>
                  <a:lnTo>
                    <a:pt x="2489714" y="44030"/>
                  </a:lnTo>
                  <a:lnTo>
                    <a:pt x="2515546" y="13642"/>
                  </a:lnTo>
                  <a:lnTo>
                    <a:pt x="2517898" y="13172"/>
                  </a:lnTo>
                  <a:close/>
                </a:path>
                <a:path w="2694940" h="135890">
                  <a:moveTo>
                    <a:pt x="2547629" y="92866"/>
                  </a:moveTo>
                  <a:lnTo>
                    <a:pt x="2492353" y="92866"/>
                  </a:lnTo>
                  <a:lnTo>
                    <a:pt x="2500520" y="98133"/>
                  </a:lnTo>
                  <a:lnTo>
                    <a:pt x="2507431" y="101797"/>
                  </a:lnTo>
                  <a:lnTo>
                    <a:pt x="2512939" y="104017"/>
                  </a:lnTo>
                  <a:lnTo>
                    <a:pt x="2518436" y="106101"/>
                  </a:lnTo>
                  <a:lnTo>
                    <a:pt x="2524174" y="107148"/>
                  </a:lnTo>
                  <a:lnTo>
                    <a:pt x="2541796" y="107148"/>
                  </a:lnTo>
                  <a:lnTo>
                    <a:pt x="2547629" y="103630"/>
                  </a:lnTo>
                  <a:lnTo>
                    <a:pt x="2547629" y="92866"/>
                  </a:lnTo>
                  <a:close/>
                </a:path>
                <a:path w="2694940" h="135890">
                  <a:moveTo>
                    <a:pt x="2693425" y="11413"/>
                  </a:moveTo>
                  <a:lnTo>
                    <a:pt x="2533200" y="11413"/>
                  </a:lnTo>
                  <a:lnTo>
                    <a:pt x="2542612" y="11974"/>
                  </a:lnTo>
                  <a:lnTo>
                    <a:pt x="2552140" y="13659"/>
                  </a:lnTo>
                  <a:lnTo>
                    <a:pt x="2561785" y="16466"/>
                  </a:lnTo>
                  <a:lnTo>
                    <a:pt x="2571544" y="20397"/>
                  </a:lnTo>
                  <a:lnTo>
                    <a:pt x="2571544" y="42616"/>
                  </a:lnTo>
                  <a:lnTo>
                    <a:pt x="2687382" y="42616"/>
                  </a:lnTo>
                  <a:lnTo>
                    <a:pt x="2694420" y="17067"/>
                  </a:lnTo>
                  <a:lnTo>
                    <a:pt x="2693425" y="11413"/>
                  </a:lnTo>
                  <a:close/>
                </a:path>
              </a:pathLst>
            </a:custGeom>
            <a:solidFill>
              <a:srgbClr val="FFFFFF"/>
            </a:solidFill>
          </p:spPr>
          <p:txBody>
            <a:bodyPr wrap="square" lIns="0" tIns="0" rIns="0" bIns="0" rtlCol="0"/>
            <a:lstStyle/>
            <a:p>
              <a:endParaRPr dirty="0"/>
            </a:p>
          </p:txBody>
        </p:sp>
        <p:sp>
          <p:nvSpPr>
            <p:cNvPr id="121" name="object 46">
              <a:extLst>
                <a:ext uri="{FF2B5EF4-FFF2-40B4-BE49-F238E27FC236}">
                  <a16:creationId xmlns:a16="http://schemas.microsoft.com/office/drawing/2014/main" xmlns="" id="{3383BC27-D7B0-44F6-8797-E8744CB14950}"/>
                </a:ext>
              </a:extLst>
            </p:cNvPr>
            <p:cNvSpPr/>
            <p:nvPr/>
          </p:nvSpPr>
          <p:spPr>
            <a:xfrm>
              <a:off x="16536773" y="1179011"/>
              <a:ext cx="2694940" cy="135890"/>
            </a:xfrm>
            <a:custGeom>
              <a:avLst/>
              <a:gdLst/>
              <a:ahLst/>
              <a:cxnLst/>
              <a:rect l="l" t="t" r="r" b="b"/>
              <a:pathLst>
                <a:path w="2694940" h="135890">
                  <a:moveTo>
                    <a:pt x="2673625" y="0"/>
                  </a:moveTo>
                  <a:lnTo>
                    <a:pt x="65139" y="0"/>
                  </a:lnTo>
                  <a:lnTo>
                    <a:pt x="52019" y="2378"/>
                  </a:lnTo>
                  <a:lnTo>
                    <a:pt x="24669" y="29601"/>
                  </a:lnTo>
                  <a:lnTo>
                    <a:pt x="1842" y="111954"/>
                  </a:lnTo>
                  <a:lnTo>
                    <a:pt x="0" y="118680"/>
                  </a:lnTo>
                  <a:lnTo>
                    <a:pt x="1047" y="124572"/>
                  </a:lnTo>
                  <a:lnTo>
                    <a:pt x="4502" y="128969"/>
                  </a:lnTo>
                  <a:lnTo>
                    <a:pt x="7978" y="133273"/>
                  </a:lnTo>
                  <a:lnTo>
                    <a:pt x="13926" y="135692"/>
                  </a:lnTo>
                  <a:lnTo>
                    <a:pt x="2629333" y="135692"/>
                  </a:lnTo>
                  <a:lnTo>
                    <a:pt x="2642385" y="133320"/>
                  </a:lnTo>
                  <a:lnTo>
                    <a:pt x="2652490" y="127933"/>
                  </a:lnTo>
                  <a:lnTo>
                    <a:pt x="2531870" y="127933"/>
                  </a:lnTo>
                  <a:lnTo>
                    <a:pt x="2522602" y="127253"/>
                  </a:lnTo>
                  <a:lnTo>
                    <a:pt x="2517362" y="126153"/>
                  </a:lnTo>
                  <a:lnTo>
                    <a:pt x="2245931" y="126153"/>
                  </a:lnTo>
                  <a:lnTo>
                    <a:pt x="2245931" y="13172"/>
                  </a:lnTo>
                  <a:lnTo>
                    <a:pt x="2517892" y="13172"/>
                  </a:lnTo>
                  <a:lnTo>
                    <a:pt x="2523896" y="11972"/>
                  </a:lnTo>
                  <a:lnTo>
                    <a:pt x="2533189" y="11413"/>
                  </a:lnTo>
                  <a:lnTo>
                    <a:pt x="2693413" y="11413"/>
                  </a:lnTo>
                  <a:lnTo>
                    <a:pt x="2693363" y="11130"/>
                  </a:lnTo>
                  <a:lnTo>
                    <a:pt x="2689939" y="6711"/>
                  </a:lnTo>
                  <a:lnTo>
                    <a:pt x="2686483" y="2460"/>
                  </a:lnTo>
                  <a:lnTo>
                    <a:pt x="2680714" y="52"/>
                  </a:lnTo>
                  <a:lnTo>
                    <a:pt x="2673625" y="0"/>
                  </a:lnTo>
                  <a:close/>
                </a:path>
                <a:path w="2694940" h="135890">
                  <a:moveTo>
                    <a:pt x="2535524" y="32197"/>
                  </a:moveTo>
                  <a:lnTo>
                    <a:pt x="2530383" y="32197"/>
                  </a:lnTo>
                  <a:lnTo>
                    <a:pt x="2526310" y="33025"/>
                  </a:lnTo>
                  <a:lnTo>
                    <a:pt x="2523357" y="34815"/>
                  </a:lnTo>
                  <a:lnTo>
                    <a:pt x="2520363" y="36532"/>
                  </a:lnTo>
                  <a:lnTo>
                    <a:pt x="2518939" y="38763"/>
                  </a:lnTo>
                  <a:lnTo>
                    <a:pt x="2518939" y="45841"/>
                  </a:lnTo>
                  <a:lnTo>
                    <a:pt x="2523818" y="49977"/>
                  </a:lnTo>
                  <a:lnTo>
                    <a:pt x="2543874" y="57821"/>
                  </a:lnTo>
                  <a:lnTo>
                    <a:pt x="2551936" y="61197"/>
                  </a:lnTo>
                  <a:lnTo>
                    <a:pt x="2576748" y="93190"/>
                  </a:lnTo>
                  <a:lnTo>
                    <a:pt x="2576070" y="100149"/>
                  </a:lnTo>
                  <a:lnTo>
                    <a:pt x="2542711" y="127301"/>
                  </a:lnTo>
                  <a:lnTo>
                    <a:pt x="2531870" y="127933"/>
                  </a:lnTo>
                  <a:lnTo>
                    <a:pt x="2652490" y="127933"/>
                  </a:lnTo>
                  <a:lnTo>
                    <a:pt x="2654428" y="126900"/>
                  </a:lnTo>
                  <a:lnTo>
                    <a:pt x="2664046" y="117479"/>
                  </a:lnTo>
                  <a:lnTo>
                    <a:pt x="2669824" y="106101"/>
                  </a:lnTo>
                  <a:lnTo>
                    <a:pt x="2687379" y="42626"/>
                  </a:lnTo>
                  <a:lnTo>
                    <a:pt x="2571544" y="42626"/>
                  </a:lnTo>
                  <a:lnTo>
                    <a:pt x="2560894" y="38059"/>
                  </a:lnTo>
                  <a:lnTo>
                    <a:pt x="2551339" y="34801"/>
                  </a:lnTo>
                  <a:lnTo>
                    <a:pt x="2542883" y="32848"/>
                  </a:lnTo>
                  <a:lnTo>
                    <a:pt x="2535524" y="32197"/>
                  </a:lnTo>
                  <a:close/>
                </a:path>
                <a:path w="2694940" h="135890">
                  <a:moveTo>
                    <a:pt x="2369969" y="13172"/>
                  </a:moveTo>
                  <a:lnTo>
                    <a:pt x="2328724" y="13172"/>
                  </a:lnTo>
                  <a:lnTo>
                    <a:pt x="2328724" y="33988"/>
                  </a:lnTo>
                  <a:lnTo>
                    <a:pt x="2274182" y="33988"/>
                  </a:lnTo>
                  <a:lnTo>
                    <a:pt x="2274182" y="57705"/>
                  </a:lnTo>
                  <a:lnTo>
                    <a:pt x="2326054" y="57705"/>
                  </a:lnTo>
                  <a:lnTo>
                    <a:pt x="2326054" y="78489"/>
                  </a:lnTo>
                  <a:lnTo>
                    <a:pt x="2274182" y="78489"/>
                  </a:lnTo>
                  <a:lnTo>
                    <a:pt x="2274182" y="105399"/>
                  </a:lnTo>
                  <a:lnTo>
                    <a:pt x="2330044" y="105399"/>
                  </a:lnTo>
                  <a:lnTo>
                    <a:pt x="2330044" y="126153"/>
                  </a:lnTo>
                  <a:lnTo>
                    <a:pt x="2369969" y="126153"/>
                  </a:lnTo>
                  <a:lnTo>
                    <a:pt x="2369969" y="13172"/>
                  </a:lnTo>
                  <a:close/>
                </a:path>
                <a:path w="2694940" h="135890">
                  <a:moveTo>
                    <a:pt x="2517892" y="13172"/>
                  </a:moveTo>
                  <a:lnTo>
                    <a:pt x="2419455" y="13172"/>
                  </a:lnTo>
                  <a:lnTo>
                    <a:pt x="2428142" y="13799"/>
                  </a:lnTo>
                  <a:lnTo>
                    <a:pt x="2435758" y="15680"/>
                  </a:lnTo>
                  <a:lnTo>
                    <a:pt x="2457893" y="46815"/>
                  </a:lnTo>
                  <a:lnTo>
                    <a:pt x="2457282" y="53516"/>
                  </a:lnTo>
                  <a:lnTo>
                    <a:pt x="2428964" y="80265"/>
                  </a:lnTo>
                  <a:lnTo>
                    <a:pt x="2420596" y="80898"/>
                  </a:lnTo>
                  <a:lnTo>
                    <a:pt x="2398167" y="80898"/>
                  </a:lnTo>
                  <a:lnTo>
                    <a:pt x="2398167" y="126153"/>
                  </a:lnTo>
                  <a:lnTo>
                    <a:pt x="2517362" y="126153"/>
                  </a:lnTo>
                  <a:lnTo>
                    <a:pt x="2512924" y="125221"/>
                  </a:lnTo>
                  <a:lnTo>
                    <a:pt x="2502840" y="121846"/>
                  </a:lnTo>
                  <a:lnTo>
                    <a:pt x="2492353" y="117137"/>
                  </a:lnTo>
                  <a:lnTo>
                    <a:pt x="2492353" y="92876"/>
                  </a:lnTo>
                  <a:lnTo>
                    <a:pt x="2547629" y="92876"/>
                  </a:lnTo>
                  <a:lnTo>
                    <a:pt x="2547629" y="92039"/>
                  </a:lnTo>
                  <a:lnTo>
                    <a:pt x="2542320" y="87588"/>
                  </a:lnTo>
                  <a:lnTo>
                    <a:pt x="2514394" y="76500"/>
                  </a:lnTo>
                  <a:lnTo>
                    <a:pt x="2510237" y="74772"/>
                  </a:lnTo>
                  <a:lnTo>
                    <a:pt x="2489714" y="50092"/>
                  </a:lnTo>
                  <a:lnTo>
                    <a:pt x="2489714" y="44040"/>
                  </a:lnTo>
                  <a:lnTo>
                    <a:pt x="2515541" y="13642"/>
                  </a:lnTo>
                  <a:lnTo>
                    <a:pt x="2517892" y="13172"/>
                  </a:lnTo>
                  <a:close/>
                </a:path>
                <a:path w="2694940" h="135890">
                  <a:moveTo>
                    <a:pt x="2547629" y="92876"/>
                  </a:moveTo>
                  <a:lnTo>
                    <a:pt x="2492353" y="92876"/>
                  </a:lnTo>
                  <a:lnTo>
                    <a:pt x="2500520" y="98143"/>
                  </a:lnTo>
                  <a:lnTo>
                    <a:pt x="2507431" y="101797"/>
                  </a:lnTo>
                  <a:lnTo>
                    <a:pt x="2512928" y="104017"/>
                  </a:lnTo>
                  <a:lnTo>
                    <a:pt x="2518436" y="106101"/>
                  </a:lnTo>
                  <a:lnTo>
                    <a:pt x="2524174" y="107159"/>
                  </a:lnTo>
                  <a:lnTo>
                    <a:pt x="2541796" y="107159"/>
                  </a:lnTo>
                  <a:lnTo>
                    <a:pt x="2547629" y="103640"/>
                  </a:lnTo>
                  <a:lnTo>
                    <a:pt x="2547629" y="92876"/>
                  </a:lnTo>
                  <a:close/>
                </a:path>
                <a:path w="2694940" h="135890">
                  <a:moveTo>
                    <a:pt x="2693413" y="11413"/>
                  </a:moveTo>
                  <a:lnTo>
                    <a:pt x="2533189" y="11413"/>
                  </a:lnTo>
                  <a:lnTo>
                    <a:pt x="2542603" y="11974"/>
                  </a:lnTo>
                  <a:lnTo>
                    <a:pt x="2552135" y="13659"/>
                  </a:lnTo>
                  <a:lnTo>
                    <a:pt x="2561783" y="16466"/>
                  </a:lnTo>
                  <a:lnTo>
                    <a:pt x="2571544" y="20397"/>
                  </a:lnTo>
                  <a:lnTo>
                    <a:pt x="2571544" y="42626"/>
                  </a:lnTo>
                  <a:lnTo>
                    <a:pt x="2687379" y="42626"/>
                  </a:lnTo>
                  <a:lnTo>
                    <a:pt x="2694420" y="17067"/>
                  </a:lnTo>
                  <a:lnTo>
                    <a:pt x="2693413" y="11413"/>
                  </a:lnTo>
                  <a:close/>
                </a:path>
              </a:pathLst>
            </a:custGeom>
            <a:solidFill>
              <a:srgbClr val="FFFFFF"/>
            </a:solidFill>
          </p:spPr>
          <p:txBody>
            <a:bodyPr wrap="square" lIns="0" tIns="0" rIns="0" bIns="0" rtlCol="0"/>
            <a:lstStyle/>
            <a:p>
              <a:endParaRPr dirty="0"/>
            </a:p>
          </p:txBody>
        </p:sp>
      </p:grpSp>
      <p:sp>
        <p:nvSpPr>
          <p:cNvPr id="11" name="Flecha: hacia abajo 10">
            <a:extLst>
              <a:ext uri="{FF2B5EF4-FFF2-40B4-BE49-F238E27FC236}">
                <a16:creationId xmlns:a16="http://schemas.microsoft.com/office/drawing/2014/main" xmlns="" id="{50A4909E-2CDA-4E85-A5D2-64FB9AFBB5AD}"/>
              </a:ext>
            </a:extLst>
          </p:cNvPr>
          <p:cNvSpPr/>
          <p:nvPr/>
        </p:nvSpPr>
        <p:spPr>
          <a:xfrm>
            <a:off x="12245037" y="3178511"/>
            <a:ext cx="1507210" cy="970488"/>
          </a:xfrm>
          <a:prstGeom prst="downArrow">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s-CO"/>
          </a:p>
        </p:txBody>
      </p:sp>
      <p:grpSp>
        <p:nvGrpSpPr>
          <p:cNvPr id="123" name="Google Shape;2972;p36">
            <a:extLst>
              <a:ext uri="{FF2B5EF4-FFF2-40B4-BE49-F238E27FC236}">
                <a16:creationId xmlns:a16="http://schemas.microsoft.com/office/drawing/2014/main" xmlns="" id="{4D56666C-50A0-4FA5-8C5E-0756EE77EA17}"/>
              </a:ext>
            </a:extLst>
          </p:cNvPr>
          <p:cNvGrpSpPr/>
          <p:nvPr/>
        </p:nvGrpSpPr>
        <p:grpSpPr>
          <a:xfrm>
            <a:off x="2024727" y="6377446"/>
            <a:ext cx="5131724" cy="2354713"/>
            <a:chOff x="3531450" y="3490575"/>
            <a:chExt cx="2334075" cy="1071000"/>
          </a:xfrm>
          <a:solidFill>
            <a:schemeClr val="tx2">
              <a:lumMod val="75000"/>
            </a:schemeClr>
          </a:solidFill>
        </p:grpSpPr>
        <p:sp>
          <p:nvSpPr>
            <p:cNvPr id="124" name="Google Shape;2973;p36">
              <a:extLst>
                <a:ext uri="{FF2B5EF4-FFF2-40B4-BE49-F238E27FC236}">
                  <a16:creationId xmlns:a16="http://schemas.microsoft.com/office/drawing/2014/main" xmlns="" id="{42F633A7-7DBC-4AED-913B-2CBAF42DC6CE}"/>
                </a:ext>
              </a:extLst>
            </p:cNvPr>
            <p:cNvSpPr/>
            <p:nvPr/>
          </p:nvSpPr>
          <p:spPr>
            <a:xfrm>
              <a:off x="3531450" y="3490575"/>
              <a:ext cx="2334075" cy="1071000"/>
            </a:xfrm>
            <a:prstGeom prst="rect">
              <a:avLst/>
            </a:prstGeom>
            <a:grpFill/>
            <a:ln>
              <a:noFill/>
            </a:ln>
          </p:spPr>
          <p:txBody>
            <a:bodyPr spcFirstLastPara="1" wrap="square" lIns="201008" tIns="201008" rIns="201008" bIns="201008" anchor="ctr" anchorCtr="0">
              <a:noAutofit/>
            </a:bodyPr>
            <a:lstStyle/>
            <a:p>
              <a:endParaRPr sz="3957">
                <a:solidFill>
                  <a:schemeClr val="bg1"/>
                </a:solidFill>
              </a:endParaRPr>
            </a:p>
          </p:txBody>
        </p:sp>
        <p:grpSp>
          <p:nvGrpSpPr>
            <p:cNvPr id="125" name="Google Shape;2974;p36">
              <a:extLst>
                <a:ext uri="{FF2B5EF4-FFF2-40B4-BE49-F238E27FC236}">
                  <a16:creationId xmlns:a16="http://schemas.microsoft.com/office/drawing/2014/main" xmlns="" id="{C7F1CE87-0831-40A0-8A15-6AE506FE1BF4}"/>
                </a:ext>
              </a:extLst>
            </p:cNvPr>
            <p:cNvGrpSpPr/>
            <p:nvPr/>
          </p:nvGrpSpPr>
          <p:grpSpPr>
            <a:xfrm>
              <a:off x="4214126" y="3644889"/>
              <a:ext cx="1600405" cy="786846"/>
              <a:chOff x="3833126" y="3644309"/>
              <a:chExt cx="1600405" cy="786846"/>
            </a:xfrm>
            <a:grpFill/>
          </p:grpSpPr>
          <p:sp>
            <p:nvSpPr>
              <p:cNvPr id="133" name="Google Shape;2975;p36">
                <a:extLst>
                  <a:ext uri="{FF2B5EF4-FFF2-40B4-BE49-F238E27FC236}">
                    <a16:creationId xmlns:a16="http://schemas.microsoft.com/office/drawing/2014/main" xmlns="" id="{827D54A0-FD88-4AC2-96EC-61DA5396DB89}"/>
                  </a:ext>
                </a:extLst>
              </p:cNvPr>
              <p:cNvSpPr txBox="1"/>
              <p:nvPr/>
            </p:nvSpPr>
            <p:spPr>
              <a:xfrm>
                <a:off x="3845274" y="3994655"/>
                <a:ext cx="1588257" cy="436500"/>
              </a:xfrm>
              <a:prstGeom prst="rect">
                <a:avLst/>
              </a:prstGeom>
              <a:noFill/>
              <a:ln>
                <a:noFill/>
              </a:ln>
            </p:spPr>
            <p:txBody>
              <a:bodyPr spcFirstLastPara="1" wrap="square" lIns="201008" tIns="201008" rIns="201008" bIns="201008" anchor="ctr" anchorCtr="0">
                <a:noAutofit/>
              </a:bodyPr>
              <a:lstStyle/>
              <a:p>
                <a:r>
                  <a:rPr lang="es-CO" sz="2418" dirty="0">
                    <a:solidFill>
                      <a:schemeClr val="bg1"/>
                    </a:solidFill>
                    <a:latin typeface="Roboto"/>
                    <a:ea typeface="Roboto"/>
                    <a:cs typeface="Roboto"/>
                    <a:sym typeface="Roboto"/>
                  </a:rPr>
                  <a:t>Disminución en motivo de oportunidad en la prestación</a:t>
                </a:r>
              </a:p>
            </p:txBody>
          </p:sp>
          <p:sp>
            <p:nvSpPr>
              <p:cNvPr id="134" name="Google Shape;2976;p36">
                <a:extLst>
                  <a:ext uri="{FF2B5EF4-FFF2-40B4-BE49-F238E27FC236}">
                    <a16:creationId xmlns:a16="http://schemas.microsoft.com/office/drawing/2014/main" xmlns="" id="{F6C9ABE1-A1C6-4B00-8963-C1A0C51DA48C}"/>
                  </a:ext>
                </a:extLst>
              </p:cNvPr>
              <p:cNvSpPr txBox="1"/>
              <p:nvPr/>
            </p:nvSpPr>
            <p:spPr>
              <a:xfrm>
                <a:off x="3833126" y="3644309"/>
                <a:ext cx="1220700" cy="246900"/>
              </a:xfrm>
              <a:prstGeom prst="rect">
                <a:avLst/>
              </a:prstGeom>
              <a:grpFill/>
              <a:ln>
                <a:noFill/>
              </a:ln>
            </p:spPr>
            <p:txBody>
              <a:bodyPr spcFirstLastPara="1" wrap="square" lIns="201008" tIns="201008" rIns="201008" bIns="201008" anchor="ctr" anchorCtr="0">
                <a:noAutofit/>
              </a:bodyPr>
              <a:lstStyle/>
              <a:p>
                <a:r>
                  <a:rPr lang="en" sz="6000" dirty="0">
                    <a:solidFill>
                      <a:schemeClr val="bg1"/>
                    </a:solidFill>
                    <a:latin typeface="Fira Sans Extra Condensed SemiBold"/>
                    <a:ea typeface="Fira Sans Extra Condensed SemiBold"/>
                    <a:cs typeface="Fira Sans Extra Condensed SemiBold"/>
                    <a:sym typeface="Fira Sans Extra Condensed SemiBold"/>
                  </a:rPr>
                  <a:t>50%</a:t>
                </a:r>
              </a:p>
            </p:txBody>
          </p:sp>
        </p:grpSp>
        <p:cxnSp>
          <p:nvCxnSpPr>
            <p:cNvPr id="126" name="Google Shape;2977;p36">
              <a:extLst>
                <a:ext uri="{FF2B5EF4-FFF2-40B4-BE49-F238E27FC236}">
                  <a16:creationId xmlns:a16="http://schemas.microsoft.com/office/drawing/2014/main" xmlns="" id="{311605C7-E900-4671-910B-E3F646B06048}"/>
                </a:ext>
              </a:extLst>
            </p:cNvPr>
            <p:cNvCxnSpPr/>
            <p:nvPr/>
          </p:nvCxnSpPr>
          <p:spPr>
            <a:xfrm>
              <a:off x="4168827" y="3752400"/>
              <a:ext cx="0" cy="625200"/>
            </a:xfrm>
            <a:prstGeom prst="straightConnector1">
              <a:avLst/>
            </a:prstGeom>
            <a:grpFill/>
            <a:ln w="28575" cap="flat" cmpd="sng">
              <a:solidFill>
                <a:srgbClr val="FFFFFF"/>
              </a:solidFill>
              <a:prstDash val="solid"/>
              <a:round/>
              <a:headEnd type="none" w="med" len="med"/>
              <a:tailEnd type="none" w="med" len="med"/>
            </a:ln>
          </p:spPr>
        </p:cxnSp>
        <p:grpSp>
          <p:nvGrpSpPr>
            <p:cNvPr id="127" name="Google Shape;2978;p36">
              <a:extLst>
                <a:ext uri="{FF2B5EF4-FFF2-40B4-BE49-F238E27FC236}">
                  <a16:creationId xmlns:a16="http://schemas.microsoft.com/office/drawing/2014/main" xmlns="" id="{DCF14988-3584-4093-B70E-4A091E55F60F}"/>
                </a:ext>
              </a:extLst>
            </p:cNvPr>
            <p:cNvGrpSpPr/>
            <p:nvPr/>
          </p:nvGrpSpPr>
          <p:grpSpPr>
            <a:xfrm>
              <a:off x="3766475" y="3874083"/>
              <a:ext cx="339253" cy="308765"/>
              <a:chOff x="1492675" y="4420975"/>
              <a:chExt cx="481825" cy="438525"/>
            </a:xfrm>
            <a:grpFill/>
          </p:grpSpPr>
          <p:sp>
            <p:nvSpPr>
              <p:cNvPr id="128" name="Google Shape;2979;p36">
                <a:extLst>
                  <a:ext uri="{FF2B5EF4-FFF2-40B4-BE49-F238E27FC236}">
                    <a16:creationId xmlns:a16="http://schemas.microsoft.com/office/drawing/2014/main" xmlns="" id="{15003025-C87D-40BD-A4EC-E90AC347CBD4}"/>
                  </a:ext>
                </a:extLst>
              </p:cNvPr>
              <p:cNvSpPr/>
              <p:nvPr/>
            </p:nvSpPr>
            <p:spPr>
              <a:xfrm>
                <a:off x="1841375" y="4649825"/>
                <a:ext cx="43325" cy="43300"/>
              </a:xfrm>
              <a:custGeom>
                <a:avLst/>
                <a:gdLst/>
                <a:ahLst/>
                <a:cxnLst/>
                <a:rect l="l" t="t" r="r" b="b"/>
                <a:pathLst>
                  <a:path w="1733" h="1732" extrusionOk="0">
                    <a:moveTo>
                      <a:pt x="868" y="0"/>
                    </a:moveTo>
                    <a:cubicBezTo>
                      <a:pt x="389" y="0"/>
                      <a:pt x="1" y="386"/>
                      <a:pt x="1" y="865"/>
                    </a:cubicBezTo>
                    <a:cubicBezTo>
                      <a:pt x="1" y="1343"/>
                      <a:pt x="389" y="1732"/>
                      <a:pt x="868" y="1732"/>
                    </a:cubicBezTo>
                    <a:cubicBezTo>
                      <a:pt x="1347" y="1732"/>
                      <a:pt x="1732" y="1343"/>
                      <a:pt x="1732" y="865"/>
                    </a:cubicBezTo>
                    <a:cubicBezTo>
                      <a:pt x="1732" y="386"/>
                      <a:pt x="1347" y="0"/>
                      <a:pt x="868" y="0"/>
                    </a:cubicBezTo>
                    <a:close/>
                  </a:path>
                </a:pathLst>
              </a:custGeom>
              <a:grpFill/>
              <a:ln>
                <a:noFill/>
              </a:ln>
            </p:spPr>
            <p:txBody>
              <a:bodyPr spcFirstLastPara="1" wrap="square" lIns="201008" tIns="201008" rIns="201008" bIns="201008" anchor="ctr" anchorCtr="0">
                <a:noAutofit/>
              </a:bodyPr>
              <a:lstStyle/>
              <a:p>
                <a:endParaRPr sz="3957">
                  <a:solidFill>
                    <a:schemeClr val="bg1"/>
                  </a:solidFill>
                </a:endParaRPr>
              </a:p>
            </p:txBody>
          </p:sp>
          <p:sp>
            <p:nvSpPr>
              <p:cNvPr id="129" name="Google Shape;2980;p36">
                <a:extLst>
                  <a:ext uri="{FF2B5EF4-FFF2-40B4-BE49-F238E27FC236}">
                    <a16:creationId xmlns:a16="http://schemas.microsoft.com/office/drawing/2014/main" xmlns="" id="{6F6E48BC-EA64-4049-A59C-89FC5321CF8A}"/>
                  </a:ext>
                </a:extLst>
              </p:cNvPr>
              <p:cNvSpPr/>
              <p:nvPr/>
            </p:nvSpPr>
            <p:spPr>
              <a:xfrm>
                <a:off x="1582425" y="4649825"/>
                <a:ext cx="43300" cy="43300"/>
              </a:xfrm>
              <a:custGeom>
                <a:avLst/>
                <a:gdLst/>
                <a:ahLst/>
                <a:cxnLst/>
                <a:rect l="l" t="t" r="r" b="b"/>
                <a:pathLst>
                  <a:path w="1732" h="1732" extrusionOk="0">
                    <a:moveTo>
                      <a:pt x="864" y="0"/>
                    </a:moveTo>
                    <a:cubicBezTo>
                      <a:pt x="386" y="0"/>
                      <a:pt x="0" y="386"/>
                      <a:pt x="0" y="865"/>
                    </a:cubicBezTo>
                    <a:cubicBezTo>
                      <a:pt x="0" y="1343"/>
                      <a:pt x="386" y="1732"/>
                      <a:pt x="864" y="1732"/>
                    </a:cubicBezTo>
                    <a:cubicBezTo>
                      <a:pt x="1343" y="1732"/>
                      <a:pt x="1732" y="1343"/>
                      <a:pt x="1732" y="865"/>
                    </a:cubicBezTo>
                    <a:cubicBezTo>
                      <a:pt x="1732" y="386"/>
                      <a:pt x="1343" y="0"/>
                      <a:pt x="864" y="0"/>
                    </a:cubicBezTo>
                    <a:close/>
                  </a:path>
                </a:pathLst>
              </a:custGeom>
              <a:grpFill/>
              <a:ln>
                <a:noFill/>
              </a:ln>
            </p:spPr>
            <p:txBody>
              <a:bodyPr spcFirstLastPara="1" wrap="square" lIns="201008" tIns="201008" rIns="201008" bIns="201008" anchor="ctr" anchorCtr="0">
                <a:noAutofit/>
              </a:bodyPr>
              <a:lstStyle/>
              <a:p>
                <a:endParaRPr sz="3957">
                  <a:solidFill>
                    <a:schemeClr val="bg1"/>
                  </a:solidFill>
                </a:endParaRPr>
              </a:p>
            </p:txBody>
          </p:sp>
          <p:sp>
            <p:nvSpPr>
              <p:cNvPr id="130" name="Google Shape;2981;p36">
                <a:extLst>
                  <a:ext uri="{FF2B5EF4-FFF2-40B4-BE49-F238E27FC236}">
                    <a16:creationId xmlns:a16="http://schemas.microsoft.com/office/drawing/2014/main" xmlns="" id="{E5E441E6-9DB1-426C-A8D2-0BFC083C3503}"/>
                  </a:ext>
                </a:extLst>
              </p:cNvPr>
              <p:cNvSpPr/>
              <p:nvPr/>
            </p:nvSpPr>
            <p:spPr>
              <a:xfrm>
                <a:off x="1492675" y="4420975"/>
                <a:ext cx="481825" cy="356475"/>
              </a:xfrm>
              <a:custGeom>
                <a:avLst/>
                <a:gdLst/>
                <a:ahLst/>
                <a:cxnLst/>
                <a:rect l="l" t="t" r="r" b="b"/>
                <a:pathLst>
                  <a:path w="19273" h="14259" extrusionOk="0">
                    <a:moveTo>
                      <a:pt x="12783" y="1126"/>
                    </a:moveTo>
                    <a:cubicBezTo>
                      <a:pt x="14322" y="1126"/>
                      <a:pt x="15629" y="2382"/>
                      <a:pt x="15822" y="4047"/>
                    </a:cubicBezTo>
                    <a:cubicBezTo>
                      <a:pt x="15825" y="4065"/>
                      <a:pt x="15828" y="4083"/>
                      <a:pt x="15831" y="4099"/>
                    </a:cubicBezTo>
                    <a:lnTo>
                      <a:pt x="16198" y="5854"/>
                    </a:lnTo>
                    <a:lnTo>
                      <a:pt x="9381" y="5854"/>
                    </a:lnTo>
                    <a:lnTo>
                      <a:pt x="11672" y="4099"/>
                    </a:lnTo>
                    <a:cubicBezTo>
                      <a:pt x="11925" y="3909"/>
                      <a:pt x="11973" y="3550"/>
                      <a:pt x="11784" y="3301"/>
                    </a:cubicBezTo>
                    <a:cubicBezTo>
                      <a:pt x="11672" y="3157"/>
                      <a:pt x="11504" y="3082"/>
                      <a:pt x="11334" y="3082"/>
                    </a:cubicBezTo>
                    <a:cubicBezTo>
                      <a:pt x="11212" y="3082"/>
                      <a:pt x="11089" y="3121"/>
                      <a:pt x="10986" y="3201"/>
                    </a:cubicBezTo>
                    <a:lnTo>
                      <a:pt x="7598" y="5800"/>
                    </a:lnTo>
                    <a:cubicBezTo>
                      <a:pt x="7577" y="5818"/>
                      <a:pt x="7556" y="5836"/>
                      <a:pt x="7535" y="5854"/>
                    </a:cubicBezTo>
                    <a:lnTo>
                      <a:pt x="3072" y="5854"/>
                    </a:lnTo>
                    <a:lnTo>
                      <a:pt x="3440" y="4099"/>
                    </a:lnTo>
                    <a:cubicBezTo>
                      <a:pt x="3446" y="4083"/>
                      <a:pt x="3446" y="4065"/>
                      <a:pt x="3449" y="4047"/>
                    </a:cubicBezTo>
                    <a:cubicBezTo>
                      <a:pt x="3641" y="2382"/>
                      <a:pt x="4948" y="1126"/>
                      <a:pt x="6490" y="1126"/>
                    </a:cubicBezTo>
                    <a:close/>
                    <a:moveTo>
                      <a:pt x="11404" y="9606"/>
                    </a:moveTo>
                    <a:cubicBezTo>
                      <a:pt x="11718" y="9606"/>
                      <a:pt x="11967" y="9856"/>
                      <a:pt x="11967" y="10169"/>
                    </a:cubicBezTo>
                    <a:cubicBezTo>
                      <a:pt x="11967" y="10482"/>
                      <a:pt x="11718" y="10735"/>
                      <a:pt x="11404" y="10735"/>
                    </a:cubicBezTo>
                    <a:lnTo>
                      <a:pt x="7755" y="10735"/>
                    </a:lnTo>
                    <a:cubicBezTo>
                      <a:pt x="7442" y="10735"/>
                      <a:pt x="7189" y="10482"/>
                      <a:pt x="7189" y="10169"/>
                    </a:cubicBezTo>
                    <a:cubicBezTo>
                      <a:pt x="7189" y="9856"/>
                      <a:pt x="7442" y="9606"/>
                      <a:pt x="7755" y="9606"/>
                    </a:cubicBezTo>
                    <a:close/>
                    <a:moveTo>
                      <a:pt x="4457" y="8025"/>
                    </a:moveTo>
                    <a:cubicBezTo>
                      <a:pt x="5264" y="8025"/>
                      <a:pt x="5990" y="8510"/>
                      <a:pt x="6300" y="9254"/>
                    </a:cubicBezTo>
                    <a:cubicBezTo>
                      <a:pt x="6607" y="10001"/>
                      <a:pt x="6439" y="10859"/>
                      <a:pt x="5867" y="11428"/>
                    </a:cubicBezTo>
                    <a:cubicBezTo>
                      <a:pt x="5486" y="11811"/>
                      <a:pt x="4976" y="12014"/>
                      <a:pt x="4456" y="12014"/>
                    </a:cubicBezTo>
                    <a:cubicBezTo>
                      <a:pt x="4199" y="12014"/>
                      <a:pt x="3940" y="11964"/>
                      <a:pt x="3693" y="11862"/>
                    </a:cubicBezTo>
                    <a:cubicBezTo>
                      <a:pt x="2949" y="11554"/>
                      <a:pt x="2461" y="10826"/>
                      <a:pt x="2461" y="10019"/>
                    </a:cubicBezTo>
                    <a:cubicBezTo>
                      <a:pt x="2464" y="8920"/>
                      <a:pt x="3355" y="8025"/>
                      <a:pt x="4454" y="8025"/>
                    </a:cubicBezTo>
                    <a:close/>
                    <a:moveTo>
                      <a:pt x="14816" y="8025"/>
                    </a:moveTo>
                    <a:cubicBezTo>
                      <a:pt x="15915" y="8025"/>
                      <a:pt x="16810" y="8917"/>
                      <a:pt x="16810" y="10019"/>
                    </a:cubicBezTo>
                    <a:cubicBezTo>
                      <a:pt x="16810" y="10826"/>
                      <a:pt x="16325" y="11554"/>
                      <a:pt x="15578" y="11862"/>
                    </a:cubicBezTo>
                    <a:cubicBezTo>
                      <a:pt x="15332" y="11964"/>
                      <a:pt x="15073" y="12014"/>
                      <a:pt x="14816" y="12014"/>
                    </a:cubicBezTo>
                    <a:cubicBezTo>
                      <a:pt x="14297" y="12014"/>
                      <a:pt x="13786" y="11811"/>
                      <a:pt x="13404" y="11428"/>
                    </a:cubicBezTo>
                    <a:cubicBezTo>
                      <a:pt x="12835" y="10859"/>
                      <a:pt x="12663" y="10001"/>
                      <a:pt x="12973" y="9254"/>
                    </a:cubicBezTo>
                    <a:cubicBezTo>
                      <a:pt x="13280" y="8510"/>
                      <a:pt x="14009" y="8025"/>
                      <a:pt x="14816" y="8025"/>
                    </a:cubicBezTo>
                    <a:close/>
                    <a:moveTo>
                      <a:pt x="6490" y="0"/>
                    </a:moveTo>
                    <a:cubicBezTo>
                      <a:pt x="4385" y="0"/>
                      <a:pt x="2599" y="1671"/>
                      <a:pt x="2331" y="3894"/>
                    </a:cubicBezTo>
                    <a:lnTo>
                      <a:pt x="1907" y="5917"/>
                    </a:lnTo>
                    <a:cubicBezTo>
                      <a:pt x="799" y="6143"/>
                      <a:pt x="1" y="7119"/>
                      <a:pt x="1" y="8251"/>
                    </a:cubicBezTo>
                    <a:lnTo>
                      <a:pt x="1" y="11877"/>
                    </a:lnTo>
                    <a:cubicBezTo>
                      <a:pt x="1" y="13192"/>
                      <a:pt x="1064" y="14255"/>
                      <a:pt x="2380" y="14258"/>
                    </a:cubicBezTo>
                    <a:lnTo>
                      <a:pt x="16894" y="14258"/>
                    </a:lnTo>
                    <a:cubicBezTo>
                      <a:pt x="18207" y="14255"/>
                      <a:pt x="19270" y="13192"/>
                      <a:pt x="19273" y="11880"/>
                    </a:cubicBezTo>
                    <a:lnTo>
                      <a:pt x="19273" y="8251"/>
                    </a:lnTo>
                    <a:cubicBezTo>
                      <a:pt x="19270" y="7119"/>
                      <a:pt x="18472" y="6143"/>
                      <a:pt x="17364" y="5917"/>
                    </a:cubicBezTo>
                    <a:lnTo>
                      <a:pt x="16939" y="3894"/>
                    </a:lnTo>
                    <a:cubicBezTo>
                      <a:pt x="16671" y="1671"/>
                      <a:pt x="14885" y="0"/>
                      <a:pt x="12783" y="0"/>
                    </a:cubicBezTo>
                    <a:close/>
                  </a:path>
                </a:pathLst>
              </a:custGeom>
              <a:grpFill/>
              <a:ln>
                <a:noFill/>
              </a:ln>
            </p:spPr>
            <p:txBody>
              <a:bodyPr spcFirstLastPara="1" wrap="square" lIns="201008" tIns="201008" rIns="201008" bIns="201008" anchor="ctr" anchorCtr="0">
                <a:noAutofit/>
              </a:bodyPr>
              <a:lstStyle/>
              <a:p>
                <a:endParaRPr sz="3957">
                  <a:solidFill>
                    <a:schemeClr val="bg1"/>
                  </a:solidFill>
                </a:endParaRPr>
              </a:p>
            </p:txBody>
          </p:sp>
          <p:sp>
            <p:nvSpPr>
              <p:cNvPr id="131" name="Google Shape;2982;p36">
                <a:extLst>
                  <a:ext uri="{FF2B5EF4-FFF2-40B4-BE49-F238E27FC236}">
                    <a16:creationId xmlns:a16="http://schemas.microsoft.com/office/drawing/2014/main" xmlns="" id="{668DD560-54CA-4FEB-9D42-A1B768514620}"/>
                  </a:ext>
                </a:extLst>
              </p:cNvPr>
              <p:cNvSpPr/>
              <p:nvPr/>
            </p:nvSpPr>
            <p:spPr>
              <a:xfrm>
                <a:off x="1546875" y="4805650"/>
                <a:ext cx="118975" cy="53850"/>
              </a:xfrm>
              <a:custGeom>
                <a:avLst/>
                <a:gdLst/>
                <a:ahLst/>
                <a:cxnLst/>
                <a:rect l="l" t="t" r="r" b="b"/>
                <a:pathLst>
                  <a:path w="4759" h="2154" extrusionOk="0">
                    <a:moveTo>
                      <a:pt x="1" y="1"/>
                    </a:moveTo>
                    <a:lnTo>
                      <a:pt x="1" y="458"/>
                    </a:lnTo>
                    <a:cubicBezTo>
                      <a:pt x="1" y="1395"/>
                      <a:pt x="757" y="2151"/>
                      <a:pt x="1693" y="2154"/>
                    </a:cubicBezTo>
                    <a:lnTo>
                      <a:pt x="3063" y="2154"/>
                    </a:lnTo>
                    <a:cubicBezTo>
                      <a:pt x="4000" y="2151"/>
                      <a:pt x="4756" y="1395"/>
                      <a:pt x="4759" y="458"/>
                    </a:cubicBezTo>
                    <a:lnTo>
                      <a:pt x="4759" y="1"/>
                    </a:lnTo>
                    <a:close/>
                  </a:path>
                </a:pathLst>
              </a:custGeom>
              <a:grpFill/>
              <a:ln>
                <a:noFill/>
              </a:ln>
            </p:spPr>
            <p:txBody>
              <a:bodyPr spcFirstLastPara="1" wrap="square" lIns="201008" tIns="201008" rIns="201008" bIns="201008" anchor="ctr" anchorCtr="0">
                <a:noAutofit/>
              </a:bodyPr>
              <a:lstStyle/>
              <a:p>
                <a:endParaRPr sz="3957">
                  <a:solidFill>
                    <a:schemeClr val="bg1"/>
                  </a:solidFill>
                </a:endParaRPr>
              </a:p>
            </p:txBody>
          </p:sp>
          <p:sp>
            <p:nvSpPr>
              <p:cNvPr id="132" name="Google Shape;2983;p36">
                <a:extLst>
                  <a:ext uri="{FF2B5EF4-FFF2-40B4-BE49-F238E27FC236}">
                    <a16:creationId xmlns:a16="http://schemas.microsoft.com/office/drawing/2014/main" xmlns="" id="{C6ED98BB-0AC7-46E4-A7BB-23764719FF6B}"/>
                  </a:ext>
                </a:extLst>
              </p:cNvPr>
              <p:cNvSpPr/>
              <p:nvPr/>
            </p:nvSpPr>
            <p:spPr>
              <a:xfrm>
                <a:off x="1801325" y="4805650"/>
                <a:ext cx="118975" cy="53850"/>
              </a:xfrm>
              <a:custGeom>
                <a:avLst/>
                <a:gdLst/>
                <a:ahLst/>
                <a:cxnLst/>
                <a:rect l="l" t="t" r="r" b="b"/>
                <a:pathLst>
                  <a:path w="4759" h="2154" extrusionOk="0">
                    <a:moveTo>
                      <a:pt x="1" y="1"/>
                    </a:moveTo>
                    <a:lnTo>
                      <a:pt x="1" y="458"/>
                    </a:lnTo>
                    <a:cubicBezTo>
                      <a:pt x="1" y="1395"/>
                      <a:pt x="757" y="2151"/>
                      <a:pt x="1693" y="2154"/>
                    </a:cubicBezTo>
                    <a:lnTo>
                      <a:pt x="3063" y="2154"/>
                    </a:lnTo>
                    <a:cubicBezTo>
                      <a:pt x="4000" y="2151"/>
                      <a:pt x="4756" y="1395"/>
                      <a:pt x="4759" y="458"/>
                    </a:cubicBezTo>
                    <a:lnTo>
                      <a:pt x="4759" y="1"/>
                    </a:lnTo>
                    <a:close/>
                  </a:path>
                </a:pathLst>
              </a:custGeom>
              <a:grpFill/>
              <a:ln>
                <a:noFill/>
              </a:ln>
            </p:spPr>
            <p:txBody>
              <a:bodyPr spcFirstLastPara="1" wrap="square" lIns="201008" tIns="201008" rIns="201008" bIns="201008" anchor="ctr" anchorCtr="0">
                <a:noAutofit/>
              </a:bodyPr>
              <a:lstStyle/>
              <a:p>
                <a:endParaRPr sz="3957">
                  <a:solidFill>
                    <a:schemeClr val="bg1"/>
                  </a:solidFill>
                </a:endParaRPr>
              </a:p>
            </p:txBody>
          </p:sp>
        </p:grpSp>
      </p:grpSp>
      <p:graphicFrame>
        <p:nvGraphicFramePr>
          <p:cNvPr id="135" name="Gráfico 134">
            <a:extLst>
              <a:ext uri="{FF2B5EF4-FFF2-40B4-BE49-F238E27FC236}">
                <a16:creationId xmlns:a16="http://schemas.microsoft.com/office/drawing/2014/main" xmlns="" id="{00000000-0008-0000-0000-000003000000}"/>
              </a:ext>
            </a:extLst>
          </p:cNvPr>
          <p:cNvGraphicFramePr>
            <a:graphicFrameLocks/>
          </p:cNvGraphicFramePr>
          <p:nvPr>
            <p:extLst>
              <p:ext uri="{D42A27DB-BD31-4B8C-83A1-F6EECF244321}">
                <p14:modId xmlns:p14="http://schemas.microsoft.com/office/powerpoint/2010/main" xmlns="" val="3146460226"/>
              </p:ext>
            </p:extLst>
          </p:nvPr>
        </p:nvGraphicFramePr>
        <p:xfrm>
          <a:off x="7710450" y="5829227"/>
          <a:ext cx="11942799" cy="4749331"/>
        </p:xfrm>
        <a:graphic>
          <a:graphicData uri="http://schemas.openxmlformats.org/drawingml/2006/chart">
            <c:chart xmlns:c="http://schemas.openxmlformats.org/drawingml/2006/chart" xmlns:r="http://schemas.openxmlformats.org/officeDocument/2006/relationships" r:id="rId9"/>
          </a:graphicData>
        </a:graphic>
      </p:graphicFrame>
      <p:pic>
        <p:nvPicPr>
          <p:cNvPr id="15" name="Gráfico 14" descr="Martillo de juez con relleno sólido">
            <a:extLst>
              <a:ext uri="{FF2B5EF4-FFF2-40B4-BE49-F238E27FC236}">
                <a16:creationId xmlns:a16="http://schemas.microsoft.com/office/drawing/2014/main" xmlns="" id="{C3BA60C4-2B38-41A3-B98A-B96A65EBF107}"/>
              </a:ext>
            </a:extLst>
          </p:cNvPr>
          <p:cNvPicPr>
            <a:picLocks noChangeAspect="1"/>
          </p:cNvPicPr>
          <p:nvPr/>
        </p:nvPicPr>
        <p:blipFill>
          <a:blip r:embed="rId10">
            <a:extLst>
              <a:ext uri="{28A0092B-C50C-407E-A947-70E740481C1C}">
                <a14:useLocalDpi xmlns:a14="http://schemas.microsoft.com/office/drawing/2010/main" xmlns="" val="0"/>
              </a:ext>
              <a:ext uri="{96DAC541-7B7A-43D3-8B79-37D633B846F1}">
                <asvg:svgBlip xmlns:asvg="http://schemas.microsoft.com/office/drawing/2016/SVG/main" xmlns="" r:embed="rId11"/>
              </a:ext>
            </a:extLst>
          </a:blip>
          <a:stretch>
            <a:fillRect/>
          </a:stretch>
        </p:blipFill>
        <p:spPr>
          <a:xfrm>
            <a:off x="2371167" y="3248065"/>
            <a:ext cx="1152968" cy="1152968"/>
          </a:xfrm>
          <a:prstGeom prst="rect">
            <a:avLst/>
          </a:prstGeom>
        </p:spPr>
      </p:pic>
      <p:pic>
        <p:nvPicPr>
          <p:cNvPr id="19" name="Gráfico 18" descr="Corazón con pulso con relleno sólido">
            <a:extLst>
              <a:ext uri="{FF2B5EF4-FFF2-40B4-BE49-F238E27FC236}">
                <a16:creationId xmlns:a16="http://schemas.microsoft.com/office/drawing/2014/main" xmlns="" id="{B0455A29-D072-4290-9501-1D836A0D95DD}"/>
              </a:ext>
            </a:extLst>
          </p:cNvPr>
          <p:cNvPicPr>
            <a:picLocks noChangeAspect="1"/>
          </p:cNvPicPr>
          <p:nvPr/>
        </p:nvPicPr>
        <p:blipFill>
          <a:blip r:embed="rId12">
            <a:extLst>
              <a:ext uri="{28A0092B-C50C-407E-A947-70E740481C1C}">
                <a14:useLocalDpi xmlns:a14="http://schemas.microsoft.com/office/drawing/2010/main" xmlns="" val="0"/>
              </a:ext>
              <a:ext uri="{96DAC541-7B7A-43D3-8B79-37D633B846F1}">
                <asvg:svgBlip xmlns:asvg="http://schemas.microsoft.com/office/drawing/2016/SVG/main" xmlns="" r:embed="rId13"/>
              </a:ext>
            </a:extLst>
          </a:blip>
          <a:stretch>
            <a:fillRect/>
          </a:stretch>
        </p:blipFill>
        <p:spPr>
          <a:xfrm>
            <a:off x="2146608" y="7126918"/>
            <a:ext cx="1179869" cy="1179869"/>
          </a:xfrm>
          <a:prstGeom prst="rect">
            <a:avLst/>
          </a:prstGeom>
        </p:spPr>
      </p:pic>
    </p:spTree>
    <p:extLst>
      <p:ext uri="{BB962C8B-B14F-4D97-AF65-F5344CB8AC3E}">
        <p14:creationId xmlns:p14="http://schemas.microsoft.com/office/powerpoint/2010/main" xmlns="" val="172433224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282825" y="662118"/>
            <a:ext cx="12722225" cy="1244571"/>
          </a:xfrm>
          <a:prstGeom prst="rect">
            <a:avLst/>
          </a:prstGeom>
        </p:spPr>
        <p:txBody>
          <a:bodyPr vert="horz" wrap="square" lIns="0" tIns="13335" rIns="0" bIns="0" rtlCol="0">
            <a:spAutoFit/>
          </a:bodyPr>
          <a:lstStyle/>
          <a:p>
            <a:pPr algn="l"/>
            <a:r>
              <a:rPr lang="es-ES_tradnl" sz="8000" dirty="0">
                <a:solidFill>
                  <a:srgbClr val="1C4583"/>
                </a:solidFill>
              </a:rPr>
              <a:t>Agenda</a:t>
            </a:r>
            <a:endParaRPr lang="es-ES" sz="8000" dirty="0">
              <a:solidFill>
                <a:srgbClr val="1C4583"/>
              </a:solidFill>
            </a:endParaRPr>
          </a:p>
        </p:txBody>
      </p:sp>
      <p:sp>
        <p:nvSpPr>
          <p:cNvPr id="28" name="object 28"/>
          <p:cNvSpPr/>
          <p:nvPr/>
        </p:nvSpPr>
        <p:spPr>
          <a:xfrm>
            <a:off x="16243583" y="962530"/>
            <a:ext cx="111253" cy="108436"/>
          </a:xfrm>
          <a:prstGeom prst="rect">
            <a:avLst/>
          </a:prstGeom>
          <a:blipFill>
            <a:blip r:embed="rId3" cstate="print"/>
            <a:stretch>
              <a:fillRect/>
            </a:stretch>
          </a:blipFill>
        </p:spPr>
        <p:txBody>
          <a:bodyPr wrap="square" lIns="0" tIns="0" rIns="0" bIns="0" rtlCol="0"/>
          <a:lstStyle/>
          <a:p>
            <a:endParaRPr/>
          </a:p>
        </p:txBody>
      </p:sp>
      <p:sp>
        <p:nvSpPr>
          <p:cNvPr id="29" name="object 29"/>
          <p:cNvSpPr/>
          <p:nvPr/>
        </p:nvSpPr>
        <p:spPr>
          <a:xfrm>
            <a:off x="16092571" y="986553"/>
            <a:ext cx="405765" cy="155575"/>
          </a:xfrm>
          <a:custGeom>
            <a:avLst/>
            <a:gdLst/>
            <a:ahLst/>
            <a:cxnLst/>
            <a:rect l="l" t="t" r="r" b="b"/>
            <a:pathLst>
              <a:path w="405765" h="155575">
                <a:moveTo>
                  <a:pt x="25234" y="0"/>
                </a:moveTo>
                <a:lnTo>
                  <a:pt x="15363" y="1938"/>
                </a:lnTo>
                <a:lnTo>
                  <a:pt x="7347" y="7240"/>
                </a:lnTo>
                <a:lnTo>
                  <a:pt x="1966" y="15134"/>
                </a:lnTo>
                <a:lnTo>
                  <a:pt x="0" y="24847"/>
                </a:lnTo>
                <a:lnTo>
                  <a:pt x="0" y="30292"/>
                </a:lnTo>
                <a:lnTo>
                  <a:pt x="2020" y="35862"/>
                </a:lnTo>
                <a:lnTo>
                  <a:pt x="5853" y="40271"/>
                </a:lnTo>
                <a:lnTo>
                  <a:pt x="35282" y="82149"/>
                </a:lnTo>
                <a:lnTo>
                  <a:pt x="73951" y="116242"/>
                </a:lnTo>
                <a:lnTo>
                  <a:pt x="119691" y="141085"/>
                </a:lnTo>
                <a:lnTo>
                  <a:pt x="170329" y="155209"/>
                </a:lnTo>
                <a:lnTo>
                  <a:pt x="181564" y="138711"/>
                </a:lnTo>
                <a:lnTo>
                  <a:pt x="196758" y="125968"/>
                </a:lnTo>
                <a:lnTo>
                  <a:pt x="214819" y="117754"/>
                </a:lnTo>
                <a:lnTo>
                  <a:pt x="234652" y="114844"/>
                </a:lnTo>
                <a:lnTo>
                  <a:pt x="336684" y="114844"/>
                </a:lnTo>
                <a:lnTo>
                  <a:pt x="344953" y="108750"/>
                </a:lnTo>
                <a:lnTo>
                  <a:pt x="204140" y="108750"/>
                </a:lnTo>
                <a:lnTo>
                  <a:pt x="158204" y="102661"/>
                </a:lnTo>
                <a:lnTo>
                  <a:pt x="115821" y="84933"/>
                </a:lnTo>
                <a:lnTo>
                  <a:pt x="79024" y="56373"/>
                </a:lnTo>
                <a:lnTo>
                  <a:pt x="49851" y="17790"/>
                </a:lnTo>
                <a:lnTo>
                  <a:pt x="44711" y="9846"/>
                </a:lnTo>
                <a:lnTo>
                  <a:pt x="38764" y="4304"/>
                </a:lnTo>
                <a:lnTo>
                  <a:pt x="32207" y="1058"/>
                </a:lnTo>
                <a:lnTo>
                  <a:pt x="25234" y="0"/>
                </a:lnTo>
                <a:close/>
              </a:path>
              <a:path w="405765" h="155575">
                <a:moveTo>
                  <a:pt x="336684" y="114844"/>
                </a:moveTo>
                <a:lnTo>
                  <a:pt x="234652" y="114844"/>
                </a:lnTo>
                <a:lnTo>
                  <a:pt x="250924" y="116738"/>
                </a:lnTo>
                <a:lnTo>
                  <a:pt x="266192" y="122131"/>
                </a:lnTo>
                <a:lnTo>
                  <a:pt x="279726" y="130592"/>
                </a:lnTo>
                <a:lnTo>
                  <a:pt x="290797" y="141692"/>
                </a:lnTo>
                <a:lnTo>
                  <a:pt x="323493" y="124564"/>
                </a:lnTo>
                <a:lnTo>
                  <a:pt x="336684" y="114844"/>
                </a:lnTo>
                <a:close/>
              </a:path>
              <a:path w="405765" h="155575">
                <a:moveTo>
                  <a:pt x="380124" y="6345"/>
                </a:moveTo>
                <a:lnTo>
                  <a:pt x="371339" y="6345"/>
                </a:lnTo>
                <a:lnTo>
                  <a:pt x="362941" y="11025"/>
                </a:lnTo>
                <a:lnTo>
                  <a:pt x="358491" y="18229"/>
                </a:lnTo>
                <a:lnTo>
                  <a:pt x="330847" y="55308"/>
                </a:lnTo>
                <a:lnTo>
                  <a:pt x="294261" y="83877"/>
                </a:lnTo>
                <a:lnTo>
                  <a:pt x="251203" y="102251"/>
                </a:lnTo>
                <a:lnTo>
                  <a:pt x="204140" y="108750"/>
                </a:lnTo>
                <a:lnTo>
                  <a:pt x="344953" y="108750"/>
                </a:lnTo>
                <a:lnTo>
                  <a:pt x="353040" y="102791"/>
                </a:lnTo>
                <a:lnTo>
                  <a:pt x="378658" y="76657"/>
                </a:lnTo>
                <a:lnTo>
                  <a:pt x="399568" y="46448"/>
                </a:lnTo>
                <a:lnTo>
                  <a:pt x="403160" y="42113"/>
                </a:lnTo>
                <a:lnTo>
                  <a:pt x="405149" y="36532"/>
                </a:lnTo>
                <a:lnTo>
                  <a:pt x="405149" y="31025"/>
                </a:lnTo>
                <a:lnTo>
                  <a:pt x="403190" y="21452"/>
                </a:lnTo>
                <a:lnTo>
                  <a:pt x="397839" y="13604"/>
                </a:lnTo>
                <a:lnTo>
                  <a:pt x="389887" y="8296"/>
                </a:lnTo>
                <a:lnTo>
                  <a:pt x="380124" y="6345"/>
                </a:lnTo>
                <a:close/>
              </a:path>
            </a:pathLst>
          </a:custGeom>
          <a:solidFill>
            <a:srgbClr val="FFFFFF"/>
          </a:solidFill>
        </p:spPr>
        <p:txBody>
          <a:bodyPr wrap="square" lIns="0" tIns="0" rIns="0" bIns="0" rtlCol="0"/>
          <a:lstStyle/>
          <a:p>
            <a:endParaRPr/>
          </a:p>
        </p:txBody>
      </p:sp>
      <p:sp>
        <p:nvSpPr>
          <p:cNvPr id="30" name="object 30"/>
          <p:cNvSpPr/>
          <p:nvPr/>
        </p:nvSpPr>
        <p:spPr>
          <a:xfrm>
            <a:off x="16278322" y="792962"/>
            <a:ext cx="111158" cy="108499"/>
          </a:xfrm>
          <a:prstGeom prst="rect">
            <a:avLst/>
          </a:prstGeom>
          <a:blipFill>
            <a:blip r:embed="rId4" cstate="print"/>
            <a:stretch>
              <a:fillRect/>
            </a:stretch>
          </a:blipFill>
        </p:spPr>
        <p:txBody>
          <a:bodyPr wrap="square" lIns="0" tIns="0" rIns="0" bIns="0" rtlCol="0"/>
          <a:lstStyle/>
          <a:p>
            <a:endParaRPr/>
          </a:p>
        </p:txBody>
      </p:sp>
      <p:sp>
        <p:nvSpPr>
          <p:cNvPr id="31" name="object 31"/>
          <p:cNvSpPr/>
          <p:nvPr/>
        </p:nvSpPr>
        <p:spPr>
          <a:xfrm>
            <a:off x="16153058" y="703868"/>
            <a:ext cx="382905" cy="296545"/>
          </a:xfrm>
          <a:custGeom>
            <a:avLst/>
            <a:gdLst/>
            <a:ahLst/>
            <a:cxnLst/>
            <a:rect l="l" t="t" r="r" b="b"/>
            <a:pathLst>
              <a:path w="382905" h="296544">
                <a:moveTo>
                  <a:pt x="363162" y="245753"/>
                </a:moveTo>
                <a:lnTo>
                  <a:pt x="145681" y="245753"/>
                </a:lnTo>
                <a:lnTo>
                  <a:pt x="168589" y="249511"/>
                </a:lnTo>
                <a:lnTo>
                  <a:pt x="188508" y="259961"/>
                </a:lnTo>
                <a:lnTo>
                  <a:pt x="204016" y="275867"/>
                </a:lnTo>
                <a:lnTo>
                  <a:pt x="213689" y="295993"/>
                </a:lnTo>
                <a:lnTo>
                  <a:pt x="217208" y="295385"/>
                </a:lnTo>
                <a:lnTo>
                  <a:pt x="223893" y="295385"/>
                </a:lnTo>
                <a:lnTo>
                  <a:pt x="264483" y="291538"/>
                </a:lnTo>
                <a:lnTo>
                  <a:pt x="304760" y="280097"/>
                </a:lnTo>
                <a:lnTo>
                  <a:pt x="341958" y="261790"/>
                </a:lnTo>
                <a:lnTo>
                  <a:pt x="363162" y="245753"/>
                </a:lnTo>
                <a:close/>
              </a:path>
              <a:path w="382905" h="296544">
                <a:moveTo>
                  <a:pt x="223893" y="295385"/>
                </a:moveTo>
                <a:lnTo>
                  <a:pt x="217208" y="295385"/>
                </a:lnTo>
                <a:lnTo>
                  <a:pt x="220045" y="295490"/>
                </a:lnTo>
                <a:lnTo>
                  <a:pt x="222789" y="295490"/>
                </a:lnTo>
                <a:lnTo>
                  <a:pt x="223893" y="295385"/>
                </a:lnTo>
                <a:close/>
              </a:path>
              <a:path w="382905" h="296544">
                <a:moveTo>
                  <a:pt x="31280" y="0"/>
                </a:moveTo>
                <a:lnTo>
                  <a:pt x="6172" y="30718"/>
                </a:lnTo>
                <a:lnTo>
                  <a:pt x="0" y="78156"/>
                </a:lnTo>
                <a:lnTo>
                  <a:pt x="6078" y="132404"/>
                </a:lnTo>
                <a:lnTo>
                  <a:pt x="25915" y="181892"/>
                </a:lnTo>
                <a:lnTo>
                  <a:pt x="57767" y="224947"/>
                </a:lnTo>
                <a:lnTo>
                  <a:pt x="99892" y="259900"/>
                </a:lnTo>
                <a:lnTo>
                  <a:pt x="110760" y="253957"/>
                </a:lnTo>
                <a:lnTo>
                  <a:pt x="122150" y="249509"/>
                </a:lnTo>
                <a:lnTo>
                  <a:pt x="133859" y="246720"/>
                </a:lnTo>
                <a:lnTo>
                  <a:pt x="145681" y="245753"/>
                </a:lnTo>
                <a:lnTo>
                  <a:pt x="363162" y="245753"/>
                </a:lnTo>
                <a:lnTo>
                  <a:pt x="366526" y="243209"/>
                </a:lnTo>
                <a:lnTo>
                  <a:pt x="222621" y="243209"/>
                </a:lnTo>
                <a:lnTo>
                  <a:pt x="177717" y="237291"/>
                </a:lnTo>
                <a:lnTo>
                  <a:pt x="137341" y="220603"/>
                </a:lnTo>
                <a:lnTo>
                  <a:pt x="103114" y="194746"/>
                </a:lnTo>
                <a:lnTo>
                  <a:pt x="76658" y="161319"/>
                </a:lnTo>
                <a:lnTo>
                  <a:pt x="59596" y="121923"/>
                </a:lnTo>
                <a:lnTo>
                  <a:pt x="53548" y="78156"/>
                </a:lnTo>
                <a:lnTo>
                  <a:pt x="53925" y="67826"/>
                </a:lnTo>
                <a:lnTo>
                  <a:pt x="55095" y="57127"/>
                </a:lnTo>
                <a:lnTo>
                  <a:pt x="57117" y="46250"/>
                </a:lnTo>
                <a:lnTo>
                  <a:pt x="60050" y="35383"/>
                </a:lnTo>
                <a:lnTo>
                  <a:pt x="62647" y="26912"/>
                </a:lnTo>
                <a:lnTo>
                  <a:pt x="61568" y="19006"/>
                </a:lnTo>
                <a:lnTo>
                  <a:pt x="58082" y="12483"/>
                </a:lnTo>
                <a:lnTo>
                  <a:pt x="50962" y="4908"/>
                </a:lnTo>
                <a:lnTo>
                  <a:pt x="41629" y="591"/>
                </a:lnTo>
                <a:lnTo>
                  <a:pt x="31280" y="0"/>
                </a:lnTo>
                <a:close/>
              </a:path>
              <a:path w="382905" h="296544">
                <a:moveTo>
                  <a:pt x="355350" y="191745"/>
                </a:moveTo>
                <a:lnTo>
                  <a:pt x="349769" y="191745"/>
                </a:lnTo>
                <a:lnTo>
                  <a:pt x="344209" y="193357"/>
                </a:lnTo>
                <a:lnTo>
                  <a:pt x="338544" y="197943"/>
                </a:lnTo>
                <a:lnTo>
                  <a:pt x="312848" y="217257"/>
                </a:lnTo>
                <a:lnTo>
                  <a:pt x="284352" y="231457"/>
                </a:lnTo>
                <a:lnTo>
                  <a:pt x="253971" y="240216"/>
                </a:lnTo>
                <a:lnTo>
                  <a:pt x="222621" y="243209"/>
                </a:lnTo>
                <a:lnTo>
                  <a:pt x="366526" y="243209"/>
                </a:lnTo>
                <a:lnTo>
                  <a:pt x="374417" y="237241"/>
                </a:lnTo>
                <a:lnTo>
                  <a:pt x="379066" y="232759"/>
                </a:lnTo>
                <a:lnTo>
                  <a:pt x="382470" y="225503"/>
                </a:lnTo>
                <a:lnTo>
                  <a:pt x="382470" y="218121"/>
                </a:lnTo>
                <a:lnTo>
                  <a:pt x="380336" y="207811"/>
                </a:lnTo>
                <a:lnTo>
                  <a:pt x="374521" y="199432"/>
                </a:lnTo>
                <a:lnTo>
                  <a:pt x="365900" y="193803"/>
                </a:lnTo>
                <a:lnTo>
                  <a:pt x="355350" y="191745"/>
                </a:lnTo>
                <a:close/>
              </a:path>
            </a:pathLst>
          </a:custGeom>
          <a:solidFill>
            <a:srgbClr val="FFFFFF"/>
          </a:solidFill>
        </p:spPr>
        <p:txBody>
          <a:bodyPr wrap="square" lIns="0" tIns="0" rIns="0" bIns="0" rtlCol="0"/>
          <a:lstStyle/>
          <a:p>
            <a:endParaRPr/>
          </a:p>
        </p:txBody>
      </p:sp>
      <p:sp>
        <p:nvSpPr>
          <p:cNvPr id="32" name="object 32"/>
          <p:cNvSpPr/>
          <p:nvPr/>
        </p:nvSpPr>
        <p:spPr>
          <a:xfrm>
            <a:off x="16271589" y="1114379"/>
            <a:ext cx="111075" cy="108614"/>
          </a:xfrm>
          <a:prstGeom prst="rect">
            <a:avLst/>
          </a:prstGeom>
          <a:blipFill>
            <a:blip r:embed="rId5" cstate="print"/>
            <a:stretch>
              <a:fillRect/>
            </a:stretch>
          </a:blipFill>
        </p:spPr>
        <p:txBody>
          <a:bodyPr wrap="square" lIns="0" tIns="0" rIns="0" bIns="0" rtlCol="0"/>
          <a:lstStyle/>
          <a:p>
            <a:endParaRPr/>
          </a:p>
        </p:txBody>
      </p:sp>
      <p:sp>
        <p:nvSpPr>
          <p:cNvPr id="33" name="object 33"/>
          <p:cNvSpPr/>
          <p:nvPr/>
        </p:nvSpPr>
        <p:spPr>
          <a:xfrm>
            <a:off x="16176973" y="1091822"/>
            <a:ext cx="325755" cy="220979"/>
          </a:xfrm>
          <a:custGeom>
            <a:avLst/>
            <a:gdLst/>
            <a:ahLst/>
            <a:cxnLst/>
            <a:rect l="l" t="t" r="r" b="b"/>
            <a:pathLst>
              <a:path w="325755" h="220980">
                <a:moveTo>
                  <a:pt x="27140" y="153052"/>
                </a:moveTo>
                <a:lnTo>
                  <a:pt x="25329" y="153052"/>
                </a:lnTo>
                <a:lnTo>
                  <a:pt x="15491" y="154971"/>
                </a:lnTo>
                <a:lnTo>
                  <a:pt x="7438" y="160226"/>
                </a:lnTo>
                <a:lnTo>
                  <a:pt x="1997" y="168067"/>
                </a:lnTo>
                <a:lnTo>
                  <a:pt x="0" y="177743"/>
                </a:lnTo>
                <a:lnTo>
                  <a:pt x="1214" y="185134"/>
                </a:lnTo>
                <a:lnTo>
                  <a:pt x="40224" y="210318"/>
                </a:lnTo>
                <a:lnTo>
                  <a:pt x="84983" y="219773"/>
                </a:lnTo>
                <a:lnTo>
                  <a:pt x="107619" y="220977"/>
                </a:lnTo>
                <a:lnTo>
                  <a:pt x="154288" y="216003"/>
                </a:lnTo>
                <a:lnTo>
                  <a:pt x="197694" y="201773"/>
                </a:lnTo>
                <a:lnTo>
                  <a:pt x="236689" y="179327"/>
                </a:lnTo>
                <a:lnTo>
                  <a:pt x="247674" y="169596"/>
                </a:lnTo>
                <a:lnTo>
                  <a:pt x="107619" y="169596"/>
                </a:lnTo>
                <a:lnTo>
                  <a:pt x="89743" y="168559"/>
                </a:lnTo>
                <a:lnTo>
                  <a:pt x="71493" y="165534"/>
                </a:lnTo>
                <a:lnTo>
                  <a:pt x="53045" y="160647"/>
                </a:lnTo>
                <a:lnTo>
                  <a:pt x="34574" y="154026"/>
                </a:lnTo>
                <a:lnTo>
                  <a:pt x="29077" y="153115"/>
                </a:lnTo>
                <a:lnTo>
                  <a:pt x="27140" y="153052"/>
                </a:lnTo>
                <a:close/>
              </a:path>
              <a:path w="325755" h="220980">
                <a:moveTo>
                  <a:pt x="300315" y="0"/>
                </a:moveTo>
                <a:lnTo>
                  <a:pt x="262768" y="69150"/>
                </a:lnTo>
                <a:lnTo>
                  <a:pt x="237474" y="109808"/>
                </a:lnTo>
                <a:lnTo>
                  <a:pt x="201531" y="141563"/>
                </a:lnTo>
                <a:lnTo>
                  <a:pt x="157420" y="162223"/>
                </a:lnTo>
                <a:lnTo>
                  <a:pt x="107619" y="169596"/>
                </a:lnTo>
                <a:lnTo>
                  <a:pt x="247674" y="169596"/>
                </a:lnTo>
                <a:lnTo>
                  <a:pt x="270126" y="149707"/>
                </a:lnTo>
                <a:lnTo>
                  <a:pt x="296857" y="113952"/>
                </a:lnTo>
                <a:lnTo>
                  <a:pt x="315735" y="73102"/>
                </a:lnTo>
                <a:lnTo>
                  <a:pt x="325613" y="28198"/>
                </a:lnTo>
                <a:lnTo>
                  <a:pt x="325372" y="26407"/>
                </a:lnTo>
                <a:lnTo>
                  <a:pt x="325372" y="24512"/>
                </a:lnTo>
                <a:lnTo>
                  <a:pt x="323396" y="14886"/>
                </a:lnTo>
                <a:lnTo>
                  <a:pt x="318015" y="7104"/>
                </a:lnTo>
                <a:lnTo>
                  <a:pt x="310048" y="1898"/>
                </a:lnTo>
                <a:lnTo>
                  <a:pt x="300315" y="0"/>
                </a:lnTo>
                <a:close/>
              </a:path>
            </a:pathLst>
          </a:custGeom>
          <a:solidFill>
            <a:srgbClr val="FFFFFF"/>
          </a:solidFill>
        </p:spPr>
        <p:txBody>
          <a:bodyPr wrap="square" lIns="0" tIns="0" rIns="0" bIns="0" rtlCol="0"/>
          <a:lstStyle/>
          <a:p>
            <a:endParaRPr/>
          </a:p>
        </p:txBody>
      </p:sp>
      <p:sp>
        <p:nvSpPr>
          <p:cNvPr id="34" name="object 34"/>
          <p:cNvSpPr/>
          <p:nvPr/>
        </p:nvSpPr>
        <p:spPr>
          <a:xfrm>
            <a:off x="16909752" y="812006"/>
            <a:ext cx="304165" cy="321310"/>
          </a:xfrm>
          <a:custGeom>
            <a:avLst/>
            <a:gdLst/>
            <a:ahLst/>
            <a:cxnLst/>
            <a:rect l="l" t="t" r="r" b="b"/>
            <a:pathLst>
              <a:path w="304165" h="321309">
                <a:moveTo>
                  <a:pt x="263573" y="52825"/>
                </a:moveTo>
                <a:lnTo>
                  <a:pt x="145534" y="52825"/>
                </a:lnTo>
                <a:lnTo>
                  <a:pt x="173025" y="55429"/>
                </a:lnTo>
                <a:lnTo>
                  <a:pt x="192657" y="63240"/>
                </a:lnTo>
                <a:lnTo>
                  <a:pt x="204435" y="76259"/>
                </a:lnTo>
                <a:lnTo>
                  <a:pt x="208360" y="94489"/>
                </a:lnTo>
                <a:lnTo>
                  <a:pt x="206661" y="105994"/>
                </a:lnTo>
                <a:lnTo>
                  <a:pt x="169324" y="129696"/>
                </a:lnTo>
                <a:lnTo>
                  <a:pt x="140797" y="133471"/>
                </a:lnTo>
                <a:lnTo>
                  <a:pt x="131317" y="134823"/>
                </a:lnTo>
                <a:lnTo>
                  <a:pt x="123523" y="136104"/>
                </a:lnTo>
                <a:lnTo>
                  <a:pt x="117399" y="137346"/>
                </a:lnTo>
                <a:lnTo>
                  <a:pt x="91708" y="141059"/>
                </a:lnTo>
                <a:lnTo>
                  <a:pt x="51802" y="151636"/>
                </a:lnTo>
                <a:lnTo>
                  <a:pt x="9418" y="188203"/>
                </a:lnTo>
                <a:lnTo>
                  <a:pt x="0" y="231783"/>
                </a:lnTo>
                <a:lnTo>
                  <a:pt x="1989" y="252023"/>
                </a:lnTo>
                <a:lnTo>
                  <a:pt x="31705" y="298661"/>
                </a:lnTo>
                <a:lnTo>
                  <a:pt x="83413" y="319552"/>
                </a:lnTo>
                <a:lnTo>
                  <a:pt x="104426" y="320943"/>
                </a:lnTo>
                <a:lnTo>
                  <a:pt x="136323" y="318635"/>
                </a:lnTo>
                <a:lnTo>
                  <a:pt x="164463" y="311707"/>
                </a:lnTo>
                <a:lnTo>
                  <a:pt x="188845" y="300154"/>
                </a:lnTo>
                <a:lnTo>
                  <a:pt x="209470" y="283970"/>
                </a:lnTo>
                <a:lnTo>
                  <a:pt x="303948" y="283970"/>
                </a:lnTo>
                <a:lnTo>
                  <a:pt x="303948" y="268148"/>
                </a:lnTo>
                <a:lnTo>
                  <a:pt x="129106" y="268148"/>
                </a:lnTo>
                <a:lnTo>
                  <a:pt x="118034" y="267633"/>
                </a:lnTo>
                <a:lnTo>
                  <a:pt x="79448" y="254046"/>
                </a:lnTo>
                <a:lnTo>
                  <a:pt x="66898" y="228830"/>
                </a:lnTo>
                <a:lnTo>
                  <a:pt x="70352" y="210066"/>
                </a:lnTo>
                <a:lnTo>
                  <a:pt x="80696" y="195412"/>
                </a:lnTo>
                <a:lnTo>
                  <a:pt x="97926" y="184853"/>
                </a:lnTo>
                <a:lnTo>
                  <a:pt x="122027" y="178392"/>
                </a:lnTo>
                <a:lnTo>
                  <a:pt x="149195" y="175133"/>
                </a:lnTo>
                <a:lnTo>
                  <a:pt x="171946" y="171205"/>
                </a:lnTo>
                <a:lnTo>
                  <a:pt x="190289" y="166620"/>
                </a:lnTo>
                <a:lnTo>
                  <a:pt x="204234" y="161387"/>
                </a:lnTo>
                <a:lnTo>
                  <a:pt x="271719" y="161387"/>
                </a:lnTo>
                <a:lnTo>
                  <a:pt x="271719" y="99316"/>
                </a:lnTo>
                <a:lnTo>
                  <a:pt x="271300" y="99316"/>
                </a:lnTo>
                <a:lnTo>
                  <a:pt x="271363" y="98907"/>
                </a:lnTo>
                <a:lnTo>
                  <a:pt x="271604" y="98436"/>
                </a:lnTo>
                <a:lnTo>
                  <a:pt x="271719" y="88594"/>
                </a:lnTo>
                <a:lnTo>
                  <a:pt x="269293" y="67380"/>
                </a:lnTo>
                <a:lnTo>
                  <a:pt x="263573" y="52825"/>
                </a:lnTo>
                <a:close/>
              </a:path>
              <a:path w="304165" h="321309">
                <a:moveTo>
                  <a:pt x="303948" y="283970"/>
                </a:moveTo>
                <a:lnTo>
                  <a:pt x="209470" y="283970"/>
                </a:lnTo>
                <a:lnTo>
                  <a:pt x="215400" y="300154"/>
                </a:lnTo>
                <a:lnTo>
                  <a:pt x="226082" y="311707"/>
                </a:lnTo>
                <a:lnTo>
                  <a:pt x="241522" y="318635"/>
                </a:lnTo>
                <a:lnTo>
                  <a:pt x="261730" y="320943"/>
                </a:lnTo>
                <a:lnTo>
                  <a:pt x="272058" y="320464"/>
                </a:lnTo>
                <a:lnTo>
                  <a:pt x="282533" y="319028"/>
                </a:lnTo>
                <a:lnTo>
                  <a:pt x="293161" y="316636"/>
                </a:lnTo>
                <a:lnTo>
                  <a:pt x="303948" y="313288"/>
                </a:lnTo>
                <a:lnTo>
                  <a:pt x="303948" y="283970"/>
                </a:lnTo>
                <a:close/>
              </a:path>
              <a:path w="304165" h="321309">
                <a:moveTo>
                  <a:pt x="271719" y="161387"/>
                </a:moveTo>
                <a:lnTo>
                  <a:pt x="204234" y="161387"/>
                </a:lnTo>
                <a:lnTo>
                  <a:pt x="204234" y="210071"/>
                </a:lnTo>
                <a:lnTo>
                  <a:pt x="202582" y="223687"/>
                </a:lnTo>
                <a:lnTo>
                  <a:pt x="177827" y="255238"/>
                </a:lnTo>
                <a:lnTo>
                  <a:pt x="129106" y="268148"/>
                </a:lnTo>
                <a:lnTo>
                  <a:pt x="281289" y="268148"/>
                </a:lnTo>
                <a:lnTo>
                  <a:pt x="276954" y="266368"/>
                </a:lnTo>
                <a:lnTo>
                  <a:pt x="274557" y="262882"/>
                </a:lnTo>
                <a:lnTo>
                  <a:pt x="272651" y="259342"/>
                </a:lnTo>
                <a:lnTo>
                  <a:pt x="271809" y="254046"/>
                </a:lnTo>
                <a:lnTo>
                  <a:pt x="271719" y="161387"/>
                </a:lnTo>
                <a:close/>
              </a:path>
              <a:path w="304165" h="321309">
                <a:moveTo>
                  <a:pt x="303948" y="266955"/>
                </a:moveTo>
                <a:lnTo>
                  <a:pt x="299236" y="267771"/>
                </a:lnTo>
                <a:lnTo>
                  <a:pt x="296095" y="268148"/>
                </a:lnTo>
                <a:lnTo>
                  <a:pt x="303948" y="268148"/>
                </a:lnTo>
                <a:lnTo>
                  <a:pt x="303948" y="266955"/>
                </a:lnTo>
                <a:close/>
              </a:path>
              <a:path w="304165" h="321309">
                <a:moveTo>
                  <a:pt x="149628" y="0"/>
                </a:moveTo>
                <a:lnTo>
                  <a:pt x="97411" y="5294"/>
                </a:lnTo>
                <a:lnTo>
                  <a:pt x="56919" y="21151"/>
                </a:lnTo>
                <a:lnTo>
                  <a:pt x="24384" y="54127"/>
                </a:lnTo>
                <a:lnTo>
                  <a:pt x="11214" y="101515"/>
                </a:lnTo>
                <a:lnTo>
                  <a:pt x="78049" y="101515"/>
                </a:lnTo>
                <a:lnTo>
                  <a:pt x="84035" y="80209"/>
                </a:lnTo>
                <a:lnTo>
                  <a:pt x="97279" y="64994"/>
                </a:lnTo>
                <a:lnTo>
                  <a:pt x="117780" y="55867"/>
                </a:lnTo>
                <a:lnTo>
                  <a:pt x="145534" y="52825"/>
                </a:lnTo>
                <a:lnTo>
                  <a:pt x="263573" y="52825"/>
                </a:lnTo>
                <a:lnTo>
                  <a:pt x="262020" y="48875"/>
                </a:lnTo>
                <a:lnTo>
                  <a:pt x="232956" y="19978"/>
                </a:lnTo>
                <a:lnTo>
                  <a:pt x="195682" y="4990"/>
                </a:lnTo>
                <a:lnTo>
                  <a:pt x="173757" y="1247"/>
                </a:lnTo>
                <a:lnTo>
                  <a:pt x="149628" y="0"/>
                </a:lnTo>
                <a:close/>
              </a:path>
              <a:path w="304165" h="321309">
                <a:moveTo>
                  <a:pt x="271719" y="99002"/>
                </a:moveTo>
                <a:lnTo>
                  <a:pt x="271541" y="99075"/>
                </a:lnTo>
                <a:lnTo>
                  <a:pt x="271447" y="99253"/>
                </a:lnTo>
                <a:lnTo>
                  <a:pt x="271300" y="99316"/>
                </a:lnTo>
                <a:lnTo>
                  <a:pt x="271719" y="99316"/>
                </a:lnTo>
                <a:lnTo>
                  <a:pt x="271719" y="99002"/>
                </a:lnTo>
                <a:close/>
              </a:path>
            </a:pathLst>
          </a:custGeom>
          <a:solidFill>
            <a:srgbClr val="FFFFFF"/>
          </a:solidFill>
        </p:spPr>
        <p:txBody>
          <a:bodyPr wrap="square" lIns="0" tIns="0" rIns="0" bIns="0" rtlCol="0"/>
          <a:lstStyle/>
          <a:p>
            <a:endParaRPr/>
          </a:p>
        </p:txBody>
      </p:sp>
      <p:sp>
        <p:nvSpPr>
          <p:cNvPr id="35" name="object 35"/>
          <p:cNvSpPr/>
          <p:nvPr/>
        </p:nvSpPr>
        <p:spPr>
          <a:xfrm>
            <a:off x="17231693" y="812584"/>
            <a:ext cx="440055" cy="311785"/>
          </a:xfrm>
          <a:custGeom>
            <a:avLst/>
            <a:gdLst/>
            <a:ahLst/>
            <a:cxnLst/>
            <a:rect l="l" t="t" r="r" b="b"/>
            <a:pathLst>
              <a:path w="440055" h="311784">
                <a:moveTo>
                  <a:pt x="63411" y="8261"/>
                </a:moveTo>
                <a:lnTo>
                  <a:pt x="0" y="8261"/>
                </a:lnTo>
                <a:lnTo>
                  <a:pt x="0" y="311592"/>
                </a:lnTo>
                <a:lnTo>
                  <a:pt x="66929" y="311592"/>
                </a:lnTo>
                <a:lnTo>
                  <a:pt x="66929" y="131451"/>
                </a:lnTo>
                <a:lnTo>
                  <a:pt x="68179" y="114383"/>
                </a:lnTo>
                <a:lnTo>
                  <a:pt x="86855" y="73369"/>
                </a:lnTo>
                <a:lnTo>
                  <a:pt x="119960" y="54099"/>
                </a:lnTo>
                <a:lnTo>
                  <a:pt x="133210" y="52815"/>
                </a:lnTo>
                <a:lnTo>
                  <a:pt x="430921" y="52815"/>
                </a:lnTo>
                <a:lnTo>
                  <a:pt x="429524" y="50469"/>
                </a:lnTo>
                <a:lnTo>
                  <a:pt x="63411" y="50469"/>
                </a:lnTo>
                <a:lnTo>
                  <a:pt x="63411" y="8261"/>
                </a:lnTo>
                <a:close/>
              </a:path>
              <a:path w="440055" h="311784">
                <a:moveTo>
                  <a:pt x="318032" y="52815"/>
                </a:moveTo>
                <a:lnTo>
                  <a:pt x="133210" y="52815"/>
                </a:lnTo>
                <a:lnTo>
                  <a:pt x="146814" y="53804"/>
                </a:lnTo>
                <a:lnTo>
                  <a:pt x="158273" y="56774"/>
                </a:lnTo>
                <a:lnTo>
                  <a:pt x="183638" y="88325"/>
                </a:lnTo>
                <a:lnTo>
                  <a:pt x="186570" y="311592"/>
                </a:lnTo>
                <a:lnTo>
                  <a:pt x="253479" y="311592"/>
                </a:lnTo>
                <a:lnTo>
                  <a:pt x="253479" y="133817"/>
                </a:lnTo>
                <a:lnTo>
                  <a:pt x="257509" y="98376"/>
                </a:lnTo>
                <a:lnTo>
                  <a:pt x="269605" y="73063"/>
                </a:lnTo>
                <a:lnTo>
                  <a:pt x="289777" y="57876"/>
                </a:lnTo>
                <a:lnTo>
                  <a:pt x="318032" y="52815"/>
                </a:lnTo>
                <a:close/>
              </a:path>
              <a:path w="440055" h="311784">
                <a:moveTo>
                  <a:pt x="430921" y="52815"/>
                </a:moveTo>
                <a:lnTo>
                  <a:pt x="318032" y="52815"/>
                </a:lnTo>
                <a:lnTo>
                  <a:pt x="334381" y="54208"/>
                </a:lnTo>
                <a:lnTo>
                  <a:pt x="347653" y="58388"/>
                </a:lnTo>
                <a:lnTo>
                  <a:pt x="371098" y="97872"/>
                </a:lnTo>
                <a:lnTo>
                  <a:pt x="373130" y="311592"/>
                </a:lnTo>
                <a:lnTo>
                  <a:pt x="440018" y="311592"/>
                </a:lnTo>
                <a:lnTo>
                  <a:pt x="439919" y="101456"/>
                </a:lnTo>
                <a:lnTo>
                  <a:pt x="433681" y="57448"/>
                </a:lnTo>
                <a:lnTo>
                  <a:pt x="430921" y="52815"/>
                </a:lnTo>
                <a:close/>
              </a:path>
              <a:path w="440055" h="311784">
                <a:moveTo>
                  <a:pt x="158382" y="0"/>
                </a:moveTo>
                <a:lnTo>
                  <a:pt x="130561" y="3151"/>
                </a:lnTo>
                <a:lnTo>
                  <a:pt x="105749" y="12610"/>
                </a:lnTo>
                <a:lnTo>
                  <a:pt x="83927" y="28381"/>
                </a:lnTo>
                <a:lnTo>
                  <a:pt x="65076" y="50469"/>
                </a:lnTo>
                <a:lnTo>
                  <a:pt x="243489" y="50469"/>
                </a:lnTo>
                <a:lnTo>
                  <a:pt x="230691" y="28381"/>
                </a:lnTo>
                <a:lnTo>
                  <a:pt x="212240" y="12610"/>
                </a:lnTo>
                <a:lnTo>
                  <a:pt x="188138" y="3151"/>
                </a:lnTo>
                <a:lnTo>
                  <a:pt x="158382" y="0"/>
                </a:lnTo>
                <a:close/>
              </a:path>
              <a:path w="440055" h="311784">
                <a:moveTo>
                  <a:pt x="338523" y="0"/>
                </a:moveTo>
                <a:lnTo>
                  <a:pt x="310809" y="3151"/>
                </a:lnTo>
                <a:lnTo>
                  <a:pt x="285733" y="12610"/>
                </a:lnTo>
                <a:lnTo>
                  <a:pt x="263293" y="28381"/>
                </a:lnTo>
                <a:lnTo>
                  <a:pt x="243489" y="50469"/>
                </a:lnTo>
                <a:lnTo>
                  <a:pt x="429524" y="50469"/>
                </a:lnTo>
                <a:lnTo>
                  <a:pt x="414664" y="25526"/>
                </a:lnTo>
                <a:lnTo>
                  <a:pt x="382949" y="6380"/>
                </a:lnTo>
                <a:lnTo>
                  <a:pt x="338523" y="0"/>
                </a:lnTo>
                <a:close/>
              </a:path>
            </a:pathLst>
          </a:custGeom>
          <a:solidFill>
            <a:srgbClr val="FFFFFF"/>
          </a:solidFill>
        </p:spPr>
        <p:txBody>
          <a:bodyPr wrap="square" lIns="0" tIns="0" rIns="0" bIns="0" rtlCol="0"/>
          <a:lstStyle/>
          <a:p>
            <a:endParaRPr/>
          </a:p>
        </p:txBody>
      </p:sp>
      <p:sp>
        <p:nvSpPr>
          <p:cNvPr id="36" name="object 36"/>
          <p:cNvSpPr/>
          <p:nvPr/>
        </p:nvSpPr>
        <p:spPr>
          <a:xfrm>
            <a:off x="17744051" y="820846"/>
            <a:ext cx="0" cy="303530"/>
          </a:xfrm>
          <a:custGeom>
            <a:avLst/>
            <a:gdLst/>
            <a:ahLst/>
            <a:cxnLst/>
            <a:rect l="l" t="t" r="r" b="b"/>
            <a:pathLst>
              <a:path h="303530">
                <a:moveTo>
                  <a:pt x="0" y="0"/>
                </a:moveTo>
                <a:lnTo>
                  <a:pt x="0" y="303331"/>
                </a:lnTo>
              </a:path>
            </a:pathLst>
          </a:custGeom>
          <a:ln w="66835">
            <a:solidFill>
              <a:srgbClr val="FFFFFF"/>
            </a:solidFill>
          </a:ln>
        </p:spPr>
        <p:txBody>
          <a:bodyPr wrap="square" lIns="0" tIns="0" rIns="0" bIns="0" rtlCol="0"/>
          <a:lstStyle/>
          <a:p>
            <a:endParaRPr/>
          </a:p>
        </p:txBody>
      </p:sp>
      <p:sp>
        <p:nvSpPr>
          <p:cNvPr id="37" name="object 37"/>
          <p:cNvSpPr/>
          <p:nvPr/>
        </p:nvSpPr>
        <p:spPr>
          <a:xfrm>
            <a:off x="17710633" y="705258"/>
            <a:ext cx="67310" cy="63500"/>
          </a:xfrm>
          <a:custGeom>
            <a:avLst/>
            <a:gdLst/>
            <a:ahLst/>
            <a:cxnLst/>
            <a:rect l="l" t="t" r="r" b="b"/>
            <a:pathLst>
              <a:path w="67309" h="63500">
                <a:moveTo>
                  <a:pt x="66835" y="0"/>
                </a:moveTo>
                <a:lnTo>
                  <a:pt x="0" y="0"/>
                </a:lnTo>
                <a:lnTo>
                  <a:pt x="0" y="63359"/>
                </a:lnTo>
                <a:lnTo>
                  <a:pt x="66835" y="63359"/>
                </a:lnTo>
                <a:lnTo>
                  <a:pt x="66835" y="0"/>
                </a:lnTo>
                <a:close/>
              </a:path>
            </a:pathLst>
          </a:custGeom>
          <a:solidFill>
            <a:srgbClr val="FFFFFF"/>
          </a:solidFill>
        </p:spPr>
        <p:txBody>
          <a:bodyPr wrap="square" lIns="0" tIns="0" rIns="0" bIns="0" rtlCol="0"/>
          <a:lstStyle/>
          <a:p>
            <a:endParaRPr/>
          </a:p>
        </p:txBody>
      </p:sp>
      <p:sp>
        <p:nvSpPr>
          <p:cNvPr id="38" name="object 38"/>
          <p:cNvSpPr/>
          <p:nvPr/>
        </p:nvSpPr>
        <p:spPr>
          <a:xfrm>
            <a:off x="17802525" y="812584"/>
            <a:ext cx="270510" cy="320040"/>
          </a:xfrm>
          <a:custGeom>
            <a:avLst/>
            <a:gdLst/>
            <a:ahLst/>
            <a:cxnLst/>
            <a:rect l="l" t="t" r="r" b="b"/>
            <a:pathLst>
              <a:path w="270509" h="320040">
                <a:moveTo>
                  <a:pt x="66898" y="214213"/>
                </a:moveTo>
                <a:lnTo>
                  <a:pt x="0" y="214213"/>
                </a:lnTo>
                <a:lnTo>
                  <a:pt x="2898" y="238545"/>
                </a:lnTo>
                <a:lnTo>
                  <a:pt x="22556" y="278429"/>
                </a:lnTo>
                <a:lnTo>
                  <a:pt x="58464" y="305287"/>
                </a:lnTo>
                <a:lnTo>
                  <a:pt x="106000" y="318198"/>
                </a:lnTo>
                <a:lnTo>
                  <a:pt x="134404" y="319812"/>
                </a:lnTo>
                <a:lnTo>
                  <a:pt x="160583" y="318417"/>
                </a:lnTo>
                <a:lnTo>
                  <a:pt x="206353" y="307249"/>
                </a:lnTo>
                <a:lnTo>
                  <a:pt x="245160" y="282815"/>
                </a:lnTo>
                <a:lnTo>
                  <a:pt x="257537" y="266965"/>
                </a:lnTo>
                <a:lnTo>
                  <a:pt x="135577" y="266965"/>
                </a:lnTo>
                <a:lnTo>
                  <a:pt x="107497" y="263670"/>
                </a:lnTo>
                <a:lnTo>
                  <a:pt x="86701" y="253782"/>
                </a:lnTo>
                <a:lnTo>
                  <a:pt x="73173" y="237298"/>
                </a:lnTo>
                <a:lnTo>
                  <a:pt x="66898" y="214213"/>
                </a:lnTo>
                <a:close/>
              </a:path>
              <a:path w="270509" h="320040">
                <a:moveTo>
                  <a:pt x="133210" y="0"/>
                </a:moveTo>
                <a:lnTo>
                  <a:pt x="87291" y="4697"/>
                </a:lnTo>
                <a:lnTo>
                  <a:pt x="49296" y="18795"/>
                </a:lnTo>
                <a:lnTo>
                  <a:pt x="17144" y="47261"/>
                </a:lnTo>
                <a:lnTo>
                  <a:pt x="6439" y="86887"/>
                </a:lnTo>
                <a:lnTo>
                  <a:pt x="8349" y="106492"/>
                </a:lnTo>
                <a:lnTo>
                  <a:pt x="36983" y="150791"/>
                </a:lnTo>
                <a:lnTo>
                  <a:pt x="82539" y="171273"/>
                </a:lnTo>
                <a:lnTo>
                  <a:pt x="151234" y="187800"/>
                </a:lnTo>
                <a:lnTo>
                  <a:pt x="164684" y="191175"/>
                </a:lnTo>
                <a:lnTo>
                  <a:pt x="200610" y="216372"/>
                </a:lnTo>
                <a:lnTo>
                  <a:pt x="203030" y="227082"/>
                </a:lnTo>
                <a:lnTo>
                  <a:pt x="199452" y="244542"/>
                </a:lnTo>
                <a:lnTo>
                  <a:pt x="187012" y="257005"/>
                </a:lnTo>
                <a:lnTo>
                  <a:pt x="165718" y="264476"/>
                </a:lnTo>
                <a:lnTo>
                  <a:pt x="135577" y="266965"/>
                </a:lnTo>
                <a:lnTo>
                  <a:pt x="257537" y="266965"/>
                </a:lnTo>
                <a:lnTo>
                  <a:pt x="258900" y="265219"/>
                </a:lnTo>
                <a:lnTo>
                  <a:pt x="267147" y="244682"/>
                </a:lnTo>
                <a:lnTo>
                  <a:pt x="269897" y="221207"/>
                </a:lnTo>
                <a:lnTo>
                  <a:pt x="267988" y="202117"/>
                </a:lnTo>
                <a:lnTo>
                  <a:pt x="239395" y="158466"/>
                </a:lnTo>
                <a:lnTo>
                  <a:pt x="193285" y="138211"/>
                </a:lnTo>
                <a:lnTo>
                  <a:pt x="145927" y="127024"/>
                </a:lnTo>
                <a:lnTo>
                  <a:pt x="126027" y="122497"/>
                </a:lnTo>
                <a:lnTo>
                  <a:pt x="81107" y="102983"/>
                </a:lnTo>
                <a:lnTo>
                  <a:pt x="73338" y="83934"/>
                </a:lnTo>
                <a:lnTo>
                  <a:pt x="76790" y="70329"/>
                </a:lnTo>
                <a:lnTo>
                  <a:pt x="87142" y="60610"/>
                </a:lnTo>
                <a:lnTo>
                  <a:pt x="104388" y="54779"/>
                </a:lnTo>
                <a:lnTo>
                  <a:pt x="128519" y="52836"/>
                </a:lnTo>
                <a:lnTo>
                  <a:pt x="247309" y="52836"/>
                </a:lnTo>
                <a:lnTo>
                  <a:pt x="246597" y="51236"/>
                </a:lnTo>
                <a:lnTo>
                  <a:pt x="217082" y="21161"/>
                </a:lnTo>
                <a:lnTo>
                  <a:pt x="179701" y="5287"/>
                </a:lnTo>
                <a:lnTo>
                  <a:pt x="157597" y="1321"/>
                </a:lnTo>
                <a:lnTo>
                  <a:pt x="133210" y="0"/>
                </a:lnTo>
                <a:close/>
              </a:path>
              <a:path w="270509" h="320040">
                <a:moveTo>
                  <a:pt x="247309" y="52836"/>
                </a:moveTo>
                <a:lnTo>
                  <a:pt x="128519" y="52836"/>
                </a:lnTo>
                <a:lnTo>
                  <a:pt x="152368" y="55366"/>
                </a:lnTo>
                <a:lnTo>
                  <a:pt x="170589" y="62954"/>
                </a:lnTo>
                <a:lnTo>
                  <a:pt x="183174" y="75598"/>
                </a:lnTo>
                <a:lnTo>
                  <a:pt x="190119" y="93295"/>
                </a:lnTo>
                <a:lnTo>
                  <a:pt x="259950" y="93295"/>
                </a:lnTo>
                <a:lnTo>
                  <a:pt x="255301" y="70777"/>
                </a:lnTo>
                <a:lnTo>
                  <a:pt x="247309" y="52836"/>
                </a:lnTo>
                <a:close/>
              </a:path>
            </a:pathLst>
          </a:custGeom>
          <a:solidFill>
            <a:srgbClr val="FFFFFF"/>
          </a:solidFill>
        </p:spPr>
        <p:txBody>
          <a:bodyPr wrap="square" lIns="0" tIns="0" rIns="0" bIns="0" rtlCol="0"/>
          <a:lstStyle/>
          <a:p>
            <a:endParaRPr/>
          </a:p>
        </p:txBody>
      </p:sp>
      <p:sp>
        <p:nvSpPr>
          <p:cNvPr id="39" name="object 39"/>
          <p:cNvSpPr/>
          <p:nvPr/>
        </p:nvSpPr>
        <p:spPr>
          <a:xfrm>
            <a:off x="18093277" y="812006"/>
            <a:ext cx="304165" cy="321310"/>
          </a:xfrm>
          <a:custGeom>
            <a:avLst/>
            <a:gdLst/>
            <a:ahLst/>
            <a:cxnLst/>
            <a:rect l="l" t="t" r="r" b="b"/>
            <a:pathLst>
              <a:path w="304165" h="321309">
                <a:moveTo>
                  <a:pt x="263545" y="52825"/>
                </a:moveTo>
                <a:lnTo>
                  <a:pt x="145524" y="52825"/>
                </a:lnTo>
                <a:lnTo>
                  <a:pt x="172994" y="55429"/>
                </a:lnTo>
                <a:lnTo>
                  <a:pt x="192632" y="63240"/>
                </a:lnTo>
                <a:lnTo>
                  <a:pt x="204426" y="76259"/>
                </a:lnTo>
                <a:lnTo>
                  <a:pt x="208360" y="94489"/>
                </a:lnTo>
                <a:lnTo>
                  <a:pt x="206661" y="105994"/>
                </a:lnTo>
                <a:lnTo>
                  <a:pt x="169308" y="129696"/>
                </a:lnTo>
                <a:lnTo>
                  <a:pt x="140770" y="133471"/>
                </a:lnTo>
                <a:lnTo>
                  <a:pt x="131286" y="134823"/>
                </a:lnTo>
                <a:lnTo>
                  <a:pt x="123494" y="136104"/>
                </a:lnTo>
                <a:lnTo>
                  <a:pt x="117399" y="137346"/>
                </a:lnTo>
                <a:lnTo>
                  <a:pt x="91710" y="141059"/>
                </a:lnTo>
                <a:lnTo>
                  <a:pt x="51798" y="151636"/>
                </a:lnTo>
                <a:lnTo>
                  <a:pt x="9391" y="188203"/>
                </a:lnTo>
                <a:lnTo>
                  <a:pt x="0" y="231783"/>
                </a:lnTo>
                <a:lnTo>
                  <a:pt x="1980" y="252023"/>
                </a:lnTo>
                <a:lnTo>
                  <a:pt x="31674" y="298661"/>
                </a:lnTo>
                <a:lnTo>
                  <a:pt x="83403" y="319552"/>
                </a:lnTo>
                <a:lnTo>
                  <a:pt x="104457" y="320943"/>
                </a:lnTo>
                <a:lnTo>
                  <a:pt x="136331" y="318635"/>
                </a:lnTo>
                <a:lnTo>
                  <a:pt x="164463" y="311707"/>
                </a:lnTo>
                <a:lnTo>
                  <a:pt x="188853" y="300154"/>
                </a:lnTo>
                <a:lnTo>
                  <a:pt x="209501" y="283970"/>
                </a:lnTo>
                <a:lnTo>
                  <a:pt x="303948" y="283970"/>
                </a:lnTo>
                <a:lnTo>
                  <a:pt x="303948" y="268148"/>
                </a:lnTo>
                <a:lnTo>
                  <a:pt x="129106" y="268148"/>
                </a:lnTo>
                <a:lnTo>
                  <a:pt x="118032" y="267633"/>
                </a:lnTo>
                <a:lnTo>
                  <a:pt x="79435" y="254046"/>
                </a:lnTo>
                <a:lnTo>
                  <a:pt x="66898" y="228830"/>
                </a:lnTo>
                <a:lnTo>
                  <a:pt x="70349" y="210066"/>
                </a:lnTo>
                <a:lnTo>
                  <a:pt x="80695" y="195412"/>
                </a:lnTo>
                <a:lnTo>
                  <a:pt x="97948" y="184853"/>
                </a:lnTo>
                <a:lnTo>
                  <a:pt x="122111" y="178392"/>
                </a:lnTo>
                <a:lnTo>
                  <a:pt x="149185" y="175133"/>
                </a:lnTo>
                <a:lnTo>
                  <a:pt x="171901" y="171205"/>
                </a:lnTo>
                <a:lnTo>
                  <a:pt x="190238" y="166620"/>
                </a:lnTo>
                <a:lnTo>
                  <a:pt x="204171" y="161387"/>
                </a:lnTo>
                <a:lnTo>
                  <a:pt x="271677" y="161387"/>
                </a:lnTo>
                <a:lnTo>
                  <a:pt x="271677" y="88594"/>
                </a:lnTo>
                <a:lnTo>
                  <a:pt x="269257" y="67380"/>
                </a:lnTo>
                <a:lnTo>
                  <a:pt x="263545" y="52825"/>
                </a:lnTo>
                <a:close/>
              </a:path>
              <a:path w="304165" h="321309">
                <a:moveTo>
                  <a:pt x="303948" y="283970"/>
                </a:moveTo>
                <a:lnTo>
                  <a:pt x="209501" y="283970"/>
                </a:lnTo>
                <a:lnTo>
                  <a:pt x="215381" y="300154"/>
                </a:lnTo>
                <a:lnTo>
                  <a:pt x="226042" y="311707"/>
                </a:lnTo>
                <a:lnTo>
                  <a:pt x="241474" y="318635"/>
                </a:lnTo>
                <a:lnTo>
                  <a:pt x="261667" y="320943"/>
                </a:lnTo>
                <a:lnTo>
                  <a:pt x="272025" y="320464"/>
                </a:lnTo>
                <a:lnTo>
                  <a:pt x="282533" y="319028"/>
                </a:lnTo>
                <a:lnTo>
                  <a:pt x="293178" y="316636"/>
                </a:lnTo>
                <a:lnTo>
                  <a:pt x="303948" y="313288"/>
                </a:lnTo>
                <a:lnTo>
                  <a:pt x="303948" y="283970"/>
                </a:lnTo>
                <a:close/>
              </a:path>
              <a:path w="304165" h="321309">
                <a:moveTo>
                  <a:pt x="271677" y="161387"/>
                </a:moveTo>
                <a:lnTo>
                  <a:pt x="204171" y="161387"/>
                </a:lnTo>
                <a:lnTo>
                  <a:pt x="204171" y="210071"/>
                </a:lnTo>
                <a:lnTo>
                  <a:pt x="202524" y="223687"/>
                </a:lnTo>
                <a:lnTo>
                  <a:pt x="177795" y="255238"/>
                </a:lnTo>
                <a:lnTo>
                  <a:pt x="129106" y="268148"/>
                </a:lnTo>
                <a:lnTo>
                  <a:pt x="281258" y="268148"/>
                </a:lnTo>
                <a:lnTo>
                  <a:pt x="276986" y="266368"/>
                </a:lnTo>
                <a:lnTo>
                  <a:pt x="274609" y="262882"/>
                </a:lnTo>
                <a:lnTo>
                  <a:pt x="272651" y="259342"/>
                </a:lnTo>
                <a:lnTo>
                  <a:pt x="271771" y="254046"/>
                </a:lnTo>
                <a:lnTo>
                  <a:pt x="271677" y="161387"/>
                </a:lnTo>
                <a:close/>
              </a:path>
              <a:path w="304165" h="321309">
                <a:moveTo>
                  <a:pt x="303948" y="266955"/>
                </a:moveTo>
                <a:lnTo>
                  <a:pt x="299257" y="267771"/>
                </a:lnTo>
                <a:lnTo>
                  <a:pt x="296127" y="268148"/>
                </a:lnTo>
                <a:lnTo>
                  <a:pt x="303948" y="268148"/>
                </a:lnTo>
                <a:lnTo>
                  <a:pt x="303948" y="266955"/>
                </a:lnTo>
                <a:close/>
              </a:path>
              <a:path w="304165" h="321309">
                <a:moveTo>
                  <a:pt x="149660" y="0"/>
                </a:moveTo>
                <a:lnTo>
                  <a:pt x="97457" y="5294"/>
                </a:lnTo>
                <a:lnTo>
                  <a:pt x="57003" y="21151"/>
                </a:lnTo>
                <a:lnTo>
                  <a:pt x="24312" y="54127"/>
                </a:lnTo>
                <a:lnTo>
                  <a:pt x="11120" y="101515"/>
                </a:lnTo>
                <a:lnTo>
                  <a:pt x="78049" y="101515"/>
                </a:lnTo>
                <a:lnTo>
                  <a:pt x="84026" y="80209"/>
                </a:lnTo>
                <a:lnTo>
                  <a:pt x="97262" y="64994"/>
                </a:lnTo>
                <a:lnTo>
                  <a:pt x="117760" y="55867"/>
                </a:lnTo>
                <a:lnTo>
                  <a:pt x="145524" y="52825"/>
                </a:lnTo>
                <a:lnTo>
                  <a:pt x="263545" y="52825"/>
                </a:lnTo>
                <a:lnTo>
                  <a:pt x="261995" y="48875"/>
                </a:lnTo>
                <a:lnTo>
                  <a:pt x="232956" y="19978"/>
                </a:lnTo>
                <a:lnTo>
                  <a:pt x="195686" y="4990"/>
                </a:lnTo>
                <a:lnTo>
                  <a:pt x="173761" y="1247"/>
                </a:lnTo>
                <a:lnTo>
                  <a:pt x="149660" y="0"/>
                </a:lnTo>
                <a:close/>
              </a:path>
            </a:pathLst>
          </a:custGeom>
          <a:solidFill>
            <a:srgbClr val="FFFFFF"/>
          </a:solidFill>
        </p:spPr>
        <p:txBody>
          <a:bodyPr wrap="square" lIns="0" tIns="0" rIns="0" bIns="0" rtlCol="0"/>
          <a:lstStyle/>
          <a:p>
            <a:endParaRPr/>
          </a:p>
        </p:txBody>
      </p:sp>
      <p:sp>
        <p:nvSpPr>
          <p:cNvPr id="40" name="object 40"/>
          <p:cNvSpPr/>
          <p:nvPr/>
        </p:nvSpPr>
        <p:spPr>
          <a:xfrm>
            <a:off x="18415209" y="812584"/>
            <a:ext cx="266700" cy="311785"/>
          </a:xfrm>
          <a:custGeom>
            <a:avLst/>
            <a:gdLst/>
            <a:ahLst/>
            <a:cxnLst/>
            <a:rect l="l" t="t" r="r" b="b"/>
            <a:pathLst>
              <a:path w="266700" h="311784">
                <a:moveTo>
                  <a:pt x="63380" y="8261"/>
                </a:moveTo>
                <a:lnTo>
                  <a:pt x="0" y="8261"/>
                </a:lnTo>
                <a:lnTo>
                  <a:pt x="0" y="311592"/>
                </a:lnTo>
                <a:lnTo>
                  <a:pt x="66867" y="311592"/>
                </a:lnTo>
                <a:lnTo>
                  <a:pt x="66867" y="132655"/>
                </a:lnTo>
                <a:lnTo>
                  <a:pt x="68114" y="116326"/>
                </a:lnTo>
                <a:lnTo>
                  <a:pt x="86866" y="75704"/>
                </a:lnTo>
                <a:lnTo>
                  <a:pt x="124566" y="54246"/>
                </a:lnTo>
                <a:lnTo>
                  <a:pt x="127389" y="53987"/>
                </a:lnTo>
                <a:lnTo>
                  <a:pt x="64532" y="53987"/>
                </a:lnTo>
                <a:lnTo>
                  <a:pt x="63380" y="52815"/>
                </a:lnTo>
                <a:lnTo>
                  <a:pt x="63380" y="8261"/>
                </a:lnTo>
                <a:close/>
              </a:path>
              <a:path w="266700" h="311784">
                <a:moveTo>
                  <a:pt x="256242" y="52815"/>
                </a:moveTo>
                <a:lnTo>
                  <a:pt x="140205" y="52815"/>
                </a:lnTo>
                <a:lnTo>
                  <a:pt x="165268" y="57069"/>
                </a:lnTo>
                <a:lnTo>
                  <a:pt x="183497" y="69832"/>
                </a:lnTo>
                <a:lnTo>
                  <a:pt x="194901" y="91105"/>
                </a:lnTo>
                <a:lnTo>
                  <a:pt x="199491" y="120886"/>
                </a:lnTo>
                <a:lnTo>
                  <a:pt x="199491" y="311592"/>
                </a:lnTo>
                <a:lnTo>
                  <a:pt x="266410" y="311592"/>
                </a:lnTo>
                <a:lnTo>
                  <a:pt x="266410" y="103284"/>
                </a:lnTo>
                <a:lnTo>
                  <a:pt x="264607" y="79532"/>
                </a:lnTo>
                <a:lnTo>
                  <a:pt x="259201" y="58699"/>
                </a:lnTo>
                <a:lnTo>
                  <a:pt x="256242" y="52815"/>
                </a:lnTo>
                <a:close/>
              </a:path>
              <a:path w="266700" h="311784">
                <a:moveTo>
                  <a:pt x="159031" y="0"/>
                </a:moveTo>
                <a:lnTo>
                  <a:pt x="129998" y="3380"/>
                </a:lnTo>
                <a:lnTo>
                  <a:pt x="104564" y="13513"/>
                </a:lnTo>
                <a:lnTo>
                  <a:pt x="82740" y="30387"/>
                </a:lnTo>
                <a:lnTo>
                  <a:pt x="64532" y="53987"/>
                </a:lnTo>
                <a:lnTo>
                  <a:pt x="127389" y="53987"/>
                </a:lnTo>
                <a:lnTo>
                  <a:pt x="140205" y="52815"/>
                </a:lnTo>
                <a:lnTo>
                  <a:pt x="256242" y="52815"/>
                </a:lnTo>
                <a:lnTo>
                  <a:pt x="222163" y="14568"/>
                </a:lnTo>
                <a:lnTo>
                  <a:pt x="182854" y="1627"/>
                </a:lnTo>
                <a:lnTo>
                  <a:pt x="159031" y="0"/>
                </a:lnTo>
                <a:close/>
              </a:path>
            </a:pathLst>
          </a:custGeom>
          <a:solidFill>
            <a:srgbClr val="FFFFFF"/>
          </a:solidFill>
        </p:spPr>
        <p:txBody>
          <a:bodyPr wrap="square" lIns="0" tIns="0" rIns="0" bIns="0" rtlCol="0"/>
          <a:lstStyle/>
          <a:p>
            <a:endParaRPr/>
          </a:p>
        </p:txBody>
      </p:sp>
      <p:sp>
        <p:nvSpPr>
          <p:cNvPr id="41" name="object 41"/>
          <p:cNvSpPr/>
          <p:nvPr/>
        </p:nvSpPr>
        <p:spPr>
          <a:xfrm>
            <a:off x="18701500" y="812006"/>
            <a:ext cx="304165" cy="321310"/>
          </a:xfrm>
          <a:custGeom>
            <a:avLst/>
            <a:gdLst/>
            <a:ahLst/>
            <a:cxnLst/>
            <a:rect l="l" t="t" r="r" b="b"/>
            <a:pathLst>
              <a:path w="304165" h="321309">
                <a:moveTo>
                  <a:pt x="263553" y="52825"/>
                </a:moveTo>
                <a:lnTo>
                  <a:pt x="145534" y="52825"/>
                </a:lnTo>
                <a:lnTo>
                  <a:pt x="172981" y="55429"/>
                </a:lnTo>
                <a:lnTo>
                  <a:pt x="192600" y="63240"/>
                </a:lnTo>
                <a:lnTo>
                  <a:pt x="204379" y="76259"/>
                </a:lnTo>
                <a:lnTo>
                  <a:pt x="208307" y="94489"/>
                </a:lnTo>
                <a:lnTo>
                  <a:pt x="206617" y="105994"/>
                </a:lnTo>
                <a:lnTo>
                  <a:pt x="169293" y="129696"/>
                </a:lnTo>
                <a:lnTo>
                  <a:pt x="140783" y="133471"/>
                </a:lnTo>
                <a:lnTo>
                  <a:pt x="131276" y="134823"/>
                </a:lnTo>
                <a:lnTo>
                  <a:pt x="123452" y="136104"/>
                </a:lnTo>
                <a:lnTo>
                  <a:pt x="117315" y="137346"/>
                </a:lnTo>
                <a:lnTo>
                  <a:pt x="91668" y="141059"/>
                </a:lnTo>
                <a:lnTo>
                  <a:pt x="51779" y="151636"/>
                </a:lnTo>
                <a:lnTo>
                  <a:pt x="9384" y="188203"/>
                </a:lnTo>
                <a:lnTo>
                  <a:pt x="0" y="231783"/>
                </a:lnTo>
                <a:lnTo>
                  <a:pt x="1973" y="252023"/>
                </a:lnTo>
                <a:lnTo>
                  <a:pt x="31684" y="298661"/>
                </a:lnTo>
                <a:lnTo>
                  <a:pt x="83405" y="319552"/>
                </a:lnTo>
                <a:lnTo>
                  <a:pt x="104457" y="320943"/>
                </a:lnTo>
                <a:lnTo>
                  <a:pt x="136301" y="318635"/>
                </a:lnTo>
                <a:lnTo>
                  <a:pt x="164420" y="311707"/>
                </a:lnTo>
                <a:lnTo>
                  <a:pt x="188810" y="300154"/>
                </a:lnTo>
                <a:lnTo>
                  <a:pt x="209470" y="283970"/>
                </a:lnTo>
                <a:lnTo>
                  <a:pt x="303917" y="283970"/>
                </a:lnTo>
                <a:lnTo>
                  <a:pt x="303917" y="268148"/>
                </a:lnTo>
                <a:lnTo>
                  <a:pt x="129085" y="268148"/>
                </a:lnTo>
                <a:lnTo>
                  <a:pt x="117993" y="267633"/>
                </a:lnTo>
                <a:lnTo>
                  <a:pt x="79426" y="254046"/>
                </a:lnTo>
                <a:lnTo>
                  <a:pt x="66929" y="228830"/>
                </a:lnTo>
                <a:lnTo>
                  <a:pt x="70370" y="210066"/>
                </a:lnTo>
                <a:lnTo>
                  <a:pt x="80691" y="195412"/>
                </a:lnTo>
                <a:lnTo>
                  <a:pt x="97913" y="184853"/>
                </a:lnTo>
                <a:lnTo>
                  <a:pt x="122048" y="178392"/>
                </a:lnTo>
                <a:lnTo>
                  <a:pt x="149159" y="175133"/>
                </a:lnTo>
                <a:lnTo>
                  <a:pt x="171901" y="171205"/>
                </a:lnTo>
                <a:lnTo>
                  <a:pt x="190263" y="166620"/>
                </a:lnTo>
                <a:lnTo>
                  <a:pt x="204234" y="161387"/>
                </a:lnTo>
                <a:lnTo>
                  <a:pt x="271709" y="161387"/>
                </a:lnTo>
                <a:lnTo>
                  <a:pt x="271709" y="88594"/>
                </a:lnTo>
                <a:lnTo>
                  <a:pt x="269280" y="67380"/>
                </a:lnTo>
                <a:lnTo>
                  <a:pt x="263553" y="52825"/>
                </a:lnTo>
                <a:close/>
              </a:path>
              <a:path w="304165" h="321309">
                <a:moveTo>
                  <a:pt x="303917" y="283970"/>
                </a:moveTo>
                <a:lnTo>
                  <a:pt x="209470" y="283970"/>
                </a:lnTo>
                <a:lnTo>
                  <a:pt x="215391" y="300154"/>
                </a:lnTo>
                <a:lnTo>
                  <a:pt x="226070" y="311707"/>
                </a:lnTo>
                <a:lnTo>
                  <a:pt x="241506" y="318635"/>
                </a:lnTo>
                <a:lnTo>
                  <a:pt x="261698" y="320943"/>
                </a:lnTo>
                <a:lnTo>
                  <a:pt x="272031" y="320464"/>
                </a:lnTo>
                <a:lnTo>
                  <a:pt x="282513" y="319028"/>
                </a:lnTo>
                <a:lnTo>
                  <a:pt x="293143" y="316636"/>
                </a:lnTo>
                <a:lnTo>
                  <a:pt x="303917" y="313288"/>
                </a:lnTo>
                <a:lnTo>
                  <a:pt x="303917" y="283970"/>
                </a:lnTo>
                <a:close/>
              </a:path>
              <a:path w="304165" h="321309">
                <a:moveTo>
                  <a:pt x="271709" y="161387"/>
                </a:moveTo>
                <a:lnTo>
                  <a:pt x="204234" y="161387"/>
                </a:lnTo>
                <a:lnTo>
                  <a:pt x="204234" y="210071"/>
                </a:lnTo>
                <a:lnTo>
                  <a:pt x="202576" y="223687"/>
                </a:lnTo>
                <a:lnTo>
                  <a:pt x="177732" y="255238"/>
                </a:lnTo>
                <a:lnTo>
                  <a:pt x="129085" y="268148"/>
                </a:lnTo>
                <a:lnTo>
                  <a:pt x="281289" y="268148"/>
                </a:lnTo>
                <a:lnTo>
                  <a:pt x="276923" y="266368"/>
                </a:lnTo>
                <a:lnTo>
                  <a:pt x="274588" y="262882"/>
                </a:lnTo>
                <a:lnTo>
                  <a:pt x="272651" y="259342"/>
                </a:lnTo>
                <a:lnTo>
                  <a:pt x="271800" y="254046"/>
                </a:lnTo>
                <a:lnTo>
                  <a:pt x="271709" y="161387"/>
                </a:lnTo>
                <a:close/>
              </a:path>
              <a:path w="304165" h="321309">
                <a:moveTo>
                  <a:pt x="303917" y="266955"/>
                </a:moveTo>
                <a:lnTo>
                  <a:pt x="299205" y="267771"/>
                </a:lnTo>
                <a:lnTo>
                  <a:pt x="296158" y="268148"/>
                </a:lnTo>
                <a:lnTo>
                  <a:pt x="303917" y="268148"/>
                </a:lnTo>
                <a:lnTo>
                  <a:pt x="303917" y="266955"/>
                </a:lnTo>
                <a:close/>
              </a:path>
              <a:path w="304165" h="321309">
                <a:moveTo>
                  <a:pt x="149628" y="0"/>
                </a:moveTo>
                <a:lnTo>
                  <a:pt x="97391" y="5294"/>
                </a:lnTo>
                <a:lnTo>
                  <a:pt x="56940" y="21151"/>
                </a:lnTo>
                <a:lnTo>
                  <a:pt x="24364" y="54127"/>
                </a:lnTo>
                <a:lnTo>
                  <a:pt x="11130" y="101515"/>
                </a:lnTo>
                <a:lnTo>
                  <a:pt x="78081" y="101515"/>
                </a:lnTo>
                <a:lnTo>
                  <a:pt x="84041" y="80209"/>
                </a:lnTo>
                <a:lnTo>
                  <a:pt x="97264" y="64994"/>
                </a:lnTo>
                <a:lnTo>
                  <a:pt x="117758" y="55867"/>
                </a:lnTo>
                <a:lnTo>
                  <a:pt x="145534" y="52825"/>
                </a:lnTo>
                <a:lnTo>
                  <a:pt x="263553" y="52825"/>
                </a:lnTo>
                <a:lnTo>
                  <a:pt x="261999" y="48875"/>
                </a:lnTo>
                <a:lnTo>
                  <a:pt x="232924" y="19978"/>
                </a:lnTo>
                <a:lnTo>
                  <a:pt x="195666" y="4990"/>
                </a:lnTo>
                <a:lnTo>
                  <a:pt x="173743" y="1247"/>
                </a:lnTo>
                <a:lnTo>
                  <a:pt x="149628" y="0"/>
                </a:lnTo>
                <a:close/>
              </a:path>
            </a:pathLst>
          </a:custGeom>
          <a:solidFill>
            <a:srgbClr val="FFFFFF"/>
          </a:solidFill>
        </p:spPr>
        <p:txBody>
          <a:bodyPr wrap="square" lIns="0" tIns="0" rIns="0" bIns="0" rtlCol="0"/>
          <a:lstStyle/>
          <a:p>
            <a:endParaRPr/>
          </a:p>
        </p:txBody>
      </p:sp>
      <p:sp>
        <p:nvSpPr>
          <p:cNvPr id="42" name="object 42"/>
          <p:cNvSpPr/>
          <p:nvPr/>
        </p:nvSpPr>
        <p:spPr>
          <a:xfrm>
            <a:off x="19023440" y="812584"/>
            <a:ext cx="177800" cy="311785"/>
          </a:xfrm>
          <a:custGeom>
            <a:avLst/>
            <a:gdLst/>
            <a:ahLst/>
            <a:cxnLst/>
            <a:rect l="l" t="t" r="r" b="b"/>
            <a:pathLst>
              <a:path w="177800" h="311784">
                <a:moveTo>
                  <a:pt x="62793" y="8261"/>
                </a:moveTo>
                <a:lnTo>
                  <a:pt x="0" y="8261"/>
                </a:lnTo>
                <a:lnTo>
                  <a:pt x="0" y="311592"/>
                </a:lnTo>
                <a:lnTo>
                  <a:pt x="66835" y="311592"/>
                </a:lnTo>
                <a:lnTo>
                  <a:pt x="66835" y="167261"/>
                </a:lnTo>
                <a:lnTo>
                  <a:pt x="68353" y="144168"/>
                </a:lnTo>
                <a:lnTo>
                  <a:pt x="80423" y="105415"/>
                </a:lnTo>
                <a:lnTo>
                  <a:pt x="116891" y="69990"/>
                </a:lnTo>
                <a:lnTo>
                  <a:pt x="126449" y="66898"/>
                </a:lnTo>
                <a:lnTo>
                  <a:pt x="62793" y="66898"/>
                </a:lnTo>
                <a:lnTo>
                  <a:pt x="62793" y="8261"/>
                </a:lnTo>
                <a:close/>
              </a:path>
              <a:path w="177800" h="311784">
                <a:moveTo>
                  <a:pt x="156445" y="0"/>
                </a:moveTo>
                <a:lnTo>
                  <a:pt x="152529" y="0"/>
                </a:lnTo>
                <a:lnTo>
                  <a:pt x="138030" y="1322"/>
                </a:lnTo>
                <a:lnTo>
                  <a:pt x="96227" y="21130"/>
                </a:lnTo>
                <a:lnTo>
                  <a:pt x="68184" y="54584"/>
                </a:lnTo>
                <a:lnTo>
                  <a:pt x="63966" y="66898"/>
                </a:lnTo>
                <a:lnTo>
                  <a:pt x="126449" y="66898"/>
                </a:lnTo>
                <a:lnTo>
                  <a:pt x="132190" y="65041"/>
                </a:lnTo>
                <a:lnTo>
                  <a:pt x="149042" y="63390"/>
                </a:lnTo>
                <a:lnTo>
                  <a:pt x="177764" y="63390"/>
                </a:lnTo>
                <a:lnTo>
                  <a:pt x="177764" y="1790"/>
                </a:lnTo>
                <a:lnTo>
                  <a:pt x="164885" y="617"/>
                </a:lnTo>
                <a:lnTo>
                  <a:pt x="156445" y="0"/>
                </a:lnTo>
                <a:close/>
              </a:path>
              <a:path w="177800" h="311784">
                <a:moveTo>
                  <a:pt x="177764" y="63390"/>
                </a:moveTo>
                <a:lnTo>
                  <a:pt x="149042" y="63390"/>
                </a:lnTo>
                <a:lnTo>
                  <a:pt x="155649" y="63570"/>
                </a:lnTo>
                <a:lnTo>
                  <a:pt x="162637" y="64113"/>
                </a:lnTo>
                <a:lnTo>
                  <a:pt x="170105" y="65041"/>
                </a:lnTo>
                <a:lnTo>
                  <a:pt x="177764" y="66312"/>
                </a:lnTo>
                <a:lnTo>
                  <a:pt x="177764" y="63390"/>
                </a:lnTo>
                <a:close/>
              </a:path>
            </a:pathLst>
          </a:custGeom>
          <a:solidFill>
            <a:srgbClr val="FFFFFF"/>
          </a:solidFill>
        </p:spPr>
        <p:txBody>
          <a:bodyPr wrap="square" lIns="0" tIns="0" rIns="0" bIns="0" rtlCol="0"/>
          <a:lstStyle/>
          <a:p>
            <a:endParaRPr/>
          </a:p>
        </p:txBody>
      </p:sp>
      <p:sp>
        <p:nvSpPr>
          <p:cNvPr id="43" name="object 43"/>
          <p:cNvSpPr/>
          <p:nvPr/>
        </p:nvSpPr>
        <p:spPr>
          <a:xfrm>
            <a:off x="16633873" y="706548"/>
            <a:ext cx="291465" cy="417830"/>
          </a:xfrm>
          <a:custGeom>
            <a:avLst/>
            <a:gdLst/>
            <a:ahLst/>
            <a:cxnLst/>
            <a:rect l="l" t="t" r="r" b="b"/>
            <a:pathLst>
              <a:path w="291465" h="417830">
                <a:moveTo>
                  <a:pt x="291362" y="0"/>
                </a:moveTo>
                <a:lnTo>
                  <a:pt x="84583" y="0"/>
                </a:lnTo>
                <a:lnTo>
                  <a:pt x="83997" y="62"/>
                </a:lnTo>
                <a:lnTo>
                  <a:pt x="36480" y="8950"/>
                </a:lnTo>
                <a:lnTo>
                  <a:pt x="6277" y="45209"/>
                </a:lnTo>
                <a:lnTo>
                  <a:pt x="0" y="90049"/>
                </a:lnTo>
                <a:lnTo>
                  <a:pt x="94" y="417631"/>
                </a:lnTo>
                <a:lnTo>
                  <a:pt x="73924" y="417631"/>
                </a:lnTo>
                <a:lnTo>
                  <a:pt x="73924" y="232223"/>
                </a:lnTo>
                <a:lnTo>
                  <a:pt x="264861" y="232223"/>
                </a:lnTo>
                <a:lnTo>
                  <a:pt x="264861" y="172549"/>
                </a:lnTo>
                <a:lnTo>
                  <a:pt x="73924" y="172549"/>
                </a:lnTo>
                <a:lnTo>
                  <a:pt x="73924" y="63202"/>
                </a:lnTo>
                <a:lnTo>
                  <a:pt x="291362" y="63202"/>
                </a:lnTo>
                <a:lnTo>
                  <a:pt x="291362" y="0"/>
                </a:lnTo>
                <a:close/>
              </a:path>
            </a:pathLst>
          </a:custGeom>
          <a:solidFill>
            <a:srgbClr val="FFFFFF"/>
          </a:solidFill>
        </p:spPr>
        <p:txBody>
          <a:bodyPr wrap="square" lIns="0" tIns="0" rIns="0" bIns="0" rtlCol="0"/>
          <a:lstStyle/>
          <a:p>
            <a:endParaRPr/>
          </a:p>
        </p:txBody>
      </p:sp>
      <p:sp>
        <p:nvSpPr>
          <p:cNvPr id="44" name="object 44"/>
          <p:cNvSpPr/>
          <p:nvPr/>
        </p:nvSpPr>
        <p:spPr>
          <a:xfrm>
            <a:off x="18934937" y="1213003"/>
            <a:ext cx="31115" cy="26670"/>
          </a:xfrm>
          <a:custGeom>
            <a:avLst/>
            <a:gdLst/>
            <a:ahLst/>
            <a:cxnLst/>
            <a:rect l="l" t="t" r="r" b="b"/>
            <a:pathLst>
              <a:path w="31115" h="26669">
                <a:moveTo>
                  <a:pt x="17894" y="0"/>
                </a:moveTo>
                <a:lnTo>
                  <a:pt x="0" y="0"/>
                </a:lnTo>
                <a:lnTo>
                  <a:pt x="0" y="26114"/>
                </a:lnTo>
                <a:lnTo>
                  <a:pt x="24742" y="26114"/>
                </a:lnTo>
                <a:lnTo>
                  <a:pt x="30564" y="21716"/>
                </a:lnTo>
                <a:lnTo>
                  <a:pt x="30564" y="8366"/>
                </a:lnTo>
                <a:lnTo>
                  <a:pt x="29077" y="5088"/>
                </a:lnTo>
                <a:lnTo>
                  <a:pt x="26177" y="3036"/>
                </a:lnTo>
                <a:lnTo>
                  <a:pt x="23161" y="1026"/>
                </a:lnTo>
                <a:lnTo>
                  <a:pt x="17894" y="0"/>
                </a:lnTo>
                <a:close/>
              </a:path>
            </a:pathLst>
          </a:custGeom>
          <a:solidFill>
            <a:srgbClr val="FFFFFF"/>
          </a:solidFill>
        </p:spPr>
        <p:txBody>
          <a:bodyPr wrap="square" lIns="0" tIns="0" rIns="0" bIns="0" rtlCol="0"/>
          <a:lstStyle/>
          <a:p>
            <a:endParaRPr/>
          </a:p>
        </p:txBody>
      </p:sp>
      <p:sp>
        <p:nvSpPr>
          <p:cNvPr id="45" name="object 45"/>
          <p:cNvSpPr/>
          <p:nvPr/>
        </p:nvSpPr>
        <p:spPr>
          <a:xfrm>
            <a:off x="16536770" y="1179014"/>
            <a:ext cx="2694940" cy="135890"/>
          </a:xfrm>
          <a:custGeom>
            <a:avLst/>
            <a:gdLst/>
            <a:ahLst/>
            <a:cxnLst/>
            <a:rect l="l" t="t" r="r" b="b"/>
            <a:pathLst>
              <a:path w="2694940" h="135890">
                <a:moveTo>
                  <a:pt x="2673635" y="0"/>
                </a:moveTo>
                <a:lnTo>
                  <a:pt x="65139" y="0"/>
                </a:lnTo>
                <a:lnTo>
                  <a:pt x="52019" y="2376"/>
                </a:lnTo>
                <a:lnTo>
                  <a:pt x="24679" y="29590"/>
                </a:lnTo>
                <a:lnTo>
                  <a:pt x="1842" y="111944"/>
                </a:lnTo>
                <a:lnTo>
                  <a:pt x="0" y="118718"/>
                </a:lnTo>
                <a:lnTo>
                  <a:pt x="1057" y="124561"/>
                </a:lnTo>
                <a:lnTo>
                  <a:pt x="4512" y="128959"/>
                </a:lnTo>
                <a:lnTo>
                  <a:pt x="7989" y="133273"/>
                </a:lnTo>
                <a:lnTo>
                  <a:pt x="13936" y="135692"/>
                </a:lnTo>
                <a:lnTo>
                  <a:pt x="2629333" y="135692"/>
                </a:lnTo>
                <a:lnTo>
                  <a:pt x="2642390" y="133320"/>
                </a:lnTo>
                <a:lnTo>
                  <a:pt x="2652498" y="127933"/>
                </a:lnTo>
                <a:lnTo>
                  <a:pt x="2531881" y="127933"/>
                </a:lnTo>
                <a:lnTo>
                  <a:pt x="2522608" y="127253"/>
                </a:lnTo>
                <a:lnTo>
                  <a:pt x="2517367" y="126153"/>
                </a:lnTo>
                <a:lnTo>
                  <a:pt x="2245942" y="126153"/>
                </a:lnTo>
                <a:lnTo>
                  <a:pt x="2245942" y="13172"/>
                </a:lnTo>
                <a:lnTo>
                  <a:pt x="2517898" y="13172"/>
                </a:lnTo>
                <a:lnTo>
                  <a:pt x="2523902" y="11972"/>
                </a:lnTo>
                <a:lnTo>
                  <a:pt x="2533200" y="11413"/>
                </a:lnTo>
                <a:lnTo>
                  <a:pt x="2693425" y="11413"/>
                </a:lnTo>
                <a:lnTo>
                  <a:pt x="2693373" y="11120"/>
                </a:lnTo>
                <a:lnTo>
                  <a:pt x="2689939" y="6711"/>
                </a:lnTo>
                <a:lnTo>
                  <a:pt x="2686483" y="2450"/>
                </a:lnTo>
                <a:lnTo>
                  <a:pt x="2680724" y="52"/>
                </a:lnTo>
                <a:lnTo>
                  <a:pt x="2673635" y="0"/>
                </a:lnTo>
                <a:close/>
              </a:path>
              <a:path w="2694940" h="135890">
                <a:moveTo>
                  <a:pt x="2535535" y="32197"/>
                </a:moveTo>
                <a:lnTo>
                  <a:pt x="2530383" y="32197"/>
                </a:lnTo>
                <a:lnTo>
                  <a:pt x="2526310" y="33014"/>
                </a:lnTo>
                <a:lnTo>
                  <a:pt x="2523357" y="34805"/>
                </a:lnTo>
                <a:lnTo>
                  <a:pt x="2520373" y="36532"/>
                </a:lnTo>
                <a:lnTo>
                  <a:pt x="2518939" y="38752"/>
                </a:lnTo>
                <a:lnTo>
                  <a:pt x="2518939" y="45841"/>
                </a:lnTo>
                <a:lnTo>
                  <a:pt x="2523828" y="49967"/>
                </a:lnTo>
                <a:lnTo>
                  <a:pt x="2543879" y="57819"/>
                </a:lnTo>
                <a:lnTo>
                  <a:pt x="2551938" y="61191"/>
                </a:lnTo>
                <a:lnTo>
                  <a:pt x="2576759" y="93180"/>
                </a:lnTo>
                <a:lnTo>
                  <a:pt x="2576079" y="100138"/>
                </a:lnTo>
                <a:lnTo>
                  <a:pt x="2542722" y="127299"/>
                </a:lnTo>
                <a:lnTo>
                  <a:pt x="2531881" y="127933"/>
                </a:lnTo>
                <a:lnTo>
                  <a:pt x="2652498" y="127933"/>
                </a:lnTo>
                <a:lnTo>
                  <a:pt x="2654436" y="126900"/>
                </a:lnTo>
                <a:lnTo>
                  <a:pt x="2664052" y="117479"/>
                </a:lnTo>
                <a:lnTo>
                  <a:pt x="2669824" y="106101"/>
                </a:lnTo>
                <a:lnTo>
                  <a:pt x="2687382" y="42616"/>
                </a:lnTo>
                <a:lnTo>
                  <a:pt x="2571544" y="42616"/>
                </a:lnTo>
                <a:lnTo>
                  <a:pt x="2560895" y="38051"/>
                </a:lnTo>
                <a:lnTo>
                  <a:pt x="2551345" y="34796"/>
                </a:lnTo>
                <a:lnTo>
                  <a:pt x="2542891" y="32846"/>
                </a:lnTo>
                <a:lnTo>
                  <a:pt x="2535535" y="32197"/>
                </a:lnTo>
                <a:close/>
              </a:path>
              <a:path w="2694940" h="135890">
                <a:moveTo>
                  <a:pt x="2369980" y="13172"/>
                </a:moveTo>
                <a:lnTo>
                  <a:pt x="2328724" y="13172"/>
                </a:lnTo>
                <a:lnTo>
                  <a:pt x="2328724" y="33988"/>
                </a:lnTo>
                <a:lnTo>
                  <a:pt x="2274182" y="33988"/>
                </a:lnTo>
                <a:lnTo>
                  <a:pt x="2274182" y="57705"/>
                </a:lnTo>
                <a:lnTo>
                  <a:pt x="2326065" y="57705"/>
                </a:lnTo>
                <a:lnTo>
                  <a:pt x="2326065" y="78489"/>
                </a:lnTo>
                <a:lnTo>
                  <a:pt x="2274182" y="78489"/>
                </a:lnTo>
                <a:lnTo>
                  <a:pt x="2274182" y="105389"/>
                </a:lnTo>
                <a:lnTo>
                  <a:pt x="2330044" y="105389"/>
                </a:lnTo>
                <a:lnTo>
                  <a:pt x="2330044" y="126153"/>
                </a:lnTo>
                <a:lnTo>
                  <a:pt x="2369980" y="126153"/>
                </a:lnTo>
                <a:lnTo>
                  <a:pt x="2369980" y="13172"/>
                </a:lnTo>
                <a:close/>
              </a:path>
              <a:path w="2694940" h="135890">
                <a:moveTo>
                  <a:pt x="2517898" y="13172"/>
                </a:moveTo>
                <a:lnTo>
                  <a:pt x="2419455" y="13172"/>
                </a:lnTo>
                <a:lnTo>
                  <a:pt x="2428144" y="13798"/>
                </a:lnTo>
                <a:lnTo>
                  <a:pt x="2435762" y="15676"/>
                </a:lnTo>
                <a:lnTo>
                  <a:pt x="2457893" y="46815"/>
                </a:lnTo>
                <a:lnTo>
                  <a:pt x="2457284" y="53510"/>
                </a:lnTo>
                <a:lnTo>
                  <a:pt x="2428964" y="80265"/>
                </a:lnTo>
                <a:lnTo>
                  <a:pt x="2420596" y="80898"/>
                </a:lnTo>
                <a:lnTo>
                  <a:pt x="2398178" y="80898"/>
                </a:lnTo>
                <a:lnTo>
                  <a:pt x="2398178" y="126153"/>
                </a:lnTo>
                <a:lnTo>
                  <a:pt x="2517367" y="126153"/>
                </a:lnTo>
                <a:lnTo>
                  <a:pt x="2512930" y="125221"/>
                </a:lnTo>
                <a:lnTo>
                  <a:pt x="2502845" y="121846"/>
                </a:lnTo>
                <a:lnTo>
                  <a:pt x="2492353" y="117137"/>
                </a:lnTo>
                <a:lnTo>
                  <a:pt x="2492353" y="92866"/>
                </a:lnTo>
                <a:lnTo>
                  <a:pt x="2547629" y="92866"/>
                </a:lnTo>
                <a:lnTo>
                  <a:pt x="2547629" y="92039"/>
                </a:lnTo>
                <a:lnTo>
                  <a:pt x="2542330" y="87588"/>
                </a:lnTo>
                <a:lnTo>
                  <a:pt x="2514394" y="76500"/>
                </a:lnTo>
                <a:lnTo>
                  <a:pt x="2510237" y="74772"/>
                </a:lnTo>
                <a:lnTo>
                  <a:pt x="2489714" y="50092"/>
                </a:lnTo>
                <a:lnTo>
                  <a:pt x="2489714" y="44030"/>
                </a:lnTo>
                <a:lnTo>
                  <a:pt x="2515546" y="13642"/>
                </a:lnTo>
                <a:lnTo>
                  <a:pt x="2517898" y="13172"/>
                </a:lnTo>
                <a:close/>
              </a:path>
              <a:path w="2694940" h="135890">
                <a:moveTo>
                  <a:pt x="2547629" y="92866"/>
                </a:moveTo>
                <a:lnTo>
                  <a:pt x="2492353" y="92866"/>
                </a:lnTo>
                <a:lnTo>
                  <a:pt x="2500520" y="98133"/>
                </a:lnTo>
                <a:lnTo>
                  <a:pt x="2507431" y="101797"/>
                </a:lnTo>
                <a:lnTo>
                  <a:pt x="2512939" y="104017"/>
                </a:lnTo>
                <a:lnTo>
                  <a:pt x="2518436" y="106101"/>
                </a:lnTo>
                <a:lnTo>
                  <a:pt x="2524174" y="107148"/>
                </a:lnTo>
                <a:lnTo>
                  <a:pt x="2541796" y="107148"/>
                </a:lnTo>
                <a:lnTo>
                  <a:pt x="2547629" y="103630"/>
                </a:lnTo>
                <a:lnTo>
                  <a:pt x="2547629" y="92866"/>
                </a:lnTo>
                <a:close/>
              </a:path>
              <a:path w="2694940" h="135890">
                <a:moveTo>
                  <a:pt x="2693425" y="11413"/>
                </a:moveTo>
                <a:lnTo>
                  <a:pt x="2533200" y="11413"/>
                </a:lnTo>
                <a:lnTo>
                  <a:pt x="2542612" y="11974"/>
                </a:lnTo>
                <a:lnTo>
                  <a:pt x="2552140" y="13659"/>
                </a:lnTo>
                <a:lnTo>
                  <a:pt x="2561785" y="16466"/>
                </a:lnTo>
                <a:lnTo>
                  <a:pt x="2571544" y="20397"/>
                </a:lnTo>
                <a:lnTo>
                  <a:pt x="2571544" y="42616"/>
                </a:lnTo>
                <a:lnTo>
                  <a:pt x="2687382" y="42616"/>
                </a:lnTo>
                <a:lnTo>
                  <a:pt x="2694420" y="17067"/>
                </a:lnTo>
                <a:lnTo>
                  <a:pt x="2693425" y="11413"/>
                </a:lnTo>
                <a:close/>
              </a:path>
            </a:pathLst>
          </a:custGeom>
          <a:solidFill>
            <a:srgbClr val="FFFFFF"/>
          </a:solidFill>
        </p:spPr>
        <p:txBody>
          <a:bodyPr wrap="square" lIns="0" tIns="0" rIns="0" bIns="0" rtlCol="0"/>
          <a:lstStyle/>
          <a:p>
            <a:endParaRPr/>
          </a:p>
        </p:txBody>
      </p:sp>
      <p:sp>
        <p:nvSpPr>
          <p:cNvPr id="46" name="object 46"/>
          <p:cNvSpPr/>
          <p:nvPr/>
        </p:nvSpPr>
        <p:spPr>
          <a:xfrm>
            <a:off x="16536773" y="1179011"/>
            <a:ext cx="2694940" cy="135890"/>
          </a:xfrm>
          <a:custGeom>
            <a:avLst/>
            <a:gdLst/>
            <a:ahLst/>
            <a:cxnLst/>
            <a:rect l="l" t="t" r="r" b="b"/>
            <a:pathLst>
              <a:path w="2694940" h="135890">
                <a:moveTo>
                  <a:pt x="2673625" y="0"/>
                </a:moveTo>
                <a:lnTo>
                  <a:pt x="65139" y="0"/>
                </a:lnTo>
                <a:lnTo>
                  <a:pt x="52019" y="2378"/>
                </a:lnTo>
                <a:lnTo>
                  <a:pt x="24669" y="29601"/>
                </a:lnTo>
                <a:lnTo>
                  <a:pt x="1842" y="111954"/>
                </a:lnTo>
                <a:lnTo>
                  <a:pt x="0" y="118680"/>
                </a:lnTo>
                <a:lnTo>
                  <a:pt x="1047" y="124572"/>
                </a:lnTo>
                <a:lnTo>
                  <a:pt x="4502" y="128969"/>
                </a:lnTo>
                <a:lnTo>
                  <a:pt x="7978" y="133273"/>
                </a:lnTo>
                <a:lnTo>
                  <a:pt x="13926" y="135692"/>
                </a:lnTo>
                <a:lnTo>
                  <a:pt x="2629333" y="135692"/>
                </a:lnTo>
                <a:lnTo>
                  <a:pt x="2642385" y="133320"/>
                </a:lnTo>
                <a:lnTo>
                  <a:pt x="2652490" y="127933"/>
                </a:lnTo>
                <a:lnTo>
                  <a:pt x="2531870" y="127933"/>
                </a:lnTo>
                <a:lnTo>
                  <a:pt x="2522602" y="127253"/>
                </a:lnTo>
                <a:lnTo>
                  <a:pt x="2517362" y="126153"/>
                </a:lnTo>
                <a:lnTo>
                  <a:pt x="2245931" y="126153"/>
                </a:lnTo>
                <a:lnTo>
                  <a:pt x="2245931" y="13172"/>
                </a:lnTo>
                <a:lnTo>
                  <a:pt x="2517892" y="13172"/>
                </a:lnTo>
                <a:lnTo>
                  <a:pt x="2523896" y="11972"/>
                </a:lnTo>
                <a:lnTo>
                  <a:pt x="2533189" y="11413"/>
                </a:lnTo>
                <a:lnTo>
                  <a:pt x="2693413" y="11413"/>
                </a:lnTo>
                <a:lnTo>
                  <a:pt x="2693363" y="11130"/>
                </a:lnTo>
                <a:lnTo>
                  <a:pt x="2689939" y="6711"/>
                </a:lnTo>
                <a:lnTo>
                  <a:pt x="2686483" y="2460"/>
                </a:lnTo>
                <a:lnTo>
                  <a:pt x="2680714" y="52"/>
                </a:lnTo>
                <a:lnTo>
                  <a:pt x="2673625" y="0"/>
                </a:lnTo>
                <a:close/>
              </a:path>
              <a:path w="2694940" h="135890">
                <a:moveTo>
                  <a:pt x="2535524" y="32197"/>
                </a:moveTo>
                <a:lnTo>
                  <a:pt x="2530383" y="32197"/>
                </a:lnTo>
                <a:lnTo>
                  <a:pt x="2526310" y="33025"/>
                </a:lnTo>
                <a:lnTo>
                  <a:pt x="2523357" y="34815"/>
                </a:lnTo>
                <a:lnTo>
                  <a:pt x="2520363" y="36532"/>
                </a:lnTo>
                <a:lnTo>
                  <a:pt x="2518939" y="38763"/>
                </a:lnTo>
                <a:lnTo>
                  <a:pt x="2518939" y="45841"/>
                </a:lnTo>
                <a:lnTo>
                  <a:pt x="2523818" y="49977"/>
                </a:lnTo>
                <a:lnTo>
                  <a:pt x="2543874" y="57821"/>
                </a:lnTo>
                <a:lnTo>
                  <a:pt x="2551936" y="61197"/>
                </a:lnTo>
                <a:lnTo>
                  <a:pt x="2576748" y="93190"/>
                </a:lnTo>
                <a:lnTo>
                  <a:pt x="2576070" y="100149"/>
                </a:lnTo>
                <a:lnTo>
                  <a:pt x="2542711" y="127301"/>
                </a:lnTo>
                <a:lnTo>
                  <a:pt x="2531870" y="127933"/>
                </a:lnTo>
                <a:lnTo>
                  <a:pt x="2652490" y="127933"/>
                </a:lnTo>
                <a:lnTo>
                  <a:pt x="2654428" y="126900"/>
                </a:lnTo>
                <a:lnTo>
                  <a:pt x="2664046" y="117479"/>
                </a:lnTo>
                <a:lnTo>
                  <a:pt x="2669824" y="106101"/>
                </a:lnTo>
                <a:lnTo>
                  <a:pt x="2687379" y="42626"/>
                </a:lnTo>
                <a:lnTo>
                  <a:pt x="2571544" y="42626"/>
                </a:lnTo>
                <a:lnTo>
                  <a:pt x="2560894" y="38059"/>
                </a:lnTo>
                <a:lnTo>
                  <a:pt x="2551339" y="34801"/>
                </a:lnTo>
                <a:lnTo>
                  <a:pt x="2542883" y="32848"/>
                </a:lnTo>
                <a:lnTo>
                  <a:pt x="2535524" y="32197"/>
                </a:lnTo>
                <a:close/>
              </a:path>
              <a:path w="2694940" h="135890">
                <a:moveTo>
                  <a:pt x="2369969" y="13172"/>
                </a:moveTo>
                <a:lnTo>
                  <a:pt x="2328724" y="13172"/>
                </a:lnTo>
                <a:lnTo>
                  <a:pt x="2328724" y="33988"/>
                </a:lnTo>
                <a:lnTo>
                  <a:pt x="2274182" y="33988"/>
                </a:lnTo>
                <a:lnTo>
                  <a:pt x="2274182" y="57705"/>
                </a:lnTo>
                <a:lnTo>
                  <a:pt x="2326054" y="57705"/>
                </a:lnTo>
                <a:lnTo>
                  <a:pt x="2326054" y="78489"/>
                </a:lnTo>
                <a:lnTo>
                  <a:pt x="2274182" y="78489"/>
                </a:lnTo>
                <a:lnTo>
                  <a:pt x="2274182" y="105399"/>
                </a:lnTo>
                <a:lnTo>
                  <a:pt x="2330044" y="105399"/>
                </a:lnTo>
                <a:lnTo>
                  <a:pt x="2330044" y="126153"/>
                </a:lnTo>
                <a:lnTo>
                  <a:pt x="2369969" y="126153"/>
                </a:lnTo>
                <a:lnTo>
                  <a:pt x="2369969" y="13172"/>
                </a:lnTo>
                <a:close/>
              </a:path>
              <a:path w="2694940" h="135890">
                <a:moveTo>
                  <a:pt x="2517892" y="13172"/>
                </a:moveTo>
                <a:lnTo>
                  <a:pt x="2419455" y="13172"/>
                </a:lnTo>
                <a:lnTo>
                  <a:pt x="2428142" y="13799"/>
                </a:lnTo>
                <a:lnTo>
                  <a:pt x="2435758" y="15680"/>
                </a:lnTo>
                <a:lnTo>
                  <a:pt x="2457893" y="46815"/>
                </a:lnTo>
                <a:lnTo>
                  <a:pt x="2457282" y="53516"/>
                </a:lnTo>
                <a:lnTo>
                  <a:pt x="2428964" y="80265"/>
                </a:lnTo>
                <a:lnTo>
                  <a:pt x="2420596" y="80898"/>
                </a:lnTo>
                <a:lnTo>
                  <a:pt x="2398167" y="80898"/>
                </a:lnTo>
                <a:lnTo>
                  <a:pt x="2398167" y="126153"/>
                </a:lnTo>
                <a:lnTo>
                  <a:pt x="2517362" y="126153"/>
                </a:lnTo>
                <a:lnTo>
                  <a:pt x="2512924" y="125221"/>
                </a:lnTo>
                <a:lnTo>
                  <a:pt x="2502840" y="121846"/>
                </a:lnTo>
                <a:lnTo>
                  <a:pt x="2492353" y="117137"/>
                </a:lnTo>
                <a:lnTo>
                  <a:pt x="2492353" y="92876"/>
                </a:lnTo>
                <a:lnTo>
                  <a:pt x="2547629" y="92876"/>
                </a:lnTo>
                <a:lnTo>
                  <a:pt x="2547629" y="92039"/>
                </a:lnTo>
                <a:lnTo>
                  <a:pt x="2542320" y="87588"/>
                </a:lnTo>
                <a:lnTo>
                  <a:pt x="2514394" y="76500"/>
                </a:lnTo>
                <a:lnTo>
                  <a:pt x="2510237" y="74772"/>
                </a:lnTo>
                <a:lnTo>
                  <a:pt x="2489714" y="50092"/>
                </a:lnTo>
                <a:lnTo>
                  <a:pt x="2489714" y="44040"/>
                </a:lnTo>
                <a:lnTo>
                  <a:pt x="2515541" y="13642"/>
                </a:lnTo>
                <a:lnTo>
                  <a:pt x="2517892" y="13172"/>
                </a:lnTo>
                <a:close/>
              </a:path>
              <a:path w="2694940" h="135890">
                <a:moveTo>
                  <a:pt x="2547629" y="92876"/>
                </a:moveTo>
                <a:lnTo>
                  <a:pt x="2492353" y="92876"/>
                </a:lnTo>
                <a:lnTo>
                  <a:pt x="2500520" y="98143"/>
                </a:lnTo>
                <a:lnTo>
                  <a:pt x="2507431" y="101797"/>
                </a:lnTo>
                <a:lnTo>
                  <a:pt x="2512928" y="104017"/>
                </a:lnTo>
                <a:lnTo>
                  <a:pt x="2518436" y="106101"/>
                </a:lnTo>
                <a:lnTo>
                  <a:pt x="2524174" y="107159"/>
                </a:lnTo>
                <a:lnTo>
                  <a:pt x="2541796" y="107159"/>
                </a:lnTo>
                <a:lnTo>
                  <a:pt x="2547629" y="103640"/>
                </a:lnTo>
                <a:lnTo>
                  <a:pt x="2547629" y="92876"/>
                </a:lnTo>
                <a:close/>
              </a:path>
              <a:path w="2694940" h="135890">
                <a:moveTo>
                  <a:pt x="2693413" y="11413"/>
                </a:moveTo>
                <a:lnTo>
                  <a:pt x="2533189" y="11413"/>
                </a:lnTo>
                <a:lnTo>
                  <a:pt x="2542603" y="11974"/>
                </a:lnTo>
                <a:lnTo>
                  <a:pt x="2552135" y="13659"/>
                </a:lnTo>
                <a:lnTo>
                  <a:pt x="2561783" y="16466"/>
                </a:lnTo>
                <a:lnTo>
                  <a:pt x="2571544" y="20397"/>
                </a:lnTo>
                <a:lnTo>
                  <a:pt x="2571544" y="42626"/>
                </a:lnTo>
                <a:lnTo>
                  <a:pt x="2687379" y="42626"/>
                </a:lnTo>
                <a:lnTo>
                  <a:pt x="2694420" y="17067"/>
                </a:lnTo>
                <a:lnTo>
                  <a:pt x="2693413" y="11413"/>
                </a:lnTo>
                <a:close/>
              </a:path>
            </a:pathLst>
          </a:custGeom>
          <a:solidFill>
            <a:srgbClr val="FFFFFF"/>
          </a:solidFill>
        </p:spPr>
        <p:txBody>
          <a:bodyPr wrap="square" lIns="0" tIns="0" rIns="0" bIns="0" rtlCol="0"/>
          <a:lstStyle/>
          <a:p>
            <a:endParaRPr/>
          </a:p>
        </p:txBody>
      </p:sp>
      <p:sp>
        <p:nvSpPr>
          <p:cNvPr id="47" name="object 47"/>
          <p:cNvSpPr txBox="1"/>
          <p:nvPr/>
        </p:nvSpPr>
        <p:spPr>
          <a:xfrm>
            <a:off x="874042" y="10351675"/>
            <a:ext cx="1301750" cy="422909"/>
          </a:xfrm>
          <a:prstGeom prst="rect">
            <a:avLst/>
          </a:prstGeom>
        </p:spPr>
        <p:txBody>
          <a:bodyPr vert="horz" wrap="square" lIns="0" tIns="0" rIns="0" bIns="0" rtlCol="0">
            <a:spAutoFit/>
          </a:bodyPr>
          <a:lstStyle/>
          <a:p>
            <a:pPr marL="12700">
              <a:lnSpc>
                <a:spcPts val="3065"/>
              </a:lnSpc>
            </a:pPr>
            <a:r>
              <a:rPr sz="3100" spc="-114" dirty="0">
                <a:solidFill>
                  <a:srgbClr val="FFFFFF"/>
                </a:solidFill>
                <a:latin typeface="Calibri-Light"/>
                <a:cs typeface="Calibri-Light"/>
              </a:rPr>
              <a:t>20.02.20</a:t>
            </a:r>
            <a:endParaRPr sz="3100">
              <a:latin typeface="Calibri-Light"/>
              <a:cs typeface="Calibri-Light"/>
            </a:endParaRPr>
          </a:p>
        </p:txBody>
      </p:sp>
      <p:sp>
        <p:nvSpPr>
          <p:cNvPr id="48" name="object 48"/>
          <p:cNvSpPr txBox="1"/>
          <p:nvPr/>
        </p:nvSpPr>
        <p:spPr>
          <a:xfrm>
            <a:off x="17204459" y="10351675"/>
            <a:ext cx="1939925" cy="422909"/>
          </a:xfrm>
          <a:prstGeom prst="rect">
            <a:avLst/>
          </a:prstGeom>
        </p:spPr>
        <p:txBody>
          <a:bodyPr vert="horz" wrap="square" lIns="0" tIns="0" rIns="0" bIns="0" rtlCol="0">
            <a:spAutoFit/>
          </a:bodyPr>
          <a:lstStyle/>
          <a:p>
            <a:pPr marL="12700">
              <a:lnSpc>
                <a:spcPts val="3065"/>
              </a:lnSpc>
            </a:pPr>
            <a:r>
              <a:rPr sz="3100" spc="-95" dirty="0">
                <a:solidFill>
                  <a:srgbClr val="FFFFFF"/>
                </a:solidFill>
                <a:latin typeface="Calibri-Light"/>
                <a:cs typeface="Calibri-Light"/>
              </a:rPr>
              <a:t>Añadir</a:t>
            </a:r>
            <a:r>
              <a:rPr sz="3100" spc="-300" dirty="0">
                <a:solidFill>
                  <a:srgbClr val="FFFFFF"/>
                </a:solidFill>
                <a:latin typeface="Calibri-Light"/>
                <a:cs typeface="Calibri-Light"/>
              </a:rPr>
              <a:t> </a:t>
            </a:r>
            <a:r>
              <a:rPr sz="3100" spc="-140" dirty="0">
                <a:solidFill>
                  <a:srgbClr val="FFFFFF"/>
                </a:solidFill>
                <a:latin typeface="Calibri-Light"/>
                <a:cs typeface="Calibri-Light"/>
              </a:rPr>
              <a:t>footer</a:t>
            </a:r>
            <a:endParaRPr sz="3100">
              <a:latin typeface="Calibri-Light"/>
              <a:cs typeface="Calibri-Light"/>
            </a:endParaRPr>
          </a:p>
        </p:txBody>
      </p:sp>
      <p:sp>
        <p:nvSpPr>
          <p:cNvPr id="49" name="object 7"/>
          <p:cNvSpPr/>
          <p:nvPr/>
        </p:nvSpPr>
        <p:spPr>
          <a:xfrm>
            <a:off x="758825" y="890718"/>
            <a:ext cx="1003603" cy="977635"/>
          </a:xfrm>
          <a:prstGeom prst="rect">
            <a:avLst/>
          </a:prstGeom>
          <a:blipFill>
            <a:blip r:embed="rId6" cstate="print"/>
            <a:stretch>
              <a:fillRect/>
            </a:stretch>
          </a:blipFill>
        </p:spPr>
        <p:txBody>
          <a:bodyPr wrap="square" lIns="0" tIns="0" rIns="0" bIns="0" rtlCol="0"/>
          <a:lstStyle/>
          <a:p>
            <a:endParaRPr/>
          </a:p>
        </p:txBody>
      </p:sp>
      <p:sp>
        <p:nvSpPr>
          <p:cNvPr id="51" name="object 9"/>
          <p:cNvSpPr/>
          <p:nvPr/>
        </p:nvSpPr>
        <p:spPr>
          <a:xfrm>
            <a:off x="1686954" y="555650"/>
            <a:ext cx="305435" cy="1510665"/>
          </a:xfrm>
          <a:custGeom>
            <a:avLst/>
            <a:gdLst/>
            <a:ahLst/>
            <a:cxnLst/>
            <a:rect l="l" t="t" r="r" b="b"/>
            <a:pathLst>
              <a:path w="305435" h="1510664">
                <a:moveTo>
                  <a:pt x="304985" y="0"/>
                </a:moveTo>
                <a:lnTo>
                  <a:pt x="0" y="0"/>
                </a:lnTo>
                <a:lnTo>
                  <a:pt x="0" y="1510613"/>
                </a:lnTo>
                <a:lnTo>
                  <a:pt x="304985" y="1510613"/>
                </a:lnTo>
                <a:lnTo>
                  <a:pt x="304985" y="0"/>
                </a:lnTo>
                <a:close/>
              </a:path>
            </a:pathLst>
          </a:custGeom>
          <a:solidFill>
            <a:srgbClr val="FFFFFF"/>
          </a:solidFill>
        </p:spPr>
        <p:txBody>
          <a:bodyPr wrap="square" lIns="0" tIns="0" rIns="0" bIns="0" rtlCol="0"/>
          <a:lstStyle/>
          <a:p>
            <a:endParaRPr/>
          </a:p>
        </p:txBody>
      </p:sp>
      <p:sp>
        <p:nvSpPr>
          <p:cNvPr id="52" name="object 10"/>
          <p:cNvSpPr/>
          <p:nvPr/>
        </p:nvSpPr>
        <p:spPr>
          <a:xfrm>
            <a:off x="1678043" y="638810"/>
            <a:ext cx="168392" cy="1510613"/>
          </a:xfrm>
          <a:prstGeom prst="rect">
            <a:avLst/>
          </a:prstGeom>
          <a:blipFill>
            <a:blip r:embed="rId7" cstate="print"/>
            <a:stretch>
              <a:fillRect/>
            </a:stretch>
          </a:blipFill>
        </p:spPr>
        <p:txBody>
          <a:bodyPr wrap="square" lIns="0" tIns="0" rIns="0" bIns="0" rtlCol="0"/>
          <a:lstStyle/>
          <a:p>
            <a:endParaRPr/>
          </a:p>
        </p:txBody>
      </p:sp>
      <p:sp>
        <p:nvSpPr>
          <p:cNvPr id="53" name="object 11"/>
          <p:cNvSpPr/>
          <p:nvPr/>
        </p:nvSpPr>
        <p:spPr>
          <a:xfrm>
            <a:off x="1762250" y="638810"/>
            <a:ext cx="305435" cy="1510665"/>
          </a:xfrm>
          <a:custGeom>
            <a:avLst/>
            <a:gdLst/>
            <a:ahLst/>
            <a:cxnLst/>
            <a:rect l="l" t="t" r="r" b="b"/>
            <a:pathLst>
              <a:path w="305435" h="1510664">
                <a:moveTo>
                  <a:pt x="304985" y="0"/>
                </a:moveTo>
                <a:lnTo>
                  <a:pt x="0" y="0"/>
                </a:lnTo>
                <a:lnTo>
                  <a:pt x="0" y="1510613"/>
                </a:lnTo>
                <a:lnTo>
                  <a:pt x="304985" y="1510613"/>
                </a:lnTo>
                <a:lnTo>
                  <a:pt x="304985" y="0"/>
                </a:lnTo>
                <a:close/>
              </a:path>
            </a:pathLst>
          </a:custGeom>
          <a:solidFill>
            <a:srgbClr val="FFFFFF"/>
          </a:solidFill>
        </p:spPr>
        <p:txBody>
          <a:bodyPr wrap="square" lIns="0" tIns="0" rIns="0" bIns="0" rtlCol="0"/>
          <a:lstStyle/>
          <a:p>
            <a:endParaRPr/>
          </a:p>
        </p:txBody>
      </p:sp>
      <p:graphicFrame>
        <p:nvGraphicFramePr>
          <p:cNvPr id="4" name="Tabla 3"/>
          <p:cNvGraphicFramePr>
            <a:graphicFrameLocks noGrp="1"/>
          </p:cNvGraphicFramePr>
          <p:nvPr>
            <p:extLst>
              <p:ext uri="{D42A27DB-BD31-4B8C-83A1-F6EECF244321}">
                <p14:modId xmlns:p14="http://schemas.microsoft.com/office/powerpoint/2010/main" xmlns="" val="160117893"/>
              </p:ext>
            </p:extLst>
          </p:nvPr>
        </p:nvGraphicFramePr>
        <p:xfrm>
          <a:off x="3408316" y="2868593"/>
          <a:ext cx="14249400" cy="5951220"/>
        </p:xfrm>
        <a:graphic>
          <a:graphicData uri="http://schemas.openxmlformats.org/drawingml/2006/table">
            <a:tbl>
              <a:tblPr firstRow="1" bandRow="1">
                <a:tableStyleId>{5C22544A-7EE6-4342-B048-85BDC9FD1C3A}</a:tableStyleId>
              </a:tblPr>
              <a:tblGrid>
                <a:gridCol w="7467600">
                  <a:extLst>
                    <a:ext uri="{9D8B030D-6E8A-4147-A177-3AD203B41FA5}">
                      <a16:colId xmlns:a16="http://schemas.microsoft.com/office/drawing/2014/main" xmlns="" val="20000"/>
                    </a:ext>
                  </a:extLst>
                </a:gridCol>
                <a:gridCol w="6781800">
                  <a:extLst>
                    <a:ext uri="{9D8B030D-6E8A-4147-A177-3AD203B41FA5}">
                      <a16:colId xmlns:a16="http://schemas.microsoft.com/office/drawing/2014/main" xmlns="" val="20001"/>
                    </a:ext>
                  </a:extLst>
                </a:gridCol>
              </a:tblGrid>
              <a:tr h="952500">
                <a:tc>
                  <a:txBody>
                    <a:bodyPr/>
                    <a:lstStyle/>
                    <a:p>
                      <a:pPr algn="ctr"/>
                      <a:r>
                        <a:rPr lang="es-ES" sz="3600" b="0" dirty="0">
                          <a:solidFill>
                            <a:schemeClr val="tx1">
                              <a:lumMod val="65000"/>
                              <a:lumOff val="35000"/>
                            </a:schemeClr>
                          </a:solidFill>
                        </a:rPr>
                        <a:t>Link para conexión</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s-ES" sz="3600" b="0" dirty="0">
                          <a:solidFill>
                            <a:schemeClr val="tx1">
                              <a:lumMod val="65000"/>
                              <a:lumOff val="35000"/>
                            </a:schemeClr>
                          </a:solidFill>
                        </a:rPr>
                        <a:t>Hasta 08:15</a:t>
                      </a:r>
                      <a:r>
                        <a:rPr lang="es-ES" sz="3600" b="0" baseline="0" dirty="0">
                          <a:solidFill>
                            <a:schemeClr val="tx1">
                              <a:lumMod val="65000"/>
                              <a:lumOff val="35000"/>
                            </a:schemeClr>
                          </a:solidFill>
                        </a:rPr>
                        <a:t> a.m.</a:t>
                      </a:r>
                      <a:endParaRPr lang="es-ES" sz="3600" b="0" dirty="0">
                        <a:solidFill>
                          <a:schemeClr val="tx1">
                            <a:lumMod val="65000"/>
                            <a:lumOff val="35000"/>
                          </a:schemeClr>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xmlns="" val="10000"/>
                  </a:ext>
                </a:extLst>
              </a:tr>
              <a:tr h="952500">
                <a:tc>
                  <a:txBody>
                    <a:bodyPr/>
                    <a:lstStyle/>
                    <a:p>
                      <a:pPr algn="ctr"/>
                      <a:r>
                        <a:rPr lang="es-ES" sz="3600" b="0" dirty="0">
                          <a:solidFill>
                            <a:schemeClr val="tx1">
                              <a:lumMod val="65000"/>
                              <a:lumOff val="35000"/>
                            </a:schemeClr>
                          </a:solidFill>
                        </a:rPr>
                        <a:t>Reglas de la Audiencia</a:t>
                      </a:r>
                      <a:r>
                        <a:rPr lang="es-ES" sz="3600" b="0" baseline="0" dirty="0">
                          <a:solidFill>
                            <a:schemeClr val="tx1">
                              <a:lumMod val="65000"/>
                              <a:lumOff val="35000"/>
                            </a:schemeClr>
                          </a:solidFill>
                        </a:rPr>
                        <a:t> de Rendición de Cuentas</a:t>
                      </a:r>
                      <a:endParaRPr lang="es-ES" sz="3600" b="0" dirty="0">
                        <a:solidFill>
                          <a:schemeClr val="tx1">
                            <a:lumMod val="65000"/>
                            <a:lumOff val="35000"/>
                          </a:schemeClr>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indent="0" algn="ctr" defTabSz="914400" eaLnBrk="1" fontAlgn="auto" latinLnBrk="0" hangingPunct="1">
                        <a:lnSpc>
                          <a:spcPct val="100000"/>
                        </a:lnSpc>
                        <a:spcBef>
                          <a:spcPts val="0"/>
                        </a:spcBef>
                        <a:spcAft>
                          <a:spcPts val="0"/>
                        </a:spcAft>
                        <a:buClrTx/>
                        <a:buSzTx/>
                        <a:buFontTx/>
                        <a:buNone/>
                        <a:tabLst/>
                        <a:defRPr/>
                      </a:pPr>
                      <a:r>
                        <a:rPr lang="es-CO" sz="3600" dirty="0">
                          <a:solidFill>
                            <a:schemeClr val="tx1">
                              <a:lumMod val="65000"/>
                              <a:lumOff val="35000"/>
                            </a:schemeClr>
                          </a:solidFill>
                        </a:rPr>
                        <a:t>08:15 a.m. a 08:20 a.m.</a:t>
                      </a:r>
                      <a:endParaRPr lang="es-ES" sz="3600" dirty="0">
                        <a:solidFill>
                          <a:schemeClr val="tx1">
                            <a:lumMod val="65000"/>
                            <a:lumOff val="35000"/>
                          </a:schemeClr>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xmlns="" val="10001"/>
                  </a:ext>
                </a:extLst>
              </a:tr>
              <a:tr h="952500">
                <a:tc>
                  <a:txBody>
                    <a:bodyPr/>
                    <a:lstStyle/>
                    <a:p>
                      <a:pPr algn="ctr"/>
                      <a:r>
                        <a:rPr lang="es-ES" sz="3600" b="0" dirty="0">
                          <a:solidFill>
                            <a:schemeClr val="tx1">
                              <a:lumMod val="65000"/>
                              <a:lumOff val="35000"/>
                            </a:schemeClr>
                          </a:solidFill>
                        </a:rPr>
                        <a:t>Intervención Gerente Regional</a:t>
                      </a:r>
                      <a:r>
                        <a:rPr lang="es-ES" sz="3600" b="0" baseline="0" dirty="0">
                          <a:solidFill>
                            <a:schemeClr val="tx1">
                              <a:lumMod val="65000"/>
                              <a:lumOff val="35000"/>
                            </a:schemeClr>
                          </a:solidFill>
                        </a:rPr>
                        <a:t> Llanos</a:t>
                      </a:r>
                      <a:endParaRPr lang="es-ES" sz="3600" b="0" dirty="0">
                        <a:solidFill>
                          <a:schemeClr val="tx1">
                            <a:lumMod val="65000"/>
                            <a:lumOff val="35000"/>
                          </a:schemeClr>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indent="0" algn="ctr" defTabSz="914400" eaLnBrk="1" fontAlgn="auto" latinLnBrk="0" hangingPunct="1">
                        <a:lnSpc>
                          <a:spcPct val="100000"/>
                        </a:lnSpc>
                        <a:spcBef>
                          <a:spcPts val="0"/>
                        </a:spcBef>
                        <a:spcAft>
                          <a:spcPts val="0"/>
                        </a:spcAft>
                        <a:buClrTx/>
                        <a:buSzTx/>
                        <a:buFontTx/>
                        <a:buNone/>
                        <a:tabLst/>
                        <a:defRPr/>
                      </a:pPr>
                      <a:r>
                        <a:rPr lang="es-CO" sz="3600" dirty="0">
                          <a:solidFill>
                            <a:schemeClr val="tx1">
                              <a:lumMod val="65000"/>
                              <a:lumOff val="35000"/>
                            </a:schemeClr>
                          </a:solidFill>
                        </a:rPr>
                        <a:t>08:20 a.m. a 08:25 a.m.</a:t>
                      </a:r>
                      <a:endParaRPr lang="es-ES" sz="3600" dirty="0">
                        <a:solidFill>
                          <a:schemeClr val="tx1">
                            <a:lumMod val="65000"/>
                            <a:lumOff val="35000"/>
                          </a:schemeClr>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xmlns="" val="10002"/>
                  </a:ext>
                </a:extLst>
              </a:tr>
              <a:tr h="952500">
                <a:tc>
                  <a:txBody>
                    <a:bodyPr/>
                    <a:lstStyle/>
                    <a:p>
                      <a:pPr algn="ctr"/>
                      <a:r>
                        <a:rPr lang="es-ES" sz="3600" b="0" dirty="0">
                          <a:solidFill>
                            <a:schemeClr val="tx1">
                              <a:lumMod val="65000"/>
                              <a:lumOff val="35000"/>
                            </a:schemeClr>
                          </a:solidFill>
                        </a:rPr>
                        <a:t>Informe de Gestión</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indent="0" algn="ctr" defTabSz="914400" eaLnBrk="1" fontAlgn="auto" latinLnBrk="0" hangingPunct="1">
                        <a:lnSpc>
                          <a:spcPct val="100000"/>
                        </a:lnSpc>
                        <a:spcBef>
                          <a:spcPts val="0"/>
                        </a:spcBef>
                        <a:spcAft>
                          <a:spcPts val="0"/>
                        </a:spcAft>
                        <a:buClrTx/>
                        <a:buSzTx/>
                        <a:buFontTx/>
                        <a:buNone/>
                        <a:tabLst/>
                        <a:defRPr/>
                      </a:pPr>
                      <a:r>
                        <a:rPr lang="es-CO" sz="3600" dirty="0">
                          <a:solidFill>
                            <a:schemeClr val="tx1">
                              <a:lumMod val="65000"/>
                              <a:lumOff val="35000"/>
                            </a:schemeClr>
                          </a:solidFill>
                        </a:rPr>
                        <a:t>08:25 a.m. a </a:t>
                      </a:r>
                      <a:r>
                        <a:rPr lang="es-CO" sz="3600" dirty="0" smtClean="0">
                          <a:solidFill>
                            <a:schemeClr val="tx1">
                              <a:lumMod val="65000"/>
                              <a:lumOff val="35000"/>
                            </a:schemeClr>
                          </a:solidFill>
                        </a:rPr>
                        <a:t>09:10 </a:t>
                      </a:r>
                      <a:r>
                        <a:rPr lang="es-CO" sz="3600" dirty="0">
                          <a:solidFill>
                            <a:schemeClr val="tx1">
                              <a:lumMod val="65000"/>
                              <a:lumOff val="35000"/>
                            </a:schemeClr>
                          </a:solidFill>
                        </a:rPr>
                        <a:t>a.m.</a:t>
                      </a:r>
                      <a:endParaRPr lang="es-ES" sz="3600" dirty="0">
                        <a:solidFill>
                          <a:schemeClr val="tx1">
                            <a:lumMod val="65000"/>
                            <a:lumOff val="35000"/>
                          </a:schemeClr>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xmlns="" val="10003"/>
                  </a:ext>
                </a:extLst>
              </a:tr>
              <a:tr h="952500">
                <a:tc>
                  <a:txBody>
                    <a:bodyPr/>
                    <a:lstStyle/>
                    <a:p>
                      <a:pPr algn="ctr"/>
                      <a:r>
                        <a:rPr lang="es-ES" sz="3600" b="0" dirty="0">
                          <a:solidFill>
                            <a:schemeClr val="tx1">
                              <a:lumMod val="65000"/>
                              <a:lumOff val="35000"/>
                            </a:schemeClr>
                          </a:solidFill>
                        </a:rPr>
                        <a:t>Preguntas y respuestas</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indent="0" algn="ctr" defTabSz="914400" eaLnBrk="1" fontAlgn="auto" latinLnBrk="0" hangingPunct="1">
                        <a:lnSpc>
                          <a:spcPct val="100000"/>
                        </a:lnSpc>
                        <a:spcBef>
                          <a:spcPts val="0"/>
                        </a:spcBef>
                        <a:spcAft>
                          <a:spcPts val="0"/>
                        </a:spcAft>
                        <a:buClrTx/>
                        <a:buSzTx/>
                        <a:buFontTx/>
                        <a:buNone/>
                        <a:tabLst/>
                        <a:defRPr/>
                      </a:pPr>
                      <a:r>
                        <a:rPr lang="es-CO" sz="3600" dirty="0" smtClean="0">
                          <a:solidFill>
                            <a:schemeClr val="tx1">
                              <a:lumMod val="65000"/>
                              <a:lumOff val="35000"/>
                            </a:schemeClr>
                          </a:solidFill>
                        </a:rPr>
                        <a:t>09:10 </a:t>
                      </a:r>
                      <a:r>
                        <a:rPr lang="es-CO" sz="3600" dirty="0">
                          <a:solidFill>
                            <a:schemeClr val="tx1">
                              <a:lumMod val="65000"/>
                              <a:lumOff val="35000"/>
                            </a:schemeClr>
                          </a:solidFill>
                        </a:rPr>
                        <a:t>a.m. a </a:t>
                      </a:r>
                      <a:r>
                        <a:rPr lang="es-CO" sz="3600" dirty="0" smtClean="0">
                          <a:solidFill>
                            <a:schemeClr val="tx1">
                              <a:lumMod val="65000"/>
                              <a:lumOff val="35000"/>
                            </a:schemeClr>
                          </a:solidFill>
                        </a:rPr>
                        <a:t>09:25 </a:t>
                      </a:r>
                      <a:r>
                        <a:rPr lang="es-CO" sz="3600" dirty="0">
                          <a:solidFill>
                            <a:schemeClr val="tx1">
                              <a:lumMod val="65000"/>
                              <a:lumOff val="35000"/>
                            </a:schemeClr>
                          </a:solidFill>
                        </a:rPr>
                        <a:t>a.m.</a:t>
                      </a:r>
                      <a:endParaRPr lang="es-ES" sz="3600" dirty="0">
                        <a:solidFill>
                          <a:schemeClr val="tx1">
                            <a:lumMod val="65000"/>
                            <a:lumOff val="35000"/>
                          </a:schemeClr>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xmlns="" val="10004"/>
                  </a:ext>
                </a:extLst>
              </a:tr>
              <a:tr h="952500">
                <a:tc>
                  <a:txBody>
                    <a:bodyPr/>
                    <a:lstStyle/>
                    <a:p>
                      <a:pPr algn="ctr"/>
                      <a:r>
                        <a:rPr lang="es-ES" sz="3600" b="0" dirty="0">
                          <a:solidFill>
                            <a:schemeClr val="tx1">
                              <a:lumMod val="65000"/>
                              <a:lumOff val="35000"/>
                            </a:schemeClr>
                          </a:solidFill>
                        </a:rPr>
                        <a:t>Cierre</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indent="0" algn="ctr" defTabSz="914400" eaLnBrk="1" fontAlgn="auto" latinLnBrk="0" hangingPunct="1">
                        <a:lnSpc>
                          <a:spcPct val="100000"/>
                        </a:lnSpc>
                        <a:spcBef>
                          <a:spcPts val="0"/>
                        </a:spcBef>
                        <a:spcAft>
                          <a:spcPts val="0"/>
                        </a:spcAft>
                        <a:buClrTx/>
                        <a:buSzTx/>
                        <a:buFontTx/>
                        <a:buNone/>
                        <a:tabLst/>
                        <a:defRPr/>
                      </a:pPr>
                      <a:r>
                        <a:rPr lang="es-CO" sz="3600" dirty="0" smtClean="0">
                          <a:solidFill>
                            <a:schemeClr val="tx1">
                              <a:lumMod val="65000"/>
                              <a:lumOff val="35000"/>
                            </a:schemeClr>
                          </a:solidFill>
                        </a:rPr>
                        <a:t>09:30 </a:t>
                      </a:r>
                      <a:r>
                        <a:rPr lang="es-CO" sz="3600" dirty="0">
                          <a:solidFill>
                            <a:schemeClr val="tx1">
                              <a:lumMod val="65000"/>
                              <a:lumOff val="35000"/>
                            </a:schemeClr>
                          </a:solidFill>
                        </a:rPr>
                        <a:t>a.m.</a:t>
                      </a:r>
                      <a:endParaRPr lang="es-ES" sz="3600" dirty="0">
                        <a:solidFill>
                          <a:schemeClr val="tx1">
                            <a:lumMod val="65000"/>
                            <a:lumOff val="35000"/>
                          </a:schemeClr>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xmlns="" val="10005"/>
                  </a:ext>
                </a:extLst>
              </a:tr>
            </a:tbl>
          </a:graphicData>
        </a:graphic>
      </p:graphicFrame>
      <p:grpSp>
        <p:nvGrpSpPr>
          <p:cNvPr id="50" name="Grupo 49">
            <a:extLst>
              <a:ext uri="{FF2B5EF4-FFF2-40B4-BE49-F238E27FC236}">
                <a16:creationId xmlns:a16="http://schemas.microsoft.com/office/drawing/2014/main" xmlns="" id="{3241B366-D868-47A3-9219-88470EBD52E4}"/>
              </a:ext>
            </a:extLst>
          </p:cNvPr>
          <p:cNvGrpSpPr/>
          <p:nvPr/>
        </p:nvGrpSpPr>
        <p:grpSpPr>
          <a:xfrm>
            <a:off x="16681450" y="0"/>
            <a:ext cx="3422649" cy="2086450"/>
            <a:chOff x="15391902" y="0"/>
            <a:chExt cx="4712197" cy="2816664"/>
          </a:xfrm>
        </p:grpSpPr>
        <p:sp>
          <p:nvSpPr>
            <p:cNvPr id="54" name="object 27">
              <a:extLst>
                <a:ext uri="{FF2B5EF4-FFF2-40B4-BE49-F238E27FC236}">
                  <a16:creationId xmlns:a16="http://schemas.microsoft.com/office/drawing/2014/main" xmlns="" id="{A823859B-D45E-4C6B-A814-290BA3244231}"/>
                </a:ext>
              </a:extLst>
            </p:cNvPr>
            <p:cNvSpPr/>
            <p:nvPr/>
          </p:nvSpPr>
          <p:spPr>
            <a:xfrm>
              <a:off x="15391902" y="0"/>
              <a:ext cx="4712197" cy="2816664"/>
            </a:xfrm>
            <a:prstGeom prst="rect">
              <a:avLst/>
            </a:prstGeom>
            <a:blipFill>
              <a:blip r:embed="rId8" cstate="print"/>
              <a:stretch>
                <a:fillRect/>
              </a:stretch>
            </a:blipFill>
          </p:spPr>
          <p:txBody>
            <a:bodyPr wrap="square" lIns="0" tIns="0" rIns="0" bIns="0" rtlCol="0"/>
            <a:lstStyle/>
            <a:p>
              <a:endParaRPr dirty="0"/>
            </a:p>
          </p:txBody>
        </p:sp>
        <p:sp>
          <p:nvSpPr>
            <p:cNvPr id="55" name="object 28">
              <a:extLst>
                <a:ext uri="{FF2B5EF4-FFF2-40B4-BE49-F238E27FC236}">
                  <a16:creationId xmlns:a16="http://schemas.microsoft.com/office/drawing/2014/main" xmlns="" id="{4C9FB060-847C-4372-9FB2-392B3F9B0930}"/>
                </a:ext>
              </a:extLst>
            </p:cNvPr>
            <p:cNvSpPr/>
            <p:nvPr/>
          </p:nvSpPr>
          <p:spPr>
            <a:xfrm>
              <a:off x="16243583" y="962530"/>
              <a:ext cx="111253" cy="108436"/>
            </a:xfrm>
            <a:prstGeom prst="rect">
              <a:avLst/>
            </a:prstGeom>
            <a:blipFill>
              <a:blip r:embed="rId3" cstate="print"/>
              <a:stretch>
                <a:fillRect/>
              </a:stretch>
            </a:blipFill>
          </p:spPr>
          <p:txBody>
            <a:bodyPr wrap="square" lIns="0" tIns="0" rIns="0" bIns="0" rtlCol="0"/>
            <a:lstStyle/>
            <a:p>
              <a:endParaRPr dirty="0"/>
            </a:p>
          </p:txBody>
        </p:sp>
        <p:sp>
          <p:nvSpPr>
            <p:cNvPr id="56" name="object 29">
              <a:extLst>
                <a:ext uri="{FF2B5EF4-FFF2-40B4-BE49-F238E27FC236}">
                  <a16:creationId xmlns:a16="http://schemas.microsoft.com/office/drawing/2014/main" xmlns="" id="{7F6846F4-D386-48C0-811C-7D3BB57B71DF}"/>
                </a:ext>
              </a:extLst>
            </p:cNvPr>
            <p:cNvSpPr/>
            <p:nvPr/>
          </p:nvSpPr>
          <p:spPr>
            <a:xfrm>
              <a:off x="16092571" y="986553"/>
              <a:ext cx="405765" cy="155575"/>
            </a:xfrm>
            <a:custGeom>
              <a:avLst/>
              <a:gdLst/>
              <a:ahLst/>
              <a:cxnLst/>
              <a:rect l="l" t="t" r="r" b="b"/>
              <a:pathLst>
                <a:path w="405765" h="155575">
                  <a:moveTo>
                    <a:pt x="25234" y="0"/>
                  </a:moveTo>
                  <a:lnTo>
                    <a:pt x="15363" y="1938"/>
                  </a:lnTo>
                  <a:lnTo>
                    <a:pt x="7347" y="7240"/>
                  </a:lnTo>
                  <a:lnTo>
                    <a:pt x="1966" y="15134"/>
                  </a:lnTo>
                  <a:lnTo>
                    <a:pt x="0" y="24847"/>
                  </a:lnTo>
                  <a:lnTo>
                    <a:pt x="0" y="30292"/>
                  </a:lnTo>
                  <a:lnTo>
                    <a:pt x="2020" y="35862"/>
                  </a:lnTo>
                  <a:lnTo>
                    <a:pt x="5853" y="40271"/>
                  </a:lnTo>
                  <a:lnTo>
                    <a:pt x="35282" y="82149"/>
                  </a:lnTo>
                  <a:lnTo>
                    <a:pt x="73951" y="116242"/>
                  </a:lnTo>
                  <a:lnTo>
                    <a:pt x="119691" y="141085"/>
                  </a:lnTo>
                  <a:lnTo>
                    <a:pt x="170329" y="155209"/>
                  </a:lnTo>
                  <a:lnTo>
                    <a:pt x="181564" y="138711"/>
                  </a:lnTo>
                  <a:lnTo>
                    <a:pt x="196758" y="125968"/>
                  </a:lnTo>
                  <a:lnTo>
                    <a:pt x="214819" y="117754"/>
                  </a:lnTo>
                  <a:lnTo>
                    <a:pt x="234652" y="114844"/>
                  </a:lnTo>
                  <a:lnTo>
                    <a:pt x="336684" y="114844"/>
                  </a:lnTo>
                  <a:lnTo>
                    <a:pt x="344953" y="108750"/>
                  </a:lnTo>
                  <a:lnTo>
                    <a:pt x="204140" y="108750"/>
                  </a:lnTo>
                  <a:lnTo>
                    <a:pt x="158204" y="102661"/>
                  </a:lnTo>
                  <a:lnTo>
                    <a:pt x="115821" y="84933"/>
                  </a:lnTo>
                  <a:lnTo>
                    <a:pt x="79024" y="56373"/>
                  </a:lnTo>
                  <a:lnTo>
                    <a:pt x="49851" y="17790"/>
                  </a:lnTo>
                  <a:lnTo>
                    <a:pt x="44711" y="9846"/>
                  </a:lnTo>
                  <a:lnTo>
                    <a:pt x="38764" y="4304"/>
                  </a:lnTo>
                  <a:lnTo>
                    <a:pt x="32207" y="1058"/>
                  </a:lnTo>
                  <a:lnTo>
                    <a:pt x="25234" y="0"/>
                  </a:lnTo>
                  <a:close/>
                </a:path>
                <a:path w="405765" h="155575">
                  <a:moveTo>
                    <a:pt x="336684" y="114844"/>
                  </a:moveTo>
                  <a:lnTo>
                    <a:pt x="234652" y="114844"/>
                  </a:lnTo>
                  <a:lnTo>
                    <a:pt x="250924" y="116738"/>
                  </a:lnTo>
                  <a:lnTo>
                    <a:pt x="266192" y="122131"/>
                  </a:lnTo>
                  <a:lnTo>
                    <a:pt x="279726" y="130592"/>
                  </a:lnTo>
                  <a:lnTo>
                    <a:pt x="290797" y="141692"/>
                  </a:lnTo>
                  <a:lnTo>
                    <a:pt x="323493" y="124564"/>
                  </a:lnTo>
                  <a:lnTo>
                    <a:pt x="336684" y="114844"/>
                  </a:lnTo>
                  <a:close/>
                </a:path>
                <a:path w="405765" h="155575">
                  <a:moveTo>
                    <a:pt x="380124" y="6345"/>
                  </a:moveTo>
                  <a:lnTo>
                    <a:pt x="371339" y="6345"/>
                  </a:lnTo>
                  <a:lnTo>
                    <a:pt x="362941" y="11025"/>
                  </a:lnTo>
                  <a:lnTo>
                    <a:pt x="358491" y="18229"/>
                  </a:lnTo>
                  <a:lnTo>
                    <a:pt x="330847" y="55308"/>
                  </a:lnTo>
                  <a:lnTo>
                    <a:pt x="294261" y="83877"/>
                  </a:lnTo>
                  <a:lnTo>
                    <a:pt x="251203" y="102251"/>
                  </a:lnTo>
                  <a:lnTo>
                    <a:pt x="204140" y="108750"/>
                  </a:lnTo>
                  <a:lnTo>
                    <a:pt x="344953" y="108750"/>
                  </a:lnTo>
                  <a:lnTo>
                    <a:pt x="353040" y="102791"/>
                  </a:lnTo>
                  <a:lnTo>
                    <a:pt x="378658" y="76657"/>
                  </a:lnTo>
                  <a:lnTo>
                    <a:pt x="399568" y="46448"/>
                  </a:lnTo>
                  <a:lnTo>
                    <a:pt x="403160" y="42113"/>
                  </a:lnTo>
                  <a:lnTo>
                    <a:pt x="405149" y="36532"/>
                  </a:lnTo>
                  <a:lnTo>
                    <a:pt x="405149" y="31025"/>
                  </a:lnTo>
                  <a:lnTo>
                    <a:pt x="403190" y="21452"/>
                  </a:lnTo>
                  <a:lnTo>
                    <a:pt x="397839" y="13604"/>
                  </a:lnTo>
                  <a:lnTo>
                    <a:pt x="389887" y="8296"/>
                  </a:lnTo>
                  <a:lnTo>
                    <a:pt x="380124" y="6345"/>
                  </a:lnTo>
                  <a:close/>
                </a:path>
              </a:pathLst>
            </a:custGeom>
            <a:solidFill>
              <a:srgbClr val="FFFFFF"/>
            </a:solidFill>
          </p:spPr>
          <p:txBody>
            <a:bodyPr wrap="square" lIns="0" tIns="0" rIns="0" bIns="0" rtlCol="0"/>
            <a:lstStyle/>
            <a:p>
              <a:endParaRPr dirty="0"/>
            </a:p>
          </p:txBody>
        </p:sp>
        <p:sp>
          <p:nvSpPr>
            <p:cNvPr id="57" name="object 30">
              <a:extLst>
                <a:ext uri="{FF2B5EF4-FFF2-40B4-BE49-F238E27FC236}">
                  <a16:creationId xmlns:a16="http://schemas.microsoft.com/office/drawing/2014/main" xmlns="" id="{E1FCA5DB-378E-451A-8FD8-48F0A7E01AB9}"/>
                </a:ext>
              </a:extLst>
            </p:cNvPr>
            <p:cNvSpPr/>
            <p:nvPr/>
          </p:nvSpPr>
          <p:spPr>
            <a:xfrm>
              <a:off x="16278322" y="792962"/>
              <a:ext cx="111158" cy="108499"/>
            </a:xfrm>
            <a:prstGeom prst="rect">
              <a:avLst/>
            </a:prstGeom>
            <a:blipFill>
              <a:blip r:embed="rId4" cstate="print"/>
              <a:stretch>
                <a:fillRect/>
              </a:stretch>
            </a:blipFill>
          </p:spPr>
          <p:txBody>
            <a:bodyPr wrap="square" lIns="0" tIns="0" rIns="0" bIns="0" rtlCol="0"/>
            <a:lstStyle/>
            <a:p>
              <a:endParaRPr dirty="0"/>
            </a:p>
          </p:txBody>
        </p:sp>
        <p:sp>
          <p:nvSpPr>
            <p:cNvPr id="58" name="object 31">
              <a:extLst>
                <a:ext uri="{FF2B5EF4-FFF2-40B4-BE49-F238E27FC236}">
                  <a16:creationId xmlns:a16="http://schemas.microsoft.com/office/drawing/2014/main" xmlns="" id="{0D23D979-EA3F-476C-B18C-0EC98D665D9D}"/>
                </a:ext>
              </a:extLst>
            </p:cNvPr>
            <p:cNvSpPr/>
            <p:nvPr/>
          </p:nvSpPr>
          <p:spPr>
            <a:xfrm>
              <a:off x="16153058" y="703868"/>
              <a:ext cx="382905" cy="296545"/>
            </a:xfrm>
            <a:custGeom>
              <a:avLst/>
              <a:gdLst/>
              <a:ahLst/>
              <a:cxnLst/>
              <a:rect l="l" t="t" r="r" b="b"/>
              <a:pathLst>
                <a:path w="382905" h="296544">
                  <a:moveTo>
                    <a:pt x="363162" y="245753"/>
                  </a:moveTo>
                  <a:lnTo>
                    <a:pt x="145681" y="245753"/>
                  </a:lnTo>
                  <a:lnTo>
                    <a:pt x="168589" y="249511"/>
                  </a:lnTo>
                  <a:lnTo>
                    <a:pt x="188508" y="259961"/>
                  </a:lnTo>
                  <a:lnTo>
                    <a:pt x="204016" y="275867"/>
                  </a:lnTo>
                  <a:lnTo>
                    <a:pt x="213689" y="295993"/>
                  </a:lnTo>
                  <a:lnTo>
                    <a:pt x="217208" y="295385"/>
                  </a:lnTo>
                  <a:lnTo>
                    <a:pt x="223893" y="295385"/>
                  </a:lnTo>
                  <a:lnTo>
                    <a:pt x="264483" y="291538"/>
                  </a:lnTo>
                  <a:lnTo>
                    <a:pt x="304760" y="280097"/>
                  </a:lnTo>
                  <a:lnTo>
                    <a:pt x="341958" y="261790"/>
                  </a:lnTo>
                  <a:lnTo>
                    <a:pt x="363162" y="245753"/>
                  </a:lnTo>
                  <a:close/>
                </a:path>
                <a:path w="382905" h="296544">
                  <a:moveTo>
                    <a:pt x="223893" y="295385"/>
                  </a:moveTo>
                  <a:lnTo>
                    <a:pt x="217208" y="295385"/>
                  </a:lnTo>
                  <a:lnTo>
                    <a:pt x="220045" y="295490"/>
                  </a:lnTo>
                  <a:lnTo>
                    <a:pt x="222789" y="295490"/>
                  </a:lnTo>
                  <a:lnTo>
                    <a:pt x="223893" y="295385"/>
                  </a:lnTo>
                  <a:close/>
                </a:path>
                <a:path w="382905" h="296544">
                  <a:moveTo>
                    <a:pt x="31280" y="0"/>
                  </a:moveTo>
                  <a:lnTo>
                    <a:pt x="6172" y="30718"/>
                  </a:lnTo>
                  <a:lnTo>
                    <a:pt x="0" y="78156"/>
                  </a:lnTo>
                  <a:lnTo>
                    <a:pt x="6078" y="132404"/>
                  </a:lnTo>
                  <a:lnTo>
                    <a:pt x="25915" y="181892"/>
                  </a:lnTo>
                  <a:lnTo>
                    <a:pt x="57767" y="224947"/>
                  </a:lnTo>
                  <a:lnTo>
                    <a:pt x="99892" y="259900"/>
                  </a:lnTo>
                  <a:lnTo>
                    <a:pt x="110760" y="253957"/>
                  </a:lnTo>
                  <a:lnTo>
                    <a:pt x="122150" y="249509"/>
                  </a:lnTo>
                  <a:lnTo>
                    <a:pt x="133859" y="246720"/>
                  </a:lnTo>
                  <a:lnTo>
                    <a:pt x="145681" y="245753"/>
                  </a:lnTo>
                  <a:lnTo>
                    <a:pt x="363162" y="245753"/>
                  </a:lnTo>
                  <a:lnTo>
                    <a:pt x="366526" y="243209"/>
                  </a:lnTo>
                  <a:lnTo>
                    <a:pt x="222621" y="243209"/>
                  </a:lnTo>
                  <a:lnTo>
                    <a:pt x="177717" y="237291"/>
                  </a:lnTo>
                  <a:lnTo>
                    <a:pt x="137341" y="220603"/>
                  </a:lnTo>
                  <a:lnTo>
                    <a:pt x="103114" y="194746"/>
                  </a:lnTo>
                  <a:lnTo>
                    <a:pt x="76658" y="161319"/>
                  </a:lnTo>
                  <a:lnTo>
                    <a:pt x="59596" y="121923"/>
                  </a:lnTo>
                  <a:lnTo>
                    <a:pt x="53548" y="78156"/>
                  </a:lnTo>
                  <a:lnTo>
                    <a:pt x="53925" y="67826"/>
                  </a:lnTo>
                  <a:lnTo>
                    <a:pt x="55095" y="57127"/>
                  </a:lnTo>
                  <a:lnTo>
                    <a:pt x="57117" y="46250"/>
                  </a:lnTo>
                  <a:lnTo>
                    <a:pt x="60050" y="35383"/>
                  </a:lnTo>
                  <a:lnTo>
                    <a:pt x="62647" y="26912"/>
                  </a:lnTo>
                  <a:lnTo>
                    <a:pt x="61568" y="19006"/>
                  </a:lnTo>
                  <a:lnTo>
                    <a:pt x="58082" y="12483"/>
                  </a:lnTo>
                  <a:lnTo>
                    <a:pt x="50962" y="4908"/>
                  </a:lnTo>
                  <a:lnTo>
                    <a:pt x="41629" y="591"/>
                  </a:lnTo>
                  <a:lnTo>
                    <a:pt x="31280" y="0"/>
                  </a:lnTo>
                  <a:close/>
                </a:path>
                <a:path w="382905" h="296544">
                  <a:moveTo>
                    <a:pt x="355350" y="191745"/>
                  </a:moveTo>
                  <a:lnTo>
                    <a:pt x="349769" y="191745"/>
                  </a:lnTo>
                  <a:lnTo>
                    <a:pt x="344209" y="193357"/>
                  </a:lnTo>
                  <a:lnTo>
                    <a:pt x="338544" y="197943"/>
                  </a:lnTo>
                  <a:lnTo>
                    <a:pt x="312848" y="217257"/>
                  </a:lnTo>
                  <a:lnTo>
                    <a:pt x="284352" y="231457"/>
                  </a:lnTo>
                  <a:lnTo>
                    <a:pt x="253971" y="240216"/>
                  </a:lnTo>
                  <a:lnTo>
                    <a:pt x="222621" y="243209"/>
                  </a:lnTo>
                  <a:lnTo>
                    <a:pt x="366526" y="243209"/>
                  </a:lnTo>
                  <a:lnTo>
                    <a:pt x="374417" y="237241"/>
                  </a:lnTo>
                  <a:lnTo>
                    <a:pt x="379066" y="232759"/>
                  </a:lnTo>
                  <a:lnTo>
                    <a:pt x="382470" y="225503"/>
                  </a:lnTo>
                  <a:lnTo>
                    <a:pt x="382470" y="218121"/>
                  </a:lnTo>
                  <a:lnTo>
                    <a:pt x="380336" y="207811"/>
                  </a:lnTo>
                  <a:lnTo>
                    <a:pt x="374521" y="199432"/>
                  </a:lnTo>
                  <a:lnTo>
                    <a:pt x="365900" y="193803"/>
                  </a:lnTo>
                  <a:lnTo>
                    <a:pt x="355350" y="191745"/>
                  </a:lnTo>
                  <a:close/>
                </a:path>
              </a:pathLst>
            </a:custGeom>
            <a:solidFill>
              <a:srgbClr val="FFFFFF"/>
            </a:solidFill>
          </p:spPr>
          <p:txBody>
            <a:bodyPr wrap="square" lIns="0" tIns="0" rIns="0" bIns="0" rtlCol="0"/>
            <a:lstStyle/>
            <a:p>
              <a:endParaRPr dirty="0"/>
            </a:p>
          </p:txBody>
        </p:sp>
        <p:sp>
          <p:nvSpPr>
            <p:cNvPr id="59" name="object 32">
              <a:extLst>
                <a:ext uri="{FF2B5EF4-FFF2-40B4-BE49-F238E27FC236}">
                  <a16:creationId xmlns:a16="http://schemas.microsoft.com/office/drawing/2014/main" xmlns="" id="{3B84BCF6-8024-48EF-8913-34F9917F1099}"/>
                </a:ext>
              </a:extLst>
            </p:cNvPr>
            <p:cNvSpPr/>
            <p:nvPr/>
          </p:nvSpPr>
          <p:spPr>
            <a:xfrm>
              <a:off x="16271589" y="1114379"/>
              <a:ext cx="111075" cy="108614"/>
            </a:xfrm>
            <a:prstGeom prst="rect">
              <a:avLst/>
            </a:prstGeom>
            <a:blipFill>
              <a:blip r:embed="rId5" cstate="print"/>
              <a:stretch>
                <a:fillRect/>
              </a:stretch>
            </a:blipFill>
          </p:spPr>
          <p:txBody>
            <a:bodyPr wrap="square" lIns="0" tIns="0" rIns="0" bIns="0" rtlCol="0"/>
            <a:lstStyle/>
            <a:p>
              <a:endParaRPr dirty="0"/>
            </a:p>
          </p:txBody>
        </p:sp>
        <p:sp>
          <p:nvSpPr>
            <p:cNvPr id="60" name="object 33">
              <a:extLst>
                <a:ext uri="{FF2B5EF4-FFF2-40B4-BE49-F238E27FC236}">
                  <a16:creationId xmlns:a16="http://schemas.microsoft.com/office/drawing/2014/main" xmlns="" id="{19620F95-9735-4E21-8362-510245F3E3B6}"/>
                </a:ext>
              </a:extLst>
            </p:cNvPr>
            <p:cNvSpPr/>
            <p:nvPr/>
          </p:nvSpPr>
          <p:spPr>
            <a:xfrm>
              <a:off x="16176973" y="1091822"/>
              <a:ext cx="325755" cy="220979"/>
            </a:xfrm>
            <a:custGeom>
              <a:avLst/>
              <a:gdLst/>
              <a:ahLst/>
              <a:cxnLst/>
              <a:rect l="l" t="t" r="r" b="b"/>
              <a:pathLst>
                <a:path w="325755" h="220980">
                  <a:moveTo>
                    <a:pt x="27140" y="153052"/>
                  </a:moveTo>
                  <a:lnTo>
                    <a:pt x="25329" y="153052"/>
                  </a:lnTo>
                  <a:lnTo>
                    <a:pt x="15491" y="154971"/>
                  </a:lnTo>
                  <a:lnTo>
                    <a:pt x="7438" y="160226"/>
                  </a:lnTo>
                  <a:lnTo>
                    <a:pt x="1997" y="168067"/>
                  </a:lnTo>
                  <a:lnTo>
                    <a:pt x="0" y="177743"/>
                  </a:lnTo>
                  <a:lnTo>
                    <a:pt x="1214" y="185134"/>
                  </a:lnTo>
                  <a:lnTo>
                    <a:pt x="40224" y="210318"/>
                  </a:lnTo>
                  <a:lnTo>
                    <a:pt x="84983" y="219773"/>
                  </a:lnTo>
                  <a:lnTo>
                    <a:pt x="107619" y="220977"/>
                  </a:lnTo>
                  <a:lnTo>
                    <a:pt x="154288" y="216003"/>
                  </a:lnTo>
                  <a:lnTo>
                    <a:pt x="197694" y="201773"/>
                  </a:lnTo>
                  <a:lnTo>
                    <a:pt x="236689" y="179327"/>
                  </a:lnTo>
                  <a:lnTo>
                    <a:pt x="247674" y="169596"/>
                  </a:lnTo>
                  <a:lnTo>
                    <a:pt x="107619" y="169596"/>
                  </a:lnTo>
                  <a:lnTo>
                    <a:pt x="89743" y="168559"/>
                  </a:lnTo>
                  <a:lnTo>
                    <a:pt x="71493" y="165534"/>
                  </a:lnTo>
                  <a:lnTo>
                    <a:pt x="53045" y="160647"/>
                  </a:lnTo>
                  <a:lnTo>
                    <a:pt x="34574" y="154026"/>
                  </a:lnTo>
                  <a:lnTo>
                    <a:pt x="29077" y="153115"/>
                  </a:lnTo>
                  <a:lnTo>
                    <a:pt x="27140" y="153052"/>
                  </a:lnTo>
                  <a:close/>
                </a:path>
                <a:path w="325755" h="220980">
                  <a:moveTo>
                    <a:pt x="300315" y="0"/>
                  </a:moveTo>
                  <a:lnTo>
                    <a:pt x="262768" y="69150"/>
                  </a:lnTo>
                  <a:lnTo>
                    <a:pt x="237474" y="109808"/>
                  </a:lnTo>
                  <a:lnTo>
                    <a:pt x="201531" y="141563"/>
                  </a:lnTo>
                  <a:lnTo>
                    <a:pt x="157420" y="162223"/>
                  </a:lnTo>
                  <a:lnTo>
                    <a:pt x="107619" y="169596"/>
                  </a:lnTo>
                  <a:lnTo>
                    <a:pt x="247674" y="169596"/>
                  </a:lnTo>
                  <a:lnTo>
                    <a:pt x="270126" y="149707"/>
                  </a:lnTo>
                  <a:lnTo>
                    <a:pt x="296857" y="113952"/>
                  </a:lnTo>
                  <a:lnTo>
                    <a:pt x="315735" y="73102"/>
                  </a:lnTo>
                  <a:lnTo>
                    <a:pt x="325613" y="28198"/>
                  </a:lnTo>
                  <a:lnTo>
                    <a:pt x="325372" y="26407"/>
                  </a:lnTo>
                  <a:lnTo>
                    <a:pt x="325372" y="24512"/>
                  </a:lnTo>
                  <a:lnTo>
                    <a:pt x="323396" y="14886"/>
                  </a:lnTo>
                  <a:lnTo>
                    <a:pt x="318015" y="7104"/>
                  </a:lnTo>
                  <a:lnTo>
                    <a:pt x="310048" y="1898"/>
                  </a:lnTo>
                  <a:lnTo>
                    <a:pt x="300315" y="0"/>
                  </a:lnTo>
                  <a:close/>
                </a:path>
              </a:pathLst>
            </a:custGeom>
            <a:solidFill>
              <a:srgbClr val="FFFFFF"/>
            </a:solidFill>
          </p:spPr>
          <p:txBody>
            <a:bodyPr wrap="square" lIns="0" tIns="0" rIns="0" bIns="0" rtlCol="0"/>
            <a:lstStyle/>
            <a:p>
              <a:endParaRPr dirty="0"/>
            </a:p>
          </p:txBody>
        </p:sp>
        <p:sp>
          <p:nvSpPr>
            <p:cNvPr id="61" name="object 34">
              <a:extLst>
                <a:ext uri="{FF2B5EF4-FFF2-40B4-BE49-F238E27FC236}">
                  <a16:creationId xmlns:a16="http://schemas.microsoft.com/office/drawing/2014/main" xmlns="" id="{F4457323-96CE-4549-824F-3A9A02EA90EB}"/>
                </a:ext>
              </a:extLst>
            </p:cNvPr>
            <p:cNvSpPr/>
            <p:nvPr/>
          </p:nvSpPr>
          <p:spPr>
            <a:xfrm>
              <a:off x="16909752" y="812006"/>
              <a:ext cx="304165" cy="321310"/>
            </a:xfrm>
            <a:custGeom>
              <a:avLst/>
              <a:gdLst/>
              <a:ahLst/>
              <a:cxnLst/>
              <a:rect l="l" t="t" r="r" b="b"/>
              <a:pathLst>
                <a:path w="304165" h="321309">
                  <a:moveTo>
                    <a:pt x="263573" y="52825"/>
                  </a:moveTo>
                  <a:lnTo>
                    <a:pt x="145534" y="52825"/>
                  </a:lnTo>
                  <a:lnTo>
                    <a:pt x="173025" y="55429"/>
                  </a:lnTo>
                  <a:lnTo>
                    <a:pt x="192657" y="63240"/>
                  </a:lnTo>
                  <a:lnTo>
                    <a:pt x="204435" y="76259"/>
                  </a:lnTo>
                  <a:lnTo>
                    <a:pt x="208360" y="94489"/>
                  </a:lnTo>
                  <a:lnTo>
                    <a:pt x="206661" y="105994"/>
                  </a:lnTo>
                  <a:lnTo>
                    <a:pt x="169324" y="129696"/>
                  </a:lnTo>
                  <a:lnTo>
                    <a:pt x="140797" y="133471"/>
                  </a:lnTo>
                  <a:lnTo>
                    <a:pt x="131317" y="134823"/>
                  </a:lnTo>
                  <a:lnTo>
                    <a:pt x="123523" y="136104"/>
                  </a:lnTo>
                  <a:lnTo>
                    <a:pt x="117399" y="137346"/>
                  </a:lnTo>
                  <a:lnTo>
                    <a:pt x="91708" y="141059"/>
                  </a:lnTo>
                  <a:lnTo>
                    <a:pt x="51802" y="151636"/>
                  </a:lnTo>
                  <a:lnTo>
                    <a:pt x="9418" y="188203"/>
                  </a:lnTo>
                  <a:lnTo>
                    <a:pt x="0" y="231783"/>
                  </a:lnTo>
                  <a:lnTo>
                    <a:pt x="1989" y="252023"/>
                  </a:lnTo>
                  <a:lnTo>
                    <a:pt x="31705" y="298661"/>
                  </a:lnTo>
                  <a:lnTo>
                    <a:pt x="83413" y="319552"/>
                  </a:lnTo>
                  <a:lnTo>
                    <a:pt x="104426" y="320943"/>
                  </a:lnTo>
                  <a:lnTo>
                    <a:pt x="136323" y="318635"/>
                  </a:lnTo>
                  <a:lnTo>
                    <a:pt x="164463" y="311707"/>
                  </a:lnTo>
                  <a:lnTo>
                    <a:pt x="188845" y="300154"/>
                  </a:lnTo>
                  <a:lnTo>
                    <a:pt x="209470" y="283970"/>
                  </a:lnTo>
                  <a:lnTo>
                    <a:pt x="303948" y="283970"/>
                  </a:lnTo>
                  <a:lnTo>
                    <a:pt x="303948" y="268148"/>
                  </a:lnTo>
                  <a:lnTo>
                    <a:pt x="129106" y="268148"/>
                  </a:lnTo>
                  <a:lnTo>
                    <a:pt x="118034" y="267633"/>
                  </a:lnTo>
                  <a:lnTo>
                    <a:pt x="79448" y="254046"/>
                  </a:lnTo>
                  <a:lnTo>
                    <a:pt x="66898" y="228830"/>
                  </a:lnTo>
                  <a:lnTo>
                    <a:pt x="70352" y="210066"/>
                  </a:lnTo>
                  <a:lnTo>
                    <a:pt x="80696" y="195412"/>
                  </a:lnTo>
                  <a:lnTo>
                    <a:pt x="97926" y="184853"/>
                  </a:lnTo>
                  <a:lnTo>
                    <a:pt x="122027" y="178392"/>
                  </a:lnTo>
                  <a:lnTo>
                    <a:pt x="149195" y="175133"/>
                  </a:lnTo>
                  <a:lnTo>
                    <a:pt x="171946" y="171205"/>
                  </a:lnTo>
                  <a:lnTo>
                    <a:pt x="190289" y="166620"/>
                  </a:lnTo>
                  <a:lnTo>
                    <a:pt x="204234" y="161387"/>
                  </a:lnTo>
                  <a:lnTo>
                    <a:pt x="271719" y="161387"/>
                  </a:lnTo>
                  <a:lnTo>
                    <a:pt x="271719" y="99316"/>
                  </a:lnTo>
                  <a:lnTo>
                    <a:pt x="271300" y="99316"/>
                  </a:lnTo>
                  <a:lnTo>
                    <a:pt x="271363" y="98907"/>
                  </a:lnTo>
                  <a:lnTo>
                    <a:pt x="271604" y="98436"/>
                  </a:lnTo>
                  <a:lnTo>
                    <a:pt x="271719" y="88594"/>
                  </a:lnTo>
                  <a:lnTo>
                    <a:pt x="269293" y="67380"/>
                  </a:lnTo>
                  <a:lnTo>
                    <a:pt x="263573" y="52825"/>
                  </a:lnTo>
                  <a:close/>
                </a:path>
                <a:path w="304165" h="321309">
                  <a:moveTo>
                    <a:pt x="303948" y="283970"/>
                  </a:moveTo>
                  <a:lnTo>
                    <a:pt x="209470" y="283970"/>
                  </a:lnTo>
                  <a:lnTo>
                    <a:pt x="215400" y="300154"/>
                  </a:lnTo>
                  <a:lnTo>
                    <a:pt x="226082" y="311707"/>
                  </a:lnTo>
                  <a:lnTo>
                    <a:pt x="241522" y="318635"/>
                  </a:lnTo>
                  <a:lnTo>
                    <a:pt x="261730" y="320943"/>
                  </a:lnTo>
                  <a:lnTo>
                    <a:pt x="272058" y="320464"/>
                  </a:lnTo>
                  <a:lnTo>
                    <a:pt x="282533" y="319028"/>
                  </a:lnTo>
                  <a:lnTo>
                    <a:pt x="293161" y="316636"/>
                  </a:lnTo>
                  <a:lnTo>
                    <a:pt x="303948" y="313288"/>
                  </a:lnTo>
                  <a:lnTo>
                    <a:pt x="303948" y="283970"/>
                  </a:lnTo>
                  <a:close/>
                </a:path>
                <a:path w="304165" h="321309">
                  <a:moveTo>
                    <a:pt x="271719" y="161387"/>
                  </a:moveTo>
                  <a:lnTo>
                    <a:pt x="204234" y="161387"/>
                  </a:lnTo>
                  <a:lnTo>
                    <a:pt x="204234" y="210071"/>
                  </a:lnTo>
                  <a:lnTo>
                    <a:pt x="202582" y="223687"/>
                  </a:lnTo>
                  <a:lnTo>
                    <a:pt x="177827" y="255238"/>
                  </a:lnTo>
                  <a:lnTo>
                    <a:pt x="129106" y="268148"/>
                  </a:lnTo>
                  <a:lnTo>
                    <a:pt x="281289" y="268148"/>
                  </a:lnTo>
                  <a:lnTo>
                    <a:pt x="276954" y="266368"/>
                  </a:lnTo>
                  <a:lnTo>
                    <a:pt x="274557" y="262882"/>
                  </a:lnTo>
                  <a:lnTo>
                    <a:pt x="272651" y="259342"/>
                  </a:lnTo>
                  <a:lnTo>
                    <a:pt x="271809" y="254046"/>
                  </a:lnTo>
                  <a:lnTo>
                    <a:pt x="271719" y="161387"/>
                  </a:lnTo>
                  <a:close/>
                </a:path>
                <a:path w="304165" h="321309">
                  <a:moveTo>
                    <a:pt x="303948" y="266955"/>
                  </a:moveTo>
                  <a:lnTo>
                    <a:pt x="299236" y="267771"/>
                  </a:lnTo>
                  <a:lnTo>
                    <a:pt x="296095" y="268148"/>
                  </a:lnTo>
                  <a:lnTo>
                    <a:pt x="303948" y="268148"/>
                  </a:lnTo>
                  <a:lnTo>
                    <a:pt x="303948" y="266955"/>
                  </a:lnTo>
                  <a:close/>
                </a:path>
                <a:path w="304165" h="321309">
                  <a:moveTo>
                    <a:pt x="149628" y="0"/>
                  </a:moveTo>
                  <a:lnTo>
                    <a:pt x="97411" y="5294"/>
                  </a:lnTo>
                  <a:lnTo>
                    <a:pt x="56919" y="21151"/>
                  </a:lnTo>
                  <a:lnTo>
                    <a:pt x="24384" y="54127"/>
                  </a:lnTo>
                  <a:lnTo>
                    <a:pt x="11214" y="101515"/>
                  </a:lnTo>
                  <a:lnTo>
                    <a:pt x="78049" y="101515"/>
                  </a:lnTo>
                  <a:lnTo>
                    <a:pt x="84035" y="80209"/>
                  </a:lnTo>
                  <a:lnTo>
                    <a:pt x="97279" y="64994"/>
                  </a:lnTo>
                  <a:lnTo>
                    <a:pt x="117780" y="55867"/>
                  </a:lnTo>
                  <a:lnTo>
                    <a:pt x="145534" y="52825"/>
                  </a:lnTo>
                  <a:lnTo>
                    <a:pt x="263573" y="52825"/>
                  </a:lnTo>
                  <a:lnTo>
                    <a:pt x="262020" y="48875"/>
                  </a:lnTo>
                  <a:lnTo>
                    <a:pt x="232956" y="19978"/>
                  </a:lnTo>
                  <a:lnTo>
                    <a:pt x="195682" y="4990"/>
                  </a:lnTo>
                  <a:lnTo>
                    <a:pt x="173757" y="1247"/>
                  </a:lnTo>
                  <a:lnTo>
                    <a:pt x="149628" y="0"/>
                  </a:lnTo>
                  <a:close/>
                </a:path>
                <a:path w="304165" h="321309">
                  <a:moveTo>
                    <a:pt x="271719" y="99002"/>
                  </a:moveTo>
                  <a:lnTo>
                    <a:pt x="271541" y="99075"/>
                  </a:lnTo>
                  <a:lnTo>
                    <a:pt x="271447" y="99253"/>
                  </a:lnTo>
                  <a:lnTo>
                    <a:pt x="271300" y="99316"/>
                  </a:lnTo>
                  <a:lnTo>
                    <a:pt x="271719" y="99316"/>
                  </a:lnTo>
                  <a:lnTo>
                    <a:pt x="271719" y="99002"/>
                  </a:lnTo>
                  <a:close/>
                </a:path>
              </a:pathLst>
            </a:custGeom>
            <a:solidFill>
              <a:srgbClr val="FFFFFF"/>
            </a:solidFill>
          </p:spPr>
          <p:txBody>
            <a:bodyPr wrap="square" lIns="0" tIns="0" rIns="0" bIns="0" rtlCol="0"/>
            <a:lstStyle/>
            <a:p>
              <a:endParaRPr dirty="0"/>
            </a:p>
          </p:txBody>
        </p:sp>
        <p:sp>
          <p:nvSpPr>
            <p:cNvPr id="62" name="object 35">
              <a:extLst>
                <a:ext uri="{FF2B5EF4-FFF2-40B4-BE49-F238E27FC236}">
                  <a16:creationId xmlns:a16="http://schemas.microsoft.com/office/drawing/2014/main" xmlns="" id="{CDD60811-205A-4EDF-9E90-32F2F572AE2E}"/>
                </a:ext>
              </a:extLst>
            </p:cNvPr>
            <p:cNvSpPr/>
            <p:nvPr/>
          </p:nvSpPr>
          <p:spPr>
            <a:xfrm>
              <a:off x="17231693" y="812584"/>
              <a:ext cx="440055" cy="311785"/>
            </a:xfrm>
            <a:custGeom>
              <a:avLst/>
              <a:gdLst/>
              <a:ahLst/>
              <a:cxnLst/>
              <a:rect l="l" t="t" r="r" b="b"/>
              <a:pathLst>
                <a:path w="440055" h="311784">
                  <a:moveTo>
                    <a:pt x="63411" y="8261"/>
                  </a:moveTo>
                  <a:lnTo>
                    <a:pt x="0" y="8261"/>
                  </a:lnTo>
                  <a:lnTo>
                    <a:pt x="0" y="311592"/>
                  </a:lnTo>
                  <a:lnTo>
                    <a:pt x="66929" y="311592"/>
                  </a:lnTo>
                  <a:lnTo>
                    <a:pt x="66929" y="131451"/>
                  </a:lnTo>
                  <a:lnTo>
                    <a:pt x="68179" y="114383"/>
                  </a:lnTo>
                  <a:lnTo>
                    <a:pt x="86855" y="73369"/>
                  </a:lnTo>
                  <a:lnTo>
                    <a:pt x="119960" y="54099"/>
                  </a:lnTo>
                  <a:lnTo>
                    <a:pt x="133210" y="52815"/>
                  </a:lnTo>
                  <a:lnTo>
                    <a:pt x="430921" y="52815"/>
                  </a:lnTo>
                  <a:lnTo>
                    <a:pt x="429524" y="50469"/>
                  </a:lnTo>
                  <a:lnTo>
                    <a:pt x="63411" y="50469"/>
                  </a:lnTo>
                  <a:lnTo>
                    <a:pt x="63411" y="8261"/>
                  </a:lnTo>
                  <a:close/>
                </a:path>
                <a:path w="440055" h="311784">
                  <a:moveTo>
                    <a:pt x="318032" y="52815"/>
                  </a:moveTo>
                  <a:lnTo>
                    <a:pt x="133210" y="52815"/>
                  </a:lnTo>
                  <a:lnTo>
                    <a:pt x="146814" y="53804"/>
                  </a:lnTo>
                  <a:lnTo>
                    <a:pt x="158273" y="56774"/>
                  </a:lnTo>
                  <a:lnTo>
                    <a:pt x="183638" y="88325"/>
                  </a:lnTo>
                  <a:lnTo>
                    <a:pt x="186570" y="311592"/>
                  </a:lnTo>
                  <a:lnTo>
                    <a:pt x="253479" y="311592"/>
                  </a:lnTo>
                  <a:lnTo>
                    <a:pt x="253479" y="133817"/>
                  </a:lnTo>
                  <a:lnTo>
                    <a:pt x="257509" y="98376"/>
                  </a:lnTo>
                  <a:lnTo>
                    <a:pt x="269605" y="73063"/>
                  </a:lnTo>
                  <a:lnTo>
                    <a:pt x="289777" y="57876"/>
                  </a:lnTo>
                  <a:lnTo>
                    <a:pt x="318032" y="52815"/>
                  </a:lnTo>
                  <a:close/>
                </a:path>
                <a:path w="440055" h="311784">
                  <a:moveTo>
                    <a:pt x="430921" y="52815"/>
                  </a:moveTo>
                  <a:lnTo>
                    <a:pt x="318032" y="52815"/>
                  </a:lnTo>
                  <a:lnTo>
                    <a:pt x="334381" y="54208"/>
                  </a:lnTo>
                  <a:lnTo>
                    <a:pt x="347653" y="58388"/>
                  </a:lnTo>
                  <a:lnTo>
                    <a:pt x="371098" y="97872"/>
                  </a:lnTo>
                  <a:lnTo>
                    <a:pt x="373130" y="311592"/>
                  </a:lnTo>
                  <a:lnTo>
                    <a:pt x="440018" y="311592"/>
                  </a:lnTo>
                  <a:lnTo>
                    <a:pt x="439919" y="101456"/>
                  </a:lnTo>
                  <a:lnTo>
                    <a:pt x="433681" y="57448"/>
                  </a:lnTo>
                  <a:lnTo>
                    <a:pt x="430921" y="52815"/>
                  </a:lnTo>
                  <a:close/>
                </a:path>
                <a:path w="440055" h="311784">
                  <a:moveTo>
                    <a:pt x="158382" y="0"/>
                  </a:moveTo>
                  <a:lnTo>
                    <a:pt x="130561" y="3151"/>
                  </a:lnTo>
                  <a:lnTo>
                    <a:pt x="105749" y="12610"/>
                  </a:lnTo>
                  <a:lnTo>
                    <a:pt x="83927" y="28381"/>
                  </a:lnTo>
                  <a:lnTo>
                    <a:pt x="65076" y="50469"/>
                  </a:lnTo>
                  <a:lnTo>
                    <a:pt x="243489" y="50469"/>
                  </a:lnTo>
                  <a:lnTo>
                    <a:pt x="230691" y="28381"/>
                  </a:lnTo>
                  <a:lnTo>
                    <a:pt x="212240" y="12610"/>
                  </a:lnTo>
                  <a:lnTo>
                    <a:pt x="188138" y="3151"/>
                  </a:lnTo>
                  <a:lnTo>
                    <a:pt x="158382" y="0"/>
                  </a:lnTo>
                  <a:close/>
                </a:path>
                <a:path w="440055" h="311784">
                  <a:moveTo>
                    <a:pt x="338523" y="0"/>
                  </a:moveTo>
                  <a:lnTo>
                    <a:pt x="310809" y="3151"/>
                  </a:lnTo>
                  <a:lnTo>
                    <a:pt x="285733" y="12610"/>
                  </a:lnTo>
                  <a:lnTo>
                    <a:pt x="263293" y="28381"/>
                  </a:lnTo>
                  <a:lnTo>
                    <a:pt x="243489" y="50469"/>
                  </a:lnTo>
                  <a:lnTo>
                    <a:pt x="429524" y="50469"/>
                  </a:lnTo>
                  <a:lnTo>
                    <a:pt x="414664" y="25526"/>
                  </a:lnTo>
                  <a:lnTo>
                    <a:pt x="382949" y="6380"/>
                  </a:lnTo>
                  <a:lnTo>
                    <a:pt x="338523" y="0"/>
                  </a:lnTo>
                  <a:close/>
                </a:path>
              </a:pathLst>
            </a:custGeom>
            <a:solidFill>
              <a:srgbClr val="FFFFFF"/>
            </a:solidFill>
          </p:spPr>
          <p:txBody>
            <a:bodyPr wrap="square" lIns="0" tIns="0" rIns="0" bIns="0" rtlCol="0"/>
            <a:lstStyle/>
            <a:p>
              <a:endParaRPr dirty="0"/>
            </a:p>
          </p:txBody>
        </p:sp>
        <p:sp>
          <p:nvSpPr>
            <p:cNvPr id="63" name="object 36">
              <a:extLst>
                <a:ext uri="{FF2B5EF4-FFF2-40B4-BE49-F238E27FC236}">
                  <a16:creationId xmlns:a16="http://schemas.microsoft.com/office/drawing/2014/main" xmlns="" id="{4F8D188D-29C9-4038-80C9-1A4813A43E25}"/>
                </a:ext>
              </a:extLst>
            </p:cNvPr>
            <p:cNvSpPr/>
            <p:nvPr/>
          </p:nvSpPr>
          <p:spPr>
            <a:xfrm>
              <a:off x="17744051" y="820846"/>
              <a:ext cx="0" cy="303530"/>
            </a:xfrm>
            <a:custGeom>
              <a:avLst/>
              <a:gdLst/>
              <a:ahLst/>
              <a:cxnLst/>
              <a:rect l="l" t="t" r="r" b="b"/>
              <a:pathLst>
                <a:path h="303530">
                  <a:moveTo>
                    <a:pt x="0" y="0"/>
                  </a:moveTo>
                  <a:lnTo>
                    <a:pt x="0" y="303331"/>
                  </a:lnTo>
                </a:path>
              </a:pathLst>
            </a:custGeom>
            <a:ln w="66835">
              <a:solidFill>
                <a:srgbClr val="FFFFFF"/>
              </a:solidFill>
            </a:ln>
          </p:spPr>
          <p:txBody>
            <a:bodyPr wrap="square" lIns="0" tIns="0" rIns="0" bIns="0" rtlCol="0"/>
            <a:lstStyle/>
            <a:p>
              <a:endParaRPr dirty="0"/>
            </a:p>
          </p:txBody>
        </p:sp>
        <p:sp>
          <p:nvSpPr>
            <p:cNvPr id="64" name="object 37">
              <a:extLst>
                <a:ext uri="{FF2B5EF4-FFF2-40B4-BE49-F238E27FC236}">
                  <a16:creationId xmlns:a16="http://schemas.microsoft.com/office/drawing/2014/main" xmlns="" id="{D7FB8564-C672-465E-8DF8-DBCC06374775}"/>
                </a:ext>
              </a:extLst>
            </p:cNvPr>
            <p:cNvSpPr/>
            <p:nvPr/>
          </p:nvSpPr>
          <p:spPr>
            <a:xfrm>
              <a:off x="17710633" y="705258"/>
              <a:ext cx="67310" cy="63500"/>
            </a:xfrm>
            <a:custGeom>
              <a:avLst/>
              <a:gdLst/>
              <a:ahLst/>
              <a:cxnLst/>
              <a:rect l="l" t="t" r="r" b="b"/>
              <a:pathLst>
                <a:path w="67309" h="63500">
                  <a:moveTo>
                    <a:pt x="66835" y="0"/>
                  </a:moveTo>
                  <a:lnTo>
                    <a:pt x="0" y="0"/>
                  </a:lnTo>
                  <a:lnTo>
                    <a:pt x="0" y="63359"/>
                  </a:lnTo>
                  <a:lnTo>
                    <a:pt x="66835" y="63359"/>
                  </a:lnTo>
                  <a:lnTo>
                    <a:pt x="66835" y="0"/>
                  </a:lnTo>
                  <a:close/>
                </a:path>
              </a:pathLst>
            </a:custGeom>
            <a:solidFill>
              <a:srgbClr val="FFFFFF"/>
            </a:solidFill>
          </p:spPr>
          <p:txBody>
            <a:bodyPr wrap="square" lIns="0" tIns="0" rIns="0" bIns="0" rtlCol="0"/>
            <a:lstStyle/>
            <a:p>
              <a:endParaRPr dirty="0"/>
            </a:p>
          </p:txBody>
        </p:sp>
        <p:sp>
          <p:nvSpPr>
            <p:cNvPr id="65" name="object 38">
              <a:extLst>
                <a:ext uri="{FF2B5EF4-FFF2-40B4-BE49-F238E27FC236}">
                  <a16:creationId xmlns:a16="http://schemas.microsoft.com/office/drawing/2014/main" xmlns="" id="{833B2151-33BA-452B-AC40-7F319B2FCE63}"/>
                </a:ext>
              </a:extLst>
            </p:cNvPr>
            <p:cNvSpPr/>
            <p:nvPr/>
          </p:nvSpPr>
          <p:spPr>
            <a:xfrm>
              <a:off x="17802525" y="812584"/>
              <a:ext cx="270510" cy="320040"/>
            </a:xfrm>
            <a:custGeom>
              <a:avLst/>
              <a:gdLst/>
              <a:ahLst/>
              <a:cxnLst/>
              <a:rect l="l" t="t" r="r" b="b"/>
              <a:pathLst>
                <a:path w="270509" h="320040">
                  <a:moveTo>
                    <a:pt x="66898" y="214213"/>
                  </a:moveTo>
                  <a:lnTo>
                    <a:pt x="0" y="214213"/>
                  </a:lnTo>
                  <a:lnTo>
                    <a:pt x="2898" y="238545"/>
                  </a:lnTo>
                  <a:lnTo>
                    <a:pt x="22556" y="278429"/>
                  </a:lnTo>
                  <a:lnTo>
                    <a:pt x="58464" y="305287"/>
                  </a:lnTo>
                  <a:lnTo>
                    <a:pt x="106000" y="318198"/>
                  </a:lnTo>
                  <a:lnTo>
                    <a:pt x="134404" y="319812"/>
                  </a:lnTo>
                  <a:lnTo>
                    <a:pt x="160583" y="318417"/>
                  </a:lnTo>
                  <a:lnTo>
                    <a:pt x="206353" y="307249"/>
                  </a:lnTo>
                  <a:lnTo>
                    <a:pt x="245160" y="282815"/>
                  </a:lnTo>
                  <a:lnTo>
                    <a:pt x="257537" y="266965"/>
                  </a:lnTo>
                  <a:lnTo>
                    <a:pt x="135577" y="266965"/>
                  </a:lnTo>
                  <a:lnTo>
                    <a:pt x="107497" y="263670"/>
                  </a:lnTo>
                  <a:lnTo>
                    <a:pt x="86701" y="253782"/>
                  </a:lnTo>
                  <a:lnTo>
                    <a:pt x="73173" y="237298"/>
                  </a:lnTo>
                  <a:lnTo>
                    <a:pt x="66898" y="214213"/>
                  </a:lnTo>
                  <a:close/>
                </a:path>
                <a:path w="270509" h="320040">
                  <a:moveTo>
                    <a:pt x="133210" y="0"/>
                  </a:moveTo>
                  <a:lnTo>
                    <a:pt x="87291" y="4697"/>
                  </a:lnTo>
                  <a:lnTo>
                    <a:pt x="49296" y="18795"/>
                  </a:lnTo>
                  <a:lnTo>
                    <a:pt x="17144" y="47261"/>
                  </a:lnTo>
                  <a:lnTo>
                    <a:pt x="6439" y="86887"/>
                  </a:lnTo>
                  <a:lnTo>
                    <a:pt x="8349" y="106492"/>
                  </a:lnTo>
                  <a:lnTo>
                    <a:pt x="36983" y="150791"/>
                  </a:lnTo>
                  <a:lnTo>
                    <a:pt x="82539" y="171273"/>
                  </a:lnTo>
                  <a:lnTo>
                    <a:pt x="151234" y="187800"/>
                  </a:lnTo>
                  <a:lnTo>
                    <a:pt x="164684" y="191175"/>
                  </a:lnTo>
                  <a:lnTo>
                    <a:pt x="200610" y="216372"/>
                  </a:lnTo>
                  <a:lnTo>
                    <a:pt x="203030" y="227082"/>
                  </a:lnTo>
                  <a:lnTo>
                    <a:pt x="199452" y="244542"/>
                  </a:lnTo>
                  <a:lnTo>
                    <a:pt x="187012" y="257005"/>
                  </a:lnTo>
                  <a:lnTo>
                    <a:pt x="165718" y="264476"/>
                  </a:lnTo>
                  <a:lnTo>
                    <a:pt x="135577" y="266965"/>
                  </a:lnTo>
                  <a:lnTo>
                    <a:pt x="257537" y="266965"/>
                  </a:lnTo>
                  <a:lnTo>
                    <a:pt x="258900" y="265219"/>
                  </a:lnTo>
                  <a:lnTo>
                    <a:pt x="267147" y="244682"/>
                  </a:lnTo>
                  <a:lnTo>
                    <a:pt x="269897" y="221207"/>
                  </a:lnTo>
                  <a:lnTo>
                    <a:pt x="267988" y="202117"/>
                  </a:lnTo>
                  <a:lnTo>
                    <a:pt x="239395" y="158466"/>
                  </a:lnTo>
                  <a:lnTo>
                    <a:pt x="193285" y="138211"/>
                  </a:lnTo>
                  <a:lnTo>
                    <a:pt x="145927" y="127024"/>
                  </a:lnTo>
                  <a:lnTo>
                    <a:pt x="126027" y="122497"/>
                  </a:lnTo>
                  <a:lnTo>
                    <a:pt x="81107" y="102983"/>
                  </a:lnTo>
                  <a:lnTo>
                    <a:pt x="73338" y="83934"/>
                  </a:lnTo>
                  <a:lnTo>
                    <a:pt x="76790" y="70329"/>
                  </a:lnTo>
                  <a:lnTo>
                    <a:pt x="87142" y="60610"/>
                  </a:lnTo>
                  <a:lnTo>
                    <a:pt x="104388" y="54779"/>
                  </a:lnTo>
                  <a:lnTo>
                    <a:pt x="128519" y="52836"/>
                  </a:lnTo>
                  <a:lnTo>
                    <a:pt x="247309" y="52836"/>
                  </a:lnTo>
                  <a:lnTo>
                    <a:pt x="246597" y="51236"/>
                  </a:lnTo>
                  <a:lnTo>
                    <a:pt x="217082" y="21161"/>
                  </a:lnTo>
                  <a:lnTo>
                    <a:pt x="179701" y="5287"/>
                  </a:lnTo>
                  <a:lnTo>
                    <a:pt x="157597" y="1321"/>
                  </a:lnTo>
                  <a:lnTo>
                    <a:pt x="133210" y="0"/>
                  </a:lnTo>
                  <a:close/>
                </a:path>
                <a:path w="270509" h="320040">
                  <a:moveTo>
                    <a:pt x="247309" y="52836"/>
                  </a:moveTo>
                  <a:lnTo>
                    <a:pt x="128519" y="52836"/>
                  </a:lnTo>
                  <a:lnTo>
                    <a:pt x="152368" y="55366"/>
                  </a:lnTo>
                  <a:lnTo>
                    <a:pt x="170589" y="62954"/>
                  </a:lnTo>
                  <a:lnTo>
                    <a:pt x="183174" y="75598"/>
                  </a:lnTo>
                  <a:lnTo>
                    <a:pt x="190119" y="93295"/>
                  </a:lnTo>
                  <a:lnTo>
                    <a:pt x="259950" y="93295"/>
                  </a:lnTo>
                  <a:lnTo>
                    <a:pt x="255301" y="70777"/>
                  </a:lnTo>
                  <a:lnTo>
                    <a:pt x="247309" y="52836"/>
                  </a:lnTo>
                  <a:close/>
                </a:path>
              </a:pathLst>
            </a:custGeom>
            <a:solidFill>
              <a:srgbClr val="FFFFFF"/>
            </a:solidFill>
          </p:spPr>
          <p:txBody>
            <a:bodyPr wrap="square" lIns="0" tIns="0" rIns="0" bIns="0" rtlCol="0"/>
            <a:lstStyle/>
            <a:p>
              <a:endParaRPr dirty="0"/>
            </a:p>
          </p:txBody>
        </p:sp>
        <p:sp>
          <p:nvSpPr>
            <p:cNvPr id="66" name="object 39">
              <a:extLst>
                <a:ext uri="{FF2B5EF4-FFF2-40B4-BE49-F238E27FC236}">
                  <a16:creationId xmlns:a16="http://schemas.microsoft.com/office/drawing/2014/main" xmlns="" id="{A28683C5-6F16-451C-A3E9-C29D4FEB8685}"/>
                </a:ext>
              </a:extLst>
            </p:cNvPr>
            <p:cNvSpPr/>
            <p:nvPr/>
          </p:nvSpPr>
          <p:spPr>
            <a:xfrm>
              <a:off x="18093277" y="812006"/>
              <a:ext cx="304165" cy="321310"/>
            </a:xfrm>
            <a:custGeom>
              <a:avLst/>
              <a:gdLst/>
              <a:ahLst/>
              <a:cxnLst/>
              <a:rect l="l" t="t" r="r" b="b"/>
              <a:pathLst>
                <a:path w="304165" h="321309">
                  <a:moveTo>
                    <a:pt x="263545" y="52825"/>
                  </a:moveTo>
                  <a:lnTo>
                    <a:pt x="145524" y="52825"/>
                  </a:lnTo>
                  <a:lnTo>
                    <a:pt x="172994" y="55429"/>
                  </a:lnTo>
                  <a:lnTo>
                    <a:pt x="192632" y="63240"/>
                  </a:lnTo>
                  <a:lnTo>
                    <a:pt x="204426" y="76259"/>
                  </a:lnTo>
                  <a:lnTo>
                    <a:pt x="208360" y="94489"/>
                  </a:lnTo>
                  <a:lnTo>
                    <a:pt x="206661" y="105994"/>
                  </a:lnTo>
                  <a:lnTo>
                    <a:pt x="169308" y="129696"/>
                  </a:lnTo>
                  <a:lnTo>
                    <a:pt x="140770" y="133471"/>
                  </a:lnTo>
                  <a:lnTo>
                    <a:pt x="131286" y="134823"/>
                  </a:lnTo>
                  <a:lnTo>
                    <a:pt x="123494" y="136104"/>
                  </a:lnTo>
                  <a:lnTo>
                    <a:pt x="117399" y="137346"/>
                  </a:lnTo>
                  <a:lnTo>
                    <a:pt x="91710" y="141059"/>
                  </a:lnTo>
                  <a:lnTo>
                    <a:pt x="51798" y="151636"/>
                  </a:lnTo>
                  <a:lnTo>
                    <a:pt x="9391" y="188203"/>
                  </a:lnTo>
                  <a:lnTo>
                    <a:pt x="0" y="231783"/>
                  </a:lnTo>
                  <a:lnTo>
                    <a:pt x="1980" y="252023"/>
                  </a:lnTo>
                  <a:lnTo>
                    <a:pt x="31674" y="298661"/>
                  </a:lnTo>
                  <a:lnTo>
                    <a:pt x="83403" y="319552"/>
                  </a:lnTo>
                  <a:lnTo>
                    <a:pt x="104457" y="320943"/>
                  </a:lnTo>
                  <a:lnTo>
                    <a:pt x="136331" y="318635"/>
                  </a:lnTo>
                  <a:lnTo>
                    <a:pt x="164463" y="311707"/>
                  </a:lnTo>
                  <a:lnTo>
                    <a:pt x="188853" y="300154"/>
                  </a:lnTo>
                  <a:lnTo>
                    <a:pt x="209501" y="283970"/>
                  </a:lnTo>
                  <a:lnTo>
                    <a:pt x="303948" y="283970"/>
                  </a:lnTo>
                  <a:lnTo>
                    <a:pt x="303948" y="268148"/>
                  </a:lnTo>
                  <a:lnTo>
                    <a:pt x="129106" y="268148"/>
                  </a:lnTo>
                  <a:lnTo>
                    <a:pt x="118032" y="267633"/>
                  </a:lnTo>
                  <a:lnTo>
                    <a:pt x="79435" y="254046"/>
                  </a:lnTo>
                  <a:lnTo>
                    <a:pt x="66898" y="228830"/>
                  </a:lnTo>
                  <a:lnTo>
                    <a:pt x="70349" y="210066"/>
                  </a:lnTo>
                  <a:lnTo>
                    <a:pt x="80695" y="195412"/>
                  </a:lnTo>
                  <a:lnTo>
                    <a:pt x="97948" y="184853"/>
                  </a:lnTo>
                  <a:lnTo>
                    <a:pt x="122111" y="178392"/>
                  </a:lnTo>
                  <a:lnTo>
                    <a:pt x="149185" y="175133"/>
                  </a:lnTo>
                  <a:lnTo>
                    <a:pt x="171901" y="171205"/>
                  </a:lnTo>
                  <a:lnTo>
                    <a:pt x="190238" y="166620"/>
                  </a:lnTo>
                  <a:lnTo>
                    <a:pt x="204171" y="161387"/>
                  </a:lnTo>
                  <a:lnTo>
                    <a:pt x="271677" y="161387"/>
                  </a:lnTo>
                  <a:lnTo>
                    <a:pt x="271677" y="88594"/>
                  </a:lnTo>
                  <a:lnTo>
                    <a:pt x="269257" y="67380"/>
                  </a:lnTo>
                  <a:lnTo>
                    <a:pt x="263545" y="52825"/>
                  </a:lnTo>
                  <a:close/>
                </a:path>
                <a:path w="304165" h="321309">
                  <a:moveTo>
                    <a:pt x="303948" y="283970"/>
                  </a:moveTo>
                  <a:lnTo>
                    <a:pt x="209501" y="283970"/>
                  </a:lnTo>
                  <a:lnTo>
                    <a:pt x="215381" y="300154"/>
                  </a:lnTo>
                  <a:lnTo>
                    <a:pt x="226042" y="311707"/>
                  </a:lnTo>
                  <a:lnTo>
                    <a:pt x="241474" y="318635"/>
                  </a:lnTo>
                  <a:lnTo>
                    <a:pt x="261667" y="320943"/>
                  </a:lnTo>
                  <a:lnTo>
                    <a:pt x="272025" y="320464"/>
                  </a:lnTo>
                  <a:lnTo>
                    <a:pt x="282533" y="319028"/>
                  </a:lnTo>
                  <a:lnTo>
                    <a:pt x="293178" y="316636"/>
                  </a:lnTo>
                  <a:lnTo>
                    <a:pt x="303948" y="313288"/>
                  </a:lnTo>
                  <a:lnTo>
                    <a:pt x="303948" y="283970"/>
                  </a:lnTo>
                  <a:close/>
                </a:path>
                <a:path w="304165" h="321309">
                  <a:moveTo>
                    <a:pt x="271677" y="161387"/>
                  </a:moveTo>
                  <a:lnTo>
                    <a:pt x="204171" y="161387"/>
                  </a:lnTo>
                  <a:lnTo>
                    <a:pt x="204171" y="210071"/>
                  </a:lnTo>
                  <a:lnTo>
                    <a:pt x="202524" y="223687"/>
                  </a:lnTo>
                  <a:lnTo>
                    <a:pt x="177795" y="255238"/>
                  </a:lnTo>
                  <a:lnTo>
                    <a:pt x="129106" y="268148"/>
                  </a:lnTo>
                  <a:lnTo>
                    <a:pt x="281258" y="268148"/>
                  </a:lnTo>
                  <a:lnTo>
                    <a:pt x="276986" y="266368"/>
                  </a:lnTo>
                  <a:lnTo>
                    <a:pt x="274609" y="262882"/>
                  </a:lnTo>
                  <a:lnTo>
                    <a:pt x="272651" y="259342"/>
                  </a:lnTo>
                  <a:lnTo>
                    <a:pt x="271771" y="254046"/>
                  </a:lnTo>
                  <a:lnTo>
                    <a:pt x="271677" y="161387"/>
                  </a:lnTo>
                  <a:close/>
                </a:path>
                <a:path w="304165" h="321309">
                  <a:moveTo>
                    <a:pt x="303948" y="266955"/>
                  </a:moveTo>
                  <a:lnTo>
                    <a:pt x="299257" y="267771"/>
                  </a:lnTo>
                  <a:lnTo>
                    <a:pt x="296127" y="268148"/>
                  </a:lnTo>
                  <a:lnTo>
                    <a:pt x="303948" y="268148"/>
                  </a:lnTo>
                  <a:lnTo>
                    <a:pt x="303948" y="266955"/>
                  </a:lnTo>
                  <a:close/>
                </a:path>
                <a:path w="304165" h="321309">
                  <a:moveTo>
                    <a:pt x="149660" y="0"/>
                  </a:moveTo>
                  <a:lnTo>
                    <a:pt x="97457" y="5294"/>
                  </a:lnTo>
                  <a:lnTo>
                    <a:pt x="57003" y="21151"/>
                  </a:lnTo>
                  <a:lnTo>
                    <a:pt x="24312" y="54127"/>
                  </a:lnTo>
                  <a:lnTo>
                    <a:pt x="11120" y="101515"/>
                  </a:lnTo>
                  <a:lnTo>
                    <a:pt x="78049" y="101515"/>
                  </a:lnTo>
                  <a:lnTo>
                    <a:pt x="84026" y="80209"/>
                  </a:lnTo>
                  <a:lnTo>
                    <a:pt x="97262" y="64994"/>
                  </a:lnTo>
                  <a:lnTo>
                    <a:pt x="117760" y="55867"/>
                  </a:lnTo>
                  <a:lnTo>
                    <a:pt x="145524" y="52825"/>
                  </a:lnTo>
                  <a:lnTo>
                    <a:pt x="263545" y="52825"/>
                  </a:lnTo>
                  <a:lnTo>
                    <a:pt x="261995" y="48875"/>
                  </a:lnTo>
                  <a:lnTo>
                    <a:pt x="232956" y="19978"/>
                  </a:lnTo>
                  <a:lnTo>
                    <a:pt x="195686" y="4990"/>
                  </a:lnTo>
                  <a:lnTo>
                    <a:pt x="173761" y="1247"/>
                  </a:lnTo>
                  <a:lnTo>
                    <a:pt x="149660" y="0"/>
                  </a:lnTo>
                  <a:close/>
                </a:path>
              </a:pathLst>
            </a:custGeom>
            <a:solidFill>
              <a:srgbClr val="FFFFFF"/>
            </a:solidFill>
          </p:spPr>
          <p:txBody>
            <a:bodyPr wrap="square" lIns="0" tIns="0" rIns="0" bIns="0" rtlCol="0"/>
            <a:lstStyle/>
            <a:p>
              <a:endParaRPr dirty="0"/>
            </a:p>
          </p:txBody>
        </p:sp>
        <p:sp>
          <p:nvSpPr>
            <p:cNvPr id="67" name="object 40">
              <a:extLst>
                <a:ext uri="{FF2B5EF4-FFF2-40B4-BE49-F238E27FC236}">
                  <a16:creationId xmlns:a16="http://schemas.microsoft.com/office/drawing/2014/main" xmlns="" id="{1E5BA19A-5A14-4A17-AA4D-D9A3EDEF000E}"/>
                </a:ext>
              </a:extLst>
            </p:cNvPr>
            <p:cNvSpPr/>
            <p:nvPr/>
          </p:nvSpPr>
          <p:spPr>
            <a:xfrm>
              <a:off x="18415209" y="812584"/>
              <a:ext cx="266700" cy="311785"/>
            </a:xfrm>
            <a:custGeom>
              <a:avLst/>
              <a:gdLst/>
              <a:ahLst/>
              <a:cxnLst/>
              <a:rect l="l" t="t" r="r" b="b"/>
              <a:pathLst>
                <a:path w="266700" h="311784">
                  <a:moveTo>
                    <a:pt x="63380" y="8261"/>
                  </a:moveTo>
                  <a:lnTo>
                    <a:pt x="0" y="8261"/>
                  </a:lnTo>
                  <a:lnTo>
                    <a:pt x="0" y="311592"/>
                  </a:lnTo>
                  <a:lnTo>
                    <a:pt x="66867" y="311592"/>
                  </a:lnTo>
                  <a:lnTo>
                    <a:pt x="66867" y="132655"/>
                  </a:lnTo>
                  <a:lnTo>
                    <a:pt x="68114" y="116326"/>
                  </a:lnTo>
                  <a:lnTo>
                    <a:pt x="86866" y="75704"/>
                  </a:lnTo>
                  <a:lnTo>
                    <a:pt x="124566" y="54246"/>
                  </a:lnTo>
                  <a:lnTo>
                    <a:pt x="127389" y="53987"/>
                  </a:lnTo>
                  <a:lnTo>
                    <a:pt x="64532" y="53987"/>
                  </a:lnTo>
                  <a:lnTo>
                    <a:pt x="63380" y="52815"/>
                  </a:lnTo>
                  <a:lnTo>
                    <a:pt x="63380" y="8261"/>
                  </a:lnTo>
                  <a:close/>
                </a:path>
                <a:path w="266700" h="311784">
                  <a:moveTo>
                    <a:pt x="256242" y="52815"/>
                  </a:moveTo>
                  <a:lnTo>
                    <a:pt x="140205" y="52815"/>
                  </a:lnTo>
                  <a:lnTo>
                    <a:pt x="165268" y="57069"/>
                  </a:lnTo>
                  <a:lnTo>
                    <a:pt x="183497" y="69832"/>
                  </a:lnTo>
                  <a:lnTo>
                    <a:pt x="194901" y="91105"/>
                  </a:lnTo>
                  <a:lnTo>
                    <a:pt x="199491" y="120886"/>
                  </a:lnTo>
                  <a:lnTo>
                    <a:pt x="199491" y="311592"/>
                  </a:lnTo>
                  <a:lnTo>
                    <a:pt x="266410" y="311592"/>
                  </a:lnTo>
                  <a:lnTo>
                    <a:pt x="266410" y="103284"/>
                  </a:lnTo>
                  <a:lnTo>
                    <a:pt x="264607" y="79532"/>
                  </a:lnTo>
                  <a:lnTo>
                    <a:pt x="259201" y="58699"/>
                  </a:lnTo>
                  <a:lnTo>
                    <a:pt x="256242" y="52815"/>
                  </a:lnTo>
                  <a:close/>
                </a:path>
                <a:path w="266700" h="311784">
                  <a:moveTo>
                    <a:pt x="159031" y="0"/>
                  </a:moveTo>
                  <a:lnTo>
                    <a:pt x="129998" y="3380"/>
                  </a:lnTo>
                  <a:lnTo>
                    <a:pt x="104564" y="13513"/>
                  </a:lnTo>
                  <a:lnTo>
                    <a:pt x="82740" y="30387"/>
                  </a:lnTo>
                  <a:lnTo>
                    <a:pt x="64532" y="53987"/>
                  </a:lnTo>
                  <a:lnTo>
                    <a:pt x="127389" y="53987"/>
                  </a:lnTo>
                  <a:lnTo>
                    <a:pt x="140205" y="52815"/>
                  </a:lnTo>
                  <a:lnTo>
                    <a:pt x="256242" y="52815"/>
                  </a:lnTo>
                  <a:lnTo>
                    <a:pt x="222163" y="14568"/>
                  </a:lnTo>
                  <a:lnTo>
                    <a:pt x="182854" y="1627"/>
                  </a:lnTo>
                  <a:lnTo>
                    <a:pt x="159031" y="0"/>
                  </a:lnTo>
                  <a:close/>
                </a:path>
              </a:pathLst>
            </a:custGeom>
            <a:solidFill>
              <a:srgbClr val="FFFFFF"/>
            </a:solidFill>
          </p:spPr>
          <p:txBody>
            <a:bodyPr wrap="square" lIns="0" tIns="0" rIns="0" bIns="0" rtlCol="0"/>
            <a:lstStyle/>
            <a:p>
              <a:endParaRPr dirty="0"/>
            </a:p>
          </p:txBody>
        </p:sp>
        <p:sp>
          <p:nvSpPr>
            <p:cNvPr id="68" name="object 41">
              <a:extLst>
                <a:ext uri="{FF2B5EF4-FFF2-40B4-BE49-F238E27FC236}">
                  <a16:creationId xmlns:a16="http://schemas.microsoft.com/office/drawing/2014/main" xmlns="" id="{F525A1C8-8C17-4E61-BF65-88AB7F7D1288}"/>
                </a:ext>
              </a:extLst>
            </p:cNvPr>
            <p:cNvSpPr/>
            <p:nvPr/>
          </p:nvSpPr>
          <p:spPr>
            <a:xfrm>
              <a:off x="18701500" y="812006"/>
              <a:ext cx="304165" cy="321310"/>
            </a:xfrm>
            <a:custGeom>
              <a:avLst/>
              <a:gdLst/>
              <a:ahLst/>
              <a:cxnLst/>
              <a:rect l="l" t="t" r="r" b="b"/>
              <a:pathLst>
                <a:path w="304165" h="321309">
                  <a:moveTo>
                    <a:pt x="263553" y="52825"/>
                  </a:moveTo>
                  <a:lnTo>
                    <a:pt x="145534" y="52825"/>
                  </a:lnTo>
                  <a:lnTo>
                    <a:pt x="172981" y="55429"/>
                  </a:lnTo>
                  <a:lnTo>
                    <a:pt x="192600" y="63240"/>
                  </a:lnTo>
                  <a:lnTo>
                    <a:pt x="204379" y="76259"/>
                  </a:lnTo>
                  <a:lnTo>
                    <a:pt x="208307" y="94489"/>
                  </a:lnTo>
                  <a:lnTo>
                    <a:pt x="206617" y="105994"/>
                  </a:lnTo>
                  <a:lnTo>
                    <a:pt x="169293" y="129696"/>
                  </a:lnTo>
                  <a:lnTo>
                    <a:pt x="140783" y="133471"/>
                  </a:lnTo>
                  <a:lnTo>
                    <a:pt x="131276" y="134823"/>
                  </a:lnTo>
                  <a:lnTo>
                    <a:pt x="123452" y="136104"/>
                  </a:lnTo>
                  <a:lnTo>
                    <a:pt x="117315" y="137346"/>
                  </a:lnTo>
                  <a:lnTo>
                    <a:pt x="91668" y="141059"/>
                  </a:lnTo>
                  <a:lnTo>
                    <a:pt x="51779" y="151636"/>
                  </a:lnTo>
                  <a:lnTo>
                    <a:pt x="9384" y="188203"/>
                  </a:lnTo>
                  <a:lnTo>
                    <a:pt x="0" y="231783"/>
                  </a:lnTo>
                  <a:lnTo>
                    <a:pt x="1973" y="252023"/>
                  </a:lnTo>
                  <a:lnTo>
                    <a:pt x="31684" y="298661"/>
                  </a:lnTo>
                  <a:lnTo>
                    <a:pt x="83405" y="319552"/>
                  </a:lnTo>
                  <a:lnTo>
                    <a:pt x="104457" y="320943"/>
                  </a:lnTo>
                  <a:lnTo>
                    <a:pt x="136301" y="318635"/>
                  </a:lnTo>
                  <a:lnTo>
                    <a:pt x="164420" y="311707"/>
                  </a:lnTo>
                  <a:lnTo>
                    <a:pt x="188810" y="300154"/>
                  </a:lnTo>
                  <a:lnTo>
                    <a:pt x="209470" y="283970"/>
                  </a:lnTo>
                  <a:lnTo>
                    <a:pt x="303917" y="283970"/>
                  </a:lnTo>
                  <a:lnTo>
                    <a:pt x="303917" y="268148"/>
                  </a:lnTo>
                  <a:lnTo>
                    <a:pt x="129085" y="268148"/>
                  </a:lnTo>
                  <a:lnTo>
                    <a:pt x="117993" y="267633"/>
                  </a:lnTo>
                  <a:lnTo>
                    <a:pt x="79426" y="254046"/>
                  </a:lnTo>
                  <a:lnTo>
                    <a:pt x="66929" y="228830"/>
                  </a:lnTo>
                  <a:lnTo>
                    <a:pt x="70370" y="210066"/>
                  </a:lnTo>
                  <a:lnTo>
                    <a:pt x="80691" y="195412"/>
                  </a:lnTo>
                  <a:lnTo>
                    <a:pt x="97913" y="184853"/>
                  </a:lnTo>
                  <a:lnTo>
                    <a:pt x="122048" y="178392"/>
                  </a:lnTo>
                  <a:lnTo>
                    <a:pt x="149159" y="175133"/>
                  </a:lnTo>
                  <a:lnTo>
                    <a:pt x="171901" y="171205"/>
                  </a:lnTo>
                  <a:lnTo>
                    <a:pt x="190263" y="166620"/>
                  </a:lnTo>
                  <a:lnTo>
                    <a:pt x="204234" y="161387"/>
                  </a:lnTo>
                  <a:lnTo>
                    <a:pt x="271709" y="161387"/>
                  </a:lnTo>
                  <a:lnTo>
                    <a:pt x="271709" y="88594"/>
                  </a:lnTo>
                  <a:lnTo>
                    <a:pt x="269280" y="67380"/>
                  </a:lnTo>
                  <a:lnTo>
                    <a:pt x="263553" y="52825"/>
                  </a:lnTo>
                  <a:close/>
                </a:path>
                <a:path w="304165" h="321309">
                  <a:moveTo>
                    <a:pt x="303917" y="283970"/>
                  </a:moveTo>
                  <a:lnTo>
                    <a:pt x="209470" y="283970"/>
                  </a:lnTo>
                  <a:lnTo>
                    <a:pt x="215391" y="300154"/>
                  </a:lnTo>
                  <a:lnTo>
                    <a:pt x="226070" y="311707"/>
                  </a:lnTo>
                  <a:lnTo>
                    <a:pt x="241506" y="318635"/>
                  </a:lnTo>
                  <a:lnTo>
                    <a:pt x="261698" y="320943"/>
                  </a:lnTo>
                  <a:lnTo>
                    <a:pt x="272031" y="320464"/>
                  </a:lnTo>
                  <a:lnTo>
                    <a:pt x="282513" y="319028"/>
                  </a:lnTo>
                  <a:lnTo>
                    <a:pt x="293143" y="316636"/>
                  </a:lnTo>
                  <a:lnTo>
                    <a:pt x="303917" y="313288"/>
                  </a:lnTo>
                  <a:lnTo>
                    <a:pt x="303917" y="283970"/>
                  </a:lnTo>
                  <a:close/>
                </a:path>
                <a:path w="304165" h="321309">
                  <a:moveTo>
                    <a:pt x="271709" y="161387"/>
                  </a:moveTo>
                  <a:lnTo>
                    <a:pt x="204234" y="161387"/>
                  </a:lnTo>
                  <a:lnTo>
                    <a:pt x="204234" y="210071"/>
                  </a:lnTo>
                  <a:lnTo>
                    <a:pt x="202576" y="223687"/>
                  </a:lnTo>
                  <a:lnTo>
                    <a:pt x="177732" y="255238"/>
                  </a:lnTo>
                  <a:lnTo>
                    <a:pt x="129085" y="268148"/>
                  </a:lnTo>
                  <a:lnTo>
                    <a:pt x="281289" y="268148"/>
                  </a:lnTo>
                  <a:lnTo>
                    <a:pt x="276923" y="266368"/>
                  </a:lnTo>
                  <a:lnTo>
                    <a:pt x="274588" y="262882"/>
                  </a:lnTo>
                  <a:lnTo>
                    <a:pt x="272651" y="259342"/>
                  </a:lnTo>
                  <a:lnTo>
                    <a:pt x="271800" y="254046"/>
                  </a:lnTo>
                  <a:lnTo>
                    <a:pt x="271709" y="161387"/>
                  </a:lnTo>
                  <a:close/>
                </a:path>
                <a:path w="304165" h="321309">
                  <a:moveTo>
                    <a:pt x="303917" y="266955"/>
                  </a:moveTo>
                  <a:lnTo>
                    <a:pt x="299205" y="267771"/>
                  </a:lnTo>
                  <a:lnTo>
                    <a:pt x="296158" y="268148"/>
                  </a:lnTo>
                  <a:lnTo>
                    <a:pt x="303917" y="268148"/>
                  </a:lnTo>
                  <a:lnTo>
                    <a:pt x="303917" y="266955"/>
                  </a:lnTo>
                  <a:close/>
                </a:path>
                <a:path w="304165" h="321309">
                  <a:moveTo>
                    <a:pt x="149628" y="0"/>
                  </a:moveTo>
                  <a:lnTo>
                    <a:pt x="97391" y="5294"/>
                  </a:lnTo>
                  <a:lnTo>
                    <a:pt x="56940" y="21151"/>
                  </a:lnTo>
                  <a:lnTo>
                    <a:pt x="24364" y="54127"/>
                  </a:lnTo>
                  <a:lnTo>
                    <a:pt x="11130" y="101515"/>
                  </a:lnTo>
                  <a:lnTo>
                    <a:pt x="78081" y="101515"/>
                  </a:lnTo>
                  <a:lnTo>
                    <a:pt x="84041" y="80209"/>
                  </a:lnTo>
                  <a:lnTo>
                    <a:pt x="97264" y="64994"/>
                  </a:lnTo>
                  <a:lnTo>
                    <a:pt x="117758" y="55867"/>
                  </a:lnTo>
                  <a:lnTo>
                    <a:pt x="145534" y="52825"/>
                  </a:lnTo>
                  <a:lnTo>
                    <a:pt x="263553" y="52825"/>
                  </a:lnTo>
                  <a:lnTo>
                    <a:pt x="261999" y="48875"/>
                  </a:lnTo>
                  <a:lnTo>
                    <a:pt x="232924" y="19978"/>
                  </a:lnTo>
                  <a:lnTo>
                    <a:pt x="195666" y="4990"/>
                  </a:lnTo>
                  <a:lnTo>
                    <a:pt x="173743" y="1247"/>
                  </a:lnTo>
                  <a:lnTo>
                    <a:pt x="149628" y="0"/>
                  </a:lnTo>
                  <a:close/>
                </a:path>
              </a:pathLst>
            </a:custGeom>
            <a:solidFill>
              <a:srgbClr val="FFFFFF"/>
            </a:solidFill>
          </p:spPr>
          <p:txBody>
            <a:bodyPr wrap="square" lIns="0" tIns="0" rIns="0" bIns="0" rtlCol="0"/>
            <a:lstStyle/>
            <a:p>
              <a:endParaRPr dirty="0"/>
            </a:p>
          </p:txBody>
        </p:sp>
        <p:sp>
          <p:nvSpPr>
            <p:cNvPr id="69" name="object 42">
              <a:extLst>
                <a:ext uri="{FF2B5EF4-FFF2-40B4-BE49-F238E27FC236}">
                  <a16:creationId xmlns:a16="http://schemas.microsoft.com/office/drawing/2014/main" xmlns="" id="{E33EA480-7C7C-4B17-95DF-291587B6100B}"/>
                </a:ext>
              </a:extLst>
            </p:cNvPr>
            <p:cNvSpPr/>
            <p:nvPr/>
          </p:nvSpPr>
          <p:spPr>
            <a:xfrm>
              <a:off x="19023440" y="812584"/>
              <a:ext cx="177800" cy="311785"/>
            </a:xfrm>
            <a:custGeom>
              <a:avLst/>
              <a:gdLst/>
              <a:ahLst/>
              <a:cxnLst/>
              <a:rect l="l" t="t" r="r" b="b"/>
              <a:pathLst>
                <a:path w="177800" h="311784">
                  <a:moveTo>
                    <a:pt x="62793" y="8261"/>
                  </a:moveTo>
                  <a:lnTo>
                    <a:pt x="0" y="8261"/>
                  </a:lnTo>
                  <a:lnTo>
                    <a:pt x="0" y="311592"/>
                  </a:lnTo>
                  <a:lnTo>
                    <a:pt x="66835" y="311592"/>
                  </a:lnTo>
                  <a:lnTo>
                    <a:pt x="66835" y="167261"/>
                  </a:lnTo>
                  <a:lnTo>
                    <a:pt x="68353" y="144168"/>
                  </a:lnTo>
                  <a:lnTo>
                    <a:pt x="80423" y="105415"/>
                  </a:lnTo>
                  <a:lnTo>
                    <a:pt x="116891" y="69990"/>
                  </a:lnTo>
                  <a:lnTo>
                    <a:pt x="126449" y="66898"/>
                  </a:lnTo>
                  <a:lnTo>
                    <a:pt x="62793" y="66898"/>
                  </a:lnTo>
                  <a:lnTo>
                    <a:pt x="62793" y="8261"/>
                  </a:lnTo>
                  <a:close/>
                </a:path>
                <a:path w="177800" h="311784">
                  <a:moveTo>
                    <a:pt x="156445" y="0"/>
                  </a:moveTo>
                  <a:lnTo>
                    <a:pt x="152529" y="0"/>
                  </a:lnTo>
                  <a:lnTo>
                    <a:pt x="138030" y="1322"/>
                  </a:lnTo>
                  <a:lnTo>
                    <a:pt x="96227" y="21130"/>
                  </a:lnTo>
                  <a:lnTo>
                    <a:pt x="68184" y="54584"/>
                  </a:lnTo>
                  <a:lnTo>
                    <a:pt x="63966" y="66898"/>
                  </a:lnTo>
                  <a:lnTo>
                    <a:pt x="126449" y="66898"/>
                  </a:lnTo>
                  <a:lnTo>
                    <a:pt x="132190" y="65041"/>
                  </a:lnTo>
                  <a:lnTo>
                    <a:pt x="149042" y="63390"/>
                  </a:lnTo>
                  <a:lnTo>
                    <a:pt x="177764" y="63390"/>
                  </a:lnTo>
                  <a:lnTo>
                    <a:pt x="177764" y="1790"/>
                  </a:lnTo>
                  <a:lnTo>
                    <a:pt x="164885" y="617"/>
                  </a:lnTo>
                  <a:lnTo>
                    <a:pt x="156445" y="0"/>
                  </a:lnTo>
                  <a:close/>
                </a:path>
                <a:path w="177800" h="311784">
                  <a:moveTo>
                    <a:pt x="177764" y="63390"/>
                  </a:moveTo>
                  <a:lnTo>
                    <a:pt x="149042" y="63390"/>
                  </a:lnTo>
                  <a:lnTo>
                    <a:pt x="155649" y="63570"/>
                  </a:lnTo>
                  <a:lnTo>
                    <a:pt x="162637" y="64113"/>
                  </a:lnTo>
                  <a:lnTo>
                    <a:pt x="170105" y="65041"/>
                  </a:lnTo>
                  <a:lnTo>
                    <a:pt x="177764" y="66312"/>
                  </a:lnTo>
                  <a:lnTo>
                    <a:pt x="177764" y="63390"/>
                  </a:lnTo>
                  <a:close/>
                </a:path>
              </a:pathLst>
            </a:custGeom>
            <a:solidFill>
              <a:srgbClr val="FFFFFF"/>
            </a:solidFill>
          </p:spPr>
          <p:txBody>
            <a:bodyPr wrap="square" lIns="0" tIns="0" rIns="0" bIns="0" rtlCol="0"/>
            <a:lstStyle/>
            <a:p>
              <a:endParaRPr dirty="0"/>
            </a:p>
          </p:txBody>
        </p:sp>
        <p:sp>
          <p:nvSpPr>
            <p:cNvPr id="70" name="object 43">
              <a:extLst>
                <a:ext uri="{FF2B5EF4-FFF2-40B4-BE49-F238E27FC236}">
                  <a16:creationId xmlns:a16="http://schemas.microsoft.com/office/drawing/2014/main" xmlns="" id="{B71A34FE-3B0B-41E6-BFEB-B9340A26377F}"/>
                </a:ext>
              </a:extLst>
            </p:cNvPr>
            <p:cNvSpPr/>
            <p:nvPr/>
          </p:nvSpPr>
          <p:spPr>
            <a:xfrm>
              <a:off x="16633873" y="706548"/>
              <a:ext cx="291465" cy="417830"/>
            </a:xfrm>
            <a:custGeom>
              <a:avLst/>
              <a:gdLst/>
              <a:ahLst/>
              <a:cxnLst/>
              <a:rect l="l" t="t" r="r" b="b"/>
              <a:pathLst>
                <a:path w="291465" h="417830">
                  <a:moveTo>
                    <a:pt x="291362" y="0"/>
                  </a:moveTo>
                  <a:lnTo>
                    <a:pt x="84583" y="0"/>
                  </a:lnTo>
                  <a:lnTo>
                    <a:pt x="83997" y="62"/>
                  </a:lnTo>
                  <a:lnTo>
                    <a:pt x="36480" y="8950"/>
                  </a:lnTo>
                  <a:lnTo>
                    <a:pt x="6277" y="45209"/>
                  </a:lnTo>
                  <a:lnTo>
                    <a:pt x="0" y="90049"/>
                  </a:lnTo>
                  <a:lnTo>
                    <a:pt x="94" y="417631"/>
                  </a:lnTo>
                  <a:lnTo>
                    <a:pt x="73924" y="417631"/>
                  </a:lnTo>
                  <a:lnTo>
                    <a:pt x="73924" y="232223"/>
                  </a:lnTo>
                  <a:lnTo>
                    <a:pt x="264861" y="232223"/>
                  </a:lnTo>
                  <a:lnTo>
                    <a:pt x="264861" y="172549"/>
                  </a:lnTo>
                  <a:lnTo>
                    <a:pt x="73924" y="172549"/>
                  </a:lnTo>
                  <a:lnTo>
                    <a:pt x="73924" y="63202"/>
                  </a:lnTo>
                  <a:lnTo>
                    <a:pt x="291362" y="63202"/>
                  </a:lnTo>
                  <a:lnTo>
                    <a:pt x="291362" y="0"/>
                  </a:lnTo>
                  <a:close/>
                </a:path>
              </a:pathLst>
            </a:custGeom>
            <a:solidFill>
              <a:srgbClr val="FFFFFF"/>
            </a:solidFill>
          </p:spPr>
          <p:txBody>
            <a:bodyPr wrap="square" lIns="0" tIns="0" rIns="0" bIns="0" rtlCol="0"/>
            <a:lstStyle/>
            <a:p>
              <a:endParaRPr dirty="0"/>
            </a:p>
          </p:txBody>
        </p:sp>
        <p:sp>
          <p:nvSpPr>
            <p:cNvPr id="71" name="object 44">
              <a:extLst>
                <a:ext uri="{FF2B5EF4-FFF2-40B4-BE49-F238E27FC236}">
                  <a16:creationId xmlns:a16="http://schemas.microsoft.com/office/drawing/2014/main" xmlns="" id="{45A42D7E-B46E-43E9-ABC0-B1095E79C432}"/>
                </a:ext>
              </a:extLst>
            </p:cNvPr>
            <p:cNvSpPr/>
            <p:nvPr/>
          </p:nvSpPr>
          <p:spPr>
            <a:xfrm>
              <a:off x="18934937" y="1213003"/>
              <a:ext cx="31115" cy="26670"/>
            </a:xfrm>
            <a:custGeom>
              <a:avLst/>
              <a:gdLst/>
              <a:ahLst/>
              <a:cxnLst/>
              <a:rect l="l" t="t" r="r" b="b"/>
              <a:pathLst>
                <a:path w="31115" h="26669">
                  <a:moveTo>
                    <a:pt x="17894" y="0"/>
                  </a:moveTo>
                  <a:lnTo>
                    <a:pt x="0" y="0"/>
                  </a:lnTo>
                  <a:lnTo>
                    <a:pt x="0" y="26114"/>
                  </a:lnTo>
                  <a:lnTo>
                    <a:pt x="24742" y="26114"/>
                  </a:lnTo>
                  <a:lnTo>
                    <a:pt x="30564" y="21716"/>
                  </a:lnTo>
                  <a:lnTo>
                    <a:pt x="30564" y="8366"/>
                  </a:lnTo>
                  <a:lnTo>
                    <a:pt x="29077" y="5088"/>
                  </a:lnTo>
                  <a:lnTo>
                    <a:pt x="26177" y="3036"/>
                  </a:lnTo>
                  <a:lnTo>
                    <a:pt x="23161" y="1026"/>
                  </a:lnTo>
                  <a:lnTo>
                    <a:pt x="17894" y="0"/>
                  </a:lnTo>
                  <a:close/>
                </a:path>
              </a:pathLst>
            </a:custGeom>
            <a:solidFill>
              <a:srgbClr val="FFFFFF"/>
            </a:solidFill>
          </p:spPr>
          <p:txBody>
            <a:bodyPr wrap="square" lIns="0" tIns="0" rIns="0" bIns="0" rtlCol="0"/>
            <a:lstStyle/>
            <a:p>
              <a:endParaRPr dirty="0"/>
            </a:p>
          </p:txBody>
        </p:sp>
        <p:sp>
          <p:nvSpPr>
            <p:cNvPr id="72" name="object 45">
              <a:extLst>
                <a:ext uri="{FF2B5EF4-FFF2-40B4-BE49-F238E27FC236}">
                  <a16:creationId xmlns:a16="http://schemas.microsoft.com/office/drawing/2014/main" xmlns="" id="{F8046EC0-9C5F-4889-B4E9-3F4246397126}"/>
                </a:ext>
              </a:extLst>
            </p:cNvPr>
            <p:cNvSpPr/>
            <p:nvPr/>
          </p:nvSpPr>
          <p:spPr>
            <a:xfrm>
              <a:off x="16536770" y="1179014"/>
              <a:ext cx="2694940" cy="135890"/>
            </a:xfrm>
            <a:custGeom>
              <a:avLst/>
              <a:gdLst/>
              <a:ahLst/>
              <a:cxnLst/>
              <a:rect l="l" t="t" r="r" b="b"/>
              <a:pathLst>
                <a:path w="2694940" h="135890">
                  <a:moveTo>
                    <a:pt x="2673635" y="0"/>
                  </a:moveTo>
                  <a:lnTo>
                    <a:pt x="65139" y="0"/>
                  </a:lnTo>
                  <a:lnTo>
                    <a:pt x="52019" y="2376"/>
                  </a:lnTo>
                  <a:lnTo>
                    <a:pt x="24679" y="29590"/>
                  </a:lnTo>
                  <a:lnTo>
                    <a:pt x="1842" y="111944"/>
                  </a:lnTo>
                  <a:lnTo>
                    <a:pt x="0" y="118718"/>
                  </a:lnTo>
                  <a:lnTo>
                    <a:pt x="1057" y="124561"/>
                  </a:lnTo>
                  <a:lnTo>
                    <a:pt x="4512" y="128959"/>
                  </a:lnTo>
                  <a:lnTo>
                    <a:pt x="7989" y="133273"/>
                  </a:lnTo>
                  <a:lnTo>
                    <a:pt x="13936" y="135692"/>
                  </a:lnTo>
                  <a:lnTo>
                    <a:pt x="2629333" y="135692"/>
                  </a:lnTo>
                  <a:lnTo>
                    <a:pt x="2642390" y="133320"/>
                  </a:lnTo>
                  <a:lnTo>
                    <a:pt x="2652498" y="127933"/>
                  </a:lnTo>
                  <a:lnTo>
                    <a:pt x="2531881" y="127933"/>
                  </a:lnTo>
                  <a:lnTo>
                    <a:pt x="2522608" y="127253"/>
                  </a:lnTo>
                  <a:lnTo>
                    <a:pt x="2517367" y="126153"/>
                  </a:lnTo>
                  <a:lnTo>
                    <a:pt x="2245942" y="126153"/>
                  </a:lnTo>
                  <a:lnTo>
                    <a:pt x="2245942" y="13172"/>
                  </a:lnTo>
                  <a:lnTo>
                    <a:pt x="2517898" y="13172"/>
                  </a:lnTo>
                  <a:lnTo>
                    <a:pt x="2523902" y="11972"/>
                  </a:lnTo>
                  <a:lnTo>
                    <a:pt x="2533200" y="11413"/>
                  </a:lnTo>
                  <a:lnTo>
                    <a:pt x="2693425" y="11413"/>
                  </a:lnTo>
                  <a:lnTo>
                    <a:pt x="2693373" y="11120"/>
                  </a:lnTo>
                  <a:lnTo>
                    <a:pt x="2689939" y="6711"/>
                  </a:lnTo>
                  <a:lnTo>
                    <a:pt x="2686483" y="2450"/>
                  </a:lnTo>
                  <a:lnTo>
                    <a:pt x="2680724" y="52"/>
                  </a:lnTo>
                  <a:lnTo>
                    <a:pt x="2673635" y="0"/>
                  </a:lnTo>
                  <a:close/>
                </a:path>
                <a:path w="2694940" h="135890">
                  <a:moveTo>
                    <a:pt x="2535535" y="32197"/>
                  </a:moveTo>
                  <a:lnTo>
                    <a:pt x="2530383" y="32197"/>
                  </a:lnTo>
                  <a:lnTo>
                    <a:pt x="2526310" y="33014"/>
                  </a:lnTo>
                  <a:lnTo>
                    <a:pt x="2523357" y="34805"/>
                  </a:lnTo>
                  <a:lnTo>
                    <a:pt x="2520373" y="36532"/>
                  </a:lnTo>
                  <a:lnTo>
                    <a:pt x="2518939" y="38752"/>
                  </a:lnTo>
                  <a:lnTo>
                    <a:pt x="2518939" y="45841"/>
                  </a:lnTo>
                  <a:lnTo>
                    <a:pt x="2523828" y="49967"/>
                  </a:lnTo>
                  <a:lnTo>
                    <a:pt x="2543879" y="57819"/>
                  </a:lnTo>
                  <a:lnTo>
                    <a:pt x="2551938" y="61191"/>
                  </a:lnTo>
                  <a:lnTo>
                    <a:pt x="2576759" y="93180"/>
                  </a:lnTo>
                  <a:lnTo>
                    <a:pt x="2576079" y="100138"/>
                  </a:lnTo>
                  <a:lnTo>
                    <a:pt x="2542722" y="127299"/>
                  </a:lnTo>
                  <a:lnTo>
                    <a:pt x="2531881" y="127933"/>
                  </a:lnTo>
                  <a:lnTo>
                    <a:pt x="2652498" y="127933"/>
                  </a:lnTo>
                  <a:lnTo>
                    <a:pt x="2654436" y="126900"/>
                  </a:lnTo>
                  <a:lnTo>
                    <a:pt x="2664052" y="117479"/>
                  </a:lnTo>
                  <a:lnTo>
                    <a:pt x="2669824" y="106101"/>
                  </a:lnTo>
                  <a:lnTo>
                    <a:pt x="2687382" y="42616"/>
                  </a:lnTo>
                  <a:lnTo>
                    <a:pt x="2571544" y="42616"/>
                  </a:lnTo>
                  <a:lnTo>
                    <a:pt x="2560895" y="38051"/>
                  </a:lnTo>
                  <a:lnTo>
                    <a:pt x="2551345" y="34796"/>
                  </a:lnTo>
                  <a:lnTo>
                    <a:pt x="2542891" y="32846"/>
                  </a:lnTo>
                  <a:lnTo>
                    <a:pt x="2535535" y="32197"/>
                  </a:lnTo>
                  <a:close/>
                </a:path>
                <a:path w="2694940" h="135890">
                  <a:moveTo>
                    <a:pt x="2369980" y="13172"/>
                  </a:moveTo>
                  <a:lnTo>
                    <a:pt x="2328724" y="13172"/>
                  </a:lnTo>
                  <a:lnTo>
                    <a:pt x="2328724" y="33988"/>
                  </a:lnTo>
                  <a:lnTo>
                    <a:pt x="2274182" y="33988"/>
                  </a:lnTo>
                  <a:lnTo>
                    <a:pt x="2274182" y="57705"/>
                  </a:lnTo>
                  <a:lnTo>
                    <a:pt x="2326065" y="57705"/>
                  </a:lnTo>
                  <a:lnTo>
                    <a:pt x="2326065" y="78489"/>
                  </a:lnTo>
                  <a:lnTo>
                    <a:pt x="2274182" y="78489"/>
                  </a:lnTo>
                  <a:lnTo>
                    <a:pt x="2274182" y="105389"/>
                  </a:lnTo>
                  <a:lnTo>
                    <a:pt x="2330044" y="105389"/>
                  </a:lnTo>
                  <a:lnTo>
                    <a:pt x="2330044" y="126153"/>
                  </a:lnTo>
                  <a:lnTo>
                    <a:pt x="2369980" y="126153"/>
                  </a:lnTo>
                  <a:lnTo>
                    <a:pt x="2369980" y="13172"/>
                  </a:lnTo>
                  <a:close/>
                </a:path>
                <a:path w="2694940" h="135890">
                  <a:moveTo>
                    <a:pt x="2517898" y="13172"/>
                  </a:moveTo>
                  <a:lnTo>
                    <a:pt x="2419455" y="13172"/>
                  </a:lnTo>
                  <a:lnTo>
                    <a:pt x="2428144" y="13798"/>
                  </a:lnTo>
                  <a:lnTo>
                    <a:pt x="2435762" y="15676"/>
                  </a:lnTo>
                  <a:lnTo>
                    <a:pt x="2457893" y="46815"/>
                  </a:lnTo>
                  <a:lnTo>
                    <a:pt x="2457284" y="53510"/>
                  </a:lnTo>
                  <a:lnTo>
                    <a:pt x="2428964" y="80265"/>
                  </a:lnTo>
                  <a:lnTo>
                    <a:pt x="2420596" y="80898"/>
                  </a:lnTo>
                  <a:lnTo>
                    <a:pt x="2398178" y="80898"/>
                  </a:lnTo>
                  <a:lnTo>
                    <a:pt x="2398178" y="126153"/>
                  </a:lnTo>
                  <a:lnTo>
                    <a:pt x="2517367" y="126153"/>
                  </a:lnTo>
                  <a:lnTo>
                    <a:pt x="2512930" y="125221"/>
                  </a:lnTo>
                  <a:lnTo>
                    <a:pt x="2502845" y="121846"/>
                  </a:lnTo>
                  <a:lnTo>
                    <a:pt x="2492353" y="117137"/>
                  </a:lnTo>
                  <a:lnTo>
                    <a:pt x="2492353" y="92866"/>
                  </a:lnTo>
                  <a:lnTo>
                    <a:pt x="2547629" y="92866"/>
                  </a:lnTo>
                  <a:lnTo>
                    <a:pt x="2547629" y="92039"/>
                  </a:lnTo>
                  <a:lnTo>
                    <a:pt x="2542330" y="87588"/>
                  </a:lnTo>
                  <a:lnTo>
                    <a:pt x="2514394" y="76500"/>
                  </a:lnTo>
                  <a:lnTo>
                    <a:pt x="2510237" y="74772"/>
                  </a:lnTo>
                  <a:lnTo>
                    <a:pt x="2489714" y="50092"/>
                  </a:lnTo>
                  <a:lnTo>
                    <a:pt x="2489714" y="44030"/>
                  </a:lnTo>
                  <a:lnTo>
                    <a:pt x="2515546" y="13642"/>
                  </a:lnTo>
                  <a:lnTo>
                    <a:pt x="2517898" y="13172"/>
                  </a:lnTo>
                  <a:close/>
                </a:path>
                <a:path w="2694940" h="135890">
                  <a:moveTo>
                    <a:pt x="2547629" y="92866"/>
                  </a:moveTo>
                  <a:lnTo>
                    <a:pt x="2492353" y="92866"/>
                  </a:lnTo>
                  <a:lnTo>
                    <a:pt x="2500520" y="98133"/>
                  </a:lnTo>
                  <a:lnTo>
                    <a:pt x="2507431" y="101797"/>
                  </a:lnTo>
                  <a:lnTo>
                    <a:pt x="2512939" y="104017"/>
                  </a:lnTo>
                  <a:lnTo>
                    <a:pt x="2518436" y="106101"/>
                  </a:lnTo>
                  <a:lnTo>
                    <a:pt x="2524174" y="107148"/>
                  </a:lnTo>
                  <a:lnTo>
                    <a:pt x="2541796" y="107148"/>
                  </a:lnTo>
                  <a:lnTo>
                    <a:pt x="2547629" y="103630"/>
                  </a:lnTo>
                  <a:lnTo>
                    <a:pt x="2547629" y="92866"/>
                  </a:lnTo>
                  <a:close/>
                </a:path>
                <a:path w="2694940" h="135890">
                  <a:moveTo>
                    <a:pt x="2693425" y="11413"/>
                  </a:moveTo>
                  <a:lnTo>
                    <a:pt x="2533200" y="11413"/>
                  </a:lnTo>
                  <a:lnTo>
                    <a:pt x="2542612" y="11974"/>
                  </a:lnTo>
                  <a:lnTo>
                    <a:pt x="2552140" y="13659"/>
                  </a:lnTo>
                  <a:lnTo>
                    <a:pt x="2561785" y="16466"/>
                  </a:lnTo>
                  <a:lnTo>
                    <a:pt x="2571544" y="20397"/>
                  </a:lnTo>
                  <a:lnTo>
                    <a:pt x="2571544" y="42616"/>
                  </a:lnTo>
                  <a:lnTo>
                    <a:pt x="2687382" y="42616"/>
                  </a:lnTo>
                  <a:lnTo>
                    <a:pt x="2694420" y="17067"/>
                  </a:lnTo>
                  <a:lnTo>
                    <a:pt x="2693425" y="11413"/>
                  </a:lnTo>
                  <a:close/>
                </a:path>
              </a:pathLst>
            </a:custGeom>
            <a:solidFill>
              <a:srgbClr val="FFFFFF"/>
            </a:solidFill>
          </p:spPr>
          <p:txBody>
            <a:bodyPr wrap="square" lIns="0" tIns="0" rIns="0" bIns="0" rtlCol="0"/>
            <a:lstStyle/>
            <a:p>
              <a:endParaRPr dirty="0"/>
            </a:p>
          </p:txBody>
        </p:sp>
        <p:sp>
          <p:nvSpPr>
            <p:cNvPr id="73" name="object 46">
              <a:extLst>
                <a:ext uri="{FF2B5EF4-FFF2-40B4-BE49-F238E27FC236}">
                  <a16:creationId xmlns:a16="http://schemas.microsoft.com/office/drawing/2014/main" xmlns="" id="{A7EE6839-D1A3-4BDF-B953-3FA64337A2A6}"/>
                </a:ext>
              </a:extLst>
            </p:cNvPr>
            <p:cNvSpPr/>
            <p:nvPr/>
          </p:nvSpPr>
          <p:spPr>
            <a:xfrm>
              <a:off x="16536773" y="1179011"/>
              <a:ext cx="2694940" cy="135890"/>
            </a:xfrm>
            <a:custGeom>
              <a:avLst/>
              <a:gdLst/>
              <a:ahLst/>
              <a:cxnLst/>
              <a:rect l="l" t="t" r="r" b="b"/>
              <a:pathLst>
                <a:path w="2694940" h="135890">
                  <a:moveTo>
                    <a:pt x="2673625" y="0"/>
                  </a:moveTo>
                  <a:lnTo>
                    <a:pt x="65139" y="0"/>
                  </a:lnTo>
                  <a:lnTo>
                    <a:pt x="52019" y="2378"/>
                  </a:lnTo>
                  <a:lnTo>
                    <a:pt x="24669" y="29601"/>
                  </a:lnTo>
                  <a:lnTo>
                    <a:pt x="1842" y="111954"/>
                  </a:lnTo>
                  <a:lnTo>
                    <a:pt x="0" y="118680"/>
                  </a:lnTo>
                  <a:lnTo>
                    <a:pt x="1047" y="124572"/>
                  </a:lnTo>
                  <a:lnTo>
                    <a:pt x="4502" y="128969"/>
                  </a:lnTo>
                  <a:lnTo>
                    <a:pt x="7978" y="133273"/>
                  </a:lnTo>
                  <a:lnTo>
                    <a:pt x="13926" y="135692"/>
                  </a:lnTo>
                  <a:lnTo>
                    <a:pt x="2629333" y="135692"/>
                  </a:lnTo>
                  <a:lnTo>
                    <a:pt x="2642385" y="133320"/>
                  </a:lnTo>
                  <a:lnTo>
                    <a:pt x="2652490" y="127933"/>
                  </a:lnTo>
                  <a:lnTo>
                    <a:pt x="2531870" y="127933"/>
                  </a:lnTo>
                  <a:lnTo>
                    <a:pt x="2522602" y="127253"/>
                  </a:lnTo>
                  <a:lnTo>
                    <a:pt x="2517362" y="126153"/>
                  </a:lnTo>
                  <a:lnTo>
                    <a:pt x="2245931" y="126153"/>
                  </a:lnTo>
                  <a:lnTo>
                    <a:pt x="2245931" y="13172"/>
                  </a:lnTo>
                  <a:lnTo>
                    <a:pt x="2517892" y="13172"/>
                  </a:lnTo>
                  <a:lnTo>
                    <a:pt x="2523896" y="11972"/>
                  </a:lnTo>
                  <a:lnTo>
                    <a:pt x="2533189" y="11413"/>
                  </a:lnTo>
                  <a:lnTo>
                    <a:pt x="2693413" y="11413"/>
                  </a:lnTo>
                  <a:lnTo>
                    <a:pt x="2693363" y="11130"/>
                  </a:lnTo>
                  <a:lnTo>
                    <a:pt x="2689939" y="6711"/>
                  </a:lnTo>
                  <a:lnTo>
                    <a:pt x="2686483" y="2460"/>
                  </a:lnTo>
                  <a:lnTo>
                    <a:pt x="2680714" y="52"/>
                  </a:lnTo>
                  <a:lnTo>
                    <a:pt x="2673625" y="0"/>
                  </a:lnTo>
                  <a:close/>
                </a:path>
                <a:path w="2694940" h="135890">
                  <a:moveTo>
                    <a:pt x="2535524" y="32197"/>
                  </a:moveTo>
                  <a:lnTo>
                    <a:pt x="2530383" y="32197"/>
                  </a:lnTo>
                  <a:lnTo>
                    <a:pt x="2526310" y="33025"/>
                  </a:lnTo>
                  <a:lnTo>
                    <a:pt x="2523357" y="34815"/>
                  </a:lnTo>
                  <a:lnTo>
                    <a:pt x="2520363" y="36532"/>
                  </a:lnTo>
                  <a:lnTo>
                    <a:pt x="2518939" y="38763"/>
                  </a:lnTo>
                  <a:lnTo>
                    <a:pt x="2518939" y="45841"/>
                  </a:lnTo>
                  <a:lnTo>
                    <a:pt x="2523818" y="49977"/>
                  </a:lnTo>
                  <a:lnTo>
                    <a:pt x="2543874" y="57821"/>
                  </a:lnTo>
                  <a:lnTo>
                    <a:pt x="2551936" y="61197"/>
                  </a:lnTo>
                  <a:lnTo>
                    <a:pt x="2576748" y="93190"/>
                  </a:lnTo>
                  <a:lnTo>
                    <a:pt x="2576070" y="100149"/>
                  </a:lnTo>
                  <a:lnTo>
                    <a:pt x="2542711" y="127301"/>
                  </a:lnTo>
                  <a:lnTo>
                    <a:pt x="2531870" y="127933"/>
                  </a:lnTo>
                  <a:lnTo>
                    <a:pt x="2652490" y="127933"/>
                  </a:lnTo>
                  <a:lnTo>
                    <a:pt x="2654428" y="126900"/>
                  </a:lnTo>
                  <a:lnTo>
                    <a:pt x="2664046" y="117479"/>
                  </a:lnTo>
                  <a:lnTo>
                    <a:pt x="2669824" y="106101"/>
                  </a:lnTo>
                  <a:lnTo>
                    <a:pt x="2687379" y="42626"/>
                  </a:lnTo>
                  <a:lnTo>
                    <a:pt x="2571544" y="42626"/>
                  </a:lnTo>
                  <a:lnTo>
                    <a:pt x="2560894" y="38059"/>
                  </a:lnTo>
                  <a:lnTo>
                    <a:pt x="2551339" y="34801"/>
                  </a:lnTo>
                  <a:lnTo>
                    <a:pt x="2542883" y="32848"/>
                  </a:lnTo>
                  <a:lnTo>
                    <a:pt x="2535524" y="32197"/>
                  </a:lnTo>
                  <a:close/>
                </a:path>
                <a:path w="2694940" h="135890">
                  <a:moveTo>
                    <a:pt x="2369969" y="13172"/>
                  </a:moveTo>
                  <a:lnTo>
                    <a:pt x="2328724" y="13172"/>
                  </a:lnTo>
                  <a:lnTo>
                    <a:pt x="2328724" y="33988"/>
                  </a:lnTo>
                  <a:lnTo>
                    <a:pt x="2274182" y="33988"/>
                  </a:lnTo>
                  <a:lnTo>
                    <a:pt x="2274182" y="57705"/>
                  </a:lnTo>
                  <a:lnTo>
                    <a:pt x="2326054" y="57705"/>
                  </a:lnTo>
                  <a:lnTo>
                    <a:pt x="2326054" y="78489"/>
                  </a:lnTo>
                  <a:lnTo>
                    <a:pt x="2274182" y="78489"/>
                  </a:lnTo>
                  <a:lnTo>
                    <a:pt x="2274182" y="105399"/>
                  </a:lnTo>
                  <a:lnTo>
                    <a:pt x="2330044" y="105399"/>
                  </a:lnTo>
                  <a:lnTo>
                    <a:pt x="2330044" y="126153"/>
                  </a:lnTo>
                  <a:lnTo>
                    <a:pt x="2369969" y="126153"/>
                  </a:lnTo>
                  <a:lnTo>
                    <a:pt x="2369969" y="13172"/>
                  </a:lnTo>
                  <a:close/>
                </a:path>
                <a:path w="2694940" h="135890">
                  <a:moveTo>
                    <a:pt x="2517892" y="13172"/>
                  </a:moveTo>
                  <a:lnTo>
                    <a:pt x="2419455" y="13172"/>
                  </a:lnTo>
                  <a:lnTo>
                    <a:pt x="2428142" y="13799"/>
                  </a:lnTo>
                  <a:lnTo>
                    <a:pt x="2435758" y="15680"/>
                  </a:lnTo>
                  <a:lnTo>
                    <a:pt x="2457893" y="46815"/>
                  </a:lnTo>
                  <a:lnTo>
                    <a:pt x="2457282" y="53516"/>
                  </a:lnTo>
                  <a:lnTo>
                    <a:pt x="2428964" y="80265"/>
                  </a:lnTo>
                  <a:lnTo>
                    <a:pt x="2420596" y="80898"/>
                  </a:lnTo>
                  <a:lnTo>
                    <a:pt x="2398167" y="80898"/>
                  </a:lnTo>
                  <a:lnTo>
                    <a:pt x="2398167" y="126153"/>
                  </a:lnTo>
                  <a:lnTo>
                    <a:pt x="2517362" y="126153"/>
                  </a:lnTo>
                  <a:lnTo>
                    <a:pt x="2512924" y="125221"/>
                  </a:lnTo>
                  <a:lnTo>
                    <a:pt x="2502840" y="121846"/>
                  </a:lnTo>
                  <a:lnTo>
                    <a:pt x="2492353" y="117137"/>
                  </a:lnTo>
                  <a:lnTo>
                    <a:pt x="2492353" y="92876"/>
                  </a:lnTo>
                  <a:lnTo>
                    <a:pt x="2547629" y="92876"/>
                  </a:lnTo>
                  <a:lnTo>
                    <a:pt x="2547629" y="92039"/>
                  </a:lnTo>
                  <a:lnTo>
                    <a:pt x="2542320" y="87588"/>
                  </a:lnTo>
                  <a:lnTo>
                    <a:pt x="2514394" y="76500"/>
                  </a:lnTo>
                  <a:lnTo>
                    <a:pt x="2510237" y="74772"/>
                  </a:lnTo>
                  <a:lnTo>
                    <a:pt x="2489714" y="50092"/>
                  </a:lnTo>
                  <a:lnTo>
                    <a:pt x="2489714" y="44040"/>
                  </a:lnTo>
                  <a:lnTo>
                    <a:pt x="2515541" y="13642"/>
                  </a:lnTo>
                  <a:lnTo>
                    <a:pt x="2517892" y="13172"/>
                  </a:lnTo>
                  <a:close/>
                </a:path>
                <a:path w="2694940" h="135890">
                  <a:moveTo>
                    <a:pt x="2547629" y="92876"/>
                  </a:moveTo>
                  <a:lnTo>
                    <a:pt x="2492353" y="92876"/>
                  </a:lnTo>
                  <a:lnTo>
                    <a:pt x="2500520" y="98143"/>
                  </a:lnTo>
                  <a:lnTo>
                    <a:pt x="2507431" y="101797"/>
                  </a:lnTo>
                  <a:lnTo>
                    <a:pt x="2512928" y="104017"/>
                  </a:lnTo>
                  <a:lnTo>
                    <a:pt x="2518436" y="106101"/>
                  </a:lnTo>
                  <a:lnTo>
                    <a:pt x="2524174" y="107159"/>
                  </a:lnTo>
                  <a:lnTo>
                    <a:pt x="2541796" y="107159"/>
                  </a:lnTo>
                  <a:lnTo>
                    <a:pt x="2547629" y="103640"/>
                  </a:lnTo>
                  <a:lnTo>
                    <a:pt x="2547629" y="92876"/>
                  </a:lnTo>
                  <a:close/>
                </a:path>
                <a:path w="2694940" h="135890">
                  <a:moveTo>
                    <a:pt x="2693413" y="11413"/>
                  </a:moveTo>
                  <a:lnTo>
                    <a:pt x="2533189" y="11413"/>
                  </a:lnTo>
                  <a:lnTo>
                    <a:pt x="2542603" y="11974"/>
                  </a:lnTo>
                  <a:lnTo>
                    <a:pt x="2552135" y="13659"/>
                  </a:lnTo>
                  <a:lnTo>
                    <a:pt x="2561783" y="16466"/>
                  </a:lnTo>
                  <a:lnTo>
                    <a:pt x="2571544" y="20397"/>
                  </a:lnTo>
                  <a:lnTo>
                    <a:pt x="2571544" y="42626"/>
                  </a:lnTo>
                  <a:lnTo>
                    <a:pt x="2687379" y="42626"/>
                  </a:lnTo>
                  <a:lnTo>
                    <a:pt x="2694420" y="17067"/>
                  </a:lnTo>
                  <a:lnTo>
                    <a:pt x="2693413" y="11413"/>
                  </a:lnTo>
                  <a:close/>
                </a:path>
              </a:pathLst>
            </a:custGeom>
            <a:solidFill>
              <a:srgbClr val="FFFFFF"/>
            </a:solidFill>
          </p:spPr>
          <p:txBody>
            <a:bodyPr wrap="square" lIns="0" tIns="0" rIns="0" bIns="0" rtlCol="0"/>
            <a:lstStyle/>
            <a:p>
              <a:endParaRPr dirty="0"/>
            </a:p>
          </p:txBody>
        </p:sp>
      </p:grpSp>
    </p:spTree>
    <p:extLst>
      <p:ext uri="{BB962C8B-B14F-4D97-AF65-F5344CB8AC3E}">
        <p14:creationId xmlns:p14="http://schemas.microsoft.com/office/powerpoint/2010/main" xmlns="" val="35376872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001300" y="80475"/>
            <a:ext cx="16424757" cy="2044791"/>
          </a:xfrm>
          <a:prstGeom prst="rect">
            <a:avLst/>
          </a:prstGeom>
        </p:spPr>
        <p:txBody>
          <a:bodyPr vert="horz" wrap="square" lIns="0" tIns="13335" rIns="0" bIns="0" rtlCol="0">
            <a:spAutoFit/>
          </a:bodyPr>
          <a:lstStyle/>
          <a:p>
            <a:pPr algn="l"/>
            <a:r>
              <a:rPr lang="es-ES" sz="6600" dirty="0">
                <a:solidFill>
                  <a:srgbClr val="1C4583"/>
                </a:solidFill>
              </a:rPr>
              <a:t>TUTELAS REGIONAL LLANOS</a:t>
            </a:r>
            <a:r>
              <a:rPr lang="es-MX" sz="6600" dirty="0">
                <a:solidFill>
                  <a:srgbClr val="1C4583"/>
                </a:solidFill>
              </a:rPr>
              <a:t/>
            </a:r>
            <a:br>
              <a:rPr lang="es-MX" sz="6600" dirty="0">
                <a:solidFill>
                  <a:srgbClr val="1C4583"/>
                </a:solidFill>
              </a:rPr>
            </a:br>
            <a:endParaRPr lang="es-ES" sz="6600" dirty="0">
              <a:solidFill>
                <a:srgbClr val="1C4583"/>
              </a:solidFill>
            </a:endParaRPr>
          </a:p>
        </p:txBody>
      </p:sp>
      <p:sp>
        <p:nvSpPr>
          <p:cNvPr id="49" name="object 7"/>
          <p:cNvSpPr/>
          <p:nvPr/>
        </p:nvSpPr>
        <p:spPr>
          <a:xfrm>
            <a:off x="758825" y="427143"/>
            <a:ext cx="1003603" cy="977635"/>
          </a:xfrm>
          <a:prstGeom prst="rect">
            <a:avLst/>
          </a:prstGeom>
          <a:blipFill>
            <a:blip r:embed="rId3" cstate="print"/>
            <a:stretch>
              <a:fillRect/>
            </a:stretch>
          </a:blipFill>
        </p:spPr>
        <p:txBody>
          <a:bodyPr wrap="square" lIns="0" tIns="0" rIns="0" bIns="0" rtlCol="0"/>
          <a:lstStyle/>
          <a:p>
            <a:endParaRPr/>
          </a:p>
        </p:txBody>
      </p:sp>
      <p:sp>
        <p:nvSpPr>
          <p:cNvPr id="51" name="object 9"/>
          <p:cNvSpPr/>
          <p:nvPr/>
        </p:nvSpPr>
        <p:spPr>
          <a:xfrm>
            <a:off x="1686954" y="92075"/>
            <a:ext cx="305435" cy="1510665"/>
          </a:xfrm>
          <a:custGeom>
            <a:avLst/>
            <a:gdLst/>
            <a:ahLst/>
            <a:cxnLst/>
            <a:rect l="l" t="t" r="r" b="b"/>
            <a:pathLst>
              <a:path w="305435" h="1510664">
                <a:moveTo>
                  <a:pt x="304985" y="0"/>
                </a:moveTo>
                <a:lnTo>
                  <a:pt x="0" y="0"/>
                </a:lnTo>
                <a:lnTo>
                  <a:pt x="0" y="1510613"/>
                </a:lnTo>
                <a:lnTo>
                  <a:pt x="304985" y="1510613"/>
                </a:lnTo>
                <a:lnTo>
                  <a:pt x="304985" y="0"/>
                </a:lnTo>
                <a:close/>
              </a:path>
            </a:pathLst>
          </a:custGeom>
          <a:solidFill>
            <a:srgbClr val="FFFFFF"/>
          </a:solidFill>
        </p:spPr>
        <p:txBody>
          <a:bodyPr wrap="square" lIns="0" tIns="0" rIns="0" bIns="0" rtlCol="0"/>
          <a:lstStyle/>
          <a:p>
            <a:endParaRPr/>
          </a:p>
        </p:txBody>
      </p:sp>
      <p:sp>
        <p:nvSpPr>
          <p:cNvPr id="52" name="object 10"/>
          <p:cNvSpPr/>
          <p:nvPr/>
        </p:nvSpPr>
        <p:spPr>
          <a:xfrm>
            <a:off x="1678043" y="175235"/>
            <a:ext cx="168392" cy="1510613"/>
          </a:xfrm>
          <a:prstGeom prst="rect">
            <a:avLst/>
          </a:prstGeom>
          <a:blipFill>
            <a:blip r:embed="rId4" cstate="print"/>
            <a:stretch>
              <a:fillRect/>
            </a:stretch>
          </a:blipFill>
        </p:spPr>
        <p:txBody>
          <a:bodyPr wrap="square" lIns="0" tIns="0" rIns="0" bIns="0" rtlCol="0"/>
          <a:lstStyle/>
          <a:p>
            <a:endParaRPr/>
          </a:p>
        </p:txBody>
      </p:sp>
      <p:sp>
        <p:nvSpPr>
          <p:cNvPr id="53" name="object 11"/>
          <p:cNvSpPr/>
          <p:nvPr/>
        </p:nvSpPr>
        <p:spPr>
          <a:xfrm>
            <a:off x="1762250" y="175235"/>
            <a:ext cx="305435" cy="1510665"/>
          </a:xfrm>
          <a:custGeom>
            <a:avLst/>
            <a:gdLst/>
            <a:ahLst/>
            <a:cxnLst/>
            <a:rect l="l" t="t" r="r" b="b"/>
            <a:pathLst>
              <a:path w="305435" h="1510664">
                <a:moveTo>
                  <a:pt x="304985" y="0"/>
                </a:moveTo>
                <a:lnTo>
                  <a:pt x="0" y="0"/>
                </a:lnTo>
                <a:lnTo>
                  <a:pt x="0" y="1510613"/>
                </a:lnTo>
                <a:lnTo>
                  <a:pt x="304985" y="1510613"/>
                </a:lnTo>
                <a:lnTo>
                  <a:pt x="304985" y="0"/>
                </a:lnTo>
                <a:close/>
              </a:path>
            </a:pathLst>
          </a:custGeom>
          <a:solidFill>
            <a:srgbClr val="FFFFFF"/>
          </a:solidFill>
        </p:spPr>
        <p:txBody>
          <a:bodyPr wrap="square" lIns="0" tIns="0" rIns="0" bIns="0" rtlCol="0"/>
          <a:lstStyle/>
          <a:p>
            <a:endParaRPr/>
          </a:p>
        </p:txBody>
      </p:sp>
      <p:grpSp>
        <p:nvGrpSpPr>
          <p:cNvPr id="3" name="Grupo 88">
            <a:extLst>
              <a:ext uri="{FF2B5EF4-FFF2-40B4-BE49-F238E27FC236}">
                <a16:creationId xmlns:a16="http://schemas.microsoft.com/office/drawing/2014/main" xmlns="" id="{0E53A0B7-3435-4D5A-9386-7BC111F29EAD}"/>
              </a:ext>
            </a:extLst>
          </p:cNvPr>
          <p:cNvGrpSpPr/>
          <p:nvPr/>
        </p:nvGrpSpPr>
        <p:grpSpPr>
          <a:xfrm>
            <a:off x="16681450" y="0"/>
            <a:ext cx="3422649" cy="2086450"/>
            <a:chOff x="15391902" y="0"/>
            <a:chExt cx="4712197" cy="2816664"/>
          </a:xfrm>
        </p:grpSpPr>
        <p:sp>
          <p:nvSpPr>
            <p:cNvPr id="92" name="object 27">
              <a:extLst>
                <a:ext uri="{FF2B5EF4-FFF2-40B4-BE49-F238E27FC236}">
                  <a16:creationId xmlns:a16="http://schemas.microsoft.com/office/drawing/2014/main" xmlns="" id="{7A913EBA-3962-4F3E-A1AA-4A17107708CF}"/>
                </a:ext>
              </a:extLst>
            </p:cNvPr>
            <p:cNvSpPr/>
            <p:nvPr/>
          </p:nvSpPr>
          <p:spPr>
            <a:xfrm>
              <a:off x="15391902" y="0"/>
              <a:ext cx="4712197" cy="2816664"/>
            </a:xfrm>
            <a:prstGeom prst="rect">
              <a:avLst/>
            </a:prstGeom>
            <a:blipFill>
              <a:blip r:embed="rId5" cstate="print"/>
              <a:stretch>
                <a:fillRect/>
              </a:stretch>
            </a:blipFill>
          </p:spPr>
          <p:txBody>
            <a:bodyPr wrap="square" lIns="0" tIns="0" rIns="0" bIns="0" rtlCol="0"/>
            <a:lstStyle/>
            <a:p>
              <a:endParaRPr dirty="0"/>
            </a:p>
          </p:txBody>
        </p:sp>
        <p:sp>
          <p:nvSpPr>
            <p:cNvPr id="93" name="object 28">
              <a:extLst>
                <a:ext uri="{FF2B5EF4-FFF2-40B4-BE49-F238E27FC236}">
                  <a16:creationId xmlns:a16="http://schemas.microsoft.com/office/drawing/2014/main" xmlns="" id="{023887D7-1FC0-4D6C-AF02-5F1138FD445F}"/>
                </a:ext>
              </a:extLst>
            </p:cNvPr>
            <p:cNvSpPr/>
            <p:nvPr/>
          </p:nvSpPr>
          <p:spPr>
            <a:xfrm>
              <a:off x="16243583" y="962530"/>
              <a:ext cx="111253" cy="108436"/>
            </a:xfrm>
            <a:prstGeom prst="rect">
              <a:avLst/>
            </a:prstGeom>
            <a:blipFill>
              <a:blip r:embed="rId6" cstate="print"/>
              <a:stretch>
                <a:fillRect/>
              </a:stretch>
            </a:blipFill>
          </p:spPr>
          <p:txBody>
            <a:bodyPr wrap="square" lIns="0" tIns="0" rIns="0" bIns="0" rtlCol="0"/>
            <a:lstStyle/>
            <a:p>
              <a:endParaRPr dirty="0"/>
            </a:p>
          </p:txBody>
        </p:sp>
        <p:sp>
          <p:nvSpPr>
            <p:cNvPr id="94" name="object 29">
              <a:extLst>
                <a:ext uri="{FF2B5EF4-FFF2-40B4-BE49-F238E27FC236}">
                  <a16:creationId xmlns:a16="http://schemas.microsoft.com/office/drawing/2014/main" xmlns="" id="{F49618D2-11F4-43F5-A00E-86E1E04132CA}"/>
                </a:ext>
              </a:extLst>
            </p:cNvPr>
            <p:cNvSpPr/>
            <p:nvPr/>
          </p:nvSpPr>
          <p:spPr>
            <a:xfrm>
              <a:off x="16092571" y="986553"/>
              <a:ext cx="405765" cy="155575"/>
            </a:xfrm>
            <a:custGeom>
              <a:avLst/>
              <a:gdLst/>
              <a:ahLst/>
              <a:cxnLst/>
              <a:rect l="l" t="t" r="r" b="b"/>
              <a:pathLst>
                <a:path w="405765" h="155575">
                  <a:moveTo>
                    <a:pt x="25234" y="0"/>
                  </a:moveTo>
                  <a:lnTo>
                    <a:pt x="15363" y="1938"/>
                  </a:lnTo>
                  <a:lnTo>
                    <a:pt x="7347" y="7240"/>
                  </a:lnTo>
                  <a:lnTo>
                    <a:pt x="1966" y="15134"/>
                  </a:lnTo>
                  <a:lnTo>
                    <a:pt x="0" y="24847"/>
                  </a:lnTo>
                  <a:lnTo>
                    <a:pt x="0" y="30292"/>
                  </a:lnTo>
                  <a:lnTo>
                    <a:pt x="2020" y="35862"/>
                  </a:lnTo>
                  <a:lnTo>
                    <a:pt x="5853" y="40271"/>
                  </a:lnTo>
                  <a:lnTo>
                    <a:pt x="35282" y="82149"/>
                  </a:lnTo>
                  <a:lnTo>
                    <a:pt x="73951" y="116242"/>
                  </a:lnTo>
                  <a:lnTo>
                    <a:pt x="119691" y="141085"/>
                  </a:lnTo>
                  <a:lnTo>
                    <a:pt x="170329" y="155209"/>
                  </a:lnTo>
                  <a:lnTo>
                    <a:pt x="181564" y="138711"/>
                  </a:lnTo>
                  <a:lnTo>
                    <a:pt x="196758" y="125968"/>
                  </a:lnTo>
                  <a:lnTo>
                    <a:pt x="214819" y="117754"/>
                  </a:lnTo>
                  <a:lnTo>
                    <a:pt x="234652" y="114844"/>
                  </a:lnTo>
                  <a:lnTo>
                    <a:pt x="336684" y="114844"/>
                  </a:lnTo>
                  <a:lnTo>
                    <a:pt x="344953" y="108750"/>
                  </a:lnTo>
                  <a:lnTo>
                    <a:pt x="204140" y="108750"/>
                  </a:lnTo>
                  <a:lnTo>
                    <a:pt x="158204" y="102661"/>
                  </a:lnTo>
                  <a:lnTo>
                    <a:pt x="115821" y="84933"/>
                  </a:lnTo>
                  <a:lnTo>
                    <a:pt x="79024" y="56373"/>
                  </a:lnTo>
                  <a:lnTo>
                    <a:pt x="49851" y="17790"/>
                  </a:lnTo>
                  <a:lnTo>
                    <a:pt x="44711" y="9846"/>
                  </a:lnTo>
                  <a:lnTo>
                    <a:pt x="38764" y="4304"/>
                  </a:lnTo>
                  <a:lnTo>
                    <a:pt x="32207" y="1058"/>
                  </a:lnTo>
                  <a:lnTo>
                    <a:pt x="25234" y="0"/>
                  </a:lnTo>
                  <a:close/>
                </a:path>
                <a:path w="405765" h="155575">
                  <a:moveTo>
                    <a:pt x="336684" y="114844"/>
                  </a:moveTo>
                  <a:lnTo>
                    <a:pt x="234652" y="114844"/>
                  </a:lnTo>
                  <a:lnTo>
                    <a:pt x="250924" y="116738"/>
                  </a:lnTo>
                  <a:lnTo>
                    <a:pt x="266192" y="122131"/>
                  </a:lnTo>
                  <a:lnTo>
                    <a:pt x="279726" y="130592"/>
                  </a:lnTo>
                  <a:lnTo>
                    <a:pt x="290797" y="141692"/>
                  </a:lnTo>
                  <a:lnTo>
                    <a:pt x="323493" y="124564"/>
                  </a:lnTo>
                  <a:lnTo>
                    <a:pt x="336684" y="114844"/>
                  </a:lnTo>
                  <a:close/>
                </a:path>
                <a:path w="405765" h="155575">
                  <a:moveTo>
                    <a:pt x="380124" y="6345"/>
                  </a:moveTo>
                  <a:lnTo>
                    <a:pt x="371339" y="6345"/>
                  </a:lnTo>
                  <a:lnTo>
                    <a:pt x="362941" y="11025"/>
                  </a:lnTo>
                  <a:lnTo>
                    <a:pt x="358491" y="18229"/>
                  </a:lnTo>
                  <a:lnTo>
                    <a:pt x="330847" y="55308"/>
                  </a:lnTo>
                  <a:lnTo>
                    <a:pt x="294261" y="83877"/>
                  </a:lnTo>
                  <a:lnTo>
                    <a:pt x="251203" y="102251"/>
                  </a:lnTo>
                  <a:lnTo>
                    <a:pt x="204140" y="108750"/>
                  </a:lnTo>
                  <a:lnTo>
                    <a:pt x="344953" y="108750"/>
                  </a:lnTo>
                  <a:lnTo>
                    <a:pt x="353040" y="102791"/>
                  </a:lnTo>
                  <a:lnTo>
                    <a:pt x="378658" y="76657"/>
                  </a:lnTo>
                  <a:lnTo>
                    <a:pt x="399568" y="46448"/>
                  </a:lnTo>
                  <a:lnTo>
                    <a:pt x="403160" y="42113"/>
                  </a:lnTo>
                  <a:lnTo>
                    <a:pt x="405149" y="36532"/>
                  </a:lnTo>
                  <a:lnTo>
                    <a:pt x="405149" y="31025"/>
                  </a:lnTo>
                  <a:lnTo>
                    <a:pt x="403190" y="21452"/>
                  </a:lnTo>
                  <a:lnTo>
                    <a:pt x="397839" y="13604"/>
                  </a:lnTo>
                  <a:lnTo>
                    <a:pt x="389887" y="8296"/>
                  </a:lnTo>
                  <a:lnTo>
                    <a:pt x="380124" y="6345"/>
                  </a:lnTo>
                  <a:close/>
                </a:path>
              </a:pathLst>
            </a:custGeom>
            <a:solidFill>
              <a:srgbClr val="FFFFFF"/>
            </a:solidFill>
          </p:spPr>
          <p:txBody>
            <a:bodyPr wrap="square" lIns="0" tIns="0" rIns="0" bIns="0" rtlCol="0"/>
            <a:lstStyle/>
            <a:p>
              <a:endParaRPr dirty="0"/>
            </a:p>
          </p:txBody>
        </p:sp>
        <p:sp>
          <p:nvSpPr>
            <p:cNvPr id="95" name="object 30">
              <a:extLst>
                <a:ext uri="{FF2B5EF4-FFF2-40B4-BE49-F238E27FC236}">
                  <a16:creationId xmlns:a16="http://schemas.microsoft.com/office/drawing/2014/main" xmlns="" id="{58705C89-B964-4AF4-A49D-59EB49B2C654}"/>
                </a:ext>
              </a:extLst>
            </p:cNvPr>
            <p:cNvSpPr/>
            <p:nvPr/>
          </p:nvSpPr>
          <p:spPr>
            <a:xfrm>
              <a:off x="16278322" y="792962"/>
              <a:ext cx="111158" cy="108499"/>
            </a:xfrm>
            <a:prstGeom prst="rect">
              <a:avLst/>
            </a:prstGeom>
            <a:blipFill>
              <a:blip r:embed="rId7" cstate="print"/>
              <a:stretch>
                <a:fillRect/>
              </a:stretch>
            </a:blipFill>
          </p:spPr>
          <p:txBody>
            <a:bodyPr wrap="square" lIns="0" tIns="0" rIns="0" bIns="0" rtlCol="0"/>
            <a:lstStyle/>
            <a:p>
              <a:endParaRPr dirty="0"/>
            </a:p>
          </p:txBody>
        </p:sp>
        <p:sp>
          <p:nvSpPr>
            <p:cNvPr id="96" name="object 31">
              <a:extLst>
                <a:ext uri="{FF2B5EF4-FFF2-40B4-BE49-F238E27FC236}">
                  <a16:creationId xmlns:a16="http://schemas.microsoft.com/office/drawing/2014/main" xmlns="" id="{166B4FAB-6C36-49B1-8865-E29ADC088EC4}"/>
                </a:ext>
              </a:extLst>
            </p:cNvPr>
            <p:cNvSpPr/>
            <p:nvPr/>
          </p:nvSpPr>
          <p:spPr>
            <a:xfrm>
              <a:off x="16153058" y="703868"/>
              <a:ext cx="382905" cy="296545"/>
            </a:xfrm>
            <a:custGeom>
              <a:avLst/>
              <a:gdLst/>
              <a:ahLst/>
              <a:cxnLst/>
              <a:rect l="l" t="t" r="r" b="b"/>
              <a:pathLst>
                <a:path w="382905" h="296544">
                  <a:moveTo>
                    <a:pt x="363162" y="245753"/>
                  </a:moveTo>
                  <a:lnTo>
                    <a:pt x="145681" y="245753"/>
                  </a:lnTo>
                  <a:lnTo>
                    <a:pt x="168589" y="249511"/>
                  </a:lnTo>
                  <a:lnTo>
                    <a:pt x="188508" y="259961"/>
                  </a:lnTo>
                  <a:lnTo>
                    <a:pt x="204016" y="275867"/>
                  </a:lnTo>
                  <a:lnTo>
                    <a:pt x="213689" y="295993"/>
                  </a:lnTo>
                  <a:lnTo>
                    <a:pt x="217208" y="295385"/>
                  </a:lnTo>
                  <a:lnTo>
                    <a:pt x="223893" y="295385"/>
                  </a:lnTo>
                  <a:lnTo>
                    <a:pt x="264483" y="291538"/>
                  </a:lnTo>
                  <a:lnTo>
                    <a:pt x="304760" y="280097"/>
                  </a:lnTo>
                  <a:lnTo>
                    <a:pt x="341958" y="261790"/>
                  </a:lnTo>
                  <a:lnTo>
                    <a:pt x="363162" y="245753"/>
                  </a:lnTo>
                  <a:close/>
                </a:path>
                <a:path w="382905" h="296544">
                  <a:moveTo>
                    <a:pt x="223893" y="295385"/>
                  </a:moveTo>
                  <a:lnTo>
                    <a:pt x="217208" y="295385"/>
                  </a:lnTo>
                  <a:lnTo>
                    <a:pt x="220045" y="295490"/>
                  </a:lnTo>
                  <a:lnTo>
                    <a:pt x="222789" y="295490"/>
                  </a:lnTo>
                  <a:lnTo>
                    <a:pt x="223893" y="295385"/>
                  </a:lnTo>
                  <a:close/>
                </a:path>
                <a:path w="382905" h="296544">
                  <a:moveTo>
                    <a:pt x="31280" y="0"/>
                  </a:moveTo>
                  <a:lnTo>
                    <a:pt x="6172" y="30718"/>
                  </a:lnTo>
                  <a:lnTo>
                    <a:pt x="0" y="78156"/>
                  </a:lnTo>
                  <a:lnTo>
                    <a:pt x="6078" y="132404"/>
                  </a:lnTo>
                  <a:lnTo>
                    <a:pt x="25915" y="181892"/>
                  </a:lnTo>
                  <a:lnTo>
                    <a:pt x="57767" y="224947"/>
                  </a:lnTo>
                  <a:lnTo>
                    <a:pt x="99892" y="259900"/>
                  </a:lnTo>
                  <a:lnTo>
                    <a:pt x="110760" y="253957"/>
                  </a:lnTo>
                  <a:lnTo>
                    <a:pt x="122150" y="249509"/>
                  </a:lnTo>
                  <a:lnTo>
                    <a:pt x="133859" y="246720"/>
                  </a:lnTo>
                  <a:lnTo>
                    <a:pt x="145681" y="245753"/>
                  </a:lnTo>
                  <a:lnTo>
                    <a:pt x="363162" y="245753"/>
                  </a:lnTo>
                  <a:lnTo>
                    <a:pt x="366526" y="243209"/>
                  </a:lnTo>
                  <a:lnTo>
                    <a:pt x="222621" y="243209"/>
                  </a:lnTo>
                  <a:lnTo>
                    <a:pt x="177717" y="237291"/>
                  </a:lnTo>
                  <a:lnTo>
                    <a:pt x="137341" y="220603"/>
                  </a:lnTo>
                  <a:lnTo>
                    <a:pt x="103114" y="194746"/>
                  </a:lnTo>
                  <a:lnTo>
                    <a:pt x="76658" y="161319"/>
                  </a:lnTo>
                  <a:lnTo>
                    <a:pt x="59596" y="121923"/>
                  </a:lnTo>
                  <a:lnTo>
                    <a:pt x="53548" y="78156"/>
                  </a:lnTo>
                  <a:lnTo>
                    <a:pt x="53925" y="67826"/>
                  </a:lnTo>
                  <a:lnTo>
                    <a:pt x="55095" y="57127"/>
                  </a:lnTo>
                  <a:lnTo>
                    <a:pt x="57117" y="46250"/>
                  </a:lnTo>
                  <a:lnTo>
                    <a:pt x="60050" y="35383"/>
                  </a:lnTo>
                  <a:lnTo>
                    <a:pt x="62647" y="26912"/>
                  </a:lnTo>
                  <a:lnTo>
                    <a:pt x="61568" y="19006"/>
                  </a:lnTo>
                  <a:lnTo>
                    <a:pt x="58082" y="12483"/>
                  </a:lnTo>
                  <a:lnTo>
                    <a:pt x="50962" y="4908"/>
                  </a:lnTo>
                  <a:lnTo>
                    <a:pt x="41629" y="591"/>
                  </a:lnTo>
                  <a:lnTo>
                    <a:pt x="31280" y="0"/>
                  </a:lnTo>
                  <a:close/>
                </a:path>
                <a:path w="382905" h="296544">
                  <a:moveTo>
                    <a:pt x="355350" y="191745"/>
                  </a:moveTo>
                  <a:lnTo>
                    <a:pt x="349769" y="191745"/>
                  </a:lnTo>
                  <a:lnTo>
                    <a:pt x="344209" y="193357"/>
                  </a:lnTo>
                  <a:lnTo>
                    <a:pt x="338544" y="197943"/>
                  </a:lnTo>
                  <a:lnTo>
                    <a:pt x="312848" y="217257"/>
                  </a:lnTo>
                  <a:lnTo>
                    <a:pt x="284352" y="231457"/>
                  </a:lnTo>
                  <a:lnTo>
                    <a:pt x="253971" y="240216"/>
                  </a:lnTo>
                  <a:lnTo>
                    <a:pt x="222621" y="243209"/>
                  </a:lnTo>
                  <a:lnTo>
                    <a:pt x="366526" y="243209"/>
                  </a:lnTo>
                  <a:lnTo>
                    <a:pt x="374417" y="237241"/>
                  </a:lnTo>
                  <a:lnTo>
                    <a:pt x="379066" y="232759"/>
                  </a:lnTo>
                  <a:lnTo>
                    <a:pt x="382470" y="225503"/>
                  </a:lnTo>
                  <a:lnTo>
                    <a:pt x="382470" y="218121"/>
                  </a:lnTo>
                  <a:lnTo>
                    <a:pt x="380336" y="207811"/>
                  </a:lnTo>
                  <a:lnTo>
                    <a:pt x="374521" y="199432"/>
                  </a:lnTo>
                  <a:lnTo>
                    <a:pt x="365900" y="193803"/>
                  </a:lnTo>
                  <a:lnTo>
                    <a:pt x="355350" y="191745"/>
                  </a:lnTo>
                  <a:close/>
                </a:path>
              </a:pathLst>
            </a:custGeom>
            <a:solidFill>
              <a:srgbClr val="FFFFFF"/>
            </a:solidFill>
          </p:spPr>
          <p:txBody>
            <a:bodyPr wrap="square" lIns="0" tIns="0" rIns="0" bIns="0" rtlCol="0"/>
            <a:lstStyle/>
            <a:p>
              <a:endParaRPr dirty="0"/>
            </a:p>
          </p:txBody>
        </p:sp>
        <p:sp>
          <p:nvSpPr>
            <p:cNvPr id="97" name="object 32">
              <a:extLst>
                <a:ext uri="{FF2B5EF4-FFF2-40B4-BE49-F238E27FC236}">
                  <a16:creationId xmlns:a16="http://schemas.microsoft.com/office/drawing/2014/main" xmlns="" id="{4223A68F-211D-453D-9416-E10FF713A7D4}"/>
                </a:ext>
              </a:extLst>
            </p:cNvPr>
            <p:cNvSpPr/>
            <p:nvPr/>
          </p:nvSpPr>
          <p:spPr>
            <a:xfrm>
              <a:off x="16271589" y="1114379"/>
              <a:ext cx="111075" cy="108614"/>
            </a:xfrm>
            <a:prstGeom prst="rect">
              <a:avLst/>
            </a:prstGeom>
            <a:blipFill>
              <a:blip r:embed="rId8" cstate="print"/>
              <a:stretch>
                <a:fillRect/>
              </a:stretch>
            </a:blipFill>
          </p:spPr>
          <p:txBody>
            <a:bodyPr wrap="square" lIns="0" tIns="0" rIns="0" bIns="0" rtlCol="0"/>
            <a:lstStyle/>
            <a:p>
              <a:endParaRPr dirty="0"/>
            </a:p>
          </p:txBody>
        </p:sp>
        <p:sp>
          <p:nvSpPr>
            <p:cNvPr id="98" name="object 33">
              <a:extLst>
                <a:ext uri="{FF2B5EF4-FFF2-40B4-BE49-F238E27FC236}">
                  <a16:creationId xmlns:a16="http://schemas.microsoft.com/office/drawing/2014/main" xmlns="" id="{56C0FC7B-C44A-4341-89AC-5292EB49DA15}"/>
                </a:ext>
              </a:extLst>
            </p:cNvPr>
            <p:cNvSpPr/>
            <p:nvPr/>
          </p:nvSpPr>
          <p:spPr>
            <a:xfrm>
              <a:off x="16176973" y="1091822"/>
              <a:ext cx="325755" cy="220979"/>
            </a:xfrm>
            <a:custGeom>
              <a:avLst/>
              <a:gdLst/>
              <a:ahLst/>
              <a:cxnLst/>
              <a:rect l="l" t="t" r="r" b="b"/>
              <a:pathLst>
                <a:path w="325755" h="220980">
                  <a:moveTo>
                    <a:pt x="27140" y="153052"/>
                  </a:moveTo>
                  <a:lnTo>
                    <a:pt x="25329" y="153052"/>
                  </a:lnTo>
                  <a:lnTo>
                    <a:pt x="15491" y="154971"/>
                  </a:lnTo>
                  <a:lnTo>
                    <a:pt x="7438" y="160226"/>
                  </a:lnTo>
                  <a:lnTo>
                    <a:pt x="1997" y="168067"/>
                  </a:lnTo>
                  <a:lnTo>
                    <a:pt x="0" y="177743"/>
                  </a:lnTo>
                  <a:lnTo>
                    <a:pt x="1214" y="185134"/>
                  </a:lnTo>
                  <a:lnTo>
                    <a:pt x="40224" y="210318"/>
                  </a:lnTo>
                  <a:lnTo>
                    <a:pt x="84983" y="219773"/>
                  </a:lnTo>
                  <a:lnTo>
                    <a:pt x="107619" y="220977"/>
                  </a:lnTo>
                  <a:lnTo>
                    <a:pt x="154288" y="216003"/>
                  </a:lnTo>
                  <a:lnTo>
                    <a:pt x="197694" y="201773"/>
                  </a:lnTo>
                  <a:lnTo>
                    <a:pt x="236689" y="179327"/>
                  </a:lnTo>
                  <a:lnTo>
                    <a:pt x="247674" y="169596"/>
                  </a:lnTo>
                  <a:lnTo>
                    <a:pt x="107619" y="169596"/>
                  </a:lnTo>
                  <a:lnTo>
                    <a:pt x="89743" y="168559"/>
                  </a:lnTo>
                  <a:lnTo>
                    <a:pt x="71493" y="165534"/>
                  </a:lnTo>
                  <a:lnTo>
                    <a:pt x="53045" y="160647"/>
                  </a:lnTo>
                  <a:lnTo>
                    <a:pt x="34574" y="154026"/>
                  </a:lnTo>
                  <a:lnTo>
                    <a:pt x="29077" y="153115"/>
                  </a:lnTo>
                  <a:lnTo>
                    <a:pt x="27140" y="153052"/>
                  </a:lnTo>
                  <a:close/>
                </a:path>
                <a:path w="325755" h="220980">
                  <a:moveTo>
                    <a:pt x="300315" y="0"/>
                  </a:moveTo>
                  <a:lnTo>
                    <a:pt x="262768" y="69150"/>
                  </a:lnTo>
                  <a:lnTo>
                    <a:pt x="237474" y="109808"/>
                  </a:lnTo>
                  <a:lnTo>
                    <a:pt x="201531" y="141563"/>
                  </a:lnTo>
                  <a:lnTo>
                    <a:pt x="157420" y="162223"/>
                  </a:lnTo>
                  <a:lnTo>
                    <a:pt x="107619" y="169596"/>
                  </a:lnTo>
                  <a:lnTo>
                    <a:pt x="247674" y="169596"/>
                  </a:lnTo>
                  <a:lnTo>
                    <a:pt x="270126" y="149707"/>
                  </a:lnTo>
                  <a:lnTo>
                    <a:pt x="296857" y="113952"/>
                  </a:lnTo>
                  <a:lnTo>
                    <a:pt x="315735" y="73102"/>
                  </a:lnTo>
                  <a:lnTo>
                    <a:pt x="325613" y="28198"/>
                  </a:lnTo>
                  <a:lnTo>
                    <a:pt x="325372" y="26407"/>
                  </a:lnTo>
                  <a:lnTo>
                    <a:pt x="325372" y="24512"/>
                  </a:lnTo>
                  <a:lnTo>
                    <a:pt x="323396" y="14886"/>
                  </a:lnTo>
                  <a:lnTo>
                    <a:pt x="318015" y="7104"/>
                  </a:lnTo>
                  <a:lnTo>
                    <a:pt x="310048" y="1898"/>
                  </a:lnTo>
                  <a:lnTo>
                    <a:pt x="300315" y="0"/>
                  </a:lnTo>
                  <a:close/>
                </a:path>
              </a:pathLst>
            </a:custGeom>
            <a:solidFill>
              <a:srgbClr val="FFFFFF"/>
            </a:solidFill>
          </p:spPr>
          <p:txBody>
            <a:bodyPr wrap="square" lIns="0" tIns="0" rIns="0" bIns="0" rtlCol="0"/>
            <a:lstStyle/>
            <a:p>
              <a:endParaRPr dirty="0"/>
            </a:p>
          </p:txBody>
        </p:sp>
        <p:sp>
          <p:nvSpPr>
            <p:cNvPr id="99" name="object 34">
              <a:extLst>
                <a:ext uri="{FF2B5EF4-FFF2-40B4-BE49-F238E27FC236}">
                  <a16:creationId xmlns:a16="http://schemas.microsoft.com/office/drawing/2014/main" xmlns="" id="{761444D8-A902-457D-B112-FA8B3DCFB5E2}"/>
                </a:ext>
              </a:extLst>
            </p:cNvPr>
            <p:cNvSpPr/>
            <p:nvPr/>
          </p:nvSpPr>
          <p:spPr>
            <a:xfrm>
              <a:off x="16909752" y="812006"/>
              <a:ext cx="304165" cy="321310"/>
            </a:xfrm>
            <a:custGeom>
              <a:avLst/>
              <a:gdLst/>
              <a:ahLst/>
              <a:cxnLst/>
              <a:rect l="l" t="t" r="r" b="b"/>
              <a:pathLst>
                <a:path w="304165" h="321309">
                  <a:moveTo>
                    <a:pt x="263573" y="52825"/>
                  </a:moveTo>
                  <a:lnTo>
                    <a:pt x="145534" y="52825"/>
                  </a:lnTo>
                  <a:lnTo>
                    <a:pt x="173025" y="55429"/>
                  </a:lnTo>
                  <a:lnTo>
                    <a:pt x="192657" y="63240"/>
                  </a:lnTo>
                  <a:lnTo>
                    <a:pt x="204435" y="76259"/>
                  </a:lnTo>
                  <a:lnTo>
                    <a:pt x="208360" y="94489"/>
                  </a:lnTo>
                  <a:lnTo>
                    <a:pt x="206661" y="105994"/>
                  </a:lnTo>
                  <a:lnTo>
                    <a:pt x="169324" y="129696"/>
                  </a:lnTo>
                  <a:lnTo>
                    <a:pt x="140797" y="133471"/>
                  </a:lnTo>
                  <a:lnTo>
                    <a:pt x="131317" y="134823"/>
                  </a:lnTo>
                  <a:lnTo>
                    <a:pt x="123523" y="136104"/>
                  </a:lnTo>
                  <a:lnTo>
                    <a:pt x="117399" y="137346"/>
                  </a:lnTo>
                  <a:lnTo>
                    <a:pt x="91708" y="141059"/>
                  </a:lnTo>
                  <a:lnTo>
                    <a:pt x="51802" y="151636"/>
                  </a:lnTo>
                  <a:lnTo>
                    <a:pt x="9418" y="188203"/>
                  </a:lnTo>
                  <a:lnTo>
                    <a:pt x="0" y="231783"/>
                  </a:lnTo>
                  <a:lnTo>
                    <a:pt x="1989" y="252023"/>
                  </a:lnTo>
                  <a:lnTo>
                    <a:pt x="31705" y="298661"/>
                  </a:lnTo>
                  <a:lnTo>
                    <a:pt x="83413" y="319552"/>
                  </a:lnTo>
                  <a:lnTo>
                    <a:pt x="104426" y="320943"/>
                  </a:lnTo>
                  <a:lnTo>
                    <a:pt x="136323" y="318635"/>
                  </a:lnTo>
                  <a:lnTo>
                    <a:pt x="164463" y="311707"/>
                  </a:lnTo>
                  <a:lnTo>
                    <a:pt x="188845" y="300154"/>
                  </a:lnTo>
                  <a:lnTo>
                    <a:pt x="209470" y="283970"/>
                  </a:lnTo>
                  <a:lnTo>
                    <a:pt x="303948" y="283970"/>
                  </a:lnTo>
                  <a:lnTo>
                    <a:pt x="303948" y="268148"/>
                  </a:lnTo>
                  <a:lnTo>
                    <a:pt x="129106" y="268148"/>
                  </a:lnTo>
                  <a:lnTo>
                    <a:pt x="118034" y="267633"/>
                  </a:lnTo>
                  <a:lnTo>
                    <a:pt x="79448" y="254046"/>
                  </a:lnTo>
                  <a:lnTo>
                    <a:pt x="66898" y="228830"/>
                  </a:lnTo>
                  <a:lnTo>
                    <a:pt x="70352" y="210066"/>
                  </a:lnTo>
                  <a:lnTo>
                    <a:pt x="80696" y="195412"/>
                  </a:lnTo>
                  <a:lnTo>
                    <a:pt x="97926" y="184853"/>
                  </a:lnTo>
                  <a:lnTo>
                    <a:pt x="122027" y="178392"/>
                  </a:lnTo>
                  <a:lnTo>
                    <a:pt x="149195" y="175133"/>
                  </a:lnTo>
                  <a:lnTo>
                    <a:pt x="171946" y="171205"/>
                  </a:lnTo>
                  <a:lnTo>
                    <a:pt x="190289" y="166620"/>
                  </a:lnTo>
                  <a:lnTo>
                    <a:pt x="204234" y="161387"/>
                  </a:lnTo>
                  <a:lnTo>
                    <a:pt x="271719" y="161387"/>
                  </a:lnTo>
                  <a:lnTo>
                    <a:pt x="271719" y="99316"/>
                  </a:lnTo>
                  <a:lnTo>
                    <a:pt x="271300" y="99316"/>
                  </a:lnTo>
                  <a:lnTo>
                    <a:pt x="271363" y="98907"/>
                  </a:lnTo>
                  <a:lnTo>
                    <a:pt x="271604" y="98436"/>
                  </a:lnTo>
                  <a:lnTo>
                    <a:pt x="271719" y="88594"/>
                  </a:lnTo>
                  <a:lnTo>
                    <a:pt x="269293" y="67380"/>
                  </a:lnTo>
                  <a:lnTo>
                    <a:pt x="263573" y="52825"/>
                  </a:lnTo>
                  <a:close/>
                </a:path>
                <a:path w="304165" h="321309">
                  <a:moveTo>
                    <a:pt x="303948" y="283970"/>
                  </a:moveTo>
                  <a:lnTo>
                    <a:pt x="209470" y="283970"/>
                  </a:lnTo>
                  <a:lnTo>
                    <a:pt x="215400" y="300154"/>
                  </a:lnTo>
                  <a:lnTo>
                    <a:pt x="226082" y="311707"/>
                  </a:lnTo>
                  <a:lnTo>
                    <a:pt x="241522" y="318635"/>
                  </a:lnTo>
                  <a:lnTo>
                    <a:pt x="261730" y="320943"/>
                  </a:lnTo>
                  <a:lnTo>
                    <a:pt x="272058" y="320464"/>
                  </a:lnTo>
                  <a:lnTo>
                    <a:pt x="282533" y="319028"/>
                  </a:lnTo>
                  <a:lnTo>
                    <a:pt x="293161" y="316636"/>
                  </a:lnTo>
                  <a:lnTo>
                    <a:pt x="303948" y="313288"/>
                  </a:lnTo>
                  <a:lnTo>
                    <a:pt x="303948" y="283970"/>
                  </a:lnTo>
                  <a:close/>
                </a:path>
                <a:path w="304165" h="321309">
                  <a:moveTo>
                    <a:pt x="271719" y="161387"/>
                  </a:moveTo>
                  <a:lnTo>
                    <a:pt x="204234" y="161387"/>
                  </a:lnTo>
                  <a:lnTo>
                    <a:pt x="204234" y="210071"/>
                  </a:lnTo>
                  <a:lnTo>
                    <a:pt x="202582" y="223687"/>
                  </a:lnTo>
                  <a:lnTo>
                    <a:pt x="177827" y="255238"/>
                  </a:lnTo>
                  <a:lnTo>
                    <a:pt x="129106" y="268148"/>
                  </a:lnTo>
                  <a:lnTo>
                    <a:pt x="281289" y="268148"/>
                  </a:lnTo>
                  <a:lnTo>
                    <a:pt x="276954" y="266368"/>
                  </a:lnTo>
                  <a:lnTo>
                    <a:pt x="274557" y="262882"/>
                  </a:lnTo>
                  <a:lnTo>
                    <a:pt x="272651" y="259342"/>
                  </a:lnTo>
                  <a:lnTo>
                    <a:pt x="271809" y="254046"/>
                  </a:lnTo>
                  <a:lnTo>
                    <a:pt x="271719" y="161387"/>
                  </a:lnTo>
                  <a:close/>
                </a:path>
                <a:path w="304165" h="321309">
                  <a:moveTo>
                    <a:pt x="303948" y="266955"/>
                  </a:moveTo>
                  <a:lnTo>
                    <a:pt x="299236" y="267771"/>
                  </a:lnTo>
                  <a:lnTo>
                    <a:pt x="296095" y="268148"/>
                  </a:lnTo>
                  <a:lnTo>
                    <a:pt x="303948" y="268148"/>
                  </a:lnTo>
                  <a:lnTo>
                    <a:pt x="303948" y="266955"/>
                  </a:lnTo>
                  <a:close/>
                </a:path>
                <a:path w="304165" h="321309">
                  <a:moveTo>
                    <a:pt x="149628" y="0"/>
                  </a:moveTo>
                  <a:lnTo>
                    <a:pt x="97411" y="5294"/>
                  </a:lnTo>
                  <a:lnTo>
                    <a:pt x="56919" y="21151"/>
                  </a:lnTo>
                  <a:lnTo>
                    <a:pt x="24384" y="54127"/>
                  </a:lnTo>
                  <a:lnTo>
                    <a:pt x="11214" y="101515"/>
                  </a:lnTo>
                  <a:lnTo>
                    <a:pt x="78049" y="101515"/>
                  </a:lnTo>
                  <a:lnTo>
                    <a:pt x="84035" y="80209"/>
                  </a:lnTo>
                  <a:lnTo>
                    <a:pt x="97279" y="64994"/>
                  </a:lnTo>
                  <a:lnTo>
                    <a:pt x="117780" y="55867"/>
                  </a:lnTo>
                  <a:lnTo>
                    <a:pt x="145534" y="52825"/>
                  </a:lnTo>
                  <a:lnTo>
                    <a:pt x="263573" y="52825"/>
                  </a:lnTo>
                  <a:lnTo>
                    <a:pt x="262020" y="48875"/>
                  </a:lnTo>
                  <a:lnTo>
                    <a:pt x="232956" y="19978"/>
                  </a:lnTo>
                  <a:lnTo>
                    <a:pt x="195682" y="4990"/>
                  </a:lnTo>
                  <a:lnTo>
                    <a:pt x="173757" y="1247"/>
                  </a:lnTo>
                  <a:lnTo>
                    <a:pt x="149628" y="0"/>
                  </a:lnTo>
                  <a:close/>
                </a:path>
                <a:path w="304165" h="321309">
                  <a:moveTo>
                    <a:pt x="271719" y="99002"/>
                  </a:moveTo>
                  <a:lnTo>
                    <a:pt x="271541" y="99075"/>
                  </a:lnTo>
                  <a:lnTo>
                    <a:pt x="271447" y="99253"/>
                  </a:lnTo>
                  <a:lnTo>
                    <a:pt x="271300" y="99316"/>
                  </a:lnTo>
                  <a:lnTo>
                    <a:pt x="271719" y="99316"/>
                  </a:lnTo>
                  <a:lnTo>
                    <a:pt x="271719" y="99002"/>
                  </a:lnTo>
                  <a:close/>
                </a:path>
              </a:pathLst>
            </a:custGeom>
            <a:solidFill>
              <a:srgbClr val="FFFFFF"/>
            </a:solidFill>
          </p:spPr>
          <p:txBody>
            <a:bodyPr wrap="square" lIns="0" tIns="0" rIns="0" bIns="0" rtlCol="0"/>
            <a:lstStyle/>
            <a:p>
              <a:endParaRPr dirty="0"/>
            </a:p>
          </p:txBody>
        </p:sp>
        <p:sp>
          <p:nvSpPr>
            <p:cNvPr id="110" name="object 35">
              <a:extLst>
                <a:ext uri="{FF2B5EF4-FFF2-40B4-BE49-F238E27FC236}">
                  <a16:creationId xmlns:a16="http://schemas.microsoft.com/office/drawing/2014/main" xmlns="" id="{B388E876-BB6B-4C78-8C2A-E9B91C7349AA}"/>
                </a:ext>
              </a:extLst>
            </p:cNvPr>
            <p:cNvSpPr/>
            <p:nvPr/>
          </p:nvSpPr>
          <p:spPr>
            <a:xfrm>
              <a:off x="17231693" y="812584"/>
              <a:ext cx="440055" cy="311785"/>
            </a:xfrm>
            <a:custGeom>
              <a:avLst/>
              <a:gdLst/>
              <a:ahLst/>
              <a:cxnLst/>
              <a:rect l="l" t="t" r="r" b="b"/>
              <a:pathLst>
                <a:path w="440055" h="311784">
                  <a:moveTo>
                    <a:pt x="63411" y="8261"/>
                  </a:moveTo>
                  <a:lnTo>
                    <a:pt x="0" y="8261"/>
                  </a:lnTo>
                  <a:lnTo>
                    <a:pt x="0" y="311592"/>
                  </a:lnTo>
                  <a:lnTo>
                    <a:pt x="66929" y="311592"/>
                  </a:lnTo>
                  <a:lnTo>
                    <a:pt x="66929" y="131451"/>
                  </a:lnTo>
                  <a:lnTo>
                    <a:pt x="68179" y="114383"/>
                  </a:lnTo>
                  <a:lnTo>
                    <a:pt x="86855" y="73369"/>
                  </a:lnTo>
                  <a:lnTo>
                    <a:pt x="119960" y="54099"/>
                  </a:lnTo>
                  <a:lnTo>
                    <a:pt x="133210" y="52815"/>
                  </a:lnTo>
                  <a:lnTo>
                    <a:pt x="430921" y="52815"/>
                  </a:lnTo>
                  <a:lnTo>
                    <a:pt x="429524" y="50469"/>
                  </a:lnTo>
                  <a:lnTo>
                    <a:pt x="63411" y="50469"/>
                  </a:lnTo>
                  <a:lnTo>
                    <a:pt x="63411" y="8261"/>
                  </a:lnTo>
                  <a:close/>
                </a:path>
                <a:path w="440055" h="311784">
                  <a:moveTo>
                    <a:pt x="318032" y="52815"/>
                  </a:moveTo>
                  <a:lnTo>
                    <a:pt x="133210" y="52815"/>
                  </a:lnTo>
                  <a:lnTo>
                    <a:pt x="146814" y="53804"/>
                  </a:lnTo>
                  <a:lnTo>
                    <a:pt x="158273" y="56774"/>
                  </a:lnTo>
                  <a:lnTo>
                    <a:pt x="183638" y="88325"/>
                  </a:lnTo>
                  <a:lnTo>
                    <a:pt x="186570" y="311592"/>
                  </a:lnTo>
                  <a:lnTo>
                    <a:pt x="253479" y="311592"/>
                  </a:lnTo>
                  <a:lnTo>
                    <a:pt x="253479" y="133817"/>
                  </a:lnTo>
                  <a:lnTo>
                    <a:pt x="257509" y="98376"/>
                  </a:lnTo>
                  <a:lnTo>
                    <a:pt x="269605" y="73063"/>
                  </a:lnTo>
                  <a:lnTo>
                    <a:pt x="289777" y="57876"/>
                  </a:lnTo>
                  <a:lnTo>
                    <a:pt x="318032" y="52815"/>
                  </a:lnTo>
                  <a:close/>
                </a:path>
                <a:path w="440055" h="311784">
                  <a:moveTo>
                    <a:pt x="430921" y="52815"/>
                  </a:moveTo>
                  <a:lnTo>
                    <a:pt x="318032" y="52815"/>
                  </a:lnTo>
                  <a:lnTo>
                    <a:pt x="334381" y="54208"/>
                  </a:lnTo>
                  <a:lnTo>
                    <a:pt x="347653" y="58388"/>
                  </a:lnTo>
                  <a:lnTo>
                    <a:pt x="371098" y="97872"/>
                  </a:lnTo>
                  <a:lnTo>
                    <a:pt x="373130" y="311592"/>
                  </a:lnTo>
                  <a:lnTo>
                    <a:pt x="440018" y="311592"/>
                  </a:lnTo>
                  <a:lnTo>
                    <a:pt x="439919" y="101456"/>
                  </a:lnTo>
                  <a:lnTo>
                    <a:pt x="433681" y="57448"/>
                  </a:lnTo>
                  <a:lnTo>
                    <a:pt x="430921" y="52815"/>
                  </a:lnTo>
                  <a:close/>
                </a:path>
                <a:path w="440055" h="311784">
                  <a:moveTo>
                    <a:pt x="158382" y="0"/>
                  </a:moveTo>
                  <a:lnTo>
                    <a:pt x="130561" y="3151"/>
                  </a:lnTo>
                  <a:lnTo>
                    <a:pt x="105749" y="12610"/>
                  </a:lnTo>
                  <a:lnTo>
                    <a:pt x="83927" y="28381"/>
                  </a:lnTo>
                  <a:lnTo>
                    <a:pt x="65076" y="50469"/>
                  </a:lnTo>
                  <a:lnTo>
                    <a:pt x="243489" y="50469"/>
                  </a:lnTo>
                  <a:lnTo>
                    <a:pt x="230691" y="28381"/>
                  </a:lnTo>
                  <a:lnTo>
                    <a:pt x="212240" y="12610"/>
                  </a:lnTo>
                  <a:lnTo>
                    <a:pt x="188138" y="3151"/>
                  </a:lnTo>
                  <a:lnTo>
                    <a:pt x="158382" y="0"/>
                  </a:lnTo>
                  <a:close/>
                </a:path>
                <a:path w="440055" h="311784">
                  <a:moveTo>
                    <a:pt x="338523" y="0"/>
                  </a:moveTo>
                  <a:lnTo>
                    <a:pt x="310809" y="3151"/>
                  </a:lnTo>
                  <a:lnTo>
                    <a:pt x="285733" y="12610"/>
                  </a:lnTo>
                  <a:lnTo>
                    <a:pt x="263293" y="28381"/>
                  </a:lnTo>
                  <a:lnTo>
                    <a:pt x="243489" y="50469"/>
                  </a:lnTo>
                  <a:lnTo>
                    <a:pt x="429524" y="50469"/>
                  </a:lnTo>
                  <a:lnTo>
                    <a:pt x="414664" y="25526"/>
                  </a:lnTo>
                  <a:lnTo>
                    <a:pt x="382949" y="6380"/>
                  </a:lnTo>
                  <a:lnTo>
                    <a:pt x="338523" y="0"/>
                  </a:lnTo>
                  <a:close/>
                </a:path>
              </a:pathLst>
            </a:custGeom>
            <a:solidFill>
              <a:srgbClr val="FFFFFF"/>
            </a:solidFill>
          </p:spPr>
          <p:txBody>
            <a:bodyPr wrap="square" lIns="0" tIns="0" rIns="0" bIns="0" rtlCol="0"/>
            <a:lstStyle/>
            <a:p>
              <a:endParaRPr dirty="0"/>
            </a:p>
          </p:txBody>
        </p:sp>
        <p:sp>
          <p:nvSpPr>
            <p:cNvPr id="111" name="object 36">
              <a:extLst>
                <a:ext uri="{FF2B5EF4-FFF2-40B4-BE49-F238E27FC236}">
                  <a16:creationId xmlns:a16="http://schemas.microsoft.com/office/drawing/2014/main" xmlns="" id="{582D5249-8B0E-4BC7-9558-F212C873DB8D}"/>
                </a:ext>
              </a:extLst>
            </p:cNvPr>
            <p:cNvSpPr/>
            <p:nvPr/>
          </p:nvSpPr>
          <p:spPr>
            <a:xfrm>
              <a:off x="17744051" y="820846"/>
              <a:ext cx="0" cy="303530"/>
            </a:xfrm>
            <a:custGeom>
              <a:avLst/>
              <a:gdLst/>
              <a:ahLst/>
              <a:cxnLst/>
              <a:rect l="l" t="t" r="r" b="b"/>
              <a:pathLst>
                <a:path h="303530">
                  <a:moveTo>
                    <a:pt x="0" y="0"/>
                  </a:moveTo>
                  <a:lnTo>
                    <a:pt x="0" y="303331"/>
                  </a:lnTo>
                </a:path>
              </a:pathLst>
            </a:custGeom>
            <a:ln w="66835">
              <a:solidFill>
                <a:srgbClr val="FFFFFF"/>
              </a:solidFill>
            </a:ln>
          </p:spPr>
          <p:txBody>
            <a:bodyPr wrap="square" lIns="0" tIns="0" rIns="0" bIns="0" rtlCol="0"/>
            <a:lstStyle/>
            <a:p>
              <a:endParaRPr dirty="0"/>
            </a:p>
          </p:txBody>
        </p:sp>
        <p:sp>
          <p:nvSpPr>
            <p:cNvPr id="112" name="object 37">
              <a:extLst>
                <a:ext uri="{FF2B5EF4-FFF2-40B4-BE49-F238E27FC236}">
                  <a16:creationId xmlns:a16="http://schemas.microsoft.com/office/drawing/2014/main" xmlns="" id="{42307DAE-3595-47C4-AC43-27A5A7FB15A1}"/>
                </a:ext>
              </a:extLst>
            </p:cNvPr>
            <p:cNvSpPr/>
            <p:nvPr/>
          </p:nvSpPr>
          <p:spPr>
            <a:xfrm>
              <a:off x="17710633" y="705258"/>
              <a:ext cx="67310" cy="63500"/>
            </a:xfrm>
            <a:custGeom>
              <a:avLst/>
              <a:gdLst/>
              <a:ahLst/>
              <a:cxnLst/>
              <a:rect l="l" t="t" r="r" b="b"/>
              <a:pathLst>
                <a:path w="67309" h="63500">
                  <a:moveTo>
                    <a:pt x="66835" y="0"/>
                  </a:moveTo>
                  <a:lnTo>
                    <a:pt x="0" y="0"/>
                  </a:lnTo>
                  <a:lnTo>
                    <a:pt x="0" y="63359"/>
                  </a:lnTo>
                  <a:lnTo>
                    <a:pt x="66835" y="63359"/>
                  </a:lnTo>
                  <a:lnTo>
                    <a:pt x="66835" y="0"/>
                  </a:lnTo>
                  <a:close/>
                </a:path>
              </a:pathLst>
            </a:custGeom>
            <a:solidFill>
              <a:srgbClr val="FFFFFF"/>
            </a:solidFill>
          </p:spPr>
          <p:txBody>
            <a:bodyPr wrap="square" lIns="0" tIns="0" rIns="0" bIns="0" rtlCol="0"/>
            <a:lstStyle/>
            <a:p>
              <a:endParaRPr dirty="0"/>
            </a:p>
          </p:txBody>
        </p:sp>
        <p:sp>
          <p:nvSpPr>
            <p:cNvPr id="113" name="object 38">
              <a:extLst>
                <a:ext uri="{FF2B5EF4-FFF2-40B4-BE49-F238E27FC236}">
                  <a16:creationId xmlns:a16="http://schemas.microsoft.com/office/drawing/2014/main" xmlns="" id="{2FF80134-B209-4FAA-A79F-64FAE630F89A}"/>
                </a:ext>
              </a:extLst>
            </p:cNvPr>
            <p:cNvSpPr/>
            <p:nvPr/>
          </p:nvSpPr>
          <p:spPr>
            <a:xfrm>
              <a:off x="17802525" y="812584"/>
              <a:ext cx="270510" cy="320040"/>
            </a:xfrm>
            <a:custGeom>
              <a:avLst/>
              <a:gdLst/>
              <a:ahLst/>
              <a:cxnLst/>
              <a:rect l="l" t="t" r="r" b="b"/>
              <a:pathLst>
                <a:path w="270509" h="320040">
                  <a:moveTo>
                    <a:pt x="66898" y="214213"/>
                  </a:moveTo>
                  <a:lnTo>
                    <a:pt x="0" y="214213"/>
                  </a:lnTo>
                  <a:lnTo>
                    <a:pt x="2898" y="238545"/>
                  </a:lnTo>
                  <a:lnTo>
                    <a:pt x="22556" y="278429"/>
                  </a:lnTo>
                  <a:lnTo>
                    <a:pt x="58464" y="305287"/>
                  </a:lnTo>
                  <a:lnTo>
                    <a:pt x="106000" y="318198"/>
                  </a:lnTo>
                  <a:lnTo>
                    <a:pt x="134404" y="319812"/>
                  </a:lnTo>
                  <a:lnTo>
                    <a:pt x="160583" y="318417"/>
                  </a:lnTo>
                  <a:lnTo>
                    <a:pt x="206353" y="307249"/>
                  </a:lnTo>
                  <a:lnTo>
                    <a:pt x="245160" y="282815"/>
                  </a:lnTo>
                  <a:lnTo>
                    <a:pt x="257537" y="266965"/>
                  </a:lnTo>
                  <a:lnTo>
                    <a:pt x="135577" y="266965"/>
                  </a:lnTo>
                  <a:lnTo>
                    <a:pt x="107497" y="263670"/>
                  </a:lnTo>
                  <a:lnTo>
                    <a:pt x="86701" y="253782"/>
                  </a:lnTo>
                  <a:lnTo>
                    <a:pt x="73173" y="237298"/>
                  </a:lnTo>
                  <a:lnTo>
                    <a:pt x="66898" y="214213"/>
                  </a:lnTo>
                  <a:close/>
                </a:path>
                <a:path w="270509" h="320040">
                  <a:moveTo>
                    <a:pt x="133210" y="0"/>
                  </a:moveTo>
                  <a:lnTo>
                    <a:pt x="87291" y="4697"/>
                  </a:lnTo>
                  <a:lnTo>
                    <a:pt x="49296" y="18795"/>
                  </a:lnTo>
                  <a:lnTo>
                    <a:pt x="17144" y="47261"/>
                  </a:lnTo>
                  <a:lnTo>
                    <a:pt x="6439" y="86887"/>
                  </a:lnTo>
                  <a:lnTo>
                    <a:pt x="8349" y="106492"/>
                  </a:lnTo>
                  <a:lnTo>
                    <a:pt x="36983" y="150791"/>
                  </a:lnTo>
                  <a:lnTo>
                    <a:pt x="82539" y="171273"/>
                  </a:lnTo>
                  <a:lnTo>
                    <a:pt x="151234" y="187800"/>
                  </a:lnTo>
                  <a:lnTo>
                    <a:pt x="164684" y="191175"/>
                  </a:lnTo>
                  <a:lnTo>
                    <a:pt x="200610" y="216372"/>
                  </a:lnTo>
                  <a:lnTo>
                    <a:pt x="203030" y="227082"/>
                  </a:lnTo>
                  <a:lnTo>
                    <a:pt x="199452" y="244542"/>
                  </a:lnTo>
                  <a:lnTo>
                    <a:pt x="187012" y="257005"/>
                  </a:lnTo>
                  <a:lnTo>
                    <a:pt x="165718" y="264476"/>
                  </a:lnTo>
                  <a:lnTo>
                    <a:pt x="135577" y="266965"/>
                  </a:lnTo>
                  <a:lnTo>
                    <a:pt x="257537" y="266965"/>
                  </a:lnTo>
                  <a:lnTo>
                    <a:pt x="258900" y="265219"/>
                  </a:lnTo>
                  <a:lnTo>
                    <a:pt x="267147" y="244682"/>
                  </a:lnTo>
                  <a:lnTo>
                    <a:pt x="269897" y="221207"/>
                  </a:lnTo>
                  <a:lnTo>
                    <a:pt x="267988" y="202117"/>
                  </a:lnTo>
                  <a:lnTo>
                    <a:pt x="239395" y="158466"/>
                  </a:lnTo>
                  <a:lnTo>
                    <a:pt x="193285" y="138211"/>
                  </a:lnTo>
                  <a:lnTo>
                    <a:pt x="145927" y="127024"/>
                  </a:lnTo>
                  <a:lnTo>
                    <a:pt x="126027" y="122497"/>
                  </a:lnTo>
                  <a:lnTo>
                    <a:pt x="81107" y="102983"/>
                  </a:lnTo>
                  <a:lnTo>
                    <a:pt x="73338" y="83934"/>
                  </a:lnTo>
                  <a:lnTo>
                    <a:pt x="76790" y="70329"/>
                  </a:lnTo>
                  <a:lnTo>
                    <a:pt x="87142" y="60610"/>
                  </a:lnTo>
                  <a:lnTo>
                    <a:pt x="104388" y="54779"/>
                  </a:lnTo>
                  <a:lnTo>
                    <a:pt x="128519" y="52836"/>
                  </a:lnTo>
                  <a:lnTo>
                    <a:pt x="247309" y="52836"/>
                  </a:lnTo>
                  <a:lnTo>
                    <a:pt x="246597" y="51236"/>
                  </a:lnTo>
                  <a:lnTo>
                    <a:pt x="217082" y="21161"/>
                  </a:lnTo>
                  <a:lnTo>
                    <a:pt x="179701" y="5287"/>
                  </a:lnTo>
                  <a:lnTo>
                    <a:pt x="157597" y="1321"/>
                  </a:lnTo>
                  <a:lnTo>
                    <a:pt x="133210" y="0"/>
                  </a:lnTo>
                  <a:close/>
                </a:path>
                <a:path w="270509" h="320040">
                  <a:moveTo>
                    <a:pt x="247309" y="52836"/>
                  </a:moveTo>
                  <a:lnTo>
                    <a:pt x="128519" y="52836"/>
                  </a:lnTo>
                  <a:lnTo>
                    <a:pt x="152368" y="55366"/>
                  </a:lnTo>
                  <a:lnTo>
                    <a:pt x="170589" y="62954"/>
                  </a:lnTo>
                  <a:lnTo>
                    <a:pt x="183174" y="75598"/>
                  </a:lnTo>
                  <a:lnTo>
                    <a:pt x="190119" y="93295"/>
                  </a:lnTo>
                  <a:lnTo>
                    <a:pt x="259950" y="93295"/>
                  </a:lnTo>
                  <a:lnTo>
                    <a:pt x="255301" y="70777"/>
                  </a:lnTo>
                  <a:lnTo>
                    <a:pt x="247309" y="52836"/>
                  </a:lnTo>
                  <a:close/>
                </a:path>
              </a:pathLst>
            </a:custGeom>
            <a:solidFill>
              <a:srgbClr val="FFFFFF"/>
            </a:solidFill>
          </p:spPr>
          <p:txBody>
            <a:bodyPr wrap="square" lIns="0" tIns="0" rIns="0" bIns="0" rtlCol="0"/>
            <a:lstStyle/>
            <a:p>
              <a:endParaRPr dirty="0"/>
            </a:p>
          </p:txBody>
        </p:sp>
        <p:sp>
          <p:nvSpPr>
            <p:cNvPr id="114" name="object 39">
              <a:extLst>
                <a:ext uri="{FF2B5EF4-FFF2-40B4-BE49-F238E27FC236}">
                  <a16:creationId xmlns:a16="http://schemas.microsoft.com/office/drawing/2014/main" xmlns="" id="{1B7301E2-6CA0-453D-9938-C40288DEA6E4}"/>
                </a:ext>
              </a:extLst>
            </p:cNvPr>
            <p:cNvSpPr/>
            <p:nvPr/>
          </p:nvSpPr>
          <p:spPr>
            <a:xfrm>
              <a:off x="18093277" y="812006"/>
              <a:ext cx="304165" cy="321310"/>
            </a:xfrm>
            <a:custGeom>
              <a:avLst/>
              <a:gdLst/>
              <a:ahLst/>
              <a:cxnLst/>
              <a:rect l="l" t="t" r="r" b="b"/>
              <a:pathLst>
                <a:path w="304165" h="321309">
                  <a:moveTo>
                    <a:pt x="263545" y="52825"/>
                  </a:moveTo>
                  <a:lnTo>
                    <a:pt x="145524" y="52825"/>
                  </a:lnTo>
                  <a:lnTo>
                    <a:pt x="172994" y="55429"/>
                  </a:lnTo>
                  <a:lnTo>
                    <a:pt x="192632" y="63240"/>
                  </a:lnTo>
                  <a:lnTo>
                    <a:pt x="204426" y="76259"/>
                  </a:lnTo>
                  <a:lnTo>
                    <a:pt x="208360" y="94489"/>
                  </a:lnTo>
                  <a:lnTo>
                    <a:pt x="206661" y="105994"/>
                  </a:lnTo>
                  <a:lnTo>
                    <a:pt x="169308" y="129696"/>
                  </a:lnTo>
                  <a:lnTo>
                    <a:pt x="140770" y="133471"/>
                  </a:lnTo>
                  <a:lnTo>
                    <a:pt x="131286" y="134823"/>
                  </a:lnTo>
                  <a:lnTo>
                    <a:pt x="123494" y="136104"/>
                  </a:lnTo>
                  <a:lnTo>
                    <a:pt x="117399" y="137346"/>
                  </a:lnTo>
                  <a:lnTo>
                    <a:pt x="91710" y="141059"/>
                  </a:lnTo>
                  <a:lnTo>
                    <a:pt x="51798" y="151636"/>
                  </a:lnTo>
                  <a:lnTo>
                    <a:pt x="9391" y="188203"/>
                  </a:lnTo>
                  <a:lnTo>
                    <a:pt x="0" y="231783"/>
                  </a:lnTo>
                  <a:lnTo>
                    <a:pt x="1980" y="252023"/>
                  </a:lnTo>
                  <a:lnTo>
                    <a:pt x="31674" y="298661"/>
                  </a:lnTo>
                  <a:lnTo>
                    <a:pt x="83403" y="319552"/>
                  </a:lnTo>
                  <a:lnTo>
                    <a:pt x="104457" y="320943"/>
                  </a:lnTo>
                  <a:lnTo>
                    <a:pt x="136331" y="318635"/>
                  </a:lnTo>
                  <a:lnTo>
                    <a:pt x="164463" y="311707"/>
                  </a:lnTo>
                  <a:lnTo>
                    <a:pt x="188853" y="300154"/>
                  </a:lnTo>
                  <a:lnTo>
                    <a:pt x="209501" y="283970"/>
                  </a:lnTo>
                  <a:lnTo>
                    <a:pt x="303948" y="283970"/>
                  </a:lnTo>
                  <a:lnTo>
                    <a:pt x="303948" y="268148"/>
                  </a:lnTo>
                  <a:lnTo>
                    <a:pt x="129106" y="268148"/>
                  </a:lnTo>
                  <a:lnTo>
                    <a:pt x="118032" y="267633"/>
                  </a:lnTo>
                  <a:lnTo>
                    <a:pt x="79435" y="254046"/>
                  </a:lnTo>
                  <a:lnTo>
                    <a:pt x="66898" y="228830"/>
                  </a:lnTo>
                  <a:lnTo>
                    <a:pt x="70349" y="210066"/>
                  </a:lnTo>
                  <a:lnTo>
                    <a:pt x="80695" y="195412"/>
                  </a:lnTo>
                  <a:lnTo>
                    <a:pt x="97948" y="184853"/>
                  </a:lnTo>
                  <a:lnTo>
                    <a:pt x="122111" y="178392"/>
                  </a:lnTo>
                  <a:lnTo>
                    <a:pt x="149185" y="175133"/>
                  </a:lnTo>
                  <a:lnTo>
                    <a:pt x="171901" y="171205"/>
                  </a:lnTo>
                  <a:lnTo>
                    <a:pt x="190238" y="166620"/>
                  </a:lnTo>
                  <a:lnTo>
                    <a:pt x="204171" y="161387"/>
                  </a:lnTo>
                  <a:lnTo>
                    <a:pt x="271677" y="161387"/>
                  </a:lnTo>
                  <a:lnTo>
                    <a:pt x="271677" y="88594"/>
                  </a:lnTo>
                  <a:lnTo>
                    <a:pt x="269257" y="67380"/>
                  </a:lnTo>
                  <a:lnTo>
                    <a:pt x="263545" y="52825"/>
                  </a:lnTo>
                  <a:close/>
                </a:path>
                <a:path w="304165" h="321309">
                  <a:moveTo>
                    <a:pt x="303948" y="283970"/>
                  </a:moveTo>
                  <a:lnTo>
                    <a:pt x="209501" y="283970"/>
                  </a:lnTo>
                  <a:lnTo>
                    <a:pt x="215381" y="300154"/>
                  </a:lnTo>
                  <a:lnTo>
                    <a:pt x="226042" y="311707"/>
                  </a:lnTo>
                  <a:lnTo>
                    <a:pt x="241474" y="318635"/>
                  </a:lnTo>
                  <a:lnTo>
                    <a:pt x="261667" y="320943"/>
                  </a:lnTo>
                  <a:lnTo>
                    <a:pt x="272025" y="320464"/>
                  </a:lnTo>
                  <a:lnTo>
                    <a:pt x="282533" y="319028"/>
                  </a:lnTo>
                  <a:lnTo>
                    <a:pt x="293178" y="316636"/>
                  </a:lnTo>
                  <a:lnTo>
                    <a:pt x="303948" y="313288"/>
                  </a:lnTo>
                  <a:lnTo>
                    <a:pt x="303948" y="283970"/>
                  </a:lnTo>
                  <a:close/>
                </a:path>
                <a:path w="304165" h="321309">
                  <a:moveTo>
                    <a:pt x="271677" y="161387"/>
                  </a:moveTo>
                  <a:lnTo>
                    <a:pt x="204171" y="161387"/>
                  </a:lnTo>
                  <a:lnTo>
                    <a:pt x="204171" y="210071"/>
                  </a:lnTo>
                  <a:lnTo>
                    <a:pt x="202524" y="223687"/>
                  </a:lnTo>
                  <a:lnTo>
                    <a:pt x="177795" y="255238"/>
                  </a:lnTo>
                  <a:lnTo>
                    <a:pt x="129106" y="268148"/>
                  </a:lnTo>
                  <a:lnTo>
                    <a:pt x="281258" y="268148"/>
                  </a:lnTo>
                  <a:lnTo>
                    <a:pt x="276986" y="266368"/>
                  </a:lnTo>
                  <a:lnTo>
                    <a:pt x="274609" y="262882"/>
                  </a:lnTo>
                  <a:lnTo>
                    <a:pt x="272651" y="259342"/>
                  </a:lnTo>
                  <a:lnTo>
                    <a:pt x="271771" y="254046"/>
                  </a:lnTo>
                  <a:lnTo>
                    <a:pt x="271677" y="161387"/>
                  </a:lnTo>
                  <a:close/>
                </a:path>
                <a:path w="304165" h="321309">
                  <a:moveTo>
                    <a:pt x="303948" y="266955"/>
                  </a:moveTo>
                  <a:lnTo>
                    <a:pt x="299257" y="267771"/>
                  </a:lnTo>
                  <a:lnTo>
                    <a:pt x="296127" y="268148"/>
                  </a:lnTo>
                  <a:lnTo>
                    <a:pt x="303948" y="268148"/>
                  </a:lnTo>
                  <a:lnTo>
                    <a:pt x="303948" y="266955"/>
                  </a:lnTo>
                  <a:close/>
                </a:path>
                <a:path w="304165" h="321309">
                  <a:moveTo>
                    <a:pt x="149660" y="0"/>
                  </a:moveTo>
                  <a:lnTo>
                    <a:pt x="97457" y="5294"/>
                  </a:lnTo>
                  <a:lnTo>
                    <a:pt x="57003" y="21151"/>
                  </a:lnTo>
                  <a:lnTo>
                    <a:pt x="24312" y="54127"/>
                  </a:lnTo>
                  <a:lnTo>
                    <a:pt x="11120" y="101515"/>
                  </a:lnTo>
                  <a:lnTo>
                    <a:pt x="78049" y="101515"/>
                  </a:lnTo>
                  <a:lnTo>
                    <a:pt x="84026" y="80209"/>
                  </a:lnTo>
                  <a:lnTo>
                    <a:pt x="97262" y="64994"/>
                  </a:lnTo>
                  <a:lnTo>
                    <a:pt x="117760" y="55867"/>
                  </a:lnTo>
                  <a:lnTo>
                    <a:pt x="145524" y="52825"/>
                  </a:lnTo>
                  <a:lnTo>
                    <a:pt x="263545" y="52825"/>
                  </a:lnTo>
                  <a:lnTo>
                    <a:pt x="261995" y="48875"/>
                  </a:lnTo>
                  <a:lnTo>
                    <a:pt x="232956" y="19978"/>
                  </a:lnTo>
                  <a:lnTo>
                    <a:pt x="195686" y="4990"/>
                  </a:lnTo>
                  <a:lnTo>
                    <a:pt x="173761" y="1247"/>
                  </a:lnTo>
                  <a:lnTo>
                    <a:pt x="149660" y="0"/>
                  </a:lnTo>
                  <a:close/>
                </a:path>
              </a:pathLst>
            </a:custGeom>
            <a:solidFill>
              <a:srgbClr val="FFFFFF"/>
            </a:solidFill>
          </p:spPr>
          <p:txBody>
            <a:bodyPr wrap="square" lIns="0" tIns="0" rIns="0" bIns="0" rtlCol="0"/>
            <a:lstStyle/>
            <a:p>
              <a:endParaRPr dirty="0"/>
            </a:p>
          </p:txBody>
        </p:sp>
        <p:sp>
          <p:nvSpPr>
            <p:cNvPr id="115" name="object 40">
              <a:extLst>
                <a:ext uri="{FF2B5EF4-FFF2-40B4-BE49-F238E27FC236}">
                  <a16:creationId xmlns:a16="http://schemas.microsoft.com/office/drawing/2014/main" xmlns="" id="{AAAEBC75-7F22-461A-AA0F-5900F794AC6F}"/>
                </a:ext>
              </a:extLst>
            </p:cNvPr>
            <p:cNvSpPr/>
            <p:nvPr/>
          </p:nvSpPr>
          <p:spPr>
            <a:xfrm>
              <a:off x="18415209" y="812584"/>
              <a:ext cx="266700" cy="311785"/>
            </a:xfrm>
            <a:custGeom>
              <a:avLst/>
              <a:gdLst/>
              <a:ahLst/>
              <a:cxnLst/>
              <a:rect l="l" t="t" r="r" b="b"/>
              <a:pathLst>
                <a:path w="266700" h="311784">
                  <a:moveTo>
                    <a:pt x="63380" y="8261"/>
                  </a:moveTo>
                  <a:lnTo>
                    <a:pt x="0" y="8261"/>
                  </a:lnTo>
                  <a:lnTo>
                    <a:pt x="0" y="311592"/>
                  </a:lnTo>
                  <a:lnTo>
                    <a:pt x="66867" y="311592"/>
                  </a:lnTo>
                  <a:lnTo>
                    <a:pt x="66867" y="132655"/>
                  </a:lnTo>
                  <a:lnTo>
                    <a:pt x="68114" y="116326"/>
                  </a:lnTo>
                  <a:lnTo>
                    <a:pt x="86866" y="75704"/>
                  </a:lnTo>
                  <a:lnTo>
                    <a:pt x="124566" y="54246"/>
                  </a:lnTo>
                  <a:lnTo>
                    <a:pt x="127389" y="53987"/>
                  </a:lnTo>
                  <a:lnTo>
                    <a:pt x="64532" y="53987"/>
                  </a:lnTo>
                  <a:lnTo>
                    <a:pt x="63380" y="52815"/>
                  </a:lnTo>
                  <a:lnTo>
                    <a:pt x="63380" y="8261"/>
                  </a:lnTo>
                  <a:close/>
                </a:path>
                <a:path w="266700" h="311784">
                  <a:moveTo>
                    <a:pt x="256242" y="52815"/>
                  </a:moveTo>
                  <a:lnTo>
                    <a:pt x="140205" y="52815"/>
                  </a:lnTo>
                  <a:lnTo>
                    <a:pt x="165268" y="57069"/>
                  </a:lnTo>
                  <a:lnTo>
                    <a:pt x="183497" y="69832"/>
                  </a:lnTo>
                  <a:lnTo>
                    <a:pt x="194901" y="91105"/>
                  </a:lnTo>
                  <a:lnTo>
                    <a:pt x="199491" y="120886"/>
                  </a:lnTo>
                  <a:lnTo>
                    <a:pt x="199491" y="311592"/>
                  </a:lnTo>
                  <a:lnTo>
                    <a:pt x="266410" y="311592"/>
                  </a:lnTo>
                  <a:lnTo>
                    <a:pt x="266410" y="103284"/>
                  </a:lnTo>
                  <a:lnTo>
                    <a:pt x="264607" y="79532"/>
                  </a:lnTo>
                  <a:lnTo>
                    <a:pt x="259201" y="58699"/>
                  </a:lnTo>
                  <a:lnTo>
                    <a:pt x="256242" y="52815"/>
                  </a:lnTo>
                  <a:close/>
                </a:path>
                <a:path w="266700" h="311784">
                  <a:moveTo>
                    <a:pt x="159031" y="0"/>
                  </a:moveTo>
                  <a:lnTo>
                    <a:pt x="129998" y="3380"/>
                  </a:lnTo>
                  <a:lnTo>
                    <a:pt x="104564" y="13513"/>
                  </a:lnTo>
                  <a:lnTo>
                    <a:pt x="82740" y="30387"/>
                  </a:lnTo>
                  <a:lnTo>
                    <a:pt x="64532" y="53987"/>
                  </a:lnTo>
                  <a:lnTo>
                    <a:pt x="127389" y="53987"/>
                  </a:lnTo>
                  <a:lnTo>
                    <a:pt x="140205" y="52815"/>
                  </a:lnTo>
                  <a:lnTo>
                    <a:pt x="256242" y="52815"/>
                  </a:lnTo>
                  <a:lnTo>
                    <a:pt x="222163" y="14568"/>
                  </a:lnTo>
                  <a:lnTo>
                    <a:pt x="182854" y="1627"/>
                  </a:lnTo>
                  <a:lnTo>
                    <a:pt x="159031" y="0"/>
                  </a:lnTo>
                  <a:close/>
                </a:path>
              </a:pathLst>
            </a:custGeom>
            <a:solidFill>
              <a:srgbClr val="FFFFFF"/>
            </a:solidFill>
          </p:spPr>
          <p:txBody>
            <a:bodyPr wrap="square" lIns="0" tIns="0" rIns="0" bIns="0" rtlCol="0"/>
            <a:lstStyle/>
            <a:p>
              <a:endParaRPr dirty="0"/>
            </a:p>
          </p:txBody>
        </p:sp>
        <p:sp>
          <p:nvSpPr>
            <p:cNvPr id="116" name="object 41">
              <a:extLst>
                <a:ext uri="{FF2B5EF4-FFF2-40B4-BE49-F238E27FC236}">
                  <a16:creationId xmlns:a16="http://schemas.microsoft.com/office/drawing/2014/main" xmlns="" id="{769199CE-EB66-41F8-B0E4-C5EB79420DBB}"/>
                </a:ext>
              </a:extLst>
            </p:cNvPr>
            <p:cNvSpPr/>
            <p:nvPr/>
          </p:nvSpPr>
          <p:spPr>
            <a:xfrm>
              <a:off x="18701500" y="812006"/>
              <a:ext cx="304165" cy="321310"/>
            </a:xfrm>
            <a:custGeom>
              <a:avLst/>
              <a:gdLst/>
              <a:ahLst/>
              <a:cxnLst/>
              <a:rect l="l" t="t" r="r" b="b"/>
              <a:pathLst>
                <a:path w="304165" h="321309">
                  <a:moveTo>
                    <a:pt x="263553" y="52825"/>
                  </a:moveTo>
                  <a:lnTo>
                    <a:pt x="145534" y="52825"/>
                  </a:lnTo>
                  <a:lnTo>
                    <a:pt x="172981" y="55429"/>
                  </a:lnTo>
                  <a:lnTo>
                    <a:pt x="192600" y="63240"/>
                  </a:lnTo>
                  <a:lnTo>
                    <a:pt x="204379" y="76259"/>
                  </a:lnTo>
                  <a:lnTo>
                    <a:pt x="208307" y="94489"/>
                  </a:lnTo>
                  <a:lnTo>
                    <a:pt x="206617" y="105994"/>
                  </a:lnTo>
                  <a:lnTo>
                    <a:pt x="169293" y="129696"/>
                  </a:lnTo>
                  <a:lnTo>
                    <a:pt x="140783" y="133471"/>
                  </a:lnTo>
                  <a:lnTo>
                    <a:pt x="131276" y="134823"/>
                  </a:lnTo>
                  <a:lnTo>
                    <a:pt x="123452" y="136104"/>
                  </a:lnTo>
                  <a:lnTo>
                    <a:pt x="117315" y="137346"/>
                  </a:lnTo>
                  <a:lnTo>
                    <a:pt x="91668" y="141059"/>
                  </a:lnTo>
                  <a:lnTo>
                    <a:pt x="51779" y="151636"/>
                  </a:lnTo>
                  <a:lnTo>
                    <a:pt x="9384" y="188203"/>
                  </a:lnTo>
                  <a:lnTo>
                    <a:pt x="0" y="231783"/>
                  </a:lnTo>
                  <a:lnTo>
                    <a:pt x="1973" y="252023"/>
                  </a:lnTo>
                  <a:lnTo>
                    <a:pt x="31684" y="298661"/>
                  </a:lnTo>
                  <a:lnTo>
                    <a:pt x="83405" y="319552"/>
                  </a:lnTo>
                  <a:lnTo>
                    <a:pt x="104457" y="320943"/>
                  </a:lnTo>
                  <a:lnTo>
                    <a:pt x="136301" y="318635"/>
                  </a:lnTo>
                  <a:lnTo>
                    <a:pt x="164420" y="311707"/>
                  </a:lnTo>
                  <a:lnTo>
                    <a:pt x="188810" y="300154"/>
                  </a:lnTo>
                  <a:lnTo>
                    <a:pt x="209470" y="283970"/>
                  </a:lnTo>
                  <a:lnTo>
                    <a:pt x="303917" y="283970"/>
                  </a:lnTo>
                  <a:lnTo>
                    <a:pt x="303917" y="268148"/>
                  </a:lnTo>
                  <a:lnTo>
                    <a:pt x="129085" y="268148"/>
                  </a:lnTo>
                  <a:lnTo>
                    <a:pt x="117993" y="267633"/>
                  </a:lnTo>
                  <a:lnTo>
                    <a:pt x="79426" y="254046"/>
                  </a:lnTo>
                  <a:lnTo>
                    <a:pt x="66929" y="228830"/>
                  </a:lnTo>
                  <a:lnTo>
                    <a:pt x="70370" y="210066"/>
                  </a:lnTo>
                  <a:lnTo>
                    <a:pt x="80691" y="195412"/>
                  </a:lnTo>
                  <a:lnTo>
                    <a:pt x="97913" y="184853"/>
                  </a:lnTo>
                  <a:lnTo>
                    <a:pt x="122048" y="178392"/>
                  </a:lnTo>
                  <a:lnTo>
                    <a:pt x="149159" y="175133"/>
                  </a:lnTo>
                  <a:lnTo>
                    <a:pt x="171901" y="171205"/>
                  </a:lnTo>
                  <a:lnTo>
                    <a:pt x="190263" y="166620"/>
                  </a:lnTo>
                  <a:lnTo>
                    <a:pt x="204234" y="161387"/>
                  </a:lnTo>
                  <a:lnTo>
                    <a:pt x="271709" y="161387"/>
                  </a:lnTo>
                  <a:lnTo>
                    <a:pt x="271709" y="88594"/>
                  </a:lnTo>
                  <a:lnTo>
                    <a:pt x="269280" y="67380"/>
                  </a:lnTo>
                  <a:lnTo>
                    <a:pt x="263553" y="52825"/>
                  </a:lnTo>
                  <a:close/>
                </a:path>
                <a:path w="304165" h="321309">
                  <a:moveTo>
                    <a:pt x="303917" y="283970"/>
                  </a:moveTo>
                  <a:lnTo>
                    <a:pt x="209470" y="283970"/>
                  </a:lnTo>
                  <a:lnTo>
                    <a:pt x="215391" y="300154"/>
                  </a:lnTo>
                  <a:lnTo>
                    <a:pt x="226070" y="311707"/>
                  </a:lnTo>
                  <a:lnTo>
                    <a:pt x="241506" y="318635"/>
                  </a:lnTo>
                  <a:lnTo>
                    <a:pt x="261698" y="320943"/>
                  </a:lnTo>
                  <a:lnTo>
                    <a:pt x="272031" y="320464"/>
                  </a:lnTo>
                  <a:lnTo>
                    <a:pt x="282513" y="319028"/>
                  </a:lnTo>
                  <a:lnTo>
                    <a:pt x="293143" y="316636"/>
                  </a:lnTo>
                  <a:lnTo>
                    <a:pt x="303917" y="313288"/>
                  </a:lnTo>
                  <a:lnTo>
                    <a:pt x="303917" y="283970"/>
                  </a:lnTo>
                  <a:close/>
                </a:path>
                <a:path w="304165" h="321309">
                  <a:moveTo>
                    <a:pt x="271709" y="161387"/>
                  </a:moveTo>
                  <a:lnTo>
                    <a:pt x="204234" y="161387"/>
                  </a:lnTo>
                  <a:lnTo>
                    <a:pt x="204234" y="210071"/>
                  </a:lnTo>
                  <a:lnTo>
                    <a:pt x="202576" y="223687"/>
                  </a:lnTo>
                  <a:lnTo>
                    <a:pt x="177732" y="255238"/>
                  </a:lnTo>
                  <a:lnTo>
                    <a:pt x="129085" y="268148"/>
                  </a:lnTo>
                  <a:lnTo>
                    <a:pt x="281289" y="268148"/>
                  </a:lnTo>
                  <a:lnTo>
                    <a:pt x="276923" y="266368"/>
                  </a:lnTo>
                  <a:lnTo>
                    <a:pt x="274588" y="262882"/>
                  </a:lnTo>
                  <a:lnTo>
                    <a:pt x="272651" y="259342"/>
                  </a:lnTo>
                  <a:lnTo>
                    <a:pt x="271800" y="254046"/>
                  </a:lnTo>
                  <a:lnTo>
                    <a:pt x="271709" y="161387"/>
                  </a:lnTo>
                  <a:close/>
                </a:path>
                <a:path w="304165" h="321309">
                  <a:moveTo>
                    <a:pt x="303917" y="266955"/>
                  </a:moveTo>
                  <a:lnTo>
                    <a:pt x="299205" y="267771"/>
                  </a:lnTo>
                  <a:lnTo>
                    <a:pt x="296158" y="268148"/>
                  </a:lnTo>
                  <a:lnTo>
                    <a:pt x="303917" y="268148"/>
                  </a:lnTo>
                  <a:lnTo>
                    <a:pt x="303917" y="266955"/>
                  </a:lnTo>
                  <a:close/>
                </a:path>
                <a:path w="304165" h="321309">
                  <a:moveTo>
                    <a:pt x="149628" y="0"/>
                  </a:moveTo>
                  <a:lnTo>
                    <a:pt x="97391" y="5294"/>
                  </a:lnTo>
                  <a:lnTo>
                    <a:pt x="56940" y="21151"/>
                  </a:lnTo>
                  <a:lnTo>
                    <a:pt x="24364" y="54127"/>
                  </a:lnTo>
                  <a:lnTo>
                    <a:pt x="11130" y="101515"/>
                  </a:lnTo>
                  <a:lnTo>
                    <a:pt x="78081" y="101515"/>
                  </a:lnTo>
                  <a:lnTo>
                    <a:pt x="84041" y="80209"/>
                  </a:lnTo>
                  <a:lnTo>
                    <a:pt x="97264" y="64994"/>
                  </a:lnTo>
                  <a:lnTo>
                    <a:pt x="117758" y="55867"/>
                  </a:lnTo>
                  <a:lnTo>
                    <a:pt x="145534" y="52825"/>
                  </a:lnTo>
                  <a:lnTo>
                    <a:pt x="263553" y="52825"/>
                  </a:lnTo>
                  <a:lnTo>
                    <a:pt x="261999" y="48875"/>
                  </a:lnTo>
                  <a:lnTo>
                    <a:pt x="232924" y="19978"/>
                  </a:lnTo>
                  <a:lnTo>
                    <a:pt x="195666" y="4990"/>
                  </a:lnTo>
                  <a:lnTo>
                    <a:pt x="173743" y="1247"/>
                  </a:lnTo>
                  <a:lnTo>
                    <a:pt x="149628" y="0"/>
                  </a:lnTo>
                  <a:close/>
                </a:path>
              </a:pathLst>
            </a:custGeom>
            <a:solidFill>
              <a:srgbClr val="FFFFFF"/>
            </a:solidFill>
          </p:spPr>
          <p:txBody>
            <a:bodyPr wrap="square" lIns="0" tIns="0" rIns="0" bIns="0" rtlCol="0"/>
            <a:lstStyle/>
            <a:p>
              <a:endParaRPr dirty="0"/>
            </a:p>
          </p:txBody>
        </p:sp>
        <p:sp>
          <p:nvSpPr>
            <p:cNvPr id="117" name="object 42">
              <a:extLst>
                <a:ext uri="{FF2B5EF4-FFF2-40B4-BE49-F238E27FC236}">
                  <a16:creationId xmlns:a16="http://schemas.microsoft.com/office/drawing/2014/main" xmlns="" id="{0BD4D3B2-7328-41BD-B533-80DAAD5FED10}"/>
                </a:ext>
              </a:extLst>
            </p:cNvPr>
            <p:cNvSpPr/>
            <p:nvPr/>
          </p:nvSpPr>
          <p:spPr>
            <a:xfrm>
              <a:off x="19023440" y="812584"/>
              <a:ext cx="177800" cy="311785"/>
            </a:xfrm>
            <a:custGeom>
              <a:avLst/>
              <a:gdLst/>
              <a:ahLst/>
              <a:cxnLst/>
              <a:rect l="l" t="t" r="r" b="b"/>
              <a:pathLst>
                <a:path w="177800" h="311784">
                  <a:moveTo>
                    <a:pt x="62793" y="8261"/>
                  </a:moveTo>
                  <a:lnTo>
                    <a:pt x="0" y="8261"/>
                  </a:lnTo>
                  <a:lnTo>
                    <a:pt x="0" y="311592"/>
                  </a:lnTo>
                  <a:lnTo>
                    <a:pt x="66835" y="311592"/>
                  </a:lnTo>
                  <a:lnTo>
                    <a:pt x="66835" y="167261"/>
                  </a:lnTo>
                  <a:lnTo>
                    <a:pt x="68353" y="144168"/>
                  </a:lnTo>
                  <a:lnTo>
                    <a:pt x="80423" y="105415"/>
                  </a:lnTo>
                  <a:lnTo>
                    <a:pt x="116891" y="69990"/>
                  </a:lnTo>
                  <a:lnTo>
                    <a:pt x="126449" y="66898"/>
                  </a:lnTo>
                  <a:lnTo>
                    <a:pt x="62793" y="66898"/>
                  </a:lnTo>
                  <a:lnTo>
                    <a:pt x="62793" y="8261"/>
                  </a:lnTo>
                  <a:close/>
                </a:path>
                <a:path w="177800" h="311784">
                  <a:moveTo>
                    <a:pt x="156445" y="0"/>
                  </a:moveTo>
                  <a:lnTo>
                    <a:pt x="152529" y="0"/>
                  </a:lnTo>
                  <a:lnTo>
                    <a:pt x="138030" y="1322"/>
                  </a:lnTo>
                  <a:lnTo>
                    <a:pt x="96227" y="21130"/>
                  </a:lnTo>
                  <a:lnTo>
                    <a:pt x="68184" y="54584"/>
                  </a:lnTo>
                  <a:lnTo>
                    <a:pt x="63966" y="66898"/>
                  </a:lnTo>
                  <a:lnTo>
                    <a:pt x="126449" y="66898"/>
                  </a:lnTo>
                  <a:lnTo>
                    <a:pt x="132190" y="65041"/>
                  </a:lnTo>
                  <a:lnTo>
                    <a:pt x="149042" y="63390"/>
                  </a:lnTo>
                  <a:lnTo>
                    <a:pt x="177764" y="63390"/>
                  </a:lnTo>
                  <a:lnTo>
                    <a:pt x="177764" y="1790"/>
                  </a:lnTo>
                  <a:lnTo>
                    <a:pt x="164885" y="617"/>
                  </a:lnTo>
                  <a:lnTo>
                    <a:pt x="156445" y="0"/>
                  </a:lnTo>
                  <a:close/>
                </a:path>
                <a:path w="177800" h="311784">
                  <a:moveTo>
                    <a:pt x="177764" y="63390"/>
                  </a:moveTo>
                  <a:lnTo>
                    <a:pt x="149042" y="63390"/>
                  </a:lnTo>
                  <a:lnTo>
                    <a:pt x="155649" y="63570"/>
                  </a:lnTo>
                  <a:lnTo>
                    <a:pt x="162637" y="64113"/>
                  </a:lnTo>
                  <a:lnTo>
                    <a:pt x="170105" y="65041"/>
                  </a:lnTo>
                  <a:lnTo>
                    <a:pt x="177764" y="66312"/>
                  </a:lnTo>
                  <a:lnTo>
                    <a:pt x="177764" y="63390"/>
                  </a:lnTo>
                  <a:close/>
                </a:path>
              </a:pathLst>
            </a:custGeom>
            <a:solidFill>
              <a:srgbClr val="FFFFFF"/>
            </a:solidFill>
          </p:spPr>
          <p:txBody>
            <a:bodyPr wrap="square" lIns="0" tIns="0" rIns="0" bIns="0" rtlCol="0"/>
            <a:lstStyle/>
            <a:p>
              <a:endParaRPr dirty="0"/>
            </a:p>
          </p:txBody>
        </p:sp>
        <p:sp>
          <p:nvSpPr>
            <p:cNvPr id="118" name="object 43">
              <a:extLst>
                <a:ext uri="{FF2B5EF4-FFF2-40B4-BE49-F238E27FC236}">
                  <a16:creationId xmlns:a16="http://schemas.microsoft.com/office/drawing/2014/main" xmlns="" id="{D60EC76C-7444-4F60-9CF2-1019DDF197AF}"/>
                </a:ext>
              </a:extLst>
            </p:cNvPr>
            <p:cNvSpPr/>
            <p:nvPr/>
          </p:nvSpPr>
          <p:spPr>
            <a:xfrm>
              <a:off x="16633873" y="706548"/>
              <a:ext cx="291465" cy="417830"/>
            </a:xfrm>
            <a:custGeom>
              <a:avLst/>
              <a:gdLst/>
              <a:ahLst/>
              <a:cxnLst/>
              <a:rect l="l" t="t" r="r" b="b"/>
              <a:pathLst>
                <a:path w="291465" h="417830">
                  <a:moveTo>
                    <a:pt x="291362" y="0"/>
                  </a:moveTo>
                  <a:lnTo>
                    <a:pt x="84583" y="0"/>
                  </a:lnTo>
                  <a:lnTo>
                    <a:pt x="83997" y="62"/>
                  </a:lnTo>
                  <a:lnTo>
                    <a:pt x="36480" y="8950"/>
                  </a:lnTo>
                  <a:lnTo>
                    <a:pt x="6277" y="45209"/>
                  </a:lnTo>
                  <a:lnTo>
                    <a:pt x="0" y="90049"/>
                  </a:lnTo>
                  <a:lnTo>
                    <a:pt x="94" y="417631"/>
                  </a:lnTo>
                  <a:lnTo>
                    <a:pt x="73924" y="417631"/>
                  </a:lnTo>
                  <a:lnTo>
                    <a:pt x="73924" y="232223"/>
                  </a:lnTo>
                  <a:lnTo>
                    <a:pt x="264861" y="232223"/>
                  </a:lnTo>
                  <a:lnTo>
                    <a:pt x="264861" y="172549"/>
                  </a:lnTo>
                  <a:lnTo>
                    <a:pt x="73924" y="172549"/>
                  </a:lnTo>
                  <a:lnTo>
                    <a:pt x="73924" y="63202"/>
                  </a:lnTo>
                  <a:lnTo>
                    <a:pt x="291362" y="63202"/>
                  </a:lnTo>
                  <a:lnTo>
                    <a:pt x="291362" y="0"/>
                  </a:lnTo>
                  <a:close/>
                </a:path>
              </a:pathLst>
            </a:custGeom>
            <a:solidFill>
              <a:srgbClr val="FFFFFF"/>
            </a:solidFill>
          </p:spPr>
          <p:txBody>
            <a:bodyPr wrap="square" lIns="0" tIns="0" rIns="0" bIns="0" rtlCol="0"/>
            <a:lstStyle/>
            <a:p>
              <a:endParaRPr dirty="0"/>
            </a:p>
          </p:txBody>
        </p:sp>
        <p:sp>
          <p:nvSpPr>
            <p:cNvPr id="119" name="object 44">
              <a:extLst>
                <a:ext uri="{FF2B5EF4-FFF2-40B4-BE49-F238E27FC236}">
                  <a16:creationId xmlns:a16="http://schemas.microsoft.com/office/drawing/2014/main" xmlns="" id="{063602CA-920A-44F9-8F14-73B8D2344AF2}"/>
                </a:ext>
              </a:extLst>
            </p:cNvPr>
            <p:cNvSpPr/>
            <p:nvPr/>
          </p:nvSpPr>
          <p:spPr>
            <a:xfrm>
              <a:off x="18934937" y="1213003"/>
              <a:ext cx="31115" cy="26670"/>
            </a:xfrm>
            <a:custGeom>
              <a:avLst/>
              <a:gdLst/>
              <a:ahLst/>
              <a:cxnLst/>
              <a:rect l="l" t="t" r="r" b="b"/>
              <a:pathLst>
                <a:path w="31115" h="26669">
                  <a:moveTo>
                    <a:pt x="17894" y="0"/>
                  </a:moveTo>
                  <a:lnTo>
                    <a:pt x="0" y="0"/>
                  </a:lnTo>
                  <a:lnTo>
                    <a:pt x="0" y="26114"/>
                  </a:lnTo>
                  <a:lnTo>
                    <a:pt x="24742" y="26114"/>
                  </a:lnTo>
                  <a:lnTo>
                    <a:pt x="30564" y="21716"/>
                  </a:lnTo>
                  <a:lnTo>
                    <a:pt x="30564" y="8366"/>
                  </a:lnTo>
                  <a:lnTo>
                    <a:pt x="29077" y="5088"/>
                  </a:lnTo>
                  <a:lnTo>
                    <a:pt x="26177" y="3036"/>
                  </a:lnTo>
                  <a:lnTo>
                    <a:pt x="23161" y="1026"/>
                  </a:lnTo>
                  <a:lnTo>
                    <a:pt x="17894" y="0"/>
                  </a:lnTo>
                  <a:close/>
                </a:path>
              </a:pathLst>
            </a:custGeom>
            <a:solidFill>
              <a:srgbClr val="FFFFFF"/>
            </a:solidFill>
          </p:spPr>
          <p:txBody>
            <a:bodyPr wrap="square" lIns="0" tIns="0" rIns="0" bIns="0" rtlCol="0"/>
            <a:lstStyle/>
            <a:p>
              <a:endParaRPr dirty="0"/>
            </a:p>
          </p:txBody>
        </p:sp>
        <p:sp>
          <p:nvSpPr>
            <p:cNvPr id="120" name="object 45">
              <a:extLst>
                <a:ext uri="{FF2B5EF4-FFF2-40B4-BE49-F238E27FC236}">
                  <a16:creationId xmlns:a16="http://schemas.microsoft.com/office/drawing/2014/main" xmlns="" id="{BD4F7DFE-59DE-4537-B228-83A30F6AE86A}"/>
                </a:ext>
              </a:extLst>
            </p:cNvPr>
            <p:cNvSpPr/>
            <p:nvPr/>
          </p:nvSpPr>
          <p:spPr>
            <a:xfrm>
              <a:off x="16536770" y="1179014"/>
              <a:ext cx="2694940" cy="135890"/>
            </a:xfrm>
            <a:custGeom>
              <a:avLst/>
              <a:gdLst/>
              <a:ahLst/>
              <a:cxnLst/>
              <a:rect l="l" t="t" r="r" b="b"/>
              <a:pathLst>
                <a:path w="2694940" h="135890">
                  <a:moveTo>
                    <a:pt x="2673635" y="0"/>
                  </a:moveTo>
                  <a:lnTo>
                    <a:pt x="65139" y="0"/>
                  </a:lnTo>
                  <a:lnTo>
                    <a:pt x="52019" y="2376"/>
                  </a:lnTo>
                  <a:lnTo>
                    <a:pt x="24679" y="29590"/>
                  </a:lnTo>
                  <a:lnTo>
                    <a:pt x="1842" y="111944"/>
                  </a:lnTo>
                  <a:lnTo>
                    <a:pt x="0" y="118718"/>
                  </a:lnTo>
                  <a:lnTo>
                    <a:pt x="1057" y="124561"/>
                  </a:lnTo>
                  <a:lnTo>
                    <a:pt x="4512" y="128959"/>
                  </a:lnTo>
                  <a:lnTo>
                    <a:pt x="7989" y="133273"/>
                  </a:lnTo>
                  <a:lnTo>
                    <a:pt x="13936" y="135692"/>
                  </a:lnTo>
                  <a:lnTo>
                    <a:pt x="2629333" y="135692"/>
                  </a:lnTo>
                  <a:lnTo>
                    <a:pt x="2642390" y="133320"/>
                  </a:lnTo>
                  <a:lnTo>
                    <a:pt x="2652498" y="127933"/>
                  </a:lnTo>
                  <a:lnTo>
                    <a:pt x="2531881" y="127933"/>
                  </a:lnTo>
                  <a:lnTo>
                    <a:pt x="2522608" y="127253"/>
                  </a:lnTo>
                  <a:lnTo>
                    <a:pt x="2517367" y="126153"/>
                  </a:lnTo>
                  <a:lnTo>
                    <a:pt x="2245942" y="126153"/>
                  </a:lnTo>
                  <a:lnTo>
                    <a:pt x="2245942" y="13172"/>
                  </a:lnTo>
                  <a:lnTo>
                    <a:pt x="2517898" y="13172"/>
                  </a:lnTo>
                  <a:lnTo>
                    <a:pt x="2523902" y="11972"/>
                  </a:lnTo>
                  <a:lnTo>
                    <a:pt x="2533200" y="11413"/>
                  </a:lnTo>
                  <a:lnTo>
                    <a:pt x="2693425" y="11413"/>
                  </a:lnTo>
                  <a:lnTo>
                    <a:pt x="2693373" y="11120"/>
                  </a:lnTo>
                  <a:lnTo>
                    <a:pt x="2689939" y="6711"/>
                  </a:lnTo>
                  <a:lnTo>
                    <a:pt x="2686483" y="2450"/>
                  </a:lnTo>
                  <a:lnTo>
                    <a:pt x="2680724" y="52"/>
                  </a:lnTo>
                  <a:lnTo>
                    <a:pt x="2673635" y="0"/>
                  </a:lnTo>
                  <a:close/>
                </a:path>
                <a:path w="2694940" h="135890">
                  <a:moveTo>
                    <a:pt x="2535535" y="32197"/>
                  </a:moveTo>
                  <a:lnTo>
                    <a:pt x="2530383" y="32197"/>
                  </a:lnTo>
                  <a:lnTo>
                    <a:pt x="2526310" y="33014"/>
                  </a:lnTo>
                  <a:lnTo>
                    <a:pt x="2523357" y="34805"/>
                  </a:lnTo>
                  <a:lnTo>
                    <a:pt x="2520373" y="36532"/>
                  </a:lnTo>
                  <a:lnTo>
                    <a:pt x="2518939" y="38752"/>
                  </a:lnTo>
                  <a:lnTo>
                    <a:pt x="2518939" y="45841"/>
                  </a:lnTo>
                  <a:lnTo>
                    <a:pt x="2523828" y="49967"/>
                  </a:lnTo>
                  <a:lnTo>
                    <a:pt x="2543879" y="57819"/>
                  </a:lnTo>
                  <a:lnTo>
                    <a:pt x="2551938" y="61191"/>
                  </a:lnTo>
                  <a:lnTo>
                    <a:pt x="2576759" y="93180"/>
                  </a:lnTo>
                  <a:lnTo>
                    <a:pt x="2576079" y="100138"/>
                  </a:lnTo>
                  <a:lnTo>
                    <a:pt x="2542722" y="127299"/>
                  </a:lnTo>
                  <a:lnTo>
                    <a:pt x="2531881" y="127933"/>
                  </a:lnTo>
                  <a:lnTo>
                    <a:pt x="2652498" y="127933"/>
                  </a:lnTo>
                  <a:lnTo>
                    <a:pt x="2654436" y="126900"/>
                  </a:lnTo>
                  <a:lnTo>
                    <a:pt x="2664052" y="117479"/>
                  </a:lnTo>
                  <a:lnTo>
                    <a:pt x="2669824" y="106101"/>
                  </a:lnTo>
                  <a:lnTo>
                    <a:pt x="2687382" y="42616"/>
                  </a:lnTo>
                  <a:lnTo>
                    <a:pt x="2571544" y="42616"/>
                  </a:lnTo>
                  <a:lnTo>
                    <a:pt x="2560895" y="38051"/>
                  </a:lnTo>
                  <a:lnTo>
                    <a:pt x="2551345" y="34796"/>
                  </a:lnTo>
                  <a:lnTo>
                    <a:pt x="2542891" y="32846"/>
                  </a:lnTo>
                  <a:lnTo>
                    <a:pt x="2535535" y="32197"/>
                  </a:lnTo>
                  <a:close/>
                </a:path>
                <a:path w="2694940" h="135890">
                  <a:moveTo>
                    <a:pt x="2369980" y="13172"/>
                  </a:moveTo>
                  <a:lnTo>
                    <a:pt x="2328724" y="13172"/>
                  </a:lnTo>
                  <a:lnTo>
                    <a:pt x="2328724" y="33988"/>
                  </a:lnTo>
                  <a:lnTo>
                    <a:pt x="2274182" y="33988"/>
                  </a:lnTo>
                  <a:lnTo>
                    <a:pt x="2274182" y="57705"/>
                  </a:lnTo>
                  <a:lnTo>
                    <a:pt x="2326065" y="57705"/>
                  </a:lnTo>
                  <a:lnTo>
                    <a:pt x="2326065" y="78489"/>
                  </a:lnTo>
                  <a:lnTo>
                    <a:pt x="2274182" y="78489"/>
                  </a:lnTo>
                  <a:lnTo>
                    <a:pt x="2274182" y="105389"/>
                  </a:lnTo>
                  <a:lnTo>
                    <a:pt x="2330044" y="105389"/>
                  </a:lnTo>
                  <a:lnTo>
                    <a:pt x="2330044" y="126153"/>
                  </a:lnTo>
                  <a:lnTo>
                    <a:pt x="2369980" y="126153"/>
                  </a:lnTo>
                  <a:lnTo>
                    <a:pt x="2369980" y="13172"/>
                  </a:lnTo>
                  <a:close/>
                </a:path>
                <a:path w="2694940" h="135890">
                  <a:moveTo>
                    <a:pt x="2517898" y="13172"/>
                  </a:moveTo>
                  <a:lnTo>
                    <a:pt x="2419455" y="13172"/>
                  </a:lnTo>
                  <a:lnTo>
                    <a:pt x="2428144" y="13798"/>
                  </a:lnTo>
                  <a:lnTo>
                    <a:pt x="2435762" y="15676"/>
                  </a:lnTo>
                  <a:lnTo>
                    <a:pt x="2457893" y="46815"/>
                  </a:lnTo>
                  <a:lnTo>
                    <a:pt x="2457284" y="53510"/>
                  </a:lnTo>
                  <a:lnTo>
                    <a:pt x="2428964" y="80265"/>
                  </a:lnTo>
                  <a:lnTo>
                    <a:pt x="2420596" y="80898"/>
                  </a:lnTo>
                  <a:lnTo>
                    <a:pt x="2398178" y="80898"/>
                  </a:lnTo>
                  <a:lnTo>
                    <a:pt x="2398178" y="126153"/>
                  </a:lnTo>
                  <a:lnTo>
                    <a:pt x="2517367" y="126153"/>
                  </a:lnTo>
                  <a:lnTo>
                    <a:pt x="2512930" y="125221"/>
                  </a:lnTo>
                  <a:lnTo>
                    <a:pt x="2502845" y="121846"/>
                  </a:lnTo>
                  <a:lnTo>
                    <a:pt x="2492353" y="117137"/>
                  </a:lnTo>
                  <a:lnTo>
                    <a:pt x="2492353" y="92866"/>
                  </a:lnTo>
                  <a:lnTo>
                    <a:pt x="2547629" y="92866"/>
                  </a:lnTo>
                  <a:lnTo>
                    <a:pt x="2547629" y="92039"/>
                  </a:lnTo>
                  <a:lnTo>
                    <a:pt x="2542330" y="87588"/>
                  </a:lnTo>
                  <a:lnTo>
                    <a:pt x="2514394" y="76500"/>
                  </a:lnTo>
                  <a:lnTo>
                    <a:pt x="2510237" y="74772"/>
                  </a:lnTo>
                  <a:lnTo>
                    <a:pt x="2489714" y="50092"/>
                  </a:lnTo>
                  <a:lnTo>
                    <a:pt x="2489714" y="44030"/>
                  </a:lnTo>
                  <a:lnTo>
                    <a:pt x="2515546" y="13642"/>
                  </a:lnTo>
                  <a:lnTo>
                    <a:pt x="2517898" y="13172"/>
                  </a:lnTo>
                  <a:close/>
                </a:path>
                <a:path w="2694940" h="135890">
                  <a:moveTo>
                    <a:pt x="2547629" y="92866"/>
                  </a:moveTo>
                  <a:lnTo>
                    <a:pt x="2492353" y="92866"/>
                  </a:lnTo>
                  <a:lnTo>
                    <a:pt x="2500520" y="98133"/>
                  </a:lnTo>
                  <a:lnTo>
                    <a:pt x="2507431" y="101797"/>
                  </a:lnTo>
                  <a:lnTo>
                    <a:pt x="2512939" y="104017"/>
                  </a:lnTo>
                  <a:lnTo>
                    <a:pt x="2518436" y="106101"/>
                  </a:lnTo>
                  <a:lnTo>
                    <a:pt x="2524174" y="107148"/>
                  </a:lnTo>
                  <a:lnTo>
                    <a:pt x="2541796" y="107148"/>
                  </a:lnTo>
                  <a:lnTo>
                    <a:pt x="2547629" y="103630"/>
                  </a:lnTo>
                  <a:lnTo>
                    <a:pt x="2547629" y="92866"/>
                  </a:lnTo>
                  <a:close/>
                </a:path>
                <a:path w="2694940" h="135890">
                  <a:moveTo>
                    <a:pt x="2693425" y="11413"/>
                  </a:moveTo>
                  <a:lnTo>
                    <a:pt x="2533200" y="11413"/>
                  </a:lnTo>
                  <a:lnTo>
                    <a:pt x="2542612" y="11974"/>
                  </a:lnTo>
                  <a:lnTo>
                    <a:pt x="2552140" y="13659"/>
                  </a:lnTo>
                  <a:lnTo>
                    <a:pt x="2561785" y="16466"/>
                  </a:lnTo>
                  <a:lnTo>
                    <a:pt x="2571544" y="20397"/>
                  </a:lnTo>
                  <a:lnTo>
                    <a:pt x="2571544" y="42616"/>
                  </a:lnTo>
                  <a:lnTo>
                    <a:pt x="2687382" y="42616"/>
                  </a:lnTo>
                  <a:lnTo>
                    <a:pt x="2694420" y="17067"/>
                  </a:lnTo>
                  <a:lnTo>
                    <a:pt x="2693425" y="11413"/>
                  </a:lnTo>
                  <a:close/>
                </a:path>
              </a:pathLst>
            </a:custGeom>
            <a:solidFill>
              <a:srgbClr val="FFFFFF"/>
            </a:solidFill>
          </p:spPr>
          <p:txBody>
            <a:bodyPr wrap="square" lIns="0" tIns="0" rIns="0" bIns="0" rtlCol="0"/>
            <a:lstStyle/>
            <a:p>
              <a:endParaRPr dirty="0"/>
            </a:p>
          </p:txBody>
        </p:sp>
        <p:sp>
          <p:nvSpPr>
            <p:cNvPr id="121" name="object 46">
              <a:extLst>
                <a:ext uri="{FF2B5EF4-FFF2-40B4-BE49-F238E27FC236}">
                  <a16:creationId xmlns:a16="http://schemas.microsoft.com/office/drawing/2014/main" xmlns="" id="{3383BC27-D7B0-44F6-8797-E8744CB14950}"/>
                </a:ext>
              </a:extLst>
            </p:cNvPr>
            <p:cNvSpPr/>
            <p:nvPr/>
          </p:nvSpPr>
          <p:spPr>
            <a:xfrm>
              <a:off x="16536773" y="1179011"/>
              <a:ext cx="2694940" cy="135890"/>
            </a:xfrm>
            <a:custGeom>
              <a:avLst/>
              <a:gdLst/>
              <a:ahLst/>
              <a:cxnLst/>
              <a:rect l="l" t="t" r="r" b="b"/>
              <a:pathLst>
                <a:path w="2694940" h="135890">
                  <a:moveTo>
                    <a:pt x="2673625" y="0"/>
                  </a:moveTo>
                  <a:lnTo>
                    <a:pt x="65139" y="0"/>
                  </a:lnTo>
                  <a:lnTo>
                    <a:pt x="52019" y="2378"/>
                  </a:lnTo>
                  <a:lnTo>
                    <a:pt x="24669" y="29601"/>
                  </a:lnTo>
                  <a:lnTo>
                    <a:pt x="1842" y="111954"/>
                  </a:lnTo>
                  <a:lnTo>
                    <a:pt x="0" y="118680"/>
                  </a:lnTo>
                  <a:lnTo>
                    <a:pt x="1047" y="124572"/>
                  </a:lnTo>
                  <a:lnTo>
                    <a:pt x="4502" y="128969"/>
                  </a:lnTo>
                  <a:lnTo>
                    <a:pt x="7978" y="133273"/>
                  </a:lnTo>
                  <a:lnTo>
                    <a:pt x="13926" y="135692"/>
                  </a:lnTo>
                  <a:lnTo>
                    <a:pt x="2629333" y="135692"/>
                  </a:lnTo>
                  <a:lnTo>
                    <a:pt x="2642385" y="133320"/>
                  </a:lnTo>
                  <a:lnTo>
                    <a:pt x="2652490" y="127933"/>
                  </a:lnTo>
                  <a:lnTo>
                    <a:pt x="2531870" y="127933"/>
                  </a:lnTo>
                  <a:lnTo>
                    <a:pt x="2522602" y="127253"/>
                  </a:lnTo>
                  <a:lnTo>
                    <a:pt x="2517362" y="126153"/>
                  </a:lnTo>
                  <a:lnTo>
                    <a:pt x="2245931" y="126153"/>
                  </a:lnTo>
                  <a:lnTo>
                    <a:pt x="2245931" y="13172"/>
                  </a:lnTo>
                  <a:lnTo>
                    <a:pt x="2517892" y="13172"/>
                  </a:lnTo>
                  <a:lnTo>
                    <a:pt x="2523896" y="11972"/>
                  </a:lnTo>
                  <a:lnTo>
                    <a:pt x="2533189" y="11413"/>
                  </a:lnTo>
                  <a:lnTo>
                    <a:pt x="2693413" y="11413"/>
                  </a:lnTo>
                  <a:lnTo>
                    <a:pt x="2693363" y="11130"/>
                  </a:lnTo>
                  <a:lnTo>
                    <a:pt x="2689939" y="6711"/>
                  </a:lnTo>
                  <a:lnTo>
                    <a:pt x="2686483" y="2460"/>
                  </a:lnTo>
                  <a:lnTo>
                    <a:pt x="2680714" y="52"/>
                  </a:lnTo>
                  <a:lnTo>
                    <a:pt x="2673625" y="0"/>
                  </a:lnTo>
                  <a:close/>
                </a:path>
                <a:path w="2694940" h="135890">
                  <a:moveTo>
                    <a:pt x="2535524" y="32197"/>
                  </a:moveTo>
                  <a:lnTo>
                    <a:pt x="2530383" y="32197"/>
                  </a:lnTo>
                  <a:lnTo>
                    <a:pt x="2526310" y="33025"/>
                  </a:lnTo>
                  <a:lnTo>
                    <a:pt x="2523357" y="34815"/>
                  </a:lnTo>
                  <a:lnTo>
                    <a:pt x="2520363" y="36532"/>
                  </a:lnTo>
                  <a:lnTo>
                    <a:pt x="2518939" y="38763"/>
                  </a:lnTo>
                  <a:lnTo>
                    <a:pt x="2518939" y="45841"/>
                  </a:lnTo>
                  <a:lnTo>
                    <a:pt x="2523818" y="49977"/>
                  </a:lnTo>
                  <a:lnTo>
                    <a:pt x="2543874" y="57821"/>
                  </a:lnTo>
                  <a:lnTo>
                    <a:pt x="2551936" y="61197"/>
                  </a:lnTo>
                  <a:lnTo>
                    <a:pt x="2576748" y="93190"/>
                  </a:lnTo>
                  <a:lnTo>
                    <a:pt x="2576070" y="100149"/>
                  </a:lnTo>
                  <a:lnTo>
                    <a:pt x="2542711" y="127301"/>
                  </a:lnTo>
                  <a:lnTo>
                    <a:pt x="2531870" y="127933"/>
                  </a:lnTo>
                  <a:lnTo>
                    <a:pt x="2652490" y="127933"/>
                  </a:lnTo>
                  <a:lnTo>
                    <a:pt x="2654428" y="126900"/>
                  </a:lnTo>
                  <a:lnTo>
                    <a:pt x="2664046" y="117479"/>
                  </a:lnTo>
                  <a:lnTo>
                    <a:pt x="2669824" y="106101"/>
                  </a:lnTo>
                  <a:lnTo>
                    <a:pt x="2687379" y="42626"/>
                  </a:lnTo>
                  <a:lnTo>
                    <a:pt x="2571544" y="42626"/>
                  </a:lnTo>
                  <a:lnTo>
                    <a:pt x="2560894" y="38059"/>
                  </a:lnTo>
                  <a:lnTo>
                    <a:pt x="2551339" y="34801"/>
                  </a:lnTo>
                  <a:lnTo>
                    <a:pt x="2542883" y="32848"/>
                  </a:lnTo>
                  <a:lnTo>
                    <a:pt x="2535524" y="32197"/>
                  </a:lnTo>
                  <a:close/>
                </a:path>
                <a:path w="2694940" h="135890">
                  <a:moveTo>
                    <a:pt x="2369969" y="13172"/>
                  </a:moveTo>
                  <a:lnTo>
                    <a:pt x="2328724" y="13172"/>
                  </a:lnTo>
                  <a:lnTo>
                    <a:pt x="2328724" y="33988"/>
                  </a:lnTo>
                  <a:lnTo>
                    <a:pt x="2274182" y="33988"/>
                  </a:lnTo>
                  <a:lnTo>
                    <a:pt x="2274182" y="57705"/>
                  </a:lnTo>
                  <a:lnTo>
                    <a:pt x="2326054" y="57705"/>
                  </a:lnTo>
                  <a:lnTo>
                    <a:pt x="2326054" y="78489"/>
                  </a:lnTo>
                  <a:lnTo>
                    <a:pt x="2274182" y="78489"/>
                  </a:lnTo>
                  <a:lnTo>
                    <a:pt x="2274182" y="105399"/>
                  </a:lnTo>
                  <a:lnTo>
                    <a:pt x="2330044" y="105399"/>
                  </a:lnTo>
                  <a:lnTo>
                    <a:pt x="2330044" y="126153"/>
                  </a:lnTo>
                  <a:lnTo>
                    <a:pt x="2369969" y="126153"/>
                  </a:lnTo>
                  <a:lnTo>
                    <a:pt x="2369969" y="13172"/>
                  </a:lnTo>
                  <a:close/>
                </a:path>
                <a:path w="2694940" h="135890">
                  <a:moveTo>
                    <a:pt x="2517892" y="13172"/>
                  </a:moveTo>
                  <a:lnTo>
                    <a:pt x="2419455" y="13172"/>
                  </a:lnTo>
                  <a:lnTo>
                    <a:pt x="2428142" y="13799"/>
                  </a:lnTo>
                  <a:lnTo>
                    <a:pt x="2435758" y="15680"/>
                  </a:lnTo>
                  <a:lnTo>
                    <a:pt x="2457893" y="46815"/>
                  </a:lnTo>
                  <a:lnTo>
                    <a:pt x="2457282" y="53516"/>
                  </a:lnTo>
                  <a:lnTo>
                    <a:pt x="2428964" y="80265"/>
                  </a:lnTo>
                  <a:lnTo>
                    <a:pt x="2420596" y="80898"/>
                  </a:lnTo>
                  <a:lnTo>
                    <a:pt x="2398167" y="80898"/>
                  </a:lnTo>
                  <a:lnTo>
                    <a:pt x="2398167" y="126153"/>
                  </a:lnTo>
                  <a:lnTo>
                    <a:pt x="2517362" y="126153"/>
                  </a:lnTo>
                  <a:lnTo>
                    <a:pt x="2512924" y="125221"/>
                  </a:lnTo>
                  <a:lnTo>
                    <a:pt x="2502840" y="121846"/>
                  </a:lnTo>
                  <a:lnTo>
                    <a:pt x="2492353" y="117137"/>
                  </a:lnTo>
                  <a:lnTo>
                    <a:pt x="2492353" y="92876"/>
                  </a:lnTo>
                  <a:lnTo>
                    <a:pt x="2547629" y="92876"/>
                  </a:lnTo>
                  <a:lnTo>
                    <a:pt x="2547629" y="92039"/>
                  </a:lnTo>
                  <a:lnTo>
                    <a:pt x="2542320" y="87588"/>
                  </a:lnTo>
                  <a:lnTo>
                    <a:pt x="2514394" y="76500"/>
                  </a:lnTo>
                  <a:lnTo>
                    <a:pt x="2510237" y="74772"/>
                  </a:lnTo>
                  <a:lnTo>
                    <a:pt x="2489714" y="50092"/>
                  </a:lnTo>
                  <a:lnTo>
                    <a:pt x="2489714" y="44040"/>
                  </a:lnTo>
                  <a:lnTo>
                    <a:pt x="2515541" y="13642"/>
                  </a:lnTo>
                  <a:lnTo>
                    <a:pt x="2517892" y="13172"/>
                  </a:lnTo>
                  <a:close/>
                </a:path>
                <a:path w="2694940" h="135890">
                  <a:moveTo>
                    <a:pt x="2547629" y="92876"/>
                  </a:moveTo>
                  <a:lnTo>
                    <a:pt x="2492353" y="92876"/>
                  </a:lnTo>
                  <a:lnTo>
                    <a:pt x="2500520" y="98143"/>
                  </a:lnTo>
                  <a:lnTo>
                    <a:pt x="2507431" y="101797"/>
                  </a:lnTo>
                  <a:lnTo>
                    <a:pt x="2512928" y="104017"/>
                  </a:lnTo>
                  <a:lnTo>
                    <a:pt x="2518436" y="106101"/>
                  </a:lnTo>
                  <a:lnTo>
                    <a:pt x="2524174" y="107159"/>
                  </a:lnTo>
                  <a:lnTo>
                    <a:pt x="2541796" y="107159"/>
                  </a:lnTo>
                  <a:lnTo>
                    <a:pt x="2547629" y="103640"/>
                  </a:lnTo>
                  <a:lnTo>
                    <a:pt x="2547629" y="92876"/>
                  </a:lnTo>
                  <a:close/>
                </a:path>
                <a:path w="2694940" h="135890">
                  <a:moveTo>
                    <a:pt x="2693413" y="11413"/>
                  </a:moveTo>
                  <a:lnTo>
                    <a:pt x="2533189" y="11413"/>
                  </a:lnTo>
                  <a:lnTo>
                    <a:pt x="2542603" y="11974"/>
                  </a:lnTo>
                  <a:lnTo>
                    <a:pt x="2552135" y="13659"/>
                  </a:lnTo>
                  <a:lnTo>
                    <a:pt x="2561783" y="16466"/>
                  </a:lnTo>
                  <a:lnTo>
                    <a:pt x="2571544" y="20397"/>
                  </a:lnTo>
                  <a:lnTo>
                    <a:pt x="2571544" y="42626"/>
                  </a:lnTo>
                  <a:lnTo>
                    <a:pt x="2687379" y="42626"/>
                  </a:lnTo>
                  <a:lnTo>
                    <a:pt x="2694420" y="17067"/>
                  </a:lnTo>
                  <a:lnTo>
                    <a:pt x="2693413" y="11413"/>
                  </a:lnTo>
                  <a:close/>
                </a:path>
              </a:pathLst>
            </a:custGeom>
            <a:solidFill>
              <a:srgbClr val="FFFFFF"/>
            </a:solidFill>
          </p:spPr>
          <p:txBody>
            <a:bodyPr wrap="square" lIns="0" tIns="0" rIns="0" bIns="0" rtlCol="0"/>
            <a:lstStyle/>
            <a:p>
              <a:endParaRPr dirty="0"/>
            </a:p>
          </p:txBody>
        </p:sp>
      </p:grpSp>
      <p:graphicFrame>
        <p:nvGraphicFramePr>
          <p:cNvPr id="68" name="Gráfico 9">
            <a:extLst>
              <a:ext uri="{FF2B5EF4-FFF2-40B4-BE49-F238E27FC236}">
                <a16:creationId xmlns:a16="http://schemas.microsoft.com/office/drawing/2014/main" xmlns="" id="{9C609126-B02A-4DEB-815B-ADC867CA368A}"/>
              </a:ext>
            </a:extLst>
          </p:cNvPr>
          <p:cNvGraphicFramePr/>
          <p:nvPr>
            <p:extLst>
              <p:ext uri="{D42A27DB-BD31-4B8C-83A1-F6EECF244321}">
                <p14:modId xmlns:p14="http://schemas.microsoft.com/office/powerpoint/2010/main" xmlns="" val="3133784778"/>
              </p:ext>
            </p:extLst>
          </p:nvPr>
        </p:nvGraphicFramePr>
        <p:xfrm>
          <a:off x="8487918" y="2077800"/>
          <a:ext cx="10358510" cy="8286808"/>
        </p:xfrm>
        <a:graphic>
          <a:graphicData uri="http://schemas.openxmlformats.org/drawingml/2006/chart">
            <c:chart xmlns:c="http://schemas.openxmlformats.org/drawingml/2006/chart" xmlns:r="http://schemas.openxmlformats.org/officeDocument/2006/relationships" r:id="rId9"/>
          </a:graphicData>
        </a:graphic>
      </p:graphicFrame>
      <p:grpSp>
        <p:nvGrpSpPr>
          <p:cNvPr id="4" name="Grupo 36">
            <a:extLst>
              <a:ext uri="{FF2B5EF4-FFF2-40B4-BE49-F238E27FC236}">
                <a16:creationId xmlns:a16="http://schemas.microsoft.com/office/drawing/2014/main" xmlns="" id="{720E8297-D430-432F-BF2F-598A7ED3E97C}"/>
              </a:ext>
            </a:extLst>
          </p:cNvPr>
          <p:cNvGrpSpPr/>
          <p:nvPr/>
        </p:nvGrpSpPr>
        <p:grpSpPr>
          <a:xfrm>
            <a:off x="766364" y="6111460"/>
            <a:ext cx="8038719" cy="3781656"/>
            <a:chOff x="7528062" y="1356037"/>
            <a:chExt cx="11738130" cy="4538730"/>
          </a:xfrm>
        </p:grpSpPr>
        <p:sp>
          <p:nvSpPr>
            <p:cNvPr id="38" name="Google Shape;978;p41">
              <a:extLst>
                <a:ext uri="{FF2B5EF4-FFF2-40B4-BE49-F238E27FC236}">
                  <a16:creationId xmlns:a16="http://schemas.microsoft.com/office/drawing/2014/main" xmlns="" id="{42CCEA1F-EA06-42E7-A2CD-71D0CC17A10F}"/>
                </a:ext>
              </a:extLst>
            </p:cNvPr>
            <p:cNvSpPr txBox="1"/>
            <p:nvPr/>
          </p:nvSpPr>
          <p:spPr>
            <a:xfrm>
              <a:off x="15341876" y="4869678"/>
              <a:ext cx="880800" cy="272971"/>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200">
                  <a:solidFill>
                    <a:schemeClr val="lt1"/>
                  </a:solidFill>
                  <a:latin typeface="Fira Sans Extra Condensed Medium"/>
                  <a:ea typeface="Fira Sans Extra Condensed Medium"/>
                  <a:cs typeface="Fira Sans Extra Condensed Medium"/>
                  <a:sym typeface="Fira Sans Extra Condensed Medium"/>
                </a:rPr>
                <a:t>50</a:t>
              </a:r>
              <a:r>
                <a:rPr lang="en-GB" sz="2000">
                  <a:solidFill>
                    <a:schemeClr val="lt1"/>
                  </a:solidFill>
                  <a:latin typeface="Fira Sans Extra Condensed"/>
                  <a:ea typeface="Fira Sans Extra Condensed"/>
                  <a:cs typeface="Fira Sans Extra Condensed"/>
                  <a:sym typeface="Fira Sans Extra Condensed"/>
                </a:rPr>
                <a:t>%</a:t>
              </a:r>
              <a:endParaRPr sz="2000">
                <a:solidFill>
                  <a:schemeClr val="lt1"/>
                </a:solidFill>
                <a:latin typeface="Poppins"/>
                <a:ea typeface="Poppins"/>
                <a:cs typeface="Poppins"/>
                <a:sym typeface="Poppins"/>
              </a:endParaRPr>
            </a:p>
          </p:txBody>
        </p:sp>
        <p:sp>
          <p:nvSpPr>
            <p:cNvPr id="39" name="Google Shape;982;p41">
              <a:extLst>
                <a:ext uri="{FF2B5EF4-FFF2-40B4-BE49-F238E27FC236}">
                  <a16:creationId xmlns:a16="http://schemas.microsoft.com/office/drawing/2014/main" xmlns="" id="{4799D1CB-14FB-46CD-B37D-559CA61EB247}"/>
                </a:ext>
              </a:extLst>
            </p:cNvPr>
            <p:cNvSpPr txBox="1"/>
            <p:nvPr/>
          </p:nvSpPr>
          <p:spPr>
            <a:xfrm>
              <a:off x="8218085" y="2429560"/>
              <a:ext cx="880800" cy="272971"/>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200" dirty="0">
                  <a:solidFill>
                    <a:schemeClr val="lt1"/>
                  </a:solidFill>
                  <a:latin typeface="Fira Sans Extra Condensed Medium"/>
                  <a:ea typeface="Fira Sans Extra Condensed Medium"/>
                  <a:cs typeface="Fira Sans Extra Condensed Medium"/>
                  <a:sym typeface="Fira Sans Extra Condensed Medium"/>
                </a:rPr>
                <a:t>80</a:t>
              </a:r>
              <a:r>
                <a:rPr lang="en-GB" sz="2000" dirty="0">
                  <a:solidFill>
                    <a:schemeClr val="lt1"/>
                  </a:solidFill>
                  <a:latin typeface="Fira Sans Extra Condensed"/>
                  <a:ea typeface="Fira Sans Extra Condensed"/>
                  <a:cs typeface="Fira Sans Extra Condensed"/>
                  <a:sym typeface="Fira Sans Extra Condensed"/>
                </a:rPr>
                <a:t>%</a:t>
              </a:r>
              <a:endParaRPr sz="2000" dirty="0">
                <a:solidFill>
                  <a:schemeClr val="lt1"/>
                </a:solidFill>
                <a:latin typeface="Poppins"/>
                <a:ea typeface="Poppins"/>
                <a:cs typeface="Poppins"/>
                <a:sym typeface="Poppins"/>
              </a:endParaRPr>
            </a:p>
          </p:txBody>
        </p:sp>
        <p:grpSp>
          <p:nvGrpSpPr>
            <p:cNvPr id="5" name="Google Shape;966;p41">
              <a:extLst>
                <a:ext uri="{FF2B5EF4-FFF2-40B4-BE49-F238E27FC236}">
                  <a16:creationId xmlns:a16="http://schemas.microsoft.com/office/drawing/2014/main" xmlns="" id="{A9184067-F4B2-4FA2-8C79-EAA1AC1BD902}"/>
                </a:ext>
              </a:extLst>
            </p:cNvPr>
            <p:cNvGrpSpPr/>
            <p:nvPr/>
          </p:nvGrpSpPr>
          <p:grpSpPr>
            <a:xfrm>
              <a:off x="14452120" y="3050208"/>
              <a:ext cx="3219930" cy="1103689"/>
              <a:chOff x="2725343" y="2763325"/>
              <a:chExt cx="1464529" cy="782421"/>
            </a:xfrm>
          </p:grpSpPr>
          <p:sp>
            <p:nvSpPr>
              <p:cNvPr id="54" name="Google Shape;967;p41">
                <a:extLst>
                  <a:ext uri="{FF2B5EF4-FFF2-40B4-BE49-F238E27FC236}">
                    <a16:creationId xmlns:a16="http://schemas.microsoft.com/office/drawing/2014/main" xmlns="" id="{87459F11-54AE-415C-928B-BBD60E3EB462}"/>
                  </a:ext>
                </a:extLst>
              </p:cNvPr>
              <p:cNvSpPr/>
              <p:nvPr/>
            </p:nvSpPr>
            <p:spPr>
              <a:xfrm>
                <a:off x="2727387" y="2889738"/>
                <a:ext cx="1462485" cy="656007"/>
              </a:xfrm>
              <a:custGeom>
                <a:avLst/>
                <a:gdLst/>
                <a:ahLst/>
                <a:cxnLst/>
                <a:rect l="l" t="t" r="r" b="b"/>
                <a:pathLst>
                  <a:path w="24318" h="10908" extrusionOk="0">
                    <a:moveTo>
                      <a:pt x="0" y="0"/>
                    </a:moveTo>
                    <a:lnTo>
                      <a:pt x="0" y="8806"/>
                    </a:lnTo>
                    <a:cubicBezTo>
                      <a:pt x="0" y="9974"/>
                      <a:pt x="5437" y="10908"/>
                      <a:pt x="12142" y="10908"/>
                    </a:cubicBezTo>
                    <a:cubicBezTo>
                      <a:pt x="18880" y="10908"/>
                      <a:pt x="24317" y="9974"/>
                      <a:pt x="24317" y="8806"/>
                    </a:cubicBezTo>
                    <a:lnTo>
                      <a:pt x="24317" y="0"/>
                    </a:lnTo>
                    <a:close/>
                  </a:path>
                </a:pathLst>
              </a:custGeom>
              <a:ln/>
            </p:spPr>
            <p:style>
              <a:lnRef idx="0">
                <a:schemeClr val="accent5"/>
              </a:lnRef>
              <a:fillRef idx="3">
                <a:schemeClr val="accent5"/>
              </a:fillRef>
              <a:effectRef idx="3">
                <a:schemeClr val="accent5"/>
              </a:effectRef>
              <a:fontRef idx="minor">
                <a:schemeClr val="lt1"/>
              </a:fontRef>
            </p:style>
            <p:txBody>
              <a:bodyPr spcFirstLastPara="1" wrap="square" lIns="201008" tIns="201008" rIns="201008" bIns="201008" anchor="ctr" anchorCtr="0">
                <a:noAutofit/>
              </a:bodyPr>
              <a:lstStyle/>
              <a:p>
                <a:endParaRPr sz="3957"/>
              </a:p>
            </p:txBody>
          </p:sp>
          <p:sp>
            <p:nvSpPr>
              <p:cNvPr id="55" name="Google Shape;968;p41">
                <a:extLst>
                  <a:ext uri="{FF2B5EF4-FFF2-40B4-BE49-F238E27FC236}">
                    <a16:creationId xmlns:a16="http://schemas.microsoft.com/office/drawing/2014/main" xmlns="" id="{74260D3E-DB23-407B-A306-02E7595D4BA5}"/>
                  </a:ext>
                </a:extLst>
              </p:cNvPr>
              <p:cNvSpPr/>
              <p:nvPr/>
            </p:nvSpPr>
            <p:spPr>
              <a:xfrm>
                <a:off x="2725343" y="2763325"/>
                <a:ext cx="1464529" cy="252829"/>
              </a:xfrm>
              <a:custGeom>
                <a:avLst/>
                <a:gdLst/>
                <a:ahLst/>
                <a:cxnLst/>
                <a:rect l="l" t="t" r="r" b="b"/>
                <a:pathLst>
                  <a:path w="24352" h="4204" extrusionOk="0">
                    <a:moveTo>
                      <a:pt x="12176" y="1"/>
                    </a:moveTo>
                    <a:cubicBezTo>
                      <a:pt x="5471" y="1"/>
                      <a:pt x="1" y="935"/>
                      <a:pt x="1" y="2102"/>
                    </a:cubicBezTo>
                    <a:cubicBezTo>
                      <a:pt x="1" y="3270"/>
                      <a:pt x="5471" y="4204"/>
                      <a:pt x="12176" y="4204"/>
                    </a:cubicBezTo>
                    <a:cubicBezTo>
                      <a:pt x="18914" y="4204"/>
                      <a:pt x="24351" y="3270"/>
                      <a:pt x="24351" y="2102"/>
                    </a:cubicBezTo>
                    <a:cubicBezTo>
                      <a:pt x="24351" y="935"/>
                      <a:pt x="18914" y="1"/>
                      <a:pt x="12176" y="1"/>
                    </a:cubicBezTo>
                    <a:close/>
                  </a:path>
                </a:pathLst>
              </a:custGeom>
              <a:ln/>
            </p:spPr>
            <p:style>
              <a:lnRef idx="0">
                <a:schemeClr val="accent5"/>
              </a:lnRef>
              <a:fillRef idx="3">
                <a:schemeClr val="accent5"/>
              </a:fillRef>
              <a:effectRef idx="3">
                <a:schemeClr val="accent5"/>
              </a:effectRef>
              <a:fontRef idx="minor">
                <a:schemeClr val="lt1"/>
              </a:fontRef>
            </p:style>
            <p:txBody>
              <a:bodyPr spcFirstLastPara="1" wrap="square" lIns="201008" tIns="201008" rIns="201008" bIns="201008" anchor="ctr" anchorCtr="0">
                <a:noAutofit/>
              </a:bodyPr>
              <a:lstStyle/>
              <a:p>
                <a:endParaRPr sz="3957"/>
              </a:p>
            </p:txBody>
          </p:sp>
        </p:grpSp>
        <p:grpSp>
          <p:nvGrpSpPr>
            <p:cNvPr id="6" name="Google Shape;969;p41">
              <a:extLst>
                <a:ext uri="{FF2B5EF4-FFF2-40B4-BE49-F238E27FC236}">
                  <a16:creationId xmlns:a16="http://schemas.microsoft.com/office/drawing/2014/main" xmlns="" id="{5DE70BE7-A41C-40FE-9101-A5629E5CF871}"/>
                </a:ext>
              </a:extLst>
            </p:cNvPr>
            <p:cNvGrpSpPr/>
            <p:nvPr/>
          </p:nvGrpSpPr>
          <p:grpSpPr>
            <a:xfrm>
              <a:off x="8329857" y="2373524"/>
              <a:ext cx="3219798" cy="1894085"/>
              <a:chOff x="4189881" y="2072324"/>
              <a:chExt cx="1464469" cy="884779"/>
            </a:xfrm>
          </p:grpSpPr>
          <p:sp>
            <p:nvSpPr>
              <p:cNvPr id="48" name="Google Shape;970;p41">
                <a:extLst>
                  <a:ext uri="{FF2B5EF4-FFF2-40B4-BE49-F238E27FC236}">
                    <a16:creationId xmlns:a16="http://schemas.microsoft.com/office/drawing/2014/main" xmlns="" id="{8F0B8960-AA3F-456A-BCDE-4F5E06875DA9}"/>
                  </a:ext>
                </a:extLst>
              </p:cNvPr>
              <p:cNvSpPr/>
              <p:nvPr/>
            </p:nvSpPr>
            <p:spPr>
              <a:xfrm>
                <a:off x="4191866" y="2200722"/>
                <a:ext cx="1462485" cy="756381"/>
              </a:xfrm>
              <a:custGeom>
                <a:avLst/>
                <a:gdLst/>
                <a:ahLst/>
                <a:cxnLst/>
                <a:rect l="l" t="t" r="r" b="b"/>
                <a:pathLst>
                  <a:path w="24318" h="12577" extrusionOk="0">
                    <a:moveTo>
                      <a:pt x="1" y="0"/>
                    </a:moveTo>
                    <a:lnTo>
                      <a:pt x="1" y="10475"/>
                    </a:lnTo>
                    <a:cubicBezTo>
                      <a:pt x="1" y="11642"/>
                      <a:pt x="5438" y="12576"/>
                      <a:pt x="12143" y="12576"/>
                    </a:cubicBezTo>
                    <a:cubicBezTo>
                      <a:pt x="18881" y="12576"/>
                      <a:pt x="24318" y="11642"/>
                      <a:pt x="24318" y="10475"/>
                    </a:cubicBezTo>
                    <a:lnTo>
                      <a:pt x="24318" y="0"/>
                    </a:lnTo>
                    <a:close/>
                  </a:path>
                </a:pathLst>
              </a:custGeom>
              <a:ln/>
            </p:spPr>
            <p:style>
              <a:lnRef idx="0">
                <a:schemeClr val="accent1"/>
              </a:lnRef>
              <a:fillRef idx="3">
                <a:schemeClr val="accent1"/>
              </a:fillRef>
              <a:effectRef idx="3">
                <a:schemeClr val="accent1"/>
              </a:effectRef>
              <a:fontRef idx="minor">
                <a:schemeClr val="lt1"/>
              </a:fontRef>
            </p:style>
            <p:txBody>
              <a:bodyPr spcFirstLastPara="1" wrap="square" lIns="201008" tIns="201008" rIns="201008" bIns="201008" anchor="ctr" anchorCtr="0">
                <a:noAutofit/>
              </a:bodyPr>
              <a:lstStyle/>
              <a:p>
                <a:endParaRPr sz="3957"/>
              </a:p>
            </p:txBody>
          </p:sp>
          <p:sp>
            <p:nvSpPr>
              <p:cNvPr id="50" name="Google Shape;971;p41">
                <a:extLst>
                  <a:ext uri="{FF2B5EF4-FFF2-40B4-BE49-F238E27FC236}">
                    <a16:creationId xmlns:a16="http://schemas.microsoft.com/office/drawing/2014/main" xmlns="" id="{1550B850-76DE-4448-B43B-3E16A61EC0FF}"/>
                  </a:ext>
                </a:extLst>
              </p:cNvPr>
              <p:cNvSpPr/>
              <p:nvPr/>
            </p:nvSpPr>
            <p:spPr>
              <a:xfrm>
                <a:off x="4189881" y="2072324"/>
                <a:ext cx="1464469" cy="254813"/>
              </a:xfrm>
              <a:custGeom>
                <a:avLst/>
                <a:gdLst/>
                <a:ahLst/>
                <a:cxnLst/>
                <a:rect l="l" t="t" r="r" b="b"/>
                <a:pathLst>
                  <a:path w="24351" h="4237" extrusionOk="0">
                    <a:moveTo>
                      <a:pt x="12176" y="1"/>
                    </a:moveTo>
                    <a:cubicBezTo>
                      <a:pt x="5471" y="1"/>
                      <a:pt x="0" y="968"/>
                      <a:pt x="0" y="2135"/>
                    </a:cubicBezTo>
                    <a:cubicBezTo>
                      <a:pt x="0" y="3303"/>
                      <a:pt x="5471" y="4237"/>
                      <a:pt x="12176" y="4237"/>
                    </a:cubicBezTo>
                    <a:cubicBezTo>
                      <a:pt x="18914" y="4237"/>
                      <a:pt x="24351" y="3303"/>
                      <a:pt x="24351" y="2135"/>
                    </a:cubicBezTo>
                    <a:cubicBezTo>
                      <a:pt x="24351" y="968"/>
                      <a:pt x="18914" y="1"/>
                      <a:pt x="12176" y="1"/>
                    </a:cubicBezTo>
                    <a:close/>
                  </a:path>
                </a:pathLst>
              </a:custGeom>
              <a:ln/>
            </p:spPr>
            <p:style>
              <a:lnRef idx="0">
                <a:schemeClr val="accent1"/>
              </a:lnRef>
              <a:fillRef idx="3">
                <a:schemeClr val="accent1"/>
              </a:fillRef>
              <a:effectRef idx="3">
                <a:schemeClr val="accent1"/>
              </a:effectRef>
              <a:fontRef idx="minor">
                <a:schemeClr val="lt1"/>
              </a:fontRef>
            </p:style>
            <p:txBody>
              <a:bodyPr spcFirstLastPara="1" wrap="square" lIns="201008" tIns="201008" rIns="201008" bIns="201008" anchor="ctr" anchorCtr="0">
                <a:noAutofit/>
              </a:bodyPr>
              <a:lstStyle/>
              <a:p>
                <a:endParaRPr sz="3957"/>
              </a:p>
            </p:txBody>
          </p:sp>
        </p:grpSp>
        <p:sp>
          <p:nvSpPr>
            <p:cNvPr id="42" name="Google Shape;979;p41">
              <a:extLst>
                <a:ext uri="{FF2B5EF4-FFF2-40B4-BE49-F238E27FC236}">
                  <a16:creationId xmlns:a16="http://schemas.microsoft.com/office/drawing/2014/main" xmlns="" id="{28E1B31A-B3DD-420D-8B16-87592E6DCACC}"/>
                </a:ext>
              </a:extLst>
            </p:cNvPr>
            <p:cNvSpPr/>
            <p:nvPr/>
          </p:nvSpPr>
          <p:spPr>
            <a:xfrm>
              <a:off x="15048696" y="2065210"/>
              <a:ext cx="2078545" cy="918394"/>
            </a:xfrm>
            <a:custGeom>
              <a:avLst/>
              <a:gdLst/>
              <a:ahLst/>
              <a:cxnLst/>
              <a:rect l="l" t="t" r="r" b="b"/>
              <a:pathLst>
                <a:path w="12210" h="6172" extrusionOk="0">
                  <a:moveTo>
                    <a:pt x="1" y="1"/>
                  </a:moveTo>
                  <a:lnTo>
                    <a:pt x="1" y="5305"/>
                  </a:lnTo>
                  <a:lnTo>
                    <a:pt x="5571" y="5305"/>
                  </a:lnTo>
                  <a:lnTo>
                    <a:pt x="6105" y="6172"/>
                  </a:lnTo>
                  <a:lnTo>
                    <a:pt x="6672" y="5305"/>
                  </a:lnTo>
                  <a:lnTo>
                    <a:pt x="12209" y="5305"/>
                  </a:lnTo>
                  <a:lnTo>
                    <a:pt x="12209" y="1"/>
                  </a:lnTo>
                  <a:close/>
                </a:path>
              </a:pathLst>
            </a:custGeom>
            <a:solidFill>
              <a:schemeClr val="accent5"/>
            </a:solidFill>
            <a:ln>
              <a:noFill/>
            </a:ln>
          </p:spPr>
          <p:txBody>
            <a:bodyPr spcFirstLastPara="1" wrap="square" lIns="201008" tIns="201008" rIns="201008" bIns="201008" anchor="ctr" anchorCtr="0">
              <a:noAutofit/>
            </a:bodyPr>
            <a:lstStyle/>
            <a:p>
              <a:endParaRPr sz="3957"/>
            </a:p>
          </p:txBody>
        </p:sp>
        <p:sp>
          <p:nvSpPr>
            <p:cNvPr id="43" name="Google Shape;980;p41">
              <a:extLst>
                <a:ext uri="{FF2B5EF4-FFF2-40B4-BE49-F238E27FC236}">
                  <a16:creationId xmlns:a16="http://schemas.microsoft.com/office/drawing/2014/main" xmlns="" id="{C17E8CC3-0FE5-43B7-ACF3-BA565F292156}"/>
                </a:ext>
              </a:extLst>
            </p:cNvPr>
            <p:cNvSpPr txBox="1"/>
            <p:nvPr/>
          </p:nvSpPr>
          <p:spPr>
            <a:xfrm>
              <a:off x="14619563" y="2093900"/>
              <a:ext cx="2982119" cy="600158"/>
            </a:xfrm>
            <a:prstGeom prst="rect">
              <a:avLst/>
            </a:prstGeom>
            <a:noFill/>
            <a:ln/>
          </p:spPr>
          <p:style>
            <a:lnRef idx="0">
              <a:schemeClr val="accent5"/>
            </a:lnRef>
            <a:fillRef idx="3">
              <a:schemeClr val="accent5"/>
            </a:fillRef>
            <a:effectRef idx="3">
              <a:schemeClr val="accent5"/>
            </a:effectRef>
            <a:fontRef idx="minor">
              <a:schemeClr val="lt1"/>
            </a:fontRef>
          </p:style>
          <p:txBody>
            <a:bodyPr spcFirstLastPara="1" wrap="square" lIns="201008" tIns="201008" rIns="201008" bIns="201008" anchor="ctr" anchorCtr="0">
              <a:noAutofit/>
            </a:bodyPr>
            <a:lstStyle/>
            <a:p>
              <a:pPr algn="ctr"/>
              <a:endParaRPr lang="en-GB" sz="4837" dirty="0">
                <a:solidFill>
                  <a:schemeClr val="lt1"/>
                </a:solidFill>
                <a:latin typeface="Fira Sans Extra Condensed Medium"/>
                <a:ea typeface="Fira Sans Extra Condensed Medium"/>
                <a:cs typeface="Fira Sans Extra Condensed Medium"/>
                <a:sym typeface="Fira Sans Extra Condensed Medium"/>
              </a:endParaRPr>
            </a:p>
            <a:p>
              <a:pPr algn="ctr"/>
              <a:r>
                <a:rPr lang="en-GB" sz="4837" dirty="0">
                  <a:solidFill>
                    <a:schemeClr val="lt1"/>
                  </a:solidFill>
                  <a:latin typeface="Fira Sans Extra Condensed Medium"/>
                  <a:ea typeface="Fira Sans Extra Condensed Medium"/>
                  <a:cs typeface="Fira Sans Extra Condensed Medium"/>
                  <a:sym typeface="Fira Sans Extra Condensed Medium"/>
                </a:rPr>
                <a:t>31%</a:t>
              </a:r>
            </a:p>
            <a:p>
              <a:pPr algn="ctr"/>
              <a:endParaRPr sz="4397" dirty="0">
                <a:solidFill>
                  <a:schemeClr val="lt1"/>
                </a:solidFill>
                <a:latin typeface="Poppins"/>
                <a:ea typeface="Poppins"/>
                <a:cs typeface="Poppins"/>
                <a:sym typeface="Poppins"/>
              </a:endParaRPr>
            </a:p>
          </p:txBody>
        </p:sp>
        <p:sp>
          <p:nvSpPr>
            <p:cNvPr id="44" name="Google Shape;981;p41">
              <a:extLst>
                <a:ext uri="{FF2B5EF4-FFF2-40B4-BE49-F238E27FC236}">
                  <a16:creationId xmlns:a16="http://schemas.microsoft.com/office/drawing/2014/main" xmlns="" id="{E990011F-2268-427B-9531-C6818EB7C31E}"/>
                </a:ext>
              </a:extLst>
            </p:cNvPr>
            <p:cNvSpPr/>
            <p:nvPr/>
          </p:nvSpPr>
          <p:spPr>
            <a:xfrm>
              <a:off x="8900583" y="1356037"/>
              <a:ext cx="2078545" cy="918394"/>
            </a:xfrm>
            <a:custGeom>
              <a:avLst/>
              <a:gdLst/>
              <a:ahLst/>
              <a:cxnLst/>
              <a:rect l="l" t="t" r="r" b="b"/>
              <a:pathLst>
                <a:path w="12210" h="6172" extrusionOk="0">
                  <a:moveTo>
                    <a:pt x="1" y="1"/>
                  </a:moveTo>
                  <a:lnTo>
                    <a:pt x="1" y="5305"/>
                  </a:lnTo>
                  <a:lnTo>
                    <a:pt x="5571" y="5305"/>
                  </a:lnTo>
                  <a:lnTo>
                    <a:pt x="6105" y="6172"/>
                  </a:lnTo>
                  <a:lnTo>
                    <a:pt x="6672" y="5305"/>
                  </a:lnTo>
                  <a:lnTo>
                    <a:pt x="12209" y="5305"/>
                  </a:lnTo>
                  <a:lnTo>
                    <a:pt x="12209" y="1"/>
                  </a:lnTo>
                  <a:close/>
                </a:path>
              </a:pathLst>
            </a:custGeom>
            <a:ln/>
          </p:spPr>
          <p:style>
            <a:lnRef idx="0">
              <a:schemeClr val="accent1"/>
            </a:lnRef>
            <a:fillRef idx="3">
              <a:schemeClr val="accent1"/>
            </a:fillRef>
            <a:effectRef idx="3">
              <a:schemeClr val="accent1"/>
            </a:effectRef>
            <a:fontRef idx="minor">
              <a:schemeClr val="lt1"/>
            </a:fontRef>
          </p:style>
          <p:txBody>
            <a:bodyPr spcFirstLastPara="1" wrap="square" lIns="201008" tIns="201008" rIns="201008" bIns="201008" anchor="ctr" anchorCtr="0">
              <a:noAutofit/>
            </a:bodyPr>
            <a:lstStyle/>
            <a:p>
              <a:endParaRPr sz="3957"/>
            </a:p>
          </p:txBody>
        </p:sp>
        <p:sp>
          <p:nvSpPr>
            <p:cNvPr id="45" name="Google Shape;982;p41">
              <a:extLst>
                <a:ext uri="{FF2B5EF4-FFF2-40B4-BE49-F238E27FC236}">
                  <a16:creationId xmlns:a16="http://schemas.microsoft.com/office/drawing/2014/main" xmlns="" id="{D5BB76D4-6A64-4C2F-A8AB-346622F94B68}"/>
                </a:ext>
              </a:extLst>
            </p:cNvPr>
            <p:cNvSpPr txBox="1"/>
            <p:nvPr/>
          </p:nvSpPr>
          <p:spPr>
            <a:xfrm>
              <a:off x="8971594" y="1455129"/>
              <a:ext cx="2414243" cy="600158"/>
            </a:xfrm>
            <a:prstGeom prst="rect">
              <a:avLst/>
            </a:prstGeom>
            <a:noFill/>
            <a:ln>
              <a:noFill/>
            </a:ln>
          </p:spPr>
          <p:txBody>
            <a:bodyPr spcFirstLastPara="1" wrap="square" lIns="201008" tIns="201008" rIns="201008" bIns="201008" anchor="ctr" anchorCtr="0">
              <a:noAutofit/>
            </a:bodyPr>
            <a:lstStyle/>
            <a:p>
              <a:pPr algn="ctr"/>
              <a:r>
                <a:rPr lang="es-ES" sz="4397" dirty="0">
                  <a:solidFill>
                    <a:schemeClr val="lt1"/>
                  </a:solidFill>
                  <a:latin typeface="Poppins"/>
                  <a:ea typeface="Poppins"/>
                  <a:cs typeface="Poppins"/>
                  <a:sym typeface="Poppins"/>
                </a:rPr>
                <a:t>39%</a:t>
              </a:r>
              <a:endParaRPr sz="4397" dirty="0">
                <a:solidFill>
                  <a:schemeClr val="lt1"/>
                </a:solidFill>
                <a:latin typeface="Poppins"/>
                <a:ea typeface="Poppins"/>
                <a:cs typeface="Poppins"/>
                <a:sym typeface="Poppins"/>
              </a:endParaRPr>
            </a:p>
          </p:txBody>
        </p:sp>
        <p:sp>
          <p:nvSpPr>
            <p:cNvPr id="46" name="4 Rectángulo">
              <a:extLst>
                <a:ext uri="{FF2B5EF4-FFF2-40B4-BE49-F238E27FC236}">
                  <a16:creationId xmlns:a16="http://schemas.microsoft.com/office/drawing/2014/main" xmlns="" id="{6C40398E-6ED3-4A44-B170-33D60FE3DBE8}"/>
                </a:ext>
              </a:extLst>
            </p:cNvPr>
            <p:cNvSpPr/>
            <p:nvPr/>
          </p:nvSpPr>
          <p:spPr>
            <a:xfrm>
              <a:off x="12947489" y="4158623"/>
              <a:ext cx="6318703" cy="1736144"/>
            </a:xfrm>
            <a:prstGeom prst="rect">
              <a:avLst/>
            </a:prstGeom>
          </p:spPr>
          <p:txBody>
            <a:bodyPr wrap="square">
              <a:spAutoFit/>
            </a:bodyPr>
            <a:lstStyle/>
            <a:p>
              <a:pPr algn="ctr"/>
              <a:r>
                <a:rPr lang="es-CO" sz="4400" b="1" dirty="0">
                  <a:solidFill>
                    <a:srgbClr val="1C4583"/>
                  </a:solidFill>
                  <a:cs typeface="Arial"/>
                </a:rPr>
                <a:t>Tutelas </a:t>
              </a:r>
              <a:r>
                <a:rPr lang="es-ES" sz="4400" b="1" dirty="0">
                  <a:solidFill>
                    <a:srgbClr val="1C4583"/>
                  </a:solidFill>
                  <a:cs typeface="Arial"/>
                </a:rPr>
                <a:t>2020</a:t>
              </a:r>
            </a:p>
            <a:p>
              <a:pPr algn="ctr"/>
              <a:endParaRPr lang="es-ES" sz="4400" b="1" dirty="0">
                <a:solidFill>
                  <a:srgbClr val="1C4583"/>
                </a:solidFill>
                <a:cs typeface="Arial"/>
              </a:endParaRPr>
            </a:p>
          </p:txBody>
        </p:sp>
        <p:sp>
          <p:nvSpPr>
            <p:cNvPr id="47" name="4 Rectángulo">
              <a:extLst>
                <a:ext uri="{FF2B5EF4-FFF2-40B4-BE49-F238E27FC236}">
                  <a16:creationId xmlns:a16="http://schemas.microsoft.com/office/drawing/2014/main" xmlns="" id="{D7B249AD-781A-48B9-AF62-675EE230753F}"/>
                </a:ext>
              </a:extLst>
            </p:cNvPr>
            <p:cNvSpPr/>
            <p:nvPr/>
          </p:nvSpPr>
          <p:spPr>
            <a:xfrm>
              <a:off x="7528062" y="4204678"/>
              <a:ext cx="5105401" cy="923480"/>
            </a:xfrm>
            <a:prstGeom prst="rect">
              <a:avLst/>
            </a:prstGeom>
          </p:spPr>
          <p:txBody>
            <a:bodyPr wrap="square">
              <a:spAutoFit/>
            </a:bodyPr>
            <a:lstStyle/>
            <a:p>
              <a:pPr algn="ctr"/>
              <a:r>
                <a:rPr lang="es-CO" sz="4400" b="1" dirty="0">
                  <a:solidFill>
                    <a:srgbClr val="1C4583"/>
                  </a:solidFill>
                  <a:cs typeface="Arial"/>
                </a:rPr>
                <a:t>Tutelas </a:t>
              </a:r>
              <a:r>
                <a:rPr lang="es-ES" sz="4400" b="1" dirty="0">
                  <a:solidFill>
                    <a:srgbClr val="1C4583"/>
                  </a:solidFill>
                  <a:cs typeface="Arial"/>
                </a:rPr>
                <a:t>2019</a:t>
              </a:r>
            </a:p>
          </p:txBody>
        </p:sp>
      </p:grpSp>
      <p:sp>
        <p:nvSpPr>
          <p:cNvPr id="56" name="Google Shape;2958;p36">
            <a:extLst>
              <a:ext uri="{FF2B5EF4-FFF2-40B4-BE49-F238E27FC236}">
                <a16:creationId xmlns:a16="http://schemas.microsoft.com/office/drawing/2014/main" xmlns="" id="{934A4B1E-AE46-4305-B6C2-FBC08658D722}"/>
              </a:ext>
            </a:extLst>
          </p:cNvPr>
          <p:cNvSpPr/>
          <p:nvPr/>
        </p:nvSpPr>
        <p:spPr>
          <a:xfrm>
            <a:off x="2194460" y="3027599"/>
            <a:ext cx="5035787" cy="2354713"/>
          </a:xfrm>
          <a:prstGeom prst="rect">
            <a:avLst/>
          </a:prstGeom>
          <a:solidFill>
            <a:schemeClr val="accent1">
              <a:lumMod val="50000"/>
            </a:schemeClr>
          </a:solidFill>
          <a:ln>
            <a:noFill/>
          </a:ln>
        </p:spPr>
        <p:txBody>
          <a:bodyPr spcFirstLastPara="1" wrap="square" lIns="201008" tIns="201008" rIns="201008" bIns="201008" anchor="ctr" anchorCtr="0">
            <a:noAutofit/>
          </a:bodyPr>
          <a:lstStyle/>
          <a:p>
            <a:endParaRPr sz="3957" dirty="0">
              <a:solidFill>
                <a:schemeClr val="bg1"/>
              </a:solidFill>
            </a:endParaRPr>
          </a:p>
        </p:txBody>
      </p:sp>
      <p:pic>
        <p:nvPicPr>
          <p:cNvPr id="57" name="Gráfico 56" descr="Martillo de juez con relleno sólido">
            <a:extLst>
              <a:ext uri="{FF2B5EF4-FFF2-40B4-BE49-F238E27FC236}">
                <a16:creationId xmlns:a16="http://schemas.microsoft.com/office/drawing/2014/main" xmlns="" id="{F5F5B3C5-08B8-42AB-BA2A-19E4C900B708}"/>
              </a:ext>
            </a:extLst>
          </p:cNvPr>
          <p:cNvPicPr>
            <a:picLocks noChangeAspect="1"/>
          </p:cNvPicPr>
          <p:nvPr/>
        </p:nvPicPr>
        <p:blipFill>
          <a:blip r:embed="rId10">
            <a:extLst>
              <a:ext uri="{28A0092B-C50C-407E-A947-70E740481C1C}">
                <a14:useLocalDpi xmlns:a14="http://schemas.microsoft.com/office/drawing/2010/main" xmlns="" val="0"/>
              </a:ext>
              <a:ext uri="{96DAC541-7B7A-43D3-8B79-37D633B846F1}">
                <asvg:svgBlip xmlns:asvg="http://schemas.microsoft.com/office/drawing/2016/SVG/main" xmlns="" r:embed="rId11"/>
              </a:ext>
            </a:extLst>
          </a:blip>
          <a:stretch>
            <a:fillRect/>
          </a:stretch>
        </p:blipFill>
        <p:spPr>
          <a:xfrm>
            <a:off x="2405302" y="3628471"/>
            <a:ext cx="1152968" cy="1152968"/>
          </a:xfrm>
          <a:prstGeom prst="rect">
            <a:avLst/>
          </a:prstGeom>
        </p:spPr>
      </p:pic>
      <p:cxnSp>
        <p:nvCxnSpPr>
          <p:cNvPr id="58" name="Google Shape;2962;p36">
            <a:extLst>
              <a:ext uri="{FF2B5EF4-FFF2-40B4-BE49-F238E27FC236}">
                <a16:creationId xmlns:a16="http://schemas.microsoft.com/office/drawing/2014/main" xmlns="" id="{61704744-9A74-4A7B-8C3F-0E368526F30E}"/>
              </a:ext>
            </a:extLst>
          </p:cNvPr>
          <p:cNvCxnSpPr/>
          <p:nvPr/>
        </p:nvCxnSpPr>
        <p:spPr>
          <a:xfrm>
            <a:off x="3558270" y="3479686"/>
            <a:ext cx="0" cy="1374572"/>
          </a:xfrm>
          <a:prstGeom prst="straightConnector1">
            <a:avLst/>
          </a:prstGeom>
          <a:noFill/>
          <a:ln w="28575" cap="flat" cmpd="sng">
            <a:solidFill>
              <a:srgbClr val="FFFFFF"/>
            </a:solidFill>
            <a:prstDash val="solid"/>
            <a:round/>
            <a:headEnd type="none" w="med" len="med"/>
            <a:tailEnd type="none" w="med" len="med"/>
          </a:ln>
        </p:spPr>
      </p:cxnSp>
      <p:sp>
        <p:nvSpPr>
          <p:cNvPr id="59" name="Google Shape;2961;p36">
            <a:extLst>
              <a:ext uri="{FF2B5EF4-FFF2-40B4-BE49-F238E27FC236}">
                <a16:creationId xmlns:a16="http://schemas.microsoft.com/office/drawing/2014/main" xmlns="" id="{D9B7E8F1-F44E-49FC-B18D-7B3D3E74CB83}"/>
              </a:ext>
            </a:extLst>
          </p:cNvPr>
          <p:cNvSpPr txBox="1"/>
          <p:nvPr/>
        </p:nvSpPr>
        <p:spPr>
          <a:xfrm>
            <a:off x="4072987" y="3173876"/>
            <a:ext cx="2953815" cy="542837"/>
          </a:xfrm>
          <a:prstGeom prst="rect">
            <a:avLst/>
          </a:prstGeom>
          <a:noFill/>
          <a:ln>
            <a:noFill/>
          </a:ln>
        </p:spPr>
        <p:txBody>
          <a:bodyPr spcFirstLastPara="1" wrap="square" lIns="201008" tIns="201008" rIns="201008" bIns="201008" anchor="ctr" anchorCtr="0">
            <a:noAutofit/>
          </a:bodyPr>
          <a:lstStyle/>
          <a:p>
            <a:r>
              <a:rPr lang="en" sz="6000" dirty="0">
                <a:solidFill>
                  <a:schemeClr val="bg1"/>
                </a:solidFill>
                <a:latin typeface="Fira Sans Extra Condensed SemiBold"/>
                <a:ea typeface="Fira Sans Extra Condensed SemiBold"/>
                <a:cs typeface="Fira Sans Extra Condensed SemiBold"/>
                <a:sym typeface="Fira Sans Extra Condensed SemiBold"/>
              </a:rPr>
              <a:t>21.8%</a:t>
            </a:r>
          </a:p>
        </p:txBody>
      </p:sp>
      <p:sp>
        <p:nvSpPr>
          <p:cNvPr id="60" name="Google Shape;2960;p36">
            <a:extLst>
              <a:ext uri="{FF2B5EF4-FFF2-40B4-BE49-F238E27FC236}">
                <a16:creationId xmlns:a16="http://schemas.microsoft.com/office/drawing/2014/main" xmlns="" id="{71329FF4-AEF5-40DD-A052-8357B0F4852B}"/>
              </a:ext>
            </a:extLst>
          </p:cNvPr>
          <p:cNvSpPr txBox="1"/>
          <p:nvPr/>
        </p:nvSpPr>
        <p:spPr>
          <a:xfrm>
            <a:off x="3949813" y="3946792"/>
            <a:ext cx="2953815" cy="959694"/>
          </a:xfrm>
          <a:prstGeom prst="rect">
            <a:avLst/>
          </a:prstGeom>
          <a:noFill/>
          <a:ln>
            <a:noFill/>
          </a:ln>
        </p:spPr>
        <p:txBody>
          <a:bodyPr spcFirstLastPara="1" wrap="square" lIns="201008" tIns="201008" rIns="201008" bIns="201008" anchor="ctr" anchorCtr="0">
            <a:noAutofit/>
          </a:bodyPr>
          <a:lstStyle/>
          <a:p>
            <a:r>
              <a:rPr lang="es-ES" sz="2418" dirty="0">
                <a:solidFill>
                  <a:schemeClr val="bg1"/>
                </a:solidFill>
                <a:latin typeface="Roboto"/>
                <a:ea typeface="Roboto"/>
                <a:cs typeface="Roboto"/>
                <a:sym typeface="Roboto"/>
              </a:rPr>
              <a:t>D</a:t>
            </a:r>
            <a:r>
              <a:rPr lang="es-CO" sz="2418" dirty="0">
                <a:solidFill>
                  <a:schemeClr val="bg1"/>
                </a:solidFill>
                <a:latin typeface="Roboto"/>
                <a:ea typeface="Roboto"/>
                <a:cs typeface="Roboto"/>
                <a:sym typeface="Roboto"/>
              </a:rPr>
              <a:t>isminución de Fallos de Tutela para el año 2020</a:t>
            </a:r>
          </a:p>
        </p:txBody>
      </p:sp>
      <p:sp>
        <p:nvSpPr>
          <p:cNvPr id="61" name="Flecha: hacia abajo 60">
            <a:extLst>
              <a:ext uri="{FF2B5EF4-FFF2-40B4-BE49-F238E27FC236}">
                <a16:creationId xmlns:a16="http://schemas.microsoft.com/office/drawing/2014/main" xmlns="" id="{2F15B5B6-EDA8-4CCE-B074-FB65DA1B96C4}"/>
              </a:ext>
            </a:extLst>
          </p:cNvPr>
          <p:cNvSpPr/>
          <p:nvPr/>
        </p:nvSpPr>
        <p:spPr>
          <a:xfrm>
            <a:off x="4054623" y="7403788"/>
            <a:ext cx="846341" cy="865609"/>
          </a:xfrm>
          <a:prstGeom prst="downArrow">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xmlns="" val="172433224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object 28"/>
          <p:cNvSpPr/>
          <p:nvPr/>
        </p:nvSpPr>
        <p:spPr>
          <a:xfrm>
            <a:off x="16243583" y="962530"/>
            <a:ext cx="111253" cy="108436"/>
          </a:xfrm>
          <a:prstGeom prst="rect">
            <a:avLst/>
          </a:prstGeom>
          <a:blipFill>
            <a:blip r:embed="rId3" cstate="print"/>
            <a:stretch>
              <a:fillRect/>
            </a:stretch>
          </a:blipFill>
        </p:spPr>
        <p:txBody>
          <a:bodyPr wrap="square" lIns="0" tIns="0" rIns="0" bIns="0" rtlCol="0"/>
          <a:lstStyle/>
          <a:p>
            <a:endParaRPr/>
          </a:p>
        </p:txBody>
      </p:sp>
      <p:sp>
        <p:nvSpPr>
          <p:cNvPr id="29" name="object 29"/>
          <p:cNvSpPr/>
          <p:nvPr/>
        </p:nvSpPr>
        <p:spPr>
          <a:xfrm>
            <a:off x="16092571" y="986553"/>
            <a:ext cx="405765" cy="155575"/>
          </a:xfrm>
          <a:custGeom>
            <a:avLst/>
            <a:gdLst/>
            <a:ahLst/>
            <a:cxnLst/>
            <a:rect l="l" t="t" r="r" b="b"/>
            <a:pathLst>
              <a:path w="405765" h="155575">
                <a:moveTo>
                  <a:pt x="25234" y="0"/>
                </a:moveTo>
                <a:lnTo>
                  <a:pt x="15363" y="1938"/>
                </a:lnTo>
                <a:lnTo>
                  <a:pt x="7347" y="7240"/>
                </a:lnTo>
                <a:lnTo>
                  <a:pt x="1966" y="15134"/>
                </a:lnTo>
                <a:lnTo>
                  <a:pt x="0" y="24847"/>
                </a:lnTo>
                <a:lnTo>
                  <a:pt x="0" y="30292"/>
                </a:lnTo>
                <a:lnTo>
                  <a:pt x="2020" y="35862"/>
                </a:lnTo>
                <a:lnTo>
                  <a:pt x="5853" y="40271"/>
                </a:lnTo>
                <a:lnTo>
                  <a:pt x="35282" y="82149"/>
                </a:lnTo>
                <a:lnTo>
                  <a:pt x="73951" y="116242"/>
                </a:lnTo>
                <a:lnTo>
                  <a:pt x="119691" y="141085"/>
                </a:lnTo>
                <a:lnTo>
                  <a:pt x="170329" y="155209"/>
                </a:lnTo>
                <a:lnTo>
                  <a:pt x="181564" y="138711"/>
                </a:lnTo>
                <a:lnTo>
                  <a:pt x="196758" y="125968"/>
                </a:lnTo>
                <a:lnTo>
                  <a:pt x="214819" y="117754"/>
                </a:lnTo>
                <a:lnTo>
                  <a:pt x="234652" y="114844"/>
                </a:lnTo>
                <a:lnTo>
                  <a:pt x="336684" y="114844"/>
                </a:lnTo>
                <a:lnTo>
                  <a:pt x="344953" y="108750"/>
                </a:lnTo>
                <a:lnTo>
                  <a:pt x="204140" y="108750"/>
                </a:lnTo>
                <a:lnTo>
                  <a:pt x="158204" y="102661"/>
                </a:lnTo>
                <a:lnTo>
                  <a:pt x="115821" y="84933"/>
                </a:lnTo>
                <a:lnTo>
                  <a:pt x="79024" y="56373"/>
                </a:lnTo>
                <a:lnTo>
                  <a:pt x="49851" y="17790"/>
                </a:lnTo>
                <a:lnTo>
                  <a:pt x="44711" y="9846"/>
                </a:lnTo>
                <a:lnTo>
                  <a:pt x="38764" y="4304"/>
                </a:lnTo>
                <a:lnTo>
                  <a:pt x="32207" y="1058"/>
                </a:lnTo>
                <a:lnTo>
                  <a:pt x="25234" y="0"/>
                </a:lnTo>
                <a:close/>
              </a:path>
              <a:path w="405765" h="155575">
                <a:moveTo>
                  <a:pt x="336684" y="114844"/>
                </a:moveTo>
                <a:lnTo>
                  <a:pt x="234652" y="114844"/>
                </a:lnTo>
                <a:lnTo>
                  <a:pt x="250924" y="116738"/>
                </a:lnTo>
                <a:lnTo>
                  <a:pt x="266192" y="122131"/>
                </a:lnTo>
                <a:lnTo>
                  <a:pt x="279726" y="130592"/>
                </a:lnTo>
                <a:lnTo>
                  <a:pt x="290797" y="141692"/>
                </a:lnTo>
                <a:lnTo>
                  <a:pt x="323493" y="124564"/>
                </a:lnTo>
                <a:lnTo>
                  <a:pt x="336684" y="114844"/>
                </a:lnTo>
                <a:close/>
              </a:path>
              <a:path w="405765" h="155575">
                <a:moveTo>
                  <a:pt x="380124" y="6345"/>
                </a:moveTo>
                <a:lnTo>
                  <a:pt x="371339" y="6345"/>
                </a:lnTo>
                <a:lnTo>
                  <a:pt x="362941" y="11025"/>
                </a:lnTo>
                <a:lnTo>
                  <a:pt x="358491" y="18229"/>
                </a:lnTo>
                <a:lnTo>
                  <a:pt x="330847" y="55308"/>
                </a:lnTo>
                <a:lnTo>
                  <a:pt x="294261" y="83877"/>
                </a:lnTo>
                <a:lnTo>
                  <a:pt x="251203" y="102251"/>
                </a:lnTo>
                <a:lnTo>
                  <a:pt x="204140" y="108750"/>
                </a:lnTo>
                <a:lnTo>
                  <a:pt x="344953" y="108750"/>
                </a:lnTo>
                <a:lnTo>
                  <a:pt x="353040" y="102791"/>
                </a:lnTo>
                <a:lnTo>
                  <a:pt x="378658" y="76657"/>
                </a:lnTo>
                <a:lnTo>
                  <a:pt x="399568" y="46448"/>
                </a:lnTo>
                <a:lnTo>
                  <a:pt x="403160" y="42113"/>
                </a:lnTo>
                <a:lnTo>
                  <a:pt x="405149" y="36532"/>
                </a:lnTo>
                <a:lnTo>
                  <a:pt x="405149" y="31025"/>
                </a:lnTo>
                <a:lnTo>
                  <a:pt x="403190" y="21452"/>
                </a:lnTo>
                <a:lnTo>
                  <a:pt x="397839" y="13604"/>
                </a:lnTo>
                <a:lnTo>
                  <a:pt x="389887" y="8296"/>
                </a:lnTo>
                <a:lnTo>
                  <a:pt x="380124" y="6345"/>
                </a:lnTo>
                <a:close/>
              </a:path>
            </a:pathLst>
          </a:custGeom>
          <a:solidFill>
            <a:srgbClr val="FFFFFF"/>
          </a:solidFill>
        </p:spPr>
        <p:txBody>
          <a:bodyPr wrap="square" lIns="0" tIns="0" rIns="0" bIns="0" rtlCol="0"/>
          <a:lstStyle/>
          <a:p>
            <a:endParaRPr/>
          </a:p>
        </p:txBody>
      </p:sp>
      <p:sp>
        <p:nvSpPr>
          <p:cNvPr id="30" name="object 30"/>
          <p:cNvSpPr/>
          <p:nvPr/>
        </p:nvSpPr>
        <p:spPr>
          <a:xfrm>
            <a:off x="16278322" y="792962"/>
            <a:ext cx="111158" cy="108499"/>
          </a:xfrm>
          <a:prstGeom prst="rect">
            <a:avLst/>
          </a:prstGeom>
          <a:blipFill>
            <a:blip r:embed="rId4" cstate="print"/>
            <a:stretch>
              <a:fillRect/>
            </a:stretch>
          </a:blipFill>
        </p:spPr>
        <p:txBody>
          <a:bodyPr wrap="square" lIns="0" tIns="0" rIns="0" bIns="0" rtlCol="0"/>
          <a:lstStyle/>
          <a:p>
            <a:endParaRPr/>
          </a:p>
        </p:txBody>
      </p:sp>
      <p:sp>
        <p:nvSpPr>
          <p:cNvPr id="31" name="object 31"/>
          <p:cNvSpPr/>
          <p:nvPr/>
        </p:nvSpPr>
        <p:spPr>
          <a:xfrm>
            <a:off x="16153058" y="703868"/>
            <a:ext cx="382905" cy="296545"/>
          </a:xfrm>
          <a:custGeom>
            <a:avLst/>
            <a:gdLst/>
            <a:ahLst/>
            <a:cxnLst/>
            <a:rect l="l" t="t" r="r" b="b"/>
            <a:pathLst>
              <a:path w="382905" h="296544">
                <a:moveTo>
                  <a:pt x="363162" y="245753"/>
                </a:moveTo>
                <a:lnTo>
                  <a:pt x="145681" y="245753"/>
                </a:lnTo>
                <a:lnTo>
                  <a:pt x="168589" y="249511"/>
                </a:lnTo>
                <a:lnTo>
                  <a:pt x="188508" y="259961"/>
                </a:lnTo>
                <a:lnTo>
                  <a:pt x="204016" y="275867"/>
                </a:lnTo>
                <a:lnTo>
                  <a:pt x="213689" y="295993"/>
                </a:lnTo>
                <a:lnTo>
                  <a:pt x="217208" y="295385"/>
                </a:lnTo>
                <a:lnTo>
                  <a:pt x="223893" y="295385"/>
                </a:lnTo>
                <a:lnTo>
                  <a:pt x="264483" y="291538"/>
                </a:lnTo>
                <a:lnTo>
                  <a:pt x="304760" y="280097"/>
                </a:lnTo>
                <a:lnTo>
                  <a:pt x="341958" y="261790"/>
                </a:lnTo>
                <a:lnTo>
                  <a:pt x="363162" y="245753"/>
                </a:lnTo>
                <a:close/>
              </a:path>
              <a:path w="382905" h="296544">
                <a:moveTo>
                  <a:pt x="223893" y="295385"/>
                </a:moveTo>
                <a:lnTo>
                  <a:pt x="217208" y="295385"/>
                </a:lnTo>
                <a:lnTo>
                  <a:pt x="220045" y="295490"/>
                </a:lnTo>
                <a:lnTo>
                  <a:pt x="222789" y="295490"/>
                </a:lnTo>
                <a:lnTo>
                  <a:pt x="223893" y="295385"/>
                </a:lnTo>
                <a:close/>
              </a:path>
              <a:path w="382905" h="296544">
                <a:moveTo>
                  <a:pt x="31280" y="0"/>
                </a:moveTo>
                <a:lnTo>
                  <a:pt x="6172" y="30718"/>
                </a:lnTo>
                <a:lnTo>
                  <a:pt x="0" y="78156"/>
                </a:lnTo>
                <a:lnTo>
                  <a:pt x="6078" y="132404"/>
                </a:lnTo>
                <a:lnTo>
                  <a:pt x="25915" y="181892"/>
                </a:lnTo>
                <a:lnTo>
                  <a:pt x="57767" y="224947"/>
                </a:lnTo>
                <a:lnTo>
                  <a:pt x="99892" y="259900"/>
                </a:lnTo>
                <a:lnTo>
                  <a:pt x="110760" y="253957"/>
                </a:lnTo>
                <a:lnTo>
                  <a:pt x="122150" y="249509"/>
                </a:lnTo>
                <a:lnTo>
                  <a:pt x="133859" y="246720"/>
                </a:lnTo>
                <a:lnTo>
                  <a:pt x="145681" y="245753"/>
                </a:lnTo>
                <a:lnTo>
                  <a:pt x="363162" y="245753"/>
                </a:lnTo>
                <a:lnTo>
                  <a:pt x="366526" y="243209"/>
                </a:lnTo>
                <a:lnTo>
                  <a:pt x="222621" y="243209"/>
                </a:lnTo>
                <a:lnTo>
                  <a:pt x="177717" y="237291"/>
                </a:lnTo>
                <a:lnTo>
                  <a:pt x="137341" y="220603"/>
                </a:lnTo>
                <a:lnTo>
                  <a:pt x="103114" y="194746"/>
                </a:lnTo>
                <a:lnTo>
                  <a:pt x="76658" y="161319"/>
                </a:lnTo>
                <a:lnTo>
                  <a:pt x="59596" y="121923"/>
                </a:lnTo>
                <a:lnTo>
                  <a:pt x="53548" y="78156"/>
                </a:lnTo>
                <a:lnTo>
                  <a:pt x="53925" y="67826"/>
                </a:lnTo>
                <a:lnTo>
                  <a:pt x="55095" y="57127"/>
                </a:lnTo>
                <a:lnTo>
                  <a:pt x="57117" y="46250"/>
                </a:lnTo>
                <a:lnTo>
                  <a:pt x="60050" y="35383"/>
                </a:lnTo>
                <a:lnTo>
                  <a:pt x="62647" y="26912"/>
                </a:lnTo>
                <a:lnTo>
                  <a:pt x="61568" y="19006"/>
                </a:lnTo>
                <a:lnTo>
                  <a:pt x="58082" y="12483"/>
                </a:lnTo>
                <a:lnTo>
                  <a:pt x="50962" y="4908"/>
                </a:lnTo>
                <a:lnTo>
                  <a:pt x="41629" y="591"/>
                </a:lnTo>
                <a:lnTo>
                  <a:pt x="31280" y="0"/>
                </a:lnTo>
                <a:close/>
              </a:path>
              <a:path w="382905" h="296544">
                <a:moveTo>
                  <a:pt x="355350" y="191745"/>
                </a:moveTo>
                <a:lnTo>
                  <a:pt x="349769" y="191745"/>
                </a:lnTo>
                <a:lnTo>
                  <a:pt x="344209" y="193357"/>
                </a:lnTo>
                <a:lnTo>
                  <a:pt x="338544" y="197943"/>
                </a:lnTo>
                <a:lnTo>
                  <a:pt x="312848" y="217257"/>
                </a:lnTo>
                <a:lnTo>
                  <a:pt x="284352" y="231457"/>
                </a:lnTo>
                <a:lnTo>
                  <a:pt x="253971" y="240216"/>
                </a:lnTo>
                <a:lnTo>
                  <a:pt x="222621" y="243209"/>
                </a:lnTo>
                <a:lnTo>
                  <a:pt x="366526" y="243209"/>
                </a:lnTo>
                <a:lnTo>
                  <a:pt x="374417" y="237241"/>
                </a:lnTo>
                <a:lnTo>
                  <a:pt x="379066" y="232759"/>
                </a:lnTo>
                <a:lnTo>
                  <a:pt x="382470" y="225503"/>
                </a:lnTo>
                <a:lnTo>
                  <a:pt x="382470" y="218121"/>
                </a:lnTo>
                <a:lnTo>
                  <a:pt x="380336" y="207811"/>
                </a:lnTo>
                <a:lnTo>
                  <a:pt x="374521" y="199432"/>
                </a:lnTo>
                <a:lnTo>
                  <a:pt x="365900" y="193803"/>
                </a:lnTo>
                <a:lnTo>
                  <a:pt x="355350" y="191745"/>
                </a:lnTo>
                <a:close/>
              </a:path>
            </a:pathLst>
          </a:custGeom>
          <a:solidFill>
            <a:srgbClr val="FFFFFF"/>
          </a:solidFill>
        </p:spPr>
        <p:txBody>
          <a:bodyPr wrap="square" lIns="0" tIns="0" rIns="0" bIns="0" rtlCol="0"/>
          <a:lstStyle/>
          <a:p>
            <a:endParaRPr/>
          </a:p>
        </p:txBody>
      </p:sp>
      <p:sp>
        <p:nvSpPr>
          <p:cNvPr id="32" name="object 32"/>
          <p:cNvSpPr/>
          <p:nvPr/>
        </p:nvSpPr>
        <p:spPr>
          <a:xfrm>
            <a:off x="16271589" y="1114379"/>
            <a:ext cx="111075" cy="108614"/>
          </a:xfrm>
          <a:prstGeom prst="rect">
            <a:avLst/>
          </a:prstGeom>
          <a:blipFill>
            <a:blip r:embed="rId5" cstate="print"/>
            <a:stretch>
              <a:fillRect/>
            </a:stretch>
          </a:blipFill>
        </p:spPr>
        <p:txBody>
          <a:bodyPr wrap="square" lIns="0" tIns="0" rIns="0" bIns="0" rtlCol="0"/>
          <a:lstStyle/>
          <a:p>
            <a:endParaRPr/>
          </a:p>
        </p:txBody>
      </p:sp>
      <p:sp>
        <p:nvSpPr>
          <p:cNvPr id="33" name="object 33"/>
          <p:cNvSpPr/>
          <p:nvPr/>
        </p:nvSpPr>
        <p:spPr>
          <a:xfrm>
            <a:off x="16176973" y="1091822"/>
            <a:ext cx="325755" cy="220979"/>
          </a:xfrm>
          <a:custGeom>
            <a:avLst/>
            <a:gdLst/>
            <a:ahLst/>
            <a:cxnLst/>
            <a:rect l="l" t="t" r="r" b="b"/>
            <a:pathLst>
              <a:path w="325755" h="220980">
                <a:moveTo>
                  <a:pt x="27140" y="153052"/>
                </a:moveTo>
                <a:lnTo>
                  <a:pt x="25329" y="153052"/>
                </a:lnTo>
                <a:lnTo>
                  <a:pt x="15491" y="154971"/>
                </a:lnTo>
                <a:lnTo>
                  <a:pt x="7438" y="160226"/>
                </a:lnTo>
                <a:lnTo>
                  <a:pt x="1997" y="168067"/>
                </a:lnTo>
                <a:lnTo>
                  <a:pt x="0" y="177743"/>
                </a:lnTo>
                <a:lnTo>
                  <a:pt x="1214" y="185134"/>
                </a:lnTo>
                <a:lnTo>
                  <a:pt x="40224" y="210318"/>
                </a:lnTo>
                <a:lnTo>
                  <a:pt x="84983" y="219773"/>
                </a:lnTo>
                <a:lnTo>
                  <a:pt x="107619" y="220977"/>
                </a:lnTo>
                <a:lnTo>
                  <a:pt x="154288" y="216003"/>
                </a:lnTo>
                <a:lnTo>
                  <a:pt x="197694" y="201773"/>
                </a:lnTo>
                <a:lnTo>
                  <a:pt x="236689" y="179327"/>
                </a:lnTo>
                <a:lnTo>
                  <a:pt x="247674" y="169596"/>
                </a:lnTo>
                <a:lnTo>
                  <a:pt x="107619" y="169596"/>
                </a:lnTo>
                <a:lnTo>
                  <a:pt x="89743" y="168559"/>
                </a:lnTo>
                <a:lnTo>
                  <a:pt x="71493" y="165534"/>
                </a:lnTo>
                <a:lnTo>
                  <a:pt x="53045" y="160647"/>
                </a:lnTo>
                <a:lnTo>
                  <a:pt x="34574" y="154026"/>
                </a:lnTo>
                <a:lnTo>
                  <a:pt x="29077" y="153115"/>
                </a:lnTo>
                <a:lnTo>
                  <a:pt x="27140" y="153052"/>
                </a:lnTo>
                <a:close/>
              </a:path>
              <a:path w="325755" h="220980">
                <a:moveTo>
                  <a:pt x="300315" y="0"/>
                </a:moveTo>
                <a:lnTo>
                  <a:pt x="262768" y="69150"/>
                </a:lnTo>
                <a:lnTo>
                  <a:pt x="237474" y="109808"/>
                </a:lnTo>
                <a:lnTo>
                  <a:pt x="201531" y="141563"/>
                </a:lnTo>
                <a:lnTo>
                  <a:pt x="157420" y="162223"/>
                </a:lnTo>
                <a:lnTo>
                  <a:pt x="107619" y="169596"/>
                </a:lnTo>
                <a:lnTo>
                  <a:pt x="247674" y="169596"/>
                </a:lnTo>
                <a:lnTo>
                  <a:pt x="270126" y="149707"/>
                </a:lnTo>
                <a:lnTo>
                  <a:pt x="296857" y="113952"/>
                </a:lnTo>
                <a:lnTo>
                  <a:pt x="315735" y="73102"/>
                </a:lnTo>
                <a:lnTo>
                  <a:pt x="325613" y="28198"/>
                </a:lnTo>
                <a:lnTo>
                  <a:pt x="325372" y="26407"/>
                </a:lnTo>
                <a:lnTo>
                  <a:pt x="325372" y="24512"/>
                </a:lnTo>
                <a:lnTo>
                  <a:pt x="323396" y="14886"/>
                </a:lnTo>
                <a:lnTo>
                  <a:pt x="318015" y="7104"/>
                </a:lnTo>
                <a:lnTo>
                  <a:pt x="310048" y="1898"/>
                </a:lnTo>
                <a:lnTo>
                  <a:pt x="300315" y="0"/>
                </a:lnTo>
                <a:close/>
              </a:path>
            </a:pathLst>
          </a:custGeom>
          <a:solidFill>
            <a:srgbClr val="FFFFFF"/>
          </a:solidFill>
        </p:spPr>
        <p:txBody>
          <a:bodyPr wrap="square" lIns="0" tIns="0" rIns="0" bIns="0" rtlCol="0"/>
          <a:lstStyle/>
          <a:p>
            <a:endParaRPr/>
          </a:p>
        </p:txBody>
      </p:sp>
      <p:sp>
        <p:nvSpPr>
          <p:cNvPr id="34" name="object 34"/>
          <p:cNvSpPr/>
          <p:nvPr/>
        </p:nvSpPr>
        <p:spPr>
          <a:xfrm>
            <a:off x="16909752" y="812006"/>
            <a:ext cx="304165" cy="321310"/>
          </a:xfrm>
          <a:custGeom>
            <a:avLst/>
            <a:gdLst/>
            <a:ahLst/>
            <a:cxnLst/>
            <a:rect l="l" t="t" r="r" b="b"/>
            <a:pathLst>
              <a:path w="304165" h="321309">
                <a:moveTo>
                  <a:pt x="263573" y="52825"/>
                </a:moveTo>
                <a:lnTo>
                  <a:pt x="145534" y="52825"/>
                </a:lnTo>
                <a:lnTo>
                  <a:pt x="173025" y="55429"/>
                </a:lnTo>
                <a:lnTo>
                  <a:pt x="192657" y="63240"/>
                </a:lnTo>
                <a:lnTo>
                  <a:pt x="204435" y="76259"/>
                </a:lnTo>
                <a:lnTo>
                  <a:pt x="208360" y="94489"/>
                </a:lnTo>
                <a:lnTo>
                  <a:pt x="206661" y="105994"/>
                </a:lnTo>
                <a:lnTo>
                  <a:pt x="169324" y="129696"/>
                </a:lnTo>
                <a:lnTo>
                  <a:pt x="140797" y="133471"/>
                </a:lnTo>
                <a:lnTo>
                  <a:pt x="131317" y="134823"/>
                </a:lnTo>
                <a:lnTo>
                  <a:pt x="123523" y="136104"/>
                </a:lnTo>
                <a:lnTo>
                  <a:pt x="117399" y="137346"/>
                </a:lnTo>
                <a:lnTo>
                  <a:pt x="91708" y="141059"/>
                </a:lnTo>
                <a:lnTo>
                  <a:pt x="51802" y="151636"/>
                </a:lnTo>
                <a:lnTo>
                  <a:pt x="9418" y="188203"/>
                </a:lnTo>
                <a:lnTo>
                  <a:pt x="0" y="231783"/>
                </a:lnTo>
                <a:lnTo>
                  <a:pt x="1989" y="252023"/>
                </a:lnTo>
                <a:lnTo>
                  <a:pt x="31705" y="298661"/>
                </a:lnTo>
                <a:lnTo>
                  <a:pt x="83413" y="319552"/>
                </a:lnTo>
                <a:lnTo>
                  <a:pt x="104426" y="320943"/>
                </a:lnTo>
                <a:lnTo>
                  <a:pt x="136323" y="318635"/>
                </a:lnTo>
                <a:lnTo>
                  <a:pt x="164463" y="311707"/>
                </a:lnTo>
                <a:lnTo>
                  <a:pt x="188845" y="300154"/>
                </a:lnTo>
                <a:lnTo>
                  <a:pt x="209470" y="283970"/>
                </a:lnTo>
                <a:lnTo>
                  <a:pt x="303948" y="283970"/>
                </a:lnTo>
                <a:lnTo>
                  <a:pt x="303948" y="268148"/>
                </a:lnTo>
                <a:lnTo>
                  <a:pt x="129106" y="268148"/>
                </a:lnTo>
                <a:lnTo>
                  <a:pt x="118034" y="267633"/>
                </a:lnTo>
                <a:lnTo>
                  <a:pt x="79448" y="254046"/>
                </a:lnTo>
                <a:lnTo>
                  <a:pt x="66898" y="228830"/>
                </a:lnTo>
                <a:lnTo>
                  <a:pt x="70352" y="210066"/>
                </a:lnTo>
                <a:lnTo>
                  <a:pt x="80696" y="195412"/>
                </a:lnTo>
                <a:lnTo>
                  <a:pt x="97926" y="184853"/>
                </a:lnTo>
                <a:lnTo>
                  <a:pt x="122027" y="178392"/>
                </a:lnTo>
                <a:lnTo>
                  <a:pt x="149195" y="175133"/>
                </a:lnTo>
                <a:lnTo>
                  <a:pt x="171946" y="171205"/>
                </a:lnTo>
                <a:lnTo>
                  <a:pt x="190289" y="166620"/>
                </a:lnTo>
                <a:lnTo>
                  <a:pt x="204234" y="161387"/>
                </a:lnTo>
                <a:lnTo>
                  <a:pt x="271719" y="161387"/>
                </a:lnTo>
                <a:lnTo>
                  <a:pt x="271719" y="99316"/>
                </a:lnTo>
                <a:lnTo>
                  <a:pt x="271300" y="99316"/>
                </a:lnTo>
                <a:lnTo>
                  <a:pt x="271363" y="98907"/>
                </a:lnTo>
                <a:lnTo>
                  <a:pt x="271604" y="98436"/>
                </a:lnTo>
                <a:lnTo>
                  <a:pt x="271719" y="88594"/>
                </a:lnTo>
                <a:lnTo>
                  <a:pt x="269293" y="67380"/>
                </a:lnTo>
                <a:lnTo>
                  <a:pt x="263573" y="52825"/>
                </a:lnTo>
                <a:close/>
              </a:path>
              <a:path w="304165" h="321309">
                <a:moveTo>
                  <a:pt x="303948" y="283970"/>
                </a:moveTo>
                <a:lnTo>
                  <a:pt x="209470" y="283970"/>
                </a:lnTo>
                <a:lnTo>
                  <a:pt x="215400" y="300154"/>
                </a:lnTo>
                <a:lnTo>
                  <a:pt x="226082" y="311707"/>
                </a:lnTo>
                <a:lnTo>
                  <a:pt x="241522" y="318635"/>
                </a:lnTo>
                <a:lnTo>
                  <a:pt x="261730" y="320943"/>
                </a:lnTo>
                <a:lnTo>
                  <a:pt x="272058" y="320464"/>
                </a:lnTo>
                <a:lnTo>
                  <a:pt x="282533" y="319028"/>
                </a:lnTo>
                <a:lnTo>
                  <a:pt x="293161" y="316636"/>
                </a:lnTo>
                <a:lnTo>
                  <a:pt x="303948" y="313288"/>
                </a:lnTo>
                <a:lnTo>
                  <a:pt x="303948" y="283970"/>
                </a:lnTo>
                <a:close/>
              </a:path>
              <a:path w="304165" h="321309">
                <a:moveTo>
                  <a:pt x="271719" y="161387"/>
                </a:moveTo>
                <a:lnTo>
                  <a:pt x="204234" y="161387"/>
                </a:lnTo>
                <a:lnTo>
                  <a:pt x="204234" y="210071"/>
                </a:lnTo>
                <a:lnTo>
                  <a:pt x="202582" y="223687"/>
                </a:lnTo>
                <a:lnTo>
                  <a:pt x="177827" y="255238"/>
                </a:lnTo>
                <a:lnTo>
                  <a:pt x="129106" y="268148"/>
                </a:lnTo>
                <a:lnTo>
                  <a:pt x="281289" y="268148"/>
                </a:lnTo>
                <a:lnTo>
                  <a:pt x="276954" y="266368"/>
                </a:lnTo>
                <a:lnTo>
                  <a:pt x="274557" y="262882"/>
                </a:lnTo>
                <a:lnTo>
                  <a:pt x="272651" y="259342"/>
                </a:lnTo>
                <a:lnTo>
                  <a:pt x="271809" y="254046"/>
                </a:lnTo>
                <a:lnTo>
                  <a:pt x="271719" y="161387"/>
                </a:lnTo>
                <a:close/>
              </a:path>
              <a:path w="304165" h="321309">
                <a:moveTo>
                  <a:pt x="303948" y="266955"/>
                </a:moveTo>
                <a:lnTo>
                  <a:pt x="299236" y="267771"/>
                </a:lnTo>
                <a:lnTo>
                  <a:pt x="296095" y="268148"/>
                </a:lnTo>
                <a:lnTo>
                  <a:pt x="303948" y="268148"/>
                </a:lnTo>
                <a:lnTo>
                  <a:pt x="303948" y="266955"/>
                </a:lnTo>
                <a:close/>
              </a:path>
              <a:path w="304165" h="321309">
                <a:moveTo>
                  <a:pt x="149628" y="0"/>
                </a:moveTo>
                <a:lnTo>
                  <a:pt x="97411" y="5294"/>
                </a:lnTo>
                <a:lnTo>
                  <a:pt x="56919" y="21151"/>
                </a:lnTo>
                <a:lnTo>
                  <a:pt x="24384" y="54127"/>
                </a:lnTo>
                <a:lnTo>
                  <a:pt x="11214" y="101515"/>
                </a:lnTo>
                <a:lnTo>
                  <a:pt x="78049" y="101515"/>
                </a:lnTo>
                <a:lnTo>
                  <a:pt x="84035" y="80209"/>
                </a:lnTo>
                <a:lnTo>
                  <a:pt x="97279" y="64994"/>
                </a:lnTo>
                <a:lnTo>
                  <a:pt x="117780" y="55867"/>
                </a:lnTo>
                <a:lnTo>
                  <a:pt x="145534" y="52825"/>
                </a:lnTo>
                <a:lnTo>
                  <a:pt x="263573" y="52825"/>
                </a:lnTo>
                <a:lnTo>
                  <a:pt x="262020" y="48875"/>
                </a:lnTo>
                <a:lnTo>
                  <a:pt x="232956" y="19978"/>
                </a:lnTo>
                <a:lnTo>
                  <a:pt x="195682" y="4990"/>
                </a:lnTo>
                <a:lnTo>
                  <a:pt x="173757" y="1247"/>
                </a:lnTo>
                <a:lnTo>
                  <a:pt x="149628" y="0"/>
                </a:lnTo>
                <a:close/>
              </a:path>
              <a:path w="304165" h="321309">
                <a:moveTo>
                  <a:pt x="271719" y="99002"/>
                </a:moveTo>
                <a:lnTo>
                  <a:pt x="271541" y="99075"/>
                </a:lnTo>
                <a:lnTo>
                  <a:pt x="271447" y="99253"/>
                </a:lnTo>
                <a:lnTo>
                  <a:pt x="271300" y="99316"/>
                </a:lnTo>
                <a:lnTo>
                  <a:pt x="271719" y="99316"/>
                </a:lnTo>
                <a:lnTo>
                  <a:pt x="271719" y="99002"/>
                </a:lnTo>
                <a:close/>
              </a:path>
            </a:pathLst>
          </a:custGeom>
          <a:solidFill>
            <a:srgbClr val="FFFFFF"/>
          </a:solidFill>
        </p:spPr>
        <p:txBody>
          <a:bodyPr wrap="square" lIns="0" tIns="0" rIns="0" bIns="0" rtlCol="0"/>
          <a:lstStyle/>
          <a:p>
            <a:endParaRPr/>
          </a:p>
        </p:txBody>
      </p:sp>
      <p:sp>
        <p:nvSpPr>
          <p:cNvPr id="35" name="object 35"/>
          <p:cNvSpPr/>
          <p:nvPr/>
        </p:nvSpPr>
        <p:spPr>
          <a:xfrm>
            <a:off x="17231693" y="812584"/>
            <a:ext cx="440055" cy="311785"/>
          </a:xfrm>
          <a:custGeom>
            <a:avLst/>
            <a:gdLst/>
            <a:ahLst/>
            <a:cxnLst/>
            <a:rect l="l" t="t" r="r" b="b"/>
            <a:pathLst>
              <a:path w="440055" h="311784">
                <a:moveTo>
                  <a:pt x="63411" y="8261"/>
                </a:moveTo>
                <a:lnTo>
                  <a:pt x="0" y="8261"/>
                </a:lnTo>
                <a:lnTo>
                  <a:pt x="0" y="311592"/>
                </a:lnTo>
                <a:lnTo>
                  <a:pt x="66929" y="311592"/>
                </a:lnTo>
                <a:lnTo>
                  <a:pt x="66929" y="131451"/>
                </a:lnTo>
                <a:lnTo>
                  <a:pt x="68179" y="114383"/>
                </a:lnTo>
                <a:lnTo>
                  <a:pt x="86855" y="73369"/>
                </a:lnTo>
                <a:lnTo>
                  <a:pt x="119960" y="54099"/>
                </a:lnTo>
                <a:lnTo>
                  <a:pt x="133210" y="52815"/>
                </a:lnTo>
                <a:lnTo>
                  <a:pt x="430921" y="52815"/>
                </a:lnTo>
                <a:lnTo>
                  <a:pt x="429524" y="50469"/>
                </a:lnTo>
                <a:lnTo>
                  <a:pt x="63411" y="50469"/>
                </a:lnTo>
                <a:lnTo>
                  <a:pt x="63411" y="8261"/>
                </a:lnTo>
                <a:close/>
              </a:path>
              <a:path w="440055" h="311784">
                <a:moveTo>
                  <a:pt x="318032" y="52815"/>
                </a:moveTo>
                <a:lnTo>
                  <a:pt x="133210" y="52815"/>
                </a:lnTo>
                <a:lnTo>
                  <a:pt x="146814" y="53804"/>
                </a:lnTo>
                <a:lnTo>
                  <a:pt x="158273" y="56774"/>
                </a:lnTo>
                <a:lnTo>
                  <a:pt x="183638" y="88325"/>
                </a:lnTo>
                <a:lnTo>
                  <a:pt x="186570" y="311592"/>
                </a:lnTo>
                <a:lnTo>
                  <a:pt x="253479" y="311592"/>
                </a:lnTo>
                <a:lnTo>
                  <a:pt x="253479" y="133817"/>
                </a:lnTo>
                <a:lnTo>
                  <a:pt x="257509" y="98376"/>
                </a:lnTo>
                <a:lnTo>
                  <a:pt x="269605" y="73063"/>
                </a:lnTo>
                <a:lnTo>
                  <a:pt x="289777" y="57876"/>
                </a:lnTo>
                <a:lnTo>
                  <a:pt x="318032" y="52815"/>
                </a:lnTo>
                <a:close/>
              </a:path>
              <a:path w="440055" h="311784">
                <a:moveTo>
                  <a:pt x="430921" y="52815"/>
                </a:moveTo>
                <a:lnTo>
                  <a:pt x="318032" y="52815"/>
                </a:lnTo>
                <a:lnTo>
                  <a:pt x="334381" y="54208"/>
                </a:lnTo>
                <a:lnTo>
                  <a:pt x="347653" y="58388"/>
                </a:lnTo>
                <a:lnTo>
                  <a:pt x="371098" y="97872"/>
                </a:lnTo>
                <a:lnTo>
                  <a:pt x="373130" y="311592"/>
                </a:lnTo>
                <a:lnTo>
                  <a:pt x="440018" y="311592"/>
                </a:lnTo>
                <a:lnTo>
                  <a:pt x="439919" y="101456"/>
                </a:lnTo>
                <a:lnTo>
                  <a:pt x="433681" y="57448"/>
                </a:lnTo>
                <a:lnTo>
                  <a:pt x="430921" y="52815"/>
                </a:lnTo>
                <a:close/>
              </a:path>
              <a:path w="440055" h="311784">
                <a:moveTo>
                  <a:pt x="158382" y="0"/>
                </a:moveTo>
                <a:lnTo>
                  <a:pt x="130561" y="3151"/>
                </a:lnTo>
                <a:lnTo>
                  <a:pt x="105749" y="12610"/>
                </a:lnTo>
                <a:lnTo>
                  <a:pt x="83927" y="28381"/>
                </a:lnTo>
                <a:lnTo>
                  <a:pt x="65076" y="50469"/>
                </a:lnTo>
                <a:lnTo>
                  <a:pt x="243489" y="50469"/>
                </a:lnTo>
                <a:lnTo>
                  <a:pt x="230691" y="28381"/>
                </a:lnTo>
                <a:lnTo>
                  <a:pt x="212240" y="12610"/>
                </a:lnTo>
                <a:lnTo>
                  <a:pt x="188138" y="3151"/>
                </a:lnTo>
                <a:lnTo>
                  <a:pt x="158382" y="0"/>
                </a:lnTo>
                <a:close/>
              </a:path>
              <a:path w="440055" h="311784">
                <a:moveTo>
                  <a:pt x="338523" y="0"/>
                </a:moveTo>
                <a:lnTo>
                  <a:pt x="310809" y="3151"/>
                </a:lnTo>
                <a:lnTo>
                  <a:pt x="285733" y="12610"/>
                </a:lnTo>
                <a:lnTo>
                  <a:pt x="263293" y="28381"/>
                </a:lnTo>
                <a:lnTo>
                  <a:pt x="243489" y="50469"/>
                </a:lnTo>
                <a:lnTo>
                  <a:pt x="429524" y="50469"/>
                </a:lnTo>
                <a:lnTo>
                  <a:pt x="414664" y="25526"/>
                </a:lnTo>
                <a:lnTo>
                  <a:pt x="382949" y="6380"/>
                </a:lnTo>
                <a:lnTo>
                  <a:pt x="338523" y="0"/>
                </a:lnTo>
                <a:close/>
              </a:path>
            </a:pathLst>
          </a:custGeom>
          <a:solidFill>
            <a:srgbClr val="FFFFFF"/>
          </a:solidFill>
        </p:spPr>
        <p:txBody>
          <a:bodyPr wrap="square" lIns="0" tIns="0" rIns="0" bIns="0" rtlCol="0"/>
          <a:lstStyle/>
          <a:p>
            <a:endParaRPr/>
          </a:p>
        </p:txBody>
      </p:sp>
      <p:sp>
        <p:nvSpPr>
          <p:cNvPr id="36" name="object 36"/>
          <p:cNvSpPr/>
          <p:nvPr/>
        </p:nvSpPr>
        <p:spPr>
          <a:xfrm>
            <a:off x="17744051" y="820846"/>
            <a:ext cx="0" cy="303530"/>
          </a:xfrm>
          <a:custGeom>
            <a:avLst/>
            <a:gdLst/>
            <a:ahLst/>
            <a:cxnLst/>
            <a:rect l="l" t="t" r="r" b="b"/>
            <a:pathLst>
              <a:path h="303530">
                <a:moveTo>
                  <a:pt x="0" y="0"/>
                </a:moveTo>
                <a:lnTo>
                  <a:pt x="0" y="303331"/>
                </a:lnTo>
              </a:path>
            </a:pathLst>
          </a:custGeom>
          <a:ln w="66835">
            <a:solidFill>
              <a:srgbClr val="FFFFFF"/>
            </a:solidFill>
          </a:ln>
        </p:spPr>
        <p:txBody>
          <a:bodyPr wrap="square" lIns="0" tIns="0" rIns="0" bIns="0" rtlCol="0"/>
          <a:lstStyle/>
          <a:p>
            <a:endParaRPr/>
          </a:p>
        </p:txBody>
      </p:sp>
      <p:sp>
        <p:nvSpPr>
          <p:cNvPr id="37" name="object 37"/>
          <p:cNvSpPr/>
          <p:nvPr/>
        </p:nvSpPr>
        <p:spPr>
          <a:xfrm>
            <a:off x="17710633" y="705258"/>
            <a:ext cx="67310" cy="63500"/>
          </a:xfrm>
          <a:custGeom>
            <a:avLst/>
            <a:gdLst/>
            <a:ahLst/>
            <a:cxnLst/>
            <a:rect l="l" t="t" r="r" b="b"/>
            <a:pathLst>
              <a:path w="67309" h="63500">
                <a:moveTo>
                  <a:pt x="66835" y="0"/>
                </a:moveTo>
                <a:lnTo>
                  <a:pt x="0" y="0"/>
                </a:lnTo>
                <a:lnTo>
                  <a:pt x="0" y="63359"/>
                </a:lnTo>
                <a:lnTo>
                  <a:pt x="66835" y="63359"/>
                </a:lnTo>
                <a:lnTo>
                  <a:pt x="66835" y="0"/>
                </a:lnTo>
                <a:close/>
              </a:path>
            </a:pathLst>
          </a:custGeom>
          <a:solidFill>
            <a:srgbClr val="FFFFFF"/>
          </a:solidFill>
        </p:spPr>
        <p:txBody>
          <a:bodyPr wrap="square" lIns="0" tIns="0" rIns="0" bIns="0" rtlCol="0"/>
          <a:lstStyle/>
          <a:p>
            <a:endParaRPr/>
          </a:p>
        </p:txBody>
      </p:sp>
      <p:sp>
        <p:nvSpPr>
          <p:cNvPr id="38" name="object 38"/>
          <p:cNvSpPr/>
          <p:nvPr/>
        </p:nvSpPr>
        <p:spPr>
          <a:xfrm>
            <a:off x="17802525" y="812584"/>
            <a:ext cx="270510" cy="320040"/>
          </a:xfrm>
          <a:custGeom>
            <a:avLst/>
            <a:gdLst/>
            <a:ahLst/>
            <a:cxnLst/>
            <a:rect l="l" t="t" r="r" b="b"/>
            <a:pathLst>
              <a:path w="270509" h="320040">
                <a:moveTo>
                  <a:pt x="66898" y="214213"/>
                </a:moveTo>
                <a:lnTo>
                  <a:pt x="0" y="214213"/>
                </a:lnTo>
                <a:lnTo>
                  <a:pt x="2898" y="238545"/>
                </a:lnTo>
                <a:lnTo>
                  <a:pt x="22556" y="278429"/>
                </a:lnTo>
                <a:lnTo>
                  <a:pt x="58464" y="305287"/>
                </a:lnTo>
                <a:lnTo>
                  <a:pt x="106000" y="318198"/>
                </a:lnTo>
                <a:lnTo>
                  <a:pt x="134404" y="319812"/>
                </a:lnTo>
                <a:lnTo>
                  <a:pt x="160583" y="318417"/>
                </a:lnTo>
                <a:lnTo>
                  <a:pt x="206353" y="307249"/>
                </a:lnTo>
                <a:lnTo>
                  <a:pt x="245160" y="282815"/>
                </a:lnTo>
                <a:lnTo>
                  <a:pt x="257537" y="266965"/>
                </a:lnTo>
                <a:lnTo>
                  <a:pt x="135577" y="266965"/>
                </a:lnTo>
                <a:lnTo>
                  <a:pt x="107497" y="263670"/>
                </a:lnTo>
                <a:lnTo>
                  <a:pt x="86701" y="253782"/>
                </a:lnTo>
                <a:lnTo>
                  <a:pt x="73173" y="237298"/>
                </a:lnTo>
                <a:lnTo>
                  <a:pt x="66898" y="214213"/>
                </a:lnTo>
                <a:close/>
              </a:path>
              <a:path w="270509" h="320040">
                <a:moveTo>
                  <a:pt x="133210" y="0"/>
                </a:moveTo>
                <a:lnTo>
                  <a:pt x="87291" y="4697"/>
                </a:lnTo>
                <a:lnTo>
                  <a:pt x="49296" y="18795"/>
                </a:lnTo>
                <a:lnTo>
                  <a:pt x="17144" y="47261"/>
                </a:lnTo>
                <a:lnTo>
                  <a:pt x="6439" y="86887"/>
                </a:lnTo>
                <a:lnTo>
                  <a:pt x="8349" y="106492"/>
                </a:lnTo>
                <a:lnTo>
                  <a:pt x="36983" y="150791"/>
                </a:lnTo>
                <a:lnTo>
                  <a:pt x="82539" y="171273"/>
                </a:lnTo>
                <a:lnTo>
                  <a:pt x="151234" y="187800"/>
                </a:lnTo>
                <a:lnTo>
                  <a:pt x="164684" y="191175"/>
                </a:lnTo>
                <a:lnTo>
                  <a:pt x="200610" y="216372"/>
                </a:lnTo>
                <a:lnTo>
                  <a:pt x="203030" y="227082"/>
                </a:lnTo>
                <a:lnTo>
                  <a:pt x="199452" y="244542"/>
                </a:lnTo>
                <a:lnTo>
                  <a:pt x="187012" y="257005"/>
                </a:lnTo>
                <a:lnTo>
                  <a:pt x="165718" y="264476"/>
                </a:lnTo>
                <a:lnTo>
                  <a:pt x="135577" y="266965"/>
                </a:lnTo>
                <a:lnTo>
                  <a:pt x="257537" y="266965"/>
                </a:lnTo>
                <a:lnTo>
                  <a:pt x="258900" y="265219"/>
                </a:lnTo>
                <a:lnTo>
                  <a:pt x="267147" y="244682"/>
                </a:lnTo>
                <a:lnTo>
                  <a:pt x="269897" y="221207"/>
                </a:lnTo>
                <a:lnTo>
                  <a:pt x="267988" y="202117"/>
                </a:lnTo>
                <a:lnTo>
                  <a:pt x="239395" y="158466"/>
                </a:lnTo>
                <a:lnTo>
                  <a:pt x="193285" y="138211"/>
                </a:lnTo>
                <a:lnTo>
                  <a:pt x="145927" y="127024"/>
                </a:lnTo>
                <a:lnTo>
                  <a:pt x="126027" y="122497"/>
                </a:lnTo>
                <a:lnTo>
                  <a:pt x="81107" y="102983"/>
                </a:lnTo>
                <a:lnTo>
                  <a:pt x="73338" y="83934"/>
                </a:lnTo>
                <a:lnTo>
                  <a:pt x="76790" y="70329"/>
                </a:lnTo>
                <a:lnTo>
                  <a:pt x="87142" y="60610"/>
                </a:lnTo>
                <a:lnTo>
                  <a:pt x="104388" y="54779"/>
                </a:lnTo>
                <a:lnTo>
                  <a:pt x="128519" y="52836"/>
                </a:lnTo>
                <a:lnTo>
                  <a:pt x="247309" y="52836"/>
                </a:lnTo>
                <a:lnTo>
                  <a:pt x="246597" y="51236"/>
                </a:lnTo>
                <a:lnTo>
                  <a:pt x="217082" y="21161"/>
                </a:lnTo>
                <a:lnTo>
                  <a:pt x="179701" y="5287"/>
                </a:lnTo>
                <a:lnTo>
                  <a:pt x="157597" y="1321"/>
                </a:lnTo>
                <a:lnTo>
                  <a:pt x="133210" y="0"/>
                </a:lnTo>
                <a:close/>
              </a:path>
              <a:path w="270509" h="320040">
                <a:moveTo>
                  <a:pt x="247309" y="52836"/>
                </a:moveTo>
                <a:lnTo>
                  <a:pt x="128519" y="52836"/>
                </a:lnTo>
                <a:lnTo>
                  <a:pt x="152368" y="55366"/>
                </a:lnTo>
                <a:lnTo>
                  <a:pt x="170589" y="62954"/>
                </a:lnTo>
                <a:lnTo>
                  <a:pt x="183174" y="75598"/>
                </a:lnTo>
                <a:lnTo>
                  <a:pt x="190119" y="93295"/>
                </a:lnTo>
                <a:lnTo>
                  <a:pt x="259950" y="93295"/>
                </a:lnTo>
                <a:lnTo>
                  <a:pt x="255301" y="70777"/>
                </a:lnTo>
                <a:lnTo>
                  <a:pt x="247309" y="52836"/>
                </a:lnTo>
                <a:close/>
              </a:path>
            </a:pathLst>
          </a:custGeom>
          <a:solidFill>
            <a:srgbClr val="FFFFFF"/>
          </a:solidFill>
        </p:spPr>
        <p:txBody>
          <a:bodyPr wrap="square" lIns="0" tIns="0" rIns="0" bIns="0" rtlCol="0"/>
          <a:lstStyle/>
          <a:p>
            <a:endParaRPr/>
          </a:p>
        </p:txBody>
      </p:sp>
      <p:sp>
        <p:nvSpPr>
          <p:cNvPr id="39" name="object 39"/>
          <p:cNvSpPr/>
          <p:nvPr/>
        </p:nvSpPr>
        <p:spPr>
          <a:xfrm>
            <a:off x="18093277" y="812006"/>
            <a:ext cx="304165" cy="321310"/>
          </a:xfrm>
          <a:custGeom>
            <a:avLst/>
            <a:gdLst/>
            <a:ahLst/>
            <a:cxnLst/>
            <a:rect l="l" t="t" r="r" b="b"/>
            <a:pathLst>
              <a:path w="304165" h="321309">
                <a:moveTo>
                  <a:pt x="263545" y="52825"/>
                </a:moveTo>
                <a:lnTo>
                  <a:pt x="145524" y="52825"/>
                </a:lnTo>
                <a:lnTo>
                  <a:pt x="172994" y="55429"/>
                </a:lnTo>
                <a:lnTo>
                  <a:pt x="192632" y="63240"/>
                </a:lnTo>
                <a:lnTo>
                  <a:pt x="204426" y="76259"/>
                </a:lnTo>
                <a:lnTo>
                  <a:pt x="208360" y="94489"/>
                </a:lnTo>
                <a:lnTo>
                  <a:pt x="206661" y="105994"/>
                </a:lnTo>
                <a:lnTo>
                  <a:pt x="169308" y="129696"/>
                </a:lnTo>
                <a:lnTo>
                  <a:pt x="140770" y="133471"/>
                </a:lnTo>
                <a:lnTo>
                  <a:pt x="131286" y="134823"/>
                </a:lnTo>
                <a:lnTo>
                  <a:pt x="123494" y="136104"/>
                </a:lnTo>
                <a:lnTo>
                  <a:pt x="117399" y="137346"/>
                </a:lnTo>
                <a:lnTo>
                  <a:pt x="91710" y="141059"/>
                </a:lnTo>
                <a:lnTo>
                  <a:pt x="51798" y="151636"/>
                </a:lnTo>
                <a:lnTo>
                  <a:pt x="9391" y="188203"/>
                </a:lnTo>
                <a:lnTo>
                  <a:pt x="0" y="231783"/>
                </a:lnTo>
                <a:lnTo>
                  <a:pt x="1980" y="252023"/>
                </a:lnTo>
                <a:lnTo>
                  <a:pt x="31674" y="298661"/>
                </a:lnTo>
                <a:lnTo>
                  <a:pt x="83403" y="319552"/>
                </a:lnTo>
                <a:lnTo>
                  <a:pt x="104457" y="320943"/>
                </a:lnTo>
                <a:lnTo>
                  <a:pt x="136331" y="318635"/>
                </a:lnTo>
                <a:lnTo>
                  <a:pt x="164463" y="311707"/>
                </a:lnTo>
                <a:lnTo>
                  <a:pt x="188853" y="300154"/>
                </a:lnTo>
                <a:lnTo>
                  <a:pt x="209501" y="283970"/>
                </a:lnTo>
                <a:lnTo>
                  <a:pt x="303948" y="283970"/>
                </a:lnTo>
                <a:lnTo>
                  <a:pt x="303948" y="268148"/>
                </a:lnTo>
                <a:lnTo>
                  <a:pt x="129106" y="268148"/>
                </a:lnTo>
                <a:lnTo>
                  <a:pt x="118032" y="267633"/>
                </a:lnTo>
                <a:lnTo>
                  <a:pt x="79435" y="254046"/>
                </a:lnTo>
                <a:lnTo>
                  <a:pt x="66898" y="228830"/>
                </a:lnTo>
                <a:lnTo>
                  <a:pt x="70349" y="210066"/>
                </a:lnTo>
                <a:lnTo>
                  <a:pt x="80695" y="195412"/>
                </a:lnTo>
                <a:lnTo>
                  <a:pt x="97948" y="184853"/>
                </a:lnTo>
                <a:lnTo>
                  <a:pt x="122111" y="178392"/>
                </a:lnTo>
                <a:lnTo>
                  <a:pt x="149185" y="175133"/>
                </a:lnTo>
                <a:lnTo>
                  <a:pt x="171901" y="171205"/>
                </a:lnTo>
                <a:lnTo>
                  <a:pt x="190238" y="166620"/>
                </a:lnTo>
                <a:lnTo>
                  <a:pt x="204171" y="161387"/>
                </a:lnTo>
                <a:lnTo>
                  <a:pt x="271677" y="161387"/>
                </a:lnTo>
                <a:lnTo>
                  <a:pt x="271677" y="88594"/>
                </a:lnTo>
                <a:lnTo>
                  <a:pt x="269257" y="67380"/>
                </a:lnTo>
                <a:lnTo>
                  <a:pt x="263545" y="52825"/>
                </a:lnTo>
                <a:close/>
              </a:path>
              <a:path w="304165" h="321309">
                <a:moveTo>
                  <a:pt x="303948" y="283970"/>
                </a:moveTo>
                <a:lnTo>
                  <a:pt x="209501" y="283970"/>
                </a:lnTo>
                <a:lnTo>
                  <a:pt x="215381" y="300154"/>
                </a:lnTo>
                <a:lnTo>
                  <a:pt x="226042" y="311707"/>
                </a:lnTo>
                <a:lnTo>
                  <a:pt x="241474" y="318635"/>
                </a:lnTo>
                <a:lnTo>
                  <a:pt x="261667" y="320943"/>
                </a:lnTo>
                <a:lnTo>
                  <a:pt x="272025" y="320464"/>
                </a:lnTo>
                <a:lnTo>
                  <a:pt x="282533" y="319028"/>
                </a:lnTo>
                <a:lnTo>
                  <a:pt x="293178" y="316636"/>
                </a:lnTo>
                <a:lnTo>
                  <a:pt x="303948" y="313288"/>
                </a:lnTo>
                <a:lnTo>
                  <a:pt x="303948" y="283970"/>
                </a:lnTo>
                <a:close/>
              </a:path>
              <a:path w="304165" h="321309">
                <a:moveTo>
                  <a:pt x="271677" y="161387"/>
                </a:moveTo>
                <a:lnTo>
                  <a:pt x="204171" y="161387"/>
                </a:lnTo>
                <a:lnTo>
                  <a:pt x="204171" y="210071"/>
                </a:lnTo>
                <a:lnTo>
                  <a:pt x="202524" y="223687"/>
                </a:lnTo>
                <a:lnTo>
                  <a:pt x="177795" y="255238"/>
                </a:lnTo>
                <a:lnTo>
                  <a:pt x="129106" y="268148"/>
                </a:lnTo>
                <a:lnTo>
                  <a:pt x="281258" y="268148"/>
                </a:lnTo>
                <a:lnTo>
                  <a:pt x="276986" y="266368"/>
                </a:lnTo>
                <a:lnTo>
                  <a:pt x="274609" y="262882"/>
                </a:lnTo>
                <a:lnTo>
                  <a:pt x="272651" y="259342"/>
                </a:lnTo>
                <a:lnTo>
                  <a:pt x="271771" y="254046"/>
                </a:lnTo>
                <a:lnTo>
                  <a:pt x="271677" y="161387"/>
                </a:lnTo>
                <a:close/>
              </a:path>
              <a:path w="304165" h="321309">
                <a:moveTo>
                  <a:pt x="303948" y="266955"/>
                </a:moveTo>
                <a:lnTo>
                  <a:pt x="299257" y="267771"/>
                </a:lnTo>
                <a:lnTo>
                  <a:pt x="296127" y="268148"/>
                </a:lnTo>
                <a:lnTo>
                  <a:pt x="303948" y="268148"/>
                </a:lnTo>
                <a:lnTo>
                  <a:pt x="303948" y="266955"/>
                </a:lnTo>
                <a:close/>
              </a:path>
              <a:path w="304165" h="321309">
                <a:moveTo>
                  <a:pt x="149660" y="0"/>
                </a:moveTo>
                <a:lnTo>
                  <a:pt x="97457" y="5294"/>
                </a:lnTo>
                <a:lnTo>
                  <a:pt x="57003" y="21151"/>
                </a:lnTo>
                <a:lnTo>
                  <a:pt x="24312" y="54127"/>
                </a:lnTo>
                <a:lnTo>
                  <a:pt x="11120" y="101515"/>
                </a:lnTo>
                <a:lnTo>
                  <a:pt x="78049" y="101515"/>
                </a:lnTo>
                <a:lnTo>
                  <a:pt x="84026" y="80209"/>
                </a:lnTo>
                <a:lnTo>
                  <a:pt x="97262" y="64994"/>
                </a:lnTo>
                <a:lnTo>
                  <a:pt x="117760" y="55867"/>
                </a:lnTo>
                <a:lnTo>
                  <a:pt x="145524" y="52825"/>
                </a:lnTo>
                <a:lnTo>
                  <a:pt x="263545" y="52825"/>
                </a:lnTo>
                <a:lnTo>
                  <a:pt x="261995" y="48875"/>
                </a:lnTo>
                <a:lnTo>
                  <a:pt x="232956" y="19978"/>
                </a:lnTo>
                <a:lnTo>
                  <a:pt x="195686" y="4990"/>
                </a:lnTo>
                <a:lnTo>
                  <a:pt x="173761" y="1247"/>
                </a:lnTo>
                <a:lnTo>
                  <a:pt x="149660" y="0"/>
                </a:lnTo>
                <a:close/>
              </a:path>
            </a:pathLst>
          </a:custGeom>
          <a:solidFill>
            <a:srgbClr val="FFFFFF"/>
          </a:solidFill>
        </p:spPr>
        <p:txBody>
          <a:bodyPr wrap="square" lIns="0" tIns="0" rIns="0" bIns="0" rtlCol="0"/>
          <a:lstStyle/>
          <a:p>
            <a:endParaRPr/>
          </a:p>
        </p:txBody>
      </p:sp>
      <p:sp>
        <p:nvSpPr>
          <p:cNvPr id="40" name="object 40"/>
          <p:cNvSpPr/>
          <p:nvPr/>
        </p:nvSpPr>
        <p:spPr>
          <a:xfrm>
            <a:off x="18415209" y="812584"/>
            <a:ext cx="266700" cy="311785"/>
          </a:xfrm>
          <a:custGeom>
            <a:avLst/>
            <a:gdLst/>
            <a:ahLst/>
            <a:cxnLst/>
            <a:rect l="l" t="t" r="r" b="b"/>
            <a:pathLst>
              <a:path w="266700" h="311784">
                <a:moveTo>
                  <a:pt x="63380" y="8261"/>
                </a:moveTo>
                <a:lnTo>
                  <a:pt x="0" y="8261"/>
                </a:lnTo>
                <a:lnTo>
                  <a:pt x="0" y="311592"/>
                </a:lnTo>
                <a:lnTo>
                  <a:pt x="66867" y="311592"/>
                </a:lnTo>
                <a:lnTo>
                  <a:pt x="66867" y="132655"/>
                </a:lnTo>
                <a:lnTo>
                  <a:pt x="68114" y="116326"/>
                </a:lnTo>
                <a:lnTo>
                  <a:pt x="86866" y="75704"/>
                </a:lnTo>
                <a:lnTo>
                  <a:pt x="124566" y="54246"/>
                </a:lnTo>
                <a:lnTo>
                  <a:pt x="127389" y="53987"/>
                </a:lnTo>
                <a:lnTo>
                  <a:pt x="64532" y="53987"/>
                </a:lnTo>
                <a:lnTo>
                  <a:pt x="63380" y="52815"/>
                </a:lnTo>
                <a:lnTo>
                  <a:pt x="63380" y="8261"/>
                </a:lnTo>
                <a:close/>
              </a:path>
              <a:path w="266700" h="311784">
                <a:moveTo>
                  <a:pt x="256242" y="52815"/>
                </a:moveTo>
                <a:lnTo>
                  <a:pt x="140205" y="52815"/>
                </a:lnTo>
                <a:lnTo>
                  <a:pt x="165268" y="57069"/>
                </a:lnTo>
                <a:lnTo>
                  <a:pt x="183497" y="69832"/>
                </a:lnTo>
                <a:lnTo>
                  <a:pt x="194901" y="91105"/>
                </a:lnTo>
                <a:lnTo>
                  <a:pt x="199491" y="120886"/>
                </a:lnTo>
                <a:lnTo>
                  <a:pt x="199491" y="311592"/>
                </a:lnTo>
                <a:lnTo>
                  <a:pt x="266410" y="311592"/>
                </a:lnTo>
                <a:lnTo>
                  <a:pt x="266410" y="103284"/>
                </a:lnTo>
                <a:lnTo>
                  <a:pt x="264607" y="79532"/>
                </a:lnTo>
                <a:lnTo>
                  <a:pt x="259201" y="58699"/>
                </a:lnTo>
                <a:lnTo>
                  <a:pt x="256242" y="52815"/>
                </a:lnTo>
                <a:close/>
              </a:path>
              <a:path w="266700" h="311784">
                <a:moveTo>
                  <a:pt x="159031" y="0"/>
                </a:moveTo>
                <a:lnTo>
                  <a:pt x="129998" y="3380"/>
                </a:lnTo>
                <a:lnTo>
                  <a:pt x="104564" y="13513"/>
                </a:lnTo>
                <a:lnTo>
                  <a:pt x="82740" y="30387"/>
                </a:lnTo>
                <a:lnTo>
                  <a:pt x="64532" y="53987"/>
                </a:lnTo>
                <a:lnTo>
                  <a:pt x="127389" y="53987"/>
                </a:lnTo>
                <a:lnTo>
                  <a:pt x="140205" y="52815"/>
                </a:lnTo>
                <a:lnTo>
                  <a:pt x="256242" y="52815"/>
                </a:lnTo>
                <a:lnTo>
                  <a:pt x="222163" y="14568"/>
                </a:lnTo>
                <a:lnTo>
                  <a:pt x="182854" y="1627"/>
                </a:lnTo>
                <a:lnTo>
                  <a:pt x="159031" y="0"/>
                </a:lnTo>
                <a:close/>
              </a:path>
            </a:pathLst>
          </a:custGeom>
          <a:solidFill>
            <a:srgbClr val="FFFFFF"/>
          </a:solidFill>
        </p:spPr>
        <p:txBody>
          <a:bodyPr wrap="square" lIns="0" tIns="0" rIns="0" bIns="0" rtlCol="0"/>
          <a:lstStyle/>
          <a:p>
            <a:endParaRPr/>
          </a:p>
        </p:txBody>
      </p:sp>
      <p:sp>
        <p:nvSpPr>
          <p:cNvPr id="41" name="object 41"/>
          <p:cNvSpPr/>
          <p:nvPr/>
        </p:nvSpPr>
        <p:spPr>
          <a:xfrm>
            <a:off x="18701500" y="812006"/>
            <a:ext cx="304165" cy="321310"/>
          </a:xfrm>
          <a:custGeom>
            <a:avLst/>
            <a:gdLst/>
            <a:ahLst/>
            <a:cxnLst/>
            <a:rect l="l" t="t" r="r" b="b"/>
            <a:pathLst>
              <a:path w="304165" h="321309">
                <a:moveTo>
                  <a:pt x="263553" y="52825"/>
                </a:moveTo>
                <a:lnTo>
                  <a:pt x="145534" y="52825"/>
                </a:lnTo>
                <a:lnTo>
                  <a:pt x="172981" y="55429"/>
                </a:lnTo>
                <a:lnTo>
                  <a:pt x="192600" y="63240"/>
                </a:lnTo>
                <a:lnTo>
                  <a:pt x="204379" y="76259"/>
                </a:lnTo>
                <a:lnTo>
                  <a:pt x="208307" y="94489"/>
                </a:lnTo>
                <a:lnTo>
                  <a:pt x="206617" y="105994"/>
                </a:lnTo>
                <a:lnTo>
                  <a:pt x="169293" y="129696"/>
                </a:lnTo>
                <a:lnTo>
                  <a:pt x="140783" y="133471"/>
                </a:lnTo>
                <a:lnTo>
                  <a:pt x="131276" y="134823"/>
                </a:lnTo>
                <a:lnTo>
                  <a:pt x="123452" y="136104"/>
                </a:lnTo>
                <a:lnTo>
                  <a:pt x="117315" y="137346"/>
                </a:lnTo>
                <a:lnTo>
                  <a:pt x="91668" y="141059"/>
                </a:lnTo>
                <a:lnTo>
                  <a:pt x="51779" y="151636"/>
                </a:lnTo>
                <a:lnTo>
                  <a:pt x="9384" y="188203"/>
                </a:lnTo>
                <a:lnTo>
                  <a:pt x="0" y="231783"/>
                </a:lnTo>
                <a:lnTo>
                  <a:pt x="1973" y="252023"/>
                </a:lnTo>
                <a:lnTo>
                  <a:pt x="31684" y="298661"/>
                </a:lnTo>
                <a:lnTo>
                  <a:pt x="83405" y="319552"/>
                </a:lnTo>
                <a:lnTo>
                  <a:pt x="104457" y="320943"/>
                </a:lnTo>
                <a:lnTo>
                  <a:pt x="136301" y="318635"/>
                </a:lnTo>
                <a:lnTo>
                  <a:pt x="164420" y="311707"/>
                </a:lnTo>
                <a:lnTo>
                  <a:pt x="188810" y="300154"/>
                </a:lnTo>
                <a:lnTo>
                  <a:pt x="209470" y="283970"/>
                </a:lnTo>
                <a:lnTo>
                  <a:pt x="303917" y="283970"/>
                </a:lnTo>
                <a:lnTo>
                  <a:pt x="303917" y="268148"/>
                </a:lnTo>
                <a:lnTo>
                  <a:pt x="129085" y="268148"/>
                </a:lnTo>
                <a:lnTo>
                  <a:pt x="117993" y="267633"/>
                </a:lnTo>
                <a:lnTo>
                  <a:pt x="79426" y="254046"/>
                </a:lnTo>
                <a:lnTo>
                  <a:pt x="66929" y="228830"/>
                </a:lnTo>
                <a:lnTo>
                  <a:pt x="70370" y="210066"/>
                </a:lnTo>
                <a:lnTo>
                  <a:pt x="80691" y="195412"/>
                </a:lnTo>
                <a:lnTo>
                  <a:pt x="97913" y="184853"/>
                </a:lnTo>
                <a:lnTo>
                  <a:pt x="122048" y="178392"/>
                </a:lnTo>
                <a:lnTo>
                  <a:pt x="149159" y="175133"/>
                </a:lnTo>
                <a:lnTo>
                  <a:pt x="171901" y="171205"/>
                </a:lnTo>
                <a:lnTo>
                  <a:pt x="190263" y="166620"/>
                </a:lnTo>
                <a:lnTo>
                  <a:pt x="204234" y="161387"/>
                </a:lnTo>
                <a:lnTo>
                  <a:pt x="271709" y="161387"/>
                </a:lnTo>
                <a:lnTo>
                  <a:pt x="271709" y="88594"/>
                </a:lnTo>
                <a:lnTo>
                  <a:pt x="269280" y="67380"/>
                </a:lnTo>
                <a:lnTo>
                  <a:pt x="263553" y="52825"/>
                </a:lnTo>
                <a:close/>
              </a:path>
              <a:path w="304165" h="321309">
                <a:moveTo>
                  <a:pt x="303917" y="283970"/>
                </a:moveTo>
                <a:lnTo>
                  <a:pt x="209470" y="283970"/>
                </a:lnTo>
                <a:lnTo>
                  <a:pt x="215391" y="300154"/>
                </a:lnTo>
                <a:lnTo>
                  <a:pt x="226070" y="311707"/>
                </a:lnTo>
                <a:lnTo>
                  <a:pt x="241506" y="318635"/>
                </a:lnTo>
                <a:lnTo>
                  <a:pt x="261698" y="320943"/>
                </a:lnTo>
                <a:lnTo>
                  <a:pt x="272031" y="320464"/>
                </a:lnTo>
                <a:lnTo>
                  <a:pt x="282513" y="319028"/>
                </a:lnTo>
                <a:lnTo>
                  <a:pt x="293143" y="316636"/>
                </a:lnTo>
                <a:lnTo>
                  <a:pt x="303917" y="313288"/>
                </a:lnTo>
                <a:lnTo>
                  <a:pt x="303917" y="283970"/>
                </a:lnTo>
                <a:close/>
              </a:path>
              <a:path w="304165" h="321309">
                <a:moveTo>
                  <a:pt x="271709" y="161387"/>
                </a:moveTo>
                <a:lnTo>
                  <a:pt x="204234" y="161387"/>
                </a:lnTo>
                <a:lnTo>
                  <a:pt x="204234" y="210071"/>
                </a:lnTo>
                <a:lnTo>
                  <a:pt x="202576" y="223687"/>
                </a:lnTo>
                <a:lnTo>
                  <a:pt x="177732" y="255238"/>
                </a:lnTo>
                <a:lnTo>
                  <a:pt x="129085" y="268148"/>
                </a:lnTo>
                <a:lnTo>
                  <a:pt x="281289" y="268148"/>
                </a:lnTo>
                <a:lnTo>
                  <a:pt x="276923" y="266368"/>
                </a:lnTo>
                <a:lnTo>
                  <a:pt x="274588" y="262882"/>
                </a:lnTo>
                <a:lnTo>
                  <a:pt x="272651" y="259342"/>
                </a:lnTo>
                <a:lnTo>
                  <a:pt x="271800" y="254046"/>
                </a:lnTo>
                <a:lnTo>
                  <a:pt x="271709" y="161387"/>
                </a:lnTo>
                <a:close/>
              </a:path>
              <a:path w="304165" h="321309">
                <a:moveTo>
                  <a:pt x="303917" y="266955"/>
                </a:moveTo>
                <a:lnTo>
                  <a:pt x="299205" y="267771"/>
                </a:lnTo>
                <a:lnTo>
                  <a:pt x="296158" y="268148"/>
                </a:lnTo>
                <a:lnTo>
                  <a:pt x="303917" y="268148"/>
                </a:lnTo>
                <a:lnTo>
                  <a:pt x="303917" y="266955"/>
                </a:lnTo>
                <a:close/>
              </a:path>
              <a:path w="304165" h="321309">
                <a:moveTo>
                  <a:pt x="149628" y="0"/>
                </a:moveTo>
                <a:lnTo>
                  <a:pt x="97391" y="5294"/>
                </a:lnTo>
                <a:lnTo>
                  <a:pt x="56940" y="21151"/>
                </a:lnTo>
                <a:lnTo>
                  <a:pt x="24364" y="54127"/>
                </a:lnTo>
                <a:lnTo>
                  <a:pt x="11130" y="101515"/>
                </a:lnTo>
                <a:lnTo>
                  <a:pt x="78081" y="101515"/>
                </a:lnTo>
                <a:lnTo>
                  <a:pt x="84041" y="80209"/>
                </a:lnTo>
                <a:lnTo>
                  <a:pt x="97264" y="64994"/>
                </a:lnTo>
                <a:lnTo>
                  <a:pt x="117758" y="55867"/>
                </a:lnTo>
                <a:lnTo>
                  <a:pt x="145534" y="52825"/>
                </a:lnTo>
                <a:lnTo>
                  <a:pt x="263553" y="52825"/>
                </a:lnTo>
                <a:lnTo>
                  <a:pt x="261999" y="48875"/>
                </a:lnTo>
                <a:lnTo>
                  <a:pt x="232924" y="19978"/>
                </a:lnTo>
                <a:lnTo>
                  <a:pt x="195666" y="4990"/>
                </a:lnTo>
                <a:lnTo>
                  <a:pt x="173743" y="1247"/>
                </a:lnTo>
                <a:lnTo>
                  <a:pt x="149628" y="0"/>
                </a:lnTo>
                <a:close/>
              </a:path>
            </a:pathLst>
          </a:custGeom>
          <a:solidFill>
            <a:srgbClr val="FFFFFF"/>
          </a:solidFill>
        </p:spPr>
        <p:txBody>
          <a:bodyPr wrap="square" lIns="0" tIns="0" rIns="0" bIns="0" rtlCol="0"/>
          <a:lstStyle/>
          <a:p>
            <a:endParaRPr/>
          </a:p>
        </p:txBody>
      </p:sp>
      <p:sp>
        <p:nvSpPr>
          <p:cNvPr id="42" name="object 42"/>
          <p:cNvSpPr/>
          <p:nvPr/>
        </p:nvSpPr>
        <p:spPr>
          <a:xfrm>
            <a:off x="19023440" y="812584"/>
            <a:ext cx="177800" cy="311785"/>
          </a:xfrm>
          <a:custGeom>
            <a:avLst/>
            <a:gdLst/>
            <a:ahLst/>
            <a:cxnLst/>
            <a:rect l="l" t="t" r="r" b="b"/>
            <a:pathLst>
              <a:path w="177800" h="311784">
                <a:moveTo>
                  <a:pt x="62793" y="8261"/>
                </a:moveTo>
                <a:lnTo>
                  <a:pt x="0" y="8261"/>
                </a:lnTo>
                <a:lnTo>
                  <a:pt x="0" y="311592"/>
                </a:lnTo>
                <a:lnTo>
                  <a:pt x="66835" y="311592"/>
                </a:lnTo>
                <a:lnTo>
                  <a:pt x="66835" y="167261"/>
                </a:lnTo>
                <a:lnTo>
                  <a:pt x="68353" y="144168"/>
                </a:lnTo>
                <a:lnTo>
                  <a:pt x="80423" y="105415"/>
                </a:lnTo>
                <a:lnTo>
                  <a:pt x="116891" y="69990"/>
                </a:lnTo>
                <a:lnTo>
                  <a:pt x="126449" y="66898"/>
                </a:lnTo>
                <a:lnTo>
                  <a:pt x="62793" y="66898"/>
                </a:lnTo>
                <a:lnTo>
                  <a:pt x="62793" y="8261"/>
                </a:lnTo>
                <a:close/>
              </a:path>
              <a:path w="177800" h="311784">
                <a:moveTo>
                  <a:pt x="156445" y="0"/>
                </a:moveTo>
                <a:lnTo>
                  <a:pt x="152529" y="0"/>
                </a:lnTo>
                <a:lnTo>
                  <a:pt x="138030" y="1322"/>
                </a:lnTo>
                <a:lnTo>
                  <a:pt x="96227" y="21130"/>
                </a:lnTo>
                <a:lnTo>
                  <a:pt x="68184" y="54584"/>
                </a:lnTo>
                <a:lnTo>
                  <a:pt x="63966" y="66898"/>
                </a:lnTo>
                <a:lnTo>
                  <a:pt x="126449" y="66898"/>
                </a:lnTo>
                <a:lnTo>
                  <a:pt x="132190" y="65041"/>
                </a:lnTo>
                <a:lnTo>
                  <a:pt x="149042" y="63390"/>
                </a:lnTo>
                <a:lnTo>
                  <a:pt x="177764" y="63390"/>
                </a:lnTo>
                <a:lnTo>
                  <a:pt x="177764" y="1790"/>
                </a:lnTo>
                <a:lnTo>
                  <a:pt x="164885" y="617"/>
                </a:lnTo>
                <a:lnTo>
                  <a:pt x="156445" y="0"/>
                </a:lnTo>
                <a:close/>
              </a:path>
              <a:path w="177800" h="311784">
                <a:moveTo>
                  <a:pt x="177764" y="63390"/>
                </a:moveTo>
                <a:lnTo>
                  <a:pt x="149042" y="63390"/>
                </a:lnTo>
                <a:lnTo>
                  <a:pt x="155649" y="63570"/>
                </a:lnTo>
                <a:lnTo>
                  <a:pt x="162637" y="64113"/>
                </a:lnTo>
                <a:lnTo>
                  <a:pt x="170105" y="65041"/>
                </a:lnTo>
                <a:lnTo>
                  <a:pt x="177764" y="66312"/>
                </a:lnTo>
                <a:lnTo>
                  <a:pt x="177764" y="63390"/>
                </a:lnTo>
                <a:close/>
              </a:path>
            </a:pathLst>
          </a:custGeom>
          <a:solidFill>
            <a:srgbClr val="FFFFFF"/>
          </a:solidFill>
        </p:spPr>
        <p:txBody>
          <a:bodyPr wrap="square" lIns="0" tIns="0" rIns="0" bIns="0" rtlCol="0"/>
          <a:lstStyle/>
          <a:p>
            <a:endParaRPr/>
          </a:p>
        </p:txBody>
      </p:sp>
      <p:sp>
        <p:nvSpPr>
          <p:cNvPr id="43" name="object 43"/>
          <p:cNvSpPr/>
          <p:nvPr/>
        </p:nvSpPr>
        <p:spPr>
          <a:xfrm>
            <a:off x="16633873" y="706548"/>
            <a:ext cx="291465" cy="417830"/>
          </a:xfrm>
          <a:custGeom>
            <a:avLst/>
            <a:gdLst/>
            <a:ahLst/>
            <a:cxnLst/>
            <a:rect l="l" t="t" r="r" b="b"/>
            <a:pathLst>
              <a:path w="291465" h="417830">
                <a:moveTo>
                  <a:pt x="291362" y="0"/>
                </a:moveTo>
                <a:lnTo>
                  <a:pt x="84583" y="0"/>
                </a:lnTo>
                <a:lnTo>
                  <a:pt x="83997" y="62"/>
                </a:lnTo>
                <a:lnTo>
                  <a:pt x="36480" y="8950"/>
                </a:lnTo>
                <a:lnTo>
                  <a:pt x="6277" y="45209"/>
                </a:lnTo>
                <a:lnTo>
                  <a:pt x="0" y="90049"/>
                </a:lnTo>
                <a:lnTo>
                  <a:pt x="94" y="417631"/>
                </a:lnTo>
                <a:lnTo>
                  <a:pt x="73924" y="417631"/>
                </a:lnTo>
                <a:lnTo>
                  <a:pt x="73924" y="232223"/>
                </a:lnTo>
                <a:lnTo>
                  <a:pt x="264861" y="232223"/>
                </a:lnTo>
                <a:lnTo>
                  <a:pt x="264861" y="172549"/>
                </a:lnTo>
                <a:lnTo>
                  <a:pt x="73924" y="172549"/>
                </a:lnTo>
                <a:lnTo>
                  <a:pt x="73924" y="63202"/>
                </a:lnTo>
                <a:lnTo>
                  <a:pt x="291362" y="63202"/>
                </a:lnTo>
                <a:lnTo>
                  <a:pt x="291362" y="0"/>
                </a:lnTo>
                <a:close/>
              </a:path>
            </a:pathLst>
          </a:custGeom>
          <a:solidFill>
            <a:srgbClr val="FFFFFF"/>
          </a:solidFill>
        </p:spPr>
        <p:txBody>
          <a:bodyPr wrap="square" lIns="0" tIns="0" rIns="0" bIns="0" rtlCol="0"/>
          <a:lstStyle/>
          <a:p>
            <a:endParaRPr/>
          </a:p>
        </p:txBody>
      </p:sp>
      <p:sp>
        <p:nvSpPr>
          <p:cNvPr id="44" name="object 44"/>
          <p:cNvSpPr/>
          <p:nvPr/>
        </p:nvSpPr>
        <p:spPr>
          <a:xfrm>
            <a:off x="18934937" y="1213003"/>
            <a:ext cx="31115" cy="26670"/>
          </a:xfrm>
          <a:custGeom>
            <a:avLst/>
            <a:gdLst/>
            <a:ahLst/>
            <a:cxnLst/>
            <a:rect l="l" t="t" r="r" b="b"/>
            <a:pathLst>
              <a:path w="31115" h="26669">
                <a:moveTo>
                  <a:pt x="17894" y="0"/>
                </a:moveTo>
                <a:lnTo>
                  <a:pt x="0" y="0"/>
                </a:lnTo>
                <a:lnTo>
                  <a:pt x="0" y="26114"/>
                </a:lnTo>
                <a:lnTo>
                  <a:pt x="24742" y="26114"/>
                </a:lnTo>
                <a:lnTo>
                  <a:pt x="30564" y="21716"/>
                </a:lnTo>
                <a:lnTo>
                  <a:pt x="30564" y="8366"/>
                </a:lnTo>
                <a:lnTo>
                  <a:pt x="29077" y="5088"/>
                </a:lnTo>
                <a:lnTo>
                  <a:pt x="26177" y="3036"/>
                </a:lnTo>
                <a:lnTo>
                  <a:pt x="23161" y="1026"/>
                </a:lnTo>
                <a:lnTo>
                  <a:pt x="17894" y="0"/>
                </a:lnTo>
                <a:close/>
              </a:path>
            </a:pathLst>
          </a:custGeom>
          <a:solidFill>
            <a:srgbClr val="FFFFFF"/>
          </a:solidFill>
        </p:spPr>
        <p:txBody>
          <a:bodyPr wrap="square" lIns="0" tIns="0" rIns="0" bIns="0" rtlCol="0"/>
          <a:lstStyle/>
          <a:p>
            <a:endParaRPr/>
          </a:p>
        </p:txBody>
      </p:sp>
      <p:sp>
        <p:nvSpPr>
          <p:cNvPr id="45" name="object 45"/>
          <p:cNvSpPr/>
          <p:nvPr/>
        </p:nvSpPr>
        <p:spPr>
          <a:xfrm>
            <a:off x="16536770" y="1179014"/>
            <a:ext cx="2694940" cy="135890"/>
          </a:xfrm>
          <a:custGeom>
            <a:avLst/>
            <a:gdLst/>
            <a:ahLst/>
            <a:cxnLst/>
            <a:rect l="l" t="t" r="r" b="b"/>
            <a:pathLst>
              <a:path w="2694940" h="135890">
                <a:moveTo>
                  <a:pt x="2673635" y="0"/>
                </a:moveTo>
                <a:lnTo>
                  <a:pt x="65139" y="0"/>
                </a:lnTo>
                <a:lnTo>
                  <a:pt x="52019" y="2376"/>
                </a:lnTo>
                <a:lnTo>
                  <a:pt x="24679" y="29590"/>
                </a:lnTo>
                <a:lnTo>
                  <a:pt x="1842" y="111944"/>
                </a:lnTo>
                <a:lnTo>
                  <a:pt x="0" y="118718"/>
                </a:lnTo>
                <a:lnTo>
                  <a:pt x="1057" y="124561"/>
                </a:lnTo>
                <a:lnTo>
                  <a:pt x="4512" y="128959"/>
                </a:lnTo>
                <a:lnTo>
                  <a:pt x="7989" y="133273"/>
                </a:lnTo>
                <a:lnTo>
                  <a:pt x="13936" y="135692"/>
                </a:lnTo>
                <a:lnTo>
                  <a:pt x="2629333" y="135692"/>
                </a:lnTo>
                <a:lnTo>
                  <a:pt x="2642390" y="133320"/>
                </a:lnTo>
                <a:lnTo>
                  <a:pt x="2652498" y="127933"/>
                </a:lnTo>
                <a:lnTo>
                  <a:pt x="2531881" y="127933"/>
                </a:lnTo>
                <a:lnTo>
                  <a:pt x="2522608" y="127253"/>
                </a:lnTo>
                <a:lnTo>
                  <a:pt x="2517367" y="126153"/>
                </a:lnTo>
                <a:lnTo>
                  <a:pt x="2245942" y="126153"/>
                </a:lnTo>
                <a:lnTo>
                  <a:pt x="2245942" y="13172"/>
                </a:lnTo>
                <a:lnTo>
                  <a:pt x="2517898" y="13172"/>
                </a:lnTo>
                <a:lnTo>
                  <a:pt x="2523902" y="11972"/>
                </a:lnTo>
                <a:lnTo>
                  <a:pt x="2533200" y="11413"/>
                </a:lnTo>
                <a:lnTo>
                  <a:pt x="2693425" y="11413"/>
                </a:lnTo>
                <a:lnTo>
                  <a:pt x="2693373" y="11120"/>
                </a:lnTo>
                <a:lnTo>
                  <a:pt x="2689939" y="6711"/>
                </a:lnTo>
                <a:lnTo>
                  <a:pt x="2686483" y="2450"/>
                </a:lnTo>
                <a:lnTo>
                  <a:pt x="2680724" y="52"/>
                </a:lnTo>
                <a:lnTo>
                  <a:pt x="2673635" y="0"/>
                </a:lnTo>
                <a:close/>
              </a:path>
              <a:path w="2694940" h="135890">
                <a:moveTo>
                  <a:pt x="2535535" y="32197"/>
                </a:moveTo>
                <a:lnTo>
                  <a:pt x="2530383" y="32197"/>
                </a:lnTo>
                <a:lnTo>
                  <a:pt x="2526310" y="33014"/>
                </a:lnTo>
                <a:lnTo>
                  <a:pt x="2523357" y="34805"/>
                </a:lnTo>
                <a:lnTo>
                  <a:pt x="2520373" y="36532"/>
                </a:lnTo>
                <a:lnTo>
                  <a:pt x="2518939" y="38752"/>
                </a:lnTo>
                <a:lnTo>
                  <a:pt x="2518939" y="45841"/>
                </a:lnTo>
                <a:lnTo>
                  <a:pt x="2523828" y="49967"/>
                </a:lnTo>
                <a:lnTo>
                  <a:pt x="2543879" y="57819"/>
                </a:lnTo>
                <a:lnTo>
                  <a:pt x="2551938" y="61191"/>
                </a:lnTo>
                <a:lnTo>
                  <a:pt x="2576759" y="93180"/>
                </a:lnTo>
                <a:lnTo>
                  <a:pt x="2576079" y="100138"/>
                </a:lnTo>
                <a:lnTo>
                  <a:pt x="2542722" y="127299"/>
                </a:lnTo>
                <a:lnTo>
                  <a:pt x="2531881" y="127933"/>
                </a:lnTo>
                <a:lnTo>
                  <a:pt x="2652498" y="127933"/>
                </a:lnTo>
                <a:lnTo>
                  <a:pt x="2654436" y="126900"/>
                </a:lnTo>
                <a:lnTo>
                  <a:pt x="2664052" y="117479"/>
                </a:lnTo>
                <a:lnTo>
                  <a:pt x="2669824" y="106101"/>
                </a:lnTo>
                <a:lnTo>
                  <a:pt x="2687382" y="42616"/>
                </a:lnTo>
                <a:lnTo>
                  <a:pt x="2571544" y="42616"/>
                </a:lnTo>
                <a:lnTo>
                  <a:pt x="2560895" y="38051"/>
                </a:lnTo>
                <a:lnTo>
                  <a:pt x="2551345" y="34796"/>
                </a:lnTo>
                <a:lnTo>
                  <a:pt x="2542891" y="32846"/>
                </a:lnTo>
                <a:lnTo>
                  <a:pt x="2535535" y="32197"/>
                </a:lnTo>
                <a:close/>
              </a:path>
              <a:path w="2694940" h="135890">
                <a:moveTo>
                  <a:pt x="2369980" y="13172"/>
                </a:moveTo>
                <a:lnTo>
                  <a:pt x="2328724" y="13172"/>
                </a:lnTo>
                <a:lnTo>
                  <a:pt x="2328724" y="33988"/>
                </a:lnTo>
                <a:lnTo>
                  <a:pt x="2274182" y="33988"/>
                </a:lnTo>
                <a:lnTo>
                  <a:pt x="2274182" y="57705"/>
                </a:lnTo>
                <a:lnTo>
                  <a:pt x="2326065" y="57705"/>
                </a:lnTo>
                <a:lnTo>
                  <a:pt x="2326065" y="78489"/>
                </a:lnTo>
                <a:lnTo>
                  <a:pt x="2274182" y="78489"/>
                </a:lnTo>
                <a:lnTo>
                  <a:pt x="2274182" y="105389"/>
                </a:lnTo>
                <a:lnTo>
                  <a:pt x="2330044" y="105389"/>
                </a:lnTo>
                <a:lnTo>
                  <a:pt x="2330044" y="126153"/>
                </a:lnTo>
                <a:lnTo>
                  <a:pt x="2369980" y="126153"/>
                </a:lnTo>
                <a:lnTo>
                  <a:pt x="2369980" y="13172"/>
                </a:lnTo>
                <a:close/>
              </a:path>
              <a:path w="2694940" h="135890">
                <a:moveTo>
                  <a:pt x="2517898" y="13172"/>
                </a:moveTo>
                <a:lnTo>
                  <a:pt x="2419455" y="13172"/>
                </a:lnTo>
                <a:lnTo>
                  <a:pt x="2428144" y="13798"/>
                </a:lnTo>
                <a:lnTo>
                  <a:pt x="2435762" y="15676"/>
                </a:lnTo>
                <a:lnTo>
                  <a:pt x="2457893" y="46815"/>
                </a:lnTo>
                <a:lnTo>
                  <a:pt x="2457284" y="53510"/>
                </a:lnTo>
                <a:lnTo>
                  <a:pt x="2428964" y="80265"/>
                </a:lnTo>
                <a:lnTo>
                  <a:pt x="2420596" y="80898"/>
                </a:lnTo>
                <a:lnTo>
                  <a:pt x="2398178" y="80898"/>
                </a:lnTo>
                <a:lnTo>
                  <a:pt x="2398178" y="126153"/>
                </a:lnTo>
                <a:lnTo>
                  <a:pt x="2517367" y="126153"/>
                </a:lnTo>
                <a:lnTo>
                  <a:pt x="2512930" y="125221"/>
                </a:lnTo>
                <a:lnTo>
                  <a:pt x="2502845" y="121846"/>
                </a:lnTo>
                <a:lnTo>
                  <a:pt x="2492353" y="117137"/>
                </a:lnTo>
                <a:lnTo>
                  <a:pt x="2492353" y="92866"/>
                </a:lnTo>
                <a:lnTo>
                  <a:pt x="2547629" y="92866"/>
                </a:lnTo>
                <a:lnTo>
                  <a:pt x="2547629" y="92039"/>
                </a:lnTo>
                <a:lnTo>
                  <a:pt x="2542330" y="87588"/>
                </a:lnTo>
                <a:lnTo>
                  <a:pt x="2514394" y="76500"/>
                </a:lnTo>
                <a:lnTo>
                  <a:pt x="2510237" y="74772"/>
                </a:lnTo>
                <a:lnTo>
                  <a:pt x="2489714" y="50092"/>
                </a:lnTo>
                <a:lnTo>
                  <a:pt x="2489714" y="44030"/>
                </a:lnTo>
                <a:lnTo>
                  <a:pt x="2515546" y="13642"/>
                </a:lnTo>
                <a:lnTo>
                  <a:pt x="2517898" y="13172"/>
                </a:lnTo>
                <a:close/>
              </a:path>
              <a:path w="2694940" h="135890">
                <a:moveTo>
                  <a:pt x="2547629" y="92866"/>
                </a:moveTo>
                <a:lnTo>
                  <a:pt x="2492353" y="92866"/>
                </a:lnTo>
                <a:lnTo>
                  <a:pt x="2500520" y="98133"/>
                </a:lnTo>
                <a:lnTo>
                  <a:pt x="2507431" y="101797"/>
                </a:lnTo>
                <a:lnTo>
                  <a:pt x="2512939" y="104017"/>
                </a:lnTo>
                <a:lnTo>
                  <a:pt x="2518436" y="106101"/>
                </a:lnTo>
                <a:lnTo>
                  <a:pt x="2524174" y="107148"/>
                </a:lnTo>
                <a:lnTo>
                  <a:pt x="2541796" y="107148"/>
                </a:lnTo>
                <a:lnTo>
                  <a:pt x="2547629" y="103630"/>
                </a:lnTo>
                <a:lnTo>
                  <a:pt x="2547629" y="92866"/>
                </a:lnTo>
                <a:close/>
              </a:path>
              <a:path w="2694940" h="135890">
                <a:moveTo>
                  <a:pt x="2693425" y="11413"/>
                </a:moveTo>
                <a:lnTo>
                  <a:pt x="2533200" y="11413"/>
                </a:lnTo>
                <a:lnTo>
                  <a:pt x="2542612" y="11974"/>
                </a:lnTo>
                <a:lnTo>
                  <a:pt x="2552140" y="13659"/>
                </a:lnTo>
                <a:lnTo>
                  <a:pt x="2561785" y="16466"/>
                </a:lnTo>
                <a:lnTo>
                  <a:pt x="2571544" y="20397"/>
                </a:lnTo>
                <a:lnTo>
                  <a:pt x="2571544" y="42616"/>
                </a:lnTo>
                <a:lnTo>
                  <a:pt x="2687382" y="42616"/>
                </a:lnTo>
                <a:lnTo>
                  <a:pt x="2694420" y="17067"/>
                </a:lnTo>
                <a:lnTo>
                  <a:pt x="2693425" y="11413"/>
                </a:lnTo>
                <a:close/>
              </a:path>
            </a:pathLst>
          </a:custGeom>
          <a:solidFill>
            <a:srgbClr val="FFFFFF"/>
          </a:solidFill>
        </p:spPr>
        <p:txBody>
          <a:bodyPr wrap="square" lIns="0" tIns="0" rIns="0" bIns="0" rtlCol="0"/>
          <a:lstStyle/>
          <a:p>
            <a:endParaRPr/>
          </a:p>
        </p:txBody>
      </p:sp>
      <p:sp>
        <p:nvSpPr>
          <p:cNvPr id="46" name="object 46"/>
          <p:cNvSpPr/>
          <p:nvPr/>
        </p:nvSpPr>
        <p:spPr>
          <a:xfrm>
            <a:off x="16536773" y="1179011"/>
            <a:ext cx="2694940" cy="135890"/>
          </a:xfrm>
          <a:custGeom>
            <a:avLst/>
            <a:gdLst/>
            <a:ahLst/>
            <a:cxnLst/>
            <a:rect l="l" t="t" r="r" b="b"/>
            <a:pathLst>
              <a:path w="2694940" h="135890">
                <a:moveTo>
                  <a:pt x="2673625" y="0"/>
                </a:moveTo>
                <a:lnTo>
                  <a:pt x="65139" y="0"/>
                </a:lnTo>
                <a:lnTo>
                  <a:pt x="52019" y="2378"/>
                </a:lnTo>
                <a:lnTo>
                  <a:pt x="24669" y="29601"/>
                </a:lnTo>
                <a:lnTo>
                  <a:pt x="1842" y="111954"/>
                </a:lnTo>
                <a:lnTo>
                  <a:pt x="0" y="118680"/>
                </a:lnTo>
                <a:lnTo>
                  <a:pt x="1047" y="124572"/>
                </a:lnTo>
                <a:lnTo>
                  <a:pt x="4502" y="128969"/>
                </a:lnTo>
                <a:lnTo>
                  <a:pt x="7978" y="133273"/>
                </a:lnTo>
                <a:lnTo>
                  <a:pt x="13926" y="135692"/>
                </a:lnTo>
                <a:lnTo>
                  <a:pt x="2629333" y="135692"/>
                </a:lnTo>
                <a:lnTo>
                  <a:pt x="2642385" y="133320"/>
                </a:lnTo>
                <a:lnTo>
                  <a:pt x="2652490" y="127933"/>
                </a:lnTo>
                <a:lnTo>
                  <a:pt x="2531870" y="127933"/>
                </a:lnTo>
                <a:lnTo>
                  <a:pt x="2522602" y="127253"/>
                </a:lnTo>
                <a:lnTo>
                  <a:pt x="2517362" y="126153"/>
                </a:lnTo>
                <a:lnTo>
                  <a:pt x="2245931" y="126153"/>
                </a:lnTo>
                <a:lnTo>
                  <a:pt x="2245931" y="13172"/>
                </a:lnTo>
                <a:lnTo>
                  <a:pt x="2517892" y="13172"/>
                </a:lnTo>
                <a:lnTo>
                  <a:pt x="2523896" y="11972"/>
                </a:lnTo>
                <a:lnTo>
                  <a:pt x="2533189" y="11413"/>
                </a:lnTo>
                <a:lnTo>
                  <a:pt x="2693413" y="11413"/>
                </a:lnTo>
                <a:lnTo>
                  <a:pt x="2693363" y="11130"/>
                </a:lnTo>
                <a:lnTo>
                  <a:pt x="2689939" y="6711"/>
                </a:lnTo>
                <a:lnTo>
                  <a:pt x="2686483" y="2460"/>
                </a:lnTo>
                <a:lnTo>
                  <a:pt x="2680714" y="52"/>
                </a:lnTo>
                <a:lnTo>
                  <a:pt x="2673625" y="0"/>
                </a:lnTo>
                <a:close/>
              </a:path>
              <a:path w="2694940" h="135890">
                <a:moveTo>
                  <a:pt x="2535524" y="32197"/>
                </a:moveTo>
                <a:lnTo>
                  <a:pt x="2530383" y="32197"/>
                </a:lnTo>
                <a:lnTo>
                  <a:pt x="2526310" y="33025"/>
                </a:lnTo>
                <a:lnTo>
                  <a:pt x="2523357" y="34815"/>
                </a:lnTo>
                <a:lnTo>
                  <a:pt x="2520363" y="36532"/>
                </a:lnTo>
                <a:lnTo>
                  <a:pt x="2518939" y="38763"/>
                </a:lnTo>
                <a:lnTo>
                  <a:pt x="2518939" y="45841"/>
                </a:lnTo>
                <a:lnTo>
                  <a:pt x="2523818" y="49977"/>
                </a:lnTo>
                <a:lnTo>
                  <a:pt x="2543874" y="57821"/>
                </a:lnTo>
                <a:lnTo>
                  <a:pt x="2551936" y="61197"/>
                </a:lnTo>
                <a:lnTo>
                  <a:pt x="2576748" y="93190"/>
                </a:lnTo>
                <a:lnTo>
                  <a:pt x="2576070" y="100149"/>
                </a:lnTo>
                <a:lnTo>
                  <a:pt x="2542711" y="127301"/>
                </a:lnTo>
                <a:lnTo>
                  <a:pt x="2531870" y="127933"/>
                </a:lnTo>
                <a:lnTo>
                  <a:pt x="2652490" y="127933"/>
                </a:lnTo>
                <a:lnTo>
                  <a:pt x="2654428" y="126900"/>
                </a:lnTo>
                <a:lnTo>
                  <a:pt x="2664046" y="117479"/>
                </a:lnTo>
                <a:lnTo>
                  <a:pt x="2669824" y="106101"/>
                </a:lnTo>
                <a:lnTo>
                  <a:pt x="2687379" y="42626"/>
                </a:lnTo>
                <a:lnTo>
                  <a:pt x="2571544" y="42626"/>
                </a:lnTo>
                <a:lnTo>
                  <a:pt x="2560894" y="38059"/>
                </a:lnTo>
                <a:lnTo>
                  <a:pt x="2551339" y="34801"/>
                </a:lnTo>
                <a:lnTo>
                  <a:pt x="2542883" y="32848"/>
                </a:lnTo>
                <a:lnTo>
                  <a:pt x="2535524" y="32197"/>
                </a:lnTo>
                <a:close/>
              </a:path>
              <a:path w="2694940" h="135890">
                <a:moveTo>
                  <a:pt x="2369969" y="13172"/>
                </a:moveTo>
                <a:lnTo>
                  <a:pt x="2328724" y="13172"/>
                </a:lnTo>
                <a:lnTo>
                  <a:pt x="2328724" y="33988"/>
                </a:lnTo>
                <a:lnTo>
                  <a:pt x="2274182" y="33988"/>
                </a:lnTo>
                <a:lnTo>
                  <a:pt x="2274182" y="57705"/>
                </a:lnTo>
                <a:lnTo>
                  <a:pt x="2326054" y="57705"/>
                </a:lnTo>
                <a:lnTo>
                  <a:pt x="2326054" y="78489"/>
                </a:lnTo>
                <a:lnTo>
                  <a:pt x="2274182" y="78489"/>
                </a:lnTo>
                <a:lnTo>
                  <a:pt x="2274182" y="105399"/>
                </a:lnTo>
                <a:lnTo>
                  <a:pt x="2330044" y="105399"/>
                </a:lnTo>
                <a:lnTo>
                  <a:pt x="2330044" y="126153"/>
                </a:lnTo>
                <a:lnTo>
                  <a:pt x="2369969" y="126153"/>
                </a:lnTo>
                <a:lnTo>
                  <a:pt x="2369969" y="13172"/>
                </a:lnTo>
                <a:close/>
              </a:path>
              <a:path w="2694940" h="135890">
                <a:moveTo>
                  <a:pt x="2517892" y="13172"/>
                </a:moveTo>
                <a:lnTo>
                  <a:pt x="2419455" y="13172"/>
                </a:lnTo>
                <a:lnTo>
                  <a:pt x="2428142" y="13799"/>
                </a:lnTo>
                <a:lnTo>
                  <a:pt x="2435758" y="15680"/>
                </a:lnTo>
                <a:lnTo>
                  <a:pt x="2457893" y="46815"/>
                </a:lnTo>
                <a:lnTo>
                  <a:pt x="2457282" y="53516"/>
                </a:lnTo>
                <a:lnTo>
                  <a:pt x="2428964" y="80265"/>
                </a:lnTo>
                <a:lnTo>
                  <a:pt x="2420596" y="80898"/>
                </a:lnTo>
                <a:lnTo>
                  <a:pt x="2398167" y="80898"/>
                </a:lnTo>
                <a:lnTo>
                  <a:pt x="2398167" y="126153"/>
                </a:lnTo>
                <a:lnTo>
                  <a:pt x="2517362" y="126153"/>
                </a:lnTo>
                <a:lnTo>
                  <a:pt x="2512924" y="125221"/>
                </a:lnTo>
                <a:lnTo>
                  <a:pt x="2502840" y="121846"/>
                </a:lnTo>
                <a:lnTo>
                  <a:pt x="2492353" y="117137"/>
                </a:lnTo>
                <a:lnTo>
                  <a:pt x="2492353" y="92876"/>
                </a:lnTo>
                <a:lnTo>
                  <a:pt x="2547629" y="92876"/>
                </a:lnTo>
                <a:lnTo>
                  <a:pt x="2547629" y="92039"/>
                </a:lnTo>
                <a:lnTo>
                  <a:pt x="2542320" y="87588"/>
                </a:lnTo>
                <a:lnTo>
                  <a:pt x="2514394" y="76500"/>
                </a:lnTo>
                <a:lnTo>
                  <a:pt x="2510237" y="74772"/>
                </a:lnTo>
                <a:lnTo>
                  <a:pt x="2489714" y="50092"/>
                </a:lnTo>
                <a:lnTo>
                  <a:pt x="2489714" y="44040"/>
                </a:lnTo>
                <a:lnTo>
                  <a:pt x="2515541" y="13642"/>
                </a:lnTo>
                <a:lnTo>
                  <a:pt x="2517892" y="13172"/>
                </a:lnTo>
                <a:close/>
              </a:path>
              <a:path w="2694940" h="135890">
                <a:moveTo>
                  <a:pt x="2547629" y="92876"/>
                </a:moveTo>
                <a:lnTo>
                  <a:pt x="2492353" y="92876"/>
                </a:lnTo>
                <a:lnTo>
                  <a:pt x="2500520" y="98143"/>
                </a:lnTo>
                <a:lnTo>
                  <a:pt x="2507431" y="101797"/>
                </a:lnTo>
                <a:lnTo>
                  <a:pt x="2512928" y="104017"/>
                </a:lnTo>
                <a:lnTo>
                  <a:pt x="2518436" y="106101"/>
                </a:lnTo>
                <a:lnTo>
                  <a:pt x="2524174" y="107159"/>
                </a:lnTo>
                <a:lnTo>
                  <a:pt x="2541796" y="107159"/>
                </a:lnTo>
                <a:lnTo>
                  <a:pt x="2547629" y="103640"/>
                </a:lnTo>
                <a:lnTo>
                  <a:pt x="2547629" y="92876"/>
                </a:lnTo>
                <a:close/>
              </a:path>
              <a:path w="2694940" h="135890">
                <a:moveTo>
                  <a:pt x="2693413" y="11413"/>
                </a:moveTo>
                <a:lnTo>
                  <a:pt x="2533189" y="11413"/>
                </a:lnTo>
                <a:lnTo>
                  <a:pt x="2542603" y="11974"/>
                </a:lnTo>
                <a:lnTo>
                  <a:pt x="2552135" y="13659"/>
                </a:lnTo>
                <a:lnTo>
                  <a:pt x="2561783" y="16466"/>
                </a:lnTo>
                <a:lnTo>
                  <a:pt x="2571544" y="20397"/>
                </a:lnTo>
                <a:lnTo>
                  <a:pt x="2571544" y="42626"/>
                </a:lnTo>
                <a:lnTo>
                  <a:pt x="2687379" y="42626"/>
                </a:lnTo>
                <a:lnTo>
                  <a:pt x="2694420" y="17067"/>
                </a:lnTo>
                <a:lnTo>
                  <a:pt x="2693413" y="11413"/>
                </a:lnTo>
                <a:close/>
              </a:path>
            </a:pathLst>
          </a:custGeom>
          <a:solidFill>
            <a:srgbClr val="FFFFFF"/>
          </a:solidFill>
        </p:spPr>
        <p:txBody>
          <a:bodyPr wrap="square" lIns="0" tIns="0" rIns="0" bIns="0" rtlCol="0"/>
          <a:lstStyle/>
          <a:p>
            <a:endParaRPr/>
          </a:p>
        </p:txBody>
      </p:sp>
      <p:sp>
        <p:nvSpPr>
          <p:cNvPr id="49" name="object 7"/>
          <p:cNvSpPr/>
          <p:nvPr/>
        </p:nvSpPr>
        <p:spPr>
          <a:xfrm>
            <a:off x="758825" y="890718"/>
            <a:ext cx="1003603" cy="977635"/>
          </a:xfrm>
          <a:prstGeom prst="rect">
            <a:avLst/>
          </a:prstGeom>
          <a:blipFill>
            <a:blip r:embed="rId6" cstate="print"/>
            <a:stretch>
              <a:fillRect/>
            </a:stretch>
          </a:blipFill>
        </p:spPr>
        <p:txBody>
          <a:bodyPr wrap="square" lIns="0" tIns="0" rIns="0" bIns="0" rtlCol="0"/>
          <a:lstStyle/>
          <a:p>
            <a:endParaRPr/>
          </a:p>
        </p:txBody>
      </p:sp>
      <p:sp>
        <p:nvSpPr>
          <p:cNvPr id="51" name="object 9"/>
          <p:cNvSpPr/>
          <p:nvPr/>
        </p:nvSpPr>
        <p:spPr>
          <a:xfrm>
            <a:off x="1686954" y="555650"/>
            <a:ext cx="305435" cy="1510665"/>
          </a:xfrm>
          <a:custGeom>
            <a:avLst/>
            <a:gdLst/>
            <a:ahLst/>
            <a:cxnLst/>
            <a:rect l="l" t="t" r="r" b="b"/>
            <a:pathLst>
              <a:path w="305435" h="1510664">
                <a:moveTo>
                  <a:pt x="304985" y="0"/>
                </a:moveTo>
                <a:lnTo>
                  <a:pt x="0" y="0"/>
                </a:lnTo>
                <a:lnTo>
                  <a:pt x="0" y="1510613"/>
                </a:lnTo>
                <a:lnTo>
                  <a:pt x="304985" y="1510613"/>
                </a:lnTo>
                <a:lnTo>
                  <a:pt x="304985" y="0"/>
                </a:lnTo>
                <a:close/>
              </a:path>
            </a:pathLst>
          </a:custGeom>
          <a:solidFill>
            <a:srgbClr val="FFFFFF"/>
          </a:solidFill>
        </p:spPr>
        <p:txBody>
          <a:bodyPr wrap="square" lIns="0" tIns="0" rIns="0" bIns="0" rtlCol="0"/>
          <a:lstStyle/>
          <a:p>
            <a:endParaRPr/>
          </a:p>
        </p:txBody>
      </p:sp>
      <p:sp>
        <p:nvSpPr>
          <p:cNvPr id="52" name="object 10"/>
          <p:cNvSpPr/>
          <p:nvPr/>
        </p:nvSpPr>
        <p:spPr>
          <a:xfrm>
            <a:off x="1678043" y="638810"/>
            <a:ext cx="168392" cy="1510613"/>
          </a:xfrm>
          <a:prstGeom prst="rect">
            <a:avLst/>
          </a:prstGeom>
          <a:blipFill>
            <a:blip r:embed="rId7" cstate="print"/>
            <a:stretch>
              <a:fillRect/>
            </a:stretch>
          </a:blipFill>
        </p:spPr>
        <p:txBody>
          <a:bodyPr wrap="square" lIns="0" tIns="0" rIns="0" bIns="0" rtlCol="0"/>
          <a:lstStyle/>
          <a:p>
            <a:endParaRPr/>
          </a:p>
        </p:txBody>
      </p:sp>
      <p:sp>
        <p:nvSpPr>
          <p:cNvPr id="53" name="object 11"/>
          <p:cNvSpPr/>
          <p:nvPr/>
        </p:nvSpPr>
        <p:spPr>
          <a:xfrm>
            <a:off x="1762250" y="638810"/>
            <a:ext cx="305435" cy="1510665"/>
          </a:xfrm>
          <a:custGeom>
            <a:avLst/>
            <a:gdLst/>
            <a:ahLst/>
            <a:cxnLst/>
            <a:rect l="l" t="t" r="r" b="b"/>
            <a:pathLst>
              <a:path w="305435" h="1510664">
                <a:moveTo>
                  <a:pt x="304985" y="0"/>
                </a:moveTo>
                <a:lnTo>
                  <a:pt x="0" y="0"/>
                </a:lnTo>
                <a:lnTo>
                  <a:pt x="0" y="1510613"/>
                </a:lnTo>
                <a:lnTo>
                  <a:pt x="304985" y="1510613"/>
                </a:lnTo>
                <a:lnTo>
                  <a:pt x="304985" y="0"/>
                </a:lnTo>
                <a:close/>
              </a:path>
            </a:pathLst>
          </a:custGeom>
          <a:solidFill>
            <a:srgbClr val="FFFFFF"/>
          </a:solidFill>
        </p:spPr>
        <p:txBody>
          <a:bodyPr wrap="square" lIns="0" tIns="0" rIns="0" bIns="0" rtlCol="0"/>
          <a:lstStyle/>
          <a:p>
            <a:endParaRPr/>
          </a:p>
        </p:txBody>
      </p:sp>
      <p:sp>
        <p:nvSpPr>
          <p:cNvPr id="55" name="object 2"/>
          <p:cNvSpPr txBox="1">
            <a:spLocks noGrp="1"/>
          </p:cNvSpPr>
          <p:nvPr>
            <p:ph type="title"/>
          </p:nvPr>
        </p:nvSpPr>
        <p:spPr>
          <a:xfrm>
            <a:off x="2117653" y="467606"/>
            <a:ext cx="12722225" cy="1490793"/>
          </a:xfrm>
          <a:prstGeom prst="rect">
            <a:avLst/>
          </a:prstGeom>
        </p:spPr>
        <p:txBody>
          <a:bodyPr vert="horz" wrap="square" lIns="0" tIns="13335" rIns="0" bIns="0" rtlCol="0">
            <a:spAutoFit/>
          </a:bodyPr>
          <a:lstStyle/>
          <a:p>
            <a:r>
              <a:rPr lang="es-ES" sz="4800" dirty="0">
                <a:solidFill>
                  <a:srgbClr val="1C4583"/>
                </a:solidFill>
              </a:rPr>
              <a:t>Acciones de mejora implantados a partir de las deficiencias detectadas en la Atención al Usuario</a:t>
            </a:r>
            <a:endParaRPr lang="es-ES" sz="4400" dirty="0">
              <a:solidFill>
                <a:srgbClr val="1C4583"/>
              </a:solidFill>
            </a:endParaRPr>
          </a:p>
        </p:txBody>
      </p:sp>
      <p:sp>
        <p:nvSpPr>
          <p:cNvPr id="2" name="Rectángulo 1">
            <a:extLst>
              <a:ext uri="{FF2B5EF4-FFF2-40B4-BE49-F238E27FC236}">
                <a16:creationId xmlns:a16="http://schemas.microsoft.com/office/drawing/2014/main" xmlns="" id="{BCBE1F25-DA6D-46B1-8D6F-D08DA0FD38A3}"/>
              </a:ext>
            </a:extLst>
          </p:cNvPr>
          <p:cNvSpPr/>
          <p:nvPr/>
        </p:nvSpPr>
        <p:spPr>
          <a:xfrm>
            <a:off x="1785197" y="2492490"/>
            <a:ext cx="16365597" cy="8463855"/>
          </a:xfrm>
          <a:prstGeom prst="rect">
            <a:avLst/>
          </a:prstGeom>
        </p:spPr>
        <p:txBody>
          <a:bodyPr wrap="square">
            <a:spAutoFit/>
          </a:bodyPr>
          <a:lstStyle/>
          <a:p>
            <a:pPr marL="514350" indent="-514350">
              <a:buFont typeface="+mj-lt"/>
              <a:buAutoNum type="arabicPeriod"/>
            </a:pPr>
            <a:r>
              <a:rPr lang="es-ES" sz="3200" dirty="0">
                <a:sym typeface="Roboto"/>
              </a:rPr>
              <a:t>Aumentar la oferta  con IPS actuales para los servicios puerta de entrada y especialidades disminuyendo el impacto del efecto pandemia.</a:t>
            </a:r>
          </a:p>
          <a:p>
            <a:pPr marL="514350" indent="-514350">
              <a:buFont typeface="+mj-lt"/>
              <a:buAutoNum type="arabicPeriod"/>
            </a:pPr>
            <a:r>
              <a:rPr lang="es-ES" sz="3200" dirty="0">
                <a:sym typeface="Roboto"/>
              </a:rPr>
              <a:t>Ajuste de cantidad de profesionales a la demanda requerida</a:t>
            </a:r>
          </a:p>
          <a:p>
            <a:pPr marL="514350" indent="-514350">
              <a:buFont typeface="+mj-lt"/>
              <a:buAutoNum type="arabicPeriod"/>
            </a:pPr>
            <a:r>
              <a:rPr lang="es-ES" sz="3200" dirty="0">
                <a:sym typeface="Roboto"/>
              </a:rPr>
              <a:t>Impulsar la teleconsulta</a:t>
            </a:r>
          </a:p>
          <a:p>
            <a:pPr marL="514350" indent="-514350">
              <a:buFont typeface="+mj-lt"/>
              <a:buAutoNum type="arabicPeriod"/>
            </a:pPr>
            <a:r>
              <a:rPr lang="es-ES" sz="3200" dirty="0">
                <a:sym typeface="Roboto"/>
              </a:rPr>
              <a:t>Optimización agendas</a:t>
            </a:r>
          </a:p>
          <a:p>
            <a:pPr marL="514350" indent="-514350">
              <a:buFont typeface="+mj-lt"/>
              <a:buAutoNum type="arabicPeriod"/>
            </a:pPr>
            <a:r>
              <a:rPr lang="es-ES" sz="3200" dirty="0">
                <a:sym typeface="Roboto"/>
              </a:rPr>
              <a:t>Educación continua al afiliado</a:t>
            </a:r>
          </a:p>
          <a:p>
            <a:pPr marL="514350" indent="-514350">
              <a:buFont typeface="+mj-lt"/>
              <a:buAutoNum type="arabicPeriod"/>
            </a:pPr>
            <a:r>
              <a:rPr lang="es-ES" sz="3200" dirty="0">
                <a:ea typeface="Roboto"/>
                <a:cs typeface="Roboto"/>
                <a:sym typeface="Roboto"/>
              </a:rPr>
              <a:t>Ajuste tecnológico en parametrización de servicios </a:t>
            </a:r>
          </a:p>
          <a:p>
            <a:pPr marL="514350" indent="-514350">
              <a:buFont typeface="+mj-lt"/>
              <a:buAutoNum type="arabicPeriod"/>
            </a:pPr>
            <a:r>
              <a:rPr lang="es-ES" sz="3200" dirty="0">
                <a:ea typeface="Roboto"/>
                <a:cs typeface="Roboto"/>
                <a:sym typeface="Roboto"/>
              </a:rPr>
              <a:t>Educación y comunicación constante a autorizadores.</a:t>
            </a:r>
          </a:p>
          <a:p>
            <a:pPr marL="514350" indent="-514350">
              <a:buFont typeface="+mj-lt"/>
              <a:buAutoNum type="arabicPeriod"/>
            </a:pPr>
            <a:r>
              <a:rPr lang="es-ES" sz="3200" dirty="0">
                <a:ea typeface="Roboto"/>
                <a:cs typeface="Roboto"/>
                <a:sym typeface="Roboto"/>
              </a:rPr>
              <a:t>Implementación de autogestión para autorizaciones hospitalarias a través del software.</a:t>
            </a:r>
          </a:p>
          <a:p>
            <a:pPr marL="514350" indent="-514350">
              <a:buFont typeface="+mj-lt"/>
              <a:buAutoNum type="arabicPeriod"/>
            </a:pPr>
            <a:r>
              <a:rPr lang="es-ES" sz="3200" dirty="0">
                <a:ea typeface="Roboto"/>
                <a:cs typeface="Roboto"/>
                <a:sym typeface="Roboto"/>
              </a:rPr>
              <a:t>Monitoreo y ampliación de la Red de laboratorios y toma de pruebas COVID.</a:t>
            </a:r>
          </a:p>
          <a:p>
            <a:pPr marL="514350" indent="-514350">
              <a:buFont typeface="+mj-lt"/>
              <a:buAutoNum type="arabicPeriod"/>
            </a:pPr>
            <a:r>
              <a:rPr lang="es-ES" sz="3200" dirty="0">
                <a:sym typeface="Roboto"/>
              </a:rPr>
              <a:t>Incrementar la oferta de puntos de tomas de muestra COVID para dar cobertura en las diferentes localidad y municipios</a:t>
            </a:r>
          </a:p>
          <a:p>
            <a:pPr marL="514350" indent="-514350">
              <a:buFont typeface="+mj-lt"/>
              <a:buAutoNum type="arabicPeriod"/>
            </a:pPr>
            <a:r>
              <a:rPr lang="es-ES" sz="3200" dirty="0">
                <a:sym typeface="Roboto"/>
              </a:rPr>
              <a:t>Plan de Vacunación con adherencia a los lineamientos del Ministerio</a:t>
            </a:r>
          </a:p>
          <a:p>
            <a:pPr marL="514350" indent="-514350">
              <a:buFont typeface="+mj-lt"/>
              <a:buAutoNum type="arabicPeriod"/>
            </a:pPr>
            <a:r>
              <a:rPr lang="es-ES" sz="3200" dirty="0">
                <a:sym typeface="Roboto"/>
              </a:rPr>
              <a:t>Generación de certificado de aislamiento por la pagina web</a:t>
            </a:r>
          </a:p>
          <a:p>
            <a:pPr marL="514350" indent="-514350">
              <a:buFont typeface="+mj-lt"/>
              <a:buAutoNum type="arabicPeriod"/>
            </a:pPr>
            <a:r>
              <a:rPr lang="es-ES" sz="3200" dirty="0"/>
              <a:t>Configuración del sistema a través de parametrización por DCI</a:t>
            </a:r>
          </a:p>
          <a:p>
            <a:pPr marL="514350" indent="-514350">
              <a:buFont typeface="+mj-lt"/>
              <a:buAutoNum type="arabicPeriod"/>
            </a:pPr>
            <a:r>
              <a:rPr lang="es-CO" sz="3200" dirty="0">
                <a:solidFill>
                  <a:srgbClr val="000000"/>
                </a:solidFill>
                <a:latin typeface="Calibri" panose="020F0502020204030204" pitchFamily="34" charset="0"/>
              </a:rPr>
              <a:t>Retroalimentación  periódica a los prestadores sobre las moléculas desabastecidas</a:t>
            </a:r>
          </a:p>
          <a:p>
            <a:pPr marL="514350" indent="-514350">
              <a:buFont typeface="+mj-lt"/>
              <a:buAutoNum type="arabicPeriod"/>
            </a:pPr>
            <a:endParaRPr lang="es-ES" sz="3200" dirty="0">
              <a:sym typeface="Roboto"/>
            </a:endParaRPr>
          </a:p>
        </p:txBody>
      </p:sp>
      <p:grpSp>
        <p:nvGrpSpPr>
          <p:cNvPr id="59" name="Grupo 58">
            <a:extLst>
              <a:ext uri="{FF2B5EF4-FFF2-40B4-BE49-F238E27FC236}">
                <a16:creationId xmlns:a16="http://schemas.microsoft.com/office/drawing/2014/main" xmlns="" id="{71A29E5F-A737-41A3-A7FE-509259148140}"/>
              </a:ext>
            </a:extLst>
          </p:cNvPr>
          <p:cNvGrpSpPr/>
          <p:nvPr/>
        </p:nvGrpSpPr>
        <p:grpSpPr>
          <a:xfrm>
            <a:off x="16681450" y="0"/>
            <a:ext cx="3422649" cy="2086450"/>
            <a:chOff x="15391902" y="0"/>
            <a:chExt cx="4712197" cy="2816664"/>
          </a:xfrm>
        </p:grpSpPr>
        <p:sp>
          <p:nvSpPr>
            <p:cNvPr id="60" name="object 27">
              <a:extLst>
                <a:ext uri="{FF2B5EF4-FFF2-40B4-BE49-F238E27FC236}">
                  <a16:creationId xmlns:a16="http://schemas.microsoft.com/office/drawing/2014/main" xmlns="" id="{5F46DD4B-2B79-4446-A8E0-A91DAB91EF73}"/>
                </a:ext>
              </a:extLst>
            </p:cNvPr>
            <p:cNvSpPr/>
            <p:nvPr/>
          </p:nvSpPr>
          <p:spPr>
            <a:xfrm>
              <a:off x="15391902" y="0"/>
              <a:ext cx="4712197" cy="2816664"/>
            </a:xfrm>
            <a:prstGeom prst="rect">
              <a:avLst/>
            </a:prstGeom>
            <a:blipFill>
              <a:blip r:embed="rId8" cstate="print"/>
              <a:stretch>
                <a:fillRect/>
              </a:stretch>
            </a:blipFill>
          </p:spPr>
          <p:txBody>
            <a:bodyPr wrap="square" lIns="0" tIns="0" rIns="0" bIns="0" rtlCol="0"/>
            <a:lstStyle/>
            <a:p>
              <a:endParaRPr dirty="0"/>
            </a:p>
          </p:txBody>
        </p:sp>
        <p:sp>
          <p:nvSpPr>
            <p:cNvPr id="61" name="object 28">
              <a:extLst>
                <a:ext uri="{FF2B5EF4-FFF2-40B4-BE49-F238E27FC236}">
                  <a16:creationId xmlns:a16="http://schemas.microsoft.com/office/drawing/2014/main" xmlns="" id="{BF900521-758C-4774-B150-D03EF9C72A73}"/>
                </a:ext>
              </a:extLst>
            </p:cNvPr>
            <p:cNvSpPr/>
            <p:nvPr/>
          </p:nvSpPr>
          <p:spPr>
            <a:xfrm>
              <a:off x="16243583" y="962530"/>
              <a:ext cx="111253" cy="108436"/>
            </a:xfrm>
            <a:prstGeom prst="rect">
              <a:avLst/>
            </a:prstGeom>
            <a:blipFill>
              <a:blip r:embed="rId3" cstate="print"/>
              <a:stretch>
                <a:fillRect/>
              </a:stretch>
            </a:blipFill>
          </p:spPr>
          <p:txBody>
            <a:bodyPr wrap="square" lIns="0" tIns="0" rIns="0" bIns="0" rtlCol="0"/>
            <a:lstStyle/>
            <a:p>
              <a:endParaRPr dirty="0"/>
            </a:p>
          </p:txBody>
        </p:sp>
        <p:sp>
          <p:nvSpPr>
            <p:cNvPr id="62" name="object 29">
              <a:extLst>
                <a:ext uri="{FF2B5EF4-FFF2-40B4-BE49-F238E27FC236}">
                  <a16:creationId xmlns:a16="http://schemas.microsoft.com/office/drawing/2014/main" xmlns="" id="{D74E707D-0568-4CBE-8505-2EA7B4A3BC62}"/>
                </a:ext>
              </a:extLst>
            </p:cNvPr>
            <p:cNvSpPr/>
            <p:nvPr/>
          </p:nvSpPr>
          <p:spPr>
            <a:xfrm>
              <a:off x="16092571" y="986553"/>
              <a:ext cx="405765" cy="155575"/>
            </a:xfrm>
            <a:custGeom>
              <a:avLst/>
              <a:gdLst/>
              <a:ahLst/>
              <a:cxnLst/>
              <a:rect l="l" t="t" r="r" b="b"/>
              <a:pathLst>
                <a:path w="405765" h="155575">
                  <a:moveTo>
                    <a:pt x="25234" y="0"/>
                  </a:moveTo>
                  <a:lnTo>
                    <a:pt x="15363" y="1938"/>
                  </a:lnTo>
                  <a:lnTo>
                    <a:pt x="7347" y="7240"/>
                  </a:lnTo>
                  <a:lnTo>
                    <a:pt x="1966" y="15134"/>
                  </a:lnTo>
                  <a:lnTo>
                    <a:pt x="0" y="24847"/>
                  </a:lnTo>
                  <a:lnTo>
                    <a:pt x="0" y="30292"/>
                  </a:lnTo>
                  <a:lnTo>
                    <a:pt x="2020" y="35862"/>
                  </a:lnTo>
                  <a:lnTo>
                    <a:pt x="5853" y="40271"/>
                  </a:lnTo>
                  <a:lnTo>
                    <a:pt x="35282" y="82149"/>
                  </a:lnTo>
                  <a:lnTo>
                    <a:pt x="73951" y="116242"/>
                  </a:lnTo>
                  <a:lnTo>
                    <a:pt x="119691" y="141085"/>
                  </a:lnTo>
                  <a:lnTo>
                    <a:pt x="170329" y="155209"/>
                  </a:lnTo>
                  <a:lnTo>
                    <a:pt x="181564" y="138711"/>
                  </a:lnTo>
                  <a:lnTo>
                    <a:pt x="196758" y="125968"/>
                  </a:lnTo>
                  <a:lnTo>
                    <a:pt x="214819" y="117754"/>
                  </a:lnTo>
                  <a:lnTo>
                    <a:pt x="234652" y="114844"/>
                  </a:lnTo>
                  <a:lnTo>
                    <a:pt x="336684" y="114844"/>
                  </a:lnTo>
                  <a:lnTo>
                    <a:pt x="344953" y="108750"/>
                  </a:lnTo>
                  <a:lnTo>
                    <a:pt x="204140" y="108750"/>
                  </a:lnTo>
                  <a:lnTo>
                    <a:pt x="158204" y="102661"/>
                  </a:lnTo>
                  <a:lnTo>
                    <a:pt x="115821" y="84933"/>
                  </a:lnTo>
                  <a:lnTo>
                    <a:pt x="79024" y="56373"/>
                  </a:lnTo>
                  <a:lnTo>
                    <a:pt x="49851" y="17790"/>
                  </a:lnTo>
                  <a:lnTo>
                    <a:pt x="44711" y="9846"/>
                  </a:lnTo>
                  <a:lnTo>
                    <a:pt x="38764" y="4304"/>
                  </a:lnTo>
                  <a:lnTo>
                    <a:pt x="32207" y="1058"/>
                  </a:lnTo>
                  <a:lnTo>
                    <a:pt x="25234" y="0"/>
                  </a:lnTo>
                  <a:close/>
                </a:path>
                <a:path w="405765" h="155575">
                  <a:moveTo>
                    <a:pt x="336684" y="114844"/>
                  </a:moveTo>
                  <a:lnTo>
                    <a:pt x="234652" y="114844"/>
                  </a:lnTo>
                  <a:lnTo>
                    <a:pt x="250924" y="116738"/>
                  </a:lnTo>
                  <a:lnTo>
                    <a:pt x="266192" y="122131"/>
                  </a:lnTo>
                  <a:lnTo>
                    <a:pt x="279726" y="130592"/>
                  </a:lnTo>
                  <a:lnTo>
                    <a:pt x="290797" y="141692"/>
                  </a:lnTo>
                  <a:lnTo>
                    <a:pt x="323493" y="124564"/>
                  </a:lnTo>
                  <a:lnTo>
                    <a:pt x="336684" y="114844"/>
                  </a:lnTo>
                  <a:close/>
                </a:path>
                <a:path w="405765" h="155575">
                  <a:moveTo>
                    <a:pt x="380124" y="6345"/>
                  </a:moveTo>
                  <a:lnTo>
                    <a:pt x="371339" y="6345"/>
                  </a:lnTo>
                  <a:lnTo>
                    <a:pt x="362941" y="11025"/>
                  </a:lnTo>
                  <a:lnTo>
                    <a:pt x="358491" y="18229"/>
                  </a:lnTo>
                  <a:lnTo>
                    <a:pt x="330847" y="55308"/>
                  </a:lnTo>
                  <a:lnTo>
                    <a:pt x="294261" y="83877"/>
                  </a:lnTo>
                  <a:lnTo>
                    <a:pt x="251203" y="102251"/>
                  </a:lnTo>
                  <a:lnTo>
                    <a:pt x="204140" y="108750"/>
                  </a:lnTo>
                  <a:lnTo>
                    <a:pt x="344953" y="108750"/>
                  </a:lnTo>
                  <a:lnTo>
                    <a:pt x="353040" y="102791"/>
                  </a:lnTo>
                  <a:lnTo>
                    <a:pt x="378658" y="76657"/>
                  </a:lnTo>
                  <a:lnTo>
                    <a:pt x="399568" y="46448"/>
                  </a:lnTo>
                  <a:lnTo>
                    <a:pt x="403160" y="42113"/>
                  </a:lnTo>
                  <a:lnTo>
                    <a:pt x="405149" y="36532"/>
                  </a:lnTo>
                  <a:lnTo>
                    <a:pt x="405149" y="31025"/>
                  </a:lnTo>
                  <a:lnTo>
                    <a:pt x="403190" y="21452"/>
                  </a:lnTo>
                  <a:lnTo>
                    <a:pt x="397839" y="13604"/>
                  </a:lnTo>
                  <a:lnTo>
                    <a:pt x="389887" y="8296"/>
                  </a:lnTo>
                  <a:lnTo>
                    <a:pt x="380124" y="6345"/>
                  </a:lnTo>
                  <a:close/>
                </a:path>
              </a:pathLst>
            </a:custGeom>
            <a:solidFill>
              <a:srgbClr val="FFFFFF"/>
            </a:solidFill>
          </p:spPr>
          <p:txBody>
            <a:bodyPr wrap="square" lIns="0" tIns="0" rIns="0" bIns="0" rtlCol="0"/>
            <a:lstStyle/>
            <a:p>
              <a:endParaRPr dirty="0"/>
            </a:p>
          </p:txBody>
        </p:sp>
        <p:sp>
          <p:nvSpPr>
            <p:cNvPr id="64" name="object 30">
              <a:extLst>
                <a:ext uri="{FF2B5EF4-FFF2-40B4-BE49-F238E27FC236}">
                  <a16:creationId xmlns:a16="http://schemas.microsoft.com/office/drawing/2014/main" xmlns="" id="{642CB648-77A1-4275-9A3E-716E3DCCB852}"/>
                </a:ext>
              </a:extLst>
            </p:cNvPr>
            <p:cNvSpPr/>
            <p:nvPr/>
          </p:nvSpPr>
          <p:spPr>
            <a:xfrm>
              <a:off x="16278322" y="792962"/>
              <a:ext cx="111158" cy="108499"/>
            </a:xfrm>
            <a:prstGeom prst="rect">
              <a:avLst/>
            </a:prstGeom>
            <a:blipFill>
              <a:blip r:embed="rId4" cstate="print"/>
              <a:stretch>
                <a:fillRect/>
              </a:stretch>
            </a:blipFill>
          </p:spPr>
          <p:txBody>
            <a:bodyPr wrap="square" lIns="0" tIns="0" rIns="0" bIns="0" rtlCol="0"/>
            <a:lstStyle/>
            <a:p>
              <a:endParaRPr dirty="0"/>
            </a:p>
          </p:txBody>
        </p:sp>
        <p:sp>
          <p:nvSpPr>
            <p:cNvPr id="65" name="object 31">
              <a:extLst>
                <a:ext uri="{FF2B5EF4-FFF2-40B4-BE49-F238E27FC236}">
                  <a16:creationId xmlns:a16="http://schemas.microsoft.com/office/drawing/2014/main" xmlns="" id="{9F29A005-17E9-4938-AE9B-8B711E132AE9}"/>
                </a:ext>
              </a:extLst>
            </p:cNvPr>
            <p:cNvSpPr/>
            <p:nvPr/>
          </p:nvSpPr>
          <p:spPr>
            <a:xfrm>
              <a:off x="16153058" y="703868"/>
              <a:ext cx="382905" cy="296545"/>
            </a:xfrm>
            <a:custGeom>
              <a:avLst/>
              <a:gdLst/>
              <a:ahLst/>
              <a:cxnLst/>
              <a:rect l="l" t="t" r="r" b="b"/>
              <a:pathLst>
                <a:path w="382905" h="296544">
                  <a:moveTo>
                    <a:pt x="363162" y="245753"/>
                  </a:moveTo>
                  <a:lnTo>
                    <a:pt x="145681" y="245753"/>
                  </a:lnTo>
                  <a:lnTo>
                    <a:pt x="168589" y="249511"/>
                  </a:lnTo>
                  <a:lnTo>
                    <a:pt x="188508" y="259961"/>
                  </a:lnTo>
                  <a:lnTo>
                    <a:pt x="204016" y="275867"/>
                  </a:lnTo>
                  <a:lnTo>
                    <a:pt x="213689" y="295993"/>
                  </a:lnTo>
                  <a:lnTo>
                    <a:pt x="217208" y="295385"/>
                  </a:lnTo>
                  <a:lnTo>
                    <a:pt x="223893" y="295385"/>
                  </a:lnTo>
                  <a:lnTo>
                    <a:pt x="264483" y="291538"/>
                  </a:lnTo>
                  <a:lnTo>
                    <a:pt x="304760" y="280097"/>
                  </a:lnTo>
                  <a:lnTo>
                    <a:pt x="341958" y="261790"/>
                  </a:lnTo>
                  <a:lnTo>
                    <a:pt x="363162" y="245753"/>
                  </a:lnTo>
                  <a:close/>
                </a:path>
                <a:path w="382905" h="296544">
                  <a:moveTo>
                    <a:pt x="223893" y="295385"/>
                  </a:moveTo>
                  <a:lnTo>
                    <a:pt x="217208" y="295385"/>
                  </a:lnTo>
                  <a:lnTo>
                    <a:pt x="220045" y="295490"/>
                  </a:lnTo>
                  <a:lnTo>
                    <a:pt x="222789" y="295490"/>
                  </a:lnTo>
                  <a:lnTo>
                    <a:pt x="223893" y="295385"/>
                  </a:lnTo>
                  <a:close/>
                </a:path>
                <a:path w="382905" h="296544">
                  <a:moveTo>
                    <a:pt x="31280" y="0"/>
                  </a:moveTo>
                  <a:lnTo>
                    <a:pt x="6172" y="30718"/>
                  </a:lnTo>
                  <a:lnTo>
                    <a:pt x="0" y="78156"/>
                  </a:lnTo>
                  <a:lnTo>
                    <a:pt x="6078" y="132404"/>
                  </a:lnTo>
                  <a:lnTo>
                    <a:pt x="25915" y="181892"/>
                  </a:lnTo>
                  <a:lnTo>
                    <a:pt x="57767" y="224947"/>
                  </a:lnTo>
                  <a:lnTo>
                    <a:pt x="99892" y="259900"/>
                  </a:lnTo>
                  <a:lnTo>
                    <a:pt x="110760" y="253957"/>
                  </a:lnTo>
                  <a:lnTo>
                    <a:pt x="122150" y="249509"/>
                  </a:lnTo>
                  <a:lnTo>
                    <a:pt x="133859" y="246720"/>
                  </a:lnTo>
                  <a:lnTo>
                    <a:pt x="145681" y="245753"/>
                  </a:lnTo>
                  <a:lnTo>
                    <a:pt x="363162" y="245753"/>
                  </a:lnTo>
                  <a:lnTo>
                    <a:pt x="366526" y="243209"/>
                  </a:lnTo>
                  <a:lnTo>
                    <a:pt x="222621" y="243209"/>
                  </a:lnTo>
                  <a:lnTo>
                    <a:pt x="177717" y="237291"/>
                  </a:lnTo>
                  <a:lnTo>
                    <a:pt x="137341" y="220603"/>
                  </a:lnTo>
                  <a:lnTo>
                    <a:pt x="103114" y="194746"/>
                  </a:lnTo>
                  <a:lnTo>
                    <a:pt x="76658" y="161319"/>
                  </a:lnTo>
                  <a:lnTo>
                    <a:pt x="59596" y="121923"/>
                  </a:lnTo>
                  <a:lnTo>
                    <a:pt x="53548" y="78156"/>
                  </a:lnTo>
                  <a:lnTo>
                    <a:pt x="53925" y="67826"/>
                  </a:lnTo>
                  <a:lnTo>
                    <a:pt x="55095" y="57127"/>
                  </a:lnTo>
                  <a:lnTo>
                    <a:pt x="57117" y="46250"/>
                  </a:lnTo>
                  <a:lnTo>
                    <a:pt x="60050" y="35383"/>
                  </a:lnTo>
                  <a:lnTo>
                    <a:pt x="62647" y="26912"/>
                  </a:lnTo>
                  <a:lnTo>
                    <a:pt x="61568" y="19006"/>
                  </a:lnTo>
                  <a:lnTo>
                    <a:pt x="58082" y="12483"/>
                  </a:lnTo>
                  <a:lnTo>
                    <a:pt x="50962" y="4908"/>
                  </a:lnTo>
                  <a:lnTo>
                    <a:pt x="41629" y="591"/>
                  </a:lnTo>
                  <a:lnTo>
                    <a:pt x="31280" y="0"/>
                  </a:lnTo>
                  <a:close/>
                </a:path>
                <a:path w="382905" h="296544">
                  <a:moveTo>
                    <a:pt x="355350" y="191745"/>
                  </a:moveTo>
                  <a:lnTo>
                    <a:pt x="349769" y="191745"/>
                  </a:lnTo>
                  <a:lnTo>
                    <a:pt x="344209" y="193357"/>
                  </a:lnTo>
                  <a:lnTo>
                    <a:pt x="338544" y="197943"/>
                  </a:lnTo>
                  <a:lnTo>
                    <a:pt x="312848" y="217257"/>
                  </a:lnTo>
                  <a:lnTo>
                    <a:pt x="284352" y="231457"/>
                  </a:lnTo>
                  <a:lnTo>
                    <a:pt x="253971" y="240216"/>
                  </a:lnTo>
                  <a:lnTo>
                    <a:pt x="222621" y="243209"/>
                  </a:lnTo>
                  <a:lnTo>
                    <a:pt x="366526" y="243209"/>
                  </a:lnTo>
                  <a:lnTo>
                    <a:pt x="374417" y="237241"/>
                  </a:lnTo>
                  <a:lnTo>
                    <a:pt x="379066" y="232759"/>
                  </a:lnTo>
                  <a:lnTo>
                    <a:pt x="382470" y="225503"/>
                  </a:lnTo>
                  <a:lnTo>
                    <a:pt x="382470" y="218121"/>
                  </a:lnTo>
                  <a:lnTo>
                    <a:pt x="380336" y="207811"/>
                  </a:lnTo>
                  <a:lnTo>
                    <a:pt x="374521" y="199432"/>
                  </a:lnTo>
                  <a:lnTo>
                    <a:pt x="365900" y="193803"/>
                  </a:lnTo>
                  <a:lnTo>
                    <a:pt x="355350" y="191745"/>
                  </a:lnTo>
                  <a:close/>
                </a:path>
              </a:pathLst>
            </a:custGeom>
            <a:solidFill>
              <a:srgbClr val="FFFFFF"/>
            </a:solidFill>
          </p:spPr>
          <p:txBody>
            <a:bodyPr wrap="square" lIns="0" tIns="0" rIns="0" bIns="0" rtlCol="0"/>
            <a:lstStyle/>
            <a:p>
              <a:endParaRPr dirty="0"/>
            </a:p>
          </p:txBody>
        </p:sp>
        <p:sp>
          <p:nvSpPr>
            <p:cNvPr id="66" name="object 32">
              <a:extLst>
                <a:ext uri="{FF2B5EF4-FFF2-40B4-BE49-F238E27FC236}">
                  <a16:creationId xmlns:a16="http://schemas.microsoft.com/office/drawing/2014/main" xmlns="" id="{D48DEA9C-DFBA-4F77-A1D4-60F5F8E93F2E}"/>
                </a:ext>
              </a:extLst>
            </p:cNvPr>
            <p:cNvSpPr/>
            <p:nvPr/>
          </p:nvSpPr>
          <p:spPr>
            <a:xfrm>
              <a:off x="16271589" y="1114379"/>
              <a:ext cx="111075" cy="108614"/>
            </a:xfrm>
            <a:prstGeom prst="rect">
              <a:avLst/>
            </a:prstGeom>
            <a:blipFill>
              <a:blip r:embed="rId5" cstate="print"/>
              <a:stretch>
                <a:fillRect/>
              </a:stretch>
            </a:blipFill>
          </p:spPr>
          <p:txBody>
            <a:bodyPr wrap="square" lIns="0" tIns="0" rIns="0" bIns="0" rtlCol="0"/>
            <a:lstStyle/>
            <a:p>
              <a:endParaRPr dirty="0"/>
            </a:p>
          </p:txBody>
        </p:sp>
        <p:sp>
          <p:nvSpPr>
            <p:cNvPr id="67" name="object 33">
              <a:extLst>
                <a:ext uri="{FF2B5EF4-FFF2-40B4-BE49-F238E27FC236}">
                  <a16:creationId xmlns:a16="http://schemas.microsoft.com/office/drawing/2014/main" xmlns="" id="{5706505B-729D-4A51-A553-D7A17DFD87AD}"/>
                </a:ext>
              </a:extLst>
            </p:cNvPr>
            <p:cNvSpPr/>
            <p:nvPr/>
          </p:nvSpPr>
          <p:spPr>
            <a:xfrm>
              <a:off x="16176973" y="1091822"/>
              <a:ext cx="325755" cy="220979"/>
            </a:xfrm>
            <a:custGeom>
              <a:avLst/>
              <a:gdLst/>
              <a:ahLst/>
              <a:cxnLst/>
              <a:rect l="l" t="t" r="r" b="b"/>
              <a:pathLst>
                <a:path w="325755" h="220980">
                  <a:moveTo>
                    <a:pt x="27140" y="153052"/>
                  </a:moveTo>
                  <a:lnTo>
                    <a:pt x="25329" y="153052"/>
                  </a:lnTo>
                  <a:lnTo>
                    <a:pt x="15491" y="154971"/>
                  </a:lnTo>
                  <a:lnTo>
                    <a:pt x="7438" y="160226"/>
                  </a:lnTo>
                  <a:lnTo>
                    <a:pt x="1997" y="168067"/>
                  </a:lnTo>
                  <a:lnTo>
                    <a:pt x="0" y="177743"/>
                  </a:lnTo>
                  <a:lnTo>
                    <a:pt x="1214" y="185134"/>
                  </a:lnTo>
                  <a:lnTo>
                    <a:pt x="40224" y="210318"/>
                  </a:lnTo>
                  <a:lnTo>
                    <a:pt x="84983" y="219773"/>
                  </a:lnTo>
                  <a:lnTo>
                    <a:pt x="107619" y="220977"/>
                  </a:lnTo>
                  <a:lnTo>
                    <a:pt x="154288" y="216003"/>
                  </a:lnTo>
                  <a:lnTo>
                    <a:pt x="197694" y="201773"/>
                  </a:lnTo>
                  <a:lnTo>
                    <a:pt x="236689" y="179327"/>
                  </a:lnTo>
                  <a:lnTo>
                    <a:pt x="247674" y="169596"/>
                  </a:lnTo>
                  <a:lnTo>
                    <a:pt x="107619" y="169596"/>
                  </a:lnTo>
                  <a:lnTo>
                    <a:pt x="89743" y="168559"/>
                  </a:lnTo>
                  <a:lnTo>
                    <a:pt x="71493" y="165534"/>
                  </a:lnTo>
                  <a:lnTo>
                    <a:pt x="53045" y="160647"/>
                  </a:lnTo>
                  <a:lnTo>
                    <a:pt x="34574" y="154026"/>
                  </a:lnTo>
                  <a:lnTo>
                    <a:pt x="29077" y="153115"/>
                  </a:lnTo>
                  <a:lnTo>
                    <a:pt x="27140" y="153052"/>
                  </a:lnTo>
                  <a:close/>
                </a:path>
                <a:path w="325755" h="220980">
                  <a:moveTo>
                    <a:pt x="300315" y="0"/>
                  </a:moveTo>
                  <a:lnTo>
                    <a:pt x="262768" y="69150"/>
                  </a:lnTo>
                  <a:lnTo>
                    <a:pt x="237474" y="109808"/>
                  </a:lnTo>
                  <a:lnTo>
                    <a:pt x="201531" y="141563"/>
                  </a:lnTo>
                  <a:lnTo>
                    <a:pt x="157420" y="162223"/>
                  </a:lnTo>
                  <a:lnTo>
                    <a:pt x="107619" y="169596"/>
                  </a:lnTo>
                  <a:lnTo>
                    <a:pt x="247674" y="169596"/>
                  </a:lnTo>
                  <a:lnTo>
                    <a:pt x="270126" y="149707"/>
                  </a:lnTo>
                  <a:lnTo>
                    <a:pt x="296857" y="113952"/>
                  </a:lnTo>
                  <a:lnTo>
                    <a:pt x="315735" y="73102"/>
                  </a:lnTo>
                  <a:lnTo>
                    <a:pt x="325613" y="28198"/>
                  </a:lnTo>
                  <a:lnTo>
                    <a:pt x="325372" y="26407"/>
                  </a:lnTo>
                  <a:lnTo>
                    <a:pt x="325372" y="24512"/>
                  </a:lnTo>
                  <a:lnTo>
                    <a:pt x="323396" y="14886"/>
                  </a:lnTo>
                  <a:lnTo>
                    <a:pt x="318015" y="7104"/>
                  </a:lnTo>
                  <a:lnTo>
                    <a:pt x="310048" y="1898"/>
                  </a:lnTo>
                  <a:lnTo>
                    <a:pt x="300315" y="0"/>
                  </a:lnTo>
                  <a:close/>
                </a:path>
              </a:pathLst>
            </a:custGeom>
            <a:solidFill>
              <a:srgbClr val="FFFFFF"/>
            </a:solidFill>
          </p:spPr>
          <p:txBody>
            <a:bodyPr wrap="square" lIns="0" tIns="0" rIns="0" bIns="0" rtlCol="0"/>
            <a:lstStyle/>
            <a:p>
              <a:endParaRPr dirty="0"/>
            </a:p>
          </p:txBody>
        </p:sp>
        <p:sp>
          <p:nvSpPr>
            <p:cNvPr id="68" name="object 34">
              <a:extLst>
                <a:ext uri="{FF2B5EF4-FFF2-40B4-BE49-F238E27FC236}">
                  <a16:creationId xmlns:a16="http://schemas.microsoft.com/office/drawing/2014/main" xmlns="" id="{88FBCD70-5C2E-4AD6-9E19-4C54A2E31302}"/>
                </a:ext>
              </a:extLst>
            </p:cNvPr>
            <p:cNvSpPr/>
            <p:nvPr/>
          </p:nvSpPr>
          <p:spPr>
            <a:xfrm>
              <a:off x="16909752" y="812006"/>
              <a:ext cx="304165" cy="321310"/>
            </a:xfrm>
            <a:custGeom>
              <a:avLst/>
              <a:gdLst/>
              <a:ahLst/>
              <a:cxnLst/>
              <a:rect l="l" t="t" r="r" b="b"/>
              <a:pathLst>
                <a:path w="304165" h="321309">
                  <a:moveTo>
                    <a:pt x="263573" y="52825"/>
                  </a:moveTo>
                  <a:lnTo>
                    <a:pt x="145534" y="52825"/>
                  </a:lnTo>
                  <a:lnTo>
                    <a:pt x="173025" y="55429"/>
                  </a:lnTo>
                  <a:lnTo>
                    <a:pt x="192657" y="63240"/>
                  </a:lnTo>
                  <a:lnTo>
                    <a:pt x="204435" y="76259"/>
                  </a:lnTo>
                  <a:lnTo>
                    <a:pt x="208360" y="94489"/>
                  </a:lnTo>
                  <a:lnTo>
                    <a:pt x="206661" y="105994"/>
                  </a:lnTo>
                  <a:lnTo>
                    <a:pt x="169324" y="129696"/>
                  </a:lnTo>
                  <a:lnTo>
                    <a:pt x="140797" y="133471"/>
                  </a:lnTo>
                  <a:lnTo>
                    <a:pt x="131317" y="134823"/>
                  </a:lnTo>
                  <a:lnTo>
                    <a:pt x="123523" y="136104"/>
                  </a:lnTo>
                  <a:lnTo>
                    <a:pt x="117399" y="137346"/>
                  </a:lnTo>
                  <a:lnTo>
                    <a:pt x="91708" y="141059"/>
                  </a:lnTo>
                  <a:lnTo>
                    <a:pt x="51802" y="151636"/>
                  </a:lnTo>
                  <a:lnTo>
                    <a:pt x="9418" y="188203"/>
                  </a:lnTo>
                  <a:lnTo>
                    <a:pt x="0" y="231783"/>
                  </a:lnTo>
                  <a:lnTo>
                    <a:pt x="1989" y="252023"/>
                  </a:lnTo>
                  <a:lnTo>
                    <a:pt x="31705" y="298661"/>
                  </a:lnTo>
                  <a:lnTo>
                    <a:pt x="83413" y="319552"/>
                  </a:lnTo>
                  <a:lnTo>
                    <a:pt x="104426" y="320943"/>
                  </a:lnTo>
                  <a:lnTo>
                    <a:pt x="136323" y="318635"/>
                  </a:lnTo>
                  <a:lnTo>
                    <a:pt x="164463" y="311707"/>
                  </a:lnTo>
                  <a:lnTo>
                    <a:pt x="188845" y="300154"/>
                  </a:lnTo>
                  <a:lnTo>
                    <a:pt x="209470" y="283970"/>
                  </a:lnTo>
                  <a:lnTo>
                    <a:pt x="303948" y="283970"/>
                  </a:lnTo>
                  <a:lnTo>
                    <a:pt x="303948" y="268148"/>
                  </a:lnTo>
                  <a:lnTo>
                    <a:pt x="129106" y="268148"/>
                  </a:lnTo>
                  <a:lnTo>
                    <a:pt x="118034" y="267633"/>
                  </a:lnTo>
                  <a:lnTo>
                    <a:pt x="79448" y="254046"/>
                  </a:lnTo>
                  <a:lnTo>
                    <a:pt x="66898" y="228830"/>
                  </a:lnTo>
                  <a:lnTo>
                    <a:pt x="70352" y="210066"/>
                  </a:lnTo>
                  <a:lnTo>
                    <a:pt x="80696" y="195412"/>
                  </a:lnTo>
                  <a:lnTo>
                    <a:pt x="97926" y="184853"/>
                  </a:lnTo>
                  <a:lnTo>
                    <a:pt x="122027" y="178392"/>
                  </a:lnTo>
                  <a:lnTo>
                    <a:pt x="149195" y="175133"/>
                  </a:lnTo>
                  <a:lnTo>
                    <a:pt x="171946" y="171205"/>
                  </a:lnTo>
                  <a:lnTo>
                    <a:pt x="190289" y="166620"/>
                  </a:lnTo>
                  <a:lnTo>
                    <a:pt x="204234" y="161387"/>
                  </a:lnTo>
                  <a:lnTo>
                    <a:pt x="271719" y="161387"/>
                  </a:lnTo>
                  <a:lnTo>
                    <a:pt x="271719" y="99316"/>
                  </a:lnTo>
                  <a:lnTo>
                    <a:pt x="271300" y="99316"/>
                  </a:lnTo>
                  <a:lnTo>
                    <a:pt x="271363" y="98907"/>
                  </a:lnTo>
                  <a:lnTo>
                    <a:pt x="271604" y="98436"/>
                  </a:lnTo>
                  <a:lnTo>
                    <a:pt x="271719" y="88594"/>
                  </a:lnTo>
                  <a:lnTo>
                    <a:pt x="269293" y="67380"/>
                  </a:lnTo>
                  <a:lnTo>
                    <a:pt x="263573" y="52825"/>
                  </a:lnTo>
                  <a:close/>
                </a:path>
                <a:path w="304165" h="321309">
                  <a:moveTo>
                    <a:pt x="303948" y="283970"/>
                  </a:moveTo>
                  <a:lnTo>
                    <a:pt x="209470" y="283970"/>
                  </a:lnTo>
                  <a:lnTo>
                    <a:pt x="215400" y="300154"/>
                  </a:lnTo>
                  <a:lnTo>
                    <a:pt x="226082" y="311707"/>
                  </a:lnTo>
                  <a:lnTo>
                    <a:pt x="241522" y="318635"/>
                  </a:lnTo>
                  <a:lnTo>
                    <a:pt x="261730" y="320943"/>
                  </a:lnTo>
                  <a:lnTo>
                    <a:pt x="272058" y="320464"/>
                  </a:lnTo>
                  <a:lnTo>
                    <a:pt x="282533" y="319028"/>
                  </a:lnTo>
                  <a:lnTo>
                    <a:pt x="293161" y="316636"/>
                  </a:lnTo>
                  <a:lnTo>
                    <a:pt x="303948" y="313288"/>
                  </a:lnTo>
                  <a:lnTo>
                    <a:pt x="303948" y="283970"/>
                  </a:lnTo>
                  <a:close/>
                </a:path>
                <a:path w="304165" h="321309">
                  <a:moveTo>
                    <a:pt x="271719" y="161387"/>
                  </a:moveTo>
                  <a:lnTo>
                    <a:pt x="204234" y="161387"/>
                  </a:lnTo>
                  <a:lnTo>
                    <a:pt x="204234" y="210071"/>
                  </a:lnTo>
                  <a:lnTo>
                    <a:pt x="202582" y="223687"/>
                  </a:lnTo>
                  <a:lnTo>
                    <a:pt x="177827" y="255238"/>
                  </a:lnTo>
                  <a:lnTo>
                    <a:pt x="129106" y="268148"/>
                  </a:lnTo>
                  <a:lnTo>
                    <a:pt x="281289" y="268148"/>
                  </a:lnTo>
                  <a:lnTo>
                    <a:pt x="276954" y="266368"/>
                  </a:lnTo>
                  <a:lnTo>
                    <a:pt x="274557" y="262882"/>
                  </a:lnTo>
                  <a:lnTo>
                    <a:pt x="272651" y="259342"/>
                  </a:lnTo>
                  <a:lnTo>
                    <a:pt x="271809" y="254046"/>
                  </a:lnTo>
                  <a:lnTo>
                    <a:pt x="271719" y="161387"/>
                  </a:lnTo>
                  <a:close/>
                </a:path>
                <a:path w="304165" h="321309">
                  <a:moveTo>
                    <a:pt x="303948" y="266955"/>
                  </a:moveTo>
                  <a:lnTo>
                    <a:pt x="299236" y="267771"/>
                  </a:lnTo>
                  <a:lnTo>
                    <a:pt x="296095" y="268148"/>
                  </a:lnTo>
                  <a:lnTo>
                    <a:pt x="303948" y="268148"/>
                  </a:lnTo>
                  <a:lnTo>
                    <a:pt x="303948" y="266955"/>
                  </a:lnTo>
                  <a:close/>
                </a:path>
                <a:path w="304165" h="321309">
                  <a:moveTo>
                    <a:pt x="149628" y="0"/>
                  </a:moveTo>
                  <a:lnTo>
                    <a:pt x="97411" y="5294"/>
                  </a:lnTo>
                  <a:lnTo>
                    <a:pt x="56919" y="21151"/>
                  </a:lnTo>
                  <a:lnTo>
                    <a:pt x="24384" y="54127"/>
                  </a:lnTo>
                  <a:lnTo>
                    <a:pt x="11214" y="101515"/>
                  </a:lnTo>
                  <a:lnTo>
                    <a:pt x="78049" y="101515"/>
                  </a:lnTo>
                  <a:lnTo>
                    <a:pt x="84035" y="80209"/>
                  </a:lnTo>
                  <a:lnTo>
                    <a:pt x="97279" y="64994"/>
                  </a:lnTo>
                  <a:lnTo>
                    <a:pt x="117780" y="55867"/>
                  </a:lnTo>
                  <a:lnTo>
                    <a:pt x="145534" y="52825"/>
                  </a:lnTo>
                  <a:lnTo>
                    <a:pt x="263573" y="52825"/>
                  </a:lnTo>
                  <a:lnTo>
                    <a:pt x="262020" y="48875"/>
                  </a:lnTo>
                  <a:lnTo>
                    <a:pt x="232956" y="19978"/>
                  </a:lnTo>
                  <a:lnTo>
                    <a:pt x="195682" y="4990"/>
                  </a:lnTo>
                  <a:lnTo>
                    <a:pt x="173757" y="1247"/>
                  </a:lnTo>
                  <a:lnTo>
                    <a:pt x="149628" y="0"/>
                  </a:lnTo>
                  <a:close/>
                </a:path>
                <a:path w="304165" h="321309">
                  <a:moveTo>
                    <a:pt x="271719" y="99002"/>
                  </a:moveTo>
                  <a:lnTo>
                    <a:pt x="271541" y="99075"/>
                  </a:lnTo>
                  <a:lnTo>
                    <a:pt x="271447" y="99253"/>
                  </a:lnTo>
                  <a:lnTo>
                    <a:pt x="271300" y="99316"/>
                  </a:lnTo>
                  <a:lnTo>
                    <a:pt x="271719" y="99316"/>
                  </a:lnTo>
                  <a:lnTo>
                    <a:pt x="271719" y="99002"/>
                  </a:lnTo>
                  <a:close/>
                </a:path>
              </a:pathLst>
            </a:custGeom>
            <a:solidFill>
              <a:srgbClr val="FFFFFF"/>
            </a:solidFill>
          </p:spPr>
          <p:txBody>
            <a:bodyPr wrap="square" lIns="0" tIns="0" rIns="0" bIns="0" rtlCol="0"/>
            <a:lstStyle/>
            <a:p>
              <a:endParaRPr dirty="0"/>
            </a:p>
          </p:txBody>
        </p:sp>
        <p:sp>
          <p:nvSpPr>
            <p:cNvPr id="69" name="object 35">
              <a:extLst>
                <a:ext uri="{FF2B5EF4-FFF2-40B4-BE49-F238E27FC236}">
                  <a16:creationId xmlns:a16="http://schemas.microsoft.com/office/drawing/2014/main" xmlns="" id="{2FF02815-5A8D-44DE-AFA5-541CD5AAF92F}"/>
                </a:ext>
              </a:extLst>
            </p:cNvPr>
            <p:cNvSpPr/>
            <p:nvPr/>
          </p:nvSpPr>
          <p:spPr>
            <a:xfrm>
              <a:off x="17231693" y="812584"/>
              <a:ext cx="440055" cy="311785"/>
            </a:xfrm>
            <a:custGeom>
              <a:avLst/>
              <a:gdLst/>
              <a:ahLst/>
              <a:cxnLst/>
              <a:rect l="l" t="t" r="r" b="b"/>
              <a:pathLst>
                <a:path w="440055" h="311784">
                  <a:moveTo>
                    <a:pt x="63411" y="8261"/>
                  </a:moveTo>
                  <a:lnTo>
                    <a:pt x="0" y="8261"/>
                  </a:lnTo>
                  <a:lnTo>
                    <a:pt x="0" y="311592"/>
                  </a:lnTo>
                  <a:lnTo>
                    <a:pt x="66929" y="311592"/>
                  </a:lnTo>
                  <a:lnTo>
                    <a:pt x="66929" y="131451"/>
                  </a:lnTo>
                  <a:lnTo>
                    <a:pt x="68179" y="114383"/>
                  </a:lnTo>
                  <a:lnTo>
                    <a:pt x="86855" y="73369"/>
                  </a:lnTo>
                  <a:lnTo>
                    <a:pt x="119960" y="54099"/>
                  </a:lnTo>
                  <a:lnTo>
                    <a:pt x="133210" y="52815"/>
                  </a:lnTo>
                  <a:lnTo>
                    <a:pt x="430921" y="52815"/>
                  </a:lnTo>
                  <a:lnTo>
                    <a:pt x="429524" y="50469"/>
                  </a:lnTo>
                  <a:lnTo>
                    <a:pt x="63411" y="50469"/>
                  </a:lnTo>
                  <a:lnTo>
                    <a:pt x="63411" y="8261"/>
                  </a:lnTo>
                  <a:close/>
                </a:path>
                <a:path w="440055" h="311784">
                  <a:moveTo>
                    <a:pt x="318032" y="52815"/>
                  </a:moveTo>
                  <a:lnTo>
                    <a:pt x="133210" y="52815"/>
                  </a:lnTo>
                  <a:lnTo>
                    <a:pt x="146814" y="53804"/>
                  </a:lnTo>
                  <a:lnTo>
                    <a:pt x="158273" y="56774"/>
                  </a:lnTo>
                  <a:lnTo>
                    <a:pt x="183638" y="88325"/>
                  </a:lnTo>
                  <a:lnTo>
                    <a:pt x="186570" y="311592"/>
                  </a:lnTo>
                  <a:lnTo>
                    <a:pt x="253479" y="311592"/>
                  </a:lnTo>
                  <a:lnTo>
                    <a:pt x="253479" y="133817"/>
                  </a:lnTo>
                  <a:lnTo>
                    <a:pt x="257509" y="98376"/>
                  </a:lnTo>
                  <a:lnTo>
                    <a:pt x="269605" y="73063"/>
                  </a:lnTo>
                  <a:lnTo>
                    <a:pt x="289777" y="57876"/>
                  </a:lnTo>
                  <a:lnTo>
                    <a:pt x="318032" y="52815"/>
                  </a:lnTo>
                  <a:close/>
                </a:path>
                <a:path w="440055" h="311784">
                  <a:moveTo>
                    <a:pt x="430921" y="52815"/>
                  </a:moveTo>
                  <a:lnTo>
                    <a:pt x="318032" y="52815"/>
                  </a:lnTo>
                  <a:lnTo>
                    <a:pt x="334381" y="54208"/>
                  </a:lnTo>
                  <a:lnTo>
                    <a:pt x="347653" y="58388"/>
                  </a:lnTo>
                  <a:lnTo>
                    <a:pt x="371098" y="97872"/>
                  </a:lnTo>
                  <a:lnTo>
                    <a:pt x="373130" y="311592"/>
                  </a:lnTo>
                  <a:lnTo>
                    <a:pt x="440018" y="311592"/>
                  </a:lnTo>
                  <a:lnTo>
                    <a:pt x="439919" y="101456"/>
                  </a:lnTo>
                  <a:lnTo>
                    <a:pt x="433681" y="57448"/>
                  </a:lnTo>
                  <a:lnTo>
                    <a:pt x="430921" y="52815"/>
                  </a:lnTo>
                  <a:close/>
                </a:path>
                <a:path w="440055" h="311784">
                  <a:moveTo>
                    <a:pt x="158382" y="0"/>
                  </a:moveTo>
                  <a:lnTo>
                    <a:pt x="130561" y="3151"/>
                  </a:lnTo>
                  <a:lnTo>
                    <a:pt x="105749" y="12610"/>
                  </a:lnTo>
                  <a:lnTo>
                    <a:pt x="83927" y="28381"/>
                  </a:lnTo>
                  <a:lnTo>
                    <a:pt x="65076" y="50469"/>
                  </a:lnTo>
                  <a:lnTo>
                    <a:pt x="243489" y="50469"/>
                  </a:lnTo>
                  <a:lnTo>
                    <a:pt x="230691" y="28381"/>
                  </a:lnTo>
                  <a:lnTo>
                    <a:pt x="212240" y="12610"/>
                  </a:lnTo>
                  <a:lnTo>
                    <a:pt x="188138" y="3151"/>
                  </a:lnTo>
                  <a:lnTo>
                    <a:pt x="158382" y="0"/>
                  </a:lnTo>
                  <a:close/>
                </a:path>
                <a:path w="440055" h="311784">
                  <a:moveTo>
                    <a:pt x="338523" y="0"/>
                  </a:moveTo>
                  <a:lnTo>
                    <a:pt x="310809" y="3151"/>
                  </a:lnTo>
                  <a:lnTo>
                    <a:pt x="285733" y="12610"/>
                  </a:lnTo>
                  <a:lnTo>
                    <a:pt x="263293" y="28381"/>
                  </a:lnTo>
                  <a:lnTo>
                    <a:pt x="243489" y="50469"/>
                  </a:lnTo>
                  <a:lnTo>
                    <a:pt x="429524" y="50469"/>
                  </a:lnTo>
                  <a:lnTo>
                    <a:pt x="414664" y="25526"/>
                  </a:lnTo>
                  <a:lnTo>
                    <a:pt x="382949" y="6380"/>
                  </a:lnTo>
                  <a:lnTo>
                    <a:pt x="338523" y="0"/>
                  </a:lnTo>
                  <a:close/>
                </a:path>
              </a:pathLst>
            </a:custGeom>
            <a:solidFill>
              <a:srgbClr val="FFFFFF"/>
            </a:solidFill>
          </p:spPr>
          <p:txBody>
            <a:bodyPr wrap="square" lIns="0" tIns="0" rIns="0" bIns="0" rtlCol="0"/>
            <a:lstStyle/>
            <a:p>
              <a:endParaRPr dirty="0"/>
            </a:p>
          </p:txBody>
        </p:sp>
        <p:sp>
          <p:nvSpPr>
            <p:cNvPr id="70" name="object 36">
              <a:extLst>
                <a:ext uri="{FF2B5EF4-FFF2-40B4-BE49-F238E27FC236}">
                  <a16:creationId xmlns:a16="http://schemas.microsoft.com/office/drawing/2014/main" xmlns="" id="{724375F2-0476-4432-AD1F-5FBF307FA242}"/>
                </a:ext>
              </a:extLst>
            </p:cNvPr>
            <p:cNvSpPr/>
            <p:nvPr/>
          </p:nvSpPr>
          <p:spPr>
            <a:xfrm>
              <a:off x="17744051" y="820846"/>
              <a:ext cx="0" cy="303530"/>
            </a:xfrm>
            <a:custGeom>
              <a:avLst/>
              <a:gdLst/>
              <a:ahLst/>
              <a:cxnLst/>
              <a:rect l="l" t="t" r="r" b="b"/>
              <a:pathLst>
                <a:path h="303530">
                  <a:moveTo>
                    <a:pt x="0" y="0"/>
                  </a:moveTo>
                  <a:lnTo>
                    <a:pt x="0" y="303331"/>
                  </a:lnTo>
                </a:path>
              </a:pathLst>
            </a:custGeom>
            <a:ln w="66835">
              <a:solidFill>
                <a:srgbClr val="FFFFFF"/>
              </a:solidFill>
            </a:ln>
          </p:spPr>
          <p:txBody>
            <a:bodyPr wrap="square" lIns="0" tIns="0" rIns="0" bIns="0" rtlCol="0"/>
            <a:lstStyle/>
            <a:p>
              <a:endParaRPr dirty="0"/>
            </a:p>
          </p:txBody>
        </p:sp>
        <p:sp>
          <p:nvSpPr>
            <p:cNvPr id="71" name="object 37">
              <a:extLst>
                <a:ext uri="{FF2B5EF4-FFF2-40B4-BE49-F238E27FC236}">
                  <a16:creationId xmlns:a16="http://schemas.microsoft.com/office/drawing/2014/main" xmlns="" id="{CAC262EE-777F-4C22-B1A5-5A7101B93D03}"/>
                </a:ext>
              </a:extLst>
            </p:cNvPr>
            <p:cNvSpPr/>
            <p:nvPr/>
          </p:nvSpPr>
          <p:spPr>
            <a:xfrm>
              <a:off x="17710633" y="705258"/>
              <a:ext cx="67310" cy="63500"/>
            </a:xfrm>
            <a:custGeom>
              <a:avLst/>
              <a:gdLst/>
              <a:ahLst/>
              <a:cxnLst/>
              <a:rect l="l" t="t" r="r" b="b"/>
              <a:pathLst>
                <a:path w="67309" h="63500">
                  <a:moveTo>
                    <a:pt x="66835" y="0"/>
                  </a:moveTo>
                  <a:lnTo>
                    <a:pt x="0" y="0"/>
                  </a:lnTo>
                  <a:lnTo>
                    <a:pt x="0" y="63359"/>
                  </a:lnTo>
                  <a:lnTo>
                    <a:pt x="66835" y="63359"/>
                  </a:lnTo>
                  <a:lnTo>
                    <a:pt x="66835" y="0"/>
                  </a:lnTo>
                  <a:close/>
                </a:path>
              </a:pathLst>
            </a:custGeom>
            <a:solidFill>
              <a:srgbClr val="FFFFFF"/>
            </a:solidFill>
          </p:spPr>
          <p:txBody>
            <a:bodyPr wrap="square" lIns="0" tIns="0" rIns="0" bIns="0" rtlCol="0"/>
            <a:lstStyle/>
            <a:p>
              <a:endParaRPr dirty="0"/>
            </a:p>
          </p:txBody>
        </p:sp>
        <p:sp>
          <p:nvSpPr>
            <p:cNvPr id="72" name="object 38">
              <a:extLst>
                <a:ext uri="{FF2B5EF4-FFF2-40B4-BE49-F238E27FC236}">
                  <a16:creationId xmlns:a16="http://schemas.microsoft.com/office/drawing/2014/main" xmlns="" id="{C789E646-BD5C-48BC-AFF7-6D8099FB44EC}"/>
                </a:ext>
              </a:extLst>
            </p:cNvPr>
            <p:cNvSpPr/>
            <p:nvPr/>
          </p:nvSpPr>
          <p:spPr>
            <a:xfrm>
              <a:off x="17802525" y="812584"/>
              <a:ext cx="270510" cy="320040"/>
            </a:xfrm>
            <a:custGeom>
              <a:avLst/>
              <a:gdLst/>
              <a:ahLst/>
              <a:cxnLst/>
              <a:rect l="l" t="t" r="r" b="b"/>
              <a:pathLst>
                <a:path w="270509" h="320040">
                  <a:moveTo>
                    <a:pt x="66898" y="214213"/>
                  </a:moveTo>
                  <a:lnTo>
                    <a:pt x="0" y="214213"/>
                  </a:lnTo>
                  <a:lnTo>
                    <a:pt x="2898" y="238545"/>
                  </a:lnTo>
                  <a:lnTo>
                    <a:pt x="22556" y="278429"/>
                  </a:lnTo>
                  <a:lnTo>
                    <a:pt x="58464" y="305287"/>
                  </a:lnTo>
                  <a:lnTo>
                    <a:pt x="106000" y="318198"/>
                  </a:lnTo>
                  <a:lnTo>
                    <a:pt x="134404" y="319812"/>
                  </a:lnTo>
                  <a:lnTo>
                    <a:pt x="160583" y="318417"/>
                  </a:lnTo>
                  <a:lnTo>
                    <a:pt x="206353" y="307249"/>
                  </a:lnTo>
                  <a:lnTo>
                    <a:pt x="245160" y="282815"/>
                  </a:lnTo>
                  <a:lnTo>
                    <a:pt x="257537" y="266965"/>
                  </a:lnTo>
                  <a:lnTo>
                    <a:pt x="135577" y="266965"/>
                  </a:lnTo>
                  <a:lnTo>
                    <a:pt x="107497" y="263670"/>
                  </a:lnTo>
                  <a:lnTo>
                    <a:pt x="86701" y="253782"/>
                  </a:lnTo>
                  <a:lnTo>
                    <a:pt x="73173" y="237298"/>
                  </a:lnTo>
                  <a:lnTo>
                    <a:pt x="66898" y="214213"/>
                  </a:lnTo>
                  <a:close/>
                </a:path>
                <a:path w="270509" h="320040">
                  <a:moveTo>
                    <a:pt x="133210" y="0"/>
                  </a:moveTo>
                  <a:lnTo>
                    <a:pt x="87291" y="4697"/>
                  </a:lnTo>
                  <a:lnTo>
                    <a:pt x="49296" y="18795"/>
                  </a:lnTo>
                  <a:lnTo>
                    <a:pt x="17144" y="47261"/>
                  </a:lnTo>
                  <a:lnTo>
                    <a:pt x="6439" y="86887"/>
                  </a:lnTo>
                  <a:lnTo>
                    <a:pt x="8349" y="106492"/>
                  </a:lnTo>
                  <a:lnTo>
                    <a:pt x="36983" y="150791"/>
                  </a:lnTo>
                  <a:lnTo>
                    <a:pt x="82539" y="171273"/>
                  </a:lnTo>
                  <a:lnTo>
                    <a:pt x="151234" y="187800"/>
                  </a:lnTo>
                  <a:lnTo>
                    <a:pt x="164684" y="191175"/>
                  </a:lnTo>
                  <a:lnTo>
                    <a:pt x="200610" y="216372"/>
                  </a:lnTo>
                  <a:lnTo>
                    <a:pt x="203030" y="227082"/>
                  </a:lnTo>
                  <a:lnTo>
                    <a:pt x="199452" y="244542"/>
                  </a:lnTo>
                  <a:lnTo>
                    <a:pt x="187012" y="257005"/>
                  </a:lnTo>
                  <a:lnTo>
                    <a:pt x="165718" y="264476"/>
                  </a:lnTo>
                  <a:lnTo>
                    <a:pt x="135577" y="266965"/>
                  </a:lnTo>
                  <a:lnTo>
                    <a:pt x="257537" y="266965"/>
                  </a:lnTo>
                  <a:lnTo>
                    <a:pt x="258900" y="265219"/>
                  </a:lnTo>
                  <a:lnTo>
                    <a:pt x="267147" y="244682"/>
                  </a:lnTo>
                  <a:lnTo>
                    <a:pt x="269897" y="221207"/>
                  </a:lnTo>
                  <a:lnTo>
                    <a:pt x="267988" y="202117"/>
                  </a:lnTo>
                  <a:lnTo>
                    <a:pt x="239395" y="158466"/>
                  </a:lnTo>
                  <a:lnTo>
                    <a:pt x="193285" y="138211"/>
                  </a:lnTo>
                  <a:lnTo>
                    <a:pt x="145927" y="127024"/>
                  </a:lnTo>
                  <a:lnTo>
                    <a:pt x="126027" y="122497"/>
                  </a:lnTo>
                  <a:lnTo>
                    <a:pt x="81107" y="102983"/>
                  </a:lnTo>
                  <a:lnTo>
                    <a:pt x="73338" y="83934"/>
                  </a:lnTo>
                  <a:lnTo>
                    <a:pt x="76790" y="70329"/>
                  </a:lnTo>
                  <a:lnTo>
                    <a:pt x="87142" y="60610"/>
                  </a:lnTo>
                  <a:lnTo>
                    <a:pt x="104388" y="54779"/>
                  </a:lnTo>
                  <a:lnTo>
                    <a:pt x="128519" y="52836"/>
                  </a:lnTo>
                  <a:lnTo>
                    <a:pt x="247309" y="52836"/>
                  </a:lnTo>
                  <a:lnTo>
                    <a:pt x="246597" y="51236"/>
                  </a:lnTo>
                  <a:lnTo>
                    <a:pt x="217082" y="21161"/>
                  </a:lnTo>
                  <a:lnTo>
                    <a:pt x="179701" y="5287"/>
                  </a:lnTo>
                  <a:lnTo>
                    <a:pt x="157597" y="1321"/>
                  </a:lnTo>
                  <a:lnTo>
                    <a:pt x="133210" y="0"/>
                  </a:lnTo>
                  <a:close/>
                </a:path>
                <a:path w="270509" h="320040">
                  <a:moveTo>
                    <a:pt x="247309" y="52836"/>
                  </a:moveTo>
                  <a:lnTo>
                    <a:pt x="128519" y="52836"/>
                  </a:lnTo>
                  <a:lnTo>
                    <a:pt x="152368" y="55366"/>
                  </a:lnTo>
                  <a:lnTo>
                    <a:pt x="170589" y="62954"/>
                  </a:lnTo>
                  <a:lnTo>
                    <a:pt x="183174" y="75598"/>
                  </a:lnTo>
                  <a:lnTo>
                    <a:pt x="190119" y="93295"/>
                  </a:lnTo>
                  <a:lnTo>
                    <a:pt x="259950" y="93295"/>
                  </a:lnTo>
                  <a:lnTo>
                    <a:pt x="255301" y="70777"/>
                  </a:lnTo>
                  <a:lnTo>
                    <a:pt x="247309" y="52836"/>
                  </a:lnTo>
                  <a:close/>
                </a:path>
              </a:pathLst>
            </a:custGeom>
            <a:solidFill>
              <a:srgbClr val="FFFFFF"/>
            </a:solidFill>
          </p:spPr>
          <p:txBody>
            <a:bodyPr wrap="square" lIns="0" tIns="0" rIns="0" bIns="0" rtlCol="0"/>
            <a:lstStyle/>
            <a:p>
              <a:endParaRPr dirty="0"/>
            </a:p>
          </p:txBody>
        </p:sp>
        <p:sp>
          <p:nvSpPr>
            <p:cNvPr id="73" name="object 39">
              <a:extLst>
                <a:ext uri="{FF2B5EF4-FFF2-40B4-BE49-F238E27FC236}">
                  <a16:creationId xmlns:a16="http://schemas.microsoft.com/office/drawing/2014/main" xmlns="" id="{CEA53419-C245-4F5D-BC1B-AA4CE13834D1}"/>
                </a:ext>
              </a:extLst>
            </p:cNvPr>
            <p:cNvSpPr/>
            <p:nvPr/>
          </p:nvSpPr>
          <p:spPr>
            <a:xfrm>
              <a:off x="18093277" y="812006"/>
              <a:ext cx="304165" cy="321310"/>
            </a:xfrm>
            <a:custGeom>
              <a:avLst/>
              <a:gdLst/>
              <a:ahLst/>
              <a:cxnLst/>
              <a:rect l="l" t="t" r="r" b="b"/>
              <a:pathLst>
                <a:path w="304165" h="321309">
                  <a:moveTo>
                    <a:pt x="263545" y="52825"/>
                  </a:moveTo>
                  <a:lnTo>
                    <a:pt x="145524" y="52825"/>
                  </a:lnTo>
                  <a:lnTo>
                    <a:pt x="172994" y="55429"/>
                  </a:lnTo>
                  <a:lnTo>
                    <a:pt x="192632" y="63240"/>
                  </a:lnTo>
                  <a:lnTo>
                    <a:pt x="204426" y="76259"/>
                  </a:lnTo>
                  <a:lnTo>
                    <a:pt x="208360" y="94489"/>
                  </a:lnTo>
                  <a:lnTo>
                    <a:pt x="206661" y="105994"/>
                  </a:lnTo>
                  <a:lnTo>
                    <a:pt x="169308" y="129696"/>
                  </a:lnTo>
                  <a:lnTo>
                    <a:pt x="140770" y="133471"/>
                  </a:lnTo>
                  <a:lnTo>
                    <a:pt x="131286" y="134823"/>
                  </a:lnTo>
                  <a:lnTo>
                    <a:pt x="123494" y="136104"/>
                  </a:lnTo>
                  <a:lnTo>
                    <a:pt x="117399" y="137346"/>
                  </a:lnTo>
                  <a:lnTo>
                    <a:pt x="91710" y="141059"/>
                  </a:lnTo>
                  <a:lnTo>
                    <a:pt x="51798" y="151636"/>
                  </a:lnTo>
                  <a:lnTo>
                    <a:pt x="9391" y="188203"/>
                  </a:lnTo>
                  <a:lnTo>
                    <a:pt x="0" y="231783"/>
                  </a:lnTo>
                  <a:lnTo>
                    <a:pt x="1980" y="252023"/>
                  </a:lnTo>
                  <a:lnTo>
                    <a:pt x="31674" y="298661"/>
                  </a:lnTo>
                  <a:lnTo>
                    <a:pt x="83403" y="319552"/>
                  </a:lnTo>
                  <a:lnTo>
                    <a:pt x="104457" y="320943"/>
                  </a:lnTo>
                  <a:lnTo>
                    <a:pt x="136331" y="318635"/>
                  </a:lnTo>
                  <a:lnTo>
                    <a:pt x="164463" y="311707"/>
                  </a:lnTo>
                  <a:lnTo>
                    <a:pt x="188853" y="300154"/>
                  </a:lnTo>
                  <a:lnTo>
                    <a:pt x="209501" y="283970"/>
                  </a:lnTo>
                  <a:lnTo>
                    <a:pt x="303948" y="283970"/>
                  </a:lnTo>
                  <a:lnTo>
                    <a:pt x="303948" y="268148"/>
                  </a:lnTo>
                  <a:lnTo>
                    <a:pt x="129106" y="268148"/>
                  </a:lnTo>
                  <a:lnTo>
                    <a:pt x="118032" y="267633"/>
                  </a:lnTo>
                  <a:lnTo>
                    <a:pt x="79435" y="254046"/>
                  </a:lnTo>
                  <a:lnTo>
                    <a:pt x="66898" y="228830"/>
                  </a:lnTo>
                  <a:lnTo>
                    <a:pt x="70349" y="210066"/>
                  </a:lnTo>
                  <a:lnTo>
                    <a:pt x="80695" y="195412"/>
                  </a:lnTo>
                  <a:lnTo>
                    <a:pt x="97948" y="184853"/>
                  </a:lnTo>
                  <a:lnTo>
                    <a:pt x="122111" y="178392"/>
                  </a:lnTo>
                  <a:lnTo>
                    <a:pt x="149185" y="175133"/>
                  </a:lnTo>
                  <a:lnTo>
                    <a:pt x="171901" y="171205"/>
                  </a:lnTo>
                  <a:lnTo>
                    <a:pt x="190238" y="166620"/>
                  </a:lnTo>
                  <a:lnTo>
                    <a:pt x="204171" y="161387"/>
                  </a:lnTo>
                  <a:lnTo>
                    <a:pt x="271677" y="161387"/>
                  </a:lnTo>
                  <a:lnTo>
                    <a:pt x="271677" y="88594"/>
                  </a:lnTo>
                  <a:lnTo>
                    <a:pt x="269257" y="67380"/>
                  </a:lnTo>
                  <a:lnTo>
                    <a:pt x="263545" y="52825"/>
                  </a:lnTo>
                  <a:close/>
                </a:path>
                <a:path w="304165" h="321309">
                  <a:moveTo>
                    <a:pt x="303948" y="283970"/>
                  </a:moveTo>
                  <a:lnTo>
                    <a:pt x="209501" y="283970"/>
                  </a:lnTo>
                  <a:lnTo>
                    <a:pt x="215381" y="300154"/>
                  </a:lnTo>
                  <a:lnTo>
                    <a:pt x="226042" y="311707"/>
                  </a:lnTo>
                  <a:lnTo>
                    <a:pt x="241474" y="318635"/>
                  </a:lnTo>
                  <a:lnTo>
                    <a:pt x="261667" y="320943"/>
                  </a:lnTo>
                  <a:lnTo>
                    <a:pt x="272025" y="320464"/>
                  </a:lnTo>
                  <a:lnTo>
                    <a:pt x="282533" y="319028"/>
                  </a:lnTo>
                  <a:lnTo>
                    <a:pt x="293178" y="316636"/>
                  </a:lnTo>
                  <a:lnTo>
                    <a:pt x="303948" y="313288"/>
                  </a:lnTo>
                  <a:lnTo>
                    <a:pt x="303948" y="283970"/>
                  </a:lnTo>
                  <a:close/>
                </a:path>
                <a:path w="304165" h="321309">
                  <a:moveTo>
                    <a:pt x="271677" y="161387"/>
                  </a:moveTo>
                  <a:lnTo>
                    <a:pt x="204171" y="161387"/>
                  </a:lnTo>
                  <a:lnTo>
                    <a:pt x="204171" y="210071"/>
                  </a:lnTo>
                  <a:lnTo>
                    <a:pt x="202524" y="223687"/>
                  </a:lnTo>
                  <a:lnTo>
                    <a:pt x="177795" y="255238"/>
                  </a:lnTo>
                  <a:lnTo>
                    <a:pt x="129106" y="268148"/>
                  </a:lnTo>
                  <a:lnTo>
                    <a:pt x="281258" y="268148"/>
                  </a:lnTo>
                  <a:lnTo>
                    <a:pt x="276986" y="266368"/>
                  </a:lnTo>
                  <a:lnTo>
                    <a:pt x="274609" y="262882"/>
                  </a:lnTo>
                  <a:lnTo>
                    <a:pt x="272651" y="259342"/>
                  </a:lnTo>
                  <a:lnTo>
                    <a:pt x="271771" y="254046"/>
                  </a:lnTo>
                  <a:lnTo>
                    <a:pt x="271677" y="161387"/>
                  </a:lnTo>
                  <a:close/>
                </a:path>
                <a:path w="304165" h="321309">
                  <a:moveTo>
                    <a:pt x="303948" y="266955"/>
                  </a:moveTo>
                  <a:lnTo>
                    <a:pt x="299257" y="267771"/>
                  </a:lnTo>
                  <a:lnTo>
                    <a:pt x="296127" y="268148"/>
                  </a:lnTo>
                  <a:lnTo>
                    <a:pt x="303948" y="268148"/>
                  </a:lnTo>
                  <a:lnTo>
                    <a:pt x="303948" y="266955"/>
                  </a:lnTo>
                  <a:close/>
                </a:path>
                <a:path w="304165" h="321309">
                  <a:moveTo>
                    <a:pt x="149660" y="0"/>
                  </a:moveTo>
                  <a:lnTo>
                    <a:pt x="97457" y="5294"/>
                  </a:lnTo>
                  <a:lnTo>
                    <a:pt x="57003" y="21151"/>
                  </a:lnTo>
                  <a:lnTo>
                    <a:pt x="24312" y="54127"/>
                  </a:lnTo>
                  <a:lnTo>
                    <a:pt x="11120" y="101515"/>
                  </a:lnTo>
                  <a:lnTo>
                    <a:pt x="78049" y="101515"/>
                  </a:lnTo>
                  <a:lnTo>
                    <a:pt x="84026" y="80209"/>
                  </a:lnTo>
                  <a:lnTo>
                    <a:pt x="97262" y="64994"/>
                  </a:lnTo>
                  <a:lnTo>
                    <a:pt x="117760" y="55867"/>
                  </a:lnTo>
                  <a:lnTo>
                    <a:pt x="145524" y="52825"/>
                  </a:lnTo>
                  <a:lnTo>
                    <a:pt x="263545" y="52825"/>
                  </a:lnTo>
                  <a:lnTo>
                    <a:pt x="261995" y="48875"/>
                  </a:lnTo>
                  <a:lnTo>
                    <a:pt x="232956" y="19978"/>
                  </a:lnTo>
                  <a:lnTo>
                    <a:pt x="195686" y="4990"/>
                  </a:lnTo>
                  <a:lnTo>
                    <a:pt x="173761" y="1247"/>
                  </a:lnTo>
                  <a:lnTo>
                    <a:pt x="149660" y="0"/>
                  </a:lnTo>
                  <a:close/>
                </a:path>
              </a:pathLst>
            </a:custGeom>
            <a:solidFill>
              <a:srgbClr val="FFFFFF"/>
            </a:solidFill>
          </p:spPr>
          <p:txBody>
            <a:bodyPr wrap="square" lIns="0" tIns="0" rIns="0" bIns="0" rtlCol="0"/>
            <a:lstStyle/>
            <a:p>
              <a:endParaRPr dirty="0"/>
            </a:p>
          </p:txBody>
        </p:sp>
        <p:sp>
          <p:nvSpPr>
            <p:cNvPr id="74" name="object 40">
              <a:extLst>
                <a:ext uri="{FF2B5EF4-FFF2-40B4-BE49-F238E27FC236}">
                  <a16:creationId xmlns:a16="http://schemas.microsoft.com/office/drawing/2014/main" xmlns="" id="{A2B44E45-3343-480C-8B09-9F4BC5A38D7A}"/>
                </a:ext>
              </a:extLst>
            </p:cNvPr>
            <p:cNvSpPr/>
            <p:nvPr/>
          </p:nvSpPr>
          <p:spPr>
            <a:xfrm>
              <a:off x="18415209" y="812584"/>
              <a:ext cx="266700" cy="311785"/>
            </a:xfrm>
            <a:custGeom>
              <a:avLst/>
              <a:gdLst/>
              <a:ahLst/>
              <a:cxnLst/>
              <a:rect l="l" t="t" r="r" b="b"/>
              <a:pathLst>
                <a:path w="266700" h="311784">
                  <a:moveTo>
                    <a:pt x="63380" y="8261"/>
                  </a:moveTo>
                  <a:lnTo>
                    <a:pt x="0" y="8261"/>
                  </a:lnTo>
                  <a:lnTo>
                    <a:pt x="0" y="311592"/>
                  </a:lnTo>
                  <a:lnTo>
                    <a:pt x="66867" y="311592"/>
                  </a:lnTo>
                  <a:lnTo>
                    <a:pt x="66867" y="132655"/>
                  </a:lnTo>
                  <a:lnTo>
                    <a:pt x="68114" y="116326"/>
                  </a:lnTo>
                  <a:lnTo>
                    <a:pt x="86866" y="75704"/>
                  </a:lnTo>
                  <a:lnTo>
                    <a:pt x="124566" y="54246"/>
                  </a:lnTo>
                  <a:lnTo>
                    <a:pt x="127389" y="53987"/>
                  </a:lnTo>
                  <a:lnTo>
                    <a:pt x="64532" y="53987"/>
                  </a:lnTo>
                  <a:lnTo>
                    <a:pt x="63380" y="52815"/>
                  </a:lnTo>
                  <a:lnTo>
                    <a:pt x="63380" y="8261"/>
                  </a:lnTo>
                  <a:close/>
                </a:path>
                <a:path w="266700" h="311784">
                  <a:moveTo>
                    <a:pt x="256242" y="52815"/>
                  </a:moveTo>
                  <a:lnTo>
                    <a:pt x="140205" y="52815"/>
                  </a:lnTo>
                  <a:lnTo>
                    <a:pt x="165268" y="57069"/>
                  </a:lnTo>
                  <a:lnTo>
                    <a:pt x="183497" y="69832"/>
                  </a:lnTo>
                  <a:lnTo>
                    <a:pt x="194901" y="91105"/>
                  </a:lnTo>
                  <a:lnTo>
                    <a:pt x="199491" y="120886"/>
                  </a:lnTo>
                  <a:lnTo>
                    <a:pt x="199491" y="311592"/>
                  </a:lnTo>
                  <a:lnTo>
                    <a:pt x="266410" y="311592"/>
                  </a:lnTo>
                  <a:lnTo>
                    <a:pt x="266410" y="103284"/>
                  </a:lnTo>
                  <a:lnTo>
                    <a:pt x="264607" y="79532"/>
                  </a:lnTo>
                  <a:lnTo>
                    <a:pt x="259201" y="58699"/>
                  </a:lnTo>
                  <a:lnTo>
                    <a:pt x="256242" y="52815"/>
                  </a:lnTo>
                  <a:close/>
                </a:path>
                <a:path w="266700" h="311784">
                  <a:moveTo>
                    <a:pt x="159031" y="0"/>
                  </a:moveTo>
                  <a:lnTo>
                    <a:pt x="129998" y="3380"/>
                  </a:lnTo>
                  <a:lnTo>
                    <a:pt x="104564" y="13513"/>
                  </a:lnTo>
                  <a:lnTo>
                    <a:pt x="82740" y="30387"/>
                  </a:lnTo>
                  <a:lnTo>
                    <a:pt x="64532" y="53987"/>
                  </a:lnTo>
                  <a:lnTo>
                    <a:pt x="127389" y="53987"/>
                  </a:lnTo>
                  <a:lnTo>
                    <a:pt x="140205" y="52815"/>
                  </a:lnTo>
                  <a:lnTo>
                    <a:pt x="256242" y="52815"/>
                  </a:lnTo>
                  <a:lnTo>
                    <a:pt x="222163" y="14568"/>
                  </a:lnTo>
                  <a:lnTo>
                    <a:pt x="182854" y="1627"/>
                  </a:lnTo>
                  <a:lnTo>
                    <a:pt x="159031" y="0"/>
                  </a:lnTo>
                  <a:close/>
                </a:path>
              </a:pathLst>
            </a:custGeom>
            <a:solidFill>
              <a:srgbClr val="FFFFFF"/>
            </a:solidFill>
          </p:spPr>
          <p:txBody>
            <a:bodyPr wrap="square" lIns="0" tIns="0" rIns="0" bIns="0" rtlCol="0"/>
            <a:lstStyle/>
            <a:p>
              <a:endParaRPr dirty="0"/>
            </a:p>
          </p:txBody>
        </p:sp>
        <p:sp>
          <p:nvSpPr>
            <p:cNvPr id="75" name="object 41">
              <a:extLst>
                <a:ext uri="{FF2B5EF4-FFF2-40B4-BE49-F238E27FC236}">
                  <a16:creationId xmlns:a16="http://schemas.microsoft.com/office/drawing/2014/main" xmlns="" id="{3FD4BA0D-2AF7-4642-8D27-A26477C730A6}"/>
                </a:ext>
              </a:extLst>
            </p:cNvPr>
            <p:cNvSpPr/>
            <p:nvPr/>
          </p:nvSpPr>
          <p:spPr>
            <a:xfrm>
              <a:off x="18701500" y="812006"/>
              <a:ext cx="304165" cy="321310"/>
            </a:xfrm>
            <a:custGeom>
              <a:avLst/>
              <a:gdLst/>
              <a:ahLst/>
              <a:cxnLst/>
              <a:rect l="l" t="t" r="r" b="b"/>
              <a:pathLst>
                <a:path w="304165" h="321309">
                  <a:moveTo>
                    <a:pt x="263553" y="52825"/>
                  </a:moveTo>
                  <a:lnTo>
                    <a:pt x="145534" y="52825"/>
                  </a:lnTo>
                  <a:lnTo>
                    <a:pt x="172981" y="55429"/>
                  </a:lnTo>
                  <a:lnTo>
                    <a:pt x="192600" y="63240"/>
                  </a:lnTo>
                  <a:lnTo>
                    <a:pt x="204379" y="76259"/>
                  </a:lnTo>
                  <a:lnTo>
                    <a:pt x="208307" y="94489"/>
                  </a:lnTo>
                  <a:lnTo>
                    <a:pt x="206617" y="105994"/>
                  </a:lnTo>
                  <a:lnTo>
                    <a:pt x="169293" y="129696"/>
                  </a:lnTo>
                  <a:lnTo>
                    <a:pt x="140783" y="133471"/>
                  </a:lnTo>
                  <a:lnTo>
                    <a:pt x="131276" y="134823"/>
                  </a:lnTo>
                  <a:lnTo>
                    <a:pt x="123452" y="136104"/>
                  </a:lnTo>
                  <a:lnTo>
                    <a:pt x="117315" y="137346"/>
                  </a:lnTo>
                  <a:lnTo>
                    <a:pt x="91668" y="141059"/>
                  </a:lnTo>
                  <a:lnTo>
                    <a:pt x="51779" y="151636"/>
                  </a:lnTo>
                  <a:lnTo>
                    <a:pt x="9384" y="188203"/>
                  </a:lnTo>
                  <a:lnTo>
                    <a:pt x="0" y="231783"/>
                  </a:lnTo>
                  <a:lnTo>
                    <a:pt x="1973" y="252023"/>
                  </a:lnTo>
                  <a:lnTo>
                    <a:pt x="31684" y="298661"/>
                  </a:lnTo>
                  <a:lnTo>
                    <a:pt x="83405" y="319552"/>
                  </a:lnTo>
                  <a:lnTo>
                    <a:pt x="104457" y="320943"/>
                  </a:lnTo>
                  <a:lnTo>
                    <a:pt x="136301" y="318635"/>
                  </a:lnTo>
                  <a:lnTo>
                    <a:pt x="164420" y="311707"/>
                  </a:lnTo>
                  <a:lnTo>
                    <a:pt x="188810" y="300154"/>
                  </a:lnTo>
                  <a:lnTo>
                    <a:pt x="209470" y="283970"/>
                  </a:lnTo>
                  <a:lnTo>
                    <a:pt x="303917" y="283970"/>
                  </a:lnTo>
                  <a:lnTo>
                    <a:pt x="303917" y="268148"/>
                  </a:lnTo>
                  <a:lnTo>
                    <a:pt x="129085" y="268148"/>
                  </a:lnTo>
                  <a:lnTo>
                    <a:pt x="117993" y="267633"/>
                  </a:lnTo>
                  <a:lnTo>
                    <a:pt x="79426" y="254046"/>
                  </a:lnTo>
                  <a:lnTo>
                    <a:pt x="66929" y="228830"/>
                  </a:lnTo>
                  <a:lnTo>
                    <a:pt x="70370" y="210066"/>
                  </a:lnTo>
                  <a:lnTo>
                    <a:pt x="80691" y="195412"/>
                  </a:lnTo>
                  <a:lnTo>
                    <a:pt x="97913" y="184853"/>
                  </a:lnTo>
                  <a:lnTo>
                    <a:pt x="122048" y="178392"/>
                  </a:lnTo>
                  <a:lnTo>
                    <a:pt x="149159" y="175133"/>
                  </a:lnTo>
                  <a:lnTo>
                    <a:pt x="171901" y="171205"/>
                  </a:lnTo>
                  <a:lnTo>
                    <a:pt x="190263" y="166620"/>
                  </a:lnTo>
                  <a:lnTo>
                    <a:pt x="204234" y="161387"/>
                  </a:lnTo>
                  <a:lnTo>
                    <a:pt x="271709" y="161387"/>
                  </a:lnTo>
                  <a:lnTo>
                    <a:pt x="271709" y="88594"/>
                  </a:lnTo>
                  <a:lnTo>
                    <a:pt x="269280" y="67380"/>
                  </a:lnTo>
                  <a:lnTo>
                    <a:pt x="263553" y="52825"/>
                  </a:lnTo>
                  <a:close/>
                </a:path>
                <a:path w="304165" h="321309">
                  <a:moveTo>
                    <a:pt x="303917" y="283970"/>
                  </a:moveTo>
                  <a:lnTo>
                    <a:pt x="209470" y="283970"/>
                  </a:lnTo>
                  <a:lnTo>
                    <a:pt x="215391" y="300154"/>
                  </a:lnTo>
                  <a:lnTo>
                    <a:pt x="226070" y="311707"/>
                  </a:lnTo>
                  <a:lnTo>
                    <a:pt x="241506" y="318635"/>
                  </a:lnTo>
                  <a:lnTo>
                    <a:pt x="261698" y="320943"/>
                  </a:lnTo>
                  <a:lnTo>
                    <a:pt x="272031" y="320464"/>
                  </a:lnTo>
                  <a:lnTo>
                    <a:pt x="282513" y="319028"/>
                  </a:lnTo>
                  <a:lnTo>
                    <a:pt x="293143" y="316636"/>
                  </a:lnTo>
                  <a:lnTo>
                    <a:pt x="303917" y="313288"/>
                  </a:lnTo>
                  <a:lnTo>
                    <a:pt x="303917" y="283970"/>
                  </a:lnTo>
                  <a:close/>
                </a:path>
                <a:path w="304165" h="321309">
                  <a:moveTo>
                    <a:pt x="271709" y="161387"/>
                  </a:moveTo>
                  <a:lnTo>
                    <a:pt x="204234" y="161387"/>
                  </a:lnTo>
                  <a:lnTo>
                    <a:pt x="204234" y="210071"/>
                  </a:lnTo>
                  <a:lnTo>
                    <a:pt x="202576" y="223687"/>
                  </a:lnTo>
                  <a:lnTo>
                    <a:pt x="177732" y="255238"/>
                  </a:lnTo>
                  <a:lnTo>
                    <a:pt x="129085" y="268148"/>
                  </a:lnTo>
                  <a:lnTo>
                    <a:pt x="281289" y="268148"/>
                  </a:lnTo>
                  <a:lnTo>
                    <a:pt x="276923" y="266368"/>
                  </a:lnTo>
                  <a:lnTo>
                    <a:pt x="274588" y="262882"/>
                  </a:lnTo>
                  <a:lnTo>
                    <a:pt x="272651" y="259342"/>
                  </a:lnTo>
                  <a:lnTo>
                    <a:pt x="271800" y="254046"/>
                  </a:lnTo>
                  <a:lnTo>
                    <a:pt x="271709" y="161387"/>
                  </a:lnTo>
                  <a:close/>
                </a:path>
                <a:path w="304165" h="321309">
                  <a:moveTo>
                    <a:pt x="303917" y="266955"/>
                  </a:moveTo>
                  <a:lnTo>
                    <a:pt x="299205" y="267771"/>
                  </a:lnTo>
                  <a:lnTo>
                    <a:pt x="296158" y="268148"/>
                  </a:lnTo>
                  <a:lnTo>
                    <a:pt x="303917" y="268148"/>
                  </a:lnTo>
                  <a:lnTo>
                    <a:pt x="303917" y="266955"/>
                  </a:lnTo>
                  <a:close/>
                </a:path>
                <a:path w="304165" h="321309">
                  <a:moveTo>
                    <a:pt x="149628" y="0"/>
                  </a:moveTo>
                  <a:lnTo>
                    <a:pt x="97391" y="5294"/>
                  </a:lnTo>
                  <a:lnTo>
                    <a:pt x="56940" y="21151"/>
                  </a:lnTo>
                  <a:lnTo>
                    <a:pt x="24364" y="54127"/>
                  </a:lnTo>
                  <a:lnTo>
                    <a:pt x="11130" y="101515"/>
                  </a:lnTo>
                  <a:lnTo>
                    <a:pt x="78081" y="101515"/>
                  </a:lnTo>
                  <a:lnTo>
                    <a:pt x="84041" y="80209"/>
                  </a:lnTo>
                  <a:lnTo>
                    <a:pt x="97264" y="64994"/>
                  </a:lnTo>
                  <a:lnTo>
                    <a:pt x="117758" y="55867"/>
                  </a:lnTo>
                  <a:lnTo>
                    <a:pt x="145534" y="52825"/>
                  </a:lnTo>
                  <a:lnTo>
                    <a:pt x="263553" y="52825"/>
                  </a:lnTo>
                  <a:lnTo>
                    <a:pt x="261999" y="48875"/>
                  </a:lnTo>
                  <a:lnTo>
                    <a:pt x="232924" y="19978"/>
                  </a:lnTo>
                  <a:lnTo>
                    <a:pt x="195666" y="4990"/>
                  </a:lnTo>
                  <a:lnTo>
                    <a:pt x="173743" y="1247"/>
                  </a:lnTo>
                  <a:lnTo>
                    <a:pt x="149628" y="0"/>
                  </a:lnTo>
                  <a:close/>
                </a:path>
              </a:pathLst>
            </a:custGeom>
            <a:solidFill>
              <a:srgbClr val="FFFFFF"/>
            </a:solidFill>
          </p:spPr>
          <p:txBody>
            <a:bodyPr wrap="square" lIns="0" tIns="0" rIns="0" bIns="0" rtlCol="0"/>
            <a:lstStyle/>
            <a:p>
              <a:endParaRPr dirty="0"/>
            </a:p>
          </p:txBody>
        </p:sp>
        <p:sp>
          <p:nvSpPr>
            <p:cNvPr id="76" name="object 42">
              <a:extLst>
                <a:ext uri="{FF2B5EF4-FFF2-40B4-BE49-F238E27FC236}">
                  <a16:creationId xmlns:a16="http://schemas.microsoft.com/office/drawing/2014/main" xmlns="" id="{D787483F-A7C2-40B6-BDF0-3FB5DC2F058A}"/>
                </a:ext>
              </a:extLst>
            </p:cNvPr>
            <p:cNvSpPr/>
            <p:nvPr/>
          </p:nvSpPr>
          <p:spPr>
            <a:xfrm>
              <a:off x="19023440" y="812584"/>
              <a:ext cx="177800" cy="311785"/>
            </a:xfrm>
            <a:custGeom>
              <a:avLst/>
              <a:gdLst/>
              <a:ahLst/>
              <a:cxnLst/>
              <a:rect l="l" t="t" r="r" b="b"/>
              <a:pathLst>
                <a:path w="177800" h="311784">
                  <a:moveTo>
                    <a:pt x="62793" y="8261"/>
                  </a:moveTo>
                  <a:lnTo>
                    <a:pt x="0" y="8261"/>
                  </a:lnTo>
                  <a:lnTo>
                    <a:pt x="0" y="311592"/>
                  </a:lnTo>
                  <a:lnTo>
                    <a:pt x="66835" y="311592"/>
                  </a:lnTo>
                  <a:lnTo>
                    <a:pt x="66835" y="167261"/>
                  </a:lnTo>
                  <a:lnTo>
                    <a:pt x="68353" y="144168"/>
                  </a:lnTo>
                  <a:lnTo>
                    <a:pt x="80423" y="105415"/>
                  </a:lnTo>
                  <a:lnTo>
                    <a:pt x="116891" y="69990"/>
                  </a:lnTo>
                  <a:lnTo>
                    <a:pt x="126449" y="66898"/>
                  </a:lnTo>
                  <a:lnTo>
                    <a:pt x="62793" y="66898"/>
                  </a:lnTo>
                  <a:lnTo>
                    <a:pt x="62793" y="8261"/>
                  </a:lnTo>
                  <a:close/>
                </a:path>
                <a:path w="177800" h="311784">
                  <a:moveTo>
                    <a:pt x="156445" y="0"/>
                  </a:moveTo>
                  <a:lnTo>
                    <a:pt x="152529" y="0"/>
                  </a:lnTo>
                  <a:lnTo>
                    <a:pt x="138030" y="1322"/>
                  </a:lnTo>
                  <a:lnTo>
                    <a:pt x="96227" y="21130"/>
                  </a:lnTo>
                  <a:lnTo>
                    <a:pt x="68184" y="54584"/>
                  </a:lnTo>
                  <a:lnTo>
                    <a:pt x="63966" y="66898"/>
                  </a:lnTo>
                  <a:lnTo>
                    <a:pt x="126449" y="66898"/>
                  </a:lnTo>
                  <a:lnTo>
                    <a:pt x="132190" y="65041"/>
                  </a:lnTo>
                  <a:lnTo>
                    <a:pt x="149042" y="63390"/>
                  </a:lnTo>
                  <a:lnTo>
                    <a:pt x="177764" y="63390"/>
                  </a:lnTo>
                  <a:lnTo>
                    <a:pt x="177764" y="1790"/>
                  </a:lnTo>
                  <a:lnTo>
                    <a:pt x="164885" y="617"/>
                  </a:lnTo>
                  <a:lnTo>
                    <a:pt x="156445" y="0"/>
                  </a:lnTo>
                  <a:close/>
                </a:path>
                <a:path w="177800" h="311784">
                  <a:moveTo>
                    <a:pt x="177764" y="63390"/>
                  </a:moveTo>
                  <a:lnTo>
                    <a:pt x="149042" y="63390"/>
                  </a:lnTo>
                  <a:lnTo>
                    <a:pt x="155649" y="63570"/>
                  </a:lnTo>
                  <a:lnTo>
                    <a:pt x="162637" y="64113"/>
                  </a:lnTo>
                  <a:lnTo>
                    <a:pt x="170105" y="65041"/>
                  </a:lnTo>
                  <a:lnTo>
                    <a:pt x="177764" y="66312"/>
                  </a:lnTo>
                  <a:lnTo>
                    <a:pt x="177764" y="63390"/>
                  </a:lnTo>
                  <a:close/>
                </a:path>
              </a:pathLst>
            </a:custGeom>
            <a:solidFill>
              <a:srgbClr val="FFFFFF"/>
            </a:solidFill>
          </p:spPr>
          <p:txBody>
            <a:bodyPr wrap="square" lIns="0" tIns="0" rIns="0" bIns="0" rtlCol="0"/>
            <a:lstStyle/>
            <a:p>
              <a:endParaRPr dirty="0"/>
            </a:p>
          </p:txBody>
        </p:sp>
        <p:sp>
          <p:nvSpPr>
            <p:cNvPr id="77" name="object 43">
              <a:extLst>
                <a:ext uri="{FF2B5EF4-FFF2-40B4-BE49-F238E27FC236}">
                  <a16:creationId xmlns:a16="http://schemas.microsoft.com/office/drawing/2014/main" xmlns="" id="{7A3BC180-0785-42D7-9A4D-9BB7A864EBCF}"/>
                </a:ext>
              </a:extLst>
            </p:cNvPr>
            <p:cNvSpPr/>
            <p:nvPr/>
          </p:nvSpPr>
          <p:spPr>
            <a:xfrm>
              <a:off x="16633873" y="706548"/>
              <a:ext cx="291465" cy="417830"/>
            </a:xfrm>
            <a:custGeom>
              <a:avLst/>
              <a:gdLst/>
              <a:ahLst/>
              <a:cxnLst/>
              <a:rect l="l" t="t" r="r" b="b"/>
              <a:pathLst>
                <a:path w="291465" h="417830">
                  <a:moveTo>
                    <a:pt x="291362" y="0"/>
                  </a:moveTo>
                  <a:lnTo>
                    <a:pt x="84583" y="0"/>
                  </a:lnTo>
                  <a:lnTo>
                    <a:pt x="83997" y="62"/>
                  </a:lnTo>
                  <a:lnTo>
                    <a:pt x="36480" y="8950"/>
                  </a:lnTo>
                  <a:lnTo>
                    <a:pt x="6277" y="45209"/>
                  </a:lnTo>
                  <a:lnTo>
                    <a:pt x="0" y="90049"/>
                  </a:lnTo>
                  <a:lnTo>
                    <a:pt x="94" y="417631"/>
                  </a:lnTo>
                  <a:lnTo>
                    <a:pt x="73924" y="417631"/>
                  </a:lnTo>
                  <a:lnTo>
                    <a:pt x="73924" y="232223"/>
                  </a:lnTo>
                  <a:lnTo>
                    <a:pt x="264861" y="232223"/>
                  </a:lnTo>
                  <a:lnTo>
                    <a:pt x="264861" y="172549"/>
                  </a:lnTo>
                  <a:lnTo>
                    <a:pt x="73924" y="172549"/>
                  </a:lnTo>
                  <a:lnTo>
                    <a:pt x="73924" y="63202"/>
                  </a:lnTo>
                  <a:lnTo>
                    <a:pt x="291362" y="63202"/>
                  </a:lnTo>
                  <a:lnTo>
                    <a:pt x="291362" y="0"/>
                  </a:lnTo>
                  <a:close/>
                </a:path>
              </a:pathLst>
            </a:custGeom>
            <a:solidFill>
              <a:srgbClr val="FFFFFF"/>
            </a:solidFill>
          </p:spPr>
          <p:txBody>
            <a:bodyPr wrap="square" lIns="0" tIns="0" rIns="0" bIns="0" rtlCol="0"/>
            <a:lstStyle/>
            <a:p>
              <a:endParaRPr dirty="0"/>
            </a:p>
          </p:txBody>
        </p:sp>
        <p:sp>
          <p:nvSpPr>
            <p:cNvPr id="78" name="object 44">
              <a:extLst>
                <a:ext uri="{FF2B5EF4-FFF2-40B4-BE49-F238E27FC236}">
                  <a16:creationId xmlns:a16="http://schemas.microsoft.com/office/drawing/2014/main" xmlns="" id="{4C084A31-D682-49B8-B2FC-1B3C04BE3DB8}"/>
                </a:ext>
              </a:extLst>
            </p:cNvPr>
            <p:cNvSpPr/>
            <p:nvPr/>
          </p:nvSpPr>
          <p:spPr>
            <a:xfrm>
              <a:off x="18934937" y="1213003"/>
              <a:ext cx="31115" cy="26670"/>
            </a:xfrm>
            <a:custGeom>
              <a:avLst/>
              <a:gdLst/>
              <a:ahLst/>
              <a:cxnLst/>
              <a:rect l="l" t="t" r="r" b="b"/>
              <a:pathLst>
                <a:path w="31115" h="26669">
                  <a:moveTo>
                    <a:pt x="17894" y="0"/>
                  </a:moveTo>
                  <a:lnTo>
                    <a:pt x="0" y="0"/>
                  </a:lnTo>
                  <a:lnTo>
                    <a:pt x="0" y="26114"/>
                  </a:lnTo>
                  <a:lnTo>
                    <a:pt x="24742" y="26114"/>
                  </a:lnTo>
                  <a:lnTo>
                    <a:pt x="30564" y="21716"/>
                  </a:lnTo>
                  <a:lnTo>
                    <a:pt x="30564" y="8366"/>
                  </a:lnTo>
                  <a:lnTo>
                    <a:pt x="29077" y="5088"/>
                  </a:lnTo>
                  <a:lnTo>
                    <a:pt x="26177" y="3036"/>
                  </a:lnTo>
                  <a:lnTo>
                    <a:pt x="23161" y="1026"/>
                  </a:lnTo>
                  <a:lnTo>
                    <a:pt x="17894" y="0"/>
                  </a:lnTo>
                  <a:close/>
                </a:path>
              </a:pathLst>
            </a:custGeom>
            <a:solidFill>
              <a:srgbClr val="FFFFFF"/>
            </a:solidFill>
          </p:spPr>
          <p:txBody>
            <a:bodyPr wrap="square" lIns="0" tIns="0" rIns="0" bIns="0" rtlCol="0"/>
            <a:lstStyle/>
            <a:p>
              <a:endParaRPr dirty="0"/>
            </a:p>
          </p:txBody>
        </p:sp>
        <p:sp>
          <p:nvSpPr>
            <p:cNvPr id="79" name="object 45">
              <a:extLst>
                <a:ext uri="{FF2B5EF4-FFF2-40B4-BE49-F238E27FC236}">
                  <a16:creationId xmlns:a16="http://schemas.microsoft.com/office/drawing/2014/main" xmlns="" id="{A269EABA-D949-43B2-9466-6637ABE2C5D1}"/>
                </a:ext>
              </a:extLst>
            </p:cNvPr>
            <p:cNvSpPr/>
            <p:nvPr/>
          </p:nvSpPr>
          <p:spPr>
            <a:xfrm>
              <a:off x="16536770" y="1179014"/>
              <a:ext cx="2694940" cy="135890"/>
            </a:xfrm>
            <a:custGeom>
              <a:avLst/>
              <a:gdLst/>
              <a:ahLst/>
              <a:cxnLst/>
              <a:rect l="l" t="t" r="r" b="b"/>
              <a:pathLst>
                <a:path w="2694940" h="135890">
                  <a:moveTo>
                    <a:pt x="2673635" y="0"/>
                  </a:moveTo>
                  <a:lnTo>
                    <a:pt x="65139" y="0"/>
                  </a:lnTo>
                  <a:lnTo>
                    <a:pt x="52019" y="2376"/>
                  </a:lnTo>
                  <a:lnTo>
                    <a:pt x="24679" y="29590"/>
                  </a:lnTo>
                  <a:lnTo>
                    <a:pt x="1842" y="111944"/>
                  </a:lnTo>
                  <a:lnTo>
                    <a:pt x="0" y="118718"/>
                  </a:lnTo>
                  <a:lnTo>
                    <a:pt x="1057" y="124561"/>
                  </a:lnTo>
                  <a:lnTo>
                    <a:pt x="4512" y="128959"/>
                  </a:lnTo>
                  <a:lnTo>
                    <a:pt x="7989" y="133273"/>
                  </a:lnTo>
                  <a:lnTo>
                    <a:pt x="13936" y="135692"/>
                  </a:lnTo>
                  <a:lnTo>
                    <a:pt x="2629333" y="135692"/>
                  </a:lnTo>
                  <a:lnTo>
                    <a:pt x="2642390" y="133320"/>
                  </a:lnTo>
                  <a:lnTo>
                    <a:pt x="2652498" y="127933"/>
                  </a:lnTo>
                  <a:lnTo>
                    <a:pt x="2531881" y="127933"/>
                  </a:lnTo>
                  <a:lnTo>
                    <a:pt x="2522608" y="127253"/>
                  </a:lnTo>
                  <a:lnTo>
                    <a:pt x="2517367" y="126153"/>
                  </a:lnTo>
                  <a:lnTo>
                    <a:pt x="2245942" y="126153"/>
                  </a:lnTo>
                  <a:lnTo>
                    <a:pt x="2245942" y="13172"/>
                  </a:lnTo>
                  <a:lnTo>
                    <a:pt x="2517898" y="13172"/>
                  </a:lnTo>
                  <a:lnTo>
                    <a:pt x="2523902" y="11972"/>
                  </a:lnTo>
                  <a:lnTo>
                    <a:pt x="2533200" y="11413"/>
                  </a:lnTo>
                  <a:lnTo>
                    <a:pt x="2693425" y="11413"/>
                  </a:lnTo>
                  <a:lnTo>
                    <a:pt x="2693373" y="11120"/>
                  </a:lnTo>
                  <a:lnTo>
                    <a:pt x="2689939" y="6711"/>
                  </a:lnTo>
                  <a:lnTo>
                    <a:pt x="2686483" y="2450"/>
                  </a:lnTo>
                  <a:lnTo>
                    <a:pt x="2680724" y="52"/>
                  </a:lnTo>
                  <a:lnTo>
                    <a:pt x="2673635" y="0"/>
                  </a:lnTo>
                  <a:close/>
                </a:path>
                <a:path w="2694940" h="135890">
                  <a:moveTo>
                    <a:pt x="2535535" y="32197"/>
                  </a:moveTo>
                  <a:lnTo>
                    <a:pt x="2530383" y="32197"/>
                  </a:lnTo>
                  <a:lnTo>
                    <a:pt x="2526310" y="33014"/>
                  </a:lnTo>
                  <a:lnTo>
                    <a:pt x="2523357" y="34805"/>
                  </a:lnTo>
                  <a:lnTo>
                    <a:pt x="2520373" y="36532"/>
                  </a:lnTo>
                  <a:lnTo>
                    <a:pt x="2518939" y="38752"/>
                  </a:lnTo>
                  <a:lnTo>
                    <a:pt x="2518939" y="45841"/>
                  </a:lnTo>
                  <a:lnTo>
                    <a:pt x="2523828" y="49967"/>
                  </a:lnTo>
                  <a:lnTo>
                    <a:pt x="2543879" y="57819"/>
                  </a:lnTo>
                  <a:lnTo>
                    <a:pt x="2551938" y="61191"/>
                  </a:lnTo>
                  <a:lnTo>
                    <a:pt x="2576759" y="93180"/>
                  </a:lnTo>
                  <a:lnTo>
                    <a:pt x="2576079" y="100138"/>
                  </a:lnTo>
                  <a:lnTo>
                    <a:pt x="2542722" y="127299"/>
                  </a:lnTo>
                  <a:lnTo>
                    <a:pt x="2531881" y="127933"/>
                  </a:lnTo>
                  <a:lnTo>
                    <a:pt x="2652498" y="127933"/>
                  </a:lnTo>
                  <a:lnTo>
                    <a:pt x="2654436" y="126900"/>
                  </a:lnTo>
                  <a:lnTo>
                    <a:pt x="2664052" y="117479"/>
                  </a:lnTo>
                  <a:lnTo>
                    <a:pt x="2669824" y="106101"/>
                  </a:lnTo>
                  <a:lnTo>
                    <a:pt x="2687382" y="42616"/>
                  </a:lnTo>
                  <a:lnTo>
                    <a:pt x="2571544" y="42616"/>
                  </a:lnTo>
                  <a:lnTo>
                    <a:pt x="2560895" y="38051"/>
                  </a:lnTo>
                  <a:lnTo>
                    <a:pt x="2551345" y="34796"/>
                  </a:lnTo>
                  <a:lnTo>
                    <a:pt x="2542891" y="32846"/>
                  </a:lnTo>
                  <a:lnTo>
                    <a:pt x="2535535" y="32197"/>
                  </a:lnTo>
                  <a:close/>
                </a:path>
                <a:path w="2694940" h="135890">
                  <a:moveTo>
                    <a:pt x="2369980" y="13172"/>
                  </a:moveTo>
                  <a:lnTo>
                    <a:pt x="2328724" y="13172"/>
                  </a:lnTo>
                  <a:lnTo>
                    <a:pt x="2328724" y="33988"/>
                  </a:lnTo>
                  <a:lnTo>
                    <a:pt x="2274182" y="33988"/>
                  </a:lnTo>
                  <a:lnTo>
                    <a:pt x="2274182" y="57705"/>
                  </a:lnTo>
                  <a:lnTo>
                    <a:pt x="2326065" y="57705"/>
                  </a:lnTo>
                  <a:lnTo>
                    <a:pt x="2326065" y="78489"/>
                  </a:lnTo>
                  <a:lnTo>
                    <a:pt x="2274182" y="78489"/>
                  </a:lnTo>
                  <a:lnTo>
                    <a:pt x="2274182" y="105389"/>
                  </a:lnTo>
                  <a:lnTo>
                    <a:pt x="2330044" y="105389"/>
                  </a:lnTo>
                  <a:lnTo>
                    <a:pt x="2330044" y="126153"/>
                  </a:lnTo>
                  <a:lnTo>
                    <a:pt x="2369980" y="126153"/>
                  </a:lnTo>
                  <a:lnTo>
                    <a:pt x="2369980" y="13172"/>
                  </a:lnTo>
                  <a:close/>
                </a:path>
                <a:path w="2694940" h="135890">
                  <a:moveTo>
                    <a:pt x="2517898" y="13172"/>
                  </a:moveTo>
                  <a:lnTo>
                    <a:pt x="2419455" y="13172"/>
                  </a:lnTo>
                  <a:lnTo>
                    <a:pt x="2428144" y="13798"/>
                  </a:lnTo>
                  <a:lnTo>
                    <a:pt x="2435762" y="15676"/>
                  </a:lnTo>
                  <a:lnTo>
                    <a:pt x="2457893" y="46815"/>
                  </a:lnTo>
                  <a:lnTo>
                    <a:pt x="2457284" y="53510"/>
                  </a:lnTo>
                  <a:lnTo>
                    <a:pt x="2428964" y="80265"/>
                  </a:lnTo>
                  <a:lnTo>
                    <a:pt x="2420596" y="80898"/>
                  </a:lnTo>
                  <a:lnTo>
                    <a:pt x="2398178" y="80898"/>
                  </a:lnTo>
                  <a:lnTo>
                    <a:pt x="2398178" y="126153"/>
                  </a:lnTo>
                  <a:lnTo>
                    <a:pt x="2517367" y="126153"/>
                  </a:lnTo>
                  <a:lnTo>
                    <a:pt x="2512930" y="125221"/>
                  </a:lnTo>
                  <a:lnTo>
                    <a:pt x="2502845" y="121846"/>
                  </a:lnTo>
                  <a:lnTo>
                    <a:pt x="2492353" y="117137"/>
                  </a:lnTo>
                  <a:lnTo>
                    <a:pt x="2492353" y="92866"/>
                  </a:lnTo>
                  <a:lnTo>
                    <a:pt x="2547629" y="92866"/>
                  </a:lnTo>
                  <a:lnTo>
                    <a:pt x="2547629" y="92039"/>
                  </a:lnTo>
                  <a:lnTo>
                    <a:pt x="2542330" y="87588"/>
                  </a:lnTo>
                  <a:lnTo>
                    <a:pt x="2514394" y="76500"/>
                  </a:lnTo>
                  <a:lnTo>
                    <a:pt x="2510237" y="74772"/>
                  </a:lnTo>
                  <a:lnTo>
                    <a:pt x="2489714" y="50092"/>
                  </a:lnTo>
                  <a:lnTo>
                    <a:pt x="2489714" y="44030"/>
                  </a:lnTo>
                  <a:lnTo>
                    <a:pt x="2515546" y="13642"/>
                  </a:lnTo>
                  <a:lnTo>
                    <a:pt x="2517898" y="13172"/>
                  </a:lnTo>
                  <a:close/>
                </a:path>
                <a:path w="2694940" h="135890">
                  <a:moveTo>
                    <a:pt x="2547629" y="92866"/>
                  </a:moveTo>
                  <a:lnTo>
                    <a:pt x="2492353" y="92866"/>
                  </a:lnTo>
                  <a:lnTo>
                    <a:pt x="2500520" y="98133"/>
                  </a:lnTo>
                  <a:lnTo>
                    <a:pt x="2507431" y="101797"/>
                  </a:lnTo>
                  <a:lnTo>
                    <a:pt x="2512939" y="104017"/>
                  </a:lnTo>
                  <a:lnTo>
                    <a:pt x="2518436" y="106101"/>
                  </a:lnTo>
                  <a:lnTo>
                    <a:pt x="2524174" y="107148"/>
                  </a:lnTo>
                  <a:lnTo>
                    <a:pt x="2541796" y="107148"/>
                  </a:lnTo>
                  <a:lnTo>
                    <a:pt x="2547629" y="103630"/>
                  </a:lnTo>
                  <a:lnTo>
                    <a:pt x="2547629" y="92866"/>
                  </a:lnTo>
                  <a:close/>
                </a:path>
                <a:path w="2694940" h="135890">
                  <a:moveTo>
                    <a:pt x="2693425" y="11413"/>
                  </a:moveTo>
                  <a:lnTo>
                    <a:pt x="2533200" y="11413"/>
                  </a:lnTo>
                  <a:lnTo>
                    <a:pt x="2542612" y="11974"/>
                  </a:lnTo>
                  <a:lnTo>
                    <a:pt x="2552140" y="13659"/>
                  </a:lnTo>
                  <a:lnTo>
                    <a:pt x="2561785" y="16466"/>
                  </a:lnTo>
                  <a:lnTo>
                    <a:pt x="2571544" y="20397"/>
                  </a:lnTo>
                  <a:lnTo>
                    <a:pt x="2571544" y="42616"/>
                  </a:lnTo>
                  <a:lnTo>
                    <a:pt x="2687382" y="42616"/>
                  </a:lnTo>
                  <a:lnTo>
                    <a:pt x="2694420" y="17067"/>
                  </a:lnTo>
                  <a:lnTo>
                    <a:pt x="2693425" y="11413"/>
                  </a:lnTo>
                  <a:close/>
                </a:path>
              </a:pathLst>
            </a:custGeom>
            <a:solidFill>
              <a:srgbClr val="FFFFFF"/>
            </a:solidFill>
          </p:spPr>
          <p:txBody>
            <a:bodyPr wrap="square" lIns="0" tIns="0" rIns="0" bIns="0" rtlCol="0"/>
            <a:lstStyle/>
            <a:p>
              <a:endParaRPr dirty="0"/>
            </a:p>
          </p:txBody>
        </p:sp>
        <p:sp>
          <p:nvSpPr>
            <p:cNvPr id="80" name="object 46">
              <a:extLst>
                <a:ext uri="{FF2B5EF4-FFF2-40B4-BE49-F238E27FC236}">
                  <a16:creationId xmlns:a16="http://schemas.microsoft.com/office/drawing/2014/main" xmlns="" id="{5A1AB722-9618-4731-BE28-C8EC27BD1ABC}"/>
                </a:ext>
              </a:extLst>
            </p:cNvPr>
            <p:cNvSpPr/>
            <p:nvPr/>
          </p:nvSpPr>
          <p:spPr>
            <a:xfrm>
              <a:off x="16536773" y="1179011"/>
              <a:ext cx="2694940" cy="135890"/>
            </a:xfrm>
            <a:custGeom>
              <a:avLst/>
              <a:gdLst/>
              <a:ahLst/>
              <a:cxnLst/>
              <a:rect l="l" t="t" r="r" b="b"/>
              <a:pathLst>
                <a:path w="2694940" h="135890">
                  <a:moveTo>
                    <a:pt x="2673625" y="0"/>
                  </a:moveTo>
                  <a:lnTo>
                    <a:pt x="65139" y="0"/>
                  </a:lnTo>
                  <a:lnTo>
                    <a:pt x="52019" y="2378"/>
                  </a:lnTo>
                  <a:lnTo>
                    <a:pt x="24669" y="29601"/>
                  </a:lnTo>
                  <a:lnTo>
                    <a:pt x="1842" y="111954"/>
                  </a:lnTo>
                  <a:lnTo>
                    <a:pt x="0" y="118680"/>
                  </a:lnTo>
                  <a:lnTo>
                    <a:pt x="1047" y="124572"/>
                  </a:lnTo>
                  <a:lnTo>
                    <a:pt x="4502" y="128969"/>
                  </a:lnTo>
                  <a:lnTo>
                    <a:pt x="7978" y="133273"/>
                  </a:lnTo>
                  <a:lnTo>
                    <a:pt x="13926" y="135692"/>
                  </a:lnTo>
                  <a:lnTo>
                    <a:pt x="2629333" y="135692"/>
                  </a:lnTo>
                  <a:lnTo>
                    <a:pt x="2642385" y="133320"/>
                  </a:lnTo>
                  <a:lnTo>
                    <a:pt x="2652490" y="127933"/>
                  </a:lnTo>
                  <a:lnTo>
                    <a:pt x="2531870" y="127933"/>
                  </a:lnTo>
                  <a:lnTo>
                    <a:pt x="2522602" y="127253"/>
                  </a:lnTo>
                  <a:lnTo>
                    <a:pt x="2517362" y="126153"/>
                  </a:lnTo>
                  <a:lnTo>
                    <a:pt x="2245931" y="126153"/>
                  </a:lnTo>
                  <a:lnTo>
                    <a:pt x="2245931" y="13172"/>
                  </a:lnTo>
                  <a:lnTo>
                    <a:pt x="2517892" y="13172"/>
                  </a:lnTo>
                  <a:lnTo>
                    <a:pt x="2523896" y="11972"/>
                  </a:lnTo>
                  <a:lnTo>
                    <a:pt x="2533189" y="11413"/>
                  </a:lnTo>
                  <a:lnTo>
                    <a:pt x="2693413" y="11413"/>
                  </a:lnTo>
                  <a:lnTo>
                    <a:pt x="2693363" y="11130"/>
                  </a:lnTo>
                  <a:lnTo>
                    <a:pt x="2689939" y="6711"/>
                  </a:lnTo>
                  <a:lnTo>
                    <a:pt x="2686483" y="2460"/>
                  </a:lnTo>
                  <a:lnTo>
                    <a:pt x="2680714" y="52"/>
                  </a:lnTo>
                  <a:lnTo>
                    <a:pt x="2673625" y="0"/>
                  </a:lnTo>
                  <a:close/>
                </a:path>
                <a:path w="2694940" h="135890">
                  <a:moveTo>
                    <a:pt x="2535524" y="32197"/>
                  </a:moveTo>
                  <a:lnTo>
                    <a:pt x="2530383" y="32197"/>
                  </a:lnTo>
                  <a:lnTo>
                    <a:pt x="2526310" y="33025"/>
                  </a:lnTo>
                  <a:lnTo>
                    <a:pt x="2523357" y="34815"/>
                  </a:lnTo>
                  <a:lnTo>
                    <a:pt x="2520363" y="36532"/>
                  </a:lnTo>
                  <a:lnTo>
                    <a:pt x="2518939" y="38763"/>
                  </a:lnTo>
                  <a:lnTo>
                    <a:pt x="2518939" y="45841"/>
                  </a:lnTo>
                  <a:lnTo>
                    <a:pt x="2523818" y="49977"/>
                  </a:lnTo>
                  <a:lnTo>
                    <a:pt x="2543874" y="57821"/>
                  </a:lnTo>
                  <a:lnTo>
                    <a:pt x="2551936" y="61197"/>
                  </a:lnTo>
                  <a:lnTo>
                    <a:pt x="2576748" y="93190"/>
                  </a:lnTo>
                  <a:lnTo>
                    <a:pt x="2576070" y="100149"/>
                  </a:lnTo>
                  <a:lnTo>
                    <a:pt x="2542711" y="127301"/>
                  </a:lnTo>
                  <a:lnTo>
                    <a:pt x="2531870" y="127933"/>
                  </a:lnTo>
                  <a:lnTo>
                    <a:pt x="2652490" y="127933"/>
                  </a:lnTo>
                  <a:lnTo>
                    <a:pt x="2654428" y="126900"/>
                  </a:lnTo>
                  <a:lnTo>
                    <a:pt x="2664046" y="117479"/>
                  </a:lnTo>
                  <a:lnTo>
                    <a:pt x="2669824" y="106101"/>
                  </a:lnTo>
                  <a:lnTo>
                    <a:pt x="2687379" y="42626"/>
                  </a:lnTo>
                  <a:lnTo>
                    <a:pt x="2571544" y="42626"/>
                  </a:lnTo>
                  <a:lnTo>
                    <a:pt x="2560894" y="38059"/>
                  </a:lnTo>
                  <a:lnTo>
                    <a:pt x="2551339" y="34801"/>
                  </a:lnTo>
                  <a:lnTo>
                    <a:pt x="2542883" y="32848"/>
                  </a:lnTo>
                  <a:lnTo>
                    <a:pt x="2535524" y="32197"/>
                  </a:lnTo>
                  <a:close/>
                </a:path>
                <a:path w="2694940" h="135890">
                  <a:moveTo>
                    <a:pt x="2369969" y="13172"/>
                  </a:moveTo>
                  <a:lnTo>
                    <a:pt x="2328724" y="13172"/>
                  </a:lnTo>
                  <a:lnTo>
                    <a:pt x="2328724" y="33988"/>
                  </a:lnTo>
                  <a:lnTo>
                    <a:pt x="2274182" y="33988"/>
                  </a:lnTo>
                  <a:lnTo>
                    <a:pt x="2274182" y="57705"/>
                  </a:lnTo>
                  <a:lnTo>
                    <a:pt x="2326054" y="57705"/>
                  </a:lnTo>
                  <a:lnTo>
                    <a:pt x="2326054" y="78489"/>
                  </a:lnTo>
                  <a:lnTo>
                    <a:pt x="2274182" y="78489"/>
                  </a:lnTo>
                  <a:lnTo>
                    <a:pt x="2274182" y="105399"/>
                  </a:lnTo>
                  <a:lnTo>
                    <a:pt x="2330044" y="105399"/>
                  </a:lnTo>
                  <a:lnTo>
                    <a:pt x="2330044" y="126153"/>
                  </a:lnTo>
                  <a:lnTo>
                    <a:pt x="2369969" y="126153"/>
                  </a:lnTo>
                  <a:lnTo>
                    <a:pt x="2369969" y="13172"/>
                  </a:lnTo>
                  <a:close/>
                </a:path>
                <a:path w="2694940" h="135890">
                  <a:moveTo>
                    <a:pt x="2517892" y="13172"/>
                  </a:moveTo>
                  <a:lnTo>
                    <a:pt x="2419455" y="13172"/>
                  </a:lnTo>
                  <a:lnTo>
                    <a:pt x="2428142" y="13799"/>
                  </a:lnTo>
                  <a:lnTo>
                    <a:pt x="2435758" y="15680"/>
                  </a:lnTo>
                  <a:lnTo>
                    <a:pt x="2457893" y="46815"/>
                  </a:lnTo>
                  <a:lnTo>
                    <a:pt x="2457282" y="53516"/>
                  </a:lnTo>
                  <a:lnTo>
                    <a:pt x="2428964" y="80265"/>
                  </a:lnTo>
                  <a:lnTo>
                    <a:pt x="2420596" y="80898"/>
                  </a:lnTo>
                  <a:lnTo>
                    <a:pt x="2398167" y="80898"/>
                  </a:lnTo>
                  <a:lnTo>
                    <a:pt x="2398167" y="126153"/>
                  </a:lnTo>
                  <a:lnTo>
                    <a:pt x="2517362" y="126153"/>
                  </a:lnTo>
                  <a:lnTo>
                    <a:pt x="2512924" y="125221"/>
                  </a:lnTo>
                  <a:lnTo>
                    <a:pt x="2502840" y="121846"/>
                  </a:lnTo>
                  <a:lnTo>
                    <a:pt x="2492353" y="117137"/>
                  </a:lnTo>
                  <a:lnTo>
                    <a:pt x="2492353" y="92876"/>
                  </a:lnTo>
                  <a:lnTo>
                    <a:pt x="2547629" y="92876"/>
                  </a:lnTo>
                  <a:lnTo>
                    <a:pt x="2547629" y="92039"/>
                  </a:lnTo>
                  <a:lnTo>
                    <a:pt x="2542320" y="87588"/>
                  </a:lnTo>
                  <a:lnTo>
                    <a:pt x="2514394" y="76500"/>
                  </a:lnTo>
                  <a:lnTo>
                    <a:pt x="2510237" y="74772"/>
                  </a:lnTo>
                  <a:lnTo>
                    <a:pt x="2489714" y="50092"/>
                  </a:lnTo>
                  <a:lnTo>
                    <a:pt x="2489714" y="44040"/>
                  </a:lnTo>
                  <a:lnTo>
                    <a:pt x="2515541" y="13642"/>
                  </a:lnTo>
                  <a:lnTo>
                    <a:pt x="2517892" y="13172"/>
                  </a:lnTo>
                  <a:close/>
                </a:path>
                <a:path w="2694940" h="135890">
                  <a:moveTo>
                    <a:pt x="2547629" y="92876"/>
                  </a:moveTo>
                  <a:lnTo>
                    <a:pt x="2492353" y="92876"/>
                  </a:lnTo>
                  <a:lnTo>
                    <a:pt x="2500520" y="98143"/>
                  </a:lnTo>
                  <a:lnTo>
                    <a:pt x="2507431" y="101797"/>
                  </a:lnTo>
                  <a:lnTo>
                    <a:pt x="2512928" y="104017"/>
                  </a:lnTo>
                  <a:lnTo>
                    <a:pt x="2518436" y="106101"/>
                  </a:lnTo>
                  <a:lnTo>
                    <a:pt x="2524174" y="107159"/>
                  </a:lnTo>
                  <a:lnTo>
                    <a:pt x="2541796" y="107159"/>
                  </a:lnTo>
                  <a:lnTo>
                    <a:pt x="2547629" y="103640"/>
                  </a:lnTo>
                  <a:lnTo>
                    <a:pt x="2547629" y="92876"/>
                  </a:lnTo>
                  <a:close/>
                </a:path>
                <a:path w="2694940" h="135890">
                  <a:moveTo>
                    <a:pt x="2693413" y="11413"/>
                  </a:moveTo>
                  <a:lnTo>
                    <a:pt x="2533189" y="11413"/>
                  </a:lnTo>
                  <a:lnTo>
                    <a:pt x="2542603" y="11974"/>
                  </a:lnTo>
                  <a:lnTo>
                    <a:pt x="2552135" y="13659"/>
                  </a:lnTo>
                  <a:lnTo>
                    <a:pt x="2561783" y="16466"/>
                  </a:lnTo>
                  <a:lnTo>
                    <a:pt x="2571544" y="20397"/>
                  </a:lnTo>
                  <a:lnTo>
                    <a:pt x="2571544" y="42626"/>
                  </a:lnTo>
                  <a:lnTo>
                    <a:pt x="2687379" y="42626"/>
                  </a:lnTo>
                  <a:lnTo>
                    <a:pt x="2694420" y="17067"/>
                  </a:lnTo>
                  <a:lnTo>
                    <a:pt x="2693413" y="11413"/>
                  </a:lnTo>
                  <a:close/>
                </a:path>
              </a:pathLst>
            </a:custGeom>
            <a:solidFill>
              <a:srgbClr val="FFFFFF"/>
            </a:solidFill>
          </p:spPr>
          <p:txBody>
            <a:bodyPr wrap="square" lIns="0" tIns="0" rIns="0" bIns="0" rtlCol="0"/>
            <a:lstStyle/>
            <a:p>
              <a:endParaRPr dirty="0"/>
            </a:p>
          </p:txBody>
        </p:sp>
      </p:grpSp>
    </p:spTree>
    <p:extLst>
      <p:ext uri="{BB962C8B-B14F-4D97-AF65-F5344CB8AC3E}">
        <p14:creationId xmlns:p14="http://schemas.microsoft.com/office/powerpoint/2010/main" xmlns="" val="136417034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9"/>
          <p:cNvSpPr/>
          <p:nvPr/>
        </p:nvSpPr>
        <p:spPr>
          <a:xfrm>
            <a:off x="2105988" y="1858177"/>
            <a:ext cx="305435" cy="1510665"/>
          </a:xfrm>
          <a:custGeom>
            <a:avLst/>
            <a:gdLst/>
            <a:ahLst/>
            <a:cxnLst/>
            <a:rect l="l" t="t" r="r" b="b"/>
            <a:pathLst>
              <a:path w="305435" h="1510664">
                <a:moveTo>
                  <a:pt x="304985" y="0"/>
                </a:moveTo>
                <a:lnTo>
                  <a:pt x="0" y="0"/>
                </a:lnTo>
                <a:lnTo>
                  <a:pt x="0" y="1510613"/>
                </a:lnTo>
                <a:lnTo>
                  <a:pt x="304985" y="1510613"/>
                </a:lnTo>
                <a:lnTo>
                  <a:pt x="304985" y="0"/>
                </a:lnTo>
                <a:close/>
              </a:path>
            </a:pathLst>
          </a:custGeom>
          <a:solidFill>
            <a:srgbClr val="FFFFFF"/>
          </a:solidFill>
        </p:spPr>
        <p:txBody>
          <a:bodyPr wrap="square" lIns="0" tIns="0" rIns="0" bIns="0" rtlCol="0"/>
          <a:lstStyle/>
          <a:p>
            <a:endParaRPr/>
          </a:p>
        </p:txBody>
      </p:sp>
      <p:sp>
        <p:nvSpPr>
          <p:cNvPr id="11" name="object 11"/>
          <p:cNvSpPr/>
          <p:nvPr/>
        </p:nvSpPr>
        <p:spPr>
          <a:xfrm>
            <a:off x="2181284" y="1941337"/>
            <a:ext cx="305435" cy="1510665"/>
          </a:xfrm>
          <a:custGeom>
            <a:avLst/>
            <a:gdLst/>
            <a:ahLst/>
            <a:cxnLst/>
            <a:rect l="l" t="t" r="r" b="b"/>
            <a:pathLst>
              <a:path w="305435" h="1510664">
                <a:moveTo>
                  <a:pt x="304985" y="0"/>
                </a:moveTo>
                <a:lnTo>
                  <a:pt x="0" y="0"/>
                </a:lnTo>
                <a:lnTo>
                  <a:pt x="0" y="1510613"/>
                </a:lnTo>
                <a:lnTo>
                  <a:pt x="304985" y="1510613"/>
                </a:lnTo>
                <a:lnTo>
                  <a:pt x="304985" y="0"/>
                </a:lnTo>
                <a:close/>
              </a:path>
            </a:pathLst>
          </a:custGeom>
          <a:solidFill>
            <a:srgbClr val="FFFFFF"/>
          </a:solidFill>
        </p:spPr>
        <p:txBody>
          <a:bodyPr wrap="square" lIns="0" tIns="0" rIns="0" bIns="0" rtlCol="0"/>
          <a:lstStyle/>
          <a:p>
            <a:endParaRPr/>
          </a:p>
        </p:txBody>
      </p:sp>
      <p:grpSp>
        <p:nvGrpSpPr>
          <p:cNvPr id="32" name="Grupo 31">
            <a:extLst>
              <a:ext uri="{FF2B5EF4-FFF2-40B4-BE49-F238E27FC236}">
                <a16:creationId xmlns:a16="http://schemas.microsoft.com/office/drawing/2014/main" xmlns="" id="{577B1E38-E0BA-41E2-A276-8B3EC4E551E7}"/>
              </a:ext>
            </a:extLst>
          </p:cNvPr>
          <p:cNvGrpSpPr/>
          <p:nvPr/>
        </p:nvGrpSpPr>
        <p:grpSpPr>
          <a:xfrm>
            <a:off x="16828989" y="0"/>
            <a:ext cx="3275110" cy="1923752"/>
            <a:chOff x="15391902" y="0"/>
            <a:chExt cx="4712197" cy="2816660"/>
          </a:xfrm>
        </p:grpSpPr>
        <p:sp>
          <p:nvSpPr>
            <p:cNvPr id="12" name="object 12"/>
            <p:cNvSpPr/>
            <p:nvPr/>
          </p:nvSpPr>
          <p:spPr>
            <a:xfrm>
              <a:off x="15391902" y="0"/>
              <a:ext cx="4712197" cy="2816660"/>
            </a:xfrm>
            <a:prstGeom prst="rect">
              <a:avLst/>
            </a:prstGeom>
            <a:blipFill>
              <a:blip r:embed="rId3" cstate="print"/>
              <a:stretch>
                <a:fillRect/>
              </a:stretch>
            </a:blipFill>
          </p:spPr>
          <p:txBody>
            <a:bodyPr wrap="square" lIns="0" tIns="0" rIns="0" bIns="0" rtlCol="0"/>
            <a:lstStyle/>
            <a:p>
              <a:endParaRPr/>
            </a:p>
          </p:txBody>
        </p:sp>
        <p:grpSp>
          <p:nvGrpSpPr>
            <p:cNvPr id="8" name="Grupo 7">
              <a:extLst>
                <a:ext uri="{FF2B5EF4-FFF2-40B4-BE49-F238E27FC236}">
                  <a16:creationId xmlns:a16="http://schemas.microsoft.com/office/drawing/2014/main" xmlns="" id="{19E5015C-4C51-4A5E-AAE7-EB77CB867641}"/>
                </a:ext>
              </a:extLst>
            </p:cNvPr>
            <p:cNvGrpSpPr/>
            <p:nvPr/>
          </p:nvGrpSpPr>
          <p:grpSpPr>
            <a:xfrm>
              <a:off x="16092571" y="703870"/>
              <a:ext cx="3139142" cy="611032"/>
              <a:chOff x="16092571" y="703870"/>
              <a:chExt cx="3139142" cy="611032"/>
            </a:xfrm>
          </p:grpSpPr>
          <p:sp>
            <p:nvSpPr>
              <p:cNvPr id="13" name="object 13"/>
              <p:cNvSpPr/>
              <p:nvPr/>
            </p:nvSpPr>
            <p:spPr>
              <a:xfrm>
                <a:off x="16243583" y="962534"/>
                <a:ext cx="111253" cy="108436"/>
              </a:xfrm>
              <a:prstGeom prst="rect">
                <a:avLst/>
              </a:prstGeom>
              <a:blipFill>
                <a:blip r:embed="rId4" cstate="print"/>
                <a:stretch>
                  <a:fillRect/>
                </a:stretch>
              </a:blipFill>
            </p:spPr>
            <p:txBody>
              <a:bodyPr wrap="square" lIns="0" tIns="0" rIns="0" bIns="0" rtlCol="0"/>
              <a:lstStyle/>
              <a:p>
                <a:endParaRPr/>
              </a:p>
            </p:txBody>
          </p:sp>
          <p:sp>
            <p:nvSpPr>
              <p:cNvPr id="14" name="object 14"/>
              <p:cNvSpPr/>
              <p:nvPr/>
            </p:nvSpPr>
            <p:spPr>
              <a:xfrm>
                <a:off x="16092571" y="986545"/>
                <a:ext cx="405765" cy="155575"/>
              </a:xfrm>
              <a:custGeom>
                <a:avLst/>
                <a:gdLst/>
                <a:ahLst/>
                <a:cxnLst/>
                <a:rect l="l" t="t" r="r" b="b"/>
                <a:pathLst>
                  <a:path w="405765" h="155575">
                    <a:moveTo>
                      <a:pt x="25234" y="0"/>
                    </a:moveTo>
                    <a:lnTo>
                      <a:pt x="15363" y="1940"/>
                    </a:lnTo>
                    <a:lnTo>
                      <a:pt x="7347" y="7245"/>
                    </a:lnTo>
                    <a:lnTo>
                      <a:pt x="1966" y="15142"/>
                    </a:lnTo>
                    <a:lnTo>
                      <a:pt x="0" y="24857"/>
                    </a:lnTo>
                    <a:lnTo>
                      <a:pt x="0" y="30302"/>
                    </a:lnTo>
                    <a:lnTo>
                      <a:pt x="2020" y="35862"/>
                    </a:lnTo>
                    <a:lnTo>
                      <a:pt x="5853" y="40281"/>
                    </a:lnTo>
                    <a:lnTo>
                      <a:pt x="35282" y="82159"/>
                    </a:lnTo>
                    <a:lnTo>
                      <a:pt x="73951" y="116253"/>
                    </a:lnTo>
                    <a:lnTo>
                      <a:pt x="119691" y="141095"/>
                    </a:lnTo>
                    <a:lnTo>
                      <a:pt x="170329" y="155220"/>
                    </a:lnTo>
                    <a:lnTo>
                      <a:pt x="181564" y="138722"/>
                    </a:lnTo>
                    <a:lnTo>
                      <a:pt x="196758" y="125979"/>
                    </a:lnTo>
                    <a:lnTo>
                      <a:pt x="214819" y="117765"/>
                    </a:lnTo>
                    <a:lnTo>
                      <a:pt x="234652" y="114855"/>
                    </a:lnTo>
                    <a:lnTo>
                      <a:pt x="336674" y="114855"/>
                    </a:lnTo>
                    <a:lnTo>
                      <a:pt x="344945" y="108761"/>
                    </a:lnTo>
                    <a:lnTo>
                      <a:pt x="204140" y="108761"/>
                    </a:lnTo>
                    <a:lnTo>
                      <a:pt x="158204" y="102672"/>
                    </a:lnTo>
                    <a:lnTo>
                      <a:pt x="115821" y="84943"/>
                    </a:lnTo>
                    <a:lnTo>
                      <a:pt x="79024" y="56383"/>
                    </a:lnTo>
                    <a:lnTo>
                      <a:pt x="49851" y="17800"/>
                    </a:lnTo>
                    <a:lnTo>
                      <a:pt x="44711" y="9855"/>
                    </a:lnTo>
                    <a:lnTo>
                      <a:pt x="38764" y="4310"/>
                    </a:lnTo>
                    <a:lnTo>
                      <a:pt x="32207" y="1060"/>
                    </a:lnTo>
                    <a:lnTo>
                      <a:pt x="25234" y="0"/>
                    </a:lnTo>
                    <a:close/>
                  </a:path>
                  <a:path w="405765" h="155575">
                    <a:moveTo>
                      <a:pt x="336674" y="114855"/>
                    </a:moveTo>
                    <a:lnTo>
                      <a:pt x="234652" y="114855"/>
                    </a:lnTo>
                    <a:lnTo>
                      <a:pt x="250924" y="116748"/>
                    </a:lnTo>
                    <a:lnTo>
                      <a:pt x="266192" y="122140"/>
                    </a:lnTo>
                    <a:lnTo>
                      <a:pt x="279726" y="130598"/>
                    </a:lnTo>
                    <a:lnTo>
                      <a:pt x="290797" y="141692"/>
                    </a:lnTo>
                    <a:lnTo>
                      <a:pt x="323493" y="124566"/>
                    </a:lnTo>
                    <a:lnTo>
                      <a:pt x="336674" y="114855"/>
                    </a:lnTo>
                    <a:close/>
                  </a:path>
                  <a:path w="405765" h="155575">
                    <a:moveTo>
                      <a:pt x="380124" y="6355"/>
                    </a:moveTo>
                    <a:lnTo>
                      <a:pt x="371339" y="6355"/>
                    </a:lnTo>
                    <a:lnTo>
                      <a:pt x="362941" y="11036"/>
                    </a:lnTo>
                    <a:lnTo>
                      <a:pt x="358491" y="18240"/>
                    </a:lnTo>
                    <a:lnTo>
                      <a:pt x="330847" y="55319"/>
                    </a:lnTo>
                    <a:lnTo>
                      <a:pt x="294261" y="83887"/>
                    </a:lnTo>
                    <a:lnTo>
                      <a:pt x="251203" y="102262"/>
                    </a:lnTo>
                    <a:lnTo>
                      <a:pt x="204140" y="108761"/>
                    </a:lnTo>
                    <a:lnTo>
                      <a:pt x="344945" y="108761"/>
                    </a:lnTo>
                    <a:lnTo>
                      <a:pt x="353040" y="102796"/>
                    </a:lnTo>
                    <a:lnTo>
                      <a:pt x="378658" y="76666"/>
                    </a:lnTo>
                    <a:lnTo>
                      <a:pt x="399568" y="46459"/>
                    </a:lnTo>
                    <a:lnTo>
                      <a:pt x="403160" y="42124"/>
                    </a:lnTo>
                    <a:lnTo>
                      <a:pt x="405149" y="36543"/>
                    </a:lnTo>
                    <a:lnTo>
                      <a:pt x="405149" y="31035"/>
                    </a:lnTo>
                    <a:lnTo>
                      <a:pt x="403190" y="21458"/>
                    </a:lnTo>
                    <a:lnTo>
                      <a:pt x="397839" y="13610"/>
                    </a:lnTo>
                    <a:lnTo>
                      <a:pt x="389887" y="8305"/>
                    </a:lnTo>
                    <a:lnTo>
                      <a:pt x="380124" y="6355"/>
                    </a:lnTo>
                    <a:close/>
                  </a:path>
                </a:pathLst>
              </a:custGeom>
              <a:solidFill>
                <a:srgbClr val="FFFFFF"/>
              </a:solidFill>
            </p:spPr>
            <p:txBody>
              <a:bodyPr wrap="square" lIns="0" tIns="0" rIns="0" bIns="0" rtlCol="0"/>
              <a:lstStyle/>
              <a:p>
                <a:endParaRPr/>
              </a:p>
            </p:txBody>
          </p:sp>
          <p:sp>
            <p:nvSpPr>
              <p:cNvPr id="15" name="object 15"/>
              <p:cNvSpPr/>
              <p:nvPr/>
            </p:nvSpPr>
            <p:spPr>
              <a:xfrm>
                <a:off x="16278322" y="792965"/>
                <a:ext cx="111158" cy="108499"/>
              </a:xfrm>
              <a:prstGeom prst="rect">
                <a:avLst/>
              </a:prstGeom>
              <a:blipFill>
                <a:blip r:embed="rId5" cstate="print"/>
                <a:stretch>
                  <a:fillRect/>
                </a:stretch>
              </a:blipFill>
            </p:spPr>
            <p:txBody>
              <a:bodyPr wrap="square" lIns="0" tIns="0" rIns="0" bIns="0" rtlCol="0"/>
              <a:lstStyle/>
              <a:p>
                <a:endParaRPr/>
              </a:p>
            </p:txBody>
          </p:sp>
          <p:sp>
            <p:nvSpPr>
              <p:cNvPr id="16" name="object 16"/>
              <p:cNvSpPr/>
              <p:nvPr/>
            </p:nvSpPr>
            <p:spPr>
              <a:xfrm>
                <a:off x="16153058" y="703870"/>
                <a:ext cx="382905" cy="296545"/>
              </a:xfrm>
              <a:custGeom>
                <a:avLst/>
                <a:gdLst/>
                <a:ahLst/>
                <a:cxnLst/>
                <a:rect l="l" t="t" r="r" b="b"/>
                <a:pathLst>
                  <a:path w="382905" h="296544">
                    <a:moveTo>
                      <a:pt x="363162" y="245749"/>
                    </a:moveTo>
                    <a:lnTo>
                      <a:pt x="145681" y="245749"/>
                    </a:lnTo>
                    <a:lnTo>
                      <a:pt x="168591" y="249508"/>
                    </a:lnTo>
                    <a:lnTo>
                      <a:pt x="188508" y="259957"/>
                    </a:lnTo>
                    <a:lnTo>
                      <a:pt x="204016" y="275863"/>
                    </a:lnTo>
                    <a:lnTo>
                      <a:pt x="213689" y="295988"/>
                    </a:lnTo>
                    <a:lnTo>
                      <a:pt x="217208" y="295381"/>
                    </a:lnTo>
                    <a:lnTo>
                      <a:pt x="224003" y="295381"/>
                    </a:lnTo>
                    <a:lnTo>
                      <a:pt x="264483" y="291542"/>
                    </a:lnTo>
                    <a:lnTo>
                      <a:pt x="304760" y="280097"/>
                    </a:lnTo>
                    <a:lnTo>
                      <a:pt x="341958" y="261787"/>
                    </a:lnTo>
                    <a:lnTo>
                      <a:pt x="363162" y="245749"/>
                    </a:lnTo>
                    <a:close/>
                  </a:path>
                  <a:path w="382905" h="296544">
                    <a:moveTo>
                      <a:pt x="224003" y="295381"/>
                    </a:moveTo>
                    <a:lnTo>
                      <a:pt x="217208" y="295381"/>
                    </a:lnTo>
                    <a:lnTo>
                      <a:pt x="220045" y="295496"/>
                    </a:lnTo>
                    <a:lnTo>
                      <a:pt x="222789" y="295496"/>
                    </a:lnTo>
                    <a:lnTo>
                      <a:pt x="224003" y="295381"/>
                    </a:lnTo>
                    <a:close/>
                  </a:path>
                  <a:path w="382905" h="296544">
                    <a:moveTo>
                      <a:pt x="31280" y="0"/>
                    </a:moveTo>
                    <a:lnTo>
                      <a:pt x="6172" y="30718"/>
                    </a:lnTo>
                    <a:lnTo>
                      <a:pt x="0" y="78152"/>
                    </a:lnTo>
                    <a:lnTo>
                      <a:pt x="6078" y="132400"/>
                    </a:lnTo>
                    <a:lnTo>
                      <a:pt x="25915" y="181887"/>
                    </a:lnTo>
                    <a:lnTo>
                      <a:pt x="57767" y="224942"/>
                    </a:lnTo>
                    <a:lnTo>
                      <a:pt x="99892" y="259895"/>
                    </a:lnTo>
                    <a:lnTo>
                      <a:pt x="110760" y="253957"/>
                    </a:lnTo>
                    <a:lnTo>
                      <a:pt x="122155" y="249507"/>
                    </a:lnTo>
                    <a:lnTo>
                      <a:pt x="133859" y="246717"/>
                    </a:lnTo>
                    <a:lnTo>
                      <a:pt x="145681" y="245749"/>
                    </a:lnTo>
                    <a:lnTo>
                      <a:pt x="363162" y="245749"/>
                    </a:lnTo>
                    <a:lnTo>
                      <a:pt x="366526" y="243205"/>
                    </a:lnTo>
                    <a:lnTo>
                      <a:pt x="222621" y="243205"/>
                    </a:lnTo>
                    <a:lnTo>
                      <a:pt x="177717" y="237286"/>
                    </a:lnTo>
                    <a:lnTo>
                      <a:pt x="137341" y="220599"/>
                    </a:lnTo>
                    <a:lnTo>
                      <a:pt x="103114" y="194741"/>
                    </a:lnTo>
                    <a:lnTo>
                      <a:pt x="76658" y="161315"/>
                    </a:lnTo>
                    <a:lnTo>
                      <a:pt x="59596" y="121918"/>
                    </a:lnTo>
                    <a:lnTo>
                      <a:pt x="53548" y="78152"/>
                    </a:lnTo>
                    <a:lnTo>
                      <a:pt x="53925" y="67821"/>
                    </a:lnTo>
                    <a:lnTo>
                      <a:pt x="55095" y="57123"/>
                    </a:lnTo>
                    <a:lnTo>
                      <a:pt x="57117" y="46245"/>
                    </a:lnTo>
                    <a:lnTo>
                      <a:pt x="60050" y="35378"/>
                    </a:lnTo>
                    <a:lnTo>
                      <a:pt x="62647" y="26918"/>
                    </a:lnTo>
                    <a:lnTo>
                      <a:pt x="61568" y="19013"/>
                    </a:lnTo>
                    <a:lnTo>
                      <a:pt x="58082" y="12479"/>
                    </a:lnTo>
                    <a:lnTo>
                      <a:pt x="50962" y="4904"/>
                    </a:lnTo>
                    <a:lnTo>
                      <a:pt x="41629" y="588"/>
                    </a:lnTo>
                    <a:lnTo>
                      <a:pt x="31280" y="0"/>
                    </a:lnTo>
                    <a:close/>
                  </a:path>
                  <a:path w="382905" h="296544">
                    <a:moveTo>
                      <a:pt x="355350" y="191740"/>
                    </a:moveTo>
                    <a:lnTo>
                      <a:pt x="349769" y="191740"/>
                    </a:lnTo>
                    <a:lnTo>
                      <a:pt x="344209" y="193353"/>
                    </a:lnTo>
                    <a:lnTo>
                      <a:pt x="338544" y="197939"/>
                    </a:lnTo>
                    <a:lnTo>
                      <a:pt x="312848" y="217252"/>
                    </a:lnTo>
                    <a:lnTo>
                      <a:pt x="284352" y="231452"/>
                    </a:lnTo>
                    <a:lnTo>
                      <a:pt x="253971" y="240212"/>
                    </a:lnTo>
                    <a:lnTo>
                      <a:pt x="222621" y="243205"/>
                    </a:lnTo>
                    <a:lnTo>
                      <a:pt x="366526" y="243205"/>
                    </a:lnTo>
                    <a:lnTo>
                      <a:pt x="374417" y="237236"/>
                    </a:lnTo>
                    <a:lnTo>
                      <a:pt x="379066" y="232755"/>
                    </a:lnTo>
                    <a:lnTo>
                      <a:pt x="382470" y="225488"/>
                    </a:lnTo>
                    <a:lnTo>
                      <a:pt x="382470" y="218116"/>
                    </a:lnTo>
                    <a:lnTo>
                      <a:pt x="380336" y="207806"/>
                    </a:lnTo>
                    <a:lnTo>
                      <a:pt x="374521" y="199427"/>
                    </a:lnTo>
                    <a:lnTo>
                      <a:pt x="365900" y="193799"/>
                    </a:lnTo>
                    <a:lnTo>
                      <a:pt x="355350" y="191740"/>
                    </a:lnTo>
                    <a:close/>
                  </a:path>
                </a:pathLst>
              </a:custGeom>
              <a:solidFill>
                <a:srgbClr val="FFFFFF"/>
              </a:solidFill>
            </p:spPr>
            <p:txBody>
              <a:bodyPr wrap="square" lIns="0" tIns="0" rIns="0" bIns="0" rtlCol="0"/>
              <a:lstStyle/>
              <a:p>
                <a:endParaRPr/>
              </a:p>
            </p:txBody>
          </p:sp>
          <p:sp>
            <p:nvSpPr>
              <p:cNvPr id="17" name="object 17"/>
              <p:cNvSpPr/>
              <p:nvPr/>
            </p:nvSpPr>
            <p:spPr>
              <a:xfrm>
                <a:off x="16271589" y="1114377"/>
                <a:ext cx="111075" cy="108624"/>
              </a:xfrm>
              <a:prstGeom prst="rect">
                <a:avLst/>
              </a:prstGeom>
              <a:blipFill>
                <a:blip r:embed="rId6" cstate="print"/>
                <a:stretch>
                  <a:fillRect/>
                </a:stretch>
              </a:blipFill>
            </p:spPr>
            <p:txBody>
              <a:bodyPr wrap="square" lIns="0" tIns="0" rIns="0" bIns="0" rtlCol="0"/>
              <a:lstStyle/>
              <a:p>
                <a:endParaRPr/>
              </a:p>
            </p:txBody>
          </p:sp>
          <p:sp>
            <p:nvSpPr>
              <p:cNvPr id="18" name="object 18"/>
              <p:cNvSpPr/>
              <p:nvPr/>
            </p:nvSpPr>
            <p:spPr>
              <a:xfrm>
                <a:off x="16176973" y="1091825"/>
                <a:ext cx="325755" cy="220979"/>
              </a:xfrm>
              <a:custGeom>
                <a:avLst/>
                <a:gdLst/>
                <a:ahLst/>
                <a:cxnLst/>
                <a:rect l="l" t="t" r="r" b="b"/>
                <a:pathLst>
                  <a:path w="325755" h="220980">
                    <a:moveTo>
                      <a:pt x="27140" y="153052"/>
                    </a:moveTo>
                    <a:lnTo>
                      <a:pt x="25329" y="153052"/>
                    </a:lnTo>
                    <a:lnTo>
                      <a:pt x="15491" y="154969"/>
                    </a:lnTo>
                    <a:lnTo>
                      <a:pt x="7438" y="160221"/>
                    </a:lnTo>
                    <a:lnTo>
                      <a:pt x="1997" y="168058"/>
                    </a:lnTo>
                    <a:lnTo>
                      <a:pt x="0" y="177732"/>
                    </a:lnTo>
                    <a:lnTo>
                      <a:pt x="1214" y="185128"/>
                    </a:lnTo>
                    <a:lnTo>
                      <a:pt x="40224" y="210318"/>
                    </a:lnTo>
                    <a:lnTo>
                      <a:pt x="84983" y="219773"/>
                    </a:lnTo>
                    <a:lnTo>
                      <a:pt x="107619" y="220977"/>
                    </a:lnTo>
                    <a:lnTo>
                      <a:pt x="154288" y="216003"/>
                    </a:lnTo>
                    <a:lnTo>
                      <a:pt x="197694" y="201772"/>
                    </a:lnTo>
                    <a:lnTo>
                      <a:pt x="236689" y="179327"/>
                    </a:lnTo>
                    <a:lnTo>
                      <a:pt x="247672" y="169596"/>
                    </a:lnTo>
                    <a:lnTo>
                      <a:pt x="107619" y="169596"/>
                    </a:lnTo>
                    <a:lnTo>
                      <a:pt x="89743" y="168558"/>
                    </a:lnTo>
                    <a:lnTo>
                      <a:pt x="71493" y="165528"/>
                    </a:lnTo>
                    <a:lnTo>
                      <a:pt x="53045" y="160638"/>
                    </a:lnTo>
                    <a:lnTo>
                      <a:pt x="34574" y="154016"/>
                    </a:lnTo>
                    <a:lnTo>
                      <a:pt x="29077" y="153115"/>
                    </a:lnTo>
                    <a:lnTo>
                      <a:pt x="27140" y="153052"/>
                    </a:lnTo>
                    <a:close/>
                  </a:path>
                  <a:path w="325755" h="220980">
                    <a:moveTo>
                      <a:pt x="300315" y="0"/>
                    </a:moveTo>
                    <a:lnTo>
                      <a:pt x="262768" y="69150"/>
                    </a:lnTo>
                    <a:lnTo>
                      <a:pt x="237474" y="109808"/>
                    </a:lnTo>
                    <a:lnTo>
                      <a:pt x="201531" y="141563"/>
                    </a:lnTo>
                    <a:lnTo>
                      <a:pt x="157420" y="162223"/>
                    </a:lnTo>
                    <a:lnTo>
                      <a:pt x="107619" y="169596"/>
                    </a:lnTo>
                    <a:lnTo>
                      <a:pt x="247672" y="169596"/>
                    </a:lnTo>
                    <a:lnTo>
                      <a:pt x="270126" y="149705"/>
                    </a:lnTo>
                    <a:lnTo>
                      <a:pt x="296857" y="113948"/>
                    </a:lnTo>
                    <a:lnTo>
                      <a:pt x="315735" y="73095"/>
                    </a:lnTo>
                    <a:lnTo>
                      <a:pt x="325613" y="28187"/>
                    </a:lnTo>
                    <a:lnTo>
                      <a:pt x="325372" y="26407"/>
                    </a:lnTo>
                    <a:lnTo>
                      <a:pt x="325372" y="24501"/>
                    </a:lnTo>
                    <a:lnTo>
                      <a:pt x="323396" y="14882"/>
                    </a:lnTo>
                    <a:lnTo>
                      <a:pt x="318015" y="7103"/>
                    </a:lnTo>
                    <a:lnTo>
                      <a:pt x="310048" y="1898"/>
                    </a:lnTo>
                    <a:lnTo>
                      <a:pt x="300315" y="0"/>
                    </a:lnTo>
                    <a:close/>
                  </a:path>
                </a:pathLst>
              </a:custGeom>
              <a:solidFill>
                <a:srgbClr val="FFFFFF"/>
              </a:solidFill>
            </p:spPr>
            <p:txBody>
              <a:bodyPr wrap="square" lIns="0" tIns="0" rIns="0" bIns="0" rtlCol="0"/>
              <a:lstStyle/>
              <a:p>
                <a:endParaRPr/>
              </a:p>
            </p:txBody>
          </p:sp>
          <p:sp>
            <p:nvSpPr>
              <p:cNvPr id="19" name="object 19"/>
              <p:cNvSpPr/>
              <p:nvPr/>
            </p:nvSpPr>
            <p:spPr>
              <a:xfrm>
                <a:off x="16909752" y="812015"/>
                <a:ext cx="304165" cy="321310"/>
              </a:xfrm>
              <a:custGeom>
                <a:avLst/>
                <a:gdLst/>
                <a:ahLst/>
                <a:cxnLst/>
                <a:rect l="l" t="t" r="r" b="b"/>
                <a:pathLst>
                  <a:path w="304165" h="321309">
                    <a:moveTo>
                      <a:pt x="263572" y="52815"/>
                    </a:moveTo>
                    <a:lnTo>
                      <a:pt x="145534" y="52815"/>
                    </a:lnTo>
                    <a:lnTo>
                      <a:pt x="173025" y="55418"/>
                    </a:lnTo>
                    <a:lnTo>
                      <a:pt x="192657" y="63229"/>
                    </a:lnTo>
                    <a:lnTo>
                      <a:pt x="204435" y="76249"/>
                    </a:lnTo>
                    <a:lnTo>
                      <a:pt x="208360" y="94478"/>
                    </a:lnTo>
                    <a:lnTo>
                      <a:pt x="206661" y="105988"/>
                    </a:lnTo>
                    <a:lnTo>
                      <a:pt x="169324" y="129689"/>
                    </a:lnTo>
                    <a:lnTo>
                      <a:pt x="140797" y="133460"/>
                    </a:lnTo>
                    <a:lnTo>
                      <a:pt x="131317" y="134812"/>
                    </a:lnTo>
                    <a:lnTo>
                      <a:pt x="123523" y="136094"/>
                    </a:lnTo>
                    <a:lnTo>
                      <a:pt x="117399" y="137336"/>
                    </a:lnTo>
                    <a:lnTo>
                      <a:pt x="91708" y="141048"/>
                    </a:lnTo>
                    <a:lnTo>
                      <a:pt x="51802" y="151630"/>
                    </a:lnTo>
                    <a:lnTo>
                      <a:pt x="9418" y="188199"/>
                    </a:lnTo>
                    <a:lnTo>
                      <a:pt x="0" y="231783"/>
                    </a:lnTo>
                    <a:lnTo>
                      <a:pt x="1989" y="252017"/>
                    </a:lnTo>
                    <a:lnTo>
                      <a:pt x="31705" y="298650"/>
                    </a:lnTo>
                    <a:lnTo>
                      <a:pt x="83413" y="319541"/>
                    </a:lnTo>
                    <a:lnTo>
                      <a:pt x="104426" y="320932"/>
                    </a:lnTo>
                    <a:lnTo>
                      <a:pt x="136323" y="318624"/>
                    </a:lnTo>
                    <a:lnTo>
                      <a:pt x="164463" y="311697"/>
                    </a:lnTo>
                    <a:lnTo>
                      <a:pt x="188845" y="300144"/>
                    </a:lnTo>
                    <a:lnTo>
                      <a:pt x="209470" y="283959"/>
                    </a:lnTo>
                    <a:lnTo>
                      <a:pt x="303948" y="283959"/>
                    </a:lnTo>
                    <a:lnTo>
                      <a:pt x="303948" y="268138"/>
                    </a:lnTo>
                    <a:lnTo>
                      <a:pt x="129106" y="268138"/>
                    </a:lnTo>
                    <a:lnTo>
                      <a:pt x="118034" y="267624"/>
                    </a:lnTo>
                    <a:lnTo>
                      <a:pt x="79448" y="254036"/>
                    </a:lnTo>
                    <a:lnTo>
                      <a:pt x="66898" y="228820"/>
                    </a:lnTo>
                    <a:lnTo>
                      <a:pt x="70352" y="210056"/>
                    </a:lnTo>
                    <a:lnTo>
                      <a:pt x="80696" y="195402"/>
                    </a:lnTo>
                    <a:lnTo>
                      <a:pt x="97926" y="184843"/>
                    </a:lnTo>
                    <a:lnTo>
                      <a:pt x="122027" y="178382"/>
                    </a:lnTo>
                    <a:lnTo>
                      <a:pt x="149195" y="175122"/>
                    </a:lnTo>
                    <a:lnTo>
                      <a:pt x="171946" y="171195"/>
                    </a:lnTo>
                    <a:lnTo>
                      <a:pt x="190289" y="166609"/>
                    </a:lnTo>
                    <a:lnTo>
                      <a:pt x="204234" y="161377"/>
                    </a:lnTo>
                    <a:lnTo>
                      <a:pt x="271719" y="161377"/>
                    </a:lnTo>
                    <a:lnTo>
                      <a:pt x="271719" y="99305"/>
                    </a:lnTo>
                    <a:lnTo>
                      <a:pt x="271300" y="99305"/>
                    </a:lnTo>
                    <a:lnTo>
                      <a:pt x="271363" y="98897"/>
                    </a:lnTo>
                    <a:lnTo>
                      <a:pt x="271604" y="98426"/>
                    </a:lnTo>
                    <a:lnTo>
                      <a:pt x="271719" y="88594"/>
                    </a:lnTo>
                    <a:lnTo>
                      <a:pt x="269293" y="67374"/>
                    </a:lnTo>
                    <a:lnTo>
                      <a:pt x="263572" y="52815"/>
                    </a:lnTo>
                    <a:close/>
                  </a:path>
                  <a:path w="304165" h="321309">
                    <a:moveTo>
                      <a:pt x="303948" y="283959"/>
                    </a:moveTo>
                    <a:lnTo>
                      <a:pt x="209470" y="283959"/>
                    </a:lnTo>
                    <a:lnTo>
                      <a:pt x="215400" y="300144"/>
                    </a:lnTo>
                    <a:lnTo>
                      <a:pt x="226082" y="311697"/>
                    </a:lnTo>
                    <a:lnTo>
                      <a:pt x="241522" y="318624"/>
                    </a:lnTo>
                    <a:lnTo>
                      <a:pt x="261730" y="320932"/>
                    </a:lnTo>
                    <a:lnTo>
                      <a:pt x="272058" y="320453"/>
                    </a:lnTo>
                    <a:lnTo>
                      <a:pt x="282533" y="319019"/>
                    </a:lnTo>
                    <a:lnTo>
                      <a:pt x="293161" y="316630"/>
                    </a:lnTo>
                    <a:lnTo>
                      <a:pt x="303948" y="313288"/>
                    </a:lnTo>
                    <a:lnTo>
                      <a:pt x="303948" y="283959"/>
                    </a:lnTo>
                    <a:close/>
                  </a:path>
                  <a:path w="304165" h="321309">
                    <a:moveTo>
                      <a:pt x="271719" y="161377"/>
                    </a:moveTo>
                    <a:lnTo>
                      <a:pt x="204234" y="161377"/>
                    </a:lnTo>
                    <a:lnTo>
                      <a:pt x="204234" y="210060"/>
                    </a:lnTo>
                    <a:lnTo>
                      <a:pt x="202582" y="223677"/>
                    </a:lnTo>
                    <a:lnTo>
                      <a:pt x="177827" y="255227"/>
                    </a:lnTo>
                    <a:lnTo>
                      <a:pt x="129106" y="268138"/>
                    </a:lnTo>
                    <a:lnTo>
                      <a:pt x="281289" y="268138"/>
                    </a:lnTo>
                    <a:lnTo>
                      <a:pt x="276954" y="266358"/>
                    </a:lnTo>
                    <a:lnTo>
                      <a:pt x="274557" y="262871"/>
                    </a:lnTo>
                    <a:lnTo>
                      <a:pt x="272651" y="259332"/>
                    </a:lnTo>
                    <a:lnTo>
                      <a:pt x="271809" y="254036"/>
                    </a:lnTo>
                    <a:lnTo>
                      <a:pt x="271719" y="161377"/>
                    </a:lnTo>
                    <a:close/>
                  </a:path>
                  <a:path w="304165" h="321309">
                    <a:moveTo>
                      <a:pt x="303948" y="266944"/>
                    </a:moveTo>
                    <a:lnTo>
                      <a:pt x="299236" y="267761"/>
                    </a:lnTo>
                    <a:lnTo>
                      <a:pt x="296095" y="268138"/>
                    </a:lnTo>
                    <a:lnTo>
                      <a:pt x="303948" y="268138"/>
                    </a:lnTo>
                    <a:lnTo>
                      <a:pt x="303948" y="266944"/>
                    </a:lnTo>
                    <a:close/>
                  </a:path>
                  <a:path w="304165" h="321309">
                    <a:moveTo>
                      <a:pt x="149628" y="0"/>
                    </a:moveTo>
                    <a:lnTo>
                      <a:pt x="97411" y="5289"/>
                    </a:lnTo>
                    <a:lnTo>
                      <a:pt x="56919" y="21140"/>
                    </a:lnTo>
                    <a:lnTo>
                      <a:pt x="24384" y="54117"/>
                    </a:lnTo>
                    <a:lnTo>
                      <a:pt x="11214" y="101504"/>
                    </a:lnTo>
                    <a:lnTo>
                      <a:pt x="78049" y="101504"/>
                    </a:lnTo>
                    <a:lnTo>
                      <a:pt x="84035" y="80198"/>
                    </a:lnTo>
                    <a:lnTo>
                      <a:pt x="97279" y="64983"/>
                    </a:lnTo>
                    <a:lnTo>
                      <a:pt x="117780" y="55856"/>
                    </a:lnTo>
                    <a:lnTo>
                      <a:pt x="145534" y="52815"/>
                    </a:lnTo>
                    <a:lnTo>
                      <a:pt x="263572" y="52815"/>
                    </a:lnTo>
                    <a:lnTo>
                      <a:pt x="262020" y="48866"/>
                    </a:lnTo>
                    <a:lnTo>
                      <a:pt x="232956" y="19967"/>
                    </a:lnTo>
                    <a:lnTo>
                      <a:pt x="195682" y="4989"/>
                    </a:lnTo>
                    <a:lnTo>
                      <a:pt x="173757" y="1247"/>
                    </a:lnTo>
                    <a:lnTo>
                      <a:pt x="149628" y="0"/>
                    </a:lnTo>
                    <a:close/>
                  </a:path>
                  <a:path w="304165" h="321309">
                    <a:moveTo>
                      <a:pt x="271719" y="98991"/>
                    </a:moveTo>
                    <a:lnTo>
                      <a:pt x="271541" y="99075"/>
                    </a:lnTo>
                    <a:lnTo>
                      <a:pt x="271447" y="99243"/>
                    </a:lnTo>
                    <a:lnTo>
                      <a:pt x="271300" y="99305"/>
                    </a:lnTo>
                    <a:lnTo>
                      <a:pt x="271719" y="99305"/>
                    </a:lnTo>
                    <a:lnTo>
                      <a:pt x="271719" y="98991"/>
                    </a:lnTo>
                    <a:close/>
                  </a:path>
                </a:pathLst>
              </a:custGeom>
              <a:solidFill>
                <a:srgbClr val="FFFFFF"/>
              </a:solidFill>
            </p:spPr>
            <p:txBody>
              <a:bodyPr wrap="square" lIns="0" tIns="0" rIns="0" bIns="0" rtlCol="0"/>
              <a:lstStyle/>
              <a:p>
                <a:endParaRPr/>
              </a:p>
            </p:txBody>
          </p:sp>
          <p:sp>
            <p:nvSpPr>
              <p:cNvPr id="20" name="object 20"/>
              <p:cNvSpPr/>
              <p:nvPr/>
            </p:nvSpPr>
            <p:spPr>
              <a:xfrm>
                <a:off x="17231693" y="812588"/>
                <a:ext cx="440055" cy="311785"/>
              </a:xfrm>
              <a:custGeom>
                <a:avLst/>
                <a:gdLst/>
                <a:ahLst/>
                <a:cxnLst/>
                <a:rect l="l" t="t" r="r" b="b"/>
                <a:pathLst>
                  <a:path w="440055" h="311784">
                    <a:moveTo>
                      <a:pt x="63411" y="8251"/>
                    </a:moveTo>
                    <a:lnTo>
                      <a:pt x="0" y="8251"/>
                    </a:lnTo>
                    <a:lnTo>
                      <a:pt x="0" y="311582"/>
                    </a:lnTo>
                    <a:lnTo>
                      <a:pt x="66929" y="311582"/>
                    </a:lnTo>
                    <a:lnTo>
                      <a:pt x="66929" y="131451"/>
                    </a:lnTo>
                    <a:lnTo>
                      <a:pt x="68179" y="114382"/>
                    </a:lnTo>
                    <a:lnTo>
                      <a:pt x="86855" y="73369"/>
                    </a:lnTo>
                    <a:lnTo>
                      <a:pt x="119960" y="54099"/>
                    </a:lnTo>
                    <a:lnTo>
                      <a:pt x="133210" y="52815"/>
                    </a:lnTo>
                    <a:lnTo>
                      <a:pt x="430926" y="52815"/>
                    </a:lnTo>
                    <a:lnTo>
                      <a:pt x="429529" y="50469"/>
                    </a:lnTo>
                    <a:lnTo>
                      <a:pt x="63411" y="50469"/>
                    </a:lnTo>
                    <a:lnTo>
                      <a:pt x="63411" y="8251"/>
                    </a:lnTo>
                    <a:close/>
                  </a:path>
                  <a:path w="440055" h="311784">
                    <a:moveTo>
                      <a:pt x="318032" y="52815"/>
                    </a:moveTo>
                    <a:lnTo>
                      <a:pt x="133210" y="52815"/>
                    </a:lnTo>
                    <a:lnTo>
                      <a:pt x="146814" y="53803"/>
                    </a:lnTo>
                    <a:lnTo>
                      <a:pt x="158273" y="56770"/>
                    </a:lnTo>
                    <a:lnTo>
                      <a:pt x="183638" y="88321"/>
                    </a:lnTo>
                    <a:lnTo>
                      <a:pt x="186570" y="311582"/>
                    </a:lnTo>
                    <a:lnTo>
                      <a:pt x="253479" y="311582"/>
                    </a:lnTo>
                    <a:lnTo>
                      <a:pt x="253479" y="133817"/>
                    </a:lnTo>
                    <a:lnTo>
                      <a:pt x="257509" y="98371"/>
                    </a:lnTo>
                    <a:lnTo>
                      <a:pt x="269605" y="73059"/>
                    </a:lnTo>
                    <a:lnTo>
                      <a:pt x="289777" y="57875"/>
                    </a:lnTo>
                    <a:lnTo>
                      <a:pt x="318032" y="52815"/>
                    </a:lnTo>
                    <a:close/>
                  </a:path>
                  <a:path w="440055" h="311784">
                    <a:moveTo>
                      <a:pt x="430926" y="52815"/>
                    </a:moveTo>
                    <a:lnTo>
                      <a:pt x="318032" y="52815"/>
                    </a:lnTo>
                    <a:lnTo>
                      <a:pt x="334381" y="54208"/>
                    </a:lnTo>
                    <a:lnTo>
                      <a:pt x="347653" y="58386"/>
                    </a:lnTo>
                    <a:lnTo>
                      <a:pt x="371098" y="97866"/>
                    </a:lnTo>
                    <a:lnTo>
                      <a:pt x="373130" y="311582"/>
                    </a:lnTo>
                    <a:lnTo>
                      <a:pt x="440018" y="311582"/>
                    </a:lnTo>
                    <a:lnTo>
                      <a:pt x="439920" y="101452"/>
                    </a:lnTo>
                    <a:lnTo>
                      <a:pt x="433681" y="57439"/>
                    </a:lnTo>
                    <a:lnTo>
                      <a:pt x="430926" y="52815"/>
                    </a:lnTo>
                    <a:close/>
                  </a:path>
                  <a:path w="440055" h="311784">
                    <a:moveTo>
                      <a:pt x="158382" y="0"/>
                    </a:moveTo>
                    <a:lnTo>
                      <a:pt x="130561" y="3151"/>
                    </a:lnTo>
                    <a:lnTo>
                      <a:pt x="105749" y="12610"/>
                    </a:lnTo>
                    <a:lnTo>
                      <a:pt x="83927" y="28381"/>
                    </a:lnTo>
                    <a:lnTo>
                      <a:pt x="65076" y="50469"/>
                    </a:lnTo>
                    <a:lnTo>
                      <a:pt x="243489" y="50469"/>
                    </a:lnTo>
                    <a:lnTo>
                      <a:pt x="230691" y="28381"/>
                    </a:lnTo>
                    <a:lnTo>
                      <a:pt x="212240" y="12610"/>
                    </a:lnTo>
                    <a:lnTo>
                      <a:pt x="188138" y="3151"/>
                    </a:lnTo>
                    <a:lnTo>
                      <a:pt x="158382" y="0"/>
                    </a:lnTo>
                    <a:close/>
                  </a:path>
                  <a:path w="440055" h="311784">
                    <a:moveTo>
                      <a:pt x="338523" y="0"/>
                    </a:moveTo>
                    <a:lnTo>
                      <a:pt x="310809" y="3151"/>
                    </a:lnTo>
                    <a:lnTo>
                      <a:pt x="285733" y="12610"/>
                    </a:lnTo>
                    <a:lnTo>
                      <a:pt x="263293" y="28381"/>
                    </a:lnTo>
                    <a:lnTo>
                      <a:pt x="243489" y="50469"/>
                    </a:lnTo>
                    <a:lnTo>
                      <a:pt x="429529" y="50469"/>
                    </a:lnTo>
                    <a:lnTo>
                      <a:pt x="414664" y="25521"/>
                    </a:lnTo>
                    <a:lnTo>
                      <a:pt x="382949" y="6378"/>
                    </a:lnTo>
                    <a:lnTo>
                      <a:pt x="338523" y="0"/>
                    </a:lnTo>
                    <a:close/>
                  </a:path>
                </a:pathLst>
              </a:custGeom>
              <a:solidFill>
                <a:srgbClr val="FFFFFF"/>
              </a:solidFill>
            </p:spPr>
            <p:txBody>
              <a:bodyPr wrap="square" lIns="0" tIns="0" rIns="0" bIns="0" rtlCol="0"/>
              <a:lstStyle/>
              <a:p>
                <a:endParaRPr/>
              </a:p>
            </p:txBody>
          </p:sp>
          <p:sp>
            <p:nvSpPr>
              <p:cNvPr id="21" name="object 21"/>
              <p:cNvSpPr/>
              <p:nvPr/>
            </p:nvSpPr>
            <p:spPr>
              <a:xfrm>
                <a:off x="17744051" y="820839"/>
                <a:ext cx="0" cy="303530"/>
              </a:xfrm>
              <a:custGeom>
                <a:avLst/>
                <a:gdLst/>
                <a:ahLst/>
                <a:cxnLst/>
                <a:rect l="l" t="t" r="r" b="b"/>
                <a:pathLst>
                  <a:path h="303530">
                    <a:moveTo>
                      <a:pt x="0" y="0"/>
                    </a:moveTo>
                    <a:lnTo>
                      <a:pt x="0" y="303331"/>
                    </a:lnTo>
                  </a:path>
                </a:pathLst>
              </a:custGeom>
              <a:ln w="66835">
                <a:solidFill>
                  <a:srgbClr val="FFFFFF"/>
                </a:solidFill>
              </a:ln>
            </p:spPr>
            <p:txBody>
              <a:bodyPr wrap="square" lIns="0" tIns="0" rIns="0" bIns="0" rtlCol="0"/>
              <a:lstStyle/>
              <a:p>
                <a:endParaRPr/>
              </a:p>
            </p:txBody>
          </p:sp>
          <p:sp>
            <p:nvSpPr>
              <p:cNvPr id="22" name="object 22"/>
              <p:cNvSpPr/>
              <p:nvPr/>
            </p:nvSpPr>
            <p:spPr>
              <a:xfrm>
                <a:off x="17710633" y="705262"/>
                <a:ext cx="67310" cy="63500"/>
              </a:xfrm>
              <a:custGeom>
                <a:avLst/>
                <a:gdLst/>
                <a:ahLst/>
                <a:cxnLst/>
                <a:rect l="l" t="t" r="r" b="b"/>
                <a:pathLst>
                  <a:path w="67309" h="63500">
                    <a:moveTo>
                      <a:pt x="66835" y="0"/>
                    </a:moveTo>
                    <a:lnTo>
                      <a:pt x="0" y="0"/>
                    </a:lnTo>
                    <a:lnTo>
                      <a:pt x="0" y="63348"/>
                    </a:lnTo>
                    <a:lnTo>
                      <a:pt x="66835" y="63348"/>
                    </a:lnTo>
                    <a:lnTo>
                      <a:pt x="66835" y="0"/>
                    </a:lnTo>
                    <a:close/>
                  </a:path>
                </a:pathLst>
              </a:custGeom>
              <a:solidFill>
                <a:srgbClr val="FFFFFF"/>
              </a:solidFill>
            </p:spPr>
            <p:txBody>
              <a:bodyPr wrap="square" lIns="0" tIns="0" rIns="0" bIns="0" rtlCol="0"/>
              <a:lstStyle/>
              <a:p>
                <a:endParaRPr/>
              </a:p>
            </p:txBody>
          </p:sp>
          <p:sp>
            <p:nvSpPr>
              <p:cNvPr id="23" name="object 23"/>
              <p:cNvSpPr/>
              <p:nvPr/>
            </p:nvSpPr>
            <p:spPr>
              <a:xfrm>
                <a:off x="17802525" y="812577"/>
                <a:ext cx="270510" cy="320040"/>
              </a:xfrm>
              <a:custGeom>
                <a:avLst/>
                <a:gdLst/>
                <a:ahLst/>
                <a:cxnLst/>
                <a:rect l="l" t="t" r="r" b="b"/>
                <a:pathLst>
                  <a:path w="270509" h="320040">
                    <a:moveTo>
                      <a:pt x="66898" y="214213"/>
                    </a:moveTo>
                    <a:lnTo>
                      <a:pt x="0" y="214213"/>
                    </a:lnTo>
                    <a:lnTo>
                      <a:pt x="2898" y="238551"/>
                    </a:lnTo>
                    <a:lnTo>
                      <a:pt x="22556" y="278435"/>
                    </a:lnTo>
                    <a:lnTo>
                      <a:pt x="58464" y="305287"/>
                    </a:lnTo>
                    <a:lnTo>
                      <a:pt x="106000" y="318198"/>
                    </a:lnTo>
                    <a:lnTo>
                      <a:pt x="134404" y="319812"/>
                    </a:lnTo>
                    <a:lnTo>
                      <a:pt x="160583" y="318417"/>
                    </a:lnTo>
                    <a:lnTo>
                      <a:pt x="206353" y="307253"/>
                    </a:lnTo>
                    <a:lnTo>
                      <a:pt x="245160" y="282826"/>
                    </a:lnTo>
                    <a:lnTo>
                      <a:pt x="257536" y="266976"/>
                    </a:lnTo>
                    <a:lnTo>
                      <a:pt x="135577" y="266976"/>
                    </a:lnTo>
                    <a:lnTo>
                      <a:pt x="107497" y="263680"/>
                    </a:lnTo>
                    <a:lnTo>
                      <a:pt x="86701" y="253792"/>
                    </a:lnTo>
                    <a:lnTo>
                      <a:pt x="73173" y="237304"/>
                    </a:lnTo>
                    <a:lnTo>
                      <a:pt x="66898" y="214213"/>
                    </a:lnTo>
                    <a:close/>
                  </a:path>
                  <a:path w="270509" h="320040">
                    <a:moveTo>
                      <a:pt x="133210" y="0"/>
                    </a:moveTo>
                    <a:lnTo>
                      <a:pt x="87291" y="4701"/>
                    </a:lnTo>
                    <a:lnTo>
                      <a:pt x="49296" y="18795"/>
                    </a:lnTo>
                    <a:lnTo>
                      <a:pt x="17144" y="47265"/>
                    </a:lnTo>
                    <a:lnTo>
                      <a:pt x="6439" y="86887"/>
                    </a:lnTo>
                    <a:lnTo>
                      <a:pt x="8349" y="106498"/>
                    </a:lnTo>
                    <a:lnTo>
                      <a:pt x="36983" y="150801"/>
                    </a:lnTo>
                    <a:lnTo>
                      <a:pt x="82539" y="171283"/>
                    </a:lnTo>
                    <a:lnTo>
                      <a:pt x="151234" y="187801"/>
                    </a:lnTo>
                    <a:lnTo>
                      <a:pt x="164684" y="191175"/>
                    </a:lnTo>
                    <a:lnTo>
                      <a:pt x="200610" y="216378"/>
                    </a:lnTo>
                    <a:lnTo>
                      <a:pt x="203030" y="227092"/>
                    </a:lnTo>
                    <a:lnTo>
                      <a:pt x="199452" y="244553"/>
                    </a:lnTo>
                    <a:lnTo>
                      <a:pt x="187012" y="257015"/>
                    </a:lnTo>
                    <a:lnTo>
                      <a:pt x="165718" y="264487"/>
                    </a:lnTo>
                    <a:lnTo>
                      <a:pt x="135577" y="266976"/>
                    </a:lnTo>
                    <a:lnTo>
                      <a:pt x="257536" y="266976"/>
                    </a:lnTo>
                    <a:lnTo>
                      <a:pt x="258900" y="265228"/>
                    </a:lnTo>
                    <a:lnTo>
                      <a:pt x="267147" y="244688"/>
                    </a:lnTo>
                    <a:lnTo>
                      <a:pt x="269897" y="221207"/>
                    </a:lnTo>
                    <a:lnTo>
                      <a:pt x="267988" y="202117"/>
                    </a:lnTo>
                    <a:lnTo>
                      <a:pt x="239395" y="158476"/>
                    </a:lnTo>
                    <a:lnTo>
                      <a:pt x="193285" y="138221"/>
                    </a:lnTo>
                    <a:lnTo>
                      <a:pt x="145927" y="127028"/>
                    </a:lnTo>
                    <a:lnTo>
                      <a:pt x="126027" y="122500"/>
                    </a:lnTo>
                    <a:lnTo>
                      <a:pt x="81107" y="102992"/>
                    </a:lnTo>
                    <a:lnTo>
                      <a:pt x="73338" y="83934"/>
                    </a:lnTo>
                    <a:lnTo>
                      <a:pt x="76790" y="70335"/>
                    </a:lnTo>
                    <a:lnTo>
                      <a:pt x="87142" y="60619"/>
                    </a:lnTo>
                    <a:lnTo>
                      <a:pt x="104388" y="54790"/>
                    </a:lnTo>
                    <a:lnTo>
                      <a:pt x="128519" y="52846"/>
                    </a:lnTo>
                    <a:lnTo>
                      <a:pt x="247311" y="52846"/>
                    </a:lnTo>
                    <a:lnTo>
                      <a:pt x="246597" y="51241"/>
                    </a:lnTo>
                    <a:lnTo>
                      <a:pt x="217082" y="21161"/>
                    </a:lnTo>
                    <a:lnTo>
                      <a:pt x="179701" y="5291"/>
                    </a:lnTo>
                    <a:lnTo>
                      <a:pt x="157597" y="1323"/>
                    </a:lnTo>
                    <a:lnTo>
                      <a:pt x="133210" y="0"/>
                    </a:lnTo>
                    <a:close/>
                  </a:path>
                  <a:path w="270509" h="320040">
                    <a:moveTo>
                      <a:pt x="247311" y="52846"/>
                    </a:moveTo>
                    <a:lnTo>
                      <a:pt x="128519" y="52846"/>
                    </a:lnTo>
                    <a:lnTo>
                      <a:pt x="152368" y="55376"/>
                    </a:lnTo>
                    <a:lnTo>
                      <a:pt x="170589" y="62965"/>
                    </a:lnTo>
                    <a:lnTo>
                      <a:pt x="183174" y="75609"/>
                    </a:lnTo>
                    <a:lnTo>
                      <a:pt x="190119" y="93306"/>
                    </a:lnTo>
                    <a:lnTo>
                      <a:pt x="259950" y="93306"/>
                    </a:lnTo>
                    <a:lnTo>
                      <a:pt x="255301" y="70786"/>
                    </a:lnTo>
                    <a:lnTo>
                      <a:pt x="247311" y="52846"/>
                    </a:lnTo>
                    <a:close/>
                  </a:path>
                </a:pathLst>
              </a:custGeom>
              <a:solidFill>
                <a:srgbClr val="FFFFFF"/>
              </a:solidFill>
            </p:spPr>
            <p:txBody>
              <a:bodyPr wrap="square" lIns="0" tIns="0" rIns="0" bIns="0" rtlCol="0"/>
              <a:lstStyle/>
              <a:p>
                <a:endParaRPr/>
              </a:p>
            </p:txBody>
          </p:sp>
          <p:sp>
            <p:nvSpPr>
              <p:cNvPr id="24" name="object 24"/>
              <p:cNvSpPr/>
              <p:nvPr/>
            </p:nvSpPr>
            <p:spPr>
              <a:xfrm>
                <a:off x="18093277" y="812015"/>
                <a:ext cx="304165" cy="321310"/>
              </a:xfrm>
              <a:custGeom>
                <a:avLst/>
                <a:gdLst/>
                <a:ahLst/>
                <a:cxnLst/>
                <a:rect l="l" t="t" r="r" b="b"/>
                <a:pathLst>
                  <a:path w="304165" h="321309">
                    <a:moveTo>
                      <a:pt x="263545" y="52815"/>
                    </a:moveTo>
                    <a:lnTo>
                      <a:pt x="145524" y="52815"/>
                    </a:lnTo>
                    <a:lnTo>
                      <a:pt x="172994" y="55418"/>
                    </a:lnTo>
                    <a:lnTo>
                      <a:pt x="192632" y="63229"/>
                    </a:lnTo>
                    <a:lnTo>
                      <a:pt x="204426" y="76249"/>
                    </a:lnTo>
                    <a:lnTo>
                      <a:pt x="208360" y="94478"/>
                    </a:lnTo>
                    <a:lnTo>
                      <a:pt x="206661" y="105988"/>
                    </a:lnTo>
                    <a:lnTo>
                      <a:pt x="169308" y="129689"/>
                    </a:lnTo>
                    <a:lnTo>
                      <a:pt x="140770" y="133460"/>
                    </a:lnTo>
                    <a:lnTo>
                      <a:pt x="131286" y="134812"/>
                    </a:lnTo>
                    <a:lnTo>
                      <a:pt x="123494" y="136094"/>
                    </a:lnTo>
                    <a:lnTo>
                      <a:pt x="117399" y="137336"/>
                    </a:lnTo>
                    <a:lnTo>
                      <a:pt x="91710" y="141048"/>
                    </a:lnTo>
                    <a:lnTo>
                      <a:pt x="51798" y="151630"/>
                    </a:lnTo>
                    <a:lnTo>
                      <a:pt x="9391" y="188199"/>
                    </a:lnTo>
                    <a:lnTo>
                      <a:pt x="0" y="231783"/>
                    </a:lnTo>
                    <a:lnTo>
                      <a:pt x="1980" y="252017"/>
                    </a:lnTo>
                    <a:lnTo>
                      <a:pt x="31674" y="298650"/>
                    </a:lnTo>
                    <a:lnTo>
                      <a:pt x="83403" y="319541"/>
                    </a:lnTo>
                    <a:lnTo>
                      <a:pt x="104457" y="320932"/>
                    </a:lnTo>
                    <a:lnTo>
                      <a:pt x="136331" y="318624"/>
                    </a:lnTo>
                    <a:lnTo>
                      <a:pt x="164463" y="311697"/>
                    </a:lnTo>
                    <a:lnTo>
                      <a:pt x="188853" y="300144"/>
                    </a:lnTo>
                    <a:lnTo>
                      <a:pt x="209501" y="283959"/>
                    </a:lnTo>
                    <a:lnTo>
                      <a:pt x="303948" y="283959"/>
                    </a:lnTo>
                    <a:lnTo>
                      <a:pt x="303948" y="268138"/>
                    </a:lnTo>
                    <a:lnTo>
                      <a:pt x="129106" y="268138"/>
                    </a:lnTo>
                    <a:lnTo>
                      <a:pt x="118032" y="267624"/>
                    </a:lnTo>
                    <a:lnTo>
                      <a:pt x="79435" y="254036"/>
                    </a:lnTo>
                    <a:lnTo>
                      <a:pt x="66898" y="228820"/>
                    </a:lnTo>
                    <a:lnTo>
                      <a:pt x="70349" y="210056"/>
                    </a:lnTo>
                    <a:lnTo>
                      <a:pt x="80695" y="195402"/>
                    </a:lnTo>
                    <a:lnTo>
                      <a:pt x="97948" y="184843"/>
                    </a:lnTo>
                    <a:lnTo>
                      <a:pt x="122111" y="178382"/>
                    </a:lnTo>
                    <a:lnTo>
                      <a:pt x="149185" y="175122"/>
                    </a:lnTo>
                    <a:lnTo>
                      <a:pt x="171901" y="171195"/>
                    </a:lnTo>
                    <a:lnTo>
                      <a:pt x="190238" y="166609"/>
                    </a:lnTo>
                    <a:lnTo>
                      <a:pt x="204171" y="161377"/>
                    </a:lnTo>
                    <a:lnTo>
                      <a:pt x="271677" y="161377"/>
                    </a:lnTo>
                    <a:lnTo>
                      <a:pt x="271677" y="88594"/>
                    </a:lnTo>
                    <a:lnTo>
                      <a:pt x="269257" y="67374"/>
                    </a:lnTo>
                    <a:lnTo>
                      <a:pt x="263545" y="52815"/>
                    </a:lnTo>
                    <a:close/>
                  </a:path>
                  <a:path w="304165" h="321309">
                    <a:moveTo>
                      <a:pt x="303948" y="283959"/>
                    </a:moveTo>
                    <a:lnTo>
                      <a:pt x="209501" y="283959"/>
                    </a:lnTo>
                    <a:lnTo>
                      <a:pt x="215381" y="300144"/>
                    </a:lnTo>
                    <a:lnTo>
                      <a:pt x="226042" y="311697"/>
                    </a:lnTo>
                    <a:lnTo>
                      <a:pt x="241474" y="318624"/>
                    </a:lnTo>
                    <a:lnTo>
                      <a:pt x="261667" y="320932"/>
                    </a:lnTo>
                    <a:lnTo>
                      <a:pt x="272025" y="320453"/>
                    </a:lnTo>
                    <a:lnTo>
                      <a:pt x="282533" y="319019"/>
                    </a:lnTo>
                    <a:lnTo>
                      <a:pt x="293178" y="316630"/>
                    </a:lnTo>
                    <a:lnTo>
                      <a:pt x="303948" y="313288"/>
                    </a:lnTo>
                    <a:lnTo>
                      <a:pt x="303948" y="283959"/>
                    </a:lnTo>
                    <a:close/>
                  </a:path>
                  <a:path w="304165" h="321309">
                    <a:moveTo>
                      <a:pt x="271677" y="161377"/>
                    </a:moveTo>
                    <a:lnTo>
                      <a:pt x="204171" y="161377"/>
                    </a:lnTo>
                    <a:lnTo>
                      <a:pt x="204171" y="210060"/>
                    </a:lnTo>
                    <a:lnTo>
                      <a:pt x="202524" y="223677"/>
                    </a:lnTo>
                    <a:lnTo>
                      <a:pt x="177795" y="255227"/>
                    </a:lnTo>
                    <a:lnTo>
                      <a:pt x="129106" y="268138"/>
                    </a:lnTo>
                    <a:lnTo>
                      <a:pt x="281258" y="268138"/>
                    </a:lnTo>
                    <a:lnTo>
                      <a:pt x="276986" y="266358"/>
                    </a:lnTo>
                    <a:lnTo>
                      <a:pt x="274609" y="262871"/>
                    </a:lnTo>
                    <a:lnTo>
                      <a:pt x="272651" y="259332"/>
                    </a:lnTo>
                    <a:lnTo>
                      <a:pt x="271771" y="254036"/>
                    </a:lnTo>
                    <a:lnTo>
                      <a:pt x="271677" y="161377"/>
                    </a:lnTo>
                    <a:close/>
                  </a:path>
                  <a:path w="304165" h="321309">
                    <a:moveTo>
                      <a:pt x="303948" y="266944"/>
                    </a:moveTo>
                    <a:lnTo>
                      <a:pt x="299257" y="267761"/>
                    </a:lnTo>
                    <a:lnTo>
                      <a:pt x="296127" y="268138"/>
                    </a:lnTo>
                    <a:lnTo>
                      <a:pt x="303948" y="268138"/>
                    </a:lnTo>
                    <a:lnTo>
                      <a:pt x="303948" y="266944"/>
                    </a:lnTo>
                    <a:close/>
                  </a:path>
                  <a:path w="304165" h="321309">
                    <a:moveTo>
                      <a:pt x="149660" y="0"/>
                    </a:moveTo>
                    <a:lnTo>
                      <a:pt x="97457" y="5289"/>
                    </a:lnTo>
                    <a:lnTo>
                      <a:pt x="57003" y="21140"/>
                    </a:lnTo>
                    <a:lnTo>
                      <a:pt x="24312" y="54117"/>
                    </a:lnTo>
                    <a:lnTo>
                      <a:pt x="11120" y="101504"/>
                    </a:lnTo>
                    <a:lnTo>
                      <a:pt x="78049" y="101504"/>
                    </a:lnTo>
                    <a:lnTo>
                      <a:pt x="84026" y="80198"/>
                    </a:lnTo>
                    <a:lnTo>
                      <a:pt x="97262" y="64983"/>
                    </a:lnTo>
                    <a:lnTo>
                      <a:pt x="117760" y="55856"/>
                    </a:lnTo>
                    <a:lnTo>
                      <a:pt x="145524" y="52815"/>
                    </a:lnTo>
                    <a:lnTo>
                      <a:pt x="263545" y="52815"/>
                    </a:lnTo>
                    <a:lnTo>
                      <a:pt x="261995" y="48866"/>
                    </a:lnTo>
                    <a:lnTo>
                      <a:pt x="232956" y="19967"/>
                    </a:lnTo>
                    <a:lnTo>
                      <a:pt x="195686" y="4989"/>
                    </a:lnTo>
                    <a:lnTo>
                      <a:pt x="173761" y="1247"/>
                    </a:lnTo>
                    <a:lnTo>
                      <a:pt x="149660" y="0"/>
                    </a:lnTo>
                    <a:close/>
                  </a:path>
                </a:pathLst>
              </a:custGeom>
              <a:solidFill>
                <a:srgbClr val="FFFFFF"/>
              </a:solidFill>
            </p:spPr>
            <p:txBody>
              <a:bodyPr wrap="square" lIns="0" tIns="0" rIns="0" bIns="0" rtlCol="0"/>
              <a:lstStyle/>
              <a:p>
                <a:endParaRPr/>
              </a:p>
            </p:txBody>
          </p:sp>
          <p:sp>
            <p:nvSpPr>
              <p:cNvPr id="25" name="object 25"/>
              <p:cNvSpPr/>
              <p:nvPr/>
            </p:nvSpPr>
            <p:spPr>
              <a:xfrm>
                <a:off x="18415209" y="812588"/>
                <a:ext cx="266700" cy="311785"/>
              </a:xfrm>
              <a:custGeom>
                <a:avLst/>
                <a:gdLst/>
                <a:ahLst/>
                <a:cxnLst/>
                <a:rect l="l" t="t" r="r" b="b"/>
                <a:pathLst>
                  <a:path w="266700" h="311784">
                    <a:moveTo>
                      <a:pt x="63380" y="8251"/>
                    </a:moveTo>
                    <a:lnTo>
                      <a:pt x="0" y="8251"/>
                    </a:lnTo>
                    <a:lnTo>
                      <a:pt x="0" y="311582"/>
                    </a:lnTo>
                    <a:lnTo>
                      <a:pt x="66867" y="311582"/>
                    </a:lnTo>
                    <a:lnTo>
                      <a:pt x="66867" y="132645"/>
                    </a:lnTo>
                    <a:lnTo>
                      <a:pt x="68114" y="116316"/>
                    </a:lnTo>
                    <a:lnTo>
                      <a:pt x="86866" y="75704"/>
                    </a:lnTo>
                    <a:lnTo>
                      <a:pt x="124566" y="54246"/>
                    </a:lnTo>
                    <a:lnTo>
                      <a:pt x="127389" y="53987"/>
                    </a:lnTo>
                    <a:lnTo>
                      <a:pt x="64532" y="53987"/>
                    </a:lnTo>
                    <a:lnTo>
                      <a:pt x="63380" y="52815"/>
                    </a:lnTo>
                    <a:lnTo>
                      <a:pt x="63380" y="8251"/>
                    </a:lnTo>
                    <a:close/>
                  </a:path>
                  <a:path w="266700" h="311784">
                    <a:moveTo>
                      <a:pt x="256243" y="52815"/>
                    </a:moveTo>
                    <a:lnTo>
                      <a:pt x="140205" y="52815"/>
                    </a:lnTo>
                    <a:lnTo>
                      <a:pt x="165268" y="57069"/>
                    </a:lnTo>
                    <a:lnTo>
                      <a:pt x="183497" y="69831"/>
                    </a:lnTo>
                    <a:lnTo>
                      <a:pt x="194901" y="91100"/>
                    </a:lnTo>
                    <a:lnTo>
                      <a:pt x="199491" y="120875"/>
                    </a:lnTo>
                    <a:lnTo>
                      <a:pt x="199491" y="311582"/>
                    </a:lnTo>
                    <a:lnTo>
                      <a:pt x="266410" y="311582"/>
                    </a:lnTo>
                    <a:lnTo>
                      <a:pt x="266410" y="103284"/>
                    </a:lnTo>
                    <a:lnTo>
                      <a:pt x="264607" y="79532"/>
                    </a:lnTo>
                    <a:lnTo>
                      <a:pt x="259201" y="58698"/>
                    </a:lnTo>
                    <a:lnTo>
                      <a:pt x="256243" y="52815"/>
                    </a:lnTo>
                    <a:close/>
                  </a:path>
                  <a:path w="266700" h="311784">
                    <a:moveTo>
                      <a:pt x="159031" y="0"/>
                    </a:moveTo>
                    <a:lnTo>
                      <a:pt x="129998" y="3379"/>
                    </a:lnTo>
                    <a:lnTo>
                      <a:pt x="104564" y="13510"/>
                    </a:lnTo>
                    <a:lnTo>
                      <a:pt x="82740" y="30382"/>
                    </a:lnTo>
                    <a:lnTo>
                      <a:pt x="64532" y="53987"/>
                    </a:lnTo>
                    <a:lnTo>
                      <a:pt x="127389" y="53987"/>
                    </a:lnTo>
                    <a:lnTo>
                      <a:pt x="140205" y="52815"/>
                    </a:lnTo>
                    <a:lnTo>
                      <a:pt x="256243" y="52815"/>
                    </a:lnTo>
                    <a:lnTo>
                      <a:pt x="222163" y="14559"/>
                    </a:lnTo>
                    <a:lnTo>
                      <a:pt x="182854" y="1625"/>
                    </a:lnTo>
                    <a:lnTo>
                      <a:pt x="159031" y="0"/>
                    </a:lnTo>
                    <a:close/>
                  </a:path>
                </a:pathLst>
              </a:custGeom>
              <a:solidFill>
                <a:srgbClr val="FFFFFF"/>
              </a:solidFill>
            </p:spPr>
            <p:txBody>
              <a:bodyPr wrap="square" lIns="0" tIns="0" rIns="0" bIns="0" rtlCol="0"/>
              <a:lstStyle/>
              <a:p>
                <a:endParaRPr/>
              </a:p>
            </p:txBody>
          </p:sp>
          <p:sp>
            <p:nvSpPr>
              <p:cNvPr id="26" name="object 26"/>
              <p:cNvSpPr/>
              <p:nvPr/>
            </p:nvSpPr>
            <p:spPr>
              <a:xfrm>
                <a:off x="18701500" y="812015"/>
                <a:ext cx="304165" cy="321310"/>
              </a:xfrm>
              <a:custGeom>
                <a:avLst/>
                <a:gdLst/>
                <a:ahLst/>
                <a:cxnLst/>
                <a:rect l="l" t="t" r="r" b="b"/>
                <a:pathLst>
                  <a:path w="304165" h="321309">
                    <a:moveTo>
                      <a:pt x="263553" y="52815"/>
                    </a:moveTo>
                    <a:lnTo>
                      <a:pt x="145534" y="52815"/>
                    </a:lnTo>
                    <a:lnTo>
                      <a:pt x="172981" y="55418"/>
                    </a:lnTo>
                    <a:lnTo>
                      <a:pt x="192600" y="63229"/>
                    </a:lnTo>
                    <a:lnTo>
                      <a:pt x="204379" y="76249"/>
                    </a:lnTo>
                    <a:lnTo>
                      <a:pt x="208307" y="94478"/>
                    </a:lnTo>
                    <a:lnTo>
                      <a:pt x="206617" y="105988"/>
                    </a:lnTo>
                    <a:lnTo>
                      <a:pt x="169293" y="129689"/>
                    </a:lnTo>
                    <a:lnTo>
                      <a:pt x="140783" y="133460"/>
                    </a:lnTo>
                    <a:lnTo>
                      <a:pt x="131276" y="134812"/>
                    </a:lnTo>
                    <a:lnTo>
                      <a:pt x="123452" y="136094"/>
                    </a:lnTo>
                    <a:lnTo>
                      <a:pt x="117315" y="137336"/>
                    </a:lnTo>
                    <a:lnTo>
                      <a:pt x="91668" y="141048"/>
                    </a:lnTo>
                    <a:lnTo>
                      <a:pt x="51779" y="151630"/>
                    </a:lnTo>
                    <a:lnTo>
                      <a:pt x="9384" y="188199"/>
                    </a:lnTo>
                    <a:lnTo>
                      <a:pt x="0" y="231783"/>
                    </a:lnTo>
                    <a:lnTo>
                      <a:pt x="1973" y="252017"/>
                    </a:lnTo>
                    <a:lnTo>
                      <a:pt x="31684" y="298650"/>
                    </a:lnTo>
                    <a:lnTo>
                      <a:pt x="83405" y="319541"/>
                    </a:lnTo>
                    <a:lnTo>
                      <a:pt x="104457" y="320932"/>
                    </a:lnTo>
                    <a:lnTo>
                      <a:pt x="136301" y="318624"/>
                    </a:lnTo>
                    <a:lnTo>
                      <a:pt x="164420" y="311697"/>
                    </a:lnTo>
                    <a:lnTo>
                      <a:pt x="188810" y="300144"/>
                    </a:lnTo>
                    <a:lnTo>
                      <a:pt x="209470" y="283959"/>
                    </a:lnTo>
                    <a:lnTo>
                      <a:pt x="303917" y="283959"/>
                    </a:lnTo>
                    <a:lnTo>
                      <a:pt x="303917" y="268138"/>
                    </a:lnTo>
                    <a:lnTo>
                      <a:pt x="129085" y="268138"/>
                    </a:lnTo>
                    <a:lnTo>
                      <a:pt x="117993" y="267624"/>
                    </a:lnTo>
                    <a:lnTo>
                      <a:pt x="79426" y="254036"/>
                    </a:lnTo>
                    <a:lnTo>
                      <a:pt x="66929" y="228820"/>
                    </a:lnTo>
                    <a:lnTo>
                      <a:pt x="70370" y="210056"/>
                    </a:lnTo>
                    <a:lnTo>
                      <a:pt x="80691" y="195402"/>
                    </a:lnTo>
                    <a:lnTo>
                      <a:pt x="97913" y="184843"/>
                    </a:lnTo>
                    <a:lnTo>
                      <a:pt x="122048" y="178382"/>
                    </a:lnTo>
                    <a:lnTo>
                      <a:pt x="149159" y="175122"/>
                    </a:lnTo>
                    <a:lnTo>
                      <a:pt x="171901" y="171195"/>
                    </a:lnTo>
                    <a:lnTo>
                      <a:pt x="190263" y="166609"/>
                    </a:lnTo>
                    <a:lnTo>
                      <a:pt x="204234" y="161377"/>
                    </a:lnTo>
                    <a:lnTo>
                      <a:pt x="271709" y="161377"/>
                    </a:lnTo>
                    <a:lnTo>
                      <a:pt x="271709" y="88594"/>
                    </a:lnTo>
                    <a:lnTo>
                      <a:pt x="269280" y="67374"/>
                    </a:lnTo>
                    <a:lnTo>
                      <a:pt x="263553" y="52815"/>
                    </a:lnTo>
                    <a:close/>
                  </a:path>
                  <a:path w="304165" h="321309">
                    <a:moveTo>
                      <a:pt x="303917" y="283959"/>
                    </a:moveTo>
                    <a:lnTo>
                      <a:pt x="209470" y="283959"/>
                    </a:lnTo>
                    <a:lnTo>
                      <a:pt x="215391" y="300144"/>
                    </a:lnTo>
                    <a:lnTo>
                      <a:pt x="226070" y="311697"/>
                    </a:lnTo>
                    <a:lnTo>
                      <a:pt x="241506" y="318624"/>
                    </a:lnTo>
                    <a:lnTo>
                      <a:pt x="261698" y="320932"/>
                    </a:lnTo>
                    <a:lnTo>
                      <a:pt x="272031" y="320453"/>
                    </a:lnTo>
                    <a:lnTo>
                      <a:pt x="282513" y="319019"/>
                    </a:lnTo>
                    <a:lnTo>
                      <a:pt x="293143" y="316630"/>
                    </a:lnTo>
                    <a:lnTo>
                      <a:pt x="303917" y="313288"/>
                    </a:lnTo>
                    <a:lnTo>
                      <a:pt x="303917" y="283959"/>
                    </a:lnTo>
                    <a:close/>
                  </a:path>
                  <a:path w="304165" h="321309">
                    <a:moveTo>
                      <a:pt x="271709" y="161377"/>
                    </a:moveTo>
                    <a:lnTo>
                      <a:pt x="204234" y="161377"/>
                    </a:lnTo>
                    <a:lnTo>
                      <a:pt x="204234" y="210060"/>
                    </a:lnTo>
                    <a:lnTo>
                      <a:pt x="202576" y="223677"/>
                    </a:lnTo>
                    <a:lnTo>
                      <a:pt x="177732" y="255227"/>
                    </a:lnTo>
                    <a:lnTo>
                      <a:pt x="129085" y="268138"/>
                    </a:lnTo>
                    <a:lnTo>
                      <a:pt x="281289" y="268138"/>
                    </a:lnTo>
                    <a:lnTo>
                      <a:pt x="276923" y="266358"/>
                    </a:lnTo>
                    <a:lnTo>
                      <a:pt x="274588" y="262871"/>
                    </a:lnTo>
                    <a:lnTo>
                      <a:pt x="272651" y="259332"/>
                    </a:lnTo>
                    <a:lnTo>
                      <a:pt x="271800" y="254036"/>
                    </a:lnTo>
                    <a:lnTo>
                      <a:pt x="271709" y="161377"/>
                    </a:lnTo>
                    <a:close/>
                  </a:path>
                  <a:path w="304165" h="321309">
                    <a:moveTo>
                      <a:pt x="303917" y="266944"/>
                    </a:moveTo>
                    <a:lnTo>
                      <a:pt x="299205" y="267761"/>
                    </a:lnTo>
                    <a:lnTo>
                      <a:pt x="296158" y="268138"/>
                    </a:lnTo>
                    <a:lnTo>
                      <a:pt x="303917" y="268138"/>
                    </a:lnTo>
                    <a:lnTo>
                      <a:pt x="303917" y="266944"/>
                    </a:lnTo>
                    <a:close/>
                  </a:path>
                  <a:path w="304165" h="321309">
                    <a:moveTo>
                      <a:pt x="149628" y="0"/>
                    </a:moveTo>
                    <a:lnTo>
                      <a:pt x="97391" y="5289"/>
                    </a:lnTo>
                    <a:lnTo>
                      <a:pt x="56940" y="21140"/>
                    </a:lnTo>
                    <a:lnTo>
                      <a:pt x="24364" y="54117"/>
                    </a:lnTo>
                    <a:lnTo>
                      <a:pt x="11130" y="101504"/>
                    </a:lnTo>
                    <a:lnTo>
                      <a:pt x="78081" y="101504"/>
                    </a:lnTo>
                    <a:lnTo>
                      <a:pt x="84041" y="80198"/>
                    </a:lnTo>
                    <a:lnTo>
                      <a:pt x="97264" y="64983"/>
                    </a:lnTo>
                    <a:lnTo>
                      <a:pt x="117758" y="55856"/>
                    </a:lnTo>
                    <a:lnTo>
                      <a:pt x="145534" y="52815"/>
                    </a:lnTo>
                    <a:lnTo>
                      <a:pt x="263553" y="52815"/>
                    </a:lnTo>
                    <a:lnTo>
                      <a:pt x="261999" y="48866"/>
                    </a:lnTo>
                    <a:lnTo>
                      <a:pt x="232924" y="19967"/>
                    </a:lnTo>
                    <a:lnTo>
                      <a:pt x="195666" y="4989"/>
                    </a:lnTo>
                    <a:lnTo>
                      <a:pt x="173743" y="1247"/>
                    </a:lnTo>
                    <a:lnTo>
                      <a:pt x="149628" y="0"/>
                    </a:lnTo>
                    <a:close/>
                  </a:path>
                </a:pathLst>
              </a:custGeom>
              <a:solidFill>
                <a:srgbClr val="FFFFFF"/>
              </a:solidFill>
            </p:spPr>
            <p:txBody>
              <a:bodyPr wrap="square" lIns="0" tIns="0" rIns="0" bIns="0" rtlCol="0"/>
              <a:lstStyle/>
              <a:p>
                <a:endParaRPr/>
              </a:p>
            </p:txBody>
          </p:sp>
          <p:sp>
            <p:nvSpPr>
              <p:cNvPr id="27" name="object 27"/>
              <p:cNvSpPr/>
              <p:nvPr/>
            </p:nvSpPr>
            <p:spPr>
              <a:xfrm>
                <a:off x="19023440" y="812588"/>
                <a:ext cx="177800" cy="311785"/>
              </a:xfrm>
              <a:custGeom>
                <a:avLst/>
                <a:gdLst/>
                <a:ahLst/>
                <a:cxnLst/>
                <a:rect l="l" t="t" r="r" b="b"/>
                <a:pathLst>
                  <a:path w="177800" h="311784">
                    <a:moveTo>
                      <a:pt x="62793" y="8251"/>
                    </a:moveTo>
                    <a:lnTo>
                      <a:pt x="0" y="8251"/>
                    </a:lnTo>
                    <a:lnTo>
                      <a:pt x="0" y="311582"/>
                    </a:lnTo>
                    <a:lnTo>
                      <a:pt x="66835" y="311582"/>
                    </a:lnTo>
                    <a:lnTo>
                      <a:pt x="66835" y="167251"/>
                    </a:lnTo>
                    <a:lnTo>
                      <a:pt x="68353" y="144158"/>
                    </a:lnTo>
                    <a:lnTo>
                      <a:pt x="80423" y="105404"/>
                    </a:lnTo>
                    <a:lnTo>
                      <a:pt x="116891" y="69979"/>
                    </a:lnTo>
                    <a:lnTo>
                      <a:pt x="126416" y="66898"/>
                    </a:lnTo>
                    <a:lnTo>
                      <a:pt x="62793" y="66898"/>
                    </a:lnTo>
                    <a:lnTo>
                      <a:pt x="62793" y="8251"/>
                    </a:lnTo>
                    <a:close/>
                  </a:path>
                  <a:path w="177800" h="311784">
                    <a:moveTo>
                      <a:pt x="156445" y="0"/>
                    </a:moveTo>
                    <a:lnTo>
                      <a:pt x="152529" y="0"/>
                    </a:lnTo>
                    <a:lnTo>
                      <a:pt x="138030" y="1322"/>
                    </a:lnTo>
                    <a:lnTo>
                      <a:pt x="96227" y="21130"/>
                    </a:lnTo>
                    <a:lnTo>
                      <a:pt x="68184" y="54584"/>
                    </a:lnTo>
                    <a:lnTo>
                      <a:pt x="63966" y="66898"/>
                    </a:lnTo>
                    <a:lnTo>
                      <a:pt x="126416" y="66898"/>
                    </a:lnTo>
                    <a:lnTo>
                      <a:pt x="132190" y="65030"/>
                    </a:lnTo>
                    <a:lnTo>
                      <a:pt x="149042" y="63380"/>
                    </a:lnTo>
                    <a:lnTo>
                      <a:pt x="177764" y="63380"/>
                    </a:lnTo>
                    <a:lnTo>
                      <a:pt x="177764" y="1780"/>
                    </a:lnTo>
                    <a:lnTo>
                      <a:pt x="164885" y="617"/>
                    </a:lnTo>
                    <a:lnTo>
                      <a:pt x="156445" y="0"/>
                    </a:lnTo>
                    <a:close/>
                  </a:path>
                  <a:path w="177800" h="311784">
                    <a:moveTo>
                      <a:pt x="177764" y="63380"/>
                    </a:moveTo>
                    <a:lnTo>
                      <a:pt x="149042" y="63380"/>
                    </a:lnTo>
                    <a:lnTo>
                      <a:pt x="155649" y="63561"/>
                    </a:lnTo>
                    <a:lnTo>
                      <a:pt x="162637" y="64107"/>
                    </a:lnTo>
                    <a:lnTo>
                      <a:pt x="170052" y="65030"/>
                    </a:lnTo>
                    <a:lnTo>
                      <a:pt x="177764" y="66312"/>
                    </a:lnTo>
                    <a:lnTo>
                      <a:pt x="177764" y="63380"/>
                    </a:lnTo>
                    <a:close/>
                  </a:path>
                </a:pathLst>
              </a:custGeom>
              <a:solidFill>
                <a:srgbClr val="FFFFFF"/>
              </a:solidFill>
            </p:spPr>
            <p:txBody>
              <a:bodyPr wrap="square" lIns="0" tIns="0" rIns="0" bIns="0" rtlCol="0"/>
              <a:lstStyle/>
              <a:p>
                <a:endParaRPr/>
              </a:p>
            </p:txBody>
          </p:sp>
          <p:sp>
            <p:nvSpPr>
              <p:cNvPr id="28" name="object 28"/>
              <p:cNvSpPr/>
              <p:nvPr/>
            </p:nvSpPr>
            <p:spPr>
              <a:xfrm>
                <a:off x="16633873" y="706540"/>
                <a:ext cx="291465" cy="417830"/>
              </a:xfrm>
              <a:custGeom>
                <a:avLst/>
                <a:gdLst/>
                <a:ahLst/>
                <a:cxnLst/>
                <a:rect l="l" t="t" r="r" b="b"/>
                <a:pathLst>
                  <a:path w="291465" h="417830">
                    <a:moveTo>
                      <a:pt x="291362" y="0"/>
                    </a:moveTo>
                    <a:lnTo>
                      <a:pt x="84583" y="0"/>
                    </a:lnTo>
                    <a:lnTo>
                      <a:pt x="83997" y="62"/>
                    </a:lnTo>
                    <a:lnTo>
                      <a:pt x="36480" y="8955"/>
                    </a:lnTo>
                    <a:lnTo>
                      <a:pt x="6277" y="45215"/>
                    </a:lnTo>
                    <a:lnTo>
                      <a:pt x="0" y="90060"/>
                    </a:lnTo>
                    <a:lnTo>
                      <a:pt x="94" y="417631"/>
                    </a:lnTo>
                    <a:lnTo>
                      <a:pt x="73924" y="417631"/>
                    </a:lnTo>
                    <a:lnTo>
                      <a:pt x="73924" y="232223"/>
                    </a:lnTo>
                    <a:lnTo>
                      <a:pt x="264861" y="232223"/>
                    </a:lnTo>
                    <a:lnTo>
                      <a:pt x="264861" y="172560"/>
                    </a:lnTo>
                    <a:lnTo>
                      <a:pt x="73924" y="172560"/>
                    </a:lnTo>
                    <a:lnTo>
                      <a:pt x="73924" y="63212"/>
                    </a:lnTo>
                    <a:lnTo>
                      <a:pt x="291362" y="63212"/>
                    </a:lnTo>
                    <a:lnTo>
                      <a:pt x="291362" y="0"/>
                    </a:lnTo>
                    <a:close/>
                  </a:path>
                </a:pathLst>
              </a:custGeom>
              <a:solidFill>
                <a:srgbClr val="FFFFFF"/>
              </a:solidFill>
            </p:spPr>
            <p:txBody>
              <a:bodyPr wrap="square" lIns="0" tIns="0" rIns="0" bIns="0" rtlCol="0"/>
              <a:lstStyle/>
              <a:p>
                <a:endParaRPr/>
              </a:p>
            </p:txBody>
          </p:sp>
          <p:sp>
            <p:nvSpPr>
              <p:cNvPr id="29" name="object 29"/>
              <p:cNvSpPr/>
              <p:nvPr/>
            </p:nvSpPr>
            <p:spPr>
              <a:xfrm>
                <a:off x="18934937" y="1212996"/>
                <a:ext cx="31115" cy="26670"/>
              </a:xfrm>
              <a:custGeom>
                <a:avLst/>
                <a:gdLst/>
                <a:ahLst/>
                <a:cxnLst/>
                <a:rect l="l" t="t" r="r" b="b"/>
                <a:pathLst>
                  <a:path w="31115" h="26669">
                    <a:moveTo>
                      <a:pt x="17894" y="0"/>
                    </a:moveTo>
                    <a:lnTo>
                      <a:pt x="0" y="0"/>
                    </a:lnTo>
                    <a:lnTo>
                      <a:pt x="0" y="26114"/>
                    </a:lnTo>
                    <a:lnTo>
                      <a:pt x="24742" y="26114"/>
                    </a:lnTo>
                    <a:lnTo>
                      <a:pt x="30564" y="21727"/>
                    </a:lnTo>
                    <a:lnTo>
                      <a:pt x="30564" y="8376"/>
                    </a:lnTo>
                    <a:lnTo>
                      <a:pt x="29077" y="5099"/>
                    </a:lnTo>
                    <a:lnTo>
                      <a:pt x="26177" y="3047"/>
                    </a:lnTo>
                    <a:lnTo>
                      <a:pt x="23161" y="1026"/>
                    </a:lnTo>
                    <a:lnTo>
                      <a:pt x="17894" y="0"/>
                    </a:lnTo>
                    <a:close/>
                  </a:path>
                </a:pathLst>
              </a:custGeom>
              <a:solidFill>
                <a:srgbClr val="FFFFFF"/>
              </a:solidFill>
            </p:spPr>
            <p:txBody>
              <a:bodyPr wrap="square" lIns="0" tIns="0" rIns="0" bIns="0" rtlCol="0"/>
              <a:lstStyle/>
              <a:p>
                <a:endParaRPr/>
              </a:p>
            </p:txBody>
          </p:sp>
          <p:sp>
            <p:nvSpPr>
              <p:cNvPr id="30" name="object 30"/>
              <p:cNvSpPr/>
              <p:nvPr/>
            </p:nvSpPr>
            <p:spPr>
              <a:xfrm>
                <a:off x="16536770" y="1179012"/>
                <a:ext cx="2694940" cy="135890"/>
              </a:xfrm>
              <a:custGeom>
                <a:avLst/>
                <a:gdLst/>
                <a:ahLst/>
                <a:cxnLst/>
                <a:rect l="l" t="t" r="r" b="b"/>
                <a:pathLst>
                  <a:path w="2694940" h="135890">
                    <a:moveTo>
                      <a:pt x="2673635" y="0"/>
                    </a:moveTo>
                    <a:lnTo>
                      <a:pt x="65139" y="0"/>
                    </a:lnTo>
                    <a:lnTo>
                      <a:pt x="52019" y="2376"/>
                    </a:lnTo>
                    <a:lnTo>
                      <a:pt x="24679" y="29601"/>
                    </a:lnTo>
                    <a:lnTo>
                      <a:pt x="1842" y="111954"/>
                    </a:lnTo>
                    <a:lnTo>
                      <a:pt x="0" y="118718"/>
                    </a:lnTo>
                    <a:lnTo>
                      <a:pt x="1057" y="124572"/>
                    </a:lnTo>
                    <a:lnTo>
                      <a:pt x="4512" y="128959"/>
                    </a:lnTo>
                    <a:lnTo>
                      <a:pt x="7989" y="133273"/>
                    </a:lnTo>
                    <a:lnTo>
                      <a:pt x="13936" y="135692"/>
                    </a:lnTo>
                    <a:lnTo>
                      <a:pt x="2629333" y="135692"/>
                    </a:lnTo>
                    <a:lnTo>
                      <a:pt x="2642390" y="133319"/>
                    </a:lnTo>
                    <a:lnTo>
                      <a:pt x="2652496" y="127933"/>
                    </a:lnTo>
                    <a:lnTo>
                      <a:pt x="2531881" y="127933"/>
                    </a:lnTo>
                    <a:lnTo>
                      <a:pt x="2522608" y="127255"/>
                    </a:lnTo>
                    <a:lnTo>
                      <a:pt x="2517354" y="126153"/>
                    </a:lnTo>
                    <a:lnTo>
                      <a:pt x="2245942" y="126153"/>
                    </a:lnTo>
                    <a:lnTo>
                      <a:pt x="2245942" y="13172"/>
                    </a:lnTo>
                    <a:lnTo>
                      <a:pt x="2517881" y="13172"/>
                    </a:lnTo>
                    <a:lnTo>
                      <a:pt x="2523902" y="11971"/>
                    </a:lnTo>
                    <a:lnTo>
                      <a:pt x="2533200" y="11413"/>
                    </a:lnTo>
                    <a:lnTo>
                      <a:pt x="2693425" y="11413"/>
                    </a:lnTo>
                    <a:lnTo>
                      <a:pt x="2693373" y="11120"/>
                    </a:lnTo>
                    <a:lnTo>
                      <a:pt x="2689939" y="6701"/>
                    </a:lnTo>
                    <a:lnTo>
                      <a:pt x="2686483" y="2460"/>
                    </a:lnTo>
                    <a:lnTo>
                      <a:pt x="2680724" y="52"/>
                    </a:lnTo>
                    <a:lnTo>
                      <a:pt x="2673635" y="0"/>
                    </a:lnTo>
                    <a:close/>
                  </a:path>
                  <a:path w="2694940" h="135890">
                    <a:moveTo>
                      <a:pt x="2535535" y="32208"/>
                    </a:moveTo>
                    <a:lnTo>
                      <a:pt x="2530383" y="32208"/>
                    </a:lnTo>
                    <a:lnTo>
                      <a:pt x="2526310" y="33025"/>
                    </a:lnTo>
                    <a:lnTo>
                      <a:pt x="2523357" y="34805"/>
                    </a:lnTo>
                    <a:lnTo>
                      <a:pt x="2520373" y="36532"/>
                    </a:lnTo>
                    <a:lnTo>
                      <a:pt x="2518939" y="38763"/>
                    </a:lnTo>
                    <a:lnTo>
                      <a:pt x="2518939" y="45841"/>
                    </a:lnTo>
                    <a:lnTo>
                      <a:pt x="2523828" y="49967"/>
                    </a:lnTo>
                    <a:lnTo>
                      <a:pt x="2543879" y="57821"/>
                    </a:lnTo>
                    <a:lnTo>
                      <a:pt x="2551938" y="61197"/>
                    </a:lnTo>
                    <a:lnTo>
                      <a:pt x="2576759" y="93180"/>
                    </a:lnTo>
                    <a:lnTo>
                      <a:pt x="2576079" y="100140"/>
                    </a:lnTo>
                    <a:lnTo>
                      <a:pt x="2542722" y="127301"/>
                    </a:lnTo>
                    <a:lnTo>
                      <a:pt x="2531881" y="127933"/>
                    </a:lnTo>
                    <a:lnTo>
                      <a:pt x="2652496" y="127933"/>
                    </a:lnTo>
                    <a:lnTo>
                      <a:pt x="2654436" y="126899"/>
                    </a:lnTo>
                    <a:lnTo>
                      <a:pt x="2664052" y="117474"/>
                    </a:lnTo>
                    <a:lnTo>
                      <a:pt x="2669824" y="106091"/>
                    </a:lnTo>
                    <a:lnTo>
                      <a:pt x="2687378" y="42626"/>
                    </a:lnTo>
                    <a:lnTo>
                      <a:pt x="2571544" y="42626"/>
                    </a:lnTo>
                    <a:lnTo>
                      <a:pt x="2560895" y="38057"/>
                    </a:lnTo>
                    <a:lnTo>
                      <a:pt x="2551345" y="34802"/>
                    </a:lnTo>
                    <a:lnTo>
                      <a:pt x="2542891" y="32855"/>
                    </a:lnTo>
                    <a:lnTo>
                      <a:pt x="2535535" y="32208"/>
                    </a:lnTo>
                    <a:close/>
                  </a:path>
                  <a:path w="2694940" h="135890">
                    <a:moveTo>
                      <a:pt x="2369980" y="13172"/>
                    </a:moveTo>
                    <a:lnTo>
                      <a:pt x="2328724" y="13172"/>
                    </a:lnTo>
                    <a:lnTo>
                      <a:pt x="2328724" y="33988"/>
                    </a:lnTo>
                    <a:lnTo>
                      <a:pt x="2274182" y="33988"/>
                    </a:lnTo>
                    <a:lnTo>
                      <a:pt x="2274182" y="57705"/>
                    </a:lnTo>
                    <a:lnTo>
                      <a:pt x="2326065" y="57705"/>
                    </a:lnTo>
                    <a:lnTo>
                      <a:pt x="2326065" y="78489"/>
                    </a:lnTo>
                    <a:lnTo>
                      <a:pt x="2274182" y="78489"/>
                    </a:lnTo>
                    <a:lnTo>
                      <a:pt x="2274182" y="105389"/>
                    </a:lnTo>
                    <a:lnTo>
                      <a:pt x="2330044" y="105389"/>
                    </a:lnTo>
                    <a:lnTo>
                      <a:pt x="2330044" y="126153"/>
                    </a:lnTo>
                    <a:lnTo>
                      <a:pt x="2369980" y="126153"/>
                    </a:lnTo>
                    <a:lnTo>
                      <a:pt x="2369980" y="13172"/>
                    </a:lnTo>
                    <a:close/>
                  </a:path>
                  <a:path w="2694940" h="135890">
                    <a:moveTo>
                      <a:pt x="2517881" y="13172"/>
                    </a:moveTo>
                    <a:lnTo>
                      <a:pt x="2419455" y="13172"/>
                    </a:lnTo>
                    <a:lnTo>
                      <a:pt x="2428144" y="13798"/>
                    </a:lnTo>
                    <a:lnTo>
                      <a:pt x="2435762" y="15676"/>
                    </a:lnTo>
                    <a:lnTo>
                      <a:pt x="2457893" y="46815"/>
                    </a:lnTo>
                    <a:lnTo>
                      <a:pt x="2457284" y="53511"/>
                    </a:lnTo>
                    <a:lnTo>
                      <a:pt x="2428964" y="80257"/>
                    </a:lnTo>
                    <a:lnTo>
                      <a:pt x="2420596" y="80887"/>
                    </a:lnTo>
                    <a:lnTo>
                      <a:pt x="2398178" y="80887"/>
                    </a:lnTo>
                    <a:lnTo>
                      <a:pt x="2398178" y="126153"/>
                    </a:lnTo>
                    <a:lnTo>
                      <a:pt x="2517354" y="126153"/>
                    </a:lnTo>
                    <a:lnTo>
                      <a:pt x="2512930" y="125225"/>
                    </a:lnTo>
                    <a:lnTo>
                      <a:pt x="2502845" y="121850"/>
                    </a:lnTo>
                    <a:lnTo>
                      <a:pt x="2492353" y="117137"/>
                    </a:lnTo>
                    <a:lnTo>
                      <a:pt x="2492353" y="92866"/>
                    </a:lnTo>
                    <a:lnTo>
                      <a:pt x="2547629" y="92866"/>
                    </a:lnTo>
                    <a:lnTo>
                      <a:pt x="2547629" y="92049"/>
                    </a:lnTo>
                    <a:lnTo>
                      <a:pt x="2542330" y="87599"/>
                    </a:lnTo>
                    <a:lnTo>
                      <a:pt x="2514394" y="76500"/>
                    </a:lnTo>
                    <a:lnTo>
                      <a:pt x="2510237" y="74772"/>
                    </a:lnTo>
                    <a:lnTo>
                      <a:pt x="2506960" y="73254"/>
                    </a:lnTo>
                    <a:lnTo>
                      <a:pt x="2504593" y="71840"/>
                    </a:lnTo>
                    <a:lnTo>
                      <a:pt x="2499494" y="68856"/>
                    </a:lnTo>
                    <a:lnTo>
                      <a:pt x="2495745" y="64961"/>
                    </a:lnTo>
                    <a:lnTo>
                      <a:pt x="2490887" y="55537"/>
                    </a:lnTo>
                    <a:lnTo>
                      <a:pt x="2489714" y="50092"/>
                    </a:lnTo>
                    <a:lnTo>
                      <a:pt x="2489714" y="44030"/>
                    </a:lnTo>
                    <a:lnTo>
                      <a:pt x="2515546" y="13638"/>
                    </a:lnTo>
                    <a:lnTo>
                      <a:pt x="2517881" y="13172"/>
                    </a:lnTo>
                    <a:close/>
                  </a:path>
                  <a:path w="2694940" h="135890">
                    <a:moveTo>
                      <a:pt x="2547629" y="92866"/>
                    </a:moveTo>
                    <a:lnTo>
                      <a:pt x="2492353" y="92866"/>
                    </a:lnTo>
                    <a:lnTo>
                      <a:pt x="2500520" y="98133"/>
                    </a:lnTo>
                    <a:lnTo>
                      <a:pt x="2507431" y="101797"/>
                    </a:lnTo>
                    <a:lnTo>
                      <a:pt x="2512939" y="104017"/>
                    </a:lnTo>
                    <a:lnTo>
                      <a:pt x="2518436" y="106091"/>
                    </a:lnTo>
                    <a:lnTo>
                      <a:pt x="2524174" y="107148"/>
                    </a:lnTo>
                    <a:lnTo>
                      <a:pt x="2541796" y="107148"/>
                    </a:lnTo>
                    <a:lnTo>
                      <a:pt x="2547629" y="103640"/>
                    </a:lnTo>
                    <a:lnTo>
                      <a:pt x="2547629" y="92866"/>
                    </a:lnTo>
                    <a:close/>
                  </a:path>
                  <a:path w="2694940" h="135890">
                    <a:moveTo>
                      <a:pt x="2693425" y="11413"/>
                    </a:moveTo>
                    <a:lnTo>
                      <a:pt x="2533200" y="11413"/>
                    </a:lnTo>
                    <a:lnTo>
                      <a:pt x="2542612" y="11973"/>
                    </a:lnTo>
                    <a:lnTo>
                      <a:pt x="2552140" y="13656"/>
                    </a:lnTo>
                    <a:lnTo>
                      <a:pt x="2561785" y="16466"/>
                    </a:lnTo>
                    <a:lnTo>
                      <a:pt x="2571544" y="20407"/>
                    </a:lnTo>
                    <a:lnTo>
                      <a:pt x="2571544" y="42626"/>
                    </a:lnTo>
                    <a:lnTo>
                      <a:pt x="2687378" y="42626"/>
                    </a:lnTo>
                    <a:lnTo>
                      <a:pt x="2694420" y="17067"/>
                    </a:lnTo>
                    <a:lnTo>
                      <a:pt x="2693425" y="11413"/>
                    </a:lnTo>
                    <a:close/>
                  </a:path>
                </a:pathLst>
              </a:custGeom>
              <a:solidFill>
                <a:srgbClr val="FFFFFF"/>
              </a:solidFill>
            </p:spPr>
            <p:txBody>
              <a:bodyPr wrap="square" lIns="0" tIns="0" rIns="0" bIns="0" rtlCol="0"/>
              <a:lstStyle/>
              <a:p>
                <a:endParaRPr/>
              </a:p>
            </p:txBody>
          </p:sp>
          <p:sp>
            <p:nvSpPr>
              <p:cNvPr id="31" name="object 31"/>
              <p:cNvSpPr/>
              <p:nvPr/>
            </p:nvSpPr>
            <p:spPr>
              <a:xfrm>
                <a:off x="16536773" y="1179011"/>
                <a:ext cx="2694940" cy="135890"/>
              </a:xfrm>
              <a:custGeom>
                <a:avLst/>
                <a:gdLst/>
                <a:ahLst/>
                <a:cxnLst/>
                <a:rect l="l" t="t" r="r" b="b"/>
                <a:pathLst>
                  <a:path w="2694940" h="135890">
                    <a:moveTo>
                      <a:pt x="2673625" y="0"/>
                    </a:moveTo>
                    <a:lnTo>
                      <a:pt x="65139" y="0"/>
                    </a:lnTo>
                    <a:lnTo>
                      <a:pt x="52019" y="2378"/>
                    </a:lnTo>
                    <a:lnTo>
                      <a:pt x="24669" y="29601"/>
                    </a:lnTo>
                    <a:lnTo>
                      <a:pt x="1842" y="111954"/>
                    </a:lnTo>
                    <a:lnTo>
                      <a:pt x="0" y="118680"/>
                    </a:lnTo>
                    <a:lnTo>
                      <a:pt x="1047" y="124572"/>
                    </a:lnTo>
                    <a:lnTo>
                      <a:pt x="4502" y="128969"/>
                    </a:lnTo>
                    <a:lnTo>
                      <a:pt x="7978" y="133273"/>
                    </a:lnTo>
                    <a:lnTo>
                      <a:pt x="13900" y="135692"/>
                    </a:lnTo>
                    <a:lnTo>
                      <a:pt x="2629391" y="135692"/>
                    </a:lnTo>
                    <a:lnTo>
                      <a:pt x="2642385" y="133328"/>
                    </a:lnTo>
                    <a:lnTo>
                      <a:pt x="2652499" y="127933"/>
                    </a:lnTo>
                    <a:lnTo>
                      <a:pt x="2531870" y="127933"/>
                    </a:lnTo>
                    <a:lnTo>
                      <a:pt x="2522602" y="127255"/>
                    </a:lnTo>
                    <a:lnTo>
                      <a:pt x="2517348" y="126153"/>
                    </a:lnTo>
                    <a:lnTo>
                      <a:pt x="2245931" y="126153"/>
                    </a:lnTo>
                    <a:lnTo>
                      <a:pt x="2245931" y="13172"/>
                    </a:lnTo>
                    <a:lnTo>
                      <a:pt x="2517907" y="13172"/>
                    </a:lnTo>
                    <a:lnTo>
                      <a:pt x="2523896" y="11980"/>
                    </a:lnTo>
                    <a:lnTo>
                      <a:pt x="2533189" y="11423"/>
                    </a:lnTo>
                    <a:lnTo>
                      <a:pt x="2693415" y="11423"/>
                    </a:lnTo>
                    <a:lnTo>
                      <a:pt x="2693363" y="11130"/>
                    </a:lnTo>
                    <a:lnTo>
                      <a:pt x="2689939" y="6701"/>
                    </a:lnTo>
                    <a:lnTo>
                      <a:pt x="2686483" y="2460"/>
                    </a:lnTo>
                    <a:lnTo>
                      <a:pt x="2680714" y="52"/>
                    </a:lnTo>
                    <a:lnTo>
                      <a:pt x="2673625" y="0"/>
                    </a:lnTo>
                    <a:close/>
                  </a:path>
                  <a:path w="2694940" h="135890">
                    <a:moveTo>
                      <a:pt x="2535524" y="32208"/>
                    </a:moveTo>
                    <a:lnTo>
                      <a:pt x="2530383" y="32208"/>
                    </a:lnTo>
                    <a:lnTo>
                      <a:pt x="2526310" y="33025"/>
                    </a:lnTo>
                    <a:lnTo>
                      <a:pt x="2523357" y="34815"/>
                    </a:lnTo>
                    <a:lnTo>
                      <a:pt x="2520363" y="36532"/>
                    </a:lnTo>
                    <a:lnTo>
                      <a:pt x="2518939" y="38763"/>
                    </a:lnTo>
                    <a:lnTo>
                      <a:pt x="2518939" y="45841"/>
                    </a:lnTo>
                    <a:lnTo>
                      <a:pt x="2523818" y="49977"/>
                    </a:lnTo>
                    <a:lnTo>
                      <a:pt x="2543874" y="57817"/>
                    </a:lnTo>
                    <a:lnTo>
                      <a:pt x="2551936" y="61195"/>
                    </a:lnTo>
                    <a:lnTo>
                      <a:pt x="2576748" y="93180"/>
                    </a:lnTo>
                    <a:lnTo>
                      <a:pt x="2576070" y="100144"/>
                    </a:lnTo>
                    <a:lnTo>
                      <a:pt x="2542711" y="127301"/>
                    </a:lnTo>
                    <a:lnTo>
                      <a:pt x="2531870" y="127933"/>
                    </a:lnTo>
                    <a:lnTo>
                      <a:pt x="2652499" y="127933"/>
                    </a:lnTo>
                    <a:lnTo>
                      <a:pt x="2654428" y="126904"/>
                    </a:lnTo>
                    <a:lnTo>
                      <a:pt x="2664046" y="117476"/>
                    </a:lnTo>
                    <a:lnTo>
                      <a:pt x="2669824" y="106091"/>
                    </a:lnTo>
                    <a:lnTo>
                      <a:pt x="2687376" y="42626"/>
                    </a:lnTo>
                    <a:lnTo>
                      <a:pt x="2571544" y="42626"/>
                    </a:lnTo>
                    <a:lnTo>
                      <a:pt x="2560894" y="38061"/>
                    </a:lnTo>
                    <a:lnTo>
                      <a:pt x="2551339" y="34806"/>
                    </a:lnTo>
                    <a:lnTo>
                      <a:pt x="2542883" y="32857"/>
                    </a:lnTo>
                    <a:lnTo>
                      <a:pt x="2535524" y="32208"/>
                    </a:lnTo>
                    <a:close/>
                  </a:path>
                  <a:path w="2694940" h="135890">
                    <a:moveTo>
                      <a:pt x="2369969" y="13172"/>
                    </a:moveTo>
                    <a:lnTo>
                      <a:pt x="2328724" y="13172"/>
                    </a:lnTo>
                    <a:lnTo>
                      <a:pt x="2328724" y="33988"/>
                    </a:lnTo>
                    <a:lnTo>
                      <a:pt x="2274182" y="33988"/>
                    </a:lnTo>
                    <a:lnTo>
                      <a:pt x="2274182" y="57705"/>
                    </a:lnTo>
                    <a:lnTo>
                      <a:pt x="2326054" y="57705"/>
                    </a:lnTo>
                    <a:lnTo>
                      <a:pt x="2326054" y="78489"/>
                    </a:lnTo>
                    <a:lnTo>
                      <a:pt x="2274182" y="78489"/>
                    </a:lnTo>
                    <a:lnTo>
                      <a:pt x="2274182" y="105399"/>
                    </a:lnTo>
                    <a:lnTo>
                      <a:pt x="2330044" y="105399"/>
                    </a:lnTo>
                    <a:lnTo>
                      <a:pt x="2330044" y="126153"/>
                    </a:lnTo>
                    <a:lnTo>
                      <a:pt x="2369969" y="126153"/>
                    </a:lnTo>
                    <a:lnTo>
                      <a:pt x="2369969" y="13172"/>
                    </a:lnTo>
                    <a:close/>
                  </a:path>
                  <a:path w="2694940" h="135890">
                    <a:moveTo>
                      <a:pt x="2517907" y="13172"/>
                    </a:moveTo>
                    <a:lnTo>
                      <a:pt x="2419455" y="13172"/>
                    </a:lnTo>
                    <a:lnTo>
                      <a:pt x="2428142" y="13798"/>
                    </a:lnTo>
                    <a:lnTo>
                      <a:pt x="2435758" y="15677"/>
                    </a:lnTo>
                    <a:lnTo>
                      <a:pt x="2457893" y="46815"/>
                    </a:lnTo>
                    <a:lnTo>
                      <a:pt x="2457282" y="53516"/>
                    </a:lnTo>
                    <a:lnTo>
                      <a:pt x="2428964" y="80266"/>
                    </a:lnTo>
                    <a:lnTo>
                      <a:pt x="2420596" y="80898"/>
                    </a:lnTo>
                    <a:lnTo>
                      <a:pt x="2398167" y="80898"/>
                    </a:lnTo>
                    <a:lnTo>
                      <a:pt x="2398167" y="126153"/>
                    </a:lnTo>
                    <a:lnTo>
                      <a:pt x="2517348" y="126153"/>
                    </a:lnTo>
                    <a:lnTo>
                      <a:pt x="2512924" y="125225"/>
                    </a:lnTo>
                    <a:lnTo>
                      <a:pt x="2502840" y="121850"/>
                    </a:lnTo>
                    <a:lnTo>
                      <a:pt x="2492353" y="117137"/>
                    </a:lnTo>
                    <a:lnTo>
                      <a:pt x="2492353" y="92866"/>
                    </a:lnTo>
                    <a:lnTo>
                      <a:pt x="2547629" y="92866"/>
                    </a:lnTo>
                    <a:lnTo>
                      <a:pt x="2547629" y="92039"/>
                    </a:lnTo>
                    <a:lnTo>
                      <a:pt x="2542320" y="87588"/>
                    </a:lnTo>
                    <a:lnTo>
                      <a:pt x="2514394" y="76500"/>
                    </a:lnTo>
                    <a:lnTo>
                      <a:pt x="2510237" y="74772"/>
                    </a:lnTo>
                    <a:lnTo>
                      <a:pt x="2489714" y="50092"/>
                    </a:lnTo>
                    <a:lnTo>
                      <a:pt x="2489714" y="44030"/>
                    </a:lnTo>
                    <a:lnTo>
                      <a:pt x="2515541" y="13643"/>
                    </a:lnTo>
                    <a:lnTo>
                      <a:pt x="2517907" y="13172"/>
                    </a:lnTo>
                    <a:close/>
                  </a:path>
                  <a:path w="2694940" h="135890">
                    <a:moveTo>
                      <a:pt x="2547629" y="92866"/>
                    </a:moveTo>
                    <a:lnTo>
                      <a:pt x="2492353" y="92866"/>
                    </a:lnTo>
                    <a:lnTo>
                      <a:pt x="2500520" y="98143"/>
                    </a:lnTo>
                    <a:lnTo>
                      <a:pt x="2507431" y="101797"/>
                    </a:lnTo>
                    <a:lnTo>
                      <a:pt x="2512928" y="104017"/>
                    </a:lnTo>
                    <a:lnTo>
                      <a:pt x="2518436" y="106091"/>
                    </a:lnTo>
                    <a:lnTo>
                      <a:pt x="2524174" y="107159"/>
                    </a:lnTo>
                    <a:lnTo>
                      <a:pt x="2541796" y="107159"/>
                    </a:lnTo>
                    <a:lnTo>
                      <a:pt x="2547629" y="103640"/>
                    </a:lnTo>
                    <a:lnTo>
                      <a:pt x="2547629" y="92866"/>
                    </a:lnTo>
                    <a:close/>
                  </a:path>
                  <a:path w="2694940" h="135890">
                    <a:moveTo>
                      <a:pt x="2693415" y="11423"/>
                    </a:moveTo>
                    <a:lnTo>
                      <a:pt x="2533189" y="11423"/>
                    </a:lnTo>
                    <a:lnTo>
                      <a:pt x="2542603" y="11982"/>
                    </a:lnTo>
                    <a:lnTo>
                      <a:pt x="2552135" y="13660"/>
                    </a:lnTo>
                    <a:lnTo>
                      <a:pt x="2561783" y="16463"/>
                    </a:lnTo>
                    <a:lnTo>
                      <a:pt x="2571544" y="20397"/>
                    </a:lnTo>
                    <a:lnTo>
                      <a:pt x="2571544" y="42626"/>
                    </a:lnTo>
                    <a:lnTo>
                      <a:pt x="2687376" y="42626"/>
                    </a:lnTo>
                    <a:lnTo>
                      <a:pt x="2694420" y="17067"/>
                    </a:lnTo>
                    <a:lnTo>
                      <a:pt x="2693415" y="11423"/>
                    </a:lnTo>
                    <a:close/>
                  </a:path>
                </a:pathLst>
              </a:custGeom>
              <a:solidFill>
                <a:srgbClr val="FFFFFF"/>
              </a:solidFill>
            </p:spPr>
            <p:txBody>
              <a:bodyPr wrap="square" lIns="0" tIns="0" rIns="0" bIns="0" rtlCol="0"/>
              <a:lstStyle/>
              <a:p>
                <a:endParaRPr/>
              </a:p>
            </p:txBody>
          </p:sp>
        </p:grpSp>
      </p:grpSp>
      <p:sp>
        <p:nvSpPr>
          <p:cNvPr id="33" name="Marcador de contenido 2">
            <a:extLst>
              <a:ext uri="{FF2B5EF4-FFF2-40B4-BE49-F238E27FC236}">
                <a16:creationId xmlns:a16="http://schemas.microsoft.com/office/drawing/2014/main" xmlns="" id="{BFCE157B-74C1-4E80-AFE7-352D852BE6C5}"/>
              </a:ext>
            </a:extLst>
          </p:cNvPr>
          <p:cNvSpPr txBox="1">
            <a:spLocks/>
          </p:cNvSpPr>
          <p:nvPr/>
        </p:nvSpPr>
        <p:spPr>
          <a:xfrm>
            <a:off x="10706201" y="6798719"/>
            <a:ext cx="8428425" cy="1311635"/>
          </a:xfrm>
          <a:prstGeom prst="rect">
            <a:avLst/>
          </a:prstGeom>
        </p:spPr>
        <p:txBody>
          <a:bodyPr wrap="square" lIns="0" tIns="0" rIns="0" bIns="0">
            <a:normAutofit/>
          </a:bodyPr>
          <a:lstStyle>
            <a:lvl1pPr marL="0">
              <a:defRPr sz="5500" b="0" i="0">
                <a:solidFill>
                  <a:srgbClr val="1C4583"/>
                </a:solidFill>
                <a:latin typeface="Calibri"/>
                <a:ea typeface="+mn-ea"/>
                <a:cs typeface="Calibri"/>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r" defTabSz="914400"/>
            <a:r>
              <a:rPr lang="es-ES" sz="2400" kern="0" dirty="0">
                <a:solidFill>
                  <a:schemeClr val="tx2"/>
                </a:solidFill>
              </a:rPr>
              <a:t>Se realizo seguimiento en promedio semanal a más de </a:t>
            </a:r>
            <a:r>
              <a:rPr lang="es-ES" sz="2800" b="1" kern="0" dirty="0">
                <a:solidFill>
                  <a:schemeClr val="tx2"/>
                </a:solidFill>
              </a:rPr>
              <a:t>37.000</a:t>
            </a:r>
            <a:r>
              <a:rPr lang="es-ES" sz="2400" kern="0" dirty="0">
                <a:solidFill>
                  <a:schemeClr val="tx2"/>
                </a:solidFill>
              </a:rPr>
              <a:t> afiliados por Covid 19</a:t>
            </a:r>
            <a:endParaRPr lang="es-CO" sz="2400" kern="0" dirty="0">
              <a:solidFill>
                <a:schemeClr val="tx2"/>
              </a:solidFill>
            </a:endParaRPr>
          </a:p>
        </p:txBody>
      </p:sp>
      <p:sp>
        <p:nvSpPr>
          <p:cNvPr id="35" name="Marcador de contenido 2">
            <a:extLst>
              <a:ext uri="{FF2B5EF4-FFF2-40B4-BE49-F238E27FC236}">
                <a16:creationId xmlns:a16="http://schemas.microsoft.com/office/drawing/2014/main" xmlns="" id="{56D5B5C1-F3B7-49A0-8EB3-D513A42CA736}"/>
              </a:ext>
            </a:extLst>
          </p:cNvPr>
          <p:cNvSpPr txBox="1">
            <a:spLocks/>
          </p:cNvSpPr>
          <p:nvPr/>
        </p:nvSpPr>
        <p:spPr>
          <a:xfrm>
            <a:off x="269319" y="6836666"/>
            <a:ext cx="10130418" cy="1197901"/>
          </a:xfrm>
          <a:prstGeom prst="rect">
            <a:avLst/>
          </a:prstGeom>
        </p:spPr>
        <p:txBody>
          <a:bodyPr wrap="square" lIns="0" tIns="0" rIns="0" bIns="0">
            <a:normAutofit/>
          </a:bodyPr>
          <a:lstStyle>
            <a:lvl1pPr marL="0">
              <a:defRPr sz="5500" b="0" i="0">
                <a:solidFill>
                  <a:srgbClr val="1C4583"/>
                </a:solidFill>
                <a:latin typeface="Calibri"/>
                <a:ea typeface="+mn-ea"/>
                <a:cs typeface="Calibri"/>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r" defTabSz="914400"/>
            <a:r>
              <a:rPr lang="es-ES" sz="2400" kern="0" dirty="0">
                <a:solidFill>
                  <a:schemeClr val="tx2"/>
                </a:solidFill>
              </a:rPr>
              <a:t>En el mes de Enero, se recibieron 104.792 llamadas a línea de orientación Covid 19, de las cuales se han contestado el </a:t>
            </a:r>
            <a:r>
              <a:rPr lang="es-ES" sz="2800" b="1" kern="0" dirty="0">
                <a:solidFill>
                  <a:schemeClr val="tx2"/>
                </a:solidFill>
              </a:rPr>
              <a:t>92.59%</a:t>
            </a:r>
            <a:endParaRPr lang="es-CO" sz="2400" b="1" kern="0" dirty="0">
              <a:solidFill>
                <a:schemeClr val="tx2"/>
              </a:solidFill>
            </a:endParaRPr>
          </a:p>
        </p:txBody>
      </p:sp>
      <p:cxnSp>
        <p:nvCxnSpPr>
          <p:cNvPr id="40" name="Conector recto 39">
            <a:extLst>
              <a:ext uri="{FF2B5EF4-FFF2-40B4-BE49-F238E27FC236}">
                <a16:creationId xmlns:a16="http://schemas.microsoft.com/office/drawing/2014/main" xmlns="" id="{1FA30867-764E-4D48-AEDE-9E21B02CDDB5}"/>
              </a:ext>
            </a:extLst>
          </p:cNvPr>
          <p:cNvCxnSpPr>
            <a:cxnSpLocks/>
          </p:cNvCxnSpPr>
          <p:nvPr/>
        </p:nvCxnSpPr>
        <p:spPr>
          <a:xfrm>
            <a:off x="10743116" y="1759929"/>
            <a:ext cx="0" cy="5952146"/>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nvGrpSpPr>
          <p:cNvPr id="42" name="Grupo 41">
            <a:extLst>
              <a:ext uri="{FF2B5EF4-FFF2-40B4-BE49-F238E27FC236}">
                <a16:creationId xmlns:a16="http://schemas.microsoft.com/office/drawing/2014/main" xmlns="" id="{618EDE12-16B7-41F2-BC3E-9743B4C6EFC2}"/>
              </a:ext>
            </a:extLst>
          </p:cNvPr>
          <p:cNvGrpSpPr/>
          <p:nvPr/>
        </p:nvGrpSpPr>
        <p:grpSpPr>
          <a:xfrm>
            <a:off x="138698" y="393180"/>
            <a:ext cx="1003603" cy="1046298"/>
            <a:chOff x="1365250" y="5959475"/>
            <a:chExt cx="1003603" cy="1046298"/>
          </a:xfrm>
        </p:grpSpPr>
        <p:sp>
          <p:nvSpPr>
            <p:cNvPr id="43" name="object 17">
              <a:extLst>
                <a:ext uri="{FF2B5EF4-FFF2-40B4-BE49-F238E27FC236}">
                  <a16:creationId xmlns:a16="http://schemas.microsoft.com/office/drawing/2014/main" xmlns="" id="{BD8AC685-18D6-4D2E-9B0C-8F3713A072BB}"/>
                </a:ext>
              </a:extLst>
            </p:cNvPr>
            <p:cNvSpPr/>
            <p:nvPr/>
          </p:nvSpPr>
          <p:spPr>
            <a:xfrm>
              <a:off x="1365250" y="6028138"/>
              <a:ext cx="1003603" cy="977635"/>
            </a:xfrm>
            <a:prstGeom prst="rect">
              <a:avLst/>
            </a:prstGeom>
            <a:blipFill>
              <a:blip r:embed="rId7" cstate="print"/>
              <a:stretch>
                <a:fillRect/>
              </a:stretch>
            </a:blipFill>
          </p:spPr>
          <p:txBody>
            <a:bodyPr wrap="square" lIns="0" tIns="0" rIns="0" bIns="0" rtlCol="0"/>
            <a:lstStyle/>
            <a:p>
              <a:endParaRPr/>
            </a:p>
          </p:txBody>
        </p:sp>
        <p:sp>
          <p:nvSpPr>
            <p:cNvPr id="44" name="object 18">
              <a:extLst>
                <a:ext uri="{FF2B5EF4-FFF2-40B4-BE49-F238E27FC236}">
                  <a16:creationId xmlns:a16="http://schemas.microsoft.com/office/drawing/2014/main" xmlns="" id="{9E9200F1-26A3-4EF0-9713-15948E771853}"/>
                </a:ext>
              </a:extLst>
            </p:cNvPr>
            <p:cNvSpPr txBox="1"/>
            <p:nvPr/>
          </p:nvSpPr>
          <p:spPr>
            <a:xfrm>
              <a:off x="1655724" y="5959475"/>
              <a:ext cx="478790" cy="1032975"/>
            </a:xfrm>
            <a:prstGeom prst="rect">
              <a:avLst/>
            </a:prstGeom>
          </p:spPr>
          <p:txBody>
            <a:bodyPr vert="horz" wrap="square" lIns="0" tIns="17145" rIns="0" bIns="0" rtlCol="0">
              <a:spAutoFit/>
            </a:bodyPr>
            <a:lstStyle/>
            <a:p>
              <a:pPr marL="12700">
                <a:lnSpc>
                  <a:spcPct val="100000"/>
                </a:lnSpc>
                <a:spcBef>
                  <a:spcPts val="135"/>
                </a:spcBef>
              </a:pPr>
              <a:endParaRPr sz="6600" dirty="0">
                <a:latin typeface="Calibri"/>
                <a:cs typeface="Calibri"/>
              </a:endParaRPr>
            </a:p>
          </p:txBody>
        </p:sp>
      </p:grpSp>
      <p:sp>
        <p:nvSpPr>
          <p:cNvPr id="45" name="object 3">
            <a:extLst>
              <a:ext uri="{FF2B5EF4-FFF2-40B4-BE49-F238E27FC236}">
                <a16:creationId xmlns:a16="http://schemas.microsoft.com/office/drawing/2014/main" xmlns="" id="{37BBEA4D-B7F1-4371-942B-E4D989F8D038}"/>
              </a:ext>
            </a:extLst>
          </p:cNvPr>
          <p:cNvSpPr txBox="1"/>
          <p:nvPr/>
        </p:nvSpPr>
        <p:spPr>
          <a:xfrm>
            <a:off x="1423260" y="475406"/>
            <a:ext cx="13662287" cy="717504"/>
          </a:xfrm>
          <a:prstGeom prst="rect">
            <a:avLst/>
          </a:prstGeom>
        </p:spPr>
        <p:txBody>
          <a:bodyPr vert="horz" wrap="square" lIns="0" tIns="12065" rIns="0" bIns="0" rtlCol="0">
            <a:spAutoFit/>
          </a:bodyPr>
          <a:lstStyle/>
          <a:p>
            <a:pPr marL="12700">
              <a:lnSpc>
                <a:spcPts val="5515"/>
              </a:lnSpc>
              <a:spcBef>
                <a:spcPts val="95"/>
              </a:spcBef>
            </a:pPr>
            <a:r>
              <a:rPr lang="es-ES" sz="4950" spc="-175" dirty="0">
                <a:solidFill>
                  <a:srgbClr val="818181"/>
                </a:solidFill>
                <a:cs typeface="Calibri"/>
              </a:rPr>
              <a:t>Comportamiento Línea COVID 19</a:t>
            </a:r>
            <a:endParaRPr lang="es-ES" sz="4950" b="1" spc="-175" dirty="0">
              <a:solidFill>
                <a:srgbClr val="818181"/>
              </a:solidFill>
              <a:cs typeface="Calibri"/>
            </a:endParaRPr>
          </a:p>
        </p:txBody>
      </p:sp>
      <p:graphicFrame>
        <p:nvGraphicFramePr>
          <p:cNvPr id="41" name="Gráfico 40">
            <a:extLst>
              <a:ext uri="{FF2B5EF4-FFF2-40B4-BE49-F238E27FC236}">
                <a16:creationId xmlns:a16="http://schemas.microsoft.com/office/drawing/2014/main" xmlns="" id="{DFDD98BE-4EFB-42AE-B303-9245E29C7DF4}"/>
              </a:ext>
            </a:extLst>
          </p:cNvPr>
          <p:cNvGraphicFramePr>
            <a:graphicFrameLocks/>
          </p:cNvGraphicFramePr>
          <p:nvPr/>
        </p:nvGraphicFramePr>
        <p:xfrm>
          <a:off x="12632964" y="1234620"/>
          <a:ext cx="6059487" cy="432481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8" name="Gráfico 37">
            <a:extLst>
              <a:ext uri="{FF2B5EF4-FFF2-40B4-BE49-F238E27FC236}">
                <a16:creationId xmlns:a16="http://schemas.microsoft.com/office/drawing/2014/main" xmlns="" id="{FF291028-7657-430A-9D6D-346467331B61}"/>
              </a:ext>
            </a:extLst>
          </p:cNvPr>
          <p:cNvGraphicFramePr>
            <a:graphicFrameLocks/>
          </p:cNvGraphicFramePr>
          <p:nvPr>
            <p:extLst>
              <p:ext uri="{D42A27DB-BD31-4B8C-83A1-F6EECF244321}">
                <p14:modId xmlns:p14="http://schemas.microsoft.com/office/powerpoint/2010/main" xmlns="" val="664585484"/>
              </p:ext>
            </p:extLst>
          </p:nvPr>
        </p:nvGraphicFramePr>
        <p:xfrm>
          <a:off x="748666" y="1576751"/>
          <a:ext cx="8596384" cy="5122641"/>
        </p:xfrm>
        <a:graphic>
          <a:graphicData uri="http://schemas.openxmlformats.org/drawingml/2006/chart">
            <c:chart xmlns:c="http://schemas.openxmlformats.org/drawingml/2006/chart" xmlns:r="http://schemas.openxmlformats.org/officeDocument/2006/relationships" r:id="rId9"/>
          </a:graphicData>
        </a:graphic>
      </p:graphicFrame>
      <p:sp>
        <p:nvSpPr>
          <p:cNvPr id="39" name="Marcador de contenido 2">
            <a:extLst>
              <a:ext uri="{FF2B5EF4-FFF2-40B4-BE49-F238E27FC236}">
                <a16:creationId xmlns:a16="http://schemas.microsoft.com/office/drawing/2014/main" xmlns="" id="{F7563905-98EA-4FA0-9B88-219C6C585CF6}"/>
              </a:ext>
            </a:extLst>
          </p:cNvPr>
          <p:cNvSpPr txBox="1">
            <a:spLocks/>
          </p:cNvSpPr>
          <p:nvPr/>
        </p:nvSpPr>
        <p:spPr>
          <a:xfrm>
            <a:off x="8996978" y="8034567"/>
            <a:ext cx="3492275" cy="501906"/>
          </a:xfrm>
          <a:prstGeom prst="rect">
            <a:avLst/>
          </a:prstGeom>
        </p:spPr>
        <p:txBody>
          <a:bodyPr wrap="square" lIns="0" tIns="0" rIns="0" bIns="0">
            <a:normAutofit/>
          </a:bodyPr>
          <a:lstStyle>
            <a:lvl1pPr marL="0">
              <a:defRPr sz="5500" b="0" i="0">
                <a:solidFill>
                  <a:srgbClr val="1C4583"/>
                </a:solidFill>
                <a:latin typeface="Calibri"/>
                <a:ea typeface="+mn-ea"/>
                <a:cs typeface="Calibri"/>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defTabSz="914400"/>
            <a:r>
              <a:rPr lang="es-ES" sz="2400" b="1" kern="0" dirty="0">
                <a:solidFill>
                  <a:schemeClr val="tx2"/>
                </a:solidFill>
              </a:rPr>
              <a:t>Acciones implementadas:</a:t>
            </a:r>
          </a:p>
        </p:txBody>
      </p:sp>
      <p:graphicFrame>
        <p:nvGraphicFramePr>
          <p:cNvPr id="47" name="Gráfico 46">
            <a:extLst>
              <a:ext uri="{FF2B5EF4-FFF2-40B4-BE49-F238E27FC236}">
                <a16:creationId xmlns:a16="http://schemas.microsoft.com/office/drawing/2014/main" xmlns="" id="{083609F2-38B8-46CB-BF88-B3CF88A443B7}"/>
              </a:ext>
            </a:extLst>
          </p:cNvPr>
          <p:cNvGraphicFramePr>
            <a:graphicFrameLocks/>
          </p:cNvGraphicFramePr>
          <p:nvPr/>
        </p:nvGraphicFramePr>
        <p:xfrm>
          <a:off x="11373059" y="1200640"/>
          <a:ext cx="7333462" cy="3989614"/>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2" name="Tabla 1">
            <a:extLst>
              <a:ext uri="{FF2B5EF4-FFF2-40B4-BE49-F238E27FC236}">
                <a16:creationId xmlns:a16="http://schemas.microsoft.com/office/drawing/2014/main" xmlns="" id="{7136F62D-6441-442C-AAC1-11350B176C20}"/>
              </a:ext>
            </a:extLst>
          </p:cNvPr>
          <p:cNvGraphicFramePr>
            <a:graphicFrameLocks noGrp="1"/>
          </p:cNvGraphicFramePr>
          <p:nvPr/>
        </p:nvGraphicFramePr>
        <p:xfrm>
          <a:off x="11309641" y="4912997"/>
          <a:ext cx="7919964" cy="1697657"/>
        </p:xfrm>
        <a:graphic>
          <a:graphicData uri="http://schemas.openxmlformats.org/drawingml/2006/table">
            <a:tbl>
              <a:tblPr/>
              <a:tblGrid>
                <a:gridCol w="2639988">
                  <a:extLst>
                    <a:ext uri="{9D8B030D-6E8A-4147-A177-3AD203B41FA5}">
                      <a16:colId xmlns:a16="http://schemas.microsoft.com/office/drawing/2014/main" xmlns="" val="1958432102"/>
                    </a:ext>
                  </a:extLst>
                </a:gridCol>
                <a:gridCol w="2639988">
                  <a:extLst>
                    <a:ext uri="{9D8B030D-6E8A-4147-A177-3AD203B41FA5}">
                      <a16:colId xmlns:a16="http://schemas.microsoft.com/office/drawing/2014/main" xmlns="" val="774101465"/>
                    </a:ext>
                  </a:extLst>
                </a:gridCol>
                <a:gridCol w="2639988">
                  <a:extLst>
                    <a:ext uri="{9D8B030D-6E8A-4147-A177-3AD203B41FA5}">
                      <a16:colId xmlns:a16="http://schemas.microsoft.com/office/drawing/2014/main" xmlns="" val="2889607824"/>
                    </a:ext>
                  </a:extLst>
                </a:gridCol>
              </a:tblGrid>
              <a:tr h="564188">
                <a:tc>
                  <a:txBody>
                    <a:bodyPr/>
                    <a:lstStyle/>
                    <a:p>
                      <a:pPr algn="ctr" rtl="0" fontAlgn="b"/>
                      <a:r>
                        <a:rPr lang="es-CO" sz="2400" b="1" i="0" u="none" strike="noStrike">
                          <a:solidFill>
                            <a:srgbClr val="FFFFFF"/>
                          </a:solidFill>
                          <a:effectLst/>
                          <a:latin typeface="Calibri" panose="020F0502020204030204" pitchFamily="34" charset="0"/>
                        </a:rPr>
                        <a:t>Tipo de Usuario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497D"/>
                    </a:solidFill>
                  </a:tcPr>
                </a:tc>
                <a:tc>
                  <a:txBody>
                    <a:bodyPr/>
                    <a:lstStyle/>
                    <a:p>
                      <a:pPr algn="ctr" rtl="0" fontAlgn="b"/>
                      <a:r>
                        <a:rPr lang="es-CO" sz="2400" b="1" i="0" u="none" strike="noStrike" dirty="0">
                          <a:solidFill>
                            <a:srgbClr val="FFFFFF"/>
                          </a:solidFill>
                          <a:effectLst/>
                          <a:latin typeface="Calibri" panose="020F0502020204030204" pitchFamily="34" charset="0"/>
                        </a:rPr>
                        <a:t>Cantidad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497D"/>
                    </a:solidFill>
                  </a:tcPr>
                </a:tc>
                <a:tc>
                  <a:txBody>
                    <a:bodyPr/>
                    <a:lstStyle/>
                    <a:p>
                      <a:pPr algn="ctr" rtl="0" fontAlgn="b"/>
                      <a:r>
                        <a:rPr lang="es-CO" sz="2400" b="1" i="0" u="none" strike="noStrike" dirty="0">
                          <a:solidFill>
                            <a:srgbClr val="FFFFFF"/>
                          </a:solidFill>
                          <a:effectLst/>
                          <a:latin typeface="Calibri" panose="020F0502020204030204" pitchFamily="34" charset="0"/>
                        </a:rPr>
                        <a:t>Tipo de seguimiento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497D"/>
                    </a:solidFill>
                  </a:tcPr>
                </a:tc>
                <a:extLst>
                  <a:ext uri="{0D108BD9-81ED-4DB2-BD59-A6C34878D82A}">
                    <a16:rowId xmlns:a16="http://schemas.microsoft.com/office/drawing/2014/main" xmlns="" val="3828143381"/>
                  </a:ext>
                </a:extLst>
              </a:tr>
              <a:tr h="379092">
                <a:tc>
                  <a:txBody>
                    <a:bodyPr/>
                    <a:lstStyle/>
                    <a:p>
                      <a:pPr algn="ctr" rtl="0" fontAlgn="b"/>
                      <a:r>
                        <a:rPr lang="es-CO" sz="2400" b="0" i="0" u="none" strike="noStrike">
                          <a:solidFill>
                            <a:srgbClr val="000000"/>
                          </a:solidFill>
                          <a:effectLst/>
                          <a:latin typeface="Calibri" panose="020F0502020204030204" pitchFamily="34" charset="0"/>
                        </a:rPr>
                        <a:t>Covid positivos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CO" sz="2400" b="0" i="0" u="none" strike="noStrike" dirty="0">
                          <a:solidFill>
                            <a:srgbClr val="000000"/>
                          </a:solidFill>
                          <a:effectLst/>
                          <a:latin typeface="Calibri" panose="020F0502020204030204" pitchFamily="34" charset="0"/>
                        </a:rPr>
                        <a:t>22,149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CO" sz="2400" b="0" i="0" u="none" strike="noStrike">
                          <a:solidFill>
                            <a:srgbClr val="000000"/>
                          </a:solidFill>
                          <a:effectLst/>
                          <a:latin typeface="Calibri" panose="020F0502020204030204" pitchFamily="34" charset="0"/>
                        </a:rPr>
                        <a:t>Diario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029883724"/>
                  </a:ext>
                </a:extLst>
              </a:tr>
              <a:tr h="379092">
                <a:tc>
                  <a:txBody>
                    <a:bodyPr/>
                    <a:lstStyle/>
                    <a:p>
                      <a:pPr algn="ctr" rtl="0" fontAlgn="b"/>
                      <a:r>
                        <a:rPr lang="es-CO" sz="2400" b="0" i="0" u="none" strike="noStrike">
                          <a:solidFill>
                            <a:srgbClr val="000000"/>
                          </a:solidFill>
                          <a:effectLst/>
                          <a:latin typeface="Calibri" panose="020F0502020204030204" pitchFamily="34" charset="0"/>
                        </a:rPr>
                        <a:t>Sospechosos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CO" sz="2400" b="0" i="0" u="none" strike="noStrike">
                          <a:solidFill>
                            <a:srgbClr val="000000"/>
                          </a:solidFill>
                          <a:effectLst/>
                          <a:latin typeface="Calibri" panose="020F0502020204030204" pitchFamily="34" charset="0"/>
                        </a:rPr>
                        <a:t>15,075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CO" sz="2400" b="0" i="0" u="none" strike="noStrike">
                          <a:solidFill>
                            <a:srgbClr val="000000"/>
                          </a:solidFill>
                          <a:effectLst/>
                          <a:latin typeface="Calibri" panose="020F0502020204030204" pitchFamily="34" charset="0"/>
                        </a:rPr>
                        <a:t>3 veces a la semana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820015318"/>
                  </a:ext>
                </a:extLst>
              </a:tr>
              <a:tr h="204674">
                <a:tc>
                  <a:txBody>
                    <a:bodyPr/>
                    <a:lstStyle/>
                    <a:p>
                      <a:pPr algn="ctr" rtl="0" fontAlgn="b"/>
                      <a:r>
                        <a:rPr lang="es-CO" sz="2400" b="1" i="0" u="none" strike="noStrike">
                          <a:solidFill>
                            <a:srgbClr val="000000"/>
                          </a:solidFill>
                          <a:effectLst/>
                          <a:latin typeface="Calibri" panose="020F0502020204030204" pitchFamily="34" charset="0"/>
                        </a:rPr>
                        <a:t>Total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CO" sz="2400" b="1" i="0" u="none" strike="noStrike">
                          <a:solidFill>
                            <a:srgbClr val="000000"/>
                          </a:solidFill>
                          <a:effectLst/>
                          <a:latin typeface="Calibri" panose="020F0502020204030204" pitchFamily="34" charset="0"/>
                        </a:rPr>
                        <a:t>37,224</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s-CO" sz="24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xmlns="" val="207148797"/>
                  </a:ext>
                </a:extLst>
              </a:tr>
            </a:tbl>
          </a:graphicData>
        </a:graphic>
      </p:graphicFrame>
      <p:graphicFrame>
        <p:nvGraphicFramePr>
          <p:cNvPr id="5" name="Diagrama 4">
            <a:extLst>
              <a:ext uri="{FF2B5EF4-FFF2-40B4-BE49-F238E27FC236}">
                <a16:creationId xmlns:a16="http://schemas.microsoft.com/office/drawing/2014/main" xmlns="" id="{8CCD9BE4-3EDF-4C80-8F11-38C597D83091}"/>
              </a:ext>
            </a:extLst>
          </p:cNvPr>
          <p:cNvGraphicFramePr/>
          <p:nvPr/>
        </p:nvGraphicFramePr>
        <p:xfrm>
          <a:off x="1879835" y="8694457"/>
          <a:ext cx="16533712" cy="1974528"/>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extLst>
      <p:ext uri="{BB962C8B-B14F-4D97-AF65-F5344CB8AC3E}">
        <p14:creationId xmlns:p14="http://schemas.microsoft.com/office/powerpoint/2010/main" xmlns="" val="217202159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Interfaz de usuario gráfica&#10;&#10;Descripción generada automáticamente">
            <a:extLst>
              <a:ext uri="{FF2B5EF4-FFF2-40B4-BE49-F238E27FC236}">
                <a16:creationId xmlns:a16="http://schemas.microsoft.com/office/drawing/2014/main" xmlns="" id="{308970D0-D049-426E-94AA-B562C57CBEA2}"/>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1104"/>
            <a:ext cx="20104100" cy="11307142"/>
          </a:xfrm>
          <a:prstGeom prst="rect">
            <a:avLst/>
          </a:prstGeom>
        </p:spPr>
      </p:pic>
      <p:sp>
        <p:nvSpPr>
          <p:cNvPr id="33" name="Marcador de contenido 2">
            <a:extLst>
              <a:ext uri="{FF2B5EF4-FFF2-40B4-BE49-F238E27FC236}">
                <a16:creationId xmlns:a16="http://schemas.microsoft.com/office/drawing/2014/main" xmlns="" id="{F1AE974D-28D5-4EE6-A88E-4CAC46F860EC}"/>
              </a:ext>
            </a:extLst>
          </p:cNvPr>
          <p:cNvSpPr txBox="1">
            <a:spLocks/>
          </p:cNvSpPr>
          <p:nvPr/>
        </p:nvSpPr>
        <p:spPr>
          <a:xfrm>
            <a:off x="2689571" y="3005811"/>
            <a:ext cx="15383463" cy="6230264"/>
          </a:xfrm>
          <a:prstGeom prst="rect">
            <a:avLst/>
          </a:prstGeom>
        </p:spPr>
        <p:txBody>
          <a:bodyPr wrap="square" lIns="0" tIns="0" rIns="0" bIns="0">
            <a:normAutofit/>
          </a:bodyPr>
          <a:lstStyle>
            <a:lvl1pPr marL="0">
              <a:defRPr sz="5500" b="0" i="0">
                <a:solidFill>
                  <a:srgbClr val="1C4583"/>
                </a:solidFill>
                <a:latin typeface="Calibri"/>
                <a:ea typeface="+mn-ea"/>
                <a:cs typeface="Calibri"/>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defTabSz="914400"/>
            <a:endParaRPr lang="es-ES" kern="0" dirty="0"/>
          </a:p>
        </p:txBody>
      </p:sp>
      <p:grpSp>
        <p:nvGrpSpPr>
          <p:cNvPr id="32" name="Grupo 31">
            <a:extLst>
              <a:ext uri="{FF2B5EF4-FFF2-40B4-BE49-F238E27FC236}">
                <a16:creationId xmlns:a16="http://schemas.microsoft.com/office/drawing/2014/main" xmlns="" id="{CBBCEA9D-6997-4FB4-89AD-A0C39EB8977C}"/>
              </a:ext>
            </a:extLst>
          </p:cNvPr>
          <p:cNvGrpSpPr/>
          <p:nvPr/>
        </p:nvGrpSpPr>
        <p:grpSpPr>
          <a:xfrm>
            <a:off x="16986251" y="-1710"/>
            <a:ext cx="3117849" cy="2073275"/>
            <a:chOff x="15391902" y="0"/>
            <a:chExt cx="4712197" cy="2816660"/>
          </a:xfrm>
        </p:grpSpPr>
        <p:sp>
          <p:nvSpPr>
            <p:cNvPr id="39" name="object 12">
              <a:extLst>
                <a:ext uri="{FF2B5EF4-FFF2-40B4-BE49-F238E27FC236}">
                  <a16:creationId xmlns:a16="http://schemas.microsoft.com/office/drawing/2014/main" xmlns="" id="{DDAA5159-7A57-4D77-828F-F886E14157F6}"/>
                </a:ext>
              </a:extLst>
            </p:cNvPr>
            <p:cNvSpPr/>
            <p:nvPr/>
          </p:nvSpPr>
          <p:spPr>
            <a:xfrm>
              <a:off x="15391902" y="0"/>
              <a:ext cx="4712197" cy="2816660"/>
            </a:xfrm>
            <a:prstGeom prst="rect">
              <a:avLst/>
            </a:prstGeom>
            <a:blipFill>
              <a:blip r:embed="rId3" cstate="print"/>
              <a:stretch>
                <a:fillRect/>
              </a:stretch>
            </a:blipFill>
          </p:spPr>
          <p:txBody>
            <a:bodyPr wrap="square" lIns="0" tIns="0" rIns="0" bIns="0" rtlCol="0"/>
            <a:lstStyle/>
            <a:p>
              <a:endParaRPr dirty="0"/>
            </a:p>
          </p:txBody>
        </p:sp>
        <p:sp>
          <p:nvSpPr>
            <p:cNvPr id="40" name="object 13">
              <a:extLst>
                <a:ext uri="{FF2B5EF4-FFF2-40B4-BE49-F238E27FC236}">
                  <a16:creationId xmlns:a16="http://schemas.microsoft.com/office/drawing/2014/main" xmlns="" id="{3E74327E-9DA0-4040-8E09-D52CC9A865D2}"/>
                </a:ext>
              </a:extLst>
            </p:cNvPr>
            <p:cNvSpPr/>
            <p:nvPr/>
          </p:nvSpPr>
          <p:spPr>
            <a:xfrm>
              <a:off x="16243583" y="962534"/>
              <a:ext cx="111253" cy="108436"/>
            </a:xfrm>
            <a:prstGeom prst="rect">
              <a:avLst/>
            </a:prstGeom>
            <a:blipFill>
              <a:blip r:embed="rId4" cstate="print"/>
              <a:stretch>
                <a:fillRect/>
              </a:stretch>
            </a:blipFill>
          </p:spPr>
          <p:txBody>
            <a:bodyPr wrap="square" lIns="0" tIns="0" rIns="0" bIns="0" rtlCol="0"/>
            <a:lstStyle/>
            <a:p>
              <a:endParaRPr dirty="0"/>
            </a:p>
          </p:txBody>
        </p:sp>
        <p:sp>
          <p:nvSpPr>
            <p:cNvPr id="41" name="object 14">
              <a:extLst>
                <a:ext uri="{FF2B5EF4-FFF2-40B4-BE49-F238E27FC236}">
                  <a16:creationId xmlns:a16="http://schemas.microsoft.com/office/drawing/2014/main" xmlns="" id="{1732EACA-E9EC-4C14-8023-F1AA18F97730}"/>
                </a:ext>
              </a:extLst>
            </p:cNvPr>
            <p:cNvSpPr/>
            <p:nvPr/>
          </p:nvSpPr>
          <p:spPr>
            <a:xfrm>
              <a:off x="16092571" y="986545"/>
              <a:ext cx="405765" cy="155575"/>
            </a:xfrm>
            <a:custGeom>
              <a:avLst/>
              <a:gdLst/>
              <a:ahLst/>
              <a:cxnLst/>
              <a:rect l="l" t="t" r="r" b="b"/>
              <a:pathLst>
                <a:path w="405765" h="155575">
                  <a:moveTo>
                    <a:pt x="25234" y="0"/>
                  </a:moveTo>
                  <a:lnTo>
                    <a:pt x="15363" y="1940"/>
                  </a:lnTo>
                  <a:lnTo>
                    <a:pt x="7347" y="7245"/>
                  </a:lnTo>
                  <a:lnTo>
                    <a:pt x="1966" y="15142"/>
                  </a:lnTo>
                  <a:lnTo>
                    <a:pt x="0" y="24857"/>
                  </a:lnTo>
                  <a:lnTo>
                    <a:pt x="0" y="30302"/>
                  </a:lnTo>
                  <a:lnTo>
                    <a:pt x="2020" y="35862"/>
                  </a:lnTo>
                  <a:lnTo>
                    <a:pt x="5853" y="40281"/>
                  </a:lnTo>
                  <a:lnTo>
                    <a:pt x="35282" y="82159"/>
                  </a:lnTo>
                  <a:lnTo>
                    <a:pt x="73951" y="116253"/>
                  </a:lnTo>
                  <a:lnTo>
                    <a:pt x="119691" y="141095"/>
                  </a:lnTo>
                  <a:lnTo>
                    <a:pt x="170329" y="155220"/>
                  </a:lnTo>
                  <a:lnTo>
                    <a:pt x="181564" y="138722"/>
                  </a:lnTo>
                  <a:lnTo>
                    <a:pt x="196758" y="125979"/>
                  </a:lnTo>
                  <a:lnTo>
                    <a:pt x="214819" y="117765"/>
                  </a:lnTo>
                  <a:lnTo>
                    <a:pt x="234652" y="114855"/>
                  </a:lnTo>
                  <a:lnTo>
                    <a:pt x="336674" y="114855"/>
                  </a:lnTo>
                  <a:lnTo>
                    <a:pt x="344945" y="108761"/>
                  </a:lnTo>
                  <a:lnTo>
                    <a:pt x="204140" y="108761"/>
                  </a:lnTo>
                  <a:lnTo>
                    <a:pt x="158204" y="102672"/>
                  </a:lnTo>
                  <a:lnTo>
                    <a:pt x="115821" y="84943"/>
                  </a:lnTo>
                  <a:lnTo>
                    <a:pt x="79024" y="56383"/>
                  </a:lnTo>
                  <a:lnTo>
                    <a:pt x="49851" y="17800"/>
                  </a:lnTo>
                  <a:lnTo>
                    <a:pt x="44711" y="9855"/>
                  </a:lnTo>
                  <a:lnTo>
                    <a:pt x="38764" y="4310"/>
                  </a:lnTo>
                  <a:lnTo>
                    <a:pt x="32207" y="1060"/>
                  </a:lnTo>
                  <a:lnTo>
                    <a:pt x="25234" y="0"/>
                  </a:lnTo>
                  <a:close/>
                </a:path>
                <a:path w="405765" h="155575">
                  <a:moveTo>
                    <a:pt x="336674" y="114855"/>
                  </a:moveTo>
                  <a:lnTo>
                    <a:pt x="234652" y="114855"/>
                  </a:lnTo>
                  <a:lnTo>
                    <a:pt x="250924" y="116748"/>
                  </a:lnTo>
                  <a:lnTo>
                    <a:pt x="266192" y="122140"/>
                  </a:lnTo>
                  <a:lnTo>
                    <a:pt x="279726" y="130598"/>
                  </a:lnTo>
                  <a:lnTo>
                    <a:pt x="290797" y="141692"/>
                  </a:lnTo>
                  <a:lnTo>
                    <a:pt x="323493" y="124566"/>
                  </a:lnTo>
                  <a:lnTo>
                    <a:pt x="336674" y="114855"/>
                  </a:lnTo>
                  <a:close/>
                </a:path>
                <a:path w="405765" h="155575">
                  <a:moveTo>
                    <a:pt x="380124" y="6355"/>
                  </a:moveTo>
                  <a:lnTo>
                    <a:pt x="371339" y="6355"/>
                  </a:lnTo>
                  <a:lnTo>
                    <a:pt x="362941" y="11036"/>
                  </a:lnTo>
                  <a:lnTo>
                    <a:pt x="358491" y="18240"/>
                  </a:lnTo>
                  <a:lnTo>
                    <a:pt x="330847" y="55319"/>
                  </a:lnTo>
                  <a:lnTo>
                    <a:pt x="294261" y="83887"/>
                  </a:lnTo>
                  <a:lnTo>
                    <a:pt x="251203" y="102262"/>
                  </a:lnTo>
                  <a:lnTo>
                    <a:pt x="204140" y="108761"/>
                  </a:lnTo>
                  <a:lnTo>
                    <a:pt x="344945" y="108761"/>
                  </a:lnTo>
                  <a:lnTo>
                    <a:pt x="353040" y="102796"/>
                  </a:lnTo>
                  <a:lnTo>
                    <a:pt x="378658" y="76666"/>
                  </a:lnTo>
                  <a:lnTo>
                    <a:pt x="399568" y="46459"/>
                  </a:lnTo>
                  <a:lnTo>
                    <a:pt x="403160" y="42124"/>
                  </a:lnTo>
                  <a:lnTo>
                    <a:pt x="405149" y="36543"/>
                  </a:lnTo>
                  <a:lnTo>
                    <a:pt x="405149" y="31035"/>
                  </a:lnTo>
                  <a:lnTo>
                    <a:pt x="403190" y="21458"/>
                  </a:lnTo>
                  <a:lnTo>
                    <a:pt x="397839" y="13610"/>
                  </a:lnTo>
                  <a:lnTo>
                    <a:pt x="389887" y="8305"/>
                  </a:lnTo>
                  <a:lnTo>
                    <a:pt x="380124" y="6355"/>
                  </a:lnTo>
                  <a:close/>
                </a:path>
              </a:pathLst>
            </a:custGeom>
            <a:solidFill>
              <a:srgbClr val="FFFFFF"/>
            </a:solidFill>
          </p:spPr>
          <p:txBody>
            <a:bodyPr wrap="square" lIns="0" tIns="0" rIns="0" bIns="0" rtlCol="0"/>
            <a:lstStyle/>
            <a:p>
              <a:endParaRPr dirty="0"/>
            </a:p>
          </p:txBody>
        </p:sp>
        <p:sp>
          <p:nvSpPr>
            <p:cNvPr id="42" name="object 15">
              <a:extLst>
                <a:ext uri="{FF2B5EF4-FFF2-40B4-BE49-F238E27FC236}">
                  <a16:creationId xmlns:a16="http://schemas.microsoft.com/office/drawing/2014/main" xmlns="" id="{E6E6A67A-B6B4-4840-A236-B8CB8D0635DC}"/>
                </a:ext>
              </a:extLst>
            </p:cNvPr>
            <p:cNvSpPr/>
            <p:nvPr/>
          </p:nvSpPr>
          <p:spPr>
            <a:xfrm>
              <a:off x="16278322" y="792965"/>
              <a:ext cx="111158" cy="108499"/>
            </a:xfrm>
            <a:prstGeom prst="rect">
              <a:avLst/>
            </a:prstGeom>
            <a:blipFill>
              <a:blip r:embed="rId5" cstate="print"/>
              <a:stretch>
                <a:fillRect/>
              </a:stretch>
            </a:blipFill>
          </p:spPr>
          <p:txBody>
            <a:bodyPr wrap="square" lIns="0" tIns="0" rIns="0" bIns="0" rtlCol="0"/>
            <a:lstStyle/>
            <a:p>
              <a:endParaRPr dirty="0"/>
            </a:p>
          </p:txBody>
        </p:sp>
        <p:sp>
          <p:nvSpPr>
            <p:cNvPr id="43" name="object 16">
              <a:extLst>
                <a:ext uri="{FF2B5EF4-FFF2-40B4-BE49-F238E27FC236}">
                  <a16:creationId xmlns:a16="http://schemas.microsoft.com/office/drawing/2014/main" xmlns="" id="{D6BCF67B-DA79-44D2-9D1B-49117DE73898}"/>
                </a:ext>
              </a:extLst>
            </p:cNvPr>
            <p:cNvSpPr/>
            <p:nvPr/>
          </p:nvSpPr>
          <p:spPr>
            <a:xfrm>
              <a:off x="16153058" y="703870"/>
              <a:ext cx="382905" cy="296545"/>
            </a:xfrm>
            <a:custGeom>
              <a:avLst/>
              <a:gdLst/>
              <a:ahLst/>
              <a:cxnLst/>
              <a:rect l="l" t="t" r="r" b="b"/>
              <a:pathLst>
                <a:path w="382905" h="296544">
                  <a:moveTo>
                    <a:pt x="363162" y="245749"/>
                  </a:moveTo>
                  <a:lnTo>
                    <a:pt x="145681" y="245749"/>
                  </a:lnTo>
                  <a:lnTo>
                    <a:pt x="168591" y="249508"/>
                  </a:lnTo>
                  <a:lnTo>
                    <a:pt x="188508" y="259957"/>
                  </a:lnTo>
                  <a:lnTo>
                    <a:pt x="204016" y="275863"/>
                  </a:lnTo>
                  <a:lnTo>
                    <a:pt x="213689" y="295988"/>
                  </a:lnTo>
                  <a:lnTo>
                    <a:pt x="217208" y="295381"/>
                  </a:lnTo>
                  <a:lnTo>
                    <a:pt x="224003" y="295381"/>
                  </a:lnTo>
                  <a:lnTo>
                    <a:pt x="264483" y="291542"/>
                  </a:lnTo>
                  <a:lnTo>
                    <a:pt x="304760" y="280097"/>
                  </a:lnTo>
                  <a:lnTo>
                    <a:pt x="341958" y="261787"/>
                  </a:lnTo>
                  <a:lnTo>
                    <a:pt x="363162" y="245749"/>
                  </a:lnTo>
                  <a:close/>
                </a:path>
                <a:path w="382905" h="296544">
                  <a:moveTo>
                    <a:pt x="224003" y="295381"/>
                  </a:moveTo>
                  <a:lnTo>
                    <a:pt x="217208" y="295381"/>
                  </a:lnTo>
                  <a:lnTo>
                    <a:pt x="220045" y="295496"/>
                  </a:lnTo>
                  <a:lnTo>
                    <a:pt x="222789" y="295496"/>
                  </a:lnTo>
                  <a:lnTo>
                    <a:pt x="224003" y="295381"/>
                  </a:lnTo>
                  <a:close/>
                </a:path>
                <a:path w="382905" h="296544">
                  <a:moveTo>
                    <a:pt x="31280" y="0"/>
                  </a:moveTo>
                  <a:lnTo>
                    <a:pt x="6172" y="30718"/>
                  </a:lnTo>
                  <a:lnTo>
                    <a:pt x="0" y="78152"/>
                  </a:lnTo>
                  <a:lnTo>
                    <a:pt x="6078" y="132400"/>
                  </a:lnTo>
                  <a:lnTo>
                    <a:pt x="25915" y="181887"/>
                  </a:lnTo>
                  <a:lnTo>
                    <a:pt x="57767" y="224942"/>
                  </a:lnTo>
                  <a:lnTo>
                    <a:pt x="99892" y="259895"/>
                  </a:lnTo>
                  <a:lnTo>
                    <a:pt x="110760" y="253957"/>
                  </a:lnTo>
                  <a:lnTo>
                    <a:pt x="122155" y="249507"/>
                  </a:lnTo>
                  <a:lnTo>
                    <a:pt x="133859" y="246717"/>
                  </a:lnTo>
                  <a:lnTo>
                    <a:pt x="145681" y="245749"/>
                  </a:lnTo>
                  <a:lnTo>
                    <a:pt x="363162" y="245749"/>
                  </a:lnTo>
                  <a:lnTo>
                    <a:pt x="366526" y="243205"/>
                  </a:lnTo>
                  <a:lnTo>
                    <a:pt x="222621" y="243205"/>
                  </a:lnTo>
                  <a:lnTo>
                    <a:pt x="177717" y="237286"/>
                  </a:lnTo>
                  <a:lnTo>
                    <a:pt x="137341" y="220599"/>
                  </a:lnTo>
                  <a:lnTo>
                    <a:pt x="103114" y="194741"/>
                  </a:lnTo>
                  <a:lnTo>
                    <a:pt x="76658" y="161315"/>
                  </a:lnTo>
                  <a:lnTo>
                    <a:pt x="59596" y="121918"/>
                  </a:lnTo>
                  <a:lnTo>
                    <a:pt x="53548" y="78152"/>
                  </a:lnTo>
                  <a:lnTo>
                    <a:pt x="53925" y="67821"/>
                  </a:lnTo>
                  <a:lnTo>
                    <a:pt x="55095" y="57123"/>
                  </a:lnTo>
                  <a:lnTo>
                    <a:pt x="57117" y="46245"/>
                  </a:lnTo>
                  <a:lnTo>
                    <a:pt x="60050" y="35378"/>
                  </a:lnTo>
                  <a:lnTo>
                    <a:pt x="62647" y="26918"/>
                  </a:lnTo>
                  <a:lnTo>
                    <a:pt x="61568" y="19013"/>
                  </a:lnTo>
                  <a:lnTo>
                    <a:pt x="58082" y="12479"/>
                  </a:lnTo>
                  <a:lnTo>
                    <a:pt x="50962" y="4904"/>
                  </a:lnTo>
                  <a:lnTo>
                    <a:pt x="41629" y="588"/>
                  </a:lnTo>
                  <a:lnTo>
                    <a:pt x="31280" y="0"/>
                  </a:lnTo>
                  <a:close/>
                </a:path>
                <a:path w="382905" h="296544">
                  <a:moveTo>
                    <a:pt x="355350" y="191740"/>
                  </a:moveTo>
                  <a:lnTo>
                    <a:pt x="349769" y="191740"/>
                  </a:lnTo>
                  <a:lnTo>
                    <a:pt x="344209" y="193353"/>
                  </a:lnTo>
                  <a:lnTo>
                    <a:pt x="338544" y="197939"/>
                  </a:lnTo>
                  <a:lnTo>
                    <a:pt x="312848" y="217252"/>
                  </a:lnTo>
                  <a:lnTo>
                    <a:pt x="284352" y="231452"/>
                  </a:lnTo>
                  <a:lnTo>
                    <a:pt x="253971" y="240212"/>
                  </a:lnTo>
                  <a:lnTo>
                    <a:pt x="222621" y="243205"/>
                  </a:lnTo>
                  <a:lnTo>
                    <a:pt x="366526" y="243205"/>
                  </a:lnTo>
                  <a:lnTo>
                    <a:pt x="374417" y="237236"/>
                  </a:lnTo>
                  <a:lnTo>
                    <a:pt x="379066" y="232755"/>
                  </a:lnTo>
                  <a:lnTo>
                    <a:pt x="382470" y="225488"/>
                  </a:lnTo>
                  <a:lnTo>
                    <a:pt x="382470" y="218116"/>
                  </a:lnTo>
                  <a:lnTo>
                    <a:pt x="380336" y="207806"/>
                  </a:lnTo>
                  <a:lnTo>
                    <a:pt x="374521" y="199427"/>
                  </a:lnTo>
                  <a:lnTo>
                    <a:pt x="365900" y="193799"/>
                  </a:lnTo>
                  <a:lnTo>
                    <a:pt x="355350" y="191740"/>
                  </a:lnTo>
                  <a:close/>
                </a:path>
              </a:pathLst>
            </a:custGeom>
            <a:solidFill>
              <a:srgbClr val="FFFFFF"/>
            </a:solidFill>
          </p:spPr>
          <p:txBody>
            <a:bodyPr wrap="square" lIns="0" tIns="0" rIns="0" bIns="0" rtlCol="0"/>
            <a:lstStyle/>
            <a:p>
              <a:endParaRPr dirty="0"/>
            </a:p>
          </p:txBody>
        </p:sp>
        <p:sp>
          <p:nvSpPr>
            <p:cNvPr id="44" name="object 17">
              <a:extLst>
                <a:ext uri="{FF2B5EF4-FFF2-40B4-BE49-F238E27FC236}">
                  <a16:creationId xmlns:a16="http://schemas.microsoft.com/office/drawing/2014/main" xmlns="" id="{82A35CAE-D555-499A-92E4-A2211BF34A12}"/>
                </a:ext>
              </a:extLst>
            </p:cNvPr>
            <p:cNvSpPr/>
            <p:nvPr/>
          </p:nvSpPr>
          <p:spPr>
            <a:xfrm>
              <a:off x="16271589" y="1114377"/>
              <a:ext cx="111075" cy="108624"/>
            </a:xfrm>
            <a:prstGeom prst="rect">
              <a:avLst/>
            </a:prstGeom>
            <a:blipFill>
              <a:blip r:embed="rId6" cstate="print"/>
              <a:stretch>
                <a:fillRect/>
              </a:stretch>
            </a:blipFill>
          </p:spPr>
          <p:txBody>
            <a:bodyPr wrap="square" lIns="0" tIns="0" rIns="0" bIns="0" rtlCol="0"/>
            <a:lstStyle/>
            <a:p>
              <a:endParaRPr dirty="0"/>
            </a:p>
          </p:txBody>
        </p:sp>
        <p:sp>
          <p:nvSpPr>
            <p:cNvPr id="45" name="object 18">
              <a:extLst>
                <a:ext uri="{FF2B5EF4-FFF2-40B4-BE49-F238E27FC236}">
                  <a16:creationId xmlns:a16="http://schemas.microsoft.com/office/drawing/2014/main" xmlns="" id="{8DB14B20-8032-45F2-9285-92808CB3190F}"/>
                </a:ext>
              </a:extLst>
            </p:cNvPr>
            <p:cNvSpPr/>
            <p:nvPr/>
          </p:nvSpPr>
          <p:spPr>
            <a:xfrm>
              <a:off x="16176973" y="1091825"/>
              <a:ext cx="325755" cy="220979"/>
            </a:xfrm>
            <a:custGeom>
              <a:avLst/>
              <a:gdLst/>
              <a:ahLst/>
              <a:cxnLst/>
              <a:rect l="l" t="t" r="r" b="b"/>
              <a:pathLst>
                <a:path w="325755" h="220980">
                  <a:moveTo>
                    <a:pt x="27140" y="153052"/>
                  </a:moveTo>
                  <a:lnTo>
                    <a:pt x="25329" y="153052"/>
                  </a:lnTo>
                  <a:lnTo>
                    <a:pt x="15491" y="154969"/>
                  </a:lnTo>
                  <a:lnTo>
                    <a:pt x="7438" y="160221"/>
                  </a:lnTo>
                  <a:lnTo>
                    <a:pt x="1997" y="168058"/>
                  </a:lnTo>
                  <a:lnTo>
                    <a:pt x="0" y="177732"/>
                  </a:lnTo>
                  <a:lnTo>
                    <a:pt x="1214" y="185128"/>
                  </a:lnTo>
                  <a:lnTo>
                    <a:pt x="40224" y="210318"/>
                  </a:lnTo>
                  <a:lnTo>
                    <a:pt x="84983" y="219773"/>
                  </a:lnTo>
                  <a:lnTo>
                    <a:pt x="107619" y="220977"/>
                  </a:lnTo>
                  <a:lnTo>
                    <a:pt x="154288" y="216003"/>
                  </a:lnTo>
                  <a:lnTo>
                    <a:pt x="197694" y="201772"/>
                  </a:lnTo>
                  <a:lnTo>
                    <a:pt x="236689" y="179327"/>
                  </a:lnTo>
                  <a:lnTo>
                    <a:pt x="247672" y="169596"/>
                  </a:lnTo>
                  <a:lnTo>
                    <a:pt x="107619" y="169596"/>
                  </a:lnTo>
                  <a:lnTo>
                    <a:pt x="89743" y="168558"/>
                  </a:lnTo>
                  <a:lnTo>
                    <a:pt x="71493" y="165528"/>
                  </a:lnTo>
                  <a:lnTo>
                    <a:pt x="53045" y="160638"/>
                  </a:lnTo>
                  <a:lnTo>
                    <a:pt x="34574" y="154016"/>
                  </a:lnTo>
                  <a:lnTo>
                    <a:pt x="29077" y="153115"/>
                  </a:lnTo>
                  <a:lnTo>
                    <a:pt x="27140" y="153052"/>
                  </a:lnTo>
                  <a:close/>
                </a:path>
                <a:path w="325755" h="220980">
                  <a:moveTo>
                    <a:pt x="300315" y="0"/>
                  </a:moveTo>
                  <a:lnTo>
                    <a:pt x="262768" y="69150"/>
                  </a:lnTo>
                  <a:lnTo>
                    <a:pt x="237474" y="109808"/>
                  </a:lnTo>
                  <a:lnTo>
                    <a:pt x="201531" y="141563"/>
                  </a:lnTo>
                  <a:lnTo>
                    <a:pt x="157420" y="162223"/>
                  </a:lnTo>
                  <a:lnTo>
                    <a:pt x="107619" y="169596"/>
                  </a:lnTo>
                  <a:lnTo>
                    <a:pt x="247672" y="169596"/>
                  </a:lnTo>
                  <a:lnTo>
                    <a:pt x="270126" y="149705"/>
                  </a:lnTo>
                  <a:lnTo>
                    <a:pt x="296857" y="113948"/>
                  </a:lnTo>
                  <a:lnTo>
                    <a:pt x="315735" y="73095"/>
                  </a:lnTo>
                  <a:lnTo>
                    <a:pt x="325613" y="28187"/>
                  </a:lnTo>
                  <a:lnTo>
                    <a:pt x="325372" y="26407"/>
                  </a:lnTo>
                  <a:lnTo>
                    <a:pt x="325372" y="24501"/>
                  </a:lnTo>
                  <a:lnTo>
                    <a:pt x="323396" y="14882"/>
                  </a:lnTo>
                  <a:lnTo>
                    <a:pt x="318015" y="7103"/>
                  </a:lnTo>
                  <a:lnTo>
                    <a:pt x="310048" y="1898"/>
                  </a:lnTo>
                  <a:lnTo>
                    <a:pt x="300315" y="0"/>
                  </a:lnTo>
                  <a:close/>
                </a:path>
              </a:pathLst>
            </a:custGeom>
            <a:solidFill>
              <a:srgbClr val="FFFFFF"/>
            </a:solidFill>
          </p:spPr>
          <p:txBody>
            <a:bodyPr wrap="square" lIns="0" tIns="0" rIns="0" bIns="0" rtlCol="0"/>
            <a:lstStyle/>
            <a:p>
              <a:endParaRPr dirty="0"/>
            </a:p>
          </p:txBody>
        </p:sp>
        <p:sp>
          <p:nvSpPr>
            <p:cNvPr id="46" name="object 19">
              <a:extLst>
                <a:ext uri="{FF2B5EF4-FFF2-40B4-BE49-F238E27FC236}">
                  <a16:creationId xmlns:a16="http://schemas.microsoft.com/office/drawing/2014/main" xmlns="" id="{C54D3F4C-89E1-4A28-9DEA-27E9506EA38F}"/>
                </a:ext>
              </a:extLst>
            </p:cNvPr>
            <p:cNvSpPr/>
            <p:nvPr/>
          </p:nvSpPr>
          <p:spPr>
            <a:xfrm>
              <a:off x="16909752" y="812015"/>
              <a:ext cx="304165" cy="321310"/>
            </a:xfrm>
            <a:custGeom>
              <a:avLst/>
              <a:gdLst/>
              <a:ahLst/>
              <a:cxnLst/>
              <a:rect l="l" t="t" r="r" b="b"/>
              <a:pathLst>
                <a:path w="304165" h="321309">
                  <a:moveTo>
                    <a:pt x="263572" y="52815"/>
                  </a:moveTo>
                  <a:lnTo>
                    <a:pt x="145534" y="52815"/>
                  </a:lnTo>
                  <a:lnTo>
                    <a:pt x="173025" y="55418"/>
                  </a:lnTo>
                  <a:lnTo>
                    <a:pt x="192657" y="63229"/>
                  </a:lnTo>
                  <a:lnTo>
                    <a:pt x="204435" y="76249"/>
                  </a:lnTo>
                  <a:lnTo>
                    <a:pt x="208360" y="94478"/>
                  </a:lnTo>
                  <a:lnTo>
                    <a:pt x="206661" y="105988"/>
                  </a:lnTo>
                  <a:lnTo>
                    <a:pt x="169324" y="129689"/>
                  </a:lnTo>
                  <a:lnTo>
                    <a:pt x="140797" y="133460"/>
                  </a:lnTo>
                  <a:lnTo>
                    <a:pt x="131317" y="134812"/>
                  </a:lnTo>
                  <a:lnTo>
                    <a:pt x="123523" y="136094"/>
                  </a:lnTo>
                  <a:lnTo>
                    <a:pt x="117399" y="137336"/>
                  </a:lnTo>
                  <a:lnTo>
                    <a:pt x="91708" y="141048"/>
                  </a:lnTo>
                  <a:lnTo>
                    <a:pt x="51802" y="151630"/>
                  </a:lnTo>
                  <a:lnTo>
                    <a:pt x="9418" y="188199"/>
                  </a:lnTo>
                  <a:lnTo>
                    <a:pt x="0" y="231783"/>
                  </a:lnTo>
                  <a:lnTo>
                    <a:pt x="1989" y="252017"/>
                  </a:lnTo>
                  <a:lnTo>
                    <a:pt x="31705" y="298650"/>
                  </a:lnTo>
                  <a:lnTo>
                    <a:pt x="83413" y="319541"/>
                  </a:lnTo>
                  <a:lnTo>
                    <a:pt x="104426" y="320932"/>
                  </a:lnTo>
                  <a:lnTo>
                    <a:pt x="136323" y="318624"/>
                  </a:lnTo>
                  <a:lnTo>
                    <a:pt x="164463" y="311697"/>
                  </a:lnTo>
                  <a:lnTo>
                    <a:pt x="188845" y="300144"/>
                  </a:lnTo>
                  <a:lnTo>
                    <a:pt x="209470" y="283959"/>
                  </a:lnTo>
                  <a:lnTo>
                    <a:pt x="303948" y="283959"/>
                  </a:lnTo>
                  <a:lnTo>
                    <a:pt x="303948" y="268138"/>
                  </a:lnTo>
                  <a:lnTo>
                    <a:pt x="129106" y="268138"/>
                  </a:lnTo>
                  <a:lnTo>
                    <a:pt x="118034" y="267624"/>
                  </a:lnTo>
                  <a:lnTo>
                    <a:pt x="79448" y="254036"/>
                  </a:lnTo>
                  <a:lnTo>
                    <a:pt x="66898" y="228820"/>
                  </a:lnTo>
                  <a:lnTo>
                    <a:pt x="70352" y="210056"/>
                  </a:lnTo>
                  <a:lnTo>
                    <a:pt x="80696" y="195402"/>
                  </a:lnTo>
                  <a:lnTo>
                    <a:pt x="97926" y="184843"/>
                  </a:lnTo>
                  <a:lnTo>
                    <a:pt x="122027" y="178382"/>
                  </a:lnTo>
                  <a:lnTo>
                    <a:pt x="149195" y="175122"/>
                  </a:lnTo>
                  <a:lnTo>
                    <a:pt x="171946" y="171195"/>
                  </a:lnTo>
                  <a:lnTo>
                    <a:pt x="190289" y="166609"/>
                  </a:lnTo>
                  <a:lnTo>
                    <a:pt x="204234" y="161377"/>
                  </a:lnTo>
                  <a:lnTo>
                    <a:pt x="271719" y="161377"/>
                  </a:lnTo>
                  <a:lnTo>
                    <a:pt x="271719" y="99305"/>
                  </a:lnTo>
                  <a:lnTo>
                    <a:pt x="271300" y="99305"/>
                  </a:lnTo>
                  <a:lnTo>
                    <a:pt x="271363" y="98897"/>
                  </a:lnTo>
                  <a:lnTo>
                    <a:pt x="271604" y="98426"/>
                  </a:lnTo>
                  <a:lnTo>
                    <a:pt x="271719" y="88594"/>
                  </a:lnTo>
                  <a:lnTo>
                    <a:pt x="269293" y="67374"/>
                  </a:lnTo>
                  <a:lnTo>
                    <a:pt x="263572" y="52815"/>
                  </a:lnTo>
                  <a:close/>
                </a:path>
                <a:path w="304165" h="321309">
                  <a:moveTo>
                    <a:pt x="303948" y="283959"/>
                  </a:moveTo>
                  <a:lnTo>
                    <a:pt x="209470" y="283959"/>
                  </a:lnTo>
                  <a:lnTo>
                    <a:pt x="215400" y="300144"/>
                  </a:lnTo>
                  <a:lnTo>
                    <a:pt x="226082" y="311697"/>
                  </a:lnTo>
                  <a:lnTo>
                    <a:pt x="241522" y="318624"/>
                  </a:lnTo>
                  <a:lnTo>
                    <a:pt x="261730" y="320932"/>
                  </a:lnTo>
                  <a:lnTo>
                    <a:pt x="272058" y="320453"/>
                  </a:lnTo>
                  <a:lnTo>
                    <a:pt x="282533" y="319019"/>
                  </a:lnTo>
                  <a:lnTo>
                    <a:pt x="293161" y="316630"/>
                  </a:lnTo>
                  <a:lnTo>
                    <a:pt x="303948" y="313288"/>
                  </a:lnTo>
                  <a:lnTo>
                    <a:pt x="303948" y="283959"/>
                  </a:lnTo>
                  <a:close/>
                </a:path>
                <a:path w="304165" h="321309">
                  <a:moveTo>
                    <a:pt x="271719" y="161377"/>
                  </a:moveTo>
                  <a:lnTo>
                    <a:pt x="204234" y="161377"/>
                  </a:lnTo>
                  <a:lnTo>
                    <a:pt x="204234" y="210060"/>
                  </a:lnTo>
                  <a:lnTo>
                    <a:pt x="202582" y="223677"/>
                  </a:lnTo>
                  <a:lnTo>
                    <a:pt x="177827" y="255227"/>
                  </a:lnTo>
                  <a:lnTo>
                    <a:pt x="129106" y="268138"/>
                  </a:lnTo>
                  <a:lnTo>
                    <a:pt x="281289" y="268138"/>
                  </a:lnTo>
                  <a:lnTo>
                    <a:pt x="276954" y="266358"/>
                  </a:lnTo>
                  <a:lnTo>
                    <a:pt x="274557" y="262871"/>
                  </a:lnTo>
                  <a:lnTo>
                    <a:pt x="272651" y="259332"/>
                  </a:lnTo>
                  <a:lnTo>
                    <a:pt x="271809" y="254036"/>
                  </a:lnTo>
                  <a:lnTo>
                    <a:pt x="271719" y="161377"/>
                  </a:lnTo>
                  <a:close/>
                </a:path>
                <a:path w="304165" h="321309">
                  <a:moveTo>
                    <a:pt x="303948" y="266944"/>
                  </a:moveTo>
                  <a:lnTo>
                    <a:pt x="299236" y="267761"/>
                  </a:lnTo>
                  <a:lnTo>
                    <a:pt x="296095" y="268138"/>
                  </a:lnTo>
                  <a:lnTo>
                    <a:pt x="303948" y="268138"/>
                  </a:lnTo>
                  <a:lnTo>
                    <a:pt x="303948" y="266944"/>
                  </a:lnTo>
                  <a:close/>
                </a:path>
                <a:path w="304165" h="321309">
                  <a:moveTo>
                    <a:pt x="149628" y="0"/>
                  </a:moveTo>
                  <a:lnTo>
                    <a:pt x="97411" y="5289"/>
                  </a:lnTo>
                  <a:lnTo>
                    <a:pt x="56919" y="21140"/>
                  </a:lnTo>
                  <a:lnTo>
                    <a:pt x="24384" y="54117"/>
                  </a:lnTo>
                  <a:lnTo>
                    <a:pt x="11214" y="101504"/>
                  </a:lnTo>
                  <a:lnTo>
                    <a:pt x="78049" y="101504"/>
                  </a:lnTo>
                  <a:lnTo>
                    <a:pt x="84035" y="80198"/>
                  </a:lnTo>
                  <a:lnTo>
                    <a:pt x="97279" y="64983"/>
                  </a:lnTo>
                  <a:lnTo>
                    <a:pt x="117780" y="55856"/>
                  </a:lnTo>
                  <a:lnTo>
                    <a:pt x="145534" y="52815"/>
                  </a:lnTo>
                  <a:lnTo>
                    <a:pt x="263572" y="52815"/>
                  </a:lnTo>
                  <a:lnTo>
                    <a:pt x="262020" y="48866"/>
                  </a:lnTo>
                  <a:lnTo>
                    <a:pt x="232956" y="19967"/>
                  </a:lnTo>
                  <a:lnTo>
                    <a:pt x="195682" y="4989"/>
                  </a:lnTo>
                  <a:lnTo>
                    <a:pt x="173757" y="1247"/>
                  </a:lnTo>
                  <a:lnTo>
                    <a:pt x="149628" y="0"/>
                  </a:lnTo>
                  <a:close/>
                </a:path>
                <a:path w="304165" h="321309">
                  <a:moveTo>
                    <a:pt x="271719" y="98991"/>
                  </a:moveTo>
                  <a:lnTo>
                    <a:pt x="271541" y="99075"/>
                  </a:lnTo>
                  <a:lnTo>
                    <a:pt x="271447" y="99243"/>
                  </a:lnTo>
                  <a:lnTo>
                    <a:pt x="271300" y="99305"/>
                  </a:lnTo>
                  <a:lnTo>
                    <a:pt x="271719" y="99305"/>
                  </a:lnTo>
                  <a:lnTo>
                    <a:pt x="271719" y="98991"/>
                  </a:lnTo>
                  <a:close/>
                </a:path>
              </a:pathLst>
            </a:custGeom>
            <a:solidFill>
              <a:srgbClr val="FFFFFF"/>
            </a:solidFill>
          </p:spPr>
          <p:txBody>
            <a:bodyPr wrap="square" lIns="0" tIns="0" rIns="0" bIns="0" rtlCol="0"/>
            <a:lstStyle/>
            <a:p>
              <a:endParaRPr dirty="0"/>
            </a:p>
          </p:txBody>
        </p:sp>
        <p:sp>
          <p:nvSpPr>
            <p:cNvPr id="47" name="object 20">
              <a:extLst>
                <a:ext uri="{FF2B5EF4-FFF2-40B4-BE49-F238E27FC236}">
                  <a16:creationId xmlns:a16="http://schemas.microsoft.com/office/drawing/2014/main" xmlns="" id="{DFBB64FD-9D82-41A1-B5D3-164E46A92E3A}"/>
                </a:ext>
              </a:extLst>
            </p:cNvPr>
            <p:cNvSpPr/>
            <p:nvPr/>
          </p:nvSpPr>
          <p:spPr>
            <a:xfrm>
              <a:off x="17231693" y="812588"/>
              <a:ext cx="440055" cy="311785"/>
            </a:xfrm>
            <a:custGeom>
              <a:avLst/>
              <a:gdLst/>
              <a:ahLst/>
              <a:cxnLst/>
              <a:rect l="l" t="t" r="r" b="b"/>
              <a:pathLst>
                <a:path w="440055" h="311784">
                  <a:moveTo>
                    <a:pt x="63411" y="8251"/>
                  </a:moveTo>
                  <a:lnTo>
                    <a:pt x="0" y="8251"/>
                  </a:lnTo>
                  <a:lnTo>
                    <a:pt x="0" y="311582"/>
                  </a:lnTo>
                  <a:lnTo>
                    <a:pt x="66929" y="311582"/>
                  </a:lnTo>
                  <a:lnTo>
                    <a:pt x="66929" y="131451"/>
                  </a:lnTo>
                  <a:lnTo>
                    <a:pt x="68179" y="114382"/>
                  </a:lnTo>
                  <a:lnTo>
                    <a:pt x="86855" y="73369"/>
                  </a:lnTo>
                  <a:lnTo>
                    <a:pt x="119960" y="54099"/>
                  </a:lnTo>
                  <a:lnTo>
                    <a:pt x="133210" y="52815"/>
                  </a:lnTo>
                  <a:lnTo>
                    <a:pt x="430926" y="52815"/>
                  </a:lnTo>
                  <a:lnTo>
                    <a:pt x="429529" y="50469"/>
                  </a:lnTo>
                  <a:lnTo>
                    <a:pt x="63411" y="50469"/>
                  </a:lnTo>
                  <a:lnTo>
                    <a:pt x="63411" y="8251"/>
                  </a:lnTo>
                  <a:close/>
                </a:path>
                <a:path w="440055" h="311784">
                  <a:moveTo>
                    <a:pt x="318032" y="52815"/>
                  </a:moveTo>
                  <a:lnTo>
                    <a:pt x="133210" y="52815"/>
                  </a:lnTo>
                  <a:lnTo>
                    <a:pt x="146814" y="53803"/>
                  </a:lnTo>
                  <a:lnTo>
                    <a:pt x="158273" y="56770"/>
                  </a:lnTo>
                  <a:lnTo>
                    <a:pt x="183638" y="88321"/>
                  </a:lnTo>
                  <a:lnTo>
                    <a:pt x="186570" y="311582"/>
                  </a:lnTo>
                  <a:lnTo>
                    <a:pt x="253479" y="311582"/>
                  </a:lnTo>
                  <a:lnTo>
                    <a:pt x="253479" y="133817"/>
                  </a:lnTo>
                  <a:lnTo>
                    <a:pt x="257509" y="98371"/>
                  </a:lnTo>
                  <a:lnTo>
                    <a:pt x="269605" y="73059"/>
                  </a:lnTo>
                  <a:lnTo>
                    <a:pt x="289777" y="57875"/>
                  </a:lnTo>
                  <a:lnTo>
                    <a:pt x="318032" y="52815"/>
                  </a:lnTo>
                  <a:close/>
                </a:path>
                <a:path w="440055" h="311784">
                  <a:moveTo>
                    <a:pt x="430926" y="52815"/>
                  </a:moveTo>
                  <a:lnTo>
                    <a:pt x="318032" y="52815"/>
                  </a:lnTo>
                  <a:lnTo>
                    <a:pt x="334381" y="54208"/>
                  </a:lnTo>
                  <a:lnTo>
                    <a:pt x="347653" y="58386"/>
                  </a:lnTo>
                  <a:lnTo>
                    <a:pt x="371098" y="97866"/>
                  </a:lnTo>
                  <a:lnTo>
                    <a:pt x="373130" y="311582"/>
                  </a:lnTo>
                  <a:lnTo>
                    <a:pt x="440018" y="311582"/>
                  </a:lnTo>
                  <a:lnTo>
                    <a:pt x="439920" y="101452"/>
                  </a:lnTo>
                  <a:lnTo>
                    <a:pt x="433681" y="57439"/>
                  </a:lnTo>
                  <a:lnTo>
                    <a:pt x="430926" y="52815"/>
                  </a:lnTo>
                  <a:close/>
                </a:path>
                <a:path w="440055" h="311784">
                  <a:moveTo>
                    <a:pt x="158382" y="0"/>
                  </a:moveTo>
                  <a:lnTo>
                    <a:pt x="130561" y="3151"/>
                  </a:lnTo>
                  <a:lnTo>
                    <a:pt x="105749" y="12610"/>
                  </a:lnTo>
                  <a:lnTo>
                    <a:pt x="83927" y="28381"/>
                  </a:lnTo>
                  <a:lnTo>
                    <a:pt x="65076" y="50469"/>
                  </a:lnTo>
                  <a:lnTo>
                    <a:pt x="243489" y="50469"/>
                  </a:lnTo>
                  <a:lnTo>
                    <a:pt x="230691" y="28381"/>
                  </a:lnTo>
                  <a:lnTo>
                    <a:pt x="212240" y="12610"/>
                  </a:lnTo>
                  <a:lnTo>
                    <a:pt x="188138" y="3151"/>
                  </a:lnTo>
                  <a:lnTo>
                    <a:pt x="158382" y="0"/>
                  </a:lnTo>
                  <a:close/>
                </a:path>
                <a:path w="440055" h="311784">
                  <a:moveTo>
                    <a:pt x="338523" y="0"/>
                  </a:moveTo>
                  <a:lnTo>
                    <a:pt x="310809" y="3151"/>
                  </a:lnTo>
                  <a:lnTo>
                    <a:pt x="285733" y="12610"/>
                  </a:lnTo>
                  <a:lnTo>
                    <a:pt x="263293" y="28381"/>
                  </a:lnTo>
                  <a:lnTo>
                    <a:pt x="243489" y="50469"/>
                  </a:lnTo>
                  <a:lnTo>
                    <a:pt x="429529" y="50469"/>
                  </a:lnTo>
                  <a:lnTo>
                    <a:pt x="414664" y="25521"/>
                  </a:lnTo>
                  <a:lnTo>
                    <a:pt x="382949" y="6378"/>
                  </a:lnTo>
                  <a:lnTo>
                    <a:pt x="338523" y="0"/>
                  </a:lnTo>
                  <a:close/>
                </a:path>
              </a:pathLst>
            </a:custGeom>
            <a:solidFill>
              <a:srgbClr val="FFFFFF"/>
            </a:solidFill>
          </p:spPr>
          <p:txBody>
            <a:bodyPr wrap="square" lIns="0" tIns="0" rIns="0" bIns="0" rtlCol="0"/>
            <a:lstStyle/>
            <a:p>
              <a:endParaRPr dirty="0"/>
            </a:p>
          </p:txBody>
        </p:sp>
        <p:sp>
          <p:nvSpPr>
            <p:cNvPr id="48" name="object 21">
              <a:extLst>
                <a:ext uri="{FF2B5EF4-FFF2-40B4-BE49-F238E27FC236}">
                  <a16:creationId xmlns:a16="http://schemas.microsoft.com/office/drawing/2014/main" xmlns="" id="{ED68483F-BB63-477F-9560-CE4C43863E13}"/>
                </a:ext>
              </a:extLst>
            </p:cNvPr>
            <p:cNvSpPr/>
            <p:nvPr/>
          </p:nvSpPr>
          <p:spPr>
            <a:xfrm>
              <a:off x="17744051" y="820839"/>
              <a:ext cx="0" cy="303530"/>
            </a:xfrm>
            <a:custGeom>
              <a:avLst/>
              <a:gdLst/>
              <a:ahLst/>
              <a:cxnLst/>
              <a:rect l="l" t="t" r="r" b="b"/>
              <a:pathLst>
                <a:path h="303530">
                  <a:moveTo>
                    <a:pt x="0" y="0"/>
                  </a:moveTo>
                  <a:lnTo>
                    <a:pt x="0" y="303331"/>
                  </a:lnTo>
                </a:path>
              </a:pathLst>
            </a:custGeom>
            <a:ln w="66835">
              <a:solidFill>
                <a:srgbClr val="FFFFFF"/>
              </a:solidFill>
            </a:ln>
          </p:spPr>
          <p:txBody>
            <a:bodyPr wrap="square" lIns="0" tIns="0" rIns="0" bIns="0" rtlCol="0"/>
            <a:lstStyle/>
            <a:p>
              <a:endParaRPr dirty="0"/>
            </a:p>
          </p:txBody>
        </p:sp>
        <p:sp>
          <p:nvSpPr>
            <p:cNvPr id="49" name="object 22">
              <a:extLst>
                <a:ext uri="{FF2B5EF4-FFF2-40B4-BE49-F238E27FC236}">
                  <a16:creationId xmlns:a16="http://schemas.microsoft.com/office/drawing/2014/main" xmlns="" id="{CF730B6C-1BE5-4D9E-BC2B-47062FA681E1}"/>
                </a:ext>
              </a:extLst>
            </p:cNvPr>
            <p:cNvSpPr/>
            <p:nvPr/>
          </p:nvSpPr>
          <p:spPr>
            <a:xfrm>
              <a:off x="17710633" y="705262"/>
              <a:ext cx="67310" cy="63500"/>
            </a:xfrm>
            <a:custGeom>
              <a:avLst/>
              <a:gdLst/>
              <a:ahLst/>
              <a:cxnLst/>
              <a:rect l="l" t="t" r="r" b="b"/>
              <a:pathLst>
                <a:path w="67309" h="63500">
                  <a:moveTo>
                    <a:pt x="66835" y="0"/>
                  </a:moveTo>
                  <a:lnTo>
                    <a:pt x="0" y="0"/>
                  </a:lnTo>
                  <a:lnTo>
                    <a:pt x="0" y="63348"/>
                  </a:lnTo>
                  <a:lnTo>
                    <a:pt x="66835" y="63348"/>
                  </a:lnTo>
                  <a:lnTo>
                    <a:pt x="66835" y="0"/>
                  </a:lnTo>
                  <a:close/>
                </a:path>
              </a:pathLst>
            </a:custGeom>
            <a:solidFill>
              <a:srgbClr val="FFFFFF"/>
            </a:solidFill>
          </p:spPr>
          <p:txBody>
            <a:bodyPr wrap="square" lIns="0" tIns="0" rIns="0" bIns="0" rtlCol="0"/>
            <a:lstStyle/>
            <a:p>
              <a:endParaRPr dirty="0"/>
            </a:p>
          </p:txBody>
        </p:sp>
        <p:sp>
          <p:nvSpPr>
            <p:cNvPr id="50" name="object 23">
              <a:extLst>
                <a:ext uri="{FF2B5EF4-FFF2-40B4-BE49-F238E27FC236}">
                  <a16:creationId xmlns:a16="http://schemas.microsoft.com/office/drawing/2014/main" xmlns="" id="{C9CBFB93-8636-4F78-AE67-8176FB182223}"/>
                </a:ext>
              </a:extLst>
            </p:cNvPr>
            <p:cNvSpPr/>
            <p:nvPr/>
          </p:nvSpPr>
          <p:spPr>
            <a:xfrm>
              <a:off x="17802525" y="812577"/>
              <a:ext cx="270510" cy="320040"/>
            </a:xfrm>
            <a:custGeom>
              <a:avLst/>
              <a:gdLst/>
              <a:ahLst/>
              <a:cxnLst/>
              <a:rect l="l" t="t" r="r" b="b"/>
              <a:pathLst>
                <a:path w="270509" h="320040">
                  <a:moveTo>
                    <a:pt x="66898" y="214213"/>
                  </a:moveTo>
                  <a:lnTo>
                    <a:pt x="0" y="214213"/>
                  </a:lnTo>
                  <a:lnTo>
                    <a:pt x="2898" y="238551"/>
                  </a:lnTo>
                  <a:lnTo>
                    <a:pt x="22556" y="278435"/>
                  </a:lnTo>
                  <a:lnTo>
                    <a:pt x="58464" y="305287"/>
                  </a:lnTo>
                  <a:lnTo>
                    <a:pt x="106000" y="318198"/>
                  </a:lnTo>
                  <a:lnTo>
                    <a:pt x="134404" y="319812"/>
                  </a:lnTo>
                  <a:lnTo>
                    <a:pt x="160583" y="318417"/>
                  </a:lnTo>
                  <a:lnTo>
                    <a:pt x="206353" y="307253"/>
                  </a:lnTo>
                  <a:lnTo>
                    <a:pt x="245160" y="282826"/>
                  </a:lnTo>
                  <a:lnTo>
                    <a:pt x="257536" y="266976"/>
                  </a:lnTo>
                  <a:lnTo>
                    <a:pt x="135577" y="266976"/>
                  </a:lnTo>
                  <a:lnTo>
                    <a:pt x="107497" y="263680"/>
                  </a:lnTo>
                  <a:lnTo>
                    <a:pt x="86701" y="253792"/>
                  </a:lnTo>
                  <a:lnTo>
                    <a:pt x="73173" y="237304"/>
                  </a:lnTo>
                  <a:lnTo>
                    <a:pt x="66898" y="214213"/>
                  </a:lnTo>
                  <a:close/>
                </a:path>
                <a:path w="270509" h="320040">
                  <a:moveTo>
                    <a:pt x="133210" y="0"/>
                  </a:moveTo>
                  <a:lnTo>
                    <a:pt x="87291" y="4701"/>
                  </a:lnTo>
                  <a:lnTo>
                    <a:pt x="49296" y="18795"/>
                  </a:lnTo>
                  <a:lnTo>
                    <a:pt x="17144" y="47265"/>
                  </a:lnTo>
                  <a:lnTo>
                    <a:pt x="6439" y="86887"/>
                  </a:lnTo>
                  <a:lnTo>
                    <a:pt x="8349" y="106498"/>
                  </a:lnTo>
                  <a:lnTo>
                    <a:pt x="36983" y="150801"/>
                  </a:lnTo>
                  <a:lnTo>
                    <a:pt x="82539" y="171283"/>
                  </a:lnTo>
                  <a:lnTo>
                    <a:pt x="151234" y="187801"/>
                  </a:lnTo>
                  <a:lnTo>
                    <a:pt x="164684" y="191175"/>
                  </a:lnTo>
                  <a:lnTo>
                    <a:pt x="200610" y="216378"/>
                  </a:lnTo>
                  <a:lnTo>
                    <a:pt x="203030" y="227092"/>
                  </a:lnTo>
                  <a:lnTo>
                    <a:pt x="199452" y="244553"/>
                  </a:lnTo>
                  <a:lnTo>
                    <a:pt x="187012" y="257015"/>
                  </a:lnTo>
                  <a:lnTo>
                    <a:pt x="165718" y="264487"/>
                  </a:lnTo>
                  <a:lnTo>
                    <a:pt x="135577" y="266976"/>
                  </a:lnTo>
                  <a:lnTo>
                    <a:pt x="257536" y="266976"/>
                  </a:lnTo>
                  <a:lnTo>
                    <a:pt x="258900" y="265228"/>
                  </a:lnTo>
                  <a:lnTo>
                    <a:pt x="267147" y="244688"/>
                  </a:lnTo>
                  <a:lnTo>
                    <a:pt x="269897" y="221207"/>
                  </a:lnTo>
                  <a:lnTo>
                    <a:pt x="267988" y="202117"/>
                  </a:lnTo>
                  <a:lnTo>
                    <a:pt x="239395" y="158476"/>
                  </a:lnTo>
                  <a:lnTo>
                    <a:pt x="193285" y="138221"/>
                  </a:lnTo>
                  <a:lnTo>
                    <a:pt x="145927" y="127028"/>
                  </a:lnTo>
                  <a:lnTo>
                    <a:pt x="126027" y="122500"/>
                  </a:lnTo>
                  <a:lnTo>
                    <a:pt x="81107" y="102992"/>
                  </a:lnTo>
                  <a:lnTo>
                    <a:pt x="73338" y="83934"/>
                  </a:lnTo>
                  <a:lnTo>
                    <a:pt x="76790" y="70335"/>
                  </a:lnTo>
                  <a:lnTo>
                    <a:pt x="87142" y="60619"/>
                  </a:lnTo>
                  <a:lnTo>
                    <a:pt x="104388" y="54790"/>
                  </a:lnTo>
                  <a:lnTo>
                    <a:pt x="128519" y="52846"/>
                  </a:lnTo>
                  <a:lnTo>
                    <a:pt x="247311" y="52846"/>
                  </a:lnTo>
                  <a:lnTo>
                    <a:pt x="246597" y="51241"/>
                  </a:lnTo>
                  <a:lnTo>
                    <a:pt x="217082" y="21161"/>
                  </a:lnTo>
                  <a:lnTo>
                    <a:pt x="179701" y="5291"/>
                  </a:lnTo>
                  <a:lnTo>
                    <a:pt x="157597" y="1323"/>
                  </a:lnTo>
                  <a:lnTo>
                    <a:pt x="133210" y="0"/>
                  </a:lnTo>
                  <a:close/>
                </a:path>
                <a:path w="270509" h="320040">
                  <a:moveTo>
                    <a:pt x="247311" y="52846"/>
                  </a:moveTo>
                  <a:lnTo>
                    <a:pt x="128519" y="52846"/>
                  </a:lnTo>
                  <a:lnTo>
                    <a:pt x="152368" y="55376"/>
                  </a:lnTo>
                  <a:lnTo>
                    <a:pt x="170589" y="62965"/>
                  </a:lnTo>
                  <a:lnTo>
                    <a:pt x="183174" y="75609"/>
                  </a:lnTo>
                  <a:lnTo>
                    <a:pt x="190119" y="93306"/>
                  </a:lnTo>
                  <a:lnTo>
                    <a:pt x="259950" y="93306"/>
                  </a:lnTo>
                  <a:lnTo>
                    <a:pt x="255301" y="70786"/>
                  </a:lnTo>
                  <a:lnTo>
                    <a:pt x="247311" y="52846"/>
                  </a:lnTo>
                  <a:close/>
                </a:path>
              </a:pathLst>
            </a:custGeom>
            <a:solidFill>
              <a:srgbClr val="FFFFFF"/>
            </a:solidFill>
          </p:spPr>
          <p:txBody>
            <a:bodyPr wrap="square" lIns="0" tIns="0" rIns="0" bIns="0" rtlCol="0"/>
            <a:lstStyle/>
            <a:p>
              <a:endParaRPr dirty="0"/>
            </a:p>
          </p:txBody>
        </p:sp>
        <p:sp>
          <p:nvSpPr>
            <p:cNvPr id="51" name="object 24">
              <a:extLst>
                <a:ext uri="{FF2B5EF4-FFF2-40B4-BE49-F238E27FC236}">
                  <a16:creationId xmlns:a16="http://schemas.microsoft.com/office/drawing/2014/main" xmlns="" id="{3C0063C2-AFBD-485D-B568-9D658BD4C35C}"/>
                </a:ext>
              </a:extLst>
            </p:cNvPr>
            <p:cNvSpPr/>
            <p:nvPr/>
          </p:nvSpPr>
          <p:spPr>
            <a:xfrm>
              <a:off x="18093277" y="812015"/>
              <a:ext cx="304165" cy="321310"/>
            </a:xfrm>
            <a:custGeom>
              <a:avLst/>
              <a:gdLst/>
              <a:ahLst/>
              <a:cxnLst/>
              <a:rect l="l" t="t" r="r" b="b"/>
              <a:pathLst>
                <a:path w="304165" h="321309">
                  <a:moveTo>
                    <a:pt x="263545" y="52815"/>
                  </a:moveTo>
                  <a:lnTo>
                    <a:pt x="145524" y="52815"/>
                  </a:lnTo>
                  <a:lnTo>
                    <a:pt x="172994" y="55418"/>
                  </a:lnTo>
                  <a:lnTo>
                    <a:pt x="192632" y="63229"/>
                  </a:lnTo>
                  <a:lnTo>
                    <a:pt x="204426" y="76249"/>
                  </a:lnTo>
                  <a:lnTo>
                    <a:pt x="208360" y="94478"/>
                  </a:lnTo>
                  <a:lnTo>
                    <a:pt x="206661" y="105988"/>
                  </a:lnTo>
                  <a:lnTo>
                    <a:pt x="169308" y="129689"/>
                  </a:lnTo>
                  <a:lnTo>
                    <a:pt x="140770" y="133460"/>
                  </a:lnTo>
                  <a:lnTo>
                    <a:pt x="131286" y="134812"/>
                  </a:lnTo>
                  <a:lnTo>
                    <a:pt x="123494" y="136094"/>
                  </a:lnTo>
                  <a:lnTo>
                    <a:pt x="117399" y="137336"/>
                  </a:lnTo>
                  <a:lnTo>
                    <a:pt x="91710" y="141048"/>
                  </a:lnTo>
                  <a:lnTo>
                    <a:pt x="51798" y="151630"/>
                  </a:lnTo>
                  <a:lnTo>
                    <a:pt x="9391" y="188199"/>
                  </a:lnTo>
                  <a:lnTo>
                    <a:pt x="0" y="231783"/>
                  </a:lnTo>
                  <a:lnTo>
                    <a:pt x="1980" y="252017"/>
                  </a:lnTo>
                  <a:lnTo>
                    <a:pt x="31674" y="298650"/>
                  </a:lnTo>
                  <a:lnTo>
                    <a:pt x="83403" y="319541"/>
                  </a:lnTo>
                  <a:lnTo>
                    <a:pt x="104457" y="320932"/>
                  </a:lnTo>
                  <a:lnTo>
                    <a:pt x="136331" y="318624"/>
                  </a:lnTo>
                  <a:lnTo>
                    <a:pt x="164463" y="311697"/>
                  </a:lnTo>
                  <a:lnTo>
                    <a:pt x="188853" y="300144"/>
                  </a:lnTo>
                  <a:lnTo>
                    <a:pt x="209501" y="283959"/>
                  </a:lnTo>
                  <a:lnTo>
                    <a:pt x="303948" y="283959"/>
                  </a:lnTo>
                  <a:lnTo>
                    <a:pt x="303948" y="268138"/>
                  </a:lnTo>
                  <a:lnTo>
                    <a:pt x="129106" y="268138"/>
                  </a:lnTo>
                  <a:lnTo>
                    <a:pt x="118032" y="267624"/>
                  </a:lnTo>
                  <a:lnTo>
                    <a:pt x="79435" y="254036"/>
                  </a:lnTo>
                  <a:lnTo>
                    <a:pt x="66898" y="228820"/>
                  </a:lnTo>
                  <a:lnTo>
                    <a:pt x="70349" y="210056"/>
                  </a:lnTo>
                  <a:lnTo>
                    <a:pt x="80695" y="195402"/>
                  </a:lnTo>
                  <a:lnTo>
                    <a:pt x="97948" y="184843"/>
                  </a:lnTo>
                  <a:lnTo>
                    <a:pt x="122111" y="178382"/>
                  </a:lnTo>
                  <a:lnTo>
                    <a:pt x="149185" y="175122"/>
                  </a:lnTo>
                  <a:lnTo>
                    <a:pt x="171901" y="171195"/>
                  </a:lnTo>
                  <a:lnTo>
                    <a:pt x="190238" y="166609"/>
                  </a:lnTo>
                  <a:lnTo>
                    <a:pt x="204171" y="161377"/>
                  </a:lnTo>
                  <a:lnTo>
                    <a:pt x="271677" y="161377"/>
                  </a:lnTo>
                  <a:lnTo>
                    <a:pt x="271677" y="88594"/>
                  </a:lnTo>
                  <a:lnTo>
                    <a:pt x="269257" y="67374"/>
                  </a:lnTo>
                  <a:lnTo>
                    <a:pt x="263545" y="52815"/>
                  </a:lnTo>
                  <a:close/>
                </a:path>
                <a:path w="304165" h="321309">
                  <a:moveTo>
                    <a:pt x="303948" y="283959"/>
                  </a:moveTo>
                  <a:lnTo>
                    <a:pt x="209501" y="283959"/>
                  </a:lnTo>
                  <a:lnTo>
                    <a:pt x="215381" y="300144"/>
                  </a:lnTo>
                  <a:lnTo>
                    <a:pt x="226042" y="311697"/>
                  </a:lnTo>
                  <a:lnTo>
                    <a:pt x="241474" y="318624"/>
                  </a:lnTo>
                  <a:lnTo>
                    <a:pt x="261667" y="320932"/>
                  </a:lnTo>
                  <a:lnTo>
                    <a:pt x="272025" y="320453"/>
                  </a:lnTo>
                  <a:lnTo>
                    <a:pt x="282533" y="319019"/>
                  </a:lnTo>
                  <a:lnTo>
                    <a:pt x="293178" y="316630"/>
                  </a:lnTo>
                  <a:lnTo>
                    <a:pt x="303948" y="313288"/>
                  </a:lnTo>
                  <a:lnTo>
                    <a:pt x="303948" y="283959"/>
                  </a:lnTo>
                  <a:close/>
                </a:path>
                <a:path w="304165" h="321309">
                  <a:moveTo>
                    <a:pt x="271677" y="161377"/>
                  </a:moveTo>
                  <a:lnTo>
                    <a:pt x="204171" y="161377"/>
                  </a:lnTo>
                  <a:lnTo>
                    <a:pt x="204171" y="210060"/>
                  </a:lnTo>
                  <a:lnTo>
                    <a:pt x="202524" y="223677"/>
                  </a:lnTo>
                  <a:lnTo>
                    <a:pt x="177795" y="255227"/>
                  </a:lnTo>
                  <a:lnTo>
                    <a:pt x="129106" y="268138"/>
                  </a:lnTo>
                  <a:lnTo>
                    <a:pt x="281258" y="268138"/>
                  </a:lnTo>
                  <a:lnTo>
                    <a:pt x="276986" y="266358"/>
                  </a:lnTo>
                  <a:lnTo>
                    <a:pt x="274609" y="262871"/>
                  </a:lnTo>
                  <a:lnTo>
                    <a:pt x="272651" y="259332"/>
                  </a:lnTo>
                  <a:lnTo>
                    <a:pt x="271771" y="254036"/>
                  </a:lnTo>
                  <a:lnTo>
                    <a:pt x="271677" y="161377"/>
                  </a:lnTo>
                  <a:close/>
                </a:path>
                <a:path w="304165" h="321309">
                  <a:moveTo>
                    <a:pt x="303948" y="266944"/>
                  </a:moveTo>
                  <a:lnTo>
                    <a:pt x="299257" y="267761"/>
                  </a:lnTo>
                  <a:lnTo>
                    <a:pt x="296127" y="268138"/>
                  </a:lnTo>
                  <a:lnTo>
                    <a:pt x="303948" y="268138"/>
                  </a:lnTo>
                  <a:lnTo>
                    <a:pt x="303948" y="266944"/>
                  </a:lnTo>
                  <a:close/>
                </a:path>
                <a:path w="304165" h="321309">
                  <a:moveTo>
                    <a:pt x="149660" y="0"/>
                  </a:moveTo>
                  <a:lnTo>
                    <a:pt x="97457" y="5289"/>
                  </a:lnTo>
                  <a:lnTo>
                    <a:pt x="57003" y="21140"/>
                  </a:lnTo>
                  <a:lnTo>
                    <a:pt x="24312" y="54117"/>
                  </a:lnTo>
                  <a:lnTo>
                    <a:pt x="11120" y="101504"/>
                  </a:lnTo>
                  <a:lnTo>
                    <a:pt x="78049" y="101504"/>
                  </a:lnTo>
                  <a:lnTo>
                    <a:pt x="84026" y="80198"/>
                  </a:lnTo>
                  <a:lnTo>
                    <a:pt x="97262" y="64983"/>
                  </a:lnTo>
                  <a:lnTo>
                    <a:pt x="117760" y="55856"/>
                  </a:lnTo>
                  <a:lnTo>
                    <a:pt x="145524" y="52815"/>
                  </a:lnTo>
                  <a:lnTo>
                    <a:pt x="263545" y="52815"/>
                  </a:lnTo>
                  <a:lnTo>
                    <a:pt x="261995" y="48866"/>
                  </a:lnTo>
                  <a:lnTo>
                    <a:pt x="232956" y="19967"/>
                  </a:lnTo>
                  <a:lnTo>
                    <a:pt x="195686" y="4989"/>
                  </a:lnTo>
                  <a:lnTo>
                    <a:pt x="173761" y="1247"/>
                  </a:lnTo>
                  <a:lnTo>
                    <a:pt x="149660" y="0"/>
                  </a:lnTo>
                  <a:close/>
                </a:path>
              </a:pathLst>
            </a:custGeom>
            <a:solidFill>
              <a:srgbClr val="FFFFFF"/>
            </a:solidFill>
          </p:spPr>
          <p:txBody>
            <a:bodyPr wrap="square" lIns="0" tIns="0" rIns="0" bIns="0" rtlCol="0"/>
            <a:lstStyle/>
            <a:p>
              <a:endParaRPr dirty="0"/>
            </a:p>
          </p:txBody>
        </p:sp>
        <p:sp>
          <p:nvSpPr>
            <p:cNvPr id="52" name="object 25">
              <a:extLst>
                <a:ext uri="{FF2B5EF4-FFF2-40B4-BE49-F238E27FC236}">
                  <a16:creationId xmlns:a16="http://schemas.microsoft.com/office/drawing/2014/main" xmlns="" id="{5F76044D-AC03-4099-8E8B-934C5FD73B84}"/>
                </a:ext>
              </a:extLst>
            </p:cNvPr>
            <p:cNvSpPr/>
            <p:nvPr/>
          </p:nvSpPr>
          <p:spPr>
            <a:xfrm>
              <a:off x="18415209" y="812588"/>
              <a:ext cx="266700" cy="311785"/>
            </a:xfrm>
            <a:custGeom>
              <a:avLst/>
              <a:gdLst/>
              <a:ahLst/>
              <a:cxnLst/>
              <a:rect l="l" t="t" r="r" b="b"/>
              <a:pathLst>
                <a:path w="266700" h="311784">
                  <a:moveTo>
                    <a:pt x="63380" y="8251"/>
                  </a:moveTo>
                  <a:lnTo>
                    <a:pt x="0" y="8251"/>
                  </a:lnTo>
                  <a:lnTo>
                    <a:pt x="0" y="311582"/>
                  </a:lnTo>
                  <a:lnTo>
                    <a:pt x="66867" y="311582"/>
                  </a:lnTo>
                  <a:lnTo>
                    <a:pt x="66867" y="132645"/>
                  </a:lnTo>
                  <a:lnTo>
                    <a:pt x="68114" y="116316"/>
                  </a:lnTo>
                  <a:lnTo>
                    <a:pt x="86866" y="75704"/>
                  </a:lnTo>
                  <a:lnTo>
                    <a:pt x="124566" y="54246"/>
                  </a:lnTo>
                  <a:lnTo>
                    <a:pt x="127389" y="53987"/>
                  </a:lnTo>
                  <a:lnTo>
                    <a:pt x="64532" y="53987"/>
                  </a:lnTo>
                  <a:lnTo>
                    <a:pt x="63380" y="52815"/>
                  </a:lnTo>
                  <a:lnTo>
                    <a:pt x="63380" y="8251"/>
                  </a:lnTo>
                  <a:close/>
                </a:path>
                <a:path w="266700" h="311784">
                  <a:moveTo>
                    <a:pt x="256243" y="52815"/>
                  </a:moveTo>
                  <a:lnTo>
                    <a:pt x="140205" y="52815"/>
                  </a:lnTo>
                  <a:lnTo>
                    <a:pt x="165268" y="57069"/>
                  </a:lnTo>
                  <a:lnTo>
                    <a:pt x="183497" y="69831"/>
                  </a:lnTo>
                  <a:lnTo>
                    <a:pt x="194901" y="91100"/>
                  </a:lnTo>
                  <a:lnTo>
                    <a:pt x="199491" y="120875"/>
                  </a:lnTo>
                  <a:lnTo>
                    <a:pt x="199491" y="311582"/>
                  </a:lnTo>
                  <a:lnTo>
                    <a:pt x="266410" y="311582"/>
                  </a:lnTo>
                  <a:lnTo>
                    <a:pt x="266410" y="103284"/>
                  </a:lnTo>
                  <a:lnTo>
                    <a:pt x="264607" y="79532"/>
                  </a:lnTo>
                  <a:lnTo>
                    <a:pt x="259201" y="58698"/>
                  </a:lnTo>
                  <a:lnTo>
                    <a:pt x="256243" y="52815"/>
                  </a:lnTo>
                  <a:close/>
                </a:path>
                <a:path w="266700" h="311784">
                  <a:moveTo>
                    <a:pt x="159031" y="0"/>
                  </a:moveTo>
                  <a:lnTo>
                    <a:pt x="129998" y="3379"/>
                  </a:lnTo>
                  <a:lnTo>
                    <a:pt x="104564" y="13510"/>
                  </a:lnTo>
                  <a:lnTo>
                    <a:pt x="82740" y="30382"/>
                  </a:lnTo>
                  <a:lnTo>
                    <a:pt x="64532" y="53987"/>
                  </a:lnTo>
                  <a:lnTo>
                    <a:pt x="127389" y="53987"/>
                  </a:lnTo>
                  <a:lnTo>
                    <a:pt x="140205" y="52815"/>
                  </a:lnTo>
                  <a:lnTo>
                    <a:pt x="256243" y="52815"/>
                  </a:lnTo>
                  <a:lnTo>
                    <a:pt x="222163" y="14559"/>
                  </a:lnTo>
                  <a:lnTo>
                    <a:pt x="182854" y="1625"/>
                  </a:lnTo>
                  <a:lnTo>
                    <a:pt x="159031" y="0"/>
                  </a:lnTo>
                  <a:close/>
                </a:path>
              </a:pathLst>
            </a:custGeom>
            <a:solidFill>
              <a:srgbClr val="FFFFFF"/>
            </a:solidFill>
          </p:spPr>
          <p:txBody>
            <a:bodyPr wrap="square" lIns="0" tIns="0" rIns="0" bIns="0" rtlCol="0"/>
            <a:lstStyle/>
            <a:p>
              <a:endParaRPr dirty="0"/>
            </a:p>
          </p:txBody>
        </p:sp>
        <p:sp>
          <p:nvSpPr>
            <p:cNvPr id="53" name="object 26">
              <a:extLst>
                <a:ext uri="{FF2B5EF4-FFF2-40B4-BE49-F238E27FC236}">
                  <a16:creationId xmlns:a16="http://schemas.microsoft.com/office/drawing/2014/main" xmlns="" id="{1F8940C0-4A17-4990-B2B6-0748876CA608}"/>
                </a:ext>
              </a:extLst>
            </p:cNvPr>
            <p:cNvSpPr/>
            <p:nvPr/>
          </p:nvSpPr>
          <p:spPr>
            <a:xfrm>
              <a:off x="18701500" y="812015"/>
              <a:ext cx="304165" cy="321310"/>
            </a:xfrm>
            <a:custGeom>
              <a:avLst/>
              <a:gdLst/>
              <a:ahLst/>
              <a:cxnLst/>
              <a:rect l="l" t="t" r="r" b="b"/>
              <a:pathLst>
                <a:path w="304165" h="321309">
                  <a:moveTo>
                    <a:pt x="263553" y="52815"/>
                  </a:moveTo>
                  <a:lnTo>
                    <a:pt x="145534" y="52815"/>
                  </a:lnTo>
                  <a:lnTo>
                    <a:pt x="172981" y="55418"/>
                  </a:lnTo>
                  <a:lnTo>
                    <a:pt x="192600" y="63229"/>
                  </a:lnTo>
                  <a:lnTo>
                    <a:pt x="204379" y="76249"/>
                  </a:lnTo>
                  <a:lnTo>
                    <a:pt x="208307" y="94478"/>
                  </a:lnTo>
                  <a:lnTo>
                    <a:pt x="206617" y="105988"/>
                  </a:lnTo>
                  <a:lnTo>
                    <a:pt x="169293" y="129689"/>
                  </a:lnTo>
                  <a:lnTo>
                    <a:pt x="140783" y="133460"/>
                  </a:lnTo>
                  <a:lnTo>
                    <a:pt x="131276" y="134812"/>
                  </a:lnTo>
                  <a:lnTo>
                    <a:pt x="123452" y="136094"/>
                  </a:lnTo>
                  <a:lnTo>
                    <a:pt x="117315" y="137336"/>
                  </a:lnTo>
                  <a:lnTo>
                    <a:pt x="91668" y="141048"/>
                  </a:lnTo>
                  <a:lnTo>
                    <a:pt x="51779" y="151630"/>
                  </a:lnTo>
                  <a:lnTo>
                    <a:pt x="9384" y="188199"/>
                  </a:lnTo>
                  <a:lnTo>
                    <a:pt x="0" y="231783"/>
                  </a:lnTo>
                  <a:lnTo>
                    <a:pt x="1973" y="252017"/>
                  </a:lnTo>
                  <a:lnTo>
                    <a:pt x="31684" y="298650"/>
                  </a:lnTo>
                  <a:lnTo>
                    <a:pt x="83405" y="319541"/>
                  </a:lnTo>
                  <a:lnTo>
                    <a:pt x="104457" y="320932"/>
                  </a:lnTo>
                  <a:lnTo>
                    <a:pt x="136301" y="318624"/>
                  </a:lnTo>
                  <a:lnTo>
                    <a:pt x="164420" y="311697"/>
                  </a:lnTo>
                  <a:lnTo>
                    <a:pt x="188810" y="300144"/>
                  </a:lnTo>
                  <a:lnTo>
                    <a:pt x="209470" y="283959"/>
                  </a:lnTo>
                  <a:lnTo>
                    <a:pt x="303917" y="283959"/>
                  </a:lnTo>
                  <a:lnTo>
                    <a:pt x="303917" y="268138"/>
                  </a:lnTo>
                  <a:lnTo>
                    <a:pt x="129085" y="268138"/>
                  </a:lnTo>
                  <a:lnTo>
                    <a:pt x="117993" y="267624"/>
                  </a:lnTo>
                  <a:lnTo>
                    <a:pt x="79426" y="254036"/>
                  </a:lnTo>
                  <a:lnTo>
                    <a:pt x="66929" y="228820"/>
                  </a:lnTo>
                  <a:lnTo>
                    <a:pt x="70370" y="210056"/>
                  </a:lnTo>
                  <a:lnTo>
                    <a:pt x="80691" y="195402"/>
                  </a:lnTo>
                  <a:lnTo>
                    <a:pt x="97913" y="184843"/>
                  </a:lnTo>
                  <a:lnTo>
                    <a:pt x="122048" y="178382"/>
                  </a:lnTo>
                  <a:lnTo>
                    <a:pt x="149159" y="175122"/>
                  </a:lnTo>
                  <a:lnTo>
                    <a:pt x="171901" y="171195"/>
                  </a:lnTo>
                  <a:lnTo>
                    <a:pt x="190263" y="166609"/>
                  </a:lnTo>
                  <a:lnTo>
                    <a:pt x="204234" y="161377"/>
                  </a:lnTo>
                  <a:lnTo>
                    <a:pt x="271709" y="161377"/>
                  </a:lnTo>
                  <a:lnTo>
                    <a:pt x="271709" y="88594"/>
                  </a:lnTo>
                  <a:lnTo>
                    <a:pt x="269280" y="67374"/>
                  </a:lnTo>
                  <a:lnTo>
                    <a:pt x="263553" y="52815"/>
                  </a:lnTo>
                  <a:close/>
                </a:path>
                <a:path w="304165" h="321309">
                  <a:moveTo>
                    <a:pt x="303917" y="283959"/>
                  </a:moveTo>
                  <a:lnTo>
                    <a:pt x="209470" y="283959"/>
                  </a:lnTo>
                  <a:lnTo>
                    <a:pt x="215391" y="300144"/>
                  </a:lnTo>
                  <a:lnTo>
                    <a:pt x="226070" y="311697"/>
                  </a:lnTo>
                  <a:lnTo>
                    <a:pt x="241506" y="318624"/>
                  </a:lnTo>
                  <a:lnTo>
                    <a:pt x="261698" y="320932"/>
                  </a:lnTo>
                  <a:lnTo>
                    <a:pt x="272031" y="320453"/>
                  </a:lnTo>
                  <a:lnTo>
                    <a:pt x="282513" y="319019"/>
                  </a:lnTo>
                  <a:lnTo>
                    <a:pt x="293143" y="316630"/>
                  </a:lnTo>
                  <a:lnTo>
                    <a:pt x="303917" y="313288"/>
                  </a:lnTo>
                  <a:lnTo>
                    <a:pt x="303917" y="283959"/>
                  </a:lnTo>
                  <a:close/>
                </a:path>
                <a:path w="304165" h="321309">
                  <a:moveTo>
                    <a:pt x="271709" y="161377"/>
                  </a:moveTo>
                  <a:lnTo>
                    <a:pt x="204234" y="161377"/>
                  </a:lnTo>
                  <a:lnTo>
                    <a:pt x="204234" y="210060"/>
                  </a:lnTo>
                  <a:lnTo>
                    <a:pt x="202576" y="223677"/>
                  </a:lnTo>
                  <a:lnTo>
                    <a:pt x="177732" y="255227"/>
                  </a:lnTo>
                  <a:lnTo>
                    <a:pt x="129085" y="268138"/>
                  </a:lnTo>
                  <a:lnTo>
                    <a:pt x="281289" y="268138"/>
                  </a:lnTo>
                  <a:lnTo>
                    <a:pt x="276923" y="266358"/>
                  </a:lnTo>
                  <a:lnTo>
                    <a:pt x="274588" y="262871"/>
                  </a:lnTo>
                  <a:lnTo>
                    <a:pt x="272651" y="259332"/>
                  </a:lnTo>
                  <a:lnTo>
                    <a:pt x="271800" y="254036"/>
                  </a:lnTo>
                  <a:lnTo>
                    <a:pt x="271709" y="161377"/>
                  </a:lnTo>
                  <a:close/>
                </a:path>
                <a:path w="304165" h="321309">
                  <a:moveTo>
                    <a:pt x="303917" y="266944"/>
                  </a:moveTo>
                  <a:lnTo>
                    <a:pt x="299205" y="267761"/>
                  </a:lnTo>
                  <a:lnTo>
                    <a:pt x="296158" y="268138"/>
                  </a:lnTo>
                  <a:lnTo>
                    <a:pt x="303917" y="268138"/>
                  </a:lnTo>
                  <a:lnTo>
                    <a:pt x="303917" y="266944"/>
                  </a:lnTo>
                  <a:close/>
                </a:path>
                <a:path w="304165" h="321309">
                  <a:moveTo>
                    <a:pt x="149628" y="0"/>
                  </a:moveTo>
                  <a:lnTo>
                    <a:pt x="97391" y="5289"/>
                  </a:lnTo>
                  <a:lnTo>
                    <a:pt x="56940" y="21140"/>
                  </a:lnTo>
                  <a:lnTo>
                    <a:pt x="24364" y="54117"/>
                  </a:lnTo>
                  <a:lnTo>
                    <a:pt x="11130" y="101504"/>
                  </a:lnTo>
                  <a:lnTo>
                    <a:pt x="78081" y="101504"/>
                  </a:lnTo>
                  <a:lnTo>
                    <a:pt x="84041" y="80198"/>
                  </a:lnTo>
                  <a:lnTo>
                    <a:pt x="97264" y="64983"/>
                  </a:lnTo>
                  <a:lnTo>
                    <a:pt x="117758" y="55856"/>
                  </a:lnTo>
                  <a:lnTo>
                    <a:pt x="145534" y="52815"/>
                  </a:lnTo>
                  <a:lnTo>
                    <a:pt x="263553" y="52815"/>
                  </a:lnTo>
                  <a:lnTo>
                    <a:pt x="261999" y="48866"/>
                  </a:lnTo>
                  <a:lnTo>
                    <a:pt x="232924" y="19967"/>
                  </a:lnTo>
                  <a:lnTo>
                    <a:pt x="195666" y="4989"/>
                  </a:lnTo>
                  <a:lnTo>
                    <a:pt x="173743" y="1247"/>
                  </a:lnTo>
                  <a:lnTo>
                    <a:pt x="149628" y="0"/>
                  </a:lnTo>
                  <a:close/>
                </a:path>
              </a:pathLst>
            </a:custGeom>
            <a:solidFill>
              <a:srgbClr val="FFFFFF"/>
            </a:solidFill>
          </p:spPr>
          <p:txBody>
            <a:bodyPr wrap="square" lIns="0" tIns="0" rIns="0" bIns="0" rtlCol="0"/>
            <a:lstStyle/>
            <a:p>
              <a:endParaRPr dirty="0"/>
            </a:p>
          </p:txBody>
        </p:sp>
        <p:sp>
          <p:nvSpPr>
            <p:cNvPr id="54" name="object 27">
              <a:extLst>
                <a:ext uri="{FF2B5EF4-FFF2-40B4-BE49-F238E27FC236}">
                  <a16:creationId xmlns:a16="http://schemas.microsoft.com/office/drawing/2014/main" xmlns="" id="{CA91D8A2-B87B-4453-AE29-C5D7EB1A0064}"/>
                </a:ext>
              </a:extLst>
            </p:cNvPr>
            <p:cNvSpPr/>
            <p:nvPr/>
          </p:nvSpPr>
          <p:spPr>
            <a:xfrm>
              <a:off x="19023440" y="812588"/>
              <a:ext cx="177800" cy="311785"/>
            </a:xfrm>
            <a:custGeom>
              <a:avLst/>
              <a:gdLst/>
              <a:ahLst/>
              <a:cxnLst/>
              <a:rect l="l" t="t" r="r" b="b"/>
              <a:pathLst>
                <a:path w="177800" h="311784">
                  <a:moveTo>
                    <a:pt x="62793" y="8251"/>
                  </a:moveTo>
                  <a:lnTo>
                    <a:pt x="0" y="8251"/>
                  </a:lnTo>
                  <a:lnTo>
                    <a:pt x="0" y="311582"/>
                  </a:lnTo>
                  <a:lnTo>
                    <a:pt x="66835" y="311582"/>
                  </a:lnTo>
                  <a:lnTo>
                    <a:pt x="66835" y="167251"/>
                  </a:lnTo>
                  <a:lnTo>
                    <a:pt x="68353" y="144158"/>
                  </a:lnTo>
                  <a:lnTo>
                    <a:pt x="80423" y="105404"/>
                  </a:lnTo>
                  <a:lnTo>
                    <a:pt x="116891" y="69979"/>
                  </a:lnTo>
                  <a:lnTo>
                    <a:pt x="126416" y="66898"/>
                  </a:lnTo>
                  <a:lnTo>
                    <a:pt x="62793" y="66898"/>
                  </a:lnTo>
                  <a:lnTo>
                    <a:pt x="62793" y="8251"/>
                  </a:lnTo>
                  <a:close/>
                </a:path>
                <a:path w="177800" h="311784">
                  <a:moveTo>
                    <a:pt x="156445" y="0"/>
                  </a:moveTo>
                  <a:lnTo>
                    <a:pt x="152529" y="0"/>
                  </a:lnTo>
                  <a:lnTo>
                    <a:pt x="138030" y="1322"/>
                  </a:lnTo>
                  <a:lnTo>
                    <a:pt x="96227" y="21130"/>
                  </a:lnTo>
                  <a:lnTo>
                    <a:pt x="68184" y="54584"/>
                  </a:lnTo>
                  <a:lnTo>
                    <a:pt x="63966" y="66898"/>
                  </a:lnTo>
                  <a:lnTo>
                    <a:pt x="126416" y="66898"/>
                  </a:lnTo>
                  <a:lnTo>
                    <a:pt x="132190" y="65030"/>
                  </a:lnTo>
                  <a:lnTo>
                    <a:pt x="149042" y="63380"/>
                  </a:lnTo>
                  <a:lnTo>
                    <a:pt x="177764" y="63380"/>
                  </a:lnTo>
                  <a:lnTo>
                    <a:pt x="177764" y="1780"/>
                  </a:lnTo>
                  <a:lnTo>
                    <a:pt x="164885" y="617"/>
                  </a:lnTo>
                  <a:lnTo>
                    <a:pt x="156445" y="0"/>
                  </a:lnTo>
                  <a:close/>
                </a:path>
                <a:path w="177800" h="311784">
                  <a:moveTo>
                    <a:pt x="177764" y="63380"/>
                  </a:moveTo>
                  <a:lnTo>
                    <a:pt x="149042" y="63380"/>
                  </a:lnTo>
                  <a:lnTo>
                    <a:pt x="155649" y="63561"/>
                  </a:lnTo>
                  <a:lnTo>
                    <a:pt x="162637" y="64107"/>
                  </a:lnTo>
                  <a:lnTo>
                    <a:pt x="170052" y="65030"/>
                  </a:lnTo>
                  <a:lnTo>
                    <a:pt x="177764" y="66312"/>
                  </a:lnTo>
                  <a:lnTo>
                    <a:pt x="177764" y="63380"/>
                  </a:lnTo>
                  <a:close/>
                </a:path>
              </a:pathLst>
            </a:custGeom>
            <a:solidFill>
              <a:srgbClr val="FFFFFF"/>
            </a:solidFill>
          </p:spPr>
          <p:txBody>
            <a:bodyPr wrap="square" lIns="0" tIns="0" rIns="0" bIns="0" rtlCol="0"/>
            <a:lstStyle/>
            <a:p>
              <a:endParaRPr dirty="0"/>
            </a:p>
          </p:txBody>
        </p:sp>
        <p:sp>
          <p:nvSpPr>
            <p:cNvPr id="55" name="object 28">
              <a:extLst>
                <a:ext uri="{FF2B5EF4-FFF2-40B4-BE49-F238E27FC236}">
                  <a16:creationId xmlns:a16="http://schemas.microsoft.com/office/drawing/2014/main" xmlns="" id="{E97713CC-6729-4090-8877-19D7295713D6}"/>
                </a:ext>
              </a:extLst>
            </p:cNvPr>
            <p:cNvSpPr/>
            <p:nvPr/>
          </p:nvSpPr>
          <p:spPr>
            <a:xfrm>
              <a:off x="16633873" y="706540"/>
              <a:ext cx="291465" cy="417830"/>
            </a:xfrm>
            <a:custGeom>
              <a:avLst/>
              <a:gdLst/>
              <a:ahLst/>
              <a:cxnLst/>
              <a:rect l="l" t="t" r="r" b="b"/>
              <a:pathLst>
                <a:path w="291465" h="417830">
                  <a:moveTo>
                    <a:pt x="291362" y="0"/>
                  </a:moveTo>
                  <a:lnTo>
                    <a:pt x="84583" y="0"/>
                  </a:lnTo>
                  <a:lnTo>
                    <a:pt x="83997" y="62"/>
                  </a:lnTo>
                  <a:lnTo>
                    <a:pt x="36480" y="8955"/>
                  </a:lnTo>
                  <a:lnTo>
                    <a:pt x="6277" y="45215"/>
                  </a:lnTo>
                  <a:lnTo>
                    <a:pt x="0" y="90060"/>
                  </a:lnTo>
                  <a:lnTo>
                    <a:pt x="94" y="417631"/>
                  </a:lnTo>
                  <a:lnTo>
                    <a:pt x="73924" y="417631"/>
                  </a:lnTo>
                  <a:lnTo>
                    <a:pt x="73924" y="232223"/>
                  </a:lnTo>
                  <a:lnTo>
                    <a:pt x="264861" y="232223"/>
                  </a:lnTo>
                  <a:lnTo>
                    <a:pt x="264861" y="172560"/>
                  </a:lnTo>
                  <a:lnTo>
                    <a:pt x="73924" y="172560"/>
                  </a:lnTo>
                  <a:lnTo>
                    <a:pt x="73924" y="63212"/>
                  </a:lnTo>
                  <a:lnTo>
                    <a:pt x="291362" y="63212"/>
                  </a:lnTo>
                  <a:lnTo>
                    <a:pt x="291362" y="0"/>
                  </a:lnTo>
                  <a:close/>
                </a:path>
              </a:pathLst>
            </a:custGeom>
            <a:solidFill>
              <a:srgbClr val="FFFFFF"/>
            </a:solidFill>
          </p:spPr>
          <p:txBody>
            <a:bodyPr wrap="square" lIns="0" tIns="0" rIns="0" bIns="0" rtlCol="0"/>
            <a:lstStyle/>
            <a:p>
              <a:endParaRPr dirty="0"/>
            </a:p>
          </p:txBody>
        </p:sp>
        <p:sp>
          <p:nvSpPr>
            <p:cNvPr id="56" name="object 29">
              <a:extLst>
                <a:ext uri="{FF2B5EF4-FFF2-40B4-BE49-F238E27FC236}">
                  <a16:creationId xmlns:a16="http://schemas.microsoft.com/office/drawing/2014/main" xmlns="" id="{CA24252F-A6AA-4F3B-9F6B-BC4B3AC481B9}"/>
                </a:ext>
              </a:extLst>
            </p:cNvPr>
            <p:cNvSpPr/>
            <p:nvPr/>
          </p:nvSpPr>
          <p:spPr>
            <a:xfrm>
              <a:off x="18934937" y="1212996"/>
              <a:ext cx="31115" cy="26670"/>
            </a:xfrm>
            <a:custGeom>
              <a:avLst/>
              <a:gdLst/>
              <a:ahLst/>
              <a:cxnLst/>
              <a:rect l="l" t="t" r="r" b="b"/>
              <a:pathLst>
                <a:path w="31115" h="26669">
                  <a:moveTo>
                    <a:pt x="17894" y="0"/>
                  </a:moveTo>
                  <a:lnTo>
                    <a:pt x="0" y="0"/>
                  </a:lnTo>
                  <a:lnTo>
                    <a:pt x="0" y="26114"/>
                  </a:lnTo>
                  <a:lnTo>
                    <a:pt x="24742" y="26114"/>
                  </a:lnTo>
                  <a:lnTo>
                    <a:pt x="30564" y="21727"/>
                  </a:lnTo>
                  <a:lnTo>
                    <a:pt x="30564" y="8376"/>
                  </a:lnTo>
                  <a:lnTo>
                    <a:pt x="29077" y="5099"/>
                  </a:lnTo>
                  <a:lnTo>
                    <a:pt x="26177" y="3047"/>
                  </a:lnTo>
                  <a:lnTo>
                    <a:pt x="23161" y="1026"/>
                  </a:lnTo>
                  <a:lnTo>
                    <a:pt x="17894" y="0"/>
                  </a:lnTo>
                  <a:close/>
                </a:path>
              </a:pathLst>
            </a:custGeom>
            <a:solidFill>
              <a:srgbClr val="FFFFFF"/>
            </a:solidFill>
          </p:spPr>
          <p:txBody>
            <a:bodyPr wrap="square" lIns="0" tIns="0" rIns="0" bIns="0" rtlCol="0"/>
            <a:lstStyle/>
            <a:p>
              <a:endParaRPr dirty="0"/>
            </a:p>
          </p:txBody>
        </p:sp>
        <p:sp>
          <p:nvSpPr>
            <p:cNvPr id="57" name="object 30">
              <a:extLst>
                <a:ext uri="{FF2B5EF4-FFF2-40B4-BE49-F238E27FC236}">
                  <a16:creationId xmlns:a16="http://schemas.microsoft.com/office/drawing/2014/main" xmlns="" id="{4C128B16-4B79-4B26-9A45-55D7A674D14B}"/>
                </a:ext>
              </a:extLst>
            </p:cNvPr>
            <p:cNvSpPr/>
            <p:nvPr/>
          </p:nvSpPr>
          <p:spPr>
            <a:xfrm>
              <a:off x="16536770" y="1179012"/>
              <a:ext cx="2694940" cy="135890"/>
            </a:xfrm>
            <a:custGeom>
              <a:avLst/>
              <a:gdLst/>
              <a:ahLst/>
              <a:cxnLst/>
              <a:rect l="l" t="t" r="r" b="b"/>
              <a:pathLst>
                <a:path w="2694940" h="135890">
                  <a:moveTo>
                    <a:pt x="2673635" y="0"/>
                  </a:moveTo>
                  <a:lnTo>
                    <a:pt x="65139" y="0"/>
                  </a:lnTo>
                  <a:lnTo>
                    <a:pt x="52019" y="2376"/>
                  </a:lnTo>
                  <a:lnTo>
                    <a:pt x="24679" y="29601"/>
                  </a:lnTo>
                  <a:lnTo>
                    <a:pt x="1842" y="111954"/>
                  </a:lnTo>
                  <a:lnTo>
                    <a:pt x="0" y="118718"/>
                  </a:lnTo>
                  <a:lnTo>
                    <a:pt x="1057" y="124572"/>
                  </a:lnTo>
                  <a:lnTo>
                    <a:pt x="4512" y="128959"/>
                  </a:lnTo>
                  <a:lnTo>
                    <a:pt x="7989" y="133273"/>
                  </a:lnTo>
                  <a:lnTo>
                    <a:pt x="13936" y="135692"/>
                  </a:lnTo>
                  <a:lnTo>
                    <a:pt x="2629333" y="135692"/>
                  </a:lnTo>
                  <a:lnTo>
                    <a:pt x="2642390" y="133319"/>
                  </a:lnTo>
                  <a:lnTo>
                    <a:pt x="2652496" y="127933"/>
                  </a:lnTo>
                  <a:lnTo>
                    <a:pt x="2531881" y="127933"/>
                  </a:lnTo>
                  <a:lnTo>
                    <a:pt x="2522608" y="127255"/>
                  </a:lnTo>
                  <a:lnTo>
                    <a:pt x="2517354" y="126153"/>
                  </a:lnTo>
                  <a:lnTo>
                    <a:pt x="2245942" y="126153"/>
                  </a:lnTo>
                  <a:lnTo>
                    <a:pt x="2245942" y="13172"/>
                  </a:lnTo>
                  <a:lnTo>
                    <a:pt x="2517881" y="13172"/>
                  </a:lnTo>
                  <a:lnTo>
                    <a:pt x="2523902" y="11971"/>
                  </a:lnTo>
                  <a:lnTo>
                    <a:pt x="2533200" y="11413"/>
                  </a:lnTo>
                  <a:lnTo>
                    <a:pt x="2693425" y="11413"/>
                  </a:lnTo>
                  <a:lnTo>
                    <a:pt x="2693373" y="11120"/>
                  </a:lnTo>
                  <a:lnTo>
                    <a:pt x="2689939" y="6701"/>
                  </a:lnTo>
                  <a:lnTo>
                    <a:pt x="2686483" y="2460"/>
                  </a:lnTo>
                  <a:lnTo>
                    <a:pt x="2680724" y="52"/>
                  </a:lnTo>
                  <a:lnTo>
                    <a:pt x="2673635" y="0"/>
                  </a:lnTo>
                  <a:close/>
                </a:path>
                <a:path w="2694940" h="135890">
                  <a:moveTo>
                    <a:pt x="2535535" y="32208"/>
                  </a:moveTo>
                  <a:lnTo>
                    <a:pt x="2530383" y="32208"/>
                  </a:lnTo>
                  <a:lnTo>
                    <a:pt x="2526310" y="33025"/>
                  </a:lnTo>
                  <a:lnTo>
                    <a:pt x="2523357" y="34805"/>
                  </a:lnTo>
                  <a:lnTo>
                    <a:pt x="2520373" y="36532"/>
                  </a:lnTo>
                  <a:lnTo>
                    <a:pt x="2518939" y="38763"/>
                  </a:lnTo>
                  <a:lnTo>
                    <a:pt x="2518939" y="45841"/>
                  </a:lnTo>
                  <a:lnTo>
                    <a:pt x="2523828" y="49967"/>
                  </a:lnTo>
                  <a:lnTo>
                    <a:pt x="2543879" y="57821"/>
                  </a:lnTo>
                  <a:lnTo>
                    <a:pt x="2551938" y="61197"/>
                  </a:lnTo>
                  <a:lnTo>
                    <a:pt x="2576759" y="93180"/>
                  </a:lnTo>
                  <a:lnTo>
                    <a:pt x="2576079" y="100140"/>
                  </a:lnTo>
                  <a:lnTo>
                    <a:pt x="2542722" y="127301"/>
                  </a:lnTo>
                  <a:lnTo>
                    <a:pt x="2531881" y="127933"/>
                  </a:lnTo>
                  <a:lnTo>
                    <a:pt x="2652496" y="127933"/>
                  </a:lnTo>
                  <a:lnTo>
                    <a:pt x="2654436" y="126899"/>
                  </a:lnTo>
                  <a:lnTo>
                    <a:pt x="2664052" y="117474"/>
                  </a:lnTo>
                  <a:lnTo>
                    <a:pt x="2669824" y="106091"/>
                  </a:lnTo>
                  <a:lnTo>
                    <a:pt x="2687378" y="42626"/>
                  </a:lnTo>
                  <a:lnTo>
                    <a:pt x="2571544" y="42626"/>
                  </a:lnTo>
                  <a:lnTo>
                    <a:pt x="2560895" y="38057"/>
                  </a:lnTo>
                  <a:lnTo>
                    <a:pt x="2551345" y="34802"/>
                  </a:lnTo>
                  <a:lnTo>
                    <a:pt x="2542891" y="32855"/>
                  </a:lnTo>
                  <a:lnTo>
                    <a:pt x="2535535" y="32208"/>
                  </a:lnTo>
                  <a:close/>
                </a:path>
                <a:path w="2694940" h="135890">
                  <a:moveTo>
                    <a:pt x="2369980" y="13172"/>
                  </a:moveTo>
                  <a:lnTo>
                    <a:pt x="2328724" y="13172"/>
                  </a:lnTo>
                  <a:lnTo>
                    <a:pt x="2328724" y="33988"/>
                  </a:lnTo>
                  <a:lnTo>
                    <a:pt x="2274182" y="33988"/>
                  </a:lnTo>
                  <a:lnTo>
                    <a:pt x="2274182" y="57705"/>
                  </a:lnTo>
                  <a:lnTo>
                    <a:pt x="2326065" y="57705"/>
                  </a:lnTo>
                  <a:lnTo>
                    <a:pt x="2326065" y="78489"/>
                  </a:lnTo>
                  <a:lnTo>
                    <a:pt x="2274182" y="78489"/>
                  </a:lnTo>
                  <a:lnTo>
                    <a:pt x="2274182" y="105389"/>
                  </a:lnTo>
                  <a:lnTo>
                    <a:pt x="2330044" y="105389"/>
                  </a:lnTo>
                  <a:lnTo>
                    <a:pt x="2330044" y="126153"/>
                  </a:lnTo>
                  <a:lnTo>
                    <a:pt x="2369980" y="126153"/>
                  </a:lnTo>
                  <a:lnTo>
                    <a:pt x="2369980" y="13172"/>
                  </a:lnTo>
                  <a:close/>
                </a:path>
                <a:path w="2694940" h="135890">
                  <a:moveTo>
                    <a:pt x="2517881" y="13172"/>
                  </a:moveTo>
                  <a:lnTo>
                    <a:pt x="2419455" y="13172"/>
                  </a:lnTo>
                  <a:lnTo>
                    <a:pt x="2428144" y="13798"/>
                  </a:lnTo>
                  <a:lnTo>
                    <a:pt x="2435762" y="15676"/>
                  </a:lnTo>
                  <a:lnTo>
                    <a:pt x="2457893" y="46815"/>
                  </a:lnTo>
                  <a:lnTo>
                    <a:pt x="2457284" y="53511"/>
                  </a:lnTo>
                  <a:lnTo>
                    <a:pt x="2428964" y="80257"/>
                  </a:lnTo>
                  <a:lnTo>
                    <a:pt x="2420596" y="80887"/>
                  </a:lnTo>
                  <a:lnTo>
                    <a:pt x="2398178" y="80887"/>
                  </a:lnTo>
                  <a:lnTo>
                    <a:pt x="2398178" y="126153"/>
                  </a:lnTo>
                  <a:lnTo>
                    <a:pt x="2517354" y="126153"/>
                  </a:lnTo>
                  <a:lnTo>
                    <a:pt x="2512930" y="125225"/>
                  </a:lnTo>
                  <a:lnTo>
                    <a:pt x="2502845" y="121850"/>
                  </a:lnTo>
                  <a:lnTo>
                    <a:pt x="2492353" y="117137"/>
                  </a:lnTo>
                  <a:lnTo>
                    <a:pt x="2492353" y="92866"/>
                  </a:lnTo>
                  <a:lnTo>
                    <a:pt x="2547629" y="92866"/>
                  </a:lnTo>
                  <a:lnTo>
                    <a:pt x="2547629" y="92049"/>
                  </a:lnTo>
                  <a:lnTo>
                    <a:pt x="2542330" y="87599"/>
                  </a:lnTo>
                  <a:lnTo>
                    <a:pt x="2514394" y="76500"/>
                  </a:lnTo>
                  <a:lnTo>
                    <a:pt x="2510237" y="74772"/>
                  </a:lnTo>
                  <a:lnTo>
                    <a:pt x="2506960" y="73254"/>
                  </a:lnTo>
                  <a:lnTo>
                    <a:pt x="2504593" y="71840"/>
                  </a:lnTo>
                  <a:lnTo>
                    <a:pt x="2499494" y="68856"/>
                  </a:lnTo>
                  <a:lnTo>
                    <a:pt x="2495745" y="64961"/>
                  </a:lnTo>
                  <a:lnTo>
                    <a:pt x="2490887" y="55537"/>
                  </a:lnTo>
                  <a:lnTo>
                    <a:pt x="2489714" y="50092"/>
                  </a:lnTo>
                  <a:lnTo>
                    <a:pt x="2489714" y="44030"/>
                  </a:lnTo>
                  <a:lnTo>
                    <a:pt x="2515546" y="13638"/>
                  </a:lnTo>
                  <a:lnTo>
                    <a:pt x="2517881" y="13172"/>
                  </a:lnTo>
                  <a:close/>
                </a:path>
                <a:path w="2694940" h="135890">
                  <a:moveTo>
                    <a:pt x="2547629" y="92866"/>
                  </a:moveTo>
                  <a:lnTo>
                    <a:pt x="2492353" y="92866"/>
                  </a:lnTo>
                  <a:lnTo>
                    <a:pt x="2500520" y="98133"/>
                  </a:lnTo>
                  <a:lnTo>
                    <a:pt x="2507431" y="101797"/>
                  </a:lnTo>
                  <a:lnTo>
                    <a:pt x="2512939" y="104017"/>
                  </a:lnTo>
                  <a:lnTo>
                    <a:pt x="2518436" y="106091"/>
                  </a:lnTo>
                  <a:lnTo>
                    <a:pt x="2524174" y="107148"/>
                  </a:lnTo>
                  <a:lnTo>
                    <a:pt x="2541796" y="107148"/>
                  </a:lnTo>
                  <a:lnTo>
                    <a:pt x="2547629" y="103640"/>
                  </a:lnTo>
                  <a:lnTo>
                    <a:pt x="2547629" y="92866"/>
                  </a:lnTo>
                  <a:close/>
                </a:path>
                <a:path w="2694940" h="135890">
                  <a:moveTo>
                    <a:pt x="2693425" y="11413"/>
                  </a:moveTo>
                  <a:lnTo>
                    <a:pt x="2533200" y="11413"/>
                  </a:lnTo>
                  <a:lnTo>
                    <a:pt x="2542612" y="11973"/>
                  </a:lnTo>
                  <a:lnTo>
                    <a:pt x="2552140" y="13656"/>
                  </a:lnTo>
                  <a:lnTo>
                    <a:pt x="2561785" y="16466"/>
                  </a:lnTo>
                  <a:lnTo>
                    <a:pt x="2571544" y="20407"/>
                  </a:lnTo>
                  <a:lnTo>
                    <a:pt x="2571544" y="42626"/>
                  </a:lnTo>
                  <a:lnTo>
                    <a:pt x="2687378" y="42626"/>
                  </a:lnTo>
                  <a:lnTo>
                    <a:pt x="2694420" y="17067"/>
                  </a:lnTo>
                  <a:lnTo>
                    <a:pt x="2693425" y="11413"/>
                  </a:lnTo>
                  <a:close/>
                </a:path>
              </a:pathLst>
            </a:custGeom>
            <a:solidFill>
              <a:srgbClr val="FFFFFF"/>
            </a:solidFill>
          </p:spPr>
          <p:txBody>
            <a:bodyPr wrap="square" lIns="0" tIns="0" rIns="0" bIns="0" rtlCol="0"/>
            <a:lstStyle/>
            <a:p>
              <a:endParaRPr dirty="0"/>
            </a:p>
          </p:txBody>
        </p:sp>
        <p:sp>
          <p:nvSpPr>
            <p:cNvPr id="58" name="object 31">
              <a:extLst>
                <a:ext uri="{FF2B5EF4-FFF2-40B4-BE49-F238E27FC236}">
                  <a16:creationId xmlns:a16="http://schemas.microsoft.com/office/drawing/2014/main" xmlns="" id="{2957AA9A-1F64-4019-90F0-963CDEC9F494}"/>
                </a:ext>
              </a:extLst>
            </p:cNvPr>
            <p:cNvSpPr/>
            <p:nvPr/>
          </p:nvSpPr>
          <p:spPr>
            <a:xfrm>
              <a:off x="16536773" y="1179011"/>
              <a:ext cx="2694940" cy="135890"/>
            </a:xfrm>
            <a:custGeom>
              <a:avLst/>
              <a:gdLst/>
              <a:ahLst/>
              <a:cxnLst/>
              <a:rect l="l" t="t" r="r" b="b"/>
              <a:pathLst>
                <a:path w="2694940" h="135890">
                  <a:moveTo>
                    <a:pt x="2673625" y="0"/>
                  </a:moveTo>
                  <a:lnTo>
                    <a:pt x="65139" y="0"/>
                  </a:lnTo>
                  <a:lnTo>
                    <a:pt x="52019" y="2378"/>
                  </a:lnTo>
                  <a:lnTo>
                    <a:pt x="24669" y="29601"/>
                  </a:lnTo>
                  <a:lnTo>
                    <a:pt x="1842" y="111954"/>
                  </a:lnTo>
                  <a:lnTo>
                    <a:pt x="0" y="118680"/>
                  </a:lnTo>
                  <a:lnTo>
                    <a:pt x="1047" y="124572"/>
                  </a:lnTo>
                  <a:lnTo>
                    <a:pt x="4502" y="128969"/>
                  </a:lnTo>
                  <a:lnTo>
                    <a:pt x="7978" y="133273"/>
                  </a:lnTo>
                  <a:lnTo>
                    <a:pt x="13900" y="135692"/>
                  </a:lnTo>
                  <a:lnTo>
                    <a:pt x="2629391" y="135692"/>
                  </a:lnTo>
                  <a:lnTo>
                    <a:pt x="2642385" y="133328"/>
                  </a:lnTo>
                  <a:lnTo>
                    <a:pt x="2652499" y="127933"/>
                  </a:lnTo>
                  <a:lnTo>
                    <a:pt x="2531870" y="127933"/>
                  </a:lnTo>
                  <a:lnTo>
                    <a:pt x="2522602" y="127255"/>
                  </a:lnTo>
                  <a:lnTo>
                    <a:pt x="2517348" y="126153"/>
                  </a:lnTo>
                  <a:lnTo>
                    <a:pt x="2245931" y="126153"/>
                  </a:lnTo>
                  <a:lnTo>
                    <a:pt x="2245931" y="13172"/>
                  </a:lnTo>
                  <a:lnTo>
                    <a:pt x="2517907" y="13172"/>
                  </a:lnTo>
                  <a:lnTo>
                    <a:pt x="2523896" y="11980"/>
                  </a:lnTo>
                  <a:lnTo>
                    <a:pt x="2533189" y="11423"/>
                  </a:lnTo>
                  <a:lnTo>
                    <a:pt x="2693415" y="11423"/>
                  </a:lnTo>
                  <a:lnTo>
                    <a:pt x="2693363" y="11130"/>
                  </a:lnTo>
                  <a:lnTo>
                    <a:pt x="2689939" y="6701"/>
                  </a:lnTo>
                  <a:lnTo>
                    <a:pt x="2686483" y="2460"/>
                  </a:lnTo>
                  <a:lnTo>
                    <a:pt x="2680714" y="52"/>
                  </a:lnTo>
                  <a:lnTo>
                    <a:pt x="2673625" y="0"/>
                  </a:lnTo>
                  <a:close/>
                </a:path>
                <a:path w="2694940" h="135890">
                  <a:moveTo>
                    <a:pt x="2535524" y="32208"/>
                  </a:moveTo>
                  <a:lnTo>
                    <a:pt x="2530383" y="32208"/>
                  </a:lnTo>
                  <a:lnTo>
                    <a:pt x="2526310" y="33025"/>
                  </a:lnTo>
                  <a:lnTo>
                    <a:pt x="2523357" y="34815"/>
                  </a:lnTo>
                  <a:lnTo>
                    <a:pt x="2520363" y="36532"/>
                  </a:lnTo>
                  <a:lnTo>
                    <a:pt x="2518939" y="38763"/>
                  </a:lnTo>
                  <a:lnTo>
                    <a:pt x="2518939" y="45841"/>
                  </a:lnTo>
                  <a:lnTo>
                    <a:pt x="2523818" y="49977"/>
                  </a:lnTo>
                  <a:lnTo>
                    <a:pt x="2543874" y="57817"/>
                  </a:lnTo>
                  <a:lnTo>
                    <a:pt x="2551936" y="61195"/>
                  </a:lnTo>
                  <a:lnTo>
                    <a:pt x="2576748" y="93180"/>
                  </a:lnTo>
                  <a:lnTo>
                    <a:pt x="2576070" y="100144"/>
                  </a:lnTo>
                  <a:lnTo>
                    <a:pt x="2542711" y="127301"/>
                  </a:lnTo>
                  <a:lnTo>
                    <a:pt x="2531870" y="127933"/>
                  </a:lnTo>
                  <a:lnTo>
                    <a:pt x="2652499" y="127933"/>
                  </a:lnTo>
                  <a:lnTo>
                    <a:pt x="2654428" y="126904"/>
                  </a:lnTo>
                  <a:lnTo>
                    <a:pt x="2664046" y="117476"/>
                  </a:lnTo>
                  <a:lnTo>
                    <a:pt x="2669824" y="106091"/>
                  </a:lnTo>
                  <a:lnTo>
                    <a:pt x="2687376" y="42626"/>
                  </a:lnTo>
                  <a:lnTo>
                    <a:pt x="2571544" y="42626"/>
                  </a:lnTo>
                  <a:lnTo>
                    <a:pt x="2560894" y="38061"/>
                  </a:lnTo>
                  <a:lnTo>
                    <a:pt x="2551339" y="34806"/>
                  </a:lnTo>
                  <a:lnTo>
                    <a:pt x="2542883" y="32857"/>
                  </a:lnTo>
                  <a:lnTo>
                    <a:pt x="2535524" y="32208"/>
                  </a:lnTo>
                  <a:close/>
                </a:path>
                <a:path w="2694940" h="135890">
                  <a:moveTo>
                    <a:pt x="2369969" y="13172"/>
                  </a:moveTo>
                  <a:lnTo>
                    <a:pt x="2328724" y="13172"/>
                  </a:lnTo>
                  <a:lnTo>
                    <a:pt x="2328724" y="33988"/>
                  </a:lnTo>
                  <a:lnTo>
                    <a:pt x="2274182" y="33988"/>
                  </a:lnTo>
                  <a:lnTo>
                    <a:pt x="2274182" y="57705"/>
                  </a:lnTo>
                  <a:lnTo>
                    <a:pt x="2326054" y="57705"/>
                  </a:lnTo>
                  <a:lnTo>
                    <a:pt x="2326054" y="78489"/>
                  </a:lnTo>
                  <a:lnTo>
                    <a:pt x="2274182" y="78489"/>
                  </a:lnTo>
                  <a:lnTo>
                    <a:pt x="2274182" y="105399"/>
                  </a:lnTo>
                  <a:lnTo>
                    <a:pt x="2330044" y="105399"/>
                  </a:lnTo>
                  <a:lnTo>
                    <a:pt x="2330044" y="126153"/>
                  </a:lnTo>
                  <a:lnTo>
                    <a:pt x="2369969" y="126153"/>
                  </a:lnTo>
                  <a:lnTo>
                    <a:pt x="2369969" y="13172"/>
                  </a:lnTo>
                  <a:close/>
                </a:path>
                <a:path w="2694940" h="135890">
                  <a:moveTo>
                    <a:pt x="2517907" y="13172"/>
                  </a:moveTo>
                  <a:lnTo>
                    <a:pt x="2419455" y="13172"/>
                  </a:lnTo>
                  <a:lnTo>
                    <a:pt x="2428142" y="13798"/>
                  </a:lnTo>
                  <a:lnTo>
                    <a:pt x="2435758" y="15677"/>
                  </a:lnTo>
                  <a:lnTo>
                    <a:pt x="2457893" y="46815"/>
                  </a:lnTo>
                  <a:lnTo>
                    <a:pt x="2457282" y="53516"/>
                  </a:lnTo>
                  <a:lnTo>
                    <a:pt x="2428964" y="80266"/>
                  </a:lnTo>
                  <a:lnTo>
                    <a:pt x="2420596" y="80898"/>
                  </a:lnTo>
                  <a:lnTo>
                    <a:pt x="2398167" y="80898"/>
                  </a:lnTo>
                  <a:lnTo>
                    <a:pt x="2398167" y="126153"/>
                  </a:lnTo>
                  <a:lnTo>
                    <a:pt x="2517348" y="126153"/>
                  </a:lnTo>
                  <a:lnTo>
                    <a:pt x="2512924" y="125225"/>
                  </a:lnTo>
                  <a:lnTo>
                    <a:pt x="2502840" y="121850"/>
                  </a:lnTo>
                  <a:lnTo>
                    <a:pt x="2492353" y="117137"/>
                  </a:lnTo>
                  <a:lnTo>
                    <a:pt x="2492353" y="92866"/>
                  </a:lnTo>
                  <a:lnTo>
                    <a:pt x="2547629" y="92866"/>
                  </a:lnTo>
                  <a:lnTo>
                    <a:pt x="2547629" y="92039"/>
                  </a:lnTo>
                  <a:lnTo>
                    <a:pt x="2542320" y="87588"/>
                  </a:lnTo>
                  <a:lnTo>
                    <a:pt x="2514394" y="76500"/>
                  </a:lnTo>
                  <a:lnTo>
                    <a:pt x="2510237" y="74772"/>
                  </a:lnTo>
                  <a:lnTo>
                    <a:pt x="2489714" y="50092"/>
                  </a:lnTo>
                  <a:lnTo>
                    <a:pt x="2489714" y="44030"/>
                  </a:lnTo>
                  <a:lnTo>
                    <a:pt x="2515541" y="13643"/>
                  </a:lnTo>
                  <a:lnTo>
                    <a:pt x="2517907" y="13172"/>
                  </a:lnTo>
                  <a:close/>
                </a:path>
                <a:path w="2694940" h="135890">
                  <a:moveTo>
                    <a:pt x="2547629" y="92866"/>
                  </a:moveTo>
                  <a:lnTo>
                    <a:pt x="2492353" y="92866"/>
                  </a:lnTo>
                  <a:lnTo>
                    <a:pt x="2500520" y="98143"/>
                  </a:lnTo>
                  <a:lnTo>
                    <a:pt x="2507431" y="101797"/>
                  </a:lnTo>
                  <a:lnTo>
                    <a:pt x="2512928" y="104017"/>
                  </a:lnTo>
                  <a:lnTo>
                    <a:pt x="2518436" y="106091"/>
                  </a:lnTo>
                  <a:lnTo>
                    <a:pt x="2524174" y="107159"/>
                  </a:lnTo>
                  <a:lnTo>
                    <a:pt x="2541796" y="107159"/>
                  </a:lnTo>
                  <a:lnTo>
                    <a:pt x="2547629" y="103640"/>
                  </a:lnTo>
                  <a:lnTo>
                    <a:pt x="2547629" y="92866"/>
                  </a:lnTo>
                  <a:close/>
                </a:path>
                <a:path w="2694940" h="135890">
                  <a:moveTo>
                    <a:pt x="2693415" y="11423"/>
                  </a:moveTo>
                  <a:lnTo>
                    <a:pt x="2533189" y="11423"/>
                  </a:lnTo>
                  <a:lnTo>
                    <a:pt x="2542603" y="11982"/>
                  </a:lnTo>
                  <a:lnTo>
                    <a:pt x="2552135" y="13660"/>
                  </a:lnTo>
                  <a:lnTo>
                    <a:pt x="2561783" y="16463"/>
                  </a:lnTo>
                  <a:lnTo>
                    <a:pt x="2571544" y="20397"/>
                  </a:lnTo>
                  <a:lnTo>
                    <a:pt x="2571544" y="42626"/>
                  </a:lnTo>
                  <a:lnTo>
                    <a:pt x="2687376" y="42626"/>
                  </a:lnTo>
                  <a:lnTo>
                    <a:pt x="2694420" y="17067"/>
                  </a:lnTo>
                  <a:lnTo>
                    <a:pt x="2693415" y="11423"/>
                  </a:lnTo>
                  <a:close/>
                </a:path>
              </a:pathLst>
            </a:custGeom>
            <a:solidFill>
              <a:srgbClr val="FFFFFF"/>
            </a:solidFill>
          </p:spPr>
          <p:txBody>
            <a:bodyPr wrap="square" lIns="0" tIns="0" rIns="0" bIns="0" rtlCol="0"/>
            <a:lstStyle/>
            <a:p>
              <a:endParaRPr dirty="0"/>
            </a:p>
          </p:txBody>
        </p:sp>
      </p:grpSp>
    </p:spTree>
    <p:extLst>
      <p:ext uri="{BB962C8B-B14F-4D97-AF65-F5344CB8AC3E}">
        <p14:creationId xmlns:p14="http://schemas.microsoft.com/office/powerpoint/2010/main" xmlns="" val="22697118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3964472.jpg"/>
          <p:cNvPicPr>
            <a:picLocks noChangeAspect="1"/>
          </p:cNvPicPr>
          <p:nvPr/>
        </p:nvPicPr>
        <p:blipFill rotWithShape="1">
          <a:blip r:embed="rId3" cstate="print">
            <a:extLst>
              <a:ext uri="{28A0092B-C50C-407E-A947-70E740481C1C}">
                <a14:useLocalDpi xmlns:a14="http://schemas.microsoft.com/office/drawing/2010/main" xmlns="" val="0"/>
              </a:ext>
            </a:extLst>
          </a:blip>
          <a:srcRect r="4031" b="6197"/>
          <a:stretch/>
        </p:blipFill>
        <p:spPr>
          <a:xfrm>
            <a:off x="2813051" y="29979"/>
            <a:ext cx="17291050" cy="11279371"/>
          </a:xfrm>
          <a:prstGeom prst="rect">
            <a:avLst/>
          </a:prstGeom>
        </p:spPr>
      </p:pic>
      <p:sp>
        <p:nvSpPr>
          <p:cNvPr id="90" name="object 3"/>
          <p:cNvSpPr/>
          <p:nvPr/>
        </p:nvSpPr>
        <p:spPr>
          <a:xfrm>
            <a:off x="-21928" y="-5368"/>
            <a:ext cx="20126027" cy="11308556"/>
          </a:xfrm>
          <a:prstGeom prst="rect">
            <a:avLst/>
          </a:prstGeom>
          <a:blipFill>
            <a:blip r:embed="rId4" cstate="print"/>
            <a:stretch>
              <a:fillRect/>
            </a:stretch>
          </a:blipFill>
        </p:spPr>
        <p:txBody>
          <a:bodyPr wrap="square" lIns="0" tIns="0" rIns="0" bIns="0" rtlCol="0"/>
          <a:lstStyle/>
          <a:p>
            <a:endParaRPr/>
          </a:p>
        </p:txBody>
      </p:sp>
      <p:sp>
        <p:nvSpPr>
          <p:cNvPr id="91" name="object 4"/>
          <p:cNvSpPr txBox="1">
            <a:spLocks noGrp="1"/>
          </p:cNvSpPr>
          <p:nvPr>
            <p:ph type="title"/>
          </p:nvPr>
        </p:nvSpPr>
        <p:spPr>
          <a:xfrm>
            <a:off x="9213850" y="7331075"/>
            <a:ext cx="10058400" cy="2951449"/>
          </a:xfrm>
          <a:prstGeom prst="rect">
            <a:avLst/>
          </a:prstGeom>
        </p:spPr>
        <p:txBody>
          <a:bodyPr vert="horz" wrap="square" lIns="0" tIns="12065" rIns="0" bIns="0" rtlCol="0">
            <a:spAutoFit/>
          </a:bodyPr>
          <a:lstStyle/>
          <a:p>
            <a:pPr marL="12700">
              <a:lnSpc>
                <a:spcPct val="100000"/>
              </a:lnSpc>
              <a:spcBef>
                <a:spcPts val="95"/>
              </a:spcBef>
            </a:pPr>
            <a:r>
              <a:rPr lang="es-ES_tradnl" spc="-305" dirty="0">
                <a:effectLst>
                  <a:outerShdw blurRad="38100" dist="38100" dir="2700000" algn="tl">
                    <a:srgbClr val="000000">
                      <a:alpha val="43137"/>
                    </a:srgbClr>
                  </a:outerShdw>
                </a:effectLst>
                <a:latin typeface="Calibri Bold" panose="020F0702030404030204" pitchFamily="34" charset="0"/>
                <a:cs typeface="Calibri Bold" panose="020F0702030404030204" pitchFamily="34" charset="0"/>
              </a:rPr>
              <a:t>Gestión Modelo de Salud</a:t>
            </a:r>
            <a:endParaRPr spc="-405" dirty="0">
              <a:effectLst>
                <a:outerShdw blurRad="38100" dist="38100" dir="2700000" algn="tl">
                  <a:srgbClr val="000000">
                    <a:alpha val="43137"/>
                  </a:srgbClr>
                </a:outerShdw>
              </a:effectLst>
              <a:latin typeface="Calibri Bold" panose="020F0702030404030204" pitchFamily="34" charset="0"/>
              <a:cs typeface="Calibri Bold" panose="020F0702030404030204" pitchFamily="34" charset="0"/>
            </a:endParaRPr>
          </a:p>
        </p:txBody>
      </p:sp>
      <p:sp>
        <p:nvSpPr>
          <p:cNvPr id="92" name="object 5"/>
          <p:cNvSpPr txBox="1"/>
          <p:nvPr/>
        </p:nvSpPr>
        <p:spPr>
          <a:xfrm>
            <a:off x="8165493" y="8272179"/>
            <a:ext cx="587375" cy="1355725"/>
          </a:xfrm>
          <a:prstGeom prst="rect">
            <a:avLst/>
          </a:prstGeom>
        </p:spPr>
        <p:txBody>
          <a:bodyPr vert="horz" wrap="square" lIns="0" tIns="15875" rIns="0" bIns="0" rtlCol="0">
            <a:spAutoFit/>
          </a:bodyPr>
          <a:lstStyle/>
          <a:p>
            <a:pPr marL="12700">
              <a:lnSpc>
                <a:spcPct val="100000"/>
              </a:lnSpc>
              <a:spcBef>
                <a:spcPts val="125"/>
              </a:spcBef>
            </a:pPr>
            <a:r>
              <a:rPr lang="es-ES_tradnl" sz="8700" b="1" spc="10" dirty="0">
                <a:solidFill>
                  <a:srgbClr val="FFFFFF"/>
                </a:solidFill>
                <a:latin typeface="Calibri"/>
                <a:cs typeface="Calibri"/>
              </a:rPr>
              <a:t>4</a:t>
            </a:r>
            <a:endParaRPr sz="8700" dirty="0">
              <a:latin typeface="Calibri"/>
              <a:cs typeface="Calibri"/>
            </a:endParaRPr>
          </a:p>
        </p:txBody>
      </p:sp>
      <p:sp>
        <p:nvSpPr>
          <p:cNvPr id="93" name="object 9"/>
          <p:cNvSpPr/>
          <p:nvPr/>
        </p:nvSpPr>
        <p:spPr>
          <a:xfrm>
            <a:off x="1077670" y="1219966"/>
            <a:ext cx="118855" cy="115839"/>
          </a:xfrm>
          <a:prstGeom prst="rect">
            <a:avLst/>
          </a:prstGeom>
          <a:blipFill>
            <a:blip r:embed="rId5" cstate="print"/>
            <a:stretch>
              <a:fillRect/>
            </a:stretch>
          </a:blipFill>
        </p:spPr>
        <p:txBody>
          <a:bodyPr wrap="square" lIns="0" tIns="0" rIns="0" bIns="0" rtlCol="0"/>
          <a:lstStyle/>
          <a:p>
            <a:endParaRPr/>
          </a:p>
        </p:txBody>
      </p:sp>
      <p:sp>
        <p:nvSpPr>
          <p:cNvPr id="94" name="object 10"/>
          <p:cNvSpPr/>
          <p:nvPr/>
        </p:nvSpPr>
        <p:spPr>
          <a:xfrm>
            <a:off x="916345" y="1245610"/>
            <a:ext cx="433070" cy="166370"/>
          </a:xfrm>
          <a:custGeom>
            <a:avLst/>
            <a:gdLst/>
            <a:ahLst/>
            <a:cxnLst/>
            <a:rect l="l" t="t" r="r" b="b"/>
            <a:pathLst>
              <a:path w="433069" h="166369">
                <a:moveTo>
                  <a:pt x="26952" y="0"/>
                </a:moveTo>
                <a:lnTo>
                  <a:pt x="16410" y="2072"/>
                </a:lnTo>
                <a:lnTo>
                  <a:pt x="7849" y="7740"/>
                </a:lnTo>
                <a:lnTo>
                  <a:pt x="2101" y="16176"/>
                </a:lnTo>
                <a:lnTo>
                  <a:pt x="0" y="26554"/>
                </a:lnTo>
                <a:lnTo>
                  <a:pt x="0" y="32375"/>
                </a:lnTo>
                <a:lnTo>
                  <a:pt x="2157" y="38312"/>
                </a:lnTo>
                <a:lnTo>
                  <a:pt x="6251" y="43035"/>
                </a:lnTo>
                <a:lnTo>
                  <a:pt x="30540" y="79443"/>
                </a:lnTo>
                <a:lnTo>
                  <a:pt x="61441" y="110730"/>
                </a:lnTo>
                <a:lnTo>
                  <a:pt x="97769" y="136094"/>
                </a:lnTo>
                <a:lnTo>
                  <a:pt x="138338" y="154731"/>
                </a:lnTo>
                <a:lnTo>
                  <a:pt x="181963" y="165837"/>
                </a:lnTo>
                <a:lnTo>
                  <a:pt x="193968" y="148209"/>
                </a:lnTo>
                <a:lnTo>
                  <a:pt x="210200" y="134594"/>
                </a:lnTo>
                <a:lnTo>
                  <a:pt x="229491" y="125817"/>
                </a:lnTo>
                <a:lnTo>
                  <a:pt x="250672" y="122708"/>
                </a:lnTo>
                <a:lnTo>
                  <a:pt x="359682" y="122708"/>
                </a:lnTo>
                <a:lnTo>
                  <a:pt x="368505" y="116205"/>
                </a:lnTo>
                <a:lnTo>
                  <a:pt x="218087" y="116205"/>
                </a:lnTo>
                <a:lnTo>
                  <a:pt x="169014" y="109698"/>
                </a:lnTo>
                <a:lnTo>
                  <a:pt x="123735" y="90755"/>
                </a:lnTo>
                <a:lnTo>
                  <a:pt x="84427" y="60241"/>
                </a:lnTo>
                <a:lnTo>
                  <a:pt x="53265" y="19025"/>
                </a:lnTo>
                <a:lnTo>
                  <a:pt x="47765" y="10531"/>
                </a:lnTo>
                <a:lnTo>
                  <a:pt x="41408" y="4604"/>
                </a:lnTo>
                <a:lnTo>
                  <a:pt x="34401" y="1132"/>
                </a:lnTo>
                <a:lnTo>
                  <a:pt x="26952" y="0"/>
                </a:lnTo>
                <a:close/>
              </a:path>
              <a:path w="433069" h="166369">
                <a:moveTo>
                  <a:pt x="359682" y="122708"/>
                </a:moveTo>
                <a:lnTo>
                  <a:pt x="250672" y="122708"/>
                </a:lnTo>
                <a:lnTo>
                  <a:pt x="268068" y="124730"/>
                </a:lnTo>
                <a:lnTo>
                  <a:pt x="284382" y="130490"/>
                </a:lnTo>
                <a:lnTo>
                  <a:pt x="298841" y="139529"/>
                </a:lnTo>
                <a:lnTo>
                  <a:pt x="310671" y="151388"/>
                </a:lnTo>
                <a:lnTo>
                  <a:pt x="345601" y="133085"/>
                </a:lnTo>
                <a:lnTo>
                  <a:pt x="359682" y="122708"/>
                </a:lnTo>
                <a:close/>
              </a:path>
              <a:path w="433069" h="166369">
                <a:moveTo>
                  <a:pt x="406092" y="6795"/>
                </a:moveTo>
                <a:lnTo>
                  <a:pt x="353448" y="59102"/>
                </a:lnTo>
                <a:lnTo>
                  <a:pt x="314364" y="89626"/>
                </a:lnTo>
                <a:lnTo>
                  <a:pt x="268366" y="109261"/>
                </a:lnTo>
                <a:lnTo>
                  <a:pt x="218087" y="116205"/>
                </a:lnTo>
                <a:lnTo>
                  <a:pt x="368505" y="116205"/>
                </a:lnTo>
                <a:lnTo>
                  <a:pt x="377163" y="109825"/>
                </a:lnTo>
                <a:lnTo>
                  <a:pt x="404529" y="81909"/>
                </a:lnTo>
                <a:lnTo>
                  <a:pt x="426866" y="49642"/>
                </a:lnTo>
                <a:lnTo>
                  <a:pt x="430719" y="45014"/>
                </a:lnTo>
                <a:lnTo>
                  <a:pt x="432845" y="39045"/>
                </a:lnTo>
                <a:lnTo>
                  <a:pt x="432845" y="33161"/>
                </a:lnTo>
                <a:lnTo>
                  <a:pt x="430750" y="22927"/>
                </a:lnTo>
                <a:lnTo>
                  <a:pt x="425028" y="14544"/>
                </a:lnTo>
                <a:lnTo>
                  <a:pt x="416527" y="8877"/>
                </a:lnTo>
                <a:lnTo>
                  <a:pt x="406092" y="6795"/>
                </a:lnTo>
                <a:close/>
              </a:path>
            </a:pathLst>
          </a:custGeom>
          <a:solidFill>
            <a:srgbClr val="FFFFFF"/>
          </a:solidFill>
        </p:spPr>
        <p:txBody>
          <a:bodyPr wrap="square" lIns="0" tIns="0" rIns="0" bIns="0" rtlCol="0"/>
          <a:lstStyle/>
          <a:p>
            <a:endParaRPr/>
          </a:p>
        </p:txBody>
      </p:sp>
      <p:sp>
        <p:nvSpPr>
          <p:cNvPr id="95" name="object 11"/>
          <p:cNvSpPr/>
          <p:nvPr/>
        </p:nvSpPr>
        <p:spPr>
          <a:xfrm>
            <a:off x="1114792" y="1038800"/>
            <a:ext cx="118760" cy="115912"/>
          </a:xfrm>
          <a:prstGeom prst="rect">
            <a:avLst/>
          </a:prstGeom>
          <a:blipFill>
            <a:blip r:embed="rId6" cstate="print"/>
            <a:stretch>
              <a:fillRect/>
            </a:stretch>
          </a:blipFill>
        </p:spPr>
        <p:txBody>
          <a:bodyPr wrap="square" lIns="0" tIns="0" rIns="0" bIns="0" rtlCol="0"/>
          <a:lstStyle/>
          <a:p>
            <a:endParaRPr/>
          </a:p>
        </p:txBody>
      </p:sp>
      <p:sp>
        <p:nvSpPr>
          <p:cNvPr id="96" name="object 12"/>
          <p:cNvSpPr/>
          <p:nvPr/>
        </p:nvSpPr>
        <p:spPr>
          <a:xfrm>
            <a:off x="980976" y="943625"/>
            <a:ext cx="408940" cy="316230"/>
          </a:xfrm>
          <a:custGeom>
            <a:avLst/>
            <a:gdLst/>
            <a:ahLst/>
            <a:cxnLst/>
            <a:rect l="l" t="t" r="r" b="b"/>
            <a:pathLst>
              <a:path w="408940" h="316230">
                <a:moveTo>
                  <a:pt x="387957" y="262550"/>
                </a:moveTo>
                <a:lnTo>
                  <a:pt x="155628" y="262550"/>
                </a:lnTo>
                <a:lnTo>
                  <a:pt x="180106" y="266564"/>
                </a:lnTo>
                <a:lnTo>
                  <a:pt x="201387" y="277725"/>
                </a:lnTo>
                <a:lnTo>
                  <a:pt x="217950" y="294718"/>
                </a:lnTo>
                <a:lnTo>
                  <a:pt x="228275" y="316224"/>
                </a:lnTo>
                <a:lnTo>
                  <a:pt x="232034" y="315564"/>
                </a:lnTo>
                <a:lnTo>
                  <a:pt x="239338" y="315564"/>
                </a:lnTo>
                <a:lnTo>
                  <a:pt x="282555" y="311466"/>
                </a:lnTo>
                <a:lnTo>
                  <a:pt x="325583" y="299239"/>
                </a:lnTo>
                <a:lnTo>
                  <a:pt x="365321" y="279675"/>
                </a:lnTo>
                <a:lnTo>
                  <a:pt x="387957" y="262550"/>
                </a:lnTo>
                <a:close/>
              </a:path>
              <a:path w="408940" h="316230">
                <a:moveTo>
                  <a:pt x="239338" y="315564"/>
                </a:moveTo>
                <a:lnTo>
                  <a:pt x="232034" y="315564"/>
                </a:lnTo>
                <a:lnTo>
                  <a:pt x="235071" y="315690"/>
                </a:lnTo>
                <a:lnTo>
                  <a:pt x="238013" y="315690"/>
                </a:lnTo>
                <a:lnTo>
                  <a:pt x="239338" y="315564"/>
                </a:lnTo>
                <a:close/>
              </a:path>
              <a:path w="408940" h="316230">
                <a:moveTo>
                  <a:pt x="33407" y="0"/>
                </a:moveTo>
                <a:lnTo>
                  <a:pt x="6580" y="32811"/>
                </a:lnTo>
                <a:lnTo>
                  <a:pt x="0" y="83488"/>
                </a:lnTo>
                <a:lnTo>
                  <a:pt x="3967" y="130249"/>
                </a:lnTo>
                <a:lnTo>
                  <a:pt x="17554" y="173893"/>
                </a:lnTo>
                <a:lnTo>
                  <a:pt x="39849" y="213638"/>
                </a:lnTo>
                <a:lnTo>
                  <a:pt x="69884" y="248527"/>
                </a:lnTo>
                <a:lnTo>
                  <a:pt x="106708" y="277649"/>
                </a:lnTo>
                <a:lnTo>
                  <a:pt x="118319" y="271310"/>
                </a:lnTo>
                <a:lnTo>
                  <a:pt x="130485" y="266562"/>
                </a:lnTo>
                <a:lnTo>
                  <a:pt x="142993" y="263583"/>
                </a:lnTo>
                <a:lnTo>
                  <a:pt x="155628" y="262550"/>
                </a:lnTo>
                <a:lnTo>
                  <a:pt x="387957" y="262550"/>
                </a:lnTo>
                <a:lnTo>
                  <a:pt x="391555" y="259828"/>
                </a:lnTo>
                <a:lnTo>
                  <a:pt x="237814" y="259828"/>
                </a:lnTo>
                <a:lnTo>
                  <a:pt x="189848" y="253505"/>
                </a:lnTo>
                <a:lnTo>
                  <a:pt x="146715" y="235678"/>
                </a:lnTo>
                <a:lnTo>
                  <a:pt x="110149" y="208053"/>
                </a:lnTo>
                <a:lnTo>
                  <a:pt x="81884" y="172341"/>
                </a:lnTo>
                <a:lnTo>
                  <a:pt x="63648" y="130206"/>
                </a:lnTo>
                <a:lnTo>
                  <a:pt x="57191" y="83488"/>
                </a:lnTo>
                <a:lnTo>
                  <a:pt x="57596" y="72456"/>
                </a:lnTo>
                <a:lnTo>
                  <a:pt x="58850" y="61029"/>
                </a:lnTo>
                <a:lnTo>
                  <a:pt x="61013" y="49407"/>
                </a:lnTo>
                <a:lnTo>
                  <a:pt x="64144" y="37793"/>
                </a:lnTo>
                <a:lnTo>
                  <a:pt x="65510" y="31135"/>
                </a:lnTo>
                <a:lnTo>
                  <a:pt x="44463" y="628"/>
                </a:lnTo>
                <a:lnTo>
                  <a:pt x="33407" y="0"/>
                </a:lnTo>
                <a:close/>
              </a:path>
              <a:path w="408940" h="316230">
                <a:moveTo>
                  <a:pt x="379632" y="204845"/>
                </a:moveTo>
                <a:lnTo>
                  <a:pt x="373653" y="204845"/>
                </a:lnTo>
                <a:lnTo>
                  <a:pt x="367716" y="206562"/>
                </a:lnTo>
                <a:lnTo>
                  <a:pt x="361685" y="211473"/>
                </a:lnTo>
                <a:lnTo>
                  <a:pt x="334226" y="232104"/>
                </a:lnTo>
                <a:lnTo>
                  <a:pt x="303778" y="247273"/>
                </a:lnTo>
                <a:lnTo>
                  <a:pt x="271317" y="256631"/>
                </a:lnTo>
                <a:lnTo>
                  <a:pt x="237814" y="259828"/>
                </a:lnTo>
                <a:lnTo>
                  <a:pt x="391555" y="259828"/>
                </a:lnTo>
                <a:lnTo>
                  <a:pt x="399998" y="253441"/>
                </a:lnTo>
                <a:lnTo>
                  <a:pt x="404961" y="248655"/>
                </a:lnTo>
                <a:lnTo>
                  <a:pt x="408594" y="240896"/>
                </a:lnTo>
                <a:lnTo>
                  <a:pt x="408594" y="233022"/>
                </a:lnTo>
                <a:lnTo>
                  <a:pt x="406317" y="222007"/>
                </a:lnTo>
                <a:lnTo>
                  <a:pt x="400109" y="213056"/>
                </a:lnTo>
                <a:lnTo>
                  <a:pt x="390903" y="207044"/>
                </a:lnTo>
                <a:lnTo>
                  <a:pt x="379632" y="204845"/>
                </a:lnTo>
                <a:close/>
              </a:path>
            </a:pathLst>
          </a:custGeom>
          <a:solidFill>
            <a:srgbClr val="FFFFFF"/>
          </a:solidFill>
        </p:spPr>
        <p:txBody>
          <a:bodyPr wrap="square" lIns="0" tIns="0" rIns="0" bIns="0" rtlCol="0"/>
          <a:lstStyle/>
          <a:p>
            <a:endParaRPr/>
          </a:p>
        </p:txBody>
      </p:sp>
      <p:sp>
        <p:nvSpPr>
          <p:cNvPr id="97" name="object 13"/>
          <p:cNvSpPr/>
          <p:nvPr/>
        </p:nvSpPr>
        <p:spPr>
          <a:xfrm>
            <a:off x="1107593" y="1382182"/>
            <a:ext cx="118666" cy="116038"/>
          </a:xfrm>
          <a:prstGeom prst="rect">
            <a:avLst/>
          </a:prstGeom>
          <a:blipFill>
            <a:blip r:embed="rId7" cstate="print"/>
            <a:stretch>
              <a:fillRect/>
            </a:stretch>
          </a:blipFill>
        </p:spPr>
        <p:txBody>
          <a:bodyPr wrap="square" lIns="0" tIns="0" rIns="0" bIns="0" rtlCol="0"/>
          <a:lstStyle/>
          <a:p>
            <a:endParaRPr/>
          </a:p>
        </p:txBody>
      </p:sp>
      <p:sp>
        <p:nvSpPr>
          <p:cNvPr id="98" name="object 14"/>
          <p:cNvSpPr/>
          <p:nvPr/>
        </p:nvSpPr>
        <p:spPr>
          <a:xfrm>
            <a:off x="1006512" y="1358087"/>
            <a:ext cx="347980" cy="236220"/>
          </a:xfrm>
          <a:custGeom>
            <a:avLst/>
            <a:gdLst/>
            <a:ahLst/>
            <a:cxnLst/>
            <a:rect l="l" t="t" r="r" b="b"/>
            <a:pathLst>
              <a:path w="347980" h="236219">
                <a:moveTo>
                  <a:pt x="29004" y="163523"/>
                </a:moveTo>
                <a:lnTo>
                  <a:pt x="27056" y="163523"/>
                </a:lnTo>
                <a:lnTo>
                  <a:pt x="16547" y="165571"/>
                </a:lnTo>
                <a:lnTo>
                  <a:pt x="7944" y="171180"/>
                </a:lnTo>
                <a:lnTo>
                  <a:pt x="2133" y="179550"/>
                </a:lnTo>
                <a:lnTo>
                  <a:pt x="0" y="189879"/>
                </a:lnTo>
                <a:lnTo>
                  <a:pt x="1299" y="197780"/>
                </a:lnTo>
                <a:lnTo>
                  <a:pt x="42978" y="224692"/>
                </a:lnTo>
                <a:lnTo>
                  <a:pt x="90794" y="234791"/>
                </a:lnTo>
                <a:lnTo>
                  <a:pt x="114980" y="236076"/>
                </a:lnTo>
                <a:lnTo>
                  <a:pt x="164836" y="230762"/>
                </a:lnTo>
                <a:lnTo>
                  <a:pt x="211206" y="215559"/>
                </a:lnTo>
                <a:lnTo>
                  <a:pt x="252865" y="191579"/>
                </a:lnTo>
                <a:lnTo>
                  <a:pt x="264595" y="181188"/>
                </a:lnTo>
                <a:lnTo>
                  <a:pt x="114980" y="181188"/>
                </a:lnTo>
                <a:lnTo>
                  <a:pt x="95879" y="180080"/>
                </a:lnTo>
                <a:lnTo>
                  <a:pt x="76382" y="176846"/>
                </a:lnTo>
                <a:lnTo>
                  <a:pt x="56676" y="171624"/>
                </a:lnTo>
                <a:lnTo>
                  <a:pt x="36951" y="164549"/>
                </a:lnTo>
                <a:lnTo>
                  <a:pt x="31067" y="163576"/>
                </a:lnTo>
                <a:lnTo>
                  <a:pt x="29004" y="163523"/>
                </a:lnTo>
                <a:close/>
              </a:path>
              <a:path w="347980" h="236219">
                <a:moveTo>
                  <a:pt x="320848" y="0"/>
                </a:moveTo>
                <a:lnTo>
                  <a:pt x="283943" y="65875"/>
                </a:lnTo>
                <a:lnTo>
                  <a:pt x="264110" y="103775"/>
                </a:lnTo>
                <a:lnTo>
                  <a:pt x="235763" y="135611"/>
                </a:lnTo>
                <a:lnTo>
                  <a:pt x="200437" y="160028"/>
                </a:lnTo>
                <a:lnTo>
                  <a:pt x="159665" y="175672"/>
                </a:lnTo>
                <a:lnTo>
                  <a:pt x="114980" y="181188"/>
                </a:lnTo>
                <a:lnTo>
                  <a:pt x="264595" y="181188"/>
                </a:lnTo>
                <a:lnTo>
                  <a:pt x="288587" y="159933"/>
                </a:lnTo>
                <a:lnTo>
                  <a:pt x="317147" y="121733"/>
                </a:lnTo>
                <a:lnTo>
                  <a:pt x="337318" y="78089"/>
                </a:lnTo>
                <a:lnTo>
                  <a:pt x="347874" y="30114"/>
                </a:lnTo>
                <a:lnTo>
                  <a:pt x="347612" y="28219"/>
                </a:lnTo>
                <a:lnTo>
                  <a:pt x="347612" y="26177"/>
                </a:lnTo>
                <a:lnTo>
                  <a:pt x="345500" y="15898"/>
                </a:lnTo>
                <a:lnTo>
                  <a:pt x="339751" y="7587"/>
                </a:lnTo>
                <a:lnTo>
                  <a:pt x="331241" y="2027"/>
                </a:lnTo>
                <a:lnTo>
                  <a:pt x="320848" y="0"/>
                </a:lnTo>
                <a:close/>
              </a:path>
            </a:pathLst>
          </a:custGeom>
          <a:solidFill>
            <a:srgbClr val="FFFFFF"/>
          </a:solidFill>
        </p:spPr>
        <p:txBody>
          <a:bodyPr wrap="square" lIns="0" tIns="0" rIns="0" bIns="0" rtlCol="0"/>
          <a:lstStyle/>
          <a:p>
            <a:endParaRPr/>
          </a:p>
        </p:txBody>
      </p:sp>
      <p:sp>
        <p:nvSpPr>
          <p:cNvPr id="99" name="object 15"/>
          <p:cNvSpPr/>
          <p:nvPr/>
        </p:nvSpPr>
        <p:spPr>
          <a:xfrm>
            <a:off x="1789375" y="1059156"/>
            <a:ext cx="325120" cy="342900"/>
          </a:xfrm>
          <a:custGeom>
            <a:avLst/>
            <a:gdLst/>
            <a:ahLst/>
            <a:cxnLst/>
            <a:rect l="l" t="t" r="r" b="b"/>
            <a:pathLst>
              <a:path w="325119" h="342900">
                <a:moveTo>
                  <a:pt x="281579" y="56427"/>
                </a:moveTo>
                <a:lnTo>
                  <a:pt x="155482" y="56427"/>
                </a:lnTo>
                <a:lnTo>
                  <a:pt x="184849" y="59207"/>
                </a:lnTo>
                <a:lnTo>
                  <a:pt x="205823" y="67550"/>
                </a:lnTo>
                <a:lnTo>
                  <a:pt x="218406" y="81456"/>
                </a:lnTo>
                <a:lnTo>
                  <a:pt x="222600" y="100928"/>
                </a:lnTo>
                <a:lnTo>
                  <a:pt x="220785" y="113227"/>
                </a:lnTo>
                <a:lnTo>
                  <a:pt x="188013" y="137296"/>
                </a:lnTo>
                <a:lnTo>
                  <a:pt x="150418" y="142584"/>
                </a:lnTo>
                <a:lnTo>
                  <a:pt x="140290" y="144029"/>
                </a:lnTo>
                <a:lnTo>
                  <a:pt x="131962" y="145399"/>
                </a:lnTo>
                <a:lnTo>
                  <a:pt x="125420" y="146728"/>
                </a:lnTo>
                <a:lnTo>
                  <a:pt x="97973" y="150694"/>
                </a:lnTo>
                <a:lnTo>
                  <a:pt x="55339" y="161992"/>
                </a:lnTo>
                <a:lnTo>
                  <a:pt x="22612" y="183330"/>
                </a:lnTo>
                <a:lnTo>
                  <a:pt x="2518" y="222496"/>
                </a:lnTo>
                <a:lnTo>
                  <a:pt x="0" y="247625"/>
                </a:lnTo>
                <a:lnTo>
                  <a:pt x="2125" y="269240"/>
                </a:lnTo>
                <a:lnTo>
                  <a:pt x="19074" y="304953"/>
                </a:lnTo>
                <a:lnTo>
                  <a:pt x="50263" y="329484"/>
                </a:lnTo>
                <a:lnTo>
                  <a:pt x="89112" y="341383"/>
                </a:lnTo>
                <a:lnTo>
                  <a:pt x="111556" y="342869"/>
                </a:lnTo>
                <a:lnTo>
                  <a:pt x="145633" y="340403"/>
                </a:lnTo>
                <a:lnTo>
                  <a:pt x="175696" y="333002"/>
                </a:lnTo>
                <a:lnTo>
                  <a:pt x="201745" y="320658"/>
                </a:lnTo>
                <a:lnTo>
                  <a:pt x="223783" y="303362"/>
                </a:lnTo>
                <a:lnTo>
                  <a:pt x="324723" y="303362"/>
                </a:lnTo>
                <a:lnTo>
                  <a:pt x="324723" y="286472"/>
                </a:lnTo>
                <a:lnTo>
                  <a:pt x="137932" y="286472"/>
                </a:lnTo>
                <a:lnTo>
                  <a:pt x="126095" y="285921"/>
                </a:lnTo>
                <a:lnTo>
                  <a:pt x="84875" y="271396"/>
                </a:lnTo>
                <a:lnTo>
                  <a:pt x="71463" y="244463"/>
                </a:lnTo>
                <a:lnTo>
                  <a:pt x="75158" y="224412"/>
                </a:lnTo>
                <a:lnTo>
                  <a:pt x="86204" y="208761"/>
                </a:lnTo>
                <a:lnTo>
                  <a:pt x="104611" y="197481"/>
                </a:lnTo>
                <a:lnTo>
                  <a:pt x="130362" y="190580"/>
                </a:lnTo>
                <a:lnTo>
                  <a:pt x="159383" y="187095"/>
                </a:lnTo>
                <a:lnTo>
                  <a:pt x="183689" y="182897"/>
                </a:lnTo>
                <a:lnTo>
                  <a:pt x="203289" y="177996"/>
                </a:lnTo>
                <a:lnTo>
                  <a:pt x="218192" y="172403"/>
                </a:lnTo>
                <a:lnTo>
                  <a:pt x="290284" y="172403"/>
                </a:lnTo>
                <a:lnTo>
                  <a:pt x="290284" y="106091"/>
                </a:lnTo>
                <a:lnTo>
                  <a:pt x="289844" y="106091"/>
                </a:lnTo>
                <a:lnTo>
                  <a:pt x="289907" y="105651"/>
                </a:lnTo>
                <a:lnTo>
                  <a:pt x="290158" y="105148"/>
                </a:lnTo>
                <a:lnTo>
                  <a:pt x="290284" y="94646"/>
                </a:lnTo>
                <a:lnTo>
                  <a:pt x="287692" y="71979"/>
                </a:lnTo>
                <a:lnTo>
                  <a:pt x="281579" y="56427"/>
                </a:lnTo>
                <a:close/>
              </a:path>
              <a:path w="325119" h="342900">
                <a:moveTo>
                  <a:pt x="324723" y="303362"/>
                </a:moveTo>
                <a:lnTo>
                  <a:pt x="223783" y="303362"/>
                </a:lnTo>
                <a:lnTo>
                  <a:pt x="230124" y="320658"/>
                </a:lnTo>
                <a:lnTo>
                  <a:pt x="241537" y="333002"/>
                </a:lnTo>
                <a:lnTo>
                  <a:pt x="258030" y="340403"/>
                </a:lnTo>
                <a:lnTo>
                  <a:pt x="279614" y="342869"/>
                </a:lnTo>
                <a:lnTo>
                  <a:pt x="290647" y="342358"/>
                </a:lnTo>
                <a:lnTo>
                  <a:pt x="301838" y="340827"/>
                </a:lnTo>
                <a:lnTo>
                  <a:pt x="313195" y="338275"/>
                </a:lnTo>
                <a:lnTo>
                  <a:pt x="324723" y="334701"/>
                </a:lnTo>
                <a:lnTo>
                  <a:pt x="324723" y="303362"/>
                </a:lnTo>
                <a:close/>
              </a:path>
              <a:path w="325119" h="342900">
                <a:moveTo>
                  <a:pt x="290284" y="172403"/>
                </a:moveTo>
                <a:lnTo>
                  <a:pt x="218192" y="172403"/>
                </a:lnTo>
                <a:lnTo>
                  <a:pt x="218191" y="224422"/>
                </a:lnTo>
                <a:lnTo>
                  <a:pt x="216427" y="238966"/>
                </a:lnTo>
                <a:lnTo>
                  <a:pt x="189983" y="272672"/>
                </a:lnTo>
                <a:lnTo>
                  <a:pt x="152007" y="285609"/>
                </a:lnTo>
                <a:lnTo>
                  <a:pt x="137932" y="286472"/>
                </a:lnTo>
                <a:lnTo>
                  <a:pt x="300503" y="286472"/>
                </a:lnTo>
                <a:lnTo>
                  <a:pt x="295875" y="284556"/>
                </a:lnTo>
                <a:lnTo>
                  <a:pt x="293320" y="280839"/>
                </a:lnTo>
                <a:lnTo>
                  <a:pt x="291279" y="277049"/>
                </a:lnTo>
                <a:lnTo>
                  <a:pt x="290378" y="271396"/>
                </a:lnTo>
                <a:lnTo>
                  <a:pt x="290284" y="172403"/>
                </a:lnTo>
                <a:close/>
              </a:path>
              <a:path w="325119" h="342900">
                <a:moveTo>
                  <a:pt x="324723" y="285195"/>
                </a:moveTo>
                <a:lnTo>
                  <a:pt x="319676" y="286064"/>
                </a:lnTo>
                <a:lnTo>
                  <a:pt x="316335" y="286472"/>
                </a:lnTo>
                <a:lnTo>
                  <a:pt x="324723" y="286472"/>
                </a:lnTo>
                <a:lnTo>
                  <a:pt x="324723" y="285195"/>
                </a:lnTo>
                <a:close/>
              </a:path>
              <a:path w="325119" h="342900">
                <a:moveTo>
                  <a:pt x="159859" y="0"/>
                </a:moveTo>
                <a:lnTo>
                  <a:pt x="104060" y="5650"/>
                </a:lnTo>
                <a:lnTo>
                  <a:pt x="60804" y="22585"/>
                </a:lnTo>
                <a:lnTo>
                  <a:pt x="26048" y="57824"/>
                </a:lnTo>
                <a:lnTo>
                  <a:pt x="11978" y="108446"/>
                </a:lnTo>
                <a:lnTo>
                  <a:pt x="83379" y="108446"/>
                </a:lnTo>
                <a:lnTo>
                  <a:pt x="89773" y="85684"/>
                </a:lnTo>
                <a:lnTo>
                  <a:pt x="103924" y="69428"/>
                </a:lnTo>
                <a:lnTo>
                  <a:pt x="125829" y="59677"/>
                </a:lnTo>
                <a:lnTo>
                  <a:pt x="155482" y="56427"/>
                </a:lnTo>
                <a:lnTo>
                  <a:pt x="281579" y="56427"/>
                </a:lnTo>
                <a:lnTo>
                  <a:pt x="279920" y="52207"/>
                </a:lnTo>
                <a:lnTo>
                  <a:pt x="248872" y="21329"/>
                </a:lnTo>
                <a:lnTo>
                  <a:pt x="209053" y="5328"/>
                </a:lnTo>
                <a:lnTo>
                  <a:pt x="185632" y="1331"/>
                </a:lnTo>
                <a:lnTo>
                  <a:pt x="159859" y="0"/>
                </a:lnTo>
                <a:close/>
              </a:path>
              <a:path w="325119" h="342900">
                <a:moveTo>
                  <a:pt x="290284" y="105755"/>
                </a:moveTo>
                <a:lnTo>
                  <a:pt x="290095" y="105850"/>
                </a:lnTo>
                <a:lnTo>
                  <a:pt x="289991" y="106028"/>
                </a:lnTo>
                <a:lnTo>
                  <a:pt x="289844" y="106091"/>
                </a:lnTo>
                <a:lnTo>
                  <a:pt x="290284" y="106091"/>
                </a:lnTo>
                <a:lnTo>
                  <a:pt x="290284" y="105755"/>
                </a:lnTo>
                <a:close/>
              </a:path>
            </a:pathLst>
          </a:custGeom>
          <a:solidFill>
            <a:srgbClr val="FFFFFF"/>
          </a:solidFill>
        </p:spPr>
        <p:txBody>
          <a:bodyPr wrap="square" lIns="0" tIns="0" rIns="0" bIns="0" rtlCol="0"/>
          <a:lstStyle/>
          <a:p>
            <a:endParaRPr/>
          </a:p>
        </p:txBody>
      </p:sp>
      <p:sp>
        <p:nvSpPr>
          <p:cNvPr id="100" name="object 16"/>
          <p:cNvSpPr/>
          <p:nvPr/>
        </p:nvSpPr>
        <p:spPr>
          <a:xfrm>
            <a:off x="2133311" y="1059760"/>
            <a:ext cx="470534" cy="333375"/>
          </a:xfrm>
          <a:custGeom>
            <a:avLst/>
            <a:gdLst/>
            <a:ahLst/>
            <a:cxnLst/>
            <a:rect l="l" t="t" r="r" b="b"/>
            <a:pathLst>
              <a:path w="470535" h="333375">
                <a:moveTo>
                  <a:pt x="67746" y="8826"/>
                </a:moveTo>
                <a:lnTo>
                  <a:pt x="0" y="8826"/>
                </a:lnTo>
                <a:lnTo>
                  <a:pt x="0" y="332890"/>
                </a:lnTo>
                <a:lnTo>
                  <a:pt x="71495" y="332890"/>
                </a:lnTo>
                <a:lnTo>
                  <a:pt x="71495" y="140435"/>
                </a:lnTo>
                <a:lnTo>
                  <a:pt x="72832" y="122204"/>
                </a:lnTo>
                <a:lnTo>
                  <a:pt x="92792" y="78395"/>
                </a:lnTo>
                <a:lnTo>
                  <a:pt x="128161" y="57808"/>
                </a:lnTo>
                <a:lnTo>
                  <a:pt x="142309" y="56438"/>
                </a:lnTo>
                <a:lnTo>
                  <a:pt x="460386" y="56438"/>
                </a:lnTo>
                <a:lnTo>
                  <a:pt x="458895" y="53935"/>
                </a:lnTo>
                <a:lnTo>
                  <a:pt x="67746" y="53935"/>
                </a:lnTo>
                <a:lnTo>
                  <a:pt x="67746" y="8826"/>
                </a:lnTo>
                <a:close/>
              </a:path>
              <a:path w="470535" h="333375">
                <a:moveTo>
                  <a:pt x="339759" y="56438"/>
                </a:moveTo>
                <a:lnTo>
                  <a:pt x="142309" y="56438"/>
                </a:lnTo>
                <a:lnTo>
                  <a:pt x="156849" y="57493"/>
                </a:lnTo>
                <a:lnTo>
                  <a:pt x="169093" y="60660"/>
                </a:lnTo>
                <a:lnTo>
                  <a:pt x="196199" y="94371"/>
                </a:lnTo>
                <a:lnTo>
                  <a:pt x="199334" y="332890"/>
                </a:lnTo>
                <a:lnTo>
                  <a:pt x="270798" y="332890"/>
                </a:lnTo>
                <a:lnTo>
                  <a:pt x="270798" y="142979"/>
                </a:lnTo>
                <a:lnTo>
                  <a:pt x="275104" y="105113"/>
                </a:lnTo>
                <a:lnTo>
                  <a:pt x="288029" y="78069"/>
                </a:lnTo>
                <a:lnTo>
                  <a:pt x="309578" y="61845"/>
                </a:lnTo>
                <a:lnTo>
                  <a:pt x="339759" y="56438"/>
                </a:lnTo>
                <a:close/>
              </a:path>
              <a:path w="470535" h="333375">
                <a:moveTo>
                  <a:pt x="460386" y="56438"/>
                </a:moveTo>
                <a:lnTo>
                  <a:pt x="339759" y="56438"/>
                </a:lnTo>
                <a:lnTo>
                  <a:pt x="357235" y="57925"/>
                </a:lnTo>
                <a:lnTo>
                  <a:pt x="371420" y="62388"/>
                </a:lnTo>
                <a:lnTo>
                  <a:pt x="396464" y="104558"/>
                </a:lnTo>
                <a:lnTo>
                  <a:pt x="398626" y="332890"/>
                </a:lnTo>
                <a:lnTo>
                  <a:pt x="470100" y="332890"/>
                </a:lnTo>
                <a:lnTo>
                  <a:pt x="469997" y="108399"/>
                </a:lnTo>
                <a:lnTo>
                  <a:pt x="463329" y="61375"/>
                </a:lnTo>
                <a:lnTo>
                  <a:pt x="460386" y="56438"/>
                </a:lnTo>
                <a:close/>
              </a:path>
              <a:path w="470535" h="333375">
                <a:moveTo>
                  <a:pt x="169209" y="0"/>
                </a:moveTo>
                <a:lnTo>
                  <a:pt x="139483" y="3368"/>
                </a:lnTo>
                <a:lnTo>
                  <a:pt x="112976" y="13476"/>
                </a:lnTo>
                <a:lnTo>
                  <a:pt x="89668" y="30329"/>
                </a:lnTo>
                <a:lnTo>
                  <a:pt x="69537" y="53935"/>
                </a:lnTo>
                <a:lnTo>
                  <a:pt x="260138" y="53935"/>
                </a:lnTo>
                <a:lnTo>
                  <a:pt x="246464" y="30329"/>
                </a:lnTo>
                <a:lnTo>
                  <a:pt x="226752" y="13476"/>
                </a:lnTo>
                <a:lnTo>
                  <a:pt x="201001" y="3368"/>
                </a:lnTo>
                <a:lnTo>
                  <a:pt x="169209" y="0"/>
                </a:lnTo>
                <a:close/>
              </a:path>
              <a:path w="470535" h="333375">
                <a:moveTo>
                  <a:pt x="361653" y="0"/>
                </a:moveTo>
                <a:lnTo>
                  <a:pt x="332054" y="3368"/>
                </a:lnTo>
                <a:lnTo>
                  <a:pt x="305265" y="13476"/>
                </a:lnTo>
                <a:lnTo>
                  <a:pt x="281292" y="30329"/>
                </a:lnTo>
                <a:lnTo>
                  <a:pt x="260138" y="53935"/>
                </a:lnTo>
                <a:lnTo>
                  <a:pt x="458895" y="53935"/>
                </a:lnTo>
                <a:lnTo>
                  <a:pt x="443006" y="27274"/>
                </a:lnTo>
                <a:lnTo>
                  <a:pt x="409118" y="6817"/>
                </a:lnTo>
                <a:lnTo>
                  <a:pt x="361653" y="0"/>
                </a:lnTo>
                <a:close/>
              </a:path>
            </a:pathLst>
          </a:custGeom>
          <a:solidFill>
            <a:srgbClr val="FFFFFF"/>
          </a:solidFill>
        </p:spPr>
        <p:txBody>
          <a:bodyPr wrap="square" lIns="0" tIns="0" rIns="0" bIns="0" rtlCol="0"/>
          <a:lstStyle/>
          <a:p>
            <a:endParaRPr/>
          </a:p>
        </p:txBody>
      </p:sp>
      <p:sp>
        <p:nvSpPr>
          <p:cNvPr id="101" name="object 17"/>
          <p:cNvSpPr/>
          <p:nvPr/>
        </p:nvSpPr>
        <p:spPr>
          <a:xfrm>
            <a:off x="2680694" y="1068587"/>
            <a:ext cx="0" cy="324485"/>
          </a:xfrm>
          <a:custGeom>
            <a:avLst/>
            <a:gdLst/>
            <a:ahLst/>
            <a:cxnLst/>
            <a:rect l="l" t="t" r="r" b="b"/>
            <a:pathLst>
              <a:path h="324484">
                <a:moveTo>
                  <a:pt x="0" y="0"/>
                </a:moveTo>
                <a:lnTo>
                  <a:pt x="0" y="324063"/>
                </a:lnTo>
              </a:path>
            </a:pathLst>
          </a:custGeom>
          <a:ln w="71400">
            <a:solidFill>
              <a:srgbClr val="FFFFFF"/>
            </a:solidFill>
          </a:ln>
        </p:spPr>
        <p:txBody>
          <a:bodyPr wrap="square" lIns="0" tIns="0" rIns="0" bIns="0" rtlCol="0"/>
          <a:lstStyle/>
          <a:p>
            <a:endParaRPr/>
          </a:p>
        </p:txBody>
      </p:sp>
      <p:sp>
        <p:nvSpPr>
          <p:cNvPr id="102" name="object 18"/>
          <p:cNvSpPr/>
          <p:nvPr/>
        </p:nvSpPr>
        <p:spPr>
          <a:xfrm>
            <a:off x="2644993" y="945104"/>
            <a:ext cx="71755" cy="67945"/>
          </a:xfrm>
          <a:custGeom>
            <a:avLst/>
            <a:gdLst/>
            <a:ahLst/>
            <a:cxnLst/>
            <a:rect l="l" t="t" r="r" b="b"/>
            <a:pathLst>
              <a:path w="71755" h="67944">
                <a:moveTo>
                  <a:pt x="71400" y="0"/>
                </a:moveTo>
                <a:lnTo>
                  <a:pt x="0" y="0"/>
                </a:lnTo>
                <a:lnTo>
                  <a:pt x="0" y="67683"/>
                </a:lnTo>
                <a:lnTo>
                  <a:pt x="71400" y="67683"/>
                </a:lnTo>
                <a:lnTo>
                  <a:pt x="71400" y="0"/>
                </a:lnTo>
                <a:close/>
              </a:path>
            </a:pathLst>
          </a:custGeom>
          <a:solidFill>
            <a:srgbClr val="FFFFFF"/>
          </a:solidFill>
        </p:spPr>
        <p:txBody>
          <a:bodyPr wrap="square" lIns="0" tIns="0" rIns="0" bIns="0" rtlCol="0"/>
          <a:lstStyle/>
          <a:p>
            <a:endParaRPr/>
          </a:p>
        </p:txBody>
      </p:sp>
      <p:sp>
        <p:nvSpPr>
          <p:cNvPr id="103" name="object 19"/>
          <p:cNvSpPr/>
          <p:nvPr/>
        </p:nvSpPr>
        <p:spPr>
          <a:xfrm>
            <a:off x="2743160" y="1059767"/>
            <a:ext cx="288925" cy="342265"/>
          </a:xfrm>
          <a:custGeom>
            <a:avLst/>
            <a:gdLst/>
            <a:ahLst/>
            <a:cxnLst/>
            <a:rect l="l" t="t" r="r" b="b"/>
            <a:pathLst>
              <a:path w="288925" h="342265">
                <a:moveTo>
                  <a:pt x="71474" y="228841"/>
                </a:moveTo>
                <a:lnTo>
                  <a:pt x="0" y="228841"/>
                </a:lnTo>
                <a:lnTo>
                  <a:pt x="3095" y="254845"/>
                </a:lnTo>
                <a:lnTo>
                  <a:pt x="24092" y="297462"/>
                </a:lnTo>
                <a:lnTo>
                  <a:pt x="62457" y="326146"/>
                </a:lnTo>
                <a:lnTo>
                  <a:pt x="113246" y="339939"/>
                </a:lnTo>
                <a:lnTo>
                  <a:pt x="143597" y="341664"/>
                </a:lnTo>
                <a:lnTo>
                  <a:pt x="171563" y="340175"/>
                </a:lnTo>
                <a:lnTo>
                  <a:pt x="220459" y="328249"/>
                </a:lnTo>
                <a:lnTo>
                  <a:pt x="261917" y="302145"/>
                </a:lnTo>
                <a:lnTo>
                  <a:pt x="275143" y="285205"/>
                </a:lnTo>
                <a:lnTo>
                  <a:pt x="144843" y="285205"/>
                </a:lnTo>
                <a:lnTo>
                  <a:pt x="114841" y="281686"/>
                </a:lnTo>
                <a:lnTo>
                  <a:pt x="92625" y="271123"/>
                </a:lnTo>
                <a:lnTo>
                  <a:pt x="78176" y="253511"/>
                </a:lnTo>
                <a:lnTo>
                  <a:pt x="71474" y="228841"/>
                </a:lnTo>
                <a:close/>
              </a:path>
              <a:path w="288925" h="342265">
                <a:moveTo>
                  <a:pt x="142320" y="0"/>
                </a:moveTo>
                <a:lnTo>
                  <a:pt x="93261" y="5014"/>
                </a:lnTo>
                <a:lnTo>
                  <a:pt x="52668" y="20072"/>
                </a:lnTo>
                <a:lnTo>
                  <a:pt x="18316" y="50491"/>
                </a:lnTo>
                <a:lnTo>
                  <a:pt x="6879" y="92824"/>
                </a:lnTo>
                <a:lnTo>
                  <a:pt x="8920" y="113773"/>
                </a:lnTo>
                <a:lnTo>
                  <a:pt x="39496" y="161094"/>
                </a:lnTo>
                <a:lnTo>
                  <a:pt x="88177" y="182979"/>
                </a:lnTo>
                <a:lnTo>
                  <a:pt x="161568" y="200624"/>
                </a:lnTo>
                <a:lnTo>
                  <a:pt x="175937" y="204228"/>
                </a:lnTo>
                <a:lnTo>
                  <a:pt x="214323" y="231157"/>
                </a:lnTo>
                <a:lnTo>
                  <a:pt x="216914" y="242599"/>
                </a:lnTo>
                <a:lnTo>
                  <a:pt x="213089" y="261254"/>
                </a:lnTo>
                <a:lnTo>
                  <a:pt x="199797" y="274567"/>
                </a:lnTo>
                <a:lnTo>
                  <a:pt x="177046" y="282548"/>
                </a:lnTo>
                <a:lnTo>
                  <a:pt x="144843" y="285205"/>
                </a:lnTo>
                <a:lnTo>
                  <a:pt x="275143" y="285205"/>
                </a:lnTo>
                <a:lnTo>
                  <a:pt x="276597" y="283343"/>
                </a:lnTo>
                <a:lnTo>
                  <a:pt x="285409" y="261401"/>
                </a:lnTo>
                <a:lnTo>
                  <a:pt x="288347" y="236327"/>
                </a:lnTo>
                <a:lnTo>
                  <a:pt x="286306" y="215930"/>
                </a:lnTo>
                <a:lnTo>
                  <a:pt x="255761" y="169293"/>
                </a:lnTo>
                <a:lnTo>
                  <a:pt x="206493" y="147658"/>
                </a:lnTo>
                <a:lnTo>
                  <a:pt x="155901" y="135701"/>
                </a:lnTo>
                <a:lnTo>
                  <a:pt x="134639" y="130865"/>
                </a:lnTo>
                <a:lnTo>
                  <a:pt x="97046" y="118097"/>
                </a:lnTo>
                <a:lnTo>
                  <a:pt x="78343" y="89662"/>
                </a:lnTo>
                <a:lnTo>
                  <a:pt x="82031" y="75134"/>
                </a:lnTo>
                <a:lnTo>
                  <a:pt x="93091" y="64754"/>
                </a:lnTo>
                <a:lnTo>
                  <a:pt x="111517" y="58525"/>
                </a:lnTo>
                <a:lnTo>
                  <a:pt x="137304" y="56448"/>
                </a:lnTo>
                <a:lnTo>
                  <a:pt x="264211" y="56448"/>
                </a:lnTo>
                <a:lnTo>
                  <a:pt x="263448" y="54735"/>
                </a:lnTo>
                <a:lnTo>
                  <a:pt x="231919" y="22606"/>
                </a:lnTo>
                <a:lnTo>
                  <a:pt x="191984" y="5649"/>
                </a:lnTo>
                <a:lnTo>
                  <a:pt x="168372" y="1411"/>
                </a:lnTo>
                <a:lnTo>
                  <a:pt x="142320" y="0"/>
                </a:lnTo>
                <a:close/>
              </a:path>
              <a:path w="288925" h="342265">
                <a:moveTo>
                  <a:pt x="264211" y="56448"/>
                </a:moveTo>
                <a:lnTo>
                  <a:pt x="137304" y="56448"/>
                </a:lnTo>
                <a:lnTo>
                  <a:pt x="162778" y="59151"/>
                </a:lnTo>
                <a:lnTo>
                  <a:pt x="182244" y="67258"/>
                </a:lnTo>
                <a:lnTo>
                  <a:pt x="195692" y="80766"/>
                </a:lnTo>
                <a:lnTo>
                  <a:pt x="203114" y="99672"/>
                </a:lnTo>
                <a:lnTo>
                  <a:pt x="277708" y="99672"/>
                </a:lnTo>
                <a:lnTo>
                  <a:pt x="272746" y="75614"/>
                </a:lnTo>
                <a:lnTo>
                  <a:pt x="264211" y="56448"/>
                </a:lnTo>
                <a:close/>
              </a:path>
            </a:pathLst>
          </a:custGeom>
          <a:solidFill>
            <a:srgbClr val="FFFFFF"/>
          </a:solidFill>
        </p:spPr>
        <p:txBody>
          <a:bodyPr wrap="square" lIns="0" tIns="0" rIns="0" bIns="0" rtlCol="0"/>
          <a:lstStyle/>
          <a:p>
            <a:endParaRPr/>
          </a:p>
        </p:txBody>
      </p:sp>
      <p:sp>
        <p:nvSpPr>
          <p:cNvPr id="104" name="object 20"/>
          <p:cNvSpPr/>
          <p:nvPr/>
        </p:nvSpPr>
        <p:spPr>
          <a:xfrm>
            <a:off x="3053778" y="1059156"/>
            <a:ext cx="325120" cy="342900"/>
          </a:xfrm>
          <a:custGeom>
            <a:avLst/>
            <a:gdLst/>
            <a:ahLst/>
            <a:cxnLst/>
            <a:rect l="l" t="t" r="r" b="b"/>
            <a:pathLst>
              <a:path w="325120" h="342900">
                <a:moveTo>
                  <a:pt x="281561" y="56427"/>
                </a:moveTo>
                <a:lnTo>
                  <a:pt x="155482" y="56427"/>
                </a:lnTo>
                <a:lnTo>
                  <a:pt x="184822" y="59207"/>
                </a:lnTo>
                <a:lnTo>
                  <a:pt x="205800" y="67550"/>
                </a:lnTo>
                <a:lnTo>
                  <a:pt x="218397" y="81456"/>
                </a:lnTo>
                <a:lnTo>
                  <a:pt x="222600" y="100928"/>
                </a:lnTo>
                <a:lnTo>
                  <a:pt x="220785" y="113227"/>
                </a:lnTo>
                <a:lnTo>
                  <a:pt x="188008" y="137296"/>
                </a:lnTo>
                <a:lnTo>
                  <a:pt x="150396" y="142584"/>
                </a:lnTo>
                <a:lnTo>
                  <a:pt x="140262" y="144029"/>
                </a:lnTo>
                <a:lnTo>
                  <a:pt x="131935" y="145399"/>
                </a:lnTo>
                <a:lnTo>
                  <a:pt x="125420" y="146728"/>
                </a:lnTo>
                <a:lnTo>
                  <a:pt x="97982" y="150694"/>
                </a:lnTo>
                <a:lnTo>
                  <a:pt x="55341" y="161992"/>
                </a:lnTo>
                <a:lnTo>
                  <a:pt x="22572" y="183330"/>
                </a:lnTo>
                <a:lnTo>
                  <a:pt x="2508" y="222496"/>
                </a:lnTo>
                <a:lnTo>
                  <a:pt x="0" y="247625"/>
                </a:lnTo>
                <a:lnTo>
                  <a:pt x="2116" y="269240"/>
                </a:lnTo>
                <a:lnTo>
                  <a:pt x="19039" y="304953"/>
                </a:lnTo>
                <a:lnTo>
                  <a:pt x="50224" y="329484"/>
                </a:lnTo>
                <a:lnTo>
                  <a:pt x="89108" y="341383"/>
                </a:lnTo>
                <a:lnTo>
                  <a:pt x="111598" y="342869"/>
                </a:lnTo>
                <a:lnTo>
                  <a:pt x="145652" y="340403"/>
                </a:lnTo>
                <a:lnTo>
                  <a:pt x="175705" y="333002"/>
                </a:lnTo>
                <a:lnTo>
                  <a:pt x="201759" y="320658"/>
                </a:lnTo>
                <a:lnTo>
                  <a:pt x="223815" y="303362"/>
                </a:lnTo>
                <a:lnTo>
                  <a:pt x="324723" y="303362"/>
                </a:lnTo>
                <a:lnTo>
                  <a:pt x="324723" y="286472"/>
                </a:lnTo>
                <a:lnTo>
                  <a:pt x="137932" y="286472"/>
                </a:lnTo>
                <a:lnTo>
                  <a:pt x="126096" y="285921"/>
                </a:lnTo>
                <a:lnTo>
                  <a:pt x="84861" y="271396"/>
                </a:lnTo>
                <a:lnTo>
                  <a:pt x="71463" y="244463"/>
                </a:lnTo>
                <a:lnTo>
                  <a:pt x="75155" y="224412"/>
                </a:lnTo>
                <a:lnTo>
                  <a:pt x="86204" y="208761"/>
                </a:lnTo>
                <a:lnTo>
                  <a:pt x="104638" y="197481"/>
                </a:lnTo>
                <a:lnTo>
                  <a:pt x="130456" y="190580"/>
                </a:lnTo>
                <a:lnTo>
                  <a:pt x="159378" y="187095"/>
                </a:lnTo>
                <a:lnTo>
                  <a:pt x="183646" y="182897"/>
                </a:lnTo>
                <a:lnTo>
                  <a:pt x="203237" y="177996"/>
                </a:lnTo>
                <a:lnTo>
                  <a:pt x="218129" y="172403"/>
                </a:lnTo>
                <a:lnTo>
                  <a:pt x="290252" y="172403"/>
                </a:lnTo>
                <a:lnTo>
                  <a:pt x="290252" y="94646"/>
                </a:lnTo>
                <a:lnTo>
                  <a:pt x="287665" y="71979"/>
                </a:lnTo>
                <a:lnTo>
                  <a:pt x="281561" y="56427"/>
                </a:lnTo>
                <a:close/>
              </a:path>
              <a:path w="325120" h="342900">
                <a:moveTo>
                  <a:pt x="324723" y="303362"/>
                </a:moveTo>
                <a:lnTo>
                  <a:pt x="223815" y="303362"/>
                </a:lnTo>
                <a:lnTo>
                  <a:pt x="230106" y="320658"/>
                </a:lnTo>
                <a:lnTo>
                  <a:pt x="241497" y="333002"/>
                </a:lnTo>
                <a:lnTo>
                  <a:pt x="257982" y="340403"/>
                </a:lnTo>
                <a:lnTo>
                  <a:pt x="279551" y="342869"/>
                </a:lnTo>
                <a:lnTo>
                  <a:pt x="290620" y="342358"/>
                </a:lnTo>
                <a:lnTo>
                  <a:pt x="301846" y="340827"/>
                </a:lnTo>
                <a:lnTo>
                  <a:pt x="313218" y="338275"/>
                </a:lnTo>
                <a:lnTo>
                  <a:pt x="324723" y="334701"/>
                </a:lnTo>
                <a:lnTo>
                  <a:pt x="324723" y="303362"/>
                </a:lnTo>
                <a:close/>
              </a:path>
              <a:path w="325120" h="342900">
                <a:moveTo>
                  <a:pt x="290252" y="172403"/>
                </a:moveTo>
                <a:lnTo>
                  <a:pt x="218129" y="172403"/>
                </a:lnTo>
                <a:lnTo>
                  <a:pt x="218128" y="224422"/>
                </a:lnTo>
                <a:lnTo>
                  <a:pt x="216369" y="238966"/>
                </a:lnTo>
                <a:lnTo>
                  <a:pt x="189952" y="272672"/>
                </a:lnTo>
                <a:lnTo>
                  <a:pt x="151971" y="285609"/>
                </a:lnTo>
                <a:lnTo>
                  <a:pt x="137932" y="286472"/>
                </a:lnTo>
                <a:lnTo>
                  <a:pt x="300472" y="286472"/>
                </a:lnTo>
                <a:lnTo>
                  <a:pt x="295917" y="284556"/>
                </a:lnTo>
                <a:lnTo>
                  <a:pt x="293383" y="280839"/>
                </a:lnTo>
                <a:lnTo>
                  <a:pt x="291279" y="277049"/>
                </a:lnTo>
                <a:lnTo>
                  <a:pt x="290349" y="271396"/>
                </a:lnTo>
                <a:lnTo>
                  <a:pt x="290252" y="172403"/>
                </a:lnTo>
                <a:close/>
              </a:path>
              <a:path w="325120" h="342900">
                <a:moveTo>
                  <a:pt x="324723" y="285195"/>
                </a:moveTo>
                <a:lnTo>
                  <a:pt x="319718" y="286064"/>
                </a:lnTo>
                <a:lnTo>
                  <a:pt x="316367" y="286472"/>
                </a:lnTo>
                <a:lnTo>
                  <a:pt x="324723" y="286472"/>
                </a:lnTo>
                <a:lnTo>
                  <a:pt x="324723" y="285195"/>
                </a:lnTo>
                <a:close/>
              </a:path>
              <a:path w="325120" h="342900">
                <a:moveTo>
                  <a:pt x="159890" y="0"/>
                </a:moveTo>
                <a:lnTo>
                  <a:pt x="104118" y="5650"/>
                </a:lnTo>
                <a:lnTo>
                  <a:pt x="60888" y="22585"/>
                </a:lnTo>
                <a:lnTo>
                  <a:pt x="25976" y="57824"/>
                </a:lnTo>
                <a:lnTo>
                  <a:pt x="11884" y="108446"/>
                </a:lnTo>
                <a:lnTo>
                  <a:pt x="83390" y="108446"/>
                </a:lnTo>
                <a:lnTo>
                  <a:pt x="89773" y="85684"/>
                </a:lnTo>
                <a:lnTo>
                  <a:pt x="103914" y="69428"/>
                </a:lnTo>
                <a:lnTo>
                  <a:pt x="125816" y="59677"/>
                </a:lnTo>
                <a:lnTo>
                  <a:pt x="155482" y="56427"/>
                </a:lnTo>
                <a:lnTo>
                  <a:pt x="281561" y="56427"/>
                </a:lnTo>
                <a:lnTo>
                  <a:pt x="279905" y="52207"/>
                </a:lnTo>
                <a:lnTo>
                  <a:pt x="248872" y="21329"/>
                </a:lnTo>
                <a:lnTo>
                  <a:pt x="209061" y="5328"/>
                </a:lnTo>
                <a:lnTo>
                  <a:pt x="185638" y="1331"/>
                </a:lnTo>
                <a:lnTo>
                  <a:pt x="159890" y="0"/>
                </a:lnTo>
                <a:close/>
              </a:path>
            </a:pathLst>
          </a:custGeom>
          <a:solidFill>
            <a:srgbClr val="FFFFFF"/>
          </a:solidFill>
        </p:spPr>
        <p:txBody>
          <a:bodyPr wrap="square" lIns="0" tIns="0" rIns="0" bIns="0" rtlCol="0"/>
          <a:lstStyle/>
          <a:p>
            <a:endParaRPr/>
          </a:p>
        </p:txBody>
      </p:sp>
      <p:sp>
        <p:nvSpPr>
          <p:cNvPr id="105" name="object 21"/>
          <p:cNvSpPr/>
          <p:nvPr/>
        </p:nvSpPr>
        <p:spPr>
          <a:xfrm>
            <a:off x="3397721" y="1059760"/>
            <a:ext cx="285115" cy="333375"/>
          </a:xfrm>
          <a:custGeom>
            <a:avLst/>
            <a:gdLst/>
            <a:ahLst/>
            <a:cxnLst/>
            <a:rect l="l" t="t" r="r" b="b"/>
            <a:pathLst>
              <a:path w="285114" h="333375">
                <a:moveTo>
                  <a:pt x="67715" y="8826"/>
                </a:moveTo>
                <a:lnTo>
                  <a:pt x="0" y="8826"/>
                </a:lnTo>
                <a:lnTo>
                  <a:pt x="0" y="332890"/>
                </a:lnTo>
                <a:lnTo>
                  <a:pt x="71432" y="332890"/>
                </a:lnTo>
                <a:lnTo>
                  <a:pt x="71432" y="141723"/>
                </a:lnTo>
                <a:lnTo>
                  <a:pt x="72764" y="124279"/>
                </a:lnTo>
                <a:lnTo>
                  <a:pt x="92792" y="80887"/>
                </a:lnTo>
                <a:lnTo>
                  <a:pt x="133075" y="57967"/>
                </a:lnTo>
                <a:lnTo>
                  <a:pt x="136168" y="57684"/>
                </a:lnTo>
                <a:lnTo>
                  <a:pt x="68929" y="57684"/>
                </a:lnTo>
                <a:lnTo>
                  <a:pt x="67715" y="56438"/>
                </a:lnTo>
                <a:lnTo>
                  <a:pt x="67715" y="8826"/>
                </a:lnTo>
                <a:close/>
              </a:path>
              <a:path w="285114" h="333375">
                <a:moveTo>
                  <a:pt x="273752" y="56438"/>
                </a:moveTo>
                <a:lnTo>
                  <a:pt x="149786" y="56438"/>
                </a:lnTo>
                <a:lnTo>
                  <a:pt x="176557" y="60981"/>
                </a:lnTo>
                <a:lnTo>
                  <a:pt x="196030" y="74612"/>
                </a:lnTo>
                <a:lnTo>
                  <a:pt x="208216" y="97334"/>
                </a:lnTo>
                <a:lnTo>
                  <a:pt x="213124" y="129147"/>
                </a:lnTo>
                <a:lnTo>
                  <a:pt x="213124" y="332890"/>
                </a:lnTo>
                <a:lnTo>
                  <a:pt x="284619" y="332890"/>
                </a:lnTo>
                <a:lnTo>
                  <a:pt x="284619" y="110352"/>
                </a:lnTo>
                <a:lnTo>
                  <a:pt x="282691" y="84978"/>
                </a:lnTo>
                <a:lnTo>
                  <a:pt x="276911" y="62720"/>
                </a:lnTo>
                <a:lnTo>
                  <a:pt x="273752" y="56438"/>
                </a:lnTo>
                <a:close/>
              </a:path>
              <a:path w="285114" h="333375">
                <a:moveTo>
                  <a:pt x="169900" y="0"/>
                </a:moveTo>
                <a:lnTo>
                  <a:pt x="138877" y="3612"/>
                </a:lnTo>
                <a:lnTo>
                  <a:pt x="111703" y="14439"/>
                </a:lnTo>
                <a:lnTo>
                  <a:pt x="88384" y="32467"/>
                </a:lnTo>
                <a:lnTo>
                  <a:pt x="68929" y="57684"/>
                </a:lnTo>
                <a:lnTo>
                  <a:pt x="136168" y="57684"/>
                </a:lnTo>
                <a:lnTo>
                  <a:pt x="149786" y="56438"/>
                </a:lnTo>
                <a:lnTo>
                  <a:pt x="273752" y="56438"/>
                </a:lnTo>
                <a:lnTo>
                  <a:pt x="237339" y="15562"/>
                </a:lnTo>
                <a:lnTo>
                  <a:pt x="195348" y="1738"/>
                </a:lnTo>
                <a:lnTo>
                  <a:pt x="169900" y="0"/>
                </a:lnTo>
                <a:close/>
              </a:path>
            </a:pathLst>
          </a:custGeom>
          <a:solidFill>
            <a:srgbClr val="FFFFFF"/>
          </a:solidFill>
        </p:spPr>
        <p:txBody>
          <a:bodyPr wrap="square" lIns="0" tIns="0" rIns="0" bIns="0" rtlCol="0"/>
          <a:lstStyle/>
          <a:p>
            <a:endParaRPr/>
          </a:p>
        </p:txBody>
      </p:sp>
      <p:sp>
        <p:nvSpPr>
          <p:cNvPr id="106" name="object 22"/>
          <p:cNvSpPr/>
          <p:nvPr/>
        </p:nvSpPr>
        <p:spPr>
          <a:xfrm>
            <a:off x="3703574" y="1059156"/>
            <a:ext cx="325120" cy="342900"/>
          </a:xfrm>
          <a:custGeom>
            <a:avLst/>
            <a:gdLst/>
            <a:ahLst/>
            <a:cxnLst/>
            <a:rect l="l" t="t" r="r" b="b"/>
            <a:pathLst>
              <a:path w="325120" h="342900">
                <a:moveTo>
                  <a:pt x="281569" y="56427"/>
                </a:moveTo>
                <a:lnTo>
                  <a:pt x="155482" y="56427"/>
                </a:lnTo>
                <a:lnTo>
                  <a:pt x="184799" y="59207"/>
                </a:lnTo>
                <a:lnTo>
                  <a:pt x="205756" y="67550"/>
                </a:lnTo>
                <a:lnTo>
                  <a:pt x="218340" y="81456"/>
                </a:lnTo>
                <a:lnTo>
                  <a:pt x="222537" y="100928"/>
                </a:lnTo>
                <a:lnTo>
                  <a:pt x="220733" y="113227"/>
                </a:lnTo>
                <a:lnTo>
                  <a:pt x="188011" y="137296"/>
                </a:lnTo>
                <a:lnTo>
                  <a:pt x="150399" y="142584"/>
                </a:lnTo>
                <a:lnTo>
                  <a:pt x="140239" y="144029"/>
                </a:lnTo>
                <a:lnTo>
                  <a:pt x="131881" y="145399"/>
                </a:lnTo>
                <a:lnTo>
                  <a:pt x="125326" y="146728"/>
                </a:lnTo>
                <a:lnTo>
                  <a:pt x="97929" y="150694"/>
                </a:lnTo>
                <a:lnTo>
                  <a:pt x="55311" y="161992"/>
                </a:lnTo>
                <a:lnTo>
                  <a:pt x="22564" y="183330"/>
                </a:lnTo>
                <a:lnTo>
                  <a:pt x="2505" y="222496"/>
                </a:lnTo>
                <a:lnTo>
                  <a:pt x="0" y="247625"/>
                </a:lnTo>
                <a:lnTo>
                  <a:pt x="2107" y="269240"/>
                </a:lnTo>
                <a:lnTo>
                  <a:pt x="19012" y="304953"/>
                </a:lnTo>
                <a:lnTo>
                  <a:pt x="50227" y="329484"/>
                </a:lnTo>
                <a:lnTo>
                  <a:pt x="89100" y="341383"/>
                </a:lnTo>
                <a:lnTo>
                  <a:pt x="111588" y="342869"/>
                </a:lnTo>
                <a:lnTo>
                  <a:pt x="145608" y="340403"/>
                </a:lnTo>
                <a:lnTo>
                  <a:pt x="175653" y="333002"/>
                </a:lnTo>
                <a:lnTo>
                  <a:pt x="201713" y="320658"/>
                </a:lnTo>
                <a:lnTo>
                  <a:pt x="223783" y="303362"/>
                </a:lnTo>
                <a:lnTo>
                  <a:pt x="324691" y="303362"/>
                </a:lnTo>
                <a:lnTo>
                  <a:pt x="324691" y="286472"/>
                </a:lnTo>
                <a:lnTo>
                  <a:pt x="137901" y="286472"/>
                </a:lnTo>
                <a:lnTo>
                  <a:pt x="126050" y="285921"/>
                </a:lnTo>
                <a:lnTo>
                  <a:pt x="84853" y="271396"/>
                </a:lnTo>
                <a:lnTo>
                  <a:pt x="71495" y="244463"/>
                </a:lnTo>
                <a:lnTo>
                  <a:pt x="75176" y="224412"/>
                </a:lnTo>
                <a:lnTo>
                  <a:pt x="86200" y="208761"/>
                </a:lnTo>
                <a:lnTo>
                  <a:pt x="104603" y="197481"/>
                </a:lnTo>
                <a:lnTo>
                  <a:pt x="130393" y="190580"/>
                </a:lnTo>
                <a:lnTo>
                  <a:pt x="159356" y="187095"/>
                </a:lnTo>
                <a:lnTo>
                  <a:pt x="183650" y="182897"/>
                </a:lnTo>
                <a:lnTo>
                  <a:pt x="203264" y="177996"/>
                </a:lnTo>
                <a:lnTo>
                  <a:pt x="218192" y="172403"/>
                </a:lnTo>
                <a:lnTo>
                  <a:pt x="290284" y="172403"/>
                </a:lnTo>
                <a:lnTo>
                  <a:pt x="290284" y="94646"/>
                </a:lnTo>
                <a:lnTo>
                  <a:pt x="287688" y="71979"/>
                </a:lnTo>
                <a:lnTo>
                  <a:pt x="281569" y="56427"/>
                </a:lnTo>
                <a:close/>
              </a:path>
              <a:path w="325120" h="342900">
                <a:moveTo>
                  <a:pt x="324691" y="303362"/>
                </a:moveTo>
                <a:lnTo>
                  <a:pt x="223783" y="303362"/>
                </a:lnTo>
                <a:lnTo>
                  <a:pt x="230109" y="320658"/>
                </a:lnTo>
                <a:lnTo>
                  <a:pt x="241517" y="333002"/>
                </a:lnTo>
                <a:lnTo>
                  <a:pt x="258008" y="340403"/>
                </a:lnTo>
                <a:lnTo>
                  <a:pt x="279583" y="342869"/>
                </a:lnTo>
                <a:lnTo>
                  <a:pt x="290620" y="342358"/>
                </a:lnTo>
                <a:lnTo>
                  <a:pt x="301819" y="340827"/>
                </a:lnTo>
                <a:lnTo>
                  <a:pt x="313177" y="338275"/>
                </a:lnTo>
                <a:lnTo>
                  <a:pt x="324691" y="334701"/>
                </a:lnTo>
                <a:lnTo>
                  <a:pt x="324691" y="303362"/>
                </a:lnTo>
                <a:close/>
              </a:path>
              <a:path w="325120" h="342900">
                <a:moveTo>
                  <a:pt x="290284" y="172403"/>
                </a:moveTo>
                <a:lnTo>
                  <a:pt x="218192" y="172403"/>
                </a:lnTo>
                <a:lnTo>
                  <a:pt x="218191" y="224422"/>
                </a:lnTo>
                <a:lnTo>
                  <a:pt x="216421" y="238966"/>
                </a:lnTo>
                <a:lnTo>
                  <a:pt x="189879" y="272672"/>
                </a:lnTo>
                <a:lnTo>
                  <a:pt x="151968" y="285609"/>
                </a:lnTo>
                <a:lnTo>
                  <a:pt x="137901" y="286472"/>
                </a:lnTo>
                <a:lnTo>
                  <a:pt x="300503" y="286472"/>
                </a:lnTo>
                <a:lnTo>
                  <a:pt x="295844" y="284556"/>
                </a:lnTo>
                <a:lnTo>
                  <a:pt x="293352" y="280839"/>
                </a:lnTo>
                <a:lnTo>
                  <a:pt x="291279" y="277049"/>
                </a:lnTo>
                <a:lnTo>
                  <a:pt x="290378" y="271396"/>
                </a:lnTo>
                <a:lnTo>
                  <a:pt x="290284" y="172403"/>
                </a:lnTo>
                <a:close/>
              </a:path>
              <a:path w="325120" h="342900">
                <a:moveTo>
                  <a:pt x="324691" y="285195"/>
                </a:moveTo>
                <a:lnTo>
                  <a:pt x="319644" y="286064"/>
                </a:lnTo>
                <a:lnTo>
                  <a:pt x="316398" y="286472"/>
                </a:lnTo>
                <a:lnTo>
                  <a:pt x="324691" y="286472"/>
                </a:lnTo>
                <a:lnTo>
                  <a:pt x="324691" y="285195"/>
                </a:lnTo>
                <a:close/>
              </a:path>
              <a:path w="325120" h="342900">
                <a:moveTo>
                  <a:pt x="159859" y="0"/>
                </a:moveTo>
                <a:lnTo>
                  <a:pt x="104045" y="5650"/>
                </a:lnTo>
                <a:lnTo>
                  <a:pt x="60835" y="22585"/>
                </a:lnTo>
                <a:lnTo>
                  <a:pt x="26025" y="57824"/>
                </a:lnTo>
                <a:lnTo>
                  <a:pt x="11884" y="108446"/>
                </a:lnTo>
                <a:lnTo>
                  <a:pt x="83411" y="108446"/>
                </a:lnTo>
                <a:lnTo>
                  <a:pt x="89777" y="85684"/>
                </a:lnTo>
                <a:lnTo>
                  <a:pt x="103905" y="69428"/>
                </a:lnTo>
                <a:lnTo>
                  <a:pt x="125803" y="59677"/>
                </a:lnTo>
                <a:lnTo>
                  <a:pt x="155482" y="56427"/>
                </a:lnTo>
                <a:lnTo>
                  <a:pt x="281569" y="56427"/>
                </a:lnTo>
                <a:lnTo>
                  <a:pt x="279909" y="52207"/>
                </a:lnTo>
                <a:lnTo>
                  <a:pt x="248840" y="21329"/>
                </a:lnTo>
                <a:lnTo>
                  <a:pt x="209034" y="5328"/>
                </a:lnTo>
                <a:lnTo>
                  <a:pt x="185614" y="1331"/>
                </a:lnTo>
                <a:lnTo>
                  <a:pt x="159859" y="0"/>
                </a:lnTo>
                <a:close/>
              </a:path>
            </a:pathLst>
          </a:custGeom>
          <a:solidFill>
            <a:srgbClr val="FFFFFF"/>
          </a:solidFill>
        </p:spPr>
        <p:txBody>
          <a:bodyPr wrap="square" lIns="0" tIns="0" rIns="0" bIns="0" rtlCol="0"/>
          <a:lstStyle/>
          <a:p>
            <a:endParaRPr/>
          </a:p>
        </p:txBody>
      </p:sp>
      <p:sp>
        <p:nvSpPr>
          <p:cNvPr id="107" name="object 23"/>
          <p:cNvSpPr/>
          <p:nvPr/>
        </p:nvSpPr>
        <p:spPr>
          <a:xfrm>
            <a:off x="4047509" y="1059760"/>
            <a:ext cx="190500" cy="333375"/>
          </a:xfrm>
          <a:custGeom>
            <a:avLst/>
            <a:gdLst/>
            <a:ahLst/>
            <a:cxnLst/>
            <a:rect l="l" t="t" r="r" b="b"/>
            <a:pathLst>
              <a:path w="190500" h="333375">
                <a:moveTo>
                  <a:pt x="67086" y="8826"/>
                </a:moveTo>
                <a:lnTo>
                  <a:pt x="0" y="8826"/>
                </a:lnTo>
                <a:lnTo>
                  <a:pt x="0" y="332890"/>
                </a:lnTo>
                <a:lnTo>
                  <a:pt x="71400" y="332890"/>
                </a:lnTo>
                <a:lnTo>
                  <a:pt x="71400" y="178696"/>
                </a:lnTo>
                <a:lnTo>
                  <a:pt x="73022" y="154022"/>
                </a:lnTo>
                <a:lnTo>
                  <a:pt x="85920" y="112619"/>
                </a:lnTo>
                <a:lnTo>
                  <a:pt x="124883" y="74773"/>
                </a:lnTo>
                <a:lnTo>
                  <a:pt x="135087" y="71474"/>
                </a:lnTo>
                <a:lnTo>
                  <a:pt x="67086" y="71474"/>
                </a:lnTo>
                <a:lnTo>
                  <a:pt x="67086" y="8826"/>
                </a:lnTo>
                <a:close/>
              </a:path>
              <a:path w="190500" h="333375">
                <a:moveTo>
                  <a:pt x="162958" y="0"/>
                </a:moveTo>
                <a:lnTo>
                  <a:pt x="117360" y="12713"/>
                </a:lnTo>
                <a:lnTo>
                  <a:pt x="80107" y="45789"/>
                </a:lnTo>
                <a:lnTo>
                  <a:pt x="68343" y="71474"/>
                </a:lnTo>
                <a:lnTo>
                  <a:pt x="135087" y="71474"/>
                </a:lnTo>
                <a:lnTo>
                  <a:pt x="141273" y="69483"/>
                </a:lnTo>
                <a:lnTo>
                  <a:pt x="159230" y="67725"/>
                </a:lnTo>
                <a:lnTo>
                  <a:pt x="189920" y="67725"/>
                </a:lnTo>
                <a:lnTo>
                  <a:pt x="189920" y="1916"/>
                </a:lnTo>
                <a:lnTo>
                  <a:pt x="172846" y="490"/>
                </a:lnTo>
                <a:lnTo>
                  <a:pt x="167001" y="124"/>
                </a:lnTo>
                <a:lnTo>
                  <a:pt x="162958" y="0"/>
                </a:lnTo>
                <a:close/>
              </a:path>
              <a:path w="190500" h="333375">
                <a:moveTo>
                  <a:pt x="189920" y="67725"/>
                </a:moveTo>
                <a:lnTo>
                  <a:pt x="159230" y="67725"/>
                </a:lnTo>
                <a:lnTo>
                  <a:pt x="166286" y="67920"/>
                </a:lnTo>
                <a:lnTo>
                  <a:pt x="173755" y="68505"/>
                </a:lnTo>
                <a:lnTo>
                  <a:pt x="181661" y="69488"/>
                </a:lnTo>
                <a:lnTo>
                  <a:pt x="189920" y="70856"/>
                </a:lnTo>
                <a:lnTo>
                  <a:pt x="189920" y="67725"/>
                </a:lnTo>
                <a:close/>
              </a:path>
            </a:pathLst>
          </a:custGeom>
          <a:solidFill>
            <a:srgbClr val="FFFFFF"/>
          </a:solidFill>
        </p:spPr>
        <p:txBody>
          <a:bodyPr wrap="square" lIns="0" tIns="0" rIns="0" bIns="0" rtlCol="0"/>
          <a:lstStyle/>
          <a:p>
            <a:endParaRPr/>
          </a:p>
        </p:txBody>
      </p:sp>
      <p:sp>
        <p:nvSpPr>
          <p:cNvPr id="108" name="object 24"/>
          <p:cNvSpPr/>
          <p:nvPr/>
        </p:nvSpPr>
        <p:spPr>
          <a:xfrm>
            <a:off x="1494632" y="946476"/>
            <a:ext cx="311785" cy="446405"/>
          </a:xfrm>
          <a:custGeom>
            <a:avLst/>
            <a:gdLst/>
            <a:ahLst/>
            <a:cxnLst/>
            <a:rect l="l" t="t" r="r" b="b"/>
            <a:pathLst>
              <a:path w="311785" h="446405">
                <a:moveTo>
                  <a:pt x="311278" y="0"/>
                </a:moveTo>
                <a:lnTo>
                  <a:pt x="90363" y="0"/>
                </a:lnTo>
                <a:lnTo>
                  <a:pt x="89745" y="62"/>
                </a:lnTo>
                <a:lnTo>
                  <a:pt x="38984" y="9564"/>
                </a:lnTo>
                <a:lnTo>
                  <a:pt x="6709" y="48302"/>
                </a:lnTo>
                <a:lnTo>
                  <a:pt x="0" y="96206"/>
                </a:lnTo>
                <a:lnTo>
                  <a:pt x="94" y="446164"/>
                </a:lnTo>
                <a:lnTo>
                  <a:pt x="78981" y="446164"/>
                </a:lnTo>
                <a:lnTo>
                  <a:pt x="78981" y="248086"/>
                </a:lnTo>
                <a:lnTo>
                  <a:pt x="282975" y="248086"/>
                </a:lnTo>
                <a:lnTo>
                  <a:pt x="282975" y="184350"/>
                </a:lnTo>
                <a:lnTo>
                  <a:pt x="78981" y="184350"/>
                </a:lnTo>
                <a:lnTo>
                  <a:pt x="78981" y="67526"/>
                </a:lnTo>
                <a:lnTo>
                  <a:pt x="311278" y="67526"/>
                </a:lnTo>
                <a:lnTo>
                  <a:pt x="311278" y="0"/>
                </a:lnTo>
                <a:close/>
              </a:path>
            </a:pathLst>
          </a:custGeom>
          <a:solidFill>
            <a:srgbClr val="FFFFFF"/>
          </a:solidFill>
        </p:spPr>
        <p:txBody>
          <a:bodyPr wrap="square" lIns="0" tIns="0" rIns="0" bIns="0" rtlCol="0"/>
          <a:lstStyle/>
          <a:p>
            <a:endParaRPr/>
          </a:p>
        </p:txBody>
      </p:sp>
      <p:sp>
        <p:nvSpPr>
          <p:cNvPr id="109" name="object 25"/>
          <p:cNvSpPr/>
          <p:nvPr/>
        </p:nvSpPr>
        <p:spPr>
          <a:xfrm>
            <a:off x="3952961" y="1487545"/>
            <a:ext cx="33020" cy="27940"/>
          </a:xfrm>
          <a:custGeom>
            <a:avLst/>
            <a:gdLst/>
            <a:ahLst/>
            <a:cxnLst/>
            <a:rect l="l" t="t" r="r" b="b"/>
            <a:pathLst>
              <a:path w="33020" h="27940">
                <a:moveTo>
                  <a:pt x="19119" y="0"/>
                </a:moveTo>
                <a:lnTo>
                  <a:pt x="0" y="0"/>
                </a:lnTo>
                <a:lnTo>
                  <a:pt x="0" y="27894"/>
                </a:lnTo>
                <a:lnTo>
                  <a:pt x="26428" y="27894"/>
                </a:lnTo>
                <a:lnTo>
                  <a:pt x="32648" y="23213"/>
                </a:lnTo>
                <a:lnTo>
                  <a:pt x="32648" y="8942"/>
                </a:lnTo>
                <a:lnTo>
                  <a:pt x="31056" y="5444"/>
                </a:lnTo>
                <a:lnTo>
                  <a:pt x="27957" y="3256"/>
                </a:lnTo>
                <a:lnTo>
                  <a:pt x="24742" y="1088"/>
                </a:lnTo>
                <a:lnTo>
                  <a:pt x="19119" y="0"/>
                </a:lnTo>
                <a:close/>
              </a:path>
            </a:pathLst>
          </a:custGeom>
          <a:solidFill>
            <a:srgbClr val="FFFFFF"/>
          </a:solidFill>
        </p:spPr>
        <p:txBody>
          <a:bodyPr wrap="square" lIns="0" tIns="0" rIns="0" bIns="0" rtlCol="0"/>
          <a:lstStyle/>
          <a:p>
            <a:endParaRPr/>
          </a:p>
        </p:txBody>
      </p:sp>
      <p:sp>
        <p:nvSpPr>
          <p:cNvPr id="110" name="object 26"/>
          <p:cNvSpPr/>
          <p:nvPr/>
        </p:nvSpPr>
        <p:spPr>
          <a:xfrm>
            <a:off x="1390899" y="1451235"/>
            <a:ext cx="2879090" cy="145415"/>
          </a:xfrm>
          <a:custGeom>
            <a:avLst/>
            <a:gdLst/>
            <a:ahLst/>
            <a:cxnLst/>
            <a:rect l="l" t="t" r="r" b="b"/>
            <a:pathLst>
              <a:path w="2879090" h="145415">
                <a:moveTo>
                  <a:pt x="2856352" y="0"/>
                </a:moveTo>
                <a:lnTo>
                  <a:pt x="69599" y="0"/>
                </a:lnTo>
                <a:lnTo>
                  <a:pt x="55584" y="2539"/>
                </a:lnTo>
                <a:lnTo>
                  <a:pt x="26376" y="31622"/>
                </a:lnTo>
                <a:lnTo>
                  <a:pt x="1978" y="119608"/>
                </a:lnTo>
                <a:lnTo>
                  <a:pt x="0" y="126823"/>
                </a:lnTo>
                <a:lnTo>
                  <a:pt x="1130" y="133084"/>
                </a:lnTo>
                <a:lnTo>
                  <a:pt x="4816" y="137775"/>
                </a:lnTo>
                <a:lnTo>
                  <a:pt x="8544" y="142383"/>
                </a:lnTo>
                <a:lnTo>
                  <a:pt x="14889" y="144969"/>
                </a:lnTo>
                <a:lnTo>
                  <a:pt x="2809034" y="144969"/>
                </a:lnTo>
                <a:lnTo>
                  <a:pt x="2822979" y="142434"/>
                </a:lnTo>
                <a:lnTo>
                  <a:pt x="2833758" y="136686"/>
                </a:lnTo>
                <a:lnTo>
                  <a:pt x="2704912" y="136686"/>
                </a:lnTo>
                <a:lnTo>
                  <a:pt x="2695005" y="135960"/>
                </a:lnTo>
                <a:lnTo>
                  <a:pt x="2689347" y="134770"/>
                </a:lnTo>
                <a:lnTo>
                  <a:pt x="2399434" y="134770"/>
                </a:lnTo>
                <a:lnTo>
                  <a:pt x="2399434" y="14083"/>
                </a:lnTo>
                <a:lnTo>
                  <a:pt x="2689930" y="14083"/>
                </a:lnTo>
                <a:lnTo>
                  <a:pt x="2696383" y="12795"/>
                </a:lnTo>
                <a:lnTo>
                  <a:pt x="2706315" y="12198"/>
                </a:lnTo>
                <a:lnTo>
                  <a:pt x="2877496" y="12198"/>
                </a:lnTo>
                <a:lnTo>
                  <a:pt x="2877441" y="11884"/>
                </a:lnTo>
                <a:lnTo>
                  <a:pt x="2873776" y="7172"/>
                </a:lnTo>
                <a:lnTo>
                  <a:pt x="2870090" y="2628"/>
                </a:lnTo>
                <a:lnTo>
                  <a:pt x="2863923" y="62"/>
                </a:lnTo>
                <a:lnTo>
                  <a:pt x="2856352" y="0"/>
                </a:lnTo>
                <a:close/>
              </a:path>
              <a:path w="2879090" h="145415">
                <a:moveTo>
                  <a:pt x="2708818" y="34407"/>
                </a:moveTo>
                <a:lnTo>
                  <a:pt x="2703320" y="34407"/>
                </a:lnTo>
                <a:lnTo>
                  <a:pt x="2698964" y="35276"/>
                </a:lnTo>
                <a:lnTo>
                  <a:pt x="2695802" y="37192"/>
                </a:lnTo>
                <a:lnTo>
                  <a:pt x="2692619" y="39035"/>
                </a:lnTo>
                <a:lnTo>
                  <a:pt x="2691090" y="41412"/>
                </a:lnTo>
                <a:lnTo>
                  <a:pt x="2691090" y="48982"/>
                </a:lnTo>
                <a:lnTo>
                  <a:pt x="2696305" y="53391"/>
                </a:lnTo>
                <a:lnTo>
                  <a:pt x="2717727" y="61767"/>
                </a:lnTo>
                <a:lnTo>
                  <a:pt x="2726337" y="65374"/>
                </a:lnTo>
                <a:lnTo>
                  <a:pt x="2752858" y="99557"/>
                </a:lnTo>
                <a:lnTo>
                  <a:pt x="2752132" y="106987"/>
                </a:lnTo>
                <a:lnTo>
                  <a:pt x="2716493" y="136010"/>
                </a:lnTo>
                <a:lnTo>
                  <a:pt x="2704912" y="136686"/>
                </a:lnTo>
                <a:lnTo>
                  <a:pt x="2833758" y="136686"/>
                </a:lnTo>
                <a:lnTo>
                  <a:pt x="2835845" y="135574"/>
                </a:lnTo>
                <a:lnTo>
                  <a:pt x="2846120" y="125506"/>
                </a:lnTo>
                <a:lnTo>
                  <a:pt x="2852290" y="113347"/>
                </a:lnTo>
                <a:lnTo>
                  <a:pt x="2871036" y="45548"/>
                </a:lnTo>
                <a:lnTo>
                  <a:pt x="2747288" y="45548"/>
                </a:lnTo>
                <a:lnTo>
                  <a:pt x="2735912" y="40666"/>
                </a:lnTo>
                <a:lnTo>
                  <a:pt x="2725708" y="37186"/>
                </a:lnTo>
                <a:lnTo>
                  <a:pt x="2716676" y="35101"/>
                </a:lnTo>
                <a:lnTo>
                  <a:pt x="2708818" y="34407"/>
                </a:lnTo>
                <a:close/>
              </a:path>
              <a:path w="2879090" h="145415">
                <a:moveTo>
                  <a:pt x="2531954" y="14083"/>
                </a:moveTo>
                <a:lnTo>
                  <a:pt x="2487882" y="14083"/>
                </a:lnTo>
                <a:lnTo>
                  <a:pt x="2487882" y="36313"/>
                </a:lnTo>
                <a:lnTo>
                  <a:pt x="2429601" y="36313"/>
                </a:lnTo>
                <a:lnTo>
                  <a:pt x="2429601" y="61652"/>
                </a:lnTo>
                <a:lnTo>
                  <a:pt x="2485034" y="61652"/>
                </a:lnTo>
                <a:lnTo>
                  <a:pt x="2485034" y="83861"/>
                </a:lnTo>
                <a:lnTo>
                  <a:pt x="2429601" y="83861"/>
                </a:lnTo>
                <a:lnTo>
                  <a:pt x="2429601" y="112603"/>
                </a:lnTo>
                <a:lnTo>
                  <a:pt x="2489295" y="112603"/>
                </a:lnTo>
                <a:lnTo>
                  <a:pt x="2489295" y="134770"/>
                </a:lnTo>
                <a:lnTo>
                  <a:pt x="2531954" y="134770"/>
                </a:lnTo>
                <a:lnTo>
                  <a:pt x="2531954" y="14083"/>
                </a:lnTo>
                <a:close/>
              </a:path>
              <a:path w="2879090" h="145415">
                <a:moveTo>
                  <a:pt x="2689930" y="14083"/>
                </a:moveTo>
                <a:lnTo>
                  <a:pt x="2584811" y="14083"/>
                </a:lnTo>
                <a:lnTo>
                  <a:pt x="2594085" y="14751"/>
                </a:lnTo>
                <a:lnTo>
                  <a:pt x="2602220" y="16754"/>
                </a:lnTo>
                <a:lnTo>
                  <a:pt x="2625867" y="50008"/>
                </a:lnTo>
                <a:lnTo>
                  <a:pt x="2625216" y="57171"/>
                </a:lnTo>
                <a:lnTo>
                  <a:pt x="2594966" y="85743"/>
                </a:lnTo>
                <a:lnTo>
                  <a:pt x="2586025" y="86416"/>
                </a:lnTo>
                <a:lnTo>
                  <a:pt x="2562068" y="86416"/>
                </a:lnTo>
                <a:lnTo>
                  <a:pt x="2562068" y="134770"/>
                </a:lnTo>
                <a:lnTo>
                  <a:pt x="2689347" y="134770"/>
                </a:lnTo>
                <a:lnTo>
                  <a:pt x="2684665" y="133786"/>
                </a:lnTo>
                <a:lnTo>
                  <a:pt x="2673891" y="130175"/>
                </a:lnTo>
                <a:lnTo>
                  <a:pt x="2662683" y="125137"/>
                </a:lnTo>
                <a:lnTo>
                  <a:pt x="2662683" y="99211"/>
                </a:lnTo>
                <a:lnTo>
                  <a:pt x="2721739" y="99211"/>
                </a:lnTo>
                <a:lnTo>
                  <a:pt x="2721739" y="98342"/>
                </a:lnTo>
                <a:lnTo>
                  <a:pt x="2716084" y="93588"/>
                </a:lnTo>
                <a:lnTo>
                  <a:pt x="2686232" y="81735"/>
                </a:lnTo>
                <a:lnTo>
                  <a:pt x="2681792" y="79882"/>
                </a:lnTo>
                <a:lnTo>
                  <a:pt x="2659877" y="53516"/>
                </a:lnTo>
                <a:lnTo>
                  <a:pt x="2659877" y="47035"/>
                </a:lnTo>
                <a:lnTo>
                  <a:pt x="2687458" y="14576"/>
                </a:lnTo>
                <a:lnTo>
                  <a:pt x="2689930" y="14083"/>
                </a:lnTo>
                <a:close/>
              </a:path>
              <a:path w="2879090" h="145415">
                <a:moveTo>
                  <a:pt x="2721739" y="99211"/>
                </a:moveTo>
                <a:lnTo>
                  <a:pt x="2662683" y="99211"/>
                </a:lnTo>
                <a:lnTo>
                  <a:pt x="2671416" y="104844"/>
                </a:lnTo>
                <a:lnTo>
                  <a:pt x="2678787" y="108750"/>
                </a:lnTo>
                <a:lnTo>
                  <a:pt x="2684682" y="111127"/>
                </a:lnTo>
                <a:lnTo>
                  <a:pt x="2690556" y="113347"/>
                </a:lnTo>
                <a:lnTo>
                  <a:pt x="2696682" y="114478"/>
                </a:lnTo>
                <a:lnTo>
                  <a:pt x="2715508" y="114478"/>
                </a:lnTo>
                <a:lnTo>
                  <a:pt x="2721739" y="110719"/>
                </a:lnTo>
                <a:lnTo>
                  <a:pt x="2721739" y="99211"/>
                </a:lnTo>
                <a:close/>
              </a:path>
              <a:path w="2879090" h="145415">
                <a:moveTo>
                  <a:pt x="2877496" y="12198"/>
                </a:moveTo>
                <a:lnTo>
                  <a:pt x="2706315" y="12198"/>
                </a:lnTo>
                <a:lnTo>
                  <a:pt x="2716375" y="12797"/>
                </a:lnTo>
                <a:lnTo>
                  <a:pt x="2726558" y="14596"/>
                </a:lnTo>
                <a:lnTo>
                  <a:pt x="2736863" y="17596"/>
                </a:lnTo>
                <a:lnTo>
                  <a:pt x="2747288" y="21800"/>
                </a:lnTo>
                <a:lnTo>
                  <a:pt x="2747288" y="45548"/>
                </a:lnTo>
                <a:lnTo>
                  <a:pt x="2871036" y="45548"/>
                </a:lnTo>
                <a:lnTo>
                  <a:pt x="2878561" y="18229"/>
                </a:lnTo>
                <a:lnTo>
                  <a:pt x="2877496" y="12198"/>
                </a:lnTo>
                <a:close/>
              </a:path>
            </a:pathLst>
          </a:custGeom>
          <a:solidFill>
            <a:srgbClr val="FFFFFF"/>
          </a:solidFill>
        </p:spPr>
        <p:txBody>
          <a:bodyPr wrap="square" lIns="0" tIns="0" rIns="0" bIns="0" rtlCol="0"/>
          <a:lstStyle/>
          <a:p>
            <a:endParaRPr/>
          </a:p>
        </p:txBody>
      </p:sp>
      <p:sp>
        <p:nvSpPr>
          <p:cNvPr id="111" name="object 27"/>
          <p:cNvSpPr/>
          <p:nvPr/>
        </p:nvSpPr>
        <p:spPr>
          <a:xfrm>
            <a:off x="1390900" y="1451233"/>
            <a:ext cx="2879090" cy="145415"/>
          </a:xfrm>
          <a:custGeom>
            <a:avLst/>
            <a:gdLst/>
            <a:ahLst/>
            <a:cxnLst/>
            <a:rect l="l" t="t" r="r" b="b"/>
            <a:pathLst>
              <a:path w="2879090" h="145415">
                <a:moveTo>
                  <a:pt x="2856352" y="0"/>
                </a:moveTo>
                <a:lnTo>
                  <a:pt x="69589" y="0"/>
                </a:lnTo>
                <a:lnTo>
                  <a:pt x="55575" y="2539"/>
                </a:lnTo>
                <a:lnTo>
                  <a:pt x="26376" y="31622"/>
                </a:lnTo>
                <a:lnTo>
                  <a:pt x="1978" y="119608"/>
                </a:lnTo>
                <a:lnTo>
                  <a:pt x="0" y="126833"/>
                </a:lnTo>
                <a:lnTo>
                  <a:pt x="1130" y="133084"/>
                </a:lnTo>
                <a:lnTo>
                  <a:pt x="4816" y="137775"/>
                </a:lnTo>
                <a:lnTo>
                  <a:pt x="8544" y="142383"/>
                </a:lnTo>
                <a:lnTo>
                  <a:pt x="14889" y="144969"/>
                </a:lnTo>
                <a:lnTo>
                  <a:pt x="2809034" y="144969"/>
                </a:lnTo>
                <a:lnTo>
                  <a:pt x="2822979" y="142434"/>
                </a:lnTo>
                <a:lnTo>
                  <a:pt x="2833758" y="136686"/>
                </a:lnTo>
                <a:lnTo>
                  <a:pt x="2704922" y="136686"/>
                </a:lnTo>
                <a:lnTo>
                  <a:pt x="2695009" y="135960"/>
                </a:lnTo>
                <a:lnTo>
                  <a:pt x="2689350" y="134770"/>
                </a:lnTo>
                <a:lnTo>
                  <a:pt x="2399424" y="134770"/>
                </a:lnTo>
                <a:lnTo>
                  <a:pt x="2399424" y="14083"/>
                </a:lnTo>
                <a:lnTo>
                  <a:pt x="2689935" y="14083"/>
                </a:lnTo>
                <a:lnTo>
                  <a:pt x="2696383" y="12795"/>
                </a:lnTo>
                <a:lnTo>
                  <a:pt x="2706315" y="12198"/>
                </a:lnTo>
                <a:lnTo>
                  <a:pt x="2877496" y="12198"/>
                </a:lnTo>
                <a:lnTo>
                  <a:pt x="2877441" y="11884"/>
                </a:lnTo>
                <a:lnTo>
                  <a:pt x="2873776" y="7172"/>
                </a:lnTo>
                <a:lnTo>
                  <a:pt x="2870090" y="2628"/>
                </a:lnTo>
                <a:lnTo>
                  <a:pt x="2863912" y="62"/>
                </a:lnTo>
                <a:lnTo>
                  <a:pt x="2856352" y="0"/>
                </a:lnTo>
                <a:close/>
              </a:path>
              <a:path w="2879090" h="145415">
                <a:moveTo>
                  <a:pt x="2708818" y="34407"/>
                </a:moveTo>
                <a:lnTo>
                  <a:pt x="2703310" y="34407"/>
                </a:lnTo>
                <a:lnTo>
                  <a:pt x="2698964" y="35276"/>
                </a:lnTo>
                <a:lnTo>
                  <a:pt x="2695802" y="37192"/>
                </a:lnTo>
                <a:lnTo>
                  <a:pt x="2692609" y="39035"/>
                </a:lnTo>
                <a:lnTo>
                  <a:pt x="2691090" y="41412"/>
                </a:lnTo>
                <a:lnTo>
                  <a:pt x="2691090" y="48982"/>
                </a:lnTo>
                <a:lnTo>
                  <a:pt x="2696305" y="53391"/>
                </a:lnTo>
                <a:lnTo>
                  <a:pt x="2717723" y="61778"/>
                </a:lnTo>
                <a:lnTo>
                  <a:pt x="2726335" y="65384"/>
                </a:lnTo>
                <a:lnTo>
                  <a:pt x="2752869" y="99557"/>
                </a:lnTo>
                <a:lnTo>
                  <a:pt x="2752140" y="106992"/>
                </a:lnTo>
                <a:lnTo>
                  <a:pt x="2716496" y="136010"/>
                </a:lnTo>
                <a:lnTo>
                  <a:pt x="2704922" y="136686"/>
                </a:lnTo>
                <a:lnTo>
                  <a:pt x="2833758" y="136686"/>
                </a:lnTo>
                <a:lnTo>
                  <a:pt x="2835845" y="135574"/>
                </a:lnTo>
                <a:lnTo>
                  <a:pt x="2846120" y="125506"/>
                </a:lnTo>
                <a:lnTo>
                  <a:pt x="2852290" y="113347"/>
                </a:lnTo>
                <a:lnTo>
                  <a:pt x="2871028" y="45548"/>
                </a:lnTo>
                <a:lnTo>
                  <a:pt x="2747288" y="45548"/>
                </a:lnTo>
                <a:lnTo>
                  <a:pt x="2735908" y="40666"/>
                </a:lnTo>
                <a:lnTo>
                  <a:pt x="2725704" y="37186"/>
                </a:lnTo>
                <a:lnTo>
                  <a:pt x="2716675" y="35101"/>
                </a:lnTo>
                <a:lnTo>
                  <a:pt x="2708818" y="34407"/>
                </a:lnTo>
                <a:close/>
              </a:path>
              <a:path w="2879090" h="145415">
                <a:moveTo>
                  <a:pt x="2531954" y="14083"/>
                </a:moveTo>
                <a:lnTo>
                  <a:pt x="2487882" y="14083"/>
                </a:lnTo>
                <a:lnTo>
                  <a:pt x="2487882" y="36313"/>
                </a:lnTo>
                <a:lnTo>
                  <a:pt x="2429601" y="36313"/>
                </a:lnTo>
                <a:lnTo>
                  <a:pt x="2429601" y="61652"/>
                </a:lnTo>
                <a:lnTo>
                  <a:pt x="2485034" y="61652"/>
                </a:lnTo>
                <a:lnTo>
                  <a:pt x="2485034" y="83861"/>
                </a:lnTo>
                <a:lnTo>
                  <a:pt x="2429601" y="83861"/>
                </a:lnTo>
                <a:lnTo>
                  <a:pt x="2429601" y="112603"/>
                </a:lnTo>
                <a:lnTo>
                  <a:pt x="2489295" y="112603"/>
                </a:lnTo>
                <a:lnTo>
                  <a:pt x="2489295" y="134770"/>
                </a:lnTo>
                <a:lnTo>
                  <a:pt x="2531954" y="134770"/>
                </a:lnTo>
                <a:lnTo>
                  <a:pt x="2531954" y="14083"/>
                </a:lnTo>
                <a:close/>
              </a:path>
              <a:path w="2879090" h="145415">
                <a:moveTo>
                  <a:pt x="2689935" y="14083"/>
                </a:moveTo>
                <a:lnTo>
                  <a:pt x="2584800" y="14083"/>
                </a:lnTo>
                <a:lnTo>
                  <a:pt x="2594085" y="14751"/>
                </a:lnTo>
                <a:lnTo>
                  <a:pt x="2602223" y="16754"/>
                </a:lnTo>
                <a:lnTo>
                  <a:pt x="2625867" y="50019"/>
                </a:lnTo>
                <a:lnTo>
                  <a:pt x="2625216" y="57175"/>
                </a:lnTo>
                <a:lnTo>
                  <a:pt x="2594961" y="85743"/>
                </a:lnTo>
                <a:lnTo>
                  <a:pt x="2586025" y="86416"/>
                </a:lnTo>
                <a:lnTo>
                  <a:pt x="2562058" y="86416"/>
                </a:lnTo>
                <a:lnTo>
                  <a:pt x="2562058" y="134770"/>
                </a:lnTo>
                <a:lnTo>
                  <a:pt x="2689350" y="134770"/>
                </a:lnTo>
                <a:lnTo>
                  <a:pt x="2684666" y="133786"/>
                </a:lnTo>
                <a:lnTo>
                  <a:pt x="2673892" y="130175"/>
                </a:lnTo>
                <a:lnTo>
                  <a:pt x="2662683" y="125137"/>
                </a:lnTo>
                <a:lnTo>
                  <a:pt x="2662683" y="99211"/>
                </a:lnTo>
                <a:lnTo>
                  <a:pt x="2721739" y="99211"/>
                </a:lnTo>
                <a:lnTo>
                  <a:pt x="2721739" y="98342"/>
                </a:lnTo>
                <a:lnTo>
                  <a:pt x="2716084" y="93578"/>
                </a:lnTo>
                <a:lnTo>
                  <a:pt x="2686232" y="81735"/>
                </a:lnTo>
                <a:lnTo>
                  <a:pt x="2681792" y="79882"/>
                </a:lnTo>
                <a:lnTo>
                  <a:pt x="2659877" y="53516"/>
                </a:lnTo>
                <a:lnTo>
                  <a:pt x="2659877" y="47035"/>
                </a:lnTo>
                <a:lnTo>
                  <a:pt x="2687458" y="14578"/>
                </a:lnTo>
                <a:lnTo>
                  <a:pt x="2689935" y="14083"/>
                </a:lnTo>
                <a:close/>
              </a:path>
              <a:path w="2879090" h="145415">
                <a:moveTo>
                  <a:pt x="2721739" y="99211"/>
                </a:moveTo>
                <a:lnTo>
                  <a:pt x="2662683" y="99211"/>
                </a:lnTo>
                <a:lnTo>
                  <a:pt x="2671416" y="104844"/>
                </a:lnTo>
                <a:lnTo>
                  <a:pt x="2678787" y="108750"/>
                </a:lnTo>
                <a:lnTo>
                  <a:pt x="2684672" y="111127"/>
                </a:lnTo>
                <a:lnTo>
                  <a:pt x="2690556" y="113347"/>
                </a:lnTo>
                <a:lnTo>
                  <a:pt x="2696682" y="114478"/>
                </a:lnTo>
                <a:lnTo>
                  <a:pt x="2715508" y="114478"/>
                </a:lnTo>
                <a:lnTo>
                  <a:pt x="2721739" y="110719"/>
                </a:lnTo>
                <a:lnTo>
                  <a:pt x="2721739" y="99211"/>
                </a:lnTo>
                <a:close/>
              </a:path>
              <a:path w="2879090" h="145415">
                <a:moveTo>
                  <a:pt x="2877496" y="12198"/>
                </a:moveTo>
                <a:lnTo>
                  <a:pt x="2706315" y="12198"/>
                </a:lnTo>
                <a:lnTo>
                  <a:pt x="2716370" y="12797"/>
                </a:lnTo>
                <a:lnTo>
                  <a:pt x="2726554" y="14596"/>
                </a:lnTo>
                <a:lnTo>
                  <a:pt x="2736861" y="17596"/>
                </a:lnTo>
                <a:lnTo>
                  <a:pt x="2747288" y="21800"/>
                </a:lnTo>
                <a:lnTo>
                  <a:pt x="2747288" y="45548"/>
                </a:lnTo>
                <a:lnTo>
                  <a:pt x="2871028" y="45548"/>
                </a:lnTo>
                <a:lnTo>
                  <a:pt x="2878561" y="18240"/>
                </a:lnTo>
                <a:lnTo>
                  <a:pt x="2877496" y="12198"/>
                </a:lnTo>
                <a:close/>
              </a:path>
            </a:pathLst>
          </a:custGeom>
          <a:solidFill>
            <a:srgbClr val="FFFFFF"/>
          </a:solidFill>
        </p:spPr>
        <p:txBody>
          <a:bodyPr wrap="square" lIns="0" tIns="0" rIns="0" bIns="0" rtlCol="0"/>
          <a:lstStyle/>
          <a:p>
            <a:endParaRPr/>
          </a:p>
        </p:txBody>
      </p:sp>
    </p:spTree>
    <p:extLst>
      <p:ext uri="{BB962C8B-B14F-4D97-AF65-F5344CB8AC3E}">
        <p14:creationId xmlns:p14="http://schemas.microsoft.com/office/powerpoint/2010/main" xmlns="" val="110221589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CuadroTexto 5">
            <a:extLst>
              <a:ext uri="{FF2B5EF4-FFF2-40B4-BE49-F238E27FC236}">
                <a16:creationId xmlns:a16="http://schemas.microsoft.com/office/drawing/2014/main" xmlns="" id="{D1FD8C77-5D85-43F5-8E54-7890E5ECB29F}"/>
              </a:ext>
            </a:extLst>
          </p:cNvPr>
          <p:cNvSpPr txBox="1">
            <a:spLocks noChangeArrowheads="1"/>
          </p:cNvSpPr>
          <p:nvPr/>
        </p:nvSpPr>
        <p:spPr bwMode="auto">
          <a:xfrm>
            <a:off x="479358" y="3940163"/>
            <a:ext cx="3465909" cy="16295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150785" tIns="75392" rIns="150785" bIns="75392">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s-CO" sz="4800" b="1" dirty="0">
                <a:solidFill>
                  <a:schemeClr val="tx1">
                    <a:lumMod val="65000"/>
                    <a:lumOff val="35000"/>
                  </a:schemeClr>
                </a:solidFill>
                <a:latin typeface="Calibri" pitchFamily="34" charset="0"/>
              </a:rPr>
              <a:t>Población:</a:t>
            </a:r>
          </a:p>
          <a:p>
            <a:pPr algn="ctr" eaLnBrk="1" hangingPunct="1"/>
            <a:r>
              <a:rPr lang="es-CO" sz="4800" b="1" dirty="0">
                <a:solidFill>
                  <a:schemeClr val="tx1">
                    <a:lumMod val="65000"/>
                    <a:lumOff val="35000"/>
                  </a:schemeClr>
                </a:solidFill>
                <a:latin typeface="Calibri" pitchFamily="34" charset="0"/>
              </a:rPr>
              <a:t>62,495</a:t>
            </a:r>
            <a:r>
              <a:rPr lang="es-CO" sz="4800" dirty="0">
                <a:solidFill>
                  <a:schemeClr val="tx1">
                    <a:lumMod val="65000"/>
                    <a:lumOff val="35000"/>
                  </a:schemeClr>
                </a:solidFill>
                <a:latin typeface="Calibri" pitchFamily="34" charset="0"/>
              </a:rPr>
              <a:t>	</a:t>
            </a:r>
          </a:p>
        </p:txBody>
      </p:sp>
      <p:sp>
        <p:nvSpPr>
          <p:cNvPr id="28" name="object 28"/>
          <p:cNvSpPr/>
          <p:nvPr/>
        </p:nvSpPr>
        <p:spPr>
          <a:xfrm>
            <a:off x="16243148" y="962530"/>
            <a:ext cx="111245" cy="108437"/>
          </a:xfrm>
          <a:prstGeom prst="rect">
            <a:avLst/>
          </a:prstGeom>
          <a:blipFill>
            <a:blip r:embed="rId3" cstate="print"/>
            <a:stretch>
              <a:fillRect/>
            </a:stretch>
          </a:blipFill>
        </p:spPr>
        <p:txBody>
          <a:bodyPr wrap="square" lIns="0" tIns="0" rIns="0" bIns="0" rtlCol="0"/>
          <a:lstStyle/>
          <a:p>
            <a:endParaRPr/>
          </a:p>
        </p:txBody>
      </p:sp>
      <p:sp>
        <p:nvSpPr>
          <p:cNvPr id="29" name="object 29"/>
          <p:cNvSpPr/>
          <p:nvPr/>
        </p:nvSpPr>
        <p:spPr>
          <a:xfrm>
            <a:off x="16092148" y="986555"/>
            <a:ext cx="405736" cy="155575"/>
          </a:xfrm>
          <a:custGeom>
            <a:avLst/>
            <a:gdLst/>
            <a:ahLst/>
            <a:cxnLst/>
            <a:rect l="l" t="t" r="r" b="b"/>
            <a:pathLst>
              <a:path w="405765" h="155575">
                <a:moveTo>
                  <a:pt x="25234" y="0"/>
                </a:moveTo>
                <a:lnTo>
                  <a:pt x="15363" y="1938"/>
                </a:lnTo>
                <a:lnTo>
                  <a:pt x="7347" y="7240"/>
                </a:lnTo>
                <a:lnTo>
                  <a:pt x="1966" y="15134"/>
                </a:lnTo>
                <a:lnTo>
                  <a:pt x="0" y="24847"/>
                </a:lnTo>
                <a:lnTo>
                  <a:pt x="0" y="30292"/>
                </a:lnTo>
                <a:lnTo>
                  <a:pt x="2020" y="35862"/>
                </a:lnTo>
                <a:lnTo>
                  <a:pt x="5853" y="40271"/>
                </a:lnTo>
                <a:lnTo>
                  <a:pt x="35282" y="82149"/>
                </a:lnTo>
                <a:lnTo>
                  <a:pt x="73951" y="116242"/>
                </a:lnTo>
                <a:lnTo>
                  <a:pt x="119691" y="141085"/>
                </a:lnTo>
                <a:lnTo>
                  <a:pt x="170329" y="155209"/>
                </a:lnTo>
                <a:lnTo>
                  <a:pt x="181564" y="138711"/>
                </a:lnTo>
                <a:lnTo>
                  <a:pt x="196758" y="125968"/>
                </a:lnTo>
                <a:lnTo>
                  <a:pt x="214819" y="117754"/>
                </a:lnTo>
                <a:lnTo>
                  <a:pt x="234652" y="114844"/>
                </a:lnTo>
                <a:lnTo>
                  <a:pt x="336684" y="114844"/>
                </a:lnTo>
                <a:lnTo>
                  <a:pt x="344953" y="108750"/>
                </a:lnTo>
                <a:lnTo>
                  <a:pt x="204140" y="108750"/>
                </a:lnTo>
                <a:lnTo>
                  <a:pt x="158204" y="102661"/>
                </a:lnTo>
                <a:lnTo>
                  <a:pt x="115821" y="84933"/>
                </a:lnTo>
                <a:lnTo>
                  <a:pt x="79024" y="56373"/>
                </a:lnTo>
                <a:lnTo>
                  <a:pt x="49851" y="17790"/>
                </a:lnTo>
                <a:lnTo>
                  <a:pt x="44711" y="9846"/>
                </a:lnTo>
                <a:lnTo>
                  <a:pt x="38764" y="4304"/>
                </a:lnTo>
                <a:lnTo>
                  <a:pt x="32207" y="1058"/>
                </a:lnTo>
                <a:lnTo>
                  <a:pt x="25234" y="0"/>
                </a:lnTo>
                <a:close/>
              </a:path>
              <a:path w="405765" h="155575">
                <a:moveTo>
                  <a:pt x="336684" y="114844"/>
                </a:moveTo>
                <a:lnTo>
                  <a:pt x="234652" y="114844"/>
                </a:lnTo>
                <a:lnTo>
                  <a:pt x="250924" y="116738"/>
                </a:lnTo>
                <a:lnTo>
                  <a:pt x="266192" y="122131"/>
                </a:lnTo>
                <a:lnTo>
                  <a:pt x="279726" y="130592"/>
                </a:lnTo>
                <a:lnTo>
                  <a:pt x="290797" y="141692"/>
                </a:lnTo>
                <a:lnTo>
                  <a:pt x="323493" y="124564"/>
                </a:lnTo>
                <a:lnTo>
                  <a:pt x="336684" y="114844"/>
                </a:lnTo>
                <a:close/>
              </a:path>
              <a:path w="405765" h="155575">
                <a:moveTo>
                  <a:pt x="380124" y="6345"/>
                </a:moveTo>
                <a:lnTo>
                  <a:pt x="371339" y="6345"/>
                </a:lnTo>
                <a:lnTo>
                  <a:pt x="362941" y="11025"/>
                </a:lnTo>
                <a:lnTo>
                  <a:pt x="358491" y="18229"/>
                </a:lnTo>
                <a:lnTo>
                  <a:pt x="330847" y="55308"/>
                </a:lnTo>
                <a:lnTo>
                  <a:pt x="294261" y="83877"/>
                </a:lnTo>
                <a:lnTo>
                  <a:pt x="251203" y="102251"/>
                </a:lnTo>
                <a:lnTo>
                  <a:pt x="204140" y="108750"/>
                </a:lnTo>
                <a:lnTo>
                  <a:pt x="344953" y="108750"/>
                </a:lnTo>
                <a:lnTo>
                  <a:pt x="353040" y="102791"/>
                </a:lnTo>
                <a:lnTo>
                  <a:pt x="378658" y="76657"/>
                </a:lnTo>
                <a:lnTo>
                  <a:pt x="399568" y="46448"/>
                </a:lnTo>
                <a:lnTo>
                  <a:pt x="403160" y="42113"/>
                </a:lnTo>
                <a:lnTo>
                  <a:pt x="405149" y="36532"/>
                </a:lnTo>
                <a:lnTo>
                  <a:pt x="405149" y="31025"/>
                </a:lnTo>
                <a:lnTo>
                  <a:pt x="403190" y="21452"/>
                </a:lnTo>
                <a:lnTo>
                  <a:pt x="397839" y="13604"/>
                </a:lnTo>
                <a:lnTo>
                  <a:pt x="389887" y="8296"/>
                </a:lnTo>
                <a:lnTo>
                  <a:pt x="380124" y="6345"/>
                </a:lnTo>
                <a:close/>
              </a:path>
            </a:pathLst>
          </a:custGeom>
          <a:solidFill>
            <a:srgbClr val="FFFFFF"/>
          </a:solidFill>
        </p:spPr>
        <p:txBody>
          <a:bodyPr wrap="square" lIns="0" tIns="0" rIns="0" bIns="0" rtlCol="0"/>
          <a:lstStyle/>
          <a:p>
            <a:endParaRPr/>
          </a:p>
        </p:txBody>
      </p:sp>
      <p:sp>
        <p:nvSpPr>
          <p:cNvPr id="30" name="object 30"/>
          <p:cNvSpPr/>
          <p:nvPr/>
        </p:nvSpPr>
        <p:spPr>
          <a:xfrm>
            <a:off x="16277885" y="792962"/>
            <a:ext cx="111150" cy="108499"/>
          </a:xfrm>
          <a:prstGeom prst="rect">
            <a:avLst/>
          </a:prstGeom>
          <a:blipFill>
            <a:blip r:embed="rId4" cstate="print"/>
            <a:stretch>
              <a:fillRect/>
            </a:stretch>
          </a:blipFill>
        </p:spPr>
        <p:txBody>
          <a:bodyPr wrap="square" lIns="0" tIns="0" rIns="0" bIns="0" rtlCol="0"/>
          <a:lstStyle/>
          <a:p>
            <a:endParaRPr/>
          </a:p>
        </p:txBody>
      </p:sp>
      <p:sp>
        <p:nvSpPr>
          <p:cNvPr id="31" name="object 31"/>
          <p:cNvSpPr/>
          <p:nvPr/>
        </p:nvSpPr>
        <p:spPr>
          <a:xfrm>
            <a:off x="16152630" y="703870"/>
            <a:ext cx="382878" cy="296545"/>
          </a:xfrm>
          <a:custGeom>
            <a:avLst/>
            <a:gdLst/>
            <a:ahLst/>
            <a:cxnLst/>
            <a:rect l="l" t="t" r="r" b="b"/>
            <a:pathLst>
              <a:path w="382905" h="296544">
                <a:moveTo>
                  <a:pt x="363162" y="245753"/>
                </a:moveTo>
                <a:lnTo>
                  <a:pt x="145681" y="245753"/>
                </a:lnTo>
                <a:lnTo>
                  <a:pt x="168589" y="249511"/>
                </a:lnTo>
                <a:lnTo>
                  <a:pt x="188508" y="259961"/>
                </a:lnTo>
                <a:lnTo>
                  <a:pt x="204016" y="275867"/>
                </a:lnTo>
                <a:lnTo>
                  <a:pt x="213689" y="295993"/>
                </a:lnTo>
                <a:lnTo>
                  <a:pt x="217208" y="295385"/>
                </a:lnTo>
                <a:lnTo>
                  <a:pt x="223893" y="295385"/>
                </a:lnTo>
                <a:lnTo>
                  <a:pt x="264483" y="291538"/>
                </a:lnTo>
                <a:lnTo>
                  <a:pt x="304760" y="280097"/>
                </a:lnTo>
                <a:lnTo>
                  <a:pt x="341958" y="261790"/>
                </a:lnTo>
                <a:lnTo>
                  <a:pt x="363162" y="245753"/>
                </a:lnTo>
                <a:close/>
              </a:path>
              <a:path w="382905" h="296544">
                <a:moveTo>
                  <a:pt x="223893" y="295385"/>
                </a:moveTo>
                <a:lnTo>
                  <a:pt x="217208" y="295385"/>
                </a:lnTo>
                <a:lnTo>
                  <a:pt x="220045" y="295490"/>
                </a:lnTo>
                <a:lnTo>
                  <a:pt x="222789" y="295490"/>
                </a:lnTo>
                <a:lnTo>
                  <a:pt x="223893" y="295385"/>
                </a:lnTo>
                <a:close/>
              </a:path>
              <a:path w="382905" h="296544">
                <a:moveTo>
                  <a:pt x="31280" y="0"/>
                </a:moveTo>
                <a:lnTo>
                  <a:pt x="6172" y="30718"/>
                </a:lnTo>
                <a:lnTo>
                  <a:pt x="0" y="78156"/>
                </a:lnTo>
                <a:lnTo>
                  <a:pt x="6078" y="132404"/>
                </a:lnTo>
                <a:lnTo>
                  <a:pt x="25915" y="181892"/>
                </a:lnTo>
                <a:lnTo>
                  <a:pt x="57767" y="224947"/>
                </a:lnTo>
                <a:lnTo>
                  <a:pt x="99892" y="259900"/>
                </a:lnTo>
                <a:lnTo>
                  <a:pt x="110760" y="253957"/>
                </a:lnTo>
                <a:lnTo>
                  <a:pt x="122150" y="249509"/>
                </a:lnTo>
                <a:lnTo>
                  <a:pt x="133859" y="246720"/>
                </a:lnTo>
                <a:lnTo>
                  <a:pt x="145681" y="245753"/>
                </a:lnTo>
                <a:lnTo>
                  <a:pt x="363162" y="245753"/>
                </a:lnTo>
                <a:lnTo>
                  <a:pt x="366526" y="243209"/>
                </a:lnTo>
                <a:lnTo>
                  <a:pt x="222621" y="243209"/>
                </a:lnTo>
                <a:lnTo>
                  <a:pt x="177717" y="237291"/>
                </a:lnTo>
                <a:lnTo>
                  <a:pt x="137341" y="220603"/>
                </a:lnTo>
                <a:lnTo>
                  <a:pt x="103114" y="194746"/>
                </a:lnTo>
                <a:lnTo>
                  <a:pt x="76658" y="161319"/>
                </a:lnTo>
                <a:lnTo>
                  <a:pt x="59596" y="121923"/>
                </a:lnTo>
                <a:lnTo>
                  <a:pt x="53548" y="78156"/>
                </a:lnTo>
                <a:lnTo>
                  <a:pt x="53925" y="67826"/>
                </a:lnTo>
                <a:lnTo>
                  <a:pt x="55095" y="57127"/>
                </a:lnTo>
                <a:lnTo>
                  <a:pt x="57117" y="46250"/>
                </a:lnTo>
                <a:lnTo>
                  <a:pt x="60050" y="35383"/>
                </a:lnTo>
                <a:lnTo>
                  <a:pt x="62647" y="26912"/>
                </a:lnTo>
                <a:lnTo>
                  <a:pt x="61568" y="19006"/>
                </a:lnTo>
                <a:lnTo>
                  <a:pt x="58082" y="12483"/>
                </a:lnTo>
                <a:lnTo>
                  <a:pt x="50962" y="4908"/>
                </a:lnTo>
                <a:lnTo>
                  <a:pt x="41629" y="591"/>
                </a:lnTo>
                <a:lnTo>
                  <a:pt x="31280" y="0"/>
                </a:lnTo>
                <a:close/>
              </a:path>
              <a:path w="382905" h="296544">
                <a:moveTo>
                  <a:pt x="355350" y="191745"/>
                </a:moveTo>
                <a:lnTo>
                  <a:pt x="349769" y="191745"/>
                </a:lnTo>
                <a:lnTo>
                  <a:pt x="344209" y="193357"/>
                </a:lnTo>
                <a:lnTo>
                  <a:pt x="338544" y="197943"/>
                </a:lnTo>
                <a:lnTo>
                  <a:pt x="312848" y="217257"/>
                </a:lnTo>
                <a:lnTo>
                  <a:pt x="284352" y="231457"/>
                </a:lnTo>
                <a:lnTo>
                  <a:pt x="253971" y="240216"/>
                </a:lnTo>
                <a:lnTo>
                  <a:pt x="222621" y="243209"/>
                </a:lnTo>
                <a:lnTo>
                  <a:pt x="366526" y="243209"/>
                </a:lnTo>
                <a:lnTo>
                  <a:pt x="374417" y="237241"/>
                </a:lnTo>
                <a:lnTo>
                  <a:pt x="379066" y="232759"/>
                </a:lnTo>
                <a:lnTo>
                  <a:pt x="382470" y="225503"/>
                </a:lnTo>
                <a:lnTo>
                  <a:pt x="382470" y="218121"/>
                </a:lnTo>
                <a:lnTo>
                  <a:pt x="380336" y="207811"/>
                </a:lnTo>
                <a:lnTo>
                  <a:pt x="374521" y="199432"/>
                </a:lnTo>
                <a:lnTo>
                  <a:pt x="365900" y="193803"/>
                </a:lnTo>
                <a:lnTo>
                  <a:pt x="355350" y="191745"/>
                </a:lnTo>
                <a:close/>
              </a:path>
            </a:pathLst>
          </a:custGeom>
          <a:solidFill>
            <a:srgbClr val="FFFFFF"/>
          </a:solidFill>
        </p:spPr>
        <p:txBody>
          <a:bodyPr wrap="square" lIns="0" tIns="0" rIns="0" bIns="0" rtlCol="0"/>
          <a:lstStyle/>
          <a:p>
            <a:endParaRPr/>
          </a:p>
        </p:txBody>
      </p:sp>
      <p:sp>
        <p:nvSpPr>
          <p:cNvPr id="32" name="object 32"/>
          <p:cNvSpPr/>
          <p:nvPr/>
        </p:nvSpPr>
        <p:spPr>
          <a:xfrm>
            <a:off x="16271153" y="1114378"/>
            <a:ext cx="111067" cy="108615"/>
          </a:xfrm>
          <a:prstGeom prst="rect">
            <a:avLst/>
          </a:prstGeom>
          <a:blipFill>
            <a:blip r:embed="rId5" cstate="print"/>
            <a:stretch>
              <a:fillRect/>
            </a:stretch>
          </a:blipFill>
        </p:spPr>
        <p:txBody>
          <a:bodyPr wrap="square" lIns="0" tIns="0" rIns="0" bIns="0" rtlCol="0"/>
          <a:lstStyle/>
          <a:p>
            <a:endParaRPr/>
          </a:p>
        </p:txBody>
      </p:sp>
      <p:sp>
        <p:nvSpPr>
          <p:cNvPr id="33" name="object 33"/>
          <p:cNvSpPr/>
          <p:nvPr/>
        </p:nvSpPr>
        <p:spPr>
          <a:xfrm>
            <a:off x="16176543" y="1091822"/>
            <a:ext cx="325732" cy="220979"/>
          </a:xfrm>
          <a:custGeom>
            <a:avLst/>
            <a:gdLst/>
            <a:ahLst/>
            <a:cxnLst/>
            <a:rect l="l" t="t" r="r" b="b"/>
            <a:pathLst>
              <a:path w="325755" h="220980">
                <a:moveTo>
                  <a:pt x="27140" y="153052"/>
                </a:moveTo>
                <a:lnTo>
                  <a:pt x="25329" y="153052"/>
                </a:lnTo>
                <a:lnTo>
                  <a:pt x="15491" y="154971"/>
                </a:lnTo>
                <a:lnTo>
                  <a:pt x="7438" y="160226"/>
                </a:lnTo>
                <a:lnTo>
                  <a:pt x="1997" y="168067"/>
                </a:lnTo>
                <a:lnTo>
                  <a:pt x="0" y="177743"/>
                </a:lnTo>
                <a:lnTo>
                  <a:pt x="1214" y="185134"/>
                </a:lnTo>
                <a:lnTo>
                  <a:pt x="40224" y="210318"/>
                </a:lnTo>
                <a:lnTo>
                  <a:pt x="84983" y="219773"/>
                </a:lnTo>
                <a:lnTo>
                  <a:pt x="107619" y="220977"/>
                </a:lnTo>
                <a:lnTo>
                  <a:pt x="154288" y="216003"/>
                </a:lnTo>
                <a:lnTo>
                  <a:pt x="197694" y="201773"/>
                </a:lnTo>
                <a:lnTo>
                  <a:pt x="236689" y="179327"/>
                </a:lnTo>
                <a:lnTo>
                  <a:pt x="247674" y="169596"/>
                </a:lnTo>
                <a:lnTo>
                  <a:pt x="107619" y="169596"/>
                </a:lnTo>
                <a:lnTo>
                  <a:pt x="89743" y="168559"/>
                </a:lnTo>
                <a:lnTo>
                  <a:pt x="71493" y="165534"/>
                </a:lnTo>
                <a:lnTo>
                  <a:pt x="53045" y="160647"/>
                </a:lnTo>
                <a:lnTo>
                  <a:pt x="34574" y="154026"/>
                </a:lnTo>
                <a:lnTo>
                  <a:pt x="29077" y="153115"/>
                </a:lnTo>
                <a:lnTo>
                  <a:pt x="27140" y="153052"/>
                </a:lnTo>
                <a:close/>
              </a:path>
              <a:path w="325755" h="220980">
                <a:moveTo>
                  <a:pt x="300315" y="0"/>
                </a:moveTo>
                <a:lnTo>
                  <a:pt x="262768" y="69150"/>
                </a:lnTo>
                <a:lnTo>
                  <a:pt x="237474" y="109808"/>
                </a:lnTo>
                <a:lnTo>
                  <a:pt x="201531" y="141563"/>
                </a:lnTo>
                <a:lnTo>
                  <a:pt x="157420" y="162223"/>
                </a:lnTo>
                <a:lnTo>
                  <a:pt x="107619" y="169596"/>
                </a:lnTo>
                <a:lnTo>
                  <a:pt x="247674" y="169596"/>
                </a:lnTo>
                <a:lnTo>
                  <a:pt x="270126" y="149707"/>
                </a:lnTo>
                <a:lnTo>
                  <a:pt x="296857" y="113952"/>
                </a:lnTo>
                <a:lnTo>
                  <a:pt x="315735" y="73102"/>
                </a:lnTo>
                <a:lnTo>
                  <a:pt x="325613" y="28198"/>
                </a:lnTo>
                <a:lnTo>
                  <a:pt x="325372" y="26407"/>
                </a:lnTo>
                <a:lnTo>
                  <a:pt x="325372" y="24512"/>
                </a:lnTo>
                <a:lnTo>
                  <a:pt x="323396" y="14886"/>
                </a:lnTo>
                <a:lnTo>
                  <a:pt x="318015" y="7104"/>
                </a:lnTo>
                <a:lnTo>
                  <a:pt x="310048" y="1898"/>
                </a:lnTo>
                <a:lnTo>
                  <a:pt x="300315" y="0"/>
                </a:lnTo>
                <a:close/>
              </a:path>
            </a:pathLst>
          </a:custGeom>
          <a:solidFill>
            <a:srgbClr val="FFFFFF"/>
          </a:solidFill>
        </p:spPr>
        <p:txBody>
          <a:bodyPr wrap="square" lIns="0" tIns="0" rIns="0" bIns="0" rtlCol="0"/>
          <a:lstStyle/>
          <a:p>
            <a:endParaRPr/>
          </a:p>
        </p:txBody>
      </p:sp>
      <p:sp>
        <p:nvSpPr>
          <p:cNvPr id="34" name="object 34"/>
          <p:cNvSpPr/>
          <p:nvPr/>
        </p:nvSpPr>
        <p:spPr>
          <a:xfrm>
            <a:off x="16909271" y="812006"/>
            <a:ext cx="304144" cy="321311"/>
          </a:xfrm>
          <a:custGeom>
            <a:avLst/>
            <a:gdLst/>
            <a:ahLst/>
            <a:cxnLst/>
            <a:rect l="l" t="t" r="r" b="b"/>
            <a:pathLst>
              <a:path w="304165" h="321309">
                <a:moveTo>
                  <a:pt x="263573" y="52825"/>
                </a:moveTo>
                <a:lnTo>
                  <a:pt x="145534" y="52825"/>
                </a:lnTo>
                <a:lnTo>
                  <a:pt x="173025" y="55429"/>
                </a:lnTo>
                <a:lnTo>
                  <a:pt x="192657" y="63240"/>
                </a:lnTo>
                <a:lnTo>
                  <a:pt x="204435" y="76259"/>
                </a:lnTo>
                <a:lnTo>
                  <a:pt x="208360" y="94489"/>
                </a:lnTo>
                <a:lnTo>
                  <a:pt x="206661" y="105994"/>
                </a:lnTo>
                <a:lnTo>
                  <a:pt x="169324" y="129696"/>
                </a:lnTo>
                <a:lnTo>
                  <a:pt x="140797" y="133471"/>
                </a:lnTo>
                <a:lnTo>
                  <a:pt x="131317" y="134823"/>
                </a:lnTo>
                <a:lnTo>
                  <a:pt x="123523" y="136104"/>
                </a:lnTo>
                <a:lnTo>
                  <a:pt x="117399" y="137346"/>
                </a:lnTo>
                <a:lnTo>
                  <a:pt x="91708" y="141059"/>
                </a:lnTo>
                <a:lnTo>
                  <a:pt x="51802" y="151636"/>
                </a:lnTo>
                <a:lnTo>
                  <a:pt x="9418" y="188203"/>
                </a:lnTo>
                <a:lnTo>
                  <a:pt x="0" y="231783"/>
                </a:lnTo>
                <a:lnTo>
                  <a:pt x="1989" y="252023"/>
                </a:lnTo>
                <a:lnTo>
                  <a:pt x="31705" y="298661"/>
                </a:lnTo>
                <a:lnTo>
                  <a:pt x="83413" y="319552"/>
                </a:lnTo>
                <a:lnTo>
                  <a:pt x="104426" y="320943"/>
                </a:lnTo>
                <a:lnTo>
                  <a:pt x="136323" y="318635"/>
                </a:lnTo>
                <a:lnTo>
                  <a:pt x="164463" y="311707"/>
                </a:lnTo>
                <a:lnTo>
                  <a:pt x="188845" y="300154"/>
                </a:lnTo>
                <a:lnTo>
                  <a:pt x="209470" y="283970"/>
                </a:lnTo>
                <a:lnTo>
                  <a:pt x="303948" y="283970"/>
                </a:lnTo>
                <a:lnTo>
                  <a:pt x="303948" y="268148"/>
                </a:lnTo>
                <a:lnTo>
                  <a:pt x="129106" y="268148"/>
                </a:lnTo>
                <a:lnTo>
                  <a:pt x="118034" y="267633"/>
                </a:lnTo>
                <a:lnTo>
                  <a:pt x="79448" y="254046"/>
                </a:lnTo>
                <a:lnTo>
                  <a:pt x="66898" y="228830"/>
                </a:lnTo>
                <a:lnTo>
                  <a:pt x="70352" y="210066"/>
                </a:lnTo>
                <a:lnTo>
                  <a:pt x="80696" y="195412"/>
                </a:lnTo>
                <a:lnTo>
                  <a:pt x="97926" y="184853"/>
                </a:lnTo>
                <a:lnTo>
                  <a:pt x="122027" y="178392"/>
                </a:lnTo>
                <a:lnTo>
                  <a:pt x="149195" y="175133"/>
                </a:lnTo>
                <a:lnTo>
                  <a:pt x="171946" y="171205"/>
                </a:lnTo>
                <a:lnTo>
                  <a:pt x="190289" y="166620"/>
                </a:lnTo>
                <a:lnTo>
                  <a:pt x="204234" y="161387"/>
                </a:lnTo>
                <a:lnTo>
                  <a:pt x="271719" y="161387"/>
                </a:lnTo>
                <a:lnTo>
                  <a:pt x="271719" y="99316"/>
                </a:lnTo>
                <a:lnTo>
                  <a:pt x="271300" y="99316"/>
                </a:lnTo>
                <a:lnTo>
                  <a:pt x="271363" y="98907"/>
                </a:lnTo>
                <a:lnTo>
                  <a:pt x="271604" y="98436"/>
                </a:lnTo>
                <a:lnTo>
                  <a:pt x="271719" y="88594"/>
                </a:lnTo>
                <a:lnTo>
                  <a:pt x="269293" y="67380"/>
                </a:lnTo>
                <a:lnTo>
                  <a:pt x="263573" y="52825"/>
                </a:lnTo>
                <a:close/>
              </a:path>
              <a:path w="304165" h="321309">
                <a:moveTo>
                  <a:pt x="303948" y="283970"/>
                </a:moveTo>
                <a:lnTo>
                  <a:pt x="209470" y="283970"/>
                </a:lnTo>
                <a:lnTo>
                  <a:pt x="215400" y="300154"/>
                </a:lnTo>
                <a:lnTo>
                  <a:pt x="226082" y="311707"/>
                </a:lnTo>
                <a:lnTo>
                  <a:pt x="241522" y="318635"/>
                </a:lnTo>
                <a:lnTo>
                  <a:pt x="261730" y="320943"/>
                </a:lnTo>
                <a:lnTo>
                  <a:pt x="272058" y="320464"/>
                </a:lnTo>
                <a:lnTo>
                  <a:pt x="282533" y="319028"/>
                </a:lnTo>
                <a:lnTo>
                  <a:pt x="293161" y="316636"/>
                </a:lnTo>
                <a:lnTo>
                  <a:pt x="303948" y="313288"/>
                </a:lnTo>
                <a:lnTo>
                  <a:pt x="303948" y="283970"/>
                </a:lnTo>
                <a:close/>
              </a:path>
              <a:path w="304165" h="321309">
                <a:moveTo>
                  <a:pt x="271719" y="161387"/>
                </a:moveTo>
                <a:lnTo>
                  <a:pt x="204234" y="161387"/>
                </a:lnTo>
                <a:lnTo>
                  <a:pt x="204234" y="210071"/>
                </a:lnTo>
                <a:lnTo>
                  <a:pt x="202582" y="223687"/>
                </a:lnTo>
                <a:lnTo>
                  <a:pt x="177827" y="255238"/>
                </a:lnTo>
                <a:lnTo>
                  <a:pt x="129106" y="268148"/>
                </a:lnTo>
                <a:lnTo>
                  <a:pt x="281289" y="268148"/>
                </a:lnTo>
                <a:lnTo>
                  <a:pt x="276954" y="266368"/>
                </a:lnTo>
                <a:lnTo>
                  <a:pt x="274557" y="262882"/>
                </a:lnTo>
                <a:lnTo>
                  <a:pt x="272651" y="259342"/>
                </a:lnTo>
                <a:lnTo>
                  <a:pt x="271809" y="254046"/>
                </a:lnTo>
                <a:lnTo>
                  <a:pt x="271719" y="161387"/>
                </a:lnTo>
                <a:close/>
              </a:path>
              <a:path w="304165" h="321309">
                <a:moveTo>
                  <a:pt x="303948" y="266955"/>
                </a:moveTo>
                <a:lnTo>
                  <a:pt x="299236" y="267771"/>
                </a:lnTo>
                <a:lnTo>
                  <a:pt x="296095" y="268148"/>
                </a:lnTo>
                <a:lnTo>
                  <a:pt x="303948" y="268148"/>
                </a:lnTo>
                <a:lnTo>
                  <a:pt x="303948" y="266955"/>
                </a:lnTo>
                <a:close/>
              </a:path>
              <a:path w="304165" h="321309">
                <a:moveTo>
                  <a:pt x="149628" y="0"/>
                </a:moveTo>
                <a:lnTo>
                  <a:pt x="97411" y="5294"/>
                </a:lnTo>
                <a:lnTo>
                  <a:pt x="56919" y="21151"/>
                </a:lnTo>
                <a:lnTo>
                  <a:pt x="24384" y="54127"/>
                </a:lnTo>
                <a:lnTo>
                  <a:pt x="11214" y="101515"/>
                </a:lnTo>
                <a:lnTo>
                  <a:pt x="78049" y="101515"/>
                </a:lnTo>
                <a:lnTo>
                  <a:pt x="84035" y="80209"/>
                </a:lnTo>
                <a:lnTo>
                  <a:pt x="97279" y="64994"/>
                </a:lnTo>
                <a:lnTo>
                  <a:pt x="117780" y="55867"/>
                </a:lnTo>
                <a:lnTo>
                  <a:pt x="145534" y="52825"/>
                </a:lnTo>
                <a:lnTo>
                  <a:pt x="263573" y="52825"/>
                </a:lnTo>
                <a:lnTo>
                  <a:pt x="262020" y="48875"/>
                </a:lnTo>
                <a:lnTo>
                  <a:pt x="232956" y="19978"/>
                </a:lnTo>
                <a:lnTo>
                  <a:pt x="195682" y="4990"/>
                </a:lnTo>
                <a:lnTo>
                  <a:pt x="173757" y="1247"/>
                </a:lnTo>
                <a:lnTo>
                  <a:pt x="149628" y="0"/>
                </a:lnTo>
                <a:close/>
              </a:path>
              <a:path w="304165" h="321309">
                <a:moveTo>
                  <a:pt x="271719" y="99002"/>
                </a:moveTo>
                <a:lnTo>
                  <a:pt x="271541" y="99075"/>
                </a:lnTo>
                <a:lnTo>
                  <a:pt x="271447" y="99253"/>
                </a:lnTo>
                <a:lnTo>
                  <a:pt x="271300" y="99316"/>
                </a:lnTo>
                <a:lnTo>
                  <a:pt x="271719" y="99316"/>
                </a:lnTo>
                <a:lnTo>
                  <a:pt x="271719" y="99002"/>
                </a:lnTo>
                <a:close/>
              </a:path>
            </a:pathLst>
          </a:custGeom>
          <a:solidFill>
            <a:srgbClr val="FFFFFF"/>
          </a:solidFill>
        </p:spPr>
        <p:txBody>
          <a:bodyPr wrap="square" lIns="0" tIns="0" rIns="0" bIns="0" rtlCol="0"/>
          <a:lstStyle/>
          <a:p>
            <a:endParaRPr/>
          </a:p>
        </p:txBody>
      </p:sp>
      <p:sp>
        <p:nvSpPr>
          <p:cNvPr id="35" name="object 35"/>
          <p:cNvSpPr/>
          <p:nvPr/>
        </p:nvSpPr>
        <p:spPr>
          <a:xfrm>
            <a:off x="17231189" y="812586"/>
            <a:ext cx="440025" cy="311785"/>
          </a:xfrm>
          <a:custGeom>
            <a:avLst/>
            <a:gdLst/>
            <a:ahLst/>
            <a:cxnLst/>
            <a:rect l="l" t="t" r="r" b="b"/>
            <a:pathLst>
              <a:path w="440055" h="311784">
                <a:moveTo>
                  <a:pt x="63411" y="8261"/>
                </a:moveTo>
                <a:lnTo>
                  <a:pt x="0" y="8261"/>
                </a:lnTo>
                <a:lnTo>
                  <a:pt x="0" y="311592"/>
                </a:lnTo>
                <a:lnTo>
                  <a:pt x="66929" y="311592"/>
                </a:lnTo>
                <a:lnTo>
                  <a:pt x="66929" y="131451"/>
                </a:lnTo>
                <a:lnTo>
                  <a:pt x="68179" y="114383"/>
                </a:lnTo>
                <a:lnTo>
                  <a:pt x="86855" y="73369"/>
                </a:lnTo>
                <a:lnTo>
                  <a:pt x="119960" y="54099"/>
                </a:lnTo>
                <a:lnTo>
                  <a:pt x="133210" y="52815"/>
                </a:lnTo>
                <a:lnTo>
                  <a:pt x="430921" y="52815"/>
                </a:lnTo>
                <a:lnTo>
                  <a:pt x="429524" y="50469"/>
                </a:lnTo>
                <a:lnTo>
                  <a:pt x="63411" y="50469"/>
                </a:lnTo>
                <a:lnTo>
                  <a:pt x="63411" y="8261"/>
                </a:lnTo>
                <a:close/>
              </a:path>
              <a:path w="440055" h="311784">
                <a:moveTo>
                  <a:pt x="318032" y="52815"/>
                </a:moveTo>
                <a:lnTo>
                  <a:pt x="133210" y="52815"/>
                </a:lnTo>
                <a:lnTo>
                  <a:pt x="146814" y="53804"/>
                </a:lnTo>
                <a:lnTo>
                  <a:pt x="158273" y="56774"/>
                </a:lnTo>
                <a:lnTo>
                  <a:pt x="183638" y="88325"/>
                </a:lnTo>
                <a:lnTo>
                  <a:pt x="186570" y="311592"/>
                </a:lnTo>
                <a:lnTo>
                  <a:pt x="253479" y="311592"/>
                </a:lnTo>
                <a:lnTo>
                  <a:pt x="253479" y="133817"/>
                </a:lnTo>
                <a:lnTo>
                  <a:pt x="257509" y="98376"/>
                </a:lnTo>
                <a:lnTo>
                  <a:pt x="269605" y="73063"/>
                </a:lnTo>
                <a:lnTo>
                  <a:pt x="289777" y="57876"/>
                </a:lnTo>
                <a:lnTo>
                  <a:pt x="318032" y="52815"/>
                </a:lnTo>
                <a:close/>
              </a:path>
              <a:path w="440055" h="311784">
                <a:moveTo>
                  <a:pt x="430921" y="52815"/>
                </a:moveTo>
                <a:lnTo>
                  <a:pt x="318032" y="52815"/>
                </a:lnTo>
                <a:lnTo>
                  <a:pt x="334381" y="54208"/>
                </a:lnTo>
                <a:lnTo>
                  <a:pt x="347653" y="58388"/>
                </a:lnTo>
                <a:lnTo>
                  <a:pt x="371098" y="97872"/>
                </a:lnTo>
                <a:lnTo>
                  <a:pt x="373130" y="311592"/>
                </a:lnTo>
                <a:lnTo>
                  <a:pt x="440018" y="311592"/>
                </a:lnTo>
                <a:lnTo>
                  <a:pt x="439919" y="101456"/>
                </a:lnTo>
                <a:lnTo>
                  <a:pt x="433681" y="57448"/>
                </a:lnTo>
                <a:lnTo>
                  <a:pt x="430921" y="52815"/>
                </a:lnTo>
                <a:close/>
              </a:path>
              <a:path w="440055" h="311784">
                <a:moveTo>
                  <a:pt x="158382" y="0"/>
                </a:moveTo>
                <a:lnTo>
                  <a:pt x="130561" y="3151"/>
                </a:lnTo>
                <a:lnTo>
                  <a:pt x="105749" y="12610"/>
                </a:lnTo>
                <a:lnTo>
                  <a:pt x="83927" y="28381"/>
                </a:lnTo>
                <a:lnTo>
                  <a:pt x="65076" y="50469"/>
                </a:lnTo>
                <a:lnTo>
                  <a:pt x="243489" y="50469"/>
                </a:lnTo>
                <a:lnTo>
                  <a:pt x="230691" y="28381"/>
                </a:lnTo>
                <a:lnTo>
                  <a:pt x="212240" y="12610"/>
                </a:lnTo>
                <a:lnTo>
                  <a:pt x="188138" y="3151"/>
                </a:lnTo>
                <a:lnTo>
                  <a:pt x="158382" y="0"/>
                </a:lnTo>
                <a:close/>
              </a:path>
              <a:path w="440055" h="311784">
                <a:moveTo>
                  <a:pt x="338523" y="0"/>
                </a:moveTo>
                <a:lnTo>
                  <a:pt x="310809" y="3151"/>
                </a:lnTo>
                <a:lnTo>
                  <a:pt x="285733" y="12610"/>
                </a:lnTo>
                <a:lnTo>
                  <a:pt x="263293" y="28381"/>
                </a:lnTo>
                <a:lnTo>
                  <a:pt x="243489" y="50469"/>
                </a:lnTo>
                <a:lnTo>
                  <a:pt x="429524" y="50469"/>
                </a:lnTo>
                <a:lnTo>
                  <a:pt x="414664" y="25526"/>
                </a:lnTo>
                <a:lnTo>
                  <a:pt x="382949" y="6380"/>
                </a:lnTo>
                <a:lnTo>
                  <a:pt x="338523" y="0"/>
                </a:lnTo>
                <a:close/>
              </a:path>
            </a:pathLst>
          </a:custGeom>
          <a:solidFill>
            <a:srgbClr val="FFFFFF"/>
          </a:solidFill>
        </p:spPr>
        <p:txBody>
          <a:bodyPr wrap="square" lIns="0" tIns="0" rIns="0" bIns="0" rtlCol="0"/>
          <a:lstStyle/>
          <a:p>
            <a:endParaRPr/>
          </a:p>
        </p:txBody>
      </p:sp>
      <p:sp>
        <p:nvSpPr>
          <p:cNvPr id="36" name="object 36"/>
          <p:cNvSpPr/>
          <p:nvPr/>
        </p:nvSpPr>
        <p:spPr>
          <a:xfrm>
            <a:off x="17743511" y="820847"/>
            <a:ext cx="0" cy="303530"/>
          </a:xfrm>
          <a:custGeom>
            <a:avLst/>
            <a:gdLst/>
            <a:ahLst/>
            <a:cxnLst/>
            <a:rect l="l" t="t" r="r" b="b"/>
            <a:pathLst>
              <a:path h="303530">
                <a:moveTo>
                  <a:pt x="0" y="0"/>
                </a:moveTo>
                <a:lnTo>
                  <a:pt x="0" y="303331"/>
                </a:lnTo>
              </a:path>
            </a:pathLst>
          </a:custGeom>
          <a:ln w="66835">
            <a:solidFill>
              <a:srgbClr val="FFFFFF"/>
            </a:solidFill>
          </a:ln>
        </p:spPr>
        <p:txBody>
          <a:bodyPr wrap="square" lIns="0" tIns="0" rIns="0" bIns="0" rtlCol="0"/>
          <a:lstStyle/>
          <a:p>
            <a:endParaRPr/>
          </a:p>
        </p:txBody>
      </p:sp>
      <p:sp>
        <p:nvSpPr>
          <p:cNvPr id="37" name="object 37"/>
          <p:cNvSpPr/>
          <p:nvPr/>
        </p:nvSpPr>
        <p:spPr>
          <a:xfrm>
            <a:off x="17710097" y="705258"/>
            <a:ext cx="67306" cy="63499"/>
          </a:xfrm>
          <a:custGeom>
            <a:avLst/>
            <a:gdLst/>
            <a:ahLst/>
            <a:cxnLst/>
            <a:rect l="l" t="t" r="r" b="b"/>
            <a:pathLst>
              <a:path w="67309" h="63500">
                <a:moveTo>
                  <a:pt x="66835" y="0"/>
                </a:moveTo>
                <a:lnTo>
                  <a:pt x="0" y="0"/>
                </a:lnTo>
                <a:lnTo>
                  <a:pt x="0" y="63359"/>
                </a:lnTo>
                <a:lnTo>
                  <a:pt x="66835" y="63359"/>
                </a:lnTo>
                <a:lnTo>
                  <a:pt x="66835" y="0"/>
                </a:lnTo>
                <a:close/>
              </a:path>
            </a:pathLst>
          </a:custGeom>
          <a:solidFill>
            <a:srgbClr val="FFFFFF"/>
          </a:solidFill>
        </p:spPr>
        <p:txBody>
          <a:bodyPr wrap="square" lIns="0" tIns="0" rIns="0" bIns="0" rtlCol="0"/>
          <a:lstStyle/>
          <a:p>
            <a:endParaRPr/>
          </a:p>
        </p:txBody>
      </p:sp>
      <p:sp>
        <p:nvSpPr>
          <p:cNvPr id="38" name="object 38"/>
          <p:cNvSpPr/>
          <p:nvPr/>
        </p:nvSpPr>
        <p:spPr>
          <a:xfrm>
            <a:off x="17801981" y="812584"/>
            <a:ext cx="270492" cy="320041"/>
          </a:xfrm>
          <a:custGeom>
            <a:avLst/>
            <a:gdLst/>
            <a:ahLst/>
            <a:cxnLst/>
            <a:rect l="l" t="t" r="r" b="b"/>
            <a:pathLst>
              <a:path w="270509" h="320040">
                <a:moveTo>
                  <a:pt x="66898" y="214213"/>
                </a:moveTo>
                <a:lnTo>
                  <a:pt x="0" y="214213"/>
                </a:lnTo>
                <a:lnTo>
                  <a:pt x="2898" y="238545"/>
                </a:lnTo>
                <a:lnTo>
                  <a:pt x="22556" y="278429"/>
                </a:lnTo>
                <a:lnTo>
                  <a:pt x="58464" y="305287"/>
                </a:lnTo>
                <a:lnTo>
                  <a:pt x="106000" y="318198"/>
                </a:lnTo>
                <a:lnTo>
                  <a:pt x="134404" y="319812"/>
                </a:lnTo>
                <a:lnTo>
                  <a:pt x="160583" y="318417"/>
                </a:lnTo>
                <a:lnTo>
                  <a:pt x="206353" y="307249"/>
                </a:lnTo>
                <a:lnTo>
                  <a:pt x="245160" y="282815"/>
                </a:lnTo>
                <a:lnTo>
                  <a:pt x="257537" y="266965"/>
                </a:lnTo>
                <a:lnTo>
                  <a:pt x="135577" y="266965"/>
                </a:lnTo>
                <a:lnTo>
                  <a:pt x="107497" y="263670"/>
                </a:lnTo>
                <a:lnTo>
                  <a:pt x="86701" y="253782"/>
                </a:lnTo>
                <a:lnTo>
                  <a:pt x="73173" y="237298"/>
                </a:lnTo>
                <a:lnTo>
                  <a:pt x="66898" y="214213"/>
                </a:lnTo>
                <a:close/>
              </a:path>
              <a:path w="270509" h="320040">
                <a:moveTo>
                  <a:pt x="133210" y="0"/>
                </a:moveTo>
                <a:lnTo>
                  <a:pt x="87291" y="4697"/>
                </a:lnTo>
                <a:lnTo>
                  <a:pt x="49296" y="18795"/>
                </a:lnTo>
                <a:lnTo>
                  <a:pt x="17144" y="47261"/>
                </a:lnTo>
                <a:lnTo>
                  <a:pt x="6439" y="86887"/>
                </a:lnTo>
                <a:lnTo>
                  <a:pt x="8349" y="106492"/>
                </a:lnTo>
                <a:lnTo>
                  <a:pt x="36983" y="150791"/>
                </a:lnTo>
                <a:lnTo>
                  <a:pt x="82539" y="171273"/>
                </a:lnTo>
                <a:lnTo>
                  <a:pt x="151234" y="187800"/>
                </a:lnTo>
                <a:lnTo>
                  <a:pt x="164684" y="191175"/>
                </a:lnTo>
                <a:lnTo>
                  <a:pt x="200610" y="216372"/>
                </a:lnTo>
                <a:lnTo>
                  <a:pt x="203030" y="227082"/>
                </a:lnTo>
                <a:lnTo>
                  <a:pt x="199452" y="244542"/>
                </a:lnTo>
                <a:lnTo>
                  <a:pt x="187012" y="257005"/>
                </a:lnTo>
                <a:lnTo>
                  <a:pt x="165718" y="264476"/>
                </a:lnTo>
                <a:lnTo>
                  <a:pt x="135577" y="266965"/>
                </a:lnTo>
                <a:lnTo>
                  <a:pt x="257537" y="266965"/>
                </a:lnTo>
                <a:lnTo>
                  <a:pt x="258900" y="265219"/>
                </a:lnTo>
                <a:lnTo>
                  <a:pt x="267147" y="244682"/>
                </a:lnTo>
                <a:lnTo>
                  <a:pt x="269897" y="221207"/>
                </a:lnTo>
                <a:lnTo>
                  <a:pt x="267988" y="202117"/>
                </a:lnTo>
                <a:lnTo>
                  <a:pt x="239395" y="158466"/>
                </a:lnTo>
                <a:lnTo>
                  <a:pt x="193285" y="138211"/>
                </a:lnTo>
                <a:lnTo>
                  <a:pt x="145927" y="127024"/>
                </a:lnTo>
                <a:lnTo>
                  <a:pt x="126027" y="122497"/>
                </a:lnTo>
                <a:lnTo>
                  <a:pt x="81107" y="102983"/>
                </a:lnTo>
                <a:lnTo>
                  <a:pt x="73338" y="83934"/>
                </a:lnTo>
                <a:lnTo>
                  <a:pt x="76790" y="70329"/>
                </a:lnTo>
                <a:lnTo>
                  <a:pt x="87142" y="60610"/>
                </a:lnTo>
                <a:lnTo>
                  <a:pt x="104388" y="54779"/>
                </a:lnTo>
                <a:lnTo>
                  <a:pt x="128519" y="52836"/>
                </a:lnTo>
                <a:lnTo>
                  <a:pt x="247309" y="52836"/>
                </a:lnTo>
                <a:lnTo>
                  <a:pt x="246597" y="51236"/>
                </a:lnTo>
                <a:lnTo>
                  <a:pt x="217082" y="21161"/>
                </a:lnTo>
                <a:lnTo>
                  <a:pt x="179701" y="5287"/>
                </a:lnTo>
                <a:lnTo>
                  <a:pt x="157597" y="1321"/>
                </a:lnTo>
                <a:lnTo>
                  <a:pt x="133210" y="0"/>
                </a:lnTo>
                <a:close/>
              </a:path>
              <a:path w="270509" h="320040">
                <a:moveTo>
                  <a:pt x="247309" y="52836"/>
                </a:moveTo>
                <a:lnTo>
                  <a:pt x="128519" y="52836"/>
                </a:lnTo>
                <a:lnTo>
                  <a:pt x="152368" y="55366"/>
                </a:lnTo>
                <a:lnTo>
                  <a:pt x="170589" y="62954"/>
                </a:lnTo>
                <a:lnTo>
                  <a:pt x="183174" y="75598"/>
                </a:lnTo>
                <a:lnTo>
                  <a:pt x="190119" y="93295"/>
                </a:lnTo>
                <a:lnTo>
                  <a:pt x="259950" y="93295"/>
                </a:lnTo>
                <a:lnTo>
                  <a:pt x="255301" y="70777"/>
                </a:lnTo>
                <a:lnTo>
                  <a:pt x="247309" y="52836"/>
                </a:lnTo>
                <a:close/>
              </a:path>
            </a:pathLst>
          </a:custGeom>
          <a:solidFill>
            <a:srgbClr val="FFFFFF"/>
          </a:solidFill>
        </p:spPr>
        <p:txBody>
          <a:bodyPr wrap="square" lIns="0" tIns="0" rIns="0" bIns="0" rtlCol="0"/>
          <a:lstStyle/>
          <a:p>
            <a:endParaRPr/>
          </a:p>
        </p:txBody>
      </p:sp>
      <p:sp>
        <p:nvSpPr>
          <p:cNvPr id="39" name="object 39"/>
          <p:cNvSpPr/>
          <p:nvPr/>
        </p:nvSpPr>
        <p:spPr>
          <a:xfrm>
            <a:off x="18092714" y="812006"/>
            <a:ext cx="304144" cy="321311"/>
          </a:xfrm>
          <a:custGeom>
            <a:avLst/>
            <a:gdLst/>
            <a:ahLst/>
            <a:cxnLst/>
            <a:rect l="l" t="t" r="r" b="b"/>
            <a:pathLst>
              <a:path w="304165" h="321309">
                <a:moveTo>
                  <a:pt x="263545" y="52825"/>
                </a:moveTo>
                <a:lnTo>
                  <a:pt x="145524" y="52825"/>
                </a:lnTo>
                <a:lnTo>
                  <a:pt x="172994" y="55429"/>
                </a:lnTo>
                <a:lnTo>
                  <a:pt x="192632" y="63240"/>
                </a:lnTo>
                <a:lnTo>
                  <a:pt x="204426" y="76259"/>
                </a:lnTo>
                <a:lnTo>
                  <a:pt x="208360" y="94489"/>
                </a:lnTo>
                <a:lnTo>
                  <a:pt x="206661" y="105994"/>
                </a:lnTo>
                <a:lnTo>
                  <a:pt x="169308" y="129696"/>
                </a:lnTo>
                <a:lnTo>
                  <a:pt x="140770" y="133471"/>
                </a:lnTo>
                <a:lnTo>
                  <a:pt x="131286" y="134823"/>
                </a:lnTo>
                <a:lnTo>
                  <a:pt x="123494" y="136104"/>
                </a:lnTo>
                <a:lnTo>
                  <a:pt x="117399" y="137346"/>
                </a:lnTo>
                <a:lnTo>
                  <a:pt x="91710" y="141059"/>
                </a:lnTo>
                <a:lnTo>
                  <a:pt x="51798" y="151636"/>
                </a:lnTo>
                <a:lnTo>
                  <a:pt x="9391" y="188203"/>
                </a:lnTo>
                <a:lnTo>
                  <a:pt x="0" y="231783"/>
                </a:lnTo>
                <a:lnTo>
                  <a:pt x="1980" y="252023"/>
                </a:lnTo>
                <a:lnTo>
                  <a:pt x="31674" y="298661"/>
                </a:lnTo>
                <a:lnTo>
                  <a:pt x="83403" y="319552"/>
                </a:lnTo>
                <a:lnTo>
                  <a:pt x="104457" y="320943"/>
                </a:lnTo>
                <a:lnTo>
                  <a:pt x="136331" y="318635"/>
                </a:lnTo>
                <a:lnTo>
                  <a:pt x="164463" y="311707"/>
                </a:lnTo>
                <a:lnTo>
                  <a:pt x="188853" y="300154"/>
                </a:lnTo>
                <a:lnTo>
                  <a:pt x="209501" y="283970"/>
                </a:lnTo>
                <a:lnTo>
                  <a:pt x="303948" y="283970"/>
                </a:lnTo>
                <a:lnTo>
                  <a:pt x="303948" y="268148"/>
                </a:lnTo>
                <a:lnTo>
                  <a:pt x="129106" y="268148"/>
                </a:lnTo>
                <a:lnTo>
                  <a:pt x="118032" y="267633"/>
                </a:lnTo>
                <a:lnTo>
                  <a:pt x="79435" y="254046"/>
                </a:lnTo>
                <a:lnTo>
                  <a:pt x="66898" y="228830"/>
                </a:lnTo>
                <a:lnTo>
                  <a:pt x="70349" y="210066"/>
                </a:lnTo>
                <a:lnTo>
                  <a:pt x="80695" y="195412"/>
                </a:lnTo>
                <a:lnTo>
                  <a:pt x="97948" y="184853"/>
                </a:lnTo>
                <a:lnTo>
                  <a:pt x="122111" y="178392"/>
                </a:lnTo>
                <a:lnTo>
                  <a:pt x="149185" y="175133"/>
                </a:lnTo>
                <a:lnTo>
                  <a:pt x="171901" y="171205"/>
                </a:lnTo>
                <a:lnTo>
                  <a:pt x="190238" y="166620"/>
                </a:lnTo>
                <a:lnTo>
                  <a:pt x="204171" y="161387"/>
                </a:lnTo>
                <a:lnTo>
                  <a:pt x="271677" y="161387"/>
                </a:lnTo>
                <a:lnTo>
                  <a:pt x="271677" y="88594"/>
                </a:lnTo>
                <a:lnTo>
                  <a:pt x="269257" y="67380"/>
                </a:lnTo>
                <a:lnTo>
                  <a:pt x="263545" y="52825"/>
                </a:lnTo>
                <a:close/>
              </a:path>
              <a:path w="304165" h="321309">
                <a:moveTo>
                  <a:pt x="303948" y="283970"/>
                </a:moveTo>
                <a:lnTo>
                  <a:pt x="209501" y="283970"/>
                </a:lnTo>
                <a:lnTo>
                  <a:pt x="215381" y="300154"/>
                </a:lnTo>
                <a:lnTo>
                  <a:pt x="226042" y="311707"/>
                </a:lnTo>
                <a:lnTo>
                  <a:pt x="241474" y="318635"/>
                </a:lnTo>
                <a:lnTo>
                  <a:pt x="261667" y="320943"/>
                </a:lnTo>
                <a:lnTo>
                  <a:pt x="272025" y="320464"/>
                </a:lnTo>
                <a:lnTo>
                  <a:pt x="282533" y="319028"/>
                </a:lnTo>
                <a:lnTo>
                  <a:pt x="293178" y="316636"/>
                </a:lnTo>
                <a:lnTo>
                  <a:pt x="303948" y="313288"/>
                </a:lnTo>
                <a:lnTo>
                  <a:pt x="303948" y="283970"/>
                </a:lnTo>
                <a:close/>
              </a:path>
              <a:path w="304165" h="321309">
                <a:moveTo>
                  <a:pt x="271677" y="161387"/>
                </a:moveTo>
                <a:lnTo>
                  <a:pt x="204171" y="161387"/>
                </a:lnTo>
                <a:lnTo>
                  <a:pt x="204171" y="210071"/>
                </a:lnTo>
                <a:lnTo>
                  <a:pt x="202524" y="223687"/>
                </a:lnTo>
                <a:lnTo>
                  <a:pt x="177795" y="255238"/>
                </a:lnTo>
                <a:lnTo>
                  <a:pt x="129106" y="268148"/>
                </a:lnTo>
                <a:lnTo>
                  <a:pt x="281258" y="268148"/>
                </a:lnTo>
                <a:lnTo>
                  <a:pt x="276986" y="266368"/>
                </a:lnTo>
                <a:lnTo>
                  <a:pt x="274609" y="262882"/>
                </a:lnTo>
                <a:lnTo>
                  <a:pt x="272651" y="259342"/>
                </a:lnTo>
                <a:lnTo>
                  <a:pt x="271771" y="254046"/>
                </a:lnTo>
                <a:lnTo>
                  <a:pt x="271677" y="161387"/>
                </a:lnTo>
                <a:close/>
              </a:path>
              <a:path w="304165" h="321309">
                <a:moveTo>
                  <a:pt x="303948" y="266955"/>
                </a:moveTo>
                <a:lnTo>
                  <a:pt x="299257" y="267771"/>
                </a:lnTo>
                <a:lnTo>
                  <a:pt x="296127" y="268148"/>
                </a:lnTo>
                <a:lnTo>
                  <a:pt x="303948" y="268148"/>
                </a:lnTo>
                <a:lnTo>
                  <a:pt x="303948" y="266955"/>
                </a:lnTo>
                <a:close/>
              </a:path>
              <a:path w="304165" h="321309">
                <a:moveTo>
                  <a:pt x="149660" y="0"/>
                </a:moveTo>
                <a:lnTo>
                  <a:pt x="97457" y="5294"/>
                </a:lnTo>
                <a:lnTo>
                  <a:pt x="57003" y="21151"/>
                </a:lnTo>
                <a:lnTo>
                  <a:pt x="24312" y="54127"/>
                </a:lnTo>
                <a:lnTo>
                  <a:pt x="11120" y="101515"/>
                </a:lnTo>
                <a:lnTo>
                  <a:pt x="78049" y="101515"/>
                </a:lnTo>
                <a:lnTo>
                  <a:pt x="84026" y="80209"/>
                </a:lnTo>
                <a:lnTo>
                  <a:pt x="97262" y="64994"/>
                </a:lnTo>
                <a:lnTo>
                  <a:pt x="117760" y="55867"/>
                </a:lnTo>
                <a:lnTo>
                  <a:pt x="145524" y="52825"/>
                </a:lnTo>
                <a:lnTo>
                  <a:pt x="263545" y="52825"/>
                </a:lnTo>
                <a:lnTo>
                  <a:pt x="261995" y="48875"/>
                </a:lnTo>
                <a:lnTo>
                  <a:pt x="232956" y="19978"/>
                </a:lnTo>
                <a:lnTo>
                  <a:pt x="195686" y="4990"/>
                </a:lnTo>
                <a:lnTo>
                  <a:pt x="173761" y="1247"/>
                </a:lnTo>
                <a:lnTo>
                  <a:pt x="149660" y="0"/>
                </a:lnTo>
                <a:close/>
              </a:path>
            </a:pathLst>
          </a:custGeom>
          <a:solidFill>
            <a:srgbClr val="FFFFFF"/>
          </a:solidFill>
        </p:spPr>
        <p:txBody>
          <a:bodyPr wrap="square" lIns="0" tIns="0" rIns="0" bIns="0" rtlCol="0"/>
          <a:lstStyle/>
          <a:p>
            <a:endParaRPr/>
          </a:p>
        </p:txBody>
      </p:sp>
      <p:sp>
        <p:nvSpPr>
          <p:cNvPr id="40" name="object 40"/>
          <p:cNvSpPr/>
          <p:nvPr/>
        </p:nvSpPr>
        <p:spPr>
          <a:xfrm>
            <a:off x="18414623" y="812586"/>
            <a:ext cx="266681" cy="311785"/>
          </a:xfrm>
          <a:custGeom>
            <a:avLst/>
            <a:gdLst/>
            <a:ahLst/>
            <a:cxnLst/>
            <a:rect l="l" t="t" r="r" b="b"/>
            <a:pathLst>
              <a:path w="266700" h="311784">
                <a:moveTo>
                  <a:pt x="63380" y="8261"/>
                </a:moveTo>
                <a:lnTo>
                  <a:pt x="0" y="8261"/>
                </a:lnTo>
                <a:lnTo>
                  <a:pt x="0" y="311592"/>
                </a:lnTo>
                <a:lnTo>
                  <a:pt x="66867" y="311592"/>
                </a:lnTo>
                <a:lnTo>
                  <a:pt x="66867" y="132655"/>
                </a:lnTo>
                <a:lnTo>
                  <a:pt x="68114" y="116326"/>
                </a:lnTo>
                <a:lnTo>
                  <a:pt x="86866" y="75704"/>
                </a:lnTo>
                <a:lnTo>
                  <a:pt x="124566" y="54246"/>
                </a:lnTo>
                <a:lnTo>
                  <a:pt x="127389" y="53987"/>
                </a:lnTo>
                <a:lnTo>
                  <a:pt x="64532" y="53987"/>
                </a:lnTo>
                <a:lnTo>
                  <a:pt x="63380" y="52815"/>
                </a:lnTo>
                <a:lnTo>
                  <a:pt x="63380" y="8261"/>
                </a:lnTo>
                <a:close/>
              </a:path>
              <a:path w="266700" h="311784">
                <a:moveTo>
                  <a:pt x="256242" y="52815"/>
                </a:moveTo>
                <a:lnTo>
                  <a:pt x="140205" y="52815"/>
                </a:lnTo>
                <a:lnTo>
                  <a:pt x="165268" y="57069"/>
                </a:lnTo>
                <a:lnTo>
                  <a:pt x="183497" y="69832"/>
                </a:lnTo>
                <a:lnTo>
                  <a:pt x="194901" y="91105"/>
                </a:lnTo>
                <a:lnTo>
                  <a:pt x="199491" y="120886"/>
                </a:lnTo>
                <a:lnTo>
                  <a:pt x="199491" y="311592"/>
                </a:lnTo>
                <a:lnTo>
                  <a:pt x="266410" y="311592"/>
                </a:lnTo>
                <a:lnTo>
                  <a:pt x="266410" y="103284"/>
                </a:lnTo>
                <a:lnTo>
                  <a:pt x="264607" y="79532"/>
                </a:lnTo>
                <a:lnTo>
                  <a:pt x="259201" y="58699"/>
                </a:lnTo>
                <a:lnTo>
                  <a:pt x="256242" y="52815"/>
                </a:lnTo>
                <a:close/>
              </a:path>
              <a:path w="266700" h="311784">
                <a:moveTo>
                  <a:pt x="159031" y="0"/>
                </a:moveTo>
                <a:lnTo>
                  <a:pt x="129998" y="3380"/>
                </a:lnTo>
                <a:lnTo>
                  <a:pt x="104564" y="13513"/>
                </a:lnTo>
                <a:lnTo>
                  <a:pt x="82740" y="30387"/>
                </a:lnTo>
                <a:lnTo>
                  <a:pt x="64532" y="53987"/>
                </a:lnTo>
                <a:lnTo>
                  <a:pt x="127389" y="53987"/>
                </a:lnTo>
                <a:lnTo>
                  <a:pt x="140205" y="52815"/>
                </a:lnTo>
                <a:lnTo>
                  <a:pt x="256242" y="52815"/>
                </a:lnTo>
                <a:lnTo>
                  <a:pt x="222163" y="14568"/>
                </a:lnTo>
                <a:lnTo>
                  <a:pt x="182854" y="1627"/>
                </a:lnTo>
                <a:lnTo>
                  <a:pt x="159031" y="0"/>
                </a:lnTo>
                <a:close/>
              </a:path>
            </a:pathLst>
          </a:custGeom>
          <a:solidFill>
            <a:srgbClr val="FFFFFF"/>
          </a:solidFill>
        </p:spPr>
        <p:txBody>
          <a:bodyPr wrap="square" lIns="0" tIns="0" rIns="0" bIns="0" rtlCol="0"/>
          <a:lstStyle/>
          <a:p>
            <a:endParaRPr/>
          </a:p>
        </p:txBody>
      </p:sp>
      <p:sp>
        <p:nvSpPr>
          <p:cNvPr id="41" name="object 41"/>
          <p:cNvSpPr/>
          <p:nvPr/>
        </p:nvSpPr>
        <p:spPr>
          <a:xfrm>
            <a:off x="18700894" y="812006"/>
            <a:ext cx="304144" cy="321311"/>
          </a:xfrm>
          <a:custGeom>
            <a:avLst/>
            <a:gdLst/>
            <a:ahLst/>
            <a:cxnLst/>
            <a:rect l="l" t="t" r="r" b="b"/>
            <a:pathLst>
              <a:path w="304165" h="321309">
                <a:moveTo>
                  <a:pt x="263553" y="52825"/>
                </a:moveTo>
                <a:lnTo>
                  <a:pt x="145534" y="52825"/>
                </a:lnTo>
                <a:lnTo>
                  <a:pt x="172981" y="55429"/>
                </a:lnTo>
                <a:lnTo>
                  <a:pt x="192600" y="63240"/>
                </a:lnTo>
                <a:lnTo>
                  <a:pt x="204379" y="76259"/>
                </a:lnTo>
                <a:lnTo>
                  <a:pt x="208307" y="94489"/>
                </a:lnTo>
                <a:lnTo>
                  <a:pt x="206617" y="105994"/>
                </a:lnTo>
                <a:lnTo>
                  <a:pt x="169293" y="129696"/>
                </a:lnTo>
                <a:lnTo>
                  <a:pt x="140783" y="133471"/>
                </a:lnTo>
                <a:lnTo>
                  <a:pt x="131276" y="134823"/>
                </a:lnTo>
                <a:lnTo>
                  <a:pt x="123452" y="136104"/>
                </a:lnTo>
                <a:lnTo>
                  <a:pt x="117315" y="137346"/>
                </a:lnTo>
                <a:lnTo>
                  <a:pt x="91668" y="141059"/>
                </a:lnTo>
                <a:lnTo>
                  <a:pt x="51779" y="151636"/>
                </a:lnTo>
                <a:lnTo>
                  <a:pt x="9384" y="188203"/>
                </a:lnTo>
                <a:lnTo>
                  <a:pt x="0" y="231783"/>
                </a:lnTo>
                <a:lnTo>
                  <a:pt x="1973" y="252023"/>
                </a:lnTo>
                <a:lnTo>
                  <a:pt x="31684" y="298661"/>
                </a:lnTo>
                <a:lnTo>
                  <a:pt x="83405" y="319552"/>
                </a:lnTo>
                <a:lnTo>
                  <a:pt x="104457" y="320943"/>
                </a:lnTo>
                <a:lnTo>
                  <a:pt x="136301" y="318635"/>
                </a:lnTo>
                <a:lnTo>
                  <a:pt x="164420" y="311707"/>
                </a:lnTo>
                <a:lnTo>
                  <a:pt x="188810" y="300154"/>
                </a:lnTo>
                <a:lnTo>
                  <a:pt x="209470" y="283970"/>
                </a:lnTo>
                <a:lnTo>
                  <a:pt x="303917" y="283970"/>
                </a:lnTo>
                <a:lnTo>
                  <a:pt x="303917" y="268148"/>
                </a:lnTo>
                <a:lnTo>
                  <a:pt x="129085" y="268148"/>
                </a:lnTo>
                <a:lnTo>
                  <a:pt x="117993" y="267633"/>
                </a:lnTo>
                <a:lnTo>
                  <a:pt x="79426" y="254046"/>
                </a:lnTo>
                <a:lnTo>
                  <a:pt x="66929" y="228830"/>
                </a:lnTo>
                <a:lnTo>
                  <a:pt x="70370" y="210066"/>
                </a:lnTo>
                <a:lnTo>
                  <a:pt x="80691" y="195412"/>
                </a:lnTo>
                <a:lnTo>
                  <a:pt x="97913" y="184853"/>
                </a:lnTo>
                <a:lnTo>
                  <a:pt x="122048" y="178392"/>
                </a:lnTo>
                <a:lnTo>
                  <a:pt x="149159" y="175133"/>
                </a:lnTo>
                <a:lnTo>
                  <a:pt x="171901" y="171205"/>
                </a:lnTo>
                <a:lnTo>
                  <a:pt x="190263" y="166620"/>
                </a:lnTo>
                <a:lnTo>
                  <a:pt x="204234" y="161387"/>
                </a:lnTo>
                <a:lnTo>
                  <a:pt x="271709" y="161387"/>
                </a:lnTo>
                <a:lnTo>
                  <a:pt x="271709" y="88594"/>
                </a:lnTo>
                <a:lnTo>
                  <a:pt x="269280" y="67380"/>
                </a:lnTo>
                <a:lnTo>
                  <a:pt x="263553" y="52825"/>
                </a:lnTo>
                <a:close/>
              </a:path>
              <a:path w="304165" h="321309">
                <a:moveTo>
                  <a:pt x="303917" y="283970"/>
                </a:moveTo>
                <a:lnTo>
                  <a:pt x="209470" y="283970"/>
                </a:lnTo>
                <a:lnTo>
                  <a:pt x="215391" y="300154"/>
                </a:lnTo>
                <a:lnTo>
                  <a:pt x="226070" y="311707"/>
                </a:lnTo>
                <a:lnTo>
                  <a:pt x="241506" y="318635"/>
                </a:lnTo>
                <a:lnTo>
                  <a:pt x="261698" y="320943"/>
                </a:lnTo>
                <a:lnTo>
                  <a:pt x="272031" y="320464"/>
                </a:lnTo>
                <a:lnTo>
                  <a:pt x="282513" y="319028"/>
                </a:lnTo>
                <a:lnTo>
                  <a:pt x="293143" y="316636"/>
                </a:lnTo>
                <a:lnTo>
                  <a:pt x="303917" y="313288"/>
                </a:lnTo>
                <a:lnTo>
                  <a:pt x="303917" y="283970"/>
                </a:lnTo>
                <a:close/>
              </a:path>
              <a:path w="304165" h="321309">
                <a:moveTo>
                  <a:pt x="271709" y="161387"/>
                </a:moveTo>
                <a:lnTo>
                  <a:pt x="204234" y="161387"/>
                </a:lnTo>
                <a:lnTo>
                  <a:pt x="204234" y="210071"/>
                </a:lnTo>
                <a:lnTo>
                  <a:pt x="202576" y="223687"/>
                </a:lnTo>
                <a:lnTo>
                  <a:pt x="177732" y="255238"/>
                </a:lnTo>
                <a:lnTo>
                  <a:pt x="129085" y="268148"/>
                </a:lnTo>
                <a:lnTo>
                  <a:pt x="281289" y="268148"/>
                </a:lnTo>
                <a:lnTo>
                  <a:pt x="276923" y="266368"/>
                </a:lnTo>
                <a:lnTo>
                  <a:pt x="274588" y="262882"/>
                </a:lnTo>
                <a:lnTo>
                  <a:pt x="272651" y="259342"/>
                </a:lnTo>
                <a:lnTo>
                  <a:pt x="271800" y="254046"/>
                </a:lnTo>
                <a:lnTo>
                  <a:pt x="271709" y="161387"/>
                </a:lnTo>
                <a:close/>
              </a:path>
              <a:path w="304165" h="321309">
                <a:moveTo>
                  <a:pt x="303917" y="266955"/>
                </a:moveTo>
                <a:lnTo>
                  <a:pt x="299205" y="267771"/>
                </a:lnTo>
                <a:lnTo>
                  <a:pt x="296158" y="268148"/>
                </a:lnTo>
                <a:lnTo>
                  <a:pt x="303917" y="268148"/>
                </a:lnTo>
                <a:lnTo>
                  <a:pt x="303917" y="266955"/>
                </a:lnTo>
                <a:close/>
              </a:path>
              <a:path w="304165" h="321309">
                <a:moveTo>
                  <a:pt x="149628" y="0"/>
                </a:moveTo>
                <a:lnTo>
                  <a:pt x="97391" y="5294"/>
                </a:lnTo>
                <a:lnTo>
                  <a:pt x="56940" y="21151"/>
                </a:lnTo>
                <a:lnTo>
                  <a:pt x="24364" y="54127"/>
                </a:lnTo>
                <a:lnTo>
                  <a:pt x="11130" y="101515"/>
                </a:lnTo>
                <a:lnTo>
                  <a:pt x="78081" y="101515"/>
                </a:lnTo>
                <a:lnTo>
                  <a:pt x="84041" y="80209"/>
                </a:lnTo>
                <a:lnTo>
                  <a:pt x="97264" y="64994"/>
                </a:lnTo>
                <a:lnTo>
                  <a:pt x="117758" y="55867"/>
                </a:lnTo>
                <a:lnTo>
                  <a:pt x="145534" y="52825"/>
                </a:lnTo>
                <a:lnTo>
                  <a:pt x="263553" y="52825"/>
                </a:lnTo>
                <a:lnTo>
                  <a:pt x="261999" y="48875"/>
                </a:lnTo>
                <a:lnTo>
                  <a:pt x="232924" y="19978"/>
                </a:lnTo>
                <a:lnTo>
                  <a:pt x="195666" y="4990"/>
                </a:lnTo>
                <a:lnTo>
                  <a:pt x="173743" y="1247"/>
                </a:lnTo>
                <a:lnTo>
                  <a:pt x="149628" y="0"/>
                </a:lnTo>
                <a:close/>
              </a:path>
            </a:pathLst>
          </a:custGeom>
          <a:solidFill>
            <a:srgbClr val="FFFFFF"/>
          </a:solidFill>
        </p:spPr>
        <p:txBody>
          <a:bodyPr wrap="square" lIns="0" tIns="0" rIns="0" bIns="0" rtlCol="0"/>
          <a:lstStyle/>
          <a:p>
            <a:endParaRPr/>
          </a:p>
        </p:txBody>
      </p:sp>
      <p:sp>
        <p:nvSpPr>
          <p:cNvPr id="42" name="object 42"/>
          <p:cNvSpPr/>
          <p:nvPr/>
        </p:nvSpPr>
        <p:spPr>
          <a:xfrm>
            <a:off x="19022811" y="812586"/>
            <a:ext cx="177787" cy="311785"/>
          </a:xfrm>
          <a:custGeom>
            <a:avLst/>
            <a:gdLst/>
            <a:ahLst/>
            <a:cxnLst/>
            <a:rect l="l" t="t" r="r" b="b"/>
            <a:pathLst>
              <a:path w="177800" h="311784">
                <a:moveTo>
                  <a:pt x="62793" y="8261"/>
                </a:moveTo>
                <a:lnTo>
                  <a:pt x="0" y="8261"/>
                </a:lnTo>
                <a:lnTo>
                  <a:pt x="0" y="311592"/>
                </a:lnTo>
                <a:lnTo>
                  <a:pt x="66835" y="311592"/>
                </a:lnTo>
                <a:lnTo>
                  <a:pt x="66835" y="167261"/>
                </a:lnTo>
                <a:lnTo>
                  <a:pt x="68353" y="144168"/>
                </a:lnTo>
                <a:lnTo>
                  <a:pt x="80423" y="105415"/>
                </a:lnTo>
                <a:lnTo>
                  <a:pt x="116891" y="69990"/>
                </a:lnTo>
                <a:lnTo>
                  <a:pt x="126449" y="66898"/>
                </a:lnTo>
                <a:lnTo>
                  <a:pt x="62793" y="66898"/>
                </a:lnTo>
                <a:lnTo>
                  <a:pt x="62793" y="8261"/>
                </a:lnTo>
                <a:close/>
              </a:path>
              <a:path w="177800" h="311784">
                <a:moveTo>
                  <a:pt x="156445" y="0"/>
                </a:moveTo>
                <a:lnTo>
                  <a:pt x="152529" y="0"/>
                </a:lnTo>
                <a:lnTo>
                  <a:pt x="138030" y="1322"/>
                </a:lnTo>
                <a:lnTo>
                  <a:pt x="96227" y="21130"/>
                </a:lnTo>
                <a:lnTo>
                  <a:pt x="68184" y="54584"/>
                </a:lnTo>
                <a:lnTo>
                  <a:pt x="63966" y="66898"/>
                </a:lnTo>
                <a:lnTo>
                  <a:pt x="126449" y="66898"/>
                </a:lnTo>
                <a:lnTo>
                  <a:pt x="132190" y="65041"/>
                </a:lnTo>
                <a:lnTo>
                  <a:pt x="149042" y="63390"/>
                </a:lnTo>
                <a:lnTo>
                  <a:pt x="177764" y="63390"/>
                </a:lnTo>
                <a:lnTo>
                  <a:pt x="177764" y="1790"/>
                </a:lnTo>
                <a:lnTo>
                  <a:pt x="164885" y="617"/>
                </a:lnTo>
                <a:lnTo>
                  <a:pt x="156445" y="0"/>
                </a:lnTo>
                <a:close/>
              </a:path>
              <a:path w="177800" h="311784">
                <a:moveTo>
                  <a:pt x="177764" y="63390"/>
                </a:moveTo>
                <a:lnTo>
                  <a:pt x="149042" y="63390"/>
                </a:lnTo>
                <a:lnTo>
                  <a:pt x="155649" y="63570"/>
                </a:lnTo>
                <a:lnTo>
                  <a:pt x="162637" y="64113"/>
                </a:lnTo>
                <a:lnTo>
                  <a:pt x="170105" y="65041"/>
                </a:lnTo>
                <a:lnTo>
                  <a:pt x="177764" y="66312"/>
                </a:lnTo>
                <a:lnTo>
                  <a:pt x="177764" y="63390"/>
                </a:lnTo>
                <a:close/>
              </a:path>
            </a:pathLst>
          </a:custGeom>
          <a:solidFill>
            <a:srgbClr val="FFFFFF"/>
          </a:solidFill>
        </p:spPr>
        <p:txBody>
          <a:bodyPr wrap="square" lIns="0" tIns="0" rIns="0" bIns="0" rtlCol="0"/>
          <a:lstStyle/>
          <a:p>
            <a:endParaRPr/>
          </a:p>
        </p:txBody>
      </p:sp>
      <p:sp>
        <p:nvSpPr>
          <p:cNvPr id="43" name="object 43"/>
          <p:cNvSpPr/>
          <p:nvPr/>
        </p:nvSpPr>
        <p:spPr>
          <a:xfrm>
            <a:off x="16633413" y="706549"/>
            <a:ext cx="291445" cy="417829"/>
          </a:xfrm>
          <a:custGeom>
            <a:avLst/>
            <a:gdLst/>
            <a:ahLst/>
            <a:cxnLst/>
            <a:rect l="l" t="t" r="r" b="b"/>
            <a:pathLst>
              <a:path w="291465" h="417830">
                <a:moveTo>
                  <a:pt x="291362" y="0"/>
                </a:moveTo>
                <a:lnTo>
                  <a:pt x="84583" y="0"/>
                </a:lnTo>
                <a:lnTo>
                  <a:pt x="83997" y="62"/>
                </a:lnTo>
                <a:lnTo>
                  <a:pt x="36480" y="8950"/>
                </a:lnTo>
                <a:lnTo>
                  <a:pt x="6277" y="45209"/>
                </a:lnTo>
                <a:lnTo>
                  <a:pt x="0" y="90049"/>
                </a:lnTo>
                <a:lnTo>
                  <a:pt x="94" y="417631"/>
                </a:lnTo>
                <a:lnTo>
                  <a:pt x="73924" y="417631"/>
                </a:lnTo>
                <a:lnTo>
                  <a:pt x="73924" y="232223"/>
                </a:lnTo>
                <a:lnTo>
                  <a:pt x="264861" y="232223"/>
                </a:lnTo>
                <a:lnTo>
                  <a:pt x="264861" y="172549"/>
                </a:lnTo>
                <a:lnTo>
                  <a:pt x="73924" y="172549"/>
                </a:lnTo>
                <a:lnTo>
                  <a:pt x="73924" y="63202"/>
                </a:lnTo>
                <a:lnTo>
                  <a:pt x="291362" y="63202"/>
                </a:lnTo>
                <a:lnTo>
                  <a:pt x="291362" y="0"/>
                </a:lnTo>
                <a:close/>
              </a:path>
            </a:pathLst>
          </a:custGeom>
          <a:solidFill>
            <a:srgbClr val="FFFFFF"/>
          </a:solidFill>
        </p:spPr>
        <p:txBody>
          <a:bodyPr wrap="square" lIns="0" tIns="0" rIns="0" bIns="0" rtlCol="0"/>
          <a:lstStyle/>
          <a:p>
            <a:endParaRPr/>
          </a:p>
        </p:txBody>
      </p:sp>
      <p:sp>
        <p:nvSpPr>
          <p:cNvPr id="44" name="object 44"/>
          <p:cNvSpPr/>
          <p:nvPr/>
        </p:nvSpPr>
        <p:spPr>
          <a:xfrm>
            <a:off x="18934314" y="1213004"/>
            <a:ext cx="31113" cy="26670"/>
          </a:xfrm>
          <a:custGeom>
            <a:avLst/>
            <a:gdLst/>
            <a:ahLst/>
            <a:cxnLst/>
            <a:rect l="l" t="t" r="r" b="b"/>
            <a:pathLst>
              <a:path w="31115" h="26669">
                <a:moveTo>
                  <a:pt x="17894" y="0"/>
                </a:moveTo>
                <a:lnTo>
                  <a:pt x="0" y="0"/>
                </a:lnTo>
                <a:lnTo>
                  <a:pt x="0" y="26114"/>
                </a:lnTo>
                <a:lnTo>
                  <a:pt x="24742" y="26114"/>
                </a:lnTo>
                <a:lnTo>
                  <a:pt x="30564" y="21716"/>
                </a:lnTo>
                <a:lnTo>
                  <a:pt x="30564" y="8366"/>
                </a:lnTo>
                <a:lnTo>
                  <a:pt x="29077" y="5088"/>
                </a:lnTo>
                <a:lnTo>
                  <a:pt x="26177" y="3036"/>
                </a:lnTo>
                <a:lnTo>
                  <a:pt x="23161" y="1026"/>
                </a:lnTo>
                <a:lnTo>
                  <a:pt x="17894" y="0"/>
                </a:lnTo>
                <a:close/>
              </a:path>
            </a:pathLst>
          </a:custGeom>
          <a:solidFill>
            <a:srgbClr val="FFFFFF"/>
          </a:solidFill>
        </p:spPr>
        <p:txBody>
          <a:bodyPr wrap="square" lIns="0" tIns="0" rIns="0" bIns="0" rtlCol="0"/>
          <a:lstStyle/>
          <a:p>
            <a:endParaRPr/>
          </a:p>
        </p:txBody>
      </p:sp>
      <p:sp>
        <p:nvSpPr>
          <p:cNvPr id="45" name="object 45"/>
          <p:cNvSpPr/>
          <p:nvPr/>
        </p:nvSpPr>
        <p:spPr>
          <a:xfrm>
            <a:off x="16536315" y="1179014"/>
            <a:ext cx="2694751" cy="135890"/>
          </a:xfrm>
          <a:custGeom>
            <a:avLst/>
            <a:gdLst/>
            <a:ahLst/>
            <a:cxnLst/>
            <a:rect l="l" t="t" r="r" b="b"/>
            <a:pathLst>
              <a:path w="2694940" h="135890">
                <a:moveTo>
                  <a:pt x="2673635" y="0"/>
                </a:moveTo>
                <a:lnTo>
                  <a:pt x="65139" y="0"/>
                </a:lnTo>
                <a:lnTo>
                  <a:pt x="52019" y="2376"/>
                </a:lnTo>
                <a:lnTo>
                  <a:pt x="24679" y="29590"/>
                </a:lnTo>
                <a:lnTo>
                  <a:pt x="1842" y="111944"/>
                </a:lnTo>
                <a:lnTo>
                  <a:pt x="0" y="118718"/>
                </a:lnTo>
                <a:lnTo>
                  <a:pt x="1057" y="124561"/>
                </a:lnTo>
                <a:lnTo>
                  <a:pt x="4512" y="128959"/>
                </a:lnTo>
                <a:lnTo>
                  <a:pt x="7989" y="133273"/>
                </a:lnTo>
                <a:lnTo>
                  <a:pt x="13936" y="135692"/>
                </a:lnTo>
                <a:lnTo>
                  <a:pt x="2629333" y="135692"/>
                </a:lnTo>
                <a:lnTo>
                  <a:pt x="2642390" y="133320"/>
                </a:lnTo>
                <a:lnTo>
                  <a:pt x="2652498" y="127933"/>
                </a:lnTo>
                <a:lnTo>
                  <a:pt x="2531881" y="127933"/>
                </a:lnTo>
                <a:lnTo>
                  <a:pt x="2522608" y="127253"/>
                </a:lnTo>
                <a:lnTo>
                  <a:pt x="2517367" y="126153"/>
                </a:lnTo>
                <a:lnTo>
                  <a:pt x="2245942" y="126153"/>
                </a:lnTo>
                <a:lnTo>
                  <a:pt x="2245942" y="13172"/>
                </a:lnTo>
                <a:lnTo>
                  <a:pt x="2517898" y="13172"/>
                </a:lnTo>
                <a:lnTo>
                  <a:pt x="2523902" y="11972"/>
                </a:lnTo>
                <a:lnTo>
                  <a:pt x="2533200" y="11413"/>
                </a:lnTo>
                <a:lnTo>
                  <a:pt x="2693425" y="11413"/>
                </a:lnTo>
                <a:lnTo>
                  <a:pt x="2693373" y="11120"/>
                </a:lnTo>
                <a:lnTo>
                  <a:pt x="2689939" y="6711"/>
                </a:lnTo>
                <a:lnTo>
                  <a:pt x="2686483" y="2450"/>
                </a:lnTo>
                <a:lnTo>
                  <a:pt x="2680724" y="52"/>
                </a:lnTo>
                <a:lnTo>
                  <a:pt x="2673635" y="0"/>
                </a:lnTo>
                <a:close/>
              </a:path>
              <a:path w="2694940" h="135890">
                <a:moveTo>
                  <a:pt x="2535535" y="32197"/>
                </a:moveTo>
                <a:lnTo>
                  <a:pt x="2530383" y="32197"/>
                </a:lnTo>
                <a:lnTo>
                  <a:pt x="2526310" y="33014"/>
                </a:lnTo>
                <a:lnTo>
                  <a:pt x="2523357" y="34805"/>
                </a:lnTo>
                <a:lnTo>
                  <a:pt x="2520373" y="36532"/>
                </a:lnTo>
                <a:lnTo>
                  <a:pt x="2518939" y="38752"/>
                </a:lnTo>
                <a:lnTo>
                  <a:pt x="2518939" y="45841"/>
                </a:lnTo>
                <a:lnTo>
                  <a:pt x="2523828" y="49967"/>
                </a:lnTo>
                <a:lnTo>
                  <a:pt x="2543879" y="57819"/>
                </a:lnTo>
                <a:lnTo>
                  <a:pt x="2551938" y="61191"/>
                </a:lnTo>
                <a:lnTo>
                  <a:pt x="2576759" y="93180"/>
                </a:lnTo>
                <a:lnTo>
                  <a:pt x="2576079" y="100138"/>
                </a:lnTo>
                <a:lnTo>
                  <a:pt x="2542722" y="127299"/>
                </a:lnTo>
                <a:lnTo>
                  <a:pt x="2531881" y="127933"/>
                </a:lnTo>
                <a:lnTo>
                  <a:pt x="2652498" y="127933"/>
                </a:lnTo>
                <a:lnTo>
                  <a:pt x="2654436" y="126900"/>
                </a:lnTo>
                <a:lnTo>
                  <a:pt x="2664052" y="117479"/>
                </a:lnTo>
                <a:lnTo>
                  <a:pt x="2669824" y="106101"/>
                </a:lnTo>
                <a:lnTo>
                  <a:pt x="2687382" y="42616"/>
                </a:lnTo>
                <a:lnTo>
                  <a:pt x="2571544" y="42616"/>
                </a:lnTo>
                <a:lnTo>
                  <a:pt x="2560895" y="38051"/>
                </a:lnTo>
                <a:lnTo>
                  <a:pt x="2551345" y="34796"/>
                </a:lnTo>
                <a:lnTo>
                  <a:pt x="2542891" y="32846"/>
                </a:lnTo>
                <a:lnTo>
                  <a:pt x="2535535" y="32197"/>
                </a:lnTo>
                <a:close/>
              </a:path>
              <a:path w="2694940" h="135890">
                <a:moveTo>
                  <a:pt x="2369980" y="13172"/>
                </a:moveTo>
                <a:lnTo>
                  <a:pt x="2328724" y="13172"/>
                </a:lnTo>
                <a:lnTo>
                  <a:pt x="2328724" y="33988"/>
                </a:lnTo>
                <a:lnTo>
                  <a:pt x="2274182" y="33988"/>
                </a:lnTo>
                <a:lnTo>
                  <a:pt x="2274182" y="57705"/>
                </a:lnTo>
                <a:lnTo>
                  <a:pt x="2326065" y="57705"/>
                </a:lnTo>
                <a:lnTo>
                  <a:pt x="2326065" y="78489"/>
                </a:lnTo>
                <a:lnTo>
                  <a:pt x="2274182" y="78489"/>
                </a:lnTo>
                <a:lnTo>
                  <a:pt x="2274182" y="105389"/>
                </a:lnTo>
                <a:lnTo>
                  <a:pt x="2330044" y="105389"/>
                </a:lnTo>
                <a:lnTo>
                  <a:pt x="2330044" y="126153"/>
                </a:lnTo>
                <a:lnTo>
                  <a:pt x="2369980" y="126153"/>
                </a:lnTo>
                <a:lnTo>
                  <a:pt x="2369980" y="13172"/>
                </a:lnTo>
                <a:close/>
              </a:path>
              <a:path w="2694940" h="135890">
                <a:moveTo>
                  <a:pt x="2517898" y="13172"/>
                </a:moveTo>
                <a:lnTo>
                  <a:pt x="2419455" y="13172"/>
                </a:lnTo>
                <a:lnTo>
                  <a:pt x="2428144" y="13798"/>
                </a:lnTo>
                <a:lnTo>
                  <a:pt x="2435762" y="15676"/>
                </a:lnTo>
                <a:lnTo>
                  <a:pt x="2457893" y="46815"/>
                </a:lnTo>
                <a:lnTo>
                  <a:pt x="2457284" y="53510"/>
                </a:lnTo>
                <a:lnTo>
                  <a:pt x="2428964" y="80265"/>
                </a:lnTo>
                <a:lnTo>
                  <a:pt x="2420596" y="80898"/>
                </a:lnTo>
                <a:lnTo>
                  <a:pt x="2398178" y="80898"/>
                </a:lnTo>
                <a:lnTo>
                  <a:pt x="2398178" y="126153"/>
                </a:lnTo>
                <a:lnTo>
                  <a:pt x="2517367" y="126153"/>
                </a:lnTo>
                <a:lnTo>
                  <a:pt x="2512930" y="125221"/>
                </a:lnTo>
                <a:lnTo>
                  <a:pt x="2502845" y="121846"/>
                </a:lnTo>
                <a:lnTo>
                  <a:pt x="2492353" y="117137"/>
                </a:lnTo>
                <a:lnTo>
                  <a:pt x="2492353" y="92866"/>
                </a:lnTo>
                <a:lnTo>
                  <a:pt x="2547629" y="92866"/>
                </a:lnTo>
                <a:lnTo>
                  <a:pt x="2547629" y="92039"/>
                </a:lnTo>
                <a:lnTo>
                  <a:pt x="2542330" y="87588"/>
                </a:lnTo>
                <a:lnTo>
                  <a:pt x="2514394" y="76500"/>
                </a:lnTo>
                <a:lnTo>
                  <a:pt x="2510237" y="74772"/>
                </a:lnTo>
                <a:lnTo>
                  <a:pt x="2489714" y="50092"/>
                </a:lnTo>
                <a:lnTo>
                  <a:pt x="2489714" y="44030"/>
                </a:lnTo>
                <a:lnTo>
                  <a:pt x="2515546" y="13642"/>
                </a:lnTo>
                <a:lnTo>
                  <a:pt x="2517898" y="13172"/>
                </a:lnTo>
                <a:close/>
              </a:path>
              <a:path w="2694940" h="135890">
                <a:moveTo>
                  <a:pt x="2547629" y="92866"/>
                </a:moveTo>
                <a:lnTo>
                  <a:pt x="2492353" y="92866"/>
                </a:lnTo>
                <a:lnTo>
                  <a:pt x="2500520" y="98133"/>
                </a:lnTo>
                <a:lnTo>
                  <a:pt x="2507431" y="101797"/>
                </a:lnTo>
                <a:lnTo>
                  <a:pt x="2512939" y="104017"/>
                </a:lnTo>
                <a:lnTo>
                  <a:pt x="2518436" y="106101"/>
                </a:lnTo>
                <a:lnTo>
                  <a:pt x="2524174" y="107148"/>
                </a:lnTo>
                <a:lnTo>
                  <a:pt x="2541796" y="107148"/>
                </a:lnTo>
                <a:lnTo>
                  <a:pt x="2547629" y="103630"/>
                </a:lnTo>
                <a:lnTo>
                  <a:pt x="2547629" y="92866"/>
                </a:lnTo>
                <a:close/>
              </a:path>
              <a:path w="2694940" h="135890">
                <a:moveTo>
                  <a:pt x="2693425" y="11413"/>
                </a:moveTo>
                <a:lnTo>
                  <a:pt x="2533200" y="11413"/>
                </a:lnTo>
                <a:lnTo>
                  <a:pt x="2542612" y="11974"/>
                </a:lnTo>
                <a:lnTo>
                  <a:pt x="2552140" y="13659"/>
                </a:lnTo>
                <a:lnTo>
                  <a:pt x="2561785" y="16466"/>
                </a:lnTo>
                <a:lnTo>
                  <a:pt x="2571544" y="20397"/>
                </a:lnTo>
                <a:lnTo>
                  <a:pt x="2571544" y="42616"/>
                </a:lnTo>
                <a:lnTo>
                  <a:pt x="2687382" y="42616"/>
                </a:lnTo>
                <a:lnTo>
                  <a:pt x="2694420" y="17067"/>
                </a:lnTo>
                <a:lnTo>
                  <a:pt x="2693425" y="11413"/>
                </a:lnTo>
                <a:close/>
              </a:path>
            </a:pathLst>
          </a:custGeom>
          <a:solidFill>
            <a:srgbClr val="FFFFFF"/>
          </a:solidFill>
        </p:spPr>
        <p:txBody>
          <a:bodyPr wrap="square" lIns="0" tIns="0" rIns="0" bIns="0" rtlCol="0"/>
          <a:lstStyle/>
          <a:p>
            <a:endParaRPr/>
          </a:p>
        </p:txBody>
      </p:sp>
      <p:sp>
        <p:nvSpPr>
          <p:cNvPr id="46" name="object 46"/>
          <p:cNvSpPr/>
          <p:nvPr/>
        </p:nvSpPr>
        <p:spPr>
          <a:xfrm>
            <a:off x="16536318" y="1179011"/>
            <a:ext cx="2694751" cy="135890"/>
          </a:xfrm>
          <a:custGeom>
            <a:avLst/>
            <a:gdLst/>
            <a:ahLst/>
            <a:cxnLst/>
            <a:rect l="l" t="t" r="r" b="b"/>
            <a:pathLst>
              <a:path w="2694940" h="135890">
                <a:moveTo>
                  <a:pt x="2673625" y="0"/>
                </a:moveTo>
                <a:lnTo>
                  <a:pt x="65139" y="0"/>
                </a:lnTo>
                <a:lnTo>
                  <a:pt x="52019" y="2378"/>
                </a:lnTo>
                <a:lnTo>
                  <a:pt x="24669" y="29601"/>
                </a:lnTo>
                <a:lnTo>
                  <a:pt x="1842" y="111954"/>
                </a:lnTo>
                <a:lnTo>
                  <a:pt x="0" y="118680"/>
                </a:lnTo>
                <a:lnTo>
                  <a:pt x="1047" y="124572"/>
                </a:lnTo>
                <a:lnTo>
                  <a:pt x="4502" y="128969"/>
                </a:lnTo>
                <a:lnTo>
                  <a:pt x="7978" y="133273"/>
                </a:lnTo>
                <a:lnTo>
                  <a:pt x="13926" y="135692"/>
                </a:lnTo>
                <a:lnTo>
                  <a:pt x="2629333" y="135692"/>
                </a:lnTo>
                <a:lnTo>
                  <a:pt x="2642385" y="133320"/>
                </a:lnTo>
                <a:lnTo>
                  <a:pt x="2652490" y="127933"/>
                </a:lnTo>
                <a:lnTo>
                  <a:pt x="2531870" y="127933"/>
                </a:lnTo>
                <a:lnTo>
                  <a:pt x="2522602" y="127253"/>
                </a:lnTo>
                <a:lnTo>
                  <a:pt x="2517362" y="126153"/>
                </a:lnTo>
                <a:lnTo>
                  <a:pt x="2245931" y="126153"/>
                </a:lnTo>
                <a:lnTo>
                  <a:pt x="2245931" y="13172"/>
                </a:lnTo>
                <a:lnTo>
                  <a:pt x="2517892" y="13172"/>
                </a:lnTo>
                <a:lnTo>
                  <a:pt x="2523896" y="11972"/>
                </a:lnTo>
                <a:lnTo>
                  <a:pt x="2533189" y="11413"/>
                </a:lnTo>
                <a:lnTo>
                  <a:pt x="2693413" y="11413"/>
                </a:lnTo>
                <a:lnTo>
                  <a:pt x="2693363" y="11130"/>
                </a:lnTo>
                <a:lnTo>
                  <a:pt x="2689939" y="6711"/>
                </a:lnTo>
                <a:lnTo>
                  <a:pt x="2686483" y="2460"/>
                </a:lnTo>
                <a:lnTo>
                  <a:pt x="2680714" y="52"/>
                </a:lnTo>
                <a:lnTo>
                  <a:pt x="2673625" y="0"/>
                </a:lnTo>
                <a:close/>
              </a:path>
              <a:path w="2694940" h="135890">
                <a:moveTo>
                  <a:pt x="2535524" y="32197"/>
                </a:moveTo>
                <a:lnTo>
                  <a:pt x="2530383" y="32197"/>
                </a:lnTo>
                <a:lnTo>
                  <a:pt x="2526310" y="33025"/>
                </a:lnTo>
                <a:lnTo>
                  <a:pt x="2523357" y="34815"/>
                </a:lnTo>
                <a:lnTo>
                  <a:pt x="2520363" y="36532"/>
                </a:lnTo>
                <a:lnTo>
                  <a:pt x="2518939" y="38763"/>
                </a:lnTo>
                <a:lnTo>
                  <a:pt x="2518939" y="45841"/>
                </a:lnTo>
                <a:lnTo>
                  <a:pt x="2523818" y="49977"/>
                </a:lnTo>
                <a:lnTo>
                  <a:pt x="2543874" y="57821"/>
                </a:lnTo>
                <a:lnTo>
                  <a:pt x="2551936" y="61197"/>
                </a:lnTo>
                <a:lnTo>
                  <a:pt x="2576748" y="93190"/>
                </a:lnTo>
                <a:lnTo>
                  <a:pt x="2576070" y="100149"/>
                </a:lnTo>
                <a:lnTo>
                  <a:pt x="2542711" y="127301"/>
                </a:lnTo>
                <a:lnTo>
                  <a:pt x="2531870" y="127933"/>
                </a:lnTo>
                <a:lnTo>
                  <a:pt x="2652490" y="127933"/>
                </a:lnTo>
                <a:lnTo>
                  <a:pt x="2654428" y="126900"/>
                </a:lnTo>
                <a:lnTo>
                  <a:pt x="2664046" y="117479"/>
                </a:lnTo>
                <a:lnTo>
                  <a:pt x="2669824" y="106101"/>
                </a:lnTo>
                <a:lnTo>
                  <a:pt x="2687379" y="42626"/>
                </a:lnTo>
                <a:lnTo>
                  <a:pt x="2571544" y="42626"/>
                </a:lnTo>
                <a:lnTo>
                  <a:pt x="2560894" y="38059"/>
                </a:lnTo>
                <a:lnTo>
                  <a:pt x="2551339" y="34801"/>
                </a:lnTo>
                <a:lnTo>
                  <a:pt x="2542883" y="32848"/>
                </a:lnTo>
                <a:lnTo>
                  <a:pt x="2535524" y="32197"/>
                </a:lnTo>
                <a:close/>
              </a:path>
              <a:path w="2694940" h="135890">
                <a:moveTo>
                  <a:pt x="2369969" y="13172"/>
                </a:moveTo>
                <a:lnTo>
                  <a:pt x="2328724" y="13172"/>
                </a:lnTo>
                <a:lnTo>
                  <a:pt x="2328724" y="33988"/>
                </a:lnTo>
                <a:lnTo>
                  <a:pt x="2274182" y="33988"/>
                </a:lnTo>
                <a:lnTo>
                  <a:pt x="2274182" y="57705"/>
                </a:lnTo>
                <a:lnTo>
                  <a:pt x="2326054" y="57705"/>
                </a:lnTo>
                <a:lnTo>
                  <a:pt x="2326054" y="78489"/>
                </a:lnTo>
                <a:lnTo>
                  <a:pt x="2274182" y="78489"/>
                </a:lnTo>
                <a:lnTo>
                  <a:pt x="2274182" y="105399"/>
                </a:lnTo>
                <a:lnTo>
                  <a:pt x="2330044" y="105399"/>
                </a:lnTo>
                <a:lnTo>
                  <a:pt x="2330044" y="126153"/>
                </a:lnTo>
                <a:lnTo>
                  <a:pt x="2369969" y="126153"/>
                </a:lnTo>
                <a:lnTo>
                  <a:pt x="2369969" y="13172"/>
                </a:lnTo>
                <a:close/>
              </a:path>
              <a:path w="2694940" h="135890">
                <a:moveTo>
                  <a:pt x="2517892" y="13172"/>
                </a:moveTo>
                <a:lnTo>
                  <a:pt x="2419455" y="13172"/>
                </a:lnTo>
                <a:lnTo>
                  <a:pt x="2428142" y="13799"/>
                </a:lnTo>
                <a:lnTo>
                  <a:pt x="2435758" y="15680"/>
                </a:lnTo>
                <a:lnTo>
                  <a:pt x="2457893" y="46815"/>
                </a:lnTo>
                <a:lnTo>
                  <a:pt x="2457282" y="53516"/>
                </a:lnTo>
                <a:lnTo>
                  <a:pt x="2428964" y="80265"/>
                </a:lnTo>
                <a:lnTo>
                  <a:pt x="2420596" y="80898"/>
                </a:lnTo>
                <a:lnTo>
                  <a:pt x="2398167" y="80898"/>
                </a:lnTo>
                <a:lnTo>
                  <a:pt x="2398167" y="126153"/>
                </a:lnTo>
                <a:lnTo>
                  <a:pt x="2517362" y="126153"/>
                </a:lnTo>
                <a:lnTo>
                  <a:pt x="2512924" y="125221"/>
                </a:lnTo>
                <a:lnTo>
                  <a:pt x="2502840" y="121846"/>
                </a:lnTo>
                <a:lnTo>
                  <a:pt x="2492353" y="117137"/>
                </a:lnTo>
                <a:lnTo>
                  <a:pt x="2492353" y="92876"/>
                </a:lnTo>
                <a:lnTo>
                  <a:pt x="2547629" y="92876"/>
                </a:lnTo>
                <a:lnTo>
                  <a:pt x="2547629" y="92039"/>
                </a:lnTo>
                <a:lnTo>
                  <a:pt x="2542320" y="87588"/>
                </a:lnTo>
                <a:lnTo>
                  <a:pt x="2514394" y="76500"/>
                </a:lnTo>
                <a:lnTo>
                  <a:pt x="2510237" y="74772"/>
                </a:lnTo>
                <a:lnTo>
                  <a:pt x="2489714" y="50092"/>
                </a:lnTo>
                <a:lnTo>
                  <a:pt x="2489714" y="44040"/>
                </a:lnTo>
                <a:lnTo>
                  <a:pt x="2515541" y="13642"/>
                </a:lnTo>
                <a:lnTo>
                  <a:pt x="2517892" y="13172"/>
                </a:lnTo>
                <a:close/>
              </a:path>
              <a:path w="2694940" h="135890">
                <a:moveTo>
                  <a:pt x="2547629" y="92876"/>
                </a:moveTo>
                <a:lnTo>
                  <a:pt x="2492353" y="92876"/>
                </a:lnTo>
                <a:lnTo>
                  <a:pt x="2500520" y="98143"/>
                </a:lnTo>
                <a:lnTo>
                  <a:pt x="2507431" y="101797"/>
                </a:lnTo>
                <a:lnTo>
                  <a:pt x="2512928" y="104017"/>
                </a:lnTo>
                <a:lnTo>
                  <a:pt x="2518436" y="106101"/>
                </a:lnTo>
                <a:lnTo>
                  <a:pt x="2524174" y="107159"/>
                </a:lnTo>
                <a:lnTo>
                  <a:pt x="2541796" y="107159"/>
                </a:lnTo>
                <a:lnTo>
                  <a:pt x="2547629" y="103640"/>
                </a:lnTo>
                <a:lnTo>
                  <a:pt x="2547629" y="92876"/>
                </a:lnTo>
                <a:close/>
              </a:path>
              <a:path w="2694940" h="135890">
                <a:moveTo>
                  <a:pt x="2693413" y="11413"/>
                </a:moveTo>
                <a:lnTo>
                  <a:pt x="2533189" y="11413"/>
                </a:lnTo>
                <a:lnTo>
                  <a:pt x="2542603" y="11974"/>
                </a:lnTo>
                <a:lnTo>
                  <a:pt x="2552135" y="13659"/>
                </a:lnTo>
                <a:lnTo>
                  <a:pt x="2561783" y="16466"/>
                </a:lnTo>
                <a:lnTo>
                  <a:pt x="2571544" y="20397"/>
                </a:lnTo>
                <a:lnTo>
                  <a:pt x="2571544" y="42626"/>
                </a:lnTo>
                <a:lnTo>
                  <a:pt x="2687379" y="42626"/>
                </a:lnTo>
                <a:lnTo>
                  <a:pt x="2694420" y="17067"/>
                </a:lnTo>
                <a:lnTo>
                  <a:pt x="2693413" y="11413"/>
                </a:lnTo>
                <a:close/>
              </a:path>
            </a:pathLst>
          </a:custGeom>
          <a:solidFill>
            <a:srgbClr val="FFFFFF"/>
          </a:solidFill>
        </p:spPr>
        <p:txBody>
          <a:bodyPr wrap="square" lIns="0" tIns="0" rIns="0" bIns="0" rtlCol="0"/>
          <a:lstStyle/>
          <a:p>
            <a:endParaRPr/>
          </a:p>
        </p:txBody>
      </p:sp>
      <p:sp>
        <p:nvSpPr>
          <p:cNvPr id="49" name="object 7"/>
          <p:cNvSpPr/>
          <p:nvPr/>
        </p:nvSpPr>
        <p:spPr>
          <a:xfrm>
            <a:off x="759477" y="579545"/>
            <a:ext cx="1003533" cy="977635"/>
          </a:xfrm>
          <a:prstGeom prst="rect">
            <a:avLst/>
          </a:prstGeom>
          <a:blipFill>
            <a:blip r:embed="rId6" cstate="print"/>
            <a:stretch>
              <a:fillRect/>
            </a:stretch>
          </a:blipFill>
        </p:spPr>
        <p:txBody>
          <a:bodyPr wrap="square" lIns="0" tIns="0" rIns="0" bIns="0" rtlCol="0"/>
          <a:lstStyle/>
          <a:p>
            <a:endParaRPr/>
          </a:p>
        </p:txBody>
      </p:sp>
      <p:sp>
        <p:nvSpPr>
          <p:cNvPr id="51" name="object 9"/>
          <p:cNvSpPr/>
          <p:nvPr/>
        </p:nvSpPr>
        <p:spPr>
          <a:xfrm>
            <a:off x="1687543" y="244476"/>
            <a:ext cx="305413" cy="1510666"/>
          </a:xfrm>
          <a:custGeom>
            <a:avLst/>
            <a:gdLst/>
            <a:ahLst/>
            <a:cxnLst/>
            <a:rect l="l" t="t" r="r" b="b"/>
            <a:pathLst>
              <a:path w="305435" h="1510664">
                <a:moveTo>
                  <a:pt x="304985" y="0"/>
                </a:moveTo>
                <a:lnTo>
                  <a:pt x="0" y="0"/>
                </a:lnTo>
                <a:lnTo>
                  <a:pt x="0" y="1510613"/>
                </a:lnTo>
                <a:lnTo>
                  <a:pt x="304985" y="1510613"/>
                </a:lnTo>
                <a:lnTo>
                  <a:pt x="304985" y="0"/>
                </a:lnTo>
                <a:close/>
              </a:path>
            </a:pathLst>
          </a:custGeom>
          <a:solidFill>
            <a:srgbClr val="FFFFFF"/>
          </a:solidFill>
        </p:spPr>
        <p:txBody>
          <a:bodyPr wrap="square" lIns="0" tIns="0" rIns="0" bIns="0" rtlCol="0"/>
          <a:lstStyle/>
          <a:p>
            <a:endParaRPr/>
          </a:p>
        </p:txBody>
      </p:sp>
      <p:sp>
        <p:nvSpPr>
          <p:cNvPr id="52" name="object 10"/>
          <p:cNvSpPr/>
          <p:nvPr/>
        </p:nvSpPr>
        <p:spPr>
          <a:xfrm>
            <a:off x="1678632" y="327637"/>
            <a:ext cx="168380" cy="1510613"/>
          </a:xfrm>
          <a:prstGeom prst="rect">
            <a:avLst/>
          </a:prstGeom>
          <a:blipFill>
            <a:blip r:embed="rId7" cstate="print"/>
            <a:stretch>
              <a:fillRect/>
            </a:stretch>
          </a:blipFill>
        </p:spPr>
        <p:txBody>
          <a:bodyPr wrap="square" lIns="0" tIns="0" rIns="0" bIns="0" rtlCol="0"/>
          <a:lstStyle/>
          <a:p>
            <a:endParaRPr/>
          </a:p>
        </p:txBody>
      </p:sp>
      <p:sp>
        <p:nvSpPr>
          <p:cNvPr id="53" name="object 11"/>
          <p:cNvSpPr/>
          <p:nvPr/>
        </p:nvSpPr>
        <p:spPr>
          <a:xfrm>
            <a:off x="1762832" y="327635"/>
            <a:ext cx="305413" cy="1510666"/>
          </a:xfrm>
          <a:custGeom>
            <a:avLst/>
            <a:gdLst/>
            <a:ahLst/>
            <a:cxnLst/>
            <a:rect l="l" t="t" r="r" b="b"/>
            <a:pathLst>
              <a:path w="305435" h="1510664">
                <a:moveTo>
                  <a:pt x="304985" y="0"/>
                </a:moveTo>
                <a:lnTo>
                  <a:pt x="0" y="0"/>
                </a:lnTo>
                <a:lnTo>
                  <a:pt x="0" y="1510613"/>
                </a:lnTo>
                <a:lnTo>
                  <a:pt x="304985" y="1510613"/>
                </a:lnTo>
                <a:lnTo>
                  <a:pt x="304985" y="0"/>
                </a:lnTo>
                <a:close/>
              </a:path>
            </a:pathLst>
          </a:custGeom>
          <a:solidFill>
            <a:srgbClr val="FFFFFF"/>
          </a:solidFill>
        </p:spPr>
        <p:txBody>
          <a:bodyPr wrap="square" lIns="0" tIns="0" rIns="0" bIns="0" rtlCol="0"/>
          <a:lstStyle/>
          <a:p>
            <a:endParaRPr/>
          </a:p>
        </p:txBody>
      </p:sp>
      <p:sp>
        <p:nvSpPr>
          <p:cNvPr id="66" name="object 29"/>
          <p:cNvSpPr txBox="1"/>
          <p:nvPr/>
        </p:nvSpPr>
        <p:spPr>
          <a:xfrm>
            <a:off x="4770087" y="10478613"/>
            <a:ext cx="15187269" cy="369239"/>
          </a:xfrm>
          <a:prstGeom prst="rect">
            <a:avLst/>
          </a:prstGeom>
        </p:spPr>
        <p:txBody>
          <a:bodyPr vert="horz" wrap="square" lIns="0" tIns="0" rIns="0" bIns="0" rtlCol="0">
            <a:spAutoFit/>
          </a:bodyPr>
          <a:lstStyle/>
          <a:p>
            <a:pPr algn="r">
              <a:defRPr/>
            </a:pPr>
            <a:r>
              <a:rPr lang="es-CO" sz="2400" b="1" dirty="0">
                <a:solidFill>
                  <a:srgbClr val="1C4583"/>
                </a:solidFill>
                <a:latin typeface="Calibri" pitchFamily="34" charset="0"/>
              </a:rPr>
              <a:t>Fuente: </a:t>
            </a:r>
            <a:r>
              <a:rPr lang="es-CO" sz="2400" dirty="0">
                <a:solidFill>
                  <a:srgbClr val="1C4583"/>
                </a:solidFill>
                <a:latin typeface="Calibri" pitchFamily="34" charset="0"/>
              </a:rPr>
              <a:t>Base de Datos BI - Operaciones Comerciales Dic. 2020  </a:t>
            </a:r>
          </a:p>
        </p:txBody>
      </p:sp>
      <p:sp>
        <p:nvSpPr>
          <p:cNvPr id="54" name="object 2"/>
          <p:cNvSpPr txBox="1">
            <a:spLocks noGrp="1"/>
          </p:cNvSpPr>
          <p:nvPr>
            <p:ph type="title"/>
          </p:nvPr>
        </p:nvSpPr>
        <p:spPr>
          <a:xfrm>
            <a:off x="2260465" y="457239"/>
            <a:ext cx="13864252" cy="1121460"/>
          </a:xfrm>
          <a:prstGeom prst="rect">
            <a:avLst/>
          </a:prstGeom>
        </p:spPr>
        <p:txBody>
          <a:bodyPr vert="horz" wrap="square" lIns="0" tIns="13334" rIns="0" bIns="0" rtlCol="0" anchor="ctr">
            <a:spAutoFit/>
          </a:bodyPr>
          <a:lstStyle/>
          <a:p>
            <a:pPr algn="l"/>
            <a:r>
              <a:rPr lang="es-ES_tradnl" sz="7200" dirty="0">
                <a:solidFill>
                  <a:srgbClr val="1F497D"/>
                </a:solidFill>
              </a:rPr>
              <a:t>Población afiliada a Famisanar EPS</a:t>
            </a:r>
            <a:endParaRPr lang="es-ES" sz="7200" dirty="0">
              <a:solidFill>
                <a:srgbClr val="1C4583"/>
              </a:solidFill>
            </a:endParaRPr>
          </a:p>
        </p:txBody>
      </p:sp>
      <p:grpSp>
        <p:nvGrpSpPr>
          <p:cNvPr id="2" name="Grupo 46">
            <a:extLst>
              <a:ext uri="{FF2B5EF4-FFF2-40B4-BE49-F238E27FC236}">
                <a16:creationId xmlns:a16="http://schemas.microsoft.com/office/drawing/2014/main" xmlns="" id="{AA65B4C8-FA5E-41F0-BAF6-09BFA29290C5}"/>
              </a:ext>
            </a:extLst>
          </p:cNvPr>
          <p:cNvGrpSpPr/>
          <p:nvPr/>
        </p:nvGrpSpPr>
        <p:grpSpPr>
          <a:xfrm>
            <a:off x="16828513" y="1"/>
            <a:ext cx="3274881" cy="1923752"/>
            <a:chOff x="15391902" y="0"/>
            <a:chExt cx="4712197" cy="2816660"/>
          </a:xfrm>
        </p:grpSpPr>
        <p:sp>
          <p:nvSpPr>
            <p:cNvPr id="50" name="object 12">
              <a:extLst>
                <a:ext uri="{FF2B5EF4-FFF2-40B4-BE49-F238E27FC236}">
                  <a16:creationId xmlns:a16="http://schemas.microsoft.com/office/drawing/2014/main" xmlns="" id="{17FA1311-4236-421A-B116-7C2A85C78D30}"/>
                </a:ext>
              </a:extLst>
            </p:cNvPr>
            <p:cNvSpPr/>
            <p:nvPr/>
          </p:nvSpPr>
          <p:spPr>
            <a:xfrm>
              <a:off x="15391902" y="0"/>
              <a:ext cx="4712197" cy="2816660"/>
            </a:xfrm>
            <a:prstGeom prst="rect">
              <a:avLst/>
            </a:prstGeom>
            <a:blipFill>
              <a:blip r:embed="rId8" cstate="print"/>
              <a:stretch>
                <a:fillRect/>
              </a:stretch>
            </a:blipFill>
          </p:spPr>
          <p:txBody>
            <a:bodyPr wrap="square" lIns="0" tIns="0" rIns="0" bIns="0" rtlCol="0"/>
            <a:lstStyle/>
            <a:p>
              <a:endParaRPr/>
            </a:p>
          </p:txBody>
        </p:sp>
        <p:grpSp>
          <p:nvGrpSpPr>
            <p:cNvPr id="3" name="Grupo 54">
              <a:extLst>
                <a:ext uri="{FF2B5EF4-FFF2-40B4-BE49-F238E27FC236}">
                  <a16:creationId xmlns:a16="http://schemas.microsoft.com/office/drawing/2014/main" xmlns="" id="{5AD330AA-CE08-49C1-8BA8-1BB72A6753BC}"/>
                </a:ext>
              </a:extLst>
            </p:cNvPr>
            <p:cNvGrpSpPr/>
            <p:nvPr/>
          </p:nvGrpSpPr>
          <p:grpSpPr>
            <a:xfrm>
              <a:off x="16092571" y="703870"/>
              <a:ext cx="3139142" cy="611032"/>
              <a:chOff x="16092571" y="703870"/>
              <a:chExt cx="3139142" cy="611032"/>
            </a:xfrm>
          </p:grpSpPr>
          <p:sp>
            <p:nvSpPr>
              <p:cNvPr id="56" name="object 13">
                <a:extLst>
                  <a:ext uri="{FF2B5EF4-FFF2-40B4-BE49-F238E27FC236}">
                    <a16:creationId xmlns:a16="http://schemas.microsoft.com/office/drawing/2014/main" xmlns="" id="{37CCF66E-48C0-4FFD-ACB3-5A0D936E19B0}"/>
                  </a:ext>
                </a:extLst>
              </p:cNvPr>
              <p:cNvSpPr/>
              <p:nvPr/>
            </p:nvSpPr>
            <p:spPr>
              <a:xfrm>
                <a:off x="16243583" y="962534"/>
                <a:ext cx="111253" cy="108436"/>
              </a:xfrm>
              <a:prstGeom prst="rect">
                <a:avLst/>
              </a:prstGeom>
              <a:blipFill>
                <a:blip r:embed="rId3" cstate="print"/>
                <a:stretch>
                  <a:fillRect/>
                </a:stretch>
              </a:blipFill>
            </p:spPr>
            <p:txBody>
              <a:bodyPr wrap="square" lIns="0" tIns="0" rIns="0" bIns="0" rtlCol="0"/>
              <a:lstStyle/>
              <a:p>
                <a:endParaRPr/>
              </a:p>
            </p:txBody>
          </p:sp>
          <p:sp>
            <p:nvSpPr>
              <p:cNvPr id="57" name="object 14">
                <a:extLst>
                  <a:ext uri="{FF2B5EF4-FFF2-40B4-BE49-F238E27FC236}">
                    <a16:creationId xmlns:a16="http://schemas.microsoft.com/office/drawing/2014/main" xmlns="" id="{455388A0-2CC9-460B-ACCF-14ABDF8A260F}"/>
                  </a:ext>
                </a:extLst>
              </p:cNvPr>
              <p:cNvSpPr/>
              <p:nvPr/>
            </p:nvSpPr>
            <p:spPr>
              <a:xfrm>
                <a:off x="16092571" y="986545"/>
                <a:ext cx="405765" cy="155575"/>
              </a:xfrm>
              <a:custGeom>
                <a:avLst/>
                <a:gdLst/>
                <a:ahLst/>
                <a:cxnLst/>
                <a:rect l="l" t="t" r="r" b="b"/>
                <a:pathLst>
                  <a:path w="405765" h="155575">
                    <a:moveTo>
                      <a:pt x="25234" y="0"/>
                    </a:moveTo>
                    <a:lnTo>
                      <a:pt x="15363" y="1940"/>
                    </a:lnTo>
                    <a:lnTo>
                      <a:pt x="7347" y="7245"/>
                    </a:lnTo>
                    <a:lnTo>
                      <a:pt x="1966" y="15142"/>
                    </a:lnTo>
                    <a:lnTo>
                      <a:pt x="0" y="24857"/>
                    </a:lnTo>
                    <a:lnTo>
                      <a:pt x="0" y="30302"/>
                    </a:lnTo>
                    <a:lnTo>
                      <a:pt x="2020" y="35862"/>
                    </a:lnTo>
                    <a:lnTo>
                      <a:pt x="5853" y="40281"/>
                    </a:lnTo>
                    <a:lnTo>
                      <a:pt x="35282" y="82159"/>
                    </a:lnTo>
                    <a:lnTo>
                      <a:pt x="73951" y="116253"/>
                    </a:lnTo>
                    <a:lnTo>
                      <a:pt x="119691" y="141095"/>
                    </a:lnTo>
                    <a:lnTo>
                      <a:pt x="170329" y="155220"/>
                    </a:lnTo>
                    <a:lnTo>
                      <a:pt x="181564" y="138722"/>
                    </a:lnTo>
                    <a:lnTo>
                      <a:pt x="196758" y="125979"/>
                    </a:lnTo>
                    <a:lnTo>
                      <a:pt x="214819" y="117765"/>
                    </a:lnTo>
                    <a:lnTo>
                      <a:pt x="234652" y="114855"/>
                    </a:lnTo>
                    <a:lnTo>
                      <a:pt x="336674" y="114855"/>
                    </a:lnTo>
                    <a:lnTo>
                      <a:pt x="344945" y="108761"/>
                    </a:lnTo>
                    <a:lnTo>
                      <a:pt x="204140" y="108761"/>
                    </a:lnTo>
                    <a:lnTo>
                      <a:pt x="158204" y="102672"/>
                    </a:lnTo>
                    <a:lnTo>
                      <a:pt x="115821" y="84943"/>
                    </a:lnTo>
                    <a:lnTo>
                      <a:pt x="79024" y="56383"/>
                    </a:lnTo>
                    <a:lnTo>
                      <a:pt x="49851" y="17800"/>
                    </a:lnTo>
                    <a:lnTo>
                      <a:pt x="44711" y="9855"/>
                    </a:lnTo>
                    <a:lnTo>
                      <a:pt x="38764" y="4310"/>
                    </a:lnTo>
                    <a:lnTo>
                      <a:pt x="32207" y="1060"/>
                    </a:lnTo>
                    <a:lnTo>
                      <a:pt x="25234" y="0"/>
                    </a:lnTo>
                    <a:close/>
                  </a:path>
                  <a:path w="405765" h="155575">
                    <a:moveTo>
                      <a:pt x="336674" y="114855"/>
                    </a:moveTo>
                    <a:lnTo>
                      <a:pt x="234652" y="114855"/>
                    </a:lnTo>
                    <a:lnTo>
                      <a:pt x="250924" y="116748"/>
                    </a:lnTo>
                    <a:lnTo>
                      <a:pt x="266192" y="122140"/>
                    </a:lnTo>
                    <a:lnTo>
                      <a:pt x="279726" y="130598"/>
                    </a:lnTo>
                    <a:lnTo>
                      <a:pt x="290797" y="141692"/>
                    </a:lnTo>
                    <a:lnTo>
                      <a:pt x="323493" y="124566"/>
                    </a:lnTo>
                    <a:lnTo>
                      <a:pt x="336674" y="114855"/>
                    </a:lnTo>
                    <a:close/>
                  </a:path>
                  <a:path w="405765" h="155575">
                    <a:moveTo>
                      <a:pt x="380124" y="6355"/>
                    </a:moveTo>
                    <a:lnTo>
                      <a:pt x="371339" y="6355"/>
                    </a:lnTo>
                    <a:lnTo>
                      <a:pt x="362941" y="11036"/>
                    </a:lnTo>
                    <a:lnTo>
                      <a:pt x="358491" y="18240"/>
                    </a:lnTo>
                    <a:lnTo>
                      <a:pt x="330847" y="55319"/>
                    </a:lnTo>
                    <a:lnTo>
                      <a:pt x="294261" y="83887"/>
                    </a:lnTo>
                    <a:lnTo>
                      <a:pt x="251203" y="102262"/>
                    </a:lnTo>
                    <a:lnTo>
                      <a:pt x="204140" y="108761"/>
                    </a:lnTo>
                    <a:lnTo>
                      <a:pt x="344945" y="108761"/>
                    </a:lnTo>
                    <a:lnTo>
                      <a:pt x="353040" y="102796"/>
                    </a:lnTo>
                    <a:lnTo>
                      <a:pt x="378658" y="76666"/>
                    </a:lnTo>
                    <a:lnTo>
                      <a:pt x="399568" y="46459"/>
                    </a:lnTo>
                    <a:lnTo>
                      <a:pt x="403160" y="42124"/>
                    </a:lnTo>
                    <a:lnTo>
                      <a:pt x="405149" y="36543"/>
                    </a:lnTo>
                    <a:lnTo>
                      <a:pt x="405149" y="31035"/>
                    </a:lnTo>
                    <a:lnTo>
                      <a:pt x="403190" y="21458"/>
                    </a:lnTo>
                    <a:lnTo>
                      <a:pt x="397839" y="13610"/>
                    </a:lnTo>
                    <a:lnTo>
                      <a:pt x="389887" y="8305"/>
                    </a:lnTo>
                    <a:lnTo>
                      <a:pt x="380124" y="6355"/>
                    </a:lnTo>
                    <a:close/>
                  </a:path>
                </a:pathLst>
              </a:custGeom>
              <a:solidFill>
                <a:srgbClr val="FFFFFF"/>
              </a:solidFill>
            </p:spPr>
            <p:txBody>
              <a:bodyPr wrap="square" lIns="0" tIns="0" rIns="0" bIns="0" rtlCol="0"/>
              <a:lstStyle/>
              <a:p>
                <a:endParaRPr/>
              </a:p>
            </p:txBody>
          </p:sp>
          <p:sp>
            <p:nvSpPr>
              <p:cNvPr id="58" name="object 15">
                <a:extLst>
                  <a:ext uri="{FF2B5EF4-FFF2-40B4-BE49-F238E27FC236}">
                    <a16:creationId xmlns:a16="http://schemas.microsoft.com/office/drawing/2014/main" xmlns="" id="{AE6F3148-9FC9-4824-9A77-DF950794E8C1}"/>
                  </a:ext>
                </a:extLst>
              </p:cNvPr>
              <p:cNvSpPr/>
              <p:nvPr/>
            </p:nvSpPr>
            <p:spPr>
              <a:xfrm>
                <a:off x="16278322" y="792965"/>
                <a:ext cx="111158" cy="108499"/>
              </a:xfrm>
              <a:prstGeom prst="rect">
                <a:avLst/>
              </a:prstGeom>
              <a:blipFill>
                <a:blip r:embed="rId4" cstate="print"/>
                <a:stretch>
                  <a:fillRect/>
                </a:stretch>
              </a:blipFill>
            </p:spPr>
            <p:txBody>
              <a:bodyPr wrap="square" lIns="0" tIns="0" rIns="0" bIns="0" rtlCol="0"/>
              <a:lstStyle/>
              <a:p>
                <a:endParaRPr/>
              </a:p>
            </p:txBody>
          </p:sp>
          <p:sp>
            <p:nvSpPr>
              <p:cNvPr id="59" name="object 16">
                <a:extLst>
                  <a:ext uri="{FF2B5EF4-FFF2-40B4-BE49-F238E27FC236}">
                    <a16:creationId xmlns:a16="http://schemas.microsoft.com/office/drawing/2014/main" xmlns="" id="{0CD33510-A61D-4545-B472-E3595897EAC8}"/>
                  </a:ext>
                </a:extLst>
              </p:cNvPr>
              <p:cNvSpPr/>
              <p:nvPr/>
            </p:nvSpPr>
            <p:spPr>
              <a:xfrm>
                <a:off x="16153058" y="703870"/>
                <a:ext cx="382905" cy="296545"/>
              </a:xfrm>
              <a:custGeom>
                <a:avLst/>
                <a:gdLst/>
                <a:ahLst/>
                <a:cxnLst/>
                <a:rect l="l" t="t" r="r" b="b"/>
                <a:pathLst>
                  <a:path w="382905" h="296544">
                    <a:moveTo>
                      <a:pt x="363162" y="245749"/>
                    </a:moveTo>
                    <a:lnTo>
                      <a:pt x="145681" y="245749"/>
                    </a:lnTo>
                    <a:lnTo>
                      <a:pt x="168591" y="249508"/>
                    </a:lnTo>
                    <a:lnTo>
                      <a:pt x="188508" y="259957"/>
                    </a:lnTo>
                    <a:lnTo>
                      <a:pt x="204016" y="275863"/>
                    </a:lnTo>
                    <a:lnTo>
                      <a:pt x="213689" y="295988"/>
                    </a:lnTo>
                    <a:lnTo>
                      <a:pt x="217208" y="295381"/>
                    </a:lnTo>
                    <a:lnTo>
                      <a:pt x="224003" y="295381"/>
                    </a:lnTo>
                    <a:lnTo>
                      <a:pt x="264483" y="291542"/>
                    </a:lnTo>
                    <a:lnTo>
                      <a:pt x="304760" y="280097"/>
                    </a:lnTo>
                    <a:lnTo>
                      <a:pt x="341958" y="261787"/>
                    </a:lnTo>
                    <a:lnTo>
                      <a:pt x="363162" y="245749"/>
                    </a:lnTo>
                    <a:close/>
                  </a:path>
                  <a:path w="382905" h="296544">
                    <a:moveTo>
                      <a:pt x="224003" y="295381"/>
                    </a:moveTo>
                    <a:lnTo>
                      <a:pt x="217208" y="295381"/>
                    </a:lnTo>
                    <a:lnTo>
                      <a:pt x="220045" y="295496"/>
                    </a:lnTo>
                    <a:lnTo>
                      <a:pt x="222789" y="295496"/>
                    </a:lnTo>
                    <a:lnTo>
                      <a:pt x="224003" y="295381"/>
                    </a:lnTo>
                    <a:close/>
                  </a:path>
                  <a:path w="382905" h="296544">
                    <a:moveTo>
                      <a:pt x="31280" y="0"/>
                    </a:moveTo>
                    <a:lnTo>
                      <a:pt x="6172" y="30718"/>
                    </a:lnTo>
                    <a:lnTo>
                      <a:pt x="0" y="78152"/>
                    </a:lnTo>
                    <a:lnTo>
                      <a:pt x="6078" y="132400"/>
                    </a:lnTo>
                    <a:lnTo>
                      <a:pt x="25915" y="181887"/>
                    </a:lnTo>
                    <a:lnTo>
                      <a:pt x="57767" y="224942"/>
                    </a:lnTo>
                    <a:lnTo>
                      <a:pt x="99892" y="259895"/>
                    </a:lnTo>
                    <a:lnTo>
                      <a:pt x="110760" y="253957"/>
                    </a:lnTo>
                    <a:lnTo>
                      <a:pt x="122155" y="249507"/>
                    </a:lnTo>
                    <a:lnTo>
                      <a:pt x="133859" y="246717"/>
                    </a:lnTo>
                    <a:lnTo>
                      <a:pt x="145681" y="245749"/>
                    </a:lnTo>
                    <a:lnTo>
                      <a:pt x="363162" y="245749"/>
                    </a:lnTo>
                    <a:lnTo>
                      <a:pt x="366526" y="243205"/>
                    </a:lnTo>
                    <a:lnTo>
                      <a:pt x="222621" y="243205"/>
                    </a:lnTo>
                    <a:lnTo>
                      <a:pt x="177717" y="237286"/>
                    </a:lnTo>
                    <a:lnTo>
                      <a:pt x="137341" y="220599"/>
                    </a:lnTo>
                    <a:lnTo>
                      <a:pt x="103114" y="194741"/>
                    </a:lnTo>
                    <a:lnTo>
                      <a:pt x="76658" y="161315"/>
                    </a:lnTo>
                    <a:lnTo>
                      <a:pt x="59596" y="121918"/>
                    </a:lnTo>
                    <a:lnTo>
                      <a:pt x="53548" y="78152"/>
                    </a:lnTo>
                    <a:lnTo>
                      <a:pt x="53925" y="67821"/>
                    </a:lnTo>
                    <a:lnTo>
                      <a:pt x="55095" y="57123"/>
                    </a:lnTo>
                    <a:lnTo>
                      <a:pt x="57117" y="46245"/>
                    </a:lnTo>
                    <a:lnTo>
                      <a:pt x="60050" y="35378"/>
                    </a:lnTo>
                    <a:lnTo>
                      <a:pt x="62647" y="26918"/>
                    </a:lnTo>
                    <a:lnTo>
                      <a:pt x="61568" y="19013"/>
                    </a:lnTo>
                    <a:lnTo>
                      <a:pt x="58082" y="12479"/>
                    </a:lnTo>
                    <a:lnTo>
                      <a:pt x="50962" y="4904"/>
                    </a:lnTo>
                    <a:lnTo>
                      <a:pt x="41629" y="588"/>
                    </a:lnTo>
                    <a:lnTo>
                      <a:pt x="31280" y="0"/>
                    </a:lnTo>
                    <a:close/>
                  </a:path>
                  <a:path w="382905" h="296544">
                    <a:moveTo>
                      <a:pt x="355350" y="191740"/>
                    </a:moveTo>
                    <a:lnTo>
                      <a:pt x="349769" y="191740"/>
                    </a:lnTo>
                    <a:lnTo>
                      <a:pt x="344209" y="193353"/>
                    </a:lnTo>
                    <a:lnTo>
                      <a:pt x="338544" y="197939"/>
                    </a:lnTo>
                    <a:lnTo>
                      <a:pt x="312848" y="217252"/>
                    </a:lnTo>
                    <a:lnTo>
                      <a:pt x="284352" y="231452"/>
                    </a:lnTo>
                    <a:lnTo>
                      <a:pt x="253971" y="240212"/>
                    </a:lnTo>
                    <a:lnTo>
                      <a:pt x="222621" y="243205"/>
                    </a:lnTo>
                    <a:lnTo>
                      <a:pt x="366526" y="243205"/>
                    </a:lnTo>
                    <a:lnTo>
                      <a:pt x="374417" y="237236"/>
                    </a:lnTo>
                    <a:lnTo>
                      <a:pt x="379066" y="232755"/>
                    </a:lnTo>
                    <a:lnTo>
                      <a:pt x="382470" y="225488"/>
                    </a:lnTo>
                    <a:lnTo>
                      <a:pt x="382470" y="218116"/>
                    </a:lnTo>
                    <a:lnTo>
                      <a:pt x="380336" y="207806"/>
                    </a:lnTo>
                    <a:lnTo>
                      <a:pt x="374521" y="199427"/>
                    </a:lnTo>
                    <a:lnTo>
                      <a:pt x="365900" y="193799"/>
                    </a:lnTo>
                    <a:lnTo>
                      <a:pt x="355350" y="191740"/>
                    </a:lnTo>
                    <a:close/>
                  </a:path>
                </a:pathLst>
              </a:custGeom>
              <a:solidFill>
                <a:srgbClr val="FFFFFF"/>
              </a:solidFill>
            </p:spPr>
            <p:txBody>
              <a:bodyPr wrap="square" lIns="0" tIns="0" rIns="0" bIns="0" rtlCol="0"/>
              <a:lstStyle/>
              <a:p>
                <a:endParaRPr/>
              </a:p>
            </p:txBody>
          </p:sp>
          <p:sp>
            <p:nvSpPr>
              <p:cNvPr id="60" name="object 17">
                <a:extLst>
                  <a:ext uri="{FF2B5EF4-FFF2-40B4-BE49-F238E27FC236}">
                    <a16:creationId xmlns:a16="http://schemas.microsoft.com/office/drawing/2014/main" xmlns="" id="{7F8753EE-8CF7-4AE3-A671-4C5633431AAD}"/>
                  </a:ext>
                </a:extLst>
              </p:cNvPr>
              <p:cNvSpPr/>
              <p:nvPr/>
            </p:nvSpPr>
            <p:spPr>
              <a:xfrm>
                <a:off x="16271589" y="1114377"/>
                <a:ext cx="111075" cy="108624"/>
              </a:xfrm>
              <a:prstGeom prst="rect">
                <a:avLst/>
              </a:prstGeom>
              <a:blipFill>
                <a:blip r:embed="rId5" cstate="print"/>
                <a:stretch>
                  <a:fillRect/>
                </a:stretch>
              </a:blipFill>
            </p:spPr>
            <p:txBody>
              <a:bodyPr wrap="square" lIns="0" tIns="0" rIns="0" bIns="0" rtlCol="0"/>
              <a:lstStyle/>
              <a:p>
                <a:endParaRPr/>
              </a:p>
            </p:txBody>
          </p:sp>
          <p:sp>
            <p:nvSpPr>
              <p:cNvPr id="61" name="object 18">
                <a:extLst>
                  <a:ext uri="{FF2B5EF4-FFF2-40B4-BE49-F238E27FC236}">
                    <a16:creationId xmlns:a16="http://schemas.microsoft.com/office/drawing/2014/main" xmlns="" id="{D4C01A28-0BE4-41AE-943C-7EB505DA4E0F}"/>
                  </a:ext>
                </a:extLst>
              </p:cNvPr>
              <p:cNvSpPr/>
              <p:nvPr/>
            </p:nvSpPr>
            <p:spPr>
              <a:xfrm>
                <a:off x="16176973" y="1091825"/>
                <a:ext cx="325755" cy="220979"/>
              </a:xfrm>
              <a:custGeom>
                <a:avLst/>
                <a:gdLst/>
                <a:ahLst/>
                <a:cxnLst/>
                <a:rect l="l" t="t" r="r" b="b"/>
                <a:pathLst>
                  <a:path w="325755" h="220980">
                    <a:moveTo>
                      <a:pt x="27140" y="153052"/>
                    </a:moveTo>
                    <a:lnTo>
                      <a:pt x="25329" y="153052"/>
                    </a:lnTo>
                    <a:lnTo>
                      <a:pt x="15491" y="154969"/>
                    </a:lnTo>
                    <a:lnTo>
                      <a:pt x="7438" y="160221"/>
                    </a:lnTo>
                    <a:lnTo>
                      <a:pt x="1997" y="168058"/>
                    </a:lnTo>
                    <a:lnTo>
                      <a:pt x="0" y="177732"/>
                    </a:lnTo>
                    <a:lnTo>
                      <a:pt x="1214" y="185128"/>
                    </a:lnTo>
                    <a:lnTo>
                      <a:pt x="40224" y="210318"/>
                    </a:lnTo>
                    <a:lnTo>
                      <a:pt x="84983" y="219773"/>
                    </a:lnTo>
                    <a:lnTo>
                      <a:pt x="107619" y="220977"/>
                    </a:lnTo>
                    <a:lnTo>
                      <a:pt x="154288" y="216003"/>
                    </a:lnTo>
                    <a:lnTo>
                      <a:pt x="197694" y="201772"/>
                    </a:lnTo>
                    <a:lnTo>
                      <a:pt x="236689" y="179327"/>
                    </a:lnTo>
                    <a:lnTo>
                      <a:pt x="247672" y="169596"/>
                    </a:lnTo>
                    <a:lnTo>
                      <a:pt x="107619" y="169596"/>
                    </a:lnTo>
                    <a:lnTo>
                      <a:pt x="89743" y="168558"/>
                    </a:lnTo>
                    <a:lnTo>
                      <a:pt x="71493" y="165528"/>
                    </a:lnTo>
                    <a:lnTo>
                      <a:pt x="53045" y="160638"/>
                    </a:lnTo>
                    <a:lnTo>
                      <a:pt x="34574" y="154016"/>
                    </a:lnTo>
                    <a:lnTo>
                      <a:pt x="29077" y="153115"/>
                    </a:lnTo>
                    <a:lnTo>
                      <a:pt x="27140" y="153052"/>
                    </a:lnTo>
                    <a:close/>
                  </a:path>
                  <a:path w="325755" h="220980">
                    <a:moveTo>
                      <a:pt x="300315" y="0"/>
                    </a:moveTo>
                    <a:lnTo>
                      <a:pt x="262768" y="69150"/>
                    </a:lnTo>
                    <a:lnTo>
                      <a:pt x="237474" y="109808"/>
                    </a:lnTo>
                    <a:lnTo>
                      <a:pt x="201531" y="141563"/>
                    </a:lnTo>
                    <a:lnTo>
                      <a:pt x="157420" y="162223"/>
                    </a:lnTo>
                    <a:lnTo>
                      <a:pt x="107619" y="169596"/>
                    </a:lnTo>
                    <a:lnTo>
                      <a:pt x="247672" y="169596"/>
                    </a:lnTo>
                    <a:lnTo>
                      <a:pt x="270126" y="149705"/>
                    </a:lnTo>
                    <a:lnTo>
                      <a:pt x="296857" y="113948"/>
                    </a:lnTo>
                    <a:lnTo>
                      <a:pt x="315735" y="73095"/>
                    </a:lnTo>
                    <a:lnTo>
                      <a:pt x="325613" y="28187"/>
                    </a:lnTo>
                    <a:lnTo>
                      <a:pt x="325372" y="26407"/>
                    </a:lnTo>
                    <a:lnTo>
                      <a:pt x="325372" y="24501"/>
                    </a:lnTo>
                    <a:lnTo>
                      <a:pt x="323396" y="14882"/>
                    </a:lnTo>
                    <a:lnTo>
                      <a:pt x="318015" y="7103"/>
                    </a:lnTo>
                    <a:lnTo>
                      <a:pt x="310048" y="1898"/>
                    </a:lnTo>
                    <a:lnTo>
                      <a:pt x="300315" y="0"/>
                    </a:lnTo>
                    <a:close/>
                  </a:path>
                </a:pathLst>
              </a:custGeom>
              <a:solidFill>
                <a:srgbClr val="FFFFFF"/>
              </a:solidFill>
            </p:spPr>
            <p:txBody>
              <a:bodyPr wrap="square" lIns="0" tIns="0" rIns="0" bIns="0" rtlCol="0"/>
              <a:lstStyle/>
              <a:p>
                <a:endParaRPr/>
              </a:p>
            </p:txBody>
          </p:sp>
          <p:sp>
            <p:nvSpPr>
              <p:cNvPr id="62" name="object 19">
                <a:extLst>
                  <a:ext uri="{FF2B5EF4-FFF2-40B4-BE49-F238E27FC236}">
                    <a16:creationId xmlns:a16="http://schemas.microsoft.com/office/drawing/2014/main" xmlns="" id="{A857524C-3E4A-468E-BA20-1B6FA8DA7F2E}"/>
                  </a:ext>
                </a:extLst>
              </p:cNvPr>
              <p:cNvSpPr/>
              <p:nvPr/>
            </p:nvSpPr>
            <p:spPr>
              <a:xfrm>
                <a:off x="16909752" y="812015"/>
                <a:ext cx="304165" cy="321310"/>
              </a:xfrm>
              <a:custGeom>
                <a:avLst/>
                <a:gdLst/>
                <a:ahLst/>
                <a:cxnLst/>
                <a:rect l="l" t="t" r="r" b="b"/>
                <a:pathLst>
                  <a:path w="304165" h="321309">
                    <a:moveTo>
                      <a:pt x="263572" y="52815"/>
                    </a:moveTo>
                    <a:lnTo>
                      <a:pt x="145534" y="52815"/>
                    </a:lnTo>
                    <a:lnTo>
                      <a:pt x="173025" y="55418"/>
                    </a:lnTo>
                    <a:lnTo>
                      <a:pt x="192657" y="63229"/>
                    </a:lnTo>
                    <a:lnTo>
                      <a:pt x="204435" y="76249"/>
                    </a:lnTo>
                    <a:lnTo>
                      <a:pt x="208360" y="94478"/>
                    </a:lnTo>
                    <a:lnTo>
                      <a:pt x="206661" y="105988"/>
                    </a:lnTo>
                    <a:lnTo>
                      <a:pt x="169324" y="129689"/>
                    </a:lnTo>
                    <a:lnTo>
                      <a:pt x="140797" y="133460"/>
                    </a:lnTo>
                    <a:lnTo>
                      <a:pt x="131317" y="134812"/>
                    </a:lnTo>
                    <a:lnTo>
                      <a:pt x="123523" y="136094"/>
                    </a:lnTo>
                    <a:lnTo>
                      <a:pt x="117399" y="137336"/>
                    </a:lnTo>
                    <a:lnTo>
                      <a:pt x="91708" y="141048"/>
                    </a:lnTo>
                    <a:lnTo>
                      <a:pt x="51802" y="151630"/>
                    </a:lnTo>
                    <a:lnTo>
                      <a:pt x="9418" y="188199"/>
                    </a:lnTo>
                    <a:lnTo>
                      <a:pt x="0" y="231783"/>
                    </a:lnTo>
                    <a:lnTo>
                      <a:pt x="1989" y="252017"/>
                    </a:lnTo>
                    <a:lnTo>
                      <a:pt x="31705" y="298650"/>
                    </a:lnTo>
                    <a:lnTo>
                      <a:pt x="83413" y="319541"/>
                    </a:lnTo>
                    <a:lnTo>
                      <a:pt x="104426" y="320932"/>
                    </a:lnTo>
                    <a:lnTo>
                      <a:pt x="136323" y="318624"/>
                    </a:lnTo>
                    <a:lnTo>
                      <a:pt x="164463" y="311697"/>
                    </a:lnTo>
                    <a:lnTo>
                      <a:pt x="188845" y="300144"/>
                    </a:lnTo>
                    <a:lnTo>
                      <a:pt x="209470" y="283959"/>
                    </a:lnTo>
                    <a:lnTo>
                      <a:pt x="303948" y="283959"/>
                    </a:lnTo>
                    <a:lnTo>
                      <a:pt x="303948" y="268138"/>
                    </a:lnTo>
                    <a:lnTo>
                      <a:pt x="129106" y="268138"/>
                    </a:lnTo>
                    <a:lnTo>
                      <a:pt x="118034" y="267624"/>
                    </a:lnTo>
                    <a:lnTo>
                      <a:pt x="79448" y="254036"/>
                    </a:lnTo>
                    <a:lnTo>
                      <a:pt x="66898" y="228820"/>
                    </a:lnTo>
                    <a:lnTo>
                      <a:pt x="70352" y="210056"/>
                    </a:lnTo>
                    <a:lnTo>
                      <a:pt x="80696" y="195402"/>
                    </a:lnTo>
                    <a:lnTo>
                      <a:pt x="97926" y="184843"/>
                    </a:lnTo>
                    <a:lnTo>
                      <a:pt x="122027" y="178382"/>
                    </a:lnTo>
                    <a:lnTo>
                      <a:pt x="149195" y="175122"/>
                    </a:lnTo>
                    <a:lnTo>
                      <a:pt x="171946" y="171195"/>
                    </a:lnTo>
                    <a:lnTo>
                      <a:pt x="190289" y="166609"/>
                    </a:lnTo>
                    <a:lnTo>
                      <a:pt x="204234" y="161377"/>
                    </a:lnTo>
                    <a:lnTo>
                      <a:pt x="271719" y="161377"/>
                    </a:lnTo>
                    <a:lnTo>
                      <a:pt x="271719" y="99305"/>
                    </a:lnTo>
                    <a:lnTo>
                      <a:pt x="271300" y="99305"/>
                    </a:lnTo>
                    <a:lnTo>
                      <a:pt x="271363" y="98897"/>
                    </a:lnTo>
                    <a:lnTo>
                      <a:pt x="271604" y="98426"/>
                    </a:lnTo>
                    <a:lnTo>
                      <a:pt x="271719" y="88594"/>
                    </a:lnTo>
                    <a:lnTo>
                      <a:pt x="269293" y="67374"/>
                    </a:lnTo>
                    <a:lnTo>
                      <a:pt x="263572" y="52815"/>
                    </a:lnTo>
                    <a:close/>
                  </a:path>
                  <a:path w="304165" h="321309">
                    <a:moveTo>
                      <a:pt x="303948" y="283959"/>
                    </a:moveTo>
                    <a:lnTo>
                      <a:pt x="209470" y="283959"/>
                    </a:lnTo>
                    <a:lnTo>
                      <a:pt x="215400" y="300144"/>
                    </a:lnTo>
                    <a:lnTo>
                      <a:pt x="226082" y="311697"/>
                    </a:lnTo>
                    <a:lnTo>
                      <a:pt x="241522" y="318624"/>
                    </a:lnTo>
                    <a:lnTo>
                      <a:pt x="261730" y="320932"/>
                    </a:lnTo>
                    <a:lnTo>
                      <a:pt x="272058" y="320453"/>
                    </a:lnTo>
                    <a:lnTo>
                      <a:pt x="282533" y="319019"/>
                    </a:lnTo>
                    <a:lnTo>
                      <a:pt x="293161" y="316630"/>
                    </a:lnTo>
                    <a:lnTo>
                      <a:pt x="303948" y="313288"/>
                    </a:lnTo>
                    <a:lnTo>
                      <a:pt x="303948" y="283959"/>
                    </a:lnTo>
                    <a:close/>
                  </a:path>
                  <a:path w="304165" h="321309">
                    <a:moveTo>
                      <a:pt x="271719" y="161377"/>
                    </a:moveTo>
                    <a:lnTo>
                      <a:pt x="204234" y="161377"/>
                    </a:lnTo>
                    <a:lnTo>
                      <a:pt x="204234" y="210060"/>
                    </a:lnTo>
                    <a:lnTo>
                      <a:pt x="202582" y="223677"/>
                    </a:lnTo>
                    <a:lnTo>
                      <a:pt x="177827" y="255227"/>
                    </a:lnTo>
                    <a:lnTo>
                      <a:pt x="129106" y="268138"/>
                    </a:lnTo>
                    <a:lnTo>
                      <a:pt x="281289" y="268138"/>
                    </a:lnTo>
                    <a:lnTo>
                      <a:pt x="276954" y="266358"/>
                    </a:lnTo>
                    <a:lnTo>
                      <a:pt x="274557" y="262871"/>
                    </a:lnTo>
                    <a:lnTo>
                      <a:pt x="272651" y="259332"/>
                    </a:lnTo>
                    <a:lnTo>
                      <a:pt x="271809" y="254036"/>
                    </a:lnTo>
                    <a:lnTo>
                      <a:pt x="271719" y="161377"/>
                    </a:lnTo>
                    <a:close/>
                  </a:path>
                  <a:path w="304165" h="321309">
                    <a:moveTo>
                      <a:pt x="303948" y="266944"/>
                    </a:moveTo>
                    <a:lnTo>
                      <a:pt x="299236" y="267761"/>
                    </a:lnTo>
                    <a:lnTo>
                      <a:pt x="296095" y="268138"/>
                    </a:lnTo>
                    <a:lnTo>
                      <a:pt x="303948" y="268138"/>
                    </a:lnTo>
                    <a:lnTo>
                      <a:pt x="303948" y="266944"/>
                    </a:lnTo>
                    <a:close/>
                  </a:path>
                  <a:path w="304165" h="321309">
                    <a:moveTo>
                      <a:pt x="149628" y="0"/>
                    </a:moveTo>
                    <a:lnTo>
                      <a:pt x="97411" y="5289"/>
                    </a:lnTo>
                    <a:lnTo>
                      <a:pt x="56919" y="21140"/>
                    </a:lnTo>
                    <a:lnTo>
                      <a:pt x="24384" y="54117"/>
                    </a:lnTo>
                    <a:lnTo>
                      <a:pt x="11214" y="101504"/>
                    </a:lnTo>
                    <a:lnTo>
                      <a:pt x="78049" y="101504"/>
                    </a:lnTo>
                    <a:lnTo>
                      <a:pt x="84035" y="80198"/>
                    </a:lnTo>
                    <a:lnTo>
                      <a:pt x="97279" y="64983"/>
                    </a:lnTo>
                    <a:lnTo>
                      <a:pt x="117780" y="55856"/>
                    </a:lnTo>
                    <a:lnTo>
                      <a:pt x="145534" y="52815"/>
                    </a:lnTo>
                    <a:lnTo>
                      <a:pt x="263572" y="52815"/>
                    </a:lnTo>
                    <a:lnTo>
                      <a:pt x="262020" y="48866"/>
                    </a:lnTo>
                    <a:lnTo>
                      <a:pt x="232956" y="19967"/>
                    </a:lnTo>
                    <a:lnTo>
                      <a:pt x="195682" y="4989"/>
                    </a:lnTo>
                    <a:lnTo>
                      <a:pt x="173757" y="1247"/>
                    </a:lnTo>
                    <a:lnTo>
                      <a:pt x="149628" y="0"/>
                    </a:lnTo>
                    <a:close/>
                  </a:path>
                  <a:path w="304165" h="321309">
                    <a:moveTo>
                      <a:pt x="271719" y="98991"/>
                    </a:moveTo>
                    <a:lnTo>
                      <a:pt x="271541" y="99075"/>
                    </a:lnTo>
                    <a:lnTo>
                      <a:pt x="271447" y="99243"/>
                    </a:lnTo>
                    <a:lnTo>
                      <a:pt x="271300" y="99305"/>
                    </a:lnTo>
                    <a:lnTo>
                      <a:pt x="271719" y="99305"/>
                    </a:lnTo>
                    <a:lnTo>
                      <a:pt x="271719" y="98991"/>
                    </a:lnTo>
                    <a:close/>
                  </a:path>
                </a:pathLst>
              </a:custGeom>
              <a:solidFill>
                <a:srgbClr val="FFFFFF"/>
              </a:solidFill>
            </p:spPr>
            <p:txBody>
              <a:bodyPr wrap="square" lIns="0" tIns="0" rIns="0" bIns="0" rtlCol="0"/>
              <a:lstStyle/>
              <a:p>
                <a:endParaRPr/>
              </a:p>
            </p:txBody>
          </p:sp>
          <p:sp>
            <p:nvSpPr>
              <p:cNvPr id="63" name="object 20">
                <a:extLst>
                  <a:ext uri="{FF2B5EF4-FFF2-40B4-BE49-F238E27FC236}">
                    <a16:creationId xmlns:a16="http://schemas.microsoft.com/office/drawing/2014/main" xmlns="" id="{7B3221D2-0A49-4F38-A4B7-E6DFB91A0CFB}"/>
                  </a:ext>
                </a:extLst>
              </p:cNvPr>
              <p:cNvSpPr/>
              <p:nvPr/>
            </p:nvSpPr>
            <p:spPr>
              <a:xfrm>
                <a:off x="17231693" y="812588"/>
                <a:ext cx="440055" cy="311785"/>
              </a:xfrm>
              <a:custGeom>
                <a:avLst/>
                <a:gdLst/>
                <a:ahLst/>
                <a:cxnLst/>
                <a:rect l="l" t="t" r="r" b="b"/>
                <a:pathLst>
                  <a:path w="440055" h="311784">
                    <a:moveTo>
                      <a:pt x="63411" y="8251"/>
                    </a:moveTo>
                    <a:lnTo>
                      <a:pt x="0" y="8251"/>
                    </a:lnTo>
                    <a:lnTo>
                      <a:pt x="0" y="311582"/>
                    </a:lnTo>
                    <a:lnTo>
                      <a:pt x="66929" y="311582"/>
                    </a:lnTo>
                    <a:lnTo>
                      <a:pt x="66929" y="131451"/>
                    </a:lnTo>
                    <a:lnTo>
                      <a:pt x="68179" y="114382"/>
                    </a:lnTo>
                    <a:lnTo>
                      <a:pt x="86855" y="73369"/>
                    </a:lnTo>
                    <a:lnTo>
                      <a:pt x="119960" y="54099"/>
                    </a:lnTo>
                    <a:lnTo>
                      <a:pt x="133210" y="52815"/>
                    </a:lnTo>
                    <a:lnTo>
                      <a:pt x="430926" y="52815"/>
                    </a:lnTo>
                    <a:lnTo>
                      <a:pt x="429529" y="50469"/>
                    </a:lnTo>
                    <a:lnTo>
                      <a:pt x="63411" y="50469"/>
                    </a:lnTo>
                    <a:lnTo>
                      <a:pt x="63411" y="8251"/>
                    </a:lnTo>
                    <a:close/>
                  </a:path>
                  <a:path w="440055" h="311784">
                    <a:moveTo>
                      <a:pt x="318032" y="52815"/>
                    </a:moveTo>
                    <a:lnTo>
                      <a:pt x="133210" y="52815"/>
                    </a:lnTo>
                    <a:lnTo>
                      <a:pt x="146814" y="53803"/>
                    </a:lnTo>
                    <a:lnTo>
                      <a:pt x="158273" y="56770"/>
                    </a:lnTo>
                    <a:lnTo>
                      <a:pt x="183638" y="88321"/>
                    </a:lnTo>
                    <a:lnTo>
                      <a:pt x="186570" y="311582"/>
                    </a:lnTo>
                    <a:lnTo>
                      <a:pt x="253479" y="311582"/>
                    </a:lnTo>
                    <a:lnTo>
                      <a:pt x="253479" y="133817"/>
                    </a:lnTo>
                    <a:lnTo>
                      <a:pt x="257509" y="98371"/>
                    </a:lnTo>
                    <a:lnTo>
                      <a:pt x="269605" y="73059"/>
                    </a:lnTo>
                    <a:lnTo>
                      <a:pt x="289777" y="57875"/>
                    </a:lnTo>
                    <a:lnTo>
                      <a:pt x="318032" y="52815"/>
                    </a:lnTo>
                    <a:close/>
                  </a:path>
                  <a:path w="440055" h="311784">
                    <a:moveTo>
                      <a:pt x="430926" y="52815"/>
                    </a:moveTo>
                    <a:lnTo>
                      <a:pt x="318032" y="52815"/>
                    </a:lnTo>
                    <a:lnTo>
                      <a:pt x="334381" y="54208"/>
                    </a:lnTo>
                    <a:lnTo>
                      <a:pt x="347653" y="58386"/>
                    </a:lnTo>
                    <a:lnTo>
                      <a:pt x="371098" y="97866"/>
                    </a:lnTo>
                    <a:lnTo>
                      <a:pt x="373130" y="311582"/>
                    </a:lnTo>
                    <a:lnTo>
                      <a:pt x="440018" y="311582"/>
                    </a:lnTo>
                    <a:lnTo>
                      <a:pt x="439920" y="101452"/>
                    </a:lnTo>
                    <a:lnTo>
                      <a:pt x="433681" y="57439"/>
                    </a:lnTo>
                    <a:lnTo>
                      <a:pt x="430926" y="52815"/>
                    </a:lnTo>
                    <a:close/>
                  </a:path>
                  <a:path w="440055" h="311784">
                    <a:moveTo>
                      <a:pt x="158382" y="0"/>
                    </a:moveTo>
                    <a:lnTo>
                      <a:pt x="130561" y="3151"/>
                    </a:lnTo>
                    <a:lnTo>
                      <a:pt x="105749" y="12610"/>
                    </a:lnTo>
                    <a:lnTo>
                      <a:pt x="83927" y="28381"/>
                    </a:lnTo>
                    <a:lnTo>
                      <a:pt x="65076" y="50469"/>
                    </a:lnTo>
                    <a:lnTo>
                      <a:pt x="243489" y="50469"/>
                    </a:lnTo>
                    <a:lnTo>
                      <a:pt x="230691" y="28381"/>
                    </a:lnTo>
                    <a:lnTo>
                      <a:pt x="212240" y="12610"/>
                    </a:lnTo>
                    <a:lnTo>
                      <a:pt x="188138" y="3151"/>
                    </a:lnTo>
                    <a:lnTo>
                      <a:pt x="158382" y="0"/>
                    </a:lnTo>
                    <a:close/>
                  </a:path>
                  <a:path w="440055" h="311784">
                    <a:moveTo>
                      <a:pt x="338523" y="0"/>
                    </a:moveTo>
                    <a:lnTo>
                      <a:pt x="310809" y="3151"/>
                    </a:lnTo>
                    <a:lnTo>
                      <a:pt x="285733" y="12610"/>
                    </a:lnTo>
                    <a:lnTo>
                      <a:pt x="263293" y="28381"/>
                    </a:lnTo>
                    <a:lnTo>
                      <a:pt x="243489" y="50469"/>
                    </a:lnTo>
                    <a:lnTo>
                      <a:pt x="429529" y="50469"/>
                    </a:lnTo>
                    <a:lnTo>
                      <a:pt x="414664" y="25521"/>
                    </a:lnTo>
                    <a:lnTo>
                      <a:pt x="382949" y="6378"/>
                    </a:lnTo>
                    <a:lnTo>
                      <a:pt x="338523" y="0"/>
                    </a:lnTo>
                    <a:close/>
                  </a:path>
                </a:pathLst>
              </a:custGeom>
              <a:solidFill>
                <a:srgbClr val="FFFFFF"/>
              </a:solidFill>
            </p:spPr>
            <p:txBody>
              <a:bodyPr wrap="square" lIns="0" tIns="0" rIns="0" bIns="0" rtlCol="0"/>
              <a:lstStyle/>
              <a:p>
                <a:endParaRPr/>
              </a:p>
            </p:txBody>
          </p:sp>
          <p:sp>
            <p:nvSpPr>
              <p:cNvPr id="64" name="object 21">
                <a:extLst>
                  <a:ext uri="{FF2B5EF4-FFF2-40B4-BE49-F238E27FC236}">
                    <a16:creationId xmlns:a16="http://schemas.microsoft.com/office/drawing/2014/main" xmlns="" id="{5217FD05-2A8A-4FD0-A80A-2F7F22CDD788}"/>
                  </a:ext>
                </a:extLst>
              </p:cNvPr>
              <p:cNvSpPr/>
              <p:nvPr/>
            </p:nvSpPr>
            <p:spPr>
              <a:xfrm>
                <a:off x="17744051" y="820839"/>
                <a:ext cx="0" cy="303530"/>
              </a:xfrm>
              <a:custGeom>
                <a:avLst/>
                <a:gdLst/>
                <a:ahLst/>
                <a:cxnLst/>
                <a:rect l="l" t="t" r="r" b="b"/>
                <a:pathLst>
                  <a:path h="303530">
                    <a:moveTo>
                      <a:pt x="0" y="0"/>
                    </a:moveTo>
                    <a:lnTo>
                      <a:pt x="0" y="303331"/>
                    </a:lnTo>
                  </a:path>
                </a:pathLst>
              </a:custGeom>
              <a:ln w="66835">
                <a:solidFill>
                  <a:srgbClr val="FFFFFF"/>
                </a:solidFill>
              </a:ln>
            </p:spPr>
            <p:txBody>
              <a:bodyPr wrap="square" lIns="0" tIns="0" rIns="0" bIns="0" rtlCol="0"/>
              <a:lstStyle/>
              <a:p>
                <a:endParaRPr/>
              </a:p>
            </p:txBody>
          </p:sp>
          <p:sp>
            <p:nvSpPr>
              <p:cNvPr id="65" name="object 22">
                <a:extLst>
                  <a:ext uri="{FF2B5EF4-FFF2-40B4-BE49-F238E27FC236}">
                    <a16:creationId xmlns:a16="http://schemas.microsoft.com/office/drawing/2014/main" xmlns="" id="{F1009A0F-5048-4031-B6FF-D7205C88652B}"/>
                  </a:ext>
                </a:extLst>
              </p:cNvPr>
              <p:cNvSpPr/>
              <p:nvPr/>
            </p:nvSpPr>
            <p:spPr>
              <a:xfrm>
                <a:off x="17710633" y="705262"/>
                <a:ext cx="67310" cy="63500"/>
              </a:xfrm>
              <a:custGeom>
                <a:avLst/>
                <a:gdLst/>
                <a:ahLst/>
                <a:cxnLst/>
                <a:rect l="l" t="t" r="r" b="b"/>
                <a:pathLst>
                  <a:path w="67309" h="63500">
                    <a:moveTo>
                      <a:pt x="66835" y="0"/>
                    </a:moveTo>
                    <a:lnTo>
                      <a:pt x="0" y="0"/>
                    </a:lnTo>
                    <a:lnTo>
                      <a:pt x="0" y="63348"/>
                    </a:lnTo>
                    <a:lnTo>
                      <a:pt x="66835" y="63348"/>
                    </a:lnTo>
                    <a:lnTo>
                      <a:pt x="66835" y="0"/>
                    </a:lnTo>
                    <a:close/>
                  </a:path>
                </a:pathLst>
              </a:custGeom>
              <a:solidFill>
                <a:srgbClr val="FFFFFF"/>
              </a:solidFill>
            </p:spPr>
            <p:txBody>
              <a:bodyPr wrap="square" lIns="0" tIns="0" rIns="0" bIns="0" rtlCol="0"/>
              <a:lstStyle/>
              <a:p>
                <a:endParaRPr/>
              </a:p>
            </p:txBody>
          </p:sp>
          <p:sp>
            <p:nvSpPr>
              <p:cNvPr id="67" name="object 23">
                <a:extLst>
                  <a:ext uri="{FF2B5EF4-FFF2-40B4-BE49-F238E27FC236}">
                    <a16:creationId xmlns:a16="http://schemas.microsoft.com/office/drawing/2014/main" xmlns="" id="{4B0287CF-FED4-4FB3-9DC3-3A8377136CF7}"/>
                  </a:ext>
                </a:extLst>
              </p:cNvPr>
              <p:cNvSpPr/>
              <p:nvPr/>
            </p:nvSpPr>
            <p:spPr>
              <a:xfrm>
                <a:off x="17802525" y="812577"/>
                <a:ext cx="270510" cy="320040"/>
              </a:xfrm>
              <a:custGeom>
                <a:avLst/>
                <a:gdLst/>
                <a:ahLst/>
                <a:cxnLst/>
                <a:rect l="l" t="t" r="r" b="b"/>
                <a:pathLst>
                  <a:path w="270509" h="320040">
                    <a:moveTo>
                      <a:pt x="66898" y="214213"/>
                    </a:moveTo>
                    <a:lnTo>
                      <a:pt x="0" y="214213"/>
                    </a:lnTo>
                    <a:lnTo>
                      <a:pt x="2898" y="238551"/>
                    </a:lnTo>
                    <a:lnTo>
                      <a:pt x="22556" y="278435"/>
                    </a:lnTo>
                    <a:lnTo>
                      <a:pt x="58464" y="305287"/>
                    </a:lnTo>
                    <a:lnTo>
                      <a:pt x="106000" y="318198"/>
                    </a:lnTo>
                    <a:lnTo>
                      <a:pt x="134404" y="319812"/>
                    </a:lnTo>
                    <a:lnTo>
                      <a:pt x="160583" y="318417"/>
                    </a:lnTo>
                    <a:lnTo>
                      <a:pt x="206353" y="307253"/>
                    </a:lnTo>
                    <a:lnTo>
                      <a:pt x="245160" y="282826"/>
                    </a:lnTo>
                    <a:lnTo>
                      <a:pt x="257536" y="266976"/>
                    </a:lnTo>
                    <a:lnTo>
                      <a:pt x="135577" y="266976"/>
                    </a:lnTo>
                    <a:lnTo>
                      <a:pt x="107497" y="263680"/>
                    </a:lnTo>
                    <a:lnTo>
                      <a:pt x="86701" y="253792"/>
                    </a:lnTo>
                    <a:lnTo>
                      <a:pt x="73173" y="237304"/>
                    </a:lnTo>
                    <a:lnTo>
                      <a:pt x="66898" y="214213"/>
                    </a:lnTo>
                    <a:close/>
                  </a:path>
                  <a:path w="270509" h="320040">
                    <a:moveTo>
                      <a:pt x="133210" y="0"/>
                    </a:moveTo>
                    <a:lnTo>
                      <a:pt x="87291" y="4701"/>
                    </a:lnTo>
                    <a:lnTo>
                      <a:pt x="49296" y="18795"/>
                    </a:lnTo>
                    <a:lnTo>
                      <a:pt x="17144" y="47265"/>
                    </a:lnTo>
                    <a:lnTo>
                      <a:pt x="6439" y="86887"/>
                    </a:lnTo>
                    <a:lnTo>
                      <a:pt x="8349" y="106498"/>
                    </a:lnTo>
                    <a:lnTo>
                      <a:pt x="36983" y="150801"/>
                    </a:lnTo>
                    <a:lnTo>
                      <a:pt x="82539" y="171283"/>
                    </a:lnTo>
                    <a:lnTo>
                      <a:pt x="151234" y="187801"/>
                    </a:lnTo>
                    <a:lnTo>
                      <a:pt x="164684" y="191175"/>
                    </a:lnTo>
                    <a:lnTo>
                      <a:pt x="200610" y="216378"/>
                    </a:lnTo>
                    <a:lnTo>
                      <a:pt x="203030" y="227092"/>
                    </a:lnTo>
                    <a:lnTo>
                      <a:pt x="199452" y="244553"/>
                    </a:lnTo>
                    <a:lnTo>
                      <a:pt x="187012" y="257015"/>
                    </a:lnTo>
                    <a:lnTo>
                      <a:pt x="165718" y="264487"/>
                    </a:lnTo>
                    <a:lnTo>
                      <a:pt x="135577" y="266976"/>
                    </a:lnTo>
                    <a:lnTo>
                      <a:pt x="257536" y="266976"/>
                    </a:lnTo>
                    <a:lnTo>
                      <a:pt x="258900" y="265228"/>
                    </a:lnTo>
                    <a:lnTo>
                      <a:pt x="267147" y="244688"/>
                    </a:lnTo>
                    <a:lnTo>
                      <a:pt x="269897" y="221207"/>
                    </a:lnTo>
                    <a:lnTo>
                      <a:pt x="267988" y="202117"/>
                    </a:lnTo>
                    <a:lnTo>
                      <a:pt x="239395" y="158476"/>
                    </a:lnTo>
                    <a:lnTo>
                      <a:pt x="193285" y="138221"/>
                    </a:lnTo>
                    <a:lnTo>
                      <a:pt x="145927" y="127028"/>
                    </a:lnTo>
                    <a:lnTo>
                      <a:pt x="126027" y="122500"/>
                    </a:lnTo>
                    <a:lnTo>
                      <a:pt x="81107" y="102992"/>
                    </a:lnTo>
                    <a:lnTo>
                      <a:pt x="73338" y="83934"/>
                    </a:lnTo>
                    <a:lnTo>
                      <a:pt x="76790" y="70335"/>
                    </a:lnTo>
                    <a:lnTo>
                      <a:pt x="87142" y="60619"/>
                    </a:lnTo>
                    <a:lnTo>
                      <a:pt x="104388" y="54790"/>
                    </a:lnTo>
                    <a:lnTo>
                      <a:pt x="128519" y="52846"/>
                    </a:lnTo>
                    <a:lnTo>
                      <a:pt x="247311" y="52846"/>
                    </a:lnTo>
                    <a:lnTo>
                      <a:pt x="246597" y="51241"/>
                    </a:lnTo>
                    <a:lnTo>
                      <a:pt x="217082" y="21161"/>
                    </a:lnTo>
                    <a:lnTo>
                      <a:pt x="179701" y="5291"/>
                    </a:lnTo>
                    <a:lnTo>
                      <a:pt x="157597" y="1323"/>
                    </a:lnTo>
                    <a:lnTo>
                      <a:pt x="133210" y="0"/>
                    </a:lnTo>
                    <a:close/>
                  </a:path>
                  <a:path w="270509" h="320040">
                    <a:moveTo>
                      <a:pt x="247311" y="52846"/>
                    </a:moveTo>
                    <a:lnTo>
                      <a:pt x="128519" y="52846"/>
                    </a:lnTo>
                    <a:lnTo>
                      <a:pt x="152368" y="55376"/>
                    </a:lnTo>
                    <a:lnTo>
                      <a:pt x="170589" y="62965"/>
                    </a:lnTo>
                    <a:lnTo>
                      <a:pt x="183174" y="75609"/>
                    </a:lnTo>
                    <a:lnTo>
                      <a:pt x="190119" y="93306"/>
                    </a:lnTo>
                    <a:lnTo>
                      <a:pt x="259950" y="93306"/>
                    </a:lnTo>
                    <a:lnTo>
                      <a:pt x="255301" y="70786"/>
                    </a:lnTo>
                    <a:lnTo>
                      <a:pt x="247311" y="52846"/>
                    </a:lnTo>
                    <a:close/>
                  </a:path>
                </a:pathLst>
              </a:custGeom>
              <a:solidFill>
                <a:srgbClr val="FFFFFF"/>
              </a:solidFill>
            </p:spPr>
            <p:txBody>
              <a:bodyPr wrap="square" lIns="0" tIns="0" rIns="0" bIns="0" rtlCol="0"/>
              <a:lstStyle/>
              <a:p>
                <a:endParaRPr/>
              </a:p>
            </p:txBody>
          </p:sp>
          <p:sp>
            <p:nvSpPr>
              <p:cNvPr id="68" name="object 24">
                <a:extLst>
                  <a:ext uri="{FF2B5EF4-FFF2-40B4-BE49-F238E27FC236}">
                    <a16:creationId xmlns:a16="http://schemas.microsoft.com/office/drawing/2014/main" xmlns="" id="{9A0103CE-5BD9-480A-9956-25FA6AE1D56B}"/>
                  </a:ext>
                </a:extLst>
              </p:cNvPr>
              <p:cNvSpPr/>
              <p:nvPr/>
            </p:nvSpPr>
            <p:spPr>
              <a:xfrm>
                <a:off x="18093277" y="812015"/>
                <a:ext cx="304165" cy="321310"/>
              </a:xfrm>
              <a:custGeom>
                <a:avLst/>
                <a:gdLst/>
                <a:ahLst/>
                <a:cxnLst/>
                <a:rect l="l" t="t" r="r" b="b"/>
                <a:pathLst>
                  <a:path w="304165" h="321309">
                    <a:moveTo>
                      <a:pt x="263545" y="52815"/>
                    </a:moveTo>
                    <a:lnTo>
                      <a:pt x="145524" y="52815"/>
                    </a:lnTo>
                    <a:lnTo>
                      <a:pt x="172994" y="55418"/>
                    </a:lnTo>
                    <a:lnTo>
                      <a:pt x="192632" y="63229"/>
                    </a:lnTo>
                    <a:lnTo>
                      <a:pt x="204426" y="76249"/>
                    </a:lnTo>
                    <a:lnTo>
                      <a:pt x="208360" y="94478"/>
                    </a:lnTo>
                    <a:lnTo>
                      <a:pt x="206661" y="105988"/>
                    </a:lnTo>
                    <a:lnTo>
                      <a:pt x="169308" y="129689"/>
                    </a:lnTo>
                    <a:lnTo>
                      <a:pt x="140770" y="133460"/>
                    </a:lnTo>
                    <a:lnTo>
                      <a:pt x="131286" y="134812"/>
                    </a:lnTo>
                    <a:lnTo>
                      <a:pt x="123494" y="136094"/>
                    </a:lnTo>
                    <a:lnTo>
                      <a:pt x="117399" y="137336"/>
                    </a:lnTo>
                    <a:lnTo>
                      <a:pt x="91710" y="141048"/>
                    </a:lnTo>
                    <a:lnTo>
                      <a:pt x="51798" y="151630"/>
                    </a:lnTo>
                    <a:lnTo>
                      <a:pt x="9391" y="188199"/>
                    </a:lnTo>
                    <a:lnTo>
                      <a:pt x="0" y="231783"/>
                    </a:lnTo>
                    <a:lnTo>
                      <a:pt x="1980" y="252017"/>
                    </a:lnTo>
                    <a:lnTo>
                      <a:pt x="31674" y="298650"/>
                    </a:lnTo>
                    <a:lnTo>
                      <a:pt x="83403" y="319541"/>
                    </a:lnTo>
                    <a:lnTo>
                      <a:pt x="104457" y="320932"/>
                    </a:lnTo>
                    <a:lnTo>
                      <a:pt x="136331" y="318624"/>
                    </a:lnTo>
                    <a:lnTo>
                      <a:pt x="164463" y="311697"/>
                    </a:lnTo>
                    <a:lnTo>
                      <a:pt x="188853" y="300144"/>
                    </a:lnTo>
                    <a:lnTo>
                      <a:pt x="209501" y="283959"/>
                    </a:lnTo>
                    <a:lnTo>
                      <a:pt x="303948" y="283959"/>
                    </a:lnTo>
                    <a:lnTo>
                      <a:pt x="303948" y="268138"/>
                    </a:lnTo>
                    <a:lnTo>
                      <a:pt x="129106" y="268138"/>
                    </a:lnTo>
                    <a:lnTo>
                      <a:pt x="118032" y="267624"/>
                    </a:lnTo>
                    <a:lnTo>
                      <a:pt x="79435" y="254036"/>
                    </a:lnTo>
                    <a:lnTo>
                      <a:pt x="66898" y="228820"/>
                    </a:lnTo>
                    <a:lnTo>
                      <a:pt x="70349" y="210056"/>
                    </a:lnTo>
                    <a:lnTo>
                      <a:pt x="80695" y="195402"/>
                    </a:lnTo>
                    <a:lnTo>
                      <a:pt x="97948" y="184843"/>
                    </a:lnTo>
                    <a:lnTo>
                      <a:pt x="122111" y="178382"/>
                    </a:lnTo>
                    <a:lnTo>
                      <a:pt x="149185" y="175122"/>
                    </a:lnTo>
                    <a:lnTo>
                      <a:pt x="171901" y="171195"/>
                    </a:lnTo>
                    <a:lnTo>
                      <a:pt x="190238" y="166609"/>
                    </a:lnTo>
                    <a:lnTo>
                      <a:pt x="204171" y="161377"/>
                    </a:lnTo>
                    <a:lnTo>
                      <a:pt x="271677" y="161377"/>
                    </a:lnTo>
                    <a:lnTo>
                      <a:pt x="271677" y="88594"/>
                    </a:lnTo>
                    <a:lnTo>
                      <a:pt x="269257" y="67374"/>
                    </a:lnTo>
                    <a:lnTo>
                      <a:pt x="263545" y="52815"/>
                    </a:lnTo>
                    <a:close/>
                  </a:path>
                  <a:path w="304165" h="321309">
                    <a:moveTo>
                      <a:pt x="303948" y="283959"/>
                    </a:moveTo>
                    <a:lnTo>
                      <a:pt x="209501" y="283959"/>
                    </a:lnTo>
                    <a:lnTo>
                      <a:pt x="215381" y="300144"/>
                    </a:lnTo>
                    <a:lnTo>
                      <a:pt x="226042" y="311697"/>
                    </a:lnTo>
                    <a:lnTo>
                      <a:pt x="241474" y="318624"/>
                    </a:lnTo>
                    <a:lnTo>
                      <a:pt x="261667" y="320932"/>
                    </a:lnTo>
                    <a:lnTo>
                      <a:pt x="272025" y="320453"/>
                    </a:lnTo>
                    <a:lnTo>
                      <a:pt x="282533" y="319019"/>
                    </a:lnTo>
                    <a:lnTo>
                      <a:pt x="293178" y="316630"/>
                    </a:lnTo>
                    <a:lnTo>
                      <a:pt x="303948" y="313288"/>
                    </a:lnTo>
                    <a:lnTo>
                      <a:pt x="303948" y="283959"/>
                    </a:lnTo>
                    <a:close/>
                  </a:path>
                  <a:path w="304165" h="321309">
                    <a:moveTo>
                      <a:pt x="271677" y="161377"/>
                    </a:moveTo>
                    <a:lnTo>
                      <a:pt x="204171" y="161377"/>
                    </a:lnTo>
                    <a:lnTo>
                      <a:pt x="204171" y="210060"/>
                    </a:lnTo>
                    <a:lnTo>
                      <a:pt x="202524" y="223677"/>
                    </a:lnTo>
                    <a:lnTo>
                      <a:pt x="177795" y="255227"/>
                    </a:lnTo>
                    <a:lnTo>
                      <a:pt x="129106" y="268138"/>
                    </a:lnTo>
                    <a:lnTo>
                      <a:pt x="281258" y="268138"/>
                    </a:lnTo>
                    <a:lnTo>
                      <a:pt x="276986" y="266358"/>
                    </a:lnTo>
                    <a:lnTo>
                      <a:pt x="274609" y="262871"/>
                    </a:lnTo>
                    <a:lnTo>
                      <a:pt x="272651" y="259332"/>
                    </a:lnTo>
                    <a:lnTo>
                      <a:pt x="271771" y="254036"/>
                    </a:lnTo>
                    <a:lnTo>
                      <a:pt x="271677" y="161377"/>
                    </a:lnTo>
                    <a:close/>
                  </a:path>
                  <a:path w="304165" h="321309">
                    <a:moveTo>
                      <a:pt x="303948" y="266944"/>
                    </a:moveTo>
                    <a:lnTo>
                      <a:pt x="299257" y="267761"/>
                    </a:lnTo>
                    <a:lnTo>
                      <a:pt x="296127" y="268138"/>
                    </a:lnTo>
                    <a:lnTo>
                      <a:pt x="303948" y="268138"/>
                    </a:lnTo>
                    <a:lnTo>
                      <a:pt x="303948" y="266944"/>
                    </a:lnTo>
                    <a:close/>
                  </a:path>
                  <a:path w="304165" h="321309">
                    <a:moveTo>
                      <a:pt x="149660" y="0"/>
                    </a:moveTo>
                    <a:lnTo>
                      <a:pt x="97457" y="5289"/>
                    </a:lnTo>
                    <a:lnTo>
                      <a:pt x="57003" y="21140"/>
                    </a:lnTo>
                    <a:lnTo>
                      <a:pt x="24312" y="54117"/>
                    </a:lnTo>
                    <a:lnTo>
                      <a:pt x="11120" y="101504"/>
                    </a:lnTo>
                    <a:lnTo>
                      <a:pt x="78049" y="101504"/>
                    </a:lnTo>
                    <a:lnTo>
                      <a:pt x="84026" y="80198"/>
                    </a:lnTo>
                    <a:lnTo>
                      <a:pt x="97262" y="64983"/>
                    </a:lnTo>
                    <a:lnTo>
                      <a:pt x="117760" y="55856"/>
                    </a:lnTo>
                    <a:lnTo>
                      <a:pt x="145524" y="52815"/>
                    </a:lnTo>
                    <a:lnTo>
                      <a:pt x="263545" y="52815"/>
                    </a:lnTo>
                    <a:lnTo>
                      <a:pt x="261995" y="48866"/>
                    </a:lnTo>
                    <a:lnTo>
                      <a:pt x="232956" y="19967"/>
                    </a:lnTo>
                    <a:lnTo>
                      <a:pt x="195686" y="4989"/>
                    </a:lnTo>
                    <a:lnTo>
                      <a:pt x="173761" y="1247"/>
                    </a:lnTo>
                    <a:lnTo>
                      <a:pt x="149660" y="0"/>
                    </a:lnTo>
                    <a:close/>
                  </a:path>
                </a:pathLst>
              </a:custGeom>
              <a:solidFill>
                <a:srgbClr val="FFFFFF"/>
              </a:solidFill>
            </p:spPr>
            <p:txBody>
              <a:bodyPr wrap="square" lIns="0" tIns="0" rIns="0" bIns="0" rtlCol="0"/>
              <a:lstStyle/>
              <a:p>
                <a:endParaRPr/>
              </a:p>
            </p:txBody>
          </p:sp>
          <p:sp>
            <p:nvSpPr>
              <p:cNvPr id="69" name="object 25">
                <a:extLst>
                  <a:ext uri="{FF2B5EF4-FFF2-40B4-BE49-F238E27FC236}">
                    <a16:creationId xmlns:a16="http://schemas.microsoft.com/office/drawing/2014/main" xmlns="" id="{CAB8393B-C499-46AC-B37B-C3B887D26494}"/>
                  </a:ext>
                </a:extLst>
              </p:cNvPr>
              <p:cNvSpPr/>
              <p:nvPr/>
            </p:nvSpPr>
            <p:spPr>
              <a:xfrm>
                <a:off x="18415209" y="812588"/>
                <a:ext cx="266700" cy="311785"/>
              </a:xfrm>
              <a:custGeom>
                <a:avLst/>
                <a:gdLst/>
                <a:ahLst/>
                <a:cxnLst/>
                <a:rect l="l" t="t" r="r" b="b"/>
                <a:pathLst>
                  <a:path w="266700" h="311784">
                    <a:moveTo>
                      <a:pt x="63380" y="8251"/>
                    </a:moveTo>
                    <a:lnTo>
                      <a:pt x="0" y="8251"/>
                    </a:lnTo>
                    <a:lnTo>
                      <a:pt x="0" y="311582"/>
                    </a:lnTo>
                    <a:lnTo>
                      <a:pt x="66867" y="311582"/>
                    </a:lnTo>
                    <a:lnTo>
                      <a:pt x="66867" y="132645"/>
                    </a:lnTo>
                    <a:lnTo>
                      <a:pt x="68114" y="116316"/>
                    </a:lnTo>
                    <a:lnTo>
                      <a:pt x="86866" y="75704"/>
                    </a:lnTo>
                    <a:lnTo>
                      <a:pt x="124566" y="54246"/>
                    </a:lnTo>
                    <a:lnTo>
                      <a:pt x="127389" y="53987"/>
                    </a:lnTo>
                    <a:lnTo>
                      <a:pt x="64532" y="53987"/>
                    </a:lnTo>
                    <a:lnTo>
                      <a:pt x="63380" y="52815"/>
                    </a:lnTo>
                    <a:lnTo>
                      <a:pt x="63380" y="8251"/>
                    </a:lnTo>
                    <a:close/>
                  </a:path>
                  <a:path w="266700" h="311784">
                    <a:moveTo>
                      <a:pt x="256243" y="52815"/>
                    </a:moveTo>
                    <a:lnTo>
                      <a:pt x="140205" y="52815"/>
                    </a:lnTo>
                    <a:lnTo>
                      <a:pt x="165268" y="57069"/>
                    </a:lnTo>
                    <a:lnTo>
                      <a:pt x="183497" y="69831"/>
                    </a:lnTo>
                    <a:lnTo>
                      <a:pt x="194901" y="91100"/>
                    </a:lnTo>
                    <a:lnTo>
                      <a:pt x="199491" y="120875"/>
                    </a:lnTo>
                    <a:lnTo>
                      <a:pt x="199491" y="311582"/>
                    </a:lnTo>
                    <a:lnTo>
                      <a:pt x="266410" y="311582"/>
                    </a:lnTo>
                    <a:lnTo>
                      <a:pt x="266410" y="103284"/>
                    </a:lnTo>
                    <a:lnTo>
                      <a:pt x="264607" y="79532"/>
                    </a:lnTo>
                    <a:lnTo>
                      <a:pt x="259201" y="58698"/>
                    </a:lnTo>
                    <a:lnTo>
                      <a:pt x="256243" y="52815"/>
                    </a:lnTo>
                    <a:close/>
                  </a:path>
                  <a:path w="266700" h="311784">
                    <a:moveTo>
                      <a:pt x="159031" y="0"/>
                    </a:moveTo>
                    <a:lnTo>
                      <a:pt x="129998" y="3379"/>
                    </a:lnTo>
                    <a:lnTo>
                      <a:pt x="104564" y="13510"/>
                    </a:lnTo>
                    <a:lnTo>
                      <a:pt x="82740" y="30382"/>
                    </a:lnTo>
                    <a:lnTo>
                      <a:pt x="64532" y="53987"/>
                    </a:lnTo>
                    <a:lnTo>
                      <a:pt x="127389" y="53987"/>
                    </a:lnTo>
                    <a:lnTo>
                      <a:pt x="140205" y="52815"/>
                    </a:lnTo>
                    <a:lnTo>
                      <a:pt x="256243" y="52815"/>
                    </a:lnTo>
                    <a:lnTo>
                      <a:pt x="222163" y="14559"/>
                    </a:lnTo>
                    <a:lnTo>
                      <a:pt x="182854" y="1625"/>
                    </a:lnTo>
                    <a:lnTo>
                      <a:pt x="159031" y="0"/>
                    </a:lnTo>
                    <a:close/>
                  </a:path>
                </a:pathLst>
              </a:custGeom>
              <a:solidFill>
                <a:srgbClr val="FFFFFF"/>
              </a:solidFill>
            </p:spPr>
            <p:txBody>
              <a:bodyPr wrap="square" lIns="0" tIns="0" rIns="0" bIns="0" rtlCol="0"/>
              <a:lstStyle/>
              <a:p>
                <a:endParaRPr/>
              </a:p>
            </p:txBody>
          </p:sp>
          <p:sp>
            <p:nvSpPr>
              <p:cNvPr id="70" name="object 26">
                <a:extLst>
                  <a:ext uri="{FF2B5EF4-FFF2-40B4-BE49-F238E27FC236}">
                    <a16:creationId xmlns:a16="http://schemas.microsoft.com/office/drawing/2014/main" xmlns="" id="{8B337F4C-C8FE-4202-B60D-6A995B8ED9B2}"/>
                  </a:ext>
                </a:extLst>
              </p:cNvPr>
              <p:cNvSpPr/>
              <p:nvPr/>
            </p:nvSpPr>
            <p:spPr>
              <a:xfrm>
                <a:off x="18701500" y="812015"/>
                <a:ext cx="304165" cy="321310"/>
              </a:xfrm>
              <a:custGeom>
                <a:avLst/>
                <a:gdLst/>
                <a:ahLst/>
                <a:cxnLst/>
                <a:rect l="l" t="t" r="r" b="b"/>
                <a:pathLst>
                  <a:path w="304165" h="321309">
                    <a:moveTo>
                      <a:pt x="263553" y="52815"/>
                    </a:moveTo>
                    <a:lnTo>
                      <a:pt x="145534" y="52815"/>
                    </a:lnTo>
                    <a:lnTo>
                      <a:pt x="172981" y="55418"/>
                    </a:lnTo>
                    <a:lnTo>
                      <a:pt x="192600" y="63229"/>
                    </a:lnTo>
                    <a:lnTo>
                      <a:pt x="204379" y="76249"/>
                    </a:lnTo>
                    <a:lnTo>
                      <a:pt x="208307" y="94478"/>
                    </a:lnTo>
                    <a:lnTo>
                      <a:pt x="206617" y="105988"/>
                    </a:lnTo>
                    <a:lnTo>
                      <a:pt x="169293" y="129689"/>
                    </a:lnTo>
                    <a:lnTo>
                      <a:pt x="140783" y="133460"/>
                    </a:lnTo>
                    <a:lnTo>
                      <a:pt x="131276" y="134812"/>
                    </a:lnTo>
                    <a:lnTo>
                      <a:pt x="123452" y="136094"/>
                    </a:lnTo>
                    <a:lnTo>
                      <a:pt x="117315" y="137336"/>
                    </a:lnTo>
                    <a:lnTo>
                      <a:pt x="91668" y="141048"/>
                    </a:lnTo>
                    <a:lnTo>
                      <a:pt x="51779" y="151630"/>
                    </a:lnTo>
                    <a:lnTo>
                      <a:pt x="9384" y="188199"/>
                    </a:lnTo>
                    <a:lnTo>
                      <a:pt x="0" y="231783"/>
                    </a:lnTo>
                    <a:lnTo>
                      <a:pt x="1973" y="252017"/>
                    </a:lnTo>
                    <a:lnTo>
                      <a:pt x="31684" y="298650"/>
                    </a:lnTo>
                    <a:lnTo>
                      <a:pt x="83405" y="319541"/>
                    </a:lnTo>
                    <a:lnTo>
                      <a:pt x="104457" y="320932"/>
                    </a:lnTo>
                    <a:lnTo>
                      <a:pt x="136301" y="318624"/>
                    </a:lnTo>
                    <a:lnTo>
                      <a:pt x="164420" y="311697"/>
                    </a:lnTo>
                    <a:lnTo>
                      <a:pt x="188810" y="300144"/>
                    </a:lnTo>
                    <a:lnTo>
                      <a:pt x="209470" y="283959"/>
                    </a:lnTo>
                    <a:lnTo>
                      <a:pt x="303917" y="283959"/>
                    </a:lnTo>
                    <a:lnTo>
                      <a:pt x="303917" y="268138"/>
                    </a:lnTo>
                    <a:lnTo>
                      <a:pt x="129085" y="268138"/>
                    </a:lnTo>
                    <a:lnTo>
                      <a:pt x="117993" y="267624"/>
                    </a:lnTo>
                    <a:lnTo>
                      <a:pt x="79426" y="254036"/>
                    </a:lnTo>
                    <a:lnTo>
                      <a:pt x="66929" y="228820"/>
                    </a:lnTo>
                    <a:lnTo>
                      <a:pt x="70370" y="210056"/>
                    </a:lnTo>
                    <a:lnTo>
                      <a:pt x="80691" y="195402"/>
                    </a:lnTo>
                    <a:lnTo>
                      <a:pt x="97913" y="184843"/>
                    </a:lnTo>
                    <a:lnTo>
                      <a:pt x="122048" y="178382"/>
                    </a:lnTo>
                    <a:lnTo>
                      <a:pt x="149159" y="175122"/>
                    </a:lnTo>
                    <a:lnTo>
                      <a:pt x="171901" y="171195"/>
                    </a:lnTo>
                    <a:lnTo>
                      <a:pt x="190263" y="166609"/>
                    </a:lnTo>
                    <a:lnTo>
                      <a:pt x="204234" y="161377"/>
                    </a:lnTo>
                    <a:lnTo>
                      <a:pt x="271709" y="161377"/>
                    </a:lnTo>
                    <a:lnTo>
                      <a:pt x="271709" y="88594"/>
                    </a:lnTo>
                    <a:lnTo>
                      <a:pt x="269280" y="67374"/>
                    </a:lnTo>
                    <a:lnTo>
                      <a:pt x="263553" y="52815"/>
                    </a:lnTo>
                    <a:close/>
                  </a:path>
                  <a:path w="304165" h="321309">
                    <a:moveTo>
                      <a:pt x="303917" y="283959"/>
                    </a:moveTo>
                    <a:lnTo>
                      <a:pt x="209470" y="283959"/>
                    </a:lnTo>
                    <a:lnTo>
                      <a:pt x="215391" y="300144"/>
                    </a:lnTo>
                    <a:lnTo>
                      <a:pt x="226070" y="311697"/>
                    </a:lnTo>
                    <a:lnTo>
                      <a:pt x="241506" y="318624"/>
                    </a:lnTo>
                    <a:lnTo>
                      <a:pt x="261698" y="320932"/>
                    </a:lnTo>
                    <a:lnTo>
                      <a:pt x="272031" y="320453"/>
                    </a:lnTo>
                    <a:lnTo>
                      <a:pt x="282513" y="319019"/>
                    </a:lnTo>
                    <a:lnTo>
                      <a:pt x="293143" y="316630"/>
                    </a:lnTo>
                    <a:lnTo>
                      <a:pt x="303917" y="313288"/>
                    </a:lnTo>
                    <a:lnTo>
                      <a:pt x="303917" y="283959"/>
                    </a:lnTo>
                    <a:close/>
                  </a:path>
                  <a:path w="304165" h="321309">
                    <a:moveTo>
                      <a:pt x="271709" y="161377"/>
                    </a:moveTo>
                    <a:lnTo>
                      <a:pt x="204234" y="161377"/>
                    </a:lnTo>
                    <a:lnTo>
                      <a:pt x="204234" y="210060"/>
                    </a:lnTo>
                    <a:lnTo>
                      <a:pt x="202576" y="223677"/>
                    </a:lnTo>
                    <a:lnTo>
                      <a:pt x="177732" y="255227"/>
                    </a:lnTo>
                    <a:lnTo>
                      <a:pt x="129085" y="268138"/>
                    </a:lnTo>
                    <a:lnTo>
                      <a:pt x="281289" y="268138"/>
                    </a:lnTo>
                    <a:lnTo>
                      <a:pt x="276923" y="266358"/>
                    </a:lnTo>
                    <a:lnTo>
                      <a:pt x="274588" y="262871"/>
                    </a:lnTo>
                    <a:lnTo>
                      <a:pt x="272651" y="259332"/>
                    </a:lnTo>
                    <a:lnTo>
                      <a:pt x="271800" y="254036"/>
                    </a:lnTo>
                    <a:lnTo>
                      <a:pt x="271709" y="161377"/>
                    </a:lnTo>
                    <a:close/>
                  </a:path>
                  <a:path w="304165" h="321309">
                    <a:moveTo>
                      <a:pt x="303917" y="266944"/>
                    </a:moveTo>
                    <a:lnTo>
                      <a:pt x="299205" y="267761"/>
                    </a:lnTo>
                    <a:lnTo>
                      <a:pt x="296158" y="268138"/>
                    </a:lnTo>
                    <a:lnTo>
                      <a:pt x="303917" y="268138"/>
                    </a:lnTo>
                    <a:lnTo>
                      <a:pt x="303917" y="266944"/>
                    </a:lnTo>
                    <a:close/>
                  </a:path>
                  <a:path w="304165" h="321309">
                    <a:moveTo>
                      <a:pt x="149628" y="0"/>
                    </a:moveTo>
                    <a:lnTo>
                      <a:pt x="97391" y="5289"/>
                    </a:lnTo>
                    <a:lnTo>
                      <a:pt x="56940" y="21140"/>
                    </a:lnTo>
                    <a:lnTo>
                      <a:pt x="24364" y="54117"/>
                    </a:lnTo>
                    <a:lnTo>
                      <a:pt x="11130" y="101504"/>
                    </a:lnTo>
                    <a:lnTo>
                      <a:pt x="78081" y="101504"/>
                    </a:lnTo>
                    <a:lnTo>
                      <a:pt x="84041" y="80198"/>
                    </a:lnTo>
                    <a:lnTo>
                      <a:pt x="97264" y="64983"/>
                    </a:lnTo>
                    <a:lnTo>
                      <a:pt x="117758" y="55856"/>
                    </a:lnTo>
                    <a:lnTo>
                      <a:pt x="145534" y="52815"/>
                    </a:lnTo>
                    <a:lnTo>
                      <a:pt x="263553" y="52815"/>
                    </a:lnTo>
                    <a:lnTo>
                      <a:pt x="261999" y="48866"/>
                    </a:lnTo>
                    <a:lnTo>
                      <a:pt x="232924" y="19967"/>
                    </a:lnTo>
                    <a:lnTo>
                      <a:pt x="195666" y="4989"/>
                    </a:lnTo>
                    <a:lnTo>
                      <a:pt x="173743" y="1247"/>
                    </a:lnTo>
                    <a:lnTo>
                      <a:pt x="149628" y="0"/>
                    </a:lnTo>
                    <a:close/>
                  </a:path>
                </a:pathLst>
              </a:custGeom>
              <a:solidFill>
                <a:srgbClr val="FFFFFF"/>
              </a:solidFill>
            </p:spPr>
            <p:txBody>
              <a:bodyPr wrap="square" lIns="0" tIns="0" rIns="0" bIns="0" rtlCol="0"/>
              <a:lstStyle/>
              <a:p>
                <a:endParaRPr/>
              </a:p>
            </p:txBody>
          </p:sp>
          <p:sp>
            <p:nvSpPr>
              <p:cNvPr id="71" name="object 27">
                <a:extLst>
                  <a:ext uri="{FF2B5EF4-FFF2-40B4-BE49-F238E27FC236}">
                    <a16:creationId xmlns:a16="http://schemas.microsoft.com/office/drawing/2014/main" xmlns="" id="{2F827CFD-B953-4E9E-8744-33B2943CD5E5}"/>
                  </a:ext>
                </a:extLst>
              </p:cNvPr>
              <p:cNvSpPr/>
              <p:nvPr/>
            </p:nvSpPr>
            <p:spPr>
              <a:xfrm>
                <a:off x="19023440" y="812588"/>
                <a:ext cx="177800" cy="311785"/>
              </a:xfrm>
              <a:custGeom>
                <a:avLst/>
                <a:gdLst/>
                <a:ahLst/>
                <a:cxnLst/>
                <a:rect l="l" t="t" r="r" b="b"/>
                <a:pathLst>
                  <a:path w="177800" h="311784">
                    <a:moveTo>
                      <a:pt x="62793" y="8251"/>
                    </a:moveTo>
                    <a:lnTo>
                      <a:pt x="0" y="8251"/>
                    </a:lnTo>
                    <a:lnTo>
                      <a:pt x="0" y="311582"/>
                    </a:lnTo>
                    <a:lnTo>
                      <a:pt x="66835" y="311582"/>
                    </a:lnTo>
                    <a:lnTo>
                      <a:pt x="66835" y="167251"/>
                    </a:lnTo>
                    <a:lnTo>
                      <a:pt x="68353" y="144158"/>
                    </a:lnTo>
                    <a:lnTo>
                      <a:pt x="80423" y="105404"/>
                    </a:lnTo>
                    <a:lnTo>
                      <a:pt x="116891" y="69979"/>
                    </a:lnTo>
                    <a:lnTo>
                      <a:pt x="126416" y="66898"/>
                    </a:lnTo>
                    <a:lnTo>
                      <a:pt x="62793" y="66898"/>
                    </a:lnTo>
                    <a:lnTo>
                      <a:pt x="62793" y="8251"/>
                    </a:lnTo>
                    <a:close/>
                  </a:path>
                  <a:path w="177800" h="311784">
                    <a:moveTo>
                      <a:pt x="156445" y="0"/>
                    </a:moveTo>
                    <a:lnTo>
                      <a:pt x="152529" y="0"/>
                    </a:lnTo>
                    <a:lnTo>
                      <a:pt x="138030" y="1322"/>
                    </a:lnTo>
                    <a:lnTo>
                      <a:pt x="96227" y="21130"/>
                    </a:lnTo>
                    <a:lnTo>
                      <a:pt x="68184" y="54584"/>
                    </a:lnTo>
                    <a:lnTo>
                      <a:pt x="63966" y="66898"/>
                    </a:lnTo>
                    <a:lnTo>
                      <a:pt x="126416" y="66898"/>
                    </a:lnTo>
                    <a:lnTo>
                      <a:pt x="132190" y="65030"/>
                    </a:lnTo>
                    <a:lnTo>
                      <a:pt x="149042" y="63380"/>
                    </a:lnTo>
                    <a:lnTo>
                      <a:pt x="177764" y="63380"/>
                    </a:lnTo>
                    <a:lnTo>
                      <a:pt x="177764" y="1780"/>
                    </a:lnTo>
                    <a:lnTo>
                      <a:pt x="164885" y="617"/>
                    </a:lnTo>
                    <a:lnTo>
                      <a:pt x="156445" y="0"/>
                    </a:lnTo>
                    <a:close/>
                  </a:path>
                  <a:path w="177800" h="311784">
                    <a:moveTo>
                      <a:pt x="177764" y="63380"/>
                    </a:moveTo>
                    <a:lnTo>
                      <a:pt x="149042" y="63380"/>
                    </a:lnTo>
                    <a:lnTo>
                      <a:pt x="155649" y="63561"/>
                    </a:lnTo>
                    <a:lnTo>
                      <a:pt x="162637" y="64107"/>
                    </a:lnTo>
                    <a:lnTo>
                      <a:pt x="170052" y="65030"/>
                    </a:lnTo>
                    <a:lnTo>
                      <a:pt x="177764" y="66312"/>
                    </a:lnTo>
                    <a:lnTo>
                      <a:pt x="177764" y="63380"/>
                    </a:lnTo>
                    <a:close/>
                  </a:path>
                </a:pathLst>
              </a:custGeom>
              <a:solidFill>
                <a:srgbClr val="FFFFFF"/>
              </a:solidFill>
            </p:spPr>
            <p:txBody>
              <a:bodyPr wrap="square" lIns="0" tIns="0" rIns="0" bIns="0" rtlCol="0"/>
              <a:lstStyle/>
              <a:p>
                <a:endParaRPr/>
              </a:p>
            </p:txBody>
          </p:sp>
          <p:sp>
            <p:nvSpPr>
              <p:cNvPr id="72" name="object 28">
                <a:extLst>
                  <a:ext uri="{FF2B5EF4-FFF2-40B4-BE49-F238E27FC236}">
                    <a16:creationId xmlns:a16="http://schemas.microsoft.com/office/drawing/2014/main" xmlns="" id="{ECADFCAE-5F73-4176-B771-EF960944DACA}"/>
                  </a:ext>
                </a:extLst>
              </p:cNvPr>
              <p:cNvSpPr/>
              <p:nvPr/>
            </p:nvSpPr>
            <p:spPr>
              <a:xfrm>
                <a:off x="16633873" y="706540"/>
                <a:ext cx="291465" cy="417830"/>
              </a:xfrm>
              <a:custGeom>
                <a:avLst/>
                <a:gdLst/>
                <a:ahLst/>
                <a:cxnLst/>
                <a:rect l="l" t="t" r="r" b="b"/>
                <a:pathLst>
                  <a:path w="291465" h="417830">
                    <a:moveTo>
                      <a:pt x="291362" y="0"/>
                    </a:moveTo>
                    <a:lnTo>
                      <a:pt x="84583" y="0"/>
                    </a:lnTo>
                    <a:lnTo>
                      <a:pt x="83997" y="62"/>
                    </a:lnTo>
                    <a:lnTo>
                      <a:pt x="36480" y="8955"/>
                    </a:lnTo>
                    <a:lnTo>
                      <a:pt x="6277" y="45215"/>
                    </a:lnTo>
                    <a:lnTo>
                      <a:pt x="0" y="90060"/>
                    </a:lnTo>
                    <a:lnTo>
                      <a:pt x="94" y="417631"/>
                    </a:lnTo>
                    <a:lnTo>
                      <a:pt x="73924" y="417631"/>
                    </a:lnTo>
                    <a:lnTo>
                      <a:pt x="73924" y="232223"/>
                    </a:lnTo>
                    <a:lnTo>
                      <a:pt x="264861" y="232223"/>
                    </a:lnTo>
                    <a:lnTo>
                      <a:pt x="264861" y="172560"/>
                    </a:lnTo>
                    <a:lnTo>
                      <a:pt x="73924" y="172560"/>
                    </a:lnTo>
                    <a:lnTo>
                      <a:pt x="73924" y="63212"/>
                    </a:lnTo>
                    <a:lnTo>
                      <a:pt x="291362" y="63212"/>
                    </a:lnTo>
                    <a:lnTo>
                      <a:pt x="291362" y="0"/>
                    </a:lnTo>
                    <a:close/>
                  </a:path>
                </a:pathLst>
              </a:custGeom>
              <a:solidFill>
                <a:srgbClr val="FFFFFF"/>
              </a:solidFill>
            </p:spPr>
            <p:txBody>
              <a:bodyPr wrap="square" lIns="0" tIns="0" rIns="0" bIns="0" rtlCol="0"/>
              <a:lstStyle/>
              <a:p>
                <a:endParaRPr/>
              </a:p>
            </p:txBody>
          </p:sp>
          <p:sp>
            <p:nvSpPr>
              <p:cNvPr id="73" name="object 29">
                <a:extLst>
                  <a:ext uri="{FF2B5EF4-FFF2-40B4-BE49-F238E27FC236}">
                    <a16:creationId xmlns:a16="http://schemas.microsoft.com/office/drawing/2014/main" xmlns="" id="{93BC5542-74E7-4F1F-9729-C7846B700257}"/>
                  </a:ext>
                </a:extLst>
              </p:cNvPr>
              <p:cNvSpPr/>
              <p:nvPr/>
            </p:nvSpPr>
            <p:spPr>
              <a:xfrm>
                <a:off x="18934937" y="1212996"/>
                <a:ext cx="31115" cy="26670"/>
              </a:xfrm>
              <a:custGeom>
                <a:avLst/>
                <a:gdLst/>
                <a:ahLst/>
                <a:cxnLst/>
                <a:rect l="l" t="t" r="r" b="b"/>
                <a:pathLst>
                  <a:path w="31115" h="26669">
                    <a:moveTo>
                      <a:pt x="17894" y="0"/>
                    </a:moveTo>
                    <a:lnTo>
                      <a:pt x="0" y="0"/>
                    </a:lnTo>
                    <a:lnTo>
                      <a:pt x="0" y="26114"/>
                    </a:lnTo>
                    <a:lnTo>
                      <a:pt x="24742" y="26114"/>
                    </a:lnTo>
                    <a:lnTo>
                      <a:pt x="30564" y="21727"/>
                    </a:lnTo>
                    <a:lnTo>
                      <a:pt x="30564" y="8376"/>
                    </a:lnTo>
                    <a:lnTo>
                      <a:pt x="29077" y="5099"/>
                    </a:lnTo>
                    <a:lnTo>
                      <a:pt x="26177" y="3047"/>
                    </a:lnTo>
                    <a:lnTo>
                      <a:pt x="23161" y="1026"/>
                    </a:lnTo>
                    <a:lnTo>
                      <a:pt x="17894" y="0"/>
                    </a:lnTo>
                    <a:close/>
                  </a:path>
                </a:pathLst>
              </a:custGeom>
              <a:solidFill>
                <a:srgbClr val="FFFFFF"/>
              </a:solidFill>
            </p:spPr>
            <p:txBody>
              <a:bodyPr wrap="square" lIns="0" tIns="0" rIns="0" bIns="0" rtlCol="0"/>
              <a:lstStyle/>
              <a:p>
                <a:endParaRPr/>
              </a:p>
            </p:txBody>
          </p:sp>
          <p:sp>
            <p:nvSpPr>
              <p:cNvPr id="74" name="object 30">
                <a:extLst>
                  <a:ext uri="{FF2B5EF4-FFF2-40B4-BE49-F238E27FC236}">
                    <a16:creationId xmlns:a16="http://schemas.microsoft.com/office/drawing/2014/main" xmlns="" id="{0ACE2D05-8D79-44DD-A338-473265DAE795}"/>
                  </a:ext>
                </a:extLst>
              </p:cNvPr>
              <p:cNvSpPr/>
              <p:nvPr/>
            </p:nvSpPr>
            <p:spPr>
              <a:xfrm>
                <a:off x="16536770" y="1179012"/>
                <a:ext cx="2694940" cy="135890"/>
              </a:xfrm>
              <a:custGeom>
                <a:avLst/>
                <a:gdLst/>
                <a:ahLst/>
                <a:cxnLst/>
                <a:rect l="l" t="t" r="r" b="b"/>
                <a:pathLst>
                  <a:path w="2694940" h="135890">
                    <a:moveTo>
                      <a:pt x="2673635" y="0"/>
                    </a:moveTo>
                    <a:lnTo>
                      <a:pt x="65139" y="0"/>
                    </a:lnTo>
                    <a:lnTo>
                      <a:pt x="52019" y="2376"/>
                    </a:lnTo>
                    <a:lnTo>
                      <a:pt x="24679" y="29601"/>
                    </a:lnTo>
                    <a:lnTo>
                      <a:pt x="1842" y="111954"/>
                    </a:lnTo>
                    <a:lnTo>
                      <a:pt x="0" y="118718"/>
                    </a:lnTo>
                    <a:lnTo>
                      <a:pt x="1057" y="124572"/>
                    </a:lnTo>
                    <a:lnTo>
                      <a:pt x="4512" y="128959"/>
                    </a:lnTo>
                    <a:lnTo>
                      <a:pt x="7989" y="133273"/>
                    </a:lnTo>
                    <a:lnTo>
                      <a:pt x="13936" y="135692"/>
                    </a:lnTo>
                    <a:lnTo>
                      <a:pt x="2629333" y="135692"/>
                    </a:lnTo>
                    <a:lnTo>
                      <a:pt x="2642390" y="133319"/>
                    </a:lnTo>
                    <a:lnTo>
                      <a:pt x="2652496" y="127933"/>
                    </a:lnTo>
                    <a:lnTo>
                      <a:pt x="2531881" y="127933"/>
                    </a:lnTo>
                    <a:lnTo>
                      <a:pt x="2522608" y="127255"/>
                    </a:lnTo>
                    <a:lnTo>
                      <a:pt x="2517354" y="126153"/>
                    </a:lnTo>
                    <a:lnTo>
                      <a:pt x="2245942" y="126153"/>
                    </a:lnTo>
                    <a:lnTo>
                      <a:pt x="2245942" y="13172"/>
                    </a:lnTo>
                    <a:lnTo>
                      <a:pt x="2517881" y="13172"/>
                    </a:lnTo>
                    <a:lnTo>
                      <a:pt x="2523902" y="11971"/>
                    </a:lnTo>
                    <a:lnTo>
                      <a:pt x="2533200" y="11413"/>
                    </a:lnTo>
                    <a:lnTo>
                      <a:pt x="2693425" y="11413"/>
                    </a:lnTo>
                    <a:lnTo>
                      <a:pt x="2693373" y="11120"/>
                    </a:lnTo>
                    <a:lnTo>
                      <a:pt x="2689939" y="6701"/>
                    </a:lnTo>
                    <a:lnTo>
                      <a:pt x="2686483" y="2460"/>
                    </a:lnTo>
                    <a:lnTo>
                      <a:pt x="2680724" y="52"/>
                    </a:lnTo>
                    <a:lnTo>
                      <a:pt x="2673635" y="0"/>
                    </a:lnTo>
                    <a:close/>
                  </a:path>
                  <a:path w="2694940" h="135890">
                    <a:moveTo>
                      <a:pt x="2535535" y="32208"/>
                    </a:moveTo>
                    <a:lnTo>
                      <a:pt x="2530383" y="32208"/>
                    </a:lnTo>
                    <a:lnTo>
                      <a:pt x="2526310" y="33025"/>
                    </a:lnTo>
                    <a:lnTo>
                      <a:pt x="2523357" y="34805"/>
                    </a:lnTo>
                    <a:lnTo>
                      <a:pt x="2520373" y="36532"/>
                    </a:lnTo>
                    <a:lnTo>
                      <a:pt x="2518939" y="38763"/>
                    </a:lnTo>
                    <a:lnTo>
                      <a:pt x="2518939" y="45841"/>
                    </a:lnTo>
                    <a:lnTo>
                      <a:pt x="2523828" y="49967"/>
                    </a:lnTo>
                    <a:lnTo>
                      <a:pt x="2543879" y="57821"/>
                    </a:lnTo>
                    <a:lnTo>
                      <a:pt x="2551938" y="61197"/>
                    </a:lnTo>
                    <a:lnTo>
                      <a:pt x="2576759" y="93180"/>
                    </a:lnTo>
                    <a:lnTo>
                      <a:pt x="2576079" y="100140"/>
                    </a:lnTo>
                    <a:lnTo>
                      <a:pt x="2542722" y="127301"/>
                    </a:lnTo>
                    <a:lnTo>
                      <a:pt x="2531881" y="127933"/>
                    </a:lnTo>
                    <a:lnTo>
                      <a:pt x="2652496" y="127933"/>
                    </a:lnTo>
                    <a:lnTo>
                      <a:pt x="2654436" y="126899"/>
                    </a:lnTo>
                    <a:lnTo>
                      <a:pt x="2664052" y="117474"/>
                    </a:lnTo>
                    <a:lnTo>
                      <a:pt x="2669824" y="106091"/>
                    </a:lnTo>
                    <a:lnTo>
                      <a:pt x="2687378" y="42626"/>
                    </a:lnTo>
                    <a:lnTo>
                      <a:pt x="2571544" y="42626"/>
                    </a:lnTo>
                    <a:lnTo>
                      <a:pt x="2560895" y="38057"/>
                    </a:lnTo>
                    <a:lnTo>
                      <a:pt x="2551345" y="34802"/>
                    </a:lnTo>
                    <a:lnTo>
                      <a:pt x="2542891" y="32855"/>
                    </a:lnTo>
                    <a:lnTo>
                      <a:pt x="2535535" y="32208"/>
                    </a:lnTo>
                    <a:close/>
                  </a:path>
                  <a:path w="2694940" h="135890">
                    <a:moveTo>
                      <a:pt x="2369980" y="13172"/>
                    </a:moveTo>
                    <a:lnTo>
                      <a:pt x="2328724" y="13172"/>
                    </a:lnTo>
                    <a:lnTo>
                      <a:pt x="2328724" y="33988"/>
                    </a:lnTo>
                    <a:lnTo>
                      <a:pt x="2274182" y="33988"/>
                    </a:lnTo>
                    <a:lnTo>
                      <a:pt x="2274182" y="57705"/>
                    </a:lnTo>
                    <a:lnTo>
                      <a:pt x="2326065" y="57705"/>
                    </a:lnTo>
                    <a:lnTo>
                      <a:pt x="2326065" y="78489"/>
                    </a:lnTo>
                    <a:lnTo>
                      <a:pt x="2274182" y="78489"/>
                    </a:lnTo>
                    <a:lnTo>
                      <a:pt x="2274182" y="105389"/>
                    </a:lnTo>
                    <a:lnTo>
                      <a:pt x="2330044" y="105389"/>
                    </a:lnTo>
                    <a:lnTo>
                      <a:pt x="2330044" y="126153"/>
                    </a:lnTo>
                    <a:lnTo>
                      <a:pt x="2369980" y="126153"/>
                    </a:lnTo>
                    <a:lnTo>
                      <a:pt x="2369980" y="13172"/>
                    </a:lnTo>
                    <a:close/>
                  </a:path>
                  <a:path w="2694940" h="135890">
                    <a:moveTo>
                      <a:pt x="2517881" y="13172"/>
                    </a:moveTo>
                    <a:lnTo>
                      <a:pt x="2419455" y="13172"/>
                    </a:lnTo>
                    <a:lnTo>
                      <a:pt x="2428144" y="13798"/>
                    </a:lnTo>
                    <a:lnTo>
                      <a:pt x="2435762" y="15676"/>
                    </a:lnTo>
                    <a:lnTo>
                      <a:pt x="2457893" y="46815"/>
                    </a:lnTo>
                    <a:lnTo>
                      <a:pt x="2457284" y="53511"/>
                    </a:lnTo>
                    <a:lnTo>
                      <a:pt x="2428964" y="80257"/>
                    </a:lnTo>
                    <a:lnTo>
                      <a:pt x="2420596" y="80887"/>
                    </a:lnTo>
                    <a:lnTo>
                      <a:pt x="2398178" y="80887"/>
                    </a:lnTo>
                    <a:lnTo>
                      <a:pt x="2398178" y="126153"/>
                    </a:lnTo>
                    <a:lnTo>
                      <a:pt x="2517354" y="126153"/>
                    </a:lnTo>
                    <a:lnTo>
                      <a:pt x="2512930" y="125225"/>
                    </a:lnTo>
                    <a:lnTo>
                      <a:pt x="2502845" y="121850"/>
                    </a:lnTo>
                    <a:lnTo>
                      <a:pt x="2492353" y="117137"/>
                    </a:lnTo>
                    <a:lnTo>
                      <a:pt x="2492353" y="92866"/>
                    </a:lnTo>
                    <a:lnTo>
                      <a:pt x="2547629" y="92866"/>
                    </a:lnTo>
                    <a:lnTo>
                      <a:pt x="2547629" y="92049"/>
                    </a:lnTo>
                    <a:lnTo>
                      <a:pt x="2542330" y="87599"/>
                    </a:lnTo>
                    <a:lnTo>
                      <a:pt x="2514394" y="76500"/>
                    </a:lnTo>
                    <a:lnTo>
                      <a:pt x="2510237" y="74772"/>
                    </a:lnTo>
                    <a:lnTo>
                      <a:pt x="2506960" y="73254"/>
                    </a:lnTo>
                    <a:lnTo>
                      <a:pt x="2504593" y="71840"/>
                    </a:lnTo>
                    <a:lnTo>
                      <a:pt x="2499494" y="68856"/>
                    </a:lnTo>
                    <a:lnTo>
                      <a:pt x="2495745" y="64961"/>
                    </a:lnTo>
                    <a:lnTo>
                      <a:pt x="2490887" y="55537"/>
                    </a:lnTo>
                    <a:lnTo>
                      <a:pt x="2489714" y="50092"/>
                    </a:lnTo>
                    <a:lnTo>
                      <a:pt x="2489714" y="44030"/>
                    </a:lnTo>
                    <a:lnTo>
                      <a:pt x="2515546" y="13638"/>
                    </a:lnTo>
                    <a:lnTo>
                      <a:pt x="2517881" y="13172"/>
                    </a:lnTo>
                    <a:close/>
                  </a:path>
                  <a:path w="2694940" h="135890">
                    <a:moveTo>
                      <a:pt x="2547629" y="92866"/>
                    </a:moveTo>
                    <a:lnTo>
                      <a:pt x="2492353" y="92866"/>
                    </a:lnTo>
                    <a:lnTo>
                      <a:pt x="2500520" y="98133"/>
                    </a:lnTo>
                    <a:lnTo>
                      <a:pt x="2507431" y="101797"/>
                    </a:lnTo>
                    <a:lnTo>
                      <a:pt x="2512939" y="104017"/>
                    </a:lnTo>
                    <a:lnTo>
                      <a:pt x="2518436" y="106091"/>
                    </a:lnTo>
                    <a:lnTo>
                      <a:pt x="2524174" y="107148"/>
                    </a:lnTo>
                    <a:lnTo>
                      <a:pt x="2541796" y="107148"/>
                    </a:lnTo>
                    <a:lnTo>
                      <a:pt x="2547629" y="103640"/>
                    </a:lnTo>
                    <a:lnTo>
                      <a:pt x="2547629" y="92866"/>
                    </a:lnTo>
                    <a:close/>
                  </a:path>
                  <a:path w="2694940" h="135890">
                    <a:moveTo>
                      <a:pt x="2693425" y="11413"/>
                    </a:moveTo>
                    <a:lnTo>
                      <a:pt x="2533200" y="11413"/>
                    </a:lnTo>
                    <a:lnTo>
                      <a:pt x="2542612" y="11973"/>
                    </a:lnTo>
                    <a:lnTo>
                      <a:pt x="2552140" y="13656"/>
                    </a:lnTo>
                    <a:lnTo>
                      <a:pt x="2561785" y="16466"/>
                    </a:lnTo>
                    <a:lnTo>
                      <a:pt x="2571544" y="20407"/>
                    </a:lnTo>
                    <a:lnTo>
                      <a:pt x="2571544" y="42626"/>
                    </a:lnTo>
                    <a:lnTo>
                      <a:pt x="2687378" y="42626"/>
                    </a:lnTo>
                    <a:lnTo>
                      <a:pt x="2694420" y="17067"/>
                    </a:lnTo>
                    <a:lnTo>
                      <a:pt x="2693425" y="11413"/>
                    </a:lnTo>
                    <a:close/>
                  </a:path>
                </a:pathLst>
              </a:custGeom>
              <a:solidFill>
                <a:srgbClr val="FFFFFF"/>
              </a:solidFill>
            </p:spPr>
            <p:txBody>
              <a:bodyPr wrap="square" lIns="0" tIns="0" rIns="0" bIns="0" rtlCol="0"/>
              <a:lstStyle/>
              <a:p>
                <a:endParaRPr/>
              </a:p>
            </p:txBody>
          </p:sp>
          <p:sp>
            <p:nvSpPr>
              <p:cNvPr id="75" name="object 31">
                <a:extLst>
                  <a:ext uri="{FF2B5EF4-FFF2-40B4-BE49-F238E27FC236}">
                    <a16:creationId xmlns:a16="http://schemas.microsoft.com/office/drawing/2014/main" xmlns="" id="{378E6F2E-9489-4DCC-AC22-9836A1EAE611}"/>
                  </a:ext>
                </a:extLst>
              </p:cNvPr>
              <p:cNvSpPr/>
              <p:nvPr/>
            </p:nvSpPr>
            <p:spPr>
              <a:xfrm>
                <a:off x="16536773" y="1179011"/>
                <a:ext cx="2694940" cy="135890"/>
              </a:xfrm>
              <a:custGeom>
                <a:avLst/>
                <a:gdLst/>
                <a:ahLst/>
                <a:cxnLst/>
                <a:rect l="l" t="t" r="r" b="b"/>
                <a:pathLst>
                  <a:path w="2694940" h="135890">
                    <a:moveTo>
                      <a:pt x="2673625" y="0"/>
                    </a:moveTo>
                    <a:lnTo>
                      <a:pt x="65139" y="0"/>
                    </a:lnTo>
                    <a:lnTo>
                      <a:pt x="52019" y="2378"/>
                    </a:lnTo>
                    <a:lnTo>
                      <a:pt x="24669" y="29601"/>
                    </a:lnTo>
                    <a:lnTo>
                      <a:pt x="1842" y="111954"/>
                    </a:lnTo>
                    <a:lnTo>
                      <a:pt x="0" y="118680"/>
                    </a:lnTo>
                    <a:lnTo>
                      <a:pt x="1047" y="124572"/>
                    </a:lnTo>
                    <a:lnTo>
                      <a:pt x="4502" y="128969"/>
                    </a:lnTo>
                    <a:lnTo>
                      <a:pt x="7978" y="133273"/>
                    </a:lnTo>
                    <a:lnTo>
                      <a:pt x="13900" y="135692"/>
                    </a:lnTo>
                    <a:lnTo>
                      <a:pt x="2629391" y="135692"/>
                    </a:lnTo>
                    <a:lnTo>
                      <a:pt x="2642385" y="133328"/>
                    </a:lnTo>
                    <a:lnTo>
                      <a:pt x="2652499" y="127933"/>
                    </a:lnTo>
                    <a:lnTo>
                      <a:pt x="2531870" y="127933"/>
                    </a:lnTo>
                    <a:lnTo>
                      <a:pt x="2522602" y="127255"/>
                    </a:lnTo>
                    <a:lnTo>
                      <a:pt x="2517348" y="126153"/>
                    </a:lnTo>
                    <a:lnTo>
                      <a:pt x="2245931" y="126153"/>
                    </a:lnTo>
                    <a:lnTo>
                      <a:pt x="2245931" y="13172"/>
                    </a:lnTo>
                    <a:lnTo>
                      <a:pt x="2517907" y="13172"/>
                    </a:lnTo>
                    <a:lnTo>
                      <a:pt x="2523896" y="11980"/>
                    </a:lnTo>
                    <a:lnTo>
                      <a:pt x="2533189" y="11423"/>
                    </a:lnTo>
                    <a:lnTo>
                      <a:pt x="2693415" y="11423"/>
                    </a:lnTo>
                    <a:lnTo>
                      <a:pt x="2693363" y="11130"/>
                    </a:lnTo>
                    <a:lnTo>
                      <a:pt x="2689939" y="6701"/>
                    </a:lnTo>
                    <a:lnTo>
                      <a:pt x="2686483" y="2460"/>
                    </a:lnTo>
                    <a:lnTo>
                      <a:pt x="2680714" y="52"/>
                    </a:lnTo>
                    <a:lnTo>
                      <a:pt x="2673625" y="0"/>
                    </a:lnTo>
                    <a:close/>
                  </a:path>
                  <a:path w="2694940" h="135890">
                    <a:moveTo>
                      <a:pt x="2535524" y="32208"/>
                    </a:moveTo>
                    <a:lnTo>
                      <a:pt x="2530383" y="32208"/>
                    </a:lnTo>
                    <a:lnTo>
                      <a:pt x="2526310" y="33025"/>
                    </a:lnTo>
                    <a:lnTo>
                      <a:pt x="2523357" y="34815"/>
                    </a:lnTo>
                    <a:lnTo>
                      <a:pt x="2520363" y="36532"/>
                    </a:lnTo>
                    <a:lnTo>
                      <a:pt x="2518939" y="38763"/>
                    </a:lnTo>
                    <a:lnTo>
                      <a:pt x="2518939" y="45841"/>
                    </a:lnTo>
                    <a:lnTo>
                      <a:pt x="2523818" y="49977"/>
                    </a:lnTo>
                    <a:lnTo>
                      <a:pt x="2543874" y="57817"/>
                    </a:lnTo>
                    <a:lnTo>
                      <a:pt x="2551936" y="61195"/>
                    </a:lnTo>
                    <a:lnTo>
                      <a:pt x="2576748" y="93180"/>
                    </a:lnTo>
                    <a:lnTo>
                      <a:pt x="2576070" y="100144"/>
                    </a:lnTo>
                    <a:lnTo>
                      <a:pt x="2542711" y="127301"/>
                    </a:lnTo>
                    <a:lnTo>
                      <a:pt x="2531870" y="127933"/>
                    </a:lnTo>
                    <a:lnTo>
                      <a:pt x="2652499" y="127933"/>
                    </a:lnTo>
                    <a:lnTo>
                      <a:pt x="2654428" y="126904"/>
                    </a:lnTo>
                    <a:lnTo>
                      <a:pt x="2664046" y="117476"/>
                    </a:lnTo>
                    <a:lnTo>
                      <a:pt x="2669824" y="106091"/>
                    </a:lnTo>
                    <a:lnTo>
                      <a:pt x="2687376" y="42626"/>
                    </a:lnTo>
                    <a:lnTo>
                      <a:pt x="2571544" y="42626"/>
                    </a:lnTo>
                    <a:lnTo>
                      <a:pt x="2560894" y="38061"/>
                    </a:lnTo>
                    <a:lnTo>
                      <a:pt x="2551339" y="34806"/>
                    </a:lnTo>
                    <a:lnTo>
                      <a:pt x="2542883" y="32857"/>
                    </a:lnTo>
                    <a:lnTo>
                      <a:pt x="2535524" y="32208"/>
                    </a:lnTo>
                    <a:close/>
                  </a:path>
                  <a:path w="2694940" h="135890">
                    <a:moveTo>
                      <a:pt x="2369969" y="13172"/>
                    </a:moveTo>
                    <a:lnTo>
                      <a:pt x="2328724" y="13172"/>
                    </a:lnTo>
                    <a:lnTo>
                      <a:pt x="2328724" y="33988"/>
                    </a:lnTo>
                    <a:lnTo>
                      <a:pt x="2274182" y="33988"/>
                    </a:lnTo>
                    <a:lnTo>
                      <a:pt x="2274182" y="57705"/>
                    </a:lnTo>
                    <a:lnTo>
                      <a:pt x="2326054" y="57705"/>
                    </a:lnTo>
                    <a:lnTo>
                      <a:pt x="2326054" y="78489"/>
                    </a:lnTo>
                    <a:lnTo>
                      <a:pt x="2274182" y="78489"/>
                    </a:lnTo>
                    <a:lnTo>
                      <a:pt x="2274182" y="105399"/>
                    </a:lnTo>
                    <a:lnTo>
                      <a:pt x="2330044" y="105399"/>
                    </a:lnTo>
                    <a:lnTo>
                      <a:pt x="2330044" y="126153"/>
                    </a:lnTo>
                    <a:lnTo>
                      <a:pt x="2369969" y="126153"/>
                    </a:lnTo>
                    <a:lnTo>
                      <a:pt x="2369969" y="13172"/>
                    </a:lnTo>
                    <a:close/>
                  </a:path>
                  <a:path w="2694940" h="135890">
                    <a:moveTo>
                      <a:pt x="2517907" y="13172"/>
                    </a:moveTo>
                    <a:lnTo>
                      <a:pt x="2419455" y="13172"/>
                    </a:lnTo>
                    <a:lnTo>
                      <a:pt x="2428142" y="13798"/>
                    </a:lnTo>
                    <a:lnTo>
                      <a:pt x="2435758" y="15677"/>
                    </a:lnTo>
                    <a:lnTo>
                      <a:pt x="2457893" y="46815"/>
                    </a:lnTo>
                    <a:lnTo>
                      <a:pt x="2457282" y="53516"/>
                    </a:lnTo>
                    <a:lnTo>
                      <a:pt x="2428964" y="80266"/>
                    </a:lnTo>
                    <a:lnTo>
                      <a:pt x="2420596" y="80898"/>
                    </a:lnTo>
                    <a:lnTo>
                      <a:pt x="2398167" y="80898"/>
                    </a:lnTo>
                    <a:lnTo>
                      <a:pt x="2398167" y="126153"/>
                    </a:lnTo>
                    <a:lnTo>
                      <a:pt x="2517348" y="126153"/>
                    </a:lnTo>
                    <a:lnTo>
                      <a:pt x="2512924" y="125225"/>
                    </a:lnTo>
                    <a:lnTo>
                      <a:pt x="2502840" y="121850"/>
                    </a:lnTo>
                    <a:lnTo>
                      <a:pt x="2492353" y="117137"/>
                    </a:lnTo>
                    <a:lnTo>
                      <a:pt x="2492353" y="92866"/>
                    </a:lnTo>
                    <a:lnTo>
                      <a:pt x="2547629" y="92866"/>
                    </a:lnTo>
                    <a:lnTo>
                      <a:pt x="2547629" y="92039"/>
                    </a:lnTo>
                    <a:lnTo>
                      <a:pt x="2542320" y="87588"/>
                    </a:lnTo>
                    <a:lnTo>
                      <a:pt x="2514394" y="76500"/>
                    </a:lnTo>
                    <a:lnTo>
                      <a:pt x="2510237" y="74772"/>
                    </a:lnTo>
                    <a:lnTo>
                      <a:pt x="2489714" y="50092"/>
                    </a:lnTo>
                    <a:lnTo>
                      <a:pt x="2489714" y="44030"/>
                    </a:lnTo>
                    <a:lnTo>
                      <a:pt x="2515541" y="13643"/>
                    </a:lnTo>
                    <a:lnTo>
                      <a:pt x="2517907" y="13172"/>
                    </a:lnTo>
                    <a:close/>
                  </a:path>
                  <a:path w="2694940" h="135890">
                    <a:moveTo>
                      <a:pt x="2547629" y="92866"/>
                    </a:moveTo>
                    <a:lnTo>
                      <a:pt x="2492353" y="92866"/>
                    </a:lnTo>
                    <a:lnTo>
                      <a:pt x="2500520" y="98143"/>
                    </a:lnTo>
                    <a:lnTo>
                      <a:pt x="2507431" y="101797"/>
                    </a:lnTo>
                    <a:lnTo>
                      <a:pt x="2512928" y="104017"/>
                    </a:lnTo>
                    <a:lnTo>
                      <a:pt x="2518436" y="106091"/>
                    </a:lnTo>
                    <a:lnTo>
                      <a:pt x="2524174" y="107159"/>
                    </a:lnTo>
                    <a:lnTo>
                      <a:pt x="2541796" y="107159"/>
                    </a:lnTo>
                    <a:lnTo>
                      <a:pt x="2547629" y="103640"/>
                    </a:lnTo>
                    <a:lnTo>
                      <a:pt x="2547629" y="92866"/>
                    </a:lnTo>
                    <a:close/>
                  </a:path>
                  <a:path w="2694940" h="135890">
                    <a:moveTo>
                      <a:pt x="2693415" y="11423"/>
                    </a:moveTo>
                    <a:lnTo>
                      <a:pt x="2533189" y="11423"/>
                    </a:lnTo>
                    <a:lnTo>
                      <a:pt x="2542603" y="11982"/>
                    </a:lnTo>
                    <a:lnTo>
                      <a:pt x="2552135" y="13660"/>
                    </a:lnTo>
                    <a:lnTo>
                      <a:pt x="2561783" y="16463"/>
                    </a:lnTo>
                    <a:lnTo>
                      <a:pt x="2571544" y="20397"/>
                    </a:lnTo>
                    <a:lnTo>
                      <a:pt x="2571544" y="42626"/>
                    </a:lnTo>
                    <a:lnTo>
                      <a:pt x="2687376" y="42626"/>
                    </a:lnTo>
                    <a:lnTo>
                      <a:pt x="2694420" y="17067"/>
                    </a:lnTo>
                    <a:lnTo>
                      <a:pt x="2693415" y="11423"/>
                    </a:lnTo>
                    <a:close/>
                  </a:path>
                </a:pathLst>
              </a:custGeom>
              <a:solidFill>
                <a:srgbClr val="FFFFFF"/>
              </a:solidFill>
            </p:spPr>
            <p:txBody>
              <a:bodyPr wrap="square" lIns="0" tIns="0" rIns="0" bIns="0" rtlCol="0"/>
              <a:lstStyle/>
              <a:p>
                <a:endParaRPr/>
              </a:p>
            </p:txBody>
          </p:sp>
        </p:grpSp>
      </p:grpSp>
      <p:graphicFrame>
        <p:nvGraphicFramePr>
          <p:cNvPr id="76" name="3 Gráfico">
            <a:extLst>
              <a:ext uri="{FF2B5EF4-FFF2-40B4-BE49-F238E27FC236}">
                <a16:creationId xmlns:a16="http://schemas.microsoft.com/office/drawing/2014/main" xmlns="" id="{00000000-0008-0000-0200-000003000000}"/>
              </a:ext>
            </a:extLst>
          </p:cNvPr>
          <p:cNvGraphicFramePr>
            <a:graphicFrameLocks/>
          </p:cNvGraphicFramePr>
          <p:nvPr>
            <p:extLst>
              <p:ext uri="{D42A27DB-BD31-4B8C-83A1-F6EECF244321}">
                <p14:modId xmlns:p14="http://schemas.microsoft.com/office/powerpoint/2010/main" xmlns="" val="321342347"/>
              </p:ext>
            </p:extLst>
          </p:nvPr>
        </p:nvGraphicFramePr>
        <p:xfrm>
          <a:off x="3836945" y="1609998"/>
          <a:ext cx="14100284" cy="87269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xmlns="" val="231419372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object 28"/>
          <p:cNvSpPr/>
          <p:nvPr/>
        </p:nvSpPr>
        <p:spPr>
          <a:xfrm>
            <a:off x="16243148" y="962530"/>
            <a:ext cx="111245" cy="108437"/>
          </a:xfrm>
          <a:prstGeom prst="rect">
            <a:avLst/>
          </a:prstGeom>
          <a:blipFill>
            <a:blip r:embed="rId3" cstate="print"/>
            <a:stretch>
              <a:fillRect/>
            </a:stretch>
          </a:blipFill>
        </p:spPr>
        <p:txBody>
          <a:bodyPr wrap="square" lIns="0" tIns="0" rIns="0" bIns="0" rtlCol="0"/>
          <a:lstStyle/>
          <a:p>
            <a:endParaRPr/>
          </a:p>
        </p:txBody>
      </p:sp>
      <p:sp>
        <p:nvSpPr>
          <p:cNvPr id="29" name="object 29"/>
          <p:cNvSpPr/>
          <p:nvPr/>
        </p:nvSpPr>
        <p:spPr>
          <a:xfrm>
            <a:off x="16092148" y="986555"/>
            <a:ext cx="405736" cy="155575"/>
          </a:xfrm>
          <a:custGeom>
            <a:avLst/>
            <a:gdLst/>
            <a:ahLst/>
            <a:cxnLst/>
            <a:rect l="l" t="t" r="r" b="b"/>
            <a:pathLst>
              <a:path w="405765" h="155575">
                <a:moveTo>
                  <a:pt x="25234" y="0"/>
                </a:moveTo>
                <a:lnTo>
                  <a:pt x="15363" y="1938"/>
                </a:lnTo>
                <a:lnTo>
                  <a:pt x="7347" y="7240"/>
                </a:lnTo>
                <a:lnTo>
                  <a:pt x="1966" y="15134"/>
                </a:lnTo>
                <a:lnTo>
                  <a:pt x="0" y="24847"/>
                </a:lnTo>
                <a:lnTo>
                  <a:pt x="0" y="30292"/>
                </a:lnTo>
                <a:lnTo>
                  <a:pt x="2020" y="35862"/>
                </a:lnTo>
                <a:lnTo>
                  <a:pt x="5853" y="40271"/>
                </a:lnTo>
                <a:lnTo>
                  <a:pt x="35282" y="82149"/>
                </a:lnTo>
                <a:lnTo>
                  <a:pt x="73951" y="116242"/>
                </a:lnTo>
                <a:lnTo>
                  <a:pt x="119691" y="141085"/>
                </a:lnTo>
                <a:lnTo>
                  <a:pt x="170329" y="155209"/>
                </a:lnTo>
                <a:lnTo>
                  <a:pt x="181564" y="138711"/>
                </a:lnTo>
                <a:lnTo>
                  <a:pt x="196758" y="125968"/>
                </a:lnTo>
                <a:lnTo>
                  <a:pt x="214819" y="117754"/>
                </a:lnTo>
                <a:lnTo>
                  <a:pt x="234652" y="114844"/>
                </a:lnTo>
                <a:lnTo>
                  <a:pt x="336684" y="114844"/>
                </a:lnTo>
                <a:lnTo>
                  <a:pt x="344953" y="108750"/>
                </a:lnTo>
                <a:lnTo>
                  <a:pt x="204140" y="108750"/>
                </a:lnTo>
                <a:lnTo>
                  <a:pt x="158204" y="102661"/>
                </a:lnTo>
                <a:lnTo>
                  <a:pt x="115821" y="84933"/>
                </a:lnTo>
                <a:lnTo>
                  <a:pt x="79024" y="56373"/>
                </a:lnTo>
                <a:lnTo>
                  <a:pt x="49851" y="17790"/>
                </a:lnTo>
                <a:lnTo>
                  <a:pt x="44711" y="9846"/>
                </a:lnTo>
                <a:lnTo>
                  <a:pt x="38764" y="4304"/>
                </a:lnTo>
                <a:lnTo>
                  <a:pt x="32207" y="1058"/>
                </a:lnTo>
                <a:lnTo>
                  <a:pt x="25234" y="0"/>
                </a:lnTo>
                <a:close/>
              </a:path>
              <a:path w="405765" h="155575">
                <a:moveTo>
                  <a:pt x="336684" y="114844"/>
                </a:moveTo>
                <a:lnTo>
                  <a:pt x="234652" y="114844"/>
                </a:lnTo>
                <a:lnTo>
                  <a:pt x="250924" y="116738"/>
                </a:lnTo>
                <a:lnTo>
                  <a:pt x="266192" y="122131"/>
                </a:lnTo>
                <a:lnTo>
                  <a:pt x="279726" y="130592"/>
                </a:lnTo>
                <a:lnTo>
                  <a:pt x="290797" y="141692"/>
                </a:lnTo>
                <a:lnTo>
                  <a:pt x="323493" y="124564"/>
                </a:lnTo>
                <a:lnTo>
                  <a:pt x="336684" y="114844"/>
                </a:lnTo>
                <a:close/>
              </a:path>
              <a:path w="405765" h="155575">
                <a:moveTo>
                  <a:pt x="380124" y="6345"/>
                </a:moveTo>
                <a:lnTo>
                  <a:pt x="371339" y="6345"/>
                </a:lnTo>
                <a:lnTo>
                  <a:pt x="362941" y="11025"/>
                </a:lnTo>
                <a:lnTo>
                  <a:pt x="358491" y="18229"/>
                </a:lnTo>
                <a:lnTo>
                  <a:pt x="330847" y="55308"/>
                </a:lnTo>
                <a:lnTo>
                  <a:pt x="294261" y="83877"/>
                </a:lnTo>
                <a:lnTo>
                  <a:pt x="251203" y="102251"/>
                </a:lnTo>
                <a:lnTo>
                  <a:pt x="204140" y="108750"/>
                </a:lnTo>
                <a:lnTo>
                  <a:pt x="344953" y="108750"/>
                </a:lnTo>
                <a:lnTo>
                  <a:pt x="353040" y="102791"/>
                </a:lnTo>
                <a:lnTo>
                  <a:pt x="378658" y="76657"/>
                </a:lnTo>
                <a:lnTo>
                  <a:pt x="399568" y="46448"/>
                </a:lnTo>
                <a:lnTo>
                  <a:pt x="403160" y="42113"/>
                </a:lnTo>
                <a:lnTo>
                  <a:pt x="405149" y="36532"/>
                </a:lnTo>
                <a:lnTo>
                  <a:pt x="405149" y="31025"/>
                </a:lnTo>
                <a:lnTo>
                  <a:pt x="403190" y="21452"/>
                </a:lnTo>
                <a:lnTo>
                  <a:pt x="397839" y="13604"/>
                </a:lnTo>
                <a:lnTo>
                  <a:pt x="389887" y="8296"/>
                </a:lnTo>
                <a:lnTo>
                  <a:pt x="380124" y="6345"/>
                </a:lnTo>
                <a:close/>
              </a:path>
            </a:pathLst>
          </a:custGeom>
          <a:solidFill>
            <a:srgbClr val="FFFFFF"/>
          </a:solidFill>
        </p:spPr>
        <p:txBody>
          <a:bodyPr wrap="square" lIns="0" tIns="0" rIns="0" bIns="0" rtlCol="0"/>
          <a:lstStyle/>
          <a:p>
            <a:endParaRPr/>
          </a:p>
        </p:txBody>
      </p:sp>
      <p:sp>
        <p:nvSpPr>
          <p:cNvPr id="30" name="object 30"/>
          <p:cNvSpPr/>
          <p:nvPr/>
        </p:nvSpPr>
        <p:spPr>
          <a:xfrm>
            <a:off x="16277885" y="792962"/>
            <a:ext cx="111150" cy="108499"/>
          </a:xfrm>
          <a:prstGeom prst="rect">
            <a:avLst/>
          </a:prstGeom>
          <a:blipFill>
            <a:blip r:embed="rId4" cstate="print"/>
            <a:stretch>
              <a:fillRect/>
            </a:stretch>
          </a:blipFill>
        </p:spPr>
        <p:txBody>
          <a:bodyPr wrap="square" lIns="0" tIns="0" rIns="0" bIns="0" rtlCol="0"/>
          <a:lstStyle/>
          <a:p>
            <a:endParaRPr/>
          </a:p>
        </p:txBody>
      </p:sp>
      <p:sp>
        <p:nvSpPr>
          <p:cNvPr id="31" name="object 31"/>
          <p:cNvSpPr/>
          <p:nvPr/>
        </p:nvSpPr>
        <p:spPr>
          <a:xfrm>
            <a:off x="16152630" y="703870"/>
            <a:ext cx="382878" cy="296545"/>
          </a:xfrm>
          <a:custGeom>
            <a:avLst/>
            <a:gdLst/>
            <a:ahLst/>
            <a:cxnLst/>
            <a:rect l="l" t="t" r="r" b="b"/>
            <a:pathLst>
              <a:path w="382905" h="296544">
                <a:moveTo>
                  <a:pt x="363162" y="245753"/>
                </a:moveTo>
                <a:lnTo>
                  <a:pt x="145681" y="245753"/>
                </a:lnTo>
                <a:lnTo>
                  <a:pt x="168589" y="249511"/>
                </a:lnTo>
                <a:lnTo>
                  <a:pt x="188508" y="259961"/>
                </a:lnTo>
                <a:lnTo>
                  <a:pt x="204016" y="275867"/>
                </a:lnTo>
                <a:lnTo>
                  <a:pt x="213689" y="295993"/>
                </a:lnTo>
                <a:lnTo>
                  <a:pt x="217208" y="295385"/>
                </a:lnTo>
                <a:lnTo>
                  <a:pt x="223893" y="295385"/>
                </a:lnTo>
                <a:lnTo>
                  <a:pt x="264483" y="291538"/>
                </a:lnTo>
                <a:lnTo>
                  <a:pt x="304760" y="280097"/>
                </a:lnTo>
                <a:lnTo>
                  <a:pt x="341958" y="261790"/>
                </a:lnTo>
                <a:lnTo>
                  <a:pt x="363162" y="245753"/>
                </a:lnTo>
                <a:close/>
              </a:path>
              <a:path w="382905" h="296544">
                <a:moveTo>
                  <a:pt x="223893" y="295385"/>
                </a:moveTo>
                <a:lnTo>
                  <a:pt x="217208" y="295385"/>
                </a:lnTo>
                <a:lnTo>
                  <a:pt x="220045" y="295490"/>
                </a:lnTo>
                <a:lnTo>
                  <a:pt x="222789" y="295490"/>
                </a:lnTo>
                <a:lnTo>
                  <a:pt x="223893" y="295385"/>
                </a:lnTo>
                <a:close/>
              </a:path>
              <a:path w="382905" h="296544">
                <a:moveTo>
                  <a:pt x="31280" y="0"/>
                </a:moveTo>
                <a:lnTo>
                  <a:pt x="6172" y="30718"/>
                </a:lnTo>
                <a:lnTo>
                  <a:pt x="0" y="78156"/>
                </a:lnTo>
                <a:lnTo>
                  <a:pt x="6078" y="132404"/>
                </a:lnTo>
                <a:lnTo>
                  <a:pt x="25915" y="181892"/>
                </a:lnTo>
                <a:lnTo>
                  <a:pt x="57767" y="224947"/>
                </a:lnTo>
                <a:lnTo>
                  <a:pt x="99892" y="259900"/>
                </a:lnTo>
                <a:lnTo>
                  <a:pt x="110760" y="253957"/>
                </a:lnTo>
                <a:lnTo>
                  <a:pt x="122150" y="249509"/>
                </a:lnTo>
                <a:lnTo>
                  <a:pt x="133859" y="246720"/>
                </a:lnTo>
                <a:lnTo>
                  <a:pt x="145681" y="245753"/>
                </a:lnTo>
                <a:lnTo>
                  <a:pt x="363162" y="245753"/>
                </a:lnTo>
                <a:lnTo>
                  <a:pt x="366526" y="243209"/>
                </a:lnTo>
                <a:lnTo>
                  <a:pt x="222621" y="243209"/>
                </a:lnTo>
                <a:lnTo>
                  <a:pt x="177717" y="237291"/>
                </a:lnTo>
                <a:lnTo>
                  <a:pt x="137341" y="220603"/>
                </a:lnTo>
                <a:lnTo>
                  <a:pt x="103114" y="194746"/>
                </a:lnTo>
                <a:lnTo>
                  <a:pt x="76658" y="161319"/>
                </a:lnTo>
                <a:lnTo>
                  <a:pt x="59596" y="121923"/>
                </a:lnTo>
                <a:lnTo>
                  <a:pt x="53548" y="78156"/>
                </a:lnTo>
                <a:lnTo>
                  <a:pt x="53925" y="67826"/>
                </a:lnTo>
                <a:lnTo>
                  <a:pt x="55095" y="57127"/>
                </a:lnTo>
                <a:lnTo>
                  <a:pt x="57117" y="46250"/>
                </a:lnTo>
                <a:lnTo>
                  <a:pt x="60050" y="35383"/>
                </a:lnTo>
                <a:lnTo>
                  <a:pt x="62647" y="26912"/>
                </a:lnTo>
                <a:lnTo>
                  <a:pt x="61568" y="19006"/>
                </a:lnTo>
                <a:lnTo>
                  <a:pt x="58082" y="12483"/>
                </a:lnTo>
                <a:lnTo>
                  <a:pt x="50962" y="4908"/>
                </a:lnTo>
                <a:lnTo>
                  <a:pt x="41629" y="591"/>
                </a:lnTo>
                <a:lnTo>
                  <a:pt x="31280" y="0"/>
                </a:lnTo>
                <a:close/>
              </a:path>
              <a:path w="382905" h="296544">
                <a:moveTo>
                  <a:pt x="355350" y="191745"/>
                </a:moveTo>
                <a:lnTo>
                  <a:pt x="349769" y="191745"/>
                </a:lnTo>
                <a:lnTo>
                  <a:pt x="344209" y="193357"/>
                </a:lnTo>
                <a:lnTo>
                  <a:pt x="338544" y="197943"/>
                </a:lnTo>
                <a:lnTo>
                  <a:pt x="312848" y="217257"/>
                </a:lnTo>
                <a:lnTo>
                  <a:pt x="284352" y="231457"/>
                </a:lnTo>
                <a:lnTo>
                  <a:pt x="253971" y="240216"/>
                </a:lnTo>
                <a:lnTo>
                  <a:pt x="222621" y="243209"/>
                </a:lnTo>
                <a:lnTo>
                  <a:pt x="366526" y="243209"/>
                </a:lnTo>
                <a:lnTo>
                  <a:pt x="374417" y="237241"/>
                </a:lnTo>
                <a:lnTo>
                  <a:pt x="379066" y="232759"/>
                </a:lnTo>
                <a:lnTo>
                  <a:pt x="382470" y="225503"/>
                </a:lnTo>
                <a:lnTo>
                  <a:pt x="382470" y="218121"/>
                </a:lnTo>
                <a:lnTo>
                  <a:pt x="380336" y="207811"/>
                </a:lnTo>
                <a:lnTo>
                  <a:pt x="374521" y="199432"/>
                </a:lnTo>
                <a:lnTo>
                  <a:pt x="365900" y="193803"/>
                </a:lnTo>
                <a:lnTo>
                  <a:pt x="355350" y="191745"/>
                </a:lnTo>
                <a:close/>
              </a:path>
            </a:pathLst>
          </a:custGeom>
          <a:solidFill>
            <a:srgbClr val="FFFFFF"/>
          </a:solidFill>
        </p:spPr>
        <p:txBody>
          <a:bodyPr wrap="square" lIns="0" tIns="0" rIns="0" bIns="0" rtlCol="0"/>
          <a:lstStyle/>
          <a:p>
            <a:endParaRPr/>
          </a:p>
        </p:txBody>
      </p:sp>
      <p:sp>
        <p:nvSpPr>
          <p:cNvPr id="32" name="object 32"/>
          <p:cNvSpPr/>
          <p:nvPr/>
        </p:nvSpPr>
        <p:spPr>
          <a:xfrm>
            <a:off x="16271153" y="1114378"/>
            <a:ext cx="111067" cy="108615"/>
          </a:xfrm>
          <a:prstGeom prst="rect">
            <a:avLst/>
          </a:prstGeom>
          <a:blipFill>
            <a:blip r:embed="rId5" cstate="print"/>
            <a:stretch>
              <a:fillRect/>
            </a:stretch>
          </a:blipFill>
        </p:spPr>
        <p:txBody>
          <a:bodyPr wrap="square" lIns="0" tIns="0" rIns="0" bIns="0" rtlCol="0"/>
          <a:lstStyle/>
          <a:p>
            <a:endParaRPr/>
          </a:p>
        </p:txBody>
      </p:sp>
      <p:sp>
        <p:nvSpPr>
          <p:cNvPr id="33" name="object 33"/>
          <p:cNvSpPr/>
          <p:nvPr/>
        </p:nvSpPr>
        <p:spPr>
          <a:xfrm>
            <a:off x="16176543" y="1091822"/>
            <a:ext cx="325732" cy="220979"/>
          </a:xfrm>
          <a:custGeom>
            <a:avLst/>
            <a:gdLst/>
            <a:ahLst/>
            <a:cxnLst/>
            <a:rect l="l" t="t" r="r" b="b"/>
            <a:pathLst>
              <a:path w="325755" h="220980">
                <a:moveTo>
                  <a:pt x="27140" y="153052"/>
                </a:moveTo>
                <a:lnTo>
                  <a:pt x="25329" y="153052"/>
                </a:lnTo>
                <a:lnTo>
                  <a:pt x="15491" y="154971"/>
                </a:lnTo>
                <a:lnTo>
                  <a:pt x="7438" y="160226"/>
                </a:lnTo>
                <a:lnTo>
                  <a:pt x="1997" y="168067"/>
                </a:lnTo>
                <a:lnTo>
                  <a:pt x="0" y="177743"/>
                </a:lnTo>
                <a:lnTo>
                  <a:pt x="1214" y="185134"/>
                </a:lnTo>
                <a:lnTo>
                  <a:pt x="40224" y="210318"/>
                </a:lnTo>
                <a:lnTo>
                  <a:pt x="84983" y="219773"/>
                </a:lnTo>
                <a:lnTo>
                  <a:pt x="107619" y="220977"/>
                </a:lnTo>
                <a:lnTo>
                  <a:pt x="154288" y="216003"/>
                </a:lnTo>
                <a:lnTo>
                  <a:pt x="197694" y="201773"/>
                </a:lnTo>
                <a:lnTo>
                  <a:pt x="236689" y="179327"/>
                </a:lnTo>
                <a:lnTo>
                  <a:pt x="247674" y="169596"/>
                </a:lnTo>
                <a:lnTo>
                  <a:pt x="107619" y="169596"/>
                </a:lnTo>
                <a:lnTo>
                  <a:pt x="89743" y="168559"/>
                </a:lnTo>
                <a:lnTo>
                  <a:pt x="71493" y="165534"/>
                </a:lnTo>
                <a:lnTo>
                  <a:pt x="53045" y="160647"/>
                </a:lnTo>
                <a:lnTo>
                  <a:pt x="34574" y="154026"/>
                </a:lnTo>
                <a:lnTo>
                  <a:pt x="29077" y="153115"/>
                </a:lnTo>
                <a:lnTo>
                  <a:pt x="27140" y="153052"/>
                </a:lnTo>
                <a:close/>
              </a:path>
              <a:path w="325755" h="220980">
                <a:moveTo>
                  <a:pt x="300315" y="0"/>
                </a:moveTo>
                <a:lnTo>
                  <a:pt x="262768" y="69150"/>
                </a:lnTo>
                <a:lnTo>
                  <a:pt x="237474" y="109808"/>
                </a:lnTo>
                <a:lnTo>
                  <a:pt x="201531" y="141563"/>
                </a:lnTo>
                <a:lnTo>
                  <a:pt x="157420" y="162223"/>
                </a:lnTo>
                <a:lnTo>
                  <a:pt x="107619" y="169596"/>
                </a:lnTo>
                <a:lnTo>
                  <a:pt x="247674" y="169596"/>
                </a:lnTo>
                <a:lnTo>
                  <a:pt x="270126" y="149707"/>
                </a:lnTo>
                <a:lnTo>
                  <a:pt x="296857" y="113952"/>
                </a:lnTo>
                <a:lnTo>
                  <a:pt x="315735" y="73102"/>
                </a:lnTo>
                <a:lnTo>
                  <a:pt x="325613" y="28198"/>
                </a:lnTo>
                <a:lnTo>
                  <a:pt x="325372" y="26407"/>
                </a:lnTo>
                <a:lnTo>
                  <a:pt x="325372" y="24512"/>
                </a:lnTo>
                <a:lnTo>
                  <a:pt x="323396" y="14886"/>
                </a:lnTo>
                <a:lnTo>
                  <a:pt x="318015" y="7104"/>
                </a:lnTo>
                <a:lnTo>
                  <a:pt x="310048" y="1898"/>
                </a:lnTo>
                <a:lnTo>
                  <a:pt x="300315" y="0"/>
                </a:lnTo>
                <a:close/>
              </a:path>
            </a:pathLst>
          </a:custGeom>
          <a:solidFill>
            <a:srgbClr val="FFFFFF"/>
          </a:solidFill>
        </p:spPr>
        <p:txBody>
          <a:bodyPr wrap="square" lIns="0" tIns="0" rIns="0" bIns="0" rtlCol="0"/>
          <a:lstStyle/>
          <a:p>
            <a:endParaRPr/>
          </a:p>
        </p:txBody>
      </p:sp>
      <p:sp>
        <p:nvSpPr>
          <p:cNvPr id="34" name="object 34"/>
          <p:cNvSpPr/>
          <p:nvPr/>
        </p:nvSpPr>
        <p:spPr>
          <a:xfrm>
            <a:off x="16909271" y="812006"/>
            <a:ext cx="304144" cy="321311"/>
          </a:xfrm>
          <a:custGeom>
            <a:avLst/>
            <a:gdLst/>
            <a:ahLst/>
            <a:cxnLst/>
            <a:rect l="l" t="t" r="r" b="b"/>
            <a:pathLst>
              <a:path w="304165" h="321309">
                <a:moveTo>
                  <a:pt x="263573" y="52825"/>
                </a:moveTo>
                <a:lnTo>
                  <a:pt x="145534" y="52825"/>
                </a:lnTo>
                <a:lnTo>
                  <a:pt x="173025" y="55429"/>
                </a:lnTo>
                <a:lnTo>
                  <a:pt x="192657" y="63240"/>
                </a:lnTo>
                <a:lnTo>
                  <a:pt x="204435" y="76259"/>
                </a:lnTo>
                <a:lnTo>
                  <a:pt x="208360" y="94489"/>
                </a:lnTo>
                <a:lnTo>
                  <a:pt x="206661" y="105994"/>
                </a:lnTo>
                <a:lnTo>
                  <a:pt x="169324" y="129696"/>
                </a:lnTo>
                <a:lnTo>
                  <a:pt x="140797" y="133471"/>
                </a:lnTo>
                <a:lnTo>
                  <a:pt x="131317" y="134823"/>
                </a:lnTo>
                <a:lnTo>
                  <a:pt x="123523" y="136104"/>
                </a:lnTo>
                <a:lnTo>
                  <a:pt x="117399" y="137346"/>
                </a:lnTo>
                <a:lnTo>
                  <a:pt x="91708" y="141059"/>
                </a:lnTo>
                <a:lnTo>
                  <a:pt x="51802" y="151636"/>
                </a:lnTo>
                <a:lnTo>
                  <a:pt x="9418" y="188203"/>
                </a:lnTo>
                <a:lnTo>
                  <a:pt x="0" y="231783"/>
                </a:lnTo>
                <a:lnTo>
                  <a:pt x="1989" y="252023"/>
                </a:lnTo>
                <a:lnTo>
                  <a:pt x="31705" y="298661"/>
                </a:lnTo>
                <a:lnTo>
                  <a:pt x="83413" y="319552"/>
                </a:lnTo>
                <a:lnTo>
                  <a:pt x="104426" y="320943"/>
                </a:lnTo>
                <a:lnTo>
                  <a:pt x="136323" y="318635"/>
                </a:lnTo>
                <a:lnTo>
                  <a:pt x="164463" y="311707"/>
                </a:lnTo>
                <a:lnTo>
                  <a:pt x="188845" y="300154"/>
                </a:lnTo>
                <a:lnTo>
                  <a:pt x="209470" y="283970"/>
                </a:lnTo>
                <a:lnTo>
                  <a:pt x="303948" y="283970"/>
                </a:lnTo>
                <a:lnTo>
                  <a:pt x="303948" y="268148"/>
                </a:lnTo>
                <a:lnTo>
                  <a:pt x="129106" y="268148"/>
                </a:lnTo>
                <a:lnTo>
                  <a:pt x="118034" y="267633"/>
                </a:lnTo>
                <a:lnTo>
                  <a:pt x="79448" y="254046"/>
                </a:lnTo>
                <a:lnTo>
                  <a:pt x="66898" y="228830"/>
                </a:lnTo>
                <a:lnTo>
                  <a:pt x="70352" y="210066"/>
                </a:lnTo>
                <a:lnTo>
                  <a:pt x="80696" y="195412"/>
                </a:lnTo>
                <a:lnTo>
                  <a:pt x="97926" y="184853"/>
                </a:lnTo>
                <a:lnTo>
                  <a:pt x="122027" y="178392"/>
                </a:lnTo>
                <a:lnTo>
                  <a:pt x="149195" y="175133"/>
                </a:lnTo>
                <a:lnTo>
                  <a:pt x="171946" y="171205"/>
                </a:lnTo>
                <a:lnTo>
                  <a:pt x="190289" y="166620"/>
                </a:lnTo>
                <a:lnTo>
                  <a:pt x="204234" y="161387"/>
                </a:lnTo>
                <a:lnTo>
                  <a:pt x="271719" y="161387"/>
                </a:lnTo>
                <a:lnTo>
                  <a:pt x="271719" y="99316"/>
                </a:lnTo>
                <a:lnTo>
                  <a:pt x="271300" y="99316"/>
                </a:lnTo>
                <a:lnTo>
                  <a:pt x="271363" y="98907"/>
                </a:lnTo>
                <a:lnTo>
                  <a:pt x="271604" y="98436"/>
                </a:lnTo>
                <a:lnTo>
                  <a:pt x="271719" y="88594"/>
                </a:lnTo>
                <a:lnTo>
                  <a:pt x="269293" y="67380"/>
                </a:lnTo>
                <a:lnTo>
                  <a:pt x="263573" y="52825"/>
                </a:lnTo>
                <a:close/>
              </a:path>
              <a:path w="304165" h="321309">
                <a:moveTo>
                  <a:pt x="303948" y="283970"/>
                </a:moveTo>
                <a:lnTo>
                  <a:pt x="209470" y="283970"/>
                </a:lnTo>
                <a:lnTo>
                  <a:pt x="215400" y="300154"/>
                </a:lnTo>
                <a:lnTo>
                  <a:pt x="226082" y="311707"/>
                </a:lnTo>
                <a:lnTo>
                  <a:pt x="241522" y="318635"/>
                </a:lnTo>
                <a:lnTo>
                  <a:pt x="261730" y="320943"/>
                </a:lnTo>
                <a:lnTo>
                  <a:pt x="272058" y="320464"/>
                </a:lnTo>
                <a:lnTo>
                  <a:pt x="282533" y="319028"/>
                </a:lnTo>
                <a:lnTo>
                  <a:pt x="293161" y="316636"/>
                </a:lnTo>
                <a:lnTo>
                  <a:pt x="303948" y="313288"/>
                </a:lnTo>
                <a:lnTo>
                  <a:pt x="303948" y="283970"/>
                </a:lnTo>
                <a:close/>
              </a:path>
              <a:path w="304165" h="321309">
                <a:moveTo>
                  <a:pt x="271719" y="161387"/>
                </a:moveTo>
                <a:lnTo>
                  <a:pt x="204234" y="161387"/>
                </a:lnTo>
                <a:lnTo>
                  <a:pt x="204234" y="210071"/>
                </a:lnTo>
                <a:lnTo>
                  <a:pt x="202582" y="223687"/>
                </a:lnTo>
                <a:lnTo>
                  <a:pt x="177827" y="255238"/>
                </a:lnTo>
                <a:lnTo>
                  <a:pt x="129106" y="268148"/>
                </a:lnTo>
                <a:lnTo>
                  <a:pt x="281289" y="268148"/>
                </a:lnTo>
                <a:lnTo>
                  <a:pt x="276954" y="266368"/>
                </a:lnTo>
                <a:lnTo>
                  <a:pt x="274557" y="262882"/>
                </a:lnTo>
                <a:lnTo>
                  <a:pt x="272651" y="259342"/>
                </a:lnTo>
                <a:lnTo>
                  <a:pt x="271809" y="254046"/>
                </a:lnTo>
                <a:lnTo>
                  <a:pt x="271719" y="161387"/>
                </a:lnTo>
                <a:close/>
              </a:path>
              <a:path w="304165" h="321309">
                <a:moveTo>
                  <a:pt x="303948" y="266955"/>
                </a:moveTo>
                <a:lnTo>
                  <a:pt x="299236" y="267771"/>
                </a:lnTo>
                <a:lnTo>
                  <a:pt x="296095" y="268148"/>
                </a:lnTo>
                <a:lnTo>
                  <a:pt x="303948" y="268148"/>
                </a:lnTo>
                <a:lnTo>
                  <a:pt x="303948" y="266955"/>
                </a:lnTo>
                <a:close/>
              </a:path>
              <a:path w="304165" h="321309">
                <a:moveTo>
                  <a:pt x="149628" y="0"/>
                </a:moveTo>
                <a:lnTo>
                  <a:pt x="97411" y="5294"/>
                </a:lnTo>
                <a:lnTo>
                  <a:pt x="56919" y="21151"/>
                </a:lnTo>
                <a:lnTo>
                  <a:pt x="24384" y="54127"/>
                </a:lnTo>
                <a:lnTo>
                  <a:pt x="11214" y="101515"/>
                </a:lnTo>
                <a:lnTo>
                  <a:pt x="78049" y="101515"/>
                </a:lnTo>
                <a:lnTo>
                  <a:pt x="84035" y="80209"/>
                </a:lnTo>
                <a:lnTo>
                  <a:pt x="97279" y="64994"/>
                </a:lnTo>
                <a:lnTo>
                  <a:pt x="117780" y="55867"/>
                </a:lnTo>
                <a:lnTo>
                  <a:pt x="145534" y="52825"/>
                </a:lnTo>
                <a:lnTo>
                  <a:pt x="263573" y="52825"/>
                </a:lnTo>
                <a:lnTo>
                  <a:pt x="262020" y="48875"/>
                </a:lnTo>
                <a:lnTo>
                  <a:pt x="232956" y="19978"/>
                </a:lnTo>
                <a:lnTo>
                  <a:pt x="195682" y="4990"/>
                </a:lnTo>
                <a:lnTo>
                  <a:pt x="173757" y="1247"/>
                </a:lnTo>
                <a:lnTo>
                  <a:pt x="149628" y="0"/>
                </a:lnTo>
                <a:close/>
              </a:path>
              <a:path w="304165" h="321309">
                <a:moveTo>
                  <a:pt x="271719" y="99002"/>
                </a:moveTo>
                <a:lnTo>
                  <a:pt x="271541" y="99075"/>
                </a:lnTo>
                <a:lnTo>
                  <a:pt x="271447" y="99253"/>
                </a:lnTo>
                <a:lnTo>
                  <a:pt x="271300" y="99316"/>
                </a:lnTo>
                <a:lnTo>
                  <a:pt x="271719" y="99316"/>
                </a:lnTo>
                <a:lnTo>
                  <a:pt x="271719" y="99002"/>
                </a:lnTo>
                <a:close/>
              </a:path>
            </a:pathLst>
          </a:custGeom>
          <a:solidFill>
            <a:srgbClr val="FFFFFF"/>
          </a:solidFill>
        </p:spPr>
        <p:txBody>
          <a:bodyPr wrap="square" lIns="0" tIns="0" rIns="0" bIns="0" rtlCol="0"/>
          <a:lstStyle/>
          <a:p>
            <a:endParaRPr/>
          </a:p>
        </p:txBody>
      </p:sp>
      <p:sp>
        <p:nvSpPr>
          <p:cNvPr id="35" name="object 35"/>
          <p:cNvSpPr/>
          <p:nvPr/>
        </p:nvSpPr>
        <p:spPr>
          <a:xfrm>
            <a:off x="17231189" y="812586"/>
            <a:ext cx="440025" cy="311785"/>
          </a:xfrm>
          <a:custGeom>
            <a:avLst/>
            <a:gdLst/>
            <a:ahLst/>
            <a:cxnLst/>
            <a:rect l="l" t="t" r="r" b="b"/>
            <a:pathLst>
              <a:path w="440055" h="311784">
                <a:moveTo>
                  <a:pt x="63411" y="8261"/>
                </a:moveTo>
                <a:lnTo>
                  <a:pt x="0" y="8261"/>
                </a:lnTo>
                <a:lnTo>
                  <a:pt x="0" y="311592"/>
                </a:lnTo>
                <a:lnTo>
                  <a:pt x="66929" y="311592"/>
                </a:lnTo>
                <a:lnTo>
                  <a:pt x="66929" y="131451"/>
                </a:lnTo>
                <a:lnTo>
                  <a:pt x="68179" y="114383"/>
                </a:lnTo>
                <a:lnTo>
                  <a:pt x="86855" y="73369"/>
                </a:lnTo>
                <a:lnTo>
                  <a:pt x="119960" y="54099"/>
                </a:lnTo>
                <a:lnTo>
                  <a:pt x="133210" y="52815"/>
                </a:lnTo>
                <a:lnTo>
                  <a:pt x="430921" y="52815"/>
                </a:lnTo>
                <a:lnTo>
                  <a:pt x="429524" y="50469"/>
                </a:lnTo>
                <a:lnTo>
                  <a:pt x="63411" y="50469"/>
                </a:lnTo>
                <a:lnTo>
                  <a:pt x="63411" y="8261"/>
                </a:lnTo>
                <a:close/>
              </a:path>
              <a:path w="440055" h="311784">
                <a:moveTo>
                  <a:pt x="318032" y="52815"/>
                </a:moveTo>
                <a:lnTo>
                  <a:pt x="133210" y="52815"/>
                </a:lnTo>
                <a:lnTo>
                  <a:pt x="146814" y="53804"/>
                </a:lnTo>
                <a:lnTo>
                  <a:pt x="158273" y="56774"/>
                </a:lnTo>
                <a:lnTo>
                  <a:pt x="183638" y="88325"/>
                </a:lnTo>
                <a:lnTo>
                  <a:pt x="186570" y="311592"/>
                </a:lnTo>
                <a:lnTo>
                  <a:pt x="253479" y="311592"/>
                </a:lnTo>
                <a:lnTo>
                  <a:pt x="253479" y="133817"/>
                </a:lnTo>
                <a:lnTo>
                  <a:pt x="257509" y="98376"/>
                </a:lnTo>
                <a:lnTo>
                  <a:pt x="269605" y="73063"/>
                </a:lnTo>
                <a:lnTo>
                  <a:pt x="289777" y="57876"/>
                </a:lnTo>
                <a:lnTo>
                  <a:pt x="318032" y="52815"/>
                </a:lnTo>
                <a:close/>
              </a:path>
              <a:path w="440055" h="311784">
                <a:moveTo>
                  <a:pt x="430921" y="52815"/>
                </a:moveTo>
                <a:lnTo>
                  <a:pt x="318032" y="52815"/>
                </a:lnTo>
                <a:lnTo>
                  <a:pt x="334381" y="54208"/>
                </a:lnTo>
                <a:lnTo>
                  <a:pt x="347653" y="58388"/>
                </a:lnTo>
                <a:lnTo>
                  <a:pt x="371098" y="97872"/>
                </a:lnTo>
                <a:lnTo>
                  <a:pt x="373130" y="311592"/>
                </a:lnTo>
                <a:lnTo>
                  <a:pt x="440018" y="311592"/>
                </a:lnTo>
                <a:lnTo>
                  <a:pt x="439919" y="101456"/>
                </a:lnTo>
                <a:lnTo>
                  <a:pt x="433681" y="57448"/>
                </a:lnTo>
                <a:lnTo>
                  <a:pt x="430921" y="52815"/>
                </a:lnTo>
                <a:close/>
              </a:path>
              <a:path w="440055" h="311784">
                <a:moveTo>
                  <a:pt x="158382" y="0"/>
                </a:moveTo>
                <a:lnTo>
                  <a:pt x="130561" y="3151"/>
                </a:lnTo>
                <a:lnTo>
                  <a:pt x="105749" y="12610"/>
                </a:lnTo>
                <a:lnTo>
                  <a:pt x="83927" y="28381"/>
                </a:lnTo>
                <a:lnTo>
                  <a:pt x="65076" y="50469"/>
                </a:lnTo>
                <a:lnTo>
                  <a:pt x="243489" y="50469"/>
                </a:lnTo>
                <a:lnTo>
                  <a:pt x="230691" y="28381"/>
                </a:lnTo>
                <a:lnTo>
                  <a:pt x="212240" y="12610"/>
                </a:lnTo>
                <a:lnTo>
                  <a:pt x="188138" y="3151"/>
                </a:lnTo>
                <a:lnTo>
                  <a:pt x="158382" y="0"/>
                </a:lnTo>
                <a:close/>
              </a:path>
              <a:path w="440055" h="311784">
                <a:moveTo>
                  <a:pt x="338523" y="0"/>
                </a:moveTo>
                <a:lnTo>
                  <a:pt x="310809" y="3151"/>
                </a:lnTo>
                <a:lnTo>
                  <a:pt x="285733" y="12610"/>
                </a:lnTo>
                <a:lnTo>
                  <a:pt x="263293" y="28381"/>
                </a:lnTo>
                <a:lnTo>
                  <a:pt x="243489" y="50469"/>
                </a:lnTo>
                <a:lnTo>
                  <a:pt x="429524" y="50469"/>
                </a:lnTo>
                <a:lnTo>
                  <a:pt x="414664" y="25526"/>
                </a:lnTo>
                <a:lnTo>
                  <a:pt x="382949" y="6380"/>
                </a:lnTo>
                <a:lnTo>
                  <a:pt x="338523" y="0"/>
                </a:lnTo>
                <a:close/>
              </a:path>
            </a:pathLst>
          </a:custGeom>
          <a:solidFill>
            <a:srgbClr val="FFFFFF"/>
          </a:solidFill>
        </p:spPr>
        <p:txBody>
          <a:bodyPr wrap="square" lIns="0" tIns="0" rIns="0" bIns="0" rtlCol="0"/>
          <a:lstStyle/>
          <a:p>
            <a:endParaRPr/>
          </a:p>
        </p:txBody>
      </p:sp>
      <p:sp>
        <p:nvSpPr>
          <p:cNvPr id="36" name="object 36"/>
          <p:cNvSpPr/>
          <p:nvPr/>
        </p:nvSpPr>
        <p:spPr>
          <a:xfrm>
            <a:off x="17743511" y="820847"/>
            <a:ext cx="0" cy="303530"/>
          </a:xfrm>
          <a:custGeom>
            <a:avLst/>
            <a:gdLst/>
            <a:ahLst/>
            <a:cxnLst/>
            <a:rect l="l" t="t" r="r" b="b"/>
            <a:pathLst>
              <a:path h="303530">
                <a:moveTo>
                  <a:pt x="0" y="0"/>
                </a:moveTo>
                <a:lnTo>
                  <a:pt x="0" y="303331"/>
                </a:lnTo>
              </a:path>
            </a:pathLst>
          </a:custGeom>
          <a:ln w="66835">
            <a:solidFill>
              <a:srgbClr val="FFFFFF"/>
            </a:solidFill>
          </a:ln>
        </p:spPr>
        <p:txBody>
          <a:bodyPr wrap="square" lIns="0" tIns="0" rIns="0" bIns="0" rtlCol="0"/>
          <a:lstStyle/>
          <a:p>
            <a:endParaRPr/>
          </a:p>
        </p:txBody>
      </p:sp>
      <p:sp>
        <p:nvSpPr>
          <p:cNvPr id="37" name="object 37"/>
          <p:cNvSpPr/>
          <p:nvPr/>
        </p:nvSpPr>
        <p:spPr>
          <a:xfrm>
            <a:off x="17710097" y="705258"/>
            <a:ext cx="67306" cy="63499"/>
          </a:xfrm>
          <a:custGeom>
            <a:avLst/>
            <a:gdLst/>
            <a:ahLst/>
            <a:cxnLst/>
            <a:rect l="l" t="t" r="r" b="b"/>
            <a:pathLst>
              <a:path w="67309" h="63500">
                <a:moveTo>
                  <a:pt x="66835" y="0"/>
                </a:moveTo>
                <a:lnTo>
                  <a:pt x="0" y="0"/>
                </a:lnTo>
                <a:lnTo>
                  <a:pt x="0" y="63359"/>
                </a:lnTo>
                <a:lnTo>
                  <a:pt x="66835" y="63359"/>
                </a:lnTo>
                <a:lnTo>
                  <a:pt x="66835" y="0"/>
                </a:lnTo>
                <a:close/>
              </a:path>
            </a:pathLst>
          </a:custGeom>
          <a:solidFill>
            <a:srgbClr val="FFFFFF"/>
          </a:solidFill>
        </p:spPr>
        <p:txBody>
          <a:bodyPr wrap="square" lIns="0" tIns="0" rIns="0" bIns="0" rtlCol="0"/>
          <a:lstStyle/>
          <a:p>
            <a:endParaRPr/>
          </a:p>
        </p:txBody>
      </p:sp>
      <p:sp>
        <p:nvSpPr>
          <p:cNvPr id="38" name="object 38"/>
          <p:cNvSpPr/>
          <p:nvPr/>
        </p:nvSpPr>
        <p:spPr>
          <a:xfrm>
            <a:off x="17801981" y="812584"/>
            <a:ext cx="270492" cy="320041"/>
          </a:xfrm>
          <a:custGeom>
            <a:avLst/>
            <a:gdLst/>
            <a:ahLst/>
            <a:cxnLst/>
            <a:rect l="l" t="t" r="r" b="b"/>
            <a:pathLst>
              <a:path w="270509" h="320040">
                <a:moveTo>
                  <a:pt x="66898" y="214213"/>
                </a:moveTo>
                <a:lnTo>
                  <a:pt x="0" y="214213"/>
                </a:lnTo>
                <a:lnTo>
                  <a:pt x="2898" y="238545"/>
                </a:lnTo>
                <a:lnTo>
                  <a:pt x="22556" y="278429"/>
                </a:lnTo>
                <a:lnTo>
                  <a:pt x="58464" y="305287"/>
                </a:lnTo>
                <a:lnTo>
                  <a:pt x="106000" y="318198"/>
                </a:lnTo>
                <a:lnTo>
                  <a:pt x="134404" y="319812"/>
                </a:lnTo>
                <a:lnTo>
                  <a:pt x="160583" y="318417"/>
                </a:lnTo>
                <a:lnTo>
                  <a:pt x="206353" y="307249"/>
                </a:lnTo>
                <a:lnTo>
                  <a:pt x="245160" y="282815"/>
                </a:lnTo>
                <a:lnTo>
                  <a:pt x="257537" y="266965"/>
                </a:lnTo>
                <a:lnTo>
                  <a:pt x="135577" y="266965"/>
                </a:lnTo>
                <a:lnTo>
                  <a:pt x="107497" y="263670"/>
                </a:lnTo>
                <a:lnTo>
                  <a:pt x="86701" y="253782"/>
                </a:lnTo>
                <a:lnTo>
                  <a:pt x="73173" y="237298"/>
                </a:lnTo>
                <a:lnTo>
                  <a:pt x="66898" y="214213"/>
                </a:lnTo>
                <a:close/>
              </a:path>
              <a:path w="270509" h="320040">
                <a:moveTo>
                  <a:pt x="133210" y="0"/>
                </a:moveTo>
                <a:lnTo>
                  <a:pt x="87291" y="4697"/>
                </a:lnTo>
                <a:lnTo>
                  <a:pt x="49296" y="18795"/>
                </a:lnTo>
                <a:lnTo>
                  <a:pt x="17144" y="47261"/>
                </a:lnTo>
                <a:lnTo>
                  <a:pt x="6439" y="86887"/>
                </a:lnTo>
                <a:lnTo>
                  <a:pt x="8349" y="106492"/>
                </a:lnTo>
                <a:lnTo>
                  <a:pt x="36983" y="150791"/>
                </a:lnTo>
                <a:lnTo>
                  <a:pt x="82539" y="171273"/>
                </a:lnTo>
                <a:lnTo>
                  <a:pt x="151234" y="187800"/>
                </a:lnTo>
                <a:lnTo>
                  <a:pt x="164684" y="191175"/>
                </a:lnTo>
                <a:lnTo>
                  <a:pt x="200610" y="216372"/>
                </a:lnTo>
                <a:lnTo>
                  <a:pt x="203030" y="227082"/>
                </a:lnTo>
                <a:lnTo>
                  <a:pt x="199452" y="244542"/>
                </a:lnTo>
                <a:lnTo>
                  <a:pt x="187012" y="257005"/>
                </a:lnTo>
                <a:lnTo>
                  <a:pt x="165718" y="264476"/>
                </a:lnTo>
                <a:lnTo>
                  <a:pt x="135577" y="266965"/>
                </a:lnTo>
                <a:lnTo>
                  <a:pt x="257537" y="266965"/>
                </a:lnTo>
                <a:lnTo>
                  <a:pt x="258900" y="265219"/>
                </a:lnTo>
                <a:lnTo>
                  <a:pt x="267147" y="244682"/>
                </a:lnTo>
                <a:lnTo>
                  <a:pt x="269897" y="221207"/>
                </a:lnTo>
                <a:lnTo>
                  <a:pt x="267988" y="202117"/>
                </a:lnTo>
                <a:lnTo>
                  <a:pt x="239395" y="158466"/>
                </a:lnTo>
                <a:lnTo>
                  <a:pt x="193285" y="138211"/>
                </a:lnTo>
                <a:lnTo>
                  <a:pt x="145927" y="127024"/>
                </a:lnTo>
                <a:lnTo>
                  <a:pt x="126027" y="122497"/>
                </a:lnTo>
                <a:lnTo>
                  <a:pt x="81107" y="102983"/>
                </a:lnTo>
                <a:lnTo>
                  <a:pt x="73338" y="83934"/>
                </a:lnTo>
                <a:lnTo>
                  <a:pt x="76790" y="70329"/>
                </a:lnTo>
                <a:lnTo>
                  <a:pt x="87142" y="60610"/>
                </a:lnTo>
                <a:lnTo>
                  <a:pt x="104388" y="54779"/>
                </a:lnTo>
                <a:lnTo>
                  <a:pt x="128519" y="52836"/>
                </a:lnTo>
                <a:lnTo>
                  <a:pt x="247309" y="52836"/>
                </a:lnTo>
                <a:lnTo>
                  <a:pt x="246597" y="51236"/>
                </a:lnTo>
                <a:lnTo>
                  <a:pt x="217082" y="21161"/>
                </a:lnTo>
                <a:lnTo>
                  <a:pt x="179701" y="5287"/>
                </a:lnTo>
                <a:lnTo>
                  <a:pt x="157597" y="1321"/>
                </a:lnTo>
                <a:lnTo>
                  <a:pt x="133210" y="0"/>
                </a:lnTo>
                <a:close/>
              </a:path>
              <a:path w="270509" h="320040">
                <a:moveTo>
                  <a:pt x="247309" y="52836"/>
                </a:moveTo>
                <a:lnTo>
                  <a:pt x="128519" y="52836"/>
                </a:lnTo>
                <a:lnTo>
                  <a:pt x="152368" y="55366"/>
                </a:lnTo>
                <a:lnTo>
                  <a:pt x="170589" y="62954"/>
                </a:lnTo>
                <a:lnTo>
                  <a:pt x="183174" y="75598"/>
                </a:lnTo>
                <a:lnTo>
                  <a:pt x="190119" y="93295"/>
                </a:lnTo>
                <a:lnTo>
                  <a:pt x="259950" y="93295"/>
                </a:lnTo>
                <a:lnTo>
                  <a:pt x="255301" y="70777"/>
                </a:lnTo>
                <a:lnTo>
                  <a:pt x="247309" y="52836"/>
                </a:lnTo>
                <a:close/>
              </a:path>
            </a:pathLst>
          </a:custGeom>
          <a:solidFill>
            <a:srgbClr val="FFFFFF"/>
          </a:solidFill>
        </p:spPr>
        <p:txBody>
          <a:bodyPr wrap="square" lIns="0" tIns="0" rIns="0" bIns="0" rtlCol="0"/>
          <a:lstStyle/>
          <a:p>
            <a:endParaRPr/>
          </a:p>
        </p:txBody>
      </p:sp>
      <p:sp>
        <p:nvSpPr>
          <p:cNvPr id="39" name="object 39"/>
          <p:cNvSpPr/>
          <p:nvPr/>
        </p:nvSpPr>
        <p:spPr>
          <a:xfrm>
            <a:off x="18092714" y="812006"/>
            <a:ext cx="304144" cy="321311"/>
          </a:xfrm>
          <a:custGeom>
            <a:avLst/>
            <a:gdLst/>
            <a:ahLst/>
            <a:cxnLst/>
            <a:rect l="l" t="t" r="r" b="b"/>
            <a:pathLst>
              <a:path w="304165" h="321309">
                <a:moveTo>
                  <a:pt x="263545" y="52825"/>
                </a:moveTo>
                <a:lnTo>
                  <a:pt x="145524" y="52825"/>
                </a:lnTo>
                <a:lnTo>
                  <a:pt x="172994" y="55429"/>
                </a:lnTo>
                <a:lnTo>
                  <a:pt x="192632" y="63240"/>
                </a:lnTo>
                <a:lnTo>
                  <a:pt x="204426" y="76259"/>
                </a:lnTo>
                <a:lnTo>
                  <a:pt x="208360" y="94489"/>
                </a:lnTo>
                <a:lnTo>
                  <a:pt x="206661" y="105994"/>
                </a:lnTo>
                <a:lnTo>
                  <a:pt x="169308" y="129696"/>
                </a:lnTo>
                <a:lnTo>
                  <a:pt x="140770" y="133471"/>
                </a:lnTo>
                <a:lnTo>
                  <a:pt x="131286" y="134823"/>
                </a:lnTo>
                <a:lnTo>
                  <a:pt x="123494" y="136104"/>
                </a:lnTo>
                <a:lnTo>
                  <a:pt x="117399" y="137346"/>
                </a:lnTo>
                <a:lnTo>
                  <a:pt x="91710" y="141059"/>
                </a:lnTo>
                <a:lnTo>
                  <a:pt x="51798" y="151636"/>
                </a:lnTo>
                <a:lnTo>
                  <a:pt x="9391" y="188203"/>
                </a:lnTo>
                <a:lnTo>
                  <a:pt x="0" y="231783"/>
                </a:lnTo>
                <a:lnTo>
                  <a:pt x="1980" y="252023"/>
                </a:lnTo>
                <a:lnTo>
                  <a:pt x="31674" y="298661"/>
                </a:lnTo>
                <a:lnTo>
                  <a:pt x="83403" y="319552"/>
                </a:lnTo>
                <a:lnTo>
                  <a:pt x="104457" y="320943"/>
                </a:lnTo>
                <a:lnTo>
                  <a:pt x="136331" y="318635"/>
                </a:lnTo>
                <a:lnTo>
                  <a:pt x="164463" y="311707"/>
                </a:lnTo>
                <a:lnTo>
                  <a:pt x="188853" y="300154"/>
                </a:lnTo>
                <a:lnTo>
                  <a:pt x="209501" y="283970"/>
                </a:lnTo>
                <a:lnTo>
                  <a:pt x="303948" y="283970"/>
                </a:lnTo>
                <a:lnTo>
                  <a:pt x="303948" y="268148"/>
                </a:lnTo>
                <a:lnTo>
                  <a:pt x="129106" y="268148"/>
                </a:lnTo>
                <a:lnTo>
                  <a:pt x="118032" y="267633"/>
                </a:lnTo>
                <a:lnTo>
                  <a:pt x="79435" y="254046"/>
                </a:lnTo>
                <a:lnTo>
                  <a:pt x="66898" y="228830"/>
                </a:lnTo>
                <a:lnTo>
                  <a:pt x="70349" y="210066"/>
                </a:lnTo>
                <a:lnTo>
                  <a:pt x="80695" y="195412"/>
                </a:lnTo>
                <a:lnTo>
                  <a:pt x="97948" y="184853"/>
                </a:lnTo>
                <a:lnTo>
                  <a:pt x="122111" y="178392"/>
                </a:lnTo>
                <a:lnTo>
                  <a:pt x="149185" y="175133"/>
                </a:lnTo>
                <a:lnTo>
                  <a:pt x="171901" y="171205"/>
                </a:lnTo>
                <a:lnTo>
                  <a:pt x="190238" y="166620"/>
                </a:lnTo>
                <a:lnTo>
                  <a:pt x="204171" y="161387"/>
                </a:lnTo>
                <a:lnTo>
                  <a:pt x="271677" y="161387"/>
                </a:lnTo>
                <a:lnTo>
                  <a:pt x="271677" y="88594"/>
                </a:lnTo>
                <a:lnTo>
                  <a:pt x="269257" y="67380"/>
                </a:lnTo>
                <a:lnTo>
                  <a:pt x="263545" y="52825"/>
                </a:lnTo>
                <a:close/>
              </a:path>
              <a:path w="304165" h="321309">
                <a:moveTo>
                  <a:pt x="303948" y="283970"/>
                </a:moveTo>
                <a:lnTo>
                  <a:pt x="209501" y="283970"/>
                </a:lnTo>
                <a:lnTo>
                  <a:pt x="215381" y="300154"/>
                </a:lnTo>
                <a:lnTo>
                  <a:pt x="226042" y="311707"/>
                </a:lnTo>
                <a:lnTo>
                  <a:pt x="241474" y="318635"/>
                </a:lnTo>
                <a:lnTo>
                  <a:pt x="261667" y="320943"/>
                </a:lnTo>
                <a:lnTo>
                  <a:pt x="272025" y="320464"/>
                </a:lnTo>
                <a:lnTo>
                  <a:pt x="282533" y="319028"/>
                </a:lnTo>
                <a:lnTo>
                  <a:pt x="293178" y="316636"/>
                </a:lnTo>
                <a:lnTo>
                  <a:pt x="303948" y="313288"/>
                </a:lnTo>
                <a:lnTo>
                  <a:pt x="303948" y="283970"/>
                </a:lnTo>
                <a:close/>
              </a:path>
              <a:path w="304165" h="321309">
                <a:moveTo>
                  <a:pt x="271677" y="161387"/>
                </a:moveTo>
                <a:lnTo>
                  <a:pt x="204171" y="161387"/>
                </a:lnTo>
                <a:lnTo>
                  <a:pt x="204171" y="210071"/>
                </a:lnTo>
                <a:lnTo>
                  <a:pt x="202524" y="223687"/>
                </a:lnTo>
                <a:lnTo>
                  <a:pt x="177795" y="255238"/>
                </a:lnTo>
                <a:lnTo>
                  <a:pt x="129106" y="268148"/>
                </a:lnTo>
                <a:lnTo>
                  <a:pt x="281258" y="268148"/>
                </a:lnTo>
                <a:lnTo>
                  <a:pt x="276986" y="266368"/>
                </a:lnTo>
                <a:lnTo>
                  <a:pt x="274609" y="262882"/>
                </a:lnTo>
                <a:lnTo>
                  <a:pt x="272651" y="259342"/>
                </a:lnTo>
                <a:lnTo>
                  <a:pt x="271771" y="254046"/>
                </a:lnTo>
                <a:lnTo>
                  <a:pt x="271677" y="161387"/>
                </a:lnTo>
                <a:close/>
              </a:path>
              <a:path w="304165" h="321309">
                <a:moveTo>
                  <a:pt x="303948" y="266955"/>
                </a:moveTo>
                <a:lnTo>
                  <a:pt x="299257" y="267771"/>
                </a:lnTo>
                <a:lnTo>
                  <a:pt x="296127" y="268148"/>
                </a:lnTo>
                <a:lnTo>
                  <a:pt x="303948" y="268148"/>
                </a:lnTo>
                <a:lnTo>
                  <a:pt x="303948" y="266955"/>
                </a:lnTo>
                <a:close/>
              </a:path>
              <a:path w="304165" h="321309">
                <a:moveTo>
                  <a:pt x="149660" y="0"/>
                </a:moveTo>
                <a:lnTo>
                  <a:pt x="97457" y="5294"/>
                </a:lnTo>
                <a:lnTo>
                  <a:pt x="57003" y="21151"/>
                </a:lnTo>
                <a:lnTo>
                  <a:pt x="24312" y="54127"/>
                </a:lnTo>
                <a:lnTo>
                  <a:pt x="11120" y="101515"/>
                </a:lnTo>
                <a:lnTo>
                  <a:pt x="78049" y="101515"/>
                </a:lnTo>
                <a:lnTo>
                  <a:pt x="84026" y="80209"/>
                </a:lnTo>
                <a:lnTo>
                  <a:pt x="97262" y="64994"/>
                </a:lnTo>
                <a:lnTo>
                  <a:pt x="117760" y="55867"/>
                </a:lnTo>
                <a:lnTo>
                  <a:pt x="145524" y="52825"/>
                </a:lnTo>
                <a:lnTo>
                  <a:pt x="263545" y="52825"/>
                </a:lnTo>
                <a:lnTo>
                  <a:pt x="261995" y="48875"/>
                </a:lnTo>
                <a:lnTo>
                  <a:pt x="232956" y="19978"/>
                </a:lnTo>
                <a:lnTo>
                  <a:pt x="195686" y="4990"/>
                </a:lnTo>
                <a:lnTo>
                  <a:pt x="173761" y="1247"/>
                </a:lnTo>
                <a:lnTo>
                  <a:pt x="149660" y="0"/>
                </a:lnTo>
                <a:close/>
              </a:path>
            </a:pathLst>
          </a:custGeom>
          <a:solidFill>
            <a:srgbClr val="FFFFFF"/>
          </a:solidFill>
        </p:spPr>
        <p:txBody>
          <a:bodyPr wrap="square" lIns="0" tIns="0" rIns="0" bIns="0" rtlCol="0"/>
          <a:lstStyle/>
          <a:p>
            <a:endParaRPr/>
          </a:p>
        </p:txBody>
      </p:sp>
      <p:sp>
        <p:nvSpPr>
          <p:cNvPr id="40" name="object 40"/>
          <p:cNvSpPr/>
          <p:nvPr/>
        </p:nvSpPr>
        <p:spPr>
          <a:xfrm>
            <a:off x="18414623" y="812586"/>
            <a:ext cx="266681" cy="311785"/>
          </a:xfrm>
          <a:custGeom>
            <a:avLst/>
            <a:gdLst/>
            <a:ahLst/>
            <a:cxnLst/>
            <a:rect l="l" t="t" r="r" b="b"/>
            <a:pathLst>
              <a:path w="266700" h="311784">
                <a:moveTo>
                  <a:pt x="63380" y="8261"/>
                </a:moveTo>
                <a:lnTo>
                  <a:pt x="0" y="8261"/>
                </a:lnTo>
                <a:lnTo>
                  <a:pt x="0" y="311592"/>
                </a:lnTo>
                <a:lnTo>
                  <a:pt x="66867" y="311592"/>
                </a:lnTo>
                <a:lnTo>
                  <a:pt x="66867" y="132655"/>
                </a:lnTo>
                <a:lnTo>
                  <a:pt x="68114" y="116326"/>
                </a:lnTo>
                <a:lnTo>
                  <a:pt x="86866" y="75704"/>
                </a:lnTo>
                <a:lnTo>
                  <a:pt x="124566" y="54246"/>
                </a:lnTo>
                <a:lnTo>
                  <a:pt x="127389" y="53987"/>
                </a:lnTo>
                <a:lnTo>
                  <a:pt x="64532" y="53987"/>
                </a:lnTo>
                <a:lnTo>
                  <a:pt x="63380" y="52815"/>
                </a:lnTo>
                <a:lnTo>
                  <a:pt x="63380" y="8261"/>
                </a:lnTo>
                <a:close/>
              </a:path>
              <a:path w="266700" h="311784">
                <a:moveTo>
                  <a:pt x="256242" y="52815"/>
                </a:moveTo>
                <a:lnTo>
                  <a:pt x="140205" y="52815"/>
                </a:lnTo>
                <a:lnTo>
                  <a:pt x="165268" y="57069"/>
                </a:lnTo>
                <a:lnTo>
                  <a:pt x="183497" y="69832"/>
                </a:lnTo>
                <a:lnTo>
                  <a:pt x="194901" y="91105"/>
                </a:lnTo>
                <a:lnTo>
                  <a:pt x="199491" y="120886"/>
                </a:lnTo>
                <a:lnTo>
                  <a:pt x="199491" y="311592"/>
                </a:lnTo>
                <a:lnTo>
                  <a:pt x="266410" y="311592"/>
                </a:lnTo>
                <a:lnTo>
                  <a:pt x="266410" y="103284"/>
                </a:lnTo>
                <a:lnTo>
                  <a:pt x="264607" y="79532"/>
                </a:lnTo>
                <a:lnTo>
                  <a:pt x="259201" y="58699"/>
                </a:lnTo>
                <a:lnTo>
                  <a:pt x="256242" y="52815"/>
                </a:lnTo>
                <a:close/>
              </a:path>
              <a:path w="266700" h="311784">
                <a:moveTo>
                  <a:pt x="159031" y="0"/>
                </a:moveTo>
                <a:lnTo>
                  <a:pt x="129998" y="3380"/>
                </a:lnTo>
                <a:lnTo>
                  <a:pt x="104564" y="13513"/>
                </a:lnTo>
                <a:lnTo>
                  <a:pt x="82740" y="30387"/>
                </a:lnTo>
                <a:lnTo>
                  <a:pt x="64532" y="53987"/>
                </a:lnTo>
                <a:lnTo>
                  <a:pt x="127389" y="53987"/>
                </a:lnTo>
                <a:lnTo>
                  <a:pt x="140205" y="52815"/>
                </a:lnTo>
                <a:lnTo>
                  <a:pt x="256242" y="52815"/>
                </a:lnTo>
                <a:lnTo>
                  <a:pt x="222163" y="14568"/>
                </a:lnTo>
                <a:lnTo>
                  <a:pt x="182854" y="1627"/>
                </a:lnTo>
                <a:lnTo>
                  <a:pt x="159031" y="0"/>
                </a:lnTo>
                <a:close/>
              </a:path>
            </a:pathLst>
          </a:custGeom>
          <a:solidFill>
            <a:srgbClr val="FFFFFF"/>
          </a:solidFill>
        </p:spPr>
        <p:txBody>
          <a:bodyPr wrap="square" lIns="0" tIns="0" rIns="0" bIns="0" rtlCol="0"/>
          <a:lstStyle/>
          <a:p>
            <a:endParaRPr/>
          </a:p>
        </p:txBody>
      </p:sp>
      <p:sp>
        <p:nvSpPr>
          <p:cNvPr id="41" name="object 41"/>
          <p:cNvSpPr/>
          <p:nvPr/>
        </p:nvSpPr>
        <p:spPr>
          <a:xfrm>
            <a:off x="18700894" y="812006"/>
            <a:ext cx="304144" cy="321311"/>
          </a:xfrm>
          <a:custGeom>
            <a:avLst/>
            <a:gdLst/>
            <a:ahLst/>
            <a:cxnLst/>
            <a:rect l="l" t="t" r="r" b="b"/>
            <a:pathLst>
              <a:path w="304165" h="321309">
                <a:moveTo>
                  <a:pt x="263553" y="52825"/>
                </a:moveTo>
                <a:lnTo>
                  <a:pt x="145534" y="52825"/>
                </a:lnTo>
                <a:lnTo>
                  <a:pt x="172981" y="55429"/>
                </a:lnTo>
                <a:lnTo>
                  <a:pt x="192600" y="63240"/>
                </a:lnTo>
                <a:lnTo>
                  <a:pt x="204379" y="76259"/>
                </a:lnTo>
                <a:lnTo>
                  <a:pt x="208307" y="94489"/>
                </a:lnTo>
                <a:lnTo>
                  <a:pt x="206617" y="105994"/>
                </a:lnTo>
                <a:lnTo>
                  <a:pt x="169293" y="129696"/>
                </a:lnTo>
                <a:lnTo>
                  <a:pt x="140783" y="133471"/>
                </a:lnTo>
                <a:lnTo>
                  <a:pt x="131276" y="134823"/>
                </a:lnTo>
                <a:lnTo>
                  <a:pt x="123452" y="136104"/>
                </a:lnTo>
                <a:lnTo>
                  <a:pt x="117315" y="137346"/>
                </a:lnTo>
                <a:lnTo>
                  <a:pt x="91668" y="141059"/>
                </a:lnTo>
                <a:lnTo>
                  <a:pt x="51779" y="151636"/>
                </a:lnTo>
                <a:lnTo>
                  <a:pt x="9384" y="188203"/>
                </a:lnTo>
                <a:lnTo>
                  <a:pt x="0" y="231783"/>
                </a:lnTo>
                <a:lnTo>
                  <a:pt x="1973" y="252023"/>
                </a:lnTo>
                <a:lnTo>
                  <a:pt x="31684" y="298661"/>
                </a:lnTo>
                <a:lnTo>
                  <a:pt x="83405" y="319552"/>
                </a:lnTo>
                <a:lnTo>
                  <a:pt x="104457" y="320943"/>
                </a:lnTo>
                <a:lnTo>
                  <a:pt x="136301" y="318635"/>
                </a:lnTo>
                <a:lnTo>
                  <a:pt x="164420" y="311707"/>
                </a:lnTo>
                <a:lnTo>
                  <a:pt x="188810" y="300154"/>
                </a:lnTo>
                <a:lnTo>
                  <a:pt x="209470" y="283970"/>
                </a:lnTo>
                <a:lnTo>
                  <a:pt x="303917" y="283970"/>
                </a:lnTo>
                <a:lnTo>
                  <a:pt x="303917" y="268148"/>
                </a:lnTo>
                <a:lnTo>
                  <a:pt x="129085" y="268148"/>
                </a:lnTo>
                <a:lnTo>
                  <a:pt x="117993" y="267633"/>
                </a:lnTo>
                <a:lnTo>
                  <a:pt x="79426" y="254046"/>
                </a:lnTo>
                <a:lnTo>
                  <a:pt x="66929" y="228830"/>
                </a:lnTo>
                <a:lnTo>
                  <a:pt x="70370" y="210066"/>
                </a:lnTo>
                <a:lnTo>
                  <a:pt x="80691" y="195412"/>
                </a:lnTo>
                <a:lnTo>
                  <a:pt x="97913" y="184853"/>
                </a:lnTo>
                <a:lnTo>
                  <a:pt x="122048" y="178392"/>
                </a:lnTo>
                <a:lnTo>
                  <a:pt x="149159" y="175133"/>
                </a:lnTo>
                <a:lnTo>
                  <a:pt x="171901" y="171205"/>
                </a:lnTo>
                <a:lnTo>
                  <a:pt x="190263" y="166620"/>
                </a:lnTo>
                <a:lnTo>
                  <a:pt x="204234" y="161387"/>
                </a:lnTo>
                <a:lnTo>
                  <a:pt x="271709" y="161387"/>
                </a:lnTo>
                <a:lnTo>
                  <a:pt x="271709" y="88594"/>
                </a:lnTo>
                <a:lnTo>
                  <a:pt x="269280" y="67380"/>
                </a:lnTo>
                <a:lnTo>
                  <a:pt x="263553" y="52825"/>
                </a:lnTo>
                <a:close/>
              </a:path>
              <a:path w="304165" h="321309">
                <a:moveTo>
                  <a:pt x="303917" y="283970"/>
                </a:moveTo>
                <a:lnTo>
                  <a:pt x="209470" y="283970"/>
                </a:lnTo>
                <a:lnTo>
                  <a:pt x="215391" y="300154"/>
                </a:lnTo>
                <a:lnTo>
                  <a:pt x="226070" y="311707"/>
                </a:lnTo>
                <a:lnTo>
                  <a:pt x="241506" y="318635"/>
                </a:lnTo>
                <a:lnTo>
                  <a:pt x="261698" y="320943"/>
                </a:lnTo>
                <a:lnTo>
                  <a:pt x="272031" y="320464"/>
                </a:lnTo>
                <a:lnTo>
                  <a:pt x="282513" y="319028"/>
                </a:lnTo>
                <a:lnTo>
                  <a:pt x="293143" y="316636"/>
                </a:lnTo>
                <a:lnTo>
                  <a:pt x="303917" y="313288"/>
                </a:lnTo>
                <a:lnTo>
                  <a:pt x="303917" y="283970"/>
                </a:lnTo>
                <a:close/>
              </a:path>
              <a:path w="304165" h="321309">
                <a:moveTo>
                  <a:pt x="271709" y="161387"/>
                </a:moveTo>
                <a:lnTo>
                  <a:pt x="204234" y="161387"/>
                </a:lnTo>
                <a:lnTo>
                  <a:pt x="204234" y="210071"/>
                </a:lnTo>
                <a:lnTo>
                  <a:pt x="202576" y="223687"/>
                </a:lnTo>
                <a:lnTo>
                  <a:pt x="177732" y="255238"/>
                </a:lnTo>
                <a:lnTo>
                  <a:pt x="129085" y="268148"/>
                </a:lnTo>
                <a:lnTo>
                  <a:pt x="281289" y="268148"/>
                </a:lnTo>
                <a:lnTo>
                  <a:pt x="276923" y="266368"/>
                </a:lnTo>
                <a:lnTo>
                  <a:pt x="274588" y="262882"/>
                </a:lnTo>
                <a:lnTo>
                  <a:pt x="272651" y="259342"/>
                </a:lnTo>
                <a:lnTo>
                  <a:pt x="271800" y="254046"/>
                </a:lnTo>
                <a:lnTo>
                  <a:pt x="271709" y="161387"/>
                </a:lnTo>
                <a:close/>
              </a:path>
              <a:path w="304165" h="321309">
                <a:moveTo>
                  <a:pt x="303917" y="266955"/>
                </a:moveTo>
                <a:lnTo>
                  <a:pt x="299205" y="267771"/>
                </a:lnTo>
                <a:lnTo>
                  <a:pt x="296158" y="268148"/>
                </a:lnTo>
                <a:lnTo>
                  <a:pt x="303917" y="268148"/>
                </a:lnTo>
                <a:lnTo>
                  <a:pt x="303917" y="266955"/>
                </a:lnTo>
                <a:close/>
              </a:path>
              <a:path w="304165" h="321309">
                <a:moveTo>
                  <a:pt x="149628" y="0"/>
                </a:moveTo>
                <a:lnTo>
                  <a:pt x="97391" y="5294"/>
                </a:lnTo>
                <a:lnTo>
                  <a:pt x="56940" y="21151"/>
                </a:lnTo>
                <a:lnTo>
                  <a:pt x="24364" y="54127"/>
                </a:lnTo>
                <a:lnTo>
                  <a:pt x="11130" y="101515"/>
                </a:lnTo>
                <a:lnTo>
                  <a:pt x="78081" y="101515"/>
                </a:lnTo>
                <a:lnTo>
                  <a:pt x="84041" y="80209"/>
                </a:lnTo>
                <a:lnTo>
                  <a:pt x="97264" y="64994"/>
                </a:lnTo>
                <a:lnTo>
                  <a:pt x="117758" y="55867"/>
                </a:lnTo>
                <a:lnTo>
                  <a:pt x="145534" y="52825"/>
                </a:lnTo>
                <a:lnTo>
                  <a:pt x="263553" y="52825"/>
                </a:lnTo>
                <a:lnTo>
                  <a:pt x="261999" y="48875"/>
                </a:lnTo>
                <a:lnTo>
                  <a:pt x="232924" y="19978"/>
                </a:lnTo>
                <a:lnTo>
                  <a:pt x="195666" y="4990"/>
                </a:lnTo>
                <a:lnTo>
                  <a:pt x="173743" y="1247"/>
                </a:lnTo>
                <a:lnTo>
                  <a:pt x="149628" y="0"/>
                </a:lnTo>
                <a:close/>
              </a:path>
            </a:pathLst>
          </a:custGeom>
          <a:solidFill>
            <a:srgbClr val="FFFFFF"/>
          </a:solidFill>
        </p:spPr>
        <p:txBody>
          <a:bodyPr wrap="square" lIns="0" tIns="0" rIns="0" bIns="0" rtlCol="0"/>
          <a:lstStyle/>
          <a:p>
            <a:endParaRPr/>
          </a:p>
        </p:txBody>
      </p:sp>
      <p:sp>
        <p:nvSpPr>
          <p:cNvPr id="42" name="object 42"/>
          <p:cNvSpPr/>
          <p:nvPr/>
        </p:nvSpPr>
        <p:spPr>
          <a:xfrm>
            <a:off x="19022811" y="812586"/>
            <a:ext cx="177787" cy="311785"/>
          </a:xfrm>
          <a:custGeom>
            <a:avLst/>
            <a:gdLst/>
            <a:ahLst/>
            <a:cxnLst/>
            <a:rect l="l" t="t" r="r" b="b"/>
            <a:pathLst>
              <a:path w="177800" h="311784">
                <a:moveTo>
                  <a:pt x="62793" y="8261"/>
                </a:moveTo>
                <a:lnTo>
                  <a:pt x="0" y="8261"/>
                </a:lnTo>
                <a:lnTo>
                  <a:pt x="0" y="311592"/>
                </a:lnTo>
                <a:lnTo>
                  <a:pt x="66835" y="311592"/>
                </a:lnTo>
                <a:lnTo>
                  <a:pt x="66835" y="167261"/>
                </a:lnTo>
                <a:lnTo>
                  <a:pt x="68353" y="144168"/>
                </a:lnTo>
                <a:lnTo>
                  <a:pt x="80423" y="105415"/>
                </a:lnTo>
                <a:lnTo>
                  <a:pt x="116891" y="69990"/>
                </a:lnTo>
                <a:lnTo>
                  <a:pt x="126449" y="66898"/>
                </a:lnTo>
                <a:lnTo>
                  <a:pt x="62793" y="66898"/>
                </a:lnTo>
                <a:lnTo>
                  <a:pt x="62793" y="8261"/>
                </a:lnTo>
                <a:close/>
              </a:path>
              <a:path w="177800" h="311784">
                <a:moveTo>
                  <a:pt x="156445" y="0"/>
                </a:moveTo>
                <a:lnTo>
                  <a:pt x="152529" y="0"/>
                </a:lnTo>
                <a:lnTo>
                  <a:pt x="138030" y="1322"/>
                </a:lnTo>
                <a:lnTo>
                  <a:pt x="96227" y="21130"/>
                </a:lnTo>
                <a:lnTo>
                  <a:pt x="68184" y="54584"/>
                </a:lnTo>
                <a:lnTo>
                  <a:pt x="63966" y="66898"/>
                </a:lnTo>
                <a:lnTo>
                  <a:pt x="126449" y="66898"/>
                </a:lnTo>
                <a:lnTo>
                  <a:pt x="132190" y="65041"/>
                </a:lnTo>
                <a:lnTo>
                  <a:pt x="149042" y="63390"/>
                </a:lnTo>
                <a:lnTo>
                  <a:pt x="177764" y="63390"/>
                </a:lnTo>
                <a:lnTo>
                  <a:pt x="177764" y="1790"/>
                </a:lnTo>
                <a:lnTo>
                  <a:pt x="164885" y="617"/>
                </a:lnTo>
                <a:lnTo>
                  <a:pt x="156445" y="0"/>
                </a:lnTo>
                <a:close/>
              </a:path>
              <a:path w="177800" h="311784">
                <a:moveTo>
                  <a:pt x="177764" y="63390"/>
                </a:moveTo>
                <a:lnTo>
                  <a:pt x="149042" y="63390"/>
                </a:lnTo>
                <a:lnTo>
                  <a:pt x="155649" y="63570"/>
                </a:lnTo>
                <a:lnTo>
                  <a:pt x="162637" y="64113"/>
                </a:lnTo>
                <a:lnTo>
                  <a:pt x="170105" y="65041"/>
                </a:lnTo>
                <a:lnTo>
                  <a:pt x="177764" y="66312"/>
                </a:lnTo>
                <a:lnTo>
                  <a:pt x="177764" y="63390"/>
                </a:lnTo>
                <a:close/>
              </a:path>
            </a:pathLst>
          </a:custGeom>
          <a:solidFill>
            <a:srgbClr val="FFFFFF"/>
          </a:solidFill>
        </p:spPr>
        <p:txBody>
          <a:bodyPr wrap="square" lIns="0" tIns="0" rIns="0" bIns="0" rtlCol="0"/>
          <a:lstStyle/>
          <a:p>
            <a:endParaRPr/>
          </a:p>
        </p:txBody>
      </p:sp>
      <p:sp>
        <p:nvSpPr>
          <p:cNvPr id="43" name="object 43"/>
          <p:cNvSpPr/>
          <p:nvPr/>
        </p:nvSpPr>
        <p:spPr>
          <a:xfrm>
            <a:off x="16633413" y="706549"/>
            <a:ext cx="291445" cy="417829"/>
          </a:xfrm>
          <a:custGeom>
            <a:avLst/>
            <a:gdLst/>
            <a:ahLst/>
            <a:cxnLst/>
            <a:rect l="l" t="t" r="r" b="b"/>
            <a:pathLst>
              <a:path w="291465" h="417830">
                <a:moveTo>
                  <a:pt x="291362" y="0"/>
                </a:moveTo>
                <a:lnTo>
                  <a:pt x="84583" y="0"/>
                </a:lnTo>
                <a:lnTo>
                  <a:pt x="83997" y="62"/>
                </a:lnTo>
                <a:lnTo>
                  <a:pt x="36480" y="8950"/>
                </a:lnTo>
                <a:lnTo>
                  <a:pt x="6277" y="45209"/>
                </a:lnTo>
                <a:lnTo>
                  <a:pt x="0" y="90049"/>
                </a:lnTo>
                <a:lnTo>
                  <a:pt x="94" y="417631"/>
                </a:lnTo>
                <a:lnTo>
                  <a:pt x="73924" y="417631"/>
                </a:lnTo>
                <a:lnTo>
                  <a:pt x="73924" y="232223"/>
                </a:lnTo>
                <a:lnTo>
                  <a:pt x="264861" y="232223"/>
                </a:lnTo>
                <a:lnTo>
                  <a:pt x="264861" y="172549"/>
                </a:lnTo>
                <a:lnTo>
                  <a:pt x="73924" y="172549"/>
                </a:lnTo>
                <a:lnTo>
                  <a:pt x="73924" y="63202"/>
                </a:lnTo>
                <a:lnTo>
                  <a:pt x="291362" y="63202"/>
                </a:lnTo>
                <a:lnTo>
                  <a:pt x="291362" y="0"/>
                </a:lnTo>
                <a:close/>
              </a:path>
            </a:pathLst>
          </a:custGeom>
          <a:solidFill>
            <a:srgbClr val="FFFFFF"/>
          </a:solidFill>
        </p:spPr>
        <p:txBody>
          <a:bodyPr wrap="square" lIns="0" tIns="0" rIns="0" bIns="0" rtlCol="0"/>
          <a:lstStyle/>
          <a:p>
            <a:endParaRPr/>
          </a:p>
        </p:txBody>
      </p:sp>
      <p:sp>
        <p:nvSpPr>
          <p:cNvPr id="44" name="object 44"/>
          <p:cNvSpPr/>
          <p:nvPr/>
        </p:nvSpPr>
        <p:spPr>
          <a:xfrm>
            <a:off x="18934314" y="1213004"/>
            <a:ext cx="31113" cy="26670"/>
          </a:xfrm>
          <a:custGeom>
            <a:avLst/>
            <a:gdLst/>
            <a:ahLst/>
            <a:cxnLst/>
            <a:rect l="l" t="t" r="r" b="b"/>
            <a:pathLst>
              <a:path w="31115" h="26669">
                <a:moveTo>
                  <a:pt x="17894" y="0"/>
                </a:moveTo>
                <a:lnTo>
                  <a:pt x="0" y="0"/>
                </a:lnTo>
                <a:lnTo>
                  <a:pt x="0" y="26114"/>
                </a:lnTo>
                <a:lnTo>
                  <a:pt x="24742" y="26114"/>
                </a:lnTo>
                <a:lnTo>
                  <a:pt x="30564" y="21716"/>
                </a:lnTo>
                <a:lnTo>
                  <a:pt x="30564" y="8366"/>
                </a:lnTo>
                <a:lnTo>
                  <a:pt x="29077" y="5088"/>
                </a:lnTo>
                <a:lnTo>
                  <a:pt x="26177" y="3036"/>
                </a:lnTo>
                <a:lnTo>
                  <a:pt x="23161" y="1026"/>
                </a:lnTo>
                <a:lnTo>
                  <a:pt x="17894" y="0"/>
                </a:lnTo>
                <a:close/>
              </a:path>
            </a:pathLst>
          </a:custGeom>
          <a:solidFill>
            <a:srgbClr val="FFFFFF"/>
          </a:solidFill>
        </p:spPr>
        <p:txBody>
          <a:bodyPr wrap="square" lIns="0" tIns="0" rIns="0" bIns="0" rtlCol="0"/>
          <a:lstStyle/>
          <a:p>
            <a:endParaRPr/>
          </a:p>
        </p:txBody>
      </p:sp>
      <p:sp>
        <p:nvSpPr>
          <p:cNvPr id="45" name="object 45"/>
          <p:cNvSpPr/>
          <p:nvPr/>
        </p:nvSpPr>
        <p:spPr>
          <a:xfrm>
            <a:off x="16536315" y="1179014"/>
            <a:ext cx="2694751" cy="135890"/>
          </a:xfrm>
          <a:custGeom>
            <a:avLst/>
            <a:gdLst/>
            <a:ahLst/>
            <a:cxnLst/>
            <a:rect l="l" t="t" r="r" b="b"/>
            <a:pathLst>
              <a:path w="2694940" h="135890">
                <a:moveTo>
                  <a:pt x="2673635" y="0"/>
                </a:moveTo>
                <a:lnTo>
                  <a:pt x="65139" y="0"/>
                </a:lnTo>
                <a:lnTo>
                  <a:pt x="52019" y="2376"/>
                </a:lnTo>
                <a:lnTo>
                  <a:pt x="24679" y="29590"/>
                </a:lnTo>
                <a:lnTo>
                  <a:pt x="1842" y="111944"/>
                </a:lnTo>
                <a:lnTo>
                  <a:pt x="0" y="118718"/>
                </a:lnTo>
                <a:lnTo>
                  <a:pt x="1057" y="124561"/>
                </a:lnTo>
                <a:lnTo>
                  <a:pt x="4512" y="128959"/>
                </a:lnTo>
                <a:lnTo>
                  <a:pt x="7989" y="133273"/>
                </a:lnTo>
                <a:lnTo>
                  <a:pt x="13936" y="135692"/>
                </a:lnTo>
                <a:lnTo>
                  <a:pt x="2629333" y="135692"/>
                </a:lnTo>
                <a:lnTo>
                  <a:pt x="2642390" y="133320"/>
                </a:lnTo>
                <a:lnTo>
                  <a:pt x="2652498" y="127933"/>
                </a:lnTo>
                <a:lnTo>
                  <a:pt x="2531881" y="127933"/>
                </a:lnTo>
                <a:lnTo>
                  <a:pt x="2522608" y="127253"/>
                </a:lnTo>
                <a:lnTo>
                  <a:pt x="2517367" y="126153"/>
                </a:lnTo>
                <a:lnTo>
                  <a:pt x="2245942" y="126153"/>
                </a:lnTo>
                <a:lnTo>
                  <a:pt x="2245942" y="13172"/>
                </a:lnTo>
                <a:lnTo>
                  <a:pt x="2517898" y="13172"/>
                </a:lnTo>
                <a:lnTo>
                  <a:pt x="2523902" y="11972"/>
                </a:lnTo>
                <a:lnTo>
                  <a:pt x="2533200" y="11413"/>
                </a:lnTo>
                <a:lnTo>
                  <a:pt x="2693425" y="11413"/>
                </a:lnTo>
                <a:lnTo>
                  <a:pt x="2693373" y="11120"/>
                </a:lnTo>
                <a:lnTo>
                  <a:pt x="2689939" y="6711"/>
                </a:lnTo>
                <a:lnTo>
                  <a:pt x="2686483" y="2450"/>
                </a:lnTo>
                <a:lnTo>
                  <a:pt x="2680724" y="52"/>
                </a:lnTo>
                <a:lnTo>
                  <a:pt x="2673635" y="0"/>
                </a:lnTo>
                <a:close/>
              </a:path>
              <a:path w="2694940" h="135890">
                <a:moveTo>
                  <a:pt x="2535535" y="32197"/>
                </a:moveTo>
                <a:lnTo>
                  <a:pt x="2530383" y="32197"/>
                </a:lnTo>
                <a:lnTo>
                  <a:pt x="2526310" y="33014"/>
                </a:lnTo>
                <a:lnTo>
                  <a:pt x="2523357" y="34805"/>
                </a:lnTo>
                <a:lnTo>
                  <a:pt x="2520373" y="36532"/>
                </a:lnTo>
                <a:lnTo>
                  <a:pt x="2518939" y="38752"/>
                </a:lnTo>
                <a:lnTo>
                  <a:pt x="2518939" y="45841"/>
                </a:lnTo>
                <a:lnTo>
                  <a:pt x="2523828" y="49967"/>
                </a:lnTo>
                <a:lnTo>
                  <a:pt x="2543879" y="57819"/>
                </a:lnTo>
                <a:lnTo>
                  <a:pt x="2551938" y="61191"/>
                </a:lnTo>
                <a:lnTo>
                  <a:pt x="2576759" y="93180"/>
                </a:lnTo>
                <a:lnTo>
                  <a:pt x="2576079" y="100138"/>
                </a:lnTo>
                <a:lnTo>
                  <a:pt x="2542722" y="127299"/>
                </a:lnTo>
                <a:lnTo>
                  <a:pt x="2531881" y="127933"/>
                </a:lnTo>
                <a:lnTo>
                  <a:pt x="2652498" y="127933"/>
                </a:lnTo>
                <a:lnTo>
                  <a:pt x="2654436" y="126900"/>
                </a:lnTo>
                <a:lnTo>
                  <a:pt x="2664052" y="117479"/>
                </a:lnTo>
                <a:lnTo>
                  <a:pt x="2669824" y="106101"/>
                </a:lnTo>
                <a:lnTo>
                  <a:pt x="2687382" y="42616"/>
                </a:lnTo>
                <a:lnTo>
                  <a:pt x="2571544" y="42616"/>
                </a:lnTo>
                <a:lnTo>
                  <a:pt x="2560895" y="38051"/>
                </a:lnTo>
                <a:lnTo>
                  <a:pt x="2551345" y="34796"/>
                </a:lnTo>
                <a:lnTo>
                  <a:pt x="2542891" y="32846"/>
                </a:lnTo>
                <a:lnTo>
                  <a:pt x="2535535" y="32197"/>
                </a:lnTo>
                <a:close/>
              </a:path>
              <a:path w="2694940" h="135890">
                <a:moveTo>
                  <a:pt x="2369980" y="13172"/>
                </a:moveTo>
                <a:lnTo>
                  <a:pt x="2328724" y="13172"/>
                </a:lnTo>
                <a:lnTo>
                  <a:pt x="2328724" y="33988"/>
                </a:lnTo>
                <a:lnTo>
                  <a:pt x="2274182" y="33988"/>
                </a:lnTo>
                <a:lnTo>
                  <a:pt x="2274182" y="57705"/>
                </a:lnTo>
                <a:lnTo>
                  <a:pt x="2326065" y="57705"/>
                </a:lnTo>
                <a:lnTo>
                  <a:pt x="2326065" y="78489"/>
                </a:lnTo>
                <a:lnTo>
                  <a:pt x="2274182" y="78489"/>
                </a:lnTo>
                <a:lnTo>
                  <a:pt x="2274182" y="105389"/>
                </a:lnTo>
                <a:lnTo>
                  <a:pt x="2330044" y="105389"/>
                </a:lnTo>
                <a:lnTo>
                  <a:pt x="2330044" y="126153"/>
                </a:lnTo>
                <a:lnTo>
                  <a:pt x="2369980" y="126153"/>
                </a:lnTo>
                <a:lnTo>
                  <a:pt x="2369980" y="13172"/>
                </a:lnTo>
                <a:close/>
              </a:path>
              <a:path w="2694940" h="135890">
                <a:moveTo>
                  <a:pt x="2517898" y="13172"/>
                </a:moveTo>
                <a:lnTo>
                  <a:pt x="2419455" y="13172"/>
                </a:lnTo>
                <a:lnTo>
                  <a:pt x="2428144" y="13798"/>
                </a:lnTo>
                <a:lnTo>
                  <a:pt x="2435762" y="15676"/>
                </a:lnTo>
                <a:lnTo>
                  <a:pt x="2457893" y="46815"/>
                </a:lnTo>
                <a:lnTo>
                  <a:pt x="2457284" y="53510"/>
                </a:lnTo>
                <a:lnTo>
                  <a:pt x="2428964" y="80265"/>
                </a:lnTo>
                <a:lnTo>
                  <a:pt x="2420596" y="80898"/>
                </a:lnTo>
                <a:lnTo>
                  <a:pt x="2398178" y="80898"/>
                </a:lnTo>
                <a:lnTo>
                  <a:pt x="2398178" y="126153"/>
                </a:lnTo>
                <a:lnTo>
                  <a:pt x="2517367" y="126153"/>
                </a:lnTo>
                <a:lnTo>
                  <a:pt x="2512930" y="125221"/>
                </a:lnTo>
                <a:lnTo>
                  <a:pt x="2502845" y="121846"/>
                </a:lnTo>
                <a:lnTo>
                  <a:pt x="2492353" y="117137"/>
                </a:lnTo>
                <a:lnTo>
                  <a:pt x="2492353" y="92866"/>
                </a:lnTo>
                <a:lnTo>
                  <a:pt x="2547629" y="92866"/>
                </a:lnTo>
                <a:lnTo>
                  <a:pt x="2547629" y="92039"/>
                </a:lnTo>
                <a:lnTo>
                  <a:pt x="2542330" y="87588"/>
                </a:lnTo>
                <a:lnTo>
                  <a:pt x="2514394" y="76500"/>
                </a:lnTo>
                <a:lnTo>
                  <a:pt x="2510237" y="74772"/>
                </a:lnTo>
                <a:lnTo>
                  <a:pt x="2489714" y="50092"/>
                </a:lnTo>
                <a:lnTo>
                  <a:pt x="2489714" y="44030"/>
                </a:lnTo>
                <a:lnTo>
                  <a:pt x="2515546" y="13642"/>
                </a:lnTo>
                <a:lnTo>
                  <a:pt x="2517898" y="13172"/>
                </a:lnTo>
                <a:close/>
              </a:path>
              <a:path w="2694940" h="135890">
                <a:moveTo>
                  <a:pt x="2547629" y="92866"/>
                </a:moveTo>
                <a:lnTo>
                  <a:pt x="2492353" y="92866"/>
                </a:lnTo>
                <a:lnTo>
                  <a:pt x="2500520" y="98133"/>
                </a:lnTo>
                <a:lnTo>
                  <a:pt x="2507431" y="101797"/>
                </a:lnTo>
                <a:lnTo>
                  <a:pt x="2512939" y="104017"/>
                </a:lnTo>
                <a:lnTo>
                  <a:pt x="2518436" y="106101"/>
                </a:lnTo>
                <a:lnTo>
                  <a:pt x="2524174" y="107148"/>
                </a:lnTo>
                <a:lnTo>
                  <a:pt x="2541796" y="107148"/>
                </a:lnTo>
                <a:lnTo>
                  <a:pt x="2547629" y="103630"/>
                </a:lnTo>
                <a:lnTo>
                  <a:pt x="2547629" y="92866"/>
                </a:lnTo>
                <a:close/>
              </a:path>
              <a:path w="2694940" h="135890">
                <a:moveTo>
                  <a:pt x="2693425" y="11413"/>
                </a:moveTo>
                <a:lnTo>
                  <a:pt x="2533200" y="11413"/>
                </a:lnTo>
                <a:lnTo>
                  <a:pt x="2542612" y="11974"/>
                </a:lnTo>
                <a:lnTo>
                  <a:pt x="2552140" y="13659"/>
                </a:lnTo>
                <a:lnTo>
                  <a:pt x="2561785" y="16466"/>
                </a:lnTo>
                <a:lnTo>
                  <a:pt x="2571544" y="20397"/>
                </a:lnTo>
                <a:lnTo>
                  <a:pt x="2571544" y="42616"/>
                </a:lnTo>
                <a:lnTo>
                  <a:pt x="2687382" y="42616"/>
                </a:lnTo>
                <a:lnTo>
                  <a:pt x="2694420" y="17067"/>
                </a:lnTo>
                <a:lnTo>
                  <a:pt x="2693425" y="11413"/>
                </a:lnTo>
                <a:close/>
              </a:path>
            </a:pathLst>
          </a:custGeom>
          <a:solidFill>
            <a:srgbClr val="FFFFFF"/>
          </a:solidFill>
        </p:spPr>
        <p:txBody>
          <a:bodyPr wrap="square" lIns="0" tIns="0" rIns="0" bIns="0" rtlCol="0"/>
          <a:lstStyle/>
          <a:p>
            <a:endParaRPr/>
          </a:p>
        </p:txBody>
      </p:sp>
      <p:sp>
        <p:nvSpPr>
          <p:cNvPr id="46" name="object 46"/>
          <p:cNvSpPr/>
          <p:nvPr/>
        </p:nvSpPr>
        <p:spPr>
          <a:xfrm>
            <a:off x="16536318" y="1179011"/>
            <a:ext cx="2694751" cy="135890"/>
          </a:xfrm>
          <a:custGeom>
            <a:avLst/>
            <a:gdLst/>
            <a:ahLst/>
            <a:cxnLst/>
            <a:rect l="l" t="t" r="r" b="b"/>
            <a:pathLst>
              <a:path w="2694940" h="135890">
                <a:moveTo>
                  <a:pt x="2673625" y="0"/>
                </a:moveTo>
                <a:lnTo>
                  <a:pt x="65139" y="0"/>
                </a:lnTo>
                <a:lnTo>
                  <a:pt x="52019" y="2378"/>
                </a:lnTo>
                <a:lnTo>
                  <a:pt x="24669" y="29601"/>
                </a:lnTo>
                <a:lnTo>
                  <a:pt x="1842" y="111954"/>
                </a:lnTo>
                <a:lnTo>
                  <a:pt x="0" y="118680"/>
                </a:lnTo>
                <a:lnTo>
                  <a:pt x="1047" y="124572"/>
                </a:lnTo>
                <a:lnTo>
                  <a:pt x="4502" y="128969"/>
                </a:lnTo>
                <a:lnTo>
                  <a:pt x="7978" y="133273"/>
                </a:lnTo>
                <a:lnTo>
                  <a:pt x="13926" y="135692"/>
                </a:lnTo>
                <a:lnTo>
                  <a:pt x="2629333" y="135692"/>
                </a:lnTo>
                <a:lnTo>
                  <a:pt x="2642385" y="133320"/>
                </a:lnTo>
                <a:lnTo>
                  <a:pt x="2652490" y="127933"/>
                </a:lnTo>
                <a:lnTo>
                  <a:pt x="2531870" y="127933"/>
                </a:lnTo>
                <a:lnTo>
                  <a:pt x="2522602" y="127253"/>
                </a:lnTo>
                <a:lnTo>
                  <a:pt x="2517362" y="126153"/>
                </a:lnTo>
                <a:lnTo>
                  <a:pt x="2245931" y="126153"/>
                </a:lnTo>
                <a:lnTo>
                  <a:pt x="2245931" y="13172"/>
                </a:lnTo>
                <a:lnTo>
                  <a:pt x="2517892" y="13172"/>
                </a:lnTo>
                <a:lnTo>
                  <a:pt x="2523896" y="11972"/>
                </a:lnTo>
                <a:lnTo>
                  <a:pt x="2533189" y="11413"/>
                </a:lnTo>
                <a:lnTo>
                  <a:pt x="2693413" y="11413"/>
                </a:lnTo>
                <a:lnTo>
                  <a:pt x="2693363" y="11130"/>
                </a:lnTo>
                <a:lnTo>
                  <a:pt x="2689939" y="6711"/>
                </a:lnTo>
                <a:lnTo>
                  <a:pt x="2686483" y="2460"/>
                </a:lnTo>
                <a:lnTo>
                  <a:pt x="2680714" y="52"/>
                </a:lnTo>
                <a:lnTo>
                  <a:pt x="2673625" y="0"/>
                </a:lnTo>
                <a:close/>
              </a:path>
              <a:path w="2694940" h="135890">
                <a:moveTo>
                  <a:pt x="2535524" y="32197"/>
                </a:moveTo>
                <a:lnTo>
                  <a:pt x="2530383" y="32197"/>
                </a:lnTo>
                <a:lnTo>
                  <a:pt x="2526310" y="33025"/>
                </a:lnTo>
                <a:lnTo>
                  <a:pt x="2523357" y="34815"/>
                </a:lnTo>
                <a:lnTo>
                  <a:pt x="2520363" y="36532"/>
                </a:lnTo>
                <a:lnTo>
                  <a:pt x="2518939" y="38763"/>
                </a:lnTo>
                <a:lnTo>
                  <a:pt x="2518939" y="45841"/>
                </a:lnTo>
                <a:lnTo>
                  <a:pt x="2523818" y="49977"/>
                </a:lnTo>
                <a:lnTo>
                  <a:pt x="2543874" y="57821"/>
                </a:lnTo>
                <a:lnTo>
                  <a:pt x="2551936" y="61197"/>
                </a:lnTo>
                <a:lnTo>
                  <a:pt x="2576748" y="93190"/>
                </a:lnTo>
                <a:lnTo>
                  <a:pt x="2576070" y="100149"/>
                </a:lnTo>
                <a:lnTo>
                  <a:pt x="2542711" y="127301"/>
                </a:lnTo>
                <a:lnTo>
                  <a:pt x="2531870" y="127933"/>
                </a:lnTo>
                <a:lnTo>
                  <a:pt x="2652490" y="127933"/>
                </a:lnTo>
                <a:lnTo>
                  <a:pt x="2654428" y="126900"/>
                </a:lnTo>
                <a:lnTo>
                  <a:pt x="2664046" y="117479"/>
                </a:lnTo>
                <a:lnTo>
                  <a:pt x="2669824" y="106101"/>
                </a:lnTo>
                <a:lnTo>
                  <a:pt x="2687379" y="42626"/>
                </a:lnTo>
                <a:lnTo>
                  <a:pt x="2571544" y="42626"/>
                </a:lnTo>
                <a:lnTo>
                  <a:pt x="2560894" y="38059"/>
                </a:lnTo>
                <a:lnTo>
                  <a:pt x="2551339" y="34801"/>
                </a:lnTo>
                <a:lnTo>
                  <a:pt x="2542883" y="32848"/>
                </a:lnTo>
                <a:lnTo>
                  <a:pt x="2535524" y="32197"/>
                </a:lnTo>
                <a:close/>
              </a:path>
              <a:path w="2694940" h="135890">
                <a:moveTo>
                  <a:pt x="2369969" y="13172"/>
                </a:moveTo>
                <a:lnTo>
                  <a:pt x="2328724" y="13172"/>
                </a:lnTo>
                <a:lnTo>
                  <a:pt x="2328724" y="33988"/>
                </a:lnTo>
                <a:lnTo>
                  <a:pt x="2274182" y="33988"/>
                </a:lnTo>
                <a:lnTo>
                  <a:pt x="2274182" y="57705"/>
                </a:lnTo>
                <a:lnTo>
                  <a:pt x="2326054" y="57705"/>
                </a:lnTo>
                <a:lnTo>
                  <a:pt x="2326054" y="78489"/>
                </a:lnTo>
                <a:lnTo>
                  <a:pt x="2274182" y="78489"/>
                </a:lnTo>
                <a:lnTo>
                  <a:pt x="2274182" y="105399"/>
                </a:lnTo>
                <a:lnTo>
                  <a:pt x="2330044" y="105399"/>
                </a:lnTo>
                <a:lnTo>
                  <a:pt x="2330044" y="126153"/>
                </a:lnTo>
                <a:lnTo>
                  <a:pt x="2369969" y="126153"/>
                </a:lnTo>
                <a:lnTo>
                  <a:pt x="2369969" y="13172"/>
                </a:lnTo>
                <a:close/>
              </a:path>
              <a:path w="2694940" h="135890">
                <a:moveTo>
                  <a:pt x="2517892" y="13172"/>
                </a:moveTo>
                <a:lnTo>
                  <a:pt x="2419455" y="13172"/>
                </a:lnTo>
                <a:lnTo>
                  <a:pt x="2428142" y="13799"/>
                </a:lnTo>
                <a:lnTo>
                  <a:pt x="2435758" y="15680"/>
                </a:lnTo>
                <a:lnTo>
                  <a:pt x="2457893" y="46815"/>
                </a:lnTo>
                <a:lnTo>
                  <a:pt x="2457282" y="53516"/>
                </a:lnTo>
                <a:lnTo>
                  <a:pt x="2428964" y="80265"/>
                </a:lnTo>
                <a:lnTo>
                  <a:pt x="2420596" y="80898"/>
                </a:lnTo>
                <a:lnTo>
                  <a:pt x="2398167" y="80898"/>
                </a:lnTo>
                <a:lnTo>
                  <a:pt x="2398167" y="126153"/>
                </a:lnTo>
                <a:lnTo>
                  <a:pt x="2517362" y="126153"/>
                </a:lnTo>
                <a:lnTo>
                  <a:pt x="2512924" y="125221"/>
                </a:lnTo>
                <a:lnTo>
                  <a:pt x="2502840" y="121846"/>
                </a:lnTo>
                <a:lnTo>
                  <a:pt x="2492353" y="117137"/>
                </a:lnTo>
                <a:lnTo>
                  <a:pt x="2492353" y="92876"/>
                </a:lnTo>
                <a:lnTo>
                  <a:pt x="2547629" y="92876"/>
                </a:lnTo>
                <a:lnTo>
                  <a:pt x="2547629" y="92039"/>
                </a:lnTo>
                <a:lnTo>
                  <a:pt x="2542320" y="87588"/>
                </a:lnTo>
                <a:lnTo>
                  <a:pt x="2514394" y="76500"/>
                </a:lnTo>
                <a:lnTo>
                  <a:pt x="2510237" y="74772"/>
                </a:lnTo>
                <a:lnTo>
                  <a:pt x="2489714" y="50092"/>
                </a:lnTo>
                <a:lnTo>
                  <a:pt x="2489714" y="44040"/>
                </a:lnTo>
                <a:lnTo>
                  <a:pt x="2515541" y="13642"/>
                </a:lnTo>
                <a:lnTo>
                  <a:pt x="2517892" y="13172"/>
                </a:lnTo>
                <a:close/>
              </a:path>
              <a:path w="2694940" h="135890">
                <a:moveTo>
                  <a:pt x="2547629" y="92876"/>
                </a:moveTo>
                <a:lnTo>
                  <a:pt x="2492353" y="92876"/>
                </a:lnTo>
                <a:lnTo>
                  <a:pt x="2500520" y="98143"/>
                </a:lnTo>
                <a:lnTo>
                  <a:pt x="2507431" y="101797"/>
                </a:lnTo>
                <a:lnTo>
                  <a:pt x="2512928" y="104017"/>
                </a:lnTo>
                <a:lnTo>
                  <a:pt x="2518436" y="106101"/>
                </a:lnTo>
                <a:lnTo>
                  <a:pt x="2524174" y="107159"/>
                </a:lnTo>
                <a:lnTo>
                  <a:pt x="2541796" y="107159"/>
                </a:lnTo>
                <a:lnTo>
                  <a:pt x="2547629" y="103640"/>
                </a:lnTo>
                <a:lnTo>
                  <a:pt x="2547629" y="92876"/>
                </a:lnTo>
                <a:close/>
              </a:path>
              <a:path w="2694940" h="135890">
                <a:moveTo>
                  <a:pt x="2693413" y="11413"/>
                </a:moveTo>
                <a:lnTo>
                  <a:pt x="2533189" y="11413"/>
                </a:lnTo>
                <a:lnTo>
                  <a:pt x="2542603" y="11974"/>
                </a:lnTo>
                <a:lnTo>
                  <a:pt x="2552135" y="13659"/>
                </a:lnTo>
                <a:lnTo>
                  <a:pt x="2561783" y="16466"/>
                </a:lnTo>
                <a:lnTo>
                  <a:pt x="2571544" y="20397"/>
                </a:lnTo>
                <a:lnTo>
                  <a:pt x="2571544" y="42626"/>
                </a:lnTo>
                <a:lnTo>
                  <a:pt x="2687379" y="42626"/>
                </a:lnTo>
                <a:lnTo>
                  <a:pt x="2694420" y="17067"/>
                </a:lnTo>
                <a:lnTo>
                  <a:pt x="2693413" y="11413"/>
                </a:lnTo>
                <a:close/>
              </a:path>
            </a:pathLst>
          </a:custGeom>
          <a:solidFill>
            <a:srgbClr val="FFFFFF"/>
          </a:solidFill>
        </p:spPr>
        <p:txBody>
          <a:bodyPr wrap="square" lIns="0" tIns="0" rIns="0" bIns="0" rtlCol="0"/>
          <a:lstStyle/>
          <a:p>
            <a:endParaRPr/>
          </a:p>
        </p:txBody>
      </p:sp>
      <p:sp>
        <p:nvSpPr>
          <p:cNvPr id="49" name="object 7"/>
          <p:cNvSpPr/>
          <p:nvPr/>
        </p:nvSpPr>
        <p:spPr>
          <a:xfrm>
            <a:off x="759477" y="890719"/>
            <a:ext cx="1003533" cy="977635"/>
          </a:xfrm>
          <a:prstGeom prst="rect">
            <a:avLst/>
          </a:prstGeom>
          <a:blipFill>
            <a:blip r:embed="rId6" cstate="print"/>
            <a:stretch>
              <a:fillRect/>
            </a:stretch>
          </a:blipFill>
        </p:spPr>
        <p:txBody>
          <a:bodyPr wrap="square" lIns="0" tIns="0" rIns="0" bIns="0" rtlCol="0"/>
          <a:lstStyle/>
          <a:p>
            <a:endParaRPr/>
          </a:p>
        </p:txBody>
      </p:sp>
      <p:sp>
        <p:nvSpPr>
          <p:cNvPr id="51" name="object 9"/>
          <p:cNvSpPr/>
          <p:nvPr/>
        </p:nvSpPr>
        <p:spPr>
          <a:xfrm>
            <a:off x="1687543" y="555651"/>
            <a:ext cx="305413" cy="1510666"/>
          </a:xfrm>
          <a:custGeom>
            <a:avLst/>
            <a:gdLst/>
            <a:ahLst/>
            <a:cxnLst/>
            <a:rect l="l" t="t" r="r" b="b"/>
            <a:pathLst>
              <a:path w="305435" h="1510664">
                <a:moveTo>
                  <a:pt x="304985" y="0"/>
                </a:moveTo>
                <a:lnTo>
                  <a:pt x="0" y="0"/>
                </a:lnTo>
                <a:lnTo>
                  <a:pt x="0" y="1510613"/>
                </a:lnTo>
                <a:lnTo>
                  <a:pt x="304985" y="1510613"/>
                </a:lnTo>
                <a:lnTo>
                  <a:pt x="304985" y="0"/>
                </a:lnTo>
                <a:close/>
              </a:path>
            </a:pathLst>
          </a:custGeom>
          <a:solidFill>
            <a:srgbClr val="FFFFFF"/>
          </a:solidFill>
        </p:spPr>
        <p:txBody>
          <a:bodyPr wrap="square" lIns="0" tIns="0" rIns="0" bIns="0" rtlCol="0"/>
          <a:lstStyle/>
          <a:p>
            <a:endParaRPr/>
          </a:p>
        </p:txBody>
      </p:sp>
      <p:sp>
        <p:nvSpPr>
          <p:cNvPr id="52" name="object 10"/>
          <p:cNvSpPr/>
          <p:nvPr/>
        </p:nvSpPr>
        <p:spPr>
          <a:xfrm>
            <a:off x="1678632" y="638811"/>
            <a:ext cx="168380" cy="1510613"/>
          </a:xfrm>
          <a:prstGeom prst="rect">
            <a:avLst/>
          </a:prstGeom>
          <a:blipFill>
            <a:blip r:embed="rId7" cstate="print"/>
            <a:stretch>
              <a:fillRect/>
            </a:stretch>
          </a:blipFill>
        </p:spPr>
        <p:txBody>
          <a:bodyPr wrap="square" lIns="0" tIns="0" rIns="0" bIns="0" rtlCol="0"/>
          <a:lstStyle/>
          <a:p>
            <a:endParaRPr/>
          </a:p>
        </p:txBody>
      </p:sp>
      <p:sp>
        <p:nvSpPr>
          <p:cNvPr id="53" name="object 11"/>
          <p:cNvSpPr/>
          <p:nvPr/>
        </p:nvSpPr>
        <p:spPr>
          <a:xfrm>
            <a:off x="1762832" y="638811"/>
            <a:ext cx="305413" cy="1510666"/>
          </a:xfrm>
          <a:custGeom>
            <a:avLst/>
            <a:gdLst/>
            <a:ahLst/>
            <a:cxnLst/>
            <a:rect l="l" t="t" r="r" b="b"/>
            <a:pathLst>
              <a:path w="305435" h="1510664">
                <a:moveTo>
                  <a:pt x="304985" y="0"/>
                </a:moveTo>
                <a:lnTo>
                  <a:pt x="0" y="0"/>
                </a:lnTo>
                <a:lnTo>
                  <a:pt x="0" y="1510613"/>
                </a:lnTo>
                <a:lnTo>
                  <a:pt x="304985" y="1510613"/>
                </a:lnTo>
                <a:lnTo>
                  <a:pt x="304985" y="0"/>
                </a:lnTo>
                <a:close/>
              </a:path>
            </a:pathLst>
          </a:custGeom>
          <a:solidFill>
            <a:srgbClr val="FFFFFF"/>
          </a:solidFill>
        </p:spPr>
        <p:txBody>
          <a:bodyPr wrap="square" lIns="0" tIns="0" rIns="0" bIns="0" rtlCol="0"/>
          <a:lstStyle/>
          <a:p>
            <a:endParaRPr/>
          </a:p>
        </p:txBody>
      </p:sp>
      <p:sp>
        <p:nvSpPr>
          <p:cNvPr id="66" name="object 29"/>
          <p:cNvSpPr txBox="1"/>
          <p:nvPr/>
        </p:nvSpPr>
        <p:spPr>
          <a:xfrm>
            <a:off x="4770087" y="10478613"/>
            <a:ext cx="15187269" cy="369239"/>
          </a:xfrm>
          <a:prstGeom prst="rect">
            <a:avLst/>
          </a:prstGeom>
        </p:spPr>
        <p:txBody>
          <a:bodyPr vert="horz" wrap="square" lIns="0" tIns="0" rIns="0" bIns="0" rtlCol="0">
            <a:spAutoFit/>
          </a:bodyPr>
          <a:lstStyle/>
          <a:p>
            <a:pPr algn="r">
              <a:defRPr/>
            </a:pPr>
            <a:r>
              <a:rPr lang="es-CO" sz="2400" b="1" dirty="0">
                <a:solidFill>
                  <a:srgbClr val="1C4583"/>
                </a:solidFill>
                <a:latin typeface="Calibri" pitchFamily="34" charset="0"/>
              </a:rPr>
              <a:t>Fuente: </a:t>
            </a:r>
            <a:r>
              <a:rPr lang="es-CO" sz="2400" dirty="0">
                <a:solidFill>
                  <a:srgbClr val="1C4583"/>
                </a:solidFill>
                <a:latin typeface="Calibri" pitchFamily="34" charset="0"/>
              </a:rPr>
              <a:t>Base de Datos BI - Operaciones Comerciales Dic. 2020  </a:t>
            </a:r>
          </a:p>
        </p:txBody>
      </p:sp>
      <p:sp>
        <p:nvSpPr>
          <p:cNvPr id="54" name="object 2"/>
          <p:cNvSpPr txBox="1">
            <a:spLocks noGrp="1"/>
          </p:cNvSpPr>
          <p:nvPr>
            <p:ph type="title"/>
          </p:nvPr>
        </p:nvSpPr>
        <p:spPr>
          <a:xfrm>
            <a:off x="2283371" y="717558"/>
            <a:ext cx="13864252" cy="1121460"/>
          </a:xfrm>
          <a:prstGeom prst="rect">
            <a:avLst/>
          </a:prstGeom>
        </p:spPr>
        <p:txBody>
          <a:bodyPr vert="horz" wrap="square" lIns="0" tIns="13334" rIns="0" bIns="0" rtlCol="0" anchor="ctr">
            <a:spAutoFit/>
          </a:bodyPr>
          <a:lstStyle/>
          <a:p>
            <a:pPr algn="l"/>
            <a:r>
              <a:rPr lang="es-ES_tradnl" sz="7200" dirty="0">
                <a:solidFill>
                  <a:srgbClr val="1F497D"/>
                </a:solidFill>
              </a:rPr>
              <a:t>Población afiliada a Famisanar EPS</a:t>
            </a:r>
            <a:endParaRPr lang="es-ES" sz="7200" dirty="0">
              <a:solidFill>
                <a:srgbClr val="1C4583"/>
              </a:solidFill>
            </a:endParaRPr>
          </a:p>
        </p:txBody>
      </p:sp>
      <p:sp>
        <p:nvSpPr>
          <p:cNvPr id="48" name="CuadroTexto 5">
            <a:extLst>
              <a:ext uri="{FF2B5EF4-FFF2-40B4-BE49-F238E27FC236}">
                <a16:creationId xmlns:a16="http://schemas.microsoft.com/office/drawing/2014/main" xmlns="" id="{D1FD8C77-5D85-43F5-8E54-7890E5ECB29F}"/>
              </a:ext>
            </a:extLst>
          </p:cNvPr>
          <p:cNvSpPr txBox="1">
            <a:spLocks noChangeArrowheads="1"/>
          </p:cNvSpPr>
          <p:nvPr/>
        </p:nvSpPr>
        <p:spPr bwMode="auto">
          <a:xfrm>
            <a:off x="1136973" y="6381750"/>
            <a:ext cx="2976047" cy="21220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150785" tIns="75392" rIns="150785" bIns="75392">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s-CO" sz="3200" b="1" dirty="0">
                <a:solidFill>
                  <a:srgbClr val="1C4583"/>
                </a:solidFill>
                <a:latin typeface="Calibri" pitchFamily="34" charset="0"/>
              </a:rPr>
              <a:t>Primera Infancia</a:t>
            </a:r>
          </a:p>
          <a:p>
            <a:pPr algn="ctr" eaLnBrk="1" hangingPunct="1"/>
            <a:r>
              <a:rPr lang="es-CO" sz="3200" dirty="0">
                <a:solidFill>
                  <a:srgbClr val="1C4583"/>
                </a:solidFill>
                <a:latin typeface="Calibri" pitchFamily="34" charset="0"/>
              </a:rPr>
              <a:t>5128</a:t>
            </a:r>
          </a:p>
          <a:p>
            <a:pPr algn="ctr" eaLnBrk="1" hangingPunct="1"/>
            <a:r>
              <a:rPr lang="es-CO" sz="3200" dirty="0">
                <a:solidFill>
                  <a:srgbClr val="1C4583"/>
                </a:solidFill>
                <a:latin typeface="Calibri" pitchFamily="34" charset="0"/>
              </a:rPr>
              <a:t>(8,20%)</a:t>
            </a:r>
          </a:p>
        </p:txBody>
      </p:sp>
      <p:pic>
        <p:nvPicPr>
          <p:cNvPr id="50" name="Imagen 49" descr="personas.png"/>
          <p:cNvPicPr>
            <a:picLocks noChangeAspect="1"/>
          </p:cNvPicPr>
          <p:nvPr/>
        </p:nvPicPr>
        <p:blipFill rotWithShape="1">
          <a:blip r:embed="rId8">
            <a:extLst>
              <a:ext uri="{28A0092B-C50C-407E-A947-70E740481C1C}">
                <a14:useLocalDpi xmlns:a14="http://schemas.microsoft.com/office/drawing/2010/main" xmlns="" val="0"/>
              </a:ext>
            </a:extLst>
          </a:blip>
          <a:srcRect b="29909"/>
          <a:stretch/>
        </p:blipFill>
        <p:spPr>
          <a:xfrm>
            <a:off x="984888" y="-441324"/>
            <a:ext cx="18179447" cy="7167953"/>
          </a:xfrm>
          <a:prstGeom prst="rect">
            <a:avLst/>
          </a:prstGeom>
        </p:spPr>
      </p:pic>
      <p:cxnSp>
        <p:nvCxnSpPr>
          <p:cNvPr id="55" name="Conector recto 54"/>
          <p:cNvCxnSpPr>
            <a:cxnSpLocks/>
          </p:cNvCxnSpPr>
          <p:nvPr/>
        </p:nvCxnSpPr>
        <p:spPr>
          <a:xfrm>
            <a:off x="2091928" y="6137275"/>
            <a:ext cx="16458045" cy="0"/>
          </a:xfrm>
          <a:prstGeom prst="line">
            <a:avLst/>
          </a:prstGeom>
        </p:spPr>
        <p:style>
          <a:lnRef idx="2">
            <a:schemeClr val="accent1"/>
          </a:lnRef>
          <a:fillRef idx="0">
            <a:schemeClr val="accent1"/>
          </a:fillRef>
          <a:effectRef idx="1">
            <a:schemeClr val="accent1"/>
          </a:effectRef>
          <a:fontRef idx="minor">
            <a:schemeClr val="tx1"/>
          </a:fontRef>
        </p:style>
      </p:cxnSp>
      <p:sp>
        <p:nvSpPr>
          <p:cNvPr id="56" name="CuadroTexto 5">
            <a:extLst>
              <a:ext uri="{FF2B5EF4-FFF2-40B4-BE49-F238E27FC236}">
                <a16:creationId xmlns:a16="http://schemas.microsoft.com/office/drawing/2014/main" xmlns="" id="{D1FD8C77-5D85-43F5-8E54-7890E5ECB29F}"/>
              </a:ext>
            </a:extLst>
          </p:cNvPr>
          <p:cNvSpPr txBox="1">
            <a:spLocks noChangeArrowheads="1"/>
          </p:cNvSpPr>
          <p:nvPr/>
        </p:nvSpPr>
        <p:spPr bwMode="auto">
          <a:xfrm>
            <a:off x="3615821" y="6365875"/>
            <a:ext cx="2976047" cy="16295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150785" tIns="75392" rIns="150785" bIns="75392">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s-CO" sz="3200" b="1" dirty="0">
                <a:solidFill>
                  <a:srgbClr val="1C4583"/>
                </a:solidFill>
                <a:latin typeface="Calibri" pitchFamily="34" charset="0"/>
              </a:rPr>
              <a:t>Infancia</a:t>
            </a:r>
          </a:p>
          <a:p>
            <a:pPr algn="ctr" eaLnBrk="1" hangingPunct="1"/>
            <a:r>
              <a:rPr lang="es-CO" sz="3200" dirty="0">
                <a:solidFill>
                  <a:srgbClr val="1C4583"/>
                </a:solidFill>
                <a:latin typeface="Calibri" pitchFamily="34" charset="0"/>
              </a:rPr>
              <a:t>5594</a:t>
            </a:r>
          </a:p>
          <a:p>
            <a:pPr algn="ctr" eaLnBrk="1" hangingPunct="1"/>
            <a:r>
              <a:rPr lang="es-CO" sz="3200" dirty="0">
                <a:solidFill>
                  <a:srgbClr val="1C4583"/>
                </a:solidFill>
                <a:latin typeface="Calibri" pitchFamily="34" charset="0"/>
              </a:rPr>
              <a:t>(8,95%)</a:t>
            </a:r>
          </a:p>
        </p:txBody>
      </p:sp>
      <p:sp>
        <p:nvSpPr>
          <p:cNvPr id="57" name="CuadroTexto 5">
            <a:extLst>
              <a:ext uri="{FF2B5EF4-FFF2-40B4-BE49-F238E27FC236}">
                <a16:creationId xmlns:a16="http://schemas.microsoft.com/office/drawing/2014/main" xmlns="" id="{D1FD8C77-5D85-43F5-8E54-7890E5ECB29F}"/>
              </a:ext>
            </a:extLst>
          </p:cNvPr>
          <p:cNvSpPr txBox="1">
            <a:spLocks noChangeArrowheads="1"/>
          </p:cNvSpPr>
          <p:nvPr/>
        </p:nvSpPr>
        <p:spPr bwMode="auto">
          <a:xfrm>
            <a:off x="5821011" y="6365875"/>
            <a:ext cx="2976047" cy="16295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150785" tIns="75392" rIns="150785" bIns="75392">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s-CO" sz="3200" b="1" dirty="0">
                <a:solidFill>
                  <a:srgbClr val="1C4583"/>
                </a:solidFill>
                <a:latin typeface="Calibri" pitchFamily="34" charset="0"/>
              </a:rPr>
              <a:t>Adolescencia</a:t>
            </a:r>
          </a:p>
          <a:p>
            <a:pPr algn="ctr" eaLnBrk="1" hangingPunct="1"/>
            <a:r>
              <a:rPr lang="es-CO" sz="3200" dirty="0">
                <a:solidFill>
                  <a:srgbClr val="1C4583"/>
                </a:solidFill>
                <a:latin typeface="Calibri" pitchFamily="34" charset="0"/>
              </a:rPr>
              <a:t>5605</a:t>
            </a:r>
          </a:p>
          <a:p>
            <a:pPr algn="ctr" eaLnBrk="1" hangingPunct="1"/>
            <a:r>
              <a:rPr lang="es-CO" sz="3200" dirty="0">
                <a:solidFill>
                  <a:srgbClr val="1C4583"/>
                </a:solidFill>
                <a:latin typeface="Calibri" pitchFamily="34" charset="0"/>
              </a:rPr>
              <a:t>(8,96%)</a:t>
            </a:r>
          </a:p>
        </p:txBody>
      </p:sp>
      <p:sp>
        <p:nvSpPr>
          <p:cNvPr id="58" name="CuadroTexto 5">
            <a:extLst>
              <a:ext uri="{FF2B5EF4-FFF2-40B4-BE49-F238E27FC236}">
                <a16:creationId xmlns:a16="http://schemas.microsoft.com/office/drawing/2014/main" xmlns="" id="{D1FD8C77-5D85-43F5-8E54-7890E5ECB29F}"/>
              </a:ext>
            </a:extLst>
          </p:cNvPr>
          <p:cNvSpPr txBox="1">
            <a:spLocks noChangeArrowheads="1"/>
          </p:cNvSpPr>
          <p:nvPr/>
        </p:nvSpPr>
        <p:spPr bwMode="auto">
          <a:xfrm>
            <a:off x="8078858" y="6365875"/>
            <a:ext cx="2976047" cy="16295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150785" tIns="75392" rIns="150785" bIns="75392">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s-CO" sz="3200" b="1" dirty="0">
                <a:solidFill>
                  <a:srgbClr val="1C4583"/>
                </a:solidFill>
                <a:latin typeface="Calibri" pitchFamily="34" charset="0"/>
              </a:rPr>
              <a:t>Juventud</a:t>
            </a:r>
          </a:p>
          <a:p>
            <a:pPr algn="ctr" eaLnBrk="1" hangingPunct="1"/>
            <a:r>
              <a:rPr lang="es-CO" sz="3200" dirty="0">
                <a:solidFill>
                  <a:srgbClr val="1C4583"/>
                </a:solidFill>
                <a:latin typeface="Calibri" pitchFamily="34" charset="0"/>
              </a:rPr>
              <a:t>12661</a:t>
            </a:r>
          </a:p>
          <a:p>
            <a:pPr algn="ctr" eaLnBrk="1" hangingPunct="1"/>
            <a:r>
              <a:rPr lang="es-CO" sz="3200" dirty="0">
                <a:solidFill>
                  <a:srgbClr val="1C4583"/>
                </a:solidFill>
                <a:latin typeface="Calibri" pitchFamily="34" charset="0"/>
              </a:rPr>
              <a:t>(20,25%)</a:t>
            </a:r>
          </a:p>
        </p:txBody>
      </p:sp>
      <p:sp>
        <p:nvSpPr>
          <p:cNvPr id="59" name="CuadroTexto 5">
            <a:extLst>
              <a:ext uri="{FF2B5EF4-FFF2-40B4-BE49-F238E27FC236}">
                <a16:creationId xmlns:a16="http://schemas.microsoft.com/office/drawing/2014/main" xmlns="" id="{D1FD8C77-5D85-43F5-8E54-7890E5ECB29F}"/>
              </a:ext>
            </a:extLst>
          </p:cNvPr>
          <p:cNvSpPr txBox="1">
            <a:spLocks noChangeArrowheads="1"/>
          </p:cNvSpPr>
          <p:nvPr/>
        </p:nvSpPr>
        <p:spPr bwMode="auto">
          <a:xfrm>
            <a:off x="11387675" y="6365875"/>
            <a:ext cx="2976047" cy="16295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150785" tIns="75392" rIns="150785" bIns="75392">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s-CO" sz="3200" b="1" dirty="0">
                <a:solidFill>
                  <a:srgbClr val="1C4583"/>
                </a:solidFill>
                <a:latin typeface="Calibri" pitchFamily="34" charset="0"/>
              </a:rPr>
              <a:t>Adultez</a:t>
            </a:r>
          </a:p>
          <a:p>
            <a:pPr algn="ctr" eaLnBrk="1" hangingPunct="1"/>
            <a:r>
              <a:rPr lang="es-CO" sz="3200" dirty="0">
                <a:solidFill>
                  <a:srgbClr val="1C4583"/>
                </a:solidFill>
                <a:latin typeface="Calibri" pitchFamily="34" charset="0"/>
              </a:rPr>
              <a:t>28396</a:t>
            </a:r>
          </a:p>
          <a:p>
            <a:pPr algn="ctr" eaLnBrk="1" hangingPunct="1"/>
            <a:r>
              <a:rPr lang="es-CO" sz="3200" dirty="0">
                <a:solidFill>
                  <a:srgbClr val="1C4583"/>
                </a:solidFill>
                <a:latin typeface="Calibri" pitchFamily="34" charset="0"/>
              </a:rPr>
              <a:t>(45,43%)</a:t>
            </a:r>
          </a:p>
        </p:txBody>
      </p:sp>
      <p:sp>
        <p:nvSpPr>
          <p:cNvPr id="60" name="CuadroTexto 5">
            <a:extLst>
              <a:ext uri="{FF2B5EF4-FFF2-40B4-BE49-F238E27FC236}">
                <a16:creationId xmlns:a16="http://schemas.microsoft.com/office/drawing/2014/main" xmlns="" id="{D1FD8C77-5D85-43F5-8E54-7890E5ECB29F}"/>
              </a:ext>
            </a:extLst>
          </p:cNvPr>
          <p:cNvSpPr txBox="1">
            <a:spLocks noChangeArrowheads="1"/>
          </p:cNvSpPr>
          <p:nvPr/>
        </p:nvSpPr>
        <p:spPr bwMode="auto">
          <a:xfrm>
            <a:off x="15273603" y="6365875"/>
            <a:ext cx="2976047" cy="16295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150785" tIns="75392" rIns="150785" bIns="75392">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s-CO" sz="3200" b="1" dirty="0">
                <a:solidFill>
                  <a:srgbClr val="1C4583"/>
                </a:solidFill>
                <a:latin typeface="Calibri" pitchFamily="34" charset="0"/>
              </a:rPr>
              <a:t>Vejez</a:t>
            </a:r>
          </a:p>
          <a:p>
            <a:pPr algn="ctr" eaLnBrk="1" hangingPunct="1"/>
            <a:r>
              <a:rPr lang="es-CO" sz="3200" dirty="0">
                <a:solidFill>
                  <a:srgbClr val="1C4583"/>
                </a:solidFill>
                <a:latin typeface="Calibri" pitchFamily="34" charset="0"/>
              </a:rPr>
              <a:t>5111</a:t>
            </a:r>
          </a:p>
          <a:p>
            <a:pPr algn="ctr" eaLnBrk="1" hangingPunct="1"/>
            <a:r>
              <a:rPr lang="es-CO" sz="3200" dirty="0">
                <a:solidFill>
                  <a:srgbClr val="1C4583"/>
                </a:solidFill>
                <a:latin typeface="Calibri" pitchFamily="34" charset="0"/>
              </a:rPr>
              <a:t>(8,17%)</a:t>
            </a:r>
          </a:p>
        </p:txBody>
      </p:sp>
      <p:grpSp>
        <p:nvGrpSpPr>
          <p:cNvPr id="2" name="Grupo 46">
            <a:extLst>
              <a:ext uri="{FF2B5EF4-FFF2-40B4-BE49-F238E27FC236}">
                <a16:creationId xmlns:a16="http://schemas.microsoft.com/office/drawing/2014/main" xmlns="" id="{A6B6D91B-C8F3-4543-B9D2-CA4727EA2965}"/>
              </a:ext>
            </a:extLst>
          </p:cNvPr>
          <p:cNvGrpSpPr/>
          <p:nvPr/>
        </p:nvGrpSpPr>
        <p:grpSpPr>
          <a:xfrm>
            <a:off x="16828513" y="1"/>
            <a:ext cx="3274881" cy="1923752"/>
            <a:chOff x="15391902" y="0"/>
            <a:chExt cx="4712197" cy="2816660"/>
          </a:xfrm>
        </p:grpSpPr>
        <p:sp>
          <p:nvSpPr>
            <p:cNvPr id="61" name="object 12">
              <a:extLst>
                <a:ext uri="{FF2B5EF4-FFF2-40B4-BE49-F238E27FC236}">
                  <a16:creationId xmlns:a16="http://schemas.microsoft.com/office/drawing/2014/main" xmlns="" id="{D86CCA81-D21F-4E06-AAE9-1825BEA188A3}"/>
                </a:ext>
              </a:extLst>
            </p:cNvPr>
            <p:cNvSpPr/>
            <p:nvPr/>
          </p:nvSpPr>
          <p:spPr>
            <a:xfrm>
              <a:off x="15391902" y="0"/>
              <a:ext cx="4712197" cy="2816660"/>
            </a:xfrm>
            <a:prstGeom prst="rect">
              <a:avLst/>
            </a:prstGeom>
            <a:blipFill>
              <a:blip r:embed="rId9" cstate="print"/>
              <a:stretch>
                <a:fillRect/>
              </a:stretch>
            </a:blipFill>
          </p:spPr>
          <p:txBody>
            <a:bodyPr wrap="square" lIns="0" tIns="0" rIns="0" bIns="0" rtlCol="0"/>
            <a:lstStyle/>
            <a:p>
              <a:endParaRPr/>
            </a:p>
          </p:txBody>
        </p:sp>
        <p:grpSp>
          <p:nvGrpSpPr>
            <p:cNvPr id="3" name="Grupo 61">
              <a:extLst>
                <a:ext uri="{FF2B5EF4-FFF2-40B4-BE49-F238E27FC236}">
                  <a16:creationId xmlns:a16="http://schemas.microsoft.com/office/drawing/2014/main" xmlns="" id="{F34C1C87-00AE-46E8-83FE-64344AC64A08}"/>
                </a:ext>
              </a:extLst>
            </p:cNvPr>
            <p:cNvGrpSpPr/>
            <p:nvPr/>
          </p:nvGrpSpPr>
          <p:grpSpPr>
            <a:xfrm>
              <a:off x="16092571" y="703870"/>
              <a:ext cx="3139142" cy="611032"/>
              <a:chOff x="16092571" y="703870"/>
              <a:chExt cx="3139142" cy="611032"/>
            </a:xfrm>
          </p:grpSpPr>
          <p:sp>
            <p:nvSpPr>
              <p:cNvPr id="63" name="object 13">
                <a:extLst>
                  <a:ext uri="{FF2B5EF4-FFF2-40B4-BE49-F238E27FC236}">
                    <a16:creationId xmlns:a16="http://schemas.microsoft.com/office/drawing/2014/main" xmlns="" id="{8EC7791C-3256-4C06-99C5-379FAC76C320}"/>
                  </a:ext>
                </a:extLst>
              </p:cNvPr>
              <p:cNvSpPr/>
              <p:nvPr/>
            </p:nvSpPr>
            <p:spPr>
              <a:xfrm>
                <a:off x="16243583" y="962534"/>
                <a:ext cx="111253" cy="108436"/>
              </a:xfrm>
              <a:prstGeom prst="rect">
                <a:avLst/>
              </a:prstGeom>
              <a:blipFill>
                <a:blip r:embed="rId3" cstate="print"/>
                <a:stretch>
                  <a:fillRect/>
                </a:stretch>
              </a:blipFill>
            </p:spPr>
            <p:txBody>
              <a:bodyPr wrap="square" lIns="0" tIns="0" rIns="0" bIns="0" rtlCol="0"/>
              <a:lstStyle/>
              <a:p>
                <a:endParaRPr/>
              </a:p>
            </p:txBody>
          </p:sp>
          <p:sp>
            <p:nvSpPr>
              <p:cNvPr id="64" name="object 14">
                <a:extLst>
                  <a:ext uri="{FF2B5EF4-FFF2-40B4-BE49-F238E27FC236}">
                    <a16:creationId xmlns:a16="http://schemas.microsoft.com/office/drawing/2014/main" xmlns="" id="{7B7DD6C9-C8FE-441A-975A-D7FF3D0EC502}"/>
                  </a:ext>
                </a:extLst>
              </p:cNvPr>
              <p:cNvSpPr/>
              <p:nvPr/>
            </p:nvSpPr>
            <p:spPr>
              <a:xfrm>
                <a:off x="16092571" y="986545"/>
                <a:ext cx="405765" cy="155575"/>
              </a:xfrm>
              <a:custGeom>
                <a:avLst/>
                <a:gdLst/>
                <a:ahLst/>
                <a:cxnLst/>
                <a:rect l="l" t="t" r="r" b="b"/>
                <a:pathLst>
                  <a:path w="405765" h="155575">
                    <a:moveTo>
                      <a:pt x="25234" y="0"/>
                    </a:moveTo>
                    <a:lnTo>
                      <a:pt x="15363" y="1940"/>
                    </a:lnTo>
                    <a:lnTo>
                      <a:pt x="7347" y="7245"/>
                    </a:lnTo>
                    <a:lnTo>
                      <a:pt x="1966" y="15142"/>
                    </a:lnTo>
                    <a:lnTo>
                      <a:pt x="0" y="24857"/>
                    </a:lnTo>
                    <a:lnTo>
                      <a:pt x="0" y="30302"/>
                    </a:lnTo>
                    <a:lnTo>
                      <a:pt x="2020" y="35862"/>
                    </a:lnTo>
                    <a:lnTo>
                      <a:pt x="5853" y="40281"/>
                    </a:lnTo>
                    <a:lnTo>
                      <a:pt x="35282" y="82159"/>
                    </a:lnTo>
                    <a:lnTo>
                      <a:pt x="73951" y="116253"/>
                    </a:lnTo>
                    <a:lnTo>
                      <a:pt x="119691" y="141095"/>
                    </a:lnTo>
                    <a:lnTo>
                      <a:pt x="170329" y="155220"/>
                    </a:lnTo>
                    <a:lnTo>
                      <a:pt x="181564" y="138722"/>
                    </a:lnTo>
                    <a:lnTo>
                      <a:pt x="196758" y="125979"/>
                    </a:lnTo>
                    <a:lnTo>
                      <a:pt x="214819" y="117765"/>
                    </a:lnTo>
                    <a:lnTo>
                      <a:pt x="234652" y="114855"/>
                    </a:lnTo>
                    <a:lnTo>
                      <a:pt x="336674" y="114855"/>
                    </a:lnTo>
                    <a:lnTo>
                      <a:pt x="344945" y="108761"/>
                    </a:lnTo>
                    <a:lnTo>
                      <a:pt x="204140" y="108761"/>
                    </a:lnTo>
                    <a:lnTo>
                      <a:pt x="158204" y="102672"/>
                    </a:lnTo>
                    <a:lnTo>
                      <a:pt x="115821" y="84943"/>
                    </a:lnTo>
                    <a:lnTo>
                      <a:pt x="79024" y="56383"/>
                    </a:lnTo>
                    <a:lnTo>
                      <a:pt x="49851" y="17800"/>
                    </a:lnTo>
                    <a:lnTo>
                      <a:pt x="44711" y="9855"/>
                    </a:lnTo>
                    <a:lnTo>
                      <a:pt x="38764" y="4310"/>
                    </a:lnTo>
                    <a:lnTo>
                      <a:pt x="32207" y="1060"/>
                    </a:lnTo>
                    <a:lnTo>
                      <a:pt x="25234" y="0"/>
                    </a:lnTo>
                    <a:close/>
                  </a:path>
                  <a:path w="405765" h="155575">
                    <a:moveTo>
                      <a:pt x="336674" y="114855"/>
                    </a:moveTo>
                    <a:lnTo>
                      <a:pt x="234652" y="114855"/>
                    </a:lnTo>
                    <a:lnTo>
                      <a:pt x="250924" y="116748"/>
                    </a:lnTo>
                    <a:lnTo>
                      <a:pt x="266192" y="122140"/>
                    </a:lnTo>
                    <a:lnTo>
                      <a:pt x="279726" y="130598"/>
                    </a:lnTo>
                    <a:lnTo>
                      <a:pt x="290797" y="141692"/>
                    </a:lnTo>
                    <a:lnTo>
                      <a:pt x="323493" y="124566"/>
                    </a:lnTo>
                    <a:lnTo>
                      <a:pt x="336674" y="114855"/>
                    </a:lnTo>
                    <a:close/>
                  </a:path>
                  <a:path w="405765" h="155575">
                    <a:moveTo>
                      <a:pt x="380124" y="6355"/>
                    </a:moveTo>
                    <a:lnTo>
                      <a:pt x="371339" y="6355"/>
                    </a:lnTo>
                    <a:lnTo>
                      <a:pt x="362941" y="11036"/>
                    </a:lnTo>
                    <a:lnTo>
                      <a:pt x="358491" y="18240"/>
                    </a:lnTo>
                    <a:lnTo>
                      <a:pt x="330847" y="55319"/>
                    </a:lnTo>
                    <a:lnTo>
                      <a:pt x="294261" y="83887"/>
                    </a:lnTo>
                    <a:lnTo>
                      <a:pt x="251203" y="102262"/>
                    </a:lnTo>
                    <a:lnTo>
                      <a:pt x="204140" y="108761"/>
                    </a:lnTo>
                    <a:lnTo>
                      <a:pt x="344945" y="108761"/>
                    </a:lnTo>
                    <a:lnTo>
                      <a:pt x="353040" y="102796"/>
                    </a:lnTo>
                    <a:lnTo>
                      <a:pt x="378658" y="76666"/>
                    </a:lnTo>
                    <a:lnTo>
                      <a:pt x="399568" y="46459"/>
                    </a:lnTo>
                    <a:lnTo>
                      <a:pt x="403160" y="42124"/>
                    </a:lnTo>
                    <a:lnTo>
                      <a:pt x="405149" y="36543"/>
                    </a:lnTo>
                    <a:lnTo>
                      <a:pt x="405149" y="31035"/>
                    </a:lnTo>
                    <a:lnTo>
                      <a:pt x="403190" y="21458"/>
                    </a:lnTo>
                    <a:lnTo>
                      <a:pt x="397839" y="13610"/>
                    </a:lnTo>
                    <a:lnTo>
                      <a:pt x="389887" y="8305"/>
                    </a:lnTo>
                    <a:lnTo>
                      <a:pt x="380124" y="6355"/>
                    </a:lnTo>
                    <a:close/>
                  </a:path>
                </a:pathLst>
              </a:custGeom>
              <a:solidFill>
                <a:srgbClr val="FFFFFF"/>
              </a:solidFill>
            </p:spPr>
            <p:txBody>
              <a:bodyPr wrap="square" lIns="0" tIns="0" rIns="0" bIns="0" rtlCol="0"/>
              <a:lstStyle/>
              <a:p>
                <a:endParaRPr/>
              </a:p>
            </p:txBody>
          </p:sp>
          <p:sp>
            <p:nvSpPr>
              <p:cNvPr id="65" name="object 15">
                <a:extLst>
                  <a:ext uri="{FF2B5EF4-FFF2-40B4-BE49-F238E27FC236}">
                    <a16:creationId xmlns:a16="http://schemas.microsoft.com/office/drawing/2014/main" xmlns="" id="{3713D5C6-DEAE-4B00-AB22-3AD27C4FFDD3}"/>
                  </a:ext>
                </a:extLst>
              </p:cNvPr>
              <p:cNvSpPr/>
              <p:nvPr/>
            </p:nvSpPr>
            <p:spPr>
              <a:xfrm>
                <a:off x="16278322" y="792965"/>
                <a:ext cx="111158" cy="108499"/>
              </a:xfrm>
              <a:prstGeom prst="rect">
                <a:avLst/>
              </a:prstGeom>
              <a:blipFill>
                <a:blip r:embed="rId4" cstate="print"/>
                <a:stretch>
                  <a:fillRect/>
                </a:stretch>
              </a:blipFill>
            </p:spPr>
            <p:txBody>
              <a:bodyPr wrap="square" lIns="0" tIns="0" rIns="0" bIns="0" rtlCol="0"/>
              <a:lstStyle/>
              <a:p>
                <a:endParaRPr/>
              </a:p>
            </p:txBody>
          </p:sp>
          <p:sp>
            <p:nvSpPr>
              <p:cNvPr id="67" name="object 16">
                <a:extLst>
                  <a:ext uri="{FF2B5EF4-FFF2-40B4-BE49-F238E27FC236}">
                    <a16:creationId xmlns:a16="http://schemas.microsoft.com/office/drawing/2014/main" xmlns="" id="{B89ECB1D-9307-4382-989E-6D4436DC730C}"/>
                  </a:ext>
                </a:extLst>
              </p:cNvPr>
              <p:cNvSpPr/>
              <p:nvPr/>
            </p:nvSpPr>
            <p:spPr>
              <a:xfrm>
                <a:off x="16153058" y="703870"/>
                <a:ext cx="382905" cy="296545"/>
              </a:xfrm>
              <a:custGeom>
                <a:avLst/>
                <a:gdLst/>
                <a:ahLst/>
                <a:cxnLst/>
                <a:rect l="l" t="t" r="r" b="b"/>
                <a:pathLst>
                  <a:path w="382905" h="296544">
                    <a:moveTo>
                      <a:pt x="363162" y="245749"/>
                    </a:moveTo>
                    <a:lnTo>
                      <a:pt x="145681" y="245749"/>
                    </a:lnTo>
                    <a:lnTo>
                      <a:pt x="168591" y="249508"/>
                    </a:lnTo>
                    <a:lnTo>
                      <a:pt x="188508" y="259957"/>
                    </a:lnTo>
                    <a:lnTo>
                      <a:pt x="204016" y="275863"/>
                    </a:lnTo>
                    <a:lnTo>
                      <a:pt x="213689" y="295988"/>
                    </a:lnTo>
                    <a:lnTo>
                      <a:pt x="217208" y="295381"/>
                    </a:lnTo>
                    <a:lnTo>
                      <a:pt x="224003" y="295381"/>
                    </a:lnTo>
                    <a:lnTo>
                      <a:pt x="264483" y="291542"/>
                    </a:lnTo>
                    <a:lnTo>
                      <a:pt x="304760" y="280097"/>
                    </a:lnTo>
                    <a:lnTo>
                      <a:pt x="341958" y="261787"/>
                    </a:lnTo>
                    <a:lnTo>
                      <a:pt x="363162" y="245749"/>
                    </a:lnTo>
                    <a:close/>
                  </a:path>
                  <a:path w="382905" h="296544">
                    <a:moveTo>
                      <a:pt x="224003" y="295381"/>
                    </a:moveTo>
                    <a:lnTo>
                      <a:pt x="217208" y="295381"/>
                    </a:lnTo>
                    <a:lnTo>
                      <a:pt x="220045" y="295496"/>
                    </a:lnTo>
                    <a:lnTo>
                      <a:pt x="222789" y="295496"/>
                    </a:lnTo>
                    <a:lnTo>
                      <a:pt x="224003" y="295381"/>
                    </a:lnTo>
                    <a:close/>
                  </a:path>
                  <a:path w="382905" h="296544">
                    <a:moveTo>
                      <a:pt x="31280" y="0"/>
                    </a:moveTo>
                    <a:lnTo>
                      <a:pt x="6172" y="30718"/>
                    </a:lnTo>
                    <a:lnTo>
                      <a:pt x="0" y="78152"/>
                    </a:lnTo>
                    <a:lnTo>
                      <a:pt x="6078" y="132400"/>
                    </a:lnTo>
                    <a:lnTo>
                      <a:pt x="25915" y="181887"/>
                    </a:lnTo>
                    <a:lnTo>
                      <a:pt x="57767" y="224942"/>
                    </a:lnTo>
                    <a:lnTo>
                      <a:pt x="99892" y="259895"/>
                    </a:lnTo>
                    <a:lnTo>
                      <a:pt x="110760" y="253957"/>
                    </a:lnTo>
                    <a:lnTo>
                      <a:pt x="122155" y="249507"/>
                    </a:lnTo>
                    <a:lnTo>
                      <a:pt x="133859" y="246717"/>
                    </a:lnTo>
                    <a:lnTo>
                      <a:pt x="145681" y="245749"/>
                    </a:lnTo>
                    <a:lnTo>
                      <a:pt x="363162" y="245749"/>
                    </a:lnTo>
                    <a:lnTo>
                      <a:pt x="366526" y="243205"/>
                    </a:lnTo>
                    <a:lnTo>
                      <a:pt x="222621" y="243205"/>
                    </a:lnTo>
                    <a:lnTo>
                      <a:pt x="177717" y="237286"/>
                    </a:lnTo>
                    <a:lnTo>
                      <a:pt x="137341" y="220599"/>
                    </a:lnTo>
                    <a:lnTo>
                      <a:pt x="103114" y="194741"/>
                    </a:lnTo>
                    <a:lnTo>
                      <a:pt x="76658" y="161315"/>
                    </a:lnTo>
                    <a:lnTo>
                      <a:pt x="59596" y="121918"/>
                    </a:lnTo>
                    <a:lnTo>
                      <a:pt x="53548" y="78152"/>
                    </a:lnTo>
                    <a:lnTo>
                      <a:pt x="53925" y="67821"/>
                    </a:lnTo>
                    <a:lnTo>
                      <a:pt x="55095" y="57123"/>
                    </a:lnTo>
                    <a:lnTo>
                      <a:pt x="57117" y="46245"/>
                    </a:lnTo>
                    <a:lnTo>
                      <a:pt x="60050" y="35378"/>
                    </a:lnTo>
                    <a:lnTo>
                      <a:pt x="62647" y="26918"/>
                    </a:lnTo>
                    <a:lnTo>
                      <a:pt x="61568" y="19013"/>
                    </a:lnTo>
                    <a:lnTo>
                      <a:pt x="58082" y="12479"/>
                    </a:lnTo>
                    <a:lnTo>
                      <a:pt x="50962" y="4904"/>
                    </a:lnTo>
                    <a:lnTo>
                      <a:pt x="41629" y="588"/>
                    </a:lnTo>
                    <a:lnTo>
                      <a:pt x="31280" y="0"/>
                    </a:lnTo>
                    <a:close/>
                  </a:path>
                  <a:path w="382905" h="296544">
                    <a:moveTo>
                      <a:pt x="355350" y="191740"/>
                    </a:moveTo>
                    <a:lnTo>
                      <a:pt x="349769" y="191740"/>
                    </a:lnTo>
                    <a:lnTo>
                      <a:pt x="344209" y="193353"/>
                    </a:lnTo>
                    <a:lnTo>
                      <a:pt x="338544" y="197939"/>
                    </a:lnTo>
                    <a:lnTo>
                      <a:pt x="312848" y="217252"/>
                    </a:lnTo>
                    <a:lnTo>
                      <a:pt x="284352" y="231452"/>
                    </a:lnTo>
                    <a:lnTo>
                      <a:pt x="253971" y="240212"/>
                    </a:lnTo>
                    <a:lnTo>
                      <a:pt x="222621" y="243205"/>
                    </a:lnTo>
                    <a:lnTo>
                      <a:pt x="366526" y="243205"/>
                    </a:lnTo>
                    <a:lnTo>
                      <a:pt x="374417" y="237236"/>
                    </a:lnTo>
                    <a:lnTo>
                      <a:pt x="379066" y="232755"/>
                    </a:lnTo>
                    <a:lnTo>
                      <a:pt x="382470" y="225488"/>
                    </a:lnTo>
                    <a:lnTo>
                      <a:pt x="382470" y="218116"/>
                    </a:lnTo>
                    <a:lnTo>
                      <a:pt x="380336" y="207806"/>
                    </a:lnTo>
                    <a:lnTo>
                      <a:pt x="374521" y="199427"/>
                    </a:lnTo>
                    <a:lnTo>
                      <a:pt x="365900" y="193799"/>
                    </a:lnTo>
                    <a:lnTo>
                      <a:pt x="355350" y="191740"/>
                    </a:lnTo>
                    <a:close/>
                  </a:path>
                </a:pathLst>
              </a:custGeom>
              <a:solidFill>
                <a:srgbClr val="FFFFFF"/>
              </a:solidFill>
            </p:spPr>
            <p:txBody>
              <a:bodyPr wrap="square" lIns="0" tIns="0" rIns="0" bIns="0" rtlCol="0"/>
              <a:lstStyle/>
              <a:p>
                <a:endParaRPr/>
              </a:p>
            </p:txBody>
          </p:sp>
          <p:sp>
            <p:nvSpPr>
              <p:cNvPr id="68" name="object 17">
                <a:extLst>
                  <a:ext uri="{FF2B5EF4-FFF2-40B4-BE49-F238E27FC236}">
                    <a16:creationId xmlns:a16="http://schemas.microsoft.com/office/drawing/2014/main" xmlns="" id="{BD3F553C-C0EE-4936-9BD8-4951986A8CA6}"/>
                  </a:ext>
                </a:extLst>
              </p:cNvPr>
              <p:cNvSpPr/>
              <p:nvPr/>
            </p:nvSpPr>
            <p:spPr>
              <a:xfrm>
                <a:off x="16271589" y="1114377"/>
                <a:ext cx="111075" cy="108624"/>
              </a:xfrm>
              <a:prstGeom prst="rect">
                <a:avLst/>
              </a:prstGeom>
              <a:blipFill>
                <a:blip r:embed="rId5" cstate="print"/>
                <a:stretch>
                  <a:fillRect/>
                </a:stretch>
              </a:blipFill>
            </p:spPr>
            <p:txBody>
              <a:bodyPr wrap="square" lIns="0" tIns="0" rIns="0" bIns="0" rtlCol="0"/>
              <a:lstStyle/>
              <a:p>
                <a:endParaRPr/>
              </a:p>
            </p:txBody>
          </p:sp>
          <p:sp>
            <p:nvSpPr>
              <p:cNvPr id="69" name="object 18">
                <a:extLst>
                  <a:ext uri="{FF2B5EF4-FFF2-40B4-BE49-F238E27FC236}">
                    <a16:creationId xmlns:a16="http://schemas.microsoft.com/office/drawing/2014/main" xmlns="" id="{35135A2D-0084-4AA0-A9B5-B3DBAF175421}"/>
                  </a:ext>
                </a:extLst>
              </p:cNvPr>
              <p:cNvSpPr/>
              <p:nvPr/>
            </p:nvSpPr>
            <p:spPr>
              <a:xfrm>
                <a:off x="16176973" y="1091825"/>
                <a:ext cx="325755" cy="220979"/>
              </a:xfrm>
              <a:custGeom>
                <a:avLst/>
                <a:gdLst/>
                <a:ahLst/>
                <a:cxnLst/>
                <a:rect l="l" t="t" r="r" b="b"/>
                <a:pathLst>
                  <a:path w="325755" h="220980">
                    <a:moveTo>
                      <a:pt x="27140" y="153052"/>
                    </a:moveTo>
                    <a:lnTo>
                      <a:pt x="25329" y="153052"/>
                    </a:lnTo>
                    <a:lnTo>
                      <a:pt x="15491" y="154969"/>
                    </a:lnTo>
                    <a:lnTo>
                      <a:pt x="7438" y="160221"/>
                    </a:lnTo>
                    <a:lnTo>
                      <a:pt x="1997" y="168058"/>
                    </a:lnTo>
                    <a:lnTo>
                      <a:pt x="0" y="177732"/>
                    </a:lnTo>
                    <a:lnTo>
                      <a:pt x="1214" y="185128"/>
                    </a:lnTo>
                    <a:lnTo>
                      <a:pt x="40224" y="210318"/>
                    </a:lnTo>
                    <a:lnTo>
                      <a:pt x="84983" y="219773"/>
                    </a:lnTo>
                    <a:lnTo>
                      <a:pt x="107619" y="220977"/>
                    </a:lnTo>
                    <a:lnTo>
                      <a:pt x="154288" y="216003"/>
                    </a:lnTo>
                    <a:lnTo>
                      <a:pt x="197694" y="201772"/>
                    </a:lnTo>
                    <a:lnTo>
                      <a:pt x="236689" y="179327"/>
                    </a:lnTo>
                    <a:lnTo>
                      <a:pt x="247672" y="169596"/>
                    </a:lnTo>
                    <a:lnTo>
                      <a:pt x="107619" y="169596"/>
                    </a:lnTo>
                    <a:lnTo>
                      <a:pt x="89743" y="168558"/>
                    </a:lnTo>
                    <a:lnTo>
                      <a:pt x="71493" y="165528"/>
                    </a:lnTo>
                    <a:lnTo>
                      <a:pt x="53045" y="160638"/>
                    </a:lnTo>
                    <a:lnTo>
                      <a:pt x="34574" y="154016"/>
                    </a:lnTo>
                    <a:lnTo>
                      <a:pt x="29077" y="153115"/>
                    </a:lnTo>
                    <a:lnTo>
                      <a:pt x="27140" y="153052"/>
                    </a:lnTo>
                    <a:close/>
                  </a:path>
                  <a:path w="325755" h="220980">
                    <a:moveTo>
                      <a:pt x="300315" y="0"/>
                    </a:moveTo>
                    <a:lnTo>
                      <a:pt x="262768" y="69150"/>
                    </a:lnTo>
                    <a:lnTo>
                      <a:pt x="237474" y="109808"/>
                    </a:lnTo>
                    <a:lnTo>
                      <a:pt x="201531" y="141563"/>
                    </a:lnTo>
                    <a:lnTo>
                      <a:pt x="157420" y="162223"/>
                    </a:lnTo>
                    <a:lnTo>
                      <a:pt x="107619" y="169596"/>
                    </a:lnTo>
                    <a:lnTo>
                      <a:pt x="247672" y="169596"/>
                    </a:lnTo>
                    <a:lnTo>
                      <a:pt x="270126" y="149705"/>
                    </a:lnTo>
                    <a:lnTo>
                      <a:pt x="296857" y="113948"/>
                    </a:lnTo>
                    <a:lnTo>
                      <a:pt x="315735" y="73095"/>
                    </a:lnTo>
                    <a:lnTo>
                      <a:pt x="325613" y="28187"/>
                    </a:lnTo>
                    <a:lnTo>
                      <a:pt x="325372" y="26407"/>
                    </a:lnTo>
                    <a:lnTo>
                      <a:pt x="325372" y="24501"/>
                    </a:lnTo>
                    <a:lnTo>
                      <a:pt x="323396" y="14882"/>
                    </a:lnTo>
                    <a:lnTo>
                      <a:pt x="318015" y="7103"/>
                    </a:lnTo>
                    <a:lnTo>
                      <a:pt x="310048" y="1898"/>
                    </a:lnTo>
                    <a:lnTo>
                      <a:pt x="300315" y="0"/>
                    </a:lnTo>
                    <a:close/>
                  </a:path>
                </a:pathLst>
              </a:custGeom>
              <a:solidFill>
                <a:srgbClr val="FFFFFF"/>
              </a:solidFill>
            </p:spPr>
            <p:txBody>
              <a:bodyPr wrap="square" lIns="0" tIns="0" rIns="0" bIns="0" rtlCol="0"/>
              <a:lstStyle/>
              <a:p>
                <a:endParaRPr/>
              </a:p>
            </p:txBody>
          </p:sp>
          <p:sp>
            <p:nvSpPr>
              <p:cNvPr id="70" name="object 19">
                <a:extLst>
                  <a:ext uri="{FF2B5EF4-FFF2-40B4-BE49-F238E27FC236}">
                    <a16:creationId xmlns:a16="http://schemas.microsoft.com/office/drawing/2014/main" xmlns="" id="{6FFD38BF-A813-4EC9-AAB1-B2F6A927AB11}"/>
                  </a:ext>
                </a:extLst>
              </p:cNvPr>
              <p:cNvSpPr/>
              <p:nvPr/>
            </p:nvSpPr>
            <p:spPr>
              <a:xfrm>
                <a:off x="16909752" y="812015"/>
                <a:ext cx="304165" cy="321310"/>
              </a:xfrm>
              <a:custGeom>
                <a:avLst/>
                <a:gdLst/>
                <a:ahLst/>
                <a:cxnLst/>
                <a:rect l="l" t="t" r="r" b="b"/>
                <a:pathLst>
                  <a:path w="304165" h="321309">
                    <a:moveTo>
                      <a:pt x="263572" y="52815"/>
                    </a:moveTo>
                    <a:lnTo>
                      <a:pt x="145534" y="52815"/>
                    </a:lnTo>
                    <a:lnTo>
                      <a:pt x="173025" y="55418"/>
                    </a:lnTo>
                    <a:lnTo>
                      <a:pt x="192657" y="63229"/>
                    </a:lnTo>
                    <a:lnTo>
                      <a:pt x="204435" y="76249"/>
                    </a:lnTo>
                    <a:lnTo>
                      <a:pt x="208360" y="94478"/>
                    </a:lnTo>
                    <a:lnTo>
                      <a:pt x="206661" y="105988"/>
                    </a:lnTo>
                    <a:lnTo>
                      <a:pt x="169324" y="129689"/>
                    </a:lnTo>
                    <a:lnTo>
                      <a:pt x="140797" y="133460"/>
                    </a:lnTo>
                    <a:lnTo>
                      <a:pt x="131317" y="134812"/>
                    </a:lnTo>
                    <a:lnTo>
                      <a:pt x="123523" y="136094"/>
                    </a:lnTo>
                    <a:lnTo>
                      <a:pt x="117399" y="137336"/>
                    </a:lnTo>
                    <a:lnTo>
                      <a:pt x="91708" y="141048"/>
                    </a:lnTo>
                    <a:lnTo>
                      <a:pt x="51802" y="151630"/>
                    </a:lnTo>
                    <a:lnTo>
                      <a:pt x="9418" y="188199"/>
                    </a:lnTo>
                    <a:lnTo>
                      <a:pt x="0" y="231783"/>
                    </a:lnTo>
                    <a:lnTo>
                      <a:pt x="1989" y="252017"/>
                    </a:lnTo>
                    <a:lnTo>
                      <a:pt x="31705" y="298650"/>
                    </a:lnTo>
                    <a:lnTo>
                      <a:pt x="83413" y="319541"/>
                    </a:lnTo>
                    <a:lnTo>
                      <a:pt x="104426" y="320932"/>
                    </a:lnTo>
                    <a:lnTo>
                      <a:pt x="136323" y="318624"/>
                    </a:lnTo>
                    <a:lnTo>
                      <a:pt x="164463" y="311697"/>
                    </a:lnTo>
                    <a:lnTo>
                      <a:pt x="188845" y="300144"/>
                    </a:lnTo>
                    <a:lnTo>
                      <a:pt x="209470" y="283959"/>
                    </a:lnTo>
                    <a:lnTo>
                      <a:pt x="303948" y="283959"/>
                    </a:lnTo>
                    <a:lnTo>
                      <a:pt x="303948" y="268138"/>
                    </a:lnTo>
                    <a:lnTo>
                      <a:pt x="129106" y="268138"/>
                    </a:lnTo>
                    <a:lnTo>
                      <a:pt x="118034" y="267624"/>
                    </a:lnTo>
                    <a:lnTo>
                      <a:pt x="79448" y="254036"/>
                    </a:lnTo>
                    <a:lnTo>
                      <a:pt x="66898" y="228820"/>
                    </a:lnTo>
                    <a:lnTo>
                      <a:pt x="70352" y="210056"/>
                    </a:lnTo>
                    <a:lnTo>
                      <a:pt x="80696" y="195402"/>
                    </a:lnTo>
                    <a:lnTo>
                      <a:pt x="97926" y="184843"/>
                    </a:lnTo>
                    <a:lnTo>
                      <a:pt x="122027" y="178382"/>
                    </a:lnTo>
                    <a:lnTo>
                      <a:pt x="149195" y="175122"/>
                    </a:lnTo>
                    <a:lnTo>
                      <a:pt x="171946" y="171195"/>
                    </a:lnTo>
                    <a:lnTo>
                      <a:pt x="190289" y="166609"/>
                    </a:lnTo>
                    <a:lnTo>
                      <a:pt x="204234" y="161377"/>
                    </a:lnTo>
                    <a:lnTo>
                      <a:pt x="271719" y="161377"/>
                    </a:lnTo>
                    <a:lnTo>
                      <a:pt x="271719" y="99305"/>
                    </a:lnTo>
                    <a:lnTo>
                      <a:pt x="271300" y="99305"/>
                    </a:lnTo>
                    <a:lnTo>
                      <a:pt x="271363" y="98897"/>
                    </a:lnTo>
                    <a:lnTo>
                      <a:pt x="271604" y="98426"/>
                    </a:lnTo>
                    <a:lnTo>
                      <a:pt x="271719" y="88594"/>
                    </a:lnTo>
                    <a:lnTo>
                      <a:pt x="269293" y="67374"/>
                    </a:lnTo>
                    <a:lnTo>
                      <a:pt x="263572" y="52815"/>
                    </a:lnTo>
                    <a:close/>
                  </a:path>
                  <a:path w="304165" h="321309">
                    <a:moveTo>
                      <a:pt x="303948" y="283959"/>
                    </a:moveTo>
                    <a:lnTo>
                      <a:pt x="209470" y="283959"/>
                    </a:lnTo>
                    <a:lnTo>
                      <a:pt x="215400" y="300144"/>
                    </a:lnTo>
                    <a:lnTo>
                      <a:pt x="226082" y="311697"/>
                    </a:lnTo>
                    <a:lnTo>
                      <a:pt x="241522" y="318624"/>
                    </a:lnTo>
                    <a:lnTo>
                      <a:pt x="261730" y="320932"/>
                    </a:lnTo>
                    <a:lnTo>
                      <a:pt x="272058" y="320453"/>
                    </a:lnTo>
                    <a:lnTo>
                      <a:pt x="282533" y="319019"/>
                    </a:lnTo>
                    <a:lnTo>
                      <a:pt x="293161" y="316630"/>
                    </a:lnTo>
                    <a:lnTo>
                      <a:pt x="303948" y="313288"/>
                    </a:lnTo>
                    <a:lnTo>
                      <a:pt x="303948" y="283959"/>
                    </a:lnTo>
                    <a:close/>
                  </a:path>
                  <a:path w="304165" h="321309">
                    <a:moveTo>
                      <a:pt x="271719" y="161377"/>
                    </a:moveTo>
                    <a:lnTo>
                      <a:pt x="204234" y="161377"/>
                    </a:lnTo>
                    <a:lnTo>
                      <a:pt x="204234" y="210060"/>
                    </a:lnTo>
                    <a:lnTo>
                      <a:pt x="202582" y="223677"/>
                    </a:lnTo>
                    <a:lnTo>
                      <a:pt x="177827" y="255227"/>
                    </a:lnTo>
                    <a:lnTo>
                      <a:pt x="129106" y="268138"/>
                    </a:lnTo>
                    <a:lnTo>
                      <a:pt x="281289" y="268138"/>
                    </a:lnTo>
                    <a:lnTo>
                      <a:pt x="276954" y="266358"/>
                    </a:lnTo>
                    <a:lnTo>
                      <a:pt x="274557" y="262871"/>
                    </a:lnTo>
                    <a:lnTo>
                      <a:pt x="272651" y="259332"/>
                    </a:lnTo>
                    <a:lnTo>
                      <a:pt x="271809" y="254036"/>
                    </a:lnTo>
                    <a:lnTo>
                      <a:pt x="271719" y="161377"/>
                    </a:lnTo>
                    <a:close/>
                  </a:path>
                  <a:path w="304165" h="321309">
                    <a:moveTo>
                      <a:pt x="303948" y="266944"/>
                    </a:moveTo>
                    <a:lnTo>
                      <a:pt x="299236" y="267761"/>
                    </a:lnTo>
                    <a:lnTo>
                      <a:pt x="296095" y="268138"/>
                    </a:lnTo>
                    <a:lnTo>
                      <a:pt x="303948" y="268138"/>
                    </a:lnTo>
                    <a:lnTo>
                      <a:pt x="303948" y="266944"/>
                    </a:lnTo>
                    <a:close/>
                  </a:path>
                  <a:path w="304165" h="321309">
                    <a:moveTo>
                      <a:pt x="149628" y="0"/>
                    </a:moveTo>
                    <a:lnTo>
                      <a:pt x="97411" y="5289"/>
                    </a:lnTo>
                    <a:lnTo>
                      <a:pt x="56919" y="21140"/>
                    </a:lnTo>
                    <a:lnTo>
                      <a:pt x="24384" y="54117"/>
                    </a:lnTo>
                    <a:lnTo>
                      <a:pt x="11214" y="101504"/>
                    </a:lnTo>
                    <a:lnTo>
                      <a:pt x="78049" y="101504"/>
                    </a:lnTo>
                    <a:lnTo>
                      <a:pt x="84035" y="80198"/>
                    </a:lnTo>
                    <a:lnTo>
                      <a:pt x="97279" y="64983"/>
                    </a:lnTo>
                    <a:lnTo>
                      <a:pt x="117780" y="55856"/>
                    </a:lnTo>
                    <a:lnTo>
                      <a:pt x="145534" y="52815"/>
                    </a:lnTo>
                    <a:lnTo>
                      <a:pt x="263572" y="52815"/>
                    </a:lnTo>
                    <a:lnTo>
                      <a:pt x="262020" y="48866"/>
                    </a:lnTo>
                    <a:lnTo>
                      <a:pt x="232956" y="19967"/>
                    </a:lnTo>
                    <a:lnTo>
                      <a:pt x="195682" y="4989"/>
                    </a:lnTo>
                    <a:lnTo>
                      <a:pt x="173757" y="1247"/>
                    </a:lnTo>
                    <a:lnTo>
                      <a:pt x="149628" y="0"/>
                    </a:lnTo>
                    <a:close/>
                  </a:path>
                  <a:path w="304165" h="321309">
                    <a:moveTo>
                      <a:pt x="271719" y="98991"/>
                    </a:moveTo>
                    <a:lnTo>
                      <a:pt x="271541" y="99075"/>
                    </a:lnTo>
                    <a:lnTo>
                      <a:pt x="271447" y="99243"/>
                    </a:lnTo>
                    <a:lnTo>
                      <a:pt x="271300" y="99305"/>
                    </a:lnTo>
                    <a:lnTo>
                      <a:pt x="271719" y="99305"/>
                    </a:lnTo>
                    <a:lnTo>
                      <a:pt x="271719" y="98991"/>
                    </a:lnTo>
                    <a:close/>
                  </a:path>
                </a:pathLst>
              </a:custGeom>
              <a:solidFill>
                <a:srgbClr val="FFFFFF"/>
              </a:solidFill>
            </p:spPr>
            <p:txBody>
              <a:bodyPr wrap="square" lIns="0" tIns="0" rIns="0" bIns="0" rtlCol="0"/>
              <a:lstStyle/>
              <a:p>
                <a:endParaRPr/>
              </a:p>
            </p:txBody>
          </p:sp>
          <p:sp>
            <p:nvSpPr>
              <p:cNvPr id="71" name="object 20">
                <a:extLst>
                  <a:ext uri="{FF2B5EF4-FFF2-40B4-BE49-F238E27FC236}">
                    <a16:creationId xmlns:a16="http://schemas.microsoft.com/office/drawing/2014/main" xmlns="" id="{E08E291A-2374-459D-B6EF-AE98EB0583A6}"/>
                  </a:ext>
                </a:extLst>
              </p:cNvPr>
              <p:cNvSpPr/>
              <p:nvPr/>
            </p:nvSpPr>
            <p:spPr>
              <a:xfrm>
                <a:off x="17231693" y="812588"/>
                <a:ext cx="440055" cy="311785"/>
              </a:xfrm>
              <a:custGeom>
                <a:avLst/>
                <a:gdLst/>
                <a:ahLst/>
                <a:cxnLst/>
                <a:rect l="l" t="t" r="r" b="b"/>
                <a:pathLst>
                  <a:path w="440055" h="311784">
                    <a:moveTo>
                      <a:pt x="63411" y="8251"/>
                    </a:moveTo>
                    <a:lnTo>
                      <a:pt x="0" y="8251"/>
                    </a:lnTo>
                    <a:lnTo>
                      <a:pt x="0" y="311582"/>
                    </a:lnTo>
                    <a:lnTo>
                      <a:pt x="66929" y="311582"/>
                    </a:lnTo>
                    <a:lnTo>
                      <a:pt x="66929" y="131451"/>
                    </a:lnTo>
                    <a:lnTo>
                      <a:pt x="68179" y="114382"/>
                    </a:lnTo>
                    <a:lnTo>
                      <a:pt x="86855" y="73369"/>
                    </a:lnTo>
                    <a:lnTo>
                      <a:pt x="119960" y="54099"/>
                    </a:lnTo>
                    <a:lnTo>
                      <a:pt x="133210" y="52815"/>
                    </a:lnTo>
                    <a:lnTo>
                      <a:pt x="430926" y="52815"/>
                    </a:lnTo>
                    <a:lnTo>
                      <a:pt x="429529" y="50469"/>
                    </a:lnTo>
                    <a:lnTo>
                      <a:pt x="63411" y="50469"/>
                    </a:lnTo>
                    <a:lnTo>
                      <a:pt x="63411" y="8251"/>
                    </a:lnTo>
                    <a:close/>
                  </a:path>
                  <a:path w="440055" h="311784">
                    <a:moveTo>
                      <a:pt x="318032" y="52815"/>
                    </a:moveTo>
                    <a:lnTo>
                      <a:pt x="133210" y="52815"/>
                    </a:lnTo>
                    <a:lnTo>
                      <a:pt x="146814" y="53803"/>
                    </a:lnTo>
                    <a:lnTo>
                      <a:pt x="158273" y="56770"/>
                    </a:lnTo>
                    <a:lnTo>
                      <a:pt x="183638" y="88321"/>
                    </a:lnTo>
                    <a:lnTo>
                      <a:pt x="186570" y="311582"/>
                    </a:lnTo>
                    <a:lnTo>
                      <a:pt x="253479" y="311582"/>
                    </a:lnTo>
                    <a:lnTo>
                      <a:pt x="253479" y="133817"/>
                    </a:lnTo>
                    <a:lnTo>
                      <a:pt x="257509" y="98371"/>
                    </a:lnTo>
                    <a:lnTo>
                      <a:pt x="269605" y="73059"/>
                    </a:lnTo>
                    <a:lnTo>
                      <a:pt x="289777" y="57875"/>
                    </a:lnTo>
                    <a:lnTo>
                      <a:pt x="318032" y="52815"/>
                    </a:lnTo>
                    <a:close/>
                  </a:path>
                  <a:path w="440055" h="311784">
                    <a:moveTo>
                      <a:pt x="430926" y="52815"/>
                    </a:moveTo>
                    <a:lnTo>
                      <a:pt x="318032" y="52815"/>
                    </a:lnTo>
                    <a:lnTo>
                      <a:pt x="334381" y="54208"/>
                    </a:lnTo>
                    <a:lnTo>
                      <a:pt x="347653" y="58386"/>
                    </a:lnTo>
                    <a:lnTo>
                      <a:pt x="371098" y="97866"/>
                    </a:lnTo>
                    <a:lnTo>
                      <a:pt x="373130" y="311582"/>
                    </a:lnTo>
                    <a:lnTo>
                      <a:pt x="440018" y="311582"/>
                    </a:lnTo>
                    <a:lnTo>
                      <a:pt x="439920" y="101452"/>
                    </a:lnTo>
                    <a:lnTo>
                      <a:pt x="433681" y="57439"/>
                    </a:lnTo>
                    <a:lnTo>
                      <a:pt x="430926" y="52815"/>
                    </a:lnTo>
                    <a:close/>
                  </a:path>
                  <a:path w="440055" h="311784">
                    <a:moveTo>
                      <a:pt x="158382" y="0"/>
                    </a:moveTo>
                    <a:lnTo>
                      <a:pt x="130561" y="3151"/>
                    </a:lnTo>
                    <a:lnTo>
                      <a:pt x="105749" y="12610"/>
                    </a:lnTo>
                    <a:lnTo>
                      <a:pt x="83927" y="28381"/>
                    </a:lnTo>
                    <a:lnTo>
                      <a:pt x="65076" y="50469"/>
                    </a:lnTo>
                    <a:lnTo>
                      <a:pt x="243489" y="50469"/>
                    </a:lnTo>
                    <a:lnTo>
                      <a:pt x="230691" y="28381"/>
                    </a:lnTo>
                    <a:lnTo>
                      <a:pt x="212240" y="12610"/>
                    </a:lnTo>
                    <a:lnTo>
                      <a:pt x="188138" y="3151"/>
                    </a:lnTo>
                    <a:lnTo>
                      <a:pt x="158382" y="0"/>
                    </a:lnTo>
                    <a:close/>
                  </a:path>
                  <a:path w="440055" h="311784">
                    <a:moveTo>
                      <a:pt x="338523" y="0"/>
                    </a:moveTo>
                    <a:lnTo>
                      <a:pt x="310809" y="3151"/>
                    </a:lnTo>
                    <a:lnTo>
                      <a:pt x="285733" y="12610"/>
                    </a:lnTo>
                    <a:lnTo>
                      <a:pt x="263293" y="28381"/>
                    </a:lnTo>
                    <a:lnTo>
                      <a:pt x="243489" y="50469"/>
                    </a:lnTo>
                    <a:lnTo>
                      <a:pt x="429529" y="50469"/>
                    </a:lnTo>
                    <a:lnTo>
                      <a:pt x="414664" y="25521"/>
                    </a:lnTo>
                    <a:lnTo>
                      <a:pt x="382949" y="6378"/>
                    </a:lnTo>
                    <a:lnTo>
                      <a:pt x="338523" y="0"/>
                    </a:lnTo>
                    <a:close/>
                  </a:path>
                </a:pathLst>
              </a:custGeom>
              <a:solidFill>
                <a:srgbClr val="FFFFFF"/>
              </a:solidFill>
            </p:spPr>
            <p:txBody>
              <a:bodyPr wrap="square" lIns="0" tIns="0" rIns="0" bIns="0" rtlCol="0"/>
              <a:lstStyle/>
              <a:p>
                <a:endParaRPr/>
              </a:p>
            </p:txBody>
          </p:sp>
          <p:sp>
            <p:nvSpPr>
              <p:cNvPr id="72" name="object 21">
                <a:extLst>
                  <a:ext uri="{FF2B5EF4-FFF2-40B4-BE49-F238E27FC236}">
                    <a16:creationId xmlns:a16="http://schemas.microsoft.com/office/drawing/2014/main" xmlns="" id="{F0AD1A58-EE02-4D02-A1B2-B1F6B2D73CE7}"/>
                  </a:ext>
                </a:extLst>
              </p:cNvPr>
              <p:cNvSpPr/>
              <p:nvPr/>
            </p:nvSpPr>
            <p:spPr>
              <a:xfrm>
                <a:off x="17744051" y="820839"/>
                <a:ext cx="0" cy="303530"/>
              </a:xfrm>
              <a:custGeom>
                <a:avLst/>
                <a:gdLst/>
                <a:ahLst/>
                <a:cxnLst/>
                <a:rect l="l" t="t" r="r" b="b"/>
                <a:pathLst>
                  <a:path h="303530">
                    <a:moveTo>
                      <a:pt x="0" y="0"/>
                    </a:moveTo>
                    <a:lnTo>
                      <a:pt x="0" y="303331"/>
                    </a:lnTo>
                  </a:path>
                </a:pathLst>
              </a:custGeom>
              <a:ln w="66835">
                <a:solidFill>
                  <a:srgbClr val="FFFFFF"/>
                </a:solidFill>
              </a:ln>
            </p:spPr>
            <p:txBody>
              <a:bodyPr wrap="square" lIns="0" tIns="0" rIns="0" bIns="0" rtlCol="0"/>
              <a:lstStyle/>
              <a:p>
                <a:endParaRPr/>
              </a:p>
            </p:txBody>
          </p:sp>
          <p:sp>
            <p:nvSpPr>
              <p:cNvPr id="73" name="object 22">
                <a:extLst>
                  <a:ext uri="{FF2B5EF4-FFF2-40B4-BE49-F238E27FC236}">
                    <a16:creationId xmlns:a16="http://schemas.microsoft.com/office/drawing/2014/main" xmlns="" id="{6B6C052C-32F5-4F90-82D9-BE790DB0995D}"/>
                  </a:ext>
                </a:extLst>
              </p:cNvPr>
              <p:cNvSpPr/>
              <p:nvPr/>
            </p:nvSpPr>
            <p:spPr>
              <a:xfrm>
                <a:off x="17710633" y="705262"/>
                <a:ext cx="67310" cy="63500"/>
              </a:xfrm>
              <a:custGeom>
                <a:avLst/>
                <a:gdLst/>
                <a:ahLst/>
                <a:cxnLst/>
                <a:rect l="l" t="t" r="r" b="b"/>
                <a:pathLst>
                  <a:path w="67309" h="63500">
                    <a:moveTo>
                      <a:pt x="66835" y="0"/>
                    </a:moveTo>
                    <a:lnTo>
                      <a:pt x="0" y="0"/>
                    </a:lnTo>
                    <a:lnTo>
                      <a:pt x="0" y="63348"/>
                    </a:lnTo>
                    <a:lnTo>
                      <a:pt x="66835" y="63348"/>
                    </a:lnTo>
                    <a:lnTo>
                      <a:pt x="66835" y="0"/>
                    </a:lnTo>
                    <a:close/>
                  </a:path>
                </a:pathLst>
              </a:custGeom>
              <a:solidFill>
                <a:srgbClr val="FFFFFF"/>
              </a:solidFill>
            </p:spPr>
            <p:txBody>
              <a:bodyPr wrap="square" lIns="0" tIns="0" rIns="0" bIns="0" rtlCol="0"/>
              <a:lstStyle/>
              <a:p>
                <a:endParaRPr/>
              </a:p>
            </p:txBody>
          </p:sp>
          <p:sp>
            <p:nvSpPr>
              <p:cNvPr id="74" name="object 23">
                <a:extLst>
                  <a:ext uri="{FF2B5EF4-FFF2-40B4-BE49-F238E27FC236}">
                    <a16:creationId xmlns:a16="http://schemas.microsoft.com/office/drawing/2014/main" xmlns="" id="{C1B1F259-C3AB-4150-B017-7E0B92AF8463}"/>
                  </a:ext>
                </a:extLst>
              </p:cNvPr>
              <p:cNvSpPr/>
              <p:nvPr/>
            </p:nvSpPr>
            <p:spPr>
              <a:xfrm>
                <a:off x="17802525" y="812577"/>
                <a:ext cx="270510" cy="320040"/>
              </a:xfrm>
              <a:custGeom>
                <a:avLst/>
                <a:gdLst/>
                <a:ahLst/>
                <a:cxnLst/>
                <a:rect l="l" t="t" r="r" b="b"/>
                <a:pathLst>
                  <a:path w="270509" h="320040">
                    <a:moveTo>
                      <a:pt x="66898" y="214213"/>
                    </a:moveTo>
                    <a:lnTo>
                      <a:pt x="0" y="214213"/>
                    </a:lnTo>
                    <a:lnTo>
                      <a:pt x="2898" y="238551"/>
                    </a:lnTo>
                    <a:lnTo>
                      <a:pt x="22556" y="278435"/>
                    </a:lnTo>
                    <a:lnTo>
                      <a:pt x="58464" y="305287"/>
                    </a:lnTo>
                    <a:lnTo>
                      <a:pt x="106000" y="318198"/>
                    </a:lnTo>
                    <a:lnTo>
                      <a:pt x="134404" y="319812"/>
                    </a:lnTo>
                    <a:lnTo>
                      <a:pt x="160583" y="318417"/>
                    </a:lnTo>
                    <a:lnTo>
                      <a:pt x="206353" y="307253"/>
                    </a:lnTo>
                    <a:lnTo>
                      <a:pt x="245160" y="282826"/>
                    </a:lnTo>
                    <a:lnTo>
                      <a:pt x="257536" y="266976"/>
                    </a:lnTo>
                    <a:lnTo>
                      <a:pt x="135577" y="266976"/>
                    </a:lnTo>
                    <a:lnTo>
                      <a:pt x="107497" y="263680"/>
                    </a:lnTo>
                    <a:lnTo>
                      <a:pt x="86701" y="253792"/>
                    </a:lnTo>
                    <a:lnTo>
                      <a:pt x="73173" y="237304"/>
                    </a:lnTo>
                    <a:lnTo>
                      <a:pt x="66898" y="214213"/>
                    </a:lnTo>
                    <a:close/>
                  </a:path>
                  <a:path w="270509" h="320040">
                    <a:moveTo>
                      <a:pt x="133210" y="0"/>
                    </a:moveTo>
                    <a:lnTo>
                      <a:pt x="87291" y="4701"/>
                    </a:lnTo>
                    <a:lnTo>
                      <a:pt x="49296" y="18795"/>
                    </a:lnTo>
                    <a:lnTo>
                      <a:pt x="17144" y="47265"/>
                    </a:lnTo>
                    <a:lnTo>
                      <a:pt x="6439" y="86887"/>
                    </a:lnTo>
                    <a:lnTo>
                      <a:pt x="8349" y="106498"/>
                    </a:lnTo>
                    <a:lnTo>
                      <a:pt x="36983" y="150801"/>
                    </a:lnTo>
                    <a:lnTo>
                      <a:pt x="82539" y="171283"/>
                    </a:lnTo>
                    <a:lnTo>
                      <a:pt x="151234" y="187801"/>
                    </a:lnTo>
                    <a:lnTo>
                      <a:pt x="164684" y="191175"/>
                    </a:lnTo>
                    <a:lnTo>
                      <a:pt x="200610" y="216378"/>
                    </a:lnTo>
                    <a:lnTo>
                      <a:pt x="203030" y="227092"/>
                    </a:lnTo>
                    <a:lnTo>
                      <a:pt x="199452" y="244553"/>
                    </a:lnTo>
                    <a:lnTo>
                      <a:pt x="187012" y="257015"/>
                    </a:lnTo>
                    <a:lnTo>
                      <a:pt x="165718" y="264487"/>
                    </a:lnTo>
                    <a:lnTo>
                      <a:pt x="135577" y="266976"/>
                    </a:lnTo>
                    <a:lnTo>
                      <a:pt x="257536" y="266976"/>
                    </a:lnTo>
                    <a:lnTo>
                      <a:pt x="258900" y="265228"/>
                    </a:lnTo>
                    <a:lnTo>
                      <a:pt x="267147" y="244688"/>
                    </a:lnTo>
                    <a:lnTo>
                      <a:pt x="269897" y="221207"/>
                    </a:lnTo>
                    <a:lnTo>
                      <a:pt x="267988" y="202117"/>
                    </a:lnTo>
                    <a:lnTo>
                      <a:pt x="239395" y="158476"/>
                    </a:lnTo>
                    <a:lnTo>
                      <a:pt x="193285" y="138221"/>
                    </a:lnTo>
                    <a:lnTo>
                      <a:pt x="145927" y="127028"/>
                    </a:lnTo>
                    <a:lnTo>
                      <a:pt x="126027" y="122500"/>
                    </a:lnTo>
                    <a:lnTo>
                      <a:pt x="81107" y="102992"/>
                    </a:lnTo>
                    <a:lnTo>
                      <a:pt x="73338" y="83934"/>
                    </a:lnTo>
                    <a:lnTo>
                      <a:pt x="76790" y="70335"/>
                    </a:lnTo>
                    <a:lnTo>
                      <a:pt x="87142" y="60619"/>
                    </a:lnTo>
                    <a:lnTo>
                      <a:pt x="104388" y="54790"/>
                    </a:lnTo>
                    <a:lnTo>
                      <a:pt x="128519" y="52846"/>
                    </a:lnTo>
                    <a:lnTo>
                      <a:pt x="247311" y="52846"/>
                    </a:lnTo>
                    <a:lnTo>
                      <a:pt x="246597" y="51241"/>
                    </a:lnTo>
                    <a:lnTo>
                      <a:pt x="217082" y="21161"/>
                    </a:lnTo>
                    <a:lnTo>
                      <a:pt x="179701" y="5291"/>
                    </a:lnTo>
                    <a:lnTo>
                      <a:pt x="157597" y="1323"/>
                    </a:lnTo>
                    <a:lnTo>
                      <a:pt x="133210" y="0"/>
                    </a:lnTo>
                    <a:close/>
                  </a:path>
                  <a:path w="270509" h="320040">
                    <a:moveTo>
                      <a:pt x="247311" y="52846"/>
                    </a:moveTo>
                    <a:lnTo>
                      <a:pt x="128519" y="52846"/>
                    </a:lnTo>
                    <a:lnTo>
                      <a:pt x="152368" y="55376"/>
                    </a:lnTo>
                    <a:lnTo>
                      <a:pt x="170589" y="62965"/>
                    </a:lnTo>
                    <a:lnTo>
                      <a:pt x="183174" y="75609"/>
                    </a:lnTo>
                    <a:lnTo>
                      <a:pt x="190119" y="93306"/>
                    </a:lnTo>
                    <a:lnTo>
                      <a:pt x="259950" y="93306"/>
                    </a:lnTo>
                    <a:lnTo>
                      <a:pt x="255301" y="70786"/>
                    </a:lnTo>
                    <a:lnTo>
                      <a:pt x="247311" y="52846"/>
                    </a:lnTo>
                    <a:close/>
                  </a:path>
                </a:pathLst>
              </a:custGeom>
              <a:solidFill>
                <a:srgbClr val="FFFFFF"/>
              </a:solidFill>
            </p:spPr>
            <p:txBody>
              <a:bodyPr wrap="square" lIns="0" tIns="0" rIns="0" bIns="0" rtlCol="0"/>
              <a:lstStyle/>
              <a:p>
                <a:endParaRPr/>
              </a:p>
            </p:txBody>
          </p:sp>
          <p:sp>
            <p:nvSpPr>
              <p:cNvPr id="75" name="object 24">
                <a:extLst>
                  <a:ext uri="{FF2B5EF4-FFF2-40B4-BE49-F238E27FC236}">
                    <a16:creationId xmlns:a16="http://schemas.microsoft.com/office/drawing/2014/main" xmlns="" id="{8C08E74E-7693-4297-983C-E9D1523267D8}"/>
                  </a:ext>
                </a:extLst>
              </p:cNvPr>
              <p:cNvSpPr/>
              <p:nvPr/>
            </p:nvSpPr>
            <p:spPr>
              <a:xfrm>
                <a:off x="18093277" y="812015"/>
                <a:ext cx="304165" cy="321310"/>
              </a:xfrm>
              <a:custGeom>
                <a:avLst/>
                <a:gdLst/>
                <a:ahLst/>
                <a:cxnLst/>
                <a:rect l="l" t="t" r="r" b="b"/>
                <a:pathLst>
                  <a:path w="304165" h="321309">
                    <a:moveTo>
                      <a:pt x="263545" y="52815"/>
                    </a:moveTo>
                    <a:lnTo>
                      <a:pt x="145524" y="52815"/>
                    </a:lnTo>
                    <a:lnTo>
                      <a:pt x="172994" y="55418"/>
                    </a:lnTo>
                    <a:lnTo>
                      <a:pt x="192632" y="63229"/>
                    </a:lnTo>
                    <a:lnTo>
                      <a:pt x="204426" y="76249"/>
                    </a:lnTo>
                    <a:lnTo>
                      <a:pt x="208360" y="94478"/>
                    </a:lnTo>
                    <a:lnTo>
                      <a:pt x="206661" y="105988"/>
                    </a:lnTo>
                    <a:lnTo>
                      <a:pt x="169308" y="129689"/>
                    </a:lnTo>
                    <a:lnTo>
                      <a:pt x="140770" y="133460"/>
                    </a:lnTo>
                    <a:lnTo>
                      <a:pt x="131286" y="134812"/>
                    </a:lnTo>
                    <a:lnTo>
                      <a:pt x="123494" y="136094"/>
                    </a:lnTo>
                    <a:lnTo>
                      <a:pt x="117399" y="137336"/>
                    </a:lnTo>
                    <a:lnTo>
                      <a:pt x="91710" y="141048"/>
                    </a:lnTo>
                    <a:lnTo>
                      <a:pt x="51798" y="151630"/>
                    </a:lnTo>
                    <a:lnTo>
                      <a:pt x="9391" y="188199"/>
                    </a:lnTo>
                    <a:lnTo>
                      <a:pt x="0" y="231783"/>
                    </a:lnTo>
                    <a:lnTo>
                      <a:pt x="1980" y="252017"/>
                    </a:lnTo>
                    <a:lnTo>
                      <a:pt x="31674" y="298650"/>
                    </a:lnTo>
                    <a:lnTo>
                      <a:pt x="83403" y="319541"/>
                    </a:lnTo>
                    <a:lnTo>
                      <a:pt x="104457" y="320932"/>
                    </a:lnTo>
                    <a:lnTo>
                      <a:pt x="136331" y="318624"/>
                    </a:lnTo>
                    <a:lnTo>
                      <a:pt x="164463" y="311697"/>
                    </a:lnTo>
                    <a:lnTo>
                      <a:pt x="188853" y="300144"/>
                    </a:lnTo>
                    <a:lnTo>
                      <a:pt x="209501" y="283959"/>
                    </a:lnTo>
                    <a:lnTo>
                      <a:pt x="303948" y="283959"/>
                    </a:lnTo>
                    <a:lnTo>
                      <a:pt x="303948" y="268138"/>
                    </a:lnTo>
                    <a:lnTo>
                      <a:pt x="129106" y="268138"/>
                    </a:lnTo>
                    <a:lnTo>
                      <a:pt x="118032" y="267624"/>
                    </a:lnTo>
                    <a:lnTo>
                      <a:pt x="79435" y="254036"/>
                    </a:lnTo>
                    <a:lnTo>
                      <a:pt x="66898" y="228820"/>
                    </a:lnTo>
                    <a:lnTo>
                      <a:pt x="70349" y="210056"/>
                    </a:lnTo>
                    <a:lnTo>
                      <a:pt x="80695" y="195402"/>
                    </a:lnTo>
                    <a:lnTo>
                      <a:pt x="97948" y="184843"/>
                    </a:lnTo>
                    <a:lnTo>
                      <a:pt x="122111" y="178382"/>
                    </a:lnTo>
                    <a:lnTo>
                      <a:pt x="149185" y="175122"/>
                    </a:lnTo>
                    <a:lnTo>
                      <a:pt x="171901" y="171195"/>
                    </a:lnTo>
                    <a:lnTo>
                      <a:pt x="190238" y="166609"/>
                    </a:lnTo>
                    <a:lnTo>
                      <a:pt x="204171" y="161377"/>
                    </a:lnTo>
                    <a:lnTo>
                      <a:pt x="271677" y="161377"/>
                    </a:lnTo>
                    <a:lnTo>
                      <a:pt x="271677" y="88594"/>
                    </a:lnTo>
                    <a:lnTo>
                      <a:pt x="269257" y="67374"/>
                    </a:lnTo>
                    <a:lnTo>
                      <a:pt x="263545" y="52815"/>
                    </a:lnTo>
                    <a:close/>
                  </a:path>
                  <a:path w="304165" h="321309">
                    <a:moveTo>
                      <a:pt x="303948" y="283959"/>
                    </a:moveTo>
                    <a:lnTo>
                      <a:pt x="209501" y="283959"/>
                    </a:lnTo>
                    <a:lnTo>
                      <a:pt x="215381" y="300144"/>
                    </a:lnTo>
                    <a:lnTo>
                      <a:pt x="226042" y="311697"/>
                    </a:lnTo>
                    <a:lnTo>
                      <a:pt x="241474" y="318624"/>
                    </a:lnTo>
                    <a:lnTo>
                      <a:pt x="261667" y="320932"/>
                    </a:lnTo>
                    <a:lnTo>
                      <a:pt x="272025" y="320453"/>
                    </a:lnTo>
                    <a:lnTo>
                      <a:pt x="282533" y="319019"/>
                    </a:lnTo>
                    <a:lnTo>
                      <a:pt x="293178" y="316630"/>
                    </a:lnTo>
                    <a:lnTo>
                      <a:pt x="303948" y="313288"/>
                    </a:lnTo>
                    <a:lnTo>
                      <a:pt x="303948" y="283959"/>
                    </a:lnTo>
                    <a:close/>
                  </a:path>
                  <a:path w="304165" h="321309">
                    <a:moveTo>
                      <a:pt x="271677" y="161377"/>
                    </a:moveTo>
                    <a:lnTo>
                      <a:pt x="204171" y="161377"/>
                    </a:lnTo>
                    <a:lnTo>
                      <a:pt x="204171" y="210060"/>
                    </a:lnTo>
                    <a:lnTo>
                      <a:pt x="202524" y="223677"/>
                    </a:lnTo>
                    <a:lnTo>
                      <a:pt x="177795" y="255227"/>
                    </a:lnTo>
                    <a:lnTo>
                      <a:pt x="129106" y="268138"/>
                    </a:lnTo>
                    <a:lnTo>
                      <a:pt x="281258" y="268138"/>
                    </a:lnTo>
                    <a:lnTo>
                      <a:pt x="276986" y="266358"/>
                    </a:lnTo>
                    <a:lnTo>
                      <a:pt x="274609" y="262871"/>
                    </a:lnTo>
                    <a:lnTo>
                      <a:pt x="272651" y="259332"/>
                    </a:lnTo>
                    <a:lnTo>
                      <a:pt x="271771" y="254036"/>
                    </a:lnTo>
                    <a:lnTo>
                      <a:pt x="271677" y="161377"/>
                    </a:lnTo>
                    <a:close/>
                  </a:path>
                  <a:path w="304165" h="321309">
                    <a:moveTo>
                      <a:pt x="303948" y="266944"/>
                    </a:moveTo>
                    <a:lnTo>
                      <a:pt x="299257" y="267761"/>
                    </a:lnTo>
                    <a:lnTo>
                      <a:pt x="296127" y="268138"/>
                    </a:lnTo>
                    <a:lnTo>
                      <a:pt x="303948" y="268138"/>
                    </a:lnTo>
                    <a:lnTo>
                      <a:pt x="303948" y="266944"/>
                    </a:lnTo>
                    <a:close/>
                  </a:path>
                  <a:path w="304165" h="321309">
                    <a:moveTo>
                      <a:pt x="149660" y="0"/>
                    </a:moveTo>
                    <a:lnTo>
                      <a:pt x="97457" y="5289"/>
                    </a:lnTo>
                    <a:lnTo>
                      <a:pt x="57003" y="21140"/>
                    </a:lnTo>
                    <a:lnTo>
                      <a:pt x="24312" y="54117"/>
                    </a:lnTo>
                    <a:lnTo>
                      <a:pt x="11120" y="101504"/>
                    </a:lnTo>
                    <a:lnTo>
                      <a:pt x="78049" y="101504"/>
                    </a:lnTo>
                    <a:lnTo>
                      <a:pt x="84026" y="80198"/>
                    </a:lnTo>
                    <a:lnTo>
                      <a:pt x="97262" y="64983"/>
                    </a:lnTo>
                    <a:lnTo>
                      <a:pt x="117760" y="55856"/>
                    </a:lnTo>
                    <a:lnTo>
                      <a:pt x="145524" y="52815"/>
                    </a:lnTo>
                    <a:lnTo>
                      <a:pt x="263545" y="52815"/>
                    </a:lnTo>
                    <a:lnTo>
                      <a:pt x="261995" y="48866"/>
                    </a:lnTo>
                    <a:lnTo>
                      <a:pt x="232956" y="19967"/>
                    </a:lnTo>
                    <a:lnTo>
                      <a:pt x="195686" y="4989"/>
                    </a:lnTo>
                    <a:lnTo>
                      <a:pt x="173761" y="1247"/>
                    </a:lnTo>
                    <a:lnTo>
                      <a:pt x="149660" y="0"/>
                    </a:lnTo>
                    <a:close/>
                  </a:path>
                </a:pathLst>
              </a:custGeom>
              <a:solidFill>
                <a:srgbClr val="FFFFFF"/>
              </a:solidFill>
            </p:spPr>
            <p:txBody>
              <a:bodyPr wrap="square" lIns="0" tIns="0" rIns="0" bIns="0" rtlCol="0"/>
              <a:lstStyle/>
              <a:p>
                <a:endParaRPr/>
              </a:p>
            </p:txBody>
          </p:sp>
          <p:sp>
            <p:nvSpPr>
              <p:cNvPr id="76" name="object 25">
                <a:extLst>
                  <a:ext uri="{FF2B5EF4-FFF2-40B4-BE49-F238E27FC236}">
                    <a16:creationId xmlns:a16="http://schemas.microsoft.com/office/drawing/2014/main" xmlns="" id="{03AAD62D-D964-4AB3-BDFC-744E18E6AF92}"/>
                  </a:ext>
                </a:extLst>
              </p:cNvPr>
              <p:cNvSpPr/>
              <p:nvPr/>
            </p:nvSpPr>
            <p:spPr>
              <a:xfrm>
                <a:off x="18415209" y="812588"/>
                <a:ext cx="266700" cy="311785"/>
              </a:xfrm>
              <a:custGeom>
                <a:avLst/>
                <a:gdLst/>
                <a:ahLst/>
                <a:cxnLst/>
                <a:rect l="l" t="t" r="r" b="b"/>
                <a:pathLst>
                  <a:path w="266700" h="311784">
                    <a:moveTo>
                      <a:pt x="63380" y="8251"/>
                    </a:moveTo>
                    <a:lnTo>
                      <a:pt x="0" y="8251"/>
                    </a:lnTo>
                    <a:lnTo>
                      <a:pt x="0" y="311582"/>
                    </a:lnTo>
                    <a:lnTo>
                      <a:pt x="66867" y="311582"/>
                    </a:lnTo>
                    <a:lnTo>
                      <a:pt x="66867" y="132645"/>
                    </a:lnTo>
                    <a:lnTo>
                      <a:pt x="68114" y="116316"/>
                    </a:lnTo>
                    <a:lnTo>
                      <a:pt x="86866" y="75704"/>
                    </a:lnTo>
                    <a:lnTo>
                      <a:pt x="124566" y="54246"/>
                    </a:lnTo>
                    <a:lnTo>
                      <a:pt x="127389" y="53987"/>
                    </a:lnTo>
                    <a:lnTo>
                      <a:pt x="64532" y="53987"/>
                    </a:lnTo>
                    <a:lnTo>
                      <a:pt x="63380" y="52815"/>
                    </a:lnTo>
                    <a:lnTo>
                      <a:pt x="63380" y="8251"/>
                    </a:lnTo>
                    <a:close/>
                  </a:path>
                  <a:path w="266700" h="311784">
                    <a:moveTo>
                      <a:pt x="256243" y="52815"/>
                    </a:moveTo>
                    <a:lnTo>
                      <a:pt x="140205" y="52815"/>
                    </a:lnTo>
                    <a:lnTo>
                      <a:pt x="165268" y="57069"/>
                    </a:lnTo>
                    <a:lnTo>
                      <a:pt x="183497" y="69831"/>
                    </a:lnTo>
                    <a:lnTo>
                      <a:pt x="194901" y="91100"/>
                    </a:lnTo>
                    <a:lnTo>
                      <a:pt x="199491" y="120875"/>
                    </a:lnTo>
                    <a:lnTo>
                      <a:pt x="199491" y="311582"/>
                    </a:lnTo>
                    <a:lnTo>
                      <a:pt x="266410" y="311582"/>
                    </a:lnTo>
                    <a:lnTo>
                      <a:pt x="266410" y="103284"/>
                    </a:lnTo>
                    <a:lnTo>
                      <a:pt x="264607" y="79532"/>
                    </a:lnTo>
                    <a:lnTo>
                      <a:pt x="259201" y="58698"/>
                    </a:lnTo>
                    <a:lnTo>
                      <a:pt x="256243" y="52815"/>
                    </a:lnTo>
                    <a:close/>
                  </a:path>
                  <a:path w="266700" h="311784">
                    <a:moveTo>
                      <a:pt x="159031" y="0"/>
                    </a:moveTo>
                    <a:lnTo>
                      <a:pt x="129998" y="3379"/>
                    </a:lnTo>
                    <a:lnTo>
                      <a:pt x="104564" y="13510"/>
                    </a:lnTo>
                    <a:lnTo>
                      <a:pt x="82740" y="30382"/>
                    </a:lnTo>
                    <a:lnTo>
                      <a:pt x="64532" y="53987"/>
                    </a:lnTo>
                    <a:lnTo>
                      <a:pt x="127389" y="53987"/>
                    </a:lnTo>
                    <a:lnTo>
                      <a:pt x="140205" y="52815"/>
                    </a:lnTo>
                    <a:lnTo>
                      <a:pt x="256243" y="52815"/>
                    </a:lnTo>
                    <a:lnTo>
                      <a:pt x="222163" y="14559"/>
                    </a:lnTo>
                    <a:lnTo>
                      <a:pt x="182854" y="1625"/>
                    </a:lnTo>
                    <a:lnTo>
                      <a:pt x="159031" y="0"/>
                    </a:lnTo>
                    <a:close/>
                  </a:path>
                </a:pathLst>
              </a:custGeom>
              <a:solidFill>
                <a:srgbClr val="FFFFFF"/>
              </a:solidFill>
            </p:spPr>
            <p:txBody>
              <a:bodyPr wrap="square" lIns="0" tIns="0" rIns="0" bIns="0" rtlCol="0"/>
              <a:lstStyle/>
              <a:p>
                <a:endParaRPr/>
              </a:p>
            </p:txBody>
          </p:sp>
          <p:sp>
            <p:nvSpPr>
              <p:cNvPr id="77" name="object 26">
                <a:extLst>
                  <a:ext uri="{FF2B5EF4-FFF2-40B4-BE49-F238E27FC236}">
                    <a16:creationId xmlns:a16="http://schemas.microsoft.com/office/drawing/2014/main" xmlns="" id="{8DCD1E8F-52B1-47FD-A6AB-B15BA8E9623A}"/>
                  </a:ext>
                </a:extLst>
              </p:cNvPr>
              <p:cNvSpPr/>
              <p:nvPr/>
            </p:nvSpPr>
            <p:spPr>
              <a:xfrm>
                <a:off x="18701500" y="812015"/>
                <a:ext cx="304165" cy="321310"/>
              </a:xfrm>
              <a:custGeom>
                <a:avLst/>
                <a:gdLst/>
                <a:ahLst/>
                <a:cxnLst/>
                <a:rect l="l" t="t" r="r" b="b"/>
                <a:pathLst>
                  <a:path w="304165" h="321309">
                    <a:moveTo>
                      <a:pt x="263553" y="52815"/>
                    </a:moveTo>
                    <a:lnTo>
                      <a:pt x="145534" y="52815"/>
                    </a:lnTo>
                    <a:lnTo>
                      <a:pt x="172981" y="55418"/>
                    </a:lnTo>
                    <a:lnTo>
                      <a:pt x="192600" y="63229"/>
                    </a:lnTo>
                    <a:lnTo>
                      <a:pt x="204379" y="76249"/>
                    </a:lnTo>
                    <a:lnTo>
                      <a:pt x="208307" y="94478"/>
                    </a:lnTo>
                    <a:lnTo>
                      <a:pt x="206617" y="105988"/>
                    </a:lnTo>
                    <a:lnTo>
                      <a:pt x="169293" y="129689"/>
                    </a:lnTo>
                    <a:lnTo>
                      <a:pt x="140783" y="133460"/>
                    </a:lnTo>
                    <a:lnTo>
                      <a:pt x="131276" y="134812"/>
                    </a:lnTo>
                    <a:lnTo>
                      <a:pt x="123452" y="136094"/>
                    </a:lnTo>
                    <a:lnTo>
                      <a:pt x="117315" y="137336"/>
                    </a:lnTo>
                    <a:lnTo>
                      <a:pt x="91668" y="141048"/>
                    </a:lnTo>
                    <a:lnTo>
                      <a:pt x="51779" y="151630"/>
                    </a:lnTo>
                    <a:lnTo>
                      <a:pt x="9384" y="188199"/>
                    </a:lnTo>
                    <a:lnTo>
                      <a:pt x="0" y="231783"/>
                    </a:lnTo>
                    <a:lnTo>
                      <a:pt x="1973" y="252017"/>
                    </a:lnTo>
                    <a:lnTo>
                      <a:pt x="31684" y="298650"/>
                    </a:lnTo>
                    <a:lnTo>
                      <a:pt x="83405" y="319541"/>
                    </a:lnTo>
                    <a:lnTo>
                      <a:pt x="104457" y="320932"/>
                    </a:lnTo>
                    <a:lnTo>
                      <a:pt x="136301" y="318624"/>
                    </a:lnTo>
                    <a:lnTo>
                      <a:pt x="164420" y="311697"/>
                    </a:lnTo>
                    <a:lnTo>
                      <a:pt x="188810" y="300144"/>
                    </a:lnTo>
                    <a:lnTo>
                      <a:pt x="209470" y="283959"/>
                    </a:lnTo>
                    <a:lnTo>
                      <a:pt x="303917" y="283959"/>
                    </a:lnTo>
                    <a:lnTo>
                      <a:pt x="303917" y="268138"/>
                    </a:lnTo>
                    <a:lnTo>
                      <a:pt x="129085" y="268138"/>
                    </a:lnTo>
                    <a:lnTo>
                      <a:pt x="117993" y="267624"/>
                    </a:lnTo>
                    <a:lnTo>
                      <a:pt x="79426" y="254036"/>
                    </a:lnTo>
                    <a:lnTo>
                      <a:pt x="66929" y="228820"/>
                    </a:lnTo>
                    <a:lnTo>
                      <a:pt x="70370" y="210056"/>
                    </a:lnTo>
                    <a:lnTo>
                      <a:pt x="80691" y="195402"/>
                    </a:lnTo>
                    <a:lnTo>
                      <a:pt x="97913" y="184843"/>
                    </a:lnTo>
                    <a:lnTo>
                      <a:pt x="122048" y="178382"/>
                    </a:lnTo>
                    <a:lnTo>
                      <a:pt x="149159" y="175122"/>
                    </a:lnTo>
                    <a:lnTo>
                      <a:pt x="171901" y="171195"/>
                    </a:lnTo>
                    <a:lnTo>
                      <a:pt x="190263" y="166609"/>
                    </a:lnTo>
                    <a:lnTo>
                      <a:pt x="204234" y="161377"/>
                    </a:lnTo>
                    <a:lnTo>
                      <a:pt x="271709" y="161377"/>
                    </a:lnTo>
                    <a:lnTo>
                      <a:pt x="271709" y="88594"/>
                    </a:lnTo>
                    <a:lnTo>
                      <a:pt x="269280" y="67374"/>
                    </a:lnTo>
                    <a:lnTo>
                      <a:pt x="263553" y="52815"/>
                    </a:lnTo>
                    <a:close/>
                  </a:path>
                  <a:path w="304165" h="321309">
                    <a:moveTo>
                      <a:pt x="303917" y="283959"/>
                    </a:moveTo>
                    <a:lnTo>
                      <a:pt x="209470" y="283959"/>
                    </a:lnTo>
                    <a:lnTo>
                      <a:pt x="215391" y="300144"/>
                    </a:lnTo>
                    <a:lnTo>
                      <a:pt x="226070" y="311697"/>
                    </a:lnTo>
                    <a:lnTo>
                      <a:pt x="241506" y="318624"/>
                    </a:lnTo>
                    <a:lnTo>
                      <a:pt x="261698" y="320932"/>
                    </a:lnTo>
                    <a:lnTo>
                      <a:pt x="272031" y="320453"/>
                    </a:lnTo>
                    <a:lnTo>
                      <a:pt x="282513" y="319019"/>
                    </a:lnTo>
                    <a:lnTo>
                      <a:pt x="293143" y="316630"/>
                    </a:lnTo>
                    <a:lnTo>
                      <a:pt x="303917" y="313288"/>
                    </a:lnTo>
                    <a:lnTo>
                      <a:pt x="303917" y="283959"/>
                    </a:lnTo>
                    <a:close/>
                  </a:path>
                  <a:path w="304165" h="321309">
                    <a:moveTo>
                      <a:pt x="271709" y="161377"/>
                    </a:moveTo>
                    <a:lnTo>
                      <a:pt x="204234" y="161377"/>
                    </a:lnTo>
                    <a:lnTo>
                      <a:pt x="204234" y="210060"/>
                    </a:lnTo>
                    <a:lnTo>
                      <a:pt x="202576" y="223677"/>
                    </a:lnTo>
                    <a:lnTo>
                      <a:pt x="177732" y="255227"/>
                    </a:lnTo>
                    <a:lnTo>
                      <a:pt x="129085" y="268138"/>
                    </a:lnTo>
                    <a:lnTo>
                      <a:pt x="281289" y="268138"/>
                    </a:lnTo>
                    <a:lnTo>
                      <a:pt x="276923" y="266358"/>
                    </a:lnTo>
                    <a:lnTo>
                      <a:pt x="274588" y="262871"/>
                    </a:lnTo>
                    <a:lnTo>
                      <a:pt x="272651" y="259332"/>
                    </a:lnTo>
                    <a:lnTo>
                      <a:pt x="271800" y="254036"/>
                    </a:lnTo>
                    <a:lnTo>
                      <a:pt x="271709" y="161377"/>
                    </a:lnTo>
                    <a:close/>
                  </a:path>
                  <a:path w="304165" h="321309">
                    <a:moveTo>
                      <a:pt x="303917" y="266944"/>
                    </a:moveTo>
                    <a:lnTo>
                      <a:pt x="299205" y="267761"/>
                    </a:lnTo>
                    <a:lnTo>
                      <a:pt x="296158" y="268138"/>
                    </a:lnTo>
                    <a:lnTo>
                      <a:pt x="303917" y="268138"/>
                    </a:lnTo>
                    <a:lnTo>
                      <a:pt x="303917" y="266944"/>
                    </a:lnTo>
                    <a:close/>
                  </a:path>
                  <a:path w="304165" h="321309">
                    <a:moveTo>
                      <a:pt x="149628" y="0"/>
                    </a:moveTo>
                    <a:lnTo>
                      <a:pt x="97391" y="5289"/>
                    </a:lnTo>
                    <a:lnTo>
                      <a:pt x="56940" y="21140"/>
                    </a:lnTo>
                    <a:lnTo>
                      <a:pt x="24364" y="54117"/>
                    </a:lnTo>
                    <a:lnTo>
                      <a:pt x="11130" y="101504"/>
                    </a:lnTo>
                    <a:lnTo>
                      <a:pt x="78081" y="101504"/>
                    </a:lnTo>
                    <a:lnTo>
                      <a:pt x="84041" y="80198"/>
                    </a:lnTo>
                    <a:lnTo>
                      <a:pt x="97264" y="64983"/>
                    </a:lnTo>
                    <a:lnTo>
                      <a:pt x="117758" y="55856"/>
                    </a:lnTo>
                    <a:lnTo>
                      <a:pt x="145534" y="52815"/>
                    </a:lnTo>
                    <a:lnTo>
                      <a:pt x="263553" y="52815"/>
                    </a:lnTo>
                    <a:lnTo>
                      <a:pt x="261999" y="48866"/>
                    </a:lnTo>
                    <a:lnTo>
                      <a:pt x="232924" y="19967"/>
                    </a:lnTo>
                    <a:lnTo>
                      <a:pt x="195666" y="4989"/>
                    </a:lnTo>
                    <a:lnTo>
                      <a:pt x="173743" y="1247"/>
                    </a:lnTo>
                    <a:lnTo>
                      <a:pt x="149628" y="0"/>
                    </a:lnTo>
                    <a:close/>
                  </a:path>
                </a:pathLst>
              </a:custGeom>
              <a:solidFill>
                <a:srgbClr val="FFFFFF"/>
              </a:solidFill>
            </p:spPr>
            <p:txBody>
              <a:bodyPr wrap="square" lIns="0" tIns="0" rIns="0" bIns="0" rtlCol="0"/>
              <a:lstStyle/>
              <a:p>
                <a:endParaRPr/>
              </a:p>
            </p:txBody>
          </p:sp>
          <p:sp>
            <p:nvSpPr>
              <p:cNvPr id="78" name="object 27">
                <a:extLst>
                  <a:ext uri="{FF2B5EF4-FFF2-40B4-BE49-F238E27FC236}">
                    <a16:creationId xmlns:a16="http://schemas.microsoft.com/office/drawing/2014/main" xmlns="" id="{ADF4E813-9DD6-45A0-ADF5-ABCF15771366}"/>
                  </a:ext>
                </a:extLst>
              </p:cNvPr>
              <p:cNvSpPr/>
              <p:nvPr/>
            </p:nvSpPr>
            <p:spPr>
              <a:xfrm>
                <a:off x="19023440" y="812588"/>
                <a:ext cx="177800" cy="311785"/>
              </a:xfrm>
              <a:custGeom>
                <a:avLst/>
                <a:gdLst/>
                <a:ahLst/>
                <a:cxnLst/>
                <a:rect l="l" t="t" r="r" b="b"/>
                <a:pathLst>
                  <a:path w="177800" h="311784">
                    <a:moveTo>
                      <a:pt x="62793" y="8251"/>
                    </a:moveTo>
                    <a:lnTo>
                      <a:pt x="0" y="8251"/>
                    </a:lnTo>
                    <a:lnTo>
                      <a:pt x="0" y="311582"/>
                    </a:lnTo>
                    <a:lnTo>
                      <a:pt x="66835" y="311582"/>
                    </a:lnTo>
                    <a:lnTo>
                      <a:pt x="66835" y="167251"/>
                    </a:lnTo>
                    <a:lnTo>
                      <a:pt x="68353" y="144158"/>
                    </a:lnTo>
                    <a:lnTo>
                      <a:pt x="80423" y="105404"/>
                    </a:lnTo>
                    <a:lnTo>
                      <a:pt x="116891" y="69979"/>
                    </a:lnTo>
                    <a:lnTo>
                      <a:pt x="126416" y="66898"/>
                    </a:lnTo>
                    <a:lnTo>
                      <a:pt x="62793" y="66898"/>
                    </a:lnTo>
                    <a:lnTo>
                      <a:pt x="62793" y="8251"/>
                    </a:lnTo>
                    <a:close/>
                  </a:path>
                  <a:path w="177800" h="311784">
                    <a:moveTo>
                      <a:pt x="156445" y="0"/>
                    </a:moveTo>
                    <a:lnTo>
                      <a:pt x="152529" y="0"/>
                    </a:lnTo>
                    <a:lnTo>
                      <a:pt x="138030" y="1322"/>
                    </a:lnTo>
                    <a:lnTo>
                      <a:pt x="96227" y="21130"/>
                    </a:lnTo>
                    <a:lnTo>
                      <a:pt x="68184" y="54584"/>
                    </a:lnTo>
                    <a:lnTo>
                      <a:pt x="63966" y="66898"/>
                    </a:lnTo>
                    <a:lnTo>
                      <a:pt x="126416" y="66898"/>
                    </a:lnTo>
                    <a:lnTo>
                      <a:pt x="132190" y="65030"/>
                    </a:lnTo>
                    <a:lnTo>
                      <a:pt x="149042" y="63380"/>
                    </a:lnTo>
                    <a:lnTo>
                      <a:pt x="177764" y="63380"/>
                    </a:lnTo>
                    <a:lnTo>
                      <a:pt x="177764" y="1780"/>
                    </a:lnTo>
                    <a:lnTo>
                      <a:pt x="164885" y="617"/>
                    </a:lnTo>
                    <a:lnTo>
                      <a:pt x="156445" y="0"/>
                    </a:lnTo>
                    <a:close/>
                  </a:path>
                  <a:path w="177800" h="311784">
                    <a:moveTo>
                      <a:pt x="177764" y="63380"/>
                    </a:moveTo>
                    <a:lnTo>
                      <a:pt x="149042" y="63380"/>
                    </a:lnTo>
                    <a:lnTo>
                      <a:pt x="155649" y="63561"/>
                    </a:lnTo>
                    <a:lnTo>
                      <a:pt x="162637" y="64107"/>
                    </a:lnTo>
                    <a:lnTo>
                      <a:pt x="170052" y="65030"/>
                    </a:lnTo>
                    <a:lnTo>
                      <a:pt x="177764" y="66312"/>
                    </a:lnTo>
                    <a:lnTo>
                      <a:pt x="177764" y="63380"/>
                    </a:lnTo>
                    <a:close/>
                  </a:path>
                </a:pathLst>
              </a:custGeom>
              <a:solidFill>
                <a:srgbClr val="FFFFFF"/>
              </a:solidFill>
            </p:spPr>
            <p:txBody>
              <a:bodyPr wrap="square" lIns="0" tIns="0" rIns="0" bIns="0" rtlCol="0"/>
              <a:lstStyle/>
              <a:p>
                <a:endParaRPr/>
              </a:p>
            </p:txBody>
          </p:sp>
          <p:sp>
            <p:nvSpPr>
              <p:cNvPr id="79" name="object 28">
                <a:extLst>
                  <a:ext uri="{FF2B5EF4-FFF2-40B4-BE49-F238E27FC236}">
                    <a16:creationId xmlns:a16="http://schemas.microsoft.com/office/drawing/2014/main" xmlns="" id="{6A6A28D6-0A02-4293-8F03-146313E1B65A}"/>
                  </a:ext>
                </a:extLst>
              </p:cNvPr>
              <p:cNvSpPr/>
              <p:nvPr/>
            </p:nvSpPr>
            <p:spPr>
              <a:xfrm>
                <a:off x="16633873" y="706540"/>
                <a:ext cx="291465" cy="417830"/>
              </a:xfrm>
              <a:custGeom>
                <a:avLst/>
                <a:gdLst/>
                <a:ahLst/>
                <a:cxnLst/>
                <a:rect l="l" t="t" r="r" b="b"/>
                <a:pathLst>
                  <a:path w="291465" h="417830">
                    <a:moveTo>
                      <a:pt x="291362" y="0"/>
                    </a:moveTo>
                    <a:lnTo>
                      <a:pt x="84583" y="0"/>
                    </a:lnTo>
                    <a:lnTo>
                      <a:pt x="83997" y="62"/>
                    </a:lnTo>
                    <a:lnTo>
                      <a:pt x="36480" y="8955"/>
                    </a:lnTo>
                    <a:lnTo>
                      <a:pt x="6277" y="45215"/>
                    </a:lnTo>
                    <a:lnTo>
                      <a:pt x="0" y="90060"/>
                    </a:lnTo>
                    <a:lnTo>
                      <a:pt x="94" y="417631"/>
                    </a:lnTo>
                    <a:lnTo>
                      <a:pt x="73924" y="417631"/>
                    </a:lnTo>
                    <a:lnTo>
                      <a:pt x="73924" y="232223"/>
                    </a:lnTo>
                    <a:lnTo>
                      <a:pt x="264861" y="232223"/>
                    </a:lnTo>
                    <a:lnTo>
                      <a:pt x="264861" y="172560"/>
                    </a:lnTo>
                    <a:lnTo>
                      <a:pt x="73924" y="172560"/>
                    </a:lnTo>
                    <a:lnTo>
                      <a:pt x="73924" y="63212"/>
                    </a:lnTo>
                    <a:lnTo>
                      <a:pt x="291362" y="63212"/>
                    </a:lnTo>
                    <a:lnTo>
                      <a:pt x="291362" y="0"/>
                    </a:lnTo>
                    <a:close/>
                  </a:path>
                </a:pathLst>
              </a:custGeom>
              <a:solidFill>
                <a:srgbClr val="FFFFFF"/>
              </a:solidFill>
            </p:spPr>
            <p:txBody>
              <a:bodyPr wrap="square" lIns="0" tIns="0" rIns="0" bIns="0" rtlCol="0"/>
              <a:lstStyle/>
              <a:p>
                <a:endParaRPr/>
              </a:p>
            </p:txBody>
          </p:sp>
          <p:sp>
            <p:nvSpPr>
              <p:cNvPr id="80" name="object 29">
                <a:extLst>
                  <a:ext uri="{FF2B5EF4-FFF2-40B4-BE49-F238E27FC236}">
                    <a16:creationId xmlns:a16="http://schemas.microsoft.com/office/drawing/2014/main" xmlns="" id="{A65D52F3-5FD4-4A21-9E3B-9DD8AF4F6845}"/>
                  </a:ext>
                </a:extLst>
              </p:cNvPr>
              <p:cNvSpPr/>
              <p:nvPr/>
            </p:nvSpPr>
            <p:spPr>
              <a:xfrm>
                <a:off x="18934937" y="1212996"/>
                <a:ext cx="31115" cy="26670"/>
              </a:xfrm>
              <a:custGeom>
                <a:avLst/>
                <a:gdLst/>
                <a:ahLst/>
                <a:cxnLst/>
                <a:rect l="l" t="t" r="r" b="b"/>
                <a:pathLst>
                  <a:path w="31115" h="26669">
                    <a:moveTo>
                      <a:pt x="17894" y="0"/>
                    </a:moveTo>
                    <a:lnTo>
                      <a:pt x="0" y="0"/>
                    </a:lnTo>
                    <a:lnTo>
                      <a:pt x="0" y="26114"/>
                    </a:lnTo>
                    <a:lnTo>
                      <a:pt x="24742" y="26114"/>
                    </a:lnTo>
                    <a:lnTo>
                      <a:pt x="30564" y="21727"/>
                    </a:lnTo>
                    <a:lnTo>
                      <a:pt x="30564" y="8376"/>
                    </a:lnTo>
                    <a:lnTo>
                      <a:pt x="29077" y="5099"/>
                    </a:lnTo>
                    <a:lnTo>
                      <a:pt x="26177" y="3047"/>
                    </a:lnTo>
                    <a:lnTo>
                      <a:pt x="23161" y="1026"/>
                    </a:lnTo>
                    <a:lnTo>
                      <a:pt x="17894" y="0"/>
                    </a:lnTo>
                    <a:close/>
                  </a:path>
                </a:pathLst>
              </a:custGeom>
              <a:solidFill>
                <a:srgbClr val="FFFFFF"/>
              </a:solidFill>
            </p:spPr>
            <p:txBody>
              <a:bodyPr wrap="square" lIns="0" tIns="0" rIns="0" bIns="0" rtlCol="0"/>
              <a:lstStyle/>
              <a:p>
                <a:endParaRPr/>
              </a:p>
            </p:txBody>
          </p:sp>
          <p:sp>
            <p:nvSpPr>
              <p:cNvPr id="81" name="object 30">
                <a:extLst>
                  <a:ext uri="{FF2B5EF4-FFF2-40B4-BE49-F238E27FC236}">
                    <a16:creationId xmlns:a16="http://schemas.microsoft.com/office/drawing/2014/main" xmlns="" id="{9FF09AA3-D790-4501-8966-0BA24CA1D442}"/>
                  </a:ext>
                </a:extLst>
              </p:cNvPr>
              <p:cNvSpPr/>
              <p:nvPr/>
            </p:nvSpPr>
            <p:spPr>
              <a:xfrm>
                <a:off x="16536770" y="1179012"/>
                <a:ext cx="2694940" cy="135890"/>
              </a:xfrm>
              <a:custGeom>
                <a:avLst/>
                <a:gdLst/>
                <a:ahLst/>
                <a:cxnLst/>
                <a:rect l="l" t="t" r="r" b="b"/>
                <a:pathLst>
                  <a:path w="2694940" h="135890">
                    <a:moveTo>
                      <a:pt x="2673635" y="0"/>
                    </a:moveTo>
                    <a:lnTo>
                      <a:pt x="65139" y="0"/>
                    </a:lnTo>
                    <a:lnTo>
                      <a:pt x="52019" y="2376"/>
                    </a:lnTo>
                    <a:lnTo>
                      <a:pt x="24679" y="29601"/>
                    </a:lnTo>
                    <a:lnTo>
                      <a:pt x="1842" y="111954"/>
                    </a:lnTo>
                    <a:lnTo>
                      <a:pt x="0" y="118718"/>
                    </a:lnTo>
                    <a:lnTo>
                      <a:pt x="1057" y="124572"/>
                    </a:lnTo>
                    <a:lnTo>
                      <a:pt x="4512" y="128959"/>
                    </a:lnTo>
                    <a:lnTo>
                      <a:pt x="7989" y="133273"/>
                    </a:lnTo>
                    <a:lnTo>
                      <a:pt x="13936" y="135692"/>
                    </a:lnTo>
                    <a:lnTo>
                      <a:pt x="2629333" y="135692"/>
                    </a:lnTo>
                    <a:lnTo>
                      <a:pt x="2642390" y="133319"/>
                    </a:lnTo>
                    <a:lnTo>
                      <a:pt x="2652496" y="127933"/>
                    </a:lnTo>
                    <a:lnTo>
                      <a:pt x="2531881" y="127933"/>
                    </a:lnTo>
                    <a:lnTo>
                      <a:pt x="2522608" y="127255"/>
                    </a:lnTo>
                    <a:lnTo>
                      <a:pt x="2517354" y="126153"/>
                    </a:lnTo>
                    <a:lnTo>
                      <a:pt x="2245942" y="126153"/>
                    </a:lnTo>
                    <a:lnTo>
                      <a:pt x="2245942" y="13172"/>
                    </a:lnTo>
                    <a:lnTo>
                      <a:pt x="2517881" y="13172"/>
                    </a:lnTo>
                    <a:lnTo>
                      <a:pt x="2523902" y="11971"/>
                    </a:lnTo>
                    <a:lnTo>
                      <a:pt x="2533200" y="11413"/>
                    </a:lnTo>
                    <a:lnTo>
                      <a:pt x="2693425" y="11413"/>
                    </a:lnTo>
                    <a:lnTo>
                      <a:pt x="2693373" y="11120"/>
                    </a:lnTo>
                    <a:lnTo>
                      <a:pt x="2689939" y="6701"/>
                    </a:lnTo>
                    <a:lnTo>
                      <a:pt x="2686483" y="2460"/>
                    </a:lnTo>
                    <a:lnTo>
                      <a:pt x="2680724" y="52"/>
                    </a:lnTo>
                    <a:lnTo>
                      <a:pt x="2673635" y="0"/>
                    </a:lnTo>
                    <a:close/>
                  </a:path>
                  <a:path w="2694940" h="135890">
                    <a:moveTo>
                      <a:pt x="2535535" y="32208"/>
                    </a:moveTo>
                    <a:lnTo>
                      <a:pt x="2530383" y="32208"/>
                    </a:lnTo>
                    <a:lnTo>
                      <a:pt x="2526310" y="33025"/>
                    </a:lnTo>
                    <a:lnTo>
                      <a:pt x="2523357" y="34805"/>
                    </a:lnTo>
                    <a:lnTo>
                      <a:pt x="2520373" y="36532"/>
                    </a:lnTo>
                    <a:lnTo>
                      <a:pt x="2518939" y="38763"/>
                    </a:lnTo>
                    <a:lnTo>
                      <a:pt x="2518939" y="45841"/>
                    </a:lnTo>
                    <a:lnTo>
                      <a:pt x="2523828" y="49967"/>
                    </a:lnTo>
                    <a:lnTo>
                      <a:pt x="2543879" y="57821"/>
                    </a:lnTo>
                    <a:lnTo>
                      <a:pt x="2551938" y="61197"/>
                    </a:lnTo>
                    <a:lnTo>
                      <a:pt x="2576759" y="93180"/>
                    </a:lnTo>
                    <a:lnTo>
                      <a:pt x="2576079" y="100140"/>
                    </a:lnTo>
                    <a:lnTo>
                      <a:pt x="2542722" y="127301"/>
                    </a:lnTo>
                    <a:lnTo>
                      <a:pt x="2531881" y="127933"/>
                    </a:lnTo>
                    <a:lnTo>
                      <a:pt x="2652496" y="127933"/>
                    </a:lnTo>
                    <a:lnTo>
                      <a:pt x="2654436" y="126899"/>
                    </a:lnTo>
                    <a:lnTo>
                      <a:pt x="2664052" y="117474"/>
                    </a:lnTo>
                    <a:lnTo>
                      <a:pt x="2669824" y="106091"/>
                    </a:lnTo>
                    <a:lnTo>
                      <a:pt x="2687378" y="42626"/>
                    </a:lnTo>
                    <a:lnTo>
                      <a:pt x="2571544" y="42626"/>
                    </a:lnTo>
                    <a:lnTo>
                      <a:pt x="2560895" y="38057"/>
                    </a:lnTo>
                    <a:lnTo>
                      <a:pt x="2551345" y="34802"/>
                    </a:lnTo>
                    <a:lnTo>
                      <a:pt x="2542891" y="32855"/>
                    </a:lnTo>
                    <a:lnTo>
                      <a:pt x="2535535" y="32208"/>
                    </a:lnTo>
                    <a:close/>
                  </a:path>
                  <a:path w="2694940" h="135890">
                    <a:moveTo>
                      <a:pt x="2369980" y="13172"/>
                    </a:moveTo>
                    <a:lnTo>
                      <a:pt x="2328724" y="13172"/>
                    </a:lnTo>
                    <a:lnTo>
                      <a:pt x="2328724" y="33988"/>
                    </a:lnTo>
                    <a:lnTo>
                      <a:pt x="2274182" y="33988"/>
                    </a:lnTo>
                    <a:lnTo>
                      <a:pt x="2274182" y="57705"/>
                    </a:lnTo>
                    <a:lnTo>
                      <a:pt x="2326065" y="57705"/>
                    </a:lnTo>
                    <a:lnTo>
                      <a:pt x="2326065" y="78489"/>
                    </a:lnTo>
                    <a:lnTo>
                      <a:pt x="2274182" y="78489"/>
                    </a:lnTo>
                    <a:lnTo>
                      <a:pt x="2274182" y="105389"/>
                    </a:lnTo>
                    <a:lnTo>
                      <a:pt x="2330044" y="105389"/>
                    </a:lnTo>
                    <a:lnTo>
                      <a:pt x="2330044" y="126153"/>
                    </a:lnTo>
                    <a:lnTo>
                      <a:pt x="2369980" y="126153"/>
                    </a:lnTo>
                    <a:lnTo>
                      <a:pt x="2369980" y="13172"/>
                    </a:lnTo>
                    <a:close/>
                  </a:path>
                  <a:path w="2694940" h="135890">
                    <a:moveTo>
                      <a:pt x="2517881" y="13172"/>
                    </a:moveTo>
                    <a:lnTo>
                      <a:pt x="2419455" y="13172"/>
                    </a:lnTo>
                    <a:lnTo>
                      <a:pt x="2428144" y="13798"/>
                    </a:lnTo>
                    <a:lnTo>
                      <a:pt x="2435762" y="15676"/>
                    </a:lnTo>
                    <a:lnTo>
                      <a:pt x="2457893" y="46815"/>
                    </a:lnTo>
                    <a:lnTo>
                      <a:pt x="2457284" y="53511"/>
                    </a:lnTo>
                    <a:lnTo>
                      <a:pt x="2428964" y="80257"/>
                    </a:lnTo>
                    <a:lnTo>
                      <a:pt x="2420596" y="80887"/>
                    </a:lnTo>
                    <a:lnTo>
                      <a:pt x="2398178" y="80887"/>
                    </a:lnTo>
                    <a:lnTo>
                      <a:pt x="2398178" y="126153"/>
                    </a:lnTo>
                    <a:lnTo>
                      <a:pt x="2517354" y="126153"/>
                    </a:lnTo>
                    <a:lnTo>
                      <a:pt x="2512930" y="125225"/>
                    </a:lnTo>
                    <a:lnTo>
                      <a:pt x="2502845" y="121850"/>
                    </a:lnTo>
                    <a:lnTo>
                      <a:pt x="2492353" y="117137"/>
                    </a:lnTo>
                    <a:lnTo>
                      <a:pt x="2492353" y="92866"/>
                    </a:lnTo>
                    <a:lnTo>
                      <a:pt x="2547629" y="92866"/>
                    </a:lnTo>
                    <a:lnTo>
                      <a:pt x="2547629" y="92049"/>
                    </a:lnTo>
                    <a:lnTo>
                      <a:pt x="2542330" y="87599"/>
                    </a:lnTo>
                    <a:lnTo>
                      <a:pt x="2514394" y="76500"/>
                    </a:lnTo>
                    <a:lnTo>
                      <a:pt x="2510237" y="74772"/>
                    </a:lnTo>
                    <a:lnTo>
                      <a:pt x="2506960" y="73254"/>
                    </a:lnTo>
                    <a:lnTo>
                      <a:pt x="2504593" y="71840"/>
                    </a:lnTo>
                    <a:lnTo>
                      <a:pt x="2499494" y="68856"/>
                    </a:lnTo>
                    <a:lnTo>
                      <a:pt x="2495745" y="64961"/>
                    </a:lnTo>
                    <a:lnTo>
                      <a:pt x="2490887" y="55537"/>
                    </a:lnTo>
                    <a:lnTo>
                      <a:pt x="2489714" y="50092"/>
                    </a:lnTo>
                    <a:lnTo>
                      <a:pt x="2489714" y="44030"/>
                    </a:lnTo>
                    <a:lnTo>
                      <a:pt x="2515546" y="13638"/>
                    </a:lnTo>
                    <a:lnTo>
                      <a:pt x="2517881" y="13172"/>
                    </a:lnTo>
                    <a:close/>
                  </a:path>
                  <a:path w="2694940" h="135890">
                    <a:moveTo>
                      <a:pt x="2547629" y="92866"/>
                    </a:moveTo>
                    <a:lnTo>
                      <a:pt x="2492353" y="92866"/>
                    </a:lnTo>
                    <a:lnTo>
                      <a:pt x="2500520" y="98133"/>
                    </a:lnTo>
                    <a:lnTo>
                      <a:pt x="2507431" y="101797"/>
                    </a:lnTo>
                    <a:lnTo>
                      <a:pt x="2512939" y="104017"/>
                    </a:lnTo>
                    <a:lnTo>
                      <a:pt x="2518436" y="106091"/>
                    </a:lnTo>
                    <a:lnTo>
                      <a:pt x="2524174" y="107148"/>
                    </a:lnTo>
                    <a:lnTo>
                      <a:pt x="2541796" y="107148"/>
                    </a:lnTo>
                    <a:lnTo>
                      <a:pt x="2547629" y="103640"/>
                    </a:lnTo>
                    <a:lnTo>
                      <a:pt x="2547629" y="92866"/>
                    </a:lnTo>
                    <a:close/>
                  </a:path>
                  <a:path w="2694940" h="135890">
                    <a:moveTo>
                      <a:pt x="2693425" y="11413"/>
                    </a:moveTo>
                    <a:lnTo>
                      <a:pt x="2533200" y="11413"/>
                    </a:lnTo>
                    <a:lnTo>
                      <a:pt x="2542612" y="11973"/>
                    </a:lnTo>
                    <a:lnTo>
                      <a:pt x="2552140" y="13656"/>
                    </a:lnTo>
                    <a:lnTo>
                      <a:pt x="2561785" y="16466"/>
                    </a:lnTo>
                    <a:lnTo>
                      <a:pt x="2571544" y="20407"/>
                    </a:lnTo>
                    <a:lnTo>
                      <a:pt x="2571544" y="42626"/>
                    </a:lnTo>
                    <a:lnTo>
                      <a:pt x="2687378" y="42626"/>
                    </a:lnTo>
                    <a:lnTo>
                      <a:pt x="2694420" y="17067"/>
                    </a:lnTo>
                    <a:lnTo>
                      <a:pt x="2693425" y="11413"/>
                    </a:lnTo>
                    <a:close/>
                  </a:path>
                </a:pathLst>
              </a:custGeom>
              <a:solidFill>
                <a:srgbClr val="FFFFFF"/>
              </a:solidFill>
            </p:spPr>
            <p:txBody>
              <a:bodyPr wrap="square" lIns="0" tIns="0" rIns="0" bIns="0" rtlCol="0"/>
              <a:lstStyle/>
              <a:p>
                <a:endParaRPr/>
              </a:p>
            </p:txBody>
          </p:sp>
          <p:sp>
            <p:nvSpPr>
              <p:cNvPr id="82" name="object 31">
                <a:extLst>
                  <a:ext uri="{FF2B5EF4-FFF2-40B4-BE49-F238E27FC236}">
                    <a16:creationId xmlns:a16="http://schemas.microsoft.com/office/drawing/2014/main" xmlns="" id="{A18FBF3D-9BDD-4ABD-8FE3-B21925F493C6}"/>
                  </a:ext>
                </a:extLst>
              </p:cNvPr>
              <p:cNvSpPr/>
              <p:nvPr/>
            </p:nvSpPr>
            <p:spPr>
              <a:xfrm>
                <a:off x="16536773" y="1179011"/>
                <a:ext cx="2694940" cy="135890"/>
              </a:xfrm>
              <a:custGeom>
                <a:avLst/>
                <a:gdLst/>
                <a:ahLst/>
                <a:cxnLst/>
                <a:rect l="l" t="t" r="r" b="b"/>
                <a:pathLst>
                  <a:path w="2694940" h="135890">
                    <a:moveTo>
                      <a:pt x="2673625" y="0"/>
                    </a:moveTo>
                    <a:lnTo>
                      <a:pt x="65139" y="0"/>
                    </a:lnTo>
                    <a:lnTo>
                      <a:pt x="52019" y="2378"/>
                    </a:lnTo>
                    <a:lnTo>
                      <a:pt x="24669" y="29601"/>
                    </a:lnTo>
                    <a:lnTo>
                      <a:pt x="1842" y="111954"/>
                    </a:lnTo>
                    <a:lnTo>
                      <a:pt x="0" y="118680"/>
                    </a:lnTo>
                    <a:lnTo>
                      <a:pt x="1047" y="124572"/>
                    </a:lnTo>
                    <a:lnTo>
                      <a:pt x="4502" y="128969"/>
                    </a:lnTo>
                    <a:lnTo>
                      <a:pt x="7978" y="133273"/>
                    </a:lnTo>
                    <a:lnTo>
                      <a:pt x="13900" y="135692"/>
                    </a:lnTo>
                    <a:lnTo>
                      <a:pt x="2629391" y="135692"/>
                    </a:lnTo>
                    <a:lnTo>
                      <a:pt x="2642385" y="133328"/>
                    </a:lnTo>
                    <a:lnTo>
                      <a:pt x="2652499" y="127933"/>
                    </a:lnTo>
                    <a:lnTo>
                      <a:pt x="2531870" y="127933"/>
                    </a:lnTo>
                    <a:lnTo>
                      <a:pt x="2522602" y="127255"/>
                    </a:lnTo>
                    <a:lnTo>
                      <a:pt x="2517348" y="126153"/>
                    </a:lnTo>
                    <a:lnTo>
                      <a:pt x="2245931" y="126153"/>
                    </a:lnTo>
                    <a:lnTo>
                      <a:pt x="2245931" y="13172"/>
                    </a:lnTo>
                    <a:lnTo>
                      <a:pt x="2517907" y="13172"/>
                    </a:lnTo>
                    <a:lnTo>
                      <a:pt x="2523896" y="11980"/>
                    </a:lnTo>
                    <a:lnTo>
                      <a:pt x="2533189" y="11423"/>
                    </a:lnTo>
                    <a:lnTo>
                      <a:pt x="2693415" y="11423"/>
                    </a:lnTo>
                    <a:lnTo>
                      <a:pt x="2693363" y="11130"/>
                    </a:lnTo>
                    <a:lnTo>
                      <a:pt x="2689939" y="6701"/>
                    </a:lnTo>
                    <a:lnTo>
                      <a:pt x="2686483" y="2460"/>
                    </a:lnTo>
                    <a:lnTo>
                      <a:pt x="2680714" y="52"/>
                    </a:lnTo>
                    <a:lnTo>
                      <a:pt x="2673625" y="0"/>
                    </a:lnTo>
                    <a:close/>
                  </a:path>
                  <a:path w="2694940" h="135890">
                    <a:moveTo>
                      <a:pt x="2535524" y="32208"/>
                    </a:moveTo>
                    <a:lnTo>
                      <a:pt x="2530383" y="32208"/>
                    </a:lnTo>
                    <a:lnTo>
                      <a:pt x="2526310" y="33025"/>
                    </a:lnTo>
                    <a:lnTo>
                      <a:pt x="2523357" y="34815"/>
                    </a:lnTo>
                    <a:lnTo>
                      <a:pt x="2520363" y="36532"/>
                    </a:lnTo>
                    <a:lnTo>
                      <a:pt x="2518939" y="38763"/>
                    </a:lnTo>
                    <a:lnTo>
                      <a:pt x="2518939" y="45841"/>
                    </a:lnTo>
                    <a:lnTo>
                      <a:pt x="2523818" y="49977"/>
                    </a:lnTo>
                    <a:lnTo>
                      <a:pt x="2543874" y="57817"/>
                    </a:lnTo>
                    <a:lnTo>
                      <a:pt x="2551936" y="61195"/>
                    </a:lnTo>
                    <a:lnTo>
                      <a:pt x="2576748" y="93180"/>
                    </a:lnTo>
                    <a:lnTo>
                      <a:pt x="2576070" y="100144"/>
                    </a:lnTo>
                    <a:lnTo>
                      <a:pt x="2542711" y="127301"/>
                    </a:lnTo>
                    <a:lnTo>
                      <a:pt x="2531870" y="127933"/>
                    </a:lnTo>
                    <a:lnTo>
                      <a:pt x="2652499" y="127933"/>
                    </a:lnTo>
                    <a:lnTo>
                      <a:pt x="2654428" y="126904"/>
                    </a:lnTo>
                    <a:lnTo>
                      <a:pt x="2664046" y="117476"/>
                    </a:lnTo>
                    <a:lnTo>
                      <a:pt x="2669824" y="106091"/>
                    </a:lnTo>
                    <a:lnTo>
                      <a:pt x="2687376" y="42626"/>
                    </a:lnTo>
                    <a:lnTo>
                      <a:pt x="2571544" y="42626"/>
                    </a:lnTo>
                    <a:lnTo>
                      <a:pt x="2560894" y="38061"/>
                    </a:lnTo>
                    <a:lnTo>
                      <a:pt x="2551339" y="34806"/>
                    </a:lnTo>
                    <a:lnTo>
                      <a:pt x="2542883" y="32857"/>
                    </a:lnTo>
                    <a:lnTo>
                      <a:pt x="2535524" y="32208"/>
                    </a:lnTo>
                    <a:close/>
                  </a:path>
                  <a:path w="2694940" h="135890">
                    <a:moveTo>
                      <a:pt x="2369969" y="13172"/>
                    </a:moveTo>
                    <a:lnTo>
                      <a:pt x="2328724" y="13172"/>
                    </a:lnTo>
                    <a:lnTo>
                      <a:pt x="2328724" y="33988"/>
                    </a:lnTo>
                    <a:lnTo>
                      <a:pt x="2274182" y="33988"/>
                    </a:lnTo>
                    <a:lnTo>
                      <a:pt x="2274182" y="57705"/>
                    </a:lnTo>
                    <a:lnTo>
                      <a:pt x="2326054" y="57705"/>
                    </a:lnTo>
                    <a:lnTo>
                      <a:pt x="2326054" y="78489"/>
                    </a:lnTo>
                    <a:lnTo>
                      <a:pt x="2274182" y="78489"/>
                    </a:lnTo>
                    <a:lnTo>
                      <a:pt x="2274182" y="105399"/>
                    </a:lnTo>
                    <a:lnTo>
                      <a:pt x="2330044" y="105399"/>
                    </a:lnTo>
                    <a:lnTo>
                      <a:pt x="2330044" y="126153"/>
                    </a:lnTo>
                    <a:lnTo>
                      <a:pt x="2369969" y="126153"/>
                    </a:lnTo>
                    <a:lnTo>
                      <a:pt x="2369969" y="13172"/>
                    </a:lnTo>
                    <a:close/>
                  </a:path>
                  <a:path w="2694940" h="135890">
                    <a:moveTo>
                      <a:pt x="2517907" y="13172"/>
                    </a:moveTo>
                    <a:lnTo>
                      <a:pt x="2419455" y="13172"/>
                    </a:lnTo>
                    <a:lnTo>
                      <a:pt x="2428142" y="13798"/>
                    </a:lnTo>
                    <a:lnTo>
                      <a:pt x="2435758" y="15677"/>
                    </a:lnTo>
                    <a:lnTo>
                      <a:pt x="2457893" y="46815"/>
                    </a:lnTo>
                    <a:lnTo>
                      <a:pt x="2457282" y="53516"/>
                    </a:lnTo>
                    <a:lnTo>
                      <a:pt x="2428964" y="80266"/>
                    </a:lnTo>
                    <a:lnTo>
                      <a:pt x="2420596" y="80898"/>
                    </a:lnTo>
                    <a:lnTo>
                      <a:pt x="2398167" y="80898"/>
                    </a:lnTo>
                    <a:lnTo>
                      <a:pt x="2398167" y="126153"/>
                    </a:lnTo>
                    <a:lnTo>
                      <a:pt x="2517348" y="126153"/>
                    </a:lnTo>
                    <a:lnTo>
                      <a:pt x="2512924" y="125225"/>
                    </a:lnTo>
                    <a:lnTo>
                      <a:pt x="2502840" y="121850"/>
                    </a:lnTo>
                    <a:lnTo>
                      <a:pt x="2492353" y="117137"/>
                    </a:lnTo>
                    <a:lnTo>
                      <a:pt x="2492353" y="92866"/>
                    </a:lnTo>
                    <a:lnTo>
                      <a:pt x="2547629" y="92866"/>
                    </a:lnTo>
                    <a:lnTo>
                      <a:pt x="2547629" y="92039"/>
                    </a:lnTo>
                    <a:lnTo>
                      <a:pt x="2542320" y="87588"/>
                    </a:lnTo>
                    <a:lnTo>
                      <a:pt x="2514394" y="76500"/>
                    </a:lnTo>
                    <a:lnTo>
                      <a:pt x="2510237" y="74772"/>
                    </a:lnTo>
                    <a:lnTo>
                      <a:pt x="2489714" y="50092"/>
                    </a:lnTo>
                    <a:lnTo>
                      <a:pt x="2489714" y="44030"/>
                    </a:lnTo>
                    <a:lnTo>
                      <a:pt x="2515541" y="13643"/>
                    </a:lnTo>
                    <a:lnTo>
                      <a:pt x="2517907" y="13172"/>
                    </a:lnTo>
                    <a:close/>
                  </a:path>
                  <a:path w="2694940" h="135890">
                    <a:moveTo>
                      <a:pt x="2547629" y="92866"/>
                    </a:moveTo>
                    <a:lnTo>
                      <a:pt x="2492353" y="92866"/>
                    </a:lnTo>
                    <a:lnTo>
                      <a:pt x="2500520" y="98143"/>
                    </a:lnTo>
                    <a:lnTo>
                      <a:pt x="2507431" y="101797"/>
                    </a:lnTo>
                    <a:lnTo>
                      <a:pt x="2512928" y="104017"/>
                    </a:lnTo>
                    <a:lnTo>
                      <a:pt x="2518436" y="106091"/>
                    </a:lnTo>
                    <a:lnTo>
                      <a:pt x="2524174" y="107159"/>
                    </a:lnTo>
                    <a:lnTo>
                      <a:pt x="2541796" y="107159"/>
                    </a:lnTo>
                    <a:lnTo>
                      <a:pt x="2547629" y="103640"/>
                    </a:lnTo>
                    <a:lnTo>
                      <a:pt x="2547629" y="92866"/>
                    </a:lnTo>
                    <a:close/>
                  </a:path>
                  <a:path w="2694940" h="135890">
                    <a:moveTo>
                      <a:pt x="2693415" y="11423"/>
                    </a:moveTo>
                    <a:lnTo>
                      <a:pt x="2533189" y="11423"/>
                    </a:lnTo>
                    <a:lnTo>
                      <a:pt x="2542603" y="11982"/>
                    </a:lnTo>
                    <a:lnTo>
                      <a:pt x="2552135" y="13660"/>
                    </a:lnTo>
                    <a:lnTo>
                      <a:pt x="2561783" y="16463"/>
                    </a:lnTo>
                    <a:lnTo>
                      <a:pt x="2571544" y="20397"/>
                    </a:lnTo>
                    <a:lnTo>
                      <a:pt x="2571544" y="42626"/>
                    </a:lnTo>
                    <a:lnTo>
                      <a:pt x="2687376" y="42626"/>
                    </a:lnTo>
                    <a:lnTo>
                      <a:pt x="2694420" y="17067"/>
                    </a:lnTo>
                    <a:lnTo>
                      <a:pt x="2693415" y="11423"/>
                    </a:lnTo>
                    <a:close/>
                  </a:path>
                </a:pathLst>
              </a:custGeom>
              <a:solidFill>
                <a:srgbClr val="FFFFFF"/>
              </a:solidFill>
            </p:spPr>
            <p:txBody>
              <a:bodyPr wrap="square" lIns="0" tIns="0" rIns="0" bIns="0" rtlCol="0"/>
              <a:lstStyle/>
              <a:p>
                <a:endParaRPr/>
              </a:p>
            </p:txBody>
          </p:sp>
        </p:grpSp>
      </p:grpSp>
    </p:spTree>
    <p:extLst>
      <p:ext uri="{BB962C8B-B14F-4D97-AF65-F5344CB8AC3E}">
        <p14:creationId xmlns:p14="http://schemas.microsoft.com/office/powerpoint/2010/main" xmlns="" val="60885572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object 7"/>
          <p:cNvSpPr/>
          <p:nvPr/>
        </p:nvSpPr>
        <p:spPr>
          <a:xfrm>
            <a:off x="458389" y="279941"/>
            <a:ext cx="1003533" cy="977635"/>
          </a:xfrm>
          <a:prstGeom prst="rect">
            <a:avLst/>
          </a:prstGeom>
          <a:blipFill>
            <a:blip r:embed="rId3" cstate="print"/>
            <a:stretch>
              <a:fillRect/>
            </a:stretch>
          </a:blipFill>
        </p:spPr>
        <p:txBody>
          <a:bodyPr wrap="square" lIns="0" tIns="0" rIns="0" bIns="0" rtlCol="0"/>
          <a:lstStyle/>
          <a:p>
            <a:endParaRPr/>
          </a:p>
        </p:txBody>
      </p:sp>
      <p:sp>
        <p:nvSpPr>
          <p:cNvPr id="51" name="object 9"/>
          <p:cNvSpPr/>
          <p:nvPr/>
        </p:nvSpPr>
        <p:spPr>
          <a:xfrm>
            <a:off x="1386453" y="-55128"/>
            <a:ext cx="305413" cy="1510666"/>
          </a:xfrm>
          <a:custGeom>
            <a:avLst/>
            <a:gdLst/>
            <a:ahLst/>
            <a:cxnLst/>
            <a:rect l="l" t="t" r="r" b="b"/>
            <a:pathLst>
              <a:path w="305435" h="1510664">
                <a:moveTo>
                  <a:pt x="304985" y="0"/>
                </a:moveTo>
                <a:lnTo>
                  <a:pt x="0" y="0"/>
                </a:lnTo>
                <a:lnTo>
                  <a:pt x="0" y="1510613"/>
                </a:lnTo>
                <a:lnTo>
                  <a:pt x="304985" y="1510613"/>
                </a:lnTo>
                <a:lnTo>
                  <a:pt x="304985" y="0"/>
                </a:lnTo>
                <a:close/>
              </a:path>
            </a:pathLst>
          </a:custGeom>
          <a:solidFill>
            <a:srgbClr val="FFFFFF"/>
          </a:solidFill>
        </p:spPr>
        <p:txBody>
          <a:bodyPr wrap="square" lIns="0" tIns="0" rIns="0" bIns="0" rtlCol="0"/>
          <a:lstStyle/>
          <a:p>
            <a:endParaRPr/>
          </a:p>
        </p:txBody>
      </p:sp>
      <p:sp>
        <p:nvSpPr>
          <p:cNvPr id="52" name="object 10"/>
          <p:cNvSpPr/>
          <p:nvPr/>
        </p:nvSpPr>
        <p:spPr>
          <a:xfrm>
            <a:off x="1377542" y="28033"/>
            <a:ext cx="168380" cy="1510613"/>
          </a:xfrm>
          <a:prstGeom prst="rect">
            <a:avLst/>
          </a:prstGeom>
          <a:blipFill>
            <a:blip r:embed="rId4" cstate="print"/>
            <a:stretch>
              <a:fillRect/>
            </a:stretch>
          </a:blipFill>
        </p:spPr>
        <p:txBody>
          <a:bodyPr wrap="square" lIns="0" tIns="0" rIns="0" bIns="0" rtlCol="0"/>
          <a:lstStyle/>
          <a:p>
            <a:endParaRPr/>
          </a:p>
        </p:txBody>
      </p:sp>
      <p:sp>
        <p:nvSpPr>
          <p:cNvPr id="53" name="object 11"/>
          <p:cNvSpPr/>
          <p:nvPr/>
        </p:nvSpPr>
        <p:spPr>
          <a:xfrm>
            <a:off x="1461744" y="28033"/>
            <a:ext cx="305413" cy="1510666"/>
          </a:xfrm>
          <a:custGeom>
            <a:avLst/>
            <a:gdLst/>
            <a:ahLst/>
            <a:cxnLst/>
            <a:rect l="l" t="t" r="r" b="b"/>
            <a:pathLst>
              <a:path w="305435" h="1510664">
                <a:moveTo>
                  <a:pt x="304985" y="0"/>
                </a:moveTo>
                <a:lnTo>
                  <a:pt x="0" y="0"/>
                </a:lnTo>
                <a:lnTo>
                  <a:pt x="0" y="1510613"/>
                </a:lnTo>
                <a:lnTo>
                  <a:pt x="304985" y="1510613"/>
                </a:lnTo>
                <a:lnTo>
                  <a:pt x="304985" y="0"/>
                </a:lnTo>
                <a:close/>
              </a:path>
            </a:pathLst>
          </a:custGeom>
          <a:solidFill>
            <a:srgbClr val="FFFFFF"/>
          </a:solidFill>
        </p:spPr>
        <p:txBody>
          <a:bodyPr wrap="square" lIns="0" tIns="0" rIns="0" bIns="0" rtlCol="0"/>
          <a:lstStyle/>
          <a:p>
            <a:endParaRPr/>
          </a:p>
        </p:txBody>
      </p:sp>
      <p:sp>
        <p:nvSpPr>
          <p:cNvPr id="54" name="object 2"/>
          <p:cNvSpPr txBox="1">
            <a:spLocks noGrp="1"/>
          </p:cNvSpPr>
          <p:nvPr>
            <p:ph type="title"/>
          </p:nvPr>
        </p:nvSpPr>
        <p:spPr>
          <a:xfrm>
            <a:off x="1768254" y="678338"/>
            <a:ext cx="15018904" cy="1029127"/>
          </a:xfrm>
          <a:prstGeom prst="rect">
            <a:avLst/>
          </a:prstGeom>
        </p:spPr>
        <p:txBody>
          <a:bodyPr vert="horz" wrap="square" lIns="0" tIns="13334" rIns="0" bIns="0" rtlCol="0" anchor="ctr">
            <a:spAutoFit/>
          </a:bodyPr>
          <a:lstStyle/>
          <a:p>
            <a:pPr algn="l"/>
            <a:r>
              <a:rPr lang="es-ES_tradnl" sz="6600" dirty="0">
                <a:solidFill>
                  <a:srgbClr val="1F497D"/>
                </a:solidFill>
              </a:rPr>
              <a:t>Modelo de Atención y de Riesgo en Salud</a:t>
            </a:r>
            <a:endParaRPr lang="es-ES" sz="6600" dirty="0">
              <a:solidFill>
                <a:srgbClr val="1C4583"/>
              </a:solidFill>
            </a:endParaRPr>
          </a:p>
        </p:txBody>
      </p:sp>
      <p:pic>
        <p:nvPicPr>
          <p:cNvPr id="2" name="Imagen 1">
            <a:extLst>
              <a:ext uri="{FF2B5EF4-FFF2-40B4-BE49-F238E27FC236}">
                <a16:creationId xmlns:a16="http://schemas.microsoft.com/office/drawing/2014/main" xmlns="" id="{A3FC9041-FC46-4F5E-85FA-C219BE1FA9E1}"/>
              </a:ext>
            </a:extLst>
          </p:cNvPr>
          <p:cNvPicPr>
            <a:picLocks noChangeAspect="1"/>
          </p:cNvPicPr>
          <p:nvPr/>
        </p:nvPicPr>
        <p:blipFill>
          <a:blip r:embed="rId5"/>
          <a:stretch>
            <a:fillRect/>
          </a:stretch>
        </p:blipFill>
        <p:spPr>
          <a:xfrm>
            <a:off x="1999247" y="1701886"/>
            <a:ext cx="16812360" cy="7157766"/>
          </a:xfrm>
          <a:prstGeom prst="rect">
            <a:avLst/>
          </a:prstGeom>
          <a:ln>
            <a:noFill/>
          </a:ln>
          <a:effectLst>
            <a:softEdge rad="112500"/>
          </a:effectLst>
        </p:spPr>
      </p:pic>
      <p:sp>
        <p:nvSpPr>
          <p:cNvPr id="3" name="CuadroTexto 2">
            <a:extLst>
              <a:ext uri="{FF2B5EF4-FFF2-40B4-BE49-F238E27FC236}">
                <a16:creationId xmlns:a16="http://schemas.microsoft.com/office/drawing/2014/main" xmlns="" id="{1F3B3114-4894-4DAA-8ED7-AF51211792A8}"/>
              </a:ext>
            </a:extLst>
          </p:cNvPr>
          <p:cNvSpPr txBox="1"/>
          <p:nvPr/>
        </p:nvSpPr>
        <p:spPr>
          <a:xfrm>
            <a:off x="2199157" y="8714885"/>
            <a:ext cx="16169582" cy="1444918"/>
          </a:xfrm>
          <a:prstGeom prst="rect">
            <a:avLst/>
          </a:prstGeom>
          <a:noFill/>
          <a:ln>
            <a:noFill/>
          </a:ln>
        </p:spPr>
        <p:txBody>
          <a:bodyPr wrap="square" lIns="150785" tIns="75392" rIns="150785" bIns="75392" rtlCol="0">
            <a:spAutoFit/>
          </a:bodyPr>
          <a:lstStyle/>
          <a:p>
            <a:pPr algn="ctr"/>
            <a:r>
              <a:rPr lang="es-ES" sz="2800" b="1" dirty="0">
                <a:solidFill>
                  <a:srgbClr val="595959"/>
                </a:solidFill>
              </a:rPr>
              <a:t>Se actualizó el Modelo en lineamientos  de enfoque diferencial.</a:t>
            </a:r>
          </a:p>
          <a:p>
            <a:pPr algn="ctr"/>
            <a:r>
              <a:rPr lang="es-ES" sz="2800" b="1" dirty="0">
                <a:solidFill>
                  <a:srgbClr val="595959"/>
                </a:solidFill>
              </a:rPr>
              <a:t>Se amplió de 12 a 14 Grupos de Riesgo</a:t>
            </a:r>
          </a:p>
          <a:p>
            <a:pPr algn="ctr"/>
            <a:r>
              <a:rPr lang="es-ES" sz="2800" b="1" dirty="0">
                <a:solidFill>
                  <a:srgbClr val="595959"/>
                </a:solidFill>
              </a:rPr>
              <a:t>Se amplio la priorización de 44 a 70 Cohortes , subcohortes y poblaciones especiales</a:t>
            </a:r>
            <a:endParaRPr lang="es-CO" sz="2800" b="1" dirty="0">
              <a:solidFill>
                <a:srgbClr val="595959"/>
              </a:solidFill>
            </a:endParaRPr>
          </a:p>
        </p:txBody>
      </p:sp>
      <p:grpSp>
        <p:nvGrpSpPr>
          <p:cNvPr id="4" name="Grupo 73">
            <a:extLst>
              <a:ext uri="{FF2B5EF4-FFF2-40B4-BE49-F238E27FC236}">
                <a16:creationId xmlns:a16="http://schemas.microsoft.com/office/drawing/2014/main" xmlns="" id="{FA5D628F-B3C7-460C-A41D-70B129D137DD}"/>
              </a:ext>
            </a:extLst>
          </p:cNvPr>
          <p:cNvGrpSpPr/>
          <p:nvPr/>
        </p:nvGrpSpPr>
        <p:grpSpPr>
          <a:xfrm>
            <a:off x="16828513" y="1"/>
            <a:ext cx="3274881" cy="1923752"/>
            <a:chOff x="15391902" y="0"/>
            <a:chExt cx="4712197" cy="2816660"/>
          </a:xfrm>
        </p:grpSpPr>
        <p:sp>
          <p:nvSpPr>
            <p:cNvPr id="75" name="object 12">
              <a:extLst>
                <a:ext uri="{FF2B5EF4-FFF2-40B4-BE49-F238E27FC236}">
                  <a16:creationId xmlns:a16="http://schemas.microsoft.com/office/drawing/2014/main" xmlns="" id="{79E8E47E-02FE-4953-BE89-ECCA6593C49C}"/>
                </a:ext>
              </a:extLst>
            </p:cNvPr>
            <p:cNvSpPr/>
            <p:nvPr/>
          </p:nvSpPr>
          <p:spPr>
            <a:xfrm>
              <a:off x="15391902" y="0"/>
              <a:ext cx="4712197" cy="2816660"/>
            </a:xfrm>
            <a:prstGeom prst="rect">
              <a:avLst/>
            </a:prstGeom>
            <a:blipFill>
              <a:blip r:embed="rId6" cstate="print"/>
              <a:stretch>
                <a:fillRect/>
              </a:stretch>
            </a:blipFill>
          </p:spPr>
          <p:txBody>
            <a:bodyPr wrap="square" lIns="0" tIns="0" rIns="0" bIns="0" rtlCol="0"/>
            <a:lstStyle/>
            <a:p>
              <a:endParaRPr/>
            </a:p>
          </p:txBody>
        </p:sp>
        <p:grpSp>
          <p:nvGrpSpPr>
            <p:cNvPr id="5" name="Grupo 75">
              <a:extLst>
                <a:ext uri="{FF2B5EF4-FFF2-40B4-BE49-F238E27FC236}">
                  <a16:creationId xmlns:a16="http://schemas.microsoft.com/office/drawing/2014/main" xmlns="" id="{3EBEA196-642F-497E-A487-9372C7A65480}"/>
                </a:ext>
              </a:extLst>
            </p:cNvPr>
            <p:cNvGrpSpPr/>
            <p:nvPr/>
          </p:nvGrpSpPr>
          <p:grpSpPr>
            <a:xfrm>
              <a:off x="16092571" y="703870"/>
              <a:ext cx="3139142" cy="611032"/>
              <a:chOff x="16092571" y="703870"/>
              <a:chExt cx="3139142" cy="611032"/>
            </a:xfrm>
          </p:grpSpPr>
          <p:sp>
            <p:nvSpPr>
              <p:cNvPr id="77" name="object 13">
                <a:extLst>
                  <a:ext uri="{FF2B5EF4-FFF2-40B4-BE49-F238E27FC236}">
                    <a16:creationId xmlns:a16="http://schemas.microsoft.com/office/drawing/2014/main" xmlns="" id="{F05FBDB8-FD65-4B03-983C-5A22DE1A623F}"/>
                  </a:ext>
                </a:extLst>
              </p:cNvPr>
              <p:cNvSpPr/>
              <p:nvPr/>
            </p:nvSpPr>
            <p:spPr>
              <a:xfrm>
                <a:off x="16243583" y="962534"/>
                <a:ext cx="111253" cy="108436"/>
              </a:xfrm>
              <a:prstGeom prst="rect">
                <a:avLst/>
              </a:prstGeom>
              <a:blipFill>
                <a:blip r:embed="rId7" cstate="print"/>
                <a:stretch>
                  <a:fillRect/>
                </a:stretch>
              </a:blipFill>
            </p:spPr>
            <p:txBody>
              <a:bodyPr wrap="square" lIns="0" tIns="0" rIns="0" bIns="0" rtlCol="0"/>
              <a:lstStyle/>
              <a:p>
                <a:endParaRPr/>
              </a:p>
            </p:txBody>
          </p:sp>
          <p:sp>
            <p:nvSpPr>
              <p:cNvPr id="78" name="object 14">
                <a:extLst>
                  <a:ext uri="{FF2B5EF4-FFF2-40B4-BE49-F238E27FC236}">
                    <a16:creationId xmlns:a16="http://schemas.microsoft.com/office/drawing/2014/main" xmlns="" id="{3614AF89-A456-40E7-8BA9-AE14A188707C}"/>
                  </a:ext>
                </a:extLst>
              </p:cNvPr>
              <p:cNvSpPr/>
              <p:nvPr/>
            </p:nvSpPr>
            <p:spPr>
              <a:xfrm>
                <a:off x="16092571" y="986545"/>
                <a:ext cx="405765" cy="155575"/>
              </a:xfrm>
              <a:custGeom>
                <a:avLst/>
                <a:gdLst/>
                <a:ahLst/>
                <a:cxnLst/>
                <a:rect l="l" t="t" r="r" b="b"/>
                <a:pathLst>
                  <a:path w="405765" h="155575">
                    <a:moveTo>
                      <a:pt x="25234" y="0"/>
                    </a:moveTo>
                    <a:lnTo>
                      <a:pt x="15363" y="1940"/>
                    </a:lnTo>
                    <a:lnTo>
                      <a:pt x="7347" y="7245"/>
                    </a:lnTo>
                    <a:lnTo>
                      <a:pt x="1966" y="15142"/>
                    </a:lnTo>
                    <a:lnTo>
                      <a:pt x="0" y="24857"/>
                    </a:lnTo>
                    <a:lnTo>
                      <a:pt x="0" y="30302"/>
                    </a:lnTo>
                    <a:lnTo>
                      <a:pt x="2020" y="35862"/>
                    </a:lnTo>
                    <a:lnTo>
                      <a:pt x="5853" y="40281"/>
                    </a:lnTo>
                    <a:lnTo>
                      <a:pt x="35282" y="82159"/>
                    </a:lnTo>
                    <a:lnTo>
                      <a:pt x="73951" y="116253"/>
                    </a:lnTo>
                    <a:lnTo>
                      <a:pt x="119691" y="141095"/>
                    </a:lnTo>
                    <a:lnTo>
                      <a:pt x="170329" y="155220"/>
                    </a:lnTo>
                    <a:lnTo>
                      <a:pt x="181564" y="138722"/>
                    </a:lnTo>
                    <a:lnTo>
                      <a:pt x="196758" y="125979"/>
                    </a:lnTo>
                    <a:lnTo>
                      <a:pt x="214819" y="117765"/>
                    </a:lnTo>
                    <a:lnTo>
                      <a:pt x="234652" y="114855"/>
                    </a:lnTo>
                    <a:lnTo>
                      <a:pt x="336674" y="114855"/>
                    </a:lnTo>
                    <a:lnTo>
                      <a:pt x="344945" y="108761"/>
                    </a:lnTo>
                    <a:lnTo>
                      <a:pt x="204140" y="108761"/>
                    </a:lnTo>
                    <a:lnTo>
                      <a:pt x="158204" y="102672"/>
                    </a:lnTo>
                    <a:lnTo>
                      <a:pt x="115821" y="84943"/>
                    </a:lnTo>
                    <a:lnTo>
                      <a:pt x="79024" y="56383"/>
                    </a:lnTo>
                    <a:lnTo>
                      <a:pt x="49851" y="17800"/>
                    </a:lnTo>
                    <a:lnTo>
                      <a:pt x="44711" y="9855"/>
                    </a:lnTo>
                    <a:lnTo>
                      <a:pt x="38764" y="4310"/>
                    </a:lnTo>
                    <a:lnTo>
                      <a:pt x="32207" y="1060"/>
                    </a:lnTo>
                    <a:lnTo>
                      <a:pt x="25234" y="0"/>
                    </a:lnTo>
                    <a:close/>
                  </a:path>
                  <a:path w="405765" h="155575">
                    <a:moveTo>
                      <a:pt x="336674" y="114855"/>
                    </a:moveTo>
                    <a:lnTo>
                      <a:pt x="234652" y="114855"/>
                    </a:lnTo>
                    <a:lnTo>
                      <a:pt x="250924" y="116748"/>
                    </a:lnTo>
                    <a:lnTo>
                      <a:pt x="266192" y="122140"/>
                    </a:lnTo>
                    <a:lnTo>
                      <a:pt x="279726" y="130598"/>
                    </a:lnTo>
                    <a:lnTo>
                      <a:pt x="290797" y="141692"/>
                    </a:lnTo>
                    <a:lnTo>
                      <a:pt x="323493" y="124566"/>
                    </a:lnTo>
                    <a:lnTo>
                      <a:pt x="336674" y="114855"/>
                    </a:lnTo>
                    <a:close/>
                  </a:path>
                  <a:path w="405765" h="155575">
                    <a:moveTo>
                      <a:pt x="380124" y="6355"/>
                    </a:moveTo>
                    <a:lnTo>
                      <a:pt x="371339" y="6355"/>
                    </a:lnTo>
                    <a:lnTo>
                      <a:pt x="362941" y="11036"/>
                    </a:lnTo>
                    <a:lnTo>
                      <a:pt x="358491" y="18240"/>
                    </a:lnTo>
                    <a:lnTo>
                      <a:pt x="330847" y="55319"/>
                    </a:lnTo>
                    <a:lnTo>
                      <a:pt x="294261" y="83887"/>
                    </a:lnTo>
                    <a:lnTo>
                      <a:pt x="251203" y="102262"/>
                    </a:lnTo>
                    <a:lnTo>
                      <a:pt x="204140" y="108761"/>
                    </a:lnTo>
                    <a:lnTo>
                      <a:pt x="344945" y="108761"/>
                    </a:lnTo>
                    <a:lnTo>
                      <a:pt x="353040" y="102796"/>
                    </a:lnTo>
                    <a:lnTo>
                      <a:pt x="378658" y="76666"/>
                    </a:lnTo>
                    <a:lnTo>
                      <a:pt x="399568" y="46459"/>
                    </a:lnTo>
                    <a:lnTo>
                      <a:pt x="403160" y="42124"/>
                    </a:lnTo>
                    <a:lnTo>
                      <a:pt x="405149" y="36543"/>
                    </a:lnTo>
                    <a:lnTo>
                      <a:pt x="405149" y="31035"/>
                    </a:lnTo>
                    <a:lnTo>
                      <a:pt x="403190" y="21458"/>
                    </a:lnTo>
                    <a:lnTo>
                      <a:pt x="397839" y="13610"/>
                    </a:lnTo>
                    <a:lnTo>
                      <a:pt x="389887" y="8305"/>
                    </a:lnTo>
                    <a:lnTo>
                      <a:pt x="380124" y="6355"/>
                    </a:lnTo>
                    <a:close/>
                  </a:path>
                </a:pathLst>
              </a:custGeom>
              <a:solidFill>
                <a:srgbClr val="FFFFFF"/>
              </a:solidFill>
            </p:spPr>
            <p:txBody>
              <a:bodyPr wrap="square" lIns="0" tIns="0" rIns="0" bIns="0" rtlCol="0"/>
              <a:lstStyle/>
              <a:p>
                <a:endParaRPr/>
              </a:p>
            </p:txBody>
          </p:sp>
          <p:sp>
            <p:nvSpPr>
              <p:cNvPr id="79" name="object 15">
                <a:extLst>
                  <a:ext uri="{FF2B5EF4-FFF2-40B4-BE49-F238E27FC236}">
                    <a16:creationId xmlns:a16="http://schemas.microsoft.com/office/drawing/2014/main" xmlns="" id="{E1FFC86D-0A14-4A62-8161-EEA71B8001F1}"/>
                  </a:ext>
                </a:extLst>
              </p:cNvPr>
              <p:cNvSpPr/>
              <p:nvPr/>
            </p:nvSpPr>
            <p:spPr>
              <a:xfrm>
                <a:off x="16278322" y="792965"/>
                <a:ext cx="111158" cy="108499"/>
              </a:xfrm>
              <a:prstGeom prst="rect">
                <a:avLst/>
              </a:prstGeom>
              <a:blipFill>
                <a:blip r:embed="rId8" cstate="print"/>
                <a:stretch>
                  <a:fillRect/>
                </a:stretch>
              </a:blipFill>
            </p:spPr>
            <p:txBody>
              <a:bodyPr wrap="square" lIns="0" tIns="0" rIns="0" bIns="0" rtlCol="0"/>
              <a:lstStyle/>
              <a:p>
                <a:endParaRPr/>
              </a:p>
            </p:txBody>
          </p:sp>
          <p:sp>
            <p:nvSpPr>
              <p:cNvPr id="80" name="object 16">
                <a:extLst>
                  <a:ext uri="{FF2B5EF4-FFF2-40B4-BE49-F238E27FC236}">
                    <a16:creationId xmlns:a16="http://schemas.microsoft.com/office/drawing/2014/main" xmlns="" id="{CC4BE873-E2C1-4BE9-AC2F-59ECB19D14E2}"/>
                  </a:ext>
                </a:extLst>
              </p:cNvPr>
              <p:cNvSpPr/>
              <p:nvPr/>
            </p:nvSpPr>
            <p:spPr>
              <a:xfrm>
                <a:off x="16153058" y="703870"/>
                <a:ext cx="382905" cy="296545"/>
              </a:xfrm>
              <a:custGeom>
                <a:avLst/>
                <a:gdLst/>
                <a:ahLst/>
                <a:cxnLst/>
                <a:rect l="l" t="t" r="r" b="b"/>
                <a:pathLst>
                  <a:path w="382905" h="296544">
                    <a:moveTo>
                      <a:pt x="363162" y="245749"/>
                    </a:moveTo>
                    <a:lnTo>
                      <a:pt x="145681" y="245749"/>
                    </a:lnTo>
                    <a:lnTo>
                      <a:pt x="168591" y="249508"/>
                    </a:lnTo>
                    <a:lnTo>
                      <a:pt x="188508" y="259957"/>
                    </a:lnTo>
                    <a:lnTo>
                      <a:pt x="204016" y="275863"/>
                    </a:lnTo>
                    <a:lnTo>
                      <a:pt x="213689" y="295988"/>
                    </a:lnTo>
                    <a:lnTo>
                      <a:pt x="217208" y="295381"/>
                    </a:lnTo>
                    <a:lnTo>
                      <a:pt x="224003" y="295381"/>
                    </a:lnTo>
                    <a:lnTo>
                      <a:pt x="264483" y="291542"/>
                    </a:lnTo>
                    <a:lnTo>
                      <a:pt x="304760" y="280097"/>
                    </a:lnTo>
                    <a:lnTo>
                      <a:pt x="341958" y="261787"/>
                    </a:lnTo>
                    <a:lnTo>
                      <a:pt x="363162" y="245749"/>
                    </a:lnTo>
                    <a:close/>
                  </a:path>
                  <a:path w="382905" h="296544">
                    <a:moveTo>
                      <a:pt x="224003" y="295381"/>
                    </a:moveTo>
                    <a:lnTo>
                      <a:pt x="217208" y="295381"/>
                    </a:lnTo>
                    <a:lnTo>
                      <a:pt x="220045" y="295496"/>
                    </a:lnTo>
                    <a:lnTo>
                      <a:pt x="222789" y="295496"/>
                    </a:lnTo>
                    <a:lnTo>
                      <a:pt x="224003" y="295381"/>
                    </a:lnTo>
                    <a:close/>
                  </a:path>
                  <a:path w="382905" h="296544">
                    <a:moveTo>
                      <a:pt x="31280" y="0"/>
                    </a:moveTo>
                    <a:lnTo>
                      <a:pt x="6172" y="30718"/>
                    </a:lnTo>
                    <a:lnTo>
                      <a:pt x="0" y="78152"/>
                    </a:lnTo>
                    <a:lnTo>
                      <a:pt x="6078" y="132400"/>
                    </a:lnTo>
                    <a:lnTo>
                      <a:pt x="25915" y="181887"/>
                    </a:lnTo>
                    <a:lnTo>
                      <a:pt x="57767" y="224942"/>
                    </a:lnTo>
                    <a:lnTo>
                      <a:pt x="99892" y="259895"/>
                    </a:lnTo>
                    <a:lnTo>
                      <a:pt x="110760" y="253957"/>
                    </a:lnTo>
                    <a:lnTo>
                      <a:pt x="122155" y="249507"/>
                    </a:lnTo>
                    <a:lnTo>
                      <a:pt x="133859" y="246717"/>
                    </a:lnTo>
                    <a:lnTo>
                      <a:pt x="145681" y="245749"/>
                    </a:lnTo>
                    <a:lnTo>
                      <a:pt x="363162" y="245749"/>
                    </a:lnTo>
                    <a:lnTo>
                      <a:pt x="366526" y="243205"/>
                    </a:lnTo>
                    <a:lnTo>
                      <a:pt x="222621" y="243205"/>
                    </a:lnTo>
                    <a:lnTo>
                      <a:pt x="177717" y="237286"/>
                    </a:lnTo>
                    <a:lnTo>
                      <a:pt x="137341" y="220599"/>
                    </a:lnTo>
                    <a:lnTo>
                      <a:pt x="103114" y="194741"/>
                    </a:lnTo>
                    <a:lnTo>
                      <a:pt x="76658" y="161315"/>
                    </a:lnTo>
                    <a:lnTo>
                      <a:pt x="59596" y="121918"/>
                    </a:lnTo>
                    <a:lnTo>
                      <a:pt x="53548" y="78152"/>
                    </a:lnTo>
                    <a:lnTo>
                      <a:pt x="53925" y="67821"/>
                    </a:lnTo>
                    <a:lnTo>
                      <a:pt x="55095" y="57123"/>
                    </a:lnTo>
                    <a:lnTo>
                      <a:pt x="57117" y="46245"/>
                    </a:lnTo>
                    <a:lnTo>
                      <a:pt x="60050" y="35378"/>
                    </a:lnTo>
                    <a:lnTo>
                      <a:pt x="62647" y="26918"/>
                    </a:lnTo>
                    <a:lnTo>
                      <a:pt x="61568" y="19013"/>
                    </a:lnTo>
                    <a:lnTo>
                      <a:pt x="58082" y="12479"/>
                    </a:lnTo>
                    <a:lnTo>
                      <a:pt x="50962" y="4904"/>
                    </a:lnTo>
                    <a:lnTo>
                      <a:pt x="41629" y="588"/>
                    </a:lnTo>
                    <a:lnTo>
                      <a:pt x="31280" y="0"/>
                    </a:lnTo>
                    <a:close/>
                  </a:path>
                  <a:path w="382905" h="296544">
                    <a:moveTo>
                      <a:pt x="355350" y="191740"/>
                    </a:moveTo>
                    <a:lnTo>
                      <a:pt x="349769" y="191740"/>
                    </a:lnTo>
                    <a:lnTo>
                      <a:pt x="344209" y="193353"/>
                    </a:lnTo>
                    <a:lnTo>
                      <a:pt x="338544" y="197939"/>
                    </a:lnTo>
                    <a:lnTo>
                      <a:pt x="312848" y="217252"/>
                    </a:lnTo>
                    <a:lnTo>
                      <a:pt x="284352" y="231452"/>
                    </a:lnTo>
                    <a:lnTo>
                      <a:pt x="253971" y="240212"/>
                    </a:lnTo>
                    <a:lnTo>
                      <a:pt x="222621" y="243205"/>
                    </a:lnTo>
                    <a:lnTo>
                      <a:pt x="366526" y="243205"/>
                    </a:lnTo>
                    <a:lnTo>
                      <a:pt x="374417" y="237236"/>
                    </a:lnTo>
                    <a:lnTo>
                      <a:pt x="379066" y="232755"/>
                    </a:lnTo>
                    <a:lnTo>
                      <a:pt x="382470" y="225488"/>
                    </a:lnTo>
                    <a:lnTo>
                      <a:pt x="382470" y="218116"/>
                    </a:lnTo>
                    <a:lnTo>
                      <a:pt x="380336" y="207806"/>
                    </a:lnTo>
                    <a:lnTo>
                      <a:pt x="374521" y="199427"/>
                    </a:lnTo>
                    <a:lnTo>
                      <a:pt x="365900" y="193799"/>
                    </a:lnTo>
                    <a:lnTo>
                      <a:pt x="355350" y="191740"/>
                    </a:lnTo>
                    <a:close/>
                  </a:path>
                </a:pathLst>
              </a:custGeom>
              <a:solidFill>
                <a:srgbClr val="FFFFFF"/>
              </a:solidFill>
            </p:spPr>
            <p:txBody>
              <a:bodyPr wrap="square" lIns="0" tIns="0" rIns="0" bIns="0" rtlCol="0"/>
              <a:lstStyle/>
              <a:p>
                <a:endParaRPr/>
              </a:p>
            </p:txBody>
          </p:sp>
          <p:sp>
            <p:nvSpPr>
              <p:cNvPr id="81" name="object 17">
                <a:extLst>
                  <a:ext uri="{FF2B5EF4-FFF2-40B4-BE49-F238E27FC236}">
                    <a16:creationId xmlns:a16="http://schemas.microsoft.com/office/drawing/2014/main" xmlns="" id="{4CE4B418-2891-436F-A84E-770E3ABBEAFD}"/>
                  </a:ext>
                </a:extLst>
              </p:cNvPr>
              <p:cNvSpPr/>
              <p:nvPr/>
            </p:nvSpPr>
            <p:spPr>
              <a:xfrm>
                <a:off x="16271589" y="1114377"/>
                <a:ext cx="111075" cy="108624"/>
              </a:xfrm>
              <a:prstGeom prst="rect">
                <a:avLst/>
              </a:prstGeom>
              <a:blipFill>
                <a:blip r:embed="rId9" cstate="print"/>
                <a:stretch>
                  <a:fillRect/>
                </a:stretch>
              </a:blipFill>
            </p:spPr>
            <p:txBody>
              <a:bodyPr wrap="square" lIns="0" tIns="0" rIns="0" bIns="0" rtlCol="0"/>
              <a:lstStyle/>
              <a:p>
                <a:endParaRPr/>
              </a:p>
            </p:txBody>
          </p:sp>
          <p:sp>
            <p:nvSpPr>
              <p:cNvPr id="82" name="object 18">
                <a:extLst>
                  <a:ext uri="{FF2B5EF4-FFF2-40B4-BE49-F238E27FC236}">
                    <a16:creationId xmlns:a16="http://schemas.microsoft.com/office/drawing/2014/main" xmlns="" id="{2F348067-3655-4CCB-AD59-3B0326EB6210}"/>
                  </a:ext>
                </a:extLst>
              </p:cNvPr>
              <p:cNvSpPr/>
              <p:nvPr/>
            </p:nvSpPr>
            <p:spPr>
              <a:xfrm>
                <a:off x="16176973" y="1091825"/>
                <a:ext cx="325755" cy="220979"/>
              </a:xfrm>
              <a:custGeom>
                <a:avLst/>
                <a:gdLst/>
                <a:ahLst/>
                <a:cxnLst/>
                <a:rect l="l" t="t" r="r" b="b"/>
                <a:pathLst>
                  <a:path w="325755" h="220980">
                    <a:moveTo>
                      <a:pt x="27140" y="153052"/>
                    </a:moveTo>
                    <a:lnTo>
                      <a:pt x="25329" y="153052"/>
                    </a:lnTo>
                    <a:lnTo>
                      <a:pt x="15491" y="154969"/>
                    </a:lnTo>
                    <a:lnTo>
                      <a:pt x="7438" y="160221"/>
                    </a:lnTo>
                    <a:lnTo>
                      <a:pt x="1997" y="168058"/>
                    </a:lnTo>
                    <a:lnTo>
                      <a:pt x="0" y="177732"/>
                    </a:lnTo>
                    <a:lnTo>
                      <a:pt x="1214" y="185128"/>
                    </a:lnTo>
                    <a:lnTo>
                      <a:pt x="40224" y="210318"/>
                    </a:lnTo>
                    <a:lnTo>
                      <a:pt x="84983" y="219773"/>
                    </a:lnTo>
                    <a:lnTo>
                      <a:pt x="107619" y="220977"/>
                    </a:lnTo>
                    <a:lnTo>
                      <a:pt x="154288" y="216003"/>
                    </a:lnTo>
                    <a:lnTo>
                      <a:pt x="197694" y="201772"/>
                    </a:lnTo>
                    <a:lnTo>
                      <a:pt x="236689" y="179327"/>
                    </a:lnTo>
                    <a:lnTo>
                      <a:pt x="247672" y="169596"/>
                    </a:lnTo>
                    <a:lnTo>
                      <a:pt x="107619" y="169596"/>
                    </a:lnTo>
                    <a:lnTo>
                      <a:pt x="89743" y="168558"/>
                    </a:lnTo>
                    <a:lnTo>
                      <a:pt x="71493" y="165528"/>
                    </a:lnTo>
                    <a:lnTo>
                      <a:pt x="53045" y="160638"/>
                    </a:lnTo>
                    <a:lnTo>
                      <a:pt x="34574" y="154016"/>
                    </a:lnTo>
                    <a:lnTo>
                      <a:pt x="29077" y="153115"/>
                    </a:lnTo>
                    <a:lnTo>
                      <a:pt x="27140" y="153052"/>
                    </a:lnTo>
                    <a:close/>
                  </a:path>
                  <a:path w="325755" h="220980">
                    <a:moveTo>
                      <a:pt x="300315" y="0"/>
                    </a:moveTo>
                    <a:lnTo>
                      <a:pt x="262768" y="69150"/>
                    </a:lnTo>
                    <a:lnTo>
                      <a:pt x="237474" y="109808"/>
                    </a:lnTo>
                    <a:lnTo>
                      <a:pt x="201531" y="141563"/>
                    </a:lnTo>
                    <a:lnTo>
                      <a:pt x="157420" y="162223"/>
                    </a:lnTo>
                    <a:lnTo>
                      <a:pt x="107619" y="169596"/>
                    </a:lnTo>
                    <a:lnTo>
                      <a:pt x="247672" y="169596"/>
                    </a:lnTo>
                    <a:lnTo>
                      <a:pt x="270126" y="149705"/>
                    </a:lnTo>
                    <a:lnTo>
                      <a:pt x="296857" y="113948"/>
                    </a:lnTo>
                    <a:lnTo>
                      <a:pt x="315735" y="73095"/>
                    </a:lnTo>
                    <a:lnTo>
                      <a:pt x="325613" y="28187"/>
                    </a:lnTo>
                    <a:lnTo>
                      <a:pt x="325372" y="26407"/>
                    </a:lnTo>
                    <a:lnTo>
                      <a:pt x="325372" y="24501"/>
                    </a:lnTo>
                    <a:lnTo>
                      <a:pt x="323396" y="14882"/>
                    </a:lnTo>
                    <a:lnTo>
                      <a:pt x="318015" y="7103"/>
                    </a:lnTo>
                    <a:lnTo>
                      <a:pt x="310048" y="1898"/>
                    </a:lnTo>
                    <a:lnTo>
                      <a:pt x="300315" y="0"/>
                    </a:lnTo>
                    <a:close/>
                  </a:path>
                </a:pathLst>
              </a:custGeom>
              <a:solidFill>
                <a:srgbClr val="FFFFFF"/>
              </a:solidFill>
            </p:spPr>
            <p:txBody>
              <a:bodyPr wrap="square" lIns="0" tIns="0" rIns="0" bIns="0" rtlCol="0"/>
              <a:lstStyle/>
              <a:p>
                <a:endParaRPr/>
              </a:p>
            </p:txBody>
          </p:sp>
          <p:sp>
            <p:nvSpPr>
              <p:cNvPr id="83" name="object 19">
                <a:extLst>
                  <a:ext uri="{FF2B5EF4-FFF2-40B4-BE49-F238E27FC236}">
                    <a16:creationId xmlns:a16="http://schemas.microsoft.com/office/drawing/2014/main" xmlns="" id="{2218DAFF-62C1-4429-A0A6-26A1952E73BC}"/>
                  </a:ext>
                </a:extLst>
              </p:cNvPr>
              <p:cNvSpPr/>
              <p:nvPr/>
            </p:nvSpPr>
            <p:spPr>
              <a:xfrm>
                <a:off x="16909752" y="812015"/>
                <a:ext cx="304165" cy="321310"/>
              </a:xfrm>
              <a:custGeom>
                <a:avLst/>
                <a:gdLst/>
                <a:ahLst/>
                <a:cxnLst/>
                <a:rect l="l" t="t" r="r" b="b"/>
                <a:pathLst>
                  <a:path w="304165" h="321309">
                    <a:moveTo>
                      <a:pt x="263572" y="52815"/>
                    </a:moveTo>
                    <a:lnTo>
                      <a:pt x="145534" y="52815"/>
                    </a:lnTo>
                    <a:lnTo>
                      <a:pt x="173025" y="55418"/>
                    </a:lnTo>
                    <a:lnTo>
                      <a:pt x="192657" y="63229"/>
                    </a:lnTo>
                    <a:lnTo>
                      <a:pt x="204435" y="76249"/>
                    </a:lnTo>
                    <a:lnTo>
                      <a:pt x="208360" y="94478"/>
                    </a:lnTo>
                    <a:lnTo>
                      <a:pt x="206661" y="105988"/>
                    </a:lnTo>
                    <a:lnTo>
                      <a:pt x="169324" y="129689"/>
                    </a:lnTo>
                    <a:lnTo>
                      <a:pt x="140797" y="133460"/>
                    </a:lnTo>
                    <a:lnTo>
                      <a:pt x="131317" y="134812"/>
                    </a:lnTo>
                    <a:lnTo>
                      <a:pt x="123523" y="136094"/>
                    </a:lnTo>
                    <a:lnTo>
                      <a:pt x="117399" y="137336"/>
                    </a:lnTo>
                    <a:lnTo>
                      <a:pt x="91708" y="141048"/>
                    </a:lnTo>
                    <a:lnTo>
                      <a:pt x="51802" y="151630"/>
                    </a:lnTo>
                    <a:lnTo>
                      <a:pt x="9418" y="188199"/>
                    </a:lnTo>
                    <a:lnTo>
                      <a:pt x="0" y="231783"/>
                    </a:lnTo>
                    <a:lnTo>
                      <a:pt x="1989" y="252017"/>
                    </a:lnTo>
                    <a:lnTo>
                      <a:pt x="31705" y="298650"/>
                    </a:lnTo>
                    <a:lnTo>
                      <a:pt x="83413" y="319541"/>
                    </a:lnTo>
                    <a:lnTo>
                      <a:pt x="104426" y="320932"/>
                    </a:lnTo>
                    <a:lnTo>
                      <a:pt x="136323" y="318624"/>
                    </a:lnTo>
                    <a:lnTo>
                      <a:pt x="164463" y="311697"/>
                    </a:lnTo>
                    <a:lnTo>
                      <a:pt x="188845" y="300144"/>
                    </a:lnTo>
                    <a:lnTo>
                      <a:pt x="209470" y="283959"/>
                    </a:lnTo>
                    <a:lnTo>
                      <a:pt x="303948" y="283959"/>
                    </a:lnTo>
                    <a:lnTo>
                      <a:pt x="303948" y="268138"/>
                    </a:lnTo>
                    <a:lnTo>
                      <a:pt x="129106" y="268138"/>
                    </a:lnTo>
                    <a:lnTo>
                      <a:pt x="118034" y="267624"/>
                    </a:lnTo>
                    <a:lnTo>
                      <a:pt x="79448" y="254036"/>
                    </a:lnTo>
                    <a:lnTo>
                      <a:pt x="66898" y="228820"/>
                    </a:lnTo>
                    <a:lnTo>
                      <a:pt x="70352" y="210056"/>
                    </a:lnTo>
                    <a:lnTo>
                      <a:pt x="80696" y="195402"/>
                    </a:lnTo>
                    <a:lnTo>
                      <a:pt x="97926" y="184843"/>
                    </a:lnTo>
                    <a:lnTo>
                      <a:pt x="122027" y="178382"/>
                    </a:lnTo>
                    <a:lnTo>
                      <a:pt x="149195" y="175122"/>
                    </a:lnTo>
                    <a:lnTo>
                      <a:pt x="171946" y="171195"/>
                    </a:lnTo>
                    <a:lnTo>
                      <a:pt x="190289" y="166609"/>
                    </a:lnTo>
                    <a:lnTo>
                      <a:pt x="204234" y="161377"/>
                    </a:lnTo>
                    <a:lnTo>
                      <a:pt x="271719" y="161377"/>
                    </a:lnTo>
                    <a:lnTo>
                      <a:pt x="271719" y="99305"/>
                    </a:lnTo>
                    <a:lnTo>
                      <a:pt x="271300" y="99305"/>
                    </a:lnTo>
                    <a:lnTo>
                      <a:pt x="271363" y="98897"/>
                    </a:lnTo>
                    <a:lnTo>
                      <a:pt x="271604" y="98426"/>
                    </a:lnTo>
                    <a:lnTo>
                      <a:pt x="271719" y="88594"/>
                    </a:lnTo>
                    <a:lnTo>
                      <a:pt x="269293" y="67374"/>
                    </a:lnTo>
                    <a:lnTo>
                      <a:pt x="263572" y="52815"/>
                    </a:lnTo>
                    <a:close/>
                  </a:path>
                  <a:path w="304165" h="321309">
                    <a:moveTo>
                      <a:pt x="303948" y="283959"/>
                    </a:moveTo>
                    <a:lnTo>
                      <a:pt x="209470" y="283959"/>
                    </a:lnTo>
                    <a:lnTo>
                      <a:pt x="215400" y="300144"/>
                    </a:lnTo>
                    <a:lnTo>
                      <a:pt x="226082" y="311697"/>
                    </a:lnTo>
                    <a:lnTo>
                      <a:pt x="241522" y="318624"/>
                    </a:lnTo>
                    <a:lnTo>
                      <a:pt x="261730" y="320932"/>
                    </a:lnTo>
                    <a:lnTo>
                      <a:pt x="272058" y="320453"/>
                    </a:lnTo>
                    <a:lnTo>
                      <a:pt x="282533" y="319019"/>
                    </a:lnTo>
                    <a:lnTo>
                      <a:pt x="293161" y="316630"/>
                    </a:lnTo>
                    <a:lnTo>
                      <a:pt x="303948" y="313288"/>
                    </a:lnTo>
                    <a:lnTo>
                      <a:pt x="303948" y="283959"/>
                    </a:lnTo>
                    <a:close/>
                  </a:path>
                  <a:path w="304165" h="321309">
                    <a:moveTo>
                      <a:pt x="271719" y="161377"/>
                    </a:moveTo>
                    <a:lnTo>
                      <a:pt x="204234" y="161377"/>
                    </a:lnTo>
                    <a:lnTo>
                      <a:pt x="204234" y="210060"/>
                    </a:lnTo>
                    <a:lnTo>
                      <a:pt x="202582" y="223677"/>
                    </a:lnTo>
                    <a:lnTo>
                      <a:pt x="177827" y="255227"/>
                    </a:lnTo>
                    <a:lnTo>
                      <a:pt x="129106" y="268138"/>
                    </a:lnTo>
                    <a:lnTo>
                      <a:pt x="281289" y="268138"/>
                    </a:lnTo>
                    <a:lnTo>
                      <a:pt x="276954" y="266358"/>
                    </a:lnTo>
                    <a:lnTo>
                      <a:pt x="274557" y="262871"/>
                    </a:lnTo>
                    <a:lnTo>
                      <a:pt x="272651" y="259332"/>
                    </a:lnTo>
                    <a:lnTo>
                      <a:pt x="271809" y="254036"/>
                    </a:lnTo>
                    <a:lnTo>
                      <a:pt x="271719" y="161377"/>
                    </a:lnTo>
                    <a:close/>
                  </a:path>
                  <a:path w="304165" h="321309">
                    <a:moveTo>
                      <a:pt x="303948" y="266944"/>
                    </a:moveTo>
                    <a:lnTo>
                      <a:pt x="299236" y="267761"/>
                    </a:lnTo>
                    <a:lnTo>
                      <a:pt x="296095" y="268138"/>
                    </a:lnTo>
                    <a:lnTo>
                      <a:pt x="303948" y="268138"/>
                    </a:lnTo>
                    <a:lnTo>
                      <a:pt x="303948" y="266944"/>
                    </a:lnTo>
                    <a:close/>
                  </a:path>
                  <a:path w="304165" h="321309">
                    <a:moveTo>
                      <a:pt x="149628" y="0"/>
                    </a:moveTo>
                    <a:lnTo>
                      <a:pt x="97411" y="5289"/>
                    </a:lnTo>
                    <a:lnTo>
                      <a:pt x="56919" y="21140"/>
                    </a:lnTo>
                    <a:lnTo>
                      <a:pt x="24384" y="54117"/>
                    </a:lnTo>
                    <a:lnTo>
                      <a:pt x="11214" y="101504"/>
                    </a:lnTo>
                    <a:lnTo>
                      <a:pt x="78049" y="101504"/>
                    </a:lnTo>
                    <a:lnTo>
                      <a:pt x="84035" y="80198"/>
                    </a:lnTo>
                    <a:lnTo>
                      <a:pt x="97279" y="64983"/>
                    </a:lnTo>
                    <a:lnTo>
                      <a:pt x="117780" y="55856"/>
                    </a:lnTo>
                    <a:lnTo>
                      <a:pt x="145534" y="52815"/>
                    </a:lnTo>
                    <a:lnTo>
                      <a:pt x="263572" y="52815"/>
                    </a:lnTo>
                    <a:lnTo>
                      <a:pt x="262020" y="48866"/>
                    </a:lnTo>
                    <a:lnTo>
                      <a:pt x="232956" y="19967"/>
                    </a:lnTo>
                    <a:lnTo>
                      <a:pt x="195682" y="4989"/>
                    </a:lnTo>
                    <a:lnTo>
                      <a:pt x="173757" y="1247"/>
                    </a:lnTo>
                    <a:lnTo>
                      <a:pt x="149628" y="0"/>
                    </a:lnTo>
                    <a:close/>
                  </a:path>
                  <a:path w="304165" h="321309">
                    <a:moveTo>
                      <a:pt x="271719" y="98991"/>
                    </a:moveTo>
                    <a:lnTo>
                      <a:pt x="271541" y="99075"/>
                    </a:lnTo>
                    <a:lnTo>
                      <a:pt x="271447" y="99243"/>
                    </a:lnTo>
                    <a:lnTo>
                      <a:pt x="271300" y="99305"/>
                    </a:lnTo>
                    <a:lnTo>
                      <a:pt x="271719" y="99305"/>
                    </a:lnTo>
                    <a:lnTo>
                      <a:pt x="271719" y="98991"/>
                    </a:lnTo>
                    <a:close/>
                  </a:path>
                </a:pathLst>
              </a:custGeom>
              <a:solidFill>
                <a:srgbClr val="FFFFFF"/>
              </a:solidFill>
            </p:spPr>
            <p:txBody>
              <a:bodyPr wrap="square" lIns="0" tIns="0" rIns="0" bIns="0" rtlCol="0"/>
              <a:lstStyle/>
              <a:p>
                <a:endParaRPr/>
              </a:p>
            </p:txBody>
          </p:sp>
          <p:sp>
            <p:nvSpPr>
              <p:cNvPr id="84" name="object 20">
                <a:extLst>
                  <a:ext uri="{FF2B5EF4-FFF2-40B4-BE49-F238E27FC236}">
                    <a16:creationId xmlns:a16="http://schemas.microsoft.com/office/drawing/2014/main" xmlns="" id="{9D20EC0D-E08A-444A-8E53-FB030E5E2644}"/>
                  </a:ext>
                </a:extLst>
              </p:cNvPr>
              <p:cNvSpPr/>
              <p:nvPr/>
            </p:nvSpPr>
            <p:spPr>
              <a:xfrm>
                <a:off x="17231693" y="812588"/>
                <a:ext cx="440055" cy="311785"/>
              </a:xfrm>
              <a:custGeom>
                <a:avLst/>
                <a:gdLst/>
                <a:ahLst/>
                <a:cxnLst/>
                <a:rect l="l" t="t" r="r" b="b"/>
                <a:pathLst>
                  <a:path w="440055" h="311784">
                    <a:moveTo>
                      <a:pt x="63411" y="8251"/>
                    </a:moveTo>
                    <a:lnTo>
                      <a:pt x="0" y="8251"/>
                    </a:lnTo>
                    <a:lnTo>
                      <a:pt x="0" y="311582"/>
                    </a:lnTo>
                    <a:lnTo>
                      <a:pt x="66929" y="311582"/>
                    </a:lnTo>
                    <a:lnTo>
                      <a:pt x="66929" y="131451"/>
                    </a:lnTo>
                    <a:lnTo>
                      <a:pt x="68179" y="114382"/>
                    </a:lnTo>
                    <a:lnTo>
                      <a:pt x="86855" y="73369"/>
                    </a:lnTo>
                    <a:lnTo>
                      <a:pt x="119960" y="54099"/>
                    </a:lnTo>
                    <a:lnTo>
                      <a:pt x="133210" y="52815"/>
                    </a:lnTo>
                    <a:lnTo>
                      <a:pt x="430926" y="52815"/>
                    </a:lnTo>
                    <a:lnTo>
                      <a:pt x="429529" y="50469"/>
                    </a:lnTo>
                    <a:lnTo>
                      <a:pt x="63411" y="50469"/>
                    </a:lnTo>
                    <a:lnTo>
                      <a:pt x="63411" y="8251"/>
                    </a:lnTo>
                    <a:close/>
                  </a:path>
                  <a:path w="440055" h="311784">
                    <a:moveTo>
                      <a:pt x="318032" y="52815"/>
                    </a:moveTo>
                    <a:lnTo>
                      <a:pt x="133210" y="52815"/>
                    </a:lnTo>
                    <a:lnTo>
                      <a:pt x="146814" y="53803"/>
                    </a:lnTo>
                    <a:lnTo>
                      <a:pt x="158273" y="56770"/>
                    </a:lnTo>
                    <a:lnTo>
                      <a:pt x="183638" y="88321"/>
                    </a:lnTo>
                    <a:lnTo>
                      <a:pt x="186570" y="311582"/>
                    </a:lnTo>
                    <a:lnTo>
                      <a:pt x="253479" y="311582"/>
                    </a:lnTo>
                    <a:lnTo>
                      <a:pt x="253479" y="133817"/>
                    </a:lnTo>
                    <a:lnTo>
                      <a:pt x="257509" y="98371"/>
                    </a:lnTo>
                    <a:lnTo>
                      <a:pt x="269605" y="73059"/>
                    </a:lnTo>
                    <a:lnTo>
                      <a:pt x="289777" y="57875"/>
                    </a:lnTo>
                    <a:lnTo>
                      <a:pt x="318032" y="52815"/>
                    </a:lnTo>
                    <a:close/>
                  </a:path>
                  <a:path w="440055" h="311784">
                    <a:moveTo>
                      <a:pt x="430926" y="52815"/>
                    </a:moveTo>
                    <a:lnTo>
                      <a:pt x="318032" y="52815"/>
                    </a:lnTo>
                    <a:lnTo>
                      <a:pt x="334381" y="54208"/>
                    </a:lnTo>
                    <a:lnTo>
                      <a:pt x="347653" y="58386"/>
                    </a:lnTo>
                    <a:lnTo>
                      <a:pt x="371098" y="97866"/>
                    </a:lnTo>
                    <a:lnTo>
                      <a:pt x="373130" y="311582"/>
                    </a:lnTo>
                    <a:lnTo>
                      <a:pt x="440018" y="311582"/>
                    </a:lnTo>
                    <a:lnTo>
                      <a:pt x="439920" y="101452"/>
                    </a:lnTo>
                    <a:lnTo>
                      <a:pt x="433681" y="57439"/>
                    </a:lnTo>
                    <a:lnTo>
                      <a:pt x="430926" y="52815"/>
                    </a:lnTo>
                    <a:close/>
                  </a:path>
                  <a:path w="440055" h="311784">
                    <a:moveTo>
                      <a:pt x="158382" y="0"/>
                    </a:moveTo>
                    <a:lnTo>
                      <a:pt x="130561" y="3151"/>
                    </a:lnTo>
                    <a:lnTo>
                      <a:pt x="105749" y="12610"/>
                    </a:lnTo>
                    <a:lnTo>
                      <a:pt x="83927" y="28381"/>
                    </a:lnTo>
                    <a:lnTo>
                      <a:pt x="65076" y="50469"/>
                    </a:lnTo>
                    <a:lnTo>
                      <a:pt x="243489" y="50469"/>
                    </a:lnTo>
                    <a:lnTo>
                      <a:pt x="230691" y="28381"/>
                    </a:lnTo>
                    <a:lnTo>
                      <a:pt x="212240" y="12610"/>
                    </a:lnTo>
                    <a:lnTo>
                      <a:pt x="188138" y="3151"/>
                    </a:lnTo>
                    <a:lnTo>
                      <a:pt x="158382" y="0"/>
                    </a:lnTo>
                    <a:close/>
                  </a:path>
                  <a:path w="440055" h="311784">
                    <a:moveTo>
                      <a:pt x="338523" y="0"/>
                    </a:moveTo>
                    <a:lnTo>
                      <a:pt x="310809" y="3151"/>
                    </a:lnTo>
                    <a:lnTo>
                      <a:pt x="285733" y="12610"/>
                    </a:lnTo>
                    <a:lnTo>
                      <a:pt x="263293" y="28381"/>
                    </a:lnTo>
                    <a:lnTo>
                      <a:pt x="243489" y="50469"/>
                    </a:lnTo>
                    <a:lnTo>
                      <a:pt x="429529" y="50469"/>
                    </a:lnTo>
                    <a:lnTo>
                      <a:pt x="414664" y="25521"/>
                    </a:lnTo>
                    <a:lnTo>
                      <a:pt x="382949" y="6378"/>
                    </a:lnTo>
                    <a:lnTo>
                      <a:pt x="338523" y="0"/>
                    </a:lnTo>
                    <a:close/>
                  </a:path>
                </a:pathLst>
              </a:custGeom>
              <a:solidFill>
                <a:srgbClr val="FFFFFF"/>
              </a:solidFill>
            </p:spPr>
            <p:txBody>
              <a:bodyPr wrap="square" lIns="0" tIns="0" rIns="0" bIns="0" rtlCol="0"/>
              <a:lstStyle/>
              <a:p>
                <a:endParaRPr/>
              </a:p>
            </p:txBody>
          </p:sp>
          <p:sp>
            <p:nvSpPr>
              <p:cNvPr id="85" name="object 21">
                <a:extLst>
                  <a:ext uri="{FF2B5EF4-FFF2-40B4-BE49-F238E27FC236}">
                    <a16:creationId xmlns:a16="http://schemas.microsoft.com/office/drawing/2014/main" xmlns="" id="{16B10F3C-591E-4DBC-8EA6-18DC22B23DA9}"/>
                  </a:ext>
                </a:extLst>
              </p:cNvPr>
              <p:cNvSpPr/>
              <p:nvPr/>
            </p:nvSpPr>
            <p:spPr>
              <a:xfrm>
                <a:off x="17744051" y="820839"/>
                <a:ext cx="0" cy="303530"/>
              </a:xfrm>
              <a:custGeom>
                <a:avLst/>
                <a:gdLst/>
                <a:ahLst/>
                <a:cxnLst/>
                <a:rect l="l" t="t" r="r" b="b"/>
                <a:pathLst>
                  <a:path h="303530">
                    <a:moveTo>
                      <a:pt x="0" y="0"/>
                    </a:moveTo>
                    <a:lnTo>
                      <a:pt x="0" y="303331"/>
                    </a:lnTo>
                  </a:path>
                </a:pathLst>
              </a:custGeom>
              <a:ln w="66835">
                <a:solidFill>
                  <a:srgbClr val="FFFFFF"/>
                </a:solidFill>
              </a:ln>
            </p:spPr>
            <p:txBody>
              <a:bodyPr wrap="square" lIns="0" tIns="0" rIns="0" bIns="0" rtlCol="0"/>
              <a:lstStyle/>
              <a:p>
                <a:endParaRPr/>
              </a:p>
            </p:txBody>
          </p:sp>
          <p:sp>
            <p:nvSpPr>
              <p:cNvPr id="86" name="object 22">
                <a:extLst>
                  <a:ext uri="{FF2B5EF4-FFF2-40B4-BE49-F238E27FC236}">
                    <a16:creationId xmlns:a16="http://schemas.microsoft.com/office/drawing/2014/main" xmlns="" id="{253DFA88-792C-4E02-90A8-3494C4BA9FF4}"/>
                  </a:ext>
                </a:extLst>
              </p:cNvPr>
              <p:cNvSpPr/>
              <p:nvPr/>
            </p:nvSpPr>
            <p:spPr>
              <a:xfrm>
                <a:off x="17710633" y="705262"/>
                <a:ext cx="67310" cy="63500"/>
              </a:xfrm>
              <a:custGeom>
                <a:avLst/>
                <a:gdLst/>
                <a:ahLst/>
                <a:cxnLst/>
                <a:rect l="l" t="t" r="r" b="b"/>
                <a:pathLst>
                  <a:path w="67309" h="63500">
                    <a:moveTo>
                      <a:pt x="66835" y="0"/>
                    </a:moveTo>
                    <a:lnTo>
                      <a:pt x="0" y="0"/>
                    </a:lnTo>
                    <a:lnTo>
                      <a:pt x="0" y="63348"/>
                    </a:lnTo>
                    <a:lnTo>
                      <a:pt x="66835" y="63348"/>
                    </a:lnTo>
                    <a:lnTo>
                      <a:pt x="66835" y="0"/>
                    </a:lnTo>
                    <a:close/>
                  </a:path>
                </a:pathLst>
              </a:custGeom>
              <a:solidFill>
                <a:srgbClr val="FFFFFF"/>
              </a:solidFill>
            </p:spPr>
            <p:txBody>
              <a:bodyPr wrap="square" lIns="0" tIns="0" rIns="0" bIns="0" rtlCol="0"/>
              <a:lstStyle/>
              <a:p>
                <a:endParaRPr/>
              </a:p>
            </p:txBody>
          </p:sp>
          <p:sp>
            <p:nvSpPr>
              <p:cNvPr id="87" name="object 23">
                <a:extLst>
                  <a:ext uri="{FF2B5EF4-FFF2-40B4-BE49-F238E27FC236}">
                    <a16:creationId xmlns:a16="http://schemas.microsoft.com/office/drawing/2014/main" xmlns="" id="{1FB19ACF-DF25-4B63-9F24-45C3FF75B272}"/>
                  </a:ext>
                </a:extLst>
              </p:cNvPr>
              <p:cNvSpPr/>
              <p:nvPr/>
            </p:nvSpPr>
            <p:spPr>
              <a:xfrm>
                <a:off x="17802525" y="812577"/>
                <a:ext cx="270510" cy="320040"/>
              </a:xfrm>
              <a:custGeom>
                <a:avLst/>
                <a:gdLst/>
                <a:ahLst/>
                <a:cxnLst/>
                <a:rect l="l" t="t" r="r" b="b"/>
                <a:pathLst>
                  <a:path w="270509" h="320040">
                    <a:moveTo>
                      <a:pt x="66898" y="214213"/>
                    </a:moveTo>
                    <a:lnTo>
                      <a:pt x="0" y="214213"/>
                    </a:lnTo>
                    <a:lnTo>
                      <a:pt x="2898" y="238551"/>
                    </a:lnTo>
                    <a:lnTo>
                      <a:pt x="22556" y="278435"/>
                    </a:lnTo>
                    <a:lnTo>
                      <a:pt x="58464" y="305287"/>
                    </a:lnTo>
                    <a:lnTo>
                      <a:pt x="106000" y="318198"/>
                    </a:lnTo>
                    <a:lnTo>
                      <a:pt x="134404" y="319812"/>
                    </a:lnTo>
                    <a:lnTo>
                      <a:pt x="160583" y="318417"/>
                    </a:lnTo>
                    <a:lnTo>
                      <a:pt x="206353" y="307253"/>
                    </a:lnTo>
                    <a:lnTo>
                      <a:pt x="245160" y="282826"/>
                    </a:lnTo>
                    <a:lnTo>
                      <a:pt x="257536" y="266976"/>
                    </a:lnTo>
                    <a:lnTo>
                      <a:pt x="135577" y="266976"/>
                    </a:lnTo>
                    <a:lnTo>
                      <a:pt x="107497" y="263680"/>
                    </a:lnTo>
                    <a:lnTo>
                      <a:pt x="86701" y="253792"/>
                    </a:lnTo>
                    <a:lnTo>
                      <a:pt x="73173" y="237304"/>
                    </a:lnTo>
                    <a:lnTo>
                      <a:pt x="66898" y="214213"/>
                    </a:lnTo>
                    <a:close/>
                  </a:path>
                  <a:path w="270509" h="320040">
                    <a:moveTo>
                      <a:pt x="133210" y="0"/>
                    </a:moveTo>
                    <a:lnTo>
                      <a:pt x="87291" y="4701"/>
                    </a:lnTo>
                    <a:lnTo>
                      <a:pt x="49296" y="18795"/>
                    </a:lnTo>
                    <a:lnTo>
                      <a:pt x="17144" y="47265"/>
                    </a:lnTo>
                    <a:lnTo>
                      <a:pt x="6439" y="86887"/>
                    </a:lnTo>
                    <a:lnTo>
                      <a:pt x="8349" y="106498"/>
                    </a:lnTo>
                    <a:lnTo>
                      <a:pt x="36983" y="150801"/>
                    </a:lnTo>
                    <a:lnTo>
                      <a:pt x="82539" y="171283"/>
                    </a:lnTo>
                    <a:lnTo>
                      <a:pt x="151234" y="187801"/>
                    </a:lnTo>
                    <a:lnTo>
                      <a:pt x="164684" y="191175"/>
                    </a:lnTo>
                    <a:lnTo>
                      <a:pt x="200610" y="216378"/>
                    </a:lnTo>
                    <a:lnTo>
                      <a:pt x="203030" y="227092"/>
                    </a:lnTo>
                    <a:lnTo>
                      <a:pt x="199452" y="244553"/>
                    </a:lnTo>
                    <a:lnTo>
                      <a:pt x="187012" y="257015"/>
                    </a:lnTo>
                    <a:lnTo>
                      <a:pt x="165718" y="264487"/>
                    </a:lnTo>
                    <a:lnTo>
                      <a:pt x="135577" y="266976"/>
                    </a:lnTo>
                    <a:lnTo>
                      <a:pt x="257536" y="266976"/>
                    </a:lnTo>
                    <a:lnTo>
                      <a:pt x="258900" y="265228"/>
                    </a:lnTo>
                    <a:lnTo>
                      <a:pt x="267147" y="244688"/>
                    </a:lnTo>
                    <a:lnTo>
                      <a:pt x="269897" y="221207"/>
                    </a:lnTo>
                    <a:lnTo>
                      <a:pt x="267988" y="202117"/>
                    </a:lnTo>
                    <a:lnTo>
                      <a:pt x="239395" y="158476"/>
                    </a:lnTo>
                    <a:lnTo>
                      <a:pt x="193285" y="138221"/>
                    </a:lnTo>
                    <a:lnTo>
                      <a:pt x="145927" y="127028"/>
                    </a:lnTo>
                    <a:lnTo>
                      <a:pt x="126027" y="122500"/>
                    </a:lnTo>
                    <a:lnTo>
                      <a:pt x="81107" y="102992"/>
                    </a:lnTo>
                    <a:lnTo>
                      <a:pt x="73338" y="83934"/>
                    </a:lnTo>
                    <a:lnTo>
                      <a:pt x="76790" y="70335"/>
                    </a:lnTo>
                    <a:lnTo>
                      <a:pt x="87142" y="60619"/>
                    </a:lnTo>
                    <a:lnTo>
                      <a:pt x="104388" y="54790"/>
                    </a:lnTo>
                    <a:lnTo>
                      <a:pt x="128519" y="52846"/>
                    </a:lnTo>
                    <a:lnTo>
                      <a:pt x="247311" y="52846"/>
                    </a:lnTo>
                    <a:lnTo>
                      <a:pt x="246597" y="51241"/>
                    </a:lnTo>
                    <a:lnTo>
                      <a:pt x="217082" y="21161"/>
                    </a:lnTo>
                    <a:lnTo>
                      <a:pt x="179701" y="5291"/>
                    </a:lnTo>
                    <a:lnTo>
                      <a:pt x="157597" y="1323"/>
                    </a:lnTo>
                    <a:lnTo>
                      <a:pt x="133210" y="0"/>
                    </a:lnTo>
                    <a:close/>
                  </a:path>
                  <a:path w="270509" h="320040">
                    <a:moveTo>
                      <a:pt x="247311" y="52846"/>
                    </a:moveTo>
                    <a:lnTo>
                      <a:pt x="128519" y="52846"/>
                    </a:lnTo>
                    <a:lnTo>
                      <a:pt x="152368" y="55376"/>
                    </a:lnTo>
                    <a:lnTo>
                      <a:pt x="170589" y="62965"/>
                    </a:lnTo>
                    <a:lnTo>
                      <a:pt x="183174" y="75609"/>
                    </a:lnTo>
                    <a:lnTo>
                      <a:pt x="190119" y="93306"/>
                    </a:lnTo>
                    <a:lnTo>
                      <a:pt x="259950" y="93306"/>
                    </a:lnTo>
                    <a:lnTo>
                      <a:pt x="255301" y="70786"/>
                    </a:lnTo>
                    <a:lnTo>
                      <a:pt x="247311" y="52846"/>
                    </a:lnTo>
                    <a:close/>
                  </a:path>
                </a:pathLst>
              </a:custGeom>
              <a:solidFill>
                <a:srgbClr val="FFFFFF"/>
              </a:solidFill>
            </p:spPr>
            <p:txBody>
              <a:bodyPr wrap="square" lIns="0" tIns="0" rIns="0" bIns="0" rtlCol="0"/>
              <a:lstStyle/>
              <a:p>
                <a:endParaRPr/>
              </a:p>
            </p:txBody>
          </p:sp>
          <p:sp>
            <p:nvSpPr>
              <p:cNvPr id="88" name="object 24">
                <a:extLst>
                  <a:ext uri="{FF2B5EF4-FFF2-40B4-BE49-F238E27FC236}">
                    <a16:creationId xmlns:a16="http://schemas.microsoft.com/office/drawing/2014/main" xmlns="" id="{296115F2-DAA1-4C2B-A7AF-762EE909AC2E}"/>
                  </a:ext>
                </a:extLst>
              </p:cNvPr>
              <p:cNvSpPr/>
              <p:nvPr/>
            </p:nvSpPr>
            <p:spPr>
              <a:xfrm>
                <a:off x="18093277" y="812015"/>
                <a:ext cx="304165" cy="321310"/>
              </a:xfrm>
              <a:custGeom>
                <a:avLst/>
                <a:gdLst/>
                <a:ahLst/>
                <a:cxnLst/>
                <a:rect l="l" t="t" r="r" b="b"/>
                <a:pathLst>
                  <a:path w="304165" h="321309">
                    <a:moveTo>
                      <a:pt x="263545" y="52815"/>
                    </a:moveTo>
                    <a:lnTo>
                      <a:pt x="145524" y="52815"/>
                    </a:lnTo>
                    <a:lnTo>
                      <a:pt x="172994" y="55418"/>
                    </a:lnTo>
                    <a:lnTo>
                      <a:pt x="192632" y="63229"/>
                    </a:lnTo>
                    <a:lnTo>
                      <a:pt x="204426" y="76249"/>
                    </a:lnTo>
                    <a:lnTo>
                      <a:pt x="208360" y="94478"/>
                    </a:lnTo>
                    <a:lnTo>
                      <a:pt x="206661" y="105988"/>
                    </a:lnTo>
                    <a:lnTo>
                      <a:pt x="169308" y="129689"/>
                    </a:lnTo>
                    <a:lnTo>
                      <a:pt x="140770" y="133460"/>
                    </a:lnTo>
                    <a:lnTo>
                      <a:pt x="131286" y="134812"/>
                    </a:lnTo>
                    <a:lnTo>
                      <a:pt x="123494" y="136094"/>
                    </a:lnTo>
                    <a:lnTo>
                      <a:pt x="117399" y="137336"/>
                    </a:lnTo>
                    <a:lnTo>
                      <a:pt x="91710" y="141048"/>
                    </a:lnTo>
                    <a:lnTo>
                      <a:pt x="51798" y="151630"/>
                    </a:lnTo>
                    <a:lnTo>
                      <a:pt x="9391" y="188199"/>
                    </a:lnTo>
                    <a:lnTo>
                      <a:pt x="0" y="231783"/>
                    </a:lnTo>
                    <a:lnTo>
                      <a:pt x="1980" y="252017"/>
                    </a:lnTo>
                    <a:lnTo>
                      <a:pt x="31674" y="298650"/>
                    </a:lnTo>
                    <a:lnTo>
                      <a:pt x="83403" y="319541"/>
                    </a:lnTo>
                    <a:lnTo>
                      <a:pt x="104457" y="320932"/>
                    </a:lnTo>
                    <a:lnTo>
                      <a:pt x="136331" y="318624"/>
                    </a:lnTo>
                    <a:lnTo>
                      <a:pt x="164463" y="311697"/>
                    </a:lnTo>
                    <a:lnTo>
                      <a:pt x="188853" y="300144"/>
                    </a:lnTo>
                    <a:lnTo>
                      <a:pt x="209501" y="283959"/>
                    </a:lnTo>
                    <a:lnTo>
                      <a:pt x="303948" y="283959"/>
                    </a:lnTo>
                    <a:lnTo>
                      <a:pt x="303948" y="268138"/>
                    </a:lnTo>
                    <a:lnTo>
                      <a:pt x="129106" y="268138"/>
                    </a:lnTo>
                    <a:lnTo>
                      <a:pt x="118032" y="267624"/>
                    </a:lnTo>
                    <a:lnTo>
                      <a:pt x="79435" y="254036"/>
                    </a:lnTo>
                    <a:lnTo>
                      <a:pt x="66898" y="228820"/>
                    </a:lnTo>
                    <a:lnTo>
                      <a:pt x="70349" y="210056"/>
                    </a:lnTo>
                    <a:lnTo>
                      <a:pt x="80695" y="195402"/>
                    </a:lnTo>
                    <a:lnTo>
                      <a:pt x="97948" y="184843"/>
                    </a:lnTo>
                    <a:lnTo>
                      <a:pt x="122111" y="178382"/>
                    </a:lnTo>
                    <a:lnTo>
                      <a:pt x="149185" y="175122"/>
                    </a:lnTo>
                    <a:lnTo>
                      <a:pt x="171901" y="171195"/>
                    </a:lnTo>
                    <a:lnTo>
                      <a:pt x="190238" y="166609"/>
                    </a:lnTo>
                    <a:lnTo>
                      <a:pt x="204171" y="161377"/>
                    </a:lnTo>
                    <a:lnTo>
                      <a:pt x="271677" y="161377"/>
                    </a:lnTo>
                    <a:lnTo>
                      <a:pt x="271677" y="88594"/>
                    </a:lnTo>
                    <a:lnTo>
                      <a:pt x="269257" y="67374"/>
                    </a:lnTo>
                    <a:lnTo>
                      <a:pt x="263545" y="52815"/>
                    </a:lnTo>
                    <a:close/>
                  </a:path>
                  <a:path w="304165" h="321309">
                    <a:moveTo>
                      <a:pt x="303948" y="283959"/>
                    </a:moveTo>
                    <a:lnTo>
                      <a:pt x="209501" y="283959"/>
                    </a:lnTo>
                    <a:lnTo>
                      <a:pt x="215381" y="300144"/>
                    </a:lnTo>
                    <a:lnTo>
                      <a:pt x="226042" y="311697"/>
                    </a:lnTo>
                    <a:lnTo>
                      <a:pt x="241474" y="318624"/>
                    </a:lnTo>
                    <a:lnTo>
                      <a:pt x="261667" y="320932"/>
                    </a:lnTo>
                    <a:lnTo>
                      <a:pt x="272025" y="320453"/>
                    </a:lnTo>
                    <a:lnTo>
                      <a:pt x="282533" y="319019"/>
                    </a:lnTo>
                    <a:lnTo>
                      <a:pt x="293178" y="316630"/>
                    </a:lnTo>
                    <a:lnTo>
                      <a:pt x="303948" y="313288"/>
                    </a:lnTo>
                    <a:lnTo>
                      <a:pt x="303948" y="283959"/>
                    </a:lnTo>
                    <a:close/>
                  </a:path>
                  <a:path w="304165" h="321309">
                    <a:moveTo>
                      <a:pt x="271677" y="161377"/>
                    </a:moveTo>
                    <a:lnTo>
                      <a:pt x="204171" y="161377"/>
                    </a:lnTo>
                    <a:lnTo>
                      <a:pt x="204171" y="210060"/>
                    </a:lnTo>
                    <a:lnTo>
                      <a:pt x="202524" y="223677"/>
                    </a:lnTo>
                    <a:lnTo>
                      <a:pt x="177795" y="255227"/>
                    </a:lnTo>
                    <a:lnTo>
                      <a:pt x="129106" y="268138"/>
                    </a:lnTo>
                    <a:lnTo>
                      <a:pt x="281258" y="268138"/>
                    </a:lnTo>
                    <a:lnTo>
                      <a:pt x="276986" y="266358"/>
                    </a:lnTo>
                    <a:lnTo>
                      <a:pt x="274609" y="262871"/>
                    </a:lnTo>
                    <a:lnTo>
                      <a:pt x="272651" y="259332"/>
                    </a:lnTo>
                    <a:lnTo>
                      <a:pt x="271771" y="254036"/>
                    </a:lnTo>
                    <a:lnTo>
                      <a:pt x="271677" y="161377"/>
                    </a:lnTo>
                    <a:close/>
                  </a:path>
                  <a:path w="304165" h="321309">
                    <a:moveTo>
                      <a:pt x="303948" y="266944"/>
                    </a:moveTo>
                    <a:lnTo>
                      <a:pt x="299257" y="267761"/>
                    </a:lnTo>
                    <a:lnTo>
                      <a:pt x="296127" y="268138"/>
                    </a:lnTo>
                    <a:lnTo>
                      <a:pt x="303948" y="268138"/>
                    </a:lnTo>
                    <a:lnTo>
                      <a:pt x="303948" y="266944"/>
                    </a:lnTo>
                    <a:close/>
                  </a:path>
                  <a:path w="304165" h="321309">
                    <a:moveTo>
                      <a:pt x="149660" y="0"/>
                    </a:moveTo>
                    <a:lnTo>
                      <a:pt x="97457" y="5289"/>
                    </a:lnTo>
                    <a:lnTo>
                      <a:pt x="57003" y="21140"/>
                    </a:lnTo>
                    <a:lnTo>
                      <a:pt x="24312" y="54117"/>
                    </a:lnTo>
                    <a:lnTo>
                      <a:pt x="11120" y="101504"/>
                    </a:lnTo>
                    <a:lnTo>
                      <a:pt x="78049" y="101504"/>
                    </a:lnTo>
                    <a:lnTo>
                      <a:pt x="84026" y="80198"/>
                    </a:lnTo>
                    <a:lnTo>
                      <a:pt x="97262" y="64983"/>
                    </a:lnTo>
                    <a:lnTo>
                      <a:pt x="117760" y="55856"/>
                    </a:lnTo>
                    <a:lnTo>
                      <a:pt x="145524" y="52815"/>
                    </a:lnTo>
                    <a:lnTo>
                      <a:pt x="263545" y="52815"/>
                    </a:lnTo>
                    <a:lnTo>
                      <a:pt x="261995" y="48866"/>
                    </a:lnTo>
                    <a:lnTo>
                      <a:pt x="232956" y="19967"/>
                    </a:lnTo>
                    <a:lnTo>
                      <a:pt x="195686" y="4989"/>
                    </a:lnTo>
                    <a:lnTo>
                      <a:pt x="173761" y="1247"/>
                    </a:lnTo>
                    <a:lnTo>
                      <a:pt x="149660" y="0"/>
                    </a:lnTo>
                    <a:close/>
                  </a:path>
                </a:pathLst>
              </a:custGeom>
              <a:solidFill>
                <a:srgbClr val="FFFFFF"/>
              </a:solidFill>
            </p:spPr>
            <p:txBody>
              <a:bodyPr wrap="square" lIns="0" tIns="0" rIns="0" bIns="0" rtlCol="0"/>
              <a:lstStyle/>
              <a:p>
                <a:endParaRPr/>
              </a:p>
            </p:txBody>
          </p:sp>
          <p:sp>
            <p:nvSpPr>
              <p:cNvPr id="89" name="object 25">
                <a:extLst>
                  <a:ext uri="{FF2B5EF4-FFF2-40B4-BE49-F238E27FC236}">
                    <a16:creationId xmlns:a16="http://schemas.microsoft.com/office/drawing/2014/main" xmlns="" id="{C7A56954-08B0-408D-A05E-0410C2F5D1FB}"/>
                  </a:ext>
                </a:extLst>
              </p:cNvPr>
              <p:cNvSpPr/>
              <p:nvPr/>
            </p:nvSpPr>
            <p:spPr>
              <a:xfrm>
                <a:off x="18415209" y="812588"/>
                <a:ext cx="266700" cy="311785"/>
              </a:xfrm>
              <a:custGeom>
                <a:avLst/>
                <a:gdLst/>
                <a:ahLst/>
                <a:cxnLst/>
                <a:rect l="l" t="t" r="r" b="b"/>
                <a:pathLst>
                  <a:path w="266700" h="311784">
                    <a:moveTo>
                      <a:pt x="63380" y="8251"/>
                    </a:moveTo>
                    <a:lnTo>
                      <a:pt x="0" y="8251"/>
                    </a:lnTo>
                    <a:lnTo>
                      <a:pt x="0" y="311582"/>
                    </a:lnTo>
                    <a:lnTo>
                      <a:pt x="66867" y="311582"/>
                    </a:lnTo>
                    <a:lnTo>
                      <a:pt x="66867" y="132645"/>
                    </a:lnTo>
                    <a:lnTo>
                      <a:pt x="68114" y="116316"/>
                    </a:lnTo>
                    <a:lnTo>
                      <a:pt x="86866" y="75704"/>
                    </a:lnTo>
                    <a:lnTo>
                      <a:pt x="124566" y="54246"/>
                    </a:lnTo>
                    <a:lnTo>
                      <a:pt x="127389" y="53987"/>
                    </a:lnTo>
                    <a:lnTo>
                      <a:pt x="64532" y="53987"/>
                    </a:lnTo>
                    <a:lnTo>
                      <a:pt x="63380" y="52815"/>
                    </a:lnTo>
                    <a:lnTo>
                      <a:pt x="63380" y="8251"/>
                    </a:lnTo>
                    <a:close/>
                  </a:path>
                  <a:path w="266700" h="311784">
                    <a:moveTo>
                      <a:pt x="256243" y="52815"/>
                    </a:moveTo>
                    <a:lnTo>
                      <a:pt x="140205" y="52815"/>
                    </a:lnTo>
                    <a:lnTo>
                      <a:pt x="165268" y="57069"/>
                    </a:lnTo>
                    <a:lnTo>
                      <a:pt x="183497" y="69831"/>
                    </a:lnTo>
                    <a:lnTo>
                      <a:pt x="194901" y="91100"/>
                    </a:lnTo>
                    <a:lnTo>
                      <a:pt x="199491" y="120875"/>
                    </a:lnTo>
                    <a:lnTo>
                      <a:pt x="199491" y="311582"/>
                    </a:lnTo>
                    <a:lnTo>
                      <a:pt x="266410" y="311582"/>
                    </a:lnTo>
                    <a:lnTo>
                      <a:pt x="266410" y="103284"/>
                    </a:lnTo>
                    <a:lnTo>
                      <a:pt x="264607" y="79532"/>
                    </a:lnTo>
                    <a:lnTo>
                      <a:pt x="259201" y="58698"/>
                    </a:lnTo>
                    <a:lnTo>
                      <a:pt x="256243" y="52815"/>
                    </a:lnTo>
                    <a:close/>
                  </a:path>
                  <a:path w="266700" h="311784">
                    <a:moveTo>
                      <a:pt x="159031" y="0"/>
                    </a:moveTo>
                    <a:lnTo>
                      <a:pt x="129998" y="3379"/>
                    </a:lnTo>
                    <a:lnTo>
                      <a:pt x="104564" y="13510"/>
                    </a:lnTo>
                    <a:lnTo>
                      <a:pt x="82740" y="30382"/>
                    </a:lnTo>
                    <a:lnTo>
                      <a:pt x="64532" y="53987"/>
                    </a:lnTo>
                    <a:lnTo>
                      <a:pt x="127389" y="53987"/>
                    </a:lnTo>
                    <a:lnTo>
                      <a:pt x="140205" y="52815"/>
                    </a:lnTo>
                    <a:lnTo>
                      <a:pt x="256243" y="52815"/>
                    </a:lnTo>
                    <a:lnTo>
                      <a:pt x="222163" y="14559"/>
                    </a:lnTo>
                    <a:lnTo>
                      <a:pt x="182854" y="1625"/>
                    </a:lnTo>
                    <a:lnTo>
                      <a:pt x="159031" y="0"/>
                    </a:lnTo>
                    <a:close/>
                  </a:path>
                </a:pathLst>
              </a:custGeom>
              <a:solidFill>
                <a:srgbClr val="FFFFFF"/>
              </a:solidFill>
            </p:spPr>
            <p:txBody>
              <a:bodyPr wrap="square" lIns="0" tIns="0" rIns="0" bIns="0" rtlCol="0"/>
              <a:lstStyle/>
              <a:p>
                <a:endParaRPr/>
              </a:p>
            </p:txBody>
          </p:sp>
          <p:sp>
            <p:nvSpPr>
              <p:cNvPr id="90" name="object 26">
                <a:extLst>
                  <a:ext uri="{FF2B5EF4-FFF2-40B4-BE49-F238E27FC236}">
                    <a16:creationId xmlns:a16="http://schemas.microsoft.com/office/drawing/2014/main" xmlns="" id="{0A96E8ED-6FFE-45D0-B131-401663ABE832}"/>
                  </a:ext>
                </a:extLst>
              </p:cNvPr>
              <p:cNvSpPr/>
              <p:nvPr/>
            </p:nvSpPr>
            <p:spPr>
              <a:xfrm>
                <a:off x="18701500" y="812015"/>
                <a:ext cx="304165" cy="321310"/>
              </a:xfrm>
              <a:custGeom>
                <a:avLst/>
                <a:gdLst/>
                <a:ahLst/>
                <a:cxnLst/>
                <a:rect l="l" t="t" r="r" b="b"/>
                <a:pathLst>
                  <a:path w="304165" h="321309">
                    <a:moveTo>
                      <a:pt x="263553" y="52815"/>
                    </a:moveTo>
                    <a:lnTo>
                      <a:pt x="145534" y="52815"/>
                    </a:lnTo>
                    <a:lnTo>
                      <a:pt x="172981" y="55418"/>
                    </a:lnTo>
                    <a:lnTo>
                      <a:pt x="192600" y="63229"/>
                    </a:lnTo>
                    <a:lnTo>
                      <a:pt x="204379" y="76249"/>
                    </a:lnTo>
                    <a:lnTo>
                      <a:pt x="208307" y="94478"/>
                    </a:lnTo>
                    <a:lnTo>
                      <a:pt x="206617" y="105988"/>
                    </a:lnTo>
                    <a:lnTo>
                      <a:pt x="169293" y="129689"/>
                    </a:lnTo>
                    <a:lnTo>
                      <a:pt x="140783" y="133460"/>
                    </a:lnTo>
                    <a:lnTo>
                      <a:pt x="131276" y="134812"/>
                    </a:lnTo>
                    <a:lnTo>
                      <a:pt x="123452" y="136094"/>
                    </a:lnTo>
                    <a:lnTo>
                      <a:pt x="117315" y="137336"/>
                    </a:lnTo>
                    <a:lnTo>
                      <a:pt x="91668" y="141048"/>
                    </a:lnTo>
                    <a:lnTo>
                      <a:pt x="51779" y="151630"/>
                    </a:lnTo>
                    <a:lnTo>
                      <a:pt x="9384" y="188199"/>
                    </a:lnTo>
                    <a:lnTo>
                      <a:pt x="0" y="231783"/>
                    </a:lnTo>
                    <a:lnTo>
                      <a:pt x="1973" y="252017"/>
                    </a:lnTo>
                    <a:lnTo>
                      <a:pt x="31684" y="298650"/>
                    </a:lnTo>
                    <a:lnTo>
                      <a:pt x="83405" y="319541"/>
                    </a:lnTo>
                    <a:lnTo>
                      <a:pt x="104457" y="320932"/>
                    </a:lnTo>
                    <a:lnTo>
                      <a:pt x="136301" y="318624"/>
                    </a:lnTo>
                    <a:lnTo>
                      <a:pt x="164420" y="311697"/>
                    </a:lnTo>
                    <a:lnTo>
                      <a:pt x="188810" y="300144"/>
                    </a:lnTo>
                    <a:lnTo>
                      <a:pt x="209470" y="283959"/>
                    </a:lnTo>
                    <a:lnTo>
                      <a:pt x="303917" y="283959"/>
                    </a:lnTo>
                    <a:lnTo>
                      <a:pt x="303917" y="268138"/>
                    </a:lnTo>
                    <a:lnTo>
                      <a:pt x="129085" y="268138"/>
                    </a:lnTo>
                    <a:lnTo>
                      <a:pt x="117993" y="267624"/>
                    </a:lnTo>
                    <a:lnTo>
                      <a:pt x="79426" y="254036"/>
                    </a:lnTo>
                    <a:lnTo>
                      <a:pt x="66929" y="228820"/>
                    </a:lnTo>
                    <a:lnTo>
                      <a:pt x="70370" y="210056"/>
                    </a:lnTo>
                    <a:lnTo>
                      <a:pt x="80691" y="195402"/>
                    </a:lnTo>
                    <a:lnTo>
                      <a:pt x="97913" y="184843"/>
                    </a:lnTo>
                    <a:lnTo>
                      <a:pt x="122048" y="178382"/>
                    </a:lnTo>
                    <a:lnTo>
                      <a:pt x="149159" y="175122"/>
                    </a:lnTo>
                    <a:lnTo>
                      <a:pt x="171901" y="171195"/>
                    </a:lnTo>
                    <a:lnTo>
                      <a:pt x="190263" y="166609"/>
                    </a:lnTo>
                    <a:lnTo>
                      <a:pt x="204234" y="161377"/>
                    </a:lnTo>
                    <a:lnTo>
                      <a:pt x="271709" y="161377"/>
                    </a:lnTo>
                    <a:lnTo>
                      <a:pt x="271709" y="88594"/>
                    </a:lnTo>
                    <a:lnTo>
                      <a:pt x="269280" y="67374"/>
                    </a:lnTo>
                    <a:lnTo>
                      <a:pt x="263553" y="52815"/>
                    </a:lnTo>
                    <a:close/>
                  </a:path>
                  <a:path w="304165" h="321309">
                    <a:moveTo>
                      <a:pt x="303917" y="283959"/>
                    </a:moveTo>
                    <a:lnTo>
                      <a:pt x="209470" y="283959"/>
                    </a:lnTo>
                    <a:lnTo>
                      <a:pt x="215391" y="300144"/>
                    </a:lnTo>
                    <a:lnTo>
                      <a:pt x="226070" y="311697"/>
                    </a:lnTo>
                    <a:lnTo>
                      <a:pt x="241506" y="318624"/>
                    </a:lnTo>
                    <a:lnTo>
                      <a:pt x="261698" y="320932"/>
                    </a:lnTo>
                    <a:lnTo>
                      <a:pt x="272031" y="320453"/>
                    </a:lnTo>
                    <a:lnTo>
                      <a:pt x="282513" y="319019"/>
                    </a:lnTo>
                    <a:lnTo>
                      <a:pt x="293143" y="316630"/>
                    </a:lnTo>
                    <a:lnTo>
                      <a:pt x="303917" y="313288"/>
                    </a:lnTo>
                    <a:lnTo>
                      <a:pt x="303917" y="283959"/>
                    </a:lnTo>
                    <a:close/>
                  </a:path>
                  <a:path w="304165" h="321309">
                    <a:moveTo>
                      <a:pt x="271709" y="161377"/>
                    </a:moveTo>
                    <a:lnTo>
                      <a:pt x="204234" y="161377"/>
                    </a:lnTo>
                    <a:lnTo>
                      <a:pt x="204234" y="210060"/>
                    </a:lnTo>
                    <a:lnTo>
                      <a:pt x="202576" y="223677"/>
                    </a:lnTo>
                    <a:lnTo>
                      <a:pt x="177732" y="255227"/>
                    </a:lnTo>
                    <a:lnTo>
                      <a:pt x="129085" y="268138"/>
                    </a:lnTo>
                    <a:lnTo>
                      <a:pt x="281289" y="268138"/>
                    </a:lnTo>
                    <a:lnTo>
                      <a:pt x="276923" y="266358"/>
                    </a:lnTo>
                    <a:lnTo>
                      <a:pt x="274588" y="262871"/>
                    </a:lnTo>
                    <a:lnTo>
                      <a:pt x="272651" y="259332"/>
                    </a:lnTo>
                    <a:lnTo>
                      <a:pt x="271800" y="254036"/>
                    </a:lnTo>
                    <a:lnTo>
                      <a:pt x="271709" y="161377"/>
                    </a:lnTo>
                    <a:close/>
                  </a:path>
                  <a:path w="304165" h="321309">
                    <a:moveTo>
                      <a:pt x="303917" y="266944"/>
                    </a:moveTo>
                    <a:lnTo>
                      <a:pt x="299205" y="267761"/>
                    </a:lnTo>
                    <a:lnTo>
                      <a:pt x="296158" y="268138"/>
                    </a:lnTo>
                    <a:lnTo>
                      <a:pt x="303917" y="268138"/>
                    </a:lnTo>
                    <a:lnTo>
                      <a:pt x="303917" y="266944"/>
                    </a:lnTo>
                    <a:close/>
                  </a:path>
                  <a:path w="304165" h="321309">
                    <a:moveTo>
                      <a:pt x="149628" y="0"/>
                    </a:moveTo>
                    <a:lnTo>
                      <a:pt x="97391" y="5289"/>
                    </a:lnTo>
                    <a:lnTo>
                      <a:pt x="56940" y="21140"/>
                    </a:lnTo>
                    <a:lnTo>
                      <a:pt x="24364" y="54117"/>
                    </a:lnTo>
                    <a:lnTo>
                      <a:pt x="11130" y="101504"/>
                    </a:lnTo>
                    <a:lnTo>
                      <a:pt x="78081" y="101504"/>
                    </a:lnTo>
                    <a:lnTo>
                      <a:pt x="84041" y="80198"/>
                    </a:lnTo>
                    <a:lnTo>
                      <a:pt x="97264" y="64983"/>
                    </a:lnTo>
                    <a:lnTo>
                      <a:pt x="117758" y="55856"/>
                    </a:lnTo>
                    <a:lnTo>
                      <a:pt x="145534" y="52815"/>
                    </a:lnTo>
                    <a:lnTo>
                      <a:pt x="263553" y="52815"/>
                    </a:lnTo>
                    <a:lnTo>
                      <a:pt x="261999" y="48866"/>
                    </a:lnTo>
                    <a:lnTo>
                      <a:pt x="232924" y="19967"/>
                    </a:lnTo>
                    <a:lnTo>
                      <a:pt x="195666" y="4989"/>
                    </a:lnTo>
                    <a:lnTo>
                      <a:pt x="173743" y="1247"/>
                    </a:lnTo>
                    <a:lnTo>
                      <a:pt x="149628" y="0"/>
                    </a:lnTo>
                    <a:close/>
                  </a:path>
                </a:pathLst>
              </a:custGeom>
              <a:solidFill>
                <a:srgbClr val="FFFFFF"/>
              </a:solidFill>
            </p:spPr>
            <p:txBody>
              <a:bodyPr wrap="square" lIns="0" tIns="0" rIns="0" bIns="0" rtlCol="0"/>
              <a:lstStyle/>
              <a:p>
                <a:endParaRPr/>
              </a:p>
            </p:txBody>
          </p:sp>
          <p:sp>
            <p:nvSpPr>
              <p:cNvPr id="91" name="object 27">
                <a:extLst>
                  <a:ext uri="{FF2B5EF4-FFF2-40B4-BE49-F238E27FC236}">
                    <a16:creationId xmlns:a16="http://schemas.microsoft.com/office/drawing/2014/main" xmlns="" id="{C5C51D32-86CE-4793-AF31-B1B0267A4DF2}"/>
                  </a:ext>
                </a:extLst>
              </p:cNvPr>
              <p:cNvSpPr/>
              <p:nvPr/>
            </p:nvSpPr>
            <p:spPr>
              <a:xfrm>
                <a:off x="19023440" y="812588"/>
                <a:ext cx="177800" cy="311785"/>
              </a:xfrm>
              <a:custGeom>
                <a:avLst/>
                <a:gdLst/>
                <a:ahLst/>
                <a:cxnLst/>
                <a:rect l="l" t="t" r="r" b="b"/>
                <a:pathLst>
                  <a:path w="177800" h="311784">
                    <a:moveTo>
                      <a:pt x="62793" y="8251"/>
                    </a:moveTo>
                    <a:lnTo>
                      <a:pt x="0" y="8251"/>
                    </a:lnTo>
                    <a:lnTo>
                      <a:pt x="0" y="311582"/>
                    </a:lnTo>
                    <a:lnTo>
                      <a:pt x="66835" y="311582"/>
                    </a:lnTo>
                    <a:lnTo>
                      <a:pt x="66835" y="167251"/>
                    </a:lnTo>
                    <a:lnTo>
                      <a:pt x="68353" y="144158"/>
                    </a:lnTo>
                    <a:lnTo>
                      <a:pt x="80423" y="105404"/>
                    </a:lnTo>
                    <a:lnTo>
                      <a:pt x="116891" y="69979"/>
                    </a:lnTo>
                    <a:lnTo>
                      <a:pt x="126416" y="66898"/>
                    </a:lnTo>
                    <a:lnTo>
                      <a:pt x="62793" y="66898"/>
                    </a:lnTo>
                    <a:lnTo>
                      <a:pt x="62793" y="8251"/>
                    </a:lnTo>
                    <a:close/>
                  </a:path>
                  <a:path w="177800" h="311784">
                    <a:moveTo>
                      <a:pt x="156445" y="0"/>
                    </a:moveTo>
                    <a:lnTo>
                      <a:pt x="152529" y="0"/>
                    </a:lnTo>
                    <a:lnTo>
                      <a:pt x="138030" y="1322"/>
                    </a:lnTo>
                    <a:lnTo>
                      <a:pt x="96227" y="21130"/>
                    </a:lnTo>
                    <a:lnTo>
                      <a:pt x="68184" y="54584"/>
                    </a:lnTo>
                    <a:lnTo>
                      <a:pt x="63966" y="66898"/>
                    </a:lnTo>
                    <a:lnTo>
                      <a:pt x="126416" y="66898"/>
                    </a:lnTo>
                    <a:lnTo>
                      <a:pt x="132190" y="65030"/>
                    </a:lnTo>
                    <a:lnTo>
                      <a:pt x="149042" y="63380"/>
                    </a:lnTo>
                    <a:lnTo>
                      <a:pt x="177764" y="63380"/>
                    </a:lnTo>
                    <a:lnTo>
                      <a:pt x="177764" y="1780"/>
                    </a:lnTo>
                    <a:lnTo>
                      <a:pt x="164885" y="617"/>
                    </a:lnTo>
                    <a:lnTo>
                      <a:pt x="156445" y="0"/>
                    </a:lnTo>
                    <a:close/>
                  </a:path>
                  <a:path w="177800" h="311784">
                    <a:moveTo>
                      <a:pt x="177764" y="63380"/>
                    </a:moveTo>
                    <a:lnTo>
                      <a:pt x="149042" y="63380"/>
                    </a:lnTo>
                    <a:lnTo>
                      <a:pt x="155649" y="63561"/>
                    </a:lnTo>
                    <a:lnTo>
                      <a:pt x="162637" y="64107"/>
                    </a:lnTo>
                    <a:lnTo>
                      <a:pt x="170052" y="65030"/>
                    </a:lnTo>
                    <a:lnTo>
                      <a:pt x="177764" y="66312"/>
                    </a:lnTo>
                    <a:lnTo>
                      <a:pt x="177764" y="63380"/>
                    </a:lnTo>
                    <a:close/>
                  </a:path>
                </a:pathLst>
              </a:custGeom>
              <a:solidFill>
                <a:srgbClr val="FFFFFF"/>
              </a:solidFill>
            </p:spPr>
            <p:txBody>
              <a:bodyPr wrap="square" lIns="0" tIns="0" rIns="0" bIns="0" rtlCol="0"/>
              <a:lstStyle/>
              <a:p>
                <a:endParaRPr/>
              </a:p>
            </p:txBody>
          </p:sp>
          <p:sp>
            <p:nvSpPr>
              <p:cNvPr id="92" name="object 28">
                <a:extLst>
                  <a:ext uri="{FF2B5EF4-FFF2-40B4-BE49-F238E27FC236}">
                    <a16:creationId xmlns:a16="http://schemas.microsoft.com/office/drawing/2014/main" xmlns="" id="{603CE627-0836-4F89-ADEE-7354B5C0C19A}"/>
                  </a:ext>
                </a:extLst>
              </p:cNvPr>
              <p:cNvSpPr/>
              <p:nvPr/>
            </p:nvSpPr>
            <p:spPr>
              <a:xfrm>
                <a:off x="16633873" y="706540"/>
                <a:ext cx="291465" cy="417830"/>
              </a:xfrm>
              <a:custGeom>
                <a:avLst/>
                <a:gdLst/>
                <a:ahLst/>
                <a:cxnLst/>
                <a:rect l="l" t="t" r="r" b="b"/>
                <a:pathLst>
                  <a:path w="291465" h="417830">
                    <a:moveTo>
                      <a:pt x="291362" y="0"/>
                    </a:moveTo>
                    <a:lnTo>
                      <a:pt x="84583" y="0"/>
                    </a:lnTo>
                    <a:lnTo>
                      <a:pt x="83997" y="62"/>
                    </a:lnTo>
                    <a:lnTo>
                      <a:pt x="36480" y="8955"/>
                    </a:lnTo>
                    <a:lnTo>
                      <a:pt x="6277" y="45215"/>
                    </a:lnTo>
                    <a:lnTo>
                      <a:pt x="0" y="90060"/>
                    </a:lnTo>
                    <a:lnTo>
                      <a:pt x="94" y="417631"/>
                    </a:lnTo>
                    <a:lnTo>
                      <a:pt x="73924" y="417631"/>
                    </a:lnTo>
                    <a:lnTo>
                      <a:pt x="73924" y="232223"/>
                    </a:lnTo>
                    <a:lnTo>
                      <a:pt x="264861" y="232223"/>
                    </a:lnTo>
                    <a:lnTo>
                      <a:pt x="264861" y="172560"/>
                    </a:lnTo>
                    <a:lnTo>
                      <a:pt x="73924" y="172560"/>
                    </a:lnTo>
                    <a:lnTo>
                      <a:pt x="73924" y="63212"/>
                    </a:lnTo>
                    <a:lnTo>
                      <a:pt x="291362" y="63212"/>
                    </a:lnTo>
                    <a:lnTo>
                      <a:pt x="291362" y="0"/>
                    </a:lnTo>
                    <a:close/>
                  </a:path>
                </a:pathLst>
              </a:custGeom>
              <a:solidFill>
                <a:srgbClr val="FFFFFF"/>
              </a:solidFill>
            </p:spPr>
            <p:txBody>
              <a:bodyPr wrap="square" lIns="0" tIns="0" rIns="0" bIns="0" rtlCol="0"/>
              <a:lstStyle/>
              <a:p>
                <a:endParaRPr/>
              </a:p>
            </p:txBody>
          </p:sp>
          <p:sp>
            <p:nvSpPr>
              <p:cNvPr id="93" name="object 29">
                <a:extLst>
                  <a:ext uri="{FF2B5EF4-FFF2-40B4-BE49-F238E27FC236}">
                    <a16:creationId xmlns:a16="http://schemas.microsoft.com/office/drawing/2014/main" xmlns="" id="{50701855-629E-4DBF-B1EF-F684188A7CA5}"/>
                  </a:ext>
                </a:extLst>
              </p:cNvPr>
              <p:cNvSpPr/>
              <p:nvPr/>
            </p:nvSpPr>
            <p:spPr>
              <a:xfrm>
                <a:off x="18934937" y="1212996"/>
                <a:ext cx="31115" cy="26670"/>
              </a:xfrm>
              <a:custGeom>
                <a:avLst/>
                <a:gdLst/>
                <a:ahLst/>
                <a:cxnLst/>
                <a:rect l="l" t="t" r="r" b="b"/>
                <a:pathLst>
                  <a:path w="31115" h="26669">
                    <a:moveTo>
                      <a:pt x="17894" y="0"/>
                    </a:moveTo>
                    <a:lnTo>
                      <a:pt x="0" y="0"/>
                    </a:lnTo>
                    <a:lnTo>
                      <a:pt x="0" y="26114"/>
                    </a:lnTo>
                    <a:lnTo>
                      <a:pt x="24742" y="26114"/>
                    </a:lnTo>
                    <a:lnTo>
                      <a:pt x="30564" y="21727"/>
                    </a:lnTo>
                    <a:lnTo>
                      <a:pt x="30564" y="8376"/>
                    </a:lnTo>
                    <a:lnTo>
                      <a:pt x="29077" y="5099"/>
                    </a:lnTo>
                    <a:lnTo>
                      <a:pt x="26177" y="3047"/>
                    </a:lnTo>
                    <a:lnTo>
                      <a:pt x="23161" y="1026"/>
                    </a:lnTo>
                    <a:lnTo>
                      <a:pt x="17894" y="0"/>
                    </a:lnTo>
                    <a:close/>
                  </a:path>
                </a:pathLst>
              </a:custGeom>
              <a:solidFill>
                <a:srgbClr val="FFFFFF"/>
              </a:solidFill>
            </p:spPr>
            <p:txBody>
              <a:bodyPr wrap="square" lIns="0" tIns="0" rIns="0" bIns="0" rtlCol="0"/>
              <a:lstStyle/>
              <a:p>
                <a:endParaRPr/>
              </a:p>
            </p:txBody>
          </p:sp>
          <p:sp>
            <p:nvSpPr>
              <p:cNvPr id="94" name="object 30">
                <a:extLst>
                  <a:ext uri="{FF2B5EF4-FFF2-40B4-BE49-F238E27FC236}">
                    <a16:creationId xmlns:a16="http://schemas.microsoft.com/office/drawing/2014/main" xmlns="" id="{0609A063-7F67-4EA5-B30A-09272E032209}"/>
                  </a:ext>
                </a:extLst>
              </p:cNvPr>
              <p:cNvSpPr/>
              <p:nvPr/>
            </p:nvSpPr>
            <p:spPr>
              <a:xfrm>
                <a:off x="16536770" y="1179012"/>
                <a:ext cx="2694940" cy="135890"/>
              </a:xfrm>
              <a:custGeom>
                <a:avLst/>
                <a:gdLst/>
                <a:ahLst/>
                <a:cxnLst/>
                <a:rect l="l" t="t" r="r" b="b"/>
                <a:pathLst>
                  <a:path w="2694940" h="135890">
                    <a:moveTo>
                      <a:pt x="2673635" y="0"/>
                    </a:moveTo>
                    <a:lnTo>
                      <a:pt x="65139" y="0"/>
                    </a:lnTo>
                    <a:lnTo>
                      <a:pt x="52019" y="2376"/>
                    </a:lnTo>
                    <a:lnTo>
                      <a:pt x="24679" y="29601"/>
                    </a:lnTo>
                    <a:lnTo>
                      <a:pt x="1842" y="111954"/>
                    </a:lnTo>
                    <a:lnTo>
                      <a:pt x="0" y="118718"/>
                    </a:lnTo>
                    <a:lnTo>
                      <a:pt x="1057" y="124572"/>
                    </a:lnTo>
                    <a:lnTo>
                      <a:pt x="4512" y="128959"/>
                    </a:lnTo>
                    <a:lnTo>
                      <a:pt x="7989" y="133273"/>
                    </a:lnTo>
                    <a:lnTo>
                      <a:pt x="13936" y="135692"/>
                    </a:lnTo>
                    <a:lnTo>
                      <a:pt x="2629333" y="135692"/>
                    </a:lnTo>
                    <a:lnTo>
                      <a:pt x="2642390" y="133319"/>
                    </a:lnTo>
                    <a:lnTo>
                      <a:pt x="2652496" y="127933"/>
                    </a:lnTo>
                    <a:lnTo>
                      <a:pt x="2531881" y="127933"/>
                    </a:lnTo>
                    <a:lnTo>
                      <a:pt x="2522608" y="127255"/>
                    </a:lnTo>
                    <a:lnTo>
                      <a:pt x="2517354" y="126153"/>
                    </a:lnTo>
                    <a:lnTo>
                      <a:pt x="2245942" y="126153"/>
                    </a:lnTo>
                    <a:lnTo>
                      <a:pt x="2245942" y="13172"/>
                    </a:lnTo>
                    <a:lnTo>
                      <a:pt x="2517881" y="13172"/>
                    </a:lnTo>
                    <a:lnTo>
                      <a:pt x="2523902" y="11971"/>
                    </a:lnTo>
                    <a:lnTo>
                      <a:pt x="2533200" y="11413"/>
                    </a:lnTo>
                    <a:lnTo>
                      <a:pt x="2693425" y="11413"/>
                    </a:lnTo>
                    <a:lnTo>
                      <a:pt x="2693373" y="11120"/>
                    </a:lnTo>
                    <a:lnTo>
                      <a:pt x="2689939" y="6701"/>
                    </a:lnTo>
                    <a:lnTo>
                      <a:pt x="2686483" y="2460"/>
                    </a:lnTo>
                    <a:lnTo>
                      <a:pt x="2680724" y="52"/>
                    </a:lnTo>
                    <a:lnTo>
                      <a:pt x="2673635" y="0"/>
                    </a:lnTo>
                    <a:close/>
                  </a:path>
                  <a:path w="2694940" h="135890">
                    <a:moveTo>
                      <a:pt x="2535535" y="32208"/>
                    </a:moveTo>
                    <a:lnTo>
                      <a:pt x="2530383" y="32208"/>
                    </a:lnTo>
                    <a:lnTo>
                      <a:pt x="2526310" y="33025"/>
                    </a:lnTo>
                    <a:lnTo>
                      <a:pt x="2523357" y="34805"/>
                    </a:lnTo>
                    <a:lnTo>
                      <a:pt x="2520373" y="36532"/>
                    </a:lnTo>
                    <a:lnTo>
                      <a:pt x="2518939" y="38763"/>
                    </a:lnTo>
                    <a:lnTo>
                      <a:pt x="2518939" y="45841"/>
                    </a:lnTo>
                    <a:lnTo>
                      <a:pt x="2523828" y="49967"/>
                    </a:lnTo>
                    <a:lnTo>
                      <a:pt x="2543879" y="57821"/>
                    </a:lnTo>
                    <a:lnTo>
                      <a:pt x="2551938" y="61197"/>
                    </a:lnTo>
                    <a:lnTo>
                      <a:pt x="2576759" y="93180"/>
                    </a:lnTo>
                    <a:lnTo>
                      <a:pt x="2576079" y="100140"/>
                    </a:lnTo>
                    <a:lnTo>
                      <a:pt x="2542722" y="127301"/>
                    </a:lnTo>
                    <a:lnTo>
                      <a:pt x="2531881" y="127933"/>
                    </a:lnTo>
                    <a:lnTo>
                      <a:pt x="2652496" y="127933"/>
                    </a:lnTo>
                    <a:lnTo>
                      <a:pt x="2654436" y="126899"/>
                    </a:lnTo>
                    <a:lnTo>
                      <a:pt x="2664052" y="117474"/>
                    </a:lnTo>
                    <a:lnTo>
                      <a:pt x="2669824" y="106091"/>
                    </a:lnTo>
                    <a:lnTo>
                      <a:pt x="2687378" y="42626"/>
                    </a:lnTo>
                    <a:lnTo>
                      <a:pt x="2571544" y="42626"/>
                    </a:lnTo>
                    <a:lnTo>
                      <a:pt x="2560895" y="38057"/>
                    </a:lnTo>
                    <a:lnTo>
                      <a:pt x="2551345" y="34802"/>
                    </a:lnTo>
                    <a:lnTo>
                      <a:pt x="2542891" y="32855"/>
                    </a:lnTo>
                    <a:lnTo>
                      <a:pt x="2535535" y="32208"/>
                    </a:lnTo>
                    <a:close/>
                  </a:path>
                  <a:path w="2694940" h="135890">
                    <a:moveTo>
                      <a:pt x="2369980" y="13172"/>
                    </a:moveTo>
                    <a:lnTo>
                      <a:pt x="2328724" y="13172"/>
                    </a:lnTo>
                    <a:lnTo>
                      <a:pt x="2328724" y="33988"/>
                    </a:lnTo>
                    <a:lnTo>
                      <a:pt x="2274182" y="33988"/>
                    </a:lnTo>
                    <a:lnTo>
                      <a:pt x="2274182" y="57705"/>
                    </a:lnTo>
                    <a:lnTo>
                      <a:pt x="2326065" y="57705"/>
                    </a:lnTo>
                    <a:lnTo>
                      <a:pt x="2326065" y="78489"/>
                    </a:lnTo>
                    <a:lnTo>
                      <a:pt x="2274182" y="78489"/>
                    </a:lnTo>
                    <a:lnTo>
                      <a:pt x="2274182" y="105389"/>
                    </a:lnTo>
                    <a:lnTo>
                      <a:pt x="2330044" y="105389"/>
                    </a:lnTo>
                    <a:lnTo>
                      <a:pt x="2330044" y="126153"/>
                    </a:lnTo>
                    <a:lnTo>
                      <a:pt x="2369980" y="126153"/>
                    </a:lnTo>
                    <a:lnTo>
                      <a:pt x="2369980" y="13172"/>
                    </a:lnTo>
                    <a:close/>
                  </a:path>
                  <a:path w="2694940" h="135890">
                    <a:moveTo>
                      <a:pt x="2517881" y="13172"/>
                    </a:moveTo>
                    <a:lnTo>
                      <a:pt x="2419455" y="13172"/>
                    </a:lnTo>
                    <a:lnTo>
                      <a:pt x="2428144" y="13798"/>
                    </a:lnTo>
                    <a:lnTo>
                      <a:pt x="2435762" y="15676"/>
                    </a:lnTo>
                    <a:lnTo>
                      <a:pt x="2457893" y="46815"/>
                    </a:lnTo>
                    <a:lnTo>
                      <a:pt x="2457284" y="53511"/>
                    </a:lnTo>
                    <a:lnTo>
                      <a:pt x="2428964" y="80257"/>
                    </a:lnTo>
                    <a:lnTo>
                      <a:pt x="2420596" y="80887"/>
                    </a:lnTo>
                    <a:lnTo>
                      <a:pt x="2398178" y="80887"/>
                    </a:lnTo>
                    <a:lnTo>
                      <a:pt x="2398178" y="126153"/>
                    </a:lnTo>
                    <a:lnTo>
                      <a:pt x="2517354" y="126153"/>
                    </a:lnTo>
                    <a:lnTo>
                      <a:pt x="2512930" y="125225"/>
                    </a:lnTo>
                    <a:lnTo>
                      <a:pt x="2502845" y="121850"/>
                    </a:lnTo>
                    <a:lnTo>
                      <a:pt x="2492353" y="117137"/>
                    </a:lnTo>
                    <a:lnTo>
                      <a:pt x="2492353" y="92866"/>
                    </a:lnTo>
                    <a:lnTo>
                      <a:pt x="2547629" y="92866"/>
                    </a:lnTo>
                    <a:lnTo>
                      <a:pt x="2547629" y="92049"/>
                    </a:lnTo>
                    <a:lnTo>
                      <a:pt x="2542330" y="87599"/>
                    </a:lnTo>
                    <a:lnTo>
                      <a:pt x="2514394" y="76500"/>
                    </a:lnTo>
                    <a:lnTo>
                      <a:pt x="2510237" y="74772"/>
                    </a:lnTo>
                    <a:lnTo>
                      <a:pt x="2506960" y="73254"/>
                    </a:lnTo>
                    <a:lnTo>
                      <a:pt x="2504593" y="71840"/>
                    </a:lnTo>
                    <a:lnTo>
                      <a:pt x="2499494" y="68856"/>
                    </a:lnTo>
                    <a:lnTo>
                      <a:pt x="2495745" y="64961"/>
                    </a:lnTo>
                    <a:lnTo>
                      <a:pt x="2490887" y="55537"/>
                    </a:lnTo>
                    <a:lnTo>
                      <a:pt x="2489714" y="50092"/>
                    </a:lnTo>
                    <a:lnTo>
                      <a:pt x="2489714" y="44030"/>
                    </a:lnTo>
                    <a:lnTo>
                      <a:pt x="2515546" y="13638"/>
                    </a:lnTo>
                    <a:lnTo>
                      <a:pt x="2517881" y="13172"/>
                    </a:lnTo>
                    <a:close/>
                  </a:path>
                  <a:path w="2694940" h="135890">
                    <a:moveTo>
                      <a:pt x="2547629" y="92866"/>
                    </a:moveTo>
                    <a:lnTo>
                      <a:pt x="2492353" y="92866"/>
                    </a:lnTo>
                    <a:lnTo>
                      <a:pt x="2500520" y="98133"/>
                    </a:lnTo>
                    <a:lnTo>
                      <a:pt x="2507431" y="101797"/>
                    </a:lnTo>
                    <a:lnTo>
                      <a:pt x="2512939" y="104017"/>
                    </a:lnTo>
                    <a:lnTo>
                      <a:pt x="2518436" y="106091"/>
                    </a:lnTo>
                    <a:lnTo>
                      <a:pt x="2524174" y="107148"/>
                    </a:lnTo>
                    <a:lnTo>
                      <a:pt x="2541796" y="107148"/>
                    </a:lnTo>
                    <a:lnTo>
                      <a:pt x="2547629" y="103640"/>
                    </a:lnTo>
                    <a:lnTo>
                      <a:pt x="2547629" y="92866"/>
                    </a:lnTo>
                    <a:close/>
                  </a:path>
                  <a:path w="2694940" h="135890">
                    <a:moveTo>
                      <a:pt x="2693425" y="11413"/>
                    </a:moveTo>
                    <a:lnTo>
                      <a:pt x="2533200" y="11413"/>
                    </a:lnTo>
                    <a:lnTo>
                      <a:pt x="2542612" y="11973"/>
                    </a:lnTo>
                    <a:lnTo>
                      <a:pt x="2552140" y="13656"/>
                    </a:lnTo>
                    <a:lnTo>
                      <a:pt x="2561785" y="16466"/>
                    </a:lnTo>
                    <a:lnTo>
                      <a:pt x="2571544" y="20407"/>
                    </a:lnTo>
                    <a:lnTo>
                      <a:pt x="2571544" y="42626"/>
                    </a:lnTo>
                    <a:lnTo>
                      <a:pt x="2687378" y="42626"/>
                    </a:lnTo>
                    <a:lnTo>
                      <a:pt x="2694420" y="17067"/>
                    </a:lnTo>
                    <a:lnTo>
                      <a:pt x="2693425" y="11413"/>
                    </a:lnTo>
                    <a:close/>
                  </a:path>
                </a:pathLst>
              </a:custGeom>
              <a:solidFill>
                <a:srgbClr val="FFFFFF"/>
              </a:solidFill>
            </p:spPr>
            <p:txBody>
              <a:bodyPr wrap="square" lIns="0" tIns="0" rIns="0" bIns="0" rtlCol="0"/>
              <a:lstStyle/>
              <a:p>
                <a:endParaRPr/>
              </a:p>
            </p:txBody>
          </p:sp>
          <p:sp>
            <p:nvSpPr>
              <p:cNvPr id="95" name="object 31">
                <a:extLst>
                  <a:ext uri="{FF2B5EF4-FFF2-40B4-BE49-F238E27FC236}">
                    <a16:creationId xmlns:a16="http://schemas.microsoft.com/office/drawing/2014/main" xmlns="" id="{634BEDB9-7741-4BC0-ADD8-5402A4D38911}"/>
                  </a:ext>
                </a:extLst>
              </p:cNvPr>
              <p:cNvSpPr/>
              <p:nvPr/>
            </p:nvSpPr>
            <p:spPr>
              <a:xfrm>
                <a:off x="16536773" y="1179011"/>
                <a:ext cx="2694940" cy="135890"/>
              </a:xfrm>
              <a:custGeom>
                <a:avLst/>
                <a:gdLst/>
                <a:ahLst/>
                <a:cxnLst/>
                <a:rect l="l" t="t" r="r" b="b"/>
                <a:pathLst>
                  <a:path w="2694940" h="135890">
                    <a:moveTo>
                      <a:pt x="2673625" y="0"/>
                    </a:moveTo>
                    <a:lnTo>
                      <a:pt x="65139" y="0"/>
                    </a:lnTo>
                    <a:lnTo>
                      <a:pt x="52019" y="2378"/>
                    </a:lnTo>
                    <a:lnTo>
                      <a:pt x="24669" y="29601"/>
                    </a:lnTo>
                    <a:lnTo>
                      <a:pt x="1842" y="111954"/>
                    </a:lnTo>
                    <a:lnTo>
                      <a:pt x="0" y="118680"/>
                    </a:lnTo>
                    <a:lnTo>
                      <a:pt x="1047" y="124572"/>
                    </a:lnTo>
                    <a:lnTo>
                      <a:pt x="4502" y="128969"/>
                    </a:lnTo>
                    <a:lnTo>
                      <a:pt x="7978" y="133273"/>
                    </a:lnTo>
                    <a:lnTo>
                      <a:pt x="13900" y="135692"/>
                    </a:lnTo>
                    <a:lnTo>
                      <a:pt x="2629391" y="135692"/>
                    </a:lnTo>
                    <a:lnTo>
                      <a:pt x="2642385" y="133328"/>
                    </a:lnTo>
                    <a:lnTo>
                      <a:pt x="2652499" y="127933"/>
                    </a:lnTo>
                    <a:lnTo>
                      <a:pt x="2531870" y="127933"/>
                    </a:lnTo>
                    <a:lnTo>
                      <a:pt x="2522602" y="127255"/>
                    </a:lnTo>
                    <a:lnTo>
                      <a:pt x="2517348" y="126153"/>
                    </a:lnTo>
                    <a:lnTo>
                      <a:pt x="2245931" y="126153"/>
                    </a:lnTo>
                    <a:lnTo>
                      <a:pt x="2245931" y="13172"/>
                    </a:lnTo>
                    <a:lnTo>
                      <a:pt x="2517907" y="13172"/>
                    </a:lnTo>
                    <a:lnTo>
                      <a:pt x="2523896" y="11980"/>
                    </a:lnTo>
                    <a:lnTo>
                      <a:pt x="2533189" y="11423"/>
                    </a:lnTo>
                    <a:lnTo>
                      <a:pt x="2693415" y="11423"/>
                    </a:lnTo>
                    <a:lnTo>
                      <a:pt x="2693363" y="11130"/>
                    </a:lnTo>
                    <a:lnTo>
                      <a:pt x="2689939" y="6701"/>
                    </a:lnTo>
                    <a:lnTo>
                      <a:pt x="2686483" y="2460"/>
                    </a:lnTo>
                    <a:lnTo>
                      <a:pt x="2680714" y="52"/>
                    </a:lnTo>
                    <a:lnTo>
                      <a:pt x="2673625" y="0"/>
                    </a:lnTo>
                    <a:close/>
                  </a:path>
                  <a:path w="2694940" h="135890">
                    <a:moveTo>
                      <a:pt x="2535524" y="32208"/>
                    </a:moveTo>
                    <a:lnTo>
                      <a:pt x="2530383" y="32208"/>
                    </a:lnTo>
                    <a:lnTo>
                      <a:pt x="2526310" y="33025"/>
                    </a:lnTo>
                    <a:lnTo>
                      <a:pt x="2523357" y="34815"/>
                    </a:lnTo>
                    <a:lnTo>
                      <a:pt x="2520363" y="36532"/>
                    </a:lnTo>
                    <a:lnTo>
                      <a:pt x="2518939" y="38763"/>
                    </a:lnTo>
                    <a:lnTo>
                      <a:pt x="2518939" y="45841"/>
                    </a:lnTo>
                    <a:lnTo>
                      <a:pt x="2523818" y="49977"/>
                    </a:lnTo>
                    <a:lnTo>
                      <a:pt x="2543874" y="57817"/>
                    </a:lnTo>
                    <a:lnTo>
                      <a:pt x="2551936" y="61195"/>
                    </a:lnTo>
                    <a:lnTo>
                      <a:pt x="2576748" y="93180"/>
                    </a:lnTo>
                    <a:lnTo>
                      <a:pt x="2576070" y="100144"/>
                    </a:lnTo>
                    <a:lnTo>
                      <a:pt x="2542711" y="127301"/>
                    </a:lnTo>
                    <a:lnTo>
                      <a:pt x="2531870" y="127933"/>
                    </a:lnTo>
                    <a:lnTo>
                      <a:pt x="2652499" y="127933"/>
                    </a:lnTo>
                    <a:lnTo>
                      <a:pt x="2654428" y="126904"/>
                    </a:lnTo>
                    <a:lnTo>
                      <a:pt x="2664046" y="117476"/>
                    </a:lnTo>
                    <a:lnTo>
                      <a:pt x="2669824" y="106091"/>
                    </a:lnTo>
                    <a:lnTo>
                      <a:pt x="2687376" y="42626"/>
                    </a:lnTo>
                    <a:lnTo>
                      <a:pt x="2571544" y="42626"/>
                    </a:lnTo>
                    <a:lnTo>
                      <a:pt x="2560894" y="38061"/>
                    </a:lnTo>
                    <a:lnTo>
                      <a:pt x="2551339" y="34806"/>
                    </a:lnTo>
                    <a:lnTo>
                      <a:pt x="2542883" y="32857"/>
                    </a:lnTo>
                    <a:lnTo>
                      <a:pt x="2535524" y="32208"/>
                    </a:lnTo>
                    <a:close/>
                  </a:path>
                  <a:path w="2694940" h="135890">
                    <a:moveTo>
                      <a:pt x="2369969" y="13172"/>
                    </a:moveTo>
                    <a:lnTo>
                      <a:pt x="2328724" y="13172"/>
                    </a:lnTo>
                    <a:lnTo>
                      <a:pt x="2328724" y="33988"/>
                    </a:lnTo>
                    <a:lnTo>
                      <a:pt x="2274182" y="33988"/>
                    </a:lnTo>
                    <a:lnTo>
                      <a:pt x="2274182" y="57705"/>
                    </a:lnTo>
                    <a:lnTo>
                      <a:pt x="2326054" y="57705"/>
                    </a:lnTo>
                    <a:lnTo>
                      <a:pt x="2326054" y="78489"/>
                    </a:lnTo>
                    <a:lnTo>
                      <a:pt x="2274182" y="78489"/>
                    </a:lnTo>
                    <a:lnTo>
                      <a:pt x="2274182" y="105399"/>
                    </a:lnTo>
                    <a:lnTo>
                      <a:pt x="2330044" y="105399"/>
                    </a:lnTo>
                    <a:lnTo>
                      <a:pt x="2330044" y="126153"/>
                    </a:lnTo>
                    <a:lnTo>
                      <a:pt x="2369969" y="126153"/>
                    </a:lnTo>
                    <a:lnTo>
                      <a:pt x="2369969" y="13172"/>
                    </a:lnTo>
                    <a:close/>
                  </a:path>
                  <a:path w="2694940" h="135890">
                    <a:moveTo>
                      <a:pt x="2517907" y="13172"/>
                    </a:moveTo>
                    <a:lnTo>
                      <a:pt x="2419455" y="13172"/>
                    </a:lnTo>
                    <a:lnTo>
                      <a:pt x="2428142" y="13798"/>
                    </a:lnTo>
                    <a:lnTo>
                      <a:pt x="2435758" y="15677"/>
                    </a:lnTo>
                    <a:lnTo>
                      <a:pt x="2457893" y="46815"/>
                    </a:lnTo>
                    <a:lnTo>
                      <a:pt x="2457282" y="53516"/>
                    </a:lnTo>
                    <a:lnTo>
                      <a:pt x="2428964" y="80266"/>
                    </a:lnTo>
                    <a:lnTo>
                      <a:pt x="2420596" y="80898"/>
                    </a:lnTo>
                    <a:lnTo>
                      <a:pt x="2398167" y="80898"/>
                    </a:lnTo>
                    <a:lnTo>
                      <a:pt x="2398167" y="126153"/>
                    </a:lnTo>
                    <a:lnTo>
                      <a:pt x="2517348" y="126153"/>
                    </a:lnTo>
                    <a:lnTo>
                      <a:pt x="2512924" y="125225"/>
                    </a:lnTo>
                    <a:lnTo>
                      <a:pt x="2502840" y="121850"/>
                    </a:lnTo>
                    <a:lnTo>
                      <a:pt x="2492353" y="117137"/>
                    </a:lnTo>
                    <a:lnTo>
                      <a:pt x="2492353" y="92866"/>
                    </a:lnTo>
                    <a:lnTo>
                      <a:pt x="2547629" y="92866"/>
                    </a:lnTo>
                    <a:lnTo>
                      <a:pt x="2547629" y="92039"/>
                    </a:lnTo>
                    <a:lnTo>
                      <a:pt x="2542320" y="87588"/>
                    </a:lnTo>
                    <a:lnTo>
                      <a:pt x="2514394" y="76500"/>
                    </a:lnTo>
                    <a:lnTo>
                      <a:pt x="2510237" y="74772"/>
                    </a:lnTo>
                    <a:lnTo>
                      <a:pt x="2489714" y="50092"/>
                    </a:lnTo>
                    <a:lnTo>
                      <a:pt x="2489714" y="44030"/>
                    </a:lnTo>
                    <a:lnTo>
                      <a:pt x="2515541" y="13643"/>
                    </a:lnTo>
                    <a:lnTo>
                      <a:pt x="2517907" y="13172"/>
                    </a:lnTo>
                    <a:close/>
                  </a:path>
                  <a:path w="2694940" h="135890">
                    <a:moveTo>
                      <a:pt x="2547629" y="92866"/>
                    </a:moveTo>
                    <a:lnTo>
                      <a:pt x="2492353" y="92866"/>
                    </a:lnTo>
                    <a:lnTo>
                      <a:pt x="2500520" y="98143"/>
                    </a:lnTo>
                    <a:lnTo>
                      <a:pt x="2507431" y="101797"/>
                    </a:lnTo>
                    <a:lnTo>
                      <a:pt x="2512928" y="104017"/>
                    </a:lnTo>
                    <a:lnTo>
                      <a:pt x="2518436" y="106091"/>
                    </a:lnTo>
                    <a:lnTo>
                      <a:pt x="2524174" y="107159"/>
                    </a:lnTo>
                    <a:lnTo>
                      <a:pt x="2541796" y="107159"/>
                    </a:lnTo>
                    <a:lnTo>
                      <a:pt x="2547629" y="103640"/>
                    </a:lnTo>
                    <a:lnTo>
                      <a:pt x="2547629" y="92866"/>
                    </a:lnTo>
                    <a:close/>
                  </a:path>
                  <a:path w="2694940" h="135890">
                    <a:moveTo>
                      <a:pt x="2693415" y="11423"/>
                    </a:moveTo>
                    <a:lnTo>
                      <a:pt x="2533189" y="11423"/>
                    </a:lnTo>
                    <a:lnTo>
                      <a:pt x="2542603" y="11982"/>
                    </a:lnTo>
                    <a:lnTo>
                      <a:pt x="2552135" y="13660"/>
                    </a:lnTo>
                    <a:lnTo>
                      <a:pt x="2561783" y="16463"/>
                    </a:lnTo>
                    <a:lnTo>
                      <a:pt x="2571544" y="20397"/>
                    </a:lnTo>
                    <a:lnTo>
                      <a:pt x="2571544" y="42626"/>
                    </a:lnTo>
                    <a:lnTo>
                      <a:pt x="2687376" y="42626"/>
                    </a:lnTo>
                    <a:lnTo>
                      <a:pt x="2694420" y="17067"/>
                    </a:lnTo>
                    <a:lnTo>
                      <a:pt x="2693415" y="11423"/>
                    </a:lnTo>
                    <a:close/>
                  </a:path>
                </a:pathLst>
              </a:custGeom>
              <a:solidFill>
                <a:srgbClr val="FFFFFF"/>
              </a:solidFill>
            </p:spPr>
            <p:txBody>
              <a:bodyPr wrap="square" lIns="0" tIns="0" rIns="0" bIns="0" rtlCol="0"/>
              <a:lstStyle/>
              <a:p>
                <a:endParaRPr/>
              </a:p>
            </p:txBody>
          </p:sp>
        </p:grpSp>
      </p:grpSp>
    </p:spTree>
    <p:extLst>
      <p:ext uri="{BB962C8B-B14F-4D97-AF65-F5344CB8AC3E}">
        <p14:creationId xmlns:p14="http://schemas.microsoft.com/office/powerpoint/2010/main" xmlns="" val="3366147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object 28"/>
          <p:cNvSpPr/>
          <p:nvPr/>
        </p:nvSpPr>
        <p:spPr>
          <a:xfrm>
            <a:off x="16243148" y="962530"/>
            <a:ext cx="111245" cy="108437"/>
          </a:xfrm>
          <a:prstGeom prst="rect">
            <a:avLst/>
          </a:prstGeom>
          <a:blipFill>
            <a:blip r:embed="rId3" cstate="print"/>
            <a:stretch>
              <a:fillRect/>
            </a:stretch>
          </a:blipFill>
        </p:spPr>
        <p:txBody>
          <a:bodyPr wrap="square" lIns="0" tIns="0" rIns="0" bIns="0" rtlCol="0"/>
          <a:lstStyle/>
          <a:p>
            <a:endParaRPr/>
          </a:p>
        </p:txBody>
      </p:sp>
      <p:sp>
        <p:nvSpPr>
          <p:cNvPr id="29" name="object 29"/>
          <p:cNvSpPr/>
          <p:nvPr/>
        </p:nvSpPr>
        <p:spPr>
          <a:xfrm>
            <a:off x="16092148" y="986555"/>
            <a:ext cx="405736" cy="155575"/>
          </a:xfrm>
          <a:custGeom>
            <a:avLst/>
            <a:gdLst/>
            <a:ahLst/>
            <a:cxnLst/>
            <a:rect l="l" t="t" r="r" b="b"/>
            <a:pathLst>
              <a:path w="405765" h="155575">
                <a:moveTo>
                  <a:pt x="25234" y="0"/>
                </a:moveTo>
                <a:lnTo>
                  <a:pt x="15363" y="1938"/>
                </a:lnTo>
                <a:lnTo>
                  <a:pt x="7347" y="7240"/>
                </a:lnTo>
                <a:lnTo>
                  <a:pt x="1966" y="15134"/>
                </a:lnTo>
                <a:lnTo>
                  <a:pt x="0" y="24847"/>
                </a:lnTo>
                <a:lnTo>
                  <a:pt x="0" y="30292"/>
                </a:lnTo>
                <a:lnTo>
                  <a:pt x="2020" y="35862"/>
                </a:lnTo>
                <a:lnTo>
                  <a:pt x="5853" y="40271"/>
                </a:lnTo>
                <a:lnTo>
                  <a:pt x="35282" y="82149"/>
                </a:lnTo>
                <a:lnTo>
                  <a:pt x="73951" y="116242"/>
                </a:lnTo>
                <a:lnTo>
                  <a:pt x="119691" y="141085"/>
                </a:lnTo>
                <a:lnTo>
                  <a:pt x="170329" y="155209"/>
                </a:lnTo>
                <a:lnTo>
                  <a:pt x="181564" y="138711"/>
                </a:lnTo>
                <a:lnTo>
                  <a:pt x="196758" y="125968"/>
                </a:lnTo>
                <a:lnTo>
                  <a:pt x="214819" y="117754"/>
                </a:lnTo>
                <a:lnTo>
                  <a:pt x="234652" y="114844"/>
                </a:lnTo>
                <a:lnTo>
                  <a:pt x="336684" y="114844"/>
                </a:lnTo>
                <a:lnTo>
                  <a:pt x="344953" y="108750"/>
                </a:lnTo>
                <a:lnTo>
                  <a:pt x="204140" y="108750"/>
                </a:lnTo>
                <a:lnTo>
                  <a:pt x="158204" y="102661"/>
                </a:lnTo>
                <a:lnTo>
                  <a:pt x="115821" y="84933"/>
                </a:lnTo>
                <a:lnTo>
                  <a:pt x="79024" y="56373"/>
                </a:lnTo>
                <a:lnTo>
                  <a:pt x="49851" y="17790"/>
                </a:lnTo>
                <a:lnTo>
                  <a:pt x="44711" y="9846"/>
                </a:lnTo>
                <a:lnTo>
                  <a:pt x="38764" y="4304"/>
                </a:lnTo>
                <a:lnTo>
                  <a:pt x="32207" y="1058"/>
                </a:lnTo>
                <a:lnTo>
                  <a:pt x="25234" y="0"/>
                </a:lnTo>
                <a:close/>
              </a:path>
              <a:path w="405765" h="155575">
                <a:moveTo>
                  <a:pt x="336684" y="114844"/>
                </a:moveTo>
                <a:lnTo>
                  <a:pt x="234652" y="114844"/>
                </a:lnTo>
                <a:lnTo>
                  <a:pt x="250924" y="116738"/>
                </a:lnTo>
                <a:lnTo>
                  <a:pt x="266192" y="122131"/>
                </a:lnTo>
                <a:lnTo>
                  <a:pt x="279726" y="130592"/>
                </a:lnTo>
                <a:lnTo>
                  <a:pt x="290797" y="141692"/>
                </a:lnTo>
                <a:lnTo>
                  <a:pt x="323493" y="124564"/>
                </a:lnTo>
                <a:lnTo>
                  <a:pt x="336684" y="114844"/>
                </a:lnTo>
                <a:close/>
              </a:path>
              <a:path w="405765" h="155575">
                <a:moveTo>
                  <a:pt x="380124" y="6345"/>
                </a:moveTo>
                <a:lnTo>
                  <a:pt x="371339" y="6345"/>
                </a:lnTo>
                <a:lnTo>
                  <a:pt x="362941" y="11025"/>
                </a:lnTo>
                <a:lnTo>
                  <a:pt x="358491" y="18229"/>
                </a:lnTo>
                <a:lnTo>
                  <a:pt x="330847" y="55308"/>
                </a:lnTo>
                <a:lnTo>
                  <a:pt x="294261" y="83877"/>
                </a:lnTo>
                <a:lnTo>
                  <a:pt x="251203" y="102251"/>
                </a:lnTo>
                <a:lnTo>
                  <a:pt x="204140" y="108750"/>
                </a:lnTo>
                <a:lnTo>
                  <a:pt x="344953" y="108750"/>
                </a:lnTo>
                <a:lnTo>
                  <a:pt x="353040" y="102791"/>
                </a:lnTo>
                <a:lnTo>
                  <a:pt x="378658" y="76657"/>
                </a:lnTo>
                <a:lnTo>
                  <a:pt x="399568" y="46448"/>
                </a:lnTo>
                <a:lnTo>
                  <a:pt x="403160" y="42113"/>
                </a:lnTo>
                <a:lnTo>
                  <a:pt x="405149" y="36532"/>
                </a:lnTo>
                <a:lnTo>
                  <a:pt x="405149" y="31025"/>
                </a:lnTo>
                <a:lnTo>
                  <a:pt x="403190" y="21452"/>
                </a:lnTo>
                <a:lnTo>
                  <a:pt x="397839" y="13604"/>
                </a:lnTo>
                <a:lnTo>
                  <a:pt x="389887" y="8296"/>
                </a:lnTo>
                <a:lnTo>
                  <a:pt x="380124" y="6345"/>
                </a:lnTo>
                <a:close/>
              </a:path>
            </a:pathLst>
          </a:custGeom>
          <a:solidFill>
            <a:srgbClr val="FFFFFF"/>
          </a:solidFill>
        </p:spPr>
        <p:txBody>
          <a:bodyPr wrap="square" lIns="0" tIns="0" rIns="0" bIns="0" rtlCol="0"/>
          <a:lstStyle/>
          <a:p>
            <a:endParaRPr/>
          </a:p>
        </p:txBody>
      </p:sp>
      <p:sp>
        <p:nvSpPr>
          <p:cNvPr id="30" name="object 30"/>
          <p:cNvSpPr/>
          <p:nvPr/>
        </p:nvSpPr>
        <p:spPr>
          <a:xfrm>
            <a:off x="16277885" y="792962"/>
            <a:ext cx="111150" cy="108499"/>
          </a:xfrm>
          <a:prstGeom prst="rect">
            <a:avLst/>
          </a:prstGeom>
          <a:blipFill>
            <a:blip r:embed="rId4" cstate="print"/>
            <a:stretch>
              <a:fillRect/>
            </a:stretch>
          </a:blipFill>
        </p:spPr>
        <p:txBody>
          <a:bodyPr wrap="square" lIns="0" tIns="0" rIns="0" bIns="0" rtlCol="0"/>
          <a:lstStyle/>
          <a:p>
            <a:endParaRPr/>
          </a:p>
        </p:txBody>
      </p:sp>
      <p:sp>
        <p:nvSpPr>
          <p:cNvPr id="31" name="object 31"/>
          <p:cNvSpPr/>
          <p:nvPr/>
        </p:nvSpPr>
        <p:spPr>
          <a:xfrm>
            <a:off x="16152630" y="703870"/>
            <a:ext cx="382878" cy="296545"/>
          </a:xfrm>
          <a:custGeom>
            <a:avLst/>
            <a:gdLst/>
            <a:ahLst/>
            <a:cxnLst/>
            <a:rect l="l" t="t" r="r" b="b"/>
            <a:pathLst>
              <a:path w="382905" h="296544">
                <a:moveTo>
                  <a:pt x="363162" y="245753"/>
                </a:moveTo>
                <a:lnTo>
                  <a:pt x="145681" y="245753"/>
                </a:lnTo>
                <a:lnTo>
                  <a:pt x="168589" y="249511"/>
                </a:lnTo>
                <a:lnTo>
                  <a:pt x="188508" y="259961"/>
                </a:lnTo>
                <a:lnTo>
                  <a:pt x="204016" y="275867"/>
                </a:lnTo>
                <a:lnTo>
                  <a:pt x="213689" y="295993"/>
                </a:lnTo>
                <a:lnTo>
                  <a:pt x="217208" y="295385"/>
                </a:lnTo>
                <a:lnTo>
                  <a:pt x="223893" y="295385"/>
                </a:lnTo>
                <a:lnTo>
                  <a:pt x="264483" y="291538"/>
                </a:lnTo>
                <a:lnTo>
                  <a:pt x="304760" y="280097"/>
                </a:lnTo>
                <a:lnTo>
                  <a:pt x="341958" y="261790"/>
                </a:lnTo>
                <a:lnTo>
                  <a:pt x="363162" y="245753"/>
                </a:lnTo>
                <a:close/>
              </a:path>
              <a:path w="382905" h="296544">
                <a:moveTo>
                  <a:pt x="223893" y="295385"/>
                </a:moveTo>
                <a:lnTo>
                  <a:pt x="217208" y="295385"/>
                </a:lnTo>
                <a:lnTo>
                  <a:pt x="220045" y="295490"/>
                </a:lnTo>
                <a:lnTo>
                  <a:pt x="222789" y="295490"/>
                </a:lnTo>
                <a:lnTo>
                  <a:pt x="223893" y="295385"/>
                </a:lnTo>
                <a:close/>
              </a:path>
              <a:path w="382905" h="296544">
                <a:moveTo>
                  <a:pt x="31280" y="0"/>
                </a:moveTo>
                <a:lnTo>
                  <a:pt x="6172" y="30718"/>
                </a:lnTo>
                <a:lnTo>
                  <a:pt x="0" y="78156"/>
                </a:lnTo>
                <a:lnTo>
                  <a:pt x="6078" y="132404"/>
                </a:lnTo>
                <a:lnTo>
                  <a:pt x="25915" y="181892"/>
                </a:lnTo>
                <a:lnTo>
                  <a:pt x="57767" y="224947"/>
                </a:lnTo>
                <a:lnTo>
                  <a:pt x="99892" y="259900"/>
                </a:lnTo>
                <a:lnTo>
                  <a:pt x="110760" y="253957"/>
                </a:lnTo>
                <a:lnTo>
                  <a:pt x="122150" y="249509"/>
                </a:lnTo>
                <a:lnTo>
                  <a:pt x="133859" y="246720"/>
                </a:lnTo>
                <a:lnTo>
                  <a:pt x="145681" y="245753"/>
                </a:lnTo>
                <a:lnTo>
                  <a:pt x="363162" y="245753"/>
                </a:lnTo>
                <a:lnTo>
                  <a:pt x="366526" y="243209"/>
                </a:lnTo>
                <a:lnTo>
                  <a:pt x="222621" y="243209"/>
                </a:lnTo>
                <a:lnTo>
                  <a:pt x="177717" y="237291"/>
                </a:lnTo>
                <a:lnTo>
                  <a:pt x="137341" y="220603"/>
                </a:lnTo>
                <a:lnTo>
                  <a:pt x="103114" y="194746"/>
                </a:lnTo>
                <a:lnTo>
                  <a:pt x="76658" y="161319"/>
                </a:lnTo>
                <a:lnTo>
                  <a:pt x="59596" y="121923"/>
                </a:lnTo>
                <a:lnTo>
                  <a:pt x="53548" y="78156"/>
                </a:lnTo>
                <a:lnTo>
                  <a:pt x="53925" y="67826"/>
                </a:lnTo>
                <a:lnTo>
                  <a:pt x="55095" y="57127"/>
                </a:lnTo>
                <a:lnTo>
                  <a:pt x="57117" y="46250"/>
                </a:lnTo>
                <a:lnTo>
                  <a:pt x="60050" y="35383"/>
                </a:lnTo>
                <a:lnTo>
                  <a:pt x="62647" y="26912"/>
                </a:lnTo>
                <a:lnTo>
                  <a:pt x="61568" y="19006"/>
                </a:lnTo>
                <a:lnTo>
                  <a:pt x="58082" y="12483"/>
                </a:lnTo>
                <a:lnTo>
                  <a:pt x="50962" y="4908"/>
                </a:lnTo>
                <a:lnTo>
                  <a:pt x="41629" y="591"/>
                </a:lnTo>
                <a:lnTo>
                  <a:pt x="31280" y="0"/>
                </a:lnTo>
                <a:close/>
              </a:path>
              <a:path w="382905" h="296544">
                <a:moveTo>
                  <a:pt x="355350" y="191745"/>
                </a:moveTo>
                <a:lnTo>
                  <a:pt x="349769" y="191745"/>
                </a:lnTo>
                <a:lnTo>
                  <a:pt x="344209" y="193357"/>
                </a:lnTo>
                <a:lnTo>
                  <a:pt x="338544" y="197943"/>
                </a:lnTo>
                <a:lnTo>
                  <a:pt x="312848" y="217257"/>
                </a:lnTo>
                <a:lnTo>
                  <a:pt x="284352" y="231457"/>
                </a:lnTo>
                <a:lnTo>
                  <a:pt x="253971" y="240216"/>
                </a:lnTo>
                <a:lnTo>
                  <a:pt x="222621" y="243209"/>
                </a:lnTo>
                <a:lnTo>
                  <a:pt x="366526" y="243209"/>
                </a:lnTo>
                <a:lnTo>
                  <a:pt x="374417" y="237241"/>
                </a:lnTo>
                <a:lnTo>
                  <a:pt x="379066" y="232759"/>
                </a:lnTo>
                <a:lnTo>
                  <a:pt x="382470" y="225503"/>
                </a:lnTo>
                <a:lnTo>
                  <a:pt x="382470" y="218121"/>
                </a:lnTo>
                <a:lnTo>
                  <a:pt x="380336" y="207811"/>
                </a:lnTo>
                <a:lnTo>
                  <a:pt x="374521" y="199432"/>
                </a:lnTo>
                <a:lnTo>
                  <a:pt x="365900" y="193803"/>
                </a:lnTo>
                <a:lnTo>
                  <a:pt x="355350" y="191745"/>
                </a:lnTo>
                <a:close/>
              </a:path>
            </a:pathLst>
          </a:custGeom>
          <a:solidFill>
            <a:srgbClr val="FFFFFF"/>
          </a:solidFill>
        </p:spPr>
        <p:txBody>
          <a:bodyPr wrap="square" lIns="0" tIns="0" rIns="0" bIns="0" rtlCol="0"/>
          <a:lstStyle/>
          <a:p>
            <a:endParaRPr/>
          </a:p>
        </p:txBody>
      </p:sp>
      <p:sp>
        <p:nvSpPr>
          <p:cNvPr id="32" name="object 32"/>
          <p:cNvSpPr/>
          <p:nvPr/>
        </p:nvSpPr>
        <p:spPr>
          <a:xfrm>
            <a:off x="16271153" y="1114378"/>
            <a:ext cx="111067" cy="108615"/>
          </a:xfrm>
          <a:prstGeom prst="rect">
            <a:avLst/>
          </a:prstGeom>
          <a:blipFill>
            <a:blip r:embed="rId5" cstate="print"/>
            <a:stretch>
              <a:fillRect/>
            </a:stretch>
          </a:blipFill>
        </p:spPr>
        <p:txBody>
          <a:bodyPr wrap="square" lIns="0" tIns="0" rIns="0" bIns="0" rtlCol="0"/>
          <a:lstStyle/>
          <a:p>
            <a:endParaRPr/>
          </a:p>
        </p:txBody>
      </p:sp>
      <p:sp>
        <p:nvSpPr>
          <p:cNvPr id="33" name="object 33"/>
          <p:cNvSpPr/>
          <p:nvPr/>
        </p:nvSpPr>
        <p:spPr>
          <a:xfrm>
            <a:off x="16176543" y="1091822"/>
            <a:ext cx="325732" cy="220979"/>
          </a:xfrm>
          <a:custGeom>
            <a:avLst/>
            <a:gdLst/>
            <a:ahLst/>
            <a:cxnLst/>
            <a:rect l="l" t="t" r="r" b="b"/>
            <a:pathLst>
              <a:path w="325755" h="220980">
                <a:moveTo>
                  <a:pt x="27140" y="153052"/>
                </a:moveTo>
                <a:lnTo>
                  <a:pt x="25329" y="153052"/>
                </a:lnTo>
                <a:lnTo>
                  <a:pt x="15491" y="154971"/>
                </a:lnTo>
                <a:lnTo>
                  <a:pt x="7438" y="160226"/>
                </a:lnTo>
                <a:lnTo>
                  <a:pt x="1997" y="168067"/>
                </a:lnTo>
                <a:lnTo>
                  <a:pt x="0" y="177743"/>
                </a:lnTo>
                <a:lnTo>
                  <a:pt x="1214" y="185134"/>
                </a:lnTo>
                <a:lnTo>
                  <a:pt x="40224" y="210318"/>
                </a:lnTo>
                <a:lnTo>
                  <a:pt x="84983" y="219773"/>
                </a:lnTo>
                <a:lnTo>
                  <a:pt x="107619" y="220977"/>
                </a:lnTo>
                <a:lnTo>
                  <a:pt x="154288" y="216003"/>
                </a:lnTo>
                <a:lnTo>
                  <a:pt x="197694" y="201773"/>
                </a:lnTo>
                <a:lnTo>
                  <a:pt x="236689" y="179327"/>
                </a:lnTo>
                <a:lnTo>
                  <a:pt x="247674" y="169596"/>
                </a:lnTo>
                <a:lnTo>
                  <a:pt x="107619" y="169596"/>
                </a:lnTo>
                <a:lnTo>
                  <a:pt x="89743" y="168559"/>
                </a:lnTo>
                <a:lnTo>
                  <a:pt x="71493" y="165534"/>
                </a:lnTo>
                <a:lnTo>
                  <a:pt x="53045" y="160647"/>
                </a:lnTo>
                <a:lnTo>
                  <a:pt x="34574" y="154026"/>
                </a:lnTo>
                <a:lnTo>
                  <a:pt x="29077" y="153115"/>
                </a:lnTo>
                <a:lnTo>
                  <a:pt x="27140" y="153052"/>
                </a:lnTo>
                <a:close/>
              </a:path>
              <a:path w="325755" h="220980">
                <a:moveTo>
                  <a:pt x="300315" y="0"/>
                </a:moveTo>
                <a:lnTo>
                  <a:pt x="262768" y="69150"/>
                </a:lnTo>
                <a:lnTo>
                  <a:pt x="237474" y="109808"/>
                </a:lnTo>
                <a:lnTo>
                  <a:pt x="201531" y="141563"/>
                </a:lnTo>
                <a:lnTo>
                  <a:pt x="157420" y="162223"/>
                </a:lnTo>
                <a:lnTo>
                  <a:pt x="107619" y="169596"/>
                </a:lnTo>
                <a:lnTo>
                  <a:pt x="247674" y="169596"/>
                </a:lnTo>
                <a:lnTo>
                  <a:pt x="270126" y="149707"/>
                </a:lnTo>
                <a:lnTo>
                  <a:pt x="296857" y="113952"/>
                </a:lnTo>
                <a:lnTo>
                  <a:pt x="315735" y="73102"/>
                </a:lnTo>
                <a:lnTo>
                  <a:pt x="325613" y="28198"/>
                </a:lnTo>
                <a:lnTo>
                  <a:pt x="325372" y="26407"/>
                </a:lnTo>
                <a:lnTo>
                  <a:pt x="325372" y="24512"/>
                </a:lnTo>
                <a:lnTo>
                  <a:pt x="323396" y="14886"/>
                </a:lnTo>
                <a:lnTo>
                  <a:pt x="318015" y="7104"/>
                </a:lnTo>
                <a:lnTo>
                  <a:pt x="310048" y="1898"/>
                </a:lnTo>
                <a:lnTo>
                  <a:pt x="300315" y="0"/>
                </a:lnTo>
                <a:close/>
              </a:path>
            </a:pathLst>
          </a:custGeom>
          <a:solidFill>
            <a:srgbClr val="FFFFFF"/>
          </a:solidFill>
        </p:spPr>
        <p:txBody>
          <a:bodyPr wrap="square" lIns="0" tIns="0" rIns="0" bIns="0" rtlCol="0"/>
          <a:lstStyle/>
          <a:p>
            <a:endParaRPr/>
          </a:p>
        </p:txBody>
      </p:sp>
      <p:sp>
        <p:nvSpPr>
          <p:cNvPr id="34" name="object 34"/>
          <p:cNvSpPr/>
          <p:nvPr/>
        </p:nvSpPr>
        <p:spPr>
          <a:xfrm>
            <a:off x="16909271" y="812006"/>
            <a:ext cx="304144" cy="321311"/>
          </a:xfrm>
          <a:custGeom>
            <a:avLst/>
            <a:gdLst/>
            <a:ahLst/>
            <a:cxnLst/>
            <a:rect l="l" t="t" r="r" b="b"/>
            <a:pathLst>
              <a:path w="304165" h="321309">
                <a:moveTo>
                  <a:pt x="263573" y="52825"/>
                </a:moveTo>
                <a:lnTo>
                  <a:pt x="145534" y="52825"/>
                </a:lnTo>
                <a:lnTo>
                  <a:pt x="173025" y="55429"/>
                </a:lnTo>
                <a:lnTo>
                  <a:pt x="192657" y="63240"/>
                </a:lnTo>
                <a:lnTo>
                  <a:pt x="204435" y="76259"/>
                </a:lnTo>
                <a:lnTo>
                  <a:pt x="208360" y="94489"/>
                </a:lnTo>
                <a:lnTo>
                  <a:pt x="206661" y="105994"/>
                </a:lnTo>
                <a:lnTo>
                  <a:pt x="169324" y="129696"/>
                </a:lnTo>
                <a:lnTo>
                  <a:pt x="140797" y="133471"/>
                </a:lnTo>
                <a:lnTo>
                  <a:pt x="131317" y="134823"/>
                </a:lnTo>
                <a:lnTo>
                  <a:pt x="123523" y="136104"/>
                </a:lnTo>
                <a:lnTo>
                  <a:pt x="117399" y="137346"/>
                </a:lnTo>
                <a:lnTo>
                  <a:pt x="91708" y="141059"/>
                </a:lnTo>
                <a:lnTo>
                  <a:pt x="51802" y="151636"/>
                </a:lnTo>
                <a:lnTo>
                  <a:pt x="9418" y="188203"/>
                </a:lnTo>
                <a:lnTo>
                  <a:pt x="0" y="231783"/>
                </a:lnTo>
                <a:lnTo>
                  <a:pt x="1989" y="252023"/>
                </a:lnTo>
                <a:lnTo>
                  <a:pt x="31705" y="298661"/>
                </a:lnTo>
                <a:lnTo>
                  <a:pt x="83413" y="319552"/>
                </a:lnTo>
                <a:lnTo>
                  <a:pt x="104426" y="320943"/>
                </a:lnTo>
                <a:lnTo>
                  <a:pt x="136323" y="318635"/>
                </a:lnTo>
                <a:lnTo>
                  <a:pt x="164463" y="311707"/>
                </a:lnTo>
                <a:lnTo>
                  <a:pt x="188845" y="300154"/>
                </a:lnTo>
                <a:lnTo>
                  <a:pt x="209470" y="283970"/>
                </a:lnTo>
                <a:lnTo>
                  <a:pt x="303948" y="283970"/>
                </a:lnTo>
                <a:lnTo>
                  <a:pt x="303948" y="268148"/>
                </a:lnTo>
                <a:lnTo>
                  <a:pt x="129106" y="268148"/>
                </a:lnTo>
                <a:lnTo>
                  <a:pt x="118034" y="267633"/>
                </a:lnTo>
                <a:lnTo>
                  <a:pt x="79448" y="254046"/>
                </a:lnTo>
                <a:lnTo>
                  <a:pt x="66898" y="228830"/>
                </a:lnTo>
                <a:lnTo>
                  <a:pt x="70352" y="210066"/>
                </a:lnTo>
                <a:lnTo>
                  <a:pt x="80696" y="195412"/>
                </a:lnTo>
                <a:lnTo>
                  <a:pt x="97926" y="184853"/>
                </a:lnTo>
                <a:lnTo>
                  <a:pt x="122027" y="178392"/>
                </a:lnTo>
                <a:lnTo>
                  <a:pt x="149195" y="175133"/>
                </a:lnTo>
                <a:lnTo>
                  <a:pt x="171946" y="171205"/>
                </a:lnTo>
                <a:lnTo>
                  <a:pt x="190289" y="166620"/>
                </a:lnTo>
                <a:lnTo>
                  <a:pt x="204234" y="161387"/>
                </a:lnTo>
                <a:lnTo>
                  <a:pt x="271719" y="161387"/>
                </a:lnTo>
                <a:lnTo>
                  <a:pt x="271719" y="99316"/>
                </a:lnTo>
                <a:lnTo>
                  <a:pt x="271300" y="99316"/>
                </a:lnTo>
                <a:lnTo>
                  <a:pt x="271363" y="98907"/>
                </a:lnTo>
                <a:lnTo>
                  <a:pt x="271604" y="98436"/>
                </a:lnTo>
                <a:lnTo>
                  <a:pt x="271719" y="88594"/>
                </a:lnTo>
                <a:lnTo>
                  <a:pt x="269293" y="67380"/>
                </a:lnTo>
                <a:lnTo>
                  <a:pt x="263573" y="52825"/>
                </a:lnTo>
                <a:close/>
              </a:path>
              <a:path w="304165" h="321309">
                <a:moveTo>
                  <a:pt x="303948" y="283970"/>
                </a:moveTo>
                <a:lnTo>
                  <a:pt x="209470" y="283970"/>
                </a:lnTo>
                <a:lnTo>
                  <a:pt x="215400" y="300154"/>
                </a:lnTo>
                <a:lnTo>
                  <a:pt x="226082" y="311707"/>
                </a:lnTo>
                <a:lnTo>
                  <a:pt x="241522" y="318635"/>
                </a:lnTo>
                <a:lnTo>
                  <a:pt x="261730" y="320943"/>
                </a:lnTo>
                <a:lnTo>
                  <a:pt x="272058" y="320464"/>
                </a:lnTo>
                <a:lnTo>
                  <a:pt x="282533" y="319028"/>
                </a:lnTo>
                <a:lnTo>
                  <a:pt x="293161" y="316636"/>
                </a:lnTo>
                <a:lnTo>
                  <a:pt x="303948" y="313288"/>
                </a:lnTo>
                <a:lnTo>
                  <a:pt x="303948" y="283970"/>
                </a:lnTo>
                <a:close/>
              </a:path>
              <a:path w="304165" h="321309">
                <a:moveTo>
                  <a:pt x="271719" y="161387"/>
                </a:moveTo>
                <a:lnTo>
                  <a:pt x="204234" y="161387"/>
                </a:lnTo>
                <a:lnTo>
                  <a:pt x="204234" y="210071"/>
                </a:lnTo>
                <a:lnTo>
                  <a:pt x="202582" y="223687"/>
                </a:lnTo>
                <a:lnTo>
                  <a:pt x="177827" y="255238"/>
                </a:lnTo>
                <a:lnTo>
                  <a:pt x="129106" y="268148"/>
                </a:lnTo>
                <a:lnTo>
                  <a:pt x="281289" y="268148"/>
                </a:lnTo>
                <a:lnTo>
                  <a:pt x="276954" y="266368"/>
                </a:lnTo>
                <a:lnTo>
                  <a:pt x="274557" y="262882"/>
                </a:lnTo>
                <a:lnTo>
                  <a:pt x="272651" y="259342"/>
                </a:lnTo>
                <a:lnTo>
                  <a:pt x="271809" y="254046"/>
                </a:lnTo>
                <a:lnTo>
                  <a:pt x="271719" y="161387"/>
                </a:lnTo>
                <a:close/>
              </a:path>
              <a:path w="304165" h="321309">
                <a:moveTo>
                  <a:pt x="303948" y="266955"/>
                </a:moveTo>
                <a:lnTo>
                  <a:pt x="299236" y="267771"/>
                </a:lnTo>
                <a:lnTo>
                  <a:pt x="296095" y="268148"/>
                </a:lnTo>
                <a:lnTo>
                  <a:pt x="303948" y="268148"/>
                </a:lnTo>
                <a:lnTo>
                  <a:pt x="303948" y="266955"/>
                </a:lnTo>
                <a:close/>
              </a:path>
              <a:path w="304165" h="321309">
                <a:moveTo>
                  <a:pt x="149628" y="0"/>
                </a:moveTo>
                <a:lnTo>
                  <a:pt x="97411" y="5294"/>
                </a:lnTo>
                <a:lnTo>
                  <a:pt x="56919" y="21151"/>
                </a:lnTo>
                <a:lnTo>
                  <a:pt x="24384" y="54127"/>
                </a:lnTo>
                <a:lnTo>
                  <a:pt x="11214" y="101515"/>
                </a:lnTo>
                <a:lnTo>
                  <a:pt x="78049" y="101515"/>
                </a:lnTo>
                <a:lnTo>
                  <a:pt x="84035" y="80209"/>
                </a:lnTo>
                <a:lnTo>
                  <a:pt x="97279" y="64994"/>
                </a:lnTo>
                <a:lnTo>
                  <a:pt x="117780" y="55867"/>
                </a:lnTo>
                <a:lnTo>
                  <a:pt x="145534" y="52825"/>
                </a:lnTo>
                <a:lnTo>
                  <a:pt x="263573" y="52825"/>
                </a:lnTo>
                <a:lnTo>
                  <a:pt x="262020" y="48875"/>
                </a:lnTo>
                <a:lnTo>
                  <a:pt x="232956" y="19978"/>
                </a:lnTo>
                <a:lnTo>
                  <a:pt x="195682" y="4990"/>
                </a:lnTo>
                <a:lnTo>
                  <a:pt x="173757" y="1247"/>
                </a:lnTo>
                <a:lnTo>
                  <a:pt x="149628" y="0"/>
                </a:lnTo>
                <a:close/>
              </a:path>
              <a:path w="304165" h="321309">
                <a:moveTo>
                  <a:pt x="271719" y="99002"/>
                </a:moveTo>
                <a:lnTo>
                  <a:pt x="271541" y="99075"/>
                </a:lnTo>
                <a:lnTo>
                  <a:pt x="271447" y="99253"/>
                </a:lnTo>
                <a:lnTo>
                  <a:pt x="271300" y="99316"/>
                </a:lnTo>
                <a:lnTo>
                  <a:pt x="271719" y="99316"/>
                </a:lnTo>
                <a:lnTo>
                  <a:pt x="271719" y="99002"/>
                </a:lnTo>
                <a:close/>
              </a:path>
            </a:pathLst>
          </a:custGeom>
          <a:solidFill>
            <a:srgbClr val="FFFFFF"/>
          </a:solidFill>
        </p:spPr>
        <p:txBody>
          <a:bodyPr wrap="square" lIns="0" tIns="0" rIns="0" bIns="0" rtlCol="0"/>
          <a:lstStyle/>
          <a:p>
            <a:endParaRPr/>
          </a:p>
        </p:txBody>
      </p:sp>
      <p:sp>
        <p:nvSpPr>
          <p:cNvPr id="35" name="object 35"/>
          <p:cNvSpPr/>
          <p:nvPr/>
        </p:nvSpPr>
        <p:spPr>
          <a:xfrm>
            <a:off x="17231189" y="812586"/>
            <a:ext cx="440025" cy="311785"/>
          </a:xfrm>
          <a:custGeom>
            <a:avLst/>
            <a:gdLst/>
            <a:ahLst/>
            <a:cxnLst/>
            <a:rect l="l" t="t" r="r" b="b"/>
            <a:pathLst>
              <a:path w="440055" h="311784">
                <a:moveTo>
                  <a:pt x="63411" y="8261"/>
                </a:moveTo>
                <a:lnTo>
                  <a:pt x="0" y="8261"/>
                </a:lnTo>
                <a:lnTo>
                  <a:pt x="0" y="311592"/>
                </a:lnTo>
                <a:lnTo>
                  <a:pt x="66929" y="311592"/>
                </a:lnTo>
                <a:lnTo>
                  <a:pt x="66929" y="131451"/>
                </a:lnTo>
                <a:lnTo>
                  <a:pt x="68179" y="114383"/>
                </a:lnTo>
                <a:lnTo>
                  <a:pt x="86855" y="73369"/>
                </a:lnTo>
                <a:lnTo>
                  <a:pt x="119960" y="54099"/>
                </a:lnTo>
                <a:lnTo>
                  <a:pt x="133210" y="52815"/>
                </a:lnTo>
                <a:lnTo>
                  <a:pt x="430921" y="52815"/>
                </a:lnTo>
                <a:lnTo>
                  <a:pt x="429524" y="50469"/>
                </a:lnTo>
                <a:lnTo>
                  <a:pt x="63411" y="50469"/>
                </a:lnTo>
                <a:lnTo>
                  <a:pt x="63411" y="8261"/>
                </a:lnTo>
                <a:close/>
              </a:path>
              <a:path w="440055" h="311784">
                <a:moveTo>
                  <a:pt x="318032" y="52815"/>
                </a:moveTo>
                <a:lnTo>
                  <a:pt x="133210" y="52815"/>
                </a:lnTo>
                <a:lnTo>
                  <a:pt x="146814" y="53804"/>
                </a:lnTo>
                <a:lnTo>
                  <a:pt x="158273" y="56774"/>
                </a:lnTo>
                <a:lnTo>
                  <a:pt x="183638" y="88325"/>
                </a:lnTo>
                <a:lnTo>
                  <a:pt x="186570" y="311592"/>
                </a:lnTo>
                <a:lnTo>
                  <a:pt x="253479" y="311592"/>
                </a:lnTo>
                <a:lnTo>
                  <a:pt x="253479" y="133817"/>
                </a:lnTo>
                <a:lnTo>
                  <a:pt x="257509" y="98376"/>
                </a:lnTo>
                <a:lnTo>
                  <a:pt x="269605" y="73063"/>
                </a:lnTo>
                <a:lnTo>
                  <a:pt x="289777" y="57876"/>
                </a:lnTo>
                <a:lnTo>
                  <a:pt x="318032" y="52815"/>
                </a:lnTo>
                <a:close/>
              </a:path>
              <a:path w="440055" h="311784">
                <a:moveTo>
                  <a:pt x="430921" y="52815"/>
                </a:moveTo>
                <a:lnTo>
                  <a:pt x="318032" y="52815"/>
                </a:lnTo>
                <a:lnTo>
                  <a:pt x="334381" y="54208"/>
                </a:lnTo>
                <a:lnTo>
                  <a:pt x="347653" y="58388"/>
                </a:lnTo>
                <a:lnTo>
                  <a:pt x="371098" y="97872"/>
                </a:lnTo>
                <a:lnTo>
                  <a:pt x="373130" y="311592"/>
                </a:lnTo>
                <a:lnTo>
                  <a:pt x="440018" y="311592"/>
                </a:lnTo>
                <a:lnTo>
                  <a:pt x="439919" y="101456"/>
                </a:lnTo>
                <a:lnTo>
                  <a:pt x="433681" y="57448"/>
                </a:lnTo>
                <a:lnTo>
                  <a:pt x="430921" y="52815"/>
                </a:lnTo>
                <a:close/>
              </a:path>
              <a:path w="440055" h="311784">
                <a:moveTo>
                  <a:pt x="158382" y="0"/>
                </a:moveTo>
                <a:lnTo>
                  <a:pt x="130561" y="3151"/>
                </a:lnTo>
                <a:lnTo>
                  <a:pt x="105749" y="12610"/>
                </a:lnTo>
                <a:lnTo>
                  <a:pt x="83927" y="28381"/>
                </a:lnTo>
                <a:lnTo>
                  <a:pt x="65076" y="50469"/>
                </a:lnTo>
                <a:lnTo>
                  <a:pt x="243489" y="50469"/>
                </a:lnTo>
                <a:lnTo>
                  <a:pt x="230691" y="28381"/>
                </a:lnTo>
                <a:lnTo>
                  <a:pt x="212240" y="12610"/>
                </a:lnTo>
                <a:lnTo>
                  <a:pt x="188138" y="3151"/>
                </a:lnTo>
                <a:lnTo>
                  <a:pt x="158382" y="0"/>
                </a:lnTo>
                <a:close/>
              </a:path>
              <a:path w="440055" h="311784">
                <a:moveTo>
                  <a:pt x="338523" y="0"/>
                </a:moveTo>
                <a:lnTo>
                  <a:pt x="310809" y="3151"/>
                </a:lnTo>
                <a:lnTo>
                  <a:pt x="285733" y="12610"/>
                </a:lnTo>
                <a:lnTo>
                  <a:pt x="263293" y="28381"/>
                </a:lnTo>
                <a:lnTo>
                  <a:pt x="243489" y="50469"/>
                </a:lnTo>
                <a:lnTo>
                  <a:pt x="429524" y="50469"/>
                </a:lnTo>
                <a:lnTo>
                  <a:pt x="414664" y="25526"/>
                </a:lnTo>
                <a:lnTo>
                  <a:pt x="382949" y="6380"/>
                </a:lnTo>
                <a:lnTo>
                  <a:pt x="338523" y="0"/>
                </a:lnTo>
                <a:close/>
              </a:path>
            </a:pathLst>
          </a:custGeom>
          <a:solidFill>
            <a:srgbClr val="FFFFFF"/>
          </a:solidFill>
        </p:spPr>
        <p:txBody>
          <a:bodyPr wrap="square" lIns="0" tIns="0" rIns="0" bIns="0" rtlCol="0"/>
          <a:lstStyle/>
          <a:p>
            <a:endParaRPr/>
          </a:p>
        </p:txBody>
      </p:sp>
      <p:sp>
        <p:nvSpPr>
          <p:cNvPr id="36" name="object 36"/>
          <p:cNvSpPr/>
          <p:nvPr/>
        </p:nvSpPr>
        <p:spPr>
          <a:xfrm>
            <a:off x="17743511" y="820847"/>
            <a:ext cx="0" cy="303530"/>
          </a:xfrm>
          <a:custGeom>
            <a:avLst/>
            <a:gdLst/>
            <a:ahLst/>
            <a:cxnLst/>
            <a:rect l="l" t="t" r="r" b="b"/>
            <a:pathLst>
              <a:path h="303530">
                <a:moveTo>
                  <a:pt x="0" y="0"/>
                </a:moveTo>
                <a:lnTo>
                  <a:pt x="0" y="303331"/>
                </a:lnTo>
              </a:path>
            </a:pathLst>
          </a:custGeom>
          <a:ln w="66835">
            <a:solidFill>
              <a:srgbClr val="FFFFFF"/>
            </a:solidFill>
          </a:ln>
        </p:spPr>
        <p:txBody>
          <a:bodyPr wrap="square" lIns="0" tIns="0" rIns="0" bIns="0" rtlCol="0"/>
          <a:lstStyle/>
          <a:p>
            <a:endParaRPr/>
          </a:p>
        </p:txBody>
      </p:sp>
      <p:sp>
        <p:nvSpPr>
          <p:cNvPr id="37" name="object 37"/>
          <p:cNvSpPr/>
          <p:nvPr/>
        </p:nvSpPr>
        <p:spPr>
          <a:xfrm>
            <a:off x="17710097" y="705258"/>
            <a:ext cx="67306" cy="63499"/>
          </a:xfrm>
          <a:custGeom>
            <a:avLst/>
            <a:gdLst/>
            <a:ahLst/>
            <a:cxnLst/>
            <a:rect l="l" t="t" r="r" b="b"/>
            <a:pathLst>
              <a:path w="67309" h="63500">
                <a:moveTo>
                  <a:pt x="66835" y="0"/>
                </a:moveTo>
                <a:lnTo>
                  <a:pt x="0" y="0"/>
                </a:lnTo>
                <a:lnTo>
                  <a:pt x="0" y="63359"/>
                </a:lnTo>
                <a:lnTo>
                  <a:pt x="66835" y="63359"/>
                </a:lnTo>
                <a:lnTo>
                  <a:pt x="66835" y="0"/>
                </a:lnTo>
                <a:close/>
              </a:path>
            </a:pathLst>
          </a:custGeom>
          <a:solidFill>
            <a:srgbClr val="FFFFFF"/>
          </a:solidFill>
        </p:spPr>
        <p:txBody>
          <a:bodyPr wrap="square" lIns="0" tIns="0" rIns="0" bIns="0" rtlCol="0"/>
          <a:lstStyle/>
          <a:p>
            <a:endParaRPr/>
          </a:p>
        </p:txBody>
      </p:sp>
      <p:sp>
        <p:nvSpPr>
          <p:cNvPr id="38" name="object 38"/>
          <p:cNvSpPr/>
          <p:nvPr/>
        </p:nvSpPr>
        <p:spPr>
          <a:xfrm>
            <a:off x="17801981" y="812584"/>
            <a:ext cx="270492" cy="320041"/>
          </a:xfrm>
          <a:custGeom>
            <a:avLst/>
            <a:gdLst/>
            <a:ahLst/>
            <a:cxnLst/>
            <a:rect l="l" t="t" r="r" b="b"/>
            <a:pathLst>
              <a:path w="270509" h="320040">
                <a:moveTo>
                  <a:pt x="66898" y="214213"/>
                </a:moveTo>
                <a:lnTo>
                  <a:pt x="0" y="214213"/>
                </a:lnTo>
                <a:lnTo>
                  <a:pt x="2898" y="238545"/>
                </a:lnTo>
                <a:lnTo>
                  <a:pt x="22556" y="278429"/>
                </a:lnTo>
                <a:lnTo>
                  <a:pt x="58464" y="305287"/>
                </a:lnTo>
                <a:lnTo>
                  <a:pt x="106000" y="318198"/>
                </a:lnTo>
                <a:lnTo>
                  <a:pt x="134404" y="319812"/>
                </a:lnTo>
                <a:lnTo>
                  <a:pt x="160583" y="318417"/>
                </a:lnTo>
                <a:lnTo>
                  <a:pt x="206353" y="307249"/>
                </a:lnTo>
                <a:lnTo>
                  <a:pt x="245160" y="282815"/>
                </a:lnTo>
                <a:lnTo>
                  <a:pt x="257537" y="266965"/>
                </a:lnTo>
                <a:lnTo>
                  <a:pt x="135577" y="266965"/>
                </a:lnTo>
                <a:lnTo>
                  <a:pt x="107497" y="263670"/>
                </a:lnTo>
                <a:lnTo>
                  <a:pt x="86701" y="253782"/>
                </a:lnTo>
                <a:lnTo>
                  <a:pt x="73173" y="237298"/>
                </a:lnTo>
                <a:lnTo>
                  <a:pt x="66898" y="214213"/>
                </a:lnTo>
                <a:close/>
              </a:path>
              <a:path w="270509" h="320040">
                <a:moveTo>
                  <a:pt x="133210" y="0"/>
                </a:moveTo>
                <a:lnTo>
                  <a:pt x="87291" y="4697"/>
                </a:lnTo>
                <a:lnTo>
                  <a:pt x="49296" y="18795"/>
                </a:lnTo>
                <a:lnTo>
                  <a:pt x="17144" y="47261"/>
                </a:lnTo>
                <a:lnTo>
                  <a:pt x="6439" y="86887"/>
                </a:lnTo>
                <a:lnTo>
                  <a:pt x="8349" y="106492"/>
                </a:lnTo>
                <a:lnTo>
                  <a:pt x="36983" y="150791"/>
                </a:lnTo>
                <a:lnTo>
                  <a:pt x="82539" y="171273"/>
                </a:lnTo>
                <a:lnTo>
                  <a:pt x="151234" y="187800"/>
                </a:lnTo>
                <a:lnTo>
                  <a:pt x="164684" y="191175"/>
                </a:lnTo>
                <a:lnTo>
                  <a:pt x="200610" y="216372"/>
                </a:lnTo>
                <a:lnTo>
                  <a:pt x="203030" y="227082"/>
                </a:lnTo>
                <a:lnTo>
                  <a:pt x="199452" y="244542"/>
                </a:lnTo>
                <a:lnTo>
                  <a:pt x="187012" y="257005"/>
                </a:lnTo>
                <a:lnTo>
                  <a:pt x="165718" y="264476"/>
                </a:lnTo>
                <a:lnTo>
                  <a:pt x="135577" y="266965"/>
                </a:lnTo>
                <a:lnTo>
                  <a:pt x="257537" y="266965"/>
                </a:lnTo>
                <a:lnTo>
                  <a:pt x="258900" y="265219"/>
                </a:lnTo>
                <a:lnTo>
                  <a:pt x="267147" y="244682"/>
                </a:lnTo>
                <a:lnTo>
                  <a:pt x="269897" y="221207"/>
                </a:lnTo>
                <a:lnTo>
                  <a:pt x="267988" y="202117"/>
                </a:lnTo>
                <a:lnTo>
                  <a:pt x="239395" y="158466"/>
                </a:lnTo>
                <a:lnTo>
                  <a:pt x="193285" y="138211"/>
                </a:lnTo>
                <a:lnTo>
                  <a:pt x="145927" y="127024"/>
                </a:lnTo>
                <a:lnTo>
                  <a:pt x="126027" y="122497"/>
                </a:lnTo>
                <a:lnTo>
                  <a:pt x="81107" y="102983"/>
                </a:lnTo>
                <a:lnTo>
                  <a:pt x="73338" y="83934"/>
                </a:lnTo>
                <a:lnTo>
                  <a:pt x="76790" y="70329"/>
                </a:lnTo>
                <a:lnTo>
                  <a:pt x="87142" y="60610"/>
                </a:lnTo>
                <a:lnTo>
                  <a:pt x="104388" y="54779"/>
                </a:lnTo>
                <a:lnTo>
                  <a:pt x="128519" y="52836"/>
                </a:lnTo>
                <a:lnTo>
                  <a:pt x="247309" y="52836"/>
                </a:lnTo>
                <a:lnTo>
                  <a:pt x="246597" y="51236"/>
                </a:lnTo>
                <a:lnTo>
                  <a:pt x="217082" y="21161"/>
                </a:lnTo>
                <a:lnTo>
                  <a:pt x="179701" y="5287"/>
                </a:lnTo>
                <a:lnTo>
                  <a:pt x="157597" y="1321"/>
                </a:lnTo>
                <a:lnTo>
                  <a:pt x="133210" y="0"/>
                </a:lnTo>
                <a:close/>
              </a:path>
              <a:path w="270509" h="320040">
                <a:moveTo>
                  <a:pt x="247309" y="52836"/>
                </a:moveTo>
                <a:lnTo>
                  <a:pt x="128519" y="52836"/>
                </a:lnTo>
                <a:lnTo>
                  <a:pt x="152368" y="55366"/>
                </a:lnTo>
                <a:lnTo>
                  <a:pt x="170589" y="62954"/>
                </a:lnTo>
                <a:lnTo>
                  <a:pt x="183174" y="75598"/>
                </a:lnTo>
                <a:lnTo>
                  <a:pt x="190119" y="93295"/>
                </a:lnTo>
                <a:lnTo>
                  <a:pt x="259950" y="93295"/>
                </a:lnTo>
                <a:lnTo>
                  <a:pt x="255301" y="70777"/>
                </a:lnTo>
                <a:lnTo>
                  <a:pt x="247309" y="52836"/>
                </a:lnTo>
                <a:close/>
              </a:path>
            </a:pathLst>
          </a:custGeom>
          <a:solidFill>
            <a:srgbClr val="FFFFFF"/>
          </a:solidFill>
        </p:spPr>
        <p:txBody>
          <a:bodyPr wrap="square" lIns="0" tIns="0" rIns="0" bIns="0" rtlCol="0"/>
          <a:lstStyle/>
          <a:p>
            <a:endParaRPr/>
          </a:p>
        </p:txBody>
      </p:sp>
      <p:sp>
        <p:nvSpPr>
          <p:cNvPr id="39" name="object 39"/>
          <p:cNvSpPr/>
          <p:nvPr/>
        </p:nvSpPr>
        <p:spPr>
          <a:xfrm>
            <a:off x="18092714" y="812006"/>
            <a:ext cx="304144" cy="321311"/>
          </a:xfrm>
          <a:custGeom>
            <a:avLst/>
            <a:gdLst/>
            <a:ahLst/>
            <a:cxnLst/>
            <a:rect l="l" t="t" r="r" b="b"/>
            <a:pathLst>
              <a:path w="304165" h="321309">
                <a:moveTo>
                  <a:pt x="263545" y="52825"/>
                </a:moveTo>
                <a:lnTo>
                  <a:pt x="145524" y="52825"/>
                </a:lnTo>
                <a:lnTo>
                  <a:pt x="172994" y="55429"/>
                </a:lnTo>
                <a:lnTo>
                  <a:pt x="192632" y="63240"/>
                </a:lnTo>
                <a:lnTo>
                  <a:pt x="204426" y="76259"/>
                </a:lnTo>
                <a:lnTo>
                  <a:pt x="208360" y="94489"/>
                </a:lnTo>
                <a:lnTo>
                  <a:pt x="206661" y="105994"/>
                </a:lnTo>
                <a:lnTo>
                  <a:pt x="169308" y="129696"/>
                </a:lnTo>
                <a:lnTo>
                  <a:pt x="140770" y="133471"/>
                </a:lnTo>
                <a:lnTo>
                  <a:pt x="131286" y="134823"/>
                </a:lnTo>
                <a:lnTo>
                  <a:pt x="123494" y="136104"/>
                </a:lnTo>
                <a:lnTo>
                  <a:pt x="117399" y="137346"/>
                </a:lnTo>
                <a:lnTo>
                  <a:pt x="91710" y="141059"/>
                </a:lnTo>
                <a:lnTo>
                  <a:pt x="51798" y="151636"/>
                </a:lnTo>
                <a:lnTo>
                  <a:pt x="9391" y="188203"/>
                </a:lnTo>
                <a:lnTo>
                  <a:pt x="0" y="231783"/>
                </a:lnTo>
                <a:lnTo>
                  <a:pt x="1980" y="252023"/>
                </a:lnTo>
                <a:lnTo>
                  <a:pt x="31674" y="298661"/>
                </a:lnTo>
                <a:lnTo>
                  <a:pt x="83403" y="319552"/>
                </a:lnTo>
                <a:lnTo>
                  <a:pt x="104457" y="320943"/>
                </a:lnTo>
                <a:lnTo>
                  <a:pt x="136331" y="318635"/>
                </a:lnTo>
                <a:lnTo>
                  <a:pt x="164463" y="311707"/>
                </a:lnTo>
                <a:lnTo>
                  <a:pt x="188853" y="300154"/>
                </a:lnTo>
                <a:lnTo>
                  <a:pt x="209501" y="283970"/>
                </a:lnTo>
                <a:lnTo>
                  <a:pt x="303948" y="283970"/>
                </a:lnTo>
                <a:lnTo>
                  <a:pt x="303948" y="268148"/>
                </a:lnTo>
                <a:lnTo>
                  <a:pt x="129106" y="268148"/>
                </a:lnTo>
                <a:lnTo>
                  <a:pt x="118032" y="267633"/>
                </a:lnTo>
                <a:lnTo>
                  <a:pt x="79435" y="254046"/>
                </a:lnTo>
                <a:lnTo>
                  <a:pt x="66898" y="228830"/>
                </a:lnTo>
                <a:lnTo>
                  <a:pt x="70349" y="210066"/>
                </a:lnTo>
                <a:lnTo>
                  <a:pt x="80695" y="195412"/>
                </a:lnTo>
                <a:lnTo>
                  <a:pt x="97948" y="184853"/>
                </a:lnTo>
                <a:lnTo>
                  <a:pt x="122111" y="178392"/>
                </a:lnTo>
                <a:lnTo>
                  <a:pt x="149185" y="175133"/>
                </a:lnTo>
                <a:lnTo>
                  <a:pt x="171901" y="171205"/>
                </a:lnTo>
                <a:lnTo>
                  <a:pt x="190238" y="166620"/>
                </a:lnTo>
                <a:lnTo>
                  <a:pt x="204171" y="161387"/>
                </a:lnTo>
                <a:lnTo>
                  <a:pt x="271677" y="161387"/>
                </a:lnTo>
                <a:lnTo>
                  <a:pt x="271677" y="88594"/>
                </a:lnTo>
                <a:lnTo>
                  <a:pt x="269257" y="67380"/>
                </a:lnTo>
                <a:lnTo>
                  <a:pt x="263545" y="52825"/>
                </a:lnTo>
                <a:close/>
              </a:path>
              <a:path w="304165" h="321309">
                <a:moveTo>
                  <a:pt x="303948" y="283970"/>
                </a:moveTo>
                <a:lnTo>
                  <a:pt x="209501" y="283970"/>
                </a:lnTo>
                <a:lnTo>
                  <a:pt x="215381" y="300154"/>
                </a:lnTo>
                <a:lnTo>
                  <a:pt x="226042" y="311707"/>
                </a:lnTo>
                <a:lnTo>
                  <a:pt x="241474" y="318635"/>
                </a:lnTo>
                <a:lnTo>
                  <a:pt x="261667" y="320943"/>
                </a:lnTo>
                <a:lnTo>
                  <a:pt x="272025" y="320464"/>
                </a:lnTo>
                <a:lnTo>
                  <a:pt x="282533" y="319028"/>
                </a:lnTo>
                <a:lnTo>
                  <a:pt x="293178" y="316636"/>
                </a:lnTo>
                <a:lnTo>
                  <a:pt x="303948" y="313288"/>
                </a:lnTo>
                <a:lnTo>
                  <a:pt x="303948" y="283970"/>
                </a:lnTo>
                <a:close/>
              </a:path>
              <a:path w="304165" h="321309">
                <a:moveTo>
                  <a:pt x="271677" y="161387"/>
                </a:moveTo>
                <a:lnTo>
                  <a:pt x="204171" y="161387"/>
                </a:lnTo>
                <a:lnTo>
                  <a:pt x="204171" y="210071"/>
                </a:lnTo>
                <a:lnTo>
                  <a:pt x="202524" y="223687"/>
                </a:lnTo>
                <a:lnTo>
                  <a:pt x="177795" y="255238"/>
                </a:lnTo>
                <a:lnTo>
                  <a:pt x="129106" y="268148"/>
                </a:lnTo>
                <a:lnTo>
                  <a:pt x="281258" y="268148"/>
                </a:lnTo>
                <a:lnTo>
                  <a:pt x="276986" y="266368"/>
                </a:lnTo>
                <a:lnTo>
                  <a:pt x="274609" y="262882"/>
                </a:lnTo>
                <a:lnTo>
                  <a:pt x="272651" y="259342"/>
                </a:lnTo>
                <a:lnTo>
                  <a:pt x="271771" y="254046"/>
                </a:lnTo>
                <a:lnTo>
                  <a:pt x="271677" y="161387"/>
                </a:lnTo>
                <a:close/>
              </a:path>
              <a:path w="304165" h="321309">
                <a:moveTo>
                  <a:pt x="303948" y="266955"/>
                </a:moveTo>
                <a:lnTo>
                  <a:pt x="299257" y="267771"/>
                </a:lnTo>
                <a:lnTo>
                  <a:pt x="296127" y="268148"/>
                </a:lnTo>
                <a:lnTo>
                  <a:pt x="303948" y="268148"/>
                </a:lnTo>
                <a:lnTo>
                  <a:pt x="303948" y="266955"/>
                </a:lnTo>
                <a:close/>
              </a:path>
              <a:path w="304165" h="321309">
                <a:moveTo>
                  <a:pt x="149660" y="0"/>
                </a:moveTo>
                <a:lnTo>
                  <a:pt x="97457" y="5294"/>
                </a:lnTo>
                <a:lnTo>
                  <a:pt x="57003" y="21151"/>
                </a:lnTo>
                <a:lnTo>
                  <a:pt x="24312" y="54127"/>
                </a:lnTo>
                <a:lnTo>
                  <a:pt x="11120" y="101515"/>
                </a:lnTo>
                <a:lnTo>
                  <a:pt x="78049" y="101515"/>
                </a:lnTo>
                <a:lnTo>
                  <a:pt x="84026" y="80209"/>
                </a:lnTo>
                <a:lnTo>
                  <a:pt x="97262" y="64994"/>
                </a:lnTo>
                <a:lnTo>
                  <a:pt x="117760" y="55867"/>
                </a:lnTo>
                <a:lnTo>
                  <a:pt x="145524" y="52825"/>
                </a:lnTo>
                <a:lnTo>
                  <a:pt x="263545" y="52825"/>
                </a:lnTo>
                <a:lnTo>
                  <a:pt x="261995" y="48875"/>
                </a:lnTo>
                <a:lnTo>
                  <a:pt x="232956" y="19978"/>
                </a:lnTo>
                <a:lnTo>
                  <a:pt x="195686" y="4990"/>
                </a:lnTo>
                <a:lnTo>
                  <a:pt x="173761" y="1247"/>
                </a:lnTo>
                <a:lnTo>
                  <a:pt x="149660" y="0"/>
                </a:lnTo>
                <a:close/>
              </a:path>
            </a:pathLst>
          </a:custGeom>
          <a:solidFill>
            <a:srgbClr val="FFFFFF"/>
          </a:solidFill>
        </p:spPr>
        <p:txBody>
          <a:bodyPr wrap="square" lIns="0" tIns="0" rIns="0" bIns="0" rtlCol="0"/>
          <a:lstStyle/>
          <a:p>
            <a:endParaRPr/>
          </a:p>
        </p:txBody>
      </p:sp>
      <p:sp>
        <p:nvSpPr>
          <p:cNvPr id="40" name="object 40"/>
          <p:cNvSpPr/>
          <p:nvPr/>
        </p:nvSpPr>
        <p:spPr>
          <a:xfrm>
            <a:off x="18414623" y="812586"/>
            <a:ext cx="266681" cy="311785"/>
          </a:xfrm>
          <a:custGeom>
            <a:avLst/>
            <a:gdLst/>
            <a:ahLst/>
            <a:cxnLst/>
            <a:rect l="l" t="t" r="r" b="b"/>
            <a:pathLst>
              <a:path w="266700" h="311784">
                <a:moveTo>
                  <a:pt x="63380" y="8261"/>
                </a:moveTo>
                <a:lnTo>
                  <a:pt x="0" y="8261"/>
                </a:lnTo>
                <a:lnTo>
                  <a:pt x="0" y="311592"/>
                </a:lnTo>
                <a:lnTo>
                  <a:pt x="66867" y="311592"/>
                </a:lnTo>
                <a:lnTo>
                  <a:pt x="66867" y="132655"/>
                </a:lnTo>
                <a:lnTo>
                  <a:pt x="68114" y="116326"/>
                </a:lnTo>
                <a:lnTo>
                  <a:pt x="86866" y="75704"/>
                </a:lnTo>
                <a:lnTo>
                  <a:pt x="124566" y="54246"/>
                </a:lnTo>
                <a:lnTo>
                  <a:pt x="127389" y="53987"/>
                </a:lnTo>
                <a:lnTo>
                  <a:pt x="64532" y="53987"/>
                </a:lnTo>
                <a:lnTo>
                  <a:pt x="63380" y="52815"/>
                </a:lnTo>
                <a:lnTo>
                  <a:pt x="63380" y="8261"/>
                </a:lnTo>
                <a:close/>
              </a:path>
              <a:path w="266700" h="311784">
                <a:moveTo>
                  <a:pt x="256242" y="52815"/>
                </a:moveTo>
                <a:lnTo>
                  <a:pt x="140205" y="52815"/>
                </a:lnTo>
                <a:lnTo>
                  <a:pt x="165268" y="57069"/>
                </a:lnTo>
                <a:lnTo>
                  <a:pt x="183497" y="69832"/>
                </a:lnTo>
                <a:lnTo>
                  <a:pt x="194901" y="91105"/>
                </a:lnTo>
                <a:lnTo>
                  <a:pt x="199491" y="120886"/>
                </a:lnTo>
                <a:lnTo>
                  <a:pt x="199491" y="311592"/>
                </a:lnTo>
                <a:lnTo>
                  <a:pt x="266410" y="311592"/>
                </a:lnTo>
                <a:lnTo>
                  <a:pt x="266410" y="103284"/>
                </a:lnTo>
                <a:lnTo>
                  <a:pt x="264607" y="79532"/>
                </a:lnTo>
                <a:lnTo>
                  <a:pt x="259201" y="58699"/>
                </a:lnTo>
                <a:lnTo>
                  <a:pt x="256242" y="52815"/>
                </a:lnTo>
                <a:close/>
              </a:path>
              <a:path w="266700" h="311784">
                <a:moveTo>
                  <a:pt x="159031" y="0"/>
                </a:moveTo>
                <a:lnTo>
                  <a:pt x="129998" y="3380"/>
                </a:lnTo>
                <a:lnTo>
                  <a:pt x="104564" y="13513"/>
                </a:lnTo>
                <a:lnTo>
                  <a:pt x="82740" y="30387"/>
                </a:lnTo>
                <a:lnTo>
                  <a:pt x="64532" y="53987"/>
                </a:lnTo>
                <a:lnTo>
                  <a:pt x="127389" y="53987"/>
                </a:lnTo>
                <a:lnTo>
                  <a:pt x="140205" y="52815"/>
                </a:lnTo>
                <a:lnTo>
                  <a:pt x="256242" y="52815"/>
                </a:lnTo>
                <a:lnTo>
                  <a:pt x="222163" y="14568"/>
                </a:lnTo>
                <a:lnTo>
                  <a:pt x="182854" y="1627"/>
                </a:lnTo>
                <a:lnTo>
                  <a:pt x="159031" y="0"/>
                </a:lnTo>
                <a:close/>
              </a:path>
            </a:pathLst>
          </a:custGeom>
          <a:solidFill>
            <a:srgbClr val="FFFFFF"/>
          </a:solidFill>
        </p:spPr>
        <p:txBody>
          <a:bodyPr wrap="square" lIns="0" tIns="0" rIns="0" bIns="0" rtlCol="0"/>
          <a:lstStyle/>
          <a:p>
            <a:endParaRPr/>
          </a:p>
        </p:txBody>
      </p:sp>
      <p:sp>
        <p:nvSpPr>
          <p:cNvPr id="41" name="object 41"/>
          <p:cNvSpPr/>
          <p:nvPr/>
        </p:nvSpPr>
        <p:spPr>
          <a:xfrm>
            <a:off x="18700894" y="812006"/>
            <a:ext cx="304144" cy="321311"/>
          </a:xfrm>
          <a:custGeom>
            <a:avLst/>
            <a:gdLst/>
            <a:ahLst/>
            <a:cxnLst/>
            <a:rect l="l" t="t" r="r" b="b"/>
            <a:pathLst>
              <a:path w="304165" h="321309">
                <a:moveTo>
                  <a:pt x="263553" y="52825"/>
                </a:moveTo>
                <a:lnTo>
                  <a:pt x="145534" y="52825"/>
                </a:lnTo>
                <a:lnTo>
                  <a:pt x="172981" y="55429"/>
                </a:lnTo>
                <a:lnTo>
                  <a:pt x="192600" y="63240"/>
                </a:lnTo>
                <a:lnTo>
                  <a:pt x="204379" y="76259"/>
                </a:lnTo>
                <a:lnTo>
                  <a:pt x="208307" y="94489"/>
                </a:lnTo>
                <a:lnTo>
                  <a:pt x="206617" y="105994"/>
                </a:lnTo>
                <a:lnTo>
                  <a:pt x="169293" y="129696"/>
                </a:lnTo>
                <a:lnTo>
                  <a:pt x="140783" y="133471"/>
                </a:lnTo>
                <a:lnTo>
                  <a:pt x="131276" y="134823"/>
                </a:lnTo>
                <a:lnTo>
                  <a:pt x="123452" y="136104"/>
                </a:lnTo>
                <a:lnTo>
                  <a:pt x="117315" y="137346"/>
                </a:lnTo>
                <a:lnTo>
                  <a:pt x="91668" y="141059"/>
                </a:lnTo>
                <a:lnTo>
                  <a:pt x="51779" y="151636"/>
                </a:lnTo>
                <a:lnTo>
                  <a:pt x="9384" y="188203"/>
                </a:lnTo>
                <a:lnTo>
                  <a:pt x="0" y="231783"/>
                </a:lnTo>
                <a:lnTo>
                  <a:pt x="1973" y="252023"/>
                </a:lnTo>
                <a:lnTo>
                  <a:pt x="31684" y="298661"/>
                </a:lnTo>
                <a:lnTo>
                  <a:pt x="83405" y="319552"/>
                </a:lnTo>
                <a:lnTo>
                  <a:pt x="104457" y="320943"/>
                </a:lnTo>
                <a:lnTo>
                  <a:pt x="136301" y="318635"/>
                </a:lnTo>
                <a:lnTo>
                  <a:pt x="164420" y="311707"/>
                </a:lnTo>
                <a:lnTo>
                  <a:pt x="188810" y="300154"/>
                </a:lnTo>
                <a:lnTo>
                  <a:pt x="209470" y="283970"/>
                </a:lnTo>
                <a:lnTo>
                  <a:pt x="303917" y="283970"/>
                </a:lnTo>
                <a:lnTo>
                  <a:pt x="303917" y="268148"/>
                </a:lnTo>
                <a:lnTo>
                  <a:pt x="129085" y="268148"/>
                </a:lnTo>
                <a:lnTo>
                  <a:pt x="117993" y="267633"/>
                </a:lnTo>
                <a:lnTo>
                  <a:pt x="79426" y="254046"/>
                </a:lnTo>
                <a:lnTo>
                  <a:pt x="66929" y="228830"/>
                </a:lnTo>
                <a:lnTo>
                  <a:pt x="70370" y="210066"/>
                </a:lnTo>
                <a:lnTo>
                  <a:pt x="80691" y="195412"/>
                </a:lnTo>
                <a:lnTo>
                  <a:pt x="97913" y="184853"/>
                </a:lnTo>
                <a:lnTo>
                  <a:pt x="122048" y="178392"/>
                </a:lnTo>
                <a:lnTo>
                  <a:pt x="149159" y="175133"/>
                </a:lnTo>
                <a:lnTo>
                  <a:pt x="171901" y="171205"/>
                </a:lnTo>
                <a:lnTo>
                  <a:pt x="190263" y="166620"/>
                </a:lnTo>
                <a:lnTo>
                  <a:pt x="204234" y="161387"/>
                </a:lnTo>
                <a:lnTo>
                  <a:pt x="271709" y="161387"/>
                </a:lnTo>
                <a:lnTo>
                  <a:pt x="271709" y="88594"/>
                </a:lnTo>
                <a:lnTo>
                  <a:pt x="269280" y="67380"/>
                </a:lnTo>
                <a:lnTo>
                  <a:pt x="263553" y="52825"/>
                </a:lnTo>
                <a:close/>
              </a:path>
              <a:path w="304165" h="321309">
                <a:moveTo>
                  <a:pt x="303917" y="283970"/>
                </a:moveTo>
                <a:lnTo>
                  <a:pt x="209470" y="283970"/>
                </a:lnTo>
                <a:lnTo>
                  <a:pt x="215391" y="300154"/>
                </a:lnTo>
                <a:lnTo>
                  <a:pt x="226070" y="311707"/>
                </a:lnTo>
                <a:lnTo>
                  <a:pt x="241506" y="318635"/>
                </a:lnTo>
                <a:lnTo>
                  <a:pt x="261698" y="320943"/>
                </a:lnTo>
                <a:lnTo>
                  <a:pt x="272031" y="320464"/>
                </a:lnTo>
                <a:lnTo>
                  <a:pt x="282513" y="319028"/>
                </a:lnTo>
                <a:lnTo>
                  <a:pt x="293143" y="316636"/>
                </a:lnTo>
                <a:lnTo>
                  <a:pt x="303917" y="313288"/>
                </a:lnTo>
                <a:lnTo>
                  <a:pt x="303917" y="283970"/>
                </a:lnTo>
                <a:close/>
              </a:path>
              <a:path w="304165" h="321309">
                <a:moveTo>
                  <a:pt x="271709" y="161387"/>
                </a:moveTo>
                <a:lnTo>
                  <a:pt x="204234" y="161387"/>
                </a:lnTo>
                <a:lnTo>
                  <a:pt x="204234" y="210071"/>
                </a:lnTo>
                <a:lnTo>
                  <a:pt x="202576" y="223687"/>
                </a:lnTo>
                <a:lnTo>
                  <a:pt x="177732" y="255238"/>
                </a:lnTo>
                <a:lnTo>
                  <a:pt x="129085" y="268148"/>
                </a:lnTo>
                <a:lnTo>
                  <a:pt x="281289" y="268148"/>
                </a:lnTo>
                <a:lnTo>
                  <a:pt x="276923" y="266368"/>
                </a:lnTo>
                <a:lnTo>
                  <a:pt x="274588" y="262882"/>
                </a:lnTo>
                <a:lnTo>
                  <a:pt x="272651" y="259342"/>
                </a:lnTo>
                <a:lnTo>
                  <a:pt x="271800" y="254046"/>
                </a:lnTo>
                <a:lnTo>
                  <a:pt x="271709" y="161387"/>
                </a:lnTo>
                <a:close/>
              </a:path>
              <a:path w="304165" h="321309">
                <a:moveTo>
                  <a:pt x="303917" y="266955"/>
                </a:moveTo>
                <a:lnTo>
                  <a:pt x="299205" y="267771"/>
                </a:lnTo>
                <a:lnTo>
                  <a:pt x="296158" y="268148"/>
                </a:lnTo>
                <a:lnTo>
                  <a:pt x="303917" y="268148"/>
                </a:lnTo>
                <a:lnTo>
                  <a:pt x="303917" y="266955"/>
                </a:lnTo>
                <a:close/>
              </a:path>
              <a:path w="304165" h="321309">
                <a:moveTo>
                  <a:pt x="149628" y="0"/>
                </a:moveTo>
                <a:lnTo>
                  <a:pt x="97391" y="5294"/>
                </a:lnTo>
                <a:lnTo>
                  <a:pt x="56940" y="21151"/>
                </a:lnTo>
                <a:lnTo>
                  <a:pt x="24364" y="54127"/>
                </a:lnTo>
                <a:lnTo>
                  <a:pt x="11130" y="101515"/>
                </a:lnTo>
                <a:lnTo>
                  <a:pt x="78081" y="101515"/>
                </a:lnTo>
                <a:lnTo>
                  <a:pt x="84041" y="80209"/>
                </a:lnTo>
                <a:lnTo>
                  <a:pt x="97264" y="64994"/>
                </a:lnTo>
                <a:lnTo>
                  <a:pt x="117758" y="55867"/>
                </a:lnTo>
                <a:lnTo>
                  <a:pt x="145534" y="52825"/>
                </a:lnTo>
                <a:lnTo>
                  <a:pt x="263553" y="52825"/>
                </a:lnTo>
                <a:lnTo>
                  <a:pt x="261999" y="48875"/>
                </a:lnTo>
                <a:lnTo>
                  <a:pt x="232924" y="19978"/>
                </a:lnTo>
                <a:lnTo>
                  <a:pt x="195666" y="4990"/>
                </a:lnTo>
                <a:lnTo>
                  <a:pt x="173743" y="1247"/>
                </a:lnTo>
                <a:lnTo>
                  <a:pt x="149628" y="0"/>
                </a:lnTo>
                <a:close/>
              </a:path>
            </a:pathLst>
          </a:custGeom>
          <a:solidFill>
            <a:srgbClr val="FFFFFF"/>
          </a:solidFill>
        </p:spPr>
        <p:txBody>
          <a:bodyPr wrap="square" lIns="0" tIns="0" rIns="0" bIns="0" rtlCol="0"/>
          <a:lstStyle/>
          <a:p>
            <a:endParaRPr/>
          </a:p>
        </p:txBody>
      </p:sp>
      <p:sp>
        <p:nvSpPr>
          <p:cNvPr id="42" name="object 42"/>
          <p:cNvSpPr/>
          <p:nvPr/>
        </p:nvSpPr>
        <p:spPr>
          <a:xfrm>
            <a:off x="19022811" y="812586"/>
            <a:ext cx="177787" cy="311785"/>
          </a:xfrm>
          <a:custGeom>
            <a:avLst/>
            <a:gdLst/>
            <a:ahLst/>
            <a:cxnLst/>
            <a:rect l="l" t="t" r="r" b="b"/>
            <a:pathLst>
              <a:path w="177800" h="311784">
                <a:moveTo>
                  <a:pt x="62793" y="8261"/>
                </a:moveTo>
                <a:lnTo>
                  <a:pt x="0" y="8261"/>
                </a:lnTo>
                <a:lnTo>
                  <a:pt x="0" y="311592"/>
                </a:lnTo>
                <a:lnTo>
                  <a:pt x="66835" y="311592"/>
                </a:lnTo>
                <a:lnTo>
                  <a:pt x="66835" y="167261"/>
                </a:lnTo>
                <a:lnTo>
                  <a:pt x="68353" y="144168"/>
                </a:lnTo>
                <a:lnTo>
                  <a:pt x="80423" y="105415"/>
                </a:lnTo>
                <a:lnTo>
                  <a:pt x="116891" y="69990"/>
                </a:lnTo>
                <a:lnTo>
                  <a:pt x="126449" y="66898"/>
                </a:lnTo>
                <a:lnTo>
                  <a:pt x="62793" y="66898"/>
                </a:lnTo>
                <a:lnTo>
                  <a:pt x="62793" y="8261"/>
                </a:lnTo>
                <a:close/>
              </a:path>
              <a:path w="177800" h="311784">
                <a:moveTo>
                  <a:pt x="156445" y="0"/>
                </a:moveTo>
                <a:lnTo>
                  <a:pt x="152529" y="0"/>
                </a:lnTo>
                <a:lnTo>
                  <a:pt x="138030" y="1322"/>
                </a:lnTo>
                <a:lnTo>
                  <a:pt x="96227" y="21130"/>
                </a:lnTo>
                <a:lnTo>
                  <a:pt x="68184" y="54584"/>
                </a:lnTo>
                <a:lnTo>
                  <a:pt x="63966" y="66898"/>
                </a:lnTo>
                <a:lnTo>
                  <a:pt x="126449" y="66898"/>
                </a:lnTo>
                <a:lnTo>
                  <a:pt x="132190" y="65041"/>
                </a:lnTo>
                <a:lnTo>
                  <a:pt x="149042" y="63390"/>
                </a:lnTo>
                <a:lnTo>
                  <a:pt x="177764" y="63390"/>
                </a:lnTo>
                <a:lnTo>
                  <a:pt x="177764" y="1790"/>
                </a:lnTo>
                <a:lnTo>
                  <a:pt x="164885" y="617"/>
                </a:lnTo>
                <a:lnTo>
                  <a:pt x="156445" y="0"/>
                </a:lnTo>
                <a:close/>
              </a:path>
              <a:path w="177800" h="311784">
                <a:moveTo>
                  <a:pt x="177764" y="63390"/>
                </a:moveTo>
                <a:lnTo>
                  <a:pt x="149042" y="63390"/>
                </a:lnTo>
                <a:lnTo>
                  <a:pt x="155649" y="63570"/>
                </a:lnTo>
                <a:lnTo>
                  <a:pt x="162637" y="64113"/>
                </a:lnTo>
                <a:lnTo>
                  <a:pt x="170105" y="65041"/>
                </a:lnTo>
                <a:lnTo>
                  <a:pt x="177764" y="66312"/>
                </a:lnTo>
                <a:lnTo>
                  <a:pt x="177764" y="63390"/>
                </a:lnTo>
                <a:close/>
              </a:path>
            </a:pathLst>
          </a:custGeom>
          <a:solidFill>
            <a:srgbClr val="FFFFFF"/>
          </a:solidFill>
        </p:spPr>
        <p:txBody>
          <a:bodyPr wrap="square" lIns="0" tIns="0" rIns="0" bIns="0" rtlCol="0"/>
          <a:lstStyle/>
          <a:p>
            <a:endParaRPr/>
          </a:p>
        </p:txBody>
      </p:sp>
      <p:sp>
        <p:nvSpPr>
          <p:cNvPr id="43" name="object 43"/>
          <p:cNvSpPr/>
          <p:nvPr/>
        </p:nvSpPr>
        <p:spPr>
          <a:xfrm>
            <a:off x="16633413" y="706549"/>
            <a:ext cx="291445" cy="417829"/>
          </a:xfrm>
          <a:custGeom>
            <a:avLst/>
            <a:gdLst/>
            <a:ahLst/>
            <a:cxnLst/>
            <a:rect l="l" t="t" r="r" b="b"/>
            <a:pathLst>
              <a:path w="291465" h="417830">
                <a:moveTo>
                  <a:pt x="291362" y="0"/>
                </a:moveTo>
                <a:lnTo>
                  <a:pt x="84583" y="0"/>
                </a:lnTo>
                <a:lnTo>
                  <a:pt x="83997" y="62"/>
                </a:lnTo>
                <a:lnTo>
                  <a:pt x="36480" y="8950"/>
                </a:lnTo>
                <a:lnTo>
                  <a:pt x="6277" y="45209"/>
                </a:lnTo>
                <a:lnTo>
                  <a:pt x="0" y="90049"/>
                </a:lnTo>
                <a:lnTo>
                  <a:pt x="94" y="417631"/>
                </a:lnTo>
                <a:lnTo>
                  <a:pt x="73924" y="417631"/>
                </a:lnTo>
                <a:lnTo>
                  <a:pt x="73924" y="232223"/>
                </a:lnTo>
                <a:lnTo>
                  <a:pt x="264861" y="232223"/>
                </a:lnTo>
                <a:lnTo>
                  <a:pt x="264861" y="172549"/>
                </a:lnTo>
                <a:lnTo>
                  <a:pt x="73924" y="172549"/>
                </a:lnTo>
                <a:lnTo>
                  <a:pt x="73924" y="63202"/>
                </a:lnTo>
                <a:lnTo>
                  <a:pt x="291362" y="63202"/>
                </a:lnTo>
                <a:lnTo>
                  <a:pt x="291362" y="0"/>
                </a:lnTo>
                <a:close/>
              </a:path>
            </a:pathLst>
          </a:custGeom>
          <a:solidFill>
            <a:srgbClr val="FFFFFF"/>
          </a:solidFill>
        </p:spPr>
        <p:txBody>
          <a:bodyPr wrap="square" lIns="0" tIns="0" rIns="0" bIns="0" rtlCol="0"/>
          <a:lstStyle/>
          <a:p>
            <a:endParaRPr/>
          </a:p>
        </p:txBody>
      </p:sp>
      <p:sp>
        <p:nvSpPr>
          <p:cNvPr id="44" name="object 44"/>
          <p:cNvSpPr/>
          <p:nvPr/>
        </p:nvSpPr>
        <p:spPr>
          <a:xfrm>
            <a:off x="18934314" y="1213004"/>
            <a:ext cx="31113" cy="26670"/>
          </a:xfrm>
          <a:custGeom>
            <a:avLst/>
            <a:gdLst/>
            <a:ahLst/>
            <a:cxnLst/>
            <a:rect l="l" t="t" r="r" b="b"/>
            <a:pathLst>
              <a:path w="31115" h="26669">
                <a:moveTo>
                  <a:pt x="17894" y="0"/>
                </a:moveTo>
                <a:lnTo>
                  <a:pt x="0" y="0"/>
                </a:lnTo>
                <a:lnTo>
                  <a:pt x="0" y="26114"/>
                </a:lnTo>
                <a:lnTo>
                  <a:pt x="24742" y="26114"/>
                </a:lnTo>
                <a:lnTo>
                  <a:pt x="30564" y="21716"/>
                </a:lnTo>
                <a:lnTo>
                  <a:pt x="30564" y="8366"/>
                </a:lnTo>
                <a:lnTo>
                  <a:pt x="29077" y="5088"/>
                </a:lnTo>
                <a:lnTo>
                  <a:pt x="26177" y="3036"/>
                </a:lnTo>
                <a:lnTo>
                  <a:pt x="23161" y="1026"/>
                </a:lnTo>
                <a:lnTo>
                  <a:pt x="17894" y="0"/>
                </a:lnTo>
                <a:close/>
              </a:path>
            </a:pathLst>
          </a:custGeom>
          <a:solidFill>
            <a:srgbClr val="FFFFFF"/>
          </a:solidFill>
        </p:spPr>
        <p:txBody>
          <a:bodyPr wrap="square" lIns="0" tIns="0" rIns="0" bIns="0" rtlCol="0"/>
          <a:lstStyle/>
          <a:p>
            <a:endParaRPr/>
          </a:p>
        </p:txBody>
      </p:sp>
      <p:sp>
        <p:nvSpPr>
          <p:cNvPr id="45" name="object 45"/>
          <p:cNvSpPr/>
          <p:nvPr/>
        </p:nvSpPr>
        <p:spPr>
          <a:xfrm>
            <a:off x="16536315" y="1179014"/>
            <a:ext cx="2694751" cy="135890"/>
          </a:xfrm>
          <a:custGeom>
            <a:avLst/>
            <a:gdLst/>
            <a:ahLst/>
            <a:cxnLst/>
            <a:rect l="l" t="t" r="r" b="b"/>
            <a:pathLst>
              <a:path w="2694940" h="135890">
                <a:moveTo>
                  <a:pt x="2673635" y="0"/>
                </a:moveTo>
                <a:lnTo>
                  <a:pt x="65139" y="0"/>
                </a:lnTo>
                <a:lnTo>
                  <a:pt x="52019" y="2376"/>
                </a:lnTo>
                <a:lnTo>
                  <a:pt x="24679" y="29590"/>
                </a:lnTo>
                <a:lnTo>
                  <a:pt x="1842" y="111944"/>
                </a:lnTo>
                <a:lnTo>
                  <a:pt x="0" y="118718"/>
                </a:lnTo>
                <a:lnTo>
                  <a:pt x="1057" y="124561"/>
                </a:lnTo>
                <a:lnTo>
                  <a:pt x="4512" y="128959"/>
                </a:lnTo>
                <a:lnTo>
                  <a:pt x="7989" y="133273"/>
                </a:lnTo>
                <a:lnTo>
                  <a:pt x="13936" y="135692"/>
                </a:lnTo>
                <a:lnTo>
                  <a:pt x="2629333" y="135692"/>
                </a:lnTo>
                <a:lnTo>
                  <a:pt x="2642390" y="133320"/>
                </a:lnTo>
                <a:lnTo>
                  <a:pt x="2652498" y="127933"/>
                </a:lnTo>
                <a:lnTo>
                  <a:pt x="2531881" y="127933"/>
                </a:lnTo>
                <a:lnTo>
                  <a:pt x="2522608" y="127253"/>
                </a:lnTo>
                <a:lnTo>
                  <a:pt x="2517367" y="126153"/>
                </a:lnTo>
                <a:lnTo>
                  <a:pt x="2245942" y="126153"/>
                </a:lnTo>
                <a:lnTo>
                  <a:pt x="2245942" y="13172"/>
                </a:lnTo>
                <a:lnTo>
                  <a:pt x="2517898" y="13172"/>
                </a:lnTo>
                <a:lnTo>
                  <a:pt x="2523902" y="11972"/>
                </a:lnTo>
                <a:lnTo>
                  <a:pt x="2533200" y="11413"/>
                </a:lnTo>
                <a:lnTo>
                  <a:pt x="2693425" y="11413"/>
                </a:lnTo>
                <a:lnTo>
                  <a:pt x="2693373" y="11120"/>
                </a:lnTo>
                <a:lnTo>
                  <a:pt x="2689939" y="6711"/>
                </a:lnTo>
                <a:lnTo>
                  <a:pt x="2686483" y="2450"/>
                </a:lnTo>
                <a:lnTo>
                  <a:pt x="2680724" y="52"/>
                </a:lnTo>
                <a:lnTo>
                  <a:pt x="2673635" y="0"/>
                </a:lnTo>
                <a:close/>
              </a:path>
              <a:path w="2694940" h="135890">
                <a:moveTo>
                  <a:pt x="2535535" y="32197"/>
                </a:moveTo>
                <a:lnTo>
                  <a:pt x="2530383" y="32197"/>
                </a:lnTo>
                <a:lnTo>
                  <a:pt x="2526310" y="33014"/>
                </a:lnTo>
                <a:lnTo>
                  <a:pt x="2523357" y="34805"/>
                </a:lnTo>
                <a:lnTo>
                  <a:pt x="2520373" y="36532"/>
                </a:lnTo>
                <a:lnTo>
                  <a:pt x="2518939" y="38752"/>
                </a:lnTo>
                <a:lnTo>
                  <a:pt x="2518939" y="45841"/>
                </a:lnTo>
                <a:lnTo>
                  <a:pt x="2523828" y="49967"/>
                </a:lnTo>
                <a:lnTo>
                  <a:pt x="2543879" y="57819"/>
                </a:lnTo>
                <a:lnTo>
                  <a:pt x="2551938" y="61191"/>
                </a:lnTo>
                <a:lnTo>
                  <a:pt x="2576759" y="93180"/>
                </a:lnTo>
                <a:lnTo>
                  <a:pt x="2576079" y="100138"/>
                </a:lnTo>
                <a:lnTo>
                  <a:pt x="2542722" y="127299"/>
                </a:lnTo>
                <a:lnTo>
                  <a:pt x="2531881" y="127933"/>
                </a:lnTo>
                <a:lnTo>
                  <a:pt x="2652498" y="127933"/>
                </a:lnTo>
                <a:lnTo>
                  <a:pt x="2654436" y="126900"/>
                </a:lnTo>
                <a:lnTo>
                  <a:pt x="2664052" y="117479"/>
                </a:lnTo>
                <a:lnTo>
                  <a:pt x="2669824" y="106101"/>
                </a:lnTo>
                <a:lnTo>
                  <a:pt x="2687382" y="42616"/>
                </a:lnTo>
                <a:lnTo>
                  <a:pt x="2571544" y="42616"/>
                </a:lnTo>
                <a:lnTo>
                  <a:pt x="2560895" y="38051"/>
                </a:lnTo>
                <a:lnTo>
                  <a:pt x="2551345" y="34796"/>
                </a:lnTo>
                <a:lnTo>
                  <a:pt x="2542891" y="32846"/>
                </a:lnTo>
                <a:lnTo>
                  <a:pt x="2535535" y="32197"/>
                </a:lnTo>
                <a:close/>
              </a:path>
              <a:path w="2694940" h="135890">
                <a:moveTo>
                  <a:pt x="2369980" y="13172"/>
                </a:moveTo>
                <a:lnTo>
                  <a:pt x="2328724" y="13172"/>
                </a:lnTo>
                <a:lnTo>
                  <a:pt x="2328724" y="33988"/>
                </a:lnTo>
                <a:lnTo>
                  <a:pt x="2274182" y="33988"/>
                </a:lnTo>
                <a:lnTo>
                  <a:pt x="2274182" y="57705"/>
                </a:lnTo>
                <a:lnTo>
                  <a:pt x="2326065" y="57705"/>
                </a:lnTo>
                <a:lnTo>
                  <a:pt x="2326065" y="78489"/>
                </a:lnTo>
                <a:lnTo>
                  <a:pt x="2274182" y="78489"/>
                </a:lnTo>
                <a:lnTo>
                  <a:pt x="2274182" y="105389"/>
                </a:lnTo>
                <a:lnTo>
                  <a:pt x="2330044" y="105389"/>
                </a:lnTo>
                <a:lnTo>
                  <a:pt x="2330044" y="126153"/>
                </a:lnTo>
                <a:lnTo>
                  <a:pt x="2369980" y="126153"/>
                </a:lnTo>
                <a:lnTo>
                  <a:pt x="2369980" y="13172"/>
                </a:lnTo>
                <a:close/>
              </a:path>
              <a:path w="2694940" h="135890">
                <a:moveTo>
                  <a:pt x="2517898" y="13172"/>
                </a:moveTo>
                <a:lnTo>
                  <a:pt x="2419455" y="13172"/>
                </a:lnTo>
                <a:lnTo>
                  <a:pt x="2428144" y="13798"/>
                </a:lnTo>
                <a:lnTo>
                  <a:pt x="2435762" y="15676"/>
                </a:lnTo>
                <a:lnTo>
                  <a:pt x="2457893" y="46815"/>
                </a:lnTo>
                <a:lnTo>
                  <a:pt x="2457284" y="53510"/>
                </a:lnTo>
                <a:lnTo>
                  <a:pt x="2428964" y="80265"/>
                </a:lnTo>
                <a:lnTo>
                  <a:pt x="2420596" y="80898"/>
                </a:lnTo>
                <a:lnTo>
                  <a:pt x="2398178" y="80898"/>
                </a:lnTo>
                <a:lnTo>
                  <a:pt x="2398178" y="126153"/>
                </a:lnTo>
                <a:lnTo>
                  <a:pt x="2517367" y="126153"/>
                </a:lnTo>
                <a:lnTo>
                  <a:pt x="2512930" y="125221"/>
                </a:lnTo>
                <a:lnTo>
                  <a:pt x="2502845" y="121846"/>
                </a:lnTo>
                <a:lnTo>
                  <a:pt x="2492353" y="117137"/>
                </a:lnTo>
                <a:lnTo>
                  <a:pt x="2492353" y="92866"/>
                </a:lnTo>
                <a:lnTo>
                  <a:pt x="2547629" y="92866"/>
                </a:lnTo>
                <a:lnTo>
                  <a:pt x="2547629" y="92039"/>
                </a:lnTo>
                <a:lnTo>
                  <a:pt x="2542330" y="87588"/>
                </a:lnTo>
                <a:lnTo>
                  <a:pt x="2514394" y="76500"/>
                </a:lnTo>
                <a:lnTo>
                  <a:pt x="2510237" y="74772"/>
                </a:lnTo>
                <a:lnTo>
                  <a:pt x="2489714" y="50092"/>
                </a:lnTo>
                <a:lnTo>
                  <a:pt x="2489714" y="44030"/>
                </a:lnTo>
                <a:lnTo>
                  <a:pt x="2515546" y="13642"/>
                </a:lnTo>
                <a:lnTo>
                  <a:pt x="2517898" y="13172"/>
                </a:lnTo>
                <a:close/>
              </a:path>
              <a:path w="2694940" h="135890">
                <a:moveTo>
                  <a:pt x="2547629" y="92866"/>
                </a:moveTo>
                <a:lnTo>
                  <a:pt x="2492353" y="92866"/>
                </a:lnTo>
                <a:lnTo>
                  <a:pt x="2500520" y="98133"/>
                </a:lnTo>
                <a:lnTo>
                  <a:pt x="2507431" y="101797"/>
                </a:lnTo>
                <a:lnTo>
                  <a:pt x="2512939" y="104017"/>
                </a:lnTo>
                <a:lnTo>
                  <a:pt x="2518436" y="106101"/>
                </a:lnTo>
                <a:lnTo>
                  <a:pt x="2524174" y="107148"/>
                </a:lnTo>
                <a:lnTo>
                  <a:pt x="2541796" y="107148"/>
                </a:lnTo>
                <a:lnTo>
                  <a:pt x="2547629" y="103630"/>
                </a:lnTo>
                <a:lnTo>
                  <a:pt x="2547629" y="92866"/>
                </a:lnTo>
                <a:close/>
              </a:path>
              <a:path w="2694940" h="135890">
                <a:moveTo>
                  <a:pt x="2693425" y="11413"/>
                </a:moveTo>
                <a:lnTo>
                  <a:pt x="2533200" y="11413"/>
                </a:lnTo>
                <a:lnTo>
                  <a:pt x="2542612" y="11974"/>
                </a:lnTo>
                <a:lnTo>
                  <a:pt x="2552140" y="13659"/>
                </a:lnTo>
                <a:lnTo>
                  <a:pt x="2561785" y="16466"/>
                </a:lnTo>
                <a:lnTo>
                  <a:pt x="2571544" y="20397"/>
                </a:lnTo>
                <a:lnTo>
                  <a:pt x="2571544" y="42616"/>
                </a:lnTo>
                <a:lnTo>
                  <a:pt x="2687382" y="42616"/>
                </a:lnTo>
                <a:lnTo>
                  <a:pt x="2694420" y="17067"/>
                </a:lnTo>
                <a:lnTo>
                  <a:pt x="2693425" y="11413"/>
                </a:lnTo>
                <a:close/>
              </a:path>
            </a:pathLst>
          </a:custGeom>
          <a:solidFill>
            <a:srgbClr val="FFFFFF"/>
          </a:solidFill>
        </p:spPr>
        <p:txBody>
          <a:bodyPr wrap="square" lIns="0" tIns="0" rIns="0" bIns="0" rtlCol="0"/>
          <a:lstStyle/>
          <a:p>
            <a:endParaRPr/>
          </a:p>
        </p:txBody>
      </p:sp>
      <p:sp>
        <p:nvSpPr>
          <p:cNvPr id="46" name="object 46"/>
          <p:cNvSpPr/>
          <p:nvPr/>
        </p:nvSpPr>
        <p:spPr>
          <a:xfrm>
            <a:off x="16536318" y="1179011"/>
            <a:ext cx="2694751" cy="135890"/>
          </a:xfrm>
          <a:custGeom>
            <a:avLst/>
            <a:gdLst/>
            <a:ahLst/>
            <a:cxnLst/>
            <a:rect l="l" t="t" r="r" b="b"/>
            <a:pathLst>
              <a:path w="2694940" h="135890">
                <a:moveTo>
                  <a:pt x="2673625" y="0"/>
                </a:moveTo>
                <a:lnTo>
                  <a:pt x="65139" y="0"/>
                </a:lnTo>
                <a:lnTo>
                  <a:pt x="52019" y="2378"/>
                </a:lnTo>
                <a:lnTo>
                  <a:pt x="24669" y="29601"/>
                </a:lnTo>
                <a:lnTo>
                  <a:pt x="1842" y="111954"/>
                </a:lnTo>
                <a:lnTo>
                  <a:pt x="0" y="118680"/>
                </a:lnTo>
                <a:lnTo>
                  <a:pt x="1047" y="124572"/>
                </a:lnTo>
                <a:lnTo>
                  <a:pt x="4502" y="128969"/>
                </a:lnTo>
                <a:lnTo>
                  <a:pt x="7978" y="133273"/>
                </a:lnTo>
                <a:lnTo>
                  <a:pt x="13926" y="135692"/>
                </a:lnTo>
                <a:lnTo>
                  <a:pt x="2629333" y="135692"/>
                </a:lnTo>
                <a:lnTo>
                  <a:pt x="2642385" y="133320"/>
                </a:lnTo>
                <a:lnTo>
                  <a:pt x="2652490" y="127933"/>
                </a:lnTo>
                <a:lnTo>
                  <a:pt x="2531870" y="127933"/>
                </a:lnTo>
                <a:lnTo>
                  <a:pt x="2522602" y="127253"/>
                </a:lnTo>
                <a:lnTo>
                  <a:pt x="2517362" y="126153"/>
                </a:lnTo>
                <a:lnTo>
                  <a:pt x="2245931" y="126153"/>
                </a:lnTo>
                <a:lnTo>
                  <a:pt x="2245931" y="13172"/>
                </a:lnTo>
                <a:lnTo>
                  <a:pt x="2517892" y="13172"/>
                </a:lnTo>
                <a:lnTo>
                  <a:pt x="2523896" y="11972"/>
                </a:lnTo>
                <a:lnTo>
                  <a:pt x="2533189" y="11413"/>
                </a:lnTo>
                <a:lnTo>
                  <a:pt x="2693413" y="11413"/>
                </a:lnTo>
                <a:lnTo>
                  <a:pt x="2693363" y="11130"/>
                </a:lnTo>
                <a:lnTo>
                  <a:pt x="2689939" y="6711"/>
                </a:lnTo>
                <a:lnTo>
                  <a:pt x="2686483" y="2460"/>
                </a:lnTo>
                <a:lnTo>
                  <a:pt x="2680714" y="52"/>
                </a:lnTo>
                <a:lnTo>
                  <a:pt x="2673625" y="0"/>
                </a:lnTo>
                <a:close/>
              </a:path>
              <a:path w="2694940" h="135890">
                <a:moveTo>
                  <a:pt x="2535524" y="32197"/>
                </a:moveTo>
                <a:lnTo>
                  <a:pt x="2530383" y="32197"/>
                </a:lnTo>
                <a:lnTo>
                  <a:pt x="2526310" y="33025"/>
                </a:lnTo>
                <a:lnTo>
                  <a:pt x="2523357" y="34815"/>
                </a:lnTo>
                <a:lnTo>
                  <a:pt x="2520363" y="36532"/>
                </a:lnTo>
                <a:lnTo>
                  <a:pt x="2518939" y="38763"/>
                </a:lnTo>
                <a:lnTo>
                  <a:pt x="2518939" y="45841"/>
                </a:lnTo>
                <a:lnTo>
                  <a:pt x="2523818" y="49977"/>
                </a:lnTo>
                <a:lnTo>
                  <a:pt x="2543874" y="57821"/>
                </a:lnTo>
                <a:lnTo>
                  <a:pt x="2551936" y="61197"/>
                </a:lnTo>
                <a:lnTo>
                  <a:pt x="2576748" y="93190"/>
                </a:lnTo>
                <a:lnTo>
                  <a:pt x="2576070" y="100149"/>
                </a:lnTo>
                <a:lnTo>
                  <a:pt x="2542711" y="127301"/>
                </a:lnTo>
                <a:lnTo>
                  <a:pt x="2531870" y="127933"/>
                </a:lnTo>
                <a:lnTo>
                  <a:pt x="2652490" y="127933"/>
                </a:lnTo>
                <a:lnTo>
                  <a:pt x="2654428" y="126900"/>
                </a:lnTo>
                <a:lnTo>
                  <a:pt x="2664046" y="117479"/>
                </a:lnTo>
                <a:lnTo>
                  <a:pt x="2669824" y="106101"/>
                </a:lnTo>
                <a:lnTo>
                  <a:pt x="2687379" y="42626"/>
                </a:lnTo>
                <a:lnTo>
                  <a:pt x="2571544" y="42626"/>
                </a:lnTo>
                <a:lnTo>
                  <a:pt x="2560894" y="38059"/>
                </a:lnTo>
                <a:lnTo>
                  <a:pt x="2551339" y="34801"/>
                </a:lnTo>
                <a:lnTo>
                  <a:pt x="2542883" y="32848"/>
                </a:lnTo>
                <a:lnTo>
                  <a:pt x="2535524" y="32197"/>
                </a:lnTo>
                <a:close/>
              </a:path>
              <a:path w="2694940" h="135890">
                <a:moveTo>
                  <a:pt x="2369969" y="13172"/>
                </a:moveTo>
                <a:lnTo>
                  <a:pt x="2328724" y="13172"/>
                </a:lnTo>
                <a:lnTo>
                  <a:pt x="2328724" y="33988"/>
                </a:lnTo>
                <a:lnTo>
                  <a:pt x="2274182" y="33988"/>
                </a:lnTo>
                <a:lnTo>
                  <a:pt x="2274182" y="57705"/>
                </a:lnTo>
                <a:lnTo>
                  <a:pt x="2326054" y="57705"/>
                </a:lnTo>
                <a:lnTo>
                  <a:pt x="2326054" y="78489"/>
                </a:lnTo>
                <a:lnTo>
                  <a:pt x="2274182" y="78489"/>
                </a:lnTo>
                <a:lnTo>
                  <a:pt x="2274182" y="105399"/>
                </a:lnTo>
                <a:lnTo>
                  <a:pt x="2330044" y="105399"/>
                </a:lnTo>
                <a:lnTo>
                  <a:pt x="2330044" y="126153"/>
                </a:lnTo>
                <a:lnTo>
                  <a:pt x="2369969" y="126153"/>
                </a:lnTo>
                <a:lnTo>
                  <a:pt x="2369969" y="13172"/>
                </a:lnTo>
                <a:close/>
              </a:path>
              <a:path w="2694940" h="135890">
                <a:moveTo>
                  <a:pt x="2517892" y="13172"/>
                </a:moveTo>
                <a:lnTo>
                  <a:pt x="2419455" y="13172"/>
                </a:lnTo>
                <a:lnTo>
                  <a:pt x="2428142" y="13799"/>
                </a:lnTo>
                <a:lnTo>
                  <a:pt x="2435758" y="15680"/>
                </a:lnTo>
                <a:lnTo>
                  <a:pt x="2457893" y="46815"/>
                </a:lnTo>
                <a:lnTo>
                  <a:pt x="2457282" y="53516"/>
                </a:lnTo>
                <a:lnTo>
                  <a:pt x="2428964" y="80265"/>
                </a:lnTo>
                <a:lnTo>
                  <a:pt x="2420596" y="80898"/>
                </a:lnTo>
                <a:lnTo>
                  <a:pt x="2398167" y="80898"/>
                </a:lnTo>
                <a:lnTo>
                  <a:pt x="2398167" y="126153"/>
                </a:lnTo>
                <a:lnTo>
                  <a:pt x="2517362" y="126153"/>
                </a:lnTo>
                <a:lnTo>
                  <a:pt x="2512924" y="125221"/>
                </a:lnTo>
                <a:lnTo>
                  <a:pt x="2502840" y="121846"/>
                </a:lnTo>
                <a:lnTo>
                  <a:pt x="2492353" y="117137"/>
                </a:lnTo>
                <a:lnTo>
                  <a:pt x="2492353" y="92876"/>
                </a:lnTo>
                <a:lnTo>
                  <a:pt x="2547629" y="92876"/>
                </a:lnTo>
                <a:lnTo>
                  <a:pt x="2547629" y="92039"/>
                </a:lnTo>
                <a:lnTo>
                  <a:pt x="2542320" y="87588"/>
                </a:lnTo>
                <a:lnTo>
                  <a:pt x="2514394" y="76500"/>
                </a:lnTo>
                <a:lnTo>
                  <a:pt x="2510237" y="74772"/>
                </a:lnTo>
                <a:lnTo>
                  <a:pt x="2489714" y="50092"/>
                </a:lnTo>
                <a:lnTo>
                  <a:pt x="2489714" y="44040"/>
                </a:lnTo>
                <a:lnTo>
                  <a:pt x="2515541" y="13642"/>
                </a:lnTo>
                <a:lnTo>
                  <a:pt x="2517892" y="13172"/>
                </a:lnTo>
                <a:close/>
              </a:path>
              <a:path w="2694940" h="135890">
                <a:moveTo>
                  <a:pt x="2547629" y="92876"/>
                </a:moveTo>
                <a:lnTo>
                  <a:pt x="2492353" y="92876"/>
                </a:lnTo>
                <a:lnTo>
                  <a:pt x="2500520" y="98143"/>
                </a:lnTo>
                <a:lnTo>
                  <a:pt x="2507431" y="101797"/>
                </a:lnTo>
                <a:lnTo>
                  <a:pt x="2512928" y="104017"/>
                </a:lnTo>
                <a:lnTo>
                  <a:pt x="2518436" y="106101"/>
                </a:lnTo>
                <a:lnTo>
                  <a:pt x="2524174" y="107159"/>
                </a:lnTo>
                <a:lnTo>
                  <a:pt x="2541796" y="107159"/>
                </a:lnTo>
                <a:lnTo>
                  <a:pt x="2547629" y="103640"/>
                </a:lnTo>
                <a:lnTo>
                  <a:pt x="2547629" y="92876"/>
                </a:lnTo>
                <a:close/>
              </a:path>
              <a:path w="2694940" h="135890">
                <a:moveTo>
                  <a:pt x="2693413" y="11413"/>
                </a:moveTo>
                <a:lnTo>
                  <a:pt x="2533189" y="11413"/>
                </a:lnTo>
                <a:lnTo>
                  <a:pt x="2542603" y="11974"/>
                </a:lnTo>
                <a:lnTo>
                  <a:pt x="2552135" y="13659"/>
                </a:lnTo>
                <a:lnTo>
                  <a:pt x="2561783" y="16466"/>
                </a:lnTo>
                <a:lnTo>
                  <a:pt x="2571544" y="20397"/>
                </a:lnTo>
                <a:lnTo>
                  <a:pt x="2571544" y="42626"/>
                </a:lnTo>
                <a:lnTo>
                  <a:pt x="2687379" y="42626"/>
                </a:lnTo>
                <a:lnTo>
                  <a:pt x="2694420" y="17067"/>
                </a:lnTo>
                <a:lnTo>
                  <a:pt x="2693413" y="11413"/>
                </a:lnTo>
                <a:close/>
              </a:path>
            </a:pathLst>
          </a:custGeom>
          <a:solidFill>
            <a:srgbClr val="FFFFFF"/>
          </a:solidFill>
        </p:spPr>
        <p:txBody>
          <a:bodyPr wrap="square" lIns="0" tIns="0" rIns="0" bIns="0" rtlCol="0"/>
          <a:lstStyle/>
          <a:p>
            <a:endParaRPr/>
          </a:p>
        </p:txBody>
      </p:sp>
      <p:sp>
        <p:nvSpPr>
          <p:cNvPr id="49" name="object 7"/>
          <p:cNvSpPr/>
          <p:nvPr/>
        </p:nvSpPr>
        <p:spPr>
          <a:xfrm>
            <a:off x="759477" y="503345"/>
            <a:ext cx="1003533" cy="977635"/>
          </a:xfrm>
          <a:prstGeom prst="rect">
            <a:avLst/>
          </a:prstGeom>
          <a:blipFill>
            <a:blip r:embed="rId6" cstate="print"/>
            <a:stretch>
              <a:fillRect/>
            </a:stretch>
          </a:blipFill>
        </p:spPr>
        <p:txBody>
          <a:bodyPr wrap="square" lIns="0" tIns="0" rIns="0" bIns="0" rtlCol="0"/>
          <a:lstStyle/>
          <a:p>
            <a:endParaRPr/>
          </a:p>
        </p:txBody>
      </p:sp>
      <p:sp>
        <p:nvSpPr>
          <p:cNvPr id="51" name="object 9"/>
          <p:cNvSpPr/>
          <p:nvPr/>
        </p:nvSpPr>
        <p:spPr>
          <a:xfrm>
            <a:off x="1687543" y="168275"/>
            <a:ext cx="305413" cy="1510666"/>
          </a:xfrm>
          <a:custGeom>
            <a:avLst/>
            <a:gdLst/>
            <a:ahLst/>
            <a:cxnLst/>
            <a:rect l="l" t="t" r="r" b="b"/>
            <a:pathLst>
              <a:path w="305435" h="1510664">
                <a:moveTo>
                  <a:pt x="304985" y="0"/>
                </a:moveTo>
                <a:lnTo>
                  <a:pt x="0" y="0"/>
                </a:lnTo>
                <a:lnTo>
                  <a:pt x="0" y="1510613"/>
                </a:lnTo>
                <a:lnTo>
                  <a:pt x="304985" y="1510613"/>
                </a:lnTo>
                <a:lnTo>
                  <a:pt x="304985" y="0"/>
                </a:lnTo>
                <a:close/>
              </a:path>
            </a:pathLst>
          </a:custGeom>
          <a:solidFill>
            <a:srgbClr val="FFFFFF"/>
          </a:solidFill>
        </p:spPr>
        <p:txBody>
          <a:bodyPr wrap="square" lIns="0" tIns="0" rIns="0" bIns="0" rtlCol="0"/>
          <a:lstStyle/>
          <a:p>
            <a:endParaRPr/>
          </a:p>
        </p:txBody>
      </p:sp>
      <p:sp>
        <p:nvSpPr>
          <p:cNvPr id="52" name="object 10"/>
          <p:cNvSpPr/>
          <p:nvPr/>
        </p:nvSpPr>
        <p:spPr>
          <a:xfrm>
            <a:off x="1678632" y="251437"/>
            <a:ext cx="168380" cy="1510613"/>
          </a:xfrm>
          <a:prstGeom prst="rect">
            <a:avLst/>
          </a:prstGeom>
          <a:blipFill>
            <a:blip r:embed="rId7" cstate="print"/>
            <a:stretch>
              <a:fillRect/>
            </a:stretch>
          </a:blipFill>
        </p:spPr>
        <p:txBody>
          <a:bodyPr wrap="square" lIns="0" tIns="0" rIns="0" bIns="0" rtlCol="0"/>
          <a:lstStyle/>
          <a:p>
            <a:endParaRPr/>
          </a:p>
        </p:txBody>
      </p:sp>
      <p:sp>
        <p:nvSpPr>
          <p:cNvPr id="53" name="object 11"/>
          <p:cNvSpPr/>
          <p:nvPr/>
        </p:nvSpPr>
        <p:spPr>
          <a:xfrm>
            <a:off x="1762832" y="251437"/>
            <a:ext cx="305413" cy="1510666"/>
          </a:xfrm>
          <a:custGeom>
            <a:avLst/>
            <a:gdLst/>
            <a:ahLst/>
            <a:cxnLst/>
            <a:rect l="l" t="t" r="r" b="b"/>
            <a:pathLst>
              <a:path w="305435" h="1510664">
                <a:moveTo>
                  <a:pt x="304985" y="0"/>
                </a:moveTo>
                <a:lnTo>
                  <a:pt x="0" y="0"/>
                </a:lnTo>
                <a:lnTo>
                  <a:pt x="0" y="1510613"/>
                </a:lnTo>
                <a:lnTo>
                  <a:pt x="304985" y="1510613"/>
                </a:lnTo>
                <a:lnTo>
                  <a:pt x="304985" y="0"/>
                </a:lnTo>
                <a:close/>
              </a:path>
            </a:pathLst>
          </a:custGeom>
          <a:solidFill>
            <a:srgbClr val="FFFFFF"/>
          </a:solidFill>
        </p:spPr>
        <p:txBody>
          <a:bodyPr wrap="square" lIns="0" tIns="0" rIns="0" bIns="0" rtlCol="0"/>
          <a:lstStyle/>
          <a:p>
            <a:endParaRPr/>
          </a:p>
        </p:txBody>
      </p:sp>
      <p:sp>
        <p:nvSpPr>
          <p:cNvPr id="54" name="object 2"/>
          <p:cNvSpPr txBox="1">
            <a:spLocks noGrp="1"/>
          </p:cNvSpPr>
          <p:nvPr>
            <p:ph type="title"/>
          </p:nvPr>
        </p:nvSpPr>
        <p:spPr>
          <a:xfrm>
            <a:off x="2239064" y="442184"/>
            <a:ext cx="13864252" cy="1029127"/>
          </a:xfrm>
          <a:prstGeom prst="rect">
            <a:avLst/>
          </a:prstGeom>
        </p:spPr>
        <p:txBody>
          <a:bodyPr vert="horz" wrap="square" lIns="0" tIns="13334" rIns="0" bIns="0" rtlCol="0" anchor="ctr">
            <a:spAutoFit/>
          </a:bodyPr>
          <a:lstStyle/>
          <a:p>
            <a:pPr algn="l"/>
            <a:r>
              <a:rPr lang="es-ES_tradnl" sz="6600" dirty="0">
                <a:solidFill>
                  <a:srgbClr val="1F497D"/>
                </a:solidFill>
              </a:rPr>
              <a:t>Resultados Promoción y Prevención</a:t>
            </a:r>
            <a:endParaRPr lang="es-ES" sz="6600" dirty="0">
              <a:solidFill>
                <a:srgbClr val="1C4583"/>
              </a:solidFill>
            </a:endParaRPr>
          </a:p>
        </p:txBody>
      </p:sp>
      <p:sp>
        <p:nvSpPr>
          <p:cNvPr id="50" name="CuadroTexto 49">
            <a:extLst>
              <a:ext uri="{FF2B5EF4-FFF2-40B4-BE49-F238E27FC236}">
                <a16:creationId xmlns:a16="http://schemas.microsoft.com/office/drawing/2014/main" xmlns="" id="{820DC230-F2C6-4004-88CD-9ADC01043507}"/>
              </a:ext>
            </a:extLst>
          </p:cNvPr>
          <p:cNvSpPr txBox="1"/>
          <p:nvPr/>
        </p:nvSpPr>
        <p:spPr>
          <a:xfrm>
            <a:off x="1762821" y="1708770"/>
            <a:ext cx="14251973" cy="706231"/>
          </a:xfrm>
          <a:prstGeom prst="rect">
            <a:avLst/>
          </a:prstGeom>
          <a:noFill/>
        </p:spPr>
        <p:txBody>
          <a:bodyPr wrap="square" lIns="150785" tIns="75392" rIns="150785" bIns="75392" rtlCol="0">
            <a:spAutoFit/>
          </a:bodyPr>
          <a:lstStyle/>
          <a:p>
            <a:pPr algn="ctr" defTabSz="457179"/>
            <a:r>
              <a:rPr lang="es-CO" sz="3600" b="1" dirty="0">
                <a:solidFill>
                  <a:schemeClr val="bg1">
                    <a:lumMod val="65000"/>
                  </a:schemeClr>
                </a:solidFill>
                <a:latin typeface="Calibri"/>
              </a:rPr>
              <a:t>Programa Ampliado de Inmunizaciones trazadores a nivel nacional</a:t>
            </a:r>
          </a:p>
        </p:txBody>
      </p:sp>
      <p:sp>
        <p:nvSpPr>
          <p:cNvPr id="3" name="CuadroTexto 2">
            <a:extLst>
              <a:ext uri="{FF2B5EF4-FFF2-40B4-BE49-F238E27FC236}">
                <a16:creationId xmlns:a16="http://schemas.microsoft.com/office/drawing/2014/main" xmlns="" id="{C9C666B6-878B-4671-B129-E6814DF0D35C}"/>
              </a:ext>
            </a:extLst>
          </p:cNvPr>
          <p:cNvSpPr txBox="1"/>
          <p:nvPr/>
        </p:nvSpPr>
        <p:spPr>
          <a:xfrm>
            <a:off x="1914510" y="8078375"/>
            <a:ext cx="15010346" cy="1444918"/>
          </a:xfrm>
          <a:prstGeom prst="rect">
            <a:avLst/>
          </a:prstGeom>
          <a:ln>
            <a:noFill/>
          </a:ln>
        </p:spPr>
        <p:style>
          <a:lnRef idx="2">
            <a:schemeClr val="accent5"/>
          </a:lnRef>
          <a:fillRef idx="1">
            <a:schemeClr val="lt1"/>
          </a:fillRef>
          <a:effectRef idx="0">
            <a:schemeClr val="accent5"/>
          </a:effectRef>
          <a:fontRef idx="minor">
            <a:schemeClr val="dk1"/>
          </a:fontRef>
        </p:style>
        <p:txBody>
          <a:bodyPr wrap="square" lIns="150785" tIns="75392" rIns="150785" bIns="75392" rtlCol="0">
            <a:spAutoFit/>
          </a:bodyPr>
          <a:lstStyle/>
          <a:p>
            <a:pPr lvl="1" algn="just"/>
            <a:r>
              <a:rPr lang="es-CO" sz="2800" dirty="0">
                <a:solidFill>
                  <a:srgbClr val="595959"/>
                </a:solidFill>
              </a:rPr>
              <a:t>Se realizo en el año 2020 contratación de vacunación extramural en la regional con </a:t>
            </a:r>
            <a:r>
              <a:rPr lang="es-CO" sz="2800" dirty="0" err="1">
                <a:solidFill>
                  <a:srgbClr val="595959"/>
                </a:solidFill>
              </a:rPr>
              <a:t>ips</a:t>
            </a:r>
            <a:r>
              <a:rPr lang="es-CO" sz="2800" dirty="0">
                <a:solidFill>
                  <a:srgbClr val="595959"/>
                </a:solidFill>
              </a:rPr>
              <a:t> que se  encuentra habilitada en el servicio, con el fin de dar cumplimiento al programa y afectados por la Emergencia Sanitaria decretada por el gobierno nacional </a:t>
            </a:r>
          </a:p>
        </p:txBody>
      </p:sp>
      <p:grpSp>
        <p:nvGrpSpPr>
          <p:cNvPr id="2" name="Grupo 46">
            <a:extLst>
              <a:ext uri="{FF2B5EF4-FFF2-40B4-BE49-F238E27FC236}">
                <a16:creationId xmlns:a16="http://schemas.microsoft.com/office/drawing/2014/main" xmlns="" id="{ECEC1F5F-2DF5-4AC3-BCE1-C89FF38442A3}"/>
              </a:ext>
            </a:extLst>
          </p:cNvPr>
          <p:cNvGrpSpPr/>
          <p:nvPr/>
        </p:nvGrpSpPr>
        <p:grpSpPr>
          <a:xfrm>
            <a:off x="16828513" y="1"/>
            <a:ext cx="3274881" cy="1923752"/>
            <a:chOff x="15391902" y="0"/>
            <a:chExt cx="4712197" cy="2816660"/>
          </a:xfrm>
        </p:grpSpPr>
        <p:sp>
          <p:nvSpPr>
            <p:cNvPr id="56" name="object 12">
              <a:extLst>
                <a:ext uri="{FF2B5EF4-FFF2-40B4-BE49-F238E27FC236}">
                  <a16:creationId xmlns:a16="http://schemas.microsoft.com/office/drawing/2014/main" xmlns="" id="{0BA1EA49-E7ED-4B9B-886D-02B48B388269}"/>
                </a:ext>
              </a:extLst>
            </p:cNvPr>
            <p:cNvSpPr/>
            <p:nvPr/>
          </p:nvSpPr>
          <p:spPr>
            <a:xfrm>
              <a:off x="15391902" y="0"/>
              <a:ext cx="4712197" cy="2816660"/>
            </a:xfrm>
            <a:prstGeom prst="rect">
              <a:avLst/>
            </a:prstGeom>
            <a:blipFill>
              <a:blip r:embed="rId8" cstate="print"/>
              <a:stretch>
                <a:fillRect/>
              </a:stretch>
            </a:blipFill>
          </p:spPr>
          <p:txBody>
            <a:bodyPr wrap="square" lIns="0" tIns="0" rIns="0" bIns="0" rtlCol="0"/>
            <a:lstStyle/>
            <a:p>
              <a:endParaRPr/>
            </a:p>
          </p:txBody>
        </p:sp>
        <p:grpSp>
          <p:nvGrpSpPr>
            <p:cNvPr id="4" name="Grupo 56">
              <a:extLst>
                <a:ext uri="{FF2B5EF4-FFF2-40B4-BE49-F238E27FC236}">
                  <a16:creationId xmlns:a16="http://schemas.microsoft.com/office/drawing/2014/main" xmlns="" id="{0317D2ED-4FFF-44E2-9CFF-F1D1C3DD1CFF}"/>
                </a:ext>
              </a:extLst>
            </p:cNvPr>
            <p:cNvGrpSpPr/>
            <p:nvPr/>
          </p:nvGrpSpPr>
          <p:grpSpPr>
            <a:xfrm>
              <a:off x="16092571" y="703870"/>
              <a:ext cx="3139142" cy="611032"/>
              <a:chOff x="16092571" y="703870"/>
              <a:chExt cx="3139142" cy="611032"/>
            </a:xfrm>
          </p:grpSpPr>
          <p:sp>
            <p:nvSpPr>
              <p:cNvPr id="58" name="object 13">
                <a:extLst>
                  <a:ext uri="{FF2B5EF4-FFF2-40B4-BE49-F238E27FC236}">
                    <a16:creationId xmlns:a16="http://schemas.microsoft.com/office/drawing/2014/main" xmlns="" id="{569062EC-0314-438B-85FD-CEA1E1B37F5F}"/>
                  </a:ext>
                </a:extLst>
              </p:cNvPr>
              <p:cNvSpPr/>
              <p:nvPr/>
            </p:nvSpPr>
            <p:spPr>
              <a:xfrm>
                <a:off x="16243583" y="962534"/>
                <a:ext cx="111253" cy="108436"/>
              </a:xfrm>
              <a:prstGeom prst="rect">
                <a:avLst/>
              </a:prstGeom>
              <a:blipFill>
                <a:blip r:embed="rId3" cstate="print"/>
                <a:stretch>
                  <a:fillRect/>
                </a:stretch>
              </a:blipFill>
            </p:spPr>
            <p:txBody>
              <a:bodyPr wrap="square" lIns="0" tIns="0" rIns="0" bIns="0" rtlCol="0"/>
              <a:lstStyle/>
              <a:p>
                <a:endParaRPr/>
              </a:p>
            </p:txBody>
          </p:sp>
          <p:sp>
            <p:nvSpPr>
              <p:cNvPr id="59" name="object 14">
                <a:extLst>
                  <a:ext uri="{FF2B5EF4-FFF2-40B4-BE49-F238E27FC236}">
                    <a16:creationId xmlns:a16="http://schemas.microsoft.com/office/drawing/2014/main" xmlns="" id="{0C8FF925-6F96-49EC-A760-1127B8540016}"/>
                  </a:ext>
                </a:extLst>
              </p:cNvPr>
              <p:cNvSpPr/>
              <p:nvPr/>
            </p:nvSpPr>
            <p:spPr>
              <a:xfrm>
                <a:off x="16092571" y="986545"/>
                <a:ext cx="405765" cy="155575"/>
              </a:xfrm>
              <a:custGeom>
                <a:avLst/>
                <a:gdLst/>
                <a:ahLst/>
                <a:cxnLst/>
                <a:rect l="l" t="t" r="r" b="b"/>
                <a:pathLst>
                  <a:path w="405765" h="155575">
                    <a:moveTo>
                      <a:pt x="25234" y="0"/>
                    </a:moveTo>
                    <a:lnTo>
                      <a:pt x="15363" y="1940"/>
                    </a:lnTo>
                    <a:lnTo>
                      <a:pt x="7347" y="7245"/>
                    </a:lnTo>
                    <a:lnTo>
                      <a:pt x="1966" y="15142"/>
                    </a:lnTo>
                    <a:lnTo>
                      <a:pt x="0" y="24857"/>
                    </a:lnTo>
                    <a:lnTo>
                      <a:pt x="0" y="30302"/>
                    </a:lnTo>
                    <a:lnTo>
                      <a:pt x="2020" y="35862"/>
                    </a:lnTo>
                    <a:lnTo>
                      <a:pt x="5853" y="40281"/>
                    </a:lnTo>
                    <a:lnTo>
                      <a:pt x="35282" y="82159"/>
                    </a:lnTo>
                    <a:lnTo>
                      <a:pt x="73951" y="116253"/>
                    </a:lnTo>
                    <a:lnTo>
                      <a:pt x="119691" y="141095"/>
                    </a:lnTo>
                    <a:lnTo>
                      <a:pt x="170329" y="155220"/>
                    </a:lnTo>
                    <a:lnTo>
                      <a:pt x="181564" y="138722"/>
                    </a:lnTo>
                    <a:lnTo>
                      <a:pt x="196758" y="125979"/>
                    </a:lnTo>
                    <a:lnTo>
                      <a:pt x="214819" y="117765"/>
                    </a:lnTo>
                    <a:lnTo>
                      <a:pt x="234652" y="114855"/>
                    </a:lnTo>
                    <a:lnTo>
                      <a:pt x="336674" y="114855"/>
                    </a:lnTo>
                    <a:lnTo>
                      <a:pt x="344945" y="108761"/>
                    </a:lnTo>
                    <a:lnTo>
                      <a:pt x="204140" y="108761"/>
                    </a:lnTo>
                    <a:lnTo>
                      <a:pt x="158204" y="102672"/>
                    </a:lnTo>
                    <a:lnTo>
                      <a:pt x="115821" y="84943"/>
                    </a:lnTo>
                    <a:lnTo>
                      <a:pt x="79024" y="56383"/>
                    </a:lnTo>
                    <a:lnTo>
                      <a:pt x="49851" y="17800"/>
                    </a:lnTo>
                    <a:lnTo>
                      <a:pt x="44711" y="9855"/>
                    </a:lnTo>
                    <a:lnTo>
                      <a:pt x="38764" y="4310"/>
                    </a:lnTo>
                    <a:lnTo>
                      <a:pt x="32207" y="1060"/>
                    </a:lnTo>
                    <a:lnTo>
                      <a:pt x="25234" y="0"/>
                    </a:lnTo>
                    <a:close/>
                  </a:path>
                  <a:path w="405765" h="155575">
                    <a:moveTo>
                      <a:pt x="336674" y="114855"/>
                    </a:moveTo>
                    <a:lnTo>
                      <a:pt x="234652" y="114855"/>
                    </a:lnTo>
                    <a:lnTo>
                      <a:pt x="250924" y="116748"/>
                    </a:lnTo>
                    <a:lnTo>
                      <a:pt x="266192" y="122140"/>
                    </a:lnTo>
                    <a:lnTo>
                      <a:pt x="279726" y="130598"/>
                    </a:lnTo>
                    <a:lnTo>
                      <a:pt x="290797" y="141692"/>
                    </a:lnTo>
                    <a:lnTo>
                      <a:pt x="323493" y="124566"/>
                    </a:lnTo>
                    <a:lnTo>
                      <a:pt x="336674" y="114855"/>
                    </a:lnTo>
                    <a:close/>
                  </a:path>
                  <a:path w="405765" h="155575">
                    <a:moveTo>
                      <a:pt x="380124" y="6355"/>
                    </a:moveTo>
                    <a:lnTo>
                      <a:pt x="371339" y="6355"/>
                    </a:lnTo>
                    <a:lnTo>
                      <a:pt x="362941" y="11036"/>
                    </a:lnTo>
                    <a:lnTo>
                      <a:pt x="358491" y="18240"/>
                    </a:lnTo>
                    <a:lnTo>
                      <a:pt x="330847" y="55319"/>
                    </a:lnTo>
                    <a:lnTo>
                      <a:pt x="294261" y="83887"/>
                    </a:lnTo>
                    <a:lnTo>
                      <a:pt x="251203" y="102262"/>
                    </a:lnTo>
                    <a:lnTo>
                      <a:pt x="204140" y="108761"/>
                    </a:lnTo>
                    <a:lnTo>
                      <a:pt x="344945" y="108761"/>
                    </a:lnTo>
                    <a:lnTo>
                      <a:pt x="353040" y="102796"/>
                    </a:lnTo>
                    <a:lnTo>
                      <a:pt x="378658" y="76666"/>
                    </a:lnTo>
                    <a:lnTo>
                      <a:pt x="399568" y="46459"/>
                    </a:lnTo>
                    <a:lnTo>
                      <a:pt x="403160" y="42124"/>
                    </a:lnTo>
                    <a:lnTo>
                      <a:pt x="405149" y="36543"/>
                    </a:lnTo>
                    <a:lnTo>
                      <a:pt x="405149" y="31035"/>
                    </a:lnTo>
                    <a:lnTo>
                      <a:pt x="403190" y="21458"/>
                    </a:lnTo>
                    <a:lnTo>
                      <a:pt x="397839" y="13610"/>
                    </a:lnTo>
                    <a:lnTo>
                      <a:pt x="389887" y="8305"/>
                    </a:lnTo>
                    <a:lnTo>
                      <a:pt x="380124" y="6355"/>
                    </a:lnTo>
                    <a:close/>
                  </a:path>
                </a:pathLst>
              </a:custGeom>
              <a:solidFill>
                <a:srgbClr val="FFFFFF"/>
              </a:solidFill>
            </p:spPr>
            <p:txBody>
              <a:bodyPr wrap="square" lIns="0" tIns="0" rIns="0" bIns="0" rtlCol="0"/>
              <a:lstStyle/>
              <a:p>
                <a:endParaRPr/>
              </a:p>
            </p:txBody>
          </p:sp>
          <p:sp>
            <p:nvSpPr>
              <p:cNvPr id="60" name="object 15">
                <a:extLst>
                  <a:ext uri="{FF2B5EF4-FFF2-40B4-BE49-F238E27FC236}">
                    <a16:creationId xmlns:a16="http://schemas.microsoft.com/office/drawing/2014/main" xmlns="" id="{9C41E278-6932-47CE-AC18-5071CE9451F3}"/>
                  </a:ext>
                </a:extLst>
              </p:cNvPr>
              <p:cNvSpPr/>
              <p:nvPr/>
            </p:nvSpPr>
            <p:spPr>
              <a:xfrm>
                <a:off x="16278322" y="792965"/>
                <a:ext cx="111158" cy="108499"/>
              </a:xfrm>
              <a:prstGeom prst="rect">
                <a:avLst/>
              </a:prstGeom>
              <a:blipFill>
                <a:blip r:embed="rId4" cstate="print"/>
                <a:stretch>
                  <a:fillRect/>
                </a:stretch>
              </a:blipFill>
            </p:spPr>
            <p:txBody>
              <a:bodyPr wrap="square" lIns="0" tIns="0" rIns="0" bIns="0" rtlCol="0"/>
              <a:lstStyle/>
              <a:p>
                <a:endParaRPr/>
              </a:p>
            </p:txBody>
          </p:sp>
          <p:sp>
            <p:nvSpPr>
              <p:cNvPr id="61" name="object 16">
                <a:extLst>
                  <a:ext uri="{FF2B5EF4-FFF2-40B4-BE49-F238E27FC236}">
                    <a16:creationId xmlns:a16="http://schemas.microsoft.com/office/drawing/2014/main" xmlns="" id="{8608FE78-3E0A-43F3-86AC-B5D3CFAD6644}"/>
                  </a:ext>
                </a:extLst>
              </p:cNvPr>
              <p:cNvSpPr/>
              <p:nvPr/>
            </p:nvSpPr>
            <p:spPr>
              <a:xfrm>
                <a:off x="16153058" y="703870"/>
                <a:ext cx="382905" cy="296545"/>
              </a:xfrm>
              <a:custGeom>
                <a:avLst/>
                <a:gdLst/>
                <a:ahLst/>
                <a:cxnLst/>
                <a:rect l="l" t="t" r="r" b="b"/>
                <a:pathLst>
                  <a:path w="382905" h="296544">
                    <a:moveTo>
                      <a:pt x="363162" y="245749"/>
                    </a:moveTo>
                    <a:lnTo>
                      <a:pt x="145681" y="245749"/>
                    </a:lnTo>
                    <a:lnTo>
                      <a:pt x="168591" y="249508"/>
                    </a:lnTo>
                    <a:lnTo>
                      <a:pt x="188508" y="259957"/>
                    </a:lnTo>
                    <a:lnTo>
                      <a:pt x="204016" y="275863"/>
                    </a:lnTo>
                    <a:lnTo>
                      <a:pt x="213689" y="295988"/>
                    </a:lnTo>
                    <a:lnTo>
                      <a:pt x="217208" y="295381"/>
                    </a:lnTo>
                    <a:lnTo>
                      <a:pt x="224003" y="295381"/>
                    </a:lnTo>
                    <a:lnTo>
                      <a:pt x="264483" y="291542"/>
                    </a:lnTo>
                    <a:lnTo>
                      <a:pt x="304760" y="280097"/>
                    </a:lnTo>
                    <a:lnTo>
                      <a:pt x="341958" y="261787"/>
                    </a:lnTo>
                    <a:lnTo>
                      <a:pt x="363162" y="245749"/>
                    </a:lnTo>
                    <a:close/>
                  </a:path>
                  <a:path w="382905" h="296544">
                    <a:moveTo>
                      <a:pt x="224003" y="295381"/>
                    </a:moveTo>
                    <a:lnTo>
                      <a:pt x="217208" y="295381"/>
                    </a:lnTo>
                    <a:lnTo>
                      <a:pt x="220045" y="295496"/>
                    </a:lnTo>
                    <a:lnTo>
                      <a:pt x="222789" y="295496"/>
                    </a:lnTo>
                    <a:lnTo>
                      <a:pt x="224003" y="295381"/>
                    </a:lnTo>
                    <a:close/>
                  </a:path>
                  <a:path w="382905" h="296544">
                    <a:moveTo>
                      <a:pt x="31280" y="0"/>
                    </a:moveTo>
                    <a:lnTo>
                      <a:pt x="6172" y="30718"/>
                    </a:lnTo>
                    <a:lnTo>
                      <a:pt x="0" y="78152"/>
                    </a:lnTo>
                    <a:lnTo>
                      <a:pt x="6078" y="132400"/>
                    </a:lnTo>
                    <a:lnTo>
                      <a:pt x="25915" y="181887"/>
                    </a:lnTo>
                    <a:lnTo>
                      <a:pt x="57767" y="224942"/>
                    </a:lnTo>
                    <a:lnTo>
                      <a:pt x="99892" y="259895"/>
                    </a:lnTo>
                    <a:lnTo>
                      <a:pt x="110760" y="253957"/>
                    </a:lnTo>
                    <a:lnTo>
                      <a:pt x="122155" y="249507"/>
                    </a:lnTo>
                    <a:lnTo>
                      <a:pt x="133859" y="246717"/>
                    </a:lnTo>
                    <a:lnTo>
                      <a:pt x="145681" y="245749"/>
                    </a:lnTo>
                    <a:lnTo>
                      <a:pt x="363162" y="245749"/>
                    </a:lnTo>
                    <a:lnTo>
                      <a:pt x="366526" y="243205"/>
                    </a:lnTo>
                    <a:lnTo>
                      <a:pt x="222621" y="243205"/>
                    </a:lnTo>
                    <a:lnTo>
                      <a:pt x="177717" y="237286"/>
                    </a:lnTo>
                    <a:lnTo>
                      <a:pt x="137341" y="220599"/>
                    </a:lnTo>
                    <a:lnTo>
                      <a:pt x="103114" y="194741"/>
                    </a:lnTo>
                    <a:lnTo>
                      <a:pt x="76658" y="161315"/>
                    </a:lnTo>
                    <a:lnTo>
                      <a:pt x="59596" y="121918"/>
                    </a:lnTo>
                    <a:lnTo>
                      <a:pt x="53548" y="78152"/>
                    </a:lnTo>
                    <a:lnTo>
                      <a:pt x="53925" y="67821"/>
                    </a:lnTo>
                    <a:lnTo>
                      <a:pt x="55095" y="57123"/>
                    </a:lnTo>
                    <a:lnTo>
                      <a:pt x="57117" y="46245"/>
                    </a:lnTo>
                    <a:lnTo>
                      <a:pt x="60050" y="35378"/>
                    </a:lnTo>
                    <a:lnTo>
                      <a:pt x="62647" y="26918"/>
                    </a:lnTo>
                    <a:lnTo>
                      <a:pt x="61568" y="19013"/>
                    </a:lnTo>
                    <a:lnTo>
                      <a:pt x="58082" y="12479"/>
                    </a:lnTo>
                    <a:lnTo>
                      <a:pt x="50962" y="4904"/>
                    </a:lnTo>
                    <a:lnTo>
                      <a:pt x="41629" y="588"/>
                    </a:lnTo>
                    <a:lnTo>
                      <a:pt x="31280" y="0"/>
                    </a:lnTo>
                    <a:close/>
                  </a:path>
                  <a:path w="382905" h="296544">
                    <a:moveTo>
                      <a:pt x="355350" y="191740"/>
                    </a:moveTo>
                    <a:lnTo>
                      <a:pt x="349769" y="191740"/>
                    </a:lnTo>
                    <a:lnTo>
                      <a:pt x="344209" y="193353"/>
                    </a:lnTo>
                    <a:lnTo>
                      <a:pt x="338544" y="197939"/>
                    </a:lnTo>
                    <a:lnTo>
                      <a:pt x="312848" y="217252"/>
                    </a:lnTo>
                    <a:lnTo>
                      <a:pt x="284352" y="231452"/>
                    </a:lnTo>
                    <a:lnTo>
                      <a:pt x="253971" y="240212"/>
                    </a:lnTo>
                    <a:lnTo>
                      <a:pt x="222621" y="243205"/>
                    </a:lnTo>
                    <a:lnTo>
                      <a:pt x="366526" y="243205"/>
                    </a:lnTo>
                    <a:lnTo>
                      <a:pt x="374417" y="237236"/>
                    </a:lnTo>
                    <a:lnTo>
                      <a:pt x="379066" y="232755"/>
                    </a:lnTo>
                    <a:lnTo>
                      <a:pt x="382470" y="225488"/>
                    </a:lnTo>
                    <a:lnTo>
                      <a:pt x="382470" y="218116"/>
                    </a:lnTo>
                    <a:lnTo>
                      <a:pt x="380336" y="207806"/>
                    </a:lnTo>
                    <a:lnTo>
                      <a:pt x="374521" y="199427"/>
                    </a:lnTo>
                    <a:lnTo>
                      <a:pt x="365900" y="193799"/>
                    </a:lnTo>
                    <a:lnTo>
                      <a:pt x="355350" y="191740"/>
                    </a:lnTo>
                    <a:close/>
                  </a:path>
                </a:pathLst>
              </a:custGeom>
              <a:solidFill>
                <a:srgbClr val="FFFFFF"/>
              </a:solidFill>
            </p:spPr>
            <p:txBody>
              <a:bodyPr wrap="square" lIns="0" tIns="0" rIns="0" bIns="0" rtlCol="0"/>
              <a:lstStyle/>
              <a:p>
                <a:endParaRPr/>
              </a:p>
            </p:txBody>
          </p:sp>
          <p:sp>
            <p:nvSpPr>
              <p:cNvPr id="62" name="object 17">
                <a:extLst>
                  <a:ext uri="{FF2B5EF4-FFF2-40B4-BE49-F238E27FC236}">
                    <a16:creationId xmlns:a16="http://schemas.microsoft.com/office/drawing/2014/main" xmlns="" id="{91FDA463-1726-4931-8510-BE240942FC2E}"/>
                  </a:ext>
                </a:extLst>
              </p:cNvPr>
              <p:cNvSpPr/>
              <p:nvPr/>
            </p:nvSpPr>
            <p:spPr>
              <a:xfrm>
                <a:off x="16271589" y="1114377"/>
                <a:ext cx="111075" cy="108624"/>
              </a:xfrm>
              <a:prstGeom prst="rect">
                <a:avLst/>
              </a:prstGeom>
              <a:blipFill>
                <a:blip r:embed="rId5" cstate="print"/>
                <a:stretch>
                  <a:fillRect/>
                </a:stretch>
              </a:blipFill>
            </p:spPr>
            <p:txBody>
              <a:bodyPr wrap="square" lIns="0" tIns="0" rIns="0" bIns="0" rtlCol="0"/>
              <a:lstStyle/>
              <a:p>
                <a:endParaRPr/>
              </a:p>
            </p:txBody>
          </p:sp>
          <p:sp>
            <p:nvSpPr>
              <p:cNvPr id="63" name="object 18">
                <a:extLst>
                  <a:ext uri="{FF2B5EF4-FFF2-40B4-BE49-F238E27FC236}">
                    <a16:creationId xmlns:a16="http://schemas.microsoft.com/office/drawing/2014/main" xmlns="" id="{69BB8267-1B31-4824-A234-A74E0E762874}"/>
                  </a:ext>
                </a:extLst>
              </p:cNvPr>
              <p:cNvSpPr/>
              <p:nvPr/>
            </p:nvSpPr>
            <p:spPr>
              <a:xfrm>
                <a:off x="16176973" y="1091825"/>
                <a:ext cx="325755" cy="220979"/>
              </a:xfrm>
              <a:custGeom>
                <a:avLst/>
                <a:gdLst/>
                <a:ahLst/>
                <a:cxnLst/>
                <a:rect l="l" t="t" r="r" b="b"/>
                <a:pathLst>
                  <a:path w="325755" h="220980">
                    <a:moveTo>
                      <a:pt x="27140" y="153052"/>
                    </a:moveTo>
                    <a:lnTo>
                      <a:pt x="25329" y="153052"/>
                    </a:lnTo>
                    <a:lnTo>
                      <a:pt x="15491" y="154969"/>
                    </a:lnTo>
                    <a:lnTo>
                      <a:pt x="7438" y="160221"/>
                    </a:lnTo>
                    <a:lnTo>
                      <a:pt x="1997" y="168058"/>
                    </a:lnTo>
                    <a:lnTo>
                      <a:pt x="0" y="177732"/>
                    </a:lnTo>
                    <a:lnTo>
                      <a:pt x="1214" y="185128"/>
                    </a:lnTo>
                    <a:lnTo>
                      <a:pt x="40224" y="210318"/>
                    </a:lnTo>
                    <a:lnTo>
                      <a:pt x="84983" y="219773"/>
                    </a:lnTo>
                    <a:lnTo>
                      <a:pt x="107619" y="220977"/>
                    </a:lnTo>
                    <a:lnTo>
                      <a:pt x="154288" y="216003"/>
                    </a:lnTo>
                    <a:lnTo>
                      <a:pt x="197694" y="201772"/>
                    </a:lnTo>
                    <a:lnTo>
                      <a:pt x="236689" y="179327"/>
                    </a:lnTo>
                    <a:lnTo>
                      <a:pt x="247672" y="169596"/>
                    </a:lnTo>
                    <a:lnTo>
                      <a:pt x="107619" y="169596"/>
                    </a:lnTo>
                    <a:lnTo>
                      <a:pt x="89743" y="168558"/>
                    </a:lnTo>
                    <a:lnTo>
                      <a:pt x="71493" y="165528"/>
                    </a:lnTo>
                    <a:lnTo>
                      <a:pt x="53045" y="160638"/>
                    </a:lnTo>
                    <a:lnTo>
                      <a:pt x="34574" y="154016"/>
                    </a:lnTo>
                    <a:lnTo>
                      <a:pt x="29077" y="153115"/>
                    </a:lnTo>
                    <a:lnTo>
                      <a:pt x="27140" y="153052"/>
                    </a:lnTo>
                    <a:close/>
                  </a:path>
                  <a:path w="325755" h="220980">
                    <a:moveTo>
                      <a:pt x="300315" y="0"/>
                    </a:moveTo>
                    <a:lnTo>
                      <a:pt x="262768" y="69150"/>
                    </a:lnTo>
                    <a:lnTo>
                      <a:pt x="237474" y="109808"/>
                    </a:lnTo>
                    <a:lnTo>
                      <a:pt x="201531" y="141563"/>
                    </a:lnTo>
                    <a:lnTo>
                      <a:pt x="157420" y="162223"/>
                    </a:lnTo>
                    <a:lnTo>
                      <a:pt x="107619" y="169596"/>
                    </a:lnTo>
                    <a:lnTo>
                      <a:pt x="247672" y="169596"/>
                    </a:lnTo>
                    <a:lnTo>
                      <a:pt x="270126" y="149705"/>
                    </a:lnTo>
                    <a:lnTo>
                      <a:pt x="296857" y="113948"/>
                    </a:lnTo>
                    <a:lnTo>
                      <a:pt x="315735" y="73095"/>
                    </a:lnTo>
                    <a:lnTo>
                      <a:pt x="325613" y="28187"/>
                    </a:lnTo>
                    <a:lnTo>
                      <a:pt x="325372" y="26407"/>
                    </a:lnTo>
                    <a:lnTo>
                      <a:pt x="325372" y="24501"/>
                    </a:lnTo>
                    <a:lnTo>
                      <a:pt x="323396" y="14882"/>
                    </a:lnTo>
                    <a:lnTo>
                      <a:pt x="318015" y="7103"/>
                    </a:lnTo>
                    <a:lnTo>
                      <a:pt x="310048" y="1898"/>
                    </a:lnTo>
                    <a:lnTo>
                      <a:pt x="300315" y="0"/>
                    </a:lnTo>
                    <a:close/>
                  </a:path>
                </a:pathLst>
              </a:custGeom>
              <a:solidFill>
                <a:srgbClr val="FFFFFF"/>
              </a:solidFill>
            </p:spPr>
            <p:txBody>
              <a:bodyPr wrap="square" lIns="0" tIns="0" rIns="0" bIns="0" rtlCol="0"/>
              <a:lstStyle/>
              <a:p>
                <a:endParaRPr/>
              </a:p>
            </p:txBody>
          </p:sp>
          <p:sp>
            <p:nvSpPr>
              <p:cNvPr id="64" name="object 19">
                <a:extLst>
                  <a:ext uri="{FF2B5EF4-FFF2-40B4-BE49-F238E27FC236}">
                    <a16:creationId xmlns:a16="http://schemas.microsoft.com/office/drawing/2014/main" xmlns="" id="{34E0C6AA-862B-4FF9-B593-49DC31A91ACF}"/>
                  </a:ext>
                </a:extLst>
              </p:cNvPr>
              <p:cNvSpPr/>
              <p:nvPr/>
            </p:nvSpPr>
            <p:spPr>
              <a:xfrm>
                <a:off x="16909752" y="812015"/>
                <a:ext cx="304165" cy="321310"/>
              </a:xfrm>
              <a:custGeom>
                <a:avLst/>
                <a:gdLst/>
                <a:ahLst/>
                <a:cxnLst/>
                <a:rect l="l" t="t" r="r" b="b"/>
                <a:pathLst>
                  <a:path w="304165" h="321309">
                    <a:moveTo>
                      <a:pt x="263572" y="52815"/>
                    </a:moveTo>
                    <a:lnTo>
                      <a:pt x="145534" y="52815"/>
                    </a:lnTo>
                    <a:lnTo>
                      <a:pt x="173025" y="55418"/>
                    </a:lnTo>
                    <a:lnTo>
                      <a:pt x="192657" y="63229"/>
                    </a:lnTo>
                    <a:lnTo>
                      <a:pt x="204435" y="76249"/>
                    </a:lnTo>
                    <a:lnTo>
                      <a:pt x="208360" y="94478"/>
                    </a:lnTo>
                    <a:lnTo>
                      <a:pt x="206661" y="105988"/>
                    </a:lnTo>
                    <a:lnTo>
                      <a:pt x="169324" y="129689"/>
                    </a:lnTo>
                    <a:lnTo>
                      <a:pt x="140797" y="133460"/>
                    </a:lnTo>
                    <a:lnTo>
                      <a:pt x="131317" y="134812"/>
                    </a:lnTo>
                    <a:lnTo>
                      <a:pt x="123523" y="136094"/>
                    </a:lnTo>
                    <a:lnTo>
                      <a:pt x="117399" y="137336"/>
                    </a:lnTo>
                    <a:lnTo>
                      <a:pt x="91708" y="141048"/>
                    </a:lnTo>
                    <a:lnTo>
                      <a:pt x="51802" y="151630"/>
                    </a:lnTo>
                    <a:lnTo>
                      <a:pt x="9418" y="188199"/>
                    </a:lnTo>
                    <a:lnTo>
                      <a:pt x="0" y="231783"/>
                    </a:lnTo>
                    <a:lnTo>
                      <a:pt x="1989" y="252017"/>
                    </a:lnTo>
                    <a:lnTo>
                      <a:pt x="31705" y="298650"/>
                    </a:lnTo>
                    <a:lnTo>
                      <a:pt x="83413" y="319541"/>
                    </a:lnTo>
                    <a:lnTo>
                      <a:pt x="104426" y="320932"/>
                    </a:lnTo>
                    <a:lnTo>
                      <a:pt x="136323" y="318624"/>
                    </a:lnTo>
                    <a:lnTo>
                      <a:pt x="164463" y="311697"/>
                    </a:lnTo>
                    <a:lnTo>
                      <a:pt x="188845" y="300144"/>
                    </a:lnTo>
                    <a:lnTo>
                      <a:pt x="209470" y="283959"/>
                    </a:lnTo>
                    <a:lnTo>
                      <a:pt x="303948" y="283959"/>
                    </a:lnTo>
                    <a:lnTo>
                      <a:pt x="303948" y="268138"/>
                    </a:lnTo>
                    <a:lnTo>
                      <a:pt x="129106" y="268138"/>
                    </a:lnTo>
                    <a:lnTo>
                      <a:pt x="118034" y="267624"/>
                    </a:lnTo>
                    <a:lnTo>
                      <a:pt x="79448" y="254036"/>
                    </a:lnTo>
                    <a:lnTo>
                      <a:pt x="66898" y="228820"/>
                    </a:lnTo>
                    <a:lnTo>
                      <a:pt x="70352" y="210056"/>
                    </a:lnTo>
                    <a:lnTo>
                      <a:pt x="80696" y="195402"/>
                    </a:lnTo>
                    <a:lnTo>
                      <a:pt x="97926" y="184843"/>
                    </a:lnTo>
                    <a:lnTo>
                      <a:pt x="122027" y="178382"/>
                    </a:lnTo>
                    <a:lnTo>
                      <a:pt x="149195" y="175122"/>
                    </a:lnTo>
                    <a:lnTo>
                      <a:pt x="171946" y="171195"/>
                    </a:lnTo>
                    <a:lnTo>
                      <a:pt x="190289" y="166609"/>
                    </a:lnTo>
                    <a:lnTo>
                      <a:pt x="204234" y="161377"/>
                    </a:lnTo>
                    <a:lnTo>
                      <a:pt x="271719" y="161377"/>
                    </a:lnTo>
                    <a:lnTo>
                      <a:pt x="271719" y="99305"/>
                    </a:lnTo>
                    <a:lnTo>
                      <a:pt x="271300" y="99305"/>
                    </a:lnTo>
                    <a:lnTo>
                      <a:pt x="271363" y="98897"/>
                    </a:lnTo>
                    <a:lnTo>
                      <a:pt x="271604" y="98426"/>
                    </a:lnTo>
                    <a:lnTo>
                      <a:pt x="271719" y="88594"/>
                    </a:lnTo>
                    <a:lnTo>
                      <a:pt x="269293" y="67374"/>
                    </a:lnTo>
                    <a:lnTo>
                      <a:pt x="263572" y="52815"/>
                    </a:lnTo>
                    <a:close/>
                  </a:path>
                  <a:path w="304165" h="321309">
                    <a:moveTo>
                      <a:pt x="303948" y="283959"/>
                    </a:moveTo>
                    <a:lnTo>
                      <a:pt x="209470" y="283959"/>
                    </a:lnTo>
                    <a:lnTo>
                      <a:pt x="215400" y="300144"/>
                    </a:lnTo>
                    <a:lnTo>
                      <a:pt x="226082" y="311697"/>
                    </a:lnTo>
                    <a:lnTo>
                      <a:pt x="241522" y="318624"/>
                    </a:lnTo>
                    <a:lnTo>
                      <a:pt x="261730" y="320932"/>
                    </a:lnTo>
                    <a:lnTo>
                      <a:pt x="272058" y="320453"/>
                    </a:lnTo>
                    <a:lnTo>
                      <a:pt x="282533" y="319019"/>
                    </a:lnTo>
                    <a:lnTo>
                      <a:pt x="293161" y="316630"/>
                    </a:lnTo>
                    <a:lnTo>
                      <a:pt x="303948" y="313288"/>
                    </a:lnTo>
                    <a:lnTo>
                      <a:pt x="303948" y="283959"/>
                    </a:lnTo>
                    <a:close/>
                  </a:path>
                  <a:path w="304165" h="321309">
                    <a:moveTo>
                      <a:pt x="271719" y="161377"/>
                    </a:moveTo>
                    <a:lnTo>
                      <a:pt x="204234" y="161377"/>
                    </a:lnTo>
                    <a:lnTo>
                      <a:pt x="204234" y="210060"/>
                    </a:lnTo>
                    <a:lnTo>
                      <a:pt x="202582" y="223677"/>
                    </a:lnTo>
                    <a:lnTo>
                      <a:pt x="177827" y="255227"/>
                    </a:lnTo>
                    <a:lnTo>
                      <a:pt x="129106" y="268138"/>
                    </a:lnTo>
                    <a:lnTo>
                      <a:pt x="281289" y="268138"/>
                    </a:lnTo>
                    <a:lnTo>
                      <a:pt x="276954" y="266358"/>
                    </a:lnTo>
                    <a:lnTo>
                      <a:pt x="274557" y="262871"/>
                    </a:lnTo>
                    <a:lnTo>
                      <a:pt x="272651" y="259332"/>
                    </a:lnTo>
                    <a:lnTo>
                      <a:pt x="271809" y="254036"/>
                    </a:lnTo>
                    <a:lnTo>
                      <a:pt x="271719" y="161377"/>
                    </a:lnTo>
                    <a:close/>
                  </a:path>
                  <a:path w="304165" h="321309">
                    <a:moveTo>
                      <a:pt x="303948" y="266944"/>
                    </a:moveTo>
                    <a:lnTo>
                      <a:pt x="299236" y="267761"/>
                    </a:lnTo>
                    <a:lnTo>
                      <a:pt x="296095" y="268138"/>
                    </a:lnTo>
                    <a:lnTo>
                      <a:pt x="303948" y="268138"/>
                    </a:lnTo>
                    <a:lnTo>
                      <a:pt x="303948" y="266944"/>
                    </a:lnTo>
                    <a:close/>
                  </a:path>
                  <a:path w="304165" h="321309">
                    <a:moveTo>
                      <a:pt x="149628" y="0"/>
                    </a:moveTo>
                    <a:lnTo>
                      <a:pt x="97411" y="5289"/>
                    </a:lnTo>
                    <a:lnTo>
                      <a:pt x="56919" y="21140"/>
                    </a:lnTo>
                    <a:lnTo>
                      <a:pt x="24384" y="54117"/>
                    </a:lnTo>
                    <a:lnTo>
                      <a:pt x="11214" y="101504"/>
                    </a:lnTo>
                    <a:lnTo>
                      <a:pt x="78049" y="101504"/>
                    </a:lnTo>
                    <a:lnTo>
                      <a:pt x="84035" y="80198"/>
                    </a:lnTo>
                    <a:lnTo>
                      <a:pt x="97279" y="64983"/>
                    </a:lnTo>
                    <a:lnTo>
                      <a:pt x="117780" y="55856"/>
                    </a:lnTo>
                    <a:lnTo>
                      <a:pt x="145534" y="52815"/>
                    </a:lnTo>
                    <a:lnTo>
                      <a:pt x="263572" y="52815"/>
                    </a:lnTo>
                    <a:lnTo>
                      <a:pt x="262020" y="48866"/>
                    </a:lnTo>
                    <a:lnTo>
                      <a:pt x="232956" y="19967"/>
                    </a:lnTo>
                    <a:lnTo>
                      <a:pt x="195682" y="4989"/>
                    </a:lnTo>
                    <a:lnTo>
                      <a:pt x="173757" y="1247"/>
                    </a:lnTo>
                    <a:lnTo>
                      <a:pt x="149628" y="0"/>
                    </a:lnTo>
                    <a:close/>
                  </a:path>
                  <a:path w="304165" h="321309">
                    <a:moveTo>
                      <a:pt x="271719" y="98991"/>
                    </a:moveTo>
                    <a:lnTo>
                      <a:pt x="271541" y="99075"/>
                    </a:lnTo>
                    <a:lnTo>
                      <a:pt x="271447" y="99243"/>
                    </a:lnTo>
                    <a:lnTo>
                      <a:pt x="271300" y="99305"/>
                    </a:lnTo>
                    <a:lnTo>
                      <a:pt x="271719" y="99305"/>
                    </a:lnTo>
                    <a:lnTo>
                      <a:pt x="271719" y="98991"/>
                    </a:lnTo>
                    <a:close/>
                  </a:path>
                </a:pathLst>
              </a:custGeom>
              <a:solidFill>
                <a:srgbClr val="FFFFFF"/>
              </a:solidFill>
            </p:spPr>
            <p:txBody>
              <a:bodyPr wrap="square" lIns="0" tIns="0" rIns="0" bIns="0" rtlCol="0"/>
              <a:lstStyle/>
              <a:p>
                <a:endParaRPr/>
              </a:p>
            </p:txBody>
          </p:sp>
          <p:sp>
            <p:nvSpPr>
              <p:cNvPr id="65" name="object 20">
                <a:extLst>
                  <a:ext uri="{FF2B5EF4-FFF2-40B4-BE49-F238E27FC236}">
                    <a16:creationId xmlns:a16="http://schemas.microsoft.com/office/drawing/2014/main" xmlns="" id="{3FFE59D4-4088-4E0D-8AB4-C626ECA72C9B}"/>
                  </a:ext>
                </a:extLst>
              </p:cNvPr>
              <p:cNvSpPr/>
              <p:nvPr/>
            </p:nvSpPr>
            <p:spPr>
              <a:xfrm>
                <a:off x="17231693" y="812588"/>
                <a:ext cx="440055" cy="311785"/>
              </a:xfrm>
              <a:custGeom>
                <a:avLst/>
                <a:gdLst/>
                <a:ahLst/>
                <a:cxnLst/>
                <a:rect l="l" t="t" r="r" b="b"/>
                <a:pathLst>
                  <a:path w="440055" h="311784">
                    <a:moveTo>
                      <a:pt x="63411" y="8251"/>
                    </a:moveTo>
                    <a:lnTo>
                      <a:pt x="0" y="8251"/>
                    </a:lnTo>
                    <a:lnTo>
                      <a:pt x="0" y="311582"/>
                    </a:lnTo>
                    <a:lnTo>
                      <a:pt x="66929" y="311582"/>
                    </a:lnTo>
                    <a:lnTo>
                      <a:pt x="66929" y="131451"/>
                    </a:lnTo>
                    <a:lnTo>
                      <a:pt x="68179" y="114382"/>
                    </a:lnTo>
                    <a:lnTo>
                      <a:pt x="86855" y="73369"/>
                    </a:lnTo>
                    <a:lnTo>
                      <a:pt x="119960" y="54099"/>
                    </a:lnTo>
                    <a:lnTo>
                      <a:pt x="133210" y="52815"/>
                    </a:lnTo>
                    <a:lnTo>
                      <a:pt x="430926" y="52815"/>
                    </a:lnTo>
                    <a:lnTo>
                      <a:pt x="429529" y="50469"/>
                    </a:lnTo>
                    <a:lnTo>
                      <a:pt x="63411" y="50469"/>
                    </a:lnTo>
                    <a:lnTo>
                      <a:pt x="63411" y="8251"/>
                    </a:lnTo>
                    <a:close/>
                  </a:path>
                  <a:path w="440055" h="311784">
                    <a:moveTo>
                      <a:pt x="318032" y="52815"/>
                    </a:moveTo>
                    <a:lnTo>
                      <a:pt x="133210" y="52815"/>
                    </a:lnTo>
                    <a:lnTo>
                      <a:pt x="146814" y="53803"/>
                    </a:lnTo>
                    <a:lnTo>
                      <a:pt x="158273" y="56770"/>
                    </a:lnTo>
                    <a:lnTo>
                      <a:pt x="183638" y="88321"/>
                    </a:lnTo>
                    <a:lnTo>
                      <a:pt x="186570" y="311582"/>
                    </a:lnTo>
                    <a:lnTo>
                      <a:pt x="253479" y="311582"/>
                    </a:lnTo>
                    <a:lnTo>
                      <a:pt x="253479" y="133817"/>
                    </a:lnTo>
                    <a:lnTo>
                      <a:pt x="257509" y="98371"/>
                    </a:lnTo>
                    <a:lnTo>
                      <a:pt x="269605" y="73059"/>
                    </a:lnTo>
                    <a:lnTo>
                      <a:pt x="289777" y="57875"/>
                    </a:lnTo>
                    <a:lnTo>
                      <a:pt x="318032" y="52815"/>
                    </a:lnTo>
                    <a:close/>
                  </a:path>
                  <a:path w="440055" h="311784">
                    <a:moveTo>
                      <a:pt x="430926" y="52815"/>
                    </a:moveTo>
                    <a:lnTo>
                      <a:pt x="318032" y="52815"/>
                    </a:lnTo>
                    <a:lnTo>
                      <a:pt x="334381" y="54208"/>
                    </a:lnTo>
                    <a:lnTo>
                      <a:pt x="347653" y="58386"/>
                    </a:lnTo>
                    <a:lnTo>
                      <a:pt x="371098" y="97866"/>
                    </a:lnTo>
                    <a:lnTo>
                      <a:pt x="373130" y="311582"/>
                    </a:lnTo>
                    <a:lnTo>
                      <a:pt x="440018" y="311582"/>
                    </a:lnTo>
                    <a:lnTo>
                      <a:pt x="439920" y="101452"/>
                    </a:lnTo>
                    <a:lnTo>
                      <a:pt x="433681" y="57439"/>
                    </a:lnTo>
                    <a:lnTo>
                      <a:pt x="430926" y="52815"/>
                    </a:lnTo>
                    <a:close/>
                  </a:path>
                  <a:path w="440055" h="311784">
                    <a:moveTo>
                      <a:pt x="158382" y="0"/>
                    </a:moveTo>
                    <a:lnTo>
                      <a:pt x="130561" y="3151"/>
                    </a:lnTo>
                    <a:lnTo>
                      <a:pt x="105749" y="12610"/>
                    </a:lnTo>
                    <a:lnTo>
                      <a:pt x="83927" y="28381"/>
                    </a:lnTo>
                    <a:lnTo>
                      <a:pt x="65076" y="50469"/>
                    </a:lnTo>
                    <a:lnTo>
                      <a:pt x="243489" y="50469"/>
                    </a:lnTo>
                    <a:lnTo>
                      <a:pt x="230691" y="28381"/>
                    </a:lnTo>
                    <a:lnTo>
                      <a:pt x="212240" y="12610"/>
                    </a:lnTo>
                    <a:lnTo>
                      <a:pt x="188138" y="3151"/>
                    </a:lnTo>
                    <a:lnTo>
                      <a:pt x="158382" y="0"/>
                    </a:lnTo>
                    <a:close/>
                  </a:path>
                  <a:path w="440055" h="311784">
                    <a:moveTo>
                      <a:pt x="338523" y="0"/>
                    </a:moveTo>
                    <a:lnTo>
                      <a:pt x="310809" y="3151"/>
                    </a:lnTo>
                    <a:lnTo>
                      <a:pt x="285733" y="12610"/>
                    </a:lnTo>
                    <a:lnTo>
                      <a:pt x="263293" y="28381"/>
                    </a:lnTo>
                    <a:lnTo>
                      <a:pt x="243489" y="50469"/>
                    </a:lnTo>
                    <a:lnTo>
                      <a:pt x="429529" y="50469"/>
                    </a:lnTo>
                    <a:lnTo>
                      <a:pt x="414664" y="25521"/>
                    </a:lnTo>
                    <a:lnTo>
                      <a:pt x="382949" y="6378"/>
                    </a:lnTo>
                    <a:lnTo>
                      <a:pt x="338523" y="0"/>
                    </a:lnTo>
                    <a:close/>
                  </a:path>
                </a:pathLst>
              </a:custGeom>
              <a:solidFill>
                <a:srgbClr val="FFFFFF"/>
              </a:solidFill>
            </p:spPr>
            <p:txBody>
              <a:bodyPr wrap="square" lIns="0" tIns="0" rIns="0" bIns="0" rtlCol="0"/>
              <a:lstStyle/>
              <a:p>
                <a:endParaRPr/>
              </a:p>
            </p:txBody>
          </p:sp>
          <p:sp>
            <p:nvSpPr>
              <p:cNvPr id="66" name="object 21">
                <a:extLst>
                  <a:ext uri="{FF2B5EF4-FFF2-40B4-BE49-F238E27FC236}">
                    <a16:creationId xmlns:a16="http://schemas.microsoft.com/office/drawing/2014/main" xmlns="" id="{78EBD4CD-0211-4BAD-AB88-F85AE41EC49A}"/>
                  </a:ext>
                </a:extLst>
              </p:cNvPr>
              <p:cNvSpPr/>
              <p:nvPr/>
            </p:nvSpPr>
            <p:spPr>
              <a:xfrm>
                <a:off x="17744051" y="820839"/>
                <a:ext cx="0" cy="303530"/>
              </a:xfrm>
              <a:custGeom>
                <a:avLst/>
                <a:gdLst/>
                <a:ahLst/>
                <a:cxnLst/>
                <a:rect l="l" t="t" r="r" b="b"/>
                <a:pathLst>
                  <a:path h="303530">
                    <a:moveTo>
                      <a:pt x="0" y="0"/>
                    </a:moveTo>
                    <a:lnTo>
                      <a:pt x="0" y="303331"/>
                    </a:lnTo>
                  </a:path>
                </a:pathLst>
              </a:custGeom>
              <a:ln w="66835">
                <a:solidFill>
                  <a:srgbClr val="FFFFFF"/>
                </a:solidFill>
              </a:ln>
            </p:spPr>
            <p:txBody>
              <a:bodyPr wrap="square" lIns="0" tIns="0" rIns="0" bIns="0" rtlCol="0"/>
              <a:lstStyle/>
              <a:p>
                <a:endParaRPr/>
              </a:p>
            </p:txBody>
          </p:sp>
          <p:sp>
            <p:nvSpPr>
              <p:cNvPr id="67" name="object 22">
                <a:extLst>
                  <a:ext uri="{FF2B5EF4-FFF2-40B4-BE49-F238E27FC236}">
                    <a16:creationId xmlns:a16="http://schemas.microsoft.com/office/drawing/2014/main" xmlns="" id="{844E0401-90E1-4F82-AE9C-7CB178C198DA}"/>
                  </a:ext>
                </a:extLst>
              </p:cNvPr>
              <p:cNvSpPr/>
              <p:nvPr/>
            </p:nvSpPr>
            <p:spPr>
              <a:xfrm>
                <a:off x="17710633" y="705262"/>
                <a:ext cx="67310" cy="63500"/>
              </a:xfrm>
              <a:custGeom>
                <a:avLst/>
                <a:gdLst/>
                <a:ahLst/>
                <a:cxnLst/>
                <a:rect l="l" t="t" r="r" b="b"/>
                <a:pathLst>
                  <a:path w="67309" h="63500">
                    <a:moveTo>
                      <a:pt x="66835" y="0"/>
                    </a:moveTo>
                    <a:lnTo>
                      <a:pt x="0" y="0"/>
                    </a:lnTo>
                    <a:lnTo>
                      <a:pt x="0" y="63348"/>
                    </a:lnTo>
                    <a:lnTo>
                      <a:pt x="66835" y="63348"/>
                    </a:lnTo>
                    <a:lnTo>
                      <a:pt x="66835" y="0"/>
                    </a:lnTo>
                    <a:close/>
                  </a:path>
                </a:pathLst>
              </a:custGeom>
              <a:solidFill>
                <a:srgbClr val="FFFFFF"/>
              </a:solidFill>
            </p:spPr>
            <p:txBody>
              <a:bodyPr wrap="square" lIns="0" tIns="0" rIns="0" bIns="0" rtlCol="0"/>
              <a:lstStyle/>
              <a:p>
                <a:endParaRPr/>
              </a:p>
            </p:txBody>
          </p:sp>
          <p:sp>
            <p:nvSpPr>
              <p:cNvPr id="68" name="object 23">
                <a:extLst>
                  <a:ext uri="{FF2B5EF4-FFF2-40B4-BE49-F238E27FC236}">
                    <a16:creationId xmlns:a16="http://schemas.microsoft.com/office/drawing/2014/main" xmlns="" id="{EB83F5BC-A9A6-44CA-937D-EA66E4AAC0EF}"/>
                  </a:ext>
                </a:extLst>
              </p:cNvPr>
              <p:cNvSpPr/>
              <p:nvPr/>
            </p:nvSpPr>
            <p:spPr>
              <a:xfrm>
                <a:off x="17802525" y="812577"/>
                <a:ext cx="270510" cy="320040"/>
              </a:xfrm>
              <a:custGeom>
                <a:avLst/>
                <a:gdLst/>
                <a:ahLst/>
                <a:cxnLst/>
                <a:rect l="l" t="t" r="r" b="b"/>
                <a:pathLst>
                  <a:path w="270509" h="320040">
                    <a:moveTo>
                      <a:pt x="66898" y="214213"/>
                    </a:moveTo>
                    <a:lnTo>
                      <a:pt x="0" y="214213"/>
                    </a:lnTo>
                    <a:lnTo>
                      <a:pt x="2898" y="238551"/>
                    </a:lnTo>
                    <a:lnTo>
                      <a:pt x="22556" y="278435"/>
                    </a:lnTo>
                    <a:lnTo>
                      <a:pt x="58464" y="305287"/>
                    </a:lnTo>
                    <a:lnTo>
                      <a:pt x="106000" y="318198"/>
                    </a:lnTo>
                    <a:lnTo>
                      <a:pt x="134404" y="319812"/>
                    </a:lnTo>
                    <a:lnTo>
                      <a:pt x="160583" y="318417"/>
                    </a:lnTo>
                    <a:lnTo>
                      <a:pt x="206353" y="307253"/>
                    </a:lnTo>
                    <a:lnTo>
                      <a:pt x="245160" y="282826"/>
                    </a:lnTo>
                    <a:lnTo>
                      <a:pt x="257536" y="266976"/>
                    </a:lnTo>
                    <a:lnTo>
                      <a:pt x="135577" y="266976"/>
                    </a:lnTo>
                    <a:lnTo>
                      <a:pt x="107497" y="263680"/>
                    </a:lnTo>
                    <a:lnTo>
                      <a:pt x="86701" y="253792"/>
                    </a:lnTo>
                    <a:lnTo>
                      <a:pt x="73173" y="237304"/>
                    </a:lnTo>
                    <a:lnTo>
                      <a:pt x="66898" y="214213"/>
                    </a:lnTo>
                    <a:close/>
                  </a:path>
                  <a:path w="270509" h="320040">
                    <a:moveTo>
                      <a:pt x="133210" y="0"/>
                    </a:moveTo>
                    <a:lnTo>
                      <a:pt x="87291" y="4701"/>
                    </a:lnTo>
                    <a:lnTo>
                      <a:pt x="49296" y="18795"/>
                    </a:lnTo>
                    <a:lnTo>
                      <a:pt x="17144" y="47265"/>
                    </a:lnTo>
                    <a:lnTo>
                      <a:pt x="6439" y="86887"/>
                    </a:lnTo>
                    <a:lnTo>
                      <a:pt x="8349" y="106498"/>
                    </a:lnTo>
                    <a:lnTo>
                      <a:pt x="36983" y="150801"/>
                    </a:lnTo>
                    <a:lnTo>
                      <a:pt x="82539" y="171283"/>
                    </a:lnTo>
                    <a:lnTo>
                      <a:pt x="151234" y="187801"/>
                    </a:lnTo>
                    <a:lnTo>
                      <a:pt x="164684" y="191175"/>
                    </a:lnTo>
                    <a:lnTo>
                      <a:pt x="200610" y="216378"/>
                    </a:lnTo>
                    <a:lnTo>
                      <a:pt x="203030" y="227092"/>
                    </a:lnTo>
                    <a:lnTo>
                      <a:pt x="199452" y="244553"/>
                    </a:lnTo>
                    <a:lnTo>
                      <a:pt x="187012" y="257015"/>
                    </a:lnTo>
                    <a:lnTo>
                      <a:pt x="165718" y="264487"/>
                    </a:lnTo>
                    <a:lnTo>
                      <a:pt x="135577" y="266976"/>
                    </a:lnTo>
                    <a:lnTo>
                      <a:pt x="257536" y="266976"/>
                    </a:lnTo>
                    <a:lnTo>
                      <a:pt x="258900" y="265228"/>
                    </a:lnTo>
                    <a:lnTo>
                      <a:pt x="267147" y="244688"/>
                    </a:lnTo>
                    <a:lnTo>
                      <a:pt x="269897" y="221207"/>
                    </a:lnTo>
                    <a:lnTo>
                      <a:pt x="267988" y="202117"/>
                    </a:lnTo>
                    <a:lnTo>
                      <a:pt x="239395" y="158476"/>
                    </a:lnTo>
                    <a:lnTo>
                      <a:pt x="193285" y="138221"/>
                    </a:lnTo>
                    <a:lnTo>
                      <a:pt x="145927" y="127028"/>
                    </a:lnTo>
                    <a:lnTo>
                      <a:pt x="126027" y="122500"/>
                    </a:lnTo>
                    <a:lnTo>
                      <a:pt x="81107" y="102992"/>
                    </a:lnTo>
                    <a:lnTo>
                      <a:pt x="73338" y="83934"/>
                    </a:lnTo>
                    <a:lnTo>
                      <a:pt x="76790" y="70335"/>
                    </a:lnTo>
                    <a:lnTo>
                      <a:pt x="87142" y="60619"/>
                    </a:lnTo>
                    <a:lnTo>
                      <a:pt x="104388" y="54790"/>
                    </a:lnTo>
                    <a:lnTo>
                      <a:pt x="128519" y="52846"/>
                    </a:lnTo>
                    <a:lnTo>
                      <a:pt x="247311" y="52846"/>
                    </a:lnTo>
                    <a:lnTo>
                      <a:pt x="246597" y="51241"/>
                    </a:lnTo>
                    <a:lnTo>
                      <a:pt x="217082" y="21161"/>
                    </a:lnTo>
                    <a:lnTo>
                      <a:pt x="179701" y="5291"/>
                    </a:lnTo>
                    <a:lnTo>
                      <a:pt x="157597" y="1323"/>
                    </a:lnTo>
                    <a:lnTo>
                      <a:pt x="133210" y="0"/>
                    </a:lnTo>
                    <a:close/>
                  </a:path>
                  <a:path w="270509" h="320040">
                    <a:moveTo>
                      <a:pt x="247311" y="52846"/>
                    </a:moveTo>
                    <a:lnTo>
                      <a:pt x="128519" y="52846"/>
                    </a:lnTo>
                    <a:lnTo>
                      <a:pt x="152368" y="55376"/>
                    </a:lnTo>
                    <a:lnTo>
                      <a:pt x="170589" y="62965"/>
                    </a:lnTo>
                    <a:lnTo>
                      <a:pt x="183174" y="75609"/>
                    </a:lnTo>
                    <a:lnTo>
                      <a:pt x="190119" y="93306"/>
                    </a:lnTo>
                    <a:lnTo>
                      <a:pt x="259950" y="93306"/>
                    </a:lnTo>
                    <a:lnTo>
                      <a:pt x="255301" y="70786"/>
                    </a:lnTo>
                    <a:lnTo>
                      <a:pt x="247311" y="52846"/>
                    </a:lnTo>
                    <a:close/>
                  </a:path>
                </a:pathLst>
              </a:custGeom>
              <a:solidFill>
                <a:srgbClr val="FFFFFF"/>
              </a:solidFill>
            </p:spPr>
            <p:txBody>
              <a:bodyPr wrap="square" lIns="0" tIns="0" rIns="0" bIns="0" rtlCol="0"/>
              <a:lstStyle/>
              <a:p>
                <a:endParaRPr/>
              </a:p>
            </p:txBody>
          </p:sp>
          <p:sp>
            <p:nvSpPr>
              <p:cNvPr id="69" name="object 24">
                <a:extLst>
                  <a:ext uri="{FF2B5EF4-FFF2-40B4-BE49-F238E27FC236}">
                    <a16:creationId xmlns:a16="http://schemas.microsoft.com/office/drawing/2014/main" xmlns="" id="{B7B45B0F-6C12-4242-BA21-605B73531C36}"/>
                  </a:ext>
                </a:extLst>
              </p:cNvPr>
              <p:cNvSpPr/>
              <p:nvPr/>
            </p:nvSpPr>
            <p:spPr>
              <a:xfrm>
                <a:off x="18093277" y="812015"/>
                <a:ext cx="304165" cy="321310"/>
              </a:xfrm>
              <a:custGeom>
                <a:avLst/>
                <a:gdLst/>
                <a:ahLst/>
                <a:cxnLst/>
                <a:rect l="l" t="t" r="r" b="b"/>
                <a:pathLst>
                  <a:path w="304165" h="321309">
                    <a:moveTo>
                      <a:pt x="263545" y="52815"/>
                    </a:moveTo>
                    <a:lnTo>
                      <a:pt x="145524" y="52815"/>
                    </a:lnTo>
                    <a:lnTo>
                      <a:pt x="172994" y="55418"/>
                    </a:lnTo>
                    <a:lnTo>
                      <a:pt x="192632" y="63229"/>
                    </a:lnTo>
                    <a:lnTo>
                      <a:pt x="204426" y="76249"/>
                    </a:lnTo>
                    <a:lnTo>
                      <a:pt x="208360" y="94478"/>
                    </a:lnTo>
                    <a:lnTo>
                      <a:pt x="206661" y="105988"/>
                    </a:lnTo>
                    <a:lnTo>
                      <a:pt x="169308" y="129689"/>
                    </a:lnTo>
                    <a:lnTo>
                      <a:pt x="140770" y="133460"/>
                    </a:lnTo>
                    <a:lnTo>
                      <a:pt x="131286" y="134812"/>
                    </a:lnTo>
                    <a:lnTo>
                      <a:pt x="123494" y="136094"/>
                    </a:lnTo>
                    <a:lnTo>
                      <a:pt x="117399" y="137336"/>
                    </a:lnTo>
                    <a:lnTo>
                      <a:pt x="91710" y="141048"/>
                    </a:lnTo>
                    <a:lnTo>
                      <a:pt x="51798" y="151630"/>
                    </a:lnTo>
                    <a:lnTo>
                      <a:pt x="9391" y="188199"/>
                    </a:lnTo>
                    <a:lnTo>
                      <a:pt x="0" y="231783"/>
                    </a:lnTo>
                    <a:lnTo>
                      <a:pt x="1980" y="252017"/>
                    </a:lnTo>
                    <a:lnTo>
                      <a:pt x="31674" y="298650"/>
                    </a:lnTo>
                    <a:lnTo>
                      <a:pt x="83403" y="319541"/>
                    </a:lnTo>
                    <a:lnTo>
                      <a:pt x="104457" y="320932"/>
                    </a:lnTo>
                    <a:lnTo>
                      <a:pt x="136331" y="318624"/>
                    </a:lnTo>
                    <a:lnTo>
                      <a:pt x="164463" y="311697"/>
                    </a:lnTo>
                    <a:lnTo>
                      <a:pt x="188853" y="300144"/>
                    </a:lnTo>
                    <a:lnTo>
                      <a:pt x="209501" y="283959"/>
                    </a:lnTo>
                    <a:lnTo>
                      <a:pt x="303948" y="283959"/>
                    </a:lnTo>
                    <a:lnTo>
                      <a:pt x="303948" y="268138"/>
                    </a:lnTo>
                    <a:lnTo>
                      <a:pt x="129106" y="268138"/>
                    </a:lnTo>
                    <a:lnTo>
                      <a:pt x="118032" y="267624"/>
                    </a:lnTo>
                    <a:lnTo>
                      <a:pt x="79435" y="254036"/>
                    </a:lnTo>
                    <a:lnTo>
                      <a:pt x="66898" y="228820"/>
                    </a:lnTo>
                    <a:lnTo>
                      <a:pt x="70349" y="210056"/>
                    </a:lnTo>
                    <a:lnTo>
                      <a:pt x="80695" y="195402"/>
                    </a:lnTo>
                    <a:lnTo>
                      <a:pt x="97948" y="184843"/>
                    </a:lnTo>
                    <a:lnTo>
                      <a:pt x="122111" y="178382"/>
                    </a:lnTo>
                    <a:lnTo>
                      <a:pt x="149185" y="175122"/>
                    </a:lnTo>
                    <a:lnTo>
                      <a:pt x="171901" y="171195"/>
                    </a:lnTo>
                    <a:lnTo>
                      <a:pt x="190238" y="166609"/>
                    </a:lnTo>
                    <a:lnTo>
                      <a:pt x="204171" y="161377"/>
                    </a:lnTo>
                    <a:lnTo>
                      <a:pt x="271677" y="161377"/>
                    </a:lnTo>
                    <a:lnTo>
                      <a:pt x="271677" y="88594"/>
                    </a:lnTo>
                    <a:lnTo>
                      <a:pt x="269257" y="67374"/>
                    </a:lnTo>
                    <a:lnTo>
                      <a:pt x="263545" y="52815"/>
                    </a:lnTo>
                    <a:close/>
                  </a:path>
                  <a:path w="304165" h="321309">
                    <a:moveTo>
                      <a:pt x="303948" y="283959"/>
                    </a:moveTo>
                    <a:lnTo>
                      <a:pt x="209501" y="283959"/>
                    </a:lnTo>
                    <a:lnTo>
                      <a:pt x="215381" y="300144"/>
                    </a:lnTo>
                    <a:lnTo>
                      <a:pt x="226042" y="311697"/>
                    </a:lnTo>
                    <a:lnTo>
                      <a:pt x="241474" y="318624"/>
                    </a:lnTo>
                    <a:lnTo>
                      <a:pt x="261667" y="320932"/>
                    </a:lnTo>
                    <a:lnTo>
                      <a:pt x="272025" y="320453"/>
                    </a:lnTo>
                    <a:lnTo>
                      <a:pt x="282533" y="319019"/>
                    </a:lnTo>
                    <a:lnTo>
                      <a:pt x="293178" y="316630"/>
                    </a:lnTo>
                    <a:lnTo>
                      <a:pt x="303948" y="313288"/>
                    </a:lnTo>
                    <a:lnTo>
                      <a:pt x="303948" y="283959"/>
                    </a:lnTo>
                    <a:close/>
                  </a:path>
                  <a:path w="304165" h="321309">
                    <a:moveTo>
                      <a:pt x="271677" y="161377"/>
                    </a:moveTo>
                    <a:lnTo>
                      <a:pt x="204171" y="161377"/>
                    </a:lnTo>
                    <a:lnTo>
                      <a:pt x="204171" y="210060"/>
                    </a:lnTo>
                    <a:lnTo>
                      <a:pt x="202524" y="223677"/>
                    </a:lnTo>
                    <a:lnTo>
                      <a:pt x="177795" y="255227"/>
                    </a:lnTo>
                    <a:lnTo>
                      <a:pt x="129106" y="268138"/>
                    </a:lnTo>
                    <a:lnTo>
                      <a:pt x="281258" y="268138"/>
                    </a:lnTo>
                    <a:lnTo>
                      <a:pt x="276986" y="266358"/>
                    </a:lnTo>
                    <a:lnTo>
                      <a:pt x="274609" y="262871"/>
                    </a:lnTo>
                    <a:lnTo>
                      <a:pt x="272651" y="259332"/>
                    </a:lnTo>
                    <a:lnTo>
                      <a:pt x="271771" y="254036"/>
                    </a:lnTo>
                    <a:lnTo>
                      <a:pt x="271677" y="161377"/>
                    </a:lnTo>
                    <a:close/>
                  </a:path>
                  <a:path w="304165" h="321309">
                    <a:moveTo>
                      <a:pt x="303948" y="266944"/>
                    </a:moveTo>
                    <a:lnTo>
                      <a:pt x="299257" y="267761"/>
                    </a:lnTo>
                    <a:lnTo>
                      <a:pt x="296127" y="268138"/>
                    </a:lnTo>
                    <a:lnTo>
                      <a:pt x="303948" y="268138"/>
                    </a:lnTo>
                    <a:lnTo>
                      <a:pt x="303948" y="266944"/>
                    </a:lnTo>
                    <a:close/>
                  </a:path>
                  <a:path w="304165" h="321309">
                    <a:moveTo>
                      <a:pt x="149660" y="0"/>
                    </a:moveTo>
                    <a:lnTo>
                      <a:pt x="97457" y="5289"/>
                    </a:lnTo>
                    <a:lnTo>
                      <a:pt x="57003" y="21140"/>
                    </a:lnTo>
                    <a:lnTo>
                      <a:pt x="24312" y="54117"/>
                    </a:lnTo>
                    <a:lnTo>
                      <a:pt x="11120" y="101504"/>
                    </a:lnTo>
                    <a:lnTo>
                      <a:pt x="78049" y="101504"/>
                    </a:lnTo>
                    <a:lnTo>
                      <a:pt x="84026" y="80198"/>
                    </a:lnTo>
                    <a:lnTo>
                      <a:pt x="97262" y="64983"/>
                    </a:lnTo>
                    <a:lnTo>
                      <a:pt x="117760" y="55856"/>
                    </a:lnTo>
                    <a:lnTo>
                      <a:pt x="145524" y="52815"/>
                    </a:lnTo>
                    <a:lnTo>
                      <a:pt x="263545" y="52815"/>
                    </a:lnTo>
                    <a:lnTo>
                      <a:pt x="261995" y="48866"/>
                    </a:lnTo>
                    <a:lnTo>
                      <a:pt x="232956" y="19967"/>
                    </a:lnTo>
                    <a:lnTo>
                      <a:pt x="195686" y="4989"/>
                    </a:lnTo>
                    <a:lnTo>
                      <a:pt x="173761" y="1247"/>
                    </a:lnTo>
                    <a:lnTo>
                      <a:pt x="149660" y="0"/>
                    </a:lnTo>
                    <a:close/>
                  </a:path>
                </a:pathLst>
              </a:custGeom>
              <a:solidFill>
                <a:srgbClr val="FFFFFF"/>
              </a:solidFill>
            </p:spPr>
            <p:txBody>
              <a:bodyPr wrap="square" lIns="0" tIns="0" rIns="0" bIns="0" rtlCol="0"/>
              <a:lstStyle/>
              <a:p>
                <a:endParaRPr/>
              </a:p>
            </p:txBody>
          </p:sp>
          <p:sp>
            <p:nvSpPr>
              <p:cNvPr id="70" name="object 25">
                <a:extLst>
                  <a:ext uri="{FF2B5EF4-FFF2-40B4-BE49-F238E27FC236}">
                    <a16:creationId xmlns:a16="http://schemas.microsoft.com/office/drawing/2014/main" xmlns="" id="{3E0C70B1-F23B-4A56-91FF-D99B0BD88F00}"/>
                  </a:ext>
                </a:extLst>
              </p:cNvPr>
              <p:cNvSpPr/>
              <p:nvPr/>
            </p:nvSpPr>
            <p:spPr>
              <a:xfrm>
                <a:off x="18415209" y="812588"/>
                <a:ext cx="266700" cy="311785"/>
              </a:xfrm>
              <a:custGeom>
                <a:avLst/>
                <a:gdLst/>
                <a:ahLst/>
                <a:cxnLst/>
                <a:rect l="l" t="t" r="r" b="b"/>
                <a:pathLst>
                  <a:path w="266700" h="311784">
                    <a:moveTo>
                      <a:pt x="63380" y="8251"/>
                    </a:moveTo>
                    <a:lnTo>
                      <a:pt x="0" y="8251"/>
                    </a:lnTo>
                    <a:lnTo>
                      <a:pt x="0" y="311582"/>
                    </a:lnTo>
                    <a:lnTo>
                      <a:pt x="66867" y="311582"/>
                    </a:lnTo>
                    <a:lnTo>
                      <a:pt x="66867" y="132645"/>
                    </a:lnTo>
                    <a:lnTo>
                      <a:pt x="68114" y="116316"/>
                    </a:lnTo>
                    <a:lnTo>
                      <a:pt x="86866" y="75704"/>
                    </a:lnTo>
                    <a:lnTo>
                      <a:pt x="124566" y="54246"/>
                    </a:lnTo>
                    <a:lnTo>
                      <a:pt x="127389" y="53987"/>
                    </a:lnTo>
                    <a:lnTo>
                      <a:pt x="64532" y="53987"/>
                    </a:lnTo>
                    <a:lnTo>
                      <a:pt x="63380" y="52815"/>
                    </a:lnTo>
                    <a:lnTo>
                      <a:pt x="63380" y="8251"/>
                    </a:lnTo>
                    <a:close/>
                  </a:path>
                  <a:path w="266700" h="311784">
                    <a:moveTo>
                      <a:pt x="256243" y="52815"/>
                    </a:moveTo>
                    <a:lnTo>
                      <a:pt x="140205" y="52815"/>
                    </a:lnTo>
                    <a:lnTo>
                      <a:pt x="165268" y="57069"/>
                    </a:lnTo>
                    <a:lnTo>
                      <a:pt x="183497" y="69831"/>
                    </a:lnTo>
                    <a:lnTo>
                      <a:pt x="194901" y="91100"/>
                    </a:lnTo>
                    <a:lnTo>
                      <a:pt x="199491" y="120875"/>
                    </a:lnTo>
                    <a:lnTo>
                      <a:pt x="199491" y="311582"/>
                    </a:lnTo>
                    <a:lnTo>
                      <a:pt x="266410" y="311582"/>
                    </a:lnTo>
                    <a:lnTo>
                      <a:pt x="266410" y="103284"/>
                    </a:lnTo>
                    <a:lnTo>
                      <a:pt x="264607" y="79532"/>
                    </a:lnTo>
                    <a:lnTo>
                      <a:pt x="259201" y="58698"/>
                    </a:lnTo>
                    <a:lnTo>
                      <a:pt x="256243" y="52815"/>
                    </a:lnTo>
                    <a:close/>
                  </a:path>
                  <a:path w="266700" h="311784">
                    <a:moveTo>
                      <a:pt x="159031" y="0"/>
                    </a:moveTo>
                    <a:lnTo>
                      <a:pt x="129998" y="3379"/>
                    </a:lnTo>
                    <a:lnTo>
                      <a:pt x="104564" y="13510"/>
                    </a:lnTo>
                    <a:lnTo>
                      <a:pt x="82740" y="30382"/>
                    </a:lnTo>
                    <a:lnTo>
                      <a:pt x="64532" y="53987"/>
                    </a:lnTo>
                    <a:lnTo>
                      <a:pt x="127389" y="53987"/>
                    </a:lnTo>
                    <a:lnTo>
                      <a:pt x="140205" y="52815"/>
                    </a:lnTo>
                    <a:lnTo>
                      <a:pt x="256243" y="52815"/>
                    </a:lnTo>
                    <a:lnTo>
                      <a:pt x="222163" y="14559"/>
                    </a:lnTo>
                    <a:lnTo>
                      <a:pt x="182854" y="1625"/>
                    </a:lnTo>
                    <a:lnTo>
                      <a:pt x="159031" y="0"/>
                    </a:lnTo>
                    <a:close/>
                  </a:path>
                </a:pathLst>
              </a:custGeom>
              <a:solidFill>
                <a:srgbClr val="FFFFFF"/>
              </a:solidFill>
            </p:spPr>
            <p:txBody>
              <a:bodyPr wrap="square" lIns="0" tIns="0" rIns="0" bIns="0" rtlCol="0"/>
              <a:lstStyle/>
              <a:p>
                <a:endParaRPr/>
              </a:p>
            </p:txBody>
          </p:sp>
          <p:sp>
            <p:nvSpPr>
              <p:cNvPr id="71" name="object 26">
                <a:extLst>
                  <a:ext uri="{FF2B5EF4-FFF2-40B4-BE49-F238E27FC236}">
                    <a16:creationId xmlns:a16="http://schemas.microsoft.com/office/drawing/2014/main" xmlns="" id="{1D92A42D-69D5-4447-926A-039916395547}"/>
                  </a:ext>
                </a:extLst>
              </p:cNvPr>
              <p:cNvSpPr/>
              <p:nvPr/>
            </p:nvSpPr>
            <p:spPr>
              <a:xfrm>
                <a:off x="18701500" y="812015"/>
                <a:ext cx="304165" cy="321310"/>
              </a:xfrm>
              <a:custGeom>
                <a:avLst/>
                <a:gdLst/>
                <a:ahLst/>
                <a:cxnLst/>
                <a:rect l="l" t="t" r="r" b="b"/>
                <a:pathLst>
                  <a:path w="304165" h="321309">
                    <a:moveTo>
                      <a:pt x="263553" y="52815"/>
                    </a:moveTo>
                    <a:lnTo>
                      <a:pt x="145534" y="52815"/>
                    </a:lnTo>
                    <a:lnTo>
                      <a:pt x="172981" y="55418"/>
                    </a:lnTo>
                    <a:lnTo>
                      <a:pt x="192600" y="63229"/>
                    </a:lnTo>
                    <a:lnTo>
                      <a:pt x="204379" y="76249"/>
                    </a:lnTo>
                    <a:lnTo>
                      <a:pt x="208307" y="94478"/>
                    </a:lnTo>
                    <a:lnTo>
                      <a:pt x="206617" y="105988"/>
                    </a:lnTo>
                    <a:lnTo>
                      <a:pt x="169293" y="129689"/>
                    </a:lnTo>
                    <a:lnTo>
                      <a:pt x="140783" y="133460"/>
                    </a:lnTo>
                    <a:lnTo>
                      <a:pt x="131276" y="134812"/>
                    </a:lnTo>
                    <a:lnTo>
                      <a:pt x="123452" y="136094"/>
                    </a:lnTo>
                    <a:lnTo>
                      <a:pt x="117315" y="137336"/>
                    </a:lnTo>
                    <a:lnTo>
                      <a:pt x="91668" y="141048"/>
                    </a:lnTo>
                    <a:lnTo>
                      <a:pt x="51779" y="151630"/>
                    </a:lnTo>
                    <a:lnTo>
                      <a:pt x="9384" y="188199"/>
                    </a:lnTo>
                    <a:lnTo>
                      <a:pt x="0" y="231783"/>
                    </a:lnTo>
                    <a:lnTo>
                      <a:pt x="1973" y="252017"/>
                    </a:lnTo>
                    <a:lnTo>
                      <a:pt x="31684" y="298650"/>
                    </a:lnTo>
                    <a:lnTo>
                      <a:pt x="83405" y="319541"/>
                    </a:lnTo>
                    <a:lnTo>
                      <a:pt x="104457" y="320932"/>
                    </a:lnTo>
                    <a:lnTo>
                      <a:pt x="136301" y="318624"/>
                    </a:lnTo>
                    <a:lnTo>
                      <a:pt x="164420" y="311697"/>
                    </a:lnTo>
                    <a:lnTo>
                      <a:pt x="188810" y="300144"/>
                    </a:lnTo>
                    <a:lnTo>
                      <a:pt x="209470" y="283959"/>
                    </a:lnTo>
                    <a:lnTo>
                      <a:pt x="303917" y="283959"/>
                    </a:lnTo>
                    <a:lnTo>
                      <a:pt x="303917" y="268138"/>
                    </a:lnTo>
                    <a:lnTo>
                      <a:pt x="129085" y="268138"/>
                    </a:lnTo>
                    <a:lnTo>
                      <a:pt x="117993" y="267624"/>
                    </a:lnTo>
                    <a:lnTo>
                      <a:pt x="79426" y="254036"/>
                    </a:lnTo>
                    <a:lnTo>
                      <a:pt x="66929" y="228820"/>
                    </a:lnTo>
                    <a:lnTo>
                      <a:pt x="70370" y="210056"/>
                    </a:lnTo>
                    <a:lnTo>
                      <a:pt x="80691" y="195402"/>
                    </a:lnTo>
                    <a:lnTo>
                      <a:pt x="97913" y="184843"/>
                    </a:lnTo>
                    <a:lnTo>
                      <a:pt x="122048" y="178382"/>
                    </a:lnTo>
                    <a:lnTo>
                      <a:pt x="149159" y="175122"/>
                    </a:lnTo>
                    <a:lnTo>
                      <a:pt x="171901" y="171195"/>
                    </a:lnTo>
                    <a:lnTo>
                      <a:pt x="190263" y="166609"/>
                    </a:lnTo>
                    <a:lnTo>
                      <a:pt x="204234" y="161377"/>
                    </a:lnTo>
                    <a:lnTo>
                      <a:pt x="271709" y="161377"/>
                    </a:lnTo>
                    <a:lnTo>
                      <a:pt x="271709" y="88594"/>
                    </a:lnTo>
                    <a:lnTo>
                      <a:pt x="269280" y="67374"/>
                    </a:lnTo>
                    <a:lnTo>
                      <a:pt x="263553" y="52815"/>
                    </a:lnTo>
                    <a:close/>
                  </a:path>
                  <a:path w="304165" h="321309">
                    <a:moveTo>
                      <a:pt x="303917" y="283959"/>
                    </a:moveTo>
                    <a:lnTo>
                      <a:pt x="209470" y="283959"/>
                    </a:lnTo>
                    <a:lnTo>
                      <a:pt x="215391" y="300144"/>
                    </a:lnTo>
                    <a:lnTo>
                      <a:pt x="226070" y="311697"/>
                    </a:lnTo>
                    <a:lnTo>
                      <a:pt x="241506" y="318624"/>
                    </a:lnTo>
                    <a:lnTo>
                      <a:pt x="261698" y="320932"/>
                    </a:lnTo>
                    <a:lnTo>
                      <a:pt x="272031" y="320453"/>
                    </a:lnTo>
                    <a:lnTo>
                      <a:pt x="282513" y="319019"/>
                    </a:lnTo>
                    <a:lnTo>
                      <a:pt x="293143" y="316630"/>
                    </a:lnTo>
                    <a:lnTo>
                      <a:pt x="303917" y="313288"/>
                    </a:lnTo>
                    <a:lnTo>
                      <a:pt x="303917" y="283959"/>
                    </a:lnTo>
                    <a:close/>
                  </a:path>
                  <a:path w="304165" h="321309">
                    <a:moveTo>
                      <a:pt x="271709" y="161377"/>
                    </a:moveTo>
                    <a:lnTo>
                      <a:pt x="204234" y="161377"/>
                    </a:lnTo>
                    <a:lnTo>
                      <a:pt x="204234" y="210060"/>
                    </a:lnTo>
                    <a:lnTo>
                      <a:pt x="202576" y="223677"/>
                    </a:lnTo>
                    <a:lnTo>
                      <a:pt x="177732" y="255227"/>
                    </a:lnTo>
                    <a:lnTo>
                      <a:pt x="129085" y="268138"/>
                    </a:lnTo>
                    <a:lnTo>
                      <a:pt x="281289" y="268138"/>
                    </a:lnTo>
                    <a:lnTo>
                      <a:pt x="276923" y="266358"/>
                    </a:lnTo>
                    <a:lnTo>
                      <a:pt x="274588" y="262871"/>
                    </a:lnTo>
                    <a:lnTo>
                      <a:pt x="272651" y="259332"/>
                    </a:lnTo>
                    <a:lnTo>
                      <a:pt x="271800" y="254036"/>
                    </a:lnTo>
                    <a:lnTo>
                      <a:pt x="271709" y="161377"/>
                    </a:lnTo>
                    <a:close/>
                  </a:path>
                  <a:path w="304165" h="321309">
                    <a:moveTo>
                      <a:pt x="303917" y="266944"/>
                    </a:moveTo>
                    <a:lnTo>
                      <a:pt x="299205" y="267761"/>
                    </a:lnTo>
                    <a:lnTo>
                      <a:pt x="296158" y="268138"/>
                    </a:lnTo>
                    <a:lnTo>
                      <a:pt x="303917" y="268138"/>
                    </a:lnTo>
                    <a:lnTo>
                      <a:pt x="303917" y="266944"/>
                    </a:lnTo>
                    <a:close/>
                  </a:path>
                  <a:path w="304165" h="321309">
                    <a:moveTo>
                      <a:pt x="149628" y="0"/>
                    </a:moveTo>
                    <a:lnTo>
                      <a:pt x="97391" y="5289"/>
                    </a:lnTo>
                    <a:lnTo>
                      <a:pt x="56940" y="21140"/>
                    </a:lnTo>
                    <a:lnTo>
                      <a:pt x="24364" y="54117"/>
                    </a:lnTo>
                    <a:lnTo>
                      <a:pt x="11130" y="101504"/>
                    </a:lnTo>
                    <a:lnTo>
                      <a:pt x="78081" y="101504"/>
                    </a:lnTo>
                    <a:lnTo>
                      <a:pt x="84041" y="80198"/>
                    </a:lnTo>
                    <a:lnTo>
                      <a:pt x="97264" y="64983"/>
                    </a:lnTo>
                    <a:lnTo>
                      <a:pt x="117758" y="55856"/>
                    </a:lnTo>
                    <a:lnTo>
                      <a:pt x="145534" y="52815"/>
                    </a:lnTo>
                    <a:lnTo>
                      <a:pt x="263553" y="52815"/>
                    </a:lnTo>
                    <a:lnTo>
                      <a:pt x="261999" y="48866"/>
                    </a:lnTo>
                    <a:lnTo>
                      <a:pt x="232924" y="19967"/>
                    </a:lnTo>
                    <a:lnTo>
                      <a:pt x="195666" y="4989"/>
                    </a:lnTo>
                    <a:lnTo>
                      <a:pt x="173743" y="1247"/>
                    </a:lnTo>
                    <a:lnTo>
                      <a:pt x="149628" y="0"/>
                    </a:lnTo>
                    <a:close/>
                  </a:path>
                </a:pathLst>
              </a:custGeom>
              <a:solidFill>
                <a:srgbClr val="FFFFFF"/>
              </a:solidFill>
            </p:spPr>
            <p:txBody>
              <a:bodyPr wrap="square" lIns="0" tIns="0" rIns="0" bIns="0" rtlCol="0"/>
              <a:lstStyle/>
              <a:p>
                <a:endParaRPr/>
              </a:p>
            </p:txBody>
          </p:sp>
          <p:sp>
            <p:nvSpPr>
              <p:cNvPr id="72" name="object 27">
                <a:extLst>
                  <a:ext uri="{FF2B5EF4-FFF2-40B4-BE49-F238E27FC236}">
                    <a16:creationId xmlns:a16="http://schemas.microsoft.com/office/drawing/2014/main" xmlns="" id="{1EC8EDE9-4EA1-4113-A77D-55E3C2060AF3}"/>
                  </a:ext>
                </a:extLst>
              </p:cNvPr>
              <p:cNvSpPr/>
              <p:nvPr/>
            </p:nvSpPr>
            <p:spPr>
              <a:xfrm>
                <a:off x="19023440" y="812588"/>
                <a:ext cx="177800" cy="311785"/>
              </a:xfrm>
              <a:custGeom>
                <a:avLst/>
                <a:gdLst/>
                <a:ahLst/>
                <a:cxnLst/>
                <a:rect l="l" t="t" r="r" b="b"/>
                <a:pathLst>
                  <a:path w="177800" h="311784">
                    <a:moveTo>
                      <a:pt x="62793" y="8251"/>
                    </a:moveTo>
                    <a:lnTo>
                      <a:pt x="0" y="8251"/>
                    </a:lnTo>
                    <a:lnTo>
                      <a:pt x="0" y="311582"/>
                    </a:lnTo>
                    <a:lnTo>
                      <a:pt x="66835" y="311582"/>
                    </a:lnTo>
                    <a:lnTo>
                      <a:pt x="66835" y="167251"/>
                    </a:lnTo>
                    <a:lnTo>
                      <a:pt x="68353" y="144158"/>
                    </a:lnTo>
                    <a:lnTo>
                      <a:pt x="80423" y="105404"/>
                    </a:lnTo>
                    <a:lnTo>
                      <a:pt x="116891" y="69979"/>
                    </a:lnTo>
                    <a:lnTo>
                      <a:pt x="126416" y="66898"/>
                    </a:lnTo>
                    <a:lnTo>
                      <a:pt x="62793" y="66898"/>
                    </a:lnTo>
                    <a:lnTo>
                      <a:pt x="62793" y="8251"/>
                    </a:lnTo>
                    <a:close/>
                  </a:path>
                  <a:path w="177800" h="311784">
                    <a:moveTo>
                      <a:pt x="156445" y="0"/>
                    </a:moveTo>
                    <a:lnTo>
                      <a:pt x="152529" y="0"/>
                    </a:lnTo>
                    <a:lnTo>
                      <a:pt x="138030" y="1322"/>
                    </a:lnTo>
                    <a:lnTo>
                      <a:pt x="96227" y="21130"/>
                    </a:lnTo>
                    <a:lnTo>
                      <a:pt x="68184" y="54584"/>
                    </a:lnTo>
                    <a:lnTo>
                      <a:pt x="63966" y="66898"/>
                    </a:lnTo>
                    <a:lnTo>
                      <a:pt x="126416" y="66898"/>
                    </a:lnTo>
                    <a:lnTo>
                      <a:pt x="132190" y="65030"/>
                    </a:lnTo>
                    <a:lnTo>
                      <a:pt x="149042" y="63380"/>
                    </a:lnTo>
                    <a:lnTo>
                      <a:pt x="177764" y="63380"/>
                    </a:lnTo>
                    <a:lnTo>
                      <a:pt x="177764" y="1780"/>
                    </a:lnTo>
                    <a:lnTo>
                      <a:pt x="164885" y="617"/>
                    </a:lnTo>
                    <a:lnTo>
                      <a:pt x="156445" y="0"/>
                    </a:lnTo>
                    <a:close/>
                  </a:path>
                  <a:path w="177800" h="311784">
                    <a:moveTo>
                      <a:pt x="177764" y="63380"/>
                    </a:moveTo>
                    <a:lnTo>
                      <a:pt x="149042" y="63380"/>
                    </a:lnTo>
                    <a:lnTo>
                      <a:pt x="155649" y="63561"/>
                    </a:lnTo>
                    <a:lnTo>
                      <a:pt x="162637" y="64107"/>
                    </a:lnTo>
                    <a:lnTo>
                      <a:pt x="170052" y="65030"/>
                    </a:lnTo>
                    <a:lnTo>
                      <a:pt x="177764" y="66312"/>
                    </a:lnTo>
                    <a:lnTo>
                      <a:pt x="177764" y="63380"/>
                    </a:lnTo>
                    <a:close/>
                  </a:path>
                </a:pathLst>
              </a:custGeom>
              <a:solidFill>
                <a:srgbClr val="FFFFFF"/>
              </a:solidFill>
            </p:spPr>
            <p:txBody>
              <a:bodyPr wrap="square" lIns="0" tIns="0" rIns="0" bIns="0" rtlCol="0"/>
              <a:lstStyle/>
              <a:p>
                <a:endParaRPr/>
              </a:p>
            </p:txBody>
          </p:sp>
          <p:sp>
            <p:nvSpPr>
              <p:cNvPr id="73" name="object 28">
                <a:extLst>
                  <a:ext uri="{FF2B5EF4-FFF2-40B4-BE49-F238E27FC236}">
                    <a16:creationId xmlns:a16="http://schemas.microsoft.com/office/drawing/2014/main" xmlns="" id="{7075AD4E-940D-4ADF-943A-D899016543B0}"/>
                  </a:ext>
                </a:extLst>
              </p:cNvPr>
              <p:cNvSpPr/>
              <p:nvPr/>
            </p:nvSpPr>
            <p:spPr>
              <a:xfrm>
                <a:off x="16633873" y="706540"/>
                <a:ext cx="291465" cy="417830"/>
              </a:xfrm>
              <a:custGeom>
                <a:avLst/>
                <a:gdLst/>
                <a:ahLst/>
                <a:cxnLst/>
                <a:rect l="l" t="t" r="r" b="b"/>
                <a:pathLst>
                  <a:path w="291465" h="417830">
                    <a:moveTo>
                      <a:pt x="291362" y="0"/>
                    </a:moveTo>
                    <a:lnTo>
                      <a:pt x="84583" y="0"/>
                    </a:lnTo>
                    <a:lnTo>
                      <a:pt x="83997" y="62"/>
                    </a:lnTo>
                    <a:lnTo>
                      <a:pt x="36480" y="8955"/>
                    </a:lnTo>
                    <a:lnTo>
                      <a:pt x="6277" y="45215"/>
                    </a:lnTo>
                    <a:lnTo>
                      <a:pt x="0" y="90060"/>
                    </a:lnTo>
                    <a:lnTo>
                      <a:pt x="94" y="417631"/>
                    </a:lnTo>
                    <a:lnTo>
                      <a:pt x="73924" y="417631"/>
                    </a:lnTo>
                    <a:lnTo>
                      <a:pt x="73924" y="232223"/>
                    </a:lnTo>
                    <a:lnTo>
                      <a:pt x="264861" y="232223"/>
                    </a:lnTo>
                    <a:lnTo>
                      <a:pt x="264861" y="172560"/>
                    </a:lnTo>
                    <a:lnTo>
                      <a:pt x="73924" y="172560"/>
                    </a:lnTo>
                    <a:lnTo>
                      <a:pt x="73924" y="63212"/>
                    </a:lnTo>
                    <a:lnTo>
                      <a:pt x="291362" y="63212"/>
                    </a:lnTo>
                    <a:lnTo>
                      <a:pt x="291362" y="0"/>
                    </a:lnTo>
                    <a:close/>
                  </a:path>
                </a:pathLst>
              </a:custGeom>
              <a:solidFill>
                <a:srgbClr val="FFFFFF"/>
              </a:solidFill>
            </p:spPr>
            <p:txBody>
              <a:bodyPr wrap="square" lIns="0" tIns="0" rIns="0" bIns="0" rtlCol="0"/>
              <a:lstStyle/>
              <a:p>
                <a:endParaRPr/>
              </a:p>
            </p:txBody>
          </p:sp>
          <p:sp>
            <p:nvSpPr>
              <p:cNvPr id="74" name="object 29">
                <a:extLst>
                  <a:ext uri="{FF2B5EF4-FFF2-40B4-BE49-F238E27FC236}">
                    <a16:creationId xmlns:a16="http://schemas.microsoft.com/office/drawing/2014/main" xmlns="" id="{E742D731-0CAC-42D9-8DAA-E9FBF631C6CD}"/>
                  </a:ext>
                </a:extLst>
              </p:cNvPr>
              <p:cNvSpPr/>
              <p:nvPr/>
            </p:nvSpPr>
            <p:spPr>
              <a:xfrm>
                <a:off x="18934937" y="1212996"/>
                <a:ext cx="31115" cy="26670"/>
              </a:xfrm>
              <a:custGeom>
                <a:avLst/>
                <a:gdLst/>
                <a:ahLst/>
                <a:cxnLst/>
                <a:rect l="l" t="t" r="r" b="b"/>
                <a:pathLst>
                  <a:path w="31115" h="26669">
                    <a:moveTo>
                      <a:pt x="17894" y="0"/>
                    </a:moveTo>
                    <a:lnTo>
                      <a:pt x="0" y="0"/>
                    </a:lnTo>
                    <a:lnTo>
                      <a:pt x="0" y="26114"/>
                    </a:lnTo>
                    <a:lnTo>
                      <a:pt x="24742" y="26114"/>
                    </a:lnTo>
                    <a:lnTo>
                      <a:pt x="30564" y="21727"/>
                    </a:lnTo>
                    <a:lnTo>
                      <a:pt x="30564" y="8376"/>
                    </a:lnTo>
                    <a:lnTo>
                      <a:pt x="29077" y="5099"/>
                    </a:lnTo>
                    <a:lnTo>
                      <a:pt x="26177" y="3047"/>
                    </a:lnTo>
                    <a:lnTo>
                      <a:pt x="23161" y="1026"/>
                    </a:lnTo>
                    <a:lnTo>
                      <a:pt x="17894" y="0"/>
                    </a:lnTo>
                    <a:close/>
                  </a:path>
                </a:pathLst>
              </a:custGeom>
              <a:solidFill>
                <a:srgbClr val="FFFFFF"/>
              </a:solidFill>
            </p:spPr>
            <p:txBody>
              <a:bodyPr wrap="square" lIns="0" tIns="0" rIns="0" bIns="0" rtlCol="0"/>
              <a:lstStyle/>
              <a:p>
                <a:endParaRPr/>
              </a:p>
            </p:txBody>
          </p:sp>
          <p:sp>
            <p:nvSpPr>
              <p:cNvPr id="75" name="object 30">
                <a:extLst>
                  <a:ext uri="{FF2B5EF4-FFF2-40B4-BE49-F238E27FC236}">
                    <a16:creationId xmlns:a16="http://schemas.microsoft.com/office/drawing/2014/main" xmlns="" id="{483C967F-8005-4D7A-84DF-25A17F7D8542}"/>
                  </a:ext>
                </a:extLst>
              </p:cNvPr>
              <p:cNvSpPr/>
              <p:nvPr/>
            </p:nvSpPr>
            <p:spPr>
              <a:xfrm>
                <a:off x="16536770" y="1179012"/>
                <a:ext cx="2694940" cy="135890"/>
              </a:xfrm>
              <a:custGeom>
                <a:avLst/>
                <a:gdLst/>
                <a:ahLst/>
                <a:cxnLst/>
                <a:rect l="l" t="t" r="r" b="b"/>
                <a:pathLst>
                  <a:path w="2694940" h="135890">
                    <a:moveTo>
                      <a:pt x="2673635" y="0"/>
                    </a:moveTo>
                    <a:lnTo>
                      <a:pt x="65139" y="0"/>
                    </a:lnTo>
                    <a:lnTo>
                      <a:pt x="52019" y="2376"/>
                    </a:lnTo>
                    <a:lnTo>
                      <a:pt x="24679" y="29601"/>
                    </a:lnTo>
                    <a:lnTo>
                      <a:pt x="1842" y="111954"/>
                    </a:lnTo>
                    <a:lnTo>
                      <a:pt x="0" y="118718"/>
                    </a:lnTo>
                    <a:lnTo>
                      <a:pt x="1057" y="124572"/>
                    </a:lnTo>
                    <a:lnTo>
                      <a:pt x="4512" y="128959"/>
                    </a:lnTo>
                    <a:lnTo>
                      <a:pt x="7989" y="133273"/>
                    </a:lnTo>
                    <a:lnTo>
                      <a:pt x="13936" y="135692"/>
                    </a:lnTo>
                    <a:lnTo>
                      <a:pt x="2629333" y="135692"/>
                    </a:lnTo>
                    <a:lnTo>
                      <a:pt x="2642390" y="133319"/>
                    </a:lnTo>
                    <a:lnTo>
                      <a:pt x="2652496" y="127933"/>
                    </a:lnTo>
                    <a:lnTo>
                      <a:pt x="2531881" y="127933"/>
                    </a:lnTo>
                    <a:lnTo>
                      <a:pt x="2522608" y="127255"/>
                    </a:lnTo>
                    <a:lnTo>
                      <a:pt x="2517354" y="126153"/>
                    </a:lnTo>
                    <a:lnTo>
                      <a:pt x="2245942" y="126153"/>
                    </a:lnTo>
                    <a:lnTo>
                      <a:pt x="2245942" y="13172"/>
                    </a:lnTo>
                    <a:lnTo>
                      <a:pt x="2517881" y="13172"/>
                    </a:lnTo>
                    <a:lnTo>
                      <a:pt x="2523902" y="11971"/>
                    </a:lnTo>
                    <a:lnTo>
                      <a:pt x="2533200" y="11413"/>
                    </a:lnTo>
                    <a:lnTo>
                      <a:pt x="2693425" y="11413"/>
                    </a:lnTo>
                    <a:lnTo>
                      <a:pt x="2693373" y="11120"/>
                    </a:lnTo>
                    <a:lnTo>
                      <a:pt x="2689939" y="6701"/>
                    </a:lnTo>
                    <a:lnTo>
                      <a:pt x="2686483" y="2460"/>
                    </a:lnTo>
                    <a:lnTo>
                      <a:pt x="2680724" y="52"/>
                    </a:lnTo>
                    <a:lnTo>
                      <a:pt x="2673635" y="0"/>
                    </a:lnTo>
                    <a:close/>
                  </a:path>
                  <a:path w="2694940" h="135890">
                    <a:moveTo>
                      <a:pt x="2535535" y="32208"/>
                    </a:moveTo>
                    <a:lnTo>
                      <a:pt x="2530383" y="32208"/>
                    </a:lnTo>
                    <a:lnTo>
                      <a:pt x="2526310" y="33025"/>
                    </a:lnTo>
                    <a:lnTo>
                      <a:pt x="2523357" y="34805"/>
                    </a:lnTo>
                    <a:lnTo>
                      <a:pt x="2520373" y="36532"/>
                    </a:lnTo>
                    <a:lnTo>
                      <a:pt x="2518939" y="38763"/>
                    </a:lnTo>
                    <a:lnTo>
                      <a:pt x="2518939" y="45841"/>
                    </a:lnTo>
                    <a:lnTo>
                      <a:pt x="2523828" y="49967"/>
                    </a:lnTo>
                    <a:lnTo>
                      <a:pt x="2543879" y="57821"/>
                    </a:lnTo>
                    <a:lnTo>
                      <a:pt x="2551938" y="61197"/>
                    </a:lnTo>
                    <a:lnTo>
                      <a:pt x="2576759" y="93180"/>
                    </a:lnTo>
                    <a:lnTo>
                      <a:pt x="2576079" y="100140"/>
                    </a:lnTo>
                    <a:lnTo>
                      <a:pt x="2542722" y="127301"/>
                    </a:lnTo>
                    <a:lnTo>
                      <a:pt x="2531881" y="127933"/>
                    </a:lnTo>
                    <a:lnTo>
                      <a:pt x="2652496" y="127933"/>
                    </a:lnTo>
                    <a:lnTo>
                      <a:pt x="2654436" y="126899"/>
                    </a:lnTo>
                    <a:lnTo>
                      <a:pt x="2664052" y="117474"/>
                    </a:lnTo>
                    <a:lnTo>
                      <a:pt x="2669824" y="106091"/>
                    </a:lnTo>
                    <a:lnTo>
                      <a:pt x="2687378" y="42626"/>
                    </a:lnTo>
                    <a:lnTo>
                      <a:pt x="2571544" y="42626"/>
                    </a:lnTo>
                    <a:lnTo>
                      <a:pt x="2560895" y="38057"/>
                    </a:lnTo>
                    <a:lnTo>
                      <a:pt x="2551345" y="34802"/>
                    </a:lnTo>
                    <a:lnTo>
                      <a:pt x="2542891" y="32855"/>
                    </a:lnTo>
                    <a:lnTo>
                      <a:pt x="2535535" y="32208"/>
                    </a:lnTo>
                    <a:close/>
                  </a:path>
                  <a:path w="2694940" h="135890">
                    <a:moveTo>
                      <a:pt x="2369980" y="13172"/>
                    </a:moveTo>
                    <a:lnTo>
                      <a:pt x="2328724" y="13172"/>
                    </a:lnTo>
                    <a:lnTo>
                      <a:pt x="2328724" y="33988"/>
                    </a:lnTo>
                    <a:lnTo>
                      <a:pt x="2274182" y="33988"/>
                    </a:lnTo>
                    <a:lnTo>
                      <a:pt x="2274182" y="57705"/>
                    </a:lnTo>
                    <a:lnTo>
                      <a:pt x="2326065" y="57705"/>
                    </a:lnTo>
                    <a:lnTo>
                      <a:pt x="2326065" y="78489"/>
                    </a:lnTo>
                    <a:lnTo>
                      <a:pt x="2274182" y="78489"/>
                    </a:lnTo>
                    <a:lnTo>
                      <a:pt x="2274182" y="105389"/>
                    </a:lnTo>
                    <a:lnTo>
                      <a:pt x="2330044" y="105389"/>
                    </a:lnTo>
                    <a:lnTo>
                      <a:pt x="2330044" y="126153"/>
                    </a:lnTo>
                    <a:lnTo>
                      <a:pt x="2369980" y="126153"/>
                    </a:lnTo>
                    <a:lnTo>
                      <a:pt x="2369980" y="13172"/>
                    </a:lnTo>
                    <a:close/>
                  </a:path>
                  <a:path w="2694940" h="135890">
                    <a:moveTo>
                      <a:pt x="2517881" y="13172"/>
                    </a:moveTo>
                    <a:lnTo>
                      <a:pt x="2419455" y="13172"/>
                    </a:lnTo>
                    <a:lnTo>
                      <a:pt x="2428144" y="13798"/>
                    </a:lnTo>
                    <a:lnTo>
                      <a:pt x="2435762" y="15676"/>
                    </a:lnTo>
                    <a:lnTo>
                      <a:pt x="2457893" y="46815"/>
                    </a:lnTo>
                    <a:lnTo>
                      <a:pt x="2457284" y="53511"/>
                    </a:lnTo>
                    <a:lnTo>
                      <a:pt x="2428964" y="80257"/>
                    </a:lnTo>
                    <a:lnTo>
                      <a:pt x="2420596" y="80887"/>
                    </a:lnTo>
                    <a:lnTo>
                      <a:pt x="2398178" y="80887"/>
                    </a:lnTo>
                    <a:lnTo>
                      <a:pt x="2398178" y="126153"/>
                    </a:lnTo>
                    <a:lnTo>
                      <a:pt x="2517354" y="126153"/>
                    </a:lnTo>
                    <a:lnTo>
                      <a:pt x="2512930" y="125225"/>
                    </a:lnTo>
                    <a:lnTo>
                      <a:pt x="2502845" y="121850"/>
                    </a:lnTo>
                    <a:lnTo>
                      <a:pt x="2492353" y="117137"/>
                    </a:lnTo>
                    <a:lnTo>
                      <a:pt x="2492353" y="92866"/>
                    </a:lnTo>
                    <a:lnTo>
                      <a:pt x="2547629" y="92866"/>
                    </a:lnTo>
                    <a:lnTo>
                      <a:pt x="2547629" y="92049"/>
                    </a:lnTo>
                    <a:lnTo>
                      <a:pt x="2542330" y="87599"/>
                    </a:lnTo>
                    <a:lnTo>
                      <a:pt x="2514394" y="76500"/>
                    </a:lnTo>
                    <a:lnTo>
                      <a:pt x="2510237" y="74772"/>
                    </a:lnTo>
                    <a:lnTo>
                      <a:pt x="2506960" y="73254"/>
                    </a:lnTo>
                    <a:lnTo>
                      <a:pt x="2504593" y="71840"/>
                    </a:lnTo>
                    <a:lnTo>
                      <a:pt x="2499494" y="68856"/>
                    </a:lnTo>
                    <a:lnTo>
                      <a:pt x="2495745" y="64961"/>
                    </a:lnTo>
                    <a:lnTo>
                      <a:pt x="2490887" y="55537"/>
                    </a:lnTo>
                    <a:lnTo>
                      <a:pt x="2489714" y="50092"/>
                    </a:lnTo>
                    <a:lnTo>
                      <a:pt x="2489714" y="44030"/>
                    </a:lnTo>
                    <a:lnTo>
                      <a:pt x="2515546" y="13638"/>
                    </a:lnTo>
                    <a:lnTo>
                      <a:pt x="2517881" y="13172"/>
                    </a:lnTo>
                    <a:close/>
                  </a:path>
                  <a:path w="2694940" h="135890">
                    <a:moveTo>
                      <a:pt x="2547629" y="92866"/>
                    </a:moveTo>
                    <a:lnTo>
                      <a:pt x="2492353" y="92866"/>
                    </a:lnTo>
                    <a:lnTo>
                      <a:pt x="2500520" y="98133"/>
                    </a:lnTo>
                    <a:lnTo>
                      <a:pt x="2507431" y="101797"/>
                    </a:lnTo>
                    <a:lnTo>
                      <a:pt x="2512939" y="104017"/>
                    </a:lnTo>
                    <a:lnTo>
                      <a:pt x="2518436" y="106091"/>
                    </a:lnTo>
                    <a:lnTo>
                      <a:pt x="2524174" y="107148"/>
                    </a:lnTo>
                    <a:lnTo>
                      <a:pt x="2541796" y="107148"/>
                    </a:lnTo>
                    <a:lnTo>
                      <a:pt x="2547629" y="103640"/>
                    </a:lnTo>
                    <a:lnTo>
                      <a:pt x="2547629" y="92866"/>
                    </a:lnTo>
                    <a:close/>
                  </a:path>
                  <a:path w="2694940" h="135890">
                    <a:moveTo>
                      <a:pt x="2693425" y="11413"/>
                    </a:moveTo>
                    <a:lnTo>
                      <a:pt x="2533200" y="11413"/>
                    </a:lnTo>
                    <a:lnTo>
                      <a:pt x="2542612" y="11973"/>
                    </a:lnTo>
                    <a:lnTo>
                      <a:pt x="2552140" y="13656"/>
                    </a:lnTo>
                    <a:lnTo>
                      <a:pt x="2561785" y="16466"/>
                    </a:lnTo>
                    <a:lnTo>
                      <a:pt x="2571544" y="20407"/>
                    </a:lnTo>
                    <a:lnTo>
                      <a:pt x="2571544" y="42626"/>
                    </a:lnTo>
                    <a:lnTo>
                      <a:pt x="2687378" y="42626"/>
                    </a:lnTo>
                    <a:lnTo>
                      <a:pt x="2694420" y="17067"/>
                    </a:lnTo>
                    <a:lnTo>
                      <a:pt x="2693425" y="11413"/>
                    </a:lnTo>
                    <a:close/>
                  </a:path>
                </a:pathLst>
              </a:custGeom>
              <a:solidFill>
                <a:srgbClr val="FFFFFF"/>
              </a:solidFill>
            </p:spPr>
            <p:txBody>
              <a:bodyPr wrap="square" lIns="0" tIns="0" rIns="0" bIns="0" rtlCol="0"/>
              <a:lstStyle/>
              <a:p>
                <a:endParaRPr/>
              </a:p>
            </p:txBody>
          </p:sp>
          <p:sp>
            <p:nvSpPr>
              <p:cNvPr id="76" name="object 31">
                <a:extLst>
                  <a:ext uri="{FF2B5EF4-FFF2-40B4-BE49-F238E27FC236}">
                    <a16:creationId xmlns:a16="http://schemas.microsoft.com/office/drawing/2014/main" xmlns="" id="{35373867-6F2B-4EBC-A55F-876B4305EE83}"/>
                  </a:ext>
                </a:extLst>
              </p:cNvPr>
              <p:cNvSpPr/>
              <p:nvPr/>
            </p:nvSpPr>
            <p:spPr>
              <a:xfrm>
                <a:off x="16536773" y="1179011"/>
                <a:ext cx="2694940" cy="135890"/>
              </a:xfrm>
              <a:custGeom>
                <a:avLst/>
                <a:gdLst/>
                <a:ahLst/>
                <a:cxnLst/>
                <a:rect l="l" t="t" r="r" b="b"/>
                <a:pathLst>
                  <a:path w="2694940" h="135890">
                    <a:moveTo>
                      <a:pt x="2673625" y="0"/>
                    </a:moveTo>
                    <a:lnTo>
                      <a:pt x="65139" y="0"/>
                    </a:lnTo>
                    <a:lnTo>
                      <a:pt x="52019" y="2378"/>
                    </a:lnTo>
                    <a:lnTo>
                      <a:pt x="24669" y="29601"/>
                    </a:lnTo>
                    <a:lnTo>
                      <a:pt x="1842" y="111954"/>
                    </a:lnTo>
                    <a:lnTo>
                      <a:pt x="0" y="118680"/>
                    </a:lnTo>
                    <a:lnTo>
                      <a:pt x="1047" y="124572"/>
                    </a:lnTo>
                    <a:lnTo>
                      <a:pt x="4502" y="128969"/>
                    </a:lnTo>
                    <a:lnTo>
                      <a:pt x="7978" y="133273"/>
                    </a:lnTo>
                    <a:lnTo>
                      <a:pt x="13900" y="135692"/>
                    </a:lnTo>
                    <a:lnTo>
                      <a:pt x="2629391" y="135692"/>
                    </a:lnTo>
                    <a:lnTo>
                      <a:pt x="2642385" y="133328"/>
                    </a:lnTo>
                    <a:lnTo>
                      <a:pt x="2652499" y="127933"/>
                    </a:lnTo>
                    <a:lnTo>
                      <a:pt x="2531870" y="127933"/>
                    </a:lnTo>
                    <a:lnTo>
                      <a:pt x="2522602" y="127255"/>
                    </a:lnTo>
                    <a:lnTo>
                      <a:pt x="2517348" y="126153"/>
                    </a:lnTo>
                    <a:lnTo>
                      <a:pt x="2245931" y="126153"/>
                    </a:lnTo>
                    <a:lnTo>
                      <a:pt x="2245931" y="13172"/>
                    </a:lnTo>
                    <a:lnTo>
                      <a:pt x="2517907" y="13172"/>
                    </a:lnTo>
                    <a:lnTo>
                      <a:pt x="2523896" y="11980"/>
                    </a:lnTo>
                    <a:lnTo>
                      <a:pt x="2533189" y="11423"/>
                    </a:lnTo>
                    <a:lnTo>
                      <a:pt x="2693415" y="11423"/>
                    </a:lnTo>
                    <a:lnTo>
                      <a:pt x="2693363" y="11130"/>
                    </a:lnTo>
                    <a:lnTo>
                      <a:pt x="2689939" y="6701"/>
                    </a:lnTo>
                    <a:lnTo>
                      <a:pt x="2686483" y="2460"/>
                    </a:lnTo>
                    <a:lnTo>
                      <a:pt x="2680714" y="52"/>
                    </a:lnTo>
                    <a:lnTo>
                      <a:pt x="2673625" y="0"/>
                    </a:lnTo>
                    <a:close/>
                  </a:path>
                  <a:path w="2694940" h="135890">
                    <a:moveTo>
                      <a:pt x="2535524" y="32208"/>
                    </a:moveTo>
                    <a:lnTo>
                      <a:pt x="2530383" y="32208"/>
                    </a:lnTo>
                    <a:lnTo>
                      <a:pt x="2526310" y="33025"/>
                    </a:lnTo>
                    <a:lnTo>
                      <a:pt x="2523357" y="34815"/>
                    </a:lnTo>
                    <a:lnTo>
                      <a:pt x="2520363" y="36532"/>
                    </a:lnTo>
                    <a:lnTo>
                      <a:pt x="2518939" y="38763"/>
                    </a:lnTo>
                    <a:lnTo>
                      <a:pt x="2518939" y="45841"/>
                    </a:lnTo>
                    <a:lnTo>
                      <a:pt x="2523818" y="49977"/>
                    </a:lnTo>
                    <a:lnTo>
                      <a:pt x="2543874" y="57817"/>
                    </a:lnTo>
                    <a:lnTo>
                      <a:pt x="2551936" y="61195"/>
                    </a:lnTo>
                    <a:lnTo>
                      <a:pt x="2576748" y="93180"/>
                    </a:lnTo>
                    <a:lnTo>
                      <a:pt x="2576070" y="100144"/>
                    </a:lnTo>
                    <a:lnTo>
                      <a:pt x="2542711" y="127301"/>
                    </a:lnTo>
                    <a:lnTo>
                      <a:pt x="2531870" y="127933"/>
                    </a:lnTo>
                    <a:lnTo>
                      <a:pt x="2652499" y="127933"/>
                    </a:lnTo>
                    <a:lnTo>
                      <a:pt x="2654428" y="126904"/>
                    </a:lnTo>
                    <a:lnTo>
                      <a:pt x="2664046" y="117476"/>
                    </a:lnTo>
                    <a:lnTo>
                      <a:pt x="2669824" y="106091"/>
                    </a:lnTo>
                    <a:lnTo>
                      <a:pt x="2687376" y="42626"/>
                    </a:lnTo>
                    <a:lnTo>
                      <a:pt x="2571544" y="42626"/>
                    </a:lnTo>
                    <a:lnTo>
                      <a:pt x="2560894" y="38061"/>
                    </a:lnTo>
                    <a:lnTo>
                      <a:pt x="2551339" y="34806"/>
                    </a:lnTo>
                    <a:lnTo>
                      <a:pt x="2542883" y="32857"/>
                    </a:lnTo>
                    <a:lnTo>
                      <a:pt x="2535524" y="32208"/>
                    </a:lnTo>
                    <a:close/>
                  </a:path>
                  <a:path w="2694940" h="135890">
                    <a:moveTo>
                      <a:pt x="2369969" y="13172"/>
                    </a:moveTo>
                    <a:lnTo>
                      <a:pt x="2328724" y="13172"/>
                    </a:lnTo>
                    <a:lnTo>
                      <a:pt x="2328724" y="33988"/>
                    </a:lnTo>
                    <a:lnTo>
                      <a:pt x="2274182" y="33988"/>
                    </a:lnTo>
                    <a:lnTo>
                      <a:pt x="2274182" y="57705"/>
                    </a:lnTo>
                    <a:lnTo>
                      <a:pt x="2326054" y="57705"/>
                    </a:lnTo>
                    <a:lnTo>
                      <a:pt x="2326054" y="78489"/>
                    </a:lnTo>
                    <a:lnTo>
                      <a:pt x="2274182" y="78489"/>
                    </a:lnTo>
                    <a:lnTo>
                      <a:pt x="2274182" y="105399"/>
                    </a:lnTo>
                    <a:lnTo>
                      <a:pt x="2330044" y="105399"/>
                    </a:lnTo>
                    <a:lnTo>
                      <a:pt x="2330044" y="126153"/>
                    </a:lnTo>
                    <a:lnTo>
                      <a:pt x="2369969" y="126153"/>
                    </a:lnTo>
                    <a:lnTo>
                      <a:pt x="2369969" y="13172"/>
                    </a:lnTo>
                    <a:close/>
                  </a:path>
                  <a:path w="2694940" h="135890">
                    <a:moveTo>
                      <a:pt x="2517907" y="13172"/>
                    </a:moveTo>
                    <a:lnTo>
                      <a:pt x="2419455" y="13172"/>
                    </a:lnTo>
                    <a:lnTo>
                      <a:pt x="2428142" y="13798"/>
                    </a:lnTo>
                    <a:lnTo>
                      <a:pt x="2435758" y="15677"/>
                    </a:lnTo>
                    <a:lnTo>
                      <a:pt x="2457893" y="46815"/>
                    </a:lnTo>
                    <a:lnTo>
                      <a:pt x="2457282" y="53516"/>
                    </a:lnTo>
                    <a:lnTo>
                      <a:pt x="2428964" y="80266"/>
                    </a:lnTo>
                    <a:lnTo>
                      <a:pt x="2420596" y="80898"/>
                    </a:lnTo>
                    <a:lnTo>
                      <a:pt x="2398167" y="80898"/>
                    </a:lnTo>
                    <a:lnTo>
                      <a:pt x="2398167" y="126153"/>
                    </a:lnTo>
                    <a:lnTo>
                      <a:pt x="2517348" y="126153"/>
                    </a:lnTo>
                    <a:lnTo>
                      <a:pt x="2512924" y="125225"/>
                    </a:lnTo>
                    <a:lnTo>
                      <a:pt x="2502840" y="121850"/>
                    </a:lnTo>
                    <a:lnTo>
                      <a:pt x="2492353" y="117137"/>
                    </a:lnTo>
                    <a:lnTo>
                      <a:pt x="2492353" y="92866"/>
                    </a:lnTo>
                    <a:lnTo>
                      <a:pt x="2547629" y="92866"/>
                    </a:lnTo>
                    <a:lnTo>
                      <a:pt x="2547629" y="92039"/>
                    </a:lnTo>
                    <a:lnTo>
                      <a:pt x="2542320" y="87588"/>
                    </a:lnTo>
                    <a:lnTo>
                      <a:pt x="2514394" y="76500"/>
                    </a:lnTo>
                    <a:lnTo>
                      <a:pt x="2510237" y="74772"/>
                    </a:lnTo>
                    <a:lnTo>
                      <a:pt x="2489714" y="50092"/>
                    </a:lnTo>
                    <a:lnTo>
                      <a:pt x="2489714" y="44030"/>
                    </a:lnTo>
                    <a:lnTo>
                      <a:pt x="2515541" y="13643"/>
                    </a:lnTo>
                    <a:lnTo>
                      <a:pt x="2517907" y="13172"/>
                    </a:lnTo>
                    <a:close/>
                  </a:path>
                  <a:path w="2694940" h="135890">
                    <a:moveTo>
                      <a:pt x="2547629" y="92866"/>
                    </a:moveTo>
                    <a:lnTo>
                      <a:pt x="2492353" y="92866"/>
                    </a:lnTo>
                    <a:lnTo>
                      <a:pt x="2500520" y="98143"/>
                    </a:lnTo>
                    <a:lnTo>
                      <a:pt x="2507431" y="101797"/>
                    </a:lnTo>
                    <a:lnTo>
                      <a:pt x="2512928" y="104017"/>
                    </a:lnTo>
                    <a:lnTo>
                      <a:pt x="2518436" y="106091"/>
                    </a:lnTo>
                    <a:lnTo>
                      <a:pt x="2524174" y="107159"/>
                    </a:lnTo>
                    <a:lnTo>
                      <a:pt x="2541796" y="107159"/>
                    </a:lnTo>
                    <a:lnTo>
                      <a:pt x="2547629" y="103640"/>
                    </a:lnTo>
                    <a:lnTo>
                      <a:pt x="2547629" y="92866"/>
                    </a:lnTo>
                    <a:close/>
                  </a:path>
                  <a:path w="2694940" h="135890">
                    <a:moveTo>
                      <a:pt x="2693415" y="11423"/>
                    </a:moveTo>
                    <a:lnTo>
                      <a:pt x="2533189" y="11423"/>
                    </a:lnTo>
                    <a:lnTo>
                      <a:pt x="2542603" y="11982"/>
                    </a:lnTo>
                    <a:lnTo>
                      <a:pt x="2552135" y="13660"/>
                    </a:lnTo>
                    <a:lnTo>
                      <a:pt x="2561783" y="16463"/>
                    </a:lnTo>
                    <a:lnTo>
                      <a:pt x="2571544" y="20397"/>
                    </a:lnTo>
                    <a:lnTo>
                      <a:pt x="2571544" y="42626"/>
                    </a:lnTo>
                    <a:lnTo>
                      <a:pt x="2687376" y="42626"/>
                    </a:lnTo>
                    <a:lnTo>
                      <a:pt x="2694420" y="17067"/>
                    </a:lnTo>
                    <a:lnTo>
                      <a:pt x="2693415" y="11423"/>
                    </a:lnTo>
                    <a:close/>
                  </a:path>
                </a:pathLst>
              </a:custGeom>
              <a:solidFill>
                <a:srgbClr val="FFFFFF"/>
              </a:solidFill>
            </p:spPr>
            <p:txBody>
              <a:bodyPr wrap="square" lIns="0" tIns="0" rIns="0" bIns="0" rtlCol="0"/>
              <a:lstStyle/>
              <a:p>
                <a:endParaRPr/>
              </a:p>
            </p:txBody>
          </p:sp>
        </p:grpSp>
      </p:grpSp>
      <p:graphicFrame>
        <p:nvGraphicFramePr>
          <p:cNvPr id="78" name="Gráfico 77">
            <a:extLst>
              <a:ext uri="{FF2B5EF4-FFF2-40B4-BE49-F238E27FC236}">
                <a16:creationId xmlns:a16="http://schemas.microsoft.com/office/drawing/2014/main" xmlns="" id="{6DB79461-54A7-4944-9FCC-CC12A911A17D}"/>
              </a:ext>
            </a:extLst>
          </p:cNvPr>
          <p:cNvGraphicFramePr>
            <a:graphicFrameLocks/>
          </p:cNvGraphicFramePr>
          <p:nvPr>
            <p:extLst>
              <p:ext uri="{D42A27DB-BD31-4B8C-83A1-F6EECF244321}">
                <p14:modId xmlns:p14="http://schemas.microsoft.com/office/powerpoint/2010/main" xmlns="" val="1243820982"/>
              </p:ext>
            </p:extLst>
          </p:nvPr>
        </p:nvGraphicFramePr>
        <p:xfrm>
          <a:off x="3933410" y="2827096"/>
          <a:ext cx="11712825" cy="508945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xmlns="" val="147400298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object 28"/>
          <p:cNvSpPr/>
          <p:nvPr/>
        </p:nvSpPr>
        <p:spPr>
          <a:xfrm>
            <a:off x="16243148" y="962530"/>
            <a:ext cx="111245" cy="108437"/>
          </a:xfrm>
          <a:prstGeom prst="rect">
            <a:avLst/>
          </a:prstGeom>
          <a:blipFill>
            <a:blip r:embed="rId3" cstate="print"/>
            <a:stretch>
              <a:fillRect/>
            </a:stretch>
          </a:blipFill>
        </p:spPr>
        <p:txBody>
          <a:bodyPr wrap="square" lIns="0" tIns="0" rIns="0" bIns="0" rtlCol="0"/>
          <a:lstStyle/>
          <a:p>
            <a:endParaRPr/>
          </a:p>
        </p:txBody>
      </p:sp>
      <p:sp>
        <p:nvSpPr>
          <p:cNvPr id="29" name="object 29"/>
          <p:cNvSpPr/>
          <p:nvPr/>
        </p:nvSpPr>
        <p:spPr>
          <a:xfrm>
            <a:off x="16092148" y="986555"/>
            <a:ext cx="405736" cy="155575"/>
          </a:xfrm>
          <a:custGeom>
            <a:avLst/>
            <a:gdLst/>
            <a:ahLst/>
            <a:cxnLst/>
            <a:rect l="l" t="t" r="r" b="b"/>
            <a:pathLst>
              <a:path w="405765" h="155575">
                <a:moveTo>
                  <a:pt x="25234" y="0"/>
                </a:moveTo>
                <a:lnTo>
                  <a:pt x="15363" y="1938"/>
                </a:lnTo>
                <a:lnTo>
                  <a:pt x="7347" y="7240"/>
                </a:lnTo>
                <a:lnTo>
                  <a:pt x="1966" y="15134"/>
                </a:lnTo>
                <a:lnTo>
                  <a:pt x="0" y="24847"/>
                </a:lnTo>
                <a:lnTo>
                  <a:pt x="0" y="30292"/>
                </a:lnTo>
                <a:lnTo>
                  <a:pt x="2020" y="35862"/>
                </a:lnTo>
                <a:lnTo>
                  <a:pt x="5853" y="40271"/>
                </a:lnTo>
                <a:lnTo>
                  <a:pt x="35282" y="82149"/>
                </a:lnTo>
                <a:lnTo>
                  <a:pt x="73951" y="116242"/>
                </a:lnTo>
                <a:lnTo>
                  <a:pt x="119691" y="141085"/>
                </a:lnTo>
                <a:lnTo>
                  <a:pt x="170329" y="155209"/>
                </a:lnTo>
                <a:lnTo>
                  <a:pt x="181564" y="138711"/>
                </a:lnTo>
                <a:lnTo>
                  <a:pt x="196758" y="125968"/>
                </a:lnTo>
                <a:lnTo>
                  <a:pt x="214819" y="117754"/>
                </a:lnTo>
                <a:lnTo>
                  <a:pt x="234652" y="114844"/>
                </a:lnTo>
                <a:lnTo>
                  <a:pt x="336684" y="114844"/>
                </a:lnTo>
                <a:lnTo>
                  <a:pt x="344953" y="108750"/>
                </a:lnTo>
                <a:lnTo>
                  <a:pt x="204140" y="108750"/>
                </a:lnTo>
                <a:lnTo>
                  <a:pt x="158204" y="102661"/>
                </a:lnTo>
                <a:lnTo>
                  <a:pt x="115821" y="84933"/>
                </a:lnTo>
                <a:lnTo>
                  <a:pt x="79024" y="56373"/>
                </a:lnTo>
                <a:lnTo>
                  <a:pt x="49851" y="17790"/>
                </a:lnTo>
                <a:lnTo>
                  <a:pt x="44711" y="9846"/>
                </a:lnTo>
                <a:lnTo>
                  <a:pt x="38764" y="4304"/>
                </a:lnTo>
                <a:lnTo>
                  <a:pt x="32207" y="1058"/>
                </a:lnTo>
                <a:lnTo>
                  <a:pt x="25234" y="0"/>
                </a:lnTo>
                <a:close/>
              </a:path>
              <a:path w="405765" h="155575">
                <a:moveTo>
                  <a:pt x="336684" y="114844"/>
                </a:moveTo>
                <a:lnTo>
                  <a:pt x="234652" y="114844"/>
                </a:lnTo>
                <a:lnTo>
                  <a:pt x="250924" y="116738"/>
                </a:lnTo>
                <a:lnTo>
                  <a:pt x="266192" y="122131"/>
                </a:lnTo>
                <a:lnTo>
                  <a:pt x="279726" y="130592"/>
                </a:lnTo>
                <a:lnTo>
                  <a:pt x="290797" y="141692"/>
                </a:lnTo>
                <a:lnTo>
                  <a:pt x="323493" y="124564"/>
                </a:lnTo>
                <a:lnTo>
                  <a:pt x="336684" y="114844"/>
                </a:lnTo>
                <a:close/>
              </a:path>
              <a:path w="405765" h="155575">
                <a:moveTo>
                  <a:pt x="380124" y="6345"/>
                </a:moveTo>
                <a:lnTo>
                  <a:pt x="371339" y="6345"/>
                </a:lnTo>
                <a:lnTo>
                  <a:pt x="362941" y="11025"/>
                </a:lnTo>
                <a:lnTo>
                  <a:pt x="358491" y="18229"/>
                </a:lnTo>
                <a:lnTo>
                  <a:pt x="330847" y="55308"/>
                </a:lnTo>
                <a:lnTo>
                  <a:pt x="294261" y="83877"/>
                </a:lnTo>
                <a:lnTo>
                  <a:pt x="251203" y="102251"/>
                </a:lnTo>
                <a:lnTo>
                  <a:pt x="204140" y="108750"/>
                </a:lnTo>
                <a:lnTo>
                  <a:pt x="344953" y="108750"/>
                </a:lnTo>
                <a:lnTo>
                  <a:pt x="353040" y="102791"/>
                </a:lnTo>
                <a:lnTo>
                  <a:pt x="378658" y="76657"/>
                </a:lnTo>
                <a:lnTo>
                  <a:pt x="399568" y="46448"/>
                </a:lnTo>
                <a:lnTo>
                  <a:pt x="403160" y="42113"/>
                </a:lnTo>
                <a:lnTo>
                  <a:pt x="405149" y="36532"/>
                </a:lnTo>
                <a:lnTo>
                  <a:pt x="405149" y="31025"/>
                </a:lnTo>
                <a:lnTo>
                  <a:pt x="403190" y="21452"/>
                </a:lnTo>
                <a:lnTo>
                  <a:pt x="397839" y="13604"/>
                </a:lnTo>
                <a:lnTo>
                  <a:pt x="389887" y="8296"/>
                </a:lnTo>
                <a:lnTo>
                  <a:pt x="380124" y="6345"/>
                </a:lnTo>
                <a:close/>
              </a:path>
            </a:pathLst>
          </a:custGeom>
          <a:solidFill>
            <a:srgbClr val="FFFFFF"/>
          </a:solidFill>
        </p:spPr>
        <p:txBody>
          <a:bodyPr wrap="square" lIns="0" tIns="0" rIns="0" bIns="0" rtlCol="0"/>
          <a:lstStyle/>
          <a:p>
            <a:endParaRPr/>
          </a:p>
        </p:txBody>
      </p:sp>
      <p:sp>
        <p:nvSpPr>
          <p:cNvPr id="30" name="object 30"/>
          <p:cNvSpPr/>
          <p:nvPr/>
        </p:nvSpPr>
        <p:spPr>
          <a:xfrm>
            <a:off x="16277885" y="792962"/>
            <a:ext cx="111150" cy="108499"/>
          </a:xfrm>
          <a:prstGeom prst="rect">
            <a:avLst/>
          </a:prstGeom>
          <a:blipFill>
            <a:blip r:embed="rId4" cstate="print"/>
            <a:stretch>
              <a:fillRect/>
            </a:stretch>
          </a:blipFill>
        </p:spPr>
        <p:txBody>
          <a:bodyPr wrap="square" lIns="0" tIns="0" rIns="0" bIns="0" rtlCol="0"/>
          <a:lstStyle/>
          <a:p>
            <a:endParaRPr/>
          </a:p>
        </p:txBody>
      </p:sp>
      <p:sp>
        <p:nvSpPr>
          <p:cNvPr id="31" name="object 31"/>
          <p:cNvSpPr/>
          <p:nvPr/>
        </p:nvSpPr>
        <p:spPr>
          <a:xfrm>
            <a:off x="16152630" y="703870"/>
            <a:ext cx="382878" cy="296545"/>
          </a:xfrm>
          <a:custGeom>
            <a:avLst/>
            <a:gdLst/>
            <a:ahLst/>
            <a:cxnLst/>
            <a:rect l="l" t="t" r="r" b="b"/>
            <a:pathLst>
              <a:path w="382905" h="296544">
                <a:moveTo>
                  <a:pt x="363162" y="245753"/>
                </a:moveTo>
                <a:lnTo>
                  <a:pt x="145681" y="245753"/>
                </a:lnTo>
                <a:lnTo>
                  <a:pt x="168589" y="249511"/>
                </a:lnTo>
                <a:lnTo>
                  <a:pt x="188508" y="259961"/>
                </a:lnTo>
                <a:lnTo>
                  <a:pt x="204016" y="275867"/>
                </a:lnTo>
                <a:lnTo>
                  <a:pt x="213689" y="295993"/>
                </a:lnTo>
                <a:lnTo>
                  <a:pt x="217208" y="295385"/>
                </a:lnTo>
                <a:lnTo>
                  <a:pt x="223893" y="295385"/>
                </a:lnTo>
                <a:lnTo>
                  <a:pt x="264483" y="291538"/>
                </a:lnTo>
                <a:lnTo>
                  <a:pt x="304760" y="280097"/>
                </a:lnTo>
                <a:lnTo>
                  <a:pt x="341958" y="261790"/>
                </a:lnTo>
                <a:lnTo>
                  <a:pt x="363162" y="245753"/>
                </a:lnTo>
                <a:close/>
              </a:path>
              <a:path w="382905" h="296544">
                <a:moveTo>
                  <a:pt x="223893" y="295385"/>
                </a:moveTo>
                <a:lnTo>
                  <a:pt x="217208" y="295385"/>
                </a:lnTo>
                <a:lnTo>
                  <a:pt x="220045" y="295490"/>
                </a:lnTo>
                <a:lnTo>
                  <a:pt x="222789" y="295490"/>
                </a:lnTo>
                <a:lnTo>
                  <a:pt x="223893" y="295385"/>
                </a:lnTo>
                <a:close/>
              </a:path>
              <a:path w="382905" h="296544">
                <a:moveTo>
                  <a:pt x="31280" y="0"/>
                </a:moveTo>
                <a:lnTo>
                  <a:pt x="6172" y="30718"/>
                </a:lnTo>
                <a:lnTo>
                  <a:pt x="0" y="78156"/>
                </a:lnTo>
                <a:lnTo>
                  <a:pt x="6078" y="132404"/>
                </a:lnTo>
                <a:lnTo>
                  <a:pt x="25915" y="181892"/>
                </a:lnTo>
                <a:lnTo>
                  <a:pt x="57767" y="224947"/>
                </a:lnTo>
                <a:lnTo>
                  <a:pt x="99892" y="259900"/>
                </a:lnTo>
                <a:lnTo>
                  <a:pt x="110760" y="253957"/>
                </a:lnTo>
                <a:lnTo>
                  <a:pt x="122150" y="249509"/>
                </a:lnTo>
                <a:lnTo>
                  <a:pt x="133859" y="246720"/>
                </a:lnTo>
                <a:lnTo>
                  <a:pt x="145681" y="245753"/>
                </a:lnTo>
                <a:lnTo>
                  <a:pt x="363162" y="245753"/>
                </a:lnTo>
                <a:lnTo>
                  <a:pt x="366526" y="243209"/>
                </a:lnTo>
                <a:lnTo>
                  <a:pt x="222621" y="243209"/>
                </a:lnTo>
                <a:lnTo>
                  <a:pt x="177717" y="237291"/>
                </a:lnTo>
                <a:lnTo>
                  <a:pt x="137341" y="220603"/>
                </a:lnTo>
                <a:lnTo>
                  <a:pt x="103114" y="194746"/>
                </a:lnTo>
                <a:lnTo>
                  <a:pt x="76658" y="161319"/>
                </a:lnTo>
                <a:lnTo>
                  <a:pt x="59596" y="121923"/>
                </a:lnTo>
                <a:lnTo>
                  <a:pt x="53548" y="78156"/>
                </a:lnTo>
                <a:lnTo>
                  <a:pt x="53925" y="67826"/>
                </a:lnTo>
                <a:lnTo>
                  <a:pt x="55095" y="57127"/>
                </a:lnTo>
                <a:lnTo>
                  <a:pt x="57117" y="46250"/>
                </a:lnTo>
                <a:lnTo>
                  <a:pt x="60050" y="35383"/>
                </a:lnTo>
                <a:lnTo>
                  <a:pt x="62647" y="26912"/>
                </a:lnTo>
                <a:lnTo>
                  <a:pt x="61568" y="19006"/>
                </a:lnTo>
                <a:lnTo>
                  <a:pt x="58082" y="12483"/>
                </a:lnTo>
                <a:lnTo>
                  <a:pt x="50962" y="4908"/>
                </a:lnTo>
                <a:lnTo>
                  <a:pt x="41629" y="591"/>
                </a:lnTo>
                <a:lnTo>
                  <a:pt x="31280" y="0"/>
                </a:lnTo>
                <a:close/>
              </a:path>
              <a:path w="382905" h="296544">
                <a:moveTo>
                  <a:pt x="355350" y="191745"/>
                </a:moveTo>
                <a:lnTo>
                  <a:pt x="349769" y="191745"/>
                </a:lnTo>
                <a:lnTo>
                  <a:pt x="344209" y="193357"/>
                </a:lnTo>
                <a:lnTo>
                  <a:pt x="338544" y="197943"/>
                </a:lnTo>
                <a:lnTo>
                  <a:pt x="312848" y="217257"/>
                </a:lnTo>
                <a:lnTo>
                  <a:pt x="284352" y="231457"/>
                </a:lnTo>
                <a:lnTo>
                  <a:pt x="253971" y="240216"/>
                </a:lnTo>
                <a:lnTo>
                  <a:pt x="222621" y="243209"/>
                </a:lnTo>
                <a:lnTo>
                  <a:pt x="366526" y="243209"/>
                </a:lnTo>
                <a:lnTo>
                  <a:pt x="374417" y="237241"/>
                </a:lnTo>
                <a:lnTo>
                  <a:pt x="379066" y="232759"/>
                </a:lnTo>
                <a:lnTo>
                  <a:pt x="382470" y="225503"/>
                </a:lnTo>
                <a:lnTo>
                  <a:pt x="382470" y="218121"/>
                </a:lnTo>
                <a:lnTo>
                  <a:pt x="380336" y="207811"/>
                </a:lnTo>
                <a:lnTo>
                  <a:pt x="374521" y="199432"/>
                </a:lnTo>
                <a:lnTo>
                  <a:pt x="365900" y="193803"/>
                </a:lnTo>
                <a:lnTo>
                  <a:pt x="355350" y="191745"/>
                </a:lnTo>
                <a:close/>
              </a:path>
            </a:pathLst>
          </a:custGeom>
          <a:solidFill>
            <a:srgbClr val="FFFFFF"/>
          </a:solidFill>
        </p:spPr>
        <p:txBody>
          <a:bodyPr wrap="square" lIns="0" tIns="0" rIns="0" bIns="0" rtlCol="0"/>
          <a:lstStyle/>
          <a:p>
            <a:endParaRPr/>
          </a:p>
        </p:txBody>
      </p:sp>
      <p:sp>
        <p:nvSpPr>
          <p:cNvPr id="32" name="object 32"/>
          <p:cNvSpPr/>
          <p:nvPr/>
        </p:nvSpPr>
        <p:spPr>
          <a:xfrm>
            <a:off x="16271153" y="1114378"/>
            <a:ext cx="111067" cy="108615"/>
          </a:xfrm>
          <a:prstGeom prst="rect">
            <a:avLst/>
          </a:prstGeom>
          <a:blipFill>
            <a:blip r:embed="rId5" cstate="print"/>
            <a:stretch>
              <a:fillRect/>
            </a:stretch>
          </a:blipFill>
        </p:spPr>
        <p:txBody>
          <a:bodyPr wrap="square" lIns="0" tIns="0" rIns="0" bIns="0" rtlCol="0"/>
          <a:lstStyle/>
          <a:p>
            <a:endParaRPr/>
          </a:p>
        </p:txBody>
      </p:sp>
      <p:sp>
        <p:nvSpPr>
          <p:cNvPr id="33" name="object 33"/>
          <p:cNvSpPr/>
          <p:nvPr/>
        </p:nvSpPr>
        <p:spPr>
          <a:xfrm>
            <a:off x="16176543" y="1091822"/>
            <a:ext cx="325732" cy="220979"/>
          </a:xfrm>
          <a:custGeom>
            <a:avLst/>
            <a:gdLst/>
            <a:ahLst/>
            <a:cxnLst/>
            <a:rect l="l" t="t" r="r" b="b"/>
            <a:pathLst>
              <a:path w="325755" h="220980">
                <a:moveTo>
                  <a:pt x="27140" y="153052"/>
                </a:moveTo>
                <a:lnTo>
                  <a:pt x="25329" y="153052"/>
                </a:lnTo>
                <a:lnTo>
                  <a:pt x="15491" y="154971"/>
                </a:lnTo>
                <a:lnTo>
                  <a:pt x="7438" y="160226"/>
                </a:lnTo>
                <a:lnTo>
                  <a:pt x="1997" y="168067"/>
                </a:lnTo>
                <a:lnTo>
                  <a:pt x="0" y="177743"/>
                </a:lnTo>
                <a:lnTo>
                  <a:pt x="1214" y="185134"/>
                </a:lnTo>
                <a:lnTo>
                  <a:pt x="40224" y="210318"/>
                </a:lnTo>
                <a:lnTo>
                  <a:pt x="84983" y="219773"/>
                </a:lnTo>
                <a:lnTo>
                  <a:pt x="107619" y="220977"/>
                </a:lnTo>
                <a:lnTo>
                  <a:pt x="154288" y="216003"/>
                </a:lnTo>
                <a:lnTo>
                  <a:pt x="197694" y="201773"/>
                </a:lnTo>
                <a:lnTo>
                  <a:pt x="236689" y="179327"/>
                </a:lnTo>
                <a:lnTo>
                  <a:pt x="247674" y="169596"/>
                </a:lnTo>
                <a:lnTo>
                  <a:pt x="107619" y="169596"/>
                </a:lnTo>
                <a:lnTo>
                  <a:pt x="89743" y="168559"/>
                </a:lnTo>
                <a:lnTo>
                  <a:pt x="71493" y="165534"/>
                </a:lnTo>
                <a:lnTo>
                  <a:pt x="53045" y="160647"/>
                </a:lnTo>
                <a:lnTo>
                  <a:pt x="34574" y="154026"/>
                </a:lnTo>
                <a:lnTo>
                  <a:pt x="29077" y="153115"/>
                </a:lnTo>
                <a:lnTo>
                  <a:pt x="27140" y="153052"/>
                </a:lnTo>
                <a:close/>
              </a:path>
              <a:path w="325755" h="220980">
                <a:moveTo>
                  <a:pt x="300315" y="0"/>
                </a:moveTo>
                <a:lnTo>
                  <a:pt x="262768" y="69150"/>
                </a:lnTo>
                <a:lnTo>
                  <a:pt x="237474" y="109808"/>
                </a:lnTo>
                <a:lnTo>
                  <a:pt x="201531" y="141563"/>
                </a:lnTo>
                <a:lnTo>
                  <a:pt x="157420" y="162223"/>
                </a:lnTo>
                <a:lnTo>
                  <a:pt x="107619" y="169596"/>
                </a:lnTo>
                <a:lnTo>
                  <a:pt x="247674" y="169596"/>
                </a:lnTo>
                <a:lnTo>
                  <a:pt x="270126" y="149707"/>
                </a:lnTo>
                <a:lnTo>
                  <a:pt x="296857" y="113952"/>
                </a:lnTo>
                <a:lnTo>
                  <a:pt x="315735" y="73102"/>
                </a:lnTo>
                <a:lnTo>
                  <a:pt x="325613" y="28198"/>
                </a:lnTo>
                <a:lnTo>
                  <a:pt x="325372" y="26407"/>
                </a:lnTo>
                <a:lnTo>
                  <a:pt x="325372" y="24512"/>
                </a:lnTo>
                <a:lnTo>
                  <a:pt x="323396" y="14886"/>
                </a:lnTo>
                <a:lnTo>
                  <a:pt x="318015" y="7104"/>
                </a:lnTo>
                <a:lnTo>
                  <a:pt x="310048" y="1898"/>
                </a:lnTo>
                <a:lnTo>
                  <a:pt x="300315" y="0"/>
                </a:lnTo>
                <a:close/>
              </a:path>
            </a:pathLst>
          </a:custGeom>
          <a:solidFill>
            <a:srgbClr val="FFFFFF"/>
          </a:solidFill>
        </p:spPr>
        <p:txBody>
          <a:bodyPr wrap="square" lIns="0" tIns="0" rIns="0" bIns="0" rtlCol="0"/>
          <a:lstStyle/>
          <a:p>
            <a:endParaRPr/>
          </a:p>
        </p:txBody>
      </p:sp>
      <p:sp>
        <p:nvSpPr>
          <p:cNvPr id="34" name="object 34"/>
          <p:cNvSpPr/>
          <p:nvPr/>
        </p:nvSpPr>
        <p:spPr>
          <a:xfrm>
            <a:off x="16909271" y="812006"/>
            <a:ext cx="304144" cy="321311"/>
          </a:xfrm>
          <a:custGeom>
            <a:avLst/>
            <a:gdLst/>
            <a:ahLst/>
            <a:cxnLst/>
            <a:rect l="l" t="t" r="r" b="b"/>
            <a:pathLst>
              <a:path w="304165" h="321309">
                <a:moveTo>
                  <a:pt x="263573" y="52825"/>
                </a:moveTo>
                <a:lnTo>
                  <a:pt x="145534" y="52825"/>
                </a:lnTo>
                <a:lnTo>
                  <a:pt x="173025" y="55429"/>
                </a:lnTo>
                <a:lnTo>
                  <a:pt x="192657" y="63240"/>
                </a:lnTo>
                <a:lnTo>
                  <a:pt x="204435" y="76259"/>
                </a:lnTo>
                <a:lnTo>
                  <a:pt x="208360" y="94489"/>
                </a:lnTo>
                <a:lnTo>
                  <a:pt x="206661" y="105994"/>
                </a:lnTo>
                <a:lnTo>
                  <a:pt x="169324" y="129696"/>
                </a:lnTo>
                <a:lnTo>
                  <a:pt x="140797" y="133471"/>
                </a:lnTo>
                <a:lnTo>
                  <a:pt x="131317" y="134823"/>
                </a:lnTo>
                <a:lnTo>
                  <a:pt x="123523" y="136104"/>
                </a:lnTo>
                <a:lnTo>
                  <a:pt x="117399" y="137346"/>
                </a:lnTo>
                <a:lnTo>
                  <a:pt x="91708" y="141059"/>
                </a:lnTo>
                <a:lnTo>
                  <a:pt x="51802" y="151636"/>
                </a:lnTo>
                <a:lnTo>
                  <a:pt x="9418" y="188203"/>
                </a:lnTo>
                <a:lnTo>
                  <a:pt x="0" y="231783"/>
                </a:lnTo>
                <a:lnTo>
                  <a:pt x="1989" y="252023"/>
                </a:lnTo>
                <a:lnTo>
                  <a:pt x="31705" y="298661"/>
                </a:lnTo>
                <a:lnTo>
                  <a:pt x="83413" y="319552"/>
                </a:lnTo>
                <a:lnTo>
                  <a:pt x="104426" y="320943"/>
                </a:lnTo>
                <a:lnTo>
                  <a:pt x="136323" y="318635"/>
                </a:lnTo>
                <a:lnTo>
                  <a:pt x="164463" y="311707"/>
                </a:lnTo>
                <a:lnTo>
                  <a:pt x="188845" y="300154"/>
                </a:lnTo>
                <a:lnTo>
                  <a:pt x="209470" y="283970"/>
                </a:lnTo>
                <a:lnTo>
                  <a:pt x="303948" y="283970"/>
                </a:lnTo>
                <a:lnTo>
                  <a:pt x="303948" y="268148"/>
                </a:lnTo>
                <a:lnTo>
                  <a:pt x="129106" y="268148"/>
                </a:lnTo>
                <a:lnTo>
                  <a:pt x="118034" y="267633"/>
                </a:lnTo>
                <a:lnTo>
                  <a:pt x="79448" y="254046"/>
                </a:lnTo>
                <a:lnTo>
                  <a:pt x="66898" y="228830"/>
                </a:lnTo>
                <a:lnTo>
                  <a:pt x="70352" y="210066"/>
                </a:lnTo>
                <a:lnTo>
                  <a:pt x="80696" y="195412"/>
                </a:lnTo>
                <a:lnTo>
                  <a:pt x="97926" y="184853"/>
                </a:lnTo>
                <a:lnTo>
                  <a:pt x="122027" y="178392"/>
                </a:lnTo>
                <a:lnTo>
                  <a:pt x="149195" y="175133"/>
                </a:lnTo>
                <a:lnTo>
                  <a:pt x="171946" y="171205"/>
                </a:lnTo>
                <a:lnTo>
                  <a:pt x="190289" y="166620"/>
                </a:lnTo>
                <a:lnTo>
                  <a:pt x="204234" y="161387"/>
                </a:lnTo>
                <a:lnTo>
                  <a:pt x="271719" y="161387"/>
                </a:lnTo>
                <a:lnTo>
                  <a:pt x="271719" y="99316"/>
                </a:lnTo>
                <a:lnTo>
                  <a:pt x="271300" y="99316"/>
                </a:lnTo>
                <a:lnTo>
                  <a:pt x="271363" y="98907"/>
                </a:lnTo>
                <a:lnTo>
                  <a:pt x="271604" y="98436"/>
                </a:lnTo>
                <a:lnTo>
                  <a:pt x="271719" y="88594"/>
                </a:lnTo>
                <a:lnTo>
                  <a:pt x="269293" y="67380"/>
                </a:lnTo>
                <a:lnTo>
                  <a:pt x="263573" y="52825"/>
                </a:lnTo>
                <a:close/>
              </a:path>
              <a:path w="304165" h="321309">
                <a:moveTo>
                  <a:pt x="303948" y="283970"/>
                </a:moveTo>
                <a:lnTo>
                  <a:pt x="209470" y="283970"/>
                </a:lnTo>
                <a:lnTo>
                  <a:pt x="215400" y="300154"/>
                </a:lnTo>
                <a:lnTo>
                  <a:pt x="226082" y="311707"/>
                </a:lnTo>
                <a:lnTo>
                  <a:pt x="241522" y="318635"/>
                </a:lnTo>
                <a:lnTo>
                  <a:pt x="261730" y="320943"/>
                </a:lnTo>
                <a:lnTo>
                  <a:pt x="272058" y="320464"/>
                </a:lnTo>
                <a:lnTo>
                  <a:pt x="282533" y="319028"/>
                </a:lnTo>
                <a:lnTo>
                  <a:pt x="293161" y="316636"/>
                </a:lnTo>
                <a:lnTo>
                  <a:pt x="303948" y="313288"/>
                </a:lnTo>
                <a:lnTo>
                  <a:pt x="303948" y="283970"/>
                </a:lnTo>
                <a:close/>
              </a:path>
              <a:path w="304165" h="321309">
                <a:moveTo>
                  <a:pt x="271719" y="161387"/>
                </a:moveTo>
                <a:lnTo>
                  <a:pt x="204234" y="161387"/>
                </a:lnTo>
                <a:lnTo>
                  <a:pt x="204234" y="210071"/>
                </a:lnTo>
                <a:lnTo>
                  <a:pt x="202582" y="223687"/>
                </a:lnTo>
                <a:lnTo>
                  <a:pt x="177827" y="255238"/>
                </a:lnTo>
                <a:lnTo>
                  <a:pt x="129106" y="268148"/>
                </a:lnTo>
                <a:lnTo>
                  <a:pt x="281289" y="268148"/>
                </a:lnTo>
                <a:lnTo>
                  <a:pt x="276954" y="266368"/>
                </a:lnTo>
                <a:lnTo>
                  <a:pt x="274557" y="262882"/>
                </a:lnTo>
                <a:lnTo>
                  <a:pt x="272651" y="259342"/>
                </a:lnTo>
                <a:lnTo>
                  <a:pt x="271809" y="254046"/>
                </a:lnTo>
                <a:lnTo>
                  <a:pt x="271719" y="161387"/>
                </a:lnTo>
                <a:close/>
              </a:path>
              <a:path w="304165" h="321309">
                <a:moveTo>
                  <a:pt x="303948" y="266955"/>
                </a:moveTo>
                <a:lnTo>
                  <a:pt x="299236" y="267771"/>
                </a:lnTo>
                <a:lnTo>
                  <a:pt x="296095" y="268148"/>
                </a:lnTo>
                <a:lnTo>
                  <a:pt x="303948" y="268148"/>
                </a:lnTo>
                <a:lnTo>
                  <a:pt x="303948" y="266955"/>
                </a:lnTo>
                <a:close/>
              </a:path>
              <a:path w="304165" h="321309">
                <a:moveTo>
                  <a:pt x="149628" y="0"/>
                </a:moveTo>
                <a:lnTo>
                  <a:pt x="97411" y="5294"/>
                </a:lnTo>
                <a:lnTo>
                  <a:pt x="56919" y="21151"/>
                </a:lnTo>
                <a:lnTo>
                  <a:pt x="24384" y="54127"/>
                </a:lnTo>
                <a:lnTo>
                  <a:pt x="11214" y="101515"/>
                </a:lnTo>
                <a:lnTo>
                  <a:pt x="78049" y="101515"/>
                </a:lnTo>
                <a:lnTo>
                  <a:pt x="84035" y="80209"/>
                </a:lnTo>
                <a:lnTo>
                  <a:pt x="97279" y="64994"/>
                </a:lnTo>
                <a:lnTo>
                  <a:pt x="117780" y="55867"/>
                </a:lnTo>
                <a:lnTo>
                  <a:pt x="145534" y="52825"/>
                </a:lnTo>
                <a:lnTo>
                  <a:pt x="263573" y="52825"/>
                </a:lnTo>
                <a:lnTo>
                  <a:pt x="262020" y="48875"/>
                </a:lnTo>
                <a:lnTo>
                  <a:pt x="232956" y="19978"/>
                </a:lnTo>
                <a:lnTo>
                  <a:pt x="195682" y="4990"/>
                </a:lnTo>
                <a:lnTo>
                  <a:pt x="173757" y="1247"/>
                </a:lnTo>
                <a:lnTo>
                  <a:pt x="149628" y="0"/>
                </a:lnTo>
                <a:close/>
              </a:path>
              <a:path w="304165" h="321309">
                <a:moveTo>
                  <a:pt x="271719" y="99002"/>
                </a:moveTo>
                <a:lnTo>
                  <a:pt x="271541" y="99075"/>
                </a:lnTo>
                <a:lnTo>
                  <a:pt x="271447" y="99253"/>
                </a:lnTo>
                <a:lnTo>
                  <a:pt x="271300" y="99316"/>
                </a:lnTo>
                <a:lnTo>
                  <a:pt x="271719" y="99316"/>
                </a:lnTo>
                <a:lnTo>
                  <a:pt x="271719" y="99002"/>
                </a:lnTo>
                <a:close/>
              </a:path>
            </a:pathLst>
          </a:custGeom>
          <a:solidFill>
            <a:srgbClr val="FFFFFF"/>
          </a:solidFill>
        </p:spPr>
        <p:txBody>
          <a:bodyPr wrap="square" lIns="0" tIns="0" rIns="0" bIns="0" rtlCol="0"/>
          <a:lstStyle/>
          <a:p>
            <a:endParaRPr/>
          </a:p>
        </p:txBody>
      </p:sp>
      <p:sp>
        <p:nvSpPr>
          <p:cNvPr id="35" name="object 35"/>
          <p:cNvSpPr/>
          <p:nvPr/>
        </p:nvSpPr>
        <p:spPr>
          <a:xfrm>
            <a:off x="17231189" y="812586"/>
            <a:ext cx="440025" cy="311785"/>
          </a:xfrm>
          <a:custGeom>
            <a:avLst/>
            <a:gdLst/>
            <a:ahLst/>
            <a:cxnLst/>
            <a:rect l="l" t="t" r="r" b="b"/>
            <a:pathLst>
              <a:path w="440055" h="311784">
                <a:moveTo>
                  <a:pt x="63411" y="8261"/>
                </a:moveTo>
                <a:lnTo>
                  <a:pt x="0" y="8261"/>
                </a:lnTo>
                <a:lnTo>
                  <a:pt x="0" y="311592"/>
                </a:lnTo>
                <a:lnTo>
                  <a:pt x="66929" y="311592"/>
                </a:lnTo>
                <a:lnTo>
                  <a:pt x="66929" y="131451"/>
                </a:lnTo>
                <a:lnTo>
                  <a:pt x="68179" y="114383"/>
                </a:lnTo>
                <a:lnTo>
                  <a:pt x="86855" y="73369"/>
                </a:lnTo>
                <a:lnTo>
                  <a:pt x="119960" y="54099"/>
                </a:lnTo>
                <a:lnTo>
                  <a:pt x="133210" y="52815"/>
                </a:lnTo>
                <a:lnTo>
                  <a:pt x="430921" y="52815"/>
                </a:lnTo>
                <a:lnTo>
                  <a:pt x="429524" y="50469"/>
                </a:lnTo>
                <a:lnTo>
                  <a:pt x="63411" y="50469"/>
                </a:lnTo>
                <a:lnTo>
                  <a:pt x="63411" y="8261"/>
                </a:lnTo>
                <a:close/>
              </a:path>
              <a:path w="440055" h="311784">
                <a:moveTo>
                  <a:pt x="318032" y="52815"/>
                </a:moveTo>
                <a:lnTo>
                  <a:pt x="133210" y="52815"/>
                </a:lnTo>
                <a:lnTo>
                  <a:pt x="146814" y="53804"/>
                </a:lnTo>
                <a:lnTo>
                  <a:pt x="158273" y="56774"/>
                </a:lnTo>
                <a:lnTo>
                  <a:pt x="183638" y="88325"/>
                </a:lnTo>
                <a:lnTo>
                  <a:pt x="186570" y="311592"/>
                </a:lnTo>
                <a:lnTo>
                  <a:pt x="253479" y="311592"/>
                </a:lnTo>
                <a:lnTo>
                  <a:pt x="253479" y="133817"/>
                </a:lnTo>
                <a:lnTo>
                  <a:pt x="257509" y="98376"/>
                </a:lnTo>
                <a:lnTo>
                  <a:pt x="269605" y="73063"/>
                </a:lnTo>
                <a:lnTo>
                  <a:pt x="289777" y="57876"/>
                </a:lnTo>
                <a:lnTo>
                  <a:pt x="318032" y="52815"/>
                </a:lnTo>
                <a:close/>
              </a:path>
              <a:path w="440055" h="311784">
                <a:moveTo>
                  <a:pt x="430921" y="52815"/>
                </a:moveTo>
                <a:lnTo>
                  <a:pt x="318032" y="52815"/>
                </a:lnTo>
                <a:lnTo>
                  <a:pt x="334381" y="54208"/>
                </a:lnTo>
                <a:lnTo>
                  <a:pt x="347653" y="58388"/>
                </a:lnTo>
                <a:lnTo>
                  <a:pt x="371098" y="97872"/>
                </a:lnTo>
                <a:lnTo>
                  <a:pt x="373130" y="311592"/>
                </a:lnTo>
                <a:lnTo>
                  <a:pt x="440018" y="311592"/>
                </a:lnTo>
                <a:lnTo>
                  <a:pt x="439919" y="101456"/>
                </a:lnTo>
                <a:lnTo>
                  <a:pt x="433681" y="57448"/>
                </a:lnTo>
                <a:lnTo>
                  <a:pt x="430921" y="52815"/>
                </a:lnTo>
                <a:close/>
              </a:path>
              <a:path w="440055" h="311784">
                <a:moveTo>
                  <a:pt x="158382" y="0"/>
                </a:moveTo>
                <a:lnTo>
                  <a:pt x="130561" y="3151"/>
                </a:lnTo>
                <a:lnTo>
                  <a:pt x="105749" y="12610"/>
                </a:lnTo>
                <a:lnTo>
                  <a:pt x="83927" y="28381"/>
                </a:lnTo>
                <a:lnTo>
                  <a:pt x="65076" y="50469"/>
                </a:lnTo>
                <a:lnTo>
                  <a:pt x="243489" y="50469"/>
                </a:lnTo>
                <a:lnTo>
                  <a:pt x="230691" y="28381"/>
                </a:lnTo>
                <a:lnTo>
                  <a:pt x="212240" y="12610"/>
                </a:lnTo>
                <a:lnTo>
                  <a:pt x="188138" y="3151"/>
                </a:lnTo>
                <a:lnTo>
                  <a:pt x="158382" y="0"/>
                </a:lnTo>
                <a:close/>
              </a:path>
              <a:path w="440055" h="311784">
                <a:moveTo>
                  <a:pt x="338523" y="0"/>
                </a:moveTo>
                <a:lnTo>
                  <a:pt x="310809" y="3151"/>
                </a:lnTo>
                <a:lnTo>
                  <a:pt x="285733" y="12610"/>
                </a:lnTo>
                <a:lnTo>
                  <a:pt x="263293" y="28381"/>
                </a:lnTo>
                <a:lnTo>
                  <a:pt x="243489" y="50469"/>
                </a:lnTo>
                <a:lnTo>
                  <a:pt x="429524" y="50469"/>
                </a:lnTo>
                <a:lnTo>
                  <a:pt x="414664" y="25526"/>
                </a:lnTo>
                <a:lnTo>
                  <a:pt x="382949" y="6380"/>
                </a:lnTo>
                <a:lnTo>
                  <a:pt x="338523" y="0"/>
                </a:lnTo>
                <a:close/>
              </a:path>
            </a:pathLst>
          </a:custGeom>
          <a:solidFill>
            <a:srgbClr val="FFFFFF"/>
          </a:solidFill>
        </p:spPr>
        <p:txBody>
          <a:bodyPr wrap="square" lIns="0" tIns="0" rIns="0" bIns="0" rtlCol="0"/>
          <a:lstStyle/>
          <a:p>
            <a:endParaRPr/>
          </a:p>
        </p:txBody>
      </p:sp>
      <p:sp>
        <p:nvSpPr>
          <p:cNvPr id="36" name="object 36"/>
          <p:cNvSpPr/>
          <p:nvPr/>
        </p:nvSpPr>
        <p:spPr>
          <a:xfrm>
            <a:off x="17743511" y="820847"/>
            <a:ext cx="0" cy="303530"/>
          </a:xfrm>
          <a:custGeom>
            <a:avLst/>
            <a:gdLst/>
            <a:ahLst/>
            <a:cxnLst/>
            <a:rect l="l" t="t" r="r" b="b"/>
            <a:pathLst>
              <a:path h="303530">
                <a:moveTo>
                  <a:pt x="0" y="0"/>
                </a:moveTo>
                <a:lnTo>
                  <a:pt x="0" y="303331"/>
                </a:lnTo>
              </a:path>
            </a:pathLst>
          </a:custGeom>
          <a:ln w="66835">
            <a:solidFill>
              <a:srgbClr val="FFFFFF"/>
            </a:solidFill>
          </a:ln>
        </p:spPr>
        <p:txBody>
          <a:bodyPr wrap="square" lIns="0" tIns="0" rIns="0" bIns="0" rtlCol="0"/>
          <a:lstStyle/>
          <a:p>
            <a:endParaRPr/>
          </a:p>
        </p:txBody>
      </p:sp>
      <p:sp>
        <p:nvSpPr>
          <p:cNvPr id="37" name="object 37"/>
          <p:cNvSpPr/>
          <p:nvPr/>
        </p:nvSpPr>
        <p:spPr>
          <a:xfrm>
            <a:off x="17710097" y="705258"/>
            <a:ext cx="67306" cy="63499"/>
          </a:xfrm>
          <a:custGeom>
            <a:avLst/>
            <a:gdLst/>
            <a:ahLst/>
            <a:cxnLst/>
            <a:rect l="l" t="t" r="r" b="b"/>
            <a:pathLst>
              <a:path w="67309" h="63500">
                <a:moveTo>
                  <a:pt x="66835" y="0"/>
                </a:moveTo>
                <a:lnTo>
                  <a:pt x="0" y="0"/>
                </a:lnTo>
                <a:lnTo>
                  <a:pt x="0" y="63359"/>
                </a:lnTo>
                <a:lnTo>
                  <a:pt x="66835" y="63359"/>
                </a:lnTo>
                <a:lnTo>
                  <a:pt x="66835" y="0"/>
                </a:lnTo>
                <a:close/>
              </a:path>
            </a:pathLst>
          </a:custGeom>
          <a:solidFill>
            <a:srgbClr val="FFFFFF"/>
          </a:solidFill>
        </p:spPr>
        <p:txBody>
          <a:bodyPr wrap="square" lIns="0" tIns="0" rIns="0" bIns="0" rtlCol="0"/>
          <a:lstStyle/>
          <a:p>
            <a:endParaRPr/>
          </a:p>
        </p:txBody>
      </p:sp>
      <p:sp>
        <p:nvSpPr>
          <p:cNvPr id="38" name="object 38"/>
          <p:cNvSpPr/>
          <p:nvPr/>
        </p:nvSpPr>
        <p:spPr>
          <a:xfrm>
            <a:off x="17801981" y="812584"/>
            <a:ext cx="270492" cy="320041"/>
          </a:xfrm>
          <a:custGeom>
            <a:avLst/>
            <a:gdLst/>
            <a:ahLst/>
            <a:cxnLst/>
            <a:rect l="l" t="t" r="r" b="b"/>
            <a:pathLst>
              <a:path w="270509" h="320040">
                <a:moveTo>
                  <a:pt x="66898" y="214213"/>
                </a:moveTo>
                <a:lnTo>
                  <a:pt x="0" y="214213"/>
                </a:lnTo>
                <a:lnTo>
                  <a:pt x="2898" y="238545"/>
                </a:lnTo>
                <a:lnTo>
                  <a:pt x="22556" y="278429"/>
                </a:lnTo>
                <a:lnTo>
                  <a:pt x="58464" y="305287"/>
                </a:lnTo>
                <a:lnTo>
                  <a:pt x="106000" y="318198"/>
                </a:lnTo>
                <a:lnTo>
                  <a:pt x="134404" y="319812"/>
                </a:lnTo>
                <a:lnTo>
                  <a:pt x="160583" y="318417"/>
                </a:lnTo>
                <a:lnTo>
                  <a:pt x="206353" y="307249"/>
                </a:lnTo>
                <a:lnTo>
                  <a:pt x="245160" y="282815"/>
                </a:lnTo>
                <a:lnTo>
                  <a:pt x="257537" y="266965"/>
                </a:lnTo>
                <a:lnTo>
                  <a:pt x="135577" y="266965"/>
                </a:lnTo>
                <a:lnTo>
                  <a:pt x="107497" y="263670"/>
                </a:lnTo>
                <a:lnTo>
                  <a:pt x="86701" y="253782"/>
                </a:lnTo>
                <a:lnTo>
                  <a:pt x="73173" y="237298"/>
                </a:lnTo>
                <a:lnTo>
                  <a:pt x="66898" y="214213"/>
                </a:lnTo>
                <a:close/>
              </a:path>
              <a:path w="270509" h="320040">
                <a:moveTo>
                  <a:pt x="133210" y="0"/>
                </a:moveTo>
                <a:lnTo>
                  <a:pt x="87291" y="4697"/>
                </a:lnTo>
                <a:lnTo>
                  <a:pt x="49296" y="18795"/>
                </a:lnTo>
                <a:lnTo>
                  <a:pt x="17144" y="47261"/>
                </a:lnTo>
                <a:lnTo>
                  <a:pt x="6439" y="86887"/>
                </a:lnTo>
                <a:lnTo>
                  <a:pt x="8349" y="106492"/>
                </a:lnTo>
                <a:lnTo>
                  <a:pt x="36983" y="150791"/>
                </a:lnTo>
                <a:lnTo>
                  <a:pt x="82539" y="171273"/>
                </a:lnTo>
                <a:lnTo>
                  <a:pt x="151234" y="187800"/>
                </a:lnTo>
                <a:lnTo>
                  <a:pt x="164684" y="191175"/>
                </a:lnTo>
                <a:lnTo>
                  <a:pt x="200610" y="216372"/>
                </a:lnTo>
                <a:lnTo>
                  <a:pt x="203030" y="227082"/>
                </a:lnTo>
                <a:lnTo>
                  <a:pt x="199452" y="244542"/>
                </a:lnTo>
                <a:lnTo>
                  <a:pt x="187012" y="257005"/>
                </a:lnTo>
                <a:lnTo>
                  <a:pt x="165718" y="264476"/>
                </a:lnTo>
                <a:lnTo>
                  <a:pt x="135577" y="266965"/>
                </a:lnTo>
                <a:lnTo>
                  <a:pt x="257537" y="266965"/>
                </a:lnTo>
                <a:lnTo>
                  <a:pt x="258900" y="265219"/>
                </a:lnTo>
                <a:lnTo>
                  <a:pt x="267147" y="244682"/>
                </a:lnTo>
                <a:lnTo>
                  <a:pt x="269897" y="221207"/>
                </a:lnTo>
                <a:lnTo>
                  <a:pt x="267988" y="202117"/>
                </a:lnTo>
                <a:lnTo>
                  <a:pt x="239395" y="158466"/>
                </a:lnTo>
                <a:lnTo>
                  <a:pt x="193285" y="138211"/>
                </a:lnTo>
                <a:lnTo>
                  <a:pt x="145927" y="127024"/>
                </a:lnTo>
                <a:lnTo>
                  <a:pt x="126027" y="122497"/>
                </a:lnTo>
                <a:lnTo>
                  <a:pt x="81107" y="102983"/>
                </a:lnTo>
                <a:lnTo>
                  <a:pt x="73338" y="83934"/>
                </a:lnTo>
                <a:lnTo>
                  <a:pt x="76790" y="70329"/>
                </a:lnTo>
                <a:lnTo>
                  <a:pt x="87142" y="60610"/>
                </a:lnTo>
                <a:lnTo>
                  <a:pt x="104388" y="54779"/>
                </a:lnTo>
                <a:lnTo>
                  <a:pt x="128519" y="52836"/>
                </a:lnTo>
                <a:lnTo>
                  <a:pt x="247309" y="52836"/>
                </a:lnTo>
                <a:lnTo>
                  <a:pt x="246597" y="51236"/>
                </a:lnTo>
                <a:lnTo>
                  <a:pt x="217082" y="21161"/>
                </a:lnTo>
                <a:lnTo>
                  <a:pt x="179701" y="5287"/>
                </a:lnTo>
                <a:lnTo>
                  <a:pt x="157597" y="1321"/>
                </a:lnTo>
                <a:lnTo>
                  <a:pt x="133210" y="0"/>
                </a:lnTo>
                <a:close/>
              </a:path>
              <a:path w="270509" h="320040">
                <a:moveTo>
                  <a:pt x="247309" y="52836"/>
                </a:moveTo>
                <a:lnTo>
                  <a:pt x="128519" y="52836"/>
                </a:lnTo>
                <a:lnTo>
                  <a:pt x="152368" y="55366"/>
                </a:lnTo>
                <a:lnTo>
                  <a:pt x="170589" y="62954"/>
                </a:lnTo>
                <a:lnTo>
                  <a:pt x="183174" y="75598"/>
                </a:lnTo>
                <a:lnTo>
                  <a:pt x="190119" y="93295"/>
                </a:lnTo>
                <a:lnTo>
                  <a:pt x="259950" y="93295"/>
                </a:lnTo>
                <a:lnTo>
                  <a:pt x="255301" y="70777"/>
                </a:lnTo>
                <a:lnTo>
                  <a:pt x="247309" y="52836"/>
                </a:lnTo>
                <a:close/>
              </a:path>
            </a:pathLst>
          </a:custGeom>
          <a:solidFill>
            <a:srgbClr val="FFFFFF"/>
          </a:solidFill>
        </p:spPr>
        <p:txBody>
          <a:bodyPr wrap="square" lIns="0" tIns="0" rIns="0" bIns="0" rtlCol="0"/>
          <a:lstStyle/>
          <a:p>
            <a:endParaRPr/>
          </a:p>
        </p:txBody>
      </p:sp>
      <p:sp>
        <p:nvSpPr>
          <p:cNvPr id="39" name="object 39"/>
          <p:cNvSpPr/>
          <p:nvPr/>
        </p:nvSpPr>
        <p:spPr>
          <a:xfrm>
            <a:off x="18092714" y="812006"/>
            <a:ext cx="304144" cy="321311"/>
          </a:xfrm>
          <a:custGeom>
            <a:avLst/>
            <a:gdLst/>
            <a:ahLst/>
            <a:cxnLst/>
            <a:rect l="l" t="t" r="r" b="b"/>
            <a:pathLst>
              <a:path w="304165" h="321309">
                <a:moveTo>
                  <a:pt x="263545" y="52825"/>
                </a:moveTo>
                <a:lnTo>
                  <a:pt x="145524" y="52825"/>
                </a:lnTo>
                <a:lnTo>
                  <a:pt x="172994" y="55429"/>
                </a:lnTo>
                <a:lnTo>
                  <a:pt x="192632" y="63240"/>
                </a:lnTo>
                <a:lnTo>
                  <a:pt x="204426" y="76259"/>
                </a:lnTo>
                <a:lnTo>
                  <a:pt x="208360" y="94489"/>
                </a:lnTo>
                <a:lnTo>
                  <a:pt x="206661" y="105994"/>
                </a:lnTo>
                <a:lnTo>
                  <a:pt x="169308" y="129696"/>
                </a:lnTo>
                <a:lnTo>
                  <a:pt x="140770" y="133471"/>
                </a:lnTo>
                <a:lnTo>
                  <a:pt x="131286" y="134823"/>
                </a:lnTo>
                <a:lnTo>
                  <a:pt x="123494" y="136104"/>
                </a:lnTo>
                <a:lnTo>
                  <a:pt x="117399" y="137346"/>
                </a:lnTo>
                <a:lnTo>
                  <a:pt x="91710" y="141059"/>
                </a:lnTo>
                <a:lnTo>
                  <a:pt x="51798" y="151636"/>
                </a:lnTo>
                <a:lnTo>
                  <a:pt x="9391" y="188203"/>
                </a:lnTo>
                <a:lnTo>
                  <a:pt x="0" y="231783"/>
                </a:lnTo>
                <a:lnTo>
                  <a:pt x="1980" y="252023"/>
                </a:lnTo>
                <a:lnTo>
                  <a:pt x="31674" y="298661"/>
                </a:lnTo>
                <a:lnTo>
                  <a:pt x="83403" y="319552"/>
                </a:lnTo>
                <a:lnTo>
                  <a:pt x="104457" y="320943"/>
                </a:lnTo>
                <a:lnTo>
                  <a:pt x="136331" y="318635"/>
                </a:lnTo>
                <a:lnTo>
                  <a:pt x="164463" y="311707"/>
                </a:lnTo>
                <a:lnTo>
                  <a:pt x="188853" y="300154"/>
                </a:lnTo>
                <a:lnTo>
                  <a:pt x="209501" y="283970"/>
                </a:lnTo>
                <a:lnTo>
                  <a:pt x="303948" y="283970"/>
                </a:lnTo>
                <a:lnTo>
                  <a:pt x="303948" y="268148"/>
                </a:lnTo>
                <a:lnTo>
                  <a:pt x="129106" y="268148"/>
                </a:lnTo>
                <a:lnTo>
                  <a:pt x="118032" y="267633"/>
                </a:lnTo>
                <a:lnTo>
                  <a:pt x="79435" y="254046"/>
                </a:lnTo>
                <a:lnTo>
                  <a:pt x="66898" y="228830"/>
                </a:lnTo>
                <a:lnTo>
                  <a:pt x="70349" y="210066"/>
                </a:lnTo>
                <a:lnTo>
                  <a:pt x="80695" y="195412"/>
                </a:lnTo>
                <a:lnTo>
                  <a:pt x="97948" y="184853"/>
                </a:lnTo>
                <a:lnTo>
                  <a:pt x="122111" y="178392"/>
                </a:lnTo>
                <a:lnTo>
                  <a:pt x="149185" y="175133"/>
                </a:lnTo>
                <a:lnTo>
                  <a:pt x="171901" y="171205"/>
                </a:lnTo>
                <a:lnTo>
                  <a:pt x="190238" y="166620"/>
                </a:lnTo>
                <a:lnTo>
                  <a:pt x="204171" y="161387"/>
                </a:lnTo>
                <a:lnTo>
                  <a:pt x="271677" y="161387"/>
                </a:lnTo>
                <a:lnTo>
                  <a:pt x="271677" y="88594"/>
                </a:lnTo>
                <a:lnTo>
                  <a:pt x="269257" y="67380"/>
                </a:lnTo>
                <a:lnTo>
                  <a:pt x="263545" y="52825"/>
                </a:lnTo>
                <a:close/>
              </a:path>
              <a:path w="304165" h="321309">
                <a:moveTo>
                  <a:pt x="303948" y="283970"/>
                </a:moveTo>
                <a:lnTo>
                  <a:pt x="209501" y="283970"/>
                </a:lnTo>
                <a:lnTo>
                  <a:pt x="215381" y="300154"/>
                </a:lnTo>
                <a:lnTo>
                  <a:pt x="226042" y="311707"/>
                </a:lnTo>
                <a:lnTo>
                  <a:pt x="241474" y="318635"/>
                </a:lnTo>
                <a:lnTo>
                  <a:pt x="261667" y="320943"/>
                </a:lnTo>
                <a:lnTo>
                  <a:pt x="272025" y="320464"/>
                </a:lnTo>
                <a:lnTo>
                  <a:pt x="282533" y="319028"/>
                </a:lnTo>
                <a:lnTo>
                  <a:pt x="293178" y="316636"/>
                </a:lnTo>
                <a:lnTo>
                  <a:pt x="303948" y="313288"/>
                </a:lnTo>
                <a:lnTo>
                  <a:pt x="303948" y="283970"/>
                </a:lnTo>
                <a:close/>
              </a:path>
              <a:path w="304165" h="321309">
                <a:moveTo>
                  <a:pt x="271677" y="161387"/>
                </a:moveTo>
                <a:lnTo>
                  <a:pt x="204171" y="161387"/>
                </a:lnTo>
                <a:lnTo>
                  <a:pt x="204171" y="210071"/>
                </a:lnTo>
                <a:lnTo>
                  <a:pt x="202524" y="223687"/>
                </a:lnTo>
                <a:lnTo>
                  <a:pt x="177795" y="255238"/>
                </a:lnTo>
                <a:lnTo>
                  <a:pt x="129106" y="268148"/>
                </a:lnTo>
                <a:lnTo>
                  <a:pt x="281258" y="268148"/>
                </a:lnTo>
                <a:lnTo>
                  <a:pt x="276986" y="266368"/>
                </a:lnTo>
                <a:lnTo>
                  <a:pt x="274609" y="262882"/>
                </a:lnTo>
                <a:lnTo>
                  <a:pt x="272651" y="259342"/>
                </a:lnTo>
                <a:lnTo>
                  <a:pt x="271771" y="254046"/>
                </a:lnTo>
                <a:lnTo>
                  <a:pt x="271677" y="161387"/>
                </a:lnTo>
                <a:close/>
              </a:path>
              <a:path w="304165" h="321309">
                <a:moveTo>
                  <a:pt x="303948" y="266955"/>
                </a:moveTo>
                <a:lnTo>
                  <a:pt x="299257" y="267771"/>
                </a:lnTo>
                <a:lnTo>
                  <a:pt x="296127" y="268148"/>
                </a:lnTo>
                <a:lnTo>
                  <a:pt x="303948" y="268148"/>
                </a:lnTo>
                <a:lnTo>
                  <a:pt x="303948" y="266955"/>
                </a:lnTo>
                <a:close/>
              </a:path>
              <a:path w="304165" h="321309">
                <a:moveTo>
                  <a:pt x="149660" y="0"/>
                </a:moveTo>
                <a:lnTo>
                  <a:pt x="97457" y="5294"/>
                </a:lnTo>
                <a:lnTo>
                  <a:pt x="57003" y="21151"/>
                </a:lnTo>
                <a:lnTo>
                  <a:pt x="24312" y="54127"/>
                </a:lnTo>
                <a:lnTo>
                  <a:pt x="11120" y="101515"/>
                </a:lnTo>
                <a:lnTo>
                  <a:pt x="78049" y="101515"/>
                </a:lnTo>
                <a:lnTo>
                  <a:pt x="84026" y="80209"/>
                </a:lnTo>
                <a:lnTo>
                  <a:pt x="97262" y="64994"/>
                </a:lnTo>
                <a:lnTo>
                  <a:pt x="117760" y="55867"/>
                </a:lnTo>
                <a:lnTo>
                  <a:pt x="145524" y="52825"/>
                </a:lnTo>
                <a:lnTo>
                  <a:pt x="263545" y="52825"/>
                </a:lnTo>
                <a:lnTo>
                  <a:pt x="261995" y="48875"/>
                </a:lnTo>
                <a:lnTo>
                  <a:pt x="232956" y="19978"/>
                </a:lnTo>
                <a:lnTo>
                  <a:pt x="195686" y="4990"/>
                </a:lnTo>
                <a:lnTo>
                  <a:pt x="173761" y="1247"/>
                </a:lnTo>
                <a:lnTo>
                  <a:pt x="149660" y="0"/>
                </a:lnTo>
                <a:close/>
              </a:path>
            </a:pathLst>
          </a:custGeom>
          <a:solidFill>
            <a:srgbClr val="FFFFFF"/>
          </a:solidFill>
        </p:spPr>
        <p:txBody>
          <a:bodyPr wrap="square" lIns="0" tIns="0" rIns="0" bIns="0" rtlCol="0"/>
          <a:lstStyle/>
          <a:p>
            <a:endParaRPr/>
          </a:p>
        </p:txBody>
      </p:sp>
      <p:sp>
        <p:nvSpPr>
          <p:cNvPr id="40" name="object 40"/>
          <p:cNvSpPr/>
          <p:nvPr/>
        </p:nvSpPr>
        <p:spPr>
          <a:xfrm>
            <a:off x="18414623" y="812586"/>
            <a:ext cx="266681" cy="311785"/>
          </a:xfrm>
          <a:custGeom>
            <a:avLst/>
            <a:gdLst/>
            <a:ahLst/>
            <a:cxnLst/>
            <a:rect l="l" t="t" r="r" b="b"/>
            <a:pathLst>
              <a:path w="266700" h="311784">
                <a:moveTo>
                  <a:pt x="63380" y="8261"/>
                </a:moveTo>
                <a:lnTo>
                  <a:pt x="0" y="8261"/>
                </a:lnTo>
                <a:lnTo>
                  <a:pt x="0" y="311592"/>
                </a:lnTo>
                <a:lnTo>
                  <a:pt x="66867" y="311592"/>
                </a:lnTo>
                <a:lnTo>
                  <a:pt x="66867" y="132655"/>
                </a:lnTo>
                <a:lnTo>
                  <a:pt x="68114" y="116326"/>
                </a:lnTo>
                <a:lnTo>
                  <a:pt x="86866" y="75704"/>
                </a:lnTo>
                <a:lnTo>
                  <a:pt x="124566" y="54246"/>
                </a:lnTo>
                <a:lnTo>
                  <a:pt x="127389" y="53987"/>
                </a:lnTo>
                <a:lnTo>
                  <a:pt x="64532" y="53987"/>
                </a:lnTo>
                <a:lnTo>
                  <a:pt x="63380" y="52815"/>
                </a:lnTo>
                <a:lnTo>
                  <a:pt x="63380" y="8261"/>
                </a:lnTo>
                <a:close/>
              </a:path>
              <a:path w="266700" h="311784">
                <a:moveTo>
                  <a:pt x="256242" y="52815"/>
                </a:moveTo>
                <a:lnTo>
                  <a:pt x="140205" y="52815"/>
                </a:lnTo>
                <a:lnTo>
                  <a:pt x="165268" y="57069"/>
                </a:lnTo>
                <a:lnTo>
                  <a:pt x="183497" y="69832"/>
                </a:lnTo>
                <a:lnTo>
                  <a:pt x="194901" y="91105"/>
                </a:lnTo>
                <a:lnTo>
                  <a:pt x="199491" y="120886"/>
                </a:lnTo>
                <a:lnTo>
                  <a:pt x="199491" y="311592"/>
                </a:lnTo>
                <a:lnTo>
                  <a:pt x="266410" y="311592"/>
                </a:lnTo>
                <a:lnTo>
                  <a:pt x="266410" y="103284"/>
                </a:lnTo>
                <a:lnTo>
                  <a:pt x="264607" y="79532"/>
                </a:lnTo>
                <a:lnTo>
                  <a:pt x="259201" y="58699"/>
                </a:lnTo>
                <a:lnTo>
                  <a:pt x="256242" y="52815"/>
                </a:lnTo>
                <a:close/>
              </a:path>
              <a:path w="266700" h="311784">
                <a:moveTo>
                  <a:pt x="159031" y="0"/>
                </a:moveTo>
                <a:lnTo>
                  <a:pt x="129998" y="3380"/>
                </a:lnTo>
                <a:lnTo>
                  <a:pt x="104564" y="13513"/>
                </a:lnTo>
                <a:lnTo>
                  <a:pt x="82740" y="30387"/>
                </a:lnTo>
                <a:lnTo>
                  <a:pt x="64532" y="53987"/>
                </a:lnTo>
                <a:lnTo>
                  <a:pt x="127389" y="53987"/>
                </a:lnTo>
                <a:lnTo>
                  <a:pt x="140205" y="52815"/>
                </a:lnTo>
                <a:lnTo>
                  <a:pt x="256242" y="52815"/>
                </a:lnTo>
                <a:lnTo>
                  <a:pt x="222163" y="14568"/>
                </a:lnTo>
                <a:lnTo>
                  <a:pt x="182854" y="1627"/>
                </a:lnTo>
                <a:lnTo>
                  <a:pt x="159031" y="0"/>
                </a:lnTo>
                <a:close/>
              </a:path>
            </a:pathLst>
          </a:custGeom>
          <a:solidFill>
            <a:srgbClr val="FFFFFF"/>
          </a:solidFill>
        </p:spPr>
        <p:txBody>
          <a:bodyPr wrap="square" lIns="0" tIns="0" rIns="0" bIns="0" rtlCol="0"/>
          <a:lstStyle/>
          <a:p>
            <a:endParaRPr/>
          </a:p>
        </p:txBody>
      </p:sp>
      <p:sp>
        <p:nvSpPr>
          <p:cNvPr id="41" name="object 41"/>
          <p:cNvSpPr/>
          <p:nvPr/>
        </p:nvSpPr>
        <p:spPr>
          <a:xfrm>
            <a:off x="18700894" y="812006"/>
            <a:ext cx="304144" cy="321311"/>
          </a:xfrm>
          <a:custGeom>
            <a:avLst/>
            <a:gdLst/>
            <a:ahLst/>
            <a:cxnLst/>
            <a:rect l="l" t="t" r="r" b="b"/>
            <a:pathLst>
              <a:path w="304165" h="321309">
                <a:moveTo>
                  <a:pt x="263553" y="52825"/>
                </a:moveTo>
                <a:lnTo>
                  <a:pt x="145534" y="52825"/>
                </a:lnTo>
                <a:lnTo>
                  <a:pt x="172981" y="55429"/>
                </a:lnTo>
                <a:lnTo>
                  <a:pt x="192600" y="63240"/>
                </a:lnTo>
                <a:lnTo>
                  <a:pt x="204379" y="76259"/>
                </a:lnTo>
                <a:lnTo>
                  <a:pt x="208307" y="94489"/>
                </a:lnTo>
                <a:lnTo>
                  <a:pt x="206617" y="105994"/>
                </a:lnTo>
                <a:lnTo>
                  <a:pt x="169293" y="129696"/>
                </a:lnTo>
                <a:lnTo>
                  <a:pt x="140783" y="133471"/>
                </a:lnTo>
                <a:lnTo>
                  <a:pt x="131276" y="134823"/>
                </a:lnTo>
                <a:lnTo>
                  <a:pt x="123452" y="136104"/>
                </a:lnTo>
                <a:lnTo>
                  <a:pt x="117315" y="137346"/>
                </a:lnTo>
                <a:lnTo>
                  <a:pt x="91668" y="141059"/>
                </a:lnTo>
                <a:lnTo>
                  <a:pt x="51779" y="151636"/>
                </a:lnTo>
                <a:lnTo>
                  <a:pt x="9384" y="188203"/>
                </a:lnTo>
                <a:lnTo>
                  <a:pt x="0" y="231783"/>
                </a:lnTo>
                <a:lnTo>
                  <a:pt x="1973" y="252023"/>
                </a:lnTo>
                <a:lnTo>
                  <a:pt x="31684" y="298661"/>
                </a:lnTo>
                <a:lnTo>
                  <a:pt x="83405" y="319552"/>
                </a:lnTo>
                <a:lnTo>
                  <a:pt x="104457" y="320943"/>
                </a:lnTo>
                <a:lnTo>
                  <a:pt x="136301" y="318635"/>
                </a:lnTo>
                <a:lnTo>
                  <a:pt x="164420" y="311707"/>
                </a:lnTo>
                <a:lnTo>
                  <a:pt x="188810" y="300154"/>
                </a:lnTo>
                <a:lnTo>
                  <a:pt x="209470" y="283970"/>
                </a:lnTo>
                <a:lnTo>
                  <a:pt x="303917" y="283970"/>
                </a:lnTo>
                <a:lnTo>
                  <a:pt x="303917" y="268148"/>
                </a:lnTo>
                <a:lnTo>
                  <a:pt x="129085" y="268148"/>
                </a:lnTo>
                <a:lnTo>
                  <a:pt x="117993" y="267633"/>
                </a:lnTo>
                <a:lnTo>
                  <a:pt x="79426" y="254046"/>
                </a:lnTo>
                <a:lnTo>
                  <a:pt x="66929" y="228830"/>
                </a:lnTo>
                <a:lnTo>
                  <a:pt x="70370" y="210066"/>
                </a:lnTo>
                <a:lnTo>
                  <a:pt x="80691" y="195412"/>
                </a:lnTo>
                <a:lnTo>
                  <a:pt x="97913" y="184853"/>
                </a:lnTo>
                <a:lnTo>
                  <a:pt x="122048" y="178392"/>
                </a:lnTo>
                <a:lnTo>
                  <a:pt x="149159" y="175133"/>
                </a:lnTo>
                <a:lnTo>
                  <a:pt x="171901" y="171205"/>
                </a:lnTo>
                <a:lnTo>
                  <a:pt x="190263" y="166620"/>
                </a:lnTo>
                <a:lnTo>
                  <a:pt x="204234" y="161387"/>
                </a:lnTo>
                <a:lnTo>
                  <a:pt x="271709" y="161387"/>
                </a:lnTo>
                <a:lnTo>
                  <a:pt x="271709" y="88594"/>
                </a:lnTo>
                <a:lnTo>
                  <a:pt x="269280" y="67380"/>
                </a:lnTo>
                <a:lnTo>
                  <a:pt x="263553" y="52825"/>
                </a:lnTo>
                <a:close/>
              </a:path>
              <a:path w="304165" h="321309">
                <a:moveTo>
                  <a:pt x="303917" y="283970"/>
                </a:moveTo>
                <a:lnTo>
                  <a:pt x="209470" y="283970"/>
                </a:lnTo>
                <a:lnTo>
                  <a:pt x="215391" y="300154"/>
                </a:lnTo>
                <a:lnTo>
                  <a:pt x="226070" y="311707"/>
                </a:lnTo>
                <a:lnTo>
                  <a:pt x="241506" y="318635"/>
                </a:lnTo>
                <a:lnTo>
                  <a:pt x="261698" y="320943"/>
                </a:lnTo>
                <a:lnTo>
                  <a:pt x="272031" y="320464"/>
                </a:lnTo>
                <a:lnTo>
                  <a:pt x="282513" y="319028"/>
                </a:lnTo>
                <a:lnTo>
                  <a:pt x="293143" y="316636"/>
                </a:lnTo>
                <a:lnTo>
                  <a:pt x="303917" y="313288"/>
                </a:lnTo>
                <a:lnTo>
                  <a:pt x="303917" y="283970"/>
                </a:lnTo>
                <a:close/>
              </a:path>
              <a:path w="304165" h="321309">
                <a:moveTo>
                  <a:pt x="271709" y="161387"/>
                </a:moveTo>
                <a:lnTo>
                  <a:pt x="204234" y="161387"/>
                </a:lnTo>
                <a:lnTo>
                  <a:pt x="204234" y="210071"/>
                </a:lnTo>
                <a:lnTo>
                  <a:pt x="202576" y="223687"/>
                </a:lnTo>
                <a:lnTo>
                  <a:pt x="177732" y="255238"/>
                </a:lnTo>
                <a:lnTo>
                  <a:pt x="129085" y="268148"/>
                </a:lnTo>
                <a:lnTo>
                  <a:pt x="281289" y="268148"/>
                </a:lnTo>
                <a:lnTo>
                  <a:pt x="276923" y="266368"/>
                </a:lnTo>
                <a:lnTo>
                  <a:pt x="274588" y="262882"/>
                </a:lnTo>
                <a:lnTo>
                  <a:pt x="272651" y="259342"/>
                </a:lnTo>
                <a:lnTo>
                  <a:pt x="271800" y="254046"/>
                </a:lnTo>
                <a:lnTo>
                  <a:pt x="271709" y="161387"/>
                </a:lnTo>
                <a:close/>
              </a:path>
              <a:path w="304165" h="321309">
                <a:moveTo>
                  <a:pt x="303917" y="266955"/>
                </a:moveTo>
                <a:lnTo>
                  <a:pt x="299205" y="267771"/>
                </a:lnTo>
                <a:lnTo>
                  <a:pt x="296158" y="268148"/>
                </a:lnTo>
                <a:lnTo>
                  <a:pt x="303917" y="268148"/>
                </a:lnTo>
                <a:lnTo>
                  <a:pt x="303917" y="266955"/>
                </a:lnTo>
                <a:close/>
              </a:path>
              <a:path w="304165" h="321309">
                <a:moveTo>
                  <a:pt x="149628" y="0"/>
                </a:moveTo>
                <a:lnTo>
                  <a:pt x="97391" y="5294"/>
                </a:lnTo>
                <a:lnTo>
                  <a:pt x="56940" y="21151"/>
                </a:lnTo>
                <a:lnTo>
                  <a:pt x="24364" y="54127"/>
                </a:lnTo>
                <a:lnTo>
                  <a:pt x="11130" y="101515"/>
                </a:lnTo>
                <a:lnTo>
                  <a:pt x="78081" y="101515"/>
                </a:lnTo>
                <a:lnTo>
                  <a:pt x="84041" y="80209"/>
                </a:lnTo>
                <a:lnTo>
                  <a:pt x="97264" y="64994"/>
                </a:lnTo>
                <a:lnTo>
                  <a:pt x="117758" y="55867"/>
                </a:lnTo>
                <a:lnTo>
                  <a:pt x="145534" y="52825"/>
                </a:lnTo>
                <a:lnTo>
                  <a:pt x="263553" y="52825"/>
                </a:lnTo>
                <a:lnTo>
                  <a:pt x="261999" y="48875"/>
                </a:lnTo>
                <a:lnTo>
                  <a:pt x="232924" y="19978"/>
                </a:lnTo>
                <a:lnTo>
                  <a:pt x="195666" y="4990"/>
                </a:lnTo>
                <a:lnTo>
                  <a:pt x="173743" y="1247"/>
                </a:lnTo>
                <a:lnTo>
                  <a:pt x="149628" y="0"/>
                </a:lnTo>
                <a:close/>
              </a:path>
            </a:pathLst>
          </a:custGeom>
          <a:solidFill>
            <a:srgbClr val="FFFFFF"/>
          </a:solidFill>
        </p:spPr>
        <p:txBody>
          <a:bodyPr wrap="square" lIns="0" tIns="0" rIns="0" bIns="0" rtlCol="0"/>
          <a:lstStyle/>
          <a:p>
            <a:endParaRPr/>
          </a:p>
        </p:txBody>
      </p:sp>
      <p:sp>
        <p:nvSpPr>
          <p:cNvPr id="42" name="object 42"/>
          <p:cNvSpPr/>
          <p:nvPr/>
        </p:nvSpPr>
        <p:spPr>
          <a:xfrm>
            <a:off x="19022811" y="812586"/>
            <a:ext cx="177787" cy="311785"/>
          </a:xfrm>
          <a:custGeom>
            <a:avLst/>
            <a:gdLst/>
            <a:ahLst/>
            <a:cxnLst/>
            <a:rect l="l" t="t" r="r" b="b"/>
            <a:pathLst>
              <a:path w="177800" h="311784">
                <a:moveTo>
                  <a:pt x="62793" y="8261"/>
                </a:moveTo>
                <a:lnTo>
                  <a:pt x="0" y="8261"/>
                </a:lnTo>
                <a:lnTo>
                  <a:pt x="0" y="311592"/>
                </a:lnTo>
                <a:lnTo>
                  <a:pt x="66835" y="311592"/>
                </a:lnTo>
                <a:lnTo>
                  <a:pt x="66835" y="167261"/>
                </a:lnTo>
                <a:lnTo>
                  <a:pt x="68353" y="144168"/>
                </a:lnTo>
                <a:lnTo>
                  <a:pt x="80423" y="105415"/>
                </a:lnTo>
                <a:lnTo>
                  <a:pt x="116891" y="69990"/>
                </a:lnTo>
                <a:lnTo>
                  <a:pt x="126449" y="66898"/>
                </a:lnTo>
                <a:lnTo>
                  <a:pt x="62793" y="66898"/>
                </a:lnTo>
                <a:lnTo>
                  <a:pt x="62793" y="8261"/>
                </a:lnTo>
                <a:close/>
              </a:path>
              <a:path w="177800" h="311784">
                <a:moveTo>
                  <a:pt x="156445" y="0"/>
                </a:moveTo>
                <a:lnTo>
                  <a:pt x="152529" y="0"/>
                </a:lnTo>
                <a:lnTo>
                  <a:pt x="138030" y="1322"/>
                </a:lnTo>
                <a:lnTo>
                  <a:pt x="96227" y="21130"/>
                </a:lnTo>
                <a:lnTo>
                  <a:pt x="68184" y="54584"/>
                </a:lnTo>
                <a:lnTo>
                  <a:pt x="63966" y="66898"/>
                </a:lnTo>
                <a:lnTo>
                  <a:pt x="126449" y="66898"/>
                </a:lnTo>
                <a:lnTo>
                  <a:pt x="132190" y="65041"/>
                </a:lnTo>
                <a:lnTo>
                  <a:pt x="149042" y="63390"/>
                </a:lnTo>
                <a:lnTo>
                  <a:pt x="177764" y="63390"/>
                </a:lnTo>
                <a:lnTo>
                  <a:pt x="177764" y="1790"/>
                </a:lnTo>
                <a:lnTo>
                  <a:pt x="164885" y="617"/>
                </a:lnTo>
                <a:lnTo>
                  <a:pt x="156445" y="0"/>
                </a:lnTo>
                <a:close/>
              </a:path>
              <a:path w="177800" h="311784">
                <a:moveTo>
                  <a:pt x="177764" y="63390"/>
                </a:moveTo>
                <a:lnTo>
                  <a:pt x="149042" y="63390"/>
                </a:lnTo>
                <a:lnTo>
                  <a:pt x="155649" y="63570"/>
                </a:lnTo>
                <a:lnTo>
                  <a:pt x="162637" y="64113"/>
                </a:lnTo>
                <a:lnTo>
                  <a:pt x="170105" y="65041"/>
                </a:lnTo>
                <a:lnTo>
                  <a:pt x="177764" y="66312"/>
                </a:lnTo>
                <a:lnTo>
                  <a:pt x="177764" y="63390"/>
                </a:lnTo>
                <a:close/>
              </a:path>
            </a:pathLst>
          </a:custGeom>
          <a:solidFill>
            <a:srgbClr val="FFFFFF"/>
          </a:solidFill>
        </p:spPr>
        <p:txBody>
          <a:bodyPr wrap="square" lIns="0" tIns="0" rIns="0" bIns="0" rtlCol="0"/>
          <a:lstStyle/>
          <a:p>
            <a:endParaRPr/>
          </a:p>
        </p:txBody>
      </p:sp>
      <p:sp>
        <p:nvSpPr>
          <p:cNvPr id="43" name="object 43"/>
          <p:cNvSpPr/>
          <p:nvPr/>
        </p:nvSpPr>
        <p:spPr>
          <a:xfrm>
            <a:off x="16633413" y="706549"/>
            <a:ext cx="291445" cy="417829"/>
          </a:xfrm>
          <a:custGeom>
            <a:avLst/>
            <a:gdLst/>
            <a:ahLst/>
            <a:cxnLst/>
            <a:rect l="l" t="t" r="r" b="b"/>
            <a:pathLst>
              <a:path w="291465" h="417830">
                <a:moveTo>
                  <a:pt x="291362" y="0"/>
                </a:moveTo>
                <a:lnTo>
                  <a:pt x="84583" y="0"/>
                </a:lnTo>
                <a:lnTo>
                  <a:pt x="83997" y="62"/>
                </a:lnTo>
                <a:lnTo>
                  <a:pt x="36480" y="8950"/>
                </a:lnTo>
                <a:lnTo>
                  <a:pt x="6277" y="45209"/>
                </a:lnTo>
                <a:lnTo>
                  <a:pt x="0" y="90049"/>
                </a:lnTo>
                <a:lnTo>
                  <a:pt x="94" y="417631"/>
                </a:lnTo>
                <a:lnTo>
                  <a:pt x="73924" y="417631"/>
                </a:lnTo>
                <a:lnTo>
                  <a:pt x="73924" y="232223"/>
                </a:lnTo>
                <a:lnTo>
                  <a:pt x="264861" y="232223"/>
                </a:lnTo>
                <a:lnTo>
                  <a:pt x="264861" y="172549"/>
                </a:lnTo>
                <a:lnTo>
                  <a:pt x="73924" y="172549"/>
                </a:lnTo>
                <a:lnTo>
                  <a:pt x="73924" y="63202"/>
                </a:lnTo>
                <a:lnTo>
                  <a:pt x="291362" y="63202"/>
                </a:lnTo>
                <a:lnTo>
                  <a:pt x="291362" y="0"/>
                </a:lnTo>
                <a:close/>
              </a:path>
            </a:pathLst>
          </a:custGeom>
          <a:solidFill>
            <a:srgbClr val="FFFFFF"/>
          </a:solidFill>
        </p:spPr>
        <p:txBody>
          <a:bodyPr wrap="square" lIns="0" tIns="0" rIns="0" bIns="0" rtlCol="0"/>
          <a:lstStyle/>
          <a:p>
            <a:endParaRPr/>
          </a:p>
        </p:txBody>
      </p:sp>
      <p:sp>
        <p:nvSpPr>
          <p:cNvPr id="44" name="object 44"/>
          <p:cNvSpPr/>
          <p:nvPr/>
        </p:nvSpPr>
        <p:spPr>
          <a:xfrm>
            <a:off x="18934314" y="1213004"/>
            <a:ext cx="31113" cy="26670"/>
          </a:xfrm>
          <a:custGeom>
            <a:avLst/>
            <a:gdLst/>
            <a:ahLst/>
            <a:cxnLst/>
            <a:rect l="l" t="t" r="r" b="b"/>
            <a:pathLst>
              <a:path w="31115" h="26669">
                <a:moveTo>
                  <a:pt x="17894" y="0"/>
                </a:moveTo>
                <a:lnTo>
                  <a:pt x="0" y="0"/>
                </a:lnTo>
                <a:lnTo>
                  <a:pt x="0" y="26114"/>
                </a:lnTo>
                <a:lnTo>
                  <a:pt x="24742" y="26114"/>
                </a:lnTo>
                <a:lnTo>
                  <a:pt x="30564" y="21716"/>
                </a:lnTo>
                <a:lnTo>
                  <a:pt x="30564" y="8366"/>
                </a:lnTo>
                <a:lnTo>
                  <a:pt x="29077" y="5088"/>
                </a:lnTo>
                <a:lnTo>
                  <a:pt x="26177" y="3036"/>
                </a:lnTo>
                <a:lnTo>
                  <a:pt x="23161" y="1026"/>
                </a:lnTo>
                <a:lnTo>
                  <a:pt x="17894" y="0"/>
                </a:lnTo>
                <a:close/>
              </a:path>
            </a:pathLst>
          </a:custGeom>
          <a:solidFill>
            <a:srgbClr val="FFFFFF"/>
          </a:solidFill>
        </p:spPr>
        <p:txBody>
          <a:bodyPr wrap="square" lIns="0" tIns="0" rIns="0" bIns="0" rtlCol="0"/>
          <a:lstStyle/>
          <a:p>
            <a:endParaRPr/>
          </a:p>
        </p:txBody>
      </p:sp>
      <p:sp>
        <p:nvSpPr>
          <p:cNvPr id="45" name="object 45"/>
          <p:cNvSpPr/>
          <p:nvPr/>
        </p:nvSpPr>
        <p:spPr>
          <a:xfrm>
            <a:off x="16536315" y="1179014"/>
            <a:ext cx="2694751" cy="135890"/>
          </a:xfrm>
          <a:custGeom>
            <a:avLst/>
            <a:gdLst/>
            <a:ahLst/>
            <a:cxnLst/>
            <a:rect l="l" t="t" r="r" b="b"/>
            <a:pathLst>
              <a:path w="2694940" h="135890">
                <a:moveTo>
                  <a:pt x="2673635" y="0"/>
                </a:moveTo>
                <a:lnTo>
                  <a:pt x="65139" y="0"/>
                </a:lnTo>
                <a:lnTo>
                  <a:pt x="52019" y="2376"/>
                </a:lnTo>
                <a:lnTo>
                  <a:pt x="24679" y="29590"/>
                </a:lnTo>
                <a:lnTo>
                  <a:pt x="1842" y="111944"/>
                </a:lnTo>
                <a:lnTo>
                  <a:pt x="0" y="118718"/>
                </a:lnTo>
                <a:lnTo>
                  <a:pt x="1057" y="124561"/>
                </a:lnTo>
                <a:lnTo>
                  <a:pt x="4512" y="128959"/>
                </a:lnTo>
                <a:lnTo>
                  <a:pt x="7989" y="133273"/>
                </a:lnTo>
                <a:lnTo>
                  <a:pt x="13936" y="135692"/>
                </a:lnTo>
                <a:lnTo>
                  <a:pt x="2629333" y="135692"/>
                </a:lnTo>
                <a:lnTo>
                  <a:pt x="2642390" y="133320"/>
                </a:lnTo>
                <a:lnTo>
                  <a:pt x="2652498" y="127933"/>
                </a:lnTo>
                <a:lnTo>
                  <a:pt x="2531881" y="127933"/>
                </a:lnTo>
                <a:lnTo>
                  <a:pt x="2522608" y="127253"/>
                </a:lnTo>
                <a:lnTo>
                  <a:pt x="2517367" y="126153"/>
                </a:lnTo>
                <a:lnTo>
                  <a:pt x="2245942" y="126153"/>
                </a:lnTo>
                <a:lnTo>
                  <a:pt x="2245942" y="13172"/>
                </a:lnTo>
                <a:lnTo>
                  <a:pt x="2517898" y="13172"/>
                </a:lnTo>
                <a:lnTo>
                  <a:pt x="2523902" y="11972"/>
                </a:lnTo>
                <a:lnTo>
                  <a:pt x="2533200" y="11413"/>
                </a:lnTo>
                <a:lnTo>
                  <a:pt x="2693425" y="11413"/>
                </a:lnTo>
                <a:lnTo>
                  <a:pt x="2693373" y="11120"/>
                </a:lnTo>
                <a:lnTo>
                  <a:pt x="2689939" y="6711"/>
                </a:lnTo>
                <a:lnTo>
                  <a:pt x="2686483" y="2450"/>
                </a:lnTo>
                <a:lnTo>
                  <a:pt x="2680724" y="52"/>
                </a:lnTo>
                <a:lnTo>
                  <a:pt x="2673635" y="0"/>
                </a:lnTo>
                <a:close/>
              </a:path>
              <a:path w="2694940" h="135890">
                <a:moveTo>
                  <a:pt x="2535535" y="32197"/>
                </a:moveTo>
                <a:lnTo>
                  <a:pt x="2530383" y="32197"/>
                </a:lnTo>
                <a:lnTo>
                  <a:pt x="2526310" y="33014"/>
                </a:lnTo>
                <a:lnTo>
                  <a:pt x="2523357" y="34805"/>
                </a:lnTo>
                <a:lnTo>
                  <a:pt x="2520373" y="36532"/>
                </a:lnTo>
                <a:lnTo>
                  <a:pt x="2518939" y="38752"/>
                </a:lnTo>
                <a:lnTo>
                  <a:pt x="2518939" y="45841"/>
                </a:lnTo>
                <a:lnTo>
                  <a:pt x="2523828" y="49967"/>
                </a:lnTo>
                <a:lnTo>
                  <a:pt x="2543879" y="57819"/>
                </a:lnTo>
                <a:lnTo>
                  <a:pt x="2551938" y="61191"/>
                </a:lnTo>
                <a:lnTo>
                  <a:pt x="2576759" y="93180"/>
                </a:lnTo>
                <a:lnTo>
                  <a:pt x="2576079" y="100138"/>
                </a:lnTo>
                <a:lnTo>
                  <a:pt x="2542722" y="127299"/>
                </a:lnTo>
                <a:lnTo>
                  <a:pt x="2531881" y="127933"/>
                </a:lnTo>
                <a:lnTo>
                  <a:pt x="2652498" y="127933"/>
                </a:lnTo>
                <a:lnTo>
                  <a:pt x="2654436" y="126900"/>
                </a:lnTo>
                <a:lnTo>
                  <a:pt x="2664052" y="117479"/>
                </a:lnTo>
                <a:lnTo>
                  <a:pt x="2669824" y="106101"/>
                </a:lnTo>
                <a:lnTo>
                  <a:pt x="2687382" y="42616"/>
                </a:lnTo>
                <a:lnTo>
                  <a:pt x="2571544" y="42616"/>
                </a:lnTo>
                <a:lnTo>
                  <a:pt x="2560895" y="38051"/>
                </a:lnTo>
                <a:lnTo>
                  <a:pt x="2551345" y="34796"/>
                </a:lnTo>
                <a:lnTo>
                  <a:pt x="2542891" y="32846"/>
                </a:lnTo>
                <a:lnTo>
                  <a:pt x="2535535" y="32197"/>
                </a:lnTo>
                <a:close/>
              </a:path>
              <a:path w="2694940" h="135890">
                <a:moveTo>
                  <a:pt x="2369980" y="13172"/>
                </a:moveTo>
                <a:lnTo>
                  <a:pt x="2328724" y="13172"/>
                </a:lnTo>
                <a:lnTo>
                  <a:pt x="2328724" y="33988"/>
                </a:lnTo>
                <a:lnTo>
                  <a:pt x="2274182" y="33988"/>
                </a:lnTo>
                <a:lnTo>
                  <a:pt x="2274182" y="57705"/>
                </a:lnTo>
                <a:lnTo>
                  <a:pt x="2326065" y="57705"/>
                </a:lnTo>
                <a:lnTo>
                  <a:pt x="2326065" y="78489"/>
                </a:lnTo>
                <a:lnTo>
                  <a:pt x="2274182" y="78489"/>
                </a:lnTo>
                <a:lnTo>
                  <a:pt x="2274182" y="105389"/>
                </a:lnTo>
                <a:lnTo>
                  <a:pt x="2330044" y="105389"/>
                </a:lnTo>
                <a:lnTo>
                  <a:pt x="2330044" y="126153"/>
                </a:lnTo>
                <a:lnTo>
                  <a:pt x="2369980" y="126153"/>
                </a:lnTo>
                <a:lnTo>
                  <a:pt x="2369980" y="13172"/>
                </a:lnTo>
                <a:close/>
              </a:path>
              <a:path w="2694940" h="135890">
                <a:moveTo>
                  <a:pt x="2517898" y="13172"/>
                </a:moveTo>
                <a:lnTo>
                  <a:pt x="2419455" y="13172"/>
                </a:lnTo>
                <a:lnTo>
                  <a:pt x="2428144" y="13798"/>
                </a:lnTo>
                <a:lnTo>
                  <a:pt x="2435762" y="15676"/>
                </a:lnTo>
                <a:lnTo>
                  <a:pt x="2457893" y="46815"/>
                </a:lnTo>
                <a:lnTo>
                  <a:pt x="2457284" y="53510"/>
                </a:lnTo>
                <a:lnTo>
                  <a:pt x="2428964" y="80265"/>
                </a:lnTo>
                <a:lnTo>
                  <a:pt x="2420596" y="80898"/>
                </a:lnTo>
                <a:lnTo>
                  <a:pt x="2398178" y="80898"/>
                </a:lnTo>
                <a:lnTo>
                  <a:pt x="2398178" y="126153"/>
                </a:lnTo>
                <a:lnTo>
                  <a:pt x="2517367" y="126153"/>
                </a:lnTo>
                <a:lnTo>
                  <a:pt x="2512930" y="125221"/>
                </a:lnTo>
                <a:lnTo>
                  <a:pt x="2502845" y="121846"/>
                </a:lnTo>
                <a:lnTo>
                  <a:pt x="2492353" y="117137"/>
                </a:lnTo>
                <a:lnTo>
                  <a:pt x="2492353" y="92866"/>
                </a:lnTo>
                <a:lnTo>
                  <a:pt x="2547629" y="92866"/>
                </a:lnTo>
                <a:lnTo>
                  <a:pt x="2547629" y="92039"/>
                </a:lnTo>
                <a:lnTo>
                  <a:pt x="2542330" y="87588"/>
                </a:lnTo>
                <a:lnTo>
                  <a:pt x="2514394" y="76500"/>
                </a:lnTo>
                <a:lnTo>
                  <a:pt x="2510237" y="74772"/>
                </a:lnTo>
                <a:lnTo>
                  <a:pt x="2489714" y="50092"/>
                </a:lnTo>
                <a:lnTo>
                  <a:pt x="2489714" y="44030"/>
                </a:lnTo>
                <a:lnTo>
                  <a:pt x="2515546" y="13642"/>
                </a:lnTo>
                <a:lnTo>
                  <a:pt x="2517898" y="13172"/>
                </a:lnTo>
                <a:close/>
              </a:path>
              <a:path w="2694940" h="135890">
                <a:moveTo>
                  <a:pt x="2547629" y="92866"/>
                </a:moveTo>
                <a:lnTo>
                  <a:pt x="2492353" y="92866"/>
                </a:lnTo>
                <a:lnTo>
                  <a:pt x="2500520" y="98133"/>
                </a:lnTo>
                <a:lnTo>
                  <a:pt x="2507431" y="101797"/>
                </a:lnTo>
                <a:lnTo>
                  <a:pt x="2512939" y="104017"/>
                </a:lnTo>
                <a:lnTo>
                  <a:pt x="2518436" y="106101"/>
                </a:lnTo>
                <a:lnTo>
                  <a:pt x="2524174" y="107148"/>
                </a:lnTo>
                <a:lnTo>
                  <a:pt x="2541796" y="107148"/>
                </a:lnTo>
                <a:lnTo>
                  <a:pt x="2547629" y="103630"/>
                </a:lnTo>
                <a:lnTo>
                  <a:pt x="2547629" y="92866"/>
                </a:lnTo>
                <a:close/>
              </a:path>
              <a:path w="2694940" h="135890">
                <a:moveTo>
                  <a:pt x="2693425" y="11413"/>
                </a:moveTo>
                <a:lnTo>
                  <a:pt x="2533200" y="11413"/>
                </a:lnTo>
                <a:lnTo>
                  <a:pt x="2542612" y="11974"/>
                </a:lnTo>
                <a:lnTo>
                  <a:pt x="2552140" y="13659"/>
                </a:lnTo>
                <a:lnTo>
                  <a:pt x="2561785" y="16466"/>
                </a:lnTo>
                <a:lnTo>
                  <a:pt x="2571544" y="20397"/>
                </a:lnTo>
                <a:lnTo>
                  <a:pt x="2571544" y="42616"/>
                </a:lnTo>
                <a:lnTo>
                  <a:pt x="2687382" y="42616"/>
                </a:lnTo>
                <a:lnTo>
                  <a:pt x="2694420" y="17067"/>
                </a:lnTo>
                <a:lnTo>
                  <a:pt x="2693425" y="11413"/>
                </a:lnTo>
                <a:close/>
              </a:path>
            </a:pathLst>
          </a:custGeom>
          <a:solidFill>
            <a:srgbClr val="FFFFFF"/>
          </a:solidFill>
        </p:spPr>
        <p:txBody>
          <a:bodyPr wrap="square" lIns="0" tIns="0" rIns="0" bIns="0" rtlCol="0"/>
          <a:lstStyle/>
          <a:p>
            <a:endParaRPr/>
          </a:p>
        </p:txBody>
      </p:sp>
      <p:sp>
        <p:nvSpPr>
          <p:cNvPr id="46" name="object 46"/>
          <p:cNvSpPr/>
          <p:nvPr/>
        </p:nvSpPr>
        <p:spPr>
          <a:xfrm>
            <a:off x="16536318" y="1179011"/>
            <a:ext cx="2694751" cy="135890"/>
          </a:xfrm>
          <a:custGeom>
            <a:avLst/>
            <a:gdLst/>
            <a:ahLst/>
            <a:cxnLst/>
            <a:rect l="l" t="t" r="r" b="b"/>
            <a:pathLst>
              <a:path w="2694940" h="135890">
                <a:moveTo>
                  <a:pt x="2673625" y="0"/>
                </a:moveTo>
                <a:lnTo>
                  <a:pt x="65139" y="0"/>
                </a:lnTo>
                <a:lnTo>
                  <a:pt x="52019" y="2378"/>
                </a:lnTo>
                <a:lnTo>
                  <a:pt x="24669" y="29601"/>
                </a:lnTo>
                <a:lnTo>
                  <a:pt x="1842" y="111954"/>
                </a:lnTo>
                <a:lnTo>
                  <a:pt x="0" y="118680"/>
                </a:lnTo>
                <a:lnTo>
                  <a:pt x="1047" y="124572"/>
                </a:lnTo>
                <a:lnTo>
                  <a:pt x="4502" y="128969"/>
                </a:lnTo>
                <a:lnTo>
                  <a:pt x="7978" y="133273"/>
                </a:lnTo>
                <a:lnTo>
                  <a:pt x="13926" y="135692"/>
                </a:lnTo>
                <a:lnTo>
                  <a:pt x="2629333" y="135692"/>
                </a:lnTo>
                <a:lnTo>
                  <a:pt x="2642385" y="133320"/>
                </a:lnTo>
                <a:lnTo>
                  <a:pt x="2652490" y="127933"/>
                </a:lnTo>
                <a:lnTo>
                  <a:pt x="2531870" y="127933"/>
                </a:lnTo>
                <a:lnTo>
                  <a:pt x="2522602" y="127253"/>
                </a:lnTo>
                <a:lnTo>
                  <a:pt x="2517362" y="126153"/>
                </a:lnTo>
                <a:lnTo>
                  <a:pt x="2245931" y="126153"/>
                </a:lnTo>
                <a:lnTo>
                  <a:pt x="2245931" y="13172"/>
                </a:lnTo>
                <a:lnTo>
                  <a:pt x="2517892" y="13172"/>
                </a:lnTo>
                <a:lnTo>
                  <a:pt x="2523896" y="11972"/>
                </a:lnTo>
                <a:lnTo>
                  <a:pt x="2533189" y="11413"/>
                </a:lnTo>
                <a:lnTo>
                  <a:pt x="2693413" y="11413"/>
                </a:lnTo>
                <a:lnTo>
                  <a:pt x="2693363" y="11130"/>
                </a:lnTo>
                <a:lnTo>
                  <a:pt x="2689939" y="6711"/>
                </a:lnTo>
                <a:lnTo>
                  <a:pt x="2686483" y="2460"/>
                </a:lnTo>
                <a:lnTo>
                  <a:pt x="2680714" y="52"/>
                </a:lnTo>
                <a:lnTo>
                  <a:pt x="2673625" y="0"/>
                </a:lnTo>
                <a:close/>
              </a:path>
              <a:path w="2694940" h="135890">
                <a:moveTo>
                  <a:pt x="2535524" y="32197"/>
                </a:moveTo>
                <a:lnTo>
                  <a:pt x="2530383" y="32197"/>
                </a:lnTo>
                <a:lnTo>
                  <a:pt x="2526310" y="33025"/>
                </a:lnTo>
                <a:lnTo>
                  <a:pt x="2523357" y="34815"/>
                </a:lnTo>
                <a:lnTo>
                  <a:pt x="2520363" y="36532"/>
                </a:lnTo>
                <a:lnTo>
                  <a:pt x="2518939" y="38763"/>
                </a:lnTo>
                <a:lnTo>
                  <a:pt x="2518939" y="45841"/>
                </a:lnTo>
                <a:lnTo>
                  <a:pt x="2523818" y="49977"/>
                </a:lnTo>
                <a:lnTo>
                  <a:pt x="2543874" y="57821"/>
                </a:lnTo>
                <a:lnTo>
                  <a:pt x="2551936" y="61197"/>
                </a:lnTo>
                <a:lnTo>
                  <a:pt x="2576748" y="93190"/>
                </a:lnTo>
                <a:lnTo>
                  <a:pt x="2576070" y="100149"/>
                </a:lnTo>
                <a:lnTo>
                  <a:pt x="2542711" y="127301"/>
                </a:lnTo>
                <a:lnTo>
                  <a:pt x="2531870" y="127933"/>
                </a:lnTo>
                <a:lnTo>
                  <a:pt x="2652490" y="127933"/>
                </a:lnTo>
                <a:lnTo>
                  <a:pt x="2654428" y="126900"/>
                </a:lnTo>
                <a:lnTo>
                  <a:pt x="2664046" y="117479"/>
                </a:lnTo>
                <a:lnTo>
                  <a:pt x="2669824" y="106101"/>
                </a:lnTo>
                <a:lnTo>
                  <a:pt x="2687379" y="42626"/>
                </a:lnTo>
                <a:lnTo>
                  <a:pt x="2571544" y="42626"/>
                </a:lnTo>
                <a:lnTo>
                  <a:pt x="2560894" y="38059"/>
                </a:lnTo>
                <a:lnTo>
                  <a:pt x="2551339" y="34801"/>
                </a:lnTo>
                <a:lnTo>
                  <a:pt x="2542883" y="32848"/>
                </a:lnTo>
                <a:lnTo>
                  <a:pt x="2535524" y="32197"/>
                </a:lnTo>
                <a:close/>
              </a:path>
              <a:path w="2694940" h="135890">
                <a:moveTo>
                  <a:pt x="2369969" y="13172"/>
                </a:moveTo>
                <a:lnTo>
                  <a:pt x="2328724" y="13172"/>
                </a:lnTo>
                <a:lnTo>
                  <a:pt x="2328724" y="33988"/>
                </a:lnTo>
                <a:lnTo>
                  <a:pt x="2274182" y="33988"/>
                </a:lnTo>
                <a:lnTo>
                  <a:pt x="2274182" y="57705"/>
                </a:lnTo>
                <a:lnTo>
                  <a:pt x="2326054" y="57705"/>
                </a:lnTo>
                <a:lnTo>
                  <a:pt x="2326054" y="78489"/>
                </a:lnTo>
                <a:lnTo>
                  <a:pt x="2274182" y="78489"/>
                </a:lnTo>
                <a:lnTo>
                  <a:pt x="2274182" y="105399"/>
                </a:lnTo>
                <a:lnTo>
                  <a:pt x="2330044" y="105399"/>
                </a:lnTo>
                <a:lnTo>
                  <a:pt x="2330044" y="126153"/>
                </a:lnTo>
                <a:lnTo>
                  <a:pt x="2369969" y="126153"/>
                </a:lnTo>
                <a:lnTo>
                  <a:pt x="2369969" y="13172"/>
                </a:lnTo>
                <a:close/>
              </a:path>
              <a:path w="2694940" h="135890">
                <a:moveTo>
                  <a:pt x="2517892" y="13172"/>
                </a:moveTo>
                <a:lnTo>
                  <a:pt x="2419455" y="13172"/>
                </a:lnTo>
                <a:lnTo>
                  <a:pt x="2428142" y="13799"/>
                </a:lnTo>
                <a:lnTo>
                  <a:pt x="2435758" y="15680"/>
                </a:lnTo>
                <a:lnTo>
                  <a:pt x="2457893" y="46815"/>
                </a:lnTo>
                <a:lnTo>
                  <a:pt x="2457282" y="53516"/>
                </a:lnTo>
                <a:lnTo>
                  <a:pt x="2428964" y="80265"/>
                </a:lnTo>
                <a:lnTo>
                  <a:pt x="2420596" y="80898"/>
                </a:lnTo>
                <a:lnTo>
                  <a:pt x="2398167" y="80898"/>
                </a:lnTo>
                <a:lnTo>
                  <a:pt x="2398167" y="126153"/>
                </a:lnTo>
                <a:lnTo>
                  <a:pt x="2517362" y="126153"/>
                </a:lnTo>
                <a:lnTo>
                  <a:pt x="2512924" y="125221"/>
                </a:lnTo>
                <a:lnTo>
                  <a:pt x="2502840" y="121846"/>
                </a:lnTo>
                <a:lnTo>
                  <a:pt x="2492353" y="117137"/>
                </a:lnTo>
                <a:lnTo>
                  <a:pt x="2492353" y="92876"/>
                </a:lnTo>
                <a:lnTo>
                  <a:pt x="2547629" y="92876"/>
                </a:lnTo>
                <a:lnTo>
                  <a:pt x="2547629" y="92039"/>
                </a:lnTo>
                <a:lnTo>
                  <a:pt x="2542320" y="87588"/>
                </a:lnTo>
                <a:lnTo>
                  <a:pt x="2514394" y="76500"/>
                </a:lnTo>
                <a:lnTo>
                  <a:pt x="2510237" y="74772"/>
                </a:lnTo>
                <a:lnTo>
                  <a:pt x="2489714" y="50092"/>
                </a:lnTo>
                <a:lnTo>
                  <a:pt x="2489714" y="44040"/>
                </a:lnTo>
                <a:lnTo>
                  <a:pt x="2515541" y="13642"/>
                </a:lnTo>
                <a:lnTo>
                  <a:pt x="2517892" y="13172"/>
                </a:lnTo>
                <a:close/>
              </a:path>
              <a:path w="2694940" h="135890">
                <a:moveTo>
                  <a:pt x="2547629" y="92876"/>
                </a:moveTo>
                <a:lnTo>
                  <a:pt x="2492353" y="92876"/>
                </a:lnTo>
                <a:lnTo>
                  <a:pt x="2500520" y="98143"/>
                </a:lnTo>
                <a:lnTo>
                  <a:pt x="2507431" y="101797"/>
                </a:lnTo>
                <a:lnTo>
                  <a:pt x="2512928" y="104017"/>
                </a:lnTo>
                <a:lnTo>
                  <a:pt x="2518436" y="106101"/>
                </a:lnTo>
                <a:lnTo>
                  <a:pt x="2524174" y="107159"/>
                </a:lnTo>
                <a:lnTo>
                  <a:pt x="2541796" y="107159"/>
                </a:lnTo>
                <a:lnTo>
                  <a:pt x="2547629" y="103640"/>
                </a:lnTo>
                <a:lnTo>
                  <a:pt x="2547629" y="92876"/>
                </a:lnTo>
                <a:close/>
              </a:path>
              <a:path w="2694940" h="135890">
                <a:moveTo>
                  <a:pt x="2693413" y="11413"/>
                </a:moveTo>
                <a:lnTo>
                  <a:pt x="2533189" y="11413"/>
                </a:lnTo>
                <a:lnTo>
                  <a:pt x="2542603" y="11974"/>
                </a:lnTo>
                <a:lnTo>
                  <a:pt x="2552135" y="13659"/>
                </a:lnTo>
                <a:lnTo>
                  <a:pt x="2561783" y="16466"/>
                </a:lnTo>
                <a:lnTo>
                  <a:pt x="2571544" y="20397"/>
                </a:lnTo>
                <a:lnTo>
                  <a:pt x="2571544" y="42626"/>
                </a:lnTo>
                <a:lnTo>
                  <a:pt x="2687379" y="42626"/>
                </a:lnTo>
                <a:lnTo>
                  <a:pt x="2694420" y="17067"/>
                </a:lnTo>
                <a:lnTo>
                  <a:pt x="2693413" y="11413"/>
                </a:lnTo>
                <a:close/>
              </a:path>
            </a:pathLst>
          </a:custGeom>
          <a:solidFill>
            <a:srgbClr val="FFFFFF"/>
          </a:solidFill>
        </p:spPr>
        <p:txBody>
          <a:bodyPr wrap="square" lIns="0" tIns="0" rIns="0" bIns="0" rtlCol="0"/>
          <a:lstStyle/>
          <a:p>
            <a:endParaRPr/>
          </a:p>
        </p:txBody>
      </p:sp>
      <p:sp>
        <p:nvSpPr>
          <p:cNvPr id="49" name="object 7"/>
          <p:cNvSpPr/>
          <p:nvPr/>
        </p:nvSpPr>
        <p:spPr>
          <a:xfrm>
            <a:off x="711786" y="847213"/>
            <a:ext cx="1003533" cy="977635"/>
          </a:xfrm>
          <a:prstGeom prst="rect">
            <a:avLst/>
          </a:prstGeom>
          <a:blipFill>
            <a:blip r:embed="rId6" cstate="print"/>
            <a:stretch>
              <a:fillRect/>
            </a:stretch>
          </a:blipFill>
        </p:spPr>
        <p:txBody>
          <a:bodyPr wrap="square" lIns="0" tIns="0" rIns="0" bIns="0" rtlCol="0"/>
          <a:lstStyle/>
          <a:p>
            <a:endParaRPr/>
          </a:p>
        </p:txBody>
      </p:sp>
      <p:sp>
        <p:nvSpPr>
          <p:cNvPr id="51" name="object 9"/>
          <p:cNvSpPr/>
          <p:nvPr/>
        </p:nvSpPr>
        <p:spPr>
          <a:xfrm>
            <a:off x="1687543" y="555651"/>
            <a:ext cx="305413" cy="1510666"/>
          </a:xfrm>
          <a:custGeom>
            <a:avLst/>
            <a:gdLst/>
            <a:ahLst/>
            <a:cxnLst/>
            <a:rect l="l" t="t" r="r" b="b"/>
            <a:pathLst>
              <a:path w="305435" h="1510664">
                <a:moveTo>
                  <a:pt x="304985" y="0"/>
                </a:moveTo>
                <a:lnTo>
                  <a:pt x="0" y="0"/>
                </a:lnTo>
                <a:lnTo>
                  <a:pt x="0" y="1510613"/>
                </a:lnTo>
                <a:lnTo>
                  <a:pt x="304985" y="1510613"/>
                </a:lnTo>
                <a:lnTo>
                  <a:pt x="304985" y="0"/>
                </a:lnTo>
                <a:close/>
              </a:path>
            </a:pathLst>
          </a:custGeom>
          <a:solidFill>
            <a:srgbClr val="FFFFFF"/>
          </a:solidFill>
        </p:spPr>
        <p:txBody>
          <a:bodyPr wrap="square" lIns="0" tIns="0" rIns="0" bIns="0" rtlCol="0"/>
          <a:lstStyle/>
          <a:p>
            <a:endParaRPr/>
          </a:p>
        </p:txBody>
      </p:sp>
      <p:sp>
        <p:nvSpPr>
          <p:cNvPr id="52" name="object 10"/>
          <p:cNvSpPr/>
          <p:nvPr/>
        </p:nvSpPr>
        <p:spPr>
          <a:xfrm>
            <a:off x="1678632" y="638811"/>
            <a:ext cx="168380" cy="1510613"/>
          </a:xfrm>
          <a:prstGeom prst="rect">
            <a:avLst/>
          </a:prstGeom>
          <a:blipFill>
            <a:blip r:embed="rId7" cstate="print"/>
            <a:stretch>
              <a:fillRect/>
            </a:stretch>
          </a:blipFill>
        </p:spPr>
        <p:txBody>
          <a:bodyPr wrap="square" lIns="0" tIns="0" rIns="0" bIns="0" rtlCol="0"/>
          <a:lstStyle/>
          <a:p>
            <a:endParaRPr/>
          </a:p>
        </p:txBody>
      </p:sp>
      <p:sp>
        <p:nvSpPr>
          <p:cNvPr id="53" name="object 11"/>
          <p:cNvSpPr/>
          <p:nvPr/>
        </p:nvSpPr>
        <p:spPr>
          <a:xfrm>
            <a:off x="1762832" y="638811"/>
            <a:ext cx="305413" cy="1510666"/>
          </a:xfrm>
          <a:custGeom>
            <a:avLst/>
            <a:gdLst/>
            <a:ahLst/>
            <a:cxnLst/>
            <a:rect l="l" t="t" r="r" b="b"/>
            <a:pathLst>
              <a:path w="305435" h="1510664">
                <a:moveTo>
                  <a:pt x="304985" y="0"/>
                </a:moveTo>
                <a:lnTo>
                  <a:pt x="0" y="0"/>
                </a:lnTo>
                <a:lnTo>
                  <a:pt x="0" y="1510613"/>
                </a:lnTo>
                <a:lnTo>
                  <a:pt x="304985" y="1510613"/>
                </a:lnTo>
                <a:lnTo>
                  <a:pt x="304985" y="0"/>
                </a:lnTo>
                <a:close/>
              </a:path>
            </a:pathLst>
          </a:custGeom>
          <a:solidFill>
            <a:srgbClr val="FFFFFF"/>
          </a:solidFill>
        </p:spPr>
        <p:txBody>
          <a:bodyPr wrap="square" lIns="0" tIns="0" rIns="0" bIns="0" rtlCol="0"/>
          <a:lstStyle/>
          <a:p>
            <a:endParaRPr/>
          </a:p>
        </p:txBody>
      </p:sp>
      <p:sp>
        <p:nvSpPr>
          <p:cNvPr id="54" name="object 2"/>
          <p:cNvSpPr txBox="1">
            <a:spLocks noGrp="1"/>
          </p:cNvSpPr>
          <p:nvPr>
            <p:ph type="title"/>
          </p:nvPr>
        </p:nvSpPr>
        <p:spPr>
          <a:xfrm>
            <a:off x="2153070" y="312509"/>
            <a:ext cx="15235755" cy="1490792"/>
          </a:xfrm>
          <a:prstGeom prst="rect">
            <a:avLst/>
          </a:prstGeom>
        </p:spPr>
        <p:txBody>
          <a:bodyPr vert="horz" wrap="square" lIns="0" tIns="13334" rIns="0" bIns="0" rtlCol="0" anchor="ctr">
            <a:spAutoFit/>
          </a:bodyPr>
          <a:lstStyle/>
          <a:p>
            <a:pPr algn="l"/>
            <a:r>
              <a:rPr lang="es-ES_tradnl" sz="4800" dirty="0">
                <a:solidFill>
                  <a:srgbClr val="1F497D"/>
                </a:solidFill>
              </a:rPr>
              <a:t>Resultados Promoción y Prevención</a:t>
            </a:r>
            <a:br>
              <a:rPr lang="es-ES_tradnl" sz="4800" dirty="0">
                <a:solidFill>
                  <a:srgbClr val="1F497D"/>
                </a:solidFill>
              </a:rPr>
            </a:br>
            <a:r>
              <a:rPr lang="es-CO" sz="4800" dirty="0">
                <a:solidFill>
                  <a:srgbClr val="1C4583"/>
                </a:solidFill>
              </a:rPr>
              <a:t>Evolución indicadores PE/DT Resolución 4505</a:t>
            </a:r>
            <a:endParaRPr lang="es-ES" sz="4800" dirty="0">
              <a:solidFill>
                <a:srgbClr val="1C4583"/>
              </a:solidFill>
            </a:endParaRPr>
          </a:p>
        </p:txBody>
      </p:sp>
      <p:sp>
        <p:nvSpPr>
          <p:cNvPr id="58" name="object 29"/>
          <p:cNvSpPr txBox="1"/>
          <p:nvPr/>
        </p:nvSpPr>
        <p:spPr>
          <a:xfrm>
            <a:off x="4309833" y="10516389"/>
            <a:ext cx="15187269" cy="369239"/>
          </a:xfrm>
          <a:prstGeom prst="rect">
            <a:avLst/>
          </a:prstGeom>
        </p:spPr>
        <p:txBody>
          <a:bodyPr vert="horz" wrap="square" lIns="0" tIns="0" rIns="0" bIns="0" rtlCol="0">
            <a:spAutoFit/>
          </a:bodyPr>
          <a:lstStyle/>
          <a:p>
            <a:pPr algn="r"/>
            <a:r>
              <a:rPr lang="es-CO" sz="2400" dirty="0">
                <a:solidFill>
                  <a:srgbClr val="1C4583"/>
                </a:solidFill>
              </a:rPr>
              <a:t>Reporte resolución 4505/12. Vigencia 2019 - 2020</a:t>
            </a:r>
          </a:p>
        </p:txBody>
      </p:sp>
      <p:sp>
        <p:nvSpPr>
          <p:cNvPr id="2" name="CuadroTexto 1">
            <a:extLst>
              <a:ext uri="{FF2B5EF4-FFF2-40B4-BE49-F238E27FC236}">
                <a16:creationId xmlns:a16="http://schemas.microsoft.com/office/drawing/2014/main" xmlns="" id="{1AC6C067-A963-4A99-AE45-B2C289D846A0}"/>
              </a:ext>
            </a:extLst>
          </p:cNvPr>
          <p:cNvSpPr txBox="1"/>
          <p:nvPr/>
        </p:nvSpPr>
        <p:spPr>
          <a:xfrm>
            <a:off x="6470902" y="1887814"/>
            <a:ext cx="7816071" cy="583151"/>
          </a:xfrm>
          <a:prstGeom prst="rect">
            <a:avLst/>
          </a:prstGeom>
          <a:noFill/>
        </p:spPr>
        <p:txBody>
          <a:bodyPr wrap="square" lIns="150785" tIns="75392" rIns="150785" bIns="75392" rtlCol="0">
            <a:spAutoFit/>
          </a:bodyPr>
          <a:lstStyle/>
          <a:p>
            <a:r>
              <a:rPr lang="es-ES" sz="2800" b="1" dirty="0">
                <a:solidFill>
                  <a:schemeClr val="bg1">
                    <a:lumMod val="50000"/>
                  </a:schemeClr>
                </a:solidFill>
              </a:rPr>
              <a:t>Meta: </a:t>
            </a:r>
            <a:r>
              <a:rPr lang="es-ES" sz="2800" dirty="0">
                <a:solidFill>
                  <a:schemeClr val="bg1">
                    <a:lumMod val="50000"/>
                  </a:schemeClr>
                </a:solidFill>
              </a:rPr>
              <a:t>90% para todas las mediciones de la tabla </a:t>
            </a:r>
            <a:endParaRPr lang="es-CO" sz="2800" dirty="0">
              <a:solidFill>
                <a:schemeClr val="bg1">
                  <a:lumMod val="50000"/>
                </a:schemeClr>
              </a:solidFill>
            </a:endParaRPr>
          </a:p>
        </p:txBody>
      </p:sp>
      <p:sp>
        <p:nvSpPr>
          <p:cNvPr id="7" name="Rectángulo 6">
            <a:extLst>
              <a:ext uri="{FF2B5EF4-FFF2-40B4-BE49-F238E27FC236}">
                <a16:creationId xmlns:a16="http://schemas.microsoft.com/office/drawing/2014/main" xmlns="" id="{892955CF-975E-457D-B8BC-0D9197898C35}"/>
              </a:ext>
            </a:extLst>
          </p:cNvPr>
          <p:cNvSpPr/>
          <p:nvPr/>
        </p:nvSpPr>
        <p:spPr>
          <a:xfrm>
            <a:off x="1112066" y="9712057"/>
            <a:ext cx="18991329" cy="890920"/>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lIns="150785" tIns="75392" rIns="150785" bIns="75392">
            <a:spAutoFit/>
          </a:bodyPr>
          <a:lstStyle/>
          <a:p>
            <a:pPr algn="just"/>
            <a:r>
              <a:rPr lang="es-CO" sz="2400" b="1" dirty="0">
                <a:solidFill>
                  <a:srgbClr val="595959"/>
                </a:solidFill>
              </a:rPr>
              <a:t>Nuevos proyectos:  </a:t>
            </a:r>
            <a:r>
              <a:rPr lang="es-CO" sz="2400" dirty="0">
                <a:solidFill>
                  <a:srgbClr val="595959"/>
                </a:solidFill>
              </a:rPr>
              <a:t>Evaluación de resultados acorde a las estimaciones por ruta de promoción y mantenimiento de la salud y materno perinatal acorde a lo establecido en la Resolución 202 de 23 de Febrero 2021 </a:t>
            </a:r>
          </a:p>
        </p:txBody>
      </p:sp>
      <p:grpSp>
        <p:nvGrpSpPr>
          <p:cNvPr id="3" name="Grupo 59">
            <a:extLst>
              <a:ext uri="{FF2B5EF4-FFF2-40B4-BE49-F238E27FC236}">
                <a16:creationId xmlns:a16="http://schemas.microsoft.com/office/drawing/2014/main" xmlns="" id="{A70DAB42-CB23-4D42-929E-82EB593EE2B8}"/>
              </a:ext>
            </a:extLst>
          </p:cNvPr>
          <p:cNvGrpSpPr/>
          <p:nvPr/>
        </p:nvGrpSpPr>
        <p:grpSpPr>
          <a:xfrm>
            <a:off x="16828513" y="1"/>
            <a:ext cx="3274881" cy="1923752"/>
            <a:chOff x="15391902" y="0"/>
            <a:chExt cx="4712197" cy="2816660"/>
          </a:xfrm>
        </p:grpSpPr>
        <p:sp>
          <p:nvSpPr>
            <p:cNvPr id="61" name="object 12">
              <a:extLst>
                <a:ext uri="{FF2B5EF4-FFF2-40B4-BE49-F238E27FC236}">
                  <a16:creationId xmlns:a16="http://schemas.microsoft.com/office/drawing/2014/main" xmlns="" id="{0788D711-397D-45FA-847F-61A5C5412B5A}"/>
                </a:ext>
              </a:extLst>
            </p:cNvPr>
            <p:cNvSpPr/>
            <p:nvPr/>
          </p:nvSpPr>
          <p:spPr>
            <a:xfrm>
              <a:off x="15391902" y="0"/>
              <a:ext cx="4712197" cy="2816660"/>
            </a:xfrm>
            <a:prstGeom prst="rect">
              <a:avLst/>
            </a:prstGeom>
            <a:blipFill>
              <a:blip r:embed="rId8" cstate="print"/>
              <a:stretch>
                <a:fillRect/>
              </a:stretch>
            </a:blipFill>
          </p:spPr>
          <p:txBody>
            <a:bodyPr wrap="square" lIns="0" tIns="0" rIns="0" bIns="0" rtlCol="0"/>
            <a:lstStyle/>
            <a:p>
              <a:endParaRPr/>
            </a:p>
          </p:txBody>
        </p:sp>
        <p:grpSp>
          <p:nvGrpSpPr>
            <p:cNvPr id="4" name="Grupo 61">
              <a:extLst>
                <a:ext uri="{FF2B5EF4-FFF2-40B4-BE49-F238E27FC236}">
                  <a16:creationId xmlns:a16="http://schemas.microsoft.com/office/drawing/2014/main" xmlns="" id="{97C97BF8-DBE6-4342-B903-5527B41089FB}"/>
                </a:ext>
              </a:extLst>
            </p:cNvPr>
            <p:cNvGrpSpPr/>
            <p:nvPr/>
          </p:nvGrpSpPr>
          <p:grpSpPr>
            <a:xfrm>
              <a:off x="16092571" y="703870"/>
              <a:ext cx="3139142" cy="611032"/>
              <a:chOff x="16092571" y="703870"/>
              <a:chExt cx="3139142" cy="611032"/>
            </a:xfrm>
          </p:grpSpPr>
          <p:sp>
            <p:nvSpPr>
              <p:cNvPr id="63" name="object 13">
                <a:extLst>
                  <a:ext uri="{FF2B5EF4-FFF2-40B4-BE49-F238E27FC236}">
                    <a16:creationId xmlns:a16="http://schemas.microsoft.com/office/drawing/2014/main" xmlns="" id="{A273BA0E-13BF-4A00-8C59-C902E1ACEB81}"/>
                  </a:ext>
                </a:extLst>
              </p:cNvPr>
              <p:cNvSpPr/>
              <p:nvPr/>
            </p:nvSpPr>
            <p:spPr>
              <a:xfrm>
                <a:off x="16243583" y="962534"/>
                <a:ext cx="111253" cy="108436"/>
              </a:xfrm>
              <a:prstGeom prst="rect">
                <a:avLst/>
              </a:prstGeom>
              <a:blipFill>
                <a:blip r:embed="rId3" cstate="print"/>
                <a:stretch>
                  <a:fillRect/>
                </a:stretch>
              </a:blipFill>
            </p:spPr>
            <p:txBody>
              <a:bodyPr wrap="square" lIns="0" tIns="0" rIns="0" bIns="0" rtlCol="0"/>
              <a:lstStyle/>
              <a:p>
                <a:endParaRPr/>
              </a:p>
            </p:txBody>
          </p:sp>
          <p:sp>
            <p:nvSpPr>
              <p:cNvPr id="64" name="object 14">
                <a:extLst>
                  <a:ext uri="{FF2B5EF4-FFF2-40B4-BE49-F238E27FC236}">
                    <a16:creationId xmlns:a16="http://schemas.microsoft.com/office/drawing/2014/main" xmlns="" id="{B99733B4-692A-4FAA-AF5D-7AAA6BF8E5AB}"/>
                  </a:ext>
                </a:extLst>
              </p:cNvPr>
              <p:cNvSpPr/>
              <p:nvPr/>
            </p:nvSpPr>
            <p:spPr>
              <a:xfrm>
                <a:off x="16092571" y="986545"/>
                <a:ext cx="405765" cy="155575"/>
              </a:xfrm>
              <a:custGeom>
                <a:avLst/>
                <a:gdLst/>
                <a:ahLst/>
                <a:cxnLst/>
                <a:rect l="l" t="t" r="r" b="b"/>
                <a:pathLst>
                  <a:path w="405765" h="155575">
                    <a:moveTo>
                      <a:pt x="25234" y="0"/>
                    </a:moveTo>
                    <a:lnTo>
                      <a:pt x="15363" y="1940"/>
                    </a:lnTo>
                    <a:lnTo>
                      <a:pt x="7347" y="7245"/>
                    </a:lnTo>
                    <a:lnTo>
                      <a:pt x="1966" y="15142"/>
                    </a:lnTo>
                    <a:lnTo>
                      <a:pt x="0" y="24857"/>
                    </a:lnTo>
                    <a:lnTo>
                      <a:pt x="0" y="30302"/>
                    </a:lnTo>
                    <a:lnTo>
                      <a:pt x="2020" y="35862"/>
                    </a:lnTo>
                    <a:lnTo>
                      <a:pt x="5853" y="40281"/>
                    </a:lnTo>
                    <a:lnTo>
                      <a:pt x="35282" y="82159"/>
                    </a:lnTo>
                    <a:lnTo>
                      <a:pt x="73951" y="116253"/>
                    </a:lnTo>
                    <a:lnTo>
                      <a:pt x="119691" y="141095"/>
                    </a:lnTo>
                    <a:lnTo>
                      <a:pt x="170329" y="155220"/>
                    </a:lnTo>
                    <a:lnTo>
                      <a:pt x="181564" y="138722"/>
                    </a:lnTo>
                    <a:lnTo>
                      <a:pt x="196758" y="125979"/>
                    </a:lnTo>
                    <a:lnTo>
                      <a:pt x="214819" y="117765"/>
                    </a:lnTo>
                    <a:lnTo>
                      <a:pt x="234652" y="114855"/>
                    </a:lnTo>
                    <a:lnTo>
                      <a:pt x="336674" y="114855"/>
                    </a:lnTo>
                    <a:lnTo>
                      <a:pt x="344945" y="108761"/>
                    </a:lnTo>
                    <a:lnTo>
                      <a:pt x="204140" y="108761"/>
                    </a:lnTo>
                    <a:lnTo>
                      <a:pt x="158204" y="102672"/>
                    </a:lnTo>
                    <a:lnTo>
                      <a:pt x="115821" y="84943"/>
                    </a:lnTo>
                    <a:lnTo>
                      <a:pt x="79024" y="56383"/>
                    </a:lnTo>
                    <a:lnTo>
                      <a:pt x="49851" y="17800"/>
                    </a:lnTo>
                    <a:lnTo>
                      <a:pt x="44711" y="9855"/>
                    </a:lnTo>
                    <a:lnTo>
                      <a:pt x="38764" y="4310"/>
                    </a:lnTo>
                    <a:lnTo>
                      <a:pt x="32207" y="1060"/>
                    </a:lnTo>
                    <a:lnTo>
                      <a:pt x="25234" y="0"/>
                    </a:lnTo>
                    <a:close/>
                  </a:path>
                  <a:path w="405765" h="155575">
                    <a:moveTo>
                      <a:pt x="336674" y="114855"/>
                    </a:moveTo>
                    <a:lnTo>
                      <a:pt x="234652" y="114855"/>
                    </a:lnTo>
                    <a:lnTo>
                      <a:pt x="250924" y="116748"/>
                    </a:lnTo>
                    <a:lnTo>
                      <a:pt x="266192" y="122140"/>
                    </a:lnTo>
                    <a:lnTo>
                      <a:pt x="279726" y="130598"/>
                    </a:lnTo>
                    <a:lnTo>
                      <a:pt x="290797" y="141692"/>
                    </a:lnTo>
                    <a:lnTo>
                      <a:pt x="323493" y="124566"/>
                    </a:lnTo>
                    <a:lnTo>
                      <a:pt x="336674" y="114855"/>
                    </a:lnTo>
                    <a:close/>
                  </a:path>
                  <a:path w="405765" h="155575">
                    <a:moveTo>
                      <a:pt x="380124" y="6355"/>
                    </a:moveTo>
                    <a:lnTo>
                      <a:pt x="371339" y="6355"/>
                    </a:lnTo>
                    <a:lnTo>
                      <a:pt x="362941" y="11036"/>
                    </a:lnTo>
                    <a:lnTo>
                      <a:pt x="358491" y="18240"/>
                    </a:lnTo>
                    <a:lnTo>
                      <a:pt x="330847" y="55319"/>
                    </a:lnTo>
                    <a:lnTo>
                      <a:pt x="294261" y="83887"/>
                    </a:lnTo>
                    <a:lnTo>
                      <a:pt x="251203" y="102262"/>
                    </a:lnTo>
                    <a:lnTo>
                      <a:pt x="204140" y="108761"/>
                    </a:lnTo>
                    <a:lnTo>
                      <a:pt x="344945" y="108761"/>
                    </a:lnTo>
                    <a:lnTo>
                      <a:pt x="353040" y="102796"/>
                    </a:lnTo>
                    <a:lnTo>
                      <a:pt x="378658" y="76666"/>
                    </a:lnTo>
                    <a:lnTo>
                      <a:pt x="399568" y="46459"/>
                    </a:lnTo>
                    <a:lnTo>
                      <a:pt x="403160" y="42124"/>
                    </a:lnTo>
                    <a:lnTo>
                      <a:pt x="405149" y="36543"/>
                    </a:lnTo>
                    <a:lnTo>
                      <a:pt x="405149" y="31035"/>
                    </a:lnTo>
                    <a:lnTo>
                      <a:pt x="403190" y="21458"/>
                    </a:lnTo>
                    <a:lnTo>
                      <a:pt x="397839" y="13610"/>
                    </a:lnTo>
                    <a:lnTo>
                      <a:pt x="389887" y="8305"/>
                    </a:lnTo>
                    <a:lnTo>
                      <a:pt x="380124" y="6355"/>
                    </a:lnTo>
                    <a:close/>
                  </a:path>
                </a:pathLst>
              </a:custGeom>
              <a:solidFill>
                <a:srgbClr val="FFFFFF"/>
              </a:solidFill>
            </p:spPr>
            <p:txBody>
              <a:bodyPr wrap="square" lIns="0" tIns="0" rIns="0" bIns="0" rtlCol="0"/>
              <a:lstStyle/>
              <a:p>
                <a:endParaRPr/>
              </a:p>
            </p:txBody>
          </p:sp>
          <p:sp>
            <p:nvSpPr>
              <p:cNvPr id="65" name="object 15">
                <a:extLst>
                  <a:ext uri="{FF2B5EF4-FFF2-40B4-BE49-F238E27FC236}">
                    <a16:creationId xmlns:a16="http://schemas.microsoft.com/office/drawing/2014/main" xmlns="" id="{0826D98E-C454-4A1C-949F-AC851ED4D28F}"/>
                  </a:ext>
                </a:extLst>
              </p:cNvPr>
              <p:cNvSpPr/>
              <p:nvPr/>
            </p:nvSpPr>
            <p:spPr>
              <a:xfrm>
                <a:off x="16278322" y="792965"/>
                <a:ext cx="111158" cy="108499"/>
              </a:xfrm>
              <a:prstGeom prst="rect">
                <a:avLst/>
              </a:prstGeom>
              <a:blipFill>
                <a:blip r:embed="rId4" cstate="print"/>
                <a:stretch>
                  <a:fillRect/>
                </a:stretch>
              </a:blipFill>
            </p:spPr>
            <p:txBody>
              <a:bodyPr wrap="square" lIns="0" tIns="0" rIns="0" bIns="0" rtlCol="0"/>
              <a:lstStyle/>
              <a:p>
                <a:endParaRPr/>
              </a:p>
            </p:txBody>
          </p:sp>
          <p:sp>
            <p:nvSpPr>
              <p:cNvPr id="66" name="object 16">
                <a:extLst>
                  <a:ext uri="{FF2B5EF4-FFF2-40B4-BE49-F238E27FC236}">
                    <a16:creationId xmlns:a16="http://schemas.microsoft.com/office/drawing/2014/main" xmlns="" id="{365DB262-E65F-4380-AD81-49DA74BAE2F2}"/>
                  </a:ext>
                </a:extLst>
              </p:cNvPr>
              <p:cNvSpPr/>
              <p:nvPr/>
            </p:nvSpPr>
            <p:spPr>
              <a:xfrm>
                <a:off x="16153058" y="703870"/>
                <a:ext cx="382905" cy="296545"/>
              </a:xfrm>
              <a:custGeom>
                <a:avLst/>
                <a:gdLst/>
                <a:ahLst/>
                <a:cxnLst/>
                <a:rect l="l" t="t" r="r" b="b"/>
                <a:pathLst>
                  <a:path w="382905" h="296544">
                    <a:moveTo>
                      <a:pt x="363162" y="245749"/>
                    </a:moveTo>
                    <a:lnTo>
                      <a:pt x="145681" y="245749"/>
                    </a:lnTo>
                    <a:lnTo>
                      <a:pt x="168591" y="249508"/>
                    </a:lnTo>
                    <a:lnTo>
                      <a:pt x="188508" y="259957"/>
                    </a:lnTo>
                    <a:lnTo>
                      <a:pt x="204016" y="275863"/>
                    </a:lnTo>
                    <a:lnTo>
                      <a:pt x="213689" y="295988"/>
                    </a:lnTo>
                    <a:lnTo>
                      <a:pt x="217208" y="295381"/>
                    </a:lnTo>
                    <a:lnTo>
                      <a:pt x="224003" y="295381"/>
                    </a:lnTo>
                    <a:lnTo>
                      <a:pt x="264483" y="291542"/>
                    </a:lnTo>
                    <a:lnTo>
                      <a:pt x="304760" y="280097"/>
                    </a:lnTo>
                    <a:lnTo>
                      <a:pt x="341958" y="261787"/>
                    </a:lnTo>
                    <a:lnTo>
                      <a:pt x="363162" y="245749"/>
                    </a:lnTo>
                    <a:close/>
                  </a:path>
                  <a:path w="382905" h="296544">
                    <a:moveTo>
                      <a:pt x="224003" y="295381"/>
                    </a:moveTo>
                    <a:lnTo>
                      <a:pt x="217208" y="295381"/>
                    </a:lnTo>
                    <a:lnTo>
                      <a:pt x="220045" y="295496"/>
                    </a:lnTo>
                    <a:lnTo>
                      <a:pt x="222789" y="295496"/>
                    </a:lnTo>
                    <a:lnTo>
                      <a:pt x="224003" y="295381"/>
                    </a:lnTo>
                    <a:close/>
                  </a:path>
                  <a:path w="382905" h="296544">
                    <a:moveTo>
                      <a:pt x="31280" y="0"/>
                    </a:moveTo>
                    <a:lnTo>
                      <a:pt x="6172" y="30718"/>
                    </a:lnTo>
                    <a:lnTo>
                      <a:pt x="0" y="78152"/>
                    </a:lnTo>
                    <a:lnTo>
                      <a:pt x="6078" y="132400"/>
                    </a:lnTo>
                    <a:lnTo>
                      <a:pt x="25915" y="181887"/>
                    </a:lnTo>
                    <a:lnTo>
                      <a:pt x="57767" y="224942"/>
                    </a:lnTo>
                    <a:lnTo>
                      <a:pt x="99892" y="259895"/>
                    </a:lnTo>
                    <a:lnTo>
                      <a:pt x="110760" y="253957"/>
                    </a:lnTo>
                    <a:lnTo>
                      <a:pt x="122155" y="249507"/>
                    </a:lnTo>
                    <a:lnTo>
                      <a:pt x="133859" y="246717"/>
                    </a:lnTo>
                    <a:lnTo>
                      <a:pt x="145681" y="245749"/>
                    </a:lnTo>
                    <a:lnTo>
                      <a:pt x="363162" y="245749"/>
                    </a:lnTo>
                    <a:lnTo>
                      <a:pt x="366526" y="243205"/>
                    </a:lnTo>
                    <a:lnTo>
                      <a:pt x="222621" y="243205"/>
                    </a:lnTo>
                    <a:lnTo>
                      <a:pt x="177717" y="237286"/>
                    </a:lnTo>
                    <a:lnTo>
                      <a:pt x="137341" y="220599"/>
                    </a:lnTo>
                    <a:lnTo>
                      <a:pt x="103114" y="194741"/>
                    </a:lnTo>
                    <a:lnTo>
                      <a:pt x="76658" y="161315"/>
                    </a:lnTo>
                    <a:lnTo>
                      <a:pt x="59596" y="121918"/>
                    </a:lnTo>
                    <a:lnTo>
                      <a:pt x="53548" y="78152"/>
                    </a:lnTo>
                    <a:lnTo>
                      <a:pt x="53925" y="67821"/>
                    </a:lnTo>
                    <a:lnTo>
                      <a:pt x="55095" y="57123"/>
                    </a:lnTo>
                    <a:lnTo>
                      <a:pt x="57117" y="46245"/>
                    </a:lnTo>
                    <a:lnTo>
                      <a:pt x="60050" y="35378"/>
                    </a:lnTo>
                    <a:lnTo>
                      <a:pt x="62647" y="26918"/>
                    </a:lnTo>
                    <a:lnTo>
                      <a:pt x="61568" y="19013"/>
                    </a:lnTo>
                    <a:lnTo>
                      <a:pt x="58082" y="12479"/>
                    </a:lnTo>
                    <a:lnTo>
                      <a:pt x="50962" y="4904"/>
                    </a:lnTo>
                    <a:lnTo>
                      <a:pt x="41629" y="588"/>
                    </a:lnTo>
                    <a:lnTo>
                      <a:pt x="31280" y="0"/>
                    </a:lnTo>
                    <a:close/>
                  </a:path>
                  <a:path w="382905" h="296544">
                    <a:moveTo>
                      <a:pt x="355350" y="191740"/>
                    </a:moveTo>
                    <a:lnTo>
                      <a:pt x="349769" y="191740"/>
                    </a:lnTo>
                    <a:lnTo>
                      <a:pt x="344209" y="193353"/>
                    </a:lnTo>
                    <a:lnTo>
                      <a:pt x="338544" y="197939"/>
                    </a:lnTo>
                    <a:lnTo>
                      <a:pt x="312848" y="217252"/>
                    </a:lnTo>
                    <a:lnTo>
                      <a:pt x="284352" y="231452"/>
                    </a:lnTo>
                    <a:lnTo>
                      <a:pt x="253971" y="240212"/>
                    </a:lnTo>
                    <a:lnTo>
                      <a:pt x="222621" y="243205"/>
                    </a:lnTo>
                    <a:lnTo>
                      <a:pt x="366526" y="243205"/>
                    </a:lnTo>
                    <a:lnTo>
                      <a:pt x="374417" y="237236"/>
                    </a:lnTo>
                    <a:lnTo>
                      <a:pt x="379066" y="232755"/>
                    </a:lnTo>
                    <a:lnTo>
                      <a:pt x="382470" y="225488"/>
                    </a:lnTo>
                    <a:lnTo>
                      <a:pt x="382470" y="218116"/>
                    </a:lnTo>
                    <a:lnTo>
                      <a:pt x="380336" y="207806"/>
                    </a:lnTo>
                    <a:lnTo>
                      <a:pt x="374521" y="199427"/>
                    </a:lnTo>
                    <a:lnTo>
                      <a:pt x="365900" y="193799"/>
                    </a:lnTo>
                    <a:lnTo>
                      <a:pt x="355350" y="191740"/>
                    </a:lnTo>
                    <a:close/>
                  </a:path>
                </a:pathLst>
              </a:custGeom>
              <a:solidFill>
                <a:srgbClr val="FFFFFF"/>
              </a:solidFill>
            </p:spPr>
            <p:txBody>
              <a:bodyPr wrap="square" lIns="0" tIns="0" rIns="0" bIns="0" rtlCol="0"/>
              <a:lstStyle/>
              <a:p>
                <a:endParaRPr/>
              </a:p>
            </p:txBody>
          </p:sp>
          <p:sp>
            <p:nvSpPr>
              <p:cNvPr id="67" name="object 17">
                <a:extLst>
                  <a:ext uri="{FF2B5EF4-FFF2-40B4-BE49-F238E27FC236}">
                    <a16:creationId xmlns:a16="http://schemas.microsoft.com/office/drawing/2014/main" xmlns="" id="{C1DCEC04-C7F1-4FF3-A307-F1369634D58C}"/>
                  </a:ext>
                </a:extLst>
              </p:cNvPr>
              <p:cNvSpPr/>
              <p:nvPr/>
            </p:nvSpPr>
            <p:spPr>
              <a:xfrm>
                <a:off x="16271589" y="1114377"/>
                <a:ext cx="111075" cy="108624"/>
              </a:xfrm>
              <a:prstGeom prst="rect">
                <a:avLst/>
              </a:prstGeom>
              <a:blipFill>
                <a:blip r:embed="rId5" cstate="print"/>
                <a:stretch>
                  <a:fillRect/>
                </a:stretch>
              </a:blipFill>
            </p:spPr>
            <p:txBody>
              <a:bodyPr wrap="square" lIns="0" tIns="0" rIns="0" bIns="0" rtlCol="0"/>
              <a:lstStyle/>
              <a:p>
                <a:endParaRPr/>
              </a:p>
            </p:txBody>
          </p:sp>
          <p:sp>
            <p:nvSpPr>
              <p:cNvPr id="68" name="object 18">
                <a:extLst>
                  <a:ext uri="{FF2B5EF4-FFF2-40B4-BE49-F238E27FC236}">
                    <a16:creationId xmlns:a16="http://schemas.microsoft.com/office/drawing/2014/main" xmlns="" id="{FEAB5428-B2B3-4F73-83EF-05DFCE523B43}"/>
                  </a:ext>
                </a:extLst>
              </p:cNvPr>
              <p:cNvSpPr/>
              <p:nvPr/>
            </p:nvSpPr>
            <p:spPr>
              <a:xfrm>
                <a:off x="16176973" y="1091825"/>
                <a:ext cx="325755" cy="220979"/>
              </a:xfrm>
              <a:custGeom>
                <a:avLst/>
                <a:gdLst/>
                <a:ahLst/>
                <a:cxnLst/>
                <a:rect l="l" t="t" r="r" b="b"/>
                <a:pathLst>
                  <a:path w="325755" h="220980">
                    <a:moveTo>
                      <a:pt x="27140" y="153052"/>
                    </a:moveTo>
                    <a:lnTo>
                      <a:pt x="25329" y="153052"/>
                    </a:lnTo>
                    <a:lnTo>
                      <a:pt x="15491" y="154969"/>
                    </a:lnTo>
                    <a:lnTo>
                      <a:pt x="7438" y="160221"/>
                    </a:lnTo>
                    <a:lnTo>
                      <a:pt x="1997" y="168058"/>
                    </a:lnTo>
                    <a:lnTo>
                      <a:pt x="0" y="177732"/>
                    </a:lnTo>
                    <a:lnTo>
                      <a:pt x="1214" y="185128"/>
                    </a:lnTo>
                    <a:lnTo>
                      <a:pt x="40224" y="210318"/>
                    </a:lnTo>
                    <a:lnTo>
                      <a:pt x="84983" y="219773"/>
                    </a:lnTo>
                    <a:lnTo>
                      <a:pt x="107619" y="220977"/>
                    </a:lnTo>
                    <a:lnTo>
                      <a:pt x="154288" y="216003"/>
                    </a:lnTo>
                    <a:lnTo>
                      <a:pt x="197694" y="201772"/>
                    </a:lnTo>
                    <a:lnTo>
                      <a:pt x="236689" y="179327"/>
                    </a:lnTo>
                    <a:lnTo>
                      <a:pt x="247672" y="169596"/>
                    </a:lnTo>
                    <a:lnTo>
                      <a:pt x="107619" y="169596"/>
                    </a:lnTo>
                    <a:lnTo>
                      <a:pt x="89743" y="168558"/>
                    </a:lnTo>
                    <a:lnTo>
                      <a:pt x="71493" y="165528"/>
                    </a:lnTo>
                    <a:lnTo>
                      <a:pt x="53045" y="160638"/>
                    </a:lnTo>
                    <a:lnTo>
                      <a:pt x="34574" y="154016"/>
                    </a:lnTo>
                    <a:lnTo>
                      <a:pt x="29077" y="153115"/>
                    </a:lnTo>
                    <a:lnTo>
                      <a:pt x="27140" y="153052"/>
                    </a:lnTo>
                    <a:close/>
                  </a:path>
                  <a:path w="325755" h="220980">
                    <a:moveTo>
                      <a:pt x="300315" y="0"/>
                    </a:moveTo>
                    <a:lnTo>
                      <a:pt x="262768" y="69150"/>
                    </a:lnTo>
                    <a:lnTo>
                      <a:pt x="237474" y="109808"/>
                    </a:lnTo>
                    <a:lnTo>
                      <a:pt x="201531" y="141563"/>
                    </a:lnTo>
                    <a:lnTo>
                      <a:pt x="157420" y="162223"/>
                    </a:lnTo>
                    <a:lnTo>
                      <a:pt x="107619" y="169596"/>
                    </a:lnTo>
                    <a:lnTo>
                      <a:pt x="247672" y="169596"/>
                    </a:lnTo>
                    <a:lnTo>
                      <a:pt x="270126" y="149705"/>
                    </a:lnTo>
                    <a:lnTo>
                      <a:pt x="296857" y="113948"/>
                    </a:lnTo>
                    <a:lnTo>
                      <a:pt x="315735" y="73095"/>
                    </a:lnTo>
                    <a:lnTo>
                      <a:pt x="325613" y="28187"/>
                    </a:lnTo>
                    <a:lnTo>
                      <a:pt x="325372" y="26407"/>
                    </a:lnTo>
                    <a:lnTo>
                      <a:pt x="325372" y="24501"/>
                    </a:lnTo>
                    <a:lnTo>
                      <a:pt x="323396" y="14882"/>
                    </a:lnTo>
                    <a:lnTo>
                      <a:pt x="318015" y="7103"/>
                    </a:lnTo>
                    <a:lnTo>
                      <a:pt x="310048" y="1898"/>
                    </a:lnTo>
                    <a:lnTo>
                      <a:pt x="300315" y="0"/>
                    </a:lnTo>
                    <a:close/>
                  </a:path>
                </a:pathLst>
              </a:custGeom>
              <a:solidFill>
                <a:srgbClr val="FFFFFF"/>
              </a:solidFill>
            </p:spPr>
            <p:txBody>
              <a:bodyPr wrap="square" lIns="0" tIns="0" rIns="0" bIns="0" rtlCol="0"/>
              <a:lstStyle/>
              <a:p>
                <a:endParaRPr/>
              </a:p>
            </p:txBody>
          </p:sp>
          <p:sp>
            <p:nvSpPr>
              <p:cNvPr id="69" name="object 19">
                <a:extLst>
                  <a:ext uri="{FF2B5EF4-FFF2-40B4-BE49-F238E27FC236}">
                    <a16:creationId xmlns:a16="http://schemas.microsoft.com/office/drawing/2014/main" xmlns="" id="{361E540A-153A-432C-81E4-A548B7117B6D}"/>
                  </a:ext>
                </a:extLst>
              </p:cNvPr>
              <p:cNvSpPr/>
              <p:nvPr/>
            </p:nvSpPr>
            <p:spPr>
              <a:xfrm>
                <a:off x="16909752" y="812015"/>
                <a:ext cx="304165" cy="321310"/>
              </a:xfrm>
              <a:custGeom>
                <a:avLst/>
                <a:gdLst/>
                <a:ahLst/>
                <a:cxnLst/>
                <a:rect l="l" t="t" r="r" b="b"/>
                <a:pathLst>
                  <a:path w="304165" h="321309">
                    <a:moveTo>
                      <a:pt x="263572" y="52815"/>
                    </a:moveTo>
                    <a:lnTo>
                      <a:pt x="145534" y="52815"/>
                    </a:lnTo>
                    <a:lnTo>
                      <a:pt x="173025" y="55418"/>
                    </a:lnTo>
                    <a:lnTo>
                      <a:pt x="192657" y="63229"/>
                    </a:lnTo>
                    <a:lnTo>
                      <a:pt x="204435" y="76249"/>
                    </a:lnTo>
                    <a:lnTo>
                      <a:pt x="208360" y="94478"/>
                    </a:lnTo>
                    <a:lnTo>
                      <a:pt x="206661" y="105988"/>
                    </a:lnTo>
                    <a:lnTo>
                      <a:pt x="169324" y="129689"/>
                    </a:lnTo>
                    <a:lnTo>
                      <a:pt x="140797" y="133460"/>
                    </a:lnTo>
                    <a:lnTo>
                      <a:pt x="131317" y="134812"/>
                    </a:lnTo>
                    <a:lnTo>
                      <a:pt x="123523" y="136094"/>
                    </a:lnTo>
                    <a:lnTo>
                      <a:pt x="117399" y="137336"/>
                    </a:lnTo>
                    <a:lnTo>
                      <a:pt x="91708" y="141048"/>
                    </a:lnTo>
                    <a:lnTo>
                      <a:pt x="51802" y="151630"/>
                    </a:lnTo>
                    <a:lnTo>
                      <a:pt x="9418" y="188199"/>
                    </a:lnTo>
                    <a:lnTo>
                      <a:pt x="0" y="231783"/>
                    </a:lnTo>
                    <a:lnTo>
                      <a:pt x="1989" y="252017"/>
                    </a:lnTo>
                    <a:lnTo>
                      <a:pt x="31705" y="298650"/>
                    </a:lnTo>
                    <a:lnTo>
                      <a:pt x="83413" y="319541"/>
                    </a:lnTo>
                    <a:lnTo>
                      <a:pt x="104426" y="320932"/>
                    </a:lnTo>
                    <a:lnTo>
                      <a:pt x="136323" y="318624"/>
                    </a:lnTo>
                    <a:lnTo>
                      <a:pt x="164463" y="311697"/>
                    </a:lnTo>
                    <a:lnTo>
                      <a:pt x="188845" y="300144"/>
                    </a:lnTo>
                    <a:lnTo>
                      <a:pt x="209470" y="283959"/>
                    </a:lnTo>
                    <a:lnTo>
                      <a:pt x="303948" y="283959"/>
                    </a:lnTo>
                    <a:lnTo>
                      <a:pt x="303948" y="268138"/>
                    </a:lnTo>
                    <a:lnTo>
                      <a:pt x="129106" y="268138"/>
                    </a:lnTo>
                    <a:lnTo>
                      <a:pt x="118034" y="267624"/>
                    </a:lnTo>
                    <a:lnTo>
                      <a:pt x="79448" y="254036"/>
                    </a:lnTo>
                    <a:lnTo>
                      <a:pt x="66898" y="228820"/>
                    </a:lnTo>
                    <a:lnTo>
                      <a:pt x="70352" y="210056"/>
                    </a:lnTo>
                    <a:lnTo>
                      <a:pt x="80696" y="195402"/>
                    </a:lnTo>
                    <a:lnTo>
                      <a:pt x="97926" y="184843"/>
                    </a:lnTo>
                    <a:lnTo>
                      <a:pt x="122027" y="178382"/>
                    </a:lnTo>
                    <a:lnTo>
                      <a:pt x="149195" y="175122"/>
                    </a:lnTo>
                    <a:lnTo>
                      <a:pt x="171946" y="171195"/>
                    </a:lnTo>
                    <a:lnTo>
                      <a:pt x="190289" y="166609"/>
                    </a:lnTo>
                    <a:lnTo>
                      <a:pt x="204234" y="161377"/>
                    </a:lnTo>
                    <a:lnTo>
                      <a:pt x="271719" y="161377"/>
                    </a:lnTo>
                    <a:lnTo>
                      <a:pt x="271719" y="99305"/>
                    </a:lnTo>
                    <a:lnTo>
                      <a:pt x="271300" y="99305"/>
                    </a:lnTo>
                    <a:lnTo>
                      <a:pt x="271363" y="98897"/>
                    </a:lnTo>
                    <a:lnTo>
                      <a:pt x="271604" y="98426"/>
                    </a:lnTo>
                    <a:lnTo>
                      <a:pt x="271719" y="88594"/>
                    </a:lnTo>
                    <a:lnTo>
                      <a:pt x="269293" y="67374"/>
                    </a:lnTo>
                    <a:lnTo>
                      <a:pt x="263572" y="52815"/>
                    </a:lnTo>
                    <a:close/>
                  </a:path>
                  <a:path w="304165" h="321309">
                    <a:moveTo>
                      <a:pt x="303948" y="283959"/>
                    </a:moveTo>
                    <a:lnTo>
                      <a:pt x="209470" y="283959"/>
                    </a:lnTo>
                    <a:lnTo>
                      <a:pt x="215400" y="300144"/>
                    </a:lnTo>
                    <a:lnTo>
                      <a:pt x="226082" y="311697"/>
                    </a:lnTo>
                    <a:lnTo>
                      <a:pt x="241522" y="318624"/>
                    </a:lnTo>
                    <a:lnTo>
                      <a:pt x="261730" y="320932"/>
                    </a:lnTo>
                    <a:lnTo>
                      <a:pt x="272058" y="320453"/>
                    </a:lnTo>
                    <a:lnTo>
                      <a:pt x="282533" y="319019"/>
                    </a:lnTo>
                    <a:lnTo>
                      <a:pt x="293161" y="316630"/>
                    </a:lnTo>
                    <a:lnTo>
                      <a:pt x="303948" y="313288"/>
                    </a:lnTo>
                    <a:lnTo>
                      <a:pt x="303948" y="283959"/>
                    </a:lnTo>
                    <a:close/>
                  </a:path>
                  <a:path w="304165" h="321309">
                    <a:moveTo>
                      <a:pt x="271719" y="161377"/>
                    </a:moveTo>
                    <a:lnTo>
                      <a:pt x="204234" y="161377"/>
                    </a:lnTo>
                    <a:lnTo>
                      <a:pt x="204234" y="210060"/>
                    </a:lnTo>
                    <a:lnTo>
                      <a:pt x="202582" y="223677"/>
                    </a:lnTo>
                    <a:lnTo>
                      <a:pt x="177827" y="255227"/>
                    </a:lnTo>
                    <a:lnTo>
                      <a:pt x="129106" y="268138"/>
                    </a:lnTo>
                    <a:lnTo>
                      <a:pt x="281289" y="268138"/>
                    </a:lnTo>
                    <a:lnTo>
                      <a:pt x="276954" y="266358"/>
                    </a:lnTo>
                    <a:lnTo>
                      <a:pt x="274557" y="262871"/>
                    </a:lnTo>
                    <a:lnTo>
                      <a:pt x="272651" y="259332"/>
                    </a:lnTo>
                    <a:lnTo>
                      <a:pt x="271809" y="254036"/>
                    </a:lnTo>
                    <a:lnTo>
                      <a:pt x="271719" y="161377"/>
                    </a:lnTo>
                    <a:close/>
                  </a:path>
                  <a:path w="304165" h="321309">
                    <a:moveTo>
                      <a:pt x="303948" y="266944"/>
                    </a:moveTo>
                    <a:lnTo>
                      <a:pt x="299236" y="267761"/>
                    </a:lnTo>
                    <a:lnTo>
                      <a:pt x="296095" y="268138"/>
                    </a:lnTo>
                    <a:lnTo>
                      <a:pt x="303948" y="268138"/>
                    </a:lnTo>
                    <a:lnTo>
                      <a:pt x="303948" y="266944"/>
                    </a:lnTo>
                    <a:close/>
                  </a:path>
                  <a:path w="304165" h="321309">
                    <a:moveTo>
                      <a:pt x="149628" y="0"/>
                    </a:moveTo>
                    <a:lnTo>
                      <a:pt x="97411" y="5289"/>
                    </a:lnTo>
                    <a:lnTo>
                      <a:pt x="56919" y="21140"/>
                    </a:lnTo>
                    <a:lnTo>
                      <a:pt x="24384" y="54117"/>
                    </a:lnTo>
                    <a:lnTo>
                      <a:pt x="11214" y="101504"/>
                    </a:lnTo>
                    <a:lnTo>
                      <a:pt x="78049" y="101504"/>
                    </a:lnTo>
                    <a:lnTo>
                      <a:pt x="84035" y="80198"/>
                    </a:lnTo>
                    <a:lnTo>
                      <a:pt x="97279" y="64983"/>
                    </a:lnTo>
                    <a:lnTo>
                      <a:pt x="117780" y="55856"/>
                    </a:lnTo>
                    <a:lnTo>
                      <a:pt x="145534" y="52815"/>
                    </a:lnTo>
                    <a:lnTo>
                      <a:pt x="263572" y="52815"/>
                    </a:lnTo>
                    <a:lnTo>
                      <a:pt x="262020" y="48866"/>
                    </a:lnTo>
                    <a:lnTo>
                      <a:pt x="232956" y="19967"/>
                    </a:lnTo>
                    <a:lnTo>
                      <a:pt x="195682" y="4989"/>
                    </a:lnTo>
                    <a:lnTo>
                      <a:pt x="173757" y="1247"/>
                    </a:lnTo>
                    <a:lnTo>
                      <a:pt x="149628" y="0"/>
                    </a:lnTo>
                    <a:close/>
                  </a:path>
                  <a:path w="304165" h="321309">
                    <a:moveTo>
                      <a:pt x="271719" y="98991"/>
                    </a:moveTo>
                    <a:lnTo>
                      <a:pt x="271541" y="99075"/>
                    </a:lnTo>
                    <a:lnTo>
                      <a:pt x="271447" y="99243"/>
                    </a:lnTo>
                    <a:lnTo>
                      <a:pt x="271300" y="99305"/>
                    </a:lnTo>
                    <a:lnTo>
                      <a:pt x="271719" y="99305"/>
                    </a:lnTo>
                    <a:lnTo>
                      <a:pt x="271719" y="98991"/>
                    </a:lnTo>
                    <a:close/>
                  </a:path>
                </a:pathLst>
              </a:custGeom>
              <a:solidFill>
                <a:srgbClr val="FFFFFF"/>
              </a:solidFill>
            </p:spPr>
            <p:txBody>
              <a:bodyPr wrap="square" lIns="0" tIns="0" rIns="0" bIns="0" rtlCol="0"/>
              <a:lstStyle/>
              <a:p>
                <a:endParaRPr/>
              </a:p>
            </p:txBody>
          </p:sp>
          <p:sp>
            <p:nvSpPr>
              <p:cNvPr id="70" name="object 20">
                <a:extLst>
                  <a:ext uri="{FF2B5EF4-FFF2-40B4-BE49-F238E27FC236}">
                    <a16:creationId xmlns:a16="http://schemas.microsoft.com/office/drawing/2014/main" xmlns="" id="{17A96338-4EFF-4353-B5A9-6189D87BF68E}"/>
                  </a:ext>
                </a:extLst>
              </p:cNvPr>
              <p:cNvSpPr/>
              <p:nvPr/>
            </p:nvSpPr>
            <p:spPr>
              <a:xfrm>
                <a:off x="17231693" y="812588"/>
                <a:ext cx="440055" cy="311785"/>
              </a:xfrm>
              <a:custGeom>
                <a:avLst/>
                <a:gdLst/>
                <a:ahLst/>
                <a:cxnLst/>
                <a:rect l="l" t="t" r="r" b="b"/>
                <a:pathLst>
                  <a:path w="440055" h="311784">
                    <a:moveTo>
                      <a:pt x="63411" y="8251"/>
                    </a:moveTo>
                    <a:lnTo>
                      <a:pt x="0" y="8251"/>
                    </a:lnTo>
                    <a:lnTo>
                      <a:pt x="0" y="311582"/>
                    </a:lnTo>
                    <a:lnTo>
                      <a:pt x="66929" y="311582"/>
                    </a:lnTo>
                    <a:lnTo>
                      <a:pt x="66929" y="131451"/>
                    </a:lnTo>
                    <a:lnTo>
                      <a:pt x="68179" y="114382"/>
                    </a:lnTo>
                    <a:lnTo>
                      <a:pt x="86855" y="73369"/>
                    </a:lnTo>
                    <a:lnTo>
                      <a:pt x="119960" y="54099"/>
                    </a:lnTo>
                    <a:lnTo>
                      <a:pt x="133210" y="52815"/>
                    </a:lnTo>
                    <a:lnTo>
                      <a:pt x="430926" y="52815"/>
                    </a:lnTo>
                    <a:lnTo>
                      <a:pt x="429529" y="50469"/>
                    </a:lnTo>
                    <a:lnTo>
                      <a:pt x="63411" y="50469"/>
                    </a:lnTo>
                    <a:lnTo>
                      <a:pt x="63411" y="8251"/>
                    </a:lnTo>
                    <a:close/>
                  </a:path>
                  <a:path w="440055" h="311784">
                    <a:moveTo>
                      <a:pt x="318032" y="52815"/>
                    </a:moveTo>
                    <a:lnTo>
                      <a:pt x="133210" y="52815"/>
                    </a:lnTo>
                    <a:lnTo>
                      <a:pt x="146814" y="53803"/>
                    </a:lnTo>
                    <a:lnTo>
                      <a:pt x="158273" y="56770"/>
                    </a:lnTo>
                    <a:lnTo>
                      <a:pt x="183638" y="88321"/>
                    </a:lnTo>
                    <a:lnTo>
                      <a:pt x="186570" y="311582"/>
                    </a:lnTo>
                    <a:lnTo>
                      <a:pt x="253479" y="311582"/>
                    </a:lnTo>
                    <a:lnTo>
                      <a:pt x="253479" y="133817"/>
                    </a:lnTo>
                    <a:lnTo>
                      <a:pt x="257509" y="98371"/>
                    </a:lnTo>
                    <a:lnTo>
                      <a:pt x="269605" y="73059"/>
                    </a:lnTo>
                    <a:lnTo>
                      <a:pt x="289777" y="57875"/>
                    </a:lnTo>
                    <a:lnTo>
                      <a:pt x="318032" y="52815"/>
                    </a:lnTo>
                    <a:close/>
                  </a:path>
                  <a:path w="440055" h="311784">
                    <a:moveTo>
                      <a:pt x="430926" y="52815"/>
                    </a:moveTo>
                    <a:lnTo>
                      <a:pt x="318032" y="52815"/>
                    </a:lnTo>
                    <a:lnTo>
                      <a:pt x="334381" y="54208"/>
                    </a:lnTo>
                    <a:lnTo>
                      <a:pt x="347653" y="58386"/>
                    </a:lnTo>
                    <a:lnTo>
                      <a:pt x="371098" y="97866"/>
                    </a:lnTo>
                    <a:lnTo>
                      <a:pt x="373130" y="311582"/>
                    </a:lnTo>
                    <a:lnTo>
                      <a:pt x="440018" y="311582"/>
                    </a:lnTo>
                    <a:lnTo>
                      <a:pt x="439920" y="101452"/>
                    </a:lnTo>
                    <a:lnTo>
                      <a:pt x="433681" y="57439"/>
                    </a:lnTo>
                    <a:lnTo>
                      <a:pt x="430926" y="52815"/>
                    </a:lnTo>
                    <a:close/>
                  </a:path>
                  <a:path w="440055" h="311784">
                    <a:moveTo>
                      <a:pt x="158382" y="0"/>
                    </a:moveTo>
                    <a:lnTo>
                      <a:pt x="130561" y="3151"/>
                    </a:lnTo>
                    <a:lnTo>
                      <a:pt x="105749" y="12610"/>
                    </a:lnTo>
                    <a:lnTo>
                      <a:pt x="83927" y="28381"/>
                    </a:lnTo>
                    <a:lnTo>
                      <a:pt x="65076" y="50469"/>
                    </a:lnTo>
                    <a:lnTo>
                      <a:pt x="243489" y="50469"/>
                    </a:lnTo>
                    <a:lnTo>
                      <a:pt x="230691" y="28381"/>
                    </a:lnTo>
                    <a:lnTo>
                      <a:pt x="212240" y="12610"/>
                    </a:lnTo>
                    <a:lnTo>
                      <a:pt x="188138" y="3151"/>
                    </a:lnTo>
                    <a:lnTo>
                      <a:pt x="158382" y="0"/>
                    </a:lnTo>
                    <a:close/>
                  </a:path>
                  <a:path w="440055" h="311784">
                    <a:moveTo>
                      <a:pt x="338523" y="0"/>
                    </a:moveTo>
                    <a:lnTo>
                      <a:pt x="310809" y="3151"/>
                    </a:lnTo>
                    <a:lnTo>
                      <a:pt x="285733" y="12610"/>
                    </a:lnTo>
                    <a:lnTo>
                      <a:pt x="263293" y="28381"/>
                    </a:lnTo>
                    <a:lnTo>
                      <a:pt x="243489" y="50469"/>
                    </a:lnTo>
                    <a:lnTo>
                      <a:pt x="429529" y="50469"/>
                    </a:lnTo>
                    <a:lnTo>
                      <a:pt x="414664" y="25521"/>
                    </a:lnTo>
                    <a:lnTo>
                      <a:pt x="382949" y="6378"/>
                    </a:lnTo>
                    <a:lnTo>
                      <a:pt x="338523" y="0"/>
                    </a:lnTo>
                    <a:close/>
                  </a:path>
                </a:pathLst>
              </a:custGeom>
              <a:solidFill>
                <a:srgbClr val="FFFFFF"/>
              </a:solidFill>
            </p:spPr>
            <p:txBody>
              <a:bodyPr wrap="square" lIns="0" tIns="0" rIns="0" bIns="0" rtlCol="0"/>
              <a:lstStyle/>
              <a:p>
                <a:endParaRPr/>
              </a:p>
            </p:txBody>
          </p:sp>
          <p:sp>
            <p:nvSpPr>
              <p:cNvPr id="71" name="object 21">
                <a:extLst>
                  <a:ext uri="{FF2B5EF4-FFF2-40B4-BE49-F238E27FC236}">
                    <a16:creationId xmlns:a16="http://schemas.microsoft.com/office/drawing/2014/main" xmlns="" id="{FF2A5F5B-4845-4FD9-A0F1-B9E500474AD2}"/>
                  </a:ext>
                </a:extLst>
              </p:cNvPr>
              <p:cNvSpPr/>
              <p:nvPr/>
            </p:nvSpPr>
            <p:spPr>
              <a:xfrm>
                <a:off x="17744051" y="820839"/>
                <a:ext cx="0" cy="303530"/>
              </a:xfrm>
              <a:custGeom>
                <a:avLst/>
                <a:gdLst/>
                <a:ahLst/>
                <a:cxnLst/>
                <a:rect l="l" t="t" r="r" b="b"/>
                <a:pathLst>
                  <a:path h="303530">
                    <a:moveTo>
                      <a:pt x="0" y="0"/>
                    </a:moveTo>
                    <a:lnTo>
                      <a:pt x="0" y="303331"/>
                    </a:lnTo>
                  </a:path>
                </a:pathLst>
              </a:custGeom>
              <a:ln w="66835">
                <a:solidFill>
                  <a:srgbClr val="FFFFFF"/>
                </a:solidFill>
              </a:ln>
            </p:spPr>
            <p:txBody>
              <a:bodyPr wrap="square" lIns="0" tIns="0" rIns="0" bIns="0" rtlCol="0"/>
              <a:lstStyle/>
              <a:p>
                <a:endParaRPr/>
              </a:p>
            </p:txBody>
          </p:sp>
          <p:sp>
            <p:nvSpPr>
              <p:cNvPr id="72" name="object 22">
                <a:extLst>
                  <a:ext uri="{FF2B5EF4-FFF2-40B4-BE49-F238E27FC236}">
                    <a16:creationId xmlns:a16="http://schemas.microsoft.com/office/drawing/2014/main" xmlns="" id="{5D2CC99D-6E8C-4FBC-8E00-462CC2E9A99A}"/>
                  </a:ext>
                </a:extLst>
              </p:cNvPr>
              <p:cNvSpPr/>
              <p:nvPr/>
            </p:nvSpPr>
            <p:spPr>
              <a:xfrm>
                <a:off x="17710633" y="705262"/>
                <a:ext cx="67310" cy="63500"/>
              </a:xfrm>
              <a:custGeom>
                <a:avLst/>
                <a:gdLst/>
                <a:ahLst/>
                <a:cxnLst/>
                <a:rect l="l" t="t" r="r" b="b"/>
                <a:pathLst>
                  <a:path w="67309" h="63500">
                    <a:moveTo>
                      <a:pt x="66835" y="0"/>
                    </a:moveTo>
                    <a:lnTo>
                      <a:pt x="0" y="0"/>
                    </a:lnTo>
                    <a:lnTo>
                      <a:pt x="0" y="63348"/>
                    </a:lnTo>
                    <a:lnTo>
                      <a:pt x="66835" y="63348"/>
                    </a:lnTo>
                    <a:lnTo>
                      <a:pt x="66835" y="0"/>
                    </a:lnTo>
                    <a:close/>
                  </a:path>
                </a:pathLst>
              </a:custGeom>
              <a:solidFill>
                <a:srgbClr val="FFFFFF"/>
              </a:solidFill>
            </p:spPr>
            <p:txBody>
              <a:bodyPr wrap="square" lIns="0" tIns="0" rIns="0" bIns="0" rtlCol="0"/>
              <a:lstStyle/>
              <a:p>
                <a:endParaRPr/>
              </a:p>
            </p:txBody>
          </p:sp>
          <p:sp>
            <p:nvSpPr>
              <p:cNvPr id="73" name="object 23">
                <a:extLst>
                  <a:ext uri="{FF2B5EF4-FFF2-40B4-BE49-F238E27FC236}">
                    <a16:creationId xmlns:a16="http://schemas.microsoft.com/office/drawing/2014/main" xmlns="" id="{6E570A5F-B8C6-4D6E-9D86-241F708A79DD}"/>
                  </a:ext>
                </a:extLst>
              </p:cNvPr>
              <p:cNvSpPr/>
              <p:nvPr/>
            </p:nvSpPr>
            <p:spPr>
              <a:xfrm>
                <a:off x="17802525" y="812577"/>
                <a:ext cx="270510" cy="320040"/>
              </a:xfrm>
              <a:custGeom>
                <a:avLst/>
                <a:gdLst/>
                <a:ahLst/>
                <a:cxnLst/>
                <a:rect l="l" t="t" r="r" b="b"/>
                <a:pathLst>
                  <a:path w="270509" h="320040">
                    <a:moveTo>
                      <a:pt x="66898" y="214213"/>
                    </a:moveTo>
                    <a:lnTo>
                      <a:pt x="0" y="214213"/>
                    </a:lnTo>
                    <a:lnTo>
                      <a:pt x="2898" y="238551"/>
                    </a:lnTo>
                    <a:lnTo>
                      <a:pt x="22556" y="278435"/>
                    </a:lnTo>
                    <a:lnTo>
                      <a:pt x="58464" y="305287"/>
                    </a:lnTo>
                    <a:lnTo>
                      <a:pt x="106000" y="318198"/>
                    </a:lnTo>
                    <a:lnTo>
                      <a:pt x="134404" y="319812"/>
                    </a:lnTo>
                    <a:lnTo>
                      <a:pt x="160583" y="318417"/>
                    </a:lnTo>
                    <a:lnTo>
                      <a:pt x="206353" y="307253"/>
                    </a:lnTo>
                    <a:lnTo>
                      <a:pt x="245160" y="282826"/>
                    </a:lnTo>
                    <a:lnTo>
                      <a:pt x="257536" y="266976"/>
                    </a:lnTo>
                    <a:lnTo>
                      <a:pt x="135577" y="266976"/>
                    </a:lnTo>
                    <a:lnTo>
                      <a:pt x="107497" y="263680"/>
                    </a:lnTo>
                    <a:lnTo>
                      <a:pt x="86701" y="253792"/>
                    </a:lnTo>
                    <a:lnTo>
                      <a:pt x="73173" y="237304"/>
                    </a:lnTo>
                    <a:lnTo>
                      <a:pt x="66898" y="214213"/>
                    </a:lnTo>
                    <a:close/>
                  </a:path>
                  <a:path w="270509" h="320040">
                    <a:moveTo>
                      <a:pt x="133210" y="0"/>
                    </a:moveTo>
                    <a:lnTo>
                      <a:pt x="87291" y="4701"/>
                    </a:lnTo>
                    <a:lnTo>
                      <a:pt x="49296" y="18795"/>
                    </a:lnTo>
                    <a:lnTo>
                      <a:pt x="17144" y="47265"/>
                    </a:lnTo>
                    <a:lnTo>
                      <a:pt x="6439" y="86887"/>
                    </a:lnTo>
                    <a:lnTo>
                      <a:pt x="8349" y="106498"/>
                    </a:lnTo>
                    <a:lnTo>
                      <a:pt x="36983" y="150801"/>
                    </a:lnTo>
                    <a:lnTo>
                      <a:pt x="82539" y="171283"/>
                    </a:lnTo>
                    <a:lnTo>
                      <a:pt x="151234" y="187801"/>
                    </a:lnTo>
                    <a:lnTo>
                      <a:pt x="164684" y="191175"/>
                    </a:lnTo>
                    <a:lnTo>
                      <a:pt x="200610" y="216378"/>
                    </a:lnTo>
                    <a:lnTo>
                      <a:pt x="203030" y="227092"/>
                    </a:lnTo>
                    <a:lnTo>
                      <a:pt x="199452" y="244553"/>
                    </a:lnTo>
                    <a:lnTo>
                      <a:pt x="187012" y="257015"/>
                    </a:lnTo>
                    <a:lnTo>
                      <a:pt x="165718" y="264487"/>
                    </a:lnTo>
                    <a:lnTo>
                      <a:pt x="135577" y="266976"/>
                    </a:lnTo>
                    <a:lnTo>
                      <a:pt x="257536" y="266976"/>
                    </a:lnTo>
                    <a:lnTo>
                      <a:pt x="258900" y="265228"/>
                    </a:lnTo>
                    <a:lnTo>
                      <a:pt x="267147" y="244688"/>
                    </a:lnTo>
                    <a:lnTo>
                      <a:pt x="269897" y="221207"/>
                    </a:lnTo>
                    <a:lnTo>
                      <a:pt x="267988" y="202117"/>
                    </a:lnTo>
                    <a:lnTo>
                      <a:pt x="239395" y="158476"/>
                    </a:lnTo>
                    <a:lnTo>
                      <a:pt x="193285" y="138221"/>
                    </a:lnTo>
                    <a:lnTo>
                      <a:pt x="145927" y="127028"/>
                    </a:lnTo>
                    <a:lnTo>
                      <a:pt x="126027" y="122500"/>
                    </a:lnTo>
                    <a:lnTo>
                      <a:pt x="81107" y="102992"/>
                    </a:lnTo>
                    <a:lnTo>
                      <a:pt x="73338" y="83934"/>
                    </a:lnTo>
                    <a:lnTo>
                      <a:pt x="76790" y="70335"/>
                    </a:lnTo>
                    <a:lnTo>
                      <a:pt x="87142" y="60619"/>
                    </a:lnTo>
                    <a:lnTo>
                      <a:pt x="104388" y="54790"/>
                    </a:lnTo>
                    <a:lnTo>
                      <a:pt x="128519" y="52846"/>
                    </a:lnTo>
                    <a:lnTo>
                      <a:pt x="247311" y="52846"/>
                    </a:lnTo>
                    <a:lnTo>
                      <a:pt x="246597" y="51241"/>
                    </a:lnTo>
                    <a:lnTo>
                      <a:pt x="217082" y="21161"/>
                    </a:lnTo>
                    <a:lnTo>
                      <a:pt x="179701" y="5291"/>
                    </a:lnTo>
                    <a:lnTo>
                      <a:pt x="157597" y="1323"/>
                    </a:lnTo>
                    <a:lnTo>
                      <a:pt x="133210" y="0"/>
                    </a:lnTo>
                    <a:close/>
                  </a:path>
                  <a:path w="270509" h="320040">
                    <a:moveTo>
                      <a:pt x="247311" y="52846"/>
                    </a:moveTo>
                    <a:lnTo>
                      <a:pt x="128519" y="52846"/>
                    </a:lnTo>
                    <a:lnTo>
                      <a:pt x="152368" y="55376"/>
                    </a:lnTo>
                    <a:lnTo>
                      <a:pt x="170589" y="62965"/>
                    </a:lnTo>
                    <a:lnTo>
                      <a:pt x="183174" y="75609"/>
                    </a:lnTo>
                    <a:lnTo>
                      <a:pt x="190119" y="93306"/>
                    </a:lnTo>
                    <a:lnTo>
                      <a:pt x="259950" y="93306"/>
                    </a:lnTo>
                    <a:lnTo>
                      <a:pt x="255301" y="70786"/>
                    </a:lnTo>
                    <a:lnTo>
                      <a:pt x="247311" y="52846"/>
                    </a:lnTo>
                    <a:close/>
                  </a:path>
                </a:pathLst>
              </a:custGeom>
              <a:solidFill>
                <a:srgbClr val="FFFFFF"/>
              </a:solidFill>
            </p:spPr>
            <p:txBody>
              <a:bodyPr wrap="square" lIns="0" tIns="0" rIns="0" bIns="0" rtlCol="0"/>
              <a:lstStyle/>
              <a:p>
                <a:endParaRPr/>
              </a:p>
            </p:txBody>
          </p:sp>
          <p:sp>
            <p:nvSpPr>
              <p:cNvPr id="74" name="object 24">
                <a:extLst>
                  <a:ext uri="{FF2B5EF4-FFF2-40B4-BE49-F238E27FC236}">
                    <a16:creationId xmlns:a16="http://schemas.microsoft.com/office/drawing/2014/main" xmlns="" id="{3B00BB9A-0E14-4882-9D5C-631E273FB421}"/>
                  </a:ext>
                </a:extLst>
              </p:cNvPr>
              <p:cNvSpPr/>
              <p:nvPr/>
            </p:nvSpPr>
            <p:spPr>
              <a:xfrm>
                <a:off x="18093277" y="812015"/>
                <a:ext cx="304165" cy="321310"/>
              </a:xfrm>
              <a:custGeom>
                <a:avLst/>
                <a:gdLst/>
                <a:ahLst/>
                <a:cxnLst/>
                <a:rect l="l" t="t" r="r" b="b"/>
                <a:pathLst>
                  <a:path w="304165" h="321309">
                    <a:moveTo>
                      <a:pt x="263545" y="52815"/>
                    </a:moveTo>
                    <a:lnTo>
                      <a:pt x="145524" y="52815"/>
                    </a:lnTo>
                    <a:lnTo>
                      <a:pt x="172994" y="55418"/>
                    </a:lnTo>
                    <a:lnTo>
                      <a:pt x="192632" y="63229"/>
                    </a:lnTo>
                    <a:lnTo>
                      <a:pt x="204426" y="76249"/>
                    </a:lnTo>
                    <a:lnTo>
                      <a:pt x="208360" y="94478"/>
                    </a:lnTo>
                    <a:lnTo>
                      <a:pt x="206661" y="105988"/>
                    </a:lnTo>
                    <a:lnTo>
                      <a:pt x="169308" y="129689"/>
                    </a:lnTo>
                    <a:lnTo>
                      <a:pt x="140770" y="133460"/>
                    </a:lnTo>
                    <a:lnTo>
                      <a:pt x="131286" y="134812"/>
                    </a:lnTo>
                    <a:lnTo>
                      <a:pt x="123494" y="136094"/>
                    </a:lnTo>
                    <a:lnTo>
                      <a:pt x="117399" y="137336"/>
                    </a:lnTo>
                    <a:lnTo>
                      <a:pt x="91710" y="141048"/>
                    </a:lnTo>
                    <a:lnTo>
                      <a:pt x="51798" y="151630"/>
                    </a:lnTo>
                    <a:lnTo>
                      <a:pt x="9391" y="188199"/>
                    </a:lnTo>
                    <a:lnTo>
                      <a:pt x="0" y="231783"/>
                    </a:lnTo>
                    <a:lnTo>
                      <a:pt x="1980" y="252017"/>
                    </a:lnTo>
                    <a:lnTo>
                      <a:pt x="31674" y="298650"/>
                    </a:lnTo>
                    <a:lnTo>
                      <a:pt x="83403" y="319541"/>
                    </a:lnTo>
                    <a:lnTo>
                      <a:pt x="104457" y="320932"/>
                    </a:lnTo>
                    <a:lnTo>
                      <a:pt x="136331" y="318624"/>
                    </a:lnTo>
                    <a:lnTo>
                      <a:pt x="164463" y="311697"/>
                    </a:lnTo>
                    <a:lnTo>
                      <a:pt x="188853" y="300144"/>
                    </a:lnTo>
                    <a:lnTo>
                      <a:pt x="209501" y="283959"/>
                    </a:lnTo>
                    <a:lnTo>
                      <a:pt x="303948" y="283959"/>
                    </a:lnTo>
                    <a:lnTo>
                      <a:pt x="303948" y="268138"/>
                    </a:lnTo>
                    <a:lnTo>
                      <a:pt x="129106" y="268138"/>
                    </a:lnTo>
                    <a:lnTo>
                      <a:pt x="118032" y="267624"/>
                    </a:lnTo>
                    <a:lnTo>
                      <a:pt x="79435" y="254036"/>
                    </a:lnTo>
                    <a:lnTo>
                      <a:pt x="66898" y="228820"/>
                    </a:lnTo>
                    <a:lnTo>
                      <a:pt x="70349" y="210056"/>
                    </a:lnTo>
                    <a:lnTo>
                      <a:pt x="80695" y="195402"/>
                    </a:lnTo>
                    <a:lnTo>
                      <a:pt x="97948" y="184843"/>
                    </a:lnTo>
                    <a:lnTo>
                      <a:pt x="122111" y="178382"/>
                    </a:lnTo>
                    <a:lnTo>
                      <a:pt x="149185" y="175122"/>
                    </a:lnTo>
                    <a:lnTo>
                      <a:pt x="171901" y="171195"/>
                    </a:lnTo>
                    <a:lnTo>
                      <a:pt x="190238" y="166609"/>
                    </a:lnTo>
                    <a:lnTo>
                      <a:pt x="204171" y="161377"/>
                    </a:lnTo>
                    <a:lnTo>
                      <a:pt x="271677" y="161377"/>
                    </a:lnTo>
                    <a:lnTo>
                      <a:pt x="271677" y="88594"/>
                    </a:lnTo>
                    <a:lnTo>
                      <a:pt x="269257" y="67374"/>
                    </a:lnTo>
                    <a:lnTo>
                      <a:pt x="263545" y="52815"/>
                    </a:lnTo>
                    <a:close/>
                  </a:path>
                  <a:path w="304165" h="321309">
                    <a:moveTo>
                      <a:pt x="303948" y="283959"/>
                    </a:moveTo>
                    <a:lnTo>
                      <a:pt x="209501" y="283959"/>
                    </a:lnTo>
                    <a:lnTo>
                      <a:pt x="215381" y="300144"/>
                    </a:lnTo>
                    <a:lnTo>
                      <a:pt x="226042" y="311697"/>
                    </a:lnTo>
                    <a:lnTo>
                      <a:pt x="241474" y="318624"/>
                    </a:lnTo>
                    <a:lnTo>
                      <a:pt x="261667" y="320932"/>
                    </a:lnTo>
                    <a:lnTo>
                      <a:pt x="272025" y="320453"/>
                    </a:lnTo>
                    <a:lnTo>
                      <a:pt x="282533" y="319019"/>
                    </a:lnTo>
                    <a:lnTo>
                      <a:pt x="293178" y="316630"/>
                    </a:lnTo>
                    <a:lnTo>
                      <a:pt x="303948" y="313288"/>
                    </a:lnTo>
                    <a:lnTo>
                      <a:pt x="303948" y="283959"/>
                    </a:lnTo>
                    <a:close/>
                  </a:path>
                  <a:path w="304165" h="321309">
                    <a:moveTo>
                      <a:pt x="271677" y="161377"/>
                    </a:moveTo>
                    <a:lnTo>
                      <a:pt x="204171" y="161377"/>
                    </a:lnTo>
                    <a:lnTo>
                      <a:pt x="204171" y="210060"/>
                    </a:lnTo>
                    <a:lnTo>
                      <a:pt x="202524" y="223677"/>
                    </a:lnTo>
                    <a:lnTo>
                      <a:pt x="177795" y="255227"/>
                    </a:lnTo>
                    <a:lnTo>
                      <a:pt x="129106" y="268138"/>
                    </a:lnTo>
                    <a:lnTo>
                      <a:pt x="281258" y="268138"/>
                    </a:lnTo>
                    <a:lnTo>
                      <a:pt x="276986" y="266358"/>
                    </a:lnTo>
                    <a:lnTo>
                      <a:pt x="274609" y="262871"/>
                    </a:lnTo>
                    <a:lnTo>
                      <a:pt x="272651" y="259332"/>
                    </a:lnTo>
                    <a:lnTo>
                      <a:pt x="271771" y="254036"/>
                    </a:lnTo>
                    <a:lnTo>
                      <a:pt x="271677" y="161377"/>
                    </a:lnTo>
                    <a:close/>
                  </a:path>
                  <a:path w="304165" h="321309">
                    <a:moveTo>
                      <a:pt x="303948" y="266944"/>
                    </a:moveTo>
                    <a:lnTo>
                      <a:pt x="299257" y="267761"/>
                    </a:lnTo>
                    <a:lnTo>
                      <a:pt x="296127" y="268138"/>
                    </a:lnTo>
                    <a:lnTo>
                      <a:pt x="303948" y="268138"/>
                    </a:lnTo>
                    <a:lnTo>
                      <a:pt x="303948" y="266944"/>
                    </a:lnTo>
                    <a:close/>
                  </a:path>
                  <a:path w="304165" h="321309">
                    <a:moveTo>
                      <a:pt x="149660" y="0"/>
                    </a:moveTo>
                    <a:lnTo>
                      <a:pt x="97457" y="5289"/>
                    </a:lnTo>
                    <a:lnTo>
                      <a:pt x="57003" y="21140"/>
                    </a:lnTo>
                    <a:lnTo>
                      <a:pt x="24312" y="54117"/>
                    </a:lnTo>
                    <a:lnTo>
                      <a:pt x="11120" y="101504"/>
                    </a:lnTo>
                    <a:lnTo>
                      <a:pt x="78049" y="101504"/>
                    </a:lnTo>
                    <a:lnTo>
                      <a:pt x="84026" y="80198"/>
                    </a:lnTo>
                    <a:lnTo>
                      <a:pt x="97262" y="64983"/>
                    </a:lnTo>
                    <a:lnTo>
                      <a:pt x="117760" y="55856"/>
                    </a:lnTo>
                    <a:lnTo>
                      <a:pt x="145524" y="52815"/>
                    </a:lnTo>
                    <a:lnTo>
                      <a:pt x="263545" y="52815"/>
                    </a:lnTo>
                    <a:lnTo>
                      <a:pt x="261995" y="48866"/>
                    </a:lnTo>
                    <a:lnTo>
                      <a:pt x="232956" y="19967"/>
                    </a:lnTo>
                    <a:lnTo>
                      <a:pt x="195686" y="4989"/>
                    </a:lnTo>
                    <a:lnTo>
                      <a:pt x="173761" y="1247"/>
                    </a:lnTo>
                    <a:lnTo>
                      <a:pt x="149660" y="0"/>
                    </a:lnTo>
                    <a:close/>
                  </a:path>
                </a:pathLst>
              </a:custGeom>
              <a:solidFill>
                <a:srgbClr val="FFFFFF"/>
              </a:solidFill>
            </p:spPr>
            <p:txBody>
              <a:bodyPr wrap="square" lIns="0" tIns="0" rIns="0" bIns="0" rtlCol="0"/>
              <a:lstStyle/>
              <a:p>
                <a:endParaRPr/>
              </a:p>
            </p:txBody>
          </p:sp>
          <p:sp>
            <p:nvSpPr>
              <p:cNvPr id="75" name="object 25">
                <a:extLst>
                  <a:ext uri="{FF2B5EF4-FFF2-40B4-BE49-F238E27FC236}">
                    <a16:creationId xmlns:a16="http://schemas.microsoft.com/office/drawing/2014/main" xmlns="" id="{2FB4B9E8-3147-43B4-B105-4CCCF3D5F44D}"/>
                  </a:ext>
                </a:extLst>
              </p:cNvPr>
              <p:cNvSpPr/>
              <p:nvPr/>
            </p:nvSpPr>
            <p:spPr>
              <a:xfrm>
                <a:off x="18415209" y="812588"/>
                <a:ext cx="266700" cy="311785"/>
              </a:xfrm>
              <a:custGeom>
                <a:avLst/>
                <a:gdLst/>
                <a:ahLst/>
                <a:cxnLst/>
                <a:rect l="l" t="t" r="r" b="b"/>
                <a:pathLst>
                  <a:path w="266700" h="311784">
                    <a:moveTo>
                      <a:pt x="63380" y="8251"/>
                    </a:moveTo>
                    <a:lnTo>
                      <a:pt x="0" y="8251"/>
                    </a:lnTo>
                    <a:lnTo>
                      <a:pt x="0" y="311582"/>
                    </a:lnTo>
                    <a:lnTo>
                      <a:pt x="66867" y="311582"/>
                    </a:lnTo>
                    <a:lnTo>
                      <a:pt x="66867" y="132645"/>
                    </a:lnTo>
                    <a:lnTo>
                      <a:pt x="68114" y="116316"/>
                    </a:lnTo>
                    <a:lnTo>
                      <a:pt x="86866" y="75704"/>
                    </a:lnTo>
                    <a:lnTo>
                      <a:pt x="124566" y="54246"/>
                    </a:lnTo>
                    <a:lnTo>
                      <a:pt x="127389" y="53987"/>
                    </a:lnTo>
                    <a:lnTo>
                      <a:pt x="64532" y="53987"/>
                    </a:lnTo>
                    <a:lnTo>
                      <a:pt x="63380" y="52815"/>
                    </a:lnTo>
                    <a:lnTo>
                      <a:pt x="63380" y="8251"/>
                    </a:lnTo>
                    <a:close/>
                  </a:path>
                  <a:path w="266700" h="311784">
                    <a:moveTo>
                      <a:pt x="256243" y="52815"/>
                    </a:moveTo>
                    <a:lnTo>
                      <a:pt x="140205" y="52815"/>
                    </a:lnTo>
                    <a:lnTo>
                      <a:pt x="165268" y="57069"/>
                    </a:lnTo>
                    <a:lnTo>
                      <a:pt x="183497" y="69831"/>
                    </a:lnTo>
                    <a:lnTo>
                      <a:pt x="194901" y="91100"/>
                    </a:lnTo>
                    <a:lnTo>
                      <a:pt x="199491" y="120875"/>
                    </a:lnTo>
                    <a:lnTo>
                      <a:pt x="199491" y="311582"/>
                    </a:lnTo>
                    <a:lnTo>
                      <a:pt x="266410" y="311582"/>
                    </a:lnTo>
                    <a:lnTo>
                      <a:pt x="266410" y="103284"/>
                    </a:lnTo>
                    <a:lnTo>
                      <a:pt x="264607" y="79532"/>
                    </a:lnTo>
                    <a:lnTo>
                      <a:pt x="259201" y="58698"/>
                    </a:lnTo>
                    <a:lnTo>
                      <a:pt x="256243" y="52815"/>
                    </a:lnTo>
                    <a:close/>
                  </a:path>
                  <a:path w="266700" h="311784">
                    <a:moveTo>
                      <a:pt x="159031" y="0"/>
                    </a:moveTo>
                    <a:lnTo>
                      <a:pt x="129998" y="3379"/>
                    </a:lnTo>
                    <a:lnTo>
                      <a:pt x="104564" y="13510"/>
                    </a:lnTo>
                    <a:lnTo>
                      <a:pt x="82740" y="30382"/>
                    </a:lnTo>
                    <a:lnTo>
                      <a:pt x="64532" y="53987"/>
                    </a:lnTo>
                    <a:lnTo>
                      <a:pt x="127389" y="53987"/>
                    </a:lnTo>
                    <a:lnTo>
                      <a:pt x="140205" y="52815"/>
                    </a:lnTo>
                    <a:lnTo>
                      <a:pt x="256243" y="52815"/>
                    </a:lnTo>
                    <a:lnTo>
                      <a:pt x="222163" y="14559"/>
                    </a:lnTo>
                    <a:lnTo>
                      <a:pt x="182854" y="1625"/>
                    </a:lnTo>
                    <a:lnTo>
                      <a:pt x="159031" y="0"/>
                    </a:lnTo>
                    <a:close/>
                  </a:path>
                </a:pathLst>
              </a:custGeom>
              <a:solidFill>
                <a:srgbClr val="FFFFFF"/>
              </a:solidFill>
            </p:spPr>
            <p:txBody>
              <a:bodyPr wrap="square" lIns="0" tIns="0" rIns="0" bIns="0" rtlCol="0"/>
              <a:lstStyle/>
              <a:p>
                <a:endParaRPr/>
              </a:p>
            </p:txBody>
          </p:sp>
          <p:sp>
            <p:nvSpPr>
              <p:cNvPr id="76" name="object 26">
                <a:extLst>
                  <a:ext uri="{FF2B5EF4-FFF2-40B4-BE49-F238E27FC236}">
                    <a16:creationId xmlns:a16="http://schemas.microsoft.com/office/drawing/2014/main" xmlns="" id="{068036F4-86AF-42B8-83F3-236CEE32AA21}"/>
                  </a:ext>
                </a:extLst>
              </p:cNvPr>
              <p:cNvSpPr/>
              <p:nvPr/>
            </p:nvSpPr>
            <p:spPr>
              <a:xfrm>
                <a:off x="18701500" y="812015"/>
                <a:ext cx="304165" cy="321310"/>
              </a:xfrm>
              <a:custGeom>
                <a:avLst/>
                <a:gdLst/>
                <a:ahLst/>
                <a:cxnLst/>
                <a:rect l="l" t="t" r="r" b="b"/>
                <a:pathLst>
                  <a:path w="304165" h="321309">
                    <a:moveTo>
                      <a:pt x="263553" y="52815"/>
                    </a:moveTo>
                    <a:lnTo>
                      <a:pt x="145534" y="52815"/>
                    </a:lnTo>
                    <a:lnTo>
                      <a:pt x="172981" y="55418"/>
                    </a:lnTo>
                    <a:lnTo>
                      <a:pt x="192600" y="63229"/>
                    </a:lnTo>
                    <a:lnTo>
                      <a:pt x="204379" y="76249"/>
                    </a:lnTo>
                    <a:lnTo>
                      <a:pt x="208307" y="94478"/>
                    </a:lnTo>
                    <a:lnTo>
                      <a:pt x="206617" y="105988"/>
                    </a:lnTo>
                    <a:lnTo>
                      <a:pt x="169293" y="129689"/>
                    </a:lnTo>
                    <a:lnTo>
                      <a:pt x="140783" y="133460"/>
                    </a:lnTo>
                    <a:lnTo>
                      <a:pt x="131276" y="134812"/>
                    </a:lnTo>
                    <a:lnTo>
                      <a:pt x="123452" y="136094"/>
                    </a:lnTo>
                    <a:lnTo>
                      <a:pt x="117315" y="137336"/>
                    </a:lnTo>
                    <a:lnTo>
                      <a:pt x="91668" y="141048"/>
                    </a:lnTo>
                    <a:lnTo>
                      <a:pt x="51779" y="151630"/>
                    </a:lnTo>
                    <a:lnTo>
                      <a:pt x="9384" y="188199"/>
                    </a:lnTo>
                    <a:lnTo>
                      <a:pt x="0" y="231783"/>
                    </a:lnTo>
                    <a:lnTo>
                      <a:pt x="1973" y="252017"/>
                    </a:lnTo>
                    <a:lnTo>
                      <a:pt x="31684" y="298650"/>
                    </a:lnTo>
                    <a:lnTo>
                      <a:pt x="83405" y="319541"/>
                    </a:lnTo>
                    <a:lnTo>
                      <a:pt x="104457" y="320932"/>
                    </a:lnTo>
                    <a:lnTo>
                      <a:pt x="136301" y="318624"/>
                    </a:lnTo>
                    <a:lnTo>
                      <a:pt x="164420" y="311697"/>
                    </a:lnTo>
                    <a:lnTo>
                      <a:pt x="188810" y="300144"/>
                    </a:lnTo>
                    <a:lnTo>
                      <a:pt x="209470" y="283959"/>
                    </a:lnTo>
                    <a:lnTo>
                      <a:pt x="303917" y="283959"/>
                    </a:lnTo>
                    <a:lnTo>
                      <a:pt x="303917" y="268138"/>
                    </a:lnTo>
                    <a:lnTo>
                      <a:pt x="129085" y="268138"/>
                    </a:lnTo>
                    <a:lnTo>
                      <a:pt x="117993" y="267624"/>
                    </a:lnTo>
                    <a:lnTo>
                      <a:pt x="79426" y="254036"/>
                    </a:lnTo>
                    <a:lnTo>
                      <a:pt x="66929" y="228820"/>
                    </a:lnTo>
                    <a:lnTo>
                      <a:pt x="70370" y="210056"/>
                    </a:lnTo>
                    <a:lnTo>
                      <a:pt x="80691" y="195402"/>
                    </a:lnTo>
                    <a:lnTo>
                      <a:pt x="97913" y="184843"/>
                    </a:lnTo>
                    <a:lnTo>
                      <a:pt x="122048" y="178382"/>
                    </a:lnTo>
                    <a:lnTo>
                      <a:pt x="149159" y="175122"/>
                    </a:lnTo>
                    <a:lnTo>
                      <a:pt x="171901" y="171195"/>
                    </a:lnTo>
                    <a:lnTo>
                      <a:pt x="190263" y="166609"/>
                    </a:lnTo>
                    <a:lnTo>
                      <a:pt x="204234" y="161377"/>
                    </a:lnTo>
                    <a:lnTo>
                      <a:pt x="271709" y="161377"/>
                    </a:lnTo>
                    <a:lnTo>
                      <a:pt x="271709" y="88594"/>
                    </a:lnTo>
                    <a:lnTo>
                      <a:pt x="269280" y="67374"/>
                    </a:lnTo>
                    <a:lnTo>
                      <a:pt x="263553" y="52815"/>
                    </a:lnTo>
                    <a:close/>
                  </a:path>
                  <a:path w="304165" h="321309">
                    <a:moveTo>
                      <a:pt x="303917" y="283959"/>
                    </a:moveTo>
                    <a:lnTo>
                      <a:pt x="209470" y="283959"/>
                    </a:lnTo>
                    <a:lnTo>
                      <a:pt x="215391" y="300144"/>
                    </a:lnTo>
                    <a:lnTo>
                      <a:pt x="226070" y="311697"/>
                    </a:lnTo>
                    <a:lnTo>
                      <a:pt x="241506" y="318624"/>
                    </a:lnTo>
                    <a:lnTo>
                      <a:pt x="261698" y="320932"/>
                    </a:lnTo>
                    <a:lnTo>
                      <a:pt x="272031" y="320453"/>
                    </a:lnTo>
                    <a:lnTo>
                      <a:pt x="282513" y="319019"/>
                    </a:lnTo>
                    <a:lnTo>
                      <a:pt x="293143" y="316630"/>
                    </a:lnTo>
                    <a:lnTo>
                      <a:pt x="303917" y="313288"/>
                    </a:lnTo>
                    <a:lnTo>
                      <a:pt x="303917" y="283959"/>
                    </a:lnTo>
                    <a:close/>
                  </a:path>
                  <a:path w="304165" h="321309">
                    <a:moveTo>
                      <a:pt x="271709" y="161377"/>
                    </a:moveTo>
                    <a:lnTo>
                      <a:pt x="204234" y="161377"/>
                    </a:lnTo>
                    <a:lnTo>
                      <a:pt x="204234" y="210060"/>
                    </a:lnTo>
                    <a:lnTo>
                      <a:pt x="202576" y="223677"/>
                    </a:lnTo>
                    <a:lnTo>
                      <a:pt x="177732" y="255227"/>
                    </a:lnTo>
                    <a:lnTo>
                      <a:pt x="129085" y="268138"/>
                    </a:lnTo>
                    <a:lnTo>
                      <a:pt x="281289" y="268138"/>
                    </a:lnTo>
                    <a:lnTo>
                      <a:pt x="276923" y="266358"/>
                    </a:lnTo>
                    <a:lnTo>
                      <a:pt x="274588" y="262871"/>
                    </a:lnTo>
                    <a:lnTo>
                      <a:pt x="272651" y="259332"/>
                    </a:lnTo>
                    <a:lnTo>
                      <a:pt x="271800" y="254036"/>
                    </a:lnTo>
                    <a:lnTo>
                      <a:pt x="271709" y="161377"/>
                    </a:lnTo>
                    <a:close/>
                  </a:path>
                  <a:path w="304165" h="321309">
                    <a:moveTo>
                      <a:pt x="303917" y="266944"/>
                    </a:moveTo>
                    <a:lnTo>
                      <a:pt x="299205" y="267761"/>
                    </a:lnTo>
                    <a:lnTo>
                      <a:pt x="296158" y="268138"/>
                    </a:lnTo>
                    <a:lnTo>
                      <a:pt x="303917" y="268138"/>
                    </a:lnTo>
                    <a:lnTo>
                      <a:pt x="303917" y="266944"/>
                    </a:lnTo>
                    <a:close/>
                  </a:path>
                  <a:path w="304165" h="321309">
                    <a:moveTo>
                      <a:pt x="149628" y="0"/>
                    </a:moveTo>
                    <a:lnTo>
                      <a:pt x="97391" y="5289"/>
                    </a:lnTo>
                    <a:lnTo>
                      <a:pt x="56940" y="21140"/>
                    </a:lnTo>
                    <a:lnTo>
                      <a:pt x="24364" y="54117"/>
                    </a:lnTo>
                    <a:lnTo>
                      <a:pt x="11130" y="101504"/>
                    </a:lnTo>
                    <a:lnTo>
                      <a:pt x="78081" y="101504"/>
                    </a:lnTo>
                    <a:lnTo>
                      <a:pt x="84041" y="80198"/>
                    </a:lnTo>
                    <a:lnTo>
                      <a:pt x="97264" y="64983"/>
                    </a:lnTo>
                    <a:lnTo>
                      <a:pt x="117758" y="55856"/>
                    </a:lnTo>
                    <a:lnTo>
                      <a:pt x="145534" y="52815"/>
                    </a:lnTo>
                    <a:lnTo>
                      <a:pt x="263553" y="52815"/>
                    </a:lnTo>
                    <a:lnTo>
                      <a:pt x="261999" y="48866"/>
                    </a:lnTo>
                    <a:lnTo>
                      <a:pt x="232924" y="19967"/>
                    </a:lnTo>
                    <a:lnTo>
                      <a:pt x="195666" y="4989"/>
                    </a:lnTo>
                    <a:lnTo>
                      <a:pt x="173743" y="1247"/>
                    </a:lnTo>
                    <a:lnTo>
                      <a:pt x="149628" y="0"/>
                    </a:lnTo>
                    <a:close/>
                  </a:path>
                </a:pathLst>
              </a:custGeom>
              <a:solidFill>
                <a:srgbClr val="FFFFFF"/>
              </a:solidFill>
            </p:spPr>
            <p:txBody>
              <a:bodyPr wrap="square" lIns="0" tIns="0" rIns="0" bIns="0" rtlCol="0"/>
              <a:lstStyle/>
              <a:p>
                <a:endParaRPr/>
              </a:p>
            </p:txBody>
          </p:sp>
          <p:sp>
            <p:nvSpPr>
              <p:cNvPr id="77" name="object 27">
                <a:extLst>
                  <a:ext uri="{FF2B5EF4-FFF2-40B4-BE49-F238E27FC236}">
                    <a16:creationId xmlns:a16="http://schemas.microsoft.com/office/drawing/2014/main" xmlns="" id="{5AA6103C-791F-4635-8594-7DCD3808B6B5}"/>
                  </a:ext>
                </a:extLst>
              </p:cNvPr>
              <p:cNvSpPr/>
              <p:nvPr/>
            </p:nvSpPr>
            <p:spPr>
              <a:xfrm>
                <a:off x="19023440" y="812588"/>
                <a:ext cx="177800" cy="311785"/>
              </a:xfrm>
              <a:custGeom>
                <a:avLst/>
                <a:gdLst/>
                <a:ahLst/>
                <a:cxnLst/>
                <a:rect l="l" t="t" r="r" b="b"/>
                <a:pathLst>
                  <a:path w="177800" h="311784">
                    <a:moveTo>
                      <a:pt x="62793" y="8251"/>
                    </a:moveTo>
                    <a:lnTo>
                      <a:pt x="0" y="8251"/>
                    </a:lnTo>
                    <a:lnTo>
                      <a:pt x="0" y="311582"/>
                    </a:lnTo>
                    <a:lnTo>
                      <a:pt x="66835" y="311582"/>
                    </a:lnTo>
                    <a:lnTo>
                      <a:pt x="66835" y="167251"/>
                    </a:lnTo>
                    <a:lnTo>
                      <a:pt x="68353" y="144158"/>
                    </a:lnTo>
                    <a:lnTo>
                      <a:pt x="80423" y="105404"/>
                    </a:lnTo>
                    <a:lnTo>
                      <a:pt x="116891" y="69979"/>
                    </a:lnTo>
                    <a:lnTo>
                      <a:pt x="126416" y="66898"/>
                    </a:lnTo>
                    <a:lnTo>
                      <a:pt x="62793" y="66898"/>
                    </a:lnTo>
                    <a:lnTo>
                      <a:pt x="62793" y="8251"/>
                    </a:lnTo>
                    <a:close/>
                  </a:path>
                  <a:path w="177800" h="311784">
                    <a:moveTo>
                      <a:pt x="156445" y="0"/>
                    </a:moveTo>
                    <a:lnTo>
                      <a:pt x="152529" y="0"/>
                    </a:lnTo>
                    <a:lnTo>
                      <a:pt x="138030" y="1322"/>
                    </a:lnTo>
                    <a:lnTo>
                      <a:pt x="96227" y="21130"/>
                    </a:lnTo>
                    <a:lnTo>
                      <a:pt x="68184" y="54584"/>
                    </a:lnTo>
                    <a:lnTo>
                      <a:pt x="63966" y="66898"/>
                    </a:lnTo>
                    <a:lnTo>
                      <a:pt x="126416" y="66898"/>
                    </a:lnTo>
                    <a:lnTo>
                      <a:pt x="132190" y="65030"/>
                    </a:lnTo>
                    <a:lnTo>
                      <a:pt x="149042" y="63380"/>
                    </a:lnTo>
                    <a:lnTo>
                      <a:pt x="177764" y="63380"/>
                    </a:lnTo>
                    <a:lnTo>
                      <a:pt x="177764" y="1780"/>
                    </a:lnTo>
                    <a:lnTo>
                      <a:pt x="164885" y="617"/>
                    </a:lnTo>
                    <a:lnTo>
                      <a:pt x="156445" y="0"/>
                    </a:lnTo>
                    <a:close/>
                  </a:path>
                  <a:path w="177800" h="311784">
                    <a:moveTo>
                      <a:pt x="177764" y="63380"/>
                    </a:moveTo>
                    <a:lnTo>
                      <a:pt x="149042" y="63380"/>
                    </a:lnTo>
                    <a:lnTo>
                      <a:pt x="155649" y="63561"/>
                    </a:lnTo>
                    <a:lnTo>
                      <a:pt x="162637" y="64107"/>
                    </a:lnTo>
                    <a:lnTo>
                      <a:pt x="170052" y="65030"/>
                    </a:lnTo>
                    <a:lnTo>
                      <a:pt x="177764" y="66312"/>
                    </a:lnTo>
                    <a:lnTo>
                      <a:pt x="177764" y="63380"/>
                    </a:lnTo>
                    <a:close/>
                  </a:path>
                </a:pathLst>
              </a:custGeom>
              <a:solidFill>
                <a:srgbClr val="FFFFFF"/>
              </a:solidFill>
            </p:spPr>
            <p:txBody>
              <a:bodyPr wrap="square" lIns="0" tIns="0" rIns="0" bIns="0" rtlCol="0"/>
              <a:lstStyle/>
              <a:p>
                <a:endParaRPr/>
              </a:p>
            </p:txBody>
          </p:sp>
          <p:sp>
            <p:nvSpPr>
              <p:cNvPr id="78" name="object 28">
                <a:extLst>
                  <a:ext uri="{FF2B5EF4-FFF2-40B4-BE49-F238E27FC236}">
                    <a16:creationId xmlns:a16="http://schemas.microsoft.com/office/drawing/2014/main" xmlns="" id="{A8E2AF48-63F3-453B-BAD2-22A0E29A5F35}"/>
                  </a:ext>
                </a:extLst>
              </p:cNvPr>
              <p:cNvSpPr/>
              <p:nvPr/>
            </p:nvSpPr>
            <p:spPr>
              <a:xfrm>
                <a:off x="16633873" y="706540"/>
                <a:ext cx="291465" cy="417830"/>
              </a:xfrm>
              <a:custGeom>
                <a:avLst/>
                <a:gdLst/>
                <a:ahLst/>
                <a:cxnLst/>
                <a:rect l="l" t="t" r="r" b="b"/>
                <a:pathLst>
                  <a:path w="291465" h="417830">
                    <a:moveTo>
                      <a:pt x="291362" y="0"/>
                    </a:moveTo>
                    <a:lnTo>
                      <a:pt x="84583" y="0"/>
                    </a:lnTo>
                    <a:lnTo>
                      <a:pt x="83997" y="62"/>
                    </a:lnTo>
                    <a:lnTo>
                      <a:pt x="36480" y="8955"/>
                    </a:lnTo>
                    <a:lnTo>
                      <a:pt x="6277" y="45215"/>
                    </a:lnTo>
                    <a:lnTo>
                      <a:pt x="0" y="90060"/>
                    </a:lnTo>
                    <a:lnTo>
                      <a:pt x="94" y="417631"/>
                    </a:lnTo>
                    <a:lnTo>
                      <a:pt x="73924" y="417631"/>
                    </a:lnTo>
                    <a:lnTo>
                      <a:pt x="73924" y="232223"/>
                    </a:lnTo>
                    <a:lnTo>
                      <a:pt x="264861" y="232223"/>
                    </a:lnTo>
                    <a:lnTo>
                      <a:pt x="264861" y="172560"/>
                    </a:lnTo>
                    <a:lnTo>
                      <a:pt x="73924" y="172560"/>
                    </a:lnTo>
                    <a:lnTo>
                      <a:pt x="73924" y="63212"/>
                    </a:lnTo>
                    <a:lnTo>
                      <a:pt x="291362" y="63212"/>
                    </a:lnTo>
                    <a:lnTo>
                      <a:pt x="291362" y="0"/>
                    </a:lnTo>
                    <a:close/>
                  </a:path>
                </a:pathLst>
              </a:custGeom>
              <a:solidFill>
                <a:srgbClr val="FFFFFF"/>
              </a:solidFill>
            </p:spPr>
            <p:txBody>
              <a:bodyPr wrap="square" lIns="0" tIns="0" rIns="0" bIns="0" rtlCol="0"/>
              <a:lstStyle/>
              <a:p>
                <a:endParaRPr/>
              </a:p>
            </p:txBody>
          </p:sp>
          <p:sp>
            <p:nvSpPr>
              <p:cNvPr id="79" name="object 29">
                <a:extLst>
                  <a:ext uri="{FF2B5EF4-FFF2-40B4-BE49-F238E27FC236}">
                    <a16:creationId xmlns:a16="http://schemas.microsoft.com/office/drawing/2014/main" xmlns="" id="{6207A8B8-F9EC-42E2-A870-648304ED549A}"/>
                  </a:ext>
                </a:extLst>
              </p:cNvPr>
              <p:cNvSpPr/>
              <p:nvPr/>
            </p:nvSpPr>
            <p:spPr>
              <a:xfrm>
                <a:off x="18934937" y="1212996"/>
                <a:ext cx="31115" cy="26670"/>
              </a:xfrm>
              <a:custGeom>
                <a:avLst/>
                <a:gdLst/>
                <a:ahLst/>
                <a:cxnLst/>
                <a:rect l="l" t="t" r="r" b="b"/>
                <a:pathLst>
                  <a:path w="31115" h="26669">
                    <a:moveTo>
                      <a:pt x="17894" y="0"/>
                    </a:moveTo>
                    <a:lnTo>
                      <a:pt x="0" y="0"/>
                    </a:lnTo>
                    <a:lnTo>
                      <a:pt x="0" y="26114"/>
                    </a:lnTo>
                    <a:lnTo>
                      <a:pt x="24742" y="26114"/>
                    </a:lnTo>
                    <a:lnTo>
                      <a:pt x="30564" y="21727"/>
                    </a:lnTo>
                    <a:lnTo>
                      <a:pt x="30564" y="8376"/>
                    </a:lnTo>
                    <a:lnTo>
                      <a:pt x="29077" y="5099"/>
                    </a:lnTo>
                    <a:lnTo>
                      <a:pt x="26177" y="3047"/>
                    </a:lnTo>
                    <a:lnTo>
                      <a:pt x="23161" y="1026"/>
                    </a:lnTo>
                    <a:lnTo>
                      <a:pt x="17894" y="0"/>
                    </a:lnTo>
                    <a:close/>
                  </a:path>
                </a:pathLst>
              </a:custGeom>
              <a:solidFill>
                <a:srgbClr val="FFFFFF"/>
              </a:solidFill>
            </p:spPr>
            <p:txBody>
              <a:bodyPr wrap="square" lIns="0" tIns="0" rIns="0" bIns="0" rtlCol="0"/>
              <a:lstStyle/>
              <a:p>
                <a:endParaRPr/>
              </a:p>
            </p:txBody>
          </p:sp>
          <p:sp>
            <p:nvSpPr>
              <p:cNvPr id="80" name="object 30">
                <a:extLst>
                  <a:ext uri="{FF2B5EF4-FFF2-40B4-BE49-F238E27FC236}">
                    <a16:creationId xmlns:a16="http://schemas.microsoft.com/office/drawing/2014/main" xmlns="" id="{A79DC05B-63D7-4757-BA6D-BDAE9058F805}"/>
                  </a:ext>
                </a:extLst>
              </p:cNvPr>
              <p:cNvSpPr/>
              <p:nvPr/>
            </p:nvSpPr>
            <p:spPr>
              <a:xfrm>
                <a:off x="16536770" y="1179012"/>
                <a:ext cx="2694940" cy="135890"/>
              </a:xfrm>
              <a:custGeom>
                <a:avLst/>
                <a:gdLst/>
                <a:ahLst/>
                <a:cxnLst/>
                <a:rect l="l" t="t" r="r" b="b"/>
                <a:pathLst>
                  <a:path w="2694940" h="135890">
                    <a:moveTo>
                      <a:pt x="2673635" y="0"/>
                    </a:moveTo>
                    <a:lnTo>
                      <a:pt x="65139" y="0"/>
                    </a:lnTo>
                    <a:lnTo>
                      <a:pt x="52019" y="2376"/>
                    </a:lnTo>
                    <a:lnTo>
                      <a:pt x="24679" y="29601"/>
                    </a:lnTo>
                    <a:lnTo>
                      <a:pt x="1842" y="111954"/>
                    </a:lnTo>
                    <a:lnTo>
                      <a:pt x="0" y="118718"/>
                    </a:lnTo>
                    <a:lnTo>
                      <a:pt x="1057" y="124572"/>
                    </a:lnTo>
                    <a:lnTo>
                      <a:pt x="4512" y="128959"/>
                    </a:lnTo>
                    <a:lnTo>
                      <a:pt x="7989" y="133273"/>
                    </a:lnTo>
                    <a:lnTo>
                      <a:pt x="13936" y="135692"/>
                    </a:lnTo>
                    <a:lnTo>
                      <a:pt x="2629333" y="135692"/>
                    </a:lnTo>
                    <a:lnTo>
                      <a:pt x="2642390" y="133319"/>
                    </a:lnTo>
                    <a:lnTo>
                      <a:pt x="2652496" y="127933"/>
                    </a:lnTo>
                    <a:lnTo>
                      <a:pt x="2531881" y="127933"/>
                    </a:lnTo>
                    <a:lnTo>
                      <a:pt x="2522608" y="127255"/>
                    </a:lnTo>
                    <a:lnTo>
                      <a:pt x="2517354" y="126153"/>
                    </a:lnTo>
                    <a:lnTo>
                      <a:pt x="2245942" y="126153"/>
                    </a:lnTo>
                    <a:lnTo>
                      <a:pt x="2245942" y="13172"/>
                    </a:lnTo>
                    <a:lnTo>
                      <a:pt x="2517881" y="13172"/>
                    </a:lnTo>
                    <a:lnTo>
                      <a:pt x="2523902" y="11971"/>
                    </a:lnTo>
                    <a:lnTo>
                      <a:pt x="2533200" y="11413"/>
                    </a:lnTo>
                    <a:lnTo>
                      <a:pt x="2693425" y="11413"/>
                    </a:lnTo>
                    <a:lnTo>
                      <a:pt x="2693373" y="11120"/>
                    </a:lnTo>
                    <a:lnTo>
                      <a:pt x="2689939" y="6701"/>
                    </a:lnTo>
                    <a:lnTo>
                      <a:pt x="2686483" y="2460"/>
                    </a:lnTo>
                    <a:lnTo>
                      <a:pt x="2680724" y="52"/>
                    </a:lnTo>
                    <a:lnTo>
                      <a:pt x="2673635" y="0"/>
                    </a:lnTo>
                    <a:close/>
                  </a:path>
                  <a:path w="2694940" h="135890">
                    <a:moveTo>
                      <a:pt x="2535535" y="32208"/>
                    </a:moveTo>
                    <a:lnTo>
                      <a:pt x="2530383" y="32208"/>
                    </a:lnTo>
                    <a:lnTo>
                      <a:pt x="2526310" y="33025"/>
                    </a:lnTo>
                    <a:lnTo>
                      <a:pt x="2523357" y="34805"/>
                    </a:lnTo>
                    <a:lnTo>
                      <a:pt x="2520373" y="36532"/>
                    </a:lnTo>
                    <a:lnTo>
                      <a:pt x="2518939" y="38763"/>
                    </a:lnTo>
                    <a:lnTo>
                      <a:pt x="2518939" y="45841"/>
                    </a:lnTo>
                    <a:lnTo>
                      <a:pt x="2523828" y="49967"/>
                    </a:lnTo>
                    <a:lnTo>
                      <a:pt x="2543879" y="57821"/>
                    </a:lnTo>
                    <a:lnTo>
                      <a:pt x="2551938" y="61197"/>
                    </a:lnTo>
                    <a:lnTo>
                      <a:pt x="2576759" y="93180"/>
                    </a:lnTo>
                    <a:lnTo>
                      <a:pt x="2576079" y="100140"/>
                    </a:lnTo>
                    <a:lnTo>
                      <a:pt x="2542722" y="127301"/>
                    </a:lnTo>
                    <a:lnTo>
                      <a:pt x="2531881" y="127933"/>
                    </a:lnTo>
                    <a:lnTo>
                      <a:pt x="2652496" y="127933"/>
                    </a:lnTo>
                    <a:lnTo>
                      <a:pt x="2654436" y="126899"/>
                    </a:lnTo>
                    <a:lnTo>
                      <a:pt x="2664052" y="117474"/>
                    </a:lnTo>
                    <a:lnTo>
                      <a:pt x="2669824" y="106091"/>
                    </a:lnTo>
                    <a:lnTo>
                      <a:pt x="2687378" y="42626"/>
                    </a:lnTo>
                    <a:lnTo>
                      <a:pt x="2571544" y="42626"/>
                    </a:lnTo>
                    <a:lnTo>
                      <a:pt x="2560895" y="38057"/>
                    </a:lnTo>
                    <a:lnTo>
                      <a:pt x="2551345" y="34802"/>
                    </a:lnTo>
                    <a:lnTo>
                      <a:pt x="2542891" y="32855"/>
                    </a:lnTo>
                    <a:lnTo>
                      <a:pt x="2535535" y="32208"/>
                    </a:lnTo>
                    <a:close/>
                  </a:path>
                  <a:path w="2694940" h="135890">
                    <a:moveTo>
                      <a:pt x="2369980" y="13172"/>
                    </a:moveTo>
                    <a:lnTo>
                      <a:pt x="2328724" y="13172"/>
                    </a:lnTo>
                    <a:lnTo>
                      <a:pt x="2328724" y="33988"/>
                    </a:lnTo>
                    <a:lnTo>
                      <a:pt x="2274182" y="33988"/>
                    </a:lnTo>
                    <a:lnTo>
                      <a:pt x="2274182" y="57705"/>
                    </a:lnTo>
                    <a:lnTo>
                      <a:pt x="2326065" y="57705"/>
                    </a:lnTo>
                    <a:lnTo>
                      <a:pt x="2326065" y="78489"/>
                    </a:lnTo>
                    <a:lnTo>
                      <a:pt x="2274182" y="78489"/>
                    </a:lnTo>
                    <a:lnTo>
                      <a:pt x="2274182" y="105389"/>
                    </a:lnTo>
                    <a:lnTo>
                      <a:pt x="2330044" y="105389"/>
                    </a:lnTo>
                    <a:lnTo>
                      <a:pt x="2330044" y="126153"/>
                    </a:lnTo>
                    <a:lnTo>
                      <a:pt x="2369980" y="126153"/>
                    </a:lnTo>
                    <a:lnTo>
                      <a:pt x="2369980" y="13172"/>
                    </a:lnTo>
                    <a:close/>
                  </a:path>
                  <a:path w="2694940" h="135890">
                    <a:moveTo>
                      <a:pt x="2517881" y="13172"/>
                    </a:moveTo>
                    <a:lnTo>
                      <a:pt x="2419455" y="13172"/>
                    </a:lnTo>
                    <a:lnTo>
                      <a:pt x="2428144" y="13798"/>
                    </a:lnTo>
                    <a:lnTo>
                      <a:pt x="2435762" y="15676"/>
                    </a:lnTo>
                    <a:lnTo>
                      <a:pt x="2457893" y="46815"/>
                    </a:lnTo>
                    <a:lnTo>
                      <a:pt x="2457284" y="53511"/>
                    </a:lnTo>
                    <a:lnTo>
                      <a:pt x="2428964" y="80257"/>
                    </a:lnTo>
                    <a:lnTo>
                      <a:pt x="2420596" y="80887"/>
                    </a:lnTo>
                    <a:lnTo>
                      <a:pt x="2398178" y="80887"/>
                    </a:lnTo>
                    <a:lnTo>
                      <a:pt x="2398178" y="126153"/>
                    </a:lnTo>
                    <a:lnTo>
                      <a:pt x="2517354" y="126153"/>
                    </a:lnTo>
                    <a:lnTo>
                      <a:pt x="2512930" y="125225"/>
                    </a:lnTo>
                    <a:lnTo>
                      <a:pt x="2502845" y="121850"/>
                    </a:lnTo>
                    <a:lnTo>
                      <a:pt x="2492353" y="117137"/>
                    </a:lnTo>
                    <a:lnTo>
                      <a:pt x="2492353" y="92866"/>
                    </a:lnTo>
                    <a:lnTo>
                      <a:pt x="2547629" y="92866"/>
                    </a:lnTo>
                    <a:lnTo>
                      <a:pt x="2547629" y="92049"/>
                    </a:lnTo>
                    <a:lnTo>
                      <a:pt x="2542330" y="87599"/>
                    </a:lnTo>
                    <a:lnTo>
                      <a:pt x="2514394" y="76500"/>
                    </a:lnTo>
                    <a:lnTo>
                      <a:pt x="2510237" y="74772"/>
                    </a:lnTo>
                    <a:lnTo>
                      <a:pt x="2506960" y="73254"/>
                    </a:lnTo>
                    <a:lnTo>
                      <a:pt x="2504593" y="71840"/>
                    </a:lnTo>
                    <a:lnTo>
                      <a:pt x="2499494" y="68856"/>
                    </a:lnTo>
                    <a:lnTo>
                      <a:pt x="2495745" y="64961"/>
                    </a:lnTo>
                    <a:lnTo>
                      <a:pt x="2490887" y="55537"/>
                    </a:lnTo>
                    <a:lnTo>
                      <a:pt x="2489714" y="50092"/>
                    </a:lnTo>
                    <a:lnTo>
                      <a:pt x="2489714" y="44030"/>
                    </a:lnTo>
                    <a:lnTo>
                      <a:pt x="2515546" y="13638"/>
                    </a:lnTo>
                    <a:lnTo>
                      <a:pt x="2517881" y="13172"/>
                    </a:lnTo>
                    <a:close/>
                  </a:path>
                  <a:path w="2694940" h="135890">
                    <a:moveTo>
                      <a:pt x="2547629" y="92866"/>
                    </a:moveTo>
                    <a:lnTo>
                      <a:pt x="2492353" y="92866"/>
                    </a:lnTo>
                    <a:lnTo>
                      <a:pt x="2500520" y="98133"/>
                    </a:lnTo>
                    <a:lnTo>
                      <a:pt x="2507431" y="101797"/>
                    </a:lnTo>
                    <a:lnTo>
                      <a:pt x="2512939" y="104017"/>
                    </a:lnTo>
                    <a:lnTo>
                      <a:pt x="2518436" y="106091"/>
                    </a:lnTo>
                    <a:lnTo>
                      <a:pt x="2524174" y="107148"/>
                    </a:lnTo>
                    <a:lnTo>
                      <a:pt x="2541796" y="107148"/>
                    </a:lnTo>
                    <a:lnTo>
                      <a:pt x="2547629" y="103640"/>
                    </a:lnTo>
                    <a:lnTo>
                      <a:pt x="2547629" y="92866"/>
                    </a:lnTo>
                    <a:close/>
                  </a:path>
                  <a:path w="2694940" h="135890">
                    <a:moveTo>
                      <a:pt x="2693425" y="11413"/>
                    </a:moveTo>
                    <a:lnTo>
                      <a:pt x="2533200" y="11413"/>
                    </a:lnTo>
                    <a:lnTo>
                      <a:pt x="2542612" y="11973"/>
                    </a:lnTo>
                    <a:lnTo>
                      <a:pt x="2552140" y="13656"/>
                    </a:lnTo>
                    <a:lnTo>
                      <a:pt x="2561785" y="16466"/>
                    </a:lnTo>
                    <a:lnTo>
                      <a:pt x="2571544" y="20407"/>
                    </a:lnTo>
                    <a:lnTo>
                      <a:pt x="2571544" y="42626"/>
                    </a:lnTo>
                    <a:lnTo>
                      <a:pt x="2687378" y="42626"/>
                    </a:lnTo>
                    <a:lnTo>
                      <a:pt x="2694420" y="17067"/>
                    </a:lnTo>
                    <a:lnTo>
                      <a:pt x="2693425" y="11413"/>
                    </a:lnTo>
                    <a:close/>
                  </a:path>
                </a:pathLst>
              </a:custGeom>
              <a:solidFill>
                <a:srgbClr val="FFFFFF"/>
              </a:solidFill>
            </p:spPr>
            <p:txBody>
              <a:bodyPr wrap="square" lIns="0" tIns="0" rIns="0" bIns="0" rtlCol="0"/>
              <a:lstStyle/>
              <a:p>
                <a:endParaRPr/>
              </a:p>
            </p:txBody>
          </p:sp>
          <p:sp>
            <p:nvSpPr>
              <p:cNvPr id="81" name="object 31">
                <a:extLst>
                  <a:ext uri="{FF2B5EF4-FFF2-40B4-BE49-F238E27FC236}">
                    <a16:creationId xmlns:a16="http://schemas.microsoft.com/office/drawing/2014/main" xmlns="" id="{B27A79AD-96EF-46A8-AD5D-4B916174174A}"/>
                  </a:ext>
                </a:extLst>
              </p:cNvPr>
              <p:cNvSpPr/>
              <p:nvPr/>
            </p:nvSpPr>
            <p:spPr>
              <a:xfrm>
                <a:off x="16536773" y="1179011"/>
                <a:ext cx="2694940" cy="135890"/>
              </a:xfrm>
              <a:custGeom>
                <a:avLst/>
                <a:gdLst/>
                <a:ahLst/>
                <a:cxnLst/>
                <a:rect l="l" t="t" r="r" b="b"/>
                <a:pathLst>
                  <a:path w="2694940" h="135890">
                    <a:moveTo>
                      <a:pt x="2673625" y="0"/>
                    </a:moveTo>
                    <a:lnTo>
                      <a:pt x="65139" y="0"/>
                    </a:lnTo>
                    <a:lnTo>
                      <a:pt x="52019" y="2378"/>
                    </a:lnTo>
                    <a:lnTo>
                      <a:pt x="24669" y="29601"/>
                    </a:lnTo>
                    <a:lnTo>
                      <a:pt x="1842" y="111954"/>
                    </a:lnTo>
                    <a:lnTo>
                      <a:pt x="0" y="118680"/>
                    </a:lnTo>
                    <a:lnTo>
                      <a:pt x="1047" y="124572"/>
                    </a:lnTo>
                    <a:lnTo>
                      <a:pt x="4502" y="128969"/>
                    </a:lnTo>
                    <a:lnTo>
                      <a:pt x="7978" y="133273"/>
                    </a:lnTo>
                    <a:lnTo>
                      <a:pt x="13900" y="135692"/>
                    </a:lnTo>
                    <a:lnTo>
                      <a:pt x="2629391" y="135692"/>
                    </a:lnTo>
                    <a:lnTo>
                      <a:pt x="2642385" y="133328"/>
                    </a:lnTo>
                    <a:lnTo>
                      <a:pt x="2652499" y="127933"/>
                    </a:lnTo>
                    <a:lnTo>
                      <a:pt x="2531870" y="127933"/>
                    </a:lnTo>
                    <a:lnTo>
                      <a:pt x="2522602" y="127255"/>
                    </a:lnTo>
                    <a:lnTo>
                      <a:pt x="2517348" y="126153"/>
                    </a:lnTo>
                    <a:lnTo>
                      <a:pt x="2245931" y="126153"/>
                    </a:lnTo>
                    <a:lnTo>
                      <a:pt x="2245931" y="13172"/>
                    </a:lnTo>
                    <a:lnTo>
                      <a:pt x="2517907" y="13172"/>
                    </a:lnTo>
                    <a:lnTo>
                      <a:pt x="2523896" y="11980"/>
                    </a:lnTo>
                    <a:lnTo>
                      <a:pt x="2533189" y="11423"/>
                    </a:lnTo>
                    <a:lnTo>
                      <a:pt x="2693415" y="11423"/>
                    </a:lnTo>
                    <a:lnTo>
                      <a:pt x="2693363" y="11130"/>
                    </a:lnTo>
                    <a:lnTo>
                      <a:pt x="2689939" y="6701"/>
                    </a:lnTo>
                    <a:lnTo>
                      <a:pt x="2686483" y="2460"/>
                    </a:lnTo>
                    <a:lnTo>
                      <a:pt x="2680714" y="52"/>
                    </a:lnTo>
                    <a:lnTo>
                      <a:pt x="2673625" y="0"/>
                    </a:lnTo>
                    <a:close/>
                  </a:path>
                  <a:path w="2694940" h="135890">
                    <a:moveTo>
                      <a:pt x="2535524" y="32208"/>
                    </a:moveTo>
                    <a:lnTo>
                      <a:pt x="2530383" y="32208"/>
                    </a:lnTo>
                    <a:lnTo>
                      <a:pt x="2526310" y="33025"/>
                    </a:lnTo>
                    <a:lnTo>
                      <a:pt x="2523357" y="34815"/>
                    </a:lnTo>
                    <a:lnTo>
                      <a:pt x="2520363" y="36532"/>
                    </a:lnTo>
                    <a:lnTo>
                      <a:pt x="2518939" y="38763"/>
                    </a:lnTo>
                    <a:lnTo>
                      <a:pt x="2518939" y="45841"/>
                    </a:lnTo>
                    <a:lnTo>
                      <a:pt x="2523818" y="49977"/>
                    </a:lnTo>
                    <a:lnTo>
                      <a:pt x="2543874" y="57817"/>
                    </a:lnTo>
                    <a:lnTo>
                      <a:pt x="2551936" y="61195"/>
                    </a:lnTo>
                    <a:lnTo>
                      <a:pt x="2576748" y="93180"/>
                    </a:lnTo>
                    <a:lnTo>
                      <a:pt x="2576070" y="100144"/>
                    </a:lnTo>
                    <a:lnTo>
                      <a:pt x="2542711" y="127301"/>
                    </a:lnTo>
                    <a:lnTo>
                      <a:pt x="2531870" y="127933"/>
                    </a:lnTo>
                    <a:lnTo>
                      <a:pt x="2652499" y="127933"/>
                    </a:lnTo>
                    <a:lnTo>
                      <a:pt x="2654428" y="126904"/>
                    </a:lnTo>
                    <a:lnTo>
                      <a:pt x="2664046" y="117476"/>
                    </a:lnTo>
                    <a:lnTo>
                      <a:pt x="2669824" y="106091"/>
                    </a:lnTo>
                    <a:lnTo>
                      <a:pt x="2687376" y="42626"/>
                    </a:lnTo>
                    <a:lnTo>
                      <a:pt x="2571544" y="42626"/>
                    </a:lnTo>
                    <a:lnTo>
                      <a:pt x="2560894" y="38061"/>
                    </a:lnTo>
                    <a:lnTo>
                      <a:pt x="2551339" y="34806"/>
                    </a:lnTo>
                    <a:lnTo>
                      <a:pt x="2542883" y="32857"/>
                    </a:lnTo>
                    <a:lnTo>
                      <a:pt x="2535524" y="32208"/>
                    </a:lnTo>
                    <a:close/>
                  </a:path>
                  <a:path w="2694940" h="135890">
                    <a:moveTo>
                      <a:pt x="2369969" y="13172"/>
                    </a:moveTo>
                    <a:lnTo>
                      <a:pt x="2328724" y="13172"/>
                    </a:lnTo>
                    <a:lnTo>
                      <a:pt x="2328724" y="33988"/>
                    </a:lnTo>
                    <a:lnTo>
                      <a:pt x="2274182" y="33988"/>
                    </a:lnTo>
                    <a:lnTo>
                      <a:pt x="2274182" y="57705"/>
                    </a:lnTo>
                    <a:lnTo>
                      <a:pt x="2326054" y="57705"/>
                    </a:lnTo>
                    <a:lnTo>
                      <a:pt x="2326054" y="78489"/>
                    </a:lnTo>
                    <a:lnTo>
                      <a:pt x="2274182" y="78489"/>
                    </a:lnTo>
                    <a:lnTo>
                      <a:pt x="2274182" y="105399"/>
                    </a:lnTo>
                    <a:lnTo>
                      <a:pt x="2330044" y="105399"/>
                    </a:lnTo>
                    <a:lnTo>
                      <a:pt x="2330044" y="126153"/>
                    </a:lnTo>
                    <a:lnTo>
                      <a:pt x="2369969" y="126153"/>
                    </a:lnTo>
                    <a:lnTo>
                      <a:pt x="2369969" y="13172"/>
                    </a:lnTo>
                    <a:close/>
                  </a:path>
                  <a:path w="2694940" h="135890">
                    <a:moveTo>
                      <a:pt x="2517907" y="13172"/>
                    </a:moveTo>
                    <a:lnTo>
                      <a:pt x="2419455" y="13172"/>
                    </a:lnTo>
                    <a:lnTo>
                      <a:pt x="2428142" y="13798"/>
                    </a:lnTo>
                    <a:lnTo>
                      <a:pt x="2435758" y="15677"/>
                    </a:lnTo>
                    <a:lnTo>
                      <a:pt x="2457893" y="46815"/>
                    </a:lnTo>
                    <a:lnTo>
                      <a:pt x="2457282" y="53516"/>
                    </a:lnTo>
                    <a:lnTo>
                      <a:pt x="2428964" y="80266"/>
                    </a:lnTo>
                    <a:lnTo>
                      <a:pt x="2420596" y="80898"/>
                    </a:lnTo>
                    <a:lnTo>
                      <a:pt x="2398167" y="80898"/>
                    </a:lnTo>
                    <a:lnTo>
                      <a:pt x="2398167" y="126153"/>
                    </a:lnTo>
                    <a:lnTo>
                      <a:pt x="2517348" y="126153"/>
                    </a:lnTo>
                    <a:lnTo>
                      <a:pt x="2512924" y="125225"/>
                    </a:lnTo>
                    <a:lnTo>
                      <a:pt x="2502840" y="121850"/>
                    </a:lnTo>
                    <a:lnTo>
                      <a:pt x="2492353" y="117137"/>
                    </a:lnTo>
                    <a:lnTo>
                      <a:pt x="2492353" y="92866"/>
                    </a:lnTo>
                    <a:lnTo>
                      <a:pt x="2547629" y="92866"/>
                    </a:lnTo>
                    <a:lnTo>
                      <a:pt x="2547629" y="92039"/>
                    </a:lnTo>
                    <a:lnTo>
                      <a:pt x="2542320" y="87588"/>
                    </a:lnTo>
                    <a:lnTo>
                      <a:pt x="2514394" y="76500"/>
                    </a:lnTo>
                    <a:lnTo>
                      <a:pt x="2510237" y="74772"/>
                    </a:lnTo>
                    <a:lnTo>
                      <a:pt x="2489714" y="50092"/>
                    </a:lnTo>
                    <a:lnTo>
                      <a:pt x="2489714" y="44030"/>
                    </a:lnTo>
                    <a:lnTo>
                      <a:pt x="2515541" y="13643"/>
                    </a:lnTo>
                    <a:lnTo>
                      <a:pt x="2517907" y="13172"/>
                    </a:lnTo>
                    <a:close/>
                  </a:path>
                  <a:path w="2694940" h="135890">
                    <a:moveTo>
                      <a:pt x="2547629" y="92866"/>
                    </a:moveTo>
                    <a:lnTo>
                      <a:pt x="2492353" y="92866"/>
                    </a:lnTo>
                    <a:lnTo>
                      <a:pt x="2500520" y="98143"/>
                    </a:lnTo>
                    <a:lnTo>
                      <a:pt x="2507431" y="101797"/>
                    </a:lnTo>
                    <a:lnTo>
                      <a:pt x="2512928" y="104017"/>
                    </a:lnTo>
                    <a:lnTo>
                      <a:pt x="2518436" y="106091"/>
                    </a:lnTo>
                    <a:lnTo>
                      <a:pt x="2524174" y="107159"/>
                    </a:lnTo>
                    <a:lnTo>
                      <a:pt x="2541796" y="107159"/>
                    </a:lnTo>
                    <a:lnTo>
                      <a:pt x="2547629" y="103640"/>
                    </a:lnTo>
                    <a:lnTo>
                      <a:pt x="2547629" y="92866"/>
                    </a:lnTo>
                    <a:close/>
                  </a:path>
                  <a:path w="2694940" h="135890">
                    <a:moveTo>
                      <a:pt x="2693415" y="11423"/>
                    </a:moveTo>
                    <a:lnTo>
                      <a:pt x="2533189" y="11423"/>
                    </a:lnTo>
                    <a:lnTo>
                      <a:pt x="2542603" y="11982"/>
                    </a:lnTo>
                    <a:lnTo>
                      <a:pt x="2552135" y="13660"/>
                    </a:lnTo>
                    <a:lnTo>
                      <a:pt x="2561783" y="16463"/>
                    </a:lnTo>
                    <a:lnTo>
                      <a:pt x="2571544" y="20397"/>
                    </a:lnTo>
                    <a:lnTo>
                      <a:pt x="2571544" y="42626"/>
                    </a:lnTo>
                    <a:lnTo>
                      <a:pt x="2687376" y="42626"/>
                    </a:lnTo>
                    <a:lnTo>
                      <a:pt x="2694420" y="17067"/>
                    </a:lnTo>
                    <a:lnTo>
                      <a:pt x="2693415" y="11423"/>
                    </a:lnTo>
                    <a:close/>
                  </a:path>
                </a:pathLst>
              </a:custGeom>
              <a:solidFill>
                <a:srgbClr val="FFFFFF"/>
              </a:solidFill>
            </p:spPr>
            <p:txBody>
              <a:bodyPr wrap="square" lIns="0" tIns="0" rIns="0" bIns="0" rtlCol="0"/>
              <a:lstStyle/>
              <a:p>
                <a:endParaRPr/>
              </a:p>
            </p:txBody>
          </p:sp>
        </p:grpSp>
      </p:grpSp>
      <p:pic>
        <p:nvPicPr>
          <p:cNvPr id="12" name="Imagen 11">
            <a:extLst>
              <a:ext uri="{FF2B5EF4-FFF2-40B4-BE49-F238E27FC236}">
                <a16:creationId xmlns:a16="http://schemas.microsoft.com/office/drawing/2014/main" xmlns="" id="{A3C0D47F-F932-455E-96B9-545A9223140D}"/>
              </a:ext>
            </a:extLst>
          </p:cNvPr>
          <p:cNvPicPr>
            <a:picLocks noChangeAspect="1"/>
          </p:cNvPicPr>
          <p:nvPr/>
        </p:nvPicPr>
        <p:blipFill>
          <a:blip r:embed="rId9"/>
          <a:stretch>
            <a:fillRect/>
          </a:stretch>
        </p:blipFill>
        <p:spPr>
          <a:xfrm>
            <a:off x="4026193" y="1887813"/>
            <a:ext cx="10729902" cy="7533724"/>
          </a:xfrm>
          <a:prstGeom prst="rect">
            <a:avLst/>
          </a:prstGeom>
        </p:spPr>
      </p:pic>
    </p:spTree>
    <p:extLst>
      <p:ext uri="{BB962C8B-B14F-4D97-AF65-F5344CB8AC3E}">
        <p14:creationId xmlns:p14="http://schemas.microsoft.com/office/powerpoint/2010/main" xmlns="" val="402742959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282825" y="662118"/>
            <a:ext cx="12722225" cy="1244571"/>
          </a:xfrm>
          <a:prstGeom prst="rect">
            <a:avLst/>
          </a:prstGeom>
        </p:spPr>
        <p:txBody>
          <a:bodyPr vert="horz" wrap="square" lIns="0" tIns="13335" rIns="0" bIns="0" rtlCol="0">
            <a:spAutoFit/>
          </a:bodyPr>
          <a:lstStyle/>
          <a:p>
            <a:pPr algn="l"/>
            <a:r>
              <a:rPr lang="es-ES_tradnl" sz="8000" dirty="0">
                <a:solidFill>
                  <a:srgbClr val="1F497D"/>
                </a:solidFill>
              </a:rPr>
              <a:t>Informe de </a:t>
            </a:r>
            <a:r>
              <a:rPr lang="es-ES_tradnl" sz="8000" dirty="0">
                <a:solidFill>
                  <a:srgbClr val="1C4583"/>
                </a:solidFill>
              </a:rPr>
              <a:t>Gestión</a:t>
            </a:r>
            <a:endParaRPr lang="es-ES" sz="8000" dirty="0">
              <a:solidFill>
                <a:srgbClr val="1C4583"/>
              </a:solidFill>
            </a:endParaRPr>
          </a:p>
        </p:txBody>
      </p:sp>
      <p:sp>
        <p:nvSpPr>
          <p:cNvPr id="28" name="object 28"/>
          <p:cNvSpPr/>
          <p:nvPr/>
        </p:nvSpPr>
        <p:spPr>
          <a:xfrm>
            <a:off x="16243583" y="962530"/>
            <a:ext cx="111253" cy="108436"/>
          </a:xfrm>
          <a:prstGeom prst="rect">
            <a:avLst/>
          </a:prstGeom>
          <a:blipFill>
            <a:blip r:embed="rId3" cstate="print"/>
            <a:stretch>
              <a:fillRect/>
            </a:stretch>
          </a:blipFill>
        </p:spPr>
        <p:txBody>
          <a:bodyPr wrap="square" lIns="0" tIns="0" rIns="0" bIns="0" rtlCol="0"/>
          <a:lstStyle/>
          <a:p>
            <a:endParaRPr/>
          </a:p>
        </p:txBody>
      </p:sp>
      <p:sp>
        <p:nvSpPr>
          <p:cNvPr id="29" name="object 29"/>
          <p:cNvSpPr/>
          <p:nvPr/>
        </p:nvSpPr>
        <p:spPr>
          <a:xfrm>
            <a:off x="16092571" y="986553"/>
            <a:ext cx="405765" cy="155575"/>
          </a:xfrm>
          <a:custGeom>
            <a:avLst/>
            <a:gdLst/>
            <a:ahLst/>
            <a:cxnLst/>
            <a:rect l="l" t="t" r="r" b="b"/>
            <a:pathLst>
              <a:path w="405765" h="155575">
                <a:moveTo>
                  <a:pt x="25234" y="0"/>
                </a:moveTo>
                <a:lnTo>
                  <a:pt x="15363" y="1938"/>
                </a:lnTo>
                <a:lnTo>
                  <a:pt x="7347" y="7240"/>
                </a:lnTo>
                <a:lnTo>
                  <a:pt x="1966" y="15134"/>
                </a:lnTo>
                <a:lnTo>
                  <a:pt x="0" y="24847"/>
                </a:lnTo>
                <a:lnTo>
                  <a:pt x="0" y="30292"/>
                </a:lnTo>
                <a:lnTo>
                  <a:pt x="2020" y="35862"/>
                </a:lnTo>
                <a:lnTo>
                  <a:pt x="5853" y="40271"/>
                </a:lnTo>
                <a:lnTo>
                  <a:pt x="35282" y="82149"/>
                </a:lnTo>
                <a:lnTo>
                  <a:pt x="73951" y="116242"/>
                </a:lnTo>
                <a:lnTo>
                  <a:pt x="119691" y="141085"/>
                </a:lnTo>
                <a:lnTo>
                  <a:pt x="170329" y="155209"/>
                </a:lnTo>
                <a:lnTo>
                  <a:pt x="181564" y="138711"/>
                </a:lnTo>
                <a:lnTo>
                  <a:pt x="196758" y="125968"/>
                </a:lnTo>
                <a:lnTo>
                  <a:pt x="214819" y="117754"/>
                </a:lnTo>
                <a:lnTo>
                  <a:pt x="234652" y="114844"/>
                </a:lnTo>
                <a:lnTo>
                  <a:pt x="336684" y="114844"/>
                </a:lnTo>
                <a:lnTo>
                  <a:pt x="344953" y="108750"/>
                </a:lnTo>
                <a:lnTo>
                  <a:pt x="204140" y="108750"/>
                </a:lnTo>
                <a:lnTo>
                  <a:pt x="158204" y="102661"/>
                </a:lnTo>
                <a:lnTo>
                  <a:pt x="115821" y="84933"/>
                </a:lnTo>
                <a:lnTo>
                  <a:pt x="79024" y="56373"/>
                </a:lnTo>
                <a:lnTo>
                  <a:pt x="49851" y="17790"/>
                </a:lnTo>
                <a:lnTo>
                  <a:pt x="44711" y="9846"/>
                </a:lnTo>
                <a:lnTo>
                  <a:pt x="38764" y="4304"/>
                </a:lnTo>
                <a:lnTo>
                  <a:pt x="32207" y="1058"/>
                </a:lnTo>
                <a:lnTo>
                  <a:pt x="25234" y="0"/>
                </a:lnTo>
                <a:close/>
              </a:path>
              <a:path w="405765" h="155575">
                <a:moveTo>
                  <a:pt x="336684" y="114844"/>
                </a:moveTo>
                <a:lnTo>
                  <a:pt x="234652" y="114844"/>
                </a:lnTo>
                <a:lnTo>
                  <a:pt x="250924" y="116738"/>
                </a:lnTo>
                <a:lnTo>
                  <a:pt x="266192" y="122131"/>
                </a:lnTo>
                <a:lnTo>
                  <a:pt x="279726" y="130592"/>
                </a:lnTo>
                <a:lnTo>
                  <a:pt x="290797" y="141692"/>
                </a:lnTo>
                <a:lnTo>
                  <a:pt x="323493" y="124564"/>
                </a:lnTo>
                <a:lnTo>
                  <a:pt x="336684" y="114844"/>
                </a:lnTo>
                <a:close/>
              </a:path>
              <a:path w="405765" h="155575">
                <a:moveTo>
                  <a:pt x="380124" y="6345"/>
                </a:moveTo>
                <a:lnTo>
                  <a:pt x="371339" y="6345"/>
                </a:lnTo>
                <a:lnTo>
                  <a:pt x="362941" y="11025"/>
                </a:lnTo>
                <a:lnTo>
                  <a:pt x="358491" y="18229"/>
                </a:lnTo>
                <a:lnTo>
                  <a:pt x="330847" y="55308"/>
                </a:lnTo>
                <a:lnTo>
                  <a:pt x="294261" y="83877"/>
                </a:lnTo>
                <a:lnTo>
                  <a:pt x="251203" y="102251"/>
                </a:lnTo>
                <a:lnTo>
                  <a:pt x="204140" y="108750"/>
                </a:lnTo>
                <a:lnTo>
                  <a:pt x="344953" y="108750"/>
                </a:lnTo>
                <a:lnTo>
                  <a:pt x="353040" y="102791"/>
                </a:lnTo>
                <a:lnTo>
                  <a:pt x="378658" y="76657"/>
                </a:lnTo>
                <a:lnTo>
                  <a:pt x="399568" y="46448"/>
                </a:lnTo>
                <a:lnTo>
                  <a:pt x="403160" y="42113"/>
                </a:lnTo>
                <a:lnTo>
                  <a:pt x="405149" y="36532"/>
                </a:lnTo>
                <a:lnTo>
                  <a:pt x="405149" y="31025"/>
                </a:lnTo>
                <a:lnTo>
                  <a:pt x="403190" y="21452"/>
                </a:lnTo>
                <a:lnTo>
                  <a:pt x="397839" y="13604"/>
                </a:lnTo>
                <a:lnTo>
                  <a:pt x="389887" y="8296"/>
                </a:lnTo>
                <a:lnTo>
                  <a:pt x="380124" y="6345"/>
                </a:lnTo>
                <a:close/>
              </a:path>
            </a:pathLst>
          </a:custGeom>
          <a:solidFill>
            <a:srgbClr val="FFFFFF"/>
          </a:solidFill>
        </p:spPr>
        <p:txBody>
          <a:bodyPr wrap="square" lIns="0" tIns="0" rIns="0" bIns="0" rtlCol="0"/>
          <a:lstStyle/>
          <a:p>
            <a:endParaRPr/>
          </a:p>
        </p:txBody>
      </p:sp>
      <p:sp>
        <p:nvSpPr>
          <p:cNvPr id="30" name="object 30"/>
          <p:cNvSpPr/>
          <p:nvPr/>
        </p:nvSpPr>
        <p:spPr>
          <a:xfrm>
            <a:off x="16278322" y="792962"/>
            <a:ext cx="111158" cy="108499"/>
          </a:xfrm>
          <a:prstGeom prst="rect">
            <a:avLst/>
          </a:prstGeom>
          <a:blipFill>
            <a:blip r:embed="rId4" cstate="print"/>
            <a:stretch>
              <a:fillRect/>
            </a:stretch>
          </a:blipFill>
        </p:spPr>
        <p:txBody>
          <a:bodyPr wrap="square" lIns="0" tIns="0" rIns="0" bIns="0" rtlCol="0"/>
          <a:lstStyle/>
          <a:p>
            <a:endParaRPr/>
          </a:p>
        </p:txBody>
      </p:sp>
      <p:sp>
        <p:nvSpPr>
          <p:cNvPr id="31" name="object 31"/>
          <p:cNvSpPr/>
          <p:nvPr/>
        </p:nvSpPr>
        <p:spPr>
          <a:xfrm>
            <a:off x="16153058" y="703868"/>
            <a:ext cx="382905" cy="296545"/>
          </a:xfrm>
          <a:custGeom>
            <a:avLst/>
            <a:gdLst/>
            <a:ahLst/>
            <a:cxnLst/>
            <a:rect l="l" t="t" r="r" b="b"/>
            <a:pathLst>
              <a:path w="382905" h="296544">
                <a:moveTo>
                  <a:pt x="363162" y="245753"/>
                </a:moveTo>
                <a:lnTo>
                  <a:pt x="145681" y="245753"/>
                </a:lnTo>
                <a:lnTo>
                  <a:pt x="168589" y="249511"/>
                </a:lnTo>
                <a:lnTo>
                  <a:pt x="188508" y="259961"/>
                </a:lnTo>
                <a:lnTo>
                  <a:pt x="204016" y="275867"/>
                </a:lnTo>
                <a:lnTo>
                  <a:pt x="213689" y="295993"/>
                </a:lnTo>
                <a:lnTo>
                  <a:pt x="217208" y="295385"/>
                </a:lnTo>
                <a:lnTo>
                  <a:pt x="223893" y="295385"/>
                </a:lnTo>
                <a:lnTo>
                  <a:pt x="264483" y="291538"/>
                </a:lnTo>
                <a:lnTo>
                  <a:pt x="304760" y="280097"/>
                </a:lnTo>
                <a:lnTo>
                  <a:pt x="341958" y="261790"/>
                </a:lnTo>
                <a:lnTo>
                  <a:pt x="363162" y="245753"/>
                </a:lnTo>
                <a:close/>
              </a:path>
              <a:path w="382905" h="296544">
                <a:moveTo>
                  <a:pt x="223893" y="295385"/>
                </a:moveTo>
                <a:lnTo>
                  <a:pt x="217208" y="295385"/>
                </a:lnTo>
                <a:lnTo>
                  <a:pt x="220045" y="295490"/>
                </a:lnTo>
                <a:lnTo>
                  <a:pt x="222789" y="295490"/>
                </a:lnTo>
                <a:lnTo>
                  <a:pt x="223893" y="295385"/>
                </a:lnTo>
                <a:close/>
              </a:path>
              <a:path w="382905" h="296544">
                <a:moveTo>
                  <a:pt x="31280" y="0"/>
                </a:moveTo>
                <a:lnTo>
                  <a:pt x="6172" y="30718"/>
                </a:lnTo>
                <a:lnTo>
                  <a:pt x="0" y="78156"/>
                </a:lnTo>
                <a:lnTo>
                  <a:pt x="6078" y="132404"/>
                </a:lnTo>
                <a:lnTo>
                  <a:pt x="25915" y="181892"/>
                </a:lnTo>
                <a:lnTo>
                  <a:pt x="57767" y="224947"/>
                </a:lnTo>
                <a:lnTo>
                  <a:pt x="99892" y="259900"/>
                </a:lnTo>
                <a:lnTo>
                  <a:pt x="110760" y="253957"/>
                </a:lnTo>
                <a:lnTo>
                  <a:pt x="122150" y="249509"/>
                </a:lnTo>
                <a:lnTo>
                  <a:pt x="133859" y="246720"/>
                </a:lnTo>
                <a:lnTo>
                  <a:pt x="145681" y="245753"/>
                </a:lnTo>
                <a:lnTo>
                  <a:pt x="363162" y="245753"/>
                </a:lnTo>
                <a:lnTo>
                  <a:pt x="366526" y="243209"/>
                </a:lnTo>
                <a:lnTo>
                  <a:pt x="222621" y="243209"/>
                </a:lnTo>
                <a:lnTo>
                  <a:pt x="177717" y="237291"/>
                </a:lnTo>
                <a:lnTo>
                  <a:pt x="137341" y="220603"/>
                </a:lnTo>
                <a:lnTo>
                  <a:pt x="103114" y="194746"/>
                </a:lnTo>
                <a:lnTo>
                  <a:pt x="76658" y="161319"/>
                </a:lnTo>
                <a:lnTo>
                  <a:pt x="59596" y="121923"/>
                </a:lnTo>
                <a:lnTo>
                  <a:pt x="53548" y="78156"/>
                </a:lnTo>
                <a:lnTo>
                  <a:pt x="53925" y="67826"/>
                </a:lnTo>
                <a:lnTo>
                  <a:pt x="55095" y="57127"/>
                </a:lnTo>
                <a:lnTo>
                  <a:pt x="57117" y="46250"/>
                </a:lnTo>
                <a:lnTo>
                  <a:pt x="60050" y="35383"/>
                </a:lnTo>
                <a:lnTo>
                  <a:pt x="62647" y="26912"/>
                </a:lnTo>
                <a:lnTo>
                  <a:pt x="61568" y="19006"/>
                </a:lnTo>
                <a:lnTo>
                  <a:pt x="58082" y="12483"/>
                </a:lnTo>
                <a:lnTo>
                  <a:pt x="50962" y="4908"/>
                </a:lnTo>
                <a:lnTo>
                  <a:pt x="41629" y="591"/>
                </a:lnTo>
                <a:lnTo>
                  <a:pt x="31280" y="0"/>
                </a:lnTo>
                <a:close/>
              </a:path>
              <a:path w="382905" h="296544">
                <a:moveTo>
                  <a:pt x="355350" y="191745"/>
                </a:moveTo>
                <a:lnTo>
                  <a:pt x="349769" y="191745"/>
                </a:lnTo>
                <a:lnTo>
                  <a:pt x="344209" y="193357"/>
                </a:lnTo>
                <a:lnTo>
                  <a:pt x="338544" y="197943"/>
                </a:lnTo>
                <a:lnTo>
                  <a:pt x="312848" y="217257"/>
                </a:lnTo>
                <a:lnTo>
                  <a:pt x="284352" y="231457"/>
                </a:lnTo>
                <a:lnTo>
                  <a:pt x="253971" y="240216"/>
                </a:lnTo>
                <a:lnTo>
                  <a:pt x="222621" y="243209"/>
                </a:lnTo>
                <a:lnTo>
                  <a:pt x="366526" y="243209"/>
                </a:lnTo>
                <a:lnTo>
                  <a:pt x="374417" y="237241"/>
                </a:lnTo>
                <a:lnTo>
                  <a:pt x="379066" y="232759"/>
                </a:lnTo>
                <a:lnTo>
                  <a:pt x="382470" y="225503"/>
                </a:lnTo>
                <a:lnTo>
                  <a:pt x="382470" y="218121"/>
                </a:lnTo>
                <a:lnTo>
                  <a:pt x="380336" y="207811"/>
                </a:lnTo>
                <a:lnTo>
                  <a:pt x="374521" y="199432"/>
                </a:lnTo>
                <a:lnTo>
                  <a:pt x="365900" y="193803"/>
                </a:lnTo>
                <a:lnTo>
                  <a:pt x="355350" y="191745"/>
                </a:lnTo>
                <a:close/>
              </a:path>
            </a:pathLst>
          </a:custGeom>
          <a:solidFill>
            <a:srgbClr val="FFFFFF"/>
          </a:solidFill>
        </p:spPr>
        <p:txBody>
          <a:bodyPr wrap="square" lIns="0" tIns="0" rIns="0" bIns="0" rtlCol="0"/>
          <a:lstStyle/>
          <a:p>
            <a:endParaRPr/>
          </a:p>
        </p:txBody>
      </p:sp>
      <p:sp>
        <p:nvSpPr>
          <p:cNvPr id="32" name="object 32"/>
          <p:cNvSpPr/>
          <p:nvPr/>
        </p:nvSpPr>
        <p:spPr>
          <a:xfrm>
            <a:off x="16271589" y="1114379"/>
            <a:ext cx="111075" cy="108614"/>
          </a:xfrm>
          <a:prstGeom prst="rect">
            <a:avLst/>
          </a:prstGeom>
          <a:blipFill>
            <a:blip r:embed="rId5" cstate="print"/>
            <a:stretch>
              <a:fillRect/>
            </a:stretch>
          </a:blipFill>
        </p:spPr>
        <p:txBody>
          <a:bodyPr wrap="square" lIns="0" tIns="0" rIns="0" bIns="0" rtlCol="0"/>
          <a:lstStyle/>
          <a:p>
            <a:endParaRPr/>
          </a:p>
        </p:txBody>
      </p:sp>
      <p:sp>
        <p:nvSpPr>
          <p:cNvPr id="33" name="object 33"/>
          <p:cNvSpPr/>
          <p:nvPr/>
        </p:nvSpPr>
        <p:spPr>
          <a:xfrm>
            <a:off x="16176973" y="1091822"/>
            <a:ext cx="325755" cy="220979"/>
          </a:xfrm>
          <a:custGeom>
            <a:avLst/>
            <a:gdLst/>
            <a:ahLst/>
            <a:cxnLst/>
            <a:rect l="l" t="t" r="r" b="b"/>
            <a:pathLst>
              <a:path w="325755" h="220980">
                <a:moveTo>
                  <a:pt x="27140" y="153052"/>
                </a:moveTo>
                <a:lnTo>
                  <a:pt x="25329" y="153052"/>
                </a:lnTo>
                <a:lnTo>
                  <a:pt x="15491" y="154971"/>
                </a:lnTo>
                <a:lnTo>
                  <a:pt x="7438" y="160226"/>
                </a:lnTo>
                <a:lnTo>
                  <a:pt x="1997" y="168067"/>
                </a:lnTo>
                <a:lnTo>
                  <a:pt x="0" y="177743"/>
                </a:lnTo>
                <a:lnTo>
                  <a:pt x="1214" y="185134"/>
                </a:lnTo>
                <a:lnTo>
                  <a:pt x="40224" y="210318"/>
                </a:lnTo>
                <a:lnTo>
                  <a:pt x="84983" y="219773"/>
                </a:lnTo>
                <a:lnTo>
                  <a:pt x="107619" y="220977"/>
                </a:lnTo>
                <a:lnTo>
                  <a:pt x="154288" y="216003"/>
                </a:lnTo>
                <a:lnTo>
                  <a:pt x="197694" y="201773"/>
                </a:lnTo>
                <a:lnTo>
                  <a:pt x="236689" y="179327"/>
                </a:lnTo>
                <a:lnTo>
                  <a:pt x="247674" y="169596"/>
                </a:lnTo>
                <a:lnTo>
                  <a:pt x="107619" y="169596"/>
                </a:lnTo>
                <a:lnTo>
                  <a:pt x="89743" y="168559"/>
                </a:lnTo>
                <a:lnTo>
                  <a:pt x="71493" y="165534"/>
                </a:lnTo>
                <a:lnTo>
                  <a:pt x="53045" y="160647"/>
                </a:lnTo>
                <a:lnTo>
                  <a:pt x="34574" y="154026"/>
                </a:lnTo>
                <a:lnTo>
                  <a:pt x="29077" y="153115"/>
                </a:lnTo>
                <a:lnTo>
                  <a:pt x="27140" y="153052"/>
                </a:lnTo>
                <a:close/>
              </a:path>
              <a:path w="325755" h="220980">
                <a:moveTo>
                  <a:pt x="300315" y="0"/>
                </a:moveTo>
                <a:lnTo>
                  <a:pt x="262768" y="69150"/>
                </a:lnTo>
                <a:lnTo>
                  <a:pt x="237474" y="109808"/>
                </a:lnTo>
                <a:lnTo>
                  <a:pt x="201531" y="141563"/>
                </a:lnTo>
                <a:lnTo>
                  <a:pt x="157420" y="162223"/>
                </a:lnTo>
                <a:lnTo>
                  <a:pt x="107619" y="169596"/>
                </a:lnTo>
                <a:lnTo>
                  <a:pt x="247674" y="169596"/>
                </a:lnTo>
                <a:lnTo>
                  <a:pt x="270126" y="149707"/>
                </a:lnTo>
                <a:lnTo>
                  <a:pt x="296857" y="113952"/>
                </a:lnTo>
                <a:lnTo>
                  <a:pt x="315735" y="73102"/>
                </a:lnTo>
                <a:lnTo>
                  <a:pt x="325613" y="28198"/>
                </a:lnTo>
                <a:lnTo>
                  <a:pt x="325372" y="26407"/>
                </a:lnTo>
                <a:lnTo>
                  <a:pt x="325372" y="24512"/>
                </a:lnTo>
                <a:lnTo>
                  <a:pt x="323396" y="14886"/>
                </a:lnTo>
                <a:lnTo>
                  <a:pt x="318015" y="7104"/>
                </a:lnTo>
                <a:lnTo>
                  <a:pt x="310048" y="1898"/>
                </a:lnTo>
                <a:lnTo>
                  <a:pt x="300315" y="0"/>
                </a:lnTo>
                <a:close/>
              </a:path>
            </a:pathLst>
          </a:custGeom>
          <a:solidFill>
            <a:srgbClr val="FFFFFF"/>
          </a:solidFill>
        </p:spPr>
        <p:txBody>
          <a:bodyPr wrap="square" lIns="0" tIns="0" rIns="0" bIns="0" rtlCol="0"/>
          <a:lstStyle/>
          <a:p>
            <a:endParaRPr/>
          </a:p>
        </p:txBody>
      </p:sp>
      <p:sp>
        <p:nvSpPr>
          <p:cNvPr id="34" name="object 34"/>
          <p:cNvSpPr/>
          <p:nvPr/>
        </p:nvSpPr>
        <p:spPr>
          <a:xfrm>
            <a:off x="16909752" y="812006"/>
            <a:ext cx="304165" cy="321310"/>
          </a:xfrm>
          <a:custGeom>
            <a:avLst/>
            <a:gdLst/>
            <a:ahLst/>
            <a:cxnLst/>
            <a:rect l="l" t="t" r="r" b="b"/>
            <a:pathLst>
              <a:path w="304165" h="321309">
                <a:moveTo>
                  <a:pt x="263573" y="52825"/>
                </a:moveTo>
                <a:lnTo>
                  <a:pt x="145534" y="52825"/>
                </a:lnTo>
                <a:lnTo>
                  <a:pt x="173025" y="55429"/>
                </a:lnTo>
                <a:lnTo>
                  <a:pt x="192657" y="63240"/>
                </a:lnTo>
                <a:lnTo>
                  <a:pt x="204435" y="76259"/>
                </a:lnTo>
                <a:lnTo>
                  <a:pt x="208360" y="94489"/>
                </a:lnTo>
                <a:lnTo>
                  <a:pt x="206661" y="105994"/>
                </a:lnTo>
                <a:lnTo>
                  <a:pt x="169324" y="129696"/>
                </a:lnTo>
                <a:lnTo>
                  <a:pt x="140797" y="133471"/>
                </a:lnTo>
                <a:lnTo>
                  <a:pt x="131317" y="134823"/>
                </a:lnTo>
                <a:lnTo>
                  <a:pt x="123523" y="136104"/>
                </a:lnTo>
                <a:lnTo>
                  <a:pt x="117399" y="137346"/>
                </a:lnTo>
                <a:lnTo>
                  <a:pt x="91708" y="141059"/>
                </a:lnTo>
                <a:lnTo>
                  <a:pt x="51802" y="151636"/>
                </a:lnTo>
                <a:lnTo>
                  <a:pt x="9418" y="188203"/>
                </a:lnTo>
                <a:lnTo>
                  <a:pt x="0" y="231783"/>
                </a:lnTo>
                <a:lnTo>
                  <a:pt x="1989" y="252023"/>
                </a:lnTo>
                <a:lnTo>
                  <a:pt x="31705" y="298661"/>
                </a:lnTo>
                <a:lnTo>
                  <a:pt x="83413" y="319552"/>
                </a:lnTo>
                <a:lnTo>
                  <a:pt x="104426" y="320943"/>
                </a:lnTo>
                <a:lnTo>
                  <a:pt x="136323" y="318635"/>
                </a:lnTo>
                <a:lnTo>
                  <a:pt x="164463" y="311707"/>
                </a:lnTo>
                <a:lnTo>
                  <a:pt x="188845" y="300154"/>
                </a:lnTo>
                <a:lnTo>
                  <a:pt x="209470" y="283970"/>
                </a:lnTo>
                <a:lnTo>
                  <a:pt x="303948" y="283970"/>
                </a:lnTo>
                <a:lnTo>
                  <a:pt x="303948" y="268148"/>
                </a:lnTo>
                <a:lnTo>
                  <a:pt x="129106" y="268148"/>
                </a:lnTo>
                <a:lnTo>
                  <a:pt x="118034" y="267633"/>
                </a:lnTo>
                <a:lnTo>
                  <a:pt x="79448" y="254046"/>
                </a:lnTo>
                <a:lnTo>
                  <a:pt x="66898" y="228830"/>
                </a:lnTo>
                <a:lnTo>
                  <a:pt x="70352" y="210066"/>
                </a:lnTo>
                <a:lnTo>
                  <a:pt x="80696" y="195412"/>
                </a:lnTo>
                <a:lnTo>
                  <a:pt x="97926" y="184853"/>
                </a:lnTo>
                <a:lnTo>
                  <a:pt x="122027" y="178392"/>
                </a:lnTo>
                <a:lnTo>
                  <a:pt x="149195" y="175133"/>
                </a:lnTo>
                <a:lnTo>
                  <a:pt x="171946" y="171205"/>
                </a:lnTo>
                <a:lnTo>
                  <a:pt x="190289" y="166620"/>
                </a:lnTo>
                <a:lnTo>
                  <a:pt x="204234" y="161387"/>
                </a:lnTo>
                <a:lnTo>
                  <a:pt x="271719" y="161387"/>
                </a:lnTo>
                <a:lnTo>
                  <a:pt x="271719" y="99316"/>
                </a:lnTo>
                <a:lnTo>
                  <a:pt x="271300" y="99316"/>
                </a:lnTo>
                <a:lnTo>
                  <a:pt x="271363" y="98907"/>
                </a:lnTo>
                <a:lnTo>
                  <a:pt x="271604" y="98436"/>
                </a:lnTo>
                <a:lnTo>
                  <a:pt x="271719" y="88594"/>
                </a:lnTo>
                <a:lnTo>
                  <a:pt x="269293" y="67380"/>
                </a:lnTo>
                <a:lnTo>
                  <a:pt x="263573" y="52825"/>
                </a:lnTo>
                <a:close/>
              </a:path>
              <a:path w="304165" h="321309">
                <a:moveTo>
                  <a:pt x="303948" y="283970"/>
                </a:moveTo>
                <a:lnTo>
                  <a:pt x="209470" y="283970"/>
                </a:lnTo>
                <a:lnTo>
                  <a:pt x="215400" y="300154"/>
                </a:lnTo>
                <a:lnTo>
                  <a:pt x="226082" y="311707"/>
                </a:lnTo>
                <a:lnTo>
                  <a:pt x="241522" y="318635"/>
                </a:lnTo>
                <a:lnTo>
                  <a:pt x="261730" y="320943"/>
                </a:lnTo>
                <a:lnTo>
                  <a:pt x="272058" y="320464"/>
                </a:lnTo>
                <a:lnTo>
                  <a:pt x="282533" y="319028"/>
                </a:lnTo>
                <a:lnTo>
                  <a:pt x="293161" y="316636"/>
                </a:lnTo>
                <a:lnTo>
                  <a:pt x="303948" y="313288"/>
                </a:lnTo>
                <a:lnTo>
                  <a:pt x="303948" y="283970"/>
                </a:lnTo>
                <a:close/>
              </a:path>
              <a:path w="304165" h="321309">
                <a:moveTo>
                  <a:pt x="271719" y="161387"/>
                </a:moveTo>
                <a:lnTo>
                  <a:pt x="204234" y="161387"/>
                </a:lnTo>
                <a:lnTo>
                  <a:pt x="204234" y="210071"/>
                </a:lnTo>
                <a:lnTo>
                  <a:pt x="202582" y="223687"/>
                </a:lnTo>
                <a:lnTo>
                  <a:pt x="177827" y="255238"/>
                </a:lnTo>
                <a:lnTo>
                  <a:pt x="129106" y="268148"/>
                </a:lnTo>
                <a:lnTo>
                  <a:pt x="281289" y="268148"/>
                </a:lnTo>
                <a:lnTo>
                  <a:pt x="276954" y="266368"/>
                </a:lnTo>
                <a:lnTo>
                  <a:pt x="274557" y="262882"/>
                </a:lnTo>
                <a:lnTo>
                  <a:pt x="272651" y="259342"/>
                </a:lnTo>
                <a:lnTo>
                  <a:pt x="271809" y="254046"/>
                </a:lnTo>
                <a:lnTo>
                  <a:pt x="271719" y="161387"/>
                </a:lnTo>
                <a:close/>
              </a:path>
              <a:path w="304165" h="321309">
                <a:moveTo>
                  <a:pt x="303948" y="266955"/>
                </a:moveTo>
                <a:lnTo>
                  <a:pt x="299236" y="267771"/>
                </a:lnTo>
                <a:lnTo>
                  <a:pt x="296095" y="268148"/>
                </a:lnTo>
                <a:lnTo>
                  <a:pt x="303948" y="268148"/>
                </a:lnTo>
                <a:lnTo>
                  <a:pt x="303948" y="266955"/>
                </a:lnTo>
                <a:close/>
              </a:path>
              <a:path w="304165" h="321309">
                <a:moveTo>
                  <a:pt x="149628" y="0"/>
                </a:moveTo>
                <a:lnTo>
                  <a:pt x="97411" y="5294"/>
                </a:lnTo>
                <a:lnTo>
                  <a:pt x="56919" y="21151"/>
                </a:lnTo>
                <a:lnTo>
                  <a:pt x="24384" y="54127"/>
                </a:lnTo>
                <a:lnTo>
                  <a:pt x="11214" y="101515"/>
                </a:lnTo>
                <a:lnTo>
                  <a:pt x="78049" y="101515"/>
                </a:lnTo>
                <a:lnTo>
                  <a:pt x="84035" y="80209"/>
                </a:lnTo>
                <a:lnTo>
                  <a:pt x="97279" y="64994"/>
                </a:lnTo>
                <a:lnTo>
                  <a:pt x="117780" y="55867"/>
                </a:lnTo>
                <a:lnTo>
                  <a:pt x="145534" y="52825"/>
                </a:lnTo>
                <a:lnTo>
                  <a:pt x="263573" y="52825"/>
                </a:lnTo>
                <a:lnTo>
                  <a:pt x="262020" y="48875"/>
                </a:lnTo>
                <a:lnTo>
                  <a:pt x="232956" y="19978"/>
                </a:lnTo>
                <a:lnTo>
                  <a:pt x="195682" y="4990"/>
                </a:lnTo>
                <a:lnTo>
                  <a:pt x="173757" y="1247"/>
                </a:lnTo>
                <a:lnTo>
                  <a:pt x="149628" y="0"/>
                </a:lnTo>
                <a:close/>
              </a:path>
              <a:path w="304165" h="321309">
                <a:moveTo>
                  <a:pt x="271719" y="99002"/>
                </a:moveTo>
                <a:lnTo>
                  <a:pt x="271541" y="99075"/>
                </a:lnTo>
                <a:lnTo>
                  <a:pt x="271447" y="99253"/>
                </a:lnTo>
                <a:lnTo>
                  <a:pt x="271300" y="99316"/>
                </a:lnTo>
                <a:lnTo>
                  <a:pt x="271719" y="99316"/>
                </a:lnTo>
                <a:lnTo>
                  <a:pt x="271719" y="99002"/>
                </a:lnTo>
                <a:close/>
              </a:path>
            </a:pathLst>
          </a:custGeom>
          <a:solidFill>
            <a:srgbClr val="FFFFFF"/>
          </a:solidFill>
        </p:spPr>
        <p:txBody>
          <a:bodyPr wrap="square" lIns="0" tIns="0" rIns="0" bIns="0" rtlCol="0"/>
          <a:lstStyle/>
          <a:p>
            <a:endParaRPr/>
          </a:p>
        </p:txBody>
      </p:sp>
      <p:sp>
        <p:nvSpPr>
          <p:cNvPr id="35" name="object 35"/>
          <p:cNvSpPr/>
          <p:nvPr/>
        </p:nvSpPr>
        <p:spPr>
          <a:xfrm>
            <a:off x="17231693" y="812584"/>
            <a:ext cx="440055" cy="311785"/>
          </a:xfrm>
          <a:custGeom>
            <a:avLst/>
            <a:gdLst/>
            <a:ahLst/>
            <a:cxnLst/>
            <a:rect l="l" t="t" r="r" b="b"/>
            <a:pathLst>
              <a:path w="440055" h="311784">
                <a:moveTo>
                  <a:pt x="63411" y="8261"/>
                </a:moveTo>
                <a:lnTo>
                  <a:pt x="0" y="8261"/>
                </a:lnTo>
                <a:lnTo>
                  <a:pt x="0" y="311592"/>
                </a:lnTo>
                <a:lnTo>
                  <a:pt x="66929" y="311592"/>
                </a:lnTo>
                <a:lnTo>
                  <a:pt x="66929" y="131451"/>
                </a:lnTo>
                <a:lnTo>
                  <a:pt x="68179" y="114383"/>
                </a:lnTo>
                <a:lnTo>
                  <a:pt x="86855" y="73369"/>
                </a:lnTo>
                <a:lnTo>
                  <a:pt x="119960" y="54099"/>
                </a:lnTo>
                <a:lnTo>
                  <a:pt x="133210" y="52815"/>
                </a:lnTo>
                <a:lnTo>
                  <a:pt x="430921" y="52815"/>
                </a:lnTo>
                <a:lnTo>
                  <a:pt x="429524" y="50469"/>
                </a:lnTo>
                <a:lnTo>
                  <a:pt x="63411" y="50469"/>
                </a:lnTo>
                <a:lnTo>
                  <a:pt x="63411" y="8261"/>
                </a:lnTo>
                <a:close/>
              </a:path>
              <a:path w="440055" h="311784">
                <a:moveTo>
                  <a:pt x="318032" y="52815"/>
                </a:moveTo>
                <a:lnTo>
                  <a:pt x="133210" y="52815"/>
                </a:lnTo>
                <a:lnTo>
                  <a:pt x="146814" y="53804"/>
                </a:lnTo>
                <a:lnTo>
                  <a:pt x="158273" y="56774"/>
                </a:lnTo>
                <a:lnTo>
                  <a:pt x="183638" y="88325"/>
                </a:lnTo>
                <a:lnTo>
                  <a:pt x="186570" y="311592"/>
                </a:lnTo>
                <a:lnTo>
                  <a:pt x="253479" y="311592"/>
                </a:lnTo>
                <a:lnTo>
                  <a:pt x="253479" y="133817"/>
                </a:lnTo>
                <a:lnTo>
                  <a:pt x="257509" y="98376"/>
                </a:lnTo>
                <a:lnTo>
                  <a:pt x="269605" y="73063"/>
                </a:lnTo>
                <a:lnTo>
                  <a:pt x="289777" y="57876"/>
                </a:lnTo>
                <a:lnTo>
                  <a:pt x="318032" y="52815"/>
                </a:lnTo>
                <a:close/>
              </a:path>
              <a:path w="440055" h="311784">
                <a:moveTo>
                  <a:pt x="430921" y="52815"/>
                </a:moveTo>
                <a:lnTo>
                  <a:pt x="318032" y="52815"/>
                </a:lnTo>
                <a:lnTo>
                  <a:pt x="334381" y="54208"/>
                </a:lnTo>
                <a:lnTo>
                  <a:pt x="347653" y="58388"/>
                </a:lnTo>
                <a:lnTo>
                  <a:pt x="371098" y="97872"/>
                </a:lnTo>
                <a:lnTo>
                  <a:pt x="373130" y="311592"/>
                </a:lnTo>
                <a:lnTo>
                  <a:pt x="440018" y="311592"/>
                </a:lnTo>
                <a:lnTo>
                  <a:pt x="439919" y="101456"/>
                </a:lnTo>
                <a:lnTo>
                  <a:pt x="433681" y="57448"/>
                </a:lnTo>
                <a:lnTo>
                  <a:pt x="430921" y="52815"/>
                </a:lnTo>
                <a:close/>
              </a:path>
              <a:path w="440055" h="311784">
                <a:moveTo>
                  <a:pt x="158382" y="0"/>
                </a:moveTo>
                <a:lnTo>
                  <a:pt x="130561" y="3151"/>
                </a:lnTo>
                <a:lnTo>
                  <a:pt x="105749" y="12610"/>
                </a:lnTo>
                <a:lnTo>
                  <a:pt x="83927" y="28381"/>
                </a:lnTo>
                <a:lnTo>
                  <a:pt x="65076" y="50469"/>
                </a:lnTo>
                <a:lnTo>
                  <a:pt x="243489" y="50469"/>
                </a:lnTo>
                <a:lnTo>
                  <a:pt x="230691" y="28381"/>
                </a:lnTo>
                <a:lnTo>
                  <a:pt x="212240" y="12610"/>
                </a:lnTo>
                <a:lnTo>
                  <a:pt x="188138" y="3151"/>
                </a:lnTo>
                <a:lnTo>
                  <a:pt x="158382" y="0"/>
                </a:lnTo>
                <a:close/>
              </a:path>
              <a:path w="440055" h="311784">
                <a:moveTo>
                  <a:pt x="338523" y="0"/>
                </a:moveTo>
                <a:lnTo>
                  <a:pt x="310809" y="3151"/>
                </a:lnTo>
                <a:lnTo>
                  <a:pt x="285733" y="12610"/>
                </a:lnTo>
                <a:lnTo>
                  <a:pt x="263293" y="28381"/>
                </a:lnTo>
                <a:lnTo>
                  <a:pt x="243489" y="50469"/>
                </a:lnTo>
                <a:lnTo>
                  <a:pt x="429524" y="50469"/>
                </a:lnTo>
                <a:lnTo>
                  <a:pt x="414664" y="25526"/>
                </a:lnTo>
                <a:lnTo>
                  <a:pt x="382949" y="6380"/>
                </a:lnTo>
                <a:lnTo>
                  <a:pt x="338523" y="0"/>
                </a:lnTo>
                <a:close/>
              </a:path>
            </a:pathLst>
          </a:custGeom>
          <a:solidFill>
            <a:srgbClr val="FFFFFF"/>
          </a:solidFill>
        </p:spPr>
        <p:txBody>
          <a:bodyPr wrap="square" lIns="0" tIns="0" rIns="0" bIns="0" rtlCol="0"/>
          <a:lstStyle/>
          <a:p>
            <a:endParaRPr/>
          </a:p>
        </p:txBody>
      </p:sp>
      <p:sp>
        <p:nvSpPr>
          <p:cNvPr id="36" name="object 36"/>
          <p:cNvSpPr/>
          <p:nvPr/>
        </p:nvSpPr>
        <p:spPr>
          <a:xfrm>
            <a:off x="17744051" y="820846"/>
            <a:ext cx="0" cy="303530"/>
          </a:xfrm>
          <a:custGeom>
            <a:avLst/>
            <a:gdLst/>
            <a:ahLst/>
            <a:cxnLst/>
            <a:rect l="l" t="t" r="r" b="b"/>
            <a:pathLst>
              <a:path h="303530">
                <a:moveTo>
                  <a:pt x="0" y="0"/>
                </a:moveTo>
                <a:lnTo>
                  <a:pt x="0" y="303331"/>
                </a:lnTo>
              </a:path>
            </a:pathLst>
          </a:custGeom>
          <a:ln w="66835">
            <a:solidFill>
              <a:srgbClr val="FFFFFF"/>
            </a:solidFill>
          </a:ln>
        </p:spPr>
        <p:txBody>
          <a:bodyPr wrap="square" lIns="0" tIns="0" rIns="0" bIns="0" rtlCol="0"/>
          <a:lstStyle/>
          <a:p>
            <a:endParaRPr/>
          </a:p>
        </p:txBody>
      </p:sp>
      <p:sp>
        <p:nvSpPr>
          <p:cNvPr id="37" name="object 37"/>
          <p:cNvSpPr/>
          <p:nvPr/>
        </p:nvSpPr>
        <p:spPr>
          <a:xfrm>
            <a:off x="17710633" y="705258"/>
            <a:ext cx="67310" cy="63500"/>
          </a:xfrm>
          <a:custGeom>
            <a:avLst/>
            <a:gdLst/>
            <a:ahLst/>
            <a:cxnLst/>
            <a:rect l="l" t="t" r="r" b="b"/>
            <a:pathLst>
              <a:path w="67309" h="63500">
                <a:moveTo>
                  <a:pt x="66835" y="0"/>
                </a:moveTo>
                <a:lnTo>
                  <a:pt x="0" y="0"/>
                </a:lnTo>
                <a:lnTo>
                  <a:pt x="0" y="63359"/>
                </a:lnTo>
                <a:lnTo>
                  <a:pt x="66835" y="63359"/>
                </a:lnTo>
                <a:lnTo>
                  <a:pt x="66835" y="0"/>
                </a:lnTo>
                <a:close/>
              </a:path>
            </a:pathLst>
          </a:custGeom>
          <a:solidFill>
            <a:srgbClr val="FFFFFF"/>
          </a:solidFill>
        </p:spPr>
        <p:txBody>
          <a:bodyPr wrap="square" lIns="0" tIns="0" rIns="0" bIns="0" rtlCol="0"/>
          <a:lstStyle/>
          <a:p>
            <a:endParaRPr/>
          </a:p>
        </p:txBody>
      </p:sp>
      <p:sp>
        <p:nvSpPr>
          <p:cNvPr id="38" name="object 38"/>
          <p:cNvSpPr/>
          <p:nvPr/>
        </p:nvSpPr>
        <p:spPr>
          <a:xfrm>
            <a:off x="17802525" y="812584"/>
            <a:ext cx="270510" cy="320040"/>
          </a:xfrm>
          <a:custGeom>
            <a:avLst/>
            <a:gdLst/>
            <a:ahLst/>
            <a:cxnLst/>
            <a:rect l="l" t="t" r="r" b="b"/>
            <a:pathLst>
              <a:path w="270509" h="320040">
                <a:moveTo>
                  <a:pt x="66898" y="214213"/>
                </a:moveTo>
                <a:lnTo>
                  <a:pt x="0" y="214213"/>
                </a:lnTo>
                <a:lnTo>
                  <a:pt x="2898" y="238545"/>
                </a:lnTo>
                <a:lnTo>
                  <a:pt x="22556" y="278429"/>
                </a:lnTo>
                <a:lnTo>
                  <a:pt x="58464" y="305287"/>
                </a:lnTo>
                <a:lnTo>
                  <a:pt x="106000" y="318198"/>
                </a:lnTo>
                <a:lnTo>
                  <a:pt x="134404" y="319812"/>
                </a:lnTo>
                <a:lnTo>
                  <a:pt x="160583" y="318417"/>
                </a:lnTo>
                <a:lnTo>
                  <a:pt x="206353" y="307249"/>
                </a:lnTo>
                <a:lnTo>
                  <a:pt x="245160" y="282815"/>
                </a:lnTo>
                <a:lnTo>
                  <a:pt x="257537" y="266965"/>
                </a:lnTo>
                <a:lnTo>
                  <a:pt x="135577" y="266965"/>
                </a:lnTo>
                <a:lnTo>
                  <a:pt x="107497" y="263670"/>
                </a:lnTo>
                <a:lnTo>
                  <a:pt x="86701" y="253782"/>
                </a:lnTo>
                <a:lnTo>
                  <a:pt x="73173" y="237298"/>
                </a:lnTo>
                <a:lnTo>
                  <a:pt x="66898" y="214213"/>
                </a:lnTo>
                <a:close/>
              </a:path>
              <a:path w="270509" h="320040">
                <a:moveTo>
                  <a:pt x="133210" y="0"/>
                </a:moveTo>
                <a:lnTo>
                  <a:pt x="87291" y="4697"/>
                </a:lnTo>
                <a:lnTo>
                  <a:pt x="49296" y="18795"/>
                </a:lnTo>
                <a:lnTo>
                  <a:pt x="17144" y="47261"/>
                </a:lnTo>
                <a:lnTo>
                  <a:pt x="6439" y="86887"/>
                </a:lnTo>
                <a:lnTo>
                  <a:pt x="8349" y="106492"/>
                </a:lnTo>
                <a:lnTo>
                  <a:pt x="36983" y="150791"/>
                </a:lnTo>
                <a:lnTo>
                  <a:pt x="82539" y="171273"/>
                </a:lnTo>
                <a:lnTo>
                  <a:pt x="151234" y="187800"/>
                </a:lnTo>
                <a:lnTo>
                  <a:pt x="164684" y="191175"/>
                </a:lnTo>
                <a:lnTo>
                  <a:pt x="200610" y="216372"/>
                </a:lnTo>
                <a:lnTo>
                  <a:pt x="203030" y="227082"/>
                </a:lnTo>
                <a:lnTo>
                  <a:pt x="199452" y="244542"/>
                </a:lnTo>
                <a:lnTo>
                  <a:pt x="187012" y="257005"/>
                </a:lnTo>
                <a:lnTo>
                  <a:pt x="165718" y="264476"/>
                </a:lnTo>
                <a:lnTo>
                  <a:pt x="135577" y="266965"/>
                </a:lnTo>
                <a:lnTo>
                  <a:pt x="257537" y="266965"/>
                </a:lnTo>
                <a:lnTo>
                  <a:pt x="258900" y="265219"/>
                </a:lnTo>
                <a:lnTo>
                  <a:pt x="267147" y="244682"/>
                </a:lnTo>
                <a:lnTo>
                  <a:pt x="269897" y="221207"/>
                </a:lnTo>
                <a:lnTo>
                  <a:pt x="267988" y="202117"/>
                </a:lnTo>
                <a:lnTo>
                  <a:pt x="239395" y="158466"/>
                </a:lnTo>
                <a:lnTo>
                  <a:pt x="193285" y="138211"/>
                </a:lnTo>
                <a:lnTo>
                  <a:pt x="145927" y="127024"/>
                </a:lnTo>
                <a:lnTo>
                  <a:pt x="126027" y="122497"/>
                </a:lnTo>
                <a:lnTo>
                  <a:pt x="81107" y="102983"/>
                </a:lnTo>
                <a:lnTo>
                  <a:pt x="73338" y="83934"/>
                </a:lnTo>
                <a:lnTo>
                  <a:pt x="76790" y="70329"/>
                </a:lnTo>
                <a:lnTo>
                  <a:pt x="87142" y="60610"/>
                </a:lnTo>
                <a:lnTo>
                  <a:pt x="104388" y="54779"/>
                </a:lnTo>
                <a:lnTo>
                  <a:pt x="128519" y="52836"/>
                </a:lnTo>
                <a:lnTo>
                  <a:pt x="247309" y="52836"/>
                </a:lnTo>
                <a:lnTo>
                  <a:pt x="246597" y="51236"/>
                </a:lnTo>
                <a:lnTo>
                  <a:pt x="217082" y="21161"/>
                </a:lnTo>
                <a:lnTo>
                  <a:pt x="179701" y="5287"/>
                </a:lnTo>
                <a:lnTo>
                  <a:pt x="157597" y="1321"/>
                </a:lnTo>
                <a:lnTo>
                  <a:pt x="133210" y="0"/>
                </a:lnTo>
                <a:close/>
              </a:path>
              <a:path w="270509" h="320040">
                <a:moveTo>
                  <a:pt x="247309" y="52836"/>
                </a:moveTo>
                <a:lnTo>
                  <a:pt x="128519" y="52836"/>
                </a:lnTo>
                <a:lnTo>
                  <a:pt x="152368" y="55366"/>
                </a:lnTo>
                <a:lnTo>
                  <a:pt x="170589" y="62954"/>
                </a:lnTo>
                <a:lnTo>
                  <a:pt x="183174" y="75598"/>
                </a:lnTo>
                <a:lnTo>
                  <a:pt x="190119" y="93295"/>
                </a:lnTo>
                <a:lnTo>
                  <a:pt x="259950" y="93295"/>
                </a:lnTo>
                <a:lnTo>
                  <a:pt x="255301" y="70777"/>
                </a:lnTo>
                <a:lnTo>
                  <a:pt x="247309" y="52836"/>
                </a:lnTo>
                <a:close/>
              </a:path>
            </a:pathLst>
          </a:custGeom>
          <a:solidFill>
            <a:srgbClr val="FFFFFF"/>
          </a:solidFill>
        </p:spPr>
        <p:txBody>
          <a:bodyPr wrap="square" lIns="0" tIns="0" rIns="0" bIns="0" rtlCol="0"/>
          <a:lstStyle/>
          <a:p>
            <a:endParaRPr/>
          </a:p>
        </p:txBody>
      </p:sp>
      <p:sp>
        <p:nvSpPr>
          <p:cNvPr id="39" name="object 39"/>
          <p:cNvSpPr/>
          <p:nvPr/>
        </p:nvSpPr>
        <p:spPr>
          <a:xfrm>
            <a:off x="18093277" y="812006"/>
            <a:ext cx="304165" cy="321310"/>
          </a:xfrm>
          <a:custGeom>
            <a:avLst/>
            <a:gdLst/>
            <a:ahLst/>
            <a:cxnLst/>
            <a:rect l="l" t="t" r="r" b="b"/>
            <a:pathLst>
              <a:path w="304165" h="321309">
                <a:moveTo>
                  <a:pt x="263545" y="52825"/>
                </a:moveTo>
                <a:lnTo>
                  <a:pt x="145524" y="52825"/>
                </a:lnTo>
                <a:lnTo>
                  <a:pt x="172994" y="55429"/>
                </a:lnTo>
                <a:lnTo>
                  <a:pt x="192632" y="63240"/>
                </a:lnTo>
                <a:lnTo>
                  <a:pt x="204426" y="76259"/>
                </a:lnTo>
                <a:lnTo>
                  <a:pt x="208360" y="94489"/>
                </a:lnTo>
                <a:lnTo>
                  <a:pt x="206661" y="105994"/>
                </a:lnTo>
                <a:lnTo>
                  <a:pt x="169308" y="129696"/>
                </a:lnTo>
                <a:lnTo>
                  <a:pt x="140770" y="133471"/>
                </a:lnTo>
                <a:lnTo>
                  <a:pt x="131286" y="134823"/>
                </a:lnTo>
                <a:lnTo>
                  <a:pt x="123494" y="136104"/>
                </a:lnTo>
                <a:lnTo>
                  <a:pt x="117399" y="137346"/>
                </a:lnTo>
                <a:lnTo>
                  <a:pt x="91710" y="141059"/>
                </a:lnTo>
                <a:lnTo>
                  <a:pt x="51798" y="151636"/>
                </a:lnTo>
                <a:lnTo>
                  <a:pt x="9391" y="188203"/>
                </a:lnTo>
                <a:lnTo>
                  <a:pt x="0" y="231783"/>
                </a:lnTo>
                <a:lnTo>
                  <a:pt x="1980" y="252023"/>
                </a:lnTo>
                <a:lnTo>
                  <a:pt x="31674" y="298661"/>
                </a:lnTo>
                <a:lnTo>
                  <a:pt x="83403" y="319552"/>
                </a:lnTo>
                <a:lnTo>
                  <a:pt x="104457" y="320943"/>
                </a:lnTo>
                <a:lnTo>
                  <a:pt x="136331" y="318635"/>
                </a:lnTo>
                <a:lnTo>
                  <a:pt x="164463" y="311707"/>
                </a:lnTo>
                <a:lnTo>
                  <a:pt x="188853" y="300154"/>
                </a:lnTo>
                <a:lnTo>
                  <a:pt x="209501" y="283970"/>
                </a:lnTo>
                <a:lnTo>
                  <a:pt x="303948" y="283970"/>
                </a:lnTo>
                <a:lnTo>
                  <a:pt x="303948" y="268148"/>
                </a:lnTo>
                <a:lnTo>
                  <a:pt x="129106" y="268148"/>
                </a:lnTo>
                <a:lnTo>
                  <a:pt x="118032" y="267633"/>
                </a:lnTo>
                <a:lnTo>
                  <a:pt x="79435" y="254046"/>
                </a:lnTo>
                <a:lnTo>
                  <a:pt x="66898" y="228830"/>
                </a:lnTo>
                <a:lnTo>
                  <a:pt x="70349" y="210066"/>
                </a:lnTo>
                <a:lnTo>
                  <a:pt x="80695" y="195412"/>
                </a:lnTo>
                <a:lnTo>
                  <a:pt x="97948" y="184853"/>
                </a:lnTo>
                <a:lnTo>
                  <a:pt x="122111" y="178392"/>
                </a:lnTo>
                <a:lnTo>
                  <a:pt x="149185" y="175133"/>
                </a:lnTo>
                <a:lnTo>
                  <a:pt x="171901" y="171205"/>
                </a:lnTo>
                <a:lnTo>
                  <a:pt x="190238" y="166620"/>
                </a:lnTo>
                <a:lnTo>
                  <a:pt x="204171" y="161387"/>
                </a:lnTo>
                <a:lnTo>
                  <a:pt x="271677" y="161387"/>
                </a:lnTo>
                <a:lnTo>
                  <a:pt x="271677" y="88594"/>
                </a:lnTo>
                <a:lnTo>
                  <a:pt x="269257" y="67380"/>
                </a:lnTo>
                <a:lnTo>
                  <a:pt x="263545" y="52825"/>
                </a:lnTo>
                <a:close/>
              </a:path>
              <a:path w="304165" h="321309">
                <a:moveTo>
                  <a:pt x="303948" y="283970"/>
                </a:moveTo>
                <a:lnTo>
                  <a:pt x="209501" y="283970"/>
                </a:lnTo>
                <a:lnTo>
                  <a:pt x="215381" y="300154"/>
                </a:lnTo>
                <a:lnTo>
                  <a:pt x="226042" y="311707"/>
                </a:lnTo>
                <a:lnTo>
                  <a:pt x="241474" y="318635"/>
                </a:lnTo>
                <a:lnTo>
                  <a:pt x="261667" y="320943"/>
                </a:lnTo>
                <a:lnTo>
                  <a:pt x="272025" y="320464"/>
                </a:lnTo>
                <a:lnTo>
                  <a:pt x="282533" y="319028"/>
                </a:lnTo>
                <a:lnTo>
                  <a:pt x="293178" y="316636"/>
                </a:lnTo>
                <a:lnTo>
                  <a:pt x="303948" y="313288"/>
                </a:lnTo>
                <a:lnTo>
                  <a:pt x="303948" y="283970"/>
                </a:lnTo>
                <a:close/>
              </a:path>
              <a:path w="304165" h="321309">
                <a:moveTo>
                  <a:pt x="271677" y="161387"/>
                </a:moveTo>
                <a:lnTo>
                  <a:pt x="204171" y="161387"/>
                </a:lnTo>
                <a:lnTo>
                  <a:pt x="204171" y="210071"/>
                </a:lnTo>
                <a:lnTo>
                  <a:pt x="202524" y="223687"/>
                </a:lnTo>
                <a:lnTo>
                  <a:pt x="177795" y="255238"/>
                </a:lnTo>
                <a:lnTo>
                  <a:pt x="129106" y="268148"/>
                </a:lnTo>
                <a:lnTo>
                  <a:pt x="281258" y="268148"/>
                </a:lnTo>
                <a:lnTo>
                  <a:pt x="276986" y="266368"/>
                </a:lnTo>
                <a:lnTo>
                  <a:pt x="274609" y="262882"/>
                </a:lnTo>
                <a:lnTo>
                  <a:pt x="272651" y="259342"/>
                </a:lnTo>
                <a:lnTo>
                  <a:pt x="271771" y="254046"/>
                </a:lnTo>
                <a:lnTo>
                  <a:pt x="271677" y="161387"/>
                </a:lnTo>
                <a:close/>
              </a:path>
              <a:path w="304165" h="321309">
                <a:moveTo>
                  <a:pt x="303948" y="266955"/>
                </a:moveTo>
                <a:lnTo>
                  <a:pt x="299257" y="267771"/>
                </a:lnTo>
                <a:lnTo>
                  <a:pt x="296127" y="268148"/>
                </a:lnTo>
                <a:lnTo>
                  <a:pt x="303948" y="268148"/>
                </a:lnTo>
                <a:lnTo>
                  <a:pt x="303948" y="266955"/>
                </a:lnTo>
                <a:close/>
              </a:path>
              <a:path w="304165" h="321309">
                <a:moveTo>
                  <a:pt x="149660" y="0"/>
                </a:moveTo>
                <a:lnTo>
                  <a:pt x="97457" y="5294"/>
                </a:lnTo>
                <a:lnTo>
                  <a:pt x="57003" y="21151"/>
                </a:lnTo>
                <a:lnTo>
                  <a:pt x="24312" y="54127"/>
                </a:lnTo>
                <a:lnTo>
                  <a:pt x="11120" y="101515"/>
                </a:lnTo>
                <a:lnTo>
                  <a:pt x="78049" y="101515"/>
                </a:lnTo>
                <a:lnTo>
                  <a:pt x="84026" y="80209"/>
                </a:lnTo>
                <a:lnTo>
                  <a:pt x="97262" y="64994"/>
                </a:lnTo>
                <a:lnTo>
                  <a:pt x="117760" y="55867"/>
                </a:lnTo>
                <a:lnTo>
                  <a:pt x="145524" y="52825"/>
                </a:lnTo>
                <a:lnTo>
                  <a:pt x="263545" y="52825"/>
                </a:lnTo>
                <a:lnTo>
                  <a:pt x="261995" y="48875"/>
                </a:lnTo>
                <a:lnTo>
                  <a:pt x="232956" y="19978"/>
                </a:lnTo>
                <a:lnTo>
                  <a:pt x="195686" y="4990"/>
                </a:lnTo>
                <a:lnTo>
                  <a:pt x="173761" y="1247"/>
                </a:lnTo>
                <a:lnTo>
                  <a:pt x="149660" y="0"/>
                </a:lnTo>
                <a:close/>
              </a:path>
            </a:pathLst>
          </a:custGeom>
          <a:solidFill>
            <a:srgbClr val="FFFFFF"/>
          </a:solidFill>
        </p:spPr>
        <p:txBody>
          <a:bodyPr wrap="square" lIns="0" tIns="0" rIns="0" bIns="0" rtlCol="0"/>
          <a:lstStyle/>
          <a:p>
            <a:endParaRPr/>
          </a:p>
        </p:txBody>
      </p:sp>
      <p:sp>
        <p:nvSpPr>
          <p:cNvPr id="40" name="object 40"/>
          <p:cNvSpPr/>
          <p:nvPr/>
        </p:nvSpPr>
        <p:spPr>
          <a:xfrm>
            <a:off x="18415209" y="812584"/>
            <a:ext cx="266700" cy="311785"/>
          </a:xfrm>
          <a:custGeom>
            <a:avLst/>
            <a:gdLst/>
            <a:ahLst/>
            <a:cxnLst/>
            <a:rect l="l" t="t" r="r" b="b"/>
            <a:pathLst>
              <a:path w="266700" h="311784">
                <a:moveTo>
                  <a:pt x="63380" y="8261"/>
                </a:moveTo>
                <a:lnTo>
                  <a:pt x="0" y="8261"/>
                </a:lnTo>
                <a:lnTo>
                  <a:pt x="0" y="311592"/>
                </a:lnTo>
                <a:lnTo>
                  <a:pt x="66867" y="311592"/>
                </a:lnTo>
                <a:lnTo>
                  <a:pt x="66867" y="132655"/>
                </a:lnTo>
                <a:lnTo>
                  <a:pt x="68114" y="116326"/>
                </a:lnTo>
                <a:lnTo>
                  <a:pt x="86866" y="75704"/>
                </a:lnTo>
                <a:lnTo>
                  <a:pt x="124566" y="54246"/>
                </a:lnTo>
                <a:lnTo>
                  <a:pt x="127389" y="53987"/>
                </a:lnTo>
                <a:lnTo>
                  <a:pt x="64532" y="53987"/>
                </a:lnTo>
                <a:lnTo>
                  <a:pt x="63380" y="52815"/>
                </a:lnTo>
                <a:lnTo>
                  <a:pt x="63380" y="8261"/>
                </a:lnTo>
                <a:close/>
              </a:path>
              <a:path w="266700" h="311784">
                <a:moveTo>
                  <a:pt x="256242" y="52815"/>
                </a:moveTo>
                <a:lnTo>
                  <a:pt x="140205" y="52815"/>
                </a:lnTo>
                <a:lnTo>
                  <a:pt x="165268" y="57069"/>
                </a:lnTo>
                <a:lnTo>
                  <a:pt x="183497" y="69832"/>
                </a:lnTo>
                <a:lnTo>
                  <a:pt x="194901" y="91105"/>
                </a:lnTo>
                <a:lnTo>
                  <a:pt x="199491" y="120886"/>
                </a:lnTo>
                <a:lnTo>
                  <a:pt x="199491" y="311592"/>
                </a:lnTo>
                <a:lnTo>
                  <a:pt x="266410" y="311592"/>
                </a:lnTo>
                <a:lnTo>
                  <a:pt x="266410" y="103284"/>
                </a:lnTo>
                <a:lnTo>
                  <a:pt x="264607" y="79532"/>
                </a:lnTo>
                <a:lnTo>
                  <a:pt x="259201" y="58699"/>
                </a:lnTo>
                <a:lnTo>
                  <a:pt x="256242" y="52815"/>
                </a:lnTo>
                <a:close/>
              </a:path>
              <a:path w="266700" h="311784">
                <a:moveTo>
                  <a:pt x="159031" y="0"/>
                </a:moveTo>
                <a:lnTo>
                  <a:pt x="129998" y="3380"/>
                </a:lnTo>
                <a:lnTo>
                  <a:pt x="104564" y="13513"/>
                </a:lnTo>
                <a:lnTo>
                  <a:pt x="82740" y="30387"/>
                </a:lnTo>
                <a:lnTo>
                  <a:pt x="64532" y="53987"/>
                </a:lnTo>
                <a:lnTo>
                  <a:pt x="127389" y="53987"/>
                </a:lnTo>
                <a:lnTo>
                  <a:pt x="140205" y="52815"/>
                </a:lnTo>
                <a:lnTo>
                  <a:pt x="256242" y="52815"/>
                </a:lnTo>
                <a:lnTo>
                  <a:pt x="222163" y="14568"/>
                </a:lnTo>
                <a:lnTo>
                  <a:pt x="182854" y="1627"/>
                </a:lnTo>
                <a:lnTo>
                  <a:pt x="159031" y="0"/>
                </a:lnTo>
                <a:close/>
              </a:path>
            </a:pathLst>
          </a:custGeom>
          <a:solidFill>
            <a:srgbClr val="FFFFFF"/>
          </a:solidFill>
        </p:spPr>
        <p:txBody>
          <a:bodyPr wrap="square" lIns="0" tIns="0" rIns="0" bIns="0" rtlCol="0"/>
          <a:lstStyle/>
          <a:p>
            <a:endParaRPr/>
          </a:p>
        </p:txBody>
      </p:sp>
      <p:sp>
        <p:nvSpPr>
          <p:cNvPr id="41" name="object 41"/>
          <p:cNvSpPr/>
          <p:nvPr/>
        </p:nvSpPr>
        <p:spPr>
          <a:xfrm>
            <a:off x="18701500" y="812006"/>
            <a:ext cx="304165" cy="321310"/>
          </a:xfrm>
          <a:custGeom>
            <a:avLst/>
            <a:gdLst/>
            <a:ahLst/>
            <a:cxnLst/>
            <a:rect l="l" t="t" r="r" b="b"/>
            <a:pathLst>
              <a:path w="304165" h="321309">
                <a:moveTo>
                  <a:pt x="263553" y="52825"/>
                </a:moveTo>
                <a:lnTo>
                  <a:pt x="145534" y="52825"/>
                </a:lnTo>
                <a:lnTo>
                  <a:pt x="172981" y="55429"/>
                </a:lnTo>
                <a:lnTo>
                  <a:pt x="192600" y="63240"/>
                </a:lnTo>
                <a:lnTo>
                  <a:pt x="204379" y="76259"/>
                </a:lnTo>
                <a:lnTo>
                  <a:pt x="208307" y="94489"/>
                </a:lnTo>
                <a:lnTo>
                  <a:pt x="206617" y="105994"/>
                </a:lnTo>
                <a:lnTo>
                  <a:pt x="169293" y="129696"/>
                </a:lnTo>
                <a:lnTo>
                  <a:pt x="140783" y="133471"/>
                </a:lnTo>
                <a:lnTo>
                  <a:pt x="131276" y="134823"/>
                </a:lnTo>
                <a:lnTo>
                  <a:pt x="123452" y="136104"/>
                </a:lnTo>
                <a:lnTo>
                  <a:pt x="117315" y="137346"/>
                </a:lnTo>
                <a:lnTo>
                  <a:pt x="91668" y="141059"/>
                </a:lnTo>
                <a:lnTo>
                  <a:pt x="51779" y="151636"/>
                </a:lnTo>
                <a:lnTo>
                  <a:pt x="9384" y="188203"/>
                </a:lnTo>
                <a:lnTo>
                  <a:pt x="0" y="231783"/>
                </a:lnTo>
                <a:lnTo>
                  <a:pt x="1973" y="252023"/>
                </a:lnTo>
                <a:lnTo>
                  <a:pt x="31684" y="298661"/>
                </a:lnTo>
                <a:lnTo>
                  <a:pt x="83405" y="319552"/>
                </a:lnTo>
                <a:lnTo>
                  <a:pt x="104457" y="320943"/>
                </a:lnTo>
                <a:lnTo>
                  <a:pt x="136301" y="318635"/>
                </a:lnTo>
                <a:lnTo>
                  <a:pt x="164420" y="311707"/>
                </a:lnTo>
                <a:lnTo>
                  <a:pt x="188810" y="300154"/>
                </a:lnTo>
                <a:lnTo>
                  <a:pt x="209470" y="283970"/>
                </a:lnTo>
                <a:lnTo>
                  <a:pt x="303917" y="283970"/>
                </a:lnTo>
                <a:lnTo>
                  <a:pt x="303917" y="268148"/>
                </a:lnTo>
                <a:lnTo>
                  <a:pt x="129085" y="268148"/>
                </a:lnTo>
                <a:lnTo>
                  <a:pt x="117993" y="267633"/>
                </a:lnTo>
                <a:lnTo>
                  <a:pt x="79426" y="254046"/>
                </a:lnTo>
                <a:lnTo>
                  <a:pt x="66929" y="228830"/>
                </a:lnTo>
                <a:lnTo>
                  <a:pt x="70370" y="210066"/>
                </a:lnTo>
                <a:lnTo>
                  <a:pt x="80691" y="195412"/>
                </a:lnTo>
                <a:lnTo>
                  <a:pt x="97913" y="184853"/>
                </a:lnTo>
                <a:lnTo>
                  <a:pt x="122048" y="178392"/>
                </a:lnTo>
                <a:lnTo>
                  <a:pt x="149159" y="175133"/>
                </a:lnTo>
                <a:lnTo>
                  <a:pt x="171901" y="171205"/>
                </a:lnTo>
                <a:lnTo>
                  <a:pt x="190263" y="166620"/>
                </a:lnTo>
                <a:lnTo>
                  <a:pt x="204234" y="161387"/>
                </a:lnTo>
                <a:lnTo>
                  <a:pt x="271709" y="161387"/>
                </a:lnTo>
                <a:lnTo>
                  <a:pt x="271709" y="88594"/>
                </a:lnTo>
                <a:lnTo>
                  <a:pt x="269280" y="67380"/>
                </a:lnTo>
                <a:lnTo>
                  <a:pt x="263553" y="52825"/>
                </a:lnTo>
                <a:close/>
              </a:path>
              <a:path w="304165" h="321309">
                <a:moveTo>
                  <a:pt x="303917" y="283970"/>
                </a:moveTo>
                <a:lnTo>
                  <a:pt x="209470" y="283970"/>
                </a:lnTo>
                <a:lnTo>
                  <a:pt x="215391" y="300154"/>
                </a:lnTo>
                <a:lnTo>
                  <a:pt x="226070" y="311707"/>
                </a:lnTo>
                <a:lnTo>
                  <a:pt x="241506" y="318635"/>
                </a:lnTo>
                <a:lnTo>
                  <a:pt x="261698" y="320943"/>
                </a:lnTo>
                <a:lnTo>
                  <a:pt x="272031" y="320464"/>
                </a:lnTo>
                <a:lnTo>
                  <a:pt x="282513" y="319028"/>
                </a:lnTo>
                <a:lnTo>
                  <a:pt x="293143" y="316636"/>
                </a:lnTo>
                <a:lnTo>
                  <a:pt x="303917" y="313288"/>
                </a:lnTo>
                <a:lnTo>
                  <a:pt x="303917" y="283970"/>
                </a:lnTo>
                <a:close/>
              </a:path>
              <a:path w="304165" h="321309">
                <a:moveTo>
                  <a:pt x="271709" y="161387"/>
                </a:moveTo>
                <a:lnTo>
                  <a:pt x="204234" y="161387"/>
                </a:lnTo>
                <a:lnTo>
                  <a:pt x="204234" y="210071"/>
                </a:lnTo>
                <a:lnTo>
                  <a:pt x="202576" y="223687"/>
                </a:lnTo>
                <a:lnTo>
                  <a:pt x="177732" y="255238"/>
                </a:lnTo>
                <a:lnTo>
                  <a:pt x="129085" y="268148"/>
                </a:lnTo>
                <a:lnTo>
                  <a:pt x="281289" y="268148"/>
                </a:lnTo>
                <a:lnTo>
                  <a:pt x="276923" y="266368"/>
                </a:lnTo>
                <a:lnTo>
                  <a:pt x="274588" y="262882"/>
                </a:lnTo>
                <a:lnTo>
                  <a:pt x="272651" y="259342"/>
                </a:lnTo>
                <a:lnTo>
                  <a:pt x="271800" y="254046"/>
                </a:lnTo>
                <a:lnTo>
                  <a:pt x="271709" y="161387"/>
                </a:lnTo>
                <a:close/>
              </a:path>
              <a:path w="304165" h="321309">
                <a:moveTo>
                  <a:pt x="303917" y="266955"/>
                </a:moveTo>
                <a:lnTo>
                  <a:pt x="299205" y="267771"/>
                </a:lnTo>
                <a:lnTo>
                  <a:pt x="296158" y="268148"/>
                </a:lnTo>
                <a:lnTo>
                  <a:pt x="303917" y="268148"/>
                </a:lnTo>
                <a:lnTo>
                  <a:pt x="303917" y="266955"/>
                </a:lnTo>
                <a:close/>
              </a:path>
              <a:path w="304165" h="321309">
                <a:moveTo>
                  <a:pt x="149628" y="0"/>
                </a:moveTo>
                <a:lnTo>
                  <a:pt x="97391" y="5294"/>
                </a:lnTo>
                <a:lnTo>
                  <a:pt x="56940" y="21151"/>
                </a:lnTo>
                <a:lnTo>
                  <a:pt x="24364" y="54127"/>
                </a:lnTo>
                <a:lnTo>
                  <a:pt x="11130" y="101515"/>
                </a:lnTo>
                <a:lnTo>
                  <a:pt x="78081" y="101515"/>
                </a:lnTo>
                <a:lnTo>
                  <a:pt x="84041" y="80209"/>
                </a:lnTo>
                <a:lnTo>
                  <a:pt x="97264" y="64994"/>
                </a:lnTo>
                <a:lnTo>
                  <a:pt x="117758" y="55867"/>
                </a:lnTo>
                <a:lnTo>
                  <a:pt x="145534" y="52825"/>
                </a:lnTo>
                <a:lnTo>
                  <a:pt x="263553" y="52825"/>
                </a:lnTo>
                <a:lnTo>
                  <a:pt x="261999" y="48875"/>
                </a:lnTo>
                <a:lnTo>
                  <a:pt x="232924" y="19978"/>
                </a:lnTo>
                <a:lnTo>
                  <a:pt x="195666" y="4990"/>
                </a:lnTo>
                <a:lnTo>
                  <a:pt x="173743" y="1247"/>
                </a:lnTo>
                <a:lnTo>
                  <a:pt x="149628" y="0"/>
                </a:lnTo>
                <a:close/>
              </a:path>
            </a:pathLst>
          </a:custGeom>
          <a:solidFill>
            <a:srgbClr val="FFFFFF"/>
          </a:solidFill>
        </p:spPr>
        <p:txBody>
          <a:bodyPr wrap="square" lIns="0" tIns="0" rIns="0" bIns="0" rtlCol="0"/>
          <a:lstStyle/>
          <a:p>
            <a:endParaRPr/>
          </a:p>
        </p:txBody>
      </p:sp>
      <p:sp>
        <p:nvSpPr>
          <p:cNvPr id="42" name="object 42"/>
          <p:cNvSpPr/>
          <p:nvPr/>
        </p:nvSpPr>
        <p:spPr>
          <a:xfrm>
            <a:off x="19023440" y="812584"/>
            <a:ext cx="177800" cy="311785"/>
          </a:xfrm>
          <a:custGeom>
            <a:avLst/>
            <a:gdLst/>
            <a:ahLst/>
            <a:cxnLst/>
            <a:rect l="l" t="t" r="r" b="b"/>
            <a:pathLst>
              <a:path w="177800" h="311784">
                <a:moveTo>
                  <a:pt x="62793" y="8261"/>
                </a:moveTo>
                <a:lnTo>
                  <a:pt x="0" y="8261"/>
                </a:lnTo>
                <a:lnTo>
                  <a:pt x="0" y="311592"/>
                </a:lnTo>
                <a:lnTo>
                  <a:pt x="66835" y="311592"/>
                </a:lnTo>
                <a:lnTo>
                  <a:pt x="66835" y="167261"/>
                </a:lnTo>
                <a:lnTo>
                  <a:pt x="68353" y="144168"/>
                </a:lnTo>
                <a:lnTo>
                  <a:pt x="80423" y="105415"/>
                </a:lnTo>
                <a:lnTo>
                  <a:pt x="116891" y="69990"/>
                </a:lnTo>
                <a:lnTo>
                  <a:pt x="126449" y="66898"/>
                </a:lnTo>
                <a:lnTo>
                  <a:pt x="62793" y="66898"/>
                </a:lnTo>
                <a:lnTo>
                  <a:pt x="62793" y="8261"/>
                </a:lnTo>
                <a:close/>
              </a:path>
              <a:path w="177800" h="311784">
                <a:moveTo>
                  <a:pt x="156445" y="0"/>
                </a:moveTo>
                <a:lnTo>
                  <a:pt x="152529" y="0"/>
                </a:lnTo>
                <a:lnTo>
                  <a:pt x="138030" y="1322"/>
                </a:lnTo>
                <a:lnTo>
                  <a:pt x="96227" y="21130"/>
                </a:lnTo>
                <a:lnTo>
                  <a:pt x="68184" y="54584"/>
                </a:lnTo>
                <a:lnTo>
                  <a:pt x="63966" y="66898"/>
                </a:lnTo>
                <a:lnTo>
                  <a:pt x="126449" y="66898"/>
                </a:lnTo>
                <a:lnTo>
                  <a:pt x="132190" y="65041"/>
                </a:lnTo>
                <a:lnTo>
                  <a:pt x="149042" y="63390"/>
                </a:lnTo>
                <a:lnTo>
                  <a:pt x="177764" y="63390"/>
                </a:lnTo>
                <a:lnTo>
                  <a:pt x="177764" y="1790"/>
                </a:lnTo>
                <a:lnTo>
                  <a:pt x="164885" y="617"/>
                </a:lnTo>
                <a:lnTo>
                  <a:pt x="156445" y="0"/>
                </a:lnTo>
                <a:close/>
              </a:path>
              <a:path w="177800" h="311784">
                <a:moveTo>
                  <a:pt x="177764" y="63390"/>
                </a:moveTo>
                <a:lnTo>
                  <a:pt x="149042" y="63390"/>
                </a:lnTo>
                <a:lnTo>
                  <a:pt x="155649" y="63570"/>
                </a:lnTo>
                <a:lnTo>
                  <a:pt x="162637" y="64113"/>
                </a:lnTo>
                <a:lnTo>
                  <a:pt x="170105" y="65041"/>
                </a:lnTo>
                <a:lnTo>
                  <a:pt x="177764" y="66312"/>
                </a:lnTo>
                <a:lnTo>
                  <a:pt x="177764" y="63390"/>
                </a:lnTo>
                <a:close/>
              </a:path>
            </a:pathLst>
          </a:custGeom>
          <a:solidFill>
            <a:srgbClr val="FFFFFF"/>
          </a:solidFill>
        </p:spPr>
        <p:txBody>
          <a:bodyPr wrap="square" lIns="0" tIns="0" rIns="0" bIns="0" rtlCol="0"/>
          <a:lstStyle/>
          <a:p>
            <a:endParaRPr/>
          </a:p>
        </p:txBody>
      </p:sp>
      <p:sp>
        <p:nvSpPr>
          <p:cNvPr id="43" name="object 43"/>
          <p:cNvSpPr/>
          <p:nvPr/>
        </p:nvSpPr>
        <p:spPr>
          <a:xfrm>
            <a:off x="16633873" y="706548"/>
            <a:ext cx="291465" cy="417830"/>
          </a:xfrm>
          <a:custGeom>
            <a:avLst/>
            <a:gdLst/>
            <a:ahLst/>
            <a:cxnLst/>
            <a:rect l="l" t="t" r="r" b="b"/>
            <a:pathLst>
              <a:path w="291465" h="417830">
                <a:moveTo>
                  <a:pt x="291362" y="0"/>
                </a:moveTo>
                <a:lnTo>
                  <a:pt x="84583" y="0"/>
                </a:lnTo>
                <a:lnTo>
                  <a:pt x="83997" y="62"/>
                </a:lnTo>
                <a:lnTo>
                  <a:pt x="36480" y="8950"/>
                </a:lnTo>
                <a:lnTo>
                  <a:pt x="6277" y="45209"/>
                </a:lnTo>
                <a:lnTo>
                  <a:pt x="0" y="90049"/>
                </a:lnTo>
                <a:lnTo>
                  <a:pt x="94" y="417631"/>
                </a:lnTo>
                <a:lnTo>
                  <a:pt x="73924" y="417631"/>
                </a:lnTo>
                <a:lnTo>
                  <a:pt x="73924" y="232223"/>
                </a:lnTo>
                <a:lnTo>
                  <a:pt x="264861" y="232223"/>
                </a:lnTo>
                <a:lnTo>
                  <a:pt x="264861" y="172549"/>
                </a:lnTo>
                <a:lnTo>
                  <a:pt x="73924" y="172549"/>
                </a:lnTo>
                <a:lnTo>
                  <a:pt x="73924" y="63202"/>
                </a:lnTo>
                <a:lnTo>
                  <a:pt x="291362" y="63202"/>
                </a:lnTo>
                <a:lnTo>
                  <a:pt x="291362" y="0"/>
                </a:lnTo>
                <a:close/>
              </a:path>
            </a:pathLst>
          </a:custGeom>
          <a:solidFill>
            <a:srgbClr val="FFFFFF"/>
          </a:solidFill>
        </p:spPr>
        <p:txBody>
          <a:bodyPr wrap="square" lIns="0" tIns="0" rIns="0" bIns="0" rtlCol="0"/>
          <a:lstStyle/>
          <a:p>
            <a:endParaRPr/>
          </a:p>
        </p:txBody>
      </p:sp>
      <p:sp>
        <p:nvSpPr>
          <p:cNvPr id="44" name="object 44"/>
          <p:cNvSpPr/>
          <p:nvPr/>
        </p:nvSpPr>
        <p:spPr>
          <a:xfrm>
            <a:off x="18934937" y="1213003"/>
            <a:ext cx="31115" cy="26670"/>
          </a:xfrm>
          <a:custGeom>
            <a:avLst/>
            <a:gdLst/>
            <a:ahLst/>
            <a:cxnLst/>
            <a:rect l="l" t="t" r="r" b="b"/>
            <a:pathLst>
              <a:path w="31115" h="26669">
                <a:moveTo>
                  <a:pt x="17894" y="0"/>
                </a:moveTo>
                <a:lnTo>
                  <a:pt x="0" y="0"/>
                </a:lnTo>
                <a:lnTo>
                  <a:pt x="0" y="26114"/>
                </a:lnTo>
                <a:lnTo>
                  <a:pt x="24742" y="26114"/>
                </a:lnTo>
                <a:lnTo>
                  <a:pt x="30564" y="21716"/>
                </a:lnTo>
                <a:lnTo>
                  <a:pt x="30564" y="8366"/>
                </a:lnTo>
                <a:lnTo>
                  <a:pt x="29077" y="5088"/>
                </a:lnTo>
                <a:lnTo>
                  <a:pt x="26177" y="3036"/>
                </a:lnTo>
                <a:lnTo>
                  <a:pt x="23161" y="1026"/>
                </a:lnTo>
                <a:lnTo>
                  <a:pt x="17894" y="0"/>
                </a:lnTo>
                <a:close/>
              </a:path>
            </a:pathLst>
          </a:custGeom>
          <a:solidFill>
            <a:srgbClr val="FFFFFF"/>
          </a:solidFill>
        </p:spPr>
        <p:txBody>
          <a:bodyPr wrap="square" lIns="0" tIns="0" rIns="0" bIns="0" rtlCol="0"/>
          <a:lstStyle/>
          <a:p>
            <a:endParaRPr/>
          </a:p>
        </p:txBody>
      </p:sp>
      <p:sp>
        <p:nvSpPr>
          <p:cNvPr id="45" name="object 45"/>
          <p:cNvSpPr/>
          <p:nvPr/>
        </p:nvSpPr>
        <p:spPr>
          <a:xfrm>
            <a:off x="16536770" y="1179014"/>
            <a:ext cx="2694940" cy="135890"/>
          </a:xfrm>
          <a:custGeom>
            <a:avLst/>
            <a:gdLst/>
            <a:ahLst/>
            <a:cxnLst/>
            <a:rect l="l" t="t" r="r" b="b"/>
            <a:pathLst>
              <a:path w="2694940" h="135890">
                <a:moveTo>
                  <a:pt x="2673635" y="0"/>
                </a:moveTo>
                <a:lnTo>
                  <a:pt x="65139" y="0"/>
                </a:lnTo>
                <a:lnTo>
                  <a:pt x="52019" y="2376"/>
                </a:lnTo>
                <a:lnTo>
                  <a:pt x="24679" y="29590"/>
                </a:lnTo>
                <a:lnTo>
                  <a:pt x="1842" y="111944"/>
                </a:lnTo>
                <a:lnTo>
                  <a:pt x="0" y="118718"/>
                </a:lnTo>
                <a:lnTo>
                  <a:pt x="1057" y="124561"/>
                </a:lnTo>
                <a:lnTo>
                  <a:pt x="4512" y="128959"/>
                </a:lnTo>
                <a:lnTo>
                  <a:pt x="7989" y="133273"/>
                </a:lnTo>
                <a:lnTo>
                  <a:pt x="13936" y="135692"/>
                </a:lnTo>
                <a:lnTo>
                  <a:pt x="2629333" y="135692"/>
                </a:lnTo>
                <a:lnTo>
                  <a:pt x="2642390" y="133320"/>
                </a:lnTo>
                <a:lnTo>
                  <a:pt x="2652498" y="127933"/>
                </a:lnTo>
                <a:lnTo>
                  <a:pt x="2531881" y="127933"/>
                </a:lnTo>
                <a:lnTo>
                  <a:pt x="2522608" y="127253"/>
                </a:lnTo>
                <a:lnTo>
                  <a:pt x="2517367" y="126153"/>
                </a:lnTo>
                <a:lnTo>
                  <a:pt x="2245942" y="126153"/>
                </a:lnTo>
                <a:lnTo>
                  <a:pt x="2245942" y="13172"/>
                </a:lnTo>
                <a:lnTo>
                  <a:pt x="2517898" y="13172"/>
                </a:lnTo>
                <a:lnTo>
                  <a:pt x="2523902" y="11972"/>
                </a:lnTo>
                <a:lnTo>
                  <a:pt x="2533200" y="11413"/>
                </a:lnTo>
                <a:lnTo>
                  <a:pt x="2693425" y="11413"/>
                </a:lnTo>
                <a:lnTo>
                  <a:pt x="2693373" y="11120"/>
                </a:lnTo>
                <a:lnTo>
                  <a:pt x="2689939" y="6711"/>
                </a:lnTo>
                <a:lnTo>
                  <a:pt x="2686483" y="2450"/>
                </a:lnTo>
                <a:lnTo>
                  <a:pt x="2680724" y="52"/>
                </a:lnTo>
                <a:lnTo>
                  <a:pt x="2673635" y="0"/>
                </a:lnTo>
                <a:close/>
              </a:path>
              <a:path w="2694940" h="135890">
                <a:moveTo>
                  <a:pt x="2535535" y="32197"/>
                </a:moveTo>
                <a:lnTo>
                  <a:pt x="2530383" y="32197"/>
                </a:lnTo>
                <a:lnTo>
                  <a:pt x="2526310" y="33014"/>
                </a:lnTo>
                <a:lnTo>
                  <a:pt x="2523357" y="34805"/>
                </a:lnTo>
                <a:lnTo>
                  <a:pt x="2520373" y="36532"/>
                </a:lnTo>
                <a:lnTo>
                  <a:pt x="2518939" y="38752"/>
                </a:lnTo>
                <a:lnTo>
                  <a:pt x="2518939" y="45841"/>
                </a:lnTo>
                <a:lnTo>
                  <a:pt x="2523828" y="49967"/>
                </a:lnTo>
                <a:lnTo>
                  <a:pt x="2543879" y="57819"/>
                </a:lnTo>
                <a:lnTo>
                  <a:pt x="2551938" y="61191"/>
                </a:lnTo>
                <a:lnTo>
                  <a:pt x="2576759" y="93180"/>
                </a:lnTo>
                <a:lnTo>
                  <a:pt x="2576079" y="100138"/>
                </a:lnTo>
                <a:lnTo>
                  <a:pt x="2542722" y="127299"/>
                </a:lnTo>
                <a:lnTo>
                  <a:pt x="2531881" y="127933"/>
                </a:lnTo>
                <a:lnTo>
                  <a:pt x="2652498" y="127933"/>
                </a:lnTo>
                <a:lnTo>
                  <a:pt x="2654436" y="126900"/>
                </a:lnTo>
                <a:lnTo>
                  <a:pt x="2664052" y="117479"/>
                </a:lnTo>
                <a:lnTo>
                  <a:pt x="2669824" y="106101"/>
                </a:lnTo>
                <a:lnTo>
                  <a:pt x="2687382" y="42616"/>
                </a:lnTo>
                <a:lnTo>
                  <a:pt x="2571544" y="42616"/>
                </a:lnTo>
                <a:lnTo>
                  <a:pt x="2560895" y="38051"/>
                </a:lnTo>
                <a:lnTo>
                  <a:pt x="2551345" y="34796"/>
                </a:lnTo>
                <a:lnTo>
                  <a:pt x="2542891" y="32846"/>
                </a:lnTo>
                <a:lnTo>
                  <a:pt x="2535535" y="32197"/>
                </a:lnTo>
                <a:close/>
              </a:path>
              <a:path w="2694940" h="135890">
                <a:moveTo>
                  <a:pt x="2369980" y="13172"/>
                </a:moveTo>
                <a:lnTo>
                  <a:pt x="2328724" y="13172"/>
                </a:lnTo>
                <a:lnTo>
                  <a:pt x="2328724" y="33988"/>
                </a:lnTo>
                <a:lnTo>
                  <a:pt x="2274182" y="33988"/>
                </a:lnTo>
                <a:lnTo>
                  <a:pt x="2274182" y="57705"/>
                </a:lnTo>
                <a:lnTo>
                  <a:pt x="2326065" y="57705"/>
                </a:lnTo>
                <a:lnTo>
                  <a:pt x="2326065" y="78489"/>
                </a:lnTo>
                <a:lnTo>
                  <a:pt x="2274182" y="78489"/>
                </a:lnTo>
                <a:lnTo>
                  <a:pt x="2274182" y="105389"/>
                </a:lnTo>
                <a:lnTo>
                  <a:pt x="2330044" y="105389"/>
                </a:lnTo>
                <a:lnTo>
                  <a:pt x="2330044" y="126153"/>
                </a:lnTo>
                <a:lnTo>
                  <a:pt x="2369980" y="126153"/>
                </a:lnTo>
                <a:lnTo>
                  <a:pt x="2369980" y="13172"/>
                </a:lnTo>
                <a:close/>
              </a:path>
              <a:path w="2694940" h="135890">
                <a:moveTo>
                  <a:pt x="2517898" y="13172"/>
                </a:moveTo>
                <a:lnTo>
                  <a:pt x="2419455" y="13172"/>
                </a:lnTo>
                <a:lnTo>
                  <a:pt x="2428144" y="13798"/>
                </a:lnTo>
                <a:lnTo>
                  <a:pt x="2435762" y="15676"/>
                </a:lnTo>
                <a:lnTo>
                  <a:pt x="2457893" y="46815"/>
                </a:lnTo>
                <a:lnTo>
                  <a:pt x="2457284" y="53510"/>
                </a:lnTo>
                <a:lnTo>
                  <a:pt x="2428964" y="80265"/>
                </a:lnTo>
                <a:lnTo>
                  <a:pt x="2420596" y="80898"/>
                </a:lnTo>
                <a:lnTo>
                  <a:pt x="2398178" y="80898"/>
                </a:lnTo>
                <a:lnTo>
                  <a:pt x="2398178" y="126153"/>
                </a:lnTo>
                <a:lnTo>
                  <a:pt x="2517367" y="126153"/>
                </a:lnTo>
                <a:lnTo>
                  <a:pt x="2512930" y="125221"/>
                </a:lnTo>
                <a:lnTo>
                  <a:pt x="2502845" y="121846"/>
                </a:lnTo>
                <a:lnTo>
                  <a:pt x="2492353" y="117137"/>
                </a:lnTo>
                <a:lnTo>
                  <a:pt x="2492353" y="92866"/>
                </a:lnTo>
                <a:lnTo>
                  <a:pt x="2547629" y="92866"/>
                </a:lnTo>
                <a:lnTo>
                  <a:pt x="2547629" y="92039"/>
                </a:lnTo>
                <a:lnTo>
                  <a:pt x="2542330" y="87588"/>
                </a:lnTo>
                <a:lnTo>
                  <a:pt x="2514394" y="76500"/>
                </a:lnTo>
                <a:lnTo>
                  <a:pt x="2510237" y="74772"/>
                </a:lnTo>
                <a:lnTo>
                  <a:pt x="2489714" y="50092"/>
                </a:lnTo>
                <a:lnTo>
                  <a:pt x="2489714" y="44030"/>
                </a:lnTo>
                <a:lnTo>
                  <a:pt x="2515546" y="13642"/>
                </a:lnTo>
                <a:lnTo>
                  <a:pt x="2517898" y="13172"/>
                </a:lnTo>
                <a:close/>
              </a:path>
              <a:path w="2694940" h="135890">
                <a:moveTo>
                  <a:pt x="2547629" y="92866"/>
                </a:moveTo>
                <a:lnTo>
                  <a:pt x="2492353" y="92866"/>
                </a:lnTo>
                <a:lnTo>
                  <a:pt x="2500520" y="98133"/>
                </a:lnTo>
                <a:lnTo>
                  <a:pt x="2507431" y="101797"/>
                </a:lnTo>
                <a:lnTo>
                  <a:pt x="2512939" y="104017"/>
                </a:lnTo>
                <a:lnTo>
                  <a:pt x="2518436" y="106101"/>
                </a:lnTo>
                <a:lnTo>
                  <a:pt x="2524174" y="107148"/>
                </a:lnTo>
                <a:lnTo>
                  <a:pt x="2541796" y="107148"/>
                </a:lnTo>
                <a:lnTo>
                  <a:pt x="2547629" y="103630"/>
                </a:lnTo>
                <a:lnTo>
                  <a:pt x="2547629" y="92866"/>
                </a:lnTo>
                <a:close/>
              </a:path>
              <a:path w="2694940" h="135890">
                <a:moveTo>
                  <a:pt x="2693425" y="11413"/>
                </a:moveTo>
                <a:lnTo>
                  <a:pt x="2533200" y="11413"/>
                </a:lnTo>
                <a:lnTo>
                  <a:pt x="2542612" y="11974"/>
                </a:lnTo>
                <a:lnTo>
                  <a:pt x="2552140" y="13659"/>
                </a:lnTo>
                <a:lnTo>
                  <a:pt x="2561785" y="16466"/>
                </a:lnTo>
                <a:lnTo>
                  <a:pt x="2571544" y="20397"/>
                </a:lnTo>
                <a:lnTo>
                  <a:pt x="2571544" y="42616"/>
                </a:lnTo>
                <a:lnTo>
                  <a:pt x="2687382" y="42616"/>
                </a:lnTo>
                <a:lnTo>
                  <a:pt x="2694420" y="17067"/>
                </a:lnTo>
                <a:lnTo>
                  <a:pt x="2693425" y="11413"/>
                </a:lnTo>
                <a:close/>
              </a:path>
            </a:pathLst>
          </a:custGeom>
          <a:solidFill>
            <a:srgbClr val="FFFFFF"/>
          </a:solidFill>
        </p:spPr>
        <p:txBody>
          <a:bodyPr wrap="square" lIns="0" tIns="0" rIns="0" bIns="0" rtlCol="0"/>
          <a:lstStyle/>
          <a:p>
            <a:endParaRPr/>
          </a:p>
        </p:txBody>
      </p:sp>
      <p:sp>
        <p:nvSpPr>
          <p:cNvPr id="46" name="object 46"/>
          <p:cNvSpPr/>
          <p:nvPr/>
        </p:nvSpPr>
        <p:spPr>
          <a:xfrm>
            <a:off x="16536773" y="1179011"/>
            <a:ext cx="2694940" cy="135890"/>
          </a:xfrm>
          <a:custGeom>
            <a:avLst/>
            <a:gdLst/>
            <a:ahLst/>
            <a:cxnLst/>
            <a:rect l="l" t="t" r="r" b="b"/>
            <a:pathLst>
              <a:path w="2694940" h="135890">
                <a:moveTo>
                  <a:pt x="2673625" y="0"/>
                </a:moveTo>
                <a:lnTo>
                  <a:pt x="65139" y="0"/>
                </a:lnTo>
                <a:lnTo>
                  <a:pt x="52019" y="2378"/>
                </a:lnTo>
                <a:lnTo>
                  <a:pt x="24669" y="29601"/>
                </a:lnTo>
                <a:lnTo>
                  <a:pt x="1842" y="111954"/>
                </a:lnTo>
                <a:lnTo>
                  <a:pt x="0" y="118680"/>
                </a:lnTo>
                <a:lnTo>
                  <a:pt x="1047" y="124572"/>
                </a:lnTo>
                <a:lnTo>
                  <a:pt x="4502" y="128969"/>
                </a:lnTo>
                <a:lnTo>
                  <a:pt x="7978" y="133273"/>
                </a:lnTo>
                <a:lnTo>
                  <a:pt x="13926" y="135692"/>
                </a:lnTo>
                <a:lnTo>
                  <a:pt x="2629333" y="135692"/>
                </a:lnTo>
                <a:lnTo>
                  <a:pt x="2642385" y="133320"/>
                </a:lnTo>
                <a:lnTo>
                  <a:pt x="2652490" y="127933"/>
                </a:lnTo>
                <a:lnTo>
                  <a:pt x="2531870" y="127933"/>
                </a:lnTo>
                <a:lnTo>
                  <a:pt x="2522602" y="127253"/>
                </a:lnTo>
                <a:lnTo>
                  <a:pt x="2517362" y="126153"/>
                </a:lnTo>
                <a:lnTo>
                  <a:pt x="2245931" y="126153"/>
                </a:lnTo>
                <a:lnTo>
                  <a:pt x="2245931" y="13172"/>
                </a:lnTo>
                <a:lnTo>
                  <a:pt x="2517892" y="13172"/>
                </a:lnTo>
                <a:lnTo>
                  <a:pt x="2523896" y="11972"/>
                </a:lnTo>
                <a:lnTo>
                  <a:pt x="2533189" y="11413"/>
                </a:lnTo>
                <a:lnTo>
                  <a:pt x="2693413" y="11413"/>
                </a:lnTo>
                <a:lnTo>
                  <a:pt x="2693363" y="11130"/>
                </a:lnTo>
                <a:lnTo>
                  <a:pt x="2689939" y="6711"/>
                </a:lnTo>
                <a:lnTo>
                  <a:pt x="2686483" y="2460"/>
                </a:lnTo>
                <a:lnTo>
                  <a:pt x="2680714" y="52"/>
                </a:lnTo>
                <a:lnTo>
                  <a:pt x="2673625" y="0"/>
                </a:lnTo>
                <a:close/>
              </a:path>
              <a:path w="2694940" h="135890">
                <a:moveTo>
                  <a:pt x="2535524" y="32197"/>
                </a:moveTo>
                <a:lnTo>
                  <a:pt x="2530383" y="32197"/>
                </a:lnTo>
                <a:lnTo>
                  <a:pt x="2526310" y="33025"/>
                </a:lnTo>
                <a:lnTo>
                  <a:pt x="2523357" y="34815"/>
                </a:lnTo>
                <a:lnTo>
                  <a:pt x="2520363" y="36532"/>
                </a:lnTo>
                <a:lnTo>
                  <a:pt x="2518939" y="38763"/>
                </a:lnTo>
                <a:lnTo>
                  <a:pt x="2518939" y="45841"/>
                </a:lnTo>
                <a:lnTo>
                  <a:pt x="2523818" y="49977"/>
                </a:lnTo>
                <a:lnTo>
                  <a:pt x="2543874" y="57821"/>
                </a:lnTo>
                <a:lnTo>
                  <a:pt x="2551936" y="61197"/>
                </a:lnTo>
                <a:lnTo>
                  <a:pt x="2576748" y="93190"/>
                </a:lnTo>
                <a:lnTo>
                  <a:pt x="2576070" y="100149"/>
                </a:lnTo>
                <a:lnTo>
                  <a:pt x="2542711" y="127301"/>
                </a:lnTo>
                <a:lnTo>
                  <a:pt x="2531870" y="127933"/>
                </a:lnTo>
                <a:lnTo>
                  <a:pt x="2652490" y="127933"/>
                </a:lnTo>
                <a:lnTo>
                  <a:pt x="2654428" y="126900"/>
                </a:lnTo>
                <a:lnTo>
                  <a:pt x="2664046" y="117479"/>
                </a:lnTo>
                <a:lnTo>
                  <a:pt x="2669824" y="106101"/>
                </a:lnTo>
                <a:lnTo>
                  <a:pt x="2687379" y="42626"/>
                </a:lnTo>
                <a:lnTo>
                  <a:pt x="2571544" y="42626"/>
                </a:lnTo>
                <a:lnTo>
                  <a:pt x="2560894" y="38059"/>
                </a:lnTo>
                <a:lnTo>
                  <a:pt x="2551339" y="34801"/>
                </a:lnTo>
                <a:lnTo>
                  <a:pt x="2542883" y="32848"/>
                </a:lnTo>
                <a:lnTo>
                  <a:pt x="2535524" y="32197"/>
                </a:lnTo>
                <a:close/>
              </a:path>
              <a:path w="2694940" h="135890">
                <a:moveTo>
                  <a:pt x="2369969" y="13172"/>
                </a:moveTo>
                <a:lnTo>
                  <a:pt x="2328724" y="13172"/>
                </a:lnTo>
                <a:lnTo>
                  <a:pt x="2328724" y="33988"/>
                </a:lnTo>
                <a:lnTo>
                  <a:pt x="2274182" y="33988"/>
                </a:lnTo>
                <a:lnTo>
                  <a:pt x="2274182" y="57705"/>
                </a:lnTo>
                <a:lnTo>
                  <a:pt x="2326054" y="57705"/>
                </a:lnTo>
                <a:lnTo>
                  <a:pt x="2326054" y="78489"/>
                </a:lnTo>
                <a:lnTo>
                  <a:pt x="2274182" y="78489"/>
                </a:lnTo>
                <a:lnTo>
                  <a:pt x="2274182" y="105399"/>
                </a:lnTo>
                <a:lnTo>
                  <a:pt x="2330044" y="105399"/>
                </a:lnTo>
                <a:lnTo>
                  <a:pt x="2330044" y="126153"/>
                </a:lnTo>
                <a:lnTo>
                  <a:pt x="2369969" y="126153"/>
                </a:lnTo>
                <a:lnTo>
                  <a:pt x="2369969" y="13172"/>
                </a:lnTo>
                <a:close/>
              </a:path>
              <a:path w="2694940" h="135890">
                <a:moveTo>
                  <a:pt x="2517892" y="13172"/>
                </a:moveTo>
                <a:lnTo>
                  <a:pt x="2419455" y="13172"/>
                </a:lnTo>
                <a:lnTo>
                  <a:pt x="2428142" y="13799"/>
                </a:lnTo>
                <a:lnTo>
                  <a:pt x="2435758" y="15680"/>
                </a:lnTo>
                <a:lnTo>
                  <a:pt x="2457893" y="46815"/>
                </a:lnTo>
                <a:lnTo>
                  <a:pt x="2457282" y="53516"/>
                </a:lnTo>
                <a:lnTo>
                  <a:pt x="2428964" y="80265"/>
                </a:lnTo>
                <a:lnTo>
                  <a:pt x="2420596" y="80898"/>
                </a:lnTo>
                <a:lnTo>
                  <a:pt x="2398167" y="80898"/>
                </a:lnTo>
                <a:lnTo>
                  <a:pt x="2398167" y="126153"/>
                </a:lnTo>
                <a:lnTo>
                  <a:pt x="2517362" y="126153"/>
                </a:lnTo>
                <a:lnTo>
                  <a:pt x="2512924" y="125221"/>
                </a:lnTo>
                <a:lnTo>
                  <a:pt x="2502840" y="121846"/>
                </a:lnTo>
                <a:lnTo>
                  <a:pt x="2492353" y="117137"/>
                </a:lnTo>
                <a:lnTo>
                  <a:pt x="2492353" y="92876"/>
                </a:lnTo>
                <a:lnTo>
                  <a:pt x="2547629" y="92876"/>
                </a:lnTo>
                <a:lnTo>
                  <a:pt x="2547629" y="92039"/>
                </a:lnTo>
                <a:lnTo>
                  <a:pt x="2542320" y="87588"/>
                </a:lnTo>
                <a:lnTo>
                  <a:pt x="2514394" y="76500"/>
                </a:lnTo>
                <a:lnTo>
                  <a:pt x="2510237" y="74772"/>
                </a:lnTo>
                <a:lnTo>
                  <a:pt x="2489714" y="50092"/>
                </a:lnTo>
                <a:lnTo>
                  <a:pt x="2489714" y="44040"/>
                </a:lnTo>
                <a:lnTo>
                  <a:pt x="2515541" y="13642"/>
                </a:lnTo>
                <a:lnTo>
                  <a:pt x="2517892" y="13172"/>
                </a:lnTo>
                <a:close/>
              </a:path>
              <a:path w="2694940" h="135890">
                <a:moveTo>
                  <a:pt x="2547629" y="92876"/>
                </a:moveTo>
                <a:lnTo>
                  <a:pt x="2492353" y="92876"/>
                </a:lnTo>
                <a:lnTo>
                  <a:pt x="2500520" y="98143"/>
                </a:lnTo>
                <a:lnTo>
                  <a:pt x="2507431" y="101797"/>
                </a:lnTo>
                <a:lnTo>
                  <a:pt x="2512928" y="104017"/>
                </a:lnTo>
                <a:lnTo>
                  <a:pt x="2518436" y="106101"/>
                </a:lnTo>
                <a:lnTo>
                  <a:pt x="2524174" y="107159"/>
                </a:lnTo>
                <a:lnTo>
                  <a:pt x="2541796" y="107159"/>
                </a:lnTo>
                <a:lnTo>
                  <a:pt x="2547629" y="103640"/>
                </a:lnTo>
                <a:lnTo>
                  <a:pt x="2547629" y="92876"/>
                </a:lnTo>
                <a:close/>
              </a:path>
              <a:path w="2694940" h="135890">
                <a:moveTo>
                  <a:pt x="2693413" y="11413"/>
                </a:moveTo>
                <a:lnTo>
                  <a:pt x="2533189" y="11413"/>
                </a:lnTo>
                <a:lnTo>
                  <a:pt x="2542603" y="11974"/>
                </a:lnTo>
                <a:lnTo>
                  <a:pt x="2552135" y="13659"/>
                </a:lnTo>
                <a:lnTo>
                  <a:pt x="2561783" y="16466"/>
                </a:lnTo>
                <a:lnTo>
                  <a:pt x="2571544" y="20397"/>
                </a:lnTo>
                <a:lnTo>
                  <a:pt x="2571544" y="42626"/>
                </a:lnTo>
                <a:lnTo>
                  <a:pt x="2687379" y="42626"/>
                </a:lnTo>
                <a:lnTo>
                  <a:pt x="2694420" y="17067"/>
                </a:lnTo>
                <a:lnTo>
                  <a:pt x="2693413" y="11413"/>
                </a:lnTo>
                <a:close/>
              </a:path>
            </a:pathLst>
          </a:custGeom>
          <a:solidFill>
            <a:srgbClr val="FFFFFF"/>
          </a:solidFill>
        </p:spPr>
        <p:txBody>
          <a:bodyPr wrap="square" lIns="0" tIns="0" rIns="0" bIns="0" rtlCol="0"/>
          <a:lstStyle/>
          <a:p>
            <a:endParaRPr/>
          </a:p>
        </p:txBody>
      </p:sp>
      <p:sp>
        <p:nvSpPr>
          <p:cNvPr id="48" name="object 48"/>
          <p:cNvSpPr txBox="1"/>
          <p:nvPr/>
        </p:nvSpPr>
        <p:spPr>
          <a:xfrm>
            <a:off x="18168876" y="10351675"/>
            <a:ext cx="1939925" cy="422909"/>
          </a:xfrm>
          <a:prstGeom prst="rect">
            <a:avLst/>
          </a:prstGeom>
        </p:spPr>
        <p:txBody>
          <a:bodyPr vert="horz" wrap="square" lIns="0" tIns="0" rIns="0" bIns="0" rtlCol="0">
            <a:spAutoFit/>
          </a:bodyPr>
          <a:lstStyle/>
          <a:p>
            <a:pPr marL="12700">
              <a:lnSpc>
                <a:spcPts val="3065"/>
              </a:lnSpc>
            </a:pPr>
            <a:r>
              <a:rPr sz="3100" spc="-95" dirty="0">
                <a:solidFill>
                  <a:srgbClr val="FFFFFF"/>
                </a:solidFill>
                <a:latin typeface="Calibri-Light"/>
                <a:cs typeface="Calibri-Light"/>
              </a:rPr>
              <a:t>Añadir</a:t>
            </a:r>
            <a:r>
              <a:rPr sz="3100" spc="-300" dirty="0">
                <a:solidFill>
                  <a:srgbClr val="FFFFFF"/>
                </a:solidFill>
                <a:latin typeface="Calibri-Light"/>
                <a:cs typeface="Calibri-Light"/>
              </a:rPr>
              <a:t> </a:t>
            </a:r>
            <a:r>
              <a:rPr sz="3100" spc="-140" dirty="0">
                <a:solidFill>
                  <a:srgbClr val="FFFFFF"/>
                </a:solidFill>
                <a:latin typeface="Calibri-Light"/>
                <a:cs typeface="Calibri-Light"/>
              </a:rPr>
              <a:t>footer</a:t>
            </a:r>
            <a:endParaRPr sz="3100">
              <a:latin typeface="Calibri-Light"/>
              <a:cs typeface="Calibri-Light"/>
            </a:endParaRPr>
          </a:p>
        </p:txBody>
      </p:sp>
      <p:sp>
        <p:nvSpPr>
          <p:cNvPr id="49" name="object 7"/>
          <p:cNvSpPr/>
          <p:nvPr/>
        </p:nvSpPr>
        <p:spPr>
          <a:xfrm>
            <a:off x="758825" y="890718"/>
            <a:ext cx="1003603" cy="977635"/>
          </a:xfrm>
          <a:prstGeom prst="rect">
            <a:avLst/>
          </a:prstGeom>
          <a:blipFill>
            <a:blip r:embed="rId6" cstate="print"/>
            <a:stretch>
              <a:fillRect/>
            </a:stretch>
          </a:blipFill>
        </p:spPr>
        <p:txBody>
          <a:bodyPr wrap="square" lIns="0" tIns="0" rIns="0" bIns="0" rtlCol="0"/>
          <a:lstStyle/>
          <a:p>
            <a:endParaRPr/>
          </a:p>
        </p:txBody>
      </p:sp>
      <p:sp>
        <p:nvSpPr>
          <p:cNvPr id="51" name="object 9"/>
          <p:cNvSpPr/>
          <p:nvPr/>
        </p:nvSpPr>
        <p:spPr>
          <a:xfrm>
            <a:off x="1686954" y="555650"/>
            <a:ext cx="305435" cy="1510665"/>
          </a:xfrm>
          <a:custGeom>
            <a:avLst/>
            <a:gdLst/>
            <a:ahLst/>
            <a:cxnLst/>
            <a:rect l="l" t="t" r="r" b="b"/>
            <a:pathLst>
              <a:path w="305435" h="1510664">
                <a:moveTo>
                  <a:pt x="304985" y="0"/>
                </a:moveTo>
                <a:lnTo>
                  <a:pt x="0" y="0"/>
                </a:lnTo>
                <a:lnTo>
                  <a:pt x="0" y="1510613"/>
                </a:lnTo>
                <a:lnTo>
                  <a:pt x="304985" y="1510613"/>
                </a:lnTo>
                <a:lnTo>
                  <a:pt x="304985" y="0"/>
                </a:lnTo>
                <a:close/>
              </a:path>
            </a:pathLst>
          </a:custGeom>
          <a:solidFill>
            <a:srgbClr val="FFFFFF"/>
          </a:solidFill>
        </p:spPr>
        <p:txBody>
          <a:bodyPr wrap="square" lIns="0" tIns="0" rIns="0" bIns="0" rtlCol="0"/>
          <a:lstStyle/>
          <a:p>
            <a:endParaRPr/>
          </a:p>
        </p:txBody>
      </p:sp>
      <p:sp>
        <p:nvSpPr>
          <p:cNvPr id="52" name="object 10"/>
          <p:cNvSpPr/>
          <p:nvPr/>
        </p:nvSpPr>
        <p:spPr>
          <a:xfrm>
            <a:off x="1678043" y="638810"/>
            <a:ext cx="168392" cy="1510613"/>
          </a:xfrm>
          <a:prstGeom prst="rect">
            <a:avLst/>
          </a:prstGeom>
          <a:blipFill>
            <a:blip r:embed="rId7" cstate="print"/>
            <a:stretch>
              <a:fillRect/>
            </a:stretch>
          </a:blipFill>
        </p:spPr>
        <p:txBody>
          <a:bodyPr wrap="square" lIns="0" tIns="0" rIns="0" bIns="0" rtlCol="0"/>
          <a:lstStyle/>
          <a:p>
            <a:endParaRPr/>
          </a:p>
        </p:txBody>
      </p:sp>
      <p:sp>
        <p:nvSpPr>
          <p:cNvPr id="53" name="object 11"/>
          <p:cNvSpPr/>
          <p:nvPr/>
        </p:nvSpPr>
        <p:spPr>
          <a:xfrm>
            <a:off x="1762250" y="638810"/>
            <a:ext cx="305435" cy="1510665"/>
          </a:xfrm>
          <a:custGeom>
            <a:avLst/>
            <a:gdLst/>
            <a:ahLst/>
            <a:cxnLst/>
            <a:rect l="l" t="t" r="r" b="b"/>
            <a:pathLst>
              <a:path w="305435" h="1510664">
                <a:moveTo>
                  <a:pt x="304985" y="0"/>
                </a:moveTo>
                <a:lnTo>
                  <a:pt x="0" y="0"/>
                </a:lnTo>
                <a:lnTo>
                  <a:pt x="0" y="1510613"/>
                </a:lnTo>
                <a:lnTo>
                  <a:pt x="304985" y="1510613"/>
                </a:lnTo>
                <a:lnTo>
                  <a:pt x="304985" y="0"/>
                </a:lnTo>
                <a:close/>
              </a:path>
            </a:pathLst>
          </a:custGeom>
          <a:solidFill>
            <a:srgbClr val="FFFFFF"/>
          </a:solidFill>
        </p:spPr>
        <p:txBody>
          <a:bodyPr wrap="square" lIns="0" tIns="0" rIns="0" bIns="0" rtlCol="0"/>
          <a:lstStyle/>
          <a:p>
            <a:endParaRPr/>
          </a:p>
        </p:txBody>
      </p:sp>
      <p:sp>
        <p:nvSpPr>
          <p:cNvPr id="50" name="Elipse 49">
            <a:extLst>
              <a:ext uri="{FF2B5EF4-FFF2-40B4-BE49-F238E27FC236}">
                <a16:creationId xmlns:a16="http://schemas.microsoft.com/office/drawing/2014/main" xmlns="" id="{D087D107-5465-4AA7-8368-C71C53017FDA}"/>
              </a:ext>
            </a:extLst>
          </p:cNvPr>
          <p:cNvSpPr/>
          <p:nvPr/>
        </p:nvSpPr>
        <p:spPr>
          <a:xfrm>
            <a:off x="5632450" y="8016875"/>
            <a:ext cx="914400" cy="914400"/>
          </a:xfrm>
          <a:prstGeom prst="ellipse">
            <a:avLst/>
          </a:prstGeom>
          <a:solidFill>
            <a:schemeClr val="bg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CO" sz="3600" dirty="0">
                <a:solidFill>
                  <a:schemeClr val="accent5">
                    <a:lumMod val="75000"/>
                  </a:schemeClr>
                </a:solidFill>
                <a:latin typeface="Arial" panose="020B0604020202020204" pitchFamily="34" charset="0"/>
                <a:cs typeface="Arial" panose="020B0604020202020204" pitchFamily="34" charset="0"/>
              </a:rPr>
              <a:t>3</a:t>
            </a:r>
          </a:p>
        </p:txBody>
      </p:sp>
      <p:sp>
        <p:nvSpPr>
          <p:cNvPr id="54" name="Elipse 53">
            <a:extLst>
              <a:ext uri="{FF2B5EF4-FFF2-40B4-BE49-F238E27FC236}">
                <a16:creationId xmlns:a16="http://schemas.microsoft.com/office/drawing/2014/main" xmlns="" id="{D2ED896A-9773-4009-BF66-AF65AD409075}"/>
              </a:ext>
            </a:extLst>
          </p:cNvPr>
          <p:cNvSpPr/>
          <p:nvPr/>
        </p:nvSpPr>
        <p:spPr>
          <a:xfrm>
            <a:off x="14597867" y="3063875"/>
            <a:ext cx="914400" cy="914400"/>
          </a:xfrm>
          <a:prstGeom prst="ellipse">
            <a:avLst/>
          </a:prstGeom>
          <a:solidFill>
            <a:schemeClr val="bg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CO" sz="3600" dirty="0">
                <a:solidFill>
                  <a:schemeClr val="accent5">
                    <a:lumMod val="75000"/>
                  </a:schemeClr>
                </a:solidFill>
                <a:latin typeface="Arial" panose="020B0604020202020204" pitchFamily="34" charset="0"/>
                <a:cs typeface="Arial" panose="020B0604020202020204" pitchFamily="34" charset="0"/>
              </a:rPr>
              <a:t>4</a:t>
            </a:r>
          </a:p>
        </p:txBody>
      </p:sp>
      <p:sp>
        <p:nvSpPr>
          <p:cNvPr id="55" name="Elipse 54">
            <a:extLst>
              <a:ext uri="{FF2B5EF4-FFF2-40B4-BE49-F238E27FC236}">
                <a16:creationId xmlns:a16="http://schemas.microsoft.com/office/drawing/2014/main" xmlns="" id="{593D8900-B5AB-4FAD-A34D-4E62C64951D1}"/>
              </a:ext>
            </a:extLst>
          </p:cNvPr>
          <p:cNvSpPr/>
          <p:nvPr/>
        </p:nvSpPr>
        <p:spPr>
          <a:xfrm>
            <a:off x="14597867" y="5502275"/>
            <a:ext cx="914400" cy="914400"/>
          </a:xfrm>
          <a:prstGeom prst="ellipse">
            <a:avLst/>
          </a:prstGeom>
          <a:solidFill>
            <a:schemeClr val="bg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CO" sz="3600" dirty="0">
                <a:solidFill>
                  <a:schemeClr val="accent5">
                    <a:lumMod val="75000"/>
                  </a:schemeClr>
                </a:solidFill>
                <a:latin typeface="Arial" panose="020B0604020202020204" pitchFamily="34" charset="0"/>
                <a:cs typeface="Arial" panose="020B0604020202020204" pitchFamily="34" charset="0"/>
              </a:rPr>
              <a:t>5</a:t>
            </a:r>
          </a:p>
        </p:txBody>
      </p:sp>
      <p:sp>
        <p:nvSpPr>
          <p:cNvPr id="56" name="Elipse 55">
            <a:extLst>
              <a:ext uri="{FF2B5EF4-FFF2-40B4-BE49-F238E27FC236}">
                <a16:creationId xmlns:a16="http://schemas.microsoft.com/office/drawing/2014/main" xmlns="" id="{C5C68B29-1E91-41E9-85CD-16DF7D99FD3D}"/>
              </a:ext>
            </a:extLst>
          </p:cNvPr>
          <p:cNvSpPr/>
          <p:nvPr/>
        </p:nvSpPr>
        <p:spPr>
          <a:xfrm>
            <a:off x="14644005" y="8095069"/>
            <a:ext cx="914400" cy="914400"/>
          </a:xfrm>
          <a:prstGeom prst="ellipse">
            <a:avLst/>
          </a:prstGeom>
          <a:solidFill>
            <a:schemeClr val="bg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CO" sz="3600" dirty="0">
                <a:solidFill>
                  <a:schemeClr val="accent5">
                    <a:lumMod val="75000"/>
                  </a:schemeClr>
                </a:solidFill>
                <a:latin typeface="Arial" panose="020B0604020202020204" pitchFamily="34" charset="0"/>
                <a:cs typeface="Arial" panose="020B0604020202020204" pitchFamily="34" charset="0"/>
              </a:rPr>
              <a:t>6</a:t>
            </a:r>
          </a:p>
        </p:txBody>
      </p:sp>
      <p:sp>
        <p:nvSpPr>
          <p:cNvPr id="57" name="CuadroTexto 56">
            <a:extLst>
              <a:ext uri="{FF2B5EF4-FFF2-40B4-BE49-F238E27FC236}">
                <a16:creationId xmlns:a16="http://schemas.microsoft.com/office/drawing/2014/main" xmlns="" id="{1F5F04E9-263B-4660-8BFE-3454DD520982}"/>
              </a:ext>
            </a:extLst>
          </p:cNvPr>
          <p:cNvSpPr txBox="1"/>
          <p:nvPr/>
        </p:nvSpPr>
        <p:spPr>
          <a:xfrm>
            <a:off x="6318250" y="3063875"/>
            <a:ext cx="4876800" cy="646331"/>
          </a:xfrm>
          <a:prstGeom prst="rect">
            <a:avLst/>
          </a:prstGeom>
          <a:noFill/>
        </p:spPr>
        <p:txBody>
          <a:bodyPr wrap="square" rtlCol="0">
            <a:spAutoFit/>
          </a:bodyPr>
          <a:lstStyle/>
          <a:p>
            <a:r>
              <a:rPr lang="es-CO" sz="3600" b="1" dirty="0">
                <a:solidFill>
                  <a:srgbClr val="595959"/>
                </a:solidFill>
                <a:cs typeface="Arial" panose="020B0604020202020204" pitchFamily="34" charset="0"/>
              </a:rPr>
              <a:t>Contexto del Sector</a:t>
            </a:r>
          </a:p>
        </p:txBody>
      </p:sp>
      <p:sp>
        <p:nvSpPr>
          <p:cNvPr id="58" name="CuadroTexto 57">
            <a:extLst>
              <a:ext uri="{FF2B5EF4-FFF2-40B4-BE49-F238E27FC236}">
                <a16:creationId xmlns:a16="http://schemas.microsoft.com/office/drawing/2014/main" xmlns="" id="{81435C8D-3BF0-46C1-8748-59859A792FD1}"/>
              </a:ext>
            </a:extLst>
          </p:cNvPr>
          <p:cNvSpPr txBox="1"/>
          <p:nvPr/>
        </p:nvSpPr>
        <p:spPr>
          <a:xfrm>
            <a:off x="6470650" y="7940675"/>
            <a:ext cx="4876800" cy="1200329"/>
          </a:xfrm>
          <a:prstGeom prst="rect">
            <a:avLst/>
          </a:prstGeom>
          <a:noFill/>
        </p:spPr>
        <p:txBody>
          <a:bodyPr wrap="square" rtlCol="0">
            <a:spAutoFit/>
          </a:bodyPr>
          <a:lstStyle/>
          <a:p>
            <a:r>
              <a:rPr lang="es-CO" sz="3600" dirty="0">
                <a:solidFill>
                  <a:srgbClr val="595959"/>
                </a:solidFill>
                <a:latin typeface="+mj-lt"/>
                <a:cs typeface="Arial" panose="020B0604020202020204" pitchFamily="34" charset="0"/>
              </a:rPr>
              <a:t>Gestión</a:t>
            </a:r>
          </a:p>
          <a:p>
            <a:r>
              <a:rPr lang="es-CO" sz="3600" b="1" dirty="0">
                <a:solidFill>
                  <a:srgbClr val="595959"/>
                </a:solidFill>
                <a:latin typeface="+mj-lt"/>
                <a:cs typeface="Arial" panose="020B0604020202020204" pitchFamily="34" charset="0"/>
              </a:rPr>
              <a:t>Satisfacción de Usuarios</a:t>
            </a:r>
          </a:p>
        </p:txBody>
      </p:sp>
      <p:sp>
        <p:nvSpPr>
          <p:cNvPr id="59" name="CuadroTexto 58">
            <a:extLst>
              <a:ext uri="{FF2B5EF4-FFF2-40B4-BE49-F238E27FC236}">
                <a16:creationId xmlns:a16="http://schemas.microsoft.com/office/drawing/2014/main" xmlns="" id="{3E890577-DB09-4A27-8260-023F9C19C640}"/>
              </a:ext>
            </a:extLst>
          </p:cNvPr>
          <p:cNvSpPr txBox="1"/>
          <p:nvPr/>
        </p:nvSpPr>
        <p:spPr>
          <a:xfrm>
            <a:off x="15316200" y="2759075"/>
            <a:ext cx="5099050" cy="1200329"/>
          </a:xfrm>
          <a:prstGeom prst="rect">
            <a:avLst/>
          </a:prstGeom>
          <a:noFill/>
        </p:spPr>
        <p:txBody>
          <a:bodyPr wrap="square" rtlCol="0">
            <a:spAutoFit/>
          </a:bodyPr>
          <a:lstStyle/>
          <a:p>
            <a:r>
              <a:rPr lang="es-CO" sz="3600" dirty="0">
                <a:solidFill>
                  <a:srgbClr val="595959"/>
                </a:solidFill>
                <a:latin typeface="+mj-lt"/>
                <a:cs typeface="Arial" panose="020B0604020202020204" pitchFamily="34" charset="0"/>
              </a:rPr>
              <a:t>Gestión</a:t>
            </a:r>
          </a:p>
          <a:p>
            <a:r>
              <a:rPr lang="es-CO" sz="3600" b="1" dirty="0">
                <a:solidFill>
                  <a:srgbClr val="595959"/>
                </a:solidFill>
                <a:latin typeface="+mj-lt"/>
                <a:cs typeface="Arial" panose="020B0604020202020204" pitchFamily="34" charset="0"/>
              </a:rPr>
              <a:t>Modelo de Salud </a:t>
            </a:r>
          </a:p>
        </p:txBody>
      </p:sp>
      <p:sp>
        <p:nvSpPr>
          <p:cNvPr id="60" name="CuadroTexto 59">
            <a:extLst>
              <a:ext uri="{FF2B5EF4-FFF2-40B4-BE49-F238E27FC236}">
                <a16:creationId xmlns:a16="http://schemas.microsoft.com/office/drawing/2014/main" xmlns="" id="{F7EE197E-09FB-4D8A-BE45-5F53D227FC38}"/>
              </a:ext>
            </a:extLst>
          </p:cNvPr>
          <p:cNvSpPr txBox="1"/>
          <p:nvPr/>
        </p:nvSpPr>
        <p:spPr>
          <a:xfrm>
            <a:off x="15512267" y="5349875"/>
            <a:ext cx="4127683" cy="1200329"/>
          </a:xfrm>
          <a:prstGeom prst="rect">
            <a:avLst/>
          </a:prstGeom>
          <a:noFill/>
        </p:spPr>
        <p:txBody>
          <a:bodyPr wrap="square" rtlCol="0">
            <a:spAutoFit/>
          </a:bodyPr>
          <a:lstStyle/>
          <a:p>
            <a:r>
              <a:rPr lang="es-CO" sz="3600" dirty="0">
                <a:solidFill>
                  <a:srgbClr val="595959"/>
                </a:solidFill>
                <a:latin typeface="+mj-lt"/>
                <a:cs typeface="Arial" panose="020B0604020202020204" pitchFamily="34" charset="0"/>
              </a:rPr>
              <a:t>Gestión</a:t>
            </a:r>
          </a:p>
          <a:p>
            <a:r>
              <a:rPr lang="es-CO" sz="3600" b="1" dirty="0">
                <a:solidFill>
                  <a:srgbClr val="595959"/>
                </a:solidFill>
                <a:latin typeface="+mj-lt"/>
                <a:cs typeface="Arial" panose="020B0604020202020204" pitchFamily="34" charset="0"/>
              </a:rPr>
              <a:t>Financiera</a:t>
            </a:r>
          </a:p>
        </p:txBody>
      </p:sp>
      <p:sp>
        <p:nvSpPr>
          <p:cNvPr id="61" name="CuadroTexto 60">
            <a:extLst>
              <a:ext uri="{FF2B5EF4-FFF2-40B4-BE49-F238E27FC236}">
                <a16:creationId xmlns:a16="http://schemas.microsoft.com/office/drawing/2014/main" xmlns="" id="{2E18CA1A-E33D-41CA-9D25-4DEEA11FA9E4}"/>
              </a:ext>
            </a:extLst>
          </p:cNvPr>
          <p:cNvSpPr txBox="1"/>
          <p:nvPr/>
        </p:nvSpPr>
        <p:spPr>
          <a:xfrm>
            <a:off x="15425959" y="8010979"/>
            <a:ext cx="5638800" cy="1200329"/>
          </a:xfrm>
          <a:prstGeom prst="rect">
            <a:avLst/>
          </a:prstGeom>
          <a:noFill/>
        </p:spPr>
        <p:txBody>
          <a:bodyPr wrap="square" rtlCol="0">
            <a:spAutoFit/>
          </a:bodyPr>
          <a:lstStyle/>
          <a:p>
            <a:r>
              <a:rPr lang="es-CO" sz="3600" dirty="0">
                <a:solidFill>
                  <a:srgbClr val="595959"/>
                </a:solidFill>
                <a:latin typeface="+mj-lt"/>
                <a:cs typeface="Arial" panose="020B0604020202020204" pitchFamily="34" charset="0"/>
              </a:rPr>
              <a:t>Gestión</a:t>
            </a:r>
          </a:p>
          <a:p>
            <a:r>
              <a:rPr lang="es-CO" sz="3600" b="1" dirty="0">
                <a:solidFill>
                  <a:srgbClr val="595959"/>
                </a:solidFill>
                <a:latin typeface="+mj-lt"/>
                <a:cs typeface="Arial" panose="020B0604020202020204" pitchFamily="34" charset="0"/>
              </a:rPr>
              <a:t>Participación Social</a:t>
            </a:r>
          </a:p>
        </p:txBody>
      </p:sp>
      <p:sp>
        <p:nvSpPr>
          <p:cNvPr id="62" name="Elipse 61">
            <a:extLst>
              <a:ext uri="{FF2B5EF4-FFF2-40B4-BE49-F238E27FC236}">
                <a16:creationId xmlns:a16="http://schemas.microsoft.com/office/drawing/2014/main" xmlns="" id="{9F0609D4-5A01-4D9E-A5ED-4A773BA761CE}"/>
              </a:ext>
            </a:extLst>
          </p:cNvPr>
          <p:cNvSpPr/>
          <p:nvPr/>
        </p:nvSpPr>
        <p:spPr>
          <a:xfrm>
            <a:off x="5556250" y="2911475"/>
            <a:ext cx="914400" cy="914400"/>
          </a:xfrm>
          <a:prstGeom prst="ellipse">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CO" sz="3600" dirty="0">
                <a:solidFill>
                  <a:schemeClr val="accent5">
                    <a:lumMod val="75000"/>
                  </a:schemeClr>
                </a:solidFill>
                <a:latin typeface="Arial" panose="020B0604020202020204" pitchFamily="34" charset="0"/>
                <a:cs typeface="Arial" panose="020B0604020202020204" pitchFamily="34" charset="0"/>
              </a:rPr>
              <a:t>1</a:t>
            </a:r>
          </a:p>
        </p:txBody>
      </p:sp>
      <p:grpSp>
        <p:nvGrpSpPr>
          <p:cNvPr id="63" name="Grupo 38">
            <a:extLst>
              <a:ext uri="{FF2B5EF4-FFF2-40B4-BE49-F238E27FC236}">
                <a16:creationId xmlns:a16="http://schemas.microsoft.com/office/drawing/2014/main" xmlns="" id="{214A7D03-1859-40CB-A3EC-BFEB7F4125BF}"/>
              </a:ext>
            </a:extLst>
          </p:cNvPr>
          <p:cNvGrpSpPr/>
          <p:nvPr/>
        </p:nvGrpSpPr>
        <p:grpSpPr>
          <a:xfrm>
            <a:off x="11886580" y="7559675"/>
            <a:ext cx="1905000" cy="1905000"/>
            <a:chOff x="7410187" y="4761195"/>
            <a:chExt cx="914400" cy="914400"/>
          </a:xfrm>
        </p:grpSpPr>
        <p:sp>
          <p:nvSpPr>
            <p:cNvPr id="64" name="Elipse 63">
              <a:extLst>
                <a:ext uri="{FF2B5EF4-FFF2-40B4-BE49-F238E27FC236}">
                  <a16:creationId xmlns:a16="http://schemas.microsoft.com/office/drawing/2014/main" xmlns="" id="{32598570-235B-4482-B9C7-27BFC0144E5E}"/>
                </a:ext>
              </a:extLst>
            </p:cNvPr>
            <p:cNvSpPr/>
            <p:nvPr/>
          </p:nvSpPr>
          <p:spPr>
            <a:xfrm>
              <a:off x="7410187" y="4761195"/>
              <a:ext cx="914400" cy="914400"/>
            </a:xfrm>
            <a:prstGeom prst="ellipse">
              <a:avLst/>
            </a:prstGeom>
            <a:solidFill>
              <a:schemeClr val="accent5">
                <a:lumMod val="7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s-CO" sz="3600" dirty="0">
                <a:latin typeface="Arial" panose="020B0604020202020204" pitchFamily="34" charset="0"/>
                <a:cs typeface="Arial" panose="020B0604020202020204" pitchFamily="34" charset="0"/>
              </a:endParaRPr>
            </a:p>
          </p:txBody>
        </p:sp>
        <p:pic>
          <p:nvPicPr>
            <p:cNvPr id="65" name="Picture 8" descr="100 ä¿éºä¼ç¤¾ã¢ã¤ã³ã³ãè¨­å®ãã·ã³ãã«ãªã¹ã¿ã¤ã« â ã¹ããã¯ãã¯ã¿">
              <a:extLst>
                <a:ext uri="{FF2B5EF4-FFF2-40B4-BE49-F238E27FC236}">
                  <a16:creationId xmlns:a16="http://schemas.microsoft.com/office/drawing/2014/main" xmlns="" id="{580A4468-3D99-4566-B375-1961987584D3}"/>
                </a:ext>
              </a:extLst>
            </p:cNvPr>
            <p:cNvPicPr>
              <a:picLocks noChangeAspect="1" noChangeArrowheads="1"/>
            </p:cNvPicPr>
            <p:nvPr/>
          </p:nvPicPr>
          <p:blipFill rotWithShape="1">
            <a:blip r:embed="rId8">
              <a:duotone>
                <a:schemeClr val="accent5">
                  <a:shade val="45000"/>
                  <a:satMod val="135000"/>
                </a:schemeClr>
                <a:prstClr val="white"/>
              </a:duotone>
              <a:extLst>
                <a:ext uri="{28A0092B-C50C-407E-A947-70E740481C1C}">
                  <a14:useLocalDpi xmlns:a14="http://schemas.microsoft.com/office/drawing/2010/main" xmlns="" val="0"/>
                </a:ext>
              </a:extLst>
            </a:blip>
            <a:srcRect l="89646" t="77824" r="1239" b="13776"/>
            <a:stretch/>
          </p:blipFill>
          <p:spPr bwMode="auto">
            <a:xfrm>
              <a:off x="7499931" y="4858395"/>
              <a:ext cx="734913" cy="720000"/>
            </a:xfrm>
            <a:prstGeom prst="ellipse">
              <a:avLst/>
            </a:prstGeom>
            <a:noFill/>
            <a:ln>
              <a:noFill/>
            </a:ln>
            <a:extLst>
              <a:ext uri="{909E8E84-426E-40dd-AFC4-6F175D3DCCD1}">
                <a14:hiddenFill xmlns:a14="http://schemas.microsoft.com/office/drawing/2010/main" xmlns="">
                  <a:solidFill>
                    <a:srgbClr val="FFFFFF"/>
                  </a:solidFill>
                </a14:hiddenFill>
              </a:ext>
            </a:extLst>
          </p:spPr>
        </p:pic>
      </p:grpSp>
      <p:grpSp>
        <p:nvGrpSpPr>
          <p:cNvPr id="66" name="Grupo 41">
            <a:extLst>
              <a:ext uri="{FF2B5EF4-FFF2-40B4-BE49-F238E27FC236}">
                <a16:creationId xmlns:a16="http://schemas.microsoft.com/office/drawing/2014/main" xmlns="" id="{D7929484-B65F-4238-B215-5E0D0B59715E}"/>
              </a:ext>
            </a:extLst>
          </p:cNvPr>
          <p:cNvGrpSpPr/>
          <p:nvPr/>
        </p:nvGrpSpPr>
        <p:grpSpPr>
          <a:xfrm>
            <a:off x="11886580" y="5045075"/>
            <a:ext cx="1905000" cy="1905000"/>
            <a:chOff x="5723192" y="4973107"/>
            <a:chExt cx="914400" cy="914400"/>
          </a:xfrm>
        </p:grpSpPr>
        <p:sp>
          <p:nvSpPr>
            <p:cNvPr id="67" name="Elipse 66">
              <a:extLst>
                <a:ext uri="{FF2B5EF4-FFF2-40B4-BE49-F238E27FC236}">
                  <a16:creationId xmlns:a16="http://schemas.microsoft.com/office/drawing/2014/main" xmlns="" id="{6273479E-67CD-456C-A420-DBB204B7D234}"/>
                </a:ext>
              </a:extLst>
            </p:cNvPr>
            <p:cNvSpPr/>
            <p:nvPr/>
          </p:nvSpPr>
          <p:spPr>
            <a:xfrm>
              <a:off x="5723192" y="4973107"/>
              <a:ext cx="914400" cy="914400"/>
            </a:xfrm>
            <a:prstGeom prst="ellipse">
              <a:avLst/>
            </a:prstGeom>
            <a:solidFill>
              <a:schemeClr val="accent5">
                <a:lumMod val="7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s-CO" sz="3600" dirty="0">
                <a:latin typeface="Arial" panose="020B0604020202020204" pitchFamily="34" charset="0"/>
                <a:cs typeface="Arial" panose="020B0604020202020204" pitchFamily="34" charset="0"/>
              </a:endParaRPr>
            </a:p>
          </p:txBody>
        </p:sp>
        <p:pic>
          <p:nvPicPr>
            <p:cNvPr id="68" name="Picture 8" descr="100 ä¿éºä¼ç¤¾ã¢ã¤ã³ã³ãè¨­å®ãã·ã³ãã«ãªã¹ã¿ã¤ã« â ã¹ããã¯ãã¯ã¿">
              <a:extLst>
                <a:ext uri="{FF2B5EF4-FFF2-40B4-BE49-F238E27FC236}">
                  <a16:creationId xmlns:a16="http://schemas.microsoft.com/office/drawing/2014/main" xmlns="" id="{4B55B566-F7DB-4449-B962-161A0A38FBA1}"/>
                </a:ext>
              </a:extLst>
            </p:cNvPr>
            <p:cNvPicPr>
              <a:picLocks noChangeAspect="1" noChangeArrowheads="1"/>
            </p:cNvPicPr>
            <p:nvPr/>
          </p:nvPicPr>
          <p:blipFill rotWithShape="1">
            <a:blip r:embed="rId8">
              <a:duotone>
                <a:schemeClr val="accent5">
                  <a:shade val="45000"/>
                  <a:satMod val="135000"/>
                </a:schemeClr>
                <a:prstClr val="white"/>
              </a:duotone>
              <a:extLst>
                <a:ext uri="{28A0092B-C50C-407E-A947-70E740481C1C}">
                  <a14:useLocalDpi xmlns:a14="http://schemas.microsoft.com/office/drawing/2010/main" xmlns="" val="0"/>
                </a:ext>
              </a:extLst>
            </a:blip>
            <a:srcRect l="59499" t="35084" r="31386" b="56516"/>
            <a:stretch/>
          </p:blipFill>
          <p:spPr bwMode="auto">
            <a:xfrm>
              <a:off x="5812936" y="5070307"/>
              <a:ext cx="734913" cy="720000"/>
            </a:xfrm>
            <a:prstGeom prst="ellipse">
              <a:avLst/>
            </a:prstGeom>
            <a:noFill/>
            <a:ln>
              <a:noFill/>
            </a:ln>
            <a:extLst>
              <a:ext uri="{909E8E84-426E-40dd-AFC4-6F175D3DCCD1}">
                <a14:hiddenFill xmlns:a14="http://schemas.microsoft.com/office/drawing/2010/main" xmlns="">
                  <a:solidFill>
                    <a:srgbClr val="FFFFFF"/>
                  </a:solidFill>
                </a14:hiddenFill>
              </a:ext>
            </a:extLst>
          </p:spPr>
        </p:pic>
      </p:grpSp>
      <p:grpSp>
        <p:nvGrpSpPr>
          <p:cNvPr id="69" name="Grupo 44">
            <a:extLst>
              <a:ext uri="{FF2B5EF4-FFF2-40B4-BE49-F238E27FC236}">
                <a16:creationId xmlns:a16="http://schemas.microsoft.com/office/drawing/2014/main" xmlns="" id="{37DB57F4-50DD-4099-B7EC-CD56D7440029}"/>
              </a:ext>
            </a:extLst>
          </p:cNvPr>
          <p:cNvGrpSpPr/>
          <p:nvPr/>
        </p:nvGrpSpPr>
        <p:grpSpPr>
          <a:xfrm>
            <a:off x="2813050" y="7559675"/>
            <a:ext cx="1905000" cy="1905000"/>
            <a:chOff x="2349202" y="5014558"/>
            <a:chExt cx="914400" cy="914400"/>
          </a:xfrm>
        </p:grpSpPr>
        <p:sp>
          <p:nvSpPr>
            <p:cNvPr id="70" name="Elipse 69">
              <a:extLst>
                <a:ext uri="{FF2B5EF4-FFF2-40B4-BE49-F238E27FC236}">
                  <a16:creationId xmlns:a16="http://schemas.microsoft.com/office/drawing/2014/main" xmlns="" id="{A5E04715-1BC4-4C09-86B7-3EDECB8C04E9}"/>
                </a:ext>
              </a:extLst>
            </p:cNvPr>
            <p:cNvSpPr/>
            <p:nvPr/>
          </p:nvSpPr>
          <p:spPr>
            <a:xfrm>
              <a:off x="2349202" y="5014558"/>
              <a:ext cx="914400" cy="914400"/>
            </a:xfrm>
            <a:prstGeom prst="ellipse">
              <a:avLst/>
            </a:prstGeom>
            <a:solidFill>
              <a:schemeClr val="accent5">
                <a:lumMod val="7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s-CO" sz="3600" dirty="0">
                <a:latin typeface="Arial" panose="020B0604020202020204" pitchFamily="34" charset="0"/>
                <a:cs typeface="Arial" panose="020B0604020202020204" pitchFamily="34" charset="0"/>
              </a:endParaRPr>
            </a:p>
          </p:txBody>
        </p:sp>
        <p:pic>
          <p:nvPicPr>
            <p:cNvPr id="71" name="Picture 8" descr="100 ä¿éºä¼ç¤¾ã¢ã¤ã³ã³ãè¨­å®ãã·ã³ãã«ãªã¹ã¿ã¤ã« â ã¹ããã¯ãã¯ã¿">
              <a:extLst>
                <a:ext uri="{FF2B5EF4-FFF2-40B4-BE49-F238E27FC236}">
                  <a16:creationId xmlns:a16="http://schemas.microsoft.com/office/drawing/2014/main" xmlns="" id="{996D47C5-6840-48B8-B932-8D17B683ED76}"/>
                </a:ext>
              </a:extLst>
            </p:cNvPr>
            <p:cNvPicPr>
              <a:picLocks noChangeAspect="1" noChangeArrowheads="1"/>
            </p:cNvPicPr>
            <p:nvPr/>
          </p:nvPicPr>
          <p:blipFill rotWithShape="1">
            <a:blip r:embed="rId8">
              <a:duotone>
                <a:schemeClr val="accent5">
                  <a:shade val="45000"/>
                  <a:satMod val="135000"/>
                </a:schemeClr>
                <a:prstClr val="white"/>
              </a:duotone>
              <a:extLst>
                <a:ext uri="{28A0092B-C50C-407E-A947-70E740481C1C}">
                  <a14:useLocalDpi xmlns:a14="http://schemas.microsoft.com/office/drawing/2010/main" xmlns="" val="0"/>
                </a:ext>
              </a:extLst>
            </a:blip>
            <a:srcRect l="9742" t="69814" r="81143" b="21786"/>
            <a:stretch/>
          </p:blipFill>
          <p:spPr bwMode="auto">
            <a:xfrm>
              <a:off x="2438945" y="5111758"/>
              <a:ext cx="734914" cy="720000"/>
            </a:xfrm>
            <a:prstGeom prst="ellipse">
              <a:avLst/>
            </a:prstGeom>
            <a:noFill/>
            <a:ln>
              <a:noFill/>
            </a:ln>
            <a:extLst>
              <a:ext uri="{909E8E84-426E-40dd-AFC4-6F175D3DCCD1}">
                <a14:hiddenFill xmlns:a14="http://schemas.microsoft.com/office/drawing/2010/main" xmlns="">
                  <a:solidFill>
                    <a:srgbClr val="FFFFFF"/>
                  </a:solidFill>
                </a14:hiddenFill>
              </a:ext>
            </a:extLst>
          </p:spPr>
        </p:pic>
      </p:grpSp>
      <p:grpSp>
        <p:nvGrpSpPr>
          <p:cNvPr id="72" name="Grupo 47">
            <a:extLst>
              <a:ext uri="{FF2B5EF4-FFF2-40B4-BE49-F238E27FC236}">
                <a16:creationId xmlns:a16="http://schemas.microsoft.com/office/drawing/2014/main" xmlns="" id="{66572287-98F4-490D-B635-EBAF99EF738E}"/>
              </a:ext>
            </a:extLst>
          </p:cNvPr>
          <p:cNvGrpSpPr/>
          <p:nvPr/>
        </p:nvGrpSpPr>
        <p:grpSpPr>
          <a:xfrm>
            <a:off x="11810380" y="2714462"/>
            <a:ext cx="1981200" cy="1981200"/>
            <a:chOff x="4036197" y="4973107"/>
            <a:chExt cx="914400" cy="914400"/>
          </a:xfrm>
        </p:grpSpPr>
        <p:sp>
          <p:nvSpPr>
            <p:cNvPr id="73" name="Elipse 72">
              <a:extLst>
                <a:ext uri="{FF2B5EF4-FFF2-40B4-BE49-F238E27FC236}">
                  <a16:creationId xmlns:a16="http://schemas.microsoft.com/office/drawing/2014/main" xmlns="" id="{6848B5FF-7208-46C3-9301-33F4EEA3D689}"/>
                </a:ext>
              </a:extLst>
            </p:cNvPr>
            <p:cNvSpPr/>
            <p:nvPr/>
          </p:nvSpPr>
          <p:spPr>
            <a:xfrm>
              <a:off x="4036197" y="4973107"/>
              <a:ext cx="914400" cy="914400"/>
            </a:xfrm>
            <a:prstGeom prst="ellipse">
              <a:avLst/>
            </a:prstGeom>
            <a:solidFill>
              <a:schemeClr val="accent5">
                <a:lumMod val="7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s-CO" sz="3600" dirty="0">
                <a:latin typeface="Arial" panose="020B0604020202020204" pitchFamily="34" charset="0"/>
                <a:cs typeface="Arial" panose="020B0604020202020204" pitchFamily="34" charset="0"/>
              </a:endParaRPr>
            </a:p>
          </p:txBody>
        </p:sp>
        <p:pic>
          <p:nvPicPr>
            <p:cNvPr id="74" name="Picture 6" descr="https://www.maxcf.es/wp-content/uploads/2018/10/iconos-web-visual-composer.jpg">
              <a:extLst>
                <a:ext uri="{FF2B5EF4-FFF2-40B4-BE49-F238E27FC236}">
                  <a16:creationId xmlns:a16="http://schemas.microsoft.com/office/drawing/2014/main" xmlns="" id="{4556392E-AA9C-487F-9F9F-4969BF02E7DD}"/>
                </a:ext>
              </a:extLst>
            </p:cNvPr>
            <p:cNvPicPr>
              <a:picLocks noChangeAspect="1" noChangeArrowheads="1"/>
            </p:cNvPicPr>
            <p:nvPr/>
          </p:nvPicPr>
          <p:blipFill rotWithShape="1">
            <a:blip r:embed="rId9">
              <a:duotone>
                <a:schemeClr val="accent5">
                  <a:shade val="45000"/>
                  <a:satMod val="135000"/>
                </a:schemeClr>
                <a:prstClr val="white"/>
              </a:duotone>
              <a:extLst>
                <a:ext uri="{BEBA8EAE-BF5A-486C-A8C5-ECC9F3942E4B}">
                  <a14:imgProps xmlns:a14="http://schemas.microsoft.com/office/drawing/2010/main" xmlns="">
                    <a14:imgLayer r:embed="rId10">
                      <a14:imgEffect>
                        <a14:sharpenSoften amount="50000"/>
                      </a14:imgEffect>
                      <a14:imgEffect>
                        <a14:brightnessContrast contrast="-20000"/>
                      </a14:imgEffect>
                    </a14:imgLayer>
                  </a14:imgProps>
                </a:ext>
                <a:ext uri="{28A0092B-C50C-407E-A947-70E740481C1C}">
                  <a14:useLocalDpi xmlns:a14="http://schemas.microsoft.com/office/drawing/2010/main" xmlns="" val="0"/>
                </a:ext>
              </a:extLst>
            </a:blip>
            <a:srcRect l="1466" t="5829" r="92339" b="74352"/>
            <a:stretch/>
          </p:blipFill>
          <p:spPr bwMode="auto">
            <a:xfrm>
              <a:off x="4150932" y="5070307"/>
              <a:ext cx="684931" cy="720000"/>
            </a:xfrm>
            <a:prstGeom prst="ellipse">
              <a:avLst/>
            </a:prstGeom>
            <a:noFill/>
            <a:ln>
              <a:noFill/>
            </a:ln>
            <a:extLst>
              <a:ext uri="{909E8E84-426E-40dd-AFC4-6F175D3DCCD1}">
                <a14:hiddenFill xmlns:a14="http://schemas.microsoft.com/office/drawing/2010/main" xmlns="">
                  <a:solidFill>
                    <a:srgbClr val="FFFFFF"/>
                  </a:solidFill>
                </a14:hiddenFill>
              </a:ext>
            </a:extLst>
          </p:spPr>
        </p:pic>
      </p:grpSp>
      <p:grpSp>
        <p:nvGrpSpPr>
          <p:cNvPr id="75" name="Grupo 50">
            <a:extLst>
              <a:ext uri="{FF2B5EF4-FFF2-40B4-BE49-F238E27FC236}">
                <a16:creationId xmlns:a16="http://schemas.microsoft.com/office/drawing/2014/main" xmlns="" id="{31AC3BD8-13CC-4DA2-AEC6-C841908242D4}"/>
              </a:ext>
            </a:extLst>
          </p:cNvPr>
          <p:cNvGrpSpPr/>
          <p:nvPr/>
        </p:nvGrpSpPr>
        <p:grpSpPr>
          <a:xfrm>
            <a:off x="2736850" y="2530475"/>
            <a:ext cx="1981200" cy="1981200"/>
            <a:chOff x="751043" y="4909779"/>
            <a:chExt cx="914400" cy="914400"/>
          </a:xfrm>
        </p:grpSpPr>
        <p:sp>
          <p:nvSpPr>
            <p:cNvPr id="76" name="Elipse 75">
              <a:extLst>
                <a:ext uri="{FF2B5EF4-FFF2-40B4-BE49-F238E27FC236}">
                  <a16:creationId xmlns:a16="http://schemas.microsoft.com/office/drawing/2014/main" xmlns="" id="{B14284F4-6EBE-4350-B23E-23D3C5B5B36E}"/>
                </a:ext>
              </a:extLst>
            </p:cNvPr>
            <p:cNvSpPr/>
            <p:nvPr/>
          </p:nvSpPr>
          <p:spPr>
            <a:xfrm>
              <a:off x="751043" y="4909779"/>
              <a:ext cx="914400" cy="914400"/>
            </a:xfrm>
            <a:prstGeom prst="ellipse">
              <a:avLst/>
            </a:prstGeom>
            <a:solidFill>
              <a:schemeClr val="accent5">
                <a:lumMod val="7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s-CO" sz="3600" dirty="0">
                <a:latin typeface="Arial" panose="020B0604020202020204" pitchFamily="34" charset="0"/>
                <a:cs typeface="Arial" panose="020B0604020202020204" pitchFamily="34" charset="0"/>
              </a:endParaRPr>
            </a:p>
          </p:txBody>
        </p:sp>
        <p:pic>
          <p:nvPicPr>
            <p:cNvPr id="77" name="Picture 8" descr="100 ä¿éºä¼ç¤¾ã¢ã¤ã³ã³ãè¨­å®ãã·ã³ãã«ãªã¹ã¿ã¤ã« â ã¹ããã¯ãã¯ã¿">
              <a:extLst>
                <a:ext uri="{FF2B5EF4-FFF2-40B4-BE49-F238E27FC236}">
                  <a16:creationId xmlns:a16="http://schemas.microsoft.com/office/drawing/2014/main" xmlns="" id="{05D91386-24A5-4B90-9278-5A4C19CC7085}"/>
                </a:ext>
              </a:extLst>
            </p:cNvPr>
            <p:cNvPicPr>
              <a:picLocks noChangeAspect="1" noChangeArrowheads="1"/>
            </p:cNvPicPr>
            <p:nvPr/>
          </p:nvPicPr>
          <p:blipFill rotWithShape="1">
            <a:blip r:embed="rId8">
              <a:duotone>
                <a:schemeClr val="accent5">
                  <a:shade val="45000"/>
                  <a:satMod val="135000"/>
                </a:schemeClr>
                <a:prstClr val="white"/>
              </a:duotone>
              <a:extLst>
                <a:ext uri="{28A0092B-C50C-407E-A947-70E740481C1C}">
                  <a14:useLocalDpi xmlns:a14="http://schemas.microsoft.com/office/drawing/2010/main" xmlns="" val="0"/>
                </a:ext>
              </a:extLst>
            </a:blip>
            <a:srcRect l="49951" t="17870" r="40934" b="73730"/>
            <a:stretch/>
          </p:blipFill>
          <p:spPr bwMode="auto">
            <a:xfrm>
              <a:off x="840787" y="5006979"/>
              <a:ext cx="734913" cy="720000"/>
            </a:xfrm>
            <a:prstGeom prst="ellipse">
              <a:avLst/>
            </a:prstGeom>
            <a:noFill/>
            <a:ln>
              <a:noFill/>
            </a:ln>
            <a:extLst>
              <a:ext uri="{909E8E84-426E-40dd-AFC4-6F175D3DCCD1}">
                <a14:hiddenFill xmlns:a14="http://schemas.microsoft.com/office/drawing/2010/main" xmlns="">
                  <a:solidFill>
                    <a:srgbClr val="FFFFFF"/>
                  </a:solidFill>
                </a14:hiddenFill>
              </a:ext>
            </a:extLst>
          </p:spPr>
        </p:pic>
      </p:grpSp>
      <p:cxnSp>
        <p:nvCxnSpPr>
          <p:cNvPr id="78" name="Conector recto 77">
            <a:extLst>
              <a:ext uri="{FF2B5EF4-FFF2-40B4-BE49-F238E27FC236}">
                <a16:creationId xmlns:a16="http://schemas.microsoft.com/office/drawing/2014/main" xmlns="" id="{926E504C-B7EF-48C9-A478-A6A6F3B20721}"/>
              </a:ext>
            </a:extLst>
          </p:cNvPr>
          <p:cNvCxnSpPr>
            <a:cxnSpLocks/>
          </p:cNvCxnSpPr>
          <p:nvPr/>
        </p:nvCxnSpPr>
        <p:spPr>
          <a:xfrm>
            <a:off x="5022850" y="3444875"/>
            <a:ext cx="680070" cy="0"/>
          </a:xfrm>
          <a:prstGeom prst="line">
            <a:avLst/>
          </a:prstGeom>
          <a:ln>
            <a:solidFill>
              <a:schemeClr val="tx1">
                <a:lumMod val="50000"/>
                <a:lumOff val="50000"/>
              </a:schemeClr>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79" name="Conector recto 78">
            <a:extLst>
              <a:ext uri="{FF2B5EF4-FFF2-40B4-BE49-F238E27FC236}">
                <a16:creationId xmlns:a16="http://schemas.microsoft.com/office/drawing/2014/main" xmlns="" id="{1A7AB058-F647-4516-B692-9E848383D4FC}"/>
              </a:ext>
            </a:extLst>
          </p:cNvPr>
          <p:cNvCxnSpPr>
            <a:cxnSpLocks/>
          </p:cNvCxnSpPr>
          <p:nvPr/>
        </p:nvCxnSpPr>
        <p:spPr>
          <a:xfrm>
            <a:off x="5022850" y="8550275"/>
            <a:ext cx="680070" cy="0"/>
          </a:xfrm>
          <a:prstGeom prst="line">
            <a:avLst/>
          </a:prstGeom>
          <a:ln>
            <a:solidFill>
              <a:schemeClr val="tx1">
                <a:lumMod val="50000"/>
                <a:lumOff val="50000"/>
              </a:schemeClr>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80" name="Conector recto 79">
            <a:extLst>
              <a:ext uri="{FF2B5EF4-FFF2-40B4-BE49-F238E27FC236}">
                <a16:creationId xmlns:a16="http://schemas.microsoft.com/office/drawing/2014/main" xmlns="" id="{84B80467-8040-42EB-A9A0-6FB1F21616C7}"/>
              </a:ext>
            </a:extLst>
          </p:cNvPr>
          <p:cNvCxnSpPr>
            <a:cxnSpLocks/>
          </p:cNvCxnSpPr>
          <p:nvPr/>
        </p:nvCxnSpPr>
        <p:spPr>
          <a:xfrm>
            <a:off x="14096380" y="3705062"/>
            <a:ext cx="680070" cy="0"/>
          </a:xfrm>
          <a:prstGeom prst="line">
            <a:avLst/>
          </a:prstGeom>
          <a:ln>
            <a:solidFill>
              <a:schemeClr val="tx1">
                <a:lumMod val="50000"/>
                <a:lumOff val="50000"/>
              </a:schemeClr>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81" name="Conector recto 80">
            <a:extLst>
              <a:ext uri="{FF2B5EF4-FFF2-40B4-BE49-F238E27FC236}">
                <a16:creationId xmlns:a16="http://schemas.microsoft.com/office/drawing/2014/main" xmlns="" id="{09C325C5-DF6E-4644-A626-2434F45AA2D8}"/>
              </a:ext>
            </a:extLst>
          </p:cNvPr>
          <p:cNvCxnSpPr>
            <a:cxnSpLocks/>
          </p:cNvCxnSpPr>
          <p:nvPr/>
        </p:nvCxnSpPr>
        <p:spPr>
          <a:xfrm>
            <a:off x="14096380" y="6219662"/>
            <a:ext cx="680070" cy="0"/>
          </a:xfrm>
          <a:prstGeom prst="line">
            <a:avLst/>
          </a:prstGeom>
          <a:ln>
            <a:solidFill>
              <a:schemeClr val="tx1">
                <a:lumMod val="50000"/>
                <a:lumOff val="50000"/>
              </a:schemeClr>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82" name="Conector recto 81">
            <a:extLst>
              <a:ext uri="{FF2B5EF4-FFF2-40B4-BE49-F238E27FC236}">
                <a16:creationId xmlns:a16="http://schemas.microsoft.com/office/drawing/2014/main" xmlns="" id="{601D0A9D-3011-44C5-AB17-D0A41E96A5C5}"/>
              </a:ext>
            </a:extLst>
          </p:cNvPr>
          <p:cNvCxnSpPr>
            <a:cxnSpLocks/>
          </p:cNvCxnSpPr>
          <p:nvPr/>
        </p:nvCxnSpPr>
        <p:spPr>
          <a:xfrm>
            <a:off x="14096380" y="8734262"/>
            <a:ext cx="680070" cy="0"/>
          </a:xfrm>
          <a:prstGeom prst="line">
            <a:avLst/>
          </a:prstGeom>
          <a:ln>
            <a:solidFill>
              <a:schemeClr val="tx1">
                <a:lumMod val="50000"/>
                <a:lumOff val="50000"/>
              </a:schemeClr>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83" name="Elipse 82">
            <a:extLst>
              <a:ext uri="{FF2B5EF4-FFF2-40B4-BE49-F238E27FC236}">
                <a16:creationId xmlns:a16="http://schemas.microsoft.com/office/drawing/2014/main" xmlns="" id="{17E74B2D-E1E8-462B-AE3C-262350CC6EED}"/>
              </a:ext>
            </a:extLst>
          </p:cNvPr>
          <p:cNvSpPr/>
          <p:nvPr/>
        </p:nvSpPr>
        <p:spPr>
          <a:xfrm>
            <a:off x="5632450" y="5502275"/>
            <a:ext cx="914400" cy="914400"/>
          </a:xfrm>
          <a:prstGeom prst="ellipse">
            <a:avLst/>
          </a:prstGeom>
          <a:solidFill>
            <a:schemeClr val="bg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ES" sz="3600" dirty="0">
                <a:solidFill>
                  <a:schemeClr val="accent5">
                    <a:lumMod val="75000"/>
                  </a:schemeClr>
                </a:solidFill>
                <a:latin typeface="Arial" panose="020B0604020202020204" pitchFamily="34" charset="0"/>
                <a:cs typeface="Arial" panose="020B0604020202020204" pitchFamily="34" charset="0"/>
              </a:rPr>
              <a:t>2</a:t>
            </a:r>
            <a:endParaRPr lang="es-CO" sz="3600" dirty="0">
              <a:solidFill>
                <a:schemeClr val="accent5">
                  <a:lumMod val="75000"/>
                </a:schemeClr>
              </a:solidFill>
              <a:latin typeface="Arial" panose="020B0604020202020204" pitchFamily="34" charset="0"/>
              <a:cs typeface="Arial" panose="020B0604020202020204" pitchFamily="34" charset="0"/>
            </a:endParaRPr>
          </a:p>
        </p:txBody>
      </p:sp>
      <p:sp>
        <p:nvSpPr>
          <p:cNvPr id="84" name="CuadroTexto 83">
            <a:extLst>
              <a:ext uri="{FF2B5EF4-FFF2-40B4-BE49-F238E27FC236}">
                <a16:creationId xmlns:a16="http://schemas.microsoft.com/office/drawing/2014/main" xmlns="" id="{3F1274A9-FC32-41E9-85E4-BE19B34E4F93}"/>
              </a:ext>
            </a:extLst>
          </p:cNvPr>
          <p:cNvSpPr txBox="1"/>
          <p:nvPr/>
        </p:nvSpPr>
        <p:spPr>
          <a:xfrm>
            <a:off x="6470650" y="5197475"/>
            <a:ext cx="4572000" cy="1200329"/>
          </a:xfrm>
          <a:prstGeom prst="rect">
            <a:avLst/>
          </a:prstGeom>
          <a:noFill/>
        </p:spPr>
        <p:txBody>
          <a:bodyPr wrap="square" rtlCol="0">
            <a:spAutoFit/>
          </a:bodyPr>
          <a:lstStyle/>
          <a:p>
            <a:r>
              <a:rPr lang="es-CO" sz="3600" dirty="0">
                <a:solidFill>
                  <a:srgbClr val="595959"/>
                </a:solidFill>
                <a:latin typeface="+mj-lt"/>
                <a:cs typeface="Arial" panose="020B0604020202020204" pitchFamily="34" charset="0"/>
              </a:rPr>
              <a:t>Gestión</a:t>
            </a:r>
          </a:p>
          <a:p>
            <a:r>
              <a:rPr lang="es-ES" sz="3600" b="1" dirty="0" smtClean="0">
                <a:solidFill>
                  <a:srgbClr val="595959"/>
                </a:solidFill>
                <a:latin typeface="+mj-lt"/>
                <a:cs typeface="Arial" panose="020B0604020202020204" pitchFamily="34" charset="0"/>
              </a:rPr>
              <a:t>Población Afiliada</a:t>
            </a:r>
            <a:endParaRPr lang="es-CO" sz="3600" b="1" dirty="0">
              <a:solidFill>
                <a:srgbClr val="595959"/>
              </a:solidFill>
              <a:latin typeface="+mj-lt"/>
              <a:cs typeface="Arial" panose="020B0604020202020204" pitchFamily="34" charset="0"/>
            </a:endParaRPr>
          </a:p>
        </p:txBody>
      </p:sp>
      <p:grpSp>
        <p:nvGrpSpPr>
          <p:cNvPr id="85" name="Grupo 66">
            <a:extLst>
              <a:ext uri="{FF2B5EF4-FFF2-40B4-BE49-F238E27FC236}">
                <a16:creationId xmlns:a16="http://schemas.microsoft.com/office/drawing/2014/main" xmlns="" id="{99ABBB2A-F05B-4C2F-B44E-9538BE2EAA78}"/>
              </a:ext>
            </a:extLst>
          </p:cNvPr>
          <p:cNvGrpSpPr/>
          <p:nvPr/>
        </p:nvGrpSpPr>
        <p:grpSpPr>
          <a:xfrm>
            <a:off x="2813050" y="5045075"/>
            <a:ext cx="1905000" cy="1905000"/>
            <a:chOff x="2349202" y="5014558"/>
            <a:chExt cx="914400" cy="914400"/>
          </a:xfrm>
        </p:grpSpPr>
        <p:sp>
          <p:nvSpPr>
            <p:cNvPr id="86" name="Elipse 85">
              <a:extLst>
                <a:ext uri="{FF2B5EF4-FFF2-40B4-BE49-F238E27FC236}">
                  <a16:creationId xmlns:a16="http://schemas.microsoft.com/office/drawing/2014/main" xmlns="" id="{4EECA856-2D01-46DB-9064-4C8DF9F3C6CF}"/>
                </a:ext>
              </a:extLst>
            </p:cNvPr>
            <p:cNvSpPr/>
            <p:nvPr/>
          </p:nvSpPr>
          <p:spPr>
            <a:xfrm>
              <a:off x="2349202" y="5014558"/>
              <a:ext cx="914400" cy="914400"/>
            </a:xfrm>
            <a:prstGeom prst="ellipse">
              <a:avLst/>
            </a:prstGeom>
            <a:solidFill>
              <a:schemeClr val="accent5">
                <a:lumMod val="7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s-CO" sz="3600" dirty="0">
                <a:latin typeface="Arial" panose="020B0604020202020204" pitchFamily="34" charset="0"/>
                <a:cs typeface="Arial" panose="020B0604020202020204" pitchFamily="34" charset="0"/>
              </a:endParaRPr>
            </a:p>
          </p:txBody>
        </p:sp>
        <p:pic>
          <p:nvPicPr>
            <p:cNvPr id="87" name="Picture 8" descr="100 ä¿éºä¼ç¤¾ã¢ã¤ã³ã³ãè¨­å®ãã·ã³ãã«ãªã¹ã¿ã¤ã« â ã¹ããã¯ãã¯ã¿">
              <a:extLst>
                <a:ext uri="{FF2B5EF4-FFF2-40B4-BE49-F238E27FC236}">
                  <a16:creationId xmlns:a16="http://schemas.microsoft.com/office/drawing/2014/main" xmlns="" id="{2B5382B8-F794-4299-968C-129A65B74A05}"/>
                </a:ext>
              </a:extLst>
            </p:cNvPr>
            <p:cNvPicPr>
              <a:picLocks noChangeAspect="1" noChangeArrowheads="1"/>
            </p:cNvPicPr>
            <p:nvPr/>
          </p:nvPicPr>
          <p:blipFill rotWithShape="1">
            <a:blip r:embed="rId8">
              <a:duotone>
                <a:schemeClr val="accent5">
                  <a:shade val="45000"/>
                  <a:satMod val="135000"/>
                </a:schemeClr>
                <a:prstClr val="white"/>
              </a:duotone>
              <a:extLst>
                <a:ext uri="{28A0092B-C50C-407E-A947-70E740481C1C}">
                  <a14:useLocalDpi xmlns:a14="http://schemas.microsoft.com/office/drawing/2010/main" xmlns="" val="0"/>
                </a:ext>
              </a:extLst>
            </a:blip>
            <a:srcRect l="9742" t="69814" r="81143" b="21786"/>
            <a:stretch/>
          </p:blipFill>
          <p:spPr bwMode="auto">
            <a:xfrm>
              <a:off x="2438945" y="5111758"/>
              <a:ext cx="734914" cy="720000"/>
            </a:xfrm>
            <a:prstGeom prst="ellipse">
              <a:avLst/>
            </a:prstGeom>
            <a:noFill/>
            <a:ln>
              <a:noFill/>
            </a:ln>
            <a:extLst>
              <a:ext uri="{909E8E84-426E-40dd-AFC4-6F175D3DCCD1}">
                <a14:hiddenFill xmlns:a14="http://schemas.microsoft.com/office/drawing/2010/main" xmlns="">
                  <a:solidFill>
                    <a:srgbClr val="FFFFFF"/>
                  </a:solidFill>
                </a14:hiddenFill>
              </a:ext>
            </a:extLst>
          </p:spPr>
        </p:pic>
      </p:grpSp>
      <p:cxnSp>
        <p:nvCxnSpPr>
          <p:cNvPr id="88" name="Conector recto 87">
            <a:extLst>
              <a:ext uri="{FF2B5EF4-FFF2-40B4-BE49-F238E27FC236}">
                <a16:creationId xmlns:a16="http://schemas.microsoft.com/office/drawing/2014/main" xmlns="" id="{C93B2103-D1E3-4A64-8ACF-476E8E1EBC6C}"/>
              </a:ext>
            </a:extLst>
          </p:cNvPr>
          <p:cNvCxnSpPr>
            <a:cxnSpLocks/>
          </p:cNvCxnSpPr>
          <p:nvPr/>
        </p:nvCxnSpPr>
        <p:spPr>
          <a:xfrm>
            <a:off x="5022850" y="6035675"/>
            <a:ext cx="680070" cy="0"/>
          </a:xfrm>
          <a:prstGeom prst="line">
            <a:avLst/>
          </a:prstGeom>
          <a:ln>
            <a:solidFill>
              <a:schemeClr val="tx1">
                <a:lumMod val="50000"/>
                <a:lumOff val="50000"/>
              </a:schemeClr>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grpSp>
        <p:nvGrpSpPr>
          <p:cNvPr id="89" name="Grupo 88">
            <a:extLst>
              <a:ext uri="{FF2B5EF4-FFF2-40B4-BE49-F238E27FC236}">
                <a16:creationId xmlns:a16="http://schemas.microsoft.com/office/drawing/2014/main" xmlns="" id="{7590015D-9913-409C-8AB4-818B86488E74}"/>
              </a:ext>
            </a:extLst>
          </p:cNvPr>
          <p:cNvGrpSpPr/>
          <p:nvPr/>
        </p:nvGrpSpPr>
        <p:grpSpPr>
          <a:xfrm>
            <a:off x="16681450" y="0"/>
            <a:ext cx="3422649" cy="2086450"/>
            <a:chOff x="15391902" y="0"/>
            <a:chExt cx="4712197" cy="2816664"/>
          </a:xfrm>
        </p:grpSpPr>
        <p:sp>
          <p:nvSpPr>
            <p:cNvPr id="90" name="object 27">
              <a:extLst>
                <a:ext uri="{FF2B5EF4-FFF2-40B4-BE49-F238E27FC236}">
                  <a16:creationId xmlns:a16="http://schemas.microsoft.com/office/drawing/2014/main" xmlns="" id="{514BE524-6D67-4914-B311-E75A7A288168}"/>
                </a:ext>
              </a:extLst>
            </p:cNvPr>
            <p:cNvSpPr/>
            <p:nvPr/>
          </p:nvSpPr>
          <p:spPr>
            <a:xfrm>
              <a:off x="15391902" y="0"/>
              <a:ext cx="4712197" cy="2816664"/>
            </a:xfrm>
            <a:prstGeom prst="rect">
              <a:avLst/>
            </a:prstGeom>
            <a:blipFill>
              <a:blip r:embed="rId11" cstate="print"/>
              <a:stretch>
                <a:fillRect/>
              </a:stretch>
            </a:blipFill>
          </p:spPr>
          <p:txBody>
            <a:bodyPr wrap="square" lIns="0" tIns="0" rIns="0" bIns="0" rtlCol="0"/>
            <a:lstStyle/>
            <a:p>
              <a:endParaRPr dirty="0"/>
            </a:p>
          </p:txBody>
        </p:sp>
        <p:sp>
          <p:nvSpPr>
            <p:cNvPr id="91" name="object 28">
              <a:extLst>
                <a:ext uri="{FF2B5EF4-FFF2-40B4-BE49-F238E27FC236}">
                  <a16:creationId xmlns:a16="http://schemas.microsoft.com/office/drawing/2014/main" xmlns="" id="{42B6D893-327C-44ED-A038-C2C348DF1244}"/>
                </a:ext>
              </a:extLst>
            </p:cNvPr>
            <p:cNvSpPr/>
            <p:nvPr/>
          </p:nvSpPr>
          <p:spPr>
            <a:xfrm>
              <a:off x="16243583" y="962530"/>
              <a:ext cx="111253" cy="108436"/>
            </a:xfrm>
            <a:prstGeom prst="rect">
              <a:avLst/>
            </a:prstGeom>
            <a:blipFill>
              <a:blip r:embed="rId3" cstate="print"/>
              <a:stretch>
                <a:fillRect/>
              </a:stretch>
            </a:blipFill>
          </p:spPr>
          <p:txBody>
            <a:bodyPr wrap="square" lIns="0" tIns="0" rIns="0" bIns="0" rtlCol="0"/>
            <a:lstStyle/>
            <a:p>
              <a:endParaRPr dirty="0"/>
            </a:p>
          </p:txBody>
        </p:sp>
        <p:sp>
          <p:nvSpPr>
            <p:cNvPr id="92" name="object 29">
              <a:extLst>
                <a:ext uri="{FF2B5EF4-FFF2-40B4-BE49-F238E27FC236}">
                  <a16:creationId xmlns:a16="http://schemas.microsoft.com/office/drawing/2014/main" xmlns="" id="{887C9EFB-6068-4B7C-AAB1-DBCDD2FA1250}"/>
                </a:ext>
              </a:extLst>
            </p:cNvPr>
            <p:cNvSpPr/>
            <p:nvPr/>
          </p:nvSpPr>
          <p:spPr>
            <a:xfrm>
              <a:off x="16092571" y="986553"/>
              <a:ext cx="405765" cy="155575"/>
            </a:xfrm>
            <a:custGeom>
              <a:avLst/>
              <a:gdLst/>
              <a:ahLst/>
              <a:cxnLst/>
              <a:rect l="l" t="t" r="r" b="b"/>
              <a:pathLst>
                <a:path w="405765" h="155575">
                  <a:moveTo>
                    <a:pt x="25234" y="0"/>
                  </a:moveTo>
                  <a:lnTo>
                    <a:pt x="15363" y="1938"/>
                  </a:lnTo>
                  <a:lnTo>
                    <a:pt x="7347" y="7240"/>
                  </a:lnTo>
                  <a:lnTo>
                    <a:pt x="1966" y="15134"/>
                  </a:lnTo>
                  <a:lnTo>
                    <a:pt x="0" y="24847"/>
                  </a:lnTo>
                  <a:lnTo>
                    <a:pt x="0" y="30292"/>
                  </a:lnTo>
                  <a:lnTo>
                    <a:pt x="2020" y="35862"/>
                  </a:lnTo>
                  <a:lnTo>
                    <a:pt x="5853" y="40271"/>
                  </a:lnTo>
                  <a:lnTo>
                    <a:pt x="35282" y="82149"/>
                  </a:lnTo>
                  <a:lnTo>
                    <a:pt x="73951" y="116242"/>
                  </a:lnTo>
                  <a:lnTo>
                    <a:pt x="119691" y="141085"/>
                  </a:lnTo>
                  <a:lnTo>
                    <a:pt x="170329" y="155209"/>
                  </a:lnTo>
                  <a:lnTo>
                    <a:pt x="181564" y="138711"/>
                  </a:lnTo>
                  <a:lnTo>
                    <a:pt x="196758" y="125968"/>
                  </a:lnTo>
                  <a:lnTo>
                    <a:pt x="214819" y="117754"/>
                  </a:lnTo>
                  <a:lnTo>
                    <a:pt x="234652" y="114844"/>
                  </a:lnTo>
                  <a:lnTo>
                    <a:pt x="336684" y="114844"/>
                  </a:lnTo>
                  <a:lnTo>
                    <a:pt x="344953" y="108750"/>
                  </a:lnTo>
                  <a:lnTo>
                    <a:pt x="204140" y="108750"/>
                  </a:lnTo>
                  <a:lnTo>
                    <a:pt x="158204" y="102661"/>
                  </a:lnTo>
                  <a:lnTo>
                    <a:pt x="115821" y="84933"/>
                  </a:lnTo>
                  <a:lnTo>
                    <a:pt x="79024" y="56373"/>
                  </a:lnTo>
                  <a:lnTo>
                    <a:pt x="49851" y="17790"/>
                  </a:lnTo>
                  <a:lnTo>
                    <a:pt x="44711" y="9846"/>
                  </a:lnTo>
                  <a:lnTo>
                    <a:pt x="38764" y="4304"/>
                  </a:lnTo>
                  <a:lnTo>
                    <a:pt x="32207" y="1058"/>
                  </a:lnTo>
                  <a:lnTo>
                    <a:pt x="25234" y="0"/>
                  </a:lnTo>
                  <a:close/>
                </a:path>
                <a:path w="405765" h="155575">
                  <a:moveTo>
                    <a:pt x="336684" y="114844"/>
                  </a:moveTo>
                  <a:lnTo>
                    <a:pt x="234652" y="114844"/>
                  </a:lnTo>
                  <a:lnTo>
                    <a:pt x="250924" y="116738"/>
                  </a:lnTo>
                  <a:lnTo>
                    <a:pt x="266192" y="122131"/>
                  </a:lnTo>
                  <a:lnTo>
                    <a:pt x="279726" y="130592"/>
                  </a:lnTo>
                  <a:lnTo>
                    <a:pt x="290797" y="141692"/>
                  </a:lnTo>
                  <a:lnTo>
                    <a:pt x="323493" y="124564"/>
                  </a:lnTo>
                  <a:lnTo>
                    <a:pt x="336684" y="114844"/>
                  </a:lnTo>
                  <a:close/>
                </a:path>
                <a:path w="405765" h="155575">
                  <a:moveTo>
                    <a:pt x="380124" y="6345"/>
                  </a:moveTo>
                  <a:lnTo>
                    <a:pt x="371339" y="6345"/>
                  </a:lnTo>
                  <a:lnTo>
                    <a:pt x="362941" y="11025"/>
                  </a:lnTo>
                  <a:lnTo>
                    <a:pt x="358491" y="18229"/>
                  </a:lnTo>
                  <a:lnTo>
                    <a:pt x="330847" y="55308"/>
                  </a:lnTo>
                  <a:lnTo>
                    <a:pt x="294261" y="83877"/>
                  </a:lnTo>
                  <a:lnTo>
                    <a:pt x="251203" y="102251"/>
                  </a:lnTo>
                  <a:lnTo>
                    <a:pt x="204140" y="108750"/>
                  </a:lnTo>
                  <a:lnTo>
                    <a:pt x="344953" y="108750"/>
                  </a:lnTo>
                  <a:lnTo>
                    <a:pt x="353040" y="102791"/>
                  </a:lnTo>
                  <a:lnTo>
                    <a:pt x="378658" y="76657"/>
                  </a:lnTo>
                  <a:lnTo>
                    <a:pt x="399568" y="46448"/>
                  </a:lnTo>
                  <a:lnTo>
                    <a:pt x="403160" y="42113"/>
                  </a:lnTo>
                  <a:lnTo>
                    <a:pt x="405149" y="36532"/>
                  </a:lnTo>
                  <a:lnTo>
                    <a:pt x="405149" y="31025"/>
                  </a:lnTo>
                  <a:lnTo>
                    <a:pt x="403190" y="21452"/>
                  </a:lnTo>
                  <a:lnTo>
                    <a:pt x="397839" y="13604"/>
                  </a:lnTo>
                  <a:lnTo>
                    <a:pt x="389887" y="8296"/>
                  </a:lnTo>
                  <a:lnTo>
                    <a:pt x="380124" y="6345"/>
                  </a:lnTo>
                  <a:close/>
                </a:path>
              </a:pathLst>
            </a:custGeom>
            <a:solidFill>
              <a:srgbClr val="FFFFFF"/>
            </a:solidFill>
          </p:spPr>
          <p:txBody>
            <a:bodyPr wrap="square" lIns="0" tIns="0" rIns="0" bIns="0" rtlCol="0"/>
            <a:lstStyle/>
            <a:p>
              <a:endParaRPr dirty="0"/>
            </a:p>
          </p:txBody>
        </p:sp>
        <p:sp>
          <p:nvSpPr>
            <p:cNvPr id="93" name="object 30">
              <a:extLst>
                <a:ext uri="{FF2B5EF4-FFF2-40B4-BE49-F238E27FC236}">
                  <a16:creationId xmlns:a16="http://schemas.microsoft.com/office/drawing/2014/main" xmlns="" id="{D0B01B1F-538E-4A84-82E3-5A61CEC66635}"/>
                </a:ext>
              </a:extLst>
            </p:cNvPr>
            <p:cNvSpPr/>
            <p:nvPr/>
          </p:nvSpPr>
          <p:spPr>
            <a:xfrm>
              <a:off x="16278322" y="792962"/>
              <a:ext cx="111158" cy="108499"/>
            </a:xfrm>
            <a:prstGeom prst="rect">
              <a:avLst/>
            </a:prstGeom>
            <a:blipFill>
              <a:blip r:embed="rId4" cstate="print"/>
              <a:stretch>
                <a:fillRect/>
              </a:stretch>
            </a:blipFill>
          </p:spPr>
          <p:txBody>
            <a:bodyPr wrap="square" lIns="0" tIns="0" rIns="0" bIns="0" rtlCol="0"/>
            <a:lstStyle/>
            <a:p>
              <a:endParaRPr dirty="0"/>
            </a:p>
          </p:txBody>
        </p:sp>
        <p:sp>
          <p:nvSpPr>
            <p:cNvPr id="94" name="object 31">
              <a:extLst>
                <a:ext uri="{FF2B5EF4-FFF2-40B4-BE49-F238E27FC236}">
                  <a16:creationId xmlns:a16="http://schemas.microsoft.com/office/drawing/2014/main" xmlns="" id="{5B3FACDF-63DC-4A63-BB5E-B02DD5C93F7C}"/>
                </a:ext>
              </a:extLst>
            </p:cNvPr>
            <p:cNvSpPr/>
            <p:nvPr/>
          </p:nvSpPr>
          <p:spPr>
            <a:xfrm>
              <a:off x="16153058" y="703868"/>
              <a:ext cx="382905" cy="296545"/>
            </a:xfrm>
            <a:custGeom>
              <a:avLst/>
              <a:gdLst/>
              <a:ahLst/>
              <a:cxnLst/>
              <a:rect l="l" t="t" r="r" b="b"/>
              <a:pathLst>
                <a:path w="382905" h="296544">
                  <a:moveTo>
                    <a:pt x="363162" y="245753"/>
                  </a:moveTo>
                  <a:lnTo>
                    <a:pt x="145681" y="245753"/>
                  </a:lnTo>
                  <a:lnTo>
                    <a:pt x="168589" y="249511"/>
                  </a:lnTo>
                  <a:lnTo>
                    <a:pt x="188508" y="259961"/>
                  </a:lnTo>
                  <a:lnTo>
                    <a:pt x="204016" y="275867"/>
                  </a:lnTo>
                  <a:lnTo>
                    <a:pt x="213689" y="295993"/>
                  </a:lnTo>
                  <a:lnTo>
                    <a:pt x="217208" y="295385"/>
                  </a:lnTo>
                  <a:lnTo>
                    <a:pt x="223893" y="295385"/>
                  </a:lnTo>
                  <a:lnTo>
                    <a:pt x="264483" y="291538"/>
                  </a:lnTo>
                  <a:lnTo>
                    <a:pt x="304760" y="280097"/>
                  </a:lnTo>
                  <a:lnTo>
                    <a:pt x="341958" y="261790"/>
                  </a:lnTo>
                  <a:lnTo>
                    <a:pt x="363162" y="245753"/>
                  </a:lnTo>
                  <a:close/>
                </a:path>
                <a:path w="382905" h="296544">
                  <a:moveTo>
                    <a:pt x="223893" y="295385"/>
                  </a:moveTo>
                  <a:lnTo>
                    <a:pt x="217208" y="295385"/>
                  </a:lnTo>
                  <a:lnTo>
                    <a:pt x="220045" y="295490"/>
                  </a:lnTo>
                  <a:lnTo>
                    <a:pt x="222789" y="295490"/>
                  </a:lnTo>
                  <a:lnTo>
                    <a:pt x="223893" y="295385"/>
                  </a:lnTo>
                  <a:close/>
                </a:path>
                <a:path w="382905" h="296544">
                  <a:moveTo>
                    <a:pt x="31280" y="0"/>
                  </a:moveTo>
                  <a:lnTo>
                    <a:pt x="6172" y="30718"/>
                  </a:lnTo>
                  <a:lnTo>
                    <a:pt x="0" y="78156"/>
                  </a:lnTo>
                  <a:lnTo>
                    <a:pt x="6078" y="132404"/>
                  </a:lnTo>
                  <a:lnTo>
                    <a:pt x="25915" y="181892"/>
                  </a:lnTo>
                  <a:lnTo>
                    <a:pt x="57767" y="224947"/>
                  </a:lnTo>
                  <a:lnTo>
                    <a:pt x="99892" y="259900"/>
                  </a:lnTo>
                  <a:lnTo>
                    <a:pt x="110760" y="253957"/>
                  </a:lnTo>
                  <a:lnTo>
                    <a:pt x="122150" y="249509"/>
                  </a:lnTo>
                  <a:lnTo>
                    <a:pt x="133859" y="246720"/>
                  </a:lnTo>
                  <a:lnTo>
                    <a:pt x="145681" y="245753"/>
                  </a:lnTo>
                  <a:lnTo>
                    <a:pt x="363162" y="245753"/>
                  </a:lnTo>
                  <a:lnTo>
                    <a:pt x="366526" y="243209"/>
                  </a:lnTo>
                  <a:lnTo>
                    <a:pt x="222621" y="243209"/>
                  </a:lnTo>
                  <a:lnTo>
                    <a:pt x="177717" y="237291"/>
                  </a:lnTo>
                  <a:lnTo>
                    <a:pt x="137341" y="220603"/>
                  </a:lnTo>
                  <a:lnTo>
                    <a:pt x="103114" y="194746"/>
                  </a:lnTo>
                  <a:lnTo>
                    <a:pt x="76658" y="161319"/>
                  </a:lnTo>
                  <a:lnTo>
                    <a:pt x="59596" y="121923"/>
                  </a:lnTo>
                  <a:lnTo>
                    <a:pt x="53548" y="78156"/>
                  </a:lnTo>
                  <a:lnTo>
                    <a:pt x="53925" y="67826"/>
                  </a:lnTo>
                  <a:lnTo>
                    <a:pt x="55095" y="57127"/>
                  </a:lnTo>
                  <a:lnTo>
                    <a:pt x="57117" y="46250"/>
                  </a:lnTo>
                  <a:lnTo>
                    <a:pt x="60050" y="35383"/>
                  </a:lnTo>
                  <a:lnTo>
                    <a:pt x="62647" y="26912"/>
                  </a:lnTo>
                  <a:lnTo>
                    <a:pt x="61568" y="19006"/>
                  </a:lnTo>
                  <a:lnTo>
                    <a:pt x="58082" y="12483"/>
                  </a:lnTo>
                  <a:lnTo>
                    <a:pt x="50962" y="4908"/>
                  </a:lnTo>
                  <a:lnTo>
                    <a:pt x="41629" y="591"/>
                  </a:lnTo>
                  <a:lnTo>
                    <a:pt x="31280" y="0"/>
                  </a:lnTo>
                  <a:close/>
                </a:path>
                <a:path w="382905" h="296544">
                  <a:moveTo>
                    <a:pt x="355350" y="191745"/>
                  </a:moveTo>
                  <a:lnTo>
                    <a:pt x="349769" y="191745"/>
                  </a:lnTo>
                  <a:lnTo>
                    <a:pt x="344209" y="193357"/>
                  </a:lnTo>
                  <a:lnTo>
                    <a:pt x="338544" y="197943"/>
                  </a:lnTo>
                  <a:lnTo>
                    <a:pt x="312848" y="217257"/>
                  </a:lnTo>
                  <a:lnTo>
                    <a:pt x="284352" y="231457"/>
                  </a:lnTo>
                  <a:lnTo>
                    <a:pt x="253971" y="240216"/>
                  </a:lnTo>
                  <a:lnTo>
                    <a:pt x="222621" y="243209"/>
                  </a:lnTo>
                  <a:lnTo>
                    <a:pt x="366526" y="243209"/>
                  </a:lnTo>
                  <a:lnTo>
                    <a:pt x="374417" y="237241"/>
                  </a:lnTo>
                  <a:lnTo>
                    <a:pt x="379066" y="232759"/>
                  </a:lnTo>
                  <a:lnTo>
                    <a:pt x="382470" y="225503"/>
                  </a:lnTo>
                  <a:lnTo>
                    <a:pt x="382470" y="218121"/>
                  </a:lnTo>
                  <a:lnTo>
                    <a:pt x="380336" y="207811"/>
                  </a:lnTo>
                  <a:lnTo>
                    <a:pt x="374521" y="199432"/>
                  </a:lnTo>
                  <a:lnTo>
                    <a:pt x="365900" y="193803"/>
                  </a:lnTo>
                  <a:lnTo>
                    <a:pt x="355350" y="191745"/>
                  </a:lnTo>
                  <a:close/>
                </a:path>
              </a:pathLst>
            </a:custGeom>
            <a:solidFill>
              <a:srgbClr val="FFFFFF"/>
            </a:solidFill>
          </p:spPr>
          <p:txBody>
            <a:bodyPr wrap="square" lIns="0" tIns="0" rIns="0" bIns="0" rtlCol="0"/>
            <a:lstStyle/>
            <a:p>
              <a:endParaRPr dirty="0"/>
            </a:p>
          </p:txBody>
        </p:sp>
        <p:sp>
          <p:nvSpPr>
            <p:cNvPr id="95" name="object 32">
              <a:extLst>
                <a:ext uri="{FF2B5EF4-FFF2-40B4-BE49-F238E27FC236}">
                  <a16:creationId xmlns:a16="http://schemas.microsoft.com/office/drawing/2014/main" xmlns="" id="{3A90B174-D19C-4990-9D28-CDEBCAC795F1}"/>
                </a:ext>
              </a:extLst>
            </p:cNvPr>
            <p:cNvSpPr/>
            <p:nvPr/>
          </p:nvSpPr>
          <p:spPr>
            <a:xfrm>
              <a:off x="16271589" y="1114379"/>
              <a:ext cx="111075" cy="108614"/>
            </a:xfrm>
            <a:prstGeom prst="rect">
              <a:avLst/>
            </a:prstGeom>
            <a:blipFill>
              <a:blip r:embed="rId5" cstate="print"/>
              <a:stretch>
                <a:fillRect/>
              </a:stretch>
            </a:blipFill>
          </p:spPr>
          <p:txBody>
            <a:bodyPr wrap="square" lIns="0" tIns="0" rIns="0" bIns="0" rtlCol="0"/>
            <a:lstStyle/>
            <a:p>
              <a:endParaRPr dirty="0"/>
            </a:p>
          </p:txBody>
        </p:sp>
        <p:sp>
          <p:nvSpPr>
            <p:cNvPr id="96" name="object 33">
              <a:extLst>
                <a:ext uri="{FF2B5EF4-FFF2-40B4-BE49-F238E27FC236}">
                  <a16:creationId xmlns:a16="http://schemas.microsoft.com/office/drawing/2014/main" xmlns="" id="{FCCF2958-0003-468B-AFB9-2A3944219C21}"/>
                </a:ext>
              </a:extLst>
            </p:cNvPr>
            <p:cNvSpPr/>
            <p:nvPr/>
          </p:nvSpPr>
          <p:spPr>
            <a:xfrm>
              <a:off x="16176973" y="1091822"/>
              <a:ext cx="325755" cy="220979"/>
            </a:xfrm>
            <a:custGeom>
              <a:avLst/>
              <a:gdLst/>
              <a:ahLst/>
              <a:cxnLst/>
              <a:rect l="l" t="t" r="r" b="b"/>
              <a:pathLst>
                <a:path w="325755" h="220980">
                  <a:moveTo>
                    <a:pt x="27140" y="153052"/>
                  </a:moveTo>
                  <a:lnTo>
                    <a:pt x="25329" y="153052"/>
                  </a:lnTo>
                  <a:lnTo>
                    <a:pt x="15491" y="154971"/>
                  </a:lnTo>
                  <a:lnTo>
                    <a:pt x="7438" y="160226"/>
                  </a:lnTo>
                  <a:lnTo>
                    <a:pt x="1997" y="168067"/>
                  </a:lnTo>
                  <a:lnTo>
                    <a:pt x="0" y="177743"/>
                  </a:lnTo>
                  <a:lnTo>
                    <a:pt x="1214" y="185134"/>
                  </a:lnTo>
                  <a:lnTo>
                    <a:pt x="40224" y="210318"/>
                  </a:lnTo>
                  <a:lnTo>
                    <a:pt x="84983" y="219773"/>
                  </a:lnTo>
                  <a:lnTo>
                    <a:pt x="107619" y="220977"/>
                  </a:lnTo>
                  <a:lnTo>
                    <a:pt x="154288" y="216003"/>
                  </a:lnTo>
                  <a:lnTo>
                    <a:pt x="197694" y="201773"/>
                  </a:lnTo>
                  <a:lnTo>
                    <a:pt x="236689" y="179327"/>
                  </a:lnTo>
                  <a:lnTo>
                    <a:pt x="247674" y="169596"/>
                  </a:lnTo>
                  <a:lnTo>
                    <a:pt x="107619" y="169596"/>
                  </a:lnTo>
                  <a:lnTo>
                    <a:pt x="89743" y="168559"/>
                  </a:lnTo>
                  <a:lnTo>
                    <a:pt x="71493" y="165534"/>
                  </a:lnTo>
                  <a:lnTo>
                    <a:pt x="53045" y="160647"/>
                  </a:lnTo>
                  <a:lnTo>
                    <a:pt x="34574" y="154026"/>
                  </a:lnTo>
                  <a:lnTo>
                    <a:pt x="29077" y="153115"/>
                  </a:lnTo>
                  <a:lnTo>
                    <a:pt x="27140" y="153052"/>
                  </a:lnTo>
                  <a:close/>
                </a:path>
                <a:path w="325755" h="220980">
                  <a:moveTo>
                    <a:pt x="300315" y="0"/>
                  </a:moveTo>
                  <a:lnTo>
                    <a:pt x="262768" y="69150"/>
                  </a:lnTo>
                  <a:lnTo>
                    <a:pt x="237474" y="109808"/>
                  </a:lnTo>
                  <a:lnTo>
                    <a:pt x="201531" y="141563"/>
                  </a:lnTo>
                  <a:lnTo>
                    <a:pt x="157420" y="162223"/>
                  </a:lnTo>
                  <a:lnTo>
                    <a:pt x="107619" y="169596"/>
                  </a:lnTo>
                  <a:lnTo>
                    <a:pt x="247674" y="169596"/>
                  </a:lnTo>
                  <a:lnTo>
                    <a:pt x="270126" y="149707"/>
                  </a:lnTo>
                  <a:lnTo>
                    <a:pt x="296857" y="113952"/>
                  </a:lnTo>
                  <a:lnTo>
                    <a:pt x="315735" y="73102"/>
                  </a:lnTo>
                  <a:lnTo>
                    <a:pt x="325613" y="28198"/>
                  </a:lnTo>
                  <a:lnTo>
                    <a:pt x="325372" y="26407"/>
                  </a:lnTo>
                  <a:lnTo>
                    <a:pt x="325372" y="24512"/>
                  </a:lnTo>
                  <a:lnTo>
                    <a:pt x="323396" y="14886"/>
                  </a:lnTo>
                  <a:lnTo>
                    <a:pt x="318015" y="7104"/>
                  </a:lnTo>
                  <a:lnTo>
                    <a:pt x="310048" y="1898"/>
                  </a:lnTo>
                  <a:lnTo>
                    <a:pt x="300315" y="0"/>
                  </a:lnTo>
                  <a:close/>
                </a:path>
              </a:pathLst>
            </a:custGeom>
            <a:solidFill>
              <a:srgbClr val="FFFFFF"/>
            </a:solidFill>
          </p:spPr>
          <p:txBody>
            <a:bodyPr wrap="square" lIns="0" tIns="0" rIns="0" bIns="0" rtlCol="0"/>
            <a:lstStyle/>
            <a:p>
              <a:endParaRPr dirty="0"/>
            </a:p>
          </p:txBody>
        </p:sp>
        <p:sp>
          <p:nvSpPr>
            <p:cNvPr id="97" name="object 34">
              <a:extLst>
                <a:ext uri="{FF2B5EF4-FFF2-40B4-BE49-F238E27FC236}">
                  <a16:creationId xmlns:a16="http://schemas.microsoft.com/office/drawing/2014/main" xmlns="" id="{44CED0AD-84A4-4689-944B-B4C7F629DE97}"/>
                </a:ext>
              </a:extLst>
            </p:cNvPr>
            <p:cNvSpPr/>
            <p:nvPr/>
          </p:nvSpPr>
          <p:spPr>
            <a:xfrm>
              <a:off x="16909752" y="812006"/>
              <a:ext cx="304165" cy="321310"/>
            </a:xfrm>
            <a:custGeom>
              <a:avLst/>
              <a:gdLst/>
              <a:ahLst/>
              <a:cxnLst/>
              <a:rect l="l" t="t" r="r" b="b"/>
              <a:pathLst>
                <a:path w="304165" h="321309">
                  <a:moveTo>
                    <a:pt x="263573" y="52825"/>
                  </a:moveTo>
                  <a:lnTo>
                    <a:pt x="145534" y="52825"/>
                  </a:lnTo>
                  <a:lnTo>
                    <a:pt x="173025" y="55429"/>
                  </a:lnTo>
                  <a:lnTo>
                    <a:pt x="192657" y="63240"/>
                  </a:lnTo>
                  <a:lnTo>
                    <a:pt x="204435" y="76259"/>
                  </a:lnTo>
                  <a:lnTo>
                    <a:pt x="208360" y="94489"/>
                  </a:lnTo>
                  <a:lnTo>
                    <a:pt x="206661" y="105994"/>
                  </a:lnTo>
                  <a:lnTo>
                    <a:pt x="169324" y="129696"/>
                  </a:lnTo>
                  <a:lnTo>
                    <a:pt x="140797" y="133471"/>
                  </a:lnTo>
                  <a:lnTo>
                    <a:pt x="131317" y="134823"/>
                  </a:lnTo>
                  <a:lnTo>
                    <a:pt x="123523" y="136104"/>
                  </a:lnTo>
                  <a:lnTo>
                    <a:pt x="117399" y="137346"/>
                  </a:lnTo>
                  <a:lnTo>
                    <a:pt x="91708" y="141059"/>
                  </a:lnTo>
                  <a:lnTo>
                    <a:pt x="51802" y="151636"/>
                  </a:lnTo>
                  <a:lnTo>
                    <a:pt x="9418" y="188203"/>
                  </a:lnTo>
                  <a:lnTo>
                    <a:pt x="0" y="231783"/>
                  </a:lnTo>
                  <a:lnTo>
                    <a:pt x="1989" y="252023"/>
                  </a:lnTo>
                  <a:lnTo>
                    <a:pt x="31705" y="298661"/>
                  </a:lnTo>
                  <a:lnTo>
                    <a:pt x="83413" y="319552"/>
                  </a:lnTo>
                  <a:lnTo>
                    <a:pt x="104426" y="320943"/>
                  </a:lnTo>
                  <a:lnTo>
                    <a:pt x="136323" y="318635"/>
                  </a:lnTo>
                  <a:lnTo>
                    <a:pt x="164463" y="311707"/>
                  </a:lnTo>
                  <a:lnTo>
                    <a:pt x="188845" y="300154"/>
                  </a:lnTo>
                  <a:lnTo>
                    <a:pt x="209470" y="283970"/>
                  </a:lnTo>
                  <a:lnTo>
                    <a:pt x="303948" y="283970"/>
                  </a:lnTo>
                  <a:lnTo>
                    <a:pt x="303948" y="268148"/>
                  </a:lnTo>
                  <a:lnTo>
                    <a:pt x="129106" y="268148"/>
                  </a:lnTo>
                  <a:lnTo>
                    <a:pt x="118034" y="267633"/>
                  </a:lnTo>
                  <a:lnTo>
                    <a:pt x="79448" y="254046"/>
                  </a:lnTo>
                  <a:lnTo>
                    <a:pt x="66898" y="228830"/>
                  </a:lnTo>
                  <a:lnTo>
                    <a:pt x="70352" y="210066"/>
                  </a:lnTo>
                  <a:lnTo>
                    <a:pt x="80696" y="195412"/>
                  </a:lnTo>
                  <a:lnTo>
                    <a:pt x="97926" y="184853"/>
                  </a:lnTo>
                  <a:lnTo>
                    <a:pt x="122027" y="178392"/>
                  </a:lnTo>
                  <a:lnTo>
                    <a:pt x="149195" y="175133"/>
                  </a:lnTo>
                  <a:lnTo>
                    <a:pt x="171946" y="171205"/>
                  </a:lnTo>
                  <a:lnTo>
                    <a:pt x="190289" y="166620"/>
                  </a:lnTo>
                  <a:lnTo>
                    <a:pt x="204234" y="161387"/>
                  </a:lnTo>
                  <a:lnTo>
                    <a:pt x="271719" y="161387"/>
                  </a:lnTo>
                  <a:lnTo>
                    <a:pt x="271719" y="99316"/>
                  </a:lnTo>
                  <a:lnTo>
                    <a:pt x="271300" y="99316"/>
                  </a:lnTo>
                  <a:lnTo>
                    <a:pt x="271363" y="98907"/>
                  </a:lnTo>
                  <a:lnTo>
                    <a:pt x="271604" y="98436"/>
                  </a:lnTo>
                  <a:lnTo>
                    <a:pt x="271719" y="88594"/>
                  </a:lnTo>
                  <a:lnTo>
                    <a:pt x="269293" y="67380"/>
                  </a:lnTo>
                  <a:lnTo>
                    <a:pt x="263573" y="52825"/>
                  </a:lnTo>
                  <a:close/>
                </a:path>
                <a:path w="304165" h="321309">
                  <a:moveTo>
                    <a:pt x="303948" y="283970"/>
                  </a:moveTo>
                  <a:lnTo>
                    <a:pt x="209470" y="283970"/>
                  </a:lnTo>
                  <a:lnTo>
                    <a:pt x="215400" y="300154"/>
                  </a:lnTo>
                  <a:lnTo>
                    <a:pt x="226082" y="311707"/>
                  </a:lnTo>
                  <a:lnTo>
                    <a:pt x="241522" y="318635"/>
                  </a:lnTo>
                  <a:lnTo>
                    <a:pt x="261730" y="320943"/>
                  </a:lnTo>
                  <a:lnTo>
                    <a:pt x="272058" y="320464"/>
                  </a:lnTo>
                  <a:lnTo>
                    <a:pt x="282533" y="319028"/>
                  </a:lnTo>
                  <a:lnTo>
                    <a:pt x="293161" y="316636"/>
                  </a:lnTo>
                  <a:lnTo>
                    <a:pt x="303948" y="313288"/>
                  </a:lnTo>
                  <a:lnTo>
                    <a:pt x="303948" y="283970"/>
                  </a:lnTo>
                  <a:close/>
                </a:path>
                <a:path w="304165" h="321309">
                  <a:moveTo>
                    <a:pt x="271719" y="161387"/>
                  </a:moveTo>
                  <a:lnTo>
                    <a:pt x="204234" y="161387"/>
                  </a:lnTo>
                  <a:lnTo>
                    <a:pt x="204234" y="210071"/>
                  </a:lnTo>
                  <a:lnTo>
                    <a:pt x="202582" y="223687"/>
                  </a:lnTo>
                  <a:lnTo>
                    <a:pt x="177827" y="255238"/>
                  </a:lnTo>
                  <a:lnTo>
                    <a:pt x="129106" y="268148"/>
                  </a:lnTo>
                  <a:lnTo>
                    <a:pt x="281289" y="268148"/>
                  </a:lnTo>
                  <a:lnTo>
                    <a:pt x="276954" y="266368"/>
                  </a:lnTo>
                  <a:lnTo>
                    <a:pt x="274557" y="262882"/>
                  </a:lnTo>
                  <a:lnTo>
                    <a:pt x="272651" y="259342"/>
                  </a:lnTo>
                  <a:lnTo>
                    <a:pt x="271809" y="254046"/>
                  </a:lnTo>
                  <a:lnTo>
                    <a:pt x="271719" y="161387"/>
                  </a:lnTo>
                  <a:close/>
                </a:path>
                <a:path w="304165" h="321309">
                  <a:moveTo>
                    <a:pt x="303948" y="266955"/>
                  </a:moveTo>
                  <a:lnTo>
                    <a:pt x="299236" y="267771"/>
                  </a:lnTo>
                  <a:lnTo>
                    <a:pt x="296095" y="268148"/>
                  </a:lnTo>
                  <a:lnTo>
                    <a:pt x="303948" y="268148"/>
                  </a:lnTo>
                  <a:lnTo>
                    <a:pt x="303948" y="266955"/>
                  </a:lnTo>
                  <a:close/>
                </a:path>
                <a:path w="304165" h="321309">
                  <a:moveTo>
                    <a:pt x="149628" y="0"/>
                  </a:moveTo>
                  <a:lnTo>
                    <a:pt x="97411" y="5294"/>
                  </a:lnTo>
                  <a:lnTo>
                    <a:pt x="56919" y="21151"/>
                  </a:lnTo>
                  <a:lnTo>
                    <a:pt x="24384" y="54127"/>
                  </a:lnTo>
                  <a:lnTo>
                    <a:pt x="11214" y="101515"/>
                  </a:lnTo>
                  <a:lnTo>
                    <a:pt x="78049" y="101515"/>
                  </a:lnTo>
                  <a:lnTo>
                    <a:pt x="84035" y="80209"/>
                  </a:lnTo>
                  <a:lnTo>
                    <a:pt x="97279" y="64994"/>
                  </a:lnTo>
                  <a:lnTo>
                    <a:pt x="117780" y="55867"/>
                  </a:lnTo>
                  <a:lnTo>
                    <a:pt x="145534" y="52825"/>
                  </a:lnTo>
                  <a:lnTo>
                    <a:pt x="263573" y="52825"/>
                  </a:lnTo>
                  <a:lnTo>
                    <a:pt x="262020" y="48875"/>
                  </a:lnTo>
                  <a:lnTo>
                    <a:pt x="232956" y="19978"/>
                  </a:lnTo>
                  <a:lnTo>
                    <a:pt x="195682" y="4990"/>
                  </a:lnTo>
                  <a:lnTo>
                    <a:pt x="173757" y="1247"/>
                  </a:lnTo>
                  <a:lnTo>
                    <a:pt x="149628" y="0"/>
                  </a:lnTo>
                  <a:close/>
                </a:path>
                <a:path w="304165" h="321309">
                  <a:moveTo>
                    <a:pt x="271719" y="99002"/>
                  </a:moveTo>
                  <a:lnTo>
                    <a:pt x="271541" y="99075"/>
                  </a:lnTo>
                  <a:lnTo>
                    <a:pt x="271447" y="99253"/>
                  </a:lnTo>
                  <a:lnTo>
                    <a:pt x="271300" y="99316"/>
                  </a:lnTo>
                  <a:lnTo>
                    <a:pt x="271719" y="99316"/>
                  </a:lnTo>
                  <a:lnTo>
                    <a:pt x="271719" y="99002"/>
                  </a:lnTo>
                  <a:close/>
                </a:path>
              </a:pathLst>
            </a:custGeom>
            <a:solidFill>
              <a:srgbClr val="FFFFFF"/>
            </a:solidFill>
          </p:spPr>
          <p:txBody>
            <a:bodyPr wrap="square" lIns="0" tIns="0" rIns="0" bIns="0" rtlCol="0"/>
            <a:lstStyle/>
            <a:p>
              <a:endParaRPr dirty="0"/>
            </a:p>
          </p:txBody>
        </p:sp>
        <p:sp>
          <p:nvSpPr>
            <p:cNvPr id="98" name="object 35">
              <a:extLst>
                <a:ext uri="{FF2B5EF4-FFF2-40B4-BE49-F238E27FC236}">
                  <a16:creationId xmlns:a16="http://schemas.microsoft.com/office/drawing/2014/main" xmlns="" id="{209327A1-9FA5-47AC-9CF6-56D3523306D8}"/>
                </a:ext>
              </a:extLst>
            </p:cNvPr>
            <p:cNvSpPr/>
            <p:nvPr/>
          </p:nvSpPr>
          <p:spPr>
            <a:xfrm>
              <a:off x="17231693" y="812584"/>
              <a:ext cx="440055" cy="311785"/>
            </a:xfrm>
            <a:custGeom>
              <a:avLst/>
              <a:gdLst/>
              <a:ahLst/>
              <a:cxnLst/>
              <a:rect l="l" t="t" r="r" b="b"/>
              <a:pathLst>
                <a:path w="440055" h="311784">
                  <a:moveTo>
                    <a:pt x="63411" y="8261"/>
                  </a:moveTo>
                  <a:lnTo>
                    <a:pt x="0" y="8261"/>
                  </a:lnTo>
                  <a:lnTo>
                    <a:pt x="0" y="311592"/>
                  </a:lnTo>
                  <a:lnTo>
                    <a:pt x="66929" y="311592"/>
                  </a:lnTo>
                  <a:lnTo>
                    <a:pt x="66929" y="131451"/>
                  </a:lnTo>
                  <a:lnTo>
                    <a:pt x="68179" y="114383"/>
                  </a:lnTo>
                  <a:lnTo>
                    <a:pt x="86855" y="73369"/>
                  </a:lnTo>
                  <a:lnTo>
                    <a:pt x="119960" y="54099"/>
                  </a:lnTo>
                  <a:lnTo>
                    <a:pt x="133210" y="52815"/>
                  </a:lnTo>
                  <a:lnTo>
                    <a:pt x="430921" y="52815"/>
                  </a:lnTo>
                  <a:lnTo>
                    <a:pt x="429524" y="50469"/>
                  </a:lnTo>
                  <a:lnTo>
                    <a:pt x="63411" y="50469"/>
                  </a:lnTo>
                  <a:lnTo>
                    <a:pt x="63411" y="8261"/>
                  </a:lnTo>
                  <a:close/>
                </a:path>
                <a:path w="440055" h="311784">
                  <a:moveTo>
                    <a:pt x="318032" y="52815"/>
                  </a:moveTo>
                  <a:lnTo>
                    <a:pt x="133210" y="52815"/>
                  </a:lnTo>
                  <a:lnTo>
                    <a:pt x="146814" y="53804"/>
                  </a:lnTo>
                  <a:lnTo>
                    <a:pt x="158273" y="56774"/>
                  </a:lnTo>
                  <a:lnTo>
                    <a:pt x="183638" y="88325"/>
                  </a:lnTo>
                  <a:lnTo>
                    <a:pt x="186570" y="311592"/>
                  </a:lnTo>
                  <a:lnTo>
                    <a:pt x="253479" y="311592"/>
                  </a:lnTo>
                  <a:lnTo>
                    <a:pt x="253479" y="133817"/>
                  </a:lnTo>
                  <a:lnTo>
                    <a:pt x="257509" y="98376"/>
                  </a:lnTo>
                  <a:lnTo>
                    <a:pt x="269605" y="73063"/>
                  </a:lnTo>
                  <a:lnTo>
                    <a:pt x="289777" y="57876"/>
                  </a:lnTo>
                  <a:lnTo>
                    <a:pt x="318032" y="52815"/>
                  </a:lnTo>
                  <a:close/>
                </a:path>
                <a:path w="440055" h="311784">
                  <a:moveTo>
                    <a:pt x="430921" y="52815"/>
                  </a:moveTo>
                  <a:lnTo>
                    <a:pt x="318032" y="52815"/>
                  </a:lnTo>
                  <a:lnTo>
                    <a:pt x="334381" y="54208"/>
                  </a:lnTo>
                  <a:lnTo>
                    <a:pt x="347653" y="58388"/>
                  </a:lnTo>
                  <a:lnTo>
                    <a:pt x="371098" y="97872"/>
                  </a:lnTo>
                  <a:lnTo>
                    <a:pt x="373130" y="311592"/>
                  </a:lnTo>
                  <a:lnTo>
                    <a:pt x="440018" y="311592"/>
                  </a:lnTo>
                  <a:lnTo>
                    <a:pt x="439919" y="101456"/>
                  </a:lnTo>
                  <a:lnTo>
                    <a:pt x="433681" y="57448"/>
                  </a:lnTo>
                  <a:lnTo>
                    <a:pt x="430921" y="52815"/>
                  </a:lnTo>
                  <a:close/>
                </a:path>
                <a:path w="440055" h="311784">
                  <a:moveTo>
                    <a:pt x="158382" y="0"/>
                  </a:moveTo>
                  <a:lnTo>
                    <a:pt x="130561" y="3151"/>
                  </a:lnTo>
                  <a:lnTo>
                    <a:pt x="105749" y="12610"/>
                  </a:lnTo>
                  <a:lnTo>
                    <a:pt x="83927" y="28381"/>
                  </a:lnTo>
                  <a:lnTo>
                    <a:pt x="65076" y="50469"/>
                  </a:lnTo>
                  <a:lnTo>
                    <a:pt x="243489" y="50469"/>
                  </a:lnTo>
                  <a:lnTo>
                    <a:pt x="230691" y="28381"/>
                  </a:lnTo>
                  <a:lnTo>
                    <a:pt x="212240" y="12610"/>
                  </a:lnTo>
                  <a:lnTo>
                    <a:pt x="188138" y="3151"/>
                  </a:lnTo>
                  <a:lnTo>
                    <a:pt x="158382" y="0"/>
                  </a:lnTo>
                  <a:close/>
                </a:path>
                <a:path w="440055" h="311784">
                  <a:moveTo>
                    <a:pt x="338523" y="0"/>
                  </a:moveTo>
                  <a:lnTo>
                    <a:pt x="310809" y="3151"/>
                  </a:lnTo>
                  <a:lnTo>
                    <a:pt x="285733" y="12610"/>
                  </a:lnTo>
                  <a:lnTo>
                    <a:pt x="263293" y="28381"/>
                  </a:lnTo>
                  <a:lnTo>
                    <a:pt x="243489" y="50469"/>
                  </a:lnTo>
                  <a:lnTo>
                    <a:pt x="429524" y="50469"/>
                  </a:lnTo>
                  <a:lnTo>
                    <a:pt x="414664" y="25526"/>
                  </a:lnTo>
                  <a:lnTo>
                    <a:pt x="382949" y="6380"/>
                  </a:lnTo>
                  <a:lnTo>
                    <a:pt x="338523" y="0"/>
                  </a:lnTo>
                  <a:close/>
                </a:path>
              </a:pathLst>
            </a:custGeom>
            <a:solidFill>
              <a:srgbClr val="FFFFFF"/>
            </a:solidFill>
          </p:spPr>
          <p:txBody>
            <a:bodyPr wrap="square" lIns="0" tIns="0" rIns="0" bIns="0" rtlCol="0"/>
            <a:lstStyle/>
            <a:p>
              <a:endParaRPr dirty="0"/>
            </a:p>
          </p:txBody>
        </p:sp>
        <p:sp>
          <p:nvSpPr>
            <p:cNvPr id="99" name="object 36">
              <a:extLst>
                <a:ext uri="{FF2B5EF4-FFF2-40B4-BE49-F238E27FC236}">
                  <a16:creationId xmlns:a16="http://schemas.microsoft.com/office/drawing/2014/main" xmlns="" id="{FB6906B1-B0DE-4AFE-9146-AC7429E4128E}"/>
                </a:ext>
              </a:extLst>
            </p:cNvPr>
            <p:cNvSpPr/>
            <p:nvPr/>
          </p:nvSpPr>
          <p:spPr>
            <a:xfrm>
              <a:off x="17744051" y="820846"/>
              <a:ext cx="0" cy="303530"/>
            </a:xfrm>
            <a:custGeom>
              <a:avLst/>
              <a:gdLst/>
              <a:ahLst/>
              <a:cxnLst/>
              <a:rect l="l" t="t" r="r" b="b"/>
              <a:pathLst>
                <a:path h="303530">
                  <a:moveTo>
                    <a:pt x="0" y="0"/>
                  </a:moveTo>
                  <a:lnTo>
                    <a:pt x="0" y="303331"/>
                  </a:lnTo>
                </a:path>
              </a:pathLst>
            </a:custGeom>
            <a:ln w="66835">
              <a:solidFill>
                <a:srgbClr val="FFFFFF"/>
              </a:solidFill>
            </a:ln>
          </p:spPr>
          <p:txBody>
            <a:bodyPr wrap="square" lIns="0" tIns="0" rIns="0" bIns="0" rtlCol="0"/>
            <a:lstStyle/>
            <a:p>
              <a:endParaRPr dirty="0"/>
            </a:p>
          </p:txBody>
        </p:sp>
        <p:sp>
          <p:nvSpPr>
            <p:cNvPr id="100" name="object 37">
              <a:extLst>
                <a:ext uri="{FF2B5EF4-FFF2-40B4-BE49-F238E27FC236}">
                  <a16:creationId xmlns:a16="http://schemas.microsoft.com/office/drawing/2014/main" xmlns="" id="{46CE6E1C-4071-4063-8439-CA86F04157E9}"/>
                </a:ext>
              </a:extLst>
            </p:cNvPr>
            <p:cNvSpPr/>
            <p:nvPr/>
          </p:nvSpPr>
          <p:spPr>
            <a:xfrm>
              <a:off x="17710633" y="705258"/>
              <a:ext cx="67310" cy="63500"/>
            </a:xfrm>
            <a:custGeom>
              <a:avLst/>
              <a:gdLst/>
              <a:ahLst/>
              <a:cxnLst/>
              <a:rect l="l" t="t" r="r" b="b"/>
              <a:pathLst>
                <a:path w="67309" h="63500">
                  <a:moveTo>
                    <a:pt x="66835" y="0"/>
                  </a:moveTo>
                  <a:lnTo>
                    <a:pt x="0" y="0"/>
                  </a:lnTo>
                  <a:lnTo>
                    <a:pt x="0" y="63359"/>
                  </a:lnTo>
                  <a:lnTo>
                    <a:pt x="66835" y="63359"/>
                  </a:lnTo>
                  <a:lnTo>
                    <a:pt x="66835" y="0"/>
                  </a:lnTo>
                  <a:close/>
                </a:path>
              </a:pathLst>
            </a:custGeom>
            <a:solidFill>
              <a:srgbClr val="FFFFFF"/>
            </a:solidFill>
          </p:spPr>
          <p:txBody>
            <a:bodyPr wrap="square" lIns="0" tIns="0" rIns="0" bIns="0" rtlCol="0"/>
            <a:lstStyle/>
            <a:p>
              <a:endParaRPr dirty="0"/>
            </a:p>
          </p:txBody>
        </p:sp>
        <p:sp>
          <p:nvSpPr>
            <p:cNvPr id="101" name="object 38">
              <a:extLst>
                <a:ext uri="{FF2B5EF4-FFF2-40B4-BE49-F238E27FC236}">
                  <a16:creationId xmlns:a16="http://schemas.microsoft.com/office/drawing/2014/main" xmlns="" id="{73B876E5-527B-4C9F-93F7-55C00F62C363}"/>
                </a:ext>
              </a:extLst>
            </p:cNvPr>
            <p:cNvSpPr/>
            <p:nvPr/>
          </p:nvSpPr>
          <p:spPr>
            <a:xfrm>
              <a:off x="17802525" y="812584"/>
              <a:ext cx="270510" cy="320040"/>
            </a:xfrm>
            <a:custGeom>
              <a:avLst/>
              <a:gdLst/>
              <a:ahLst/>
              <a:cxnLst/>
              <a:rect l="l" t="t" r="r" b="b"/>
              <a:pathLst>
                <a:path w="270509" h="320040">
                  <a:moveTo>
                    <a:pt x="66898" y="214213"/>
                  </a:moveTo>
                  <a:lnTo>
                    <a:pt x="0" y="214213"/>
                  </a:lnTo>
                  <a:lnTo>
                    <a:pt x="2898" y="238545"/>
                  </a:lnTo>
                  <a:lnTo>
                    <a:pt x="22556" y="278429"/>
                  </a:lnTo>
                  <a:lnTo>
                    <a:pt x="58464" y="305287"/>
                  </a:lnTo>
                  <a:lnTo>
                    <a:pt x="106000" y="318198"/>
                  </a:lnTo>
                  <a:lnTo>
                    <a:pt x="134404" y="319812"/>
                  </a:lnTo>
                  <a:lnTo>
                    <a:pt x="160583" y="318417"/>
                  </a:lnTo>
                  <a:lnTo>
                    <a:pt x="206353" y="307249"/>
                  </a:lnTo>
                  <a:lnTo>
                    <a:pt x="245160" y="282815"/>
                  </a:lnTo>
                  <a:lnTo>
                    <a:pt x="257537" y="266965"/>
                  </a:lnTo>
                  <a:lnTo>
                    <a:pt x="135577" y="266965"/>
                  </a:lnTo>
                  <a:lnTo>
                    <a:pt x="107497" y="263670"/>
                  </a:lnTo>
                  <a:lnTo>
                    <a:pt x="86701" y="253782"/>
                  </a:lnTo>
                  <a:lnTo>
                    <a:pt x="73173" y="237298"/>
                  </a:lnTo>
                  <a:lnTo>
                    <a:pt x="66898" y="214213"/>
                  </a:lnTo>
                  <a:close/>
                </a:path>
                <a:path w="270509" h="320040">
                  <a:moveTo>
                    <a:pt x="133210" y="0"/>
                  </a:moveTo>
                  <a:lnTo>
                    <a:pt x="87291" y="4697"/>
                  </a:lnTo>
                  <a:lnTo>
                    <a:pt x="49296" y="18795"/>
                  </a:lnTo>
                  <a:lnTo>
                    <a:pt x="17144" y="47261"/>
                  </a:lnTo>
                  <a:lnTo>
                    <a:pt x="6439" y="86887"/>
                  </a:lnTo>
                  <a:lnTo>
                    <a:pt x="8349" y="106492"/>
                  </a:lnTo>
                  <a:lnTo>
                    <a:pt x="36983" y="150791"/>
                  </a:lnTo>
                  <a:lnTo>
                    <a:pt x="82539" y="171273"/>
                  </a:lnTo>
                  <a:lnTo>
                    <a:pt x="151234" y="187800"/>
                  </a:lnTo>
                  <a:lnTo>
                    <a:pt x="164684" y="191175"/>
                  </a:lnTo>
                  <a:lnTo>
                    <a:pt x="200610" y="216372"/>
                  </a:lnTo>
                  <a:lnTo>
                    <a:pt x="203030" y="227082"/>
                  </a:lnTo>
                  <a:lnTo>
                    <a:pt x="199452" y="244542"/>
                  </a:lnTo>
                  <a:lnTo>
                    <a:pt x="187012" y="257005"/>
                  </a:lnTo>
                  <a:lnTo>
                    <a:pt x="165718" y="264476"/>
                  </a:lnTo>
                  <a:lnTo>
                    <a:pt x="135577" y="266965"/>
                  </a:lnTo>
                  <a:lnTo>
                    <a:pt x="257537" y="266965"/>
                  </a:lnTo>
                  <a:lnTo>
                    <a:pt x="258900" y="265219"/>
                  </a:lnTo>
                  <a:lnTo>
                    <a:pt x="267147" y="244682"/>
                  </a:lnTo>
                  <a:lnTo>
                    <a:pt x="269897" y="221207"/>
                  </a:lnTo>
                  <a:lnTo>
                    <a:pt x="267988" y="202117"/>
                  </a:lnTo>
                  <a:lnTo>
                    <a:pt x="239395" y="158466"/>
                  </a:lnTo>
                  <a:lnTo>
                    <a:pt x="193285" y="138211"/>
                  </a:lnTo>
                  <a:lnTo>
                    <a:pt x="145927" y="127024"/>
                  </a:lnTo>
                  <a:lnTo>
                    <a:pt x="126027" y="122497"/>
                  </a:lnTo>
                  <a:lnTo>
                    <a:pt x="81107" y="102983"/>
                  </a:lnTo>
                  <a:lnTo>
                    <a:pt x="73338" y="83934"/>
                  </a:lnTo>
                  <a:lnTo>
                    <a:pt x="76790" y="70329"/>
                  </a:lnTo>
                  <a:lnTo>
                    <a:pt x="87142" y="60610"/>
                  </a:lnTo>
                  <a:lnTo>
                    <a:pt x="104388" y="54779"/>
                  </a:lnTo>
                  <a:lnTo>
                    <a:pt x="128519" y="52836"/>
                  </a:lnTo>
                  <a:lnTo>
                    <a:pt x="247309" y="52836"/>
                  </a:lnTo>
                  <a:lnTo>
                    <a:pt x="246597" y="51236"/>
                  </a:lnTo>
                  <a:lnTo>
                    <a:pt x="217082" y="21161"/>
                  </a:lnTo>
                  <a:lnTo>
                    <a:pt x="179701" y="5287"/>
                  </a:lnTo>
                  <a:lnTo>
                    <a:pt x="157597" y="1321"/>
                  </a:lnTo>
                  <a:lnTo>
                    <a:pt x="133210" y="0"/>
                  </a:lnTo>
                  <a:close/>
                </a:path>
                <a:path w="270509" h="320040">
                  <a:moveTo>
                    <a:pt x="247309" y="52836"/>
                  </a:moveTo>
                  <a:lnTo>
                    <a:pt x="128519" y="52836"/>
                  </a:lnTo>
                  <a:lnTo>
                    <a:pt x="152368" y="55366"/>
                  </a:lnTo>
                  <a:lnTo>
                    <a:pt x="170589" y="62954"/>
                  </a:lnTo>
                  <a:lnTo>
                    <a:pt x="183174" y="75598"/>
                  </a:lnTo>
                  <a:lnTo>
                    <a:pt x="190119" y="93295"/>
                  </a:lnTo>
                  <a:lnTo>
                    <a:pt x="259950" y="93295"/>
                  </a:lnTo>
                  <a:lnTo>
                    <a:pt x="255301" y="70777"/>
                  </a:lnTo>
                  <a:lnTo>
                    <a:pt x="247309" y="52836"/>
                  </a:lnTo>
                  <a:close/>
                </a:path>
              </a:pathLst>
            </a:custGeom>
            <a:solidFill>
              <a:srgbClr val="FFFFFF"/>
            </a:solidFill>
          </p:spPr>
          <p:txBody>
            <a:bodyPr wrap="square" lIns="0" tIns="0" rIns="0" bIns="0" rtlCol="0"/>
            <a:lstStyle/>
            <a:p>
              <a:endParaRPr dirty="0"/>
            </a:p>
          </p:txBody>
        </p:sp>
        <p:sp>
          <p:nvSpPr>
            <p:cNvPr id="102" name="object 39">
              <a:extLst>
                <a:ext uri="{FF2B5EF4-FFF2-40B4-BE49-F238E27FC236}">
                  <a16:creationId xmlns:a16="http://schemas.microsoft.com/office/drawing/2014/main" xmlns="" id="{DB3768E2-F619-4E9D-A603-271C7C58AD07}"/>
                </a:ext>
              </a:extLst>
            </p:cNvPr>
            <p:cNvSpPr/>
            <p:nvPr/>
          </p:nvSpPr>
          <p:spPr>
            <a:xfrm>
              <a:off x="18093277" y="812006"/>
              <a:ext cx="304165" cy="321310"/>
            </a:xfrm>
            <a:custGeom>
              <a:avLst/>
              <a:gdLst/>
              <a:ahLst/>
              <a:cxnLst/>
              <a:rect l="l" t="t" r="r" b="b"/>
              <a:pathLst>
                <a:path w="304165" h="321309">
                  <a:moveTo>
                    <a:pt x="263545" y="52825"/>
                  </a:moveTo>
                  <a:lnTo>
                    <a:pt x="145524" y="52825"/>
                  </a:lnTo>
                  <a:lnTo>
                    <a:pt x="172994" y="55429"/>
                  </a:lnTo>
                  <a:lnTo>
                    <a:pt x="192632" y="63240"/>
                  </a:lnTo>
                  <a:lnTo>
                    <a:pt x="204426" y="76259"/>
                  </a:lnTo>
                  <a:lnTo>
                    <a:pt x="208360" y="94489"/>
                  </a:lnTo>
                  <a:lnTo>
                    <a:pt x="206661" y="105994"/>
                  </a:lnTo>
                  <a:lnTo>
                    <a:pt x="169308" y="129696"/>
                  </a:lnTo>
                  <a:lnTo>
                    <a:pt x="140770" y="133471"/>
                  </a:lnTo>
                  <a:lnTo>
                    <a:pt x="131286" y="134823"/>
                  </a:lnTo>
                  <a:lnTo>
                    <a:pt x="123494" y="136104"/>
                  </a:lnTo>
                  <a:lnTo>
                    <a:pt x="117399" y="137346"/>
                  </a:lnTo>
                  <a:lnTo>
                    <a:pt x="91710" y="141059"/>
                  </a:lnTo>
                  <a:lnTo>
                    <a:pt x="51798" y="151636"/>
                  </a:lnTo>
                  <a:lnTo>
                    <a:pt x="9391" y="188203"/>
                  </a:lnTo>
                  <a:lnTo>
                    <a:pt x="0" y="231783"/>
                  </a:lnTo>
                  <a:lnTo>
                    <a:pt x="1980" y="252023"/>
                  </a:lnTo>
                  <a:lnTo>
                    <a:pt x="31674" y="298661"/>
                  </a:lnTo>
                  <a:lnTo>
                    <a:pt x="83403" y="319552"/>
                  </a:lnTo>
                  <a:lnTo>
                    <a:pt x="104457" y="320943"/>
                  </a:lnTo>
                  <a:lnTo>
                    <a:pt x="136331" y="318635"/>
                  </a:lnTo>
                  <a:lnTo>
                    <a:pt x="164463" y="311707"/>
                  </a:lnTo>
                  <a:lnTo>
                    <a:pt x="188853" y="300154"/>
                  </a:lnTo>
                  <a:lnTo>
                    <a:pt x="209501" y="283970"/>
                  </a:lnTo>
                  <a:lnTo>
                    <a:pt x="303948" y="283970"/>
                  </a:lnTo>
                  <a:lnTo>
                    <a:pt x="303948" y="268148"/>
                  </a:lnTo>
                  <a:lnTo>
                    <a:pt x="129106" y="268148"/>
                  </a:lnTo>
                  <a:lnTo>
                    <a:pt x="118032" y="267633"/>
                  </a:lnTo>
                  <a:lnTo>
                    <a:pt x="79435" y="254046"/>
                  </a:lnTo>
                  <a:lnTo>
                    <a:pt x="66898" y="228830"/>
                  </a:lnTo>
                  <a:lnTo>
                    <a:pt x="70349" y="210066"/>
                  </a:lnTo>
                  <a:lnTo>
                    <a:pt x="80695" y="195412"/>
                  </a:lnTo>
                  <a:lnTo>
                    <a:pt x="97948" y="184853"/>
                  </a:lnTo>
                  <a:lnTo>
                    <a:pt x="122111" y="178392"/>
                  </a:lnTo>
                  <a:lnTo>
                    <a:pt x="149185" y="175133"/>
                  </a:lnTo>
                  <a:lnTo>
                    <a:pt x="171901" y="171205"/>
                  </a:lnTo>
                  <a:lnTo>
                    <a:pt x="190238" y="166620"/>
                  </a:lnTo>
                  <a:lnTo>
                    <a:pt x="204171" y="161387"/>
                  </a:lnTo>
                  <a:lnTo>
                    <a:pt x="271677" y="161387"/>
                  </a:lnTo>
                  <a:lnTo>
                    <a:pt x="271677" y="88594"/>
                  </a:lnTo>
                  <a:lnTo>
                    <a:pt x="269257" y="67380"/>
                  </a:lnTo>
                  <a:lnTo>
                    <a:pt x="263545" y="52825"/>
                  </a:lnTo>
                  <a:close/>
                </a:path>
                <a:path w="304165" h="321309">
                  <a:moveTo>
                    <a:pt x="303948" y="283970"/>
                  </a:moveTo>
                  <a:lnTo>
                    <a:pt x="209501" y="283970"/>
                  </a:lnTo>
                  <a:lnTo>
                    <a:pt x="215381" y="300154"/>
                  </a:lnTo>
                  <a:lnTo>
                    <a:pt x="226042" y="311707"/>
                  </a:lnTo>
                  <a:lnTo>
                    <a:pt x="241474" y="318635"/>
                  </a:lnTo>
                  <a:lnTo>
                    <a:pt x="261667" y="320943"/>
                  </a:lnTo>
                  <a:lnTo>
                    <a:pt x="272025" y="320464"/>
                  </a:lnTo>
                  <a:lnTo>
                    <a:pt x="282533" y="319028"/>
                  </a:lnTo>
                  <a:lnTo>
                    <a:pt x="293178" y="316636"/>
                  </a:lnTo>
                  <a:lnTo>
                    <a:pt x="303948" y="313288"/>
                  </a:lnTo>
                  <a:lnTo>
                    <a:pt x="303948" y="283970"/>
                  </a:lnTo>
                  <a:close/>
                </a:path>
                <a:path w="304165" h="321309">
                  <a:moveTo>
                    <a:pt x="271677" y="161387"/>
                  </a:moveTo>
                  <a:lnTo>
                    <a:pt x="204171" y="161387"/>
                  </a:lnTo>
                  <a:lnTo>
                    <a:pt x="204171" y="210071"/>
                  </a:lnTo>
                  <a:lnTo>
                    <a:pt x="202524" y="223687"/>
                  </a:lnTo>
                  <a:lnTo>
                    <a:pt x="177795" y="255238"/>
                  </a:lnTo>
                  <a:lnTo>
                    <a:pt x="129106" y="268148"/>
                  </a:lnTo>
                  <a:lnTo>
                    <a:pt x="281258" y="268148"/>
                  </a:lnTo>
                  <a:lnTo>
                    <a:pt x="276986" y="266368"/>
                  </a:lnTo>
                  <a:lnTo>
                    <a:pt x="274609" y="262882"/>
                  </a:lnTo>
                  <a:lnTo>
                    <a:pt x="272651" y="259342"/>
                  </a:lnTo>
                  <a:lnTo>
                    <a:pt x="271771" y="254046"/>
                  </a:lnTo>
                  <a:lnTo>
                    <a:pt x="271677" y="161387"/>
                  </a:lnTo>
                  <a:close/>
                </a:path>
                <a:path w="304165" h="321309">
                  <a:moveTo>
                    <a:pt x="303948" y="266955"/>
                  </a:moveTo>
                  <a:lnTo>
                    <a:pt x="299257" y="267771"/>
                  </a:lnTo>
                  <a:lnTo>
                    <a:pt x="296127" y="268148"/>
                  </a:lnTo>
                  <a:lnTo>
                    <a:pt x="303948" y="268148"/>
                  </a:lnTo>
                  <a:lnTo>
                    <a:pt x="303948" y="266955"/>
                  </a:lnTo>
                  <a:close/>
                </a:path>
                <a:path w="304165" h="321309">
                  <a:moveTo>
                    <a:pt x="149660" y="0"/>
                  </a:moveTo>
                  <a:lnTo>
                    <a:pt x="97457" y="5294"/>
                  </a:lnTo>
                  <a:lnTo>
                    <a:pt x="57003" y="21151"/>
                  </a:lnTo>
                  <a:lnTo>
                    <a:pt x="24312" y="54127"/>
                  </a:lnTo>
                  <a:lnTo>
                    <a:pt x="11120" y="101515"/>
                  </a:lnTo>
                  <a:lnTo>
                    <a:pt x="78049" y="101515"/>
                  </a:lnTo>
                  <a:lnTo>
                    <a:pt x="84026" y="80209"/>
                  </a:lnTo>
                  <a:lnTo>
                    <a:pt x="97262" y="64994"/>
                  </a:lnTo>
                  <a:lnTo>
                    <a:pt x="117760" y="55867"/>
                  </a:lnTo>
                  <a:lnTo>
                    <a:pt x="145524" y="52825"/>
                  </a:lnTo>
                  <a:lnTo>
                    <a:pt x="263545" y="52825"/>
                  </a:lnTo>
                  <a:lnTo>
                    <a:pt x="261995" y="48875"/>
                  </a:lnTo>
                  <a:lnTo>
                    <a:pt x="232956" y="19978"/>
                  </a:lnTo>
                  <a:lnTo>
                    <a:pt x="195686" y="4990"/>
                  </a:lnTo>
                  <a:lnTo>
                    <a:pt x="173761" y="1247"/>
                  </a:lnTo>
                  <a:lnTo>
                    <a:pt x="149660" y="0"/>
                  </a:lnTo>
                  <a:close/>
                </a:path>
              </a:pathLst>
            </a:custGeom>
            <a:solidFill>
              <a:srgbClr val="FFFFFF"/>
            </a:solidFill>
          </p:spPr>
          <p:txBody>
            <a:bodyPr wrap="square" lIns="0" tIns="0" rIns="0" bIns="0" rtlCol="0"/>
            <a:lstStyle/>
            <a:p>
              <a:endParaRPr dirty="0"/>
            </a:p>
          </p:txBody>
        </p:sp>
        <p:sp>
          <p:nvSpPr>
            <p:cNvPr id="103" name="object 40">
              <a:extLst>
                <a:ext uri="{FF2B5EF4-FFF2-40B4-BE49-F238E27FC236}">
                  <a16:creationId xmlns:a16="http://schemas.microsoft.com/office/drawing/2014/main" xmlns="" id="{9D773ADF-1309-41AF-B919-4C5176DD87E9}"/>
                </a:ext>
              </a:extLst>
            </p:cNvPr>
            <p:cNvSpPr/>
            <p:nvPr/>
          </p:nvSpPr>
          <p:spPr>
            <a:xfrm>
              <a:off x="18415209" y="812584"/>
              <a:ext cx="266700" cy="311785"/>
            </a:xfrm>
            <a:custGeom>
              <a:avLst/>
              <a:gdLst/>
              <a:ahLst/>
              <a:cxnLst/>
              <a:rect l="l" t="t" r="r" b="b"/>
              <a:pathLst>
                <a:path w="266700" h="311784">
                  <a:moveTo>
                    <a:pt x="63380" y="8261"/>
                  </a:moveTo>
                  <a:lnTo>
                    <a:pt x="0" y="8261"/>
                  </a:lnTo>
                  <a:lnTo>
                    <a:pt x="0" y="311592"/>
                  </a:lnTo>
                  <a:lnTo>
                    <a:pt x="66867" y="311592"/>
                  </a:lnTo>
                  <a:lnTo>
                    <a:pt x="66867" y="132655"/>
                  </a:lnTo>
                  <a:lnTo>
                    <a:pt x="68114" y="116326"/>
                  </a:lnTo>
                  <a:lnTo>
                    <a:pt x="86866" y="75704"/>
                  </a:lnTo>
                  <a:lnTo>
                    <a:pt x="124566" y="54246"/>
                  </a:lnTo>
                  <a:lnTo>
                    <a:pt x="127389" y="53987"/>
                  </a:lnTo>
                  <a:lnTo>
                    <a:pt x="64532" y="53987"/>
                  </a:lnTo>
                  <a:lnTo>
                    <a:pt x="63380" y="52815"/>
                  </a:lnTo>
                  <a:lnTo>
                    <a:pt x="63380" y="8261"/>
                  </a:lnTo>
                  <a:close/>
                </a:path>
                <a:path w="266700" h="311784">
                  <a:moveTo>
                    <a:pt x="256242" y="52815"/>
                  </a:moveTo>
                  <a:lnTo>
                    <a:pt x="140205" y="52815"/>
                  </a:lnTo>
                  <a:lnTo>
                    <a:pt x="165268" y="57069"/>
                  </a:lnTo>
                  <a:lnTo>
                    <a:pt x="183497" y="69832"/>
                  </a:lnTo>
                  <a:lnTo>
                    <a:pt x="194901" y="91105"/>
                  </a:lnTo>
                  <a:lnTo>
                    <a:pt x="199491" y="120886"/>
                  </a:lnTo>
                  <a:lnTo>
                    <a:pt x="199491" y="311592"/>
                  </a:lnTo>
                  <a:lnTo>
                    <a:pt x="266410" y="311592"/>
                  </a:lnTo>
                  <a:lnTo>
                    <a:pt x="266410" y="103284"/>
                  </a:lnTo>
                  <a:lnTo>
                    <a:pt x="264607" y="79532"/>
                  </a:lnTo>
                  <a:lnTo>
                    <a:pt x="259201" y="58699"/>
                  </a:lnTo>
                  <a:lnTo>
                    <a:pt x="256242" y="52815"/>
                  </a:lnTo>
                  <a:close/>
                </a:path>
                <a:path w="266700" h="311784">
                  <a:moveTo>
                    <a:pt x="159031" y="0"/>
                  </a:moveTo>
                  <a:lnTo>
                    <a:pt x="129998" y="3380"/>
                  </a:lnTo>
                  <a:lnTo>
                    <a:pt x="104564" y="13513"/>
                  </a:lnTo>
                  <a:lnTo>
                    <a:pt x="82740" y="30387"/>
                  </a:lnTo>
                  <a:lnTo>
                    <a:pt x="64532" y="53987"/>
                  </a:lnTo>
                  <a:lnTo>
                    <a:pt x="127389" y="53987"/>
                  </a:lnTo>
                  <a:lnTo>
                    <a:pt x="140205" y="52815"/>
                  </a:lnTo>
                  <a:lnTo>
                    <a:pt x="256242" y="52815"/>
                  </a:lnTo>
                  <a:lnTo>
                    <a:pt x="222163" y="14568"/>
                  </a:lnTo>
                  <a:lnTo>
                    <a:pt x="182854" y="1627"/>
                  </a:lnTo>
                  <a:lnTo>
                    <a:pt x="159031" y="0"/>
                  </a:lnTo>
                  <a:close/>
                </a:path>
              </a:pathLst>
            </a:custGeom>
            <a:solidFill>
              <a:srgbClr val="FFFFFF"/>
            </a:solidFill>
          </p:spPr>
          <p:txBody>
            <a:bodyPr wrap="square" lIns="0" tIns="0" rIns="0" bIns="0" rtlCol="0"/>
            <a:lstStyle/>
            <a:p>
              <a:endParaRPr dirty="0"/>
            </a:p>
          </p:txBody>
        </p:sp>
        <p:sp>
          <p:nvSpPr>
            <p:cNvPr id="104" name="object 41">
              <a:extLst>
                <a:ext uri="{FF2B5EF4-FFF2-40B4-BE49-F238E27FC236}">
                  <a16:creationId xmlns:a16="http://schemas.microsoft.com/office/drawing/2014/main" xmlns="" id="{D5A29825-A414-4EEF-AC52-0AD6FD1C2652}"/>
                </a:ext>
              </a:extLst>
            </p:cNvPr>
            <p:cNvSpPr/>
            <p:nvPr/>
          </p:nvSpPr>
          <p:spPr>
            <a:xfrm>
              <a:off x="18701500" y="812006"/>
              <a:ext cx="304165" cy="321310"/>
            </a:xfrm>
            <a:custGeom>
              <a:avLst/>
              <a:gdLst/>
              <a:ahLst/>
              <a:cxnLst/>
              <a:rect l="l" t="t" r="r" b="b"/>
              <a:pathLst>
                <a:path w="304165" h="321309">
                  <a:moveTo>
                    <a:pt x="263553" y="52825"/>
                  </a:moveTo>
                  <a:lnTo>
                    <a:pt x="145534" y="52825"/>
                  </a:lnTo>
                  <a:lnTo>
                    <a:pt x="172981" y="55429"/>
                  </a:lnTo>
                  <a:lnTo>
                    <a:pt x="192600" y="63240"/>
                  </a:lnTo>
                  <a:lnTo>
                    <a:pt x="204379" y="76259"/>
                  </a:lnTo>
                  <a:lnTo>
                    <a:pt x="208307" y="94489"/>
                  </a:lnTo>
                  <a:lnTo>
                    <a:pt x="206617" y="105994"/>
                  </a:lnTo>
                  <a:lnTo>
                    <a:pt x="169293" y="129696"/>
                  </a:lnTo>
                  <a:lnTo>
                    <a:pt x="140783" y="133471"/>
                  </a:lnTo>
                  <a:lnTo>
                    <a:pt x="131276" y="134823"/>
                  </a:lnTo>
                  <a:lnTo>
                    <a:pt x="123452" y="136104"/>
                  </a:lnTo>
                  <a:lnTo>
                    <a:pt x="117315" y="137346"/>
                  </a:lnTo>
                  <a:lnTo>
                    <a:pt x="91668" y="141059"/>
                  </a:lnTo>
                  <a:lnTo>
                    <a:pt x="51779" y="151636"/>
                  </a:lnTo>
                  <a:lnTo>
                    <a:pt x="9384" y="188203"/>
                  </a:lnTo>
                  <a:lnTo>
                    <a:pt x="0" y="231783"/>
                  </a:lnTo>
                  <a:lnTo>
                    <a:pt x="1973" y="252023"/>
                  </a:lnTo>
                  <a:lnTo>
                    <a:pt x="31684" y="298661"/>
                  </a:lnTo>
                  <a:lnTo>
                    <a:pt x="83405" y="319552"/>
                  </a:lnTo>
                  <a:lnTo>
                    <a:pt x="104457" y="320943"/>
                  </a:lnTo>
                  <a:lnTo>
                    <a:pt x="136301" y="318635"/>
                  </a:lnTo>
                  <a:lnTo>
                    <a:pt x="164420" y="311707"/>
                  </a:lnTo>
                  <a:lnTo>
                    <a:pt x="188810" y="300154"/>
                  </a:lnTo>
                  <a:lnTo>
                    <a:pt x="209470" y="283970"/>
                  </a:lnTo>
                  <a:lnTo>
                    <a:pt x="303917" y="283970"/>
                  </a:lnTo>
                  <a:lnTo>
                    <a:pt x="303917" y="268148"/>
                  </a:lnTo>
                  <a:lnTo>
                    <a:pt x="129085" y="268148"/>
                  </a:lnTo>
                  <a:lnTo>
                    <a:pt x="117993" y="267633"/>
                  </a:lnTo>
                  <a:lnTo>
                    <a:pt x="79426" y="254046"/>
                  </a:lnTo>
                  <a:lnTo>
                    <a:pt x="66929" y="228830"/>
                  </a:lnTo>
                  <a:lnTo>
                    <a:pt x="70370" y="210066"/>
                  </a:lnTo>
                  <a:lnTo>
                    <a:pt x="80691" y="195412"/>
                  </a:lnTo>
                  <a:lnTo>
                    <a:pt x="97913" y="184853"/>
                  </a:lnTo>
                  <a:lnTo>
                    <a:pt x="122048" y="178392"/>
                  </a:lnTo>
                  <a:lnTo>
                    <a:pt x="149159" y="175133"/>
                  </a:lnTo>
                  <a:lnTo>
                    <a:pt x="171901" y="171205"/>
                  </a:lnTo>
                  <a:lnTo>
                    <a:pt x="190263" y="166620"/>
                  </a:lnTo>
                  <a:lnTo>
                    <a:pt x="204234" y="161387"/>
                  </a:lnTo>
                  <a:lnTo>
                    <a:pt x="271709" y="161387"/>
                  </a:lnTo>
                  <a:lnTo>
                    <a:pt x="271709" y="88594"/>
                  </a:lnTo>
                  <a:lnTo>
                    <a:pt x="269280" y="67380"/>
                  </a:lnTo>
                  <a:lnTo>
                    <a:pt x="263553" y="52825"/>
                  </a:lnTo>
                  <a:close/>
                </a:path>
                <a:path w="304165" h="321309">
                  <a:moveTo>
                    <a:pt x="303917" y="283970"/>
                  </a:moveTo>
                  <a:lnTo>
                    <a:pt x="209470" y="283970"/>
                  </a:lnTo>
                  <a:lnTo>
                    <a:pt x="215391" y="300154"/>
                  </a:lnTo>
                  <a:lnTo>
                    <a:pt x="226070" y="311707"/>
                  </a:lnTo>
                  <a:lnTo>
                    <a:pt x="241506" y="318635"/>
                  </a:lnTo>
                  <a:lnTo>
                    <a:pt x="261698" y="320943"/>
                  </a:lnTo>
                  <a:lnTo>
                    <a:pt x="272031" y="320464"/>
                  </a:lnTo>
                  <a:lnTo>
                    <a:pt x="282513" y="319028"/>
                  </a:lnTo>
                  <a:lnTo>
                    <a:pt x="293143" y="316636"/>
                  </a:lnTo>
                  <a:lnTo>
                    <a:pt x="303917" y="313288"/>
                  </a:lnTo>
                  <a:lnTo>
                    <a:pt x="303917" y="283970"/>
                  </a:lnTo>
                  <a:close/>
                </a:path>
                <a:path w="304165" h="321309">
                  <a:moveTo>
                    <a:pt x="271709" y="161387"/>
                  </a:moveTo>
                  <a:lnTo>
                    <a:pt x="204234" y="161387"/>
                  </a:lnTo>
                  <a:lnTo>
                    <a:pt x="204234" y="210071"/>
                  </a:lnTo>
                  <a:lnTo>
                    <a:pt x="202576" y="223687"/>
                  </a:lnTo>
                  <a:lnTo>
                    <a:pt x="177732" y="255238"/>
                  </a:lnTo>
                  <a:lnTo>
                    <a:pt x="129085" y="268148"/>
                  </a:lnTo>
                  <a:lnTo>
                    <a:pt x="281289" y="268148"/>
                  </a:lnTo>
                  <a:lnTo>
                    <a:pt x="276923" y="266368"/>
                  </a:lnTo>
                  <a:lnTo>
                    <a:pt x="274588" y="262882"/>
                  </a:lnTo>
                  <a:lnTo>
                    <a:pt x="272651" y="259342"/>
                  </a:lnTo>
                  <a:lnTo>
                    <a:pt x="271800" y="254046"/>
                  </a:lnTo>
                  <a:lnTo>
                    <a:pt x="271709" y="161387"/>
                  </a:lnTo>
                  <a:close/>
                </a:path>
                <a:path w="304165" h="321309">
                  <a:moveTo>
                    <a:pt x="303917" y="266955"/>
                  </a:moveTo>
                  <a:lnTo>
                    <a:pt x="299205" y="267771"/>
                  </a:lnTo>
                  <a:lnTo>
                    <a:pt x="296158" y="268148"/>
                  </a:lnTo>
                  <a:lnTo>
                    <a:pt x="303917" y="268148"/>
                  </a:lnTo>
                  <a:lnTo>
                    <a:pt x="303917" y="266955"/>
                  </a:lnTo>
                  <a:close/>
                </a:path>
                <a:path w="304165" h="321309">
                  <a:moveTo>
                    <a:pt x="149628" y="0"/>
                  </a:moveTo>
                  <a:lnTo>
                    <a:pt x="97391" y="5294"/>
                  </a:lnTo>
                  <a:lnTo>
                    <a:pt x="56940" y="21151"/>
                  </a:lnTo>
                  <a:lnTo>
                    <a:pt x="24364" y="54127"/>
                  </a:lnTo>
                  <a:lnTo>
                    <a:pt x="11130" y="101515"/>
                  </a:lnTo>
                  <a:lnTo>
                    <a:pt x="78081" y="101515"/>
                  </a:lnTo>
                  <a:lnTo>
                    <a:pt x="84041" y="80209"/>
                  </a:lnTo>
                  <a:lnTo>
                    <a:pt x="97264" y="64994"/>
                  </a:lnTo>
                  <a:lnTo>
                    <a:pt x="117758" y="55867"/>
                  </a:lnTo>
                  <a:lnTo>
                    <a:pt x="145534" y="52825"/>
                  </a:lnTo>
                  <a:lnTo>
                    <a:pt x="263553" y="52825"/>
                  </a:lnTo>
                  <a:lnTo>
                    <a:pt x="261999" y="48875"/>
                  </a:lnTo>
                  <a:lnTo>
                    <a:pt x="232924" y="19978"/>
                  </a:lnTo>
                  <a:lnTo>
                    <a:pt x="195666" y="4990"/>
                  </a:lnTo>
                  <a:lnTo>
                    <a:pt x="173743" y="1247"/>
                  </a:lnTo>
                  <a:lnTo>
                    <a:pt x="149628" y="0"/>
                  </a:lnTo>
                  <a:close/>
                </a:path>
              </a:pathLst>
            </a:custGeom>
            <a:solidFill>
              <a:srgbClr val="FFFFFF"/>
            </a:solidFill>
          </p:spPr>
          <p:txBody>
            <a:bodyPr wrap="square" lIns="0" tIns="0" rIns="0" bIns="0" rtlCol="0"/>
            <a:lstStyle/>
            <a:p>
              <a:endParaRPr dirty="0"/>
            </a:p>
          </p:txBody>
        </p:sp>
        <p:sp>
          <p:nvSpPr>
            <p:cNvPr id="105" name="object 42">
              <a:extLst>
                <a:ext uri="{FF2B5EF4-FFF2-40B4-BE49-F238E27FC236}">
                  <a16:creationId xmlns:a16="http://schemas.microsoft.com/office/drawing/2014/main" xmlns="" id="{84CE8E40-E4A0-4596-AF82-08EFCF9A0060}"/>
                </a:ext>
              </a:extLst>
            </p:cNvPr>
            <p:cNvSpPr/>
            <p:nvPr/>
          </p:nvSpPr>
          <p:spPr>
            <a:xfrm>
              <a:off x="19023440" y="812584"/>
              <a:ext cx="177800" cy="311785"/>
            </a:xfrm>
            <a:custGeom>
              <a:avLst/>
              <a:gdLst/>
              <a:ahLst/>
              <a:cxnLst/>
              <a:rect l="l" t="t" r="r" b="b"/>
              <a:pathLst>
                <a:path w="177800" h="311784">
                  <a:moveTo>
                    <a:pt x="62793" y="8261"/>
                  </a:moveTo>
                  <a:lnTo>
                    <a:pt x="0" y="8261"/>
                  </a:lnTo>
                  <a:lnTo>
                    <a:pt x="0" y="311592"/>
                  </a:lnTo>
                  <a:lnTo>
                    <a:pt x="66835" y="311592"/>
                  </a:lnTo>
                  <a:lnTo>
                    <a:pt x="66835" y="167261"/>
                  </a:lnTo>
                  <a:lnTo>
                    <a:pt x="68353" y="144168"/>
                  </a:lnTo>
                  <a:lnTo>
                    <a:pt x="80423" y="105415"/>
                  </a:lnTo>
                  <a:lnTo>
                    <a:pt x="116891" y="69990"/>
                  </a:lnTo>
                  <a:lnTo>
                    <a:pt x="126449" y="66898"/>
                  </a:lnTo>
                  <a:lnTo>
                    <a:pt x="62793" y="66898"/>
                  </a:lnTo>
                  <a:lnTo>
                    <a:pt x="62793" y="8261"/>
                  </a:lnTo>
                  <a:close/>
                </a:path>
                <a:path w="177800" h="311784">
                  <a:moveTo>
                    <a:pt x="156445" y="0"/>
                  </a:moveTo>
                  <a:lnTo>
                    <a:pt x="152529" y="0"/>
                  </a:lnTo>
                  <a:lnTo>
                    <a:pt x="138030" y="1322"/>
                  </a:lnTo>
                  <a:lnTo>
                    <a:pt x="96227" y="21130"/>
                  </a:lnTo>
                  <a:lnTo>
                    <a:pt x="68184" y="54584"/>
                  </a:lnTo>
                  <a:lnTo>
                    <a:pt x="63966" y="66898"/>
                  </a:lnTo>
                  <a:lnTo>
                    <a:pt x="126449" y="66898"/>
                  </a:lnTo>
                  <a:lnTo>
                    <a:pt x="132190" y="65041"/>
                  </a:lnTo>
                  <a:lnTo>
                    <a:pt x="149042" y="63390"/>
                  </a:lnTo>
                  <a:lnTo>
                    <a:pt x="177764" y="63390"/>
                  </a:lnTo>
                  <a:lnTo>
                    <a:pt x="177764" y="1790"/>
                  </a:lnTo>
                  <a:lnTo>
                    <a:pt x="164885" y="617"/>
                  </a:lnTo>
                  <a:lnTo>
                    <a:pt x="156445" y="0"/>
                  </a:lnTo>
                  <a:close/>
                </a:path>
                <a:path w="177800" h="311784">
                  <a:moveTo>
                    <a:pt x="177764" y="63390"/>
                  </a:moveTo>
                  <a:lnTo>
                    <a:pt x="149042" y="63390"/>
                  </a:lnTo>
                  <a:lnTo>
                    <a:pt x="155649" y="63570"/>
                  </a:lnTo>
                  <a:lnTo>
                    <a:pt x="162637" y="64113"/>
                  </a:lnTo>
                  <a:lnTo>
                    <a:pt x="170105" y="65041"/>
                  </a:lnTo>
                  <a:lnTo>
                    <a:pt x="177764" y="66312"/>
                  </a:lnTo>
                  <a:lnTo>
                    <a:pt x="177764" y="63390"/>
                  </a:lnTo>
                  <a:close/>
                </a:path>
              </a:pathLst>
            </a:custGeom>
            <a:solidFill>
              <a:srgbClr val="FFFFFF"/>
            </a:solidFill>
          </p:spPr>
          <p:txBody>
            <a:bodyPr wrap="square" lIns="0" tIns="0" rIns="0" bIns="0" rtlCol="0"/>
            <a:lstStyle/>
            <a:p>
              <a:endParaRPr dirty="0"/>
            </a:p>
          </p:txBody>
        </p:sp>
        <p:sp>
          <p:nvSpPr>
            <p:cNvPr id="106" name="object 43">
              <a:extLst>
                <a:ext uri="{FF2B5EF4-FFF2-40B4-BE49-F238E27FC236}">
                  <a16:creationId xmlns:a16="http://schemas.microsoft.com/office/drawing/2014/main" xmlns="" id="{63FECB01-0180-4CB2-8CCF-185BF4B77EBE}"/>
                </a:ext>
              </a:extLst>
            </p:cNvPr>
            <p:cNvSpPr/>
            <p:nvPr/>
          </p:nvSpPr>
          <p:spPr>
            <a:xfrm>
              <a:off x="16633873" y="706548"/>
              <a:ext cx="291465" cy="417830"/>
            </a:xfrm>
            <a:custGeom>
              <a:avLst/>
              <a:gdLst/>
              <a:ahLst/>
              <a:cxnLst/>
              <a:rect l="l" t="t" r="r" b="b"/>
              <a:pathLst>
                <a:path w="291465" h="417830">
                  <a:moveTo>
                    <a:pt x="291362" y="0"/>
                  </a:moveTo>
                  <a:lnTo>
                    <a:pt x="84583" y="0"/>
                  </a:lnTo>
                  <a:lnTo>
                    <a:pt x="83997" y="62"/>
                  </a:lnTo>
                  <a:lnTo>
                    <a:pt x="36480" y="8950"/>
                  </a:lnTo>
                  <a:lnTo>
                    <a:pt x="6277" y="45209"/>
                  </a:lnTo>
                  <a:lnTo>
                    <a:pt x="0" y="90049"/>
                  </a:lnTo>
                  <a:lnTo>
                    <a:pt x="94" y="417631"/>
                  </a:lnTo>
                  <a:lnTo>
                    <a:pt x="73924" y="417631"/>
                  </a:lnTo>
                  <a:lnTo>
                    <a:pt x="73924" y="232223"/>
                  </a:lnTo>
                  <a:lnTo>
                    <a:pt x="264861" y="232223"/>
                  </a:lnTo>
                  <a:lnTo>
                    <a:pt x="264861" y="172549"/>
                  </a:lnTo>
                  <a:lnTo>
                    <a:pt x="73924" y="172549"/>
                  </a:lnTo>
                  <a:lnTo>
                    <a:pt x="73924" y="63202"/>
                  </a:lnTo>
                  <a:lnTo>
                    <a:pt x="291362" y="63202"/>
                  </a:lnTo>
                  <a:lnTo>
                    <a:pt x="291362" y="0"/>
                  </a:lnTo>
                  <a:close/>
                </a:path>
              </a:pathLst>
            </a:custGeom>
            <a:solidFill>
              <a:srgbClr val="FFFFFF"/>
            </a:solidFill>
          </p:spPr>
          <p:txBody>
            <a:bodyPr wrap="square" lIns="0" tIns="0" rIns="0" bIns="0" rtlCol="0"/>
            <a:lstStyle/>
            <a:p>
              <a:endParaRPr dirty="0"/>
            </a:p>
          </p:txBody>
        </p:sp>
        <p:sp>
          <p:nvSpPr>
            <p:cNvPr id="107" name="object 44">
              <a:extLst>
                <a:ext uri="{FF2B5EF4-FFF2-40B4-BE49-F238E27FC236}">
                  <a16:creationId xmlns:a16="http://schemas.microsoft.com/office/drawing/2014/main" xmlns="" id="{0EEA84EA-AAD9-4392-B0DB-2F45549B3086}"/>
                </a:ext>
              </a:extLst>
            </p:cNvPr>
            <p:cNvSpPr/>
            <p:nvPr/>
          </p:nvSpPr>
          <p:spPr>
            <a:xfrm>
              <a:off x="18934937" y="1213003"/>
              <a:ext cx="31115" cy="26670"/>
            </a:xfrm>
            <a:custGeom>
              <a:avLst/>
              <a:gdLst/>
              <a:ahLst/>
              <a:cxnLst/>
              <a:rect l="l" t="t" r="r" b="b"/>
              <a:pathLst>
                <a:path w="31115" h="26669">
                  <a:moveTo>
                    <a:pt x="17894" y="0"/>
                  </a:moveTo>
                  <a:lnTo>
                    <a:pt x="0" y="0"/>
                  </a:lnTo>
                  <a:lnTo>
                    <a:pt x="0" y="26114"/>
                  </a:lnTo>
                  <a:lnTo>
                    <a:pt x="24742" y="26114"/>
                  </a:lnTo>
                  <a:lnTo>
                    <a:pt x="30564" y="21716"/>
                  </a:lnTo>
                  <a:lnTo>
                    <a:pt x="30564" y="8366"/>
                  </a:lnTo>
                  <a:lnTo>
                    <a:pt x="29077" y="5088"/>
                  </a:lnTo>
                  <a:lnTo>
                    <a:pt x="26177" y="3036"/>
                  </a:lnTo>
                  <a:lnTo>
                    <a:pt x="23161" y="1026"/>
                  </a:lnTo>
                  <a:lnTo>
                    <a:pt x="17894" y="0"/>
                  </a:lnTo>
                  <a:close/>
                </a:path>
              </a:pathLst>
            </a:custGeom>
            <a:solidFill>
              <a:srgbClr val="FFFFFF"/>
            </a:solidFill>
          </p:spPr>
          <p:txBody>
            <a:bodyPr wrap="square" lIns="0" tIns="0" rIns="0" bIns="0" rtlCol="0"/>
            <a:lstStyle/>
            <a:p>
              <a:endParaRPr dirty="0"/>
            </a:p>
          </p:txBody>
        </p:sp>
        <p:sp>
          <p:nvSpPr>
            <p:cNvPr id="108" name="object 45">
              <a:extLst>
                <a:ext uri="{FF2B5EF4-FFF2-40B4-BE49-F238E27FC236}">
                  <a16:creationId xmlns:a16="http://schemas.microsoft.com/office/drawing/2014/main" xmlns="" id="{C97704B8-B02E-4194-93DD-547925C1C071}"/>
                </a:ext>
              </a:extLst>
            </p:cNvPr>
            <p:cNvSpPr/>
            <p:nvPr/>
          </p:nvSpPr>
          <p:spPr>
            <a:xfrm>
              <a:off x="16536770" y="1179014"/>
              <a:ext cx="2694940" cy="135890"/>
            </a:xfrm>
            <a:custGeom>
              <a:avLst/>
              <a:gdLst/>
              <a:ahLst/>
              <a:cxnLst/>
              <a:rect l="l" t="t" r="r" b="b"/>
              <a:pathLst>
                <a:path w="2694940" h="135890">
                  <a:moveTo>
                    <a:pt x="2673635" y="0"/>
                  </a:moveTo>
                  <a:lnTo>
                    <a:pt x="65139" y="0"/>
                  </a:lnTo>
                  <a:lnTo>
                    <a:pt x="52019" y="2376"/>
                  </a:lnTo>
                  <a:lnTo>
                    <a:pt x="24679" y="29590"/>
                  </a:lnTo>
                  <a:lnTo>
                    <a:pt x="1842" y="111944"/>
                  </a:lnTo>
                  <a:lnTo>
                    <a:pt x="0" y="118718"/>
                  </a:lnTo>
                  <a:lnTo>
                    <a:pt x="1057" y="124561"/>
                  </a:lnTo>
                  <a:lnTo>
                    <a:pt x="4512" y="128959"/>
                  </a:lnTo>
                  <a:lnTo>
                    <a:pt x="7989" y="133273"/>
                  </a:lnTo>
                  <a:lnTo>
                    <a:pt x="13936" y="135692"/>
                  </a:lnTo>
                  <a:lnTo>
                    <a:pt x="2629333" y="135692"/>
                  </a:lnTo>
                  <a:lnTo>
                    <a:pt x="2642390" y="133320"/>
                  </a:lnTo>
                  <a:lnTo>
                    <a:pt x="2652498" y="127933"/>
                  </a:lnTo>
                  <a:lnTo>
                    <a:pt x="2531881" y="127933"/>
                  </a:lnTo>
                  <a:lnTo>
                    <a:pt x="2522608" y="127253"/>
                  </a:lnTo>
                  <a:lnTo>
                    <a:pt x="2517367" y="126153"/>
                  </a:lnTo>
                  <a:lnTo>
                    <a:pt x="2245942" y="126153"/>
                  </a:lnTo>
                  <a:lnTo>
                    <a:pt x="2245942" y="13172"/>
                  </a:lnTo>
                  <a:lnTo>
                    <a:pt x="2517898" y="13172"/>
                  </a:lnTo>
                  <a:lnTo>
                    <a:pt x="2523902" y="11972"/>
                  </a:lnTo>
                  <a:lnTo>
                    <a:pt x="2533200" y="11413"/>
                  </a:lnTo>
                  <a:lnTo>
                    <a:pt x="2693425" y="11413"/>
                  </a:lnTo>
                  <a:lnTo>
                    <a:pt x="2693373" y="11120"/>
                  </a:lnTo>
                  <a:lnTo>
                    <a:pt x="2689939" y="6711"/>
                  </a:lnTo>
                  <a:lnTo>
                    <a:pt x="2686483" y="2450"/>
                  </a:lnTo>
                  <a:lnTo>
                    <a:pt x="2680724" y="52"/>
                  </a:lnTo>
                  <a:lnTo>
                    <a:pt x="2673635" y="0"/>
                  </a:lnTo>
                  <a:close/>
                </a:path>
                <a:path w="2694940" h="135890">
                  <a:moveTo>
                    <a:pt x="2535535" y="32197"/>
                  </a:moveTo>
                  <a:lnTo>
                    <a:pt x="2530383" y="32197"/>
                  </a:lnTo>
                  <a:lnTo>
                    <a:pt x="2526310" y="33014"/>
                  </a:lnTo>
                  <a:lnTo>
                    <a:pt x="2523357" y="34805"/>
                  </a:lnTo>
                  <a:lnTo>
                    <a:pt x="2520373" y="36532"/>
                  </a:lnTo>
                  <a:lnTo>
                    <a:pt x="2518939" y="38752"/>
                  </a:lnTo>
                  <a:lnTo>
                    <a:pt x="2518939" y="45841"/>
                  </a:lnTo>
                  <a:lnTo>
                    <a:pt x="2523828" y="49967"/>
                  </a:lnTo>
                  <a:lnTo>
                    <a:pt x="2543879" y="57819"/>
                  </a:lnTo>
                  <a:lnTo>
                    <a:pt x="2551938" y="61191"/>
                  </a:lnTo>
                  <a:lnTo>
                    <a:pt x="2576759" y="93180"/>
                  </a:lnTo>
                  <a:lnTo>
                    <a:pt x="2576079" y="100138"/>
                  </a:lnTo>
                  <a:lnTo>
                    <a:pt x="2542722" y="127299"/>
                  </a:lnTo>
                  <a:lnTo>
                    <a:pt x="2531881" y="127933"/>
                  </a:lnTo>
                  <a:lnTo>
                    <a:pt x="2652498" y="127933"/>
                  </a:lnTo>
                  <a:lnTo>
                    <a:pt x="2654436" y="126900"/>
                  </a:lnTo>
                  <a:lnTo>
                    <a:pt x="2664052" y="117479"/>
                  </a:lnTo>
                  <a:lnTo>
                    <a:pt x="2669824" y="106101"/>
                  </a:lnTo>
                  <a:lnTo>
                    <a:pt x="2687382" y="42616"/>
                  </a:lnTo>
                  <a:lnTo>
                    <a:pt x="2571544" y="42616"/>
                  </a:lnTo>
                  <a:lnTo>
                    <a:pt x="2560895" y="38051"/>
                  </a:lnTo>
                  <a:lnTo>
                    <a:pt x="2551345" y="34796"/>
                  </a:lnTo>
                  <a:lnTo>
                    <a:pt x="2542891" y="32846"/>
                  </a:lnTo>
                  <a:lnTo>
                    <a:pt x="2535535" y="32197"/>
                  </a:lnTo>
                  <a:close/>
                </a:path>
                <a:path w="2694940" h="135890">
                  <a:moveTo>
                    <a:pt x="2369980" y="13172"/>
                  </a:moveTo>
                  <a:lnTo>
                    <a:pt x="2328724" y="13172"/>
                  </a:lnTo>
                  <a:lnTo>
                    <a:pt x="2328724" y="33988"/>
                  </a:lnTo>
                  <a:lnTo>
                    <a:pt x="2274182" y="33988"/>
                  </a:lnTo>
                  <a:lnTo>
                    <a:pt x="2274182" y="57705"/>
                  </a:lnTo>
                  <a:lnTo>
                    <a:pt x="2326065" y="57705"/>
                  </a:lnTo>
                  <a:lnTo>
                    <a:pt x="2326065" y="78489"/>
                  </a:lnTo>
                  <a:lnTo>
                    <a:pt x="2274182" y="78489"/>
                  </a:lnTo>
                  <a:lnTo>
                    <a:pt x="2274182" y="105389"/>
                  </a:lnTo>
                  <a:lnTo>
                    <a:pt x="2330044" y="105389"/>
                  </a:lnTo>
                  <a:lnTo>
                    <a:pt x="2330044" y="126153"/>
                  </a:lnTo>
                  <a:lnTo>
                    <a:pt x="2369980" y="126153"/>
                  </a:lnTo>
                  <a:lnTo>
                    <a:pt x="2369980" y="13172"/>
                  </a:lnTo>
                  <a:close/>
                </a:path>
                <a:path w="2694940" h="135890">
                  <a:moveTo>
                    <a:pt x="2517898" y="13172"/>
                  </a:moveTo>
                  <a:lnTo>
                    <a:pt x="2419455" y="13172"/>
                  </a:lnTo>
                  <a:lnTo>
                    <a:pt x="2428144" y="13798"/>
                  </a:lnTo>
                  <a:lnTo>
                    <a:pt x="2435762" y="15676"/>
                  </a:lnTo>
                  <a:lnTo>
                    <a:pt x="2457893" y="46815"/>
                  </a:lnTo>
                  <a:lnTo>
                    <a:pt x="2457284" y="53510"/>
                  </a:lnTo>
                  <a:lnTo>
                    <a:pt x="2428964" y="80265"/>
                  </a:lnTo>
                  <a:lnTo>
                    <a:pt x="2420596" y="80898"/>
                  </a:lnTo>
                  <a:lnTo>
                    <a:pt x="2398178" y="80898"/>
                  </a:lnTo>
                  <a:lnTo>
                    <a:pt x="2398178" y="126153"/>
                  </a:lnTo>
                  <a:lnTo>
                    <a:pt x="2517367" y="126153"/>
                  </a:lnTo>
                  <a:lnTo>
                    <a:pt x="2512930" y="125221"/>
                  </a:lnTo>
                  <a:lnTo>
                    <a:pt x="2502845" y="121846"/>
                  </a:lnTo>
                  <a:lnTo>
                    <a:pt x="2492353" y="117137"/>
                  </a:lnTo>
                  <a:lnTo>
                    <a:pt x="2492353" y="92866"/>
                  </a:lnTo>
                  <a:lnTo>
                    <a:pt x="2547629" y="92866"/>
                  </a:lnTo>
                  <a:lnTo>
                    <a:pt x="2547629" y="92039"/>
                  </a:lnTo>
                  <a:lnTo>
                    <a:pt x="2542330" y="87588"/>
                  </a:lnTo>
                  <a:lnTo>
                    <a:pt x="2514394" y="76500"/>
                  </a:lnTo>
                  <a:lnTo>
                    <a:pt x="2510237" y="74772"/>
                  </a:lnTo>
                  <a:lnTo>
                    <a:pt x="2489714" y="50092"/>
                  </a:lnTo>
                  <a:lnTo>
                    <a:pt x="2489714" y="44030"/>
                  </a:lnTo>
                  <a:lnTo>
                    <a:pt x="2515546" y="13642"/>
                  </a:lnTo>
                  <a:lnTo>
                    <a:pt x="2517898" y="13172"/>
                  </a:lnTo>
                  <a:close/>
                </a:path>
                <a:path w="2694940" h="135890">
                  <a:moveTo>
                    <a:pt x="2547629" y="92866"/>
                  </a:moveTo>
                  <a:lnTo>
                    <a:pt x="2492353" y="92866"/>
                  </a:lnTo>
                  <a:lnTo>
                    <a:pt x="2500520" y="98133"/>
                  </a:lnTo>
                  <a:lnTo>
                    <a:pt x="2507431" y="101797"/>
                  </a:lnTo>
                  <a:lnTo>
                    <a:pt x="2512939" y="104017"/>
                  </a:lnTo>
                  <a:lnTo>
                    <a:pt x="2518436" y="106101"/>
                  </a:lnTo>
                  <a:lnTo>
                    <a:pt x="2524174" y="107148"/>
                  </a:lnTo>
                  <a:lnTo>
                    <a:pt x="2541796" y="107148"/>
                  </a:lnTo>
                  <a:lnTo>
                    <a:pt x="2547629" y="103630"/>
                  </a:lnTo>
                  <a:lnTo>
                    <a:pt x="2547629" y="92866"/>
                  </a:lnTo>
                  <a:close/>
                </a:path>
                <a:path w="2694940" h="135890">
                  <a:moveTo>
                    <a:pt x="2693425" y="11413"/>
                  </a:moveTo>
                  <a:lnTo>
                    <a:pt x="2533200" y="11413"/>
                  </a:lnTo>
                  <a:lnTo>
                    <a:pt x="2542612" y="11974"/>
                  </a:lnTo>
                  <a:lnTo>
                    <a:pt x="2552140" y="13659"/>
                  </a:lnTo>
                  <a:lnTo>
                    <a:pt x="2561785" y="16466"/>
                  </a:lnTo>
                  <a:lnTo>
                    <a:pt x="2571544" y="20397"/>
                  </a:lnTo>
                  <a:lnTo>
                    <a:pt x="2571544" y="42616"/>
                  </a:lnTo>
                  <a:lnTo>
                    <a:pt x="2687382" y="42616"/>
                  </a:lnTo>
                  <a:lnTo>
                    <a:pt x="2694420" y="17067"/>
                  </a:lnTo>
                  <a:lnTo>
                    <a:pt x="2693425" y="11413"/>
                  </a:lnTo>
                  <a:close/>
                </a:path>
              </a:pathLst>
            </a:custGeom>
            <a:solidFill>
              <a:srgbClr val="FFFFFF"/>
            </a:solidFill>
          </p:spPr>
          <p:txBody>
            <a:bodyPr wrap="square" lIns="0" tIns="0" rIns="0" bIns="0" rtlCol="0"/>
            <a:lstStyle/>
            <a:p>
              <a:endParaRPr dirty="0"/>
            </a:p>
          </p:txBody>
        </p:sp>
        <p:sp>
          <p:nvSpPr>
            <p:cNvPr id="109" name="object 46">
              <a:extLst>
                <a:ext uri="{FF2B5EF4-FFF2-40B4-BE49-F238E27FC236}">
                  <a16:creationId xmlns:a16="http://schemas.microsoft.com/office/drawing/2014/main" xmlns="" id="{1869491E-868F-4F2C-902E-DD880121AE72}"/>
                </a:ext>
              </a:extLst>
            </p:cNvPr>
            <p:cNvSpPr/>
            <p:nvPr/>
          </p:nvSpPr>
          <p:spPr>
            <a:xfrm>
              <a:off x="16536773" y="1179011"/>
              <a:ext cx="2694940" cy="135890"/>
            </a:xfrm>
            <a:custGeom>
              <a:avLst/>
              <a:gdLst/>
              <a:ahLst/>
              <a:cxnLst/>
              <a:rect l="l" t="t" r="r" b="b"/>
              <a:pathLst>
                <a:path w="2694940" h="135890">
                  <a:moveTo>
                    <a:pt x="2673625" y="0"/>
                  </a:moveTo>
                  <a:lnTo>
                    <a:pt x="65139" y="0"/>
                  </a:lnTo>
                  <a:lnTo>
                    <a:pt x="52019" y="2378"/>
                  </a:lnTo>
                  <a:lnTo>
                    <a:pt x="24669" y="29601"/>
                  </a:lnTo>
                  <a:lnTo>
                    <a:pt x="1842" y="111954"/>
                  </a:lnTo>
                  <a:lnTo>
                    <a:pt x="0" y="118680"/>
                  </a:lnTo>
                  <a:lnTo>
                    <a:pt x="1047" y="124572"/>
                  </a:lnTo>
                  <a:lnTo>
                    <a:pt x="4502" y="128969"/>
                  </a:lnTo>
                  <a:lnTo>
                    <a:pt x="7978" y="133273"/>
                  </a:lnTo>
                  <a:lnTo>
                    <a:pt x="13926" y="135692"/>
                  </a:lnTo>
                  <a:lnTo>
                    <a:pt x="2629333" y="135692"/>
                  </a:lnTo>
                  <a:lnTo>
                    <a:pt x="2642385" y="133320"/>
                  </a:lnTo>
                  <a:lnTo>
                    <a:pt x="2652490" y="127933"/>
                  </a:lnTo>
                  <a:lnTo>
                    <a:pt x="2531870" y="127933"/>
                  </a:lnTo>
                  <a:lnTo>
                    <a:pt x="2522602" y="127253"/>
                  </a:lnTo>
                  <a:lnTo>
                    <a:pt x="2517362" y="126153"/>
                  </a:lnTo>
                  <a:lnTo>
                    <a:pt x="2245931" y="126153"/>
                  </a:lnTo>
                  <a:lnTo>
                    <a:pt x="2245931" y="13172"/>
                  </a:lnTo>
                  <a:lnTo>
                    <a:pt x="2517892" y="13172"/>
                  </a:lnTo>
                  <a:lnTo>
                    <a:pt x="2523896" y="11972"/>
                  </a:lnTo>
                  <a:lnTo>
                    <a:pt x="2533189" y="11413"/>
                  </a:lnTo>
                  <a:lnTo>
                    <a:pt x="2693413" y="11413"/>
                  </a:lnTo>
                  <a:lnTo>
                    <a:pt x="2693363" y="11130"/>
                  </a:lnTo>
                  <a:lnTo>
                    <a:pt x="2689939" y="6711"/>
                  </a:lnTo>
                  <a:lnTo>
                    <a:pt x="2686483" y="2460"/>
                  </a:lnTo>
                  <a:lnTo>
                    <a:pt x="2680714" y="52"/>
                  </a:lnTo>
                  <a:lnTo>
                    <a:pt x="2673625" y="0"/>
                  </a:lnTo>
                  <a:close/>
                </a:path>
                <a:path w="2694940" h="135890">
                  <a:moveTo>
                    <a:pt x="2535524" y="32197"/>
                  </a:moveTo>
                  <a:lnTo>
                    <a:pt x="2530383" y="32197"/>
                  </a:lnTo>
                  <a:lnTo>
                    <a:pt x="2526310" y="33025"/>
                  </a:lnTo>
                  <a:lnTo>
                    <a:pt x="2523357" y="34815"/>
                  </a:lnTo>
                  <a:lnTo>
                    <a:pt x="2520363" y="36532"/>
                  </a:lnTo>
                  <a:lnTo>
                    <a:pt x="2518939" y="38763"/>
                  </a:lnTo>
                  <a:lnTo>
                    <a:pt x="2518939" y="45841"/>
                  </a:lnTo>
                  <a:lnTo>
                    <a:pt x="2523818" y="49977"/>
                  </a:lnTo>
                  <a:lnTo>
                    <a:pt x="2543874" y="57821"/>
                  </a:lnTo>
                  <a:lnTo>
                    <a:pt x="2551936" y="61197"/>
                  </a:lnTo>
                  <a:lnTo>
                    <a:pt x="2576748" y="93190"/>
                  </a:lnTo>
                  <a:lnTo>
                    <a:pt x="2576070" y="100149"/>
                  </a:lnTo>
                  <a:lnTo>
                    <a:pt x="2542711" y="127301"/>
                  </a:lnTo>
                  <a:lnTo>
                    <a:pt x="2531870" y="127933"/>
                  </a:lnTo>
                  <a:lnTo>
                    <a:pt x="2652490" y="127933"/>
                  </a:lnTo>
                  <a:lnTo>
                    <a:pt x="2654428" y="126900"/>
                  </a:lnTo>
                  <a:lnTo>
                    <a:pt x="2664046" y="117479"/>
                  </a:lnTo>
                  <a:lnTo>
                    <a:pt x="2669824" y="106101"/>
                  </a:lnTo>
                  <a:lnTo>
                    <a:pt x="2687379" y="42626"/>
                  </a:lnTo>
                  <a:lnTo>
                    <a:pt x="2571544" y="42626"/>
                  </a:lnTo>
                  <a:lnTo>
                    <a:pt x="2560894" y="38059"/>
                  </a:lnTo>
                  <a:lnTo>
                    <a:pt x="2551339" y="34801"/>
                  </a:lnTo>
                  <a:lnTo>
                    <a:pt x="2542883" y="32848"/>
                  </a:lnTo>
                  <a:lnTo>
                    <a:pt x="2535524" y="32197"/>
                  </a:lnTo>
                  <a:close/>
                </a:path>
                <a:path w="2694940" h="135890">
                  <a:moveTo>
                    <a:pt x="2369969" y="13172"/>
                  </a:moveTo>
                  <a:lnTo>
                    <a:pt x="2328724" y="13172"/>
                  </a:lnTo>
                  <a:lnTo>
                    <a:pt x="2328724" y="33988"/>
                  </a:lnTo>
                  <a:lnTo>
                    <a:pt x="2274182" y="33988"/>
                  </a:lnTo>
                  <a:lnTo>
                    <a:pt x="2274182" y="57705"/>
                  </a:lnTo>
                  <a:lnTo>
                    <a:pt x="2326054" y="57705"/>
                  </a:lnTo>
                  <a:lnTo>
                    <a:pt x="2326054" y="78489"/>
                  </a:lnTo>
                  <a:lnTo>
                    <a:pt x="2274182" y="78489"/>
                  </a:lnTo>
                  <a:lnTo>
                    <a:pt x="2274182" y="105399"/>
                  </a:lnTo>
                  <a:lnTo>
                    <a:pt x="2330044" y="105399"/>
                  </a:lnTo>
                  <a:lnTo>
                    <a:pt x="2330044" y="126153"/>
                  </a:lnTo>
                  <a:lnTo>
                    <a:pt x="2369969" y="126153"/>
                  </a:lnTo>
                  <a:lnTo>
                    <a:pt x="2369969" y="13172"/>
                  </a:lnTo>
                  <a:close/>
                </a:path>
                <a:path w="2694940" h="135890">
                  <a:moveTo>
                    <a:pt x="2517892" y="13172"/>
                  </a:moveTo>
                  <a:lnTo>
                    <a:pt x="2419455" y="13172"/>
                  </a:lnTo>
                  <a:lnTo>
                    <a:pt x="2428142" y="13799"/>
                  </a:lnTo>
                  <a:lnTo>
                    <a:pt x="2435758" y="15680"/>
                  </a:lnTo>
                  <a:lnTo>
                    <a:pt x="2457893" y="46815"/>
                  </a:lnTo>
                  <a:lnTo>
                    <a:pt x="2457282" y="53516"/>
                  </a:lnTo>
                  <a:lnTo>
                    <a:pt x="2428964" y="80265"/>
                  </a:lnTo>
                  <a:lnTo>
                    <a:pt x="2420596" y="80898"/>
                  </a:lnTo>
                  <a:lnTo>
                    <a:pt x="2398167" y="80898"/>
                  </a:lnTo>
                  <a:lnTo>
                    <a:pt x="2398167" y="126153"/>
                  </a:lnTo>
                  <a:lnTo>
                    <a:pt x="2517362" y="126153"/>
                  </a:lnTo>
                  <a:lnTo>
                    <a:pt x="2512924" y="125221"/>
                  </a:lnTo>
                  <a:lnTo>
                    <a:pt x="2502840" y="121846"/>
                  </a:lnTo>
                  <a:lnTo>
                    <a:pt x="2492353" y="117137"/>
                  </a:lnTo>
                  <a:lnTo>
                    <a:pt x="2492353" y="92876"/>
                  </a:lnTo>
                  <a:lnTo>
                    <a:pt x="2547629" y="92876"/>
                  </a:lnTo>
                  <a:lnTo>
                    <a:pt x="2547629" y="92039"/>
                  </a:lnTo>
                  <a:lnTo>
                    <a:pt x="2542320" y="87588"/>
                  </a:lnTo>
                  <a:lnTo>
                    <a:pt x="2514394" y="76500"/>
                  </a:lnTo>
                  <a:lnTo>
                    <a:pt x="2510237" y="74772"/>
                  </a:lnTo>
                  <a:lnTo>
                    <a:pt x="2489714" y="50092"/>
                  </a:lnTo>
                  <a:lnTo>
                    <a:pt x="2489714" y="44040"/>
                  </a:lnTo>
                  <a:lnTo>
                    <a:pt x="2515541" y="13642"/>
                  </a:lnTo>
                  <a:lnTo>
                    <a:pt x="2517892" y="13172"/>
                  </a:lnTo>
                  <a:close/>
                </a:path>
                <a:path w="2694940" h="135890">
                  <a:moveTo>
                    <a:pt x="2547629" y="92876"/>
                  </a:moveTo>
                  <a:lnTo>
                    <a:pt x="2492353" y="92876"/>
                  </a:lnTo>
                  <a:lnTo>
                    <a:pt x="2500520" y="98143"/>
                  </a:lnTo>
                  <a:lnTo>
                    <a:pt x="2507431" y="101797"/>
                  </a:lnTo>
                  <a:lnTo>
                    <a:pt x="2512928" y="104017"/>
                  </a:lnTo>
                  <a:lnTo>
                    <a:pt x="2518436" y="106101"/>
                  </a:lnTo>
                  <a:lnTo>
                    <a:pt x="2524174" y="107159"/>
                  </a:lnTo>
                  <a:lnTo>
                    <a:pt x="2541796" y="107159"/>
                  </a:lnTo>
                  <a:lnTo>
                    <a:pt x="2547629" y="103640"/>
                  </a:lnTo>
                  <a:lnTo>
                    <a:pt x="2547629" y="92876"/>
                  </a:lnTo>
                  <a:close/>
                </a:path>
                <a:path w="2694940" h="135890">
                  <a:moveTo>
                    <a:pt x="2693413" y="11413"/>
                  </a:moveTo>
                  <a:lnTo>
                    <a:pt x="2533189" y="11413"/>
                  </a:lnTo>
                  <a:lnTo>
                    <a:pt x="2542603" y="11974"/>
                  </a:lnTo>
                  <a:lnTo>
                    <a:pt x="2552135" y="13659"/>
                  </a:lnTo>
                  <a:lnTo>
                    <a:pt x="2561783" y="16466"/>
                  </a:lnTo>
                  <a:lnTo>
                    <a:pt x="2571544" y="20397"/>
                  </a:lnTo>
                  <a:lnTo>
                    <a:pt x="2571544" y="42626"/>
                  </a:lnTo>
                  <a:lnTo>
                    <a:pt x="2687379" y="42626"/>
                  </a:lnTo>
                  <a:lnTo>
                    <a:pt x="2694420" y="17067"/>
                  </a:lnTo>
                  <a:lnTo>
                    <a:pt x="2693413" y="11413"/>
                  </a:lnTo>
                  <a:close/>
                </a:path>
              </a:pathLst>
            </a:custGeom>
            <a:solidFill>
              <a:srgbClr val="FFFFFF"/>
            </a:solidFill>
          </p:spPr>
          <p:txBody>
            <a:bodyPr wrap="square" lIns="0" tIns="0" rIns="0" bIns="0" rtlCol="0"/>
            <a:lstStyle/>
            <a:p>
              <a:endParaRPr dirty="0"/>
            </a:p>
          </p:txBody>
        </p:sp>
      </p:grpSp>
    </p:spTree>
    <p:extLst>
      <p:ext uri="{BB962C8B-B14F-4D97-AF65-F5344CB8AC3E}">
        <p14:creationId xmlns:p14="http://schemas.microsoft.com/office/powerpoint/2010/main" xmlns="" val="254260837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object 28"/>
          <p:cNvSpPr/>
          <p:nvPr/>
        </p:nvSpPr>
        <p:spPr>
          <a:xfrm>
            <a:off x="16243148" y="962530"/>
            <a:ext cx="111245" cy="108437"/>
          </a:xfrm>
          <a:prstGeom prst="rect">
            <a:avLst/>
          </a:prstGeom>
          <a:blipFill>
            <a:blip r:embed="rId3" cstate="print"/>
            <a:stretch>
              <a:fillRect/>
            </a:stretch>
          </a:blipFill>
        </p:spPr>
        <p:txBody>
          <a:bodyPr wrap="square" lIns="0" tIns="0" rIns="0" bIns="0" rtlCol="0"/>
          <a:lstStyle/>
          <a:p>
            <a:endParaRPr/>
          </a:p>
        </p:txBody>
      </p:sp>
      <p:sp>
        <p:nvSpPr>
          <p:cNvPr id="29" name="object 29"/>
          <p:cNvSpPr/>
          <p:nvPr/>
        </p:nvSpPr>
        <p:spPr>
          <a:xfrm>
            <a:off x="16092148" y="986555"/>
            <a:ext cx="405736" cy="155575"/>
          </a:xfrm>
          <a:custGeom>
            <a:avLst/>
            <a:gdLst/>
            <a:ahLst/>
            <a:cxnLst/>
            <a:rect l="l" t="t" r="r" b="b"/>
            <a:pathLst>
              <a:path w="405765" h="155575">
                <a:moveTo>
                  <a:pt x="25234" y="0"/>
                </a:moveTo>
                <a:lnTo>
                  <a:pt x="15363" y="1938"/>
                </a:lnTo>
                <a:lnTo>
                  <a:pt x="7347" y="7240"/>
                </a:lnTo>
                <a:lnTo>
                  <a:pt x="1966" y="15134"/>
                </a:lnTo>
                <a:lnTo>
                  <a:pt x="0" y="24847"/>
                </a:lnTo>
                <a:lnTo>
                  <a:pt x="0" y="30292"/>
                </a:lnTo>
                <a:lnTo>
                  <a:pt x="2020" y="35862"/>
                </a:lnTo>
                <a:lnTo>
                  <a:pt x="5853" y="40271"/>
                </a:lnTo>
                <a:lnTo>
                  <a:pt x="35282" y="82149"/>
                </a:lnTo>
                <a:lnTo>
                  <a:pt x="73951" y="116242"/>
                </a:lnTo>
                <a:lnTo>
                  <a:pt x="119691" y="141085"/>
                </a:lnTo>
                <a:lnTo>
                  <a:pt x="170329" y="155209"/>
                </a:lnTo>
                <a:lnTo>
                  <a:pt x="181564" y="138711"/>
                </a:lnTo>
                <a:lnTo>
                  <a:pt x="196758" y="125968"/>
                </a:lnTo>
                <a:lnTo>
                  <a:pt x="214819" y="117754"/>
                </a:lnTo>
                <a:lnTo>
                  <a:pt x="234652" y="114844"/>
                </a:lnTo>
                <a:lnTo>
                  <a:pt x="336684" y="114844"/>
                </a:lnTo>
                <a:lnTo>
                  <a:pt x="344953" y="108750"/>
                </a:lnTo>
                <a:lnTo>
                  <a:pt x="204140" y="108750"/>
                </a:lnTo>
                <a:lnTo>
                  <a:pt x="158204" y="102661"/>
                </a:lnTo>
                <a:lnTo>
                  <a:pt x="115821" y="84933"/>
                </a:lnTo>
                <a:lnTo>
                  <a:pt x="79024" y="56373"/>
                </a:lnTo>
                <a:lnTo>
                  <a:pt x="49851" y="17790"/>
                </a:lnTo>
                <a:lnTo>
                  <a:pt x="44711" y="9846"/>
                </a:lnTo>
                <a:lnTo>
                  <a:pt x="38764" y="4304"/>
                </a:lnTo>
                <a:lnTo>
                  <a:pt x="32207" y="1058"/>
                </a:lnTo>
                <a:lnTo>
                  <a:pt x="25234" y="0"/>
                </a:lnTo>
                <a:close/>
              </a:path>
              <a:path w="405765" h="155575">
                <a:moveTo>
                  <a:pt x="336684" y="114844"/>
                </a:moveTo>
                <a:lnTo>
                  <a:pt x="234652" y="114844"/>
                </a:lnTo>
                <a:lnTo>
                  <a:pt x="250924" y="116738"/>
                </a:lnTo>
                <a:lnTo>
                  <a:pt x="266192" y="122131"/>
                </a:lnTo>
                <a:lnTo>
                  <a:pt x="279726" y="130592"/>
                </a:lnTo>
                <a:lnTo>
                  <a:pt x="290797" y="141692"/>
                </a:lnTo>
                <a:lnTo>
                  <a:pt x="323493" y="124564"/>
                </a:lnTo>
                <a:lnTo>
                  <a:pt x="336684" y="114844"/>
                </a:lnTo>
                <a:close/>
              </a:path>
              <a:path w="405765" h="155575">
                <a:moveTo>
                  <a:pt x="380124" y="6345"/>
                </a:moveTo>
                <a:lnTo>
                  <a:pt x="371339" y="6345"/>
                </a:lnTo>
                <a:lnTo>
                  <a:pt x="362941" y="11025"/>
                </a:lnTo>
                <a:lnTo>
                  <a:pt x="358491" y="18229"/>
                </a:lnTo>
                <a:lnTo>
                  <a:pt x="330847" y="55308"/>
                </a:lnTo>
                <a:lnTo>
                  <a:pt x="294261" y="83877"/>
                </a:lnTo>
                <a:lnTo>
                  <a:pt x="251203" y="102251"/>
                </a:lnTo>
                <a:lnTo>
                  <a:pt x="204140" y="108750"/>
                </a:lnTo>
                <a:lnTo>
                  <a:pt x="344953" y="108750"/>
                </a:lnTo>
                <a:lnTo>
                  <a:pt x="353040" y="102791"/>
                </a:lnTo>
                <a:lnTo>
                  <a:pt x="378658" y="76657"/>
                </a:lnTo>
                <a:lnTo>
                  <a:pt x="399568" y="46448"/>
                </a:lnTo>
                <a:lnTo>
                  <a:pt x="403160" y="42113"/>
                </a:lnTo>
                <a:lnTo>
                  <a:pt x="405149" y="36532"/>
                </a:lnTo>
                <a:lnTo>
                  <a:pt x="405149" y="31025"/>
                </a:lnTo>
                <a:lnTo>
                  <a:pt x="403190" y="21452"/>
                </a:lnTo>
                <a:lnTo>
                  <a:pt x="397839" y="13604"/>
                </a:lnTo>
                <a:lnTo>
                  <a:pt x="389887" y="8296"/>
                </a:lnTo>
                <a:lnTo>
                  <a:pt x="380124" y="6345"/>
                </a:lnTo>
                <a:close/>
              </a:path>
            </a:pathLst>
          </a:custGeom>
          <a:solidFill>
            <a:srgbClr val="FFFFFF"/>
          </a:solidFill>
        </p:spPr>
        <p:txBody>
          <a:bodyPr wrap="square" lIns="0" tIns="0" rIns="0" bIns="0" rtlCol="0"/>
          <a:lstStyle/>
          <a:p>
            <a:endParaRPr/>
          </a:p>
        </p:txBody>
      </p:sp>
      <p:sp>
        <p:nvSpPr>
          <p:cNvPr id="30" name="object 30"/>
          <p:cNvSpPr/>
          <p:nvPr/>
        </p:nvSpPr>
        <p:spPr>
          <a:xfrm>
            <a:off x="16277885" y="792962"/>
            <a:ext cx="111150" cy="108499"/>
          </a:xfrm>
          <a:prstGeom prst="rect">
            <a:avLst/>
          </a:prstGeom>
          <a:blipFill>
            <a:blip r:embed="rId4" cstate="print"/>
            <a:stretch>
              <a:fillRect/>
            </a:stretch>
          </a:blipFill>
        </p:spPr>
        <p:txBody>
          <a:bodyPr wrap="square" lIns="0" tIns="0" rIns="0" bIns="0" rtlCol="0"/>
          <a:lstStyle/>
          <a:p>
            <a:endParaRPr/>
          </a:p>
        </p:txBody>
      </p:sp>
      <p:sp>
        <p:nvSpPr>
          <p:cNvPr id="31" name="object 31"/>
          <p:cNvSpPr/>
          <p:nvPr/>
        </p:nvSpPr>
        <p:spPr>
          <a:xfrm>
            <a:off x="16152630" y="703870"/>
            <a:ext cx="382878" cy="296545"/>
          </a:xfrm>
          <a:custGeom>
            <a:avLst/>
            <a:gdLst/>
            <a:ahLst/>
            <a:cxnLst/>
            <a:rect l="l" t="t" r="r" b="b"/>
            <a:pathLst>
              <a:path w="382905" h="296544">
                <a:moveTo>
                  <a:pt x="363162" y="245753"/>
                </a:moveTo>
                <a:lnTo>
                  <a:pt x="145681" y="245753"/>
                </a:lnTo>
                <a:lnTo>
                  <a:pt x="168589" y="249511"/>
                </a:lnTo>
                <a:lnTo>
                  <a:pt x="188508" y="259961"/>
                </a:lnTo>
                <a:lnTo>
                  <a:pt x="204016" y="275867"/>
                </a:lnTo>
                <a:lnTo>
                  <a:pt x="213689" y="295993"/>
                </a:lnTo>
                <a:lnTo>
                  <a:pt x="217208" y="295385"/>
                </a:lnTo>
                <a:lnTo>
                  <a:pt x="223893" y="295385"/>
                </a:lnTo>
                <a:lnTo>
                  <a:pt x="264483" y="291538"/>
                </a:lnTo>
                <a:lnTo>
                  <a:pt x="304760" y="280097"/>
                </a:lnTo>
                <a:lnTo>
                  <a:pt x="341958" y="261790"/>
                </a:lnTo>
                <a:lnTo>
                  <a:pt x="363162" y="245753"/>
                </a:lnTo>
                <a:close/>
              </a:path>
              <a:path w="382905" h="296544">
                <a:moveTo>
                  <a:pt x="223893" y="295385"/>
                </a:moveTo>
                <a:lnTo>
                  <a:pt x="217208" y="295385"/>
                </a:lnTo>
                <a:lnTo>
                  <a:pt x="220045" y="295490"/>
                </a:lnTo>
                <a:lnTo>
                  <a:pt x="222789" y="295490"/>
                </a:lnTo>
                <a:lnTo>
                  <a:pt x="223893" y="295385"/>
                </a:lnTo>
                <a:close/>
              </a:path>
              <a:path w="382905" h="296544">
                <a:moveTo>
                  <a:pt x="31280" y="0"/>
                </a:moveTo>
                <a:lnTo>
                  <a:pt x="6172" y="30718"/>
                </a:lnTo>
                <a:lnTo>
                  <a:pt x="0" y="78156"/>
                </a:lnTo>
                <a:lnTo>
                  <a:pt x="6078" y="132404"/>
                </a:lnTo>
                <a:lnTo>
                  <a:pt x="25915" y="181892"/>
                </a:lnTo>
                <a:lnTo>
                  <a:pt x="57767" y="224947"/>
                </a:lnTo>
                <a:lnTo>
                  <a:pt x="99892" y="259900"/>
                </a:lnTo>
                <a:lnTo>
                  <a:pt x="110760" y="253957"/>
                </a:lnTo>
                <a:lnTo>
                  <a:pt x="122150" y="249509"/>
                </a:lnTo>
                <a:lnTo>
                  <a:pt x="133859" y="246720"/>
                </a:lnTo>
                <a:lnTo>
                  <a:pt x="145681" y="245753"/>
                </a:lnTo>
                <a:lnTo>
                  <a:pt x="363162" y="245753"/>
                </a:lnTo>
                <a:lnTo>
                  <a:pt x="366526" y="243209"/>
                </a:lnTo>
                <a:lnTo>
                  <a:pt x="222621" y="243209"/>
                </a:lnTo>
                <a:lnTo>
                  <a:pt x="177717" y="237291"/>
                </a:lnTo>
                <a:lnTo>
                  <a:pt x="137341" y="220603"/>
                </a:lnTo>
                <a:lnTo>
                  <a:pt x="103114" y="194746"/>
                </a:lnTo>
                <a:lnTo>
                  <a:pt x="76658" y="161319"/>
                </a:lnTo>
                <a:lnTo>
                  <a:pt x="59596" y="121923"/>
                </a:lnTo>
                <a:lnTo>
                  <a:pt x="53548" y="78156"/>
                </a:lnTo>
                <a:lnTo>
                  <a:pt x="53925" y="67826"/>
                </a:lnTo>
                <a:lnTo>
                  <a:pt x="55095" y="57127"/>
                </a:lnTo>
                <a:lnTo>
                  <a:pt x="57117" y="46250"/>
                </a:lnTo>
                <a:lnTo>
                  <a:pt x="60050" y="35383"/>
                </a:lnTo>
                <a:lnTo>
                  <a:pt x="62647" y="26912"/>
                </a:lnTo>
                <a:lnTo>
                  <a:pt x="61568" y="19006"/>
                </a:lnTo>
                <a:lnTo>
                  <a:pt x="58082" y="12483"/>
                </a:lnTo>
                <a:lnTo>
                  <a:pt x="50962" y="4908"/>
                </a:lnTo>
                <a:lnTo>
                  <a:pt x="41629" y="591"/>
                </a:lnTo>
                <a:lnTo>
                  <a:pt x="31280" y="0"/>
                </a:lnTo>
                <a:close/>
              </a:path>
              <a:path w="382905" h="296544">
                <a:moveTo>
                  <a:pt x="355350" y="191745"/>
                </a:moveTo>
                <a:lnTo>
                  <a:pt x="349769" y="191745"/>
                </a:lnTo>
                <a:lnTo>
                  <a:pt x="344209" y="193357"/>
                </a:lnTo>
                <a:lnTo>
                  <a:pt x="338544" y="197943"/>
                </a:lnTo>
                <a:lnTo>
                  <a:pt x="312848" y="217257"/>
                </a:lnTo>
                <a:lnTo>
                  <a:pt x="284352" y="231457"/>
                </a:lnTo>
                <a:lnTo>
                  <a:pt x="253971" y="240216"/>
                </a:lnTo>
                <a:lnTo>
                  <a:pt x="222621" y="243209"/>
                </a:lnTo>
                <a:lnTo>
                  <a:pt x="366526" y="243209"/>
                </a:lnTo>
                <a:lnTo>
                  <a:pt x="374417" y="237241"/>
                </a:lnTo>
                <a:lnTo>
                  <a:pt x="379066" y="232759"/>
                </a:lnTo>
                <a:lnTo>
                  <a:pt x="382470" y="225503"/>
                </a:lnTo>
                <a:lnTo>
                  <a:pt x="382470" y="218121"/>
                </a:lnTo>
                <a:lnTo>
                  <a:pt x="380336" y="207811"/>
                </a:lnTo>
                <a:lnTo>
                  <a:pt x="374521" y="199432"/>
                </a:lnTo>
                <a:lnTo>
                  <a:pt x="365900" y="193803"/>
                </a:lnTo>
                <a:lnTo>
                  <a:pt x="355350" y="191745"/>
                </a:lnTo>
                <a:close/>
              </a:path>
            </a:pathLst>
          </a:custGeom>
          <a:solidFill>
            <a:srgbClr val="FFFFFF"/>
          </a:solidFill>
        </p:spPr>
        <p:txBody>
          <a:bodyPr wrap="square" lIns="0" tIns="0" rIns="0" bIns="0" rtlCol="0"/>
          <a:lstStyle/>
          <a:p>
            <a:endParaRPr/>
          </a:p>
        </p:txBody>
      </p:sp>
      <p:sp>
        <p:nvSpPr>
          <p:cNvPr id="32" name="object 32"/>
          <p:cNvSpPr/>
          <p:nvPr/>
        </p:nvSpPr>
        <p:spPr>
          <a:xfrm>
            <a:off x="16271153" y="1114378"/>
            <a:ext cx="111067" cy="108615"/>
          </a:xfrm>
          <a:prstGeom prst="rect">
            <a:avLst/>
          </a:prstGeom>
          <a:blipFill>
            <a:blip r:embed="rId5" cstate="print"/>
            <a:stretch>
              <a:fillRect/>
            </a:stretch>
          </a:blipFill>
        </p:spPr>
        <p:txBody>
          <a:bodyPr wrap="square" lIns="0" tIns="0" rIns="0" bIns="0" rtlCol="0"/>
          <a:lstStyle/>
          <a:p>
            <a:endParaRPr/>
          </a:p>
        </p:txBody>
      </p:sp>
      <p:sp>
        <p:nvSpPr>
          <p:cNvPr id="33" name="object 33"/>
          <p:cNvSpPr/>
          <p:nvPr/>
        </p:nvSpPr>
        <p:spPr>
          <a:xfrm>
            <a:off x="16176543" y="1091822"/>
            <a:ext cx="325732" cy="220979"/>
          </a:xfrm>
          <a:custGeom>
            <a:avLst/>
            <a:gdLst/>
            <a:ahLst/>
            <a:cxnLst/>
            <a:rect l="l" t="t" r="r" b="b"/>
            <a:pathLst>
              <a:path w="325755" h="220980">
                <a:moveTo>
                  <a:pt x="27140" y="153052"/>
                </a:moveTo>
                <a:lnTo>
                  <a:pt x="25329" y="153052"/>
                </a:lnTo>
                <a:lnTo>
                  <a:pt x="15491" y="154971"/>
                </a:lnTo>
                <a:lnTo>
                  <a:pt x="7438" y="160226"/>
                </a:lnTo>
                <a:lnTo>
                  <a:pt x="1997" y="168067"/>
                </a:lnTo>
                <a:lnTo>
                  <a:pt x="0" y="177743"/>
                </a:lnTo>
                <a:lnTo>
                  <a:pt x="1214" y="185134"/>
                </a:lnTo>
                <a:lnTo>
                  <a:pt x="40224" y="210318"/>
                </a:lnTo>
                <a:lnTo>
                  <a:pt x="84983" y="219773"/>
                </a:lnTo>
                <a:lnTo>
                  <a:pt x="107619" y="220977"/>
                </a:lnTo>
                <a:lnTo>
                  <a:pt x="154288" y="216003"/>
                </a:lnTo>
                <a:lnTo>
                  <a:pt x="197694" y="201773"/>
                </a:lnTo>
                <a:lnTo>
                  <a:pt x="236689" y="179327"/>
                </a:lnTo>
                <a:lnTo>
                  <a:pt x="247674" y="169596"/>
                </a:lnTo>
                <a:lnTo>
                  <a:pt x="107619" y="169596"/>
                </a:lnTo>
                <a:lnTo>
                  <a:pt x="89743" y="168559"/>
                </a:lnTo>
                <a:lnTo>
                  <a:pt x="71493" y="165534"/>
                </a:lnTo>
                <a:lnTo>
                  <a:pt x="53045" y="160647"/>
                </a:lnTo>
                <a:lnTo>
                  <a:pt x="34574" y="154026"/>
                </a:lnTo>
                <a:lnTo>
                  <a:pt x="29077" y="153115"/>
                </a:lnTo>
                <a:lnTo>
                  <a:pt x="27140" y="153052"/>
                </a:lnTo>
                <a:close/>
              </a:path>
              <a:path w="325755" h="220980">
                <a:moveTo>
                  <a:pt x="300315" y="0"/>
                </a:moveTo>
                <a:lnTo>
                  <a:pt x="262768" y="69150"/>
                </a:lnTo>
                <a:lnTo>
                  <a:pt x="237474" y="109808"/>
                </a:lnTo>
                <a:lnTo>
                  <a:pt x="201531" y="141563"/>
                </a:lnTo>
                <a:lnTo>
                  <a:pt x="157420" y="162223"/>
                </a:lnTo>
                <a:lnTo>
                  <a:pt x="107619" y="169596"/>
                </a:lnTo>
                <a:lnTo>
                  <a:pt x="247674" y="169596"/>
                </a:lnTo>
                <a:lnTo>
                  <a:pt x="270126" y="149707"/>
                </a:lnTo>
                <a:lnTo>
                  <a:pt x="296857" y="113952"/>
                </a:lnTo>
                <a:lnTo>
                  <a:pt x="315735" y="73102"/>
                </a:lnTo>
                <a:lnTo>
                  <a:pt x="325613" y="28198"/>
                </a:lnTo>
                <a:lnTo>
                  <a:pt x="325372" y="26407"/>
                </a:lnTo>
                <a:lnTo>
                  <a:pt x="325372" y="24512"/>
                </a:lnTo>
                <a:lnTo>
                  <a:pt x="323396" y="14886"/>
                </a:lnTo>
                <a:lnTo>
                  <a:pt x="318015" y="7104"/>
                </a:lnTo>
                <a:lnTo>
                  <a:pt x="310048" y="1898"/>
                </a:lnTo>
                <a:lnTo>
                  <a:pt x="300315" y="0"/>
                </a:lnTo>
                <a:close/>
              </a:path>
            </a:pathLst>
          </a:custGeom>
          <a:solidFill>
            <a:srgbClr val="FFFFFF"/>
          </a:solidFill>
        </p:spPr>
        <p:txBody>
          <a:bodyPr wrap="square" lIns="0" tIns="0" rIns="0" bIns="0" rtlCol="0"/>
          <a:lstStyle/>
          <a:p>
            <a:endParaRPr/>
          </a:p>
        </p:txBody>
      </p:sp>
      <p:sp>
        <p:nvSpPr>
          <p:cNvPr id="34" name="object 34"/>
          <p:cNvSpPr/>
          <p:nvPr/>
        </p:nvSpPr>
        <p:spPr>
          <a:xfrm>
            <a:off x="16909271" y="812006"/>
            <a:ext cx="304144" cy="321311"/>
          </a:xfrm>
          <a:custGeom>
            <a:avLst/>
            <a:gdLst/>
            <a:ahLst/>
            <a:cxnLst/>
            <a:rect l="l" t="t" r="r" b="b"/>
            <a:pathLst>
              <a:path w="304165" h="321309">
                <a:moveTo>
                  <a:pt x="263573" y="52825"/>
                </a:moveTo>
                <a:lnTo>
                  <a:pt x="145534" y="52825"/>
                </a:lnTo>
                <a:lnTo>
                  <a:pt x="173025" y="55429"/>
                </a:lnTo>
                <a:lnTo>
                  <a:pt x="192657" y="63240"/>
                </a:lnTo>
                <a:lnTo>
                  <a:pt x="204435" y="76259"/>
                </a:lnTo>
                <a:lnTo>
                  <a:pt x="208360" y="94489"/>
                </a:lnTo>
                <a:lnTo>
                  <a:pt x="206661" y="105994"/>
                </a:lnTo>
                <a:lnTo>
                  <a:pt x="169324" y="129696"/>
                </a:lnTo>
                <a:lnTo>
                  <a:pt x="140797" y="133471"/>
                </a:lnTo>
                <a:lnTo>
                  <a:pt x="131317" y="134823"/>
                </a:lnTo>
                <a:lnTo>
                  <a:pt x="123523" y="136104"/>
                </a:lnTo>
                <a:lnTo>
                  <a:pt x="117399" y="137346"/>
                </a:lnTo>
                <a:lnTo>
                  <a:pt x="91708" y="141059"/>
                </a:lnTo>
                <a:lnTo>
                  <a:pt x="51802" y="151636"/>
                </a:lnTo>
                <a:lnTo>
                  <a:pt x="9418" y="188203"/>
                </a:lnTo>
                <a:lnTo>
                  <a:pt x="0" y="231783"/>
                </a:lnTo>
                <a:lnTo>
                  <a:pt x="1989" y="252023"/>
                </a:lnTo>
                <a:lnTo>
                  <a:pt x="31705" y="298661"/>
                </a:lnTo>
                <a:lnTo>
                  <a:pt x="83413" y="319552"/>
                </a:lnTo>
                <a:lnTo>
                  <a:pt x="104426" y="320943"/>
                </a:lnTo>
                <a:lnTo>
                  <a:pt x="136323" y="318635"/>
                </a:lnTo>
                <a:lnTo>
                  <a:pt x="164463" y="311707"/>
                </a:lnTo>
                <a:lnTo>
                  <a:pt x="188845" y="300154"/>
                </a:lnTo>
                <a:lnTo>
                  <a:pt x="209470" y="283970"/>
                </a:lnTo>
                <a:lnTo>
                  <a:pt x="303948" y="283970"/>
                </a:lnTo>
                <a:lnTo>
                  <a:pt x="303948" y="268148"/>
                </a:lnTo>
                <a:lnTo>
                  <a:pt x="129106" y="268148"/>
                </a:lnTo>
                <a:lnTo>
                  <a:pt x="118034" y="267633"/>
                </a:lnTo>
                <a:lnTo>
                  <a:pt x="79448" y="254046"/>
                </a:lnTo>
                <a:lnTo>
                  <a:pt x="66898" y="228830"/>
                </a:lnTo>
                <a:lnTo>
                  <a:pt x="70352" y="210066"/>
                </a:lnTo>
                <a:lnTo>
                  <a:pt x="80696" y="195412"/>
                </a:lnTo>
                <a:lnTo>
                  <a:pt x="97926" y="184853"/>
                </a:lnTo>
                <a:lnTo>
                  <a:pt x="122027" y="178392"/>
                </a:lnTo>
                <a:lnTo>
                  <a:pt x="149195" y="175133"/>
                </a:lnTo>
                <a:lnTo>
                  <a:pt x="171946" y="171205"/>
                </a:lnTo>
                <a:lnTo>
                  <a:pt x="190289" y="166620"/>
                </a:lnTo>
                <a:lnTo>
                  <a:pt x="204234" y="161387"/>
                </a:lnTo>
                <a:lnTo>
                  <a:pt x="271719" y="161387"/>
                </a:lnTo>
                <a:lnTo>
                  <a:pt x="271719" y="99316"/>
                </a:lnTo>
                <a:lnTo>
                  <a:pt x="271300" y="99316"/>
                </a:lnTo>
                <a:lnTo>
                  <a:pt x="271363" y="98907"/>
                </a:lnTo>
                <a:lnTo>
                  <a:pt x="271604" y="98436"/>
                </a:lnTo>
                <a:lnTo>
                  <a:pt x="271719" y="88594"/>
                </a:lnTo>
                <a:lnTo>
                  <a:pt x="269293" y="67380"/>
                </a:lnTo>
                <a:lnTo>
                  <a:pt x="263573" y="52825"/>
                </a:lnTo>
                <a:close/>
              </a:path>
              <a:path w="304165" h="321309">
                <a:moveTo>
                  <a:pt x="303948" y="283970"/>
                </a:moveTo>
                <a:lnTo>
                  <a:pt x="209470" y="283970"/>
                </a:lnTo>
                <a:lnTo>
                  <a:pt x="215400" y="300154"/>
                </a:lnTo>
                <a:lnTo>
                  <a:pt x="226082" y="311707"/>
                </a:lnTo>
                <a:lnTo>
                  <a:pt x="241522" y="318635"/>
                </a:lnTo>
                <a:lnTo>
                  <a:pt x="261730" y="320943"/>
                </a:lnTo>
                <a:lnTo>
                  <a:pt x="272058" y="320464"/>
                </a:lnTo>
                <a:lnTo>
                  <a:pt x="282533" y="319028"/>
                </a:lnTo>
                <a:lnTo>
                  <a:pt x="293161" y="316636"/>
                </a:lnTo>
                <a:lnTo>
                  <a:pt x="303948" y="313288"/>
                </a:lnTo>
                <a:lnTo>
                  <a:pt x="303948" y="283970"/>
                </a:lnTo>
                <a:close/>
              </a:path>
              <a:path w="304165" h="321309">
                <a:moveTo>
                  <a:pt x="271719" y="161387"/>
                </a:moveTo>
                <a:lnTo>
                  <a:pt x="204234" y="161387"/>
                </a:lnTo>
                <a:lnTo>
                  <a:pt x="204234" y="210071"/>
                </a:lnTo>
                <a:lnTo>
                  <a:pt x="202582" y="223687"/>
                </a:lnTo>
                <a:lnTo>
                  <a:pt x="177827" y="255238"/>
                </a:lnTo>
                <a:lnTo>
                  <a:pt x="129106" y="268148"/>
                </a:lnTo>
                <a:lnTo>
                  <a:pt x="281289" y="268148"/>
                </a:lnTo>
                <a:lnTo>
                  <a:pt x="276954" y="266368"/>
                </a:lnTo>
                <a:lnTo>
                  <a:pt x="274557" y="262882"/>
                </a:lnTo>
                <a:lnTo>
                  <a:pt x="272651" y="259342"/>
                </a:lnTo>
                <a:lnTo>
                  <a:pt x="271809" y="254046"/>
                </a:lnTo>
                <a:lnTo>
                  <a:pt x="271719" y="161387"/>
                </a:lnTo>
                <a:close/>
              </a:path>
              <a:path w="304165" h="321309">
                <a:moveTo>
                  <a:pt x="303948" y="266955"/>
                </a:moveTo>
                <a:lnTo>
                  <a:pt x="299236" y="267771"/>
                </a:lnTo>
                <a:lnTo>
                  <a:pt x="296095" y="268148"/>
                </a:lnTo>
                <a:lnTo>
                  <a:pt x="303948" y="268148"/>
                </a:lnTo>
                <a:lnTo>
                  <a:pt x="303948" y="266955"/>
                </a:lnTo>
                <a:close/>
              </a:path>
              <a:path w="304165" h="321309">
                <a:moveTo>
                  <a:pt x="149628" y="0"/>
                </a:moveTo>
                <a:lnTo>
                  <a:pt x="97411" y="5294"/>
                </a:lnTo>
                <a:lnTo>
                  <a:pt x="56919" y="21151"/>
                </a:lnTo>
                <a:lnTo>
                  <a:pt x="24384" y="54127"/>
                </a:lnTo>
                <a:lnTo>
                  <a:pt x="11214" y="101515"/>
                </a:lnTo>
                <a:lnTo>
                  <a:pt x="78049" y="101515"/>
                </a:lnTo>
                <a:lnTo>
                  <a:pt x="84035" y="80209"/>
                </a:lnTo>
                <a:lnTo>
                  <a:pt x="97279" y="64994"/>
                </a:lnTo>
                <a:lnTo>
                  <a:pt x="117780" y="55867"/>
                </a:lnTo>
                <a:lnTo>
                  <a:pt x="145534" y="52825"/>
                </a:lnTo>
                <a:lnTo>
                  <a:pt x="263573" y="52825"/>
                </a:lnTo>
                <a:lnTo>
                  <a:pt x="262020" y="48875"/>
                </a:lnTo>
                <a:lnTo>
                  <a:pt x="232956" y="19978"/>
                </a:lnTo>
                <a:lnTo>
                  <a:pt x="195682" y="4990"/>
                </a:lnTo>
                <a:lnTo>
                  <a:pt x="173757" y="1247"/>
                </a:lnTo>
                <a:lnTo>
                  <a:pt x="149628" y="0"/>
                </a:lnTo>
                <a:close/>
              </a:path>
              <a:path w="304165" h="321309">
                <a:moveTo>
                  <a:pt x="271719" y="99002"/>
                </a:moveTo>
                <a:lnTo>
                  <a:pt x="271541" y="99075"/>
                </a:lnTo>
                <a:lnTo>
                  <a:pt x="271447" y="99253"/>
                </a:lnTo>
                <a:lnTo>
                  <a:pt x="271300" y="99316"/>
                </a:lnTo>
                <a:lnTo>
                  <a:pt x="271719" y="99316"/>
                </a:lnTo>
                <a:lnTo>
                  <a:pt x="271719" y="99002"/>
                </a:lnTo>
                <a:close/>
              </a:path>
            </a:pathLst>
          </a:custGeom>
          <a:solidFill>
            <a:srgbClr val="FFFFFF"/>
          </a:solidFill>
        </p:spPr>
        <p:txBody>
          <a:bodyPr wrap="square" lIns="0" tIns="0" rIns="0" bIns="0" rtlCol="0"/>
          <a:lstStyle/>
          <a:p>
            <a:endParaRPr/>
          </a:p>
        </p:txBody>
      </p:sp>
      <p:sp>
        <p:nvSpPr>
          <p:cNvPr id="35" name="object 35"/>
          <p:cNvSpPr/>
          <p:nvPr/>
        </p:nvSpPr>
        <p:spPr>
          <a:xfrm>
            <a:off x="17231189" y="812586"/>
            <a:ext cx="440025" cy="311785"/>
          </a:xfrm>
          <a:custGeom>
            <a:avLst/>
            <a:gdLst/>
            <a:ahLst/>
            <a:cxnLst/>
            <a:rect l="l" t="t" r="r" b="b"/>
            <a:pathLst>
              <a:path w="440055" h="311784">
                <a:moveTo>
                  <a:pt x="63411" y="8261"/>
                </a:moveTo>
                <a:lnTo>
                  <a:pt x="0" y="8261"/>
                </a:lnTo>
                <a:lnTo>
                  <a:pt x="0" y="311592"/>
                </a:lnTo>
                <a:lnTo>
                  <a:pt x="66929" y="311592"/>
                </a:lnTo>
                <a:lnTo>
                  <a:pt x="66929" y="131451"/>
                </a:lnTo>
                <a:lnTo>
                  <a:pt x="68179" y="114383"/>
                </a:lnTo>
                <a:lnTo>
                  <a:pt x="86855" y="73369"/>
                </a:lnTo>
                <a:lnTo>
                  <a:pt x="119960" y="54099"/>
                </a:lnTo>
                <a:lnTo>
                  <a:pt x="133210" y="52815"/>
                </a:lnTo>
                <a:lnTo>
                  <a:pt x="430921" y="52815"/>
                </a:lnTo>
                <a:lnTo>
                  <a:pt x="429524" y="50469"/>
                </a:lnTo>
                <a:lnTo>
                  <a:pt x="63411" y="50469"/>
                </a:lnTo>
                <a:lnTo>
                  <a:pt x="63411" y="8261"/>
                </a:lnTo>
                <a:close/>
              </a:path>
              <a:path w="440055" h="311784">
                <a:moveTo>
                  <a:pt x="318032" y="52815"/>
                </a:moveTo>
                <a:lnTo>
                  <a:pt x="133210" y="52815"/>
                </a:lnTo>
                <a:lnTo>
                  <a:pt x="146814" y="53804"/>
                </a:lnTo>
                <a:lnTo>
                  <a:pt x="158273" y="56774"/>
                </a:lnTo>
                <a:lnTo>
                  <a:pt x="183638" y="88325"/>
                </a:lnTo>
                <a:lnTo>
                  <a:pt x="186570" y="311592"/>
                </a:lnTo>
                <a:lnTo>
                  <a:pt x="253479" y="311592"/>
                </a:lnTo>
                <a:lnTo>
                  <a:pt x="253479" y="133817"/>
                </a:lnTo>
                <a:lnTo>
                  <a:pt x="257509" y="98376"/>
                </a:lnTo>
                <a:lnTo>
                  <a:pt x="269605" y="73063"/>
                </a:lnTo>
                <a:lnTo>
                  <a:pt x="289777" y="57876"/>
                </a:lnTo>
                <a:lnTo>
                  <a:pt x="318032" y="52815"/>
                </a:lnTo>
                <a:close/>
              </a:path>
              <a:path w="440055" h="311784">
                <a:moveTo>
                  <a:pt x="430921" y="52815"/>
                </a:moveTo>
                <a:lnTo>
                  <a:pt x="318032" y="52815"/>
                </a:lnTo>
                <a:lnTo>
                  <a:pt x="334381" y="54208"/>
                </a:lnTo>
                <a:lnTo>
                  <a:pt x="347653" y="58388"/>
                </a:lnTo>
                <a:lnTo>
                  <a:pt x="371098" y="97872"/>
                </a:lnTo>
                <a:lnTo>
                  <a:pt x="373130" y="311592"/>
                </a:lnTo>
                <a:lnTo>
                  <a:pt x="440018" y="311592"/>
                </a:lnTo>
                <a:lnTo>
                  <a:pt x="439919" y="101456"/>
                </a:lnTo>
                <a:lnTo>
                  <a:pt x="433681" y="57448"/>
                </a:lnTo>
                <a:lnTo>
                  <a:pt x="430921" y="52815"/>
                </a:lnTo>
                <a:close/>
              </a:path>
              <a:path w="440055" h="311784">
                <a:moveTo>
                  <a:pt x="158382" y="0"/>
                </a:moveTo>
                <a:lnTo>
                  <a:pt x="130561" y="3151"/>
                </a:lnTo>
                <a:lnTo>
                  <a:pt x="105749" y="12610"/>
                </a:lnTo>
                <a:lnTo>
                  <a:pt x="83927" y="28381"/>
                </a:lnTo>
                <a:lnTo>
                  <a:pt x="65076" y="50469"/>
                </a:lnTo>
                <a:lnTo>
                  <a:pt x="243489" y="50469"/>
                </a:lnTo>
                <a:lnTo>
                  <a:pt x="230691" y="28381"/>
                </a:lnTo>
                <a:lnTo>
                  <a:pt x="212240" y="12610"/>
                </a:lnTo>
                <a:lnTo>
                  <a:pt x="188138" y="3151"/>
                </a:lnTo>
                <a:lnTo>
                  <a:pt x="158382" y="0"/>
                </a:lnTo>
                <a:close/>
              </a:path>
              <a:path w="440055" h="311784">
                <a:moveTo>
                  <a:pt x="338523" y="0"/>
                </a:moveTo>
                <a:lnTo>
                  <a:pt x="310809" y="3151"/>
                </a:lnTo>
                <a:lnTo>
                  <a:pt x="285733" y="12610"/>
                </a:lnTo>
                <a:lnTo>
                  <a:pt x="263293" y="28381"/>
                </a:lnTo>
                <a:lnTo>
                  <a:pt x="243489" y="50469"/>
                </a:lnTo>
                <a:lnTo>
                  <a:pt x="429524" y="50469"/>
                </a:lnTo>
                <a:lnTo>
                  <a:pt x="414664" y="25526"/>
                </a:lnTo>
                <a:lnTo>
                  <a:pt x="382949" y="6380"/>
                </a:lnTo>
                <a:lnTo>
                  <a:pt x="338523" y="0"/>
                </a:lnTo>
                <a:close/>
              </a:path>
            </a:pathLst>
          </a:custGeom>
          <a:solidFill>
            <a:srgbClr val="FFFFFF"/>
          </a:solidFill>
        </p:spPr>
        <p:txBody>
          <a:bodyPr wrap="square" lIns="0" tIns="0" rIns="0" bIns="0" rtlCol="0"/>
          <a:lstStyle/>
          <a:p>
            <a:endParaRPr/>
          </a:p>
        </p:txBody>
      </p:sp>
      <p:sp>
        <p:nvSpPr>
          <p:cNvPr id="36" name="object 36"/>
          <p:cNvSpPr/>
          <p:nvPr/>
        </p:nvSpPr>
        <p:spPr>
          <a:xfrm>
            <a:off x="17743511" y="820847"/>
            <a:ext cx="0" cy="303530"/>
          </a:xfrm>
          <a:custGeom>
            <a:avLst/>
            <a:gdLst/>
            <a:ahLst/>
            <a:cxnLst/>
            <a:rect l="l" t="t" r="r" b="b"/>
            <a:pathLst>
              <a:path h="303530">
                <a:moveTo>
                  <a:pt x="0" y="0"/>
                </a:moveTo>
                <a:lnTo>
                  <a:pt x="0" y="303331"/>
                </a:lnTo>
              </a:path>
            </a:pathLst>
          </a:custGeom>
          <a:ln w="66835">
            <a:solidFill>
              <a:srgbClr val="FFFFFF"/>
            </a:solidFill>
          </a:ln>
        </p:spPr>
        <p:txBody>
          <a:bodyPr wrap="square" lIns="0" tIns="0" rIns="0" bIns="0" rtlCol="0"/>
          <a:lstStyle/>
          <a:p>
            <a:endParaRPr/>
          </a:p>
        </p:txBody>
      </p:sp>
      <p:sp>
        <p:nvSpPr>
          <p:cNvPr id="37" name="object 37"/>
          <p:cNvSpPr/>
          <p:nvPr/>
        </p:nvSpPr>
        <p:spPr>
          <a:xfrm>
            <a:off x="17710097" y="705258"/>
            <a:ext cx="67306" cy="63499"/>
          </a:xfrm>
          <a:custGeom>
            <a:avLst/>
            <a:gdLst/>
            <a:ahLst/>
            <a:cxnLst/>
            <a:rect l="l" t="t" r="r" b="b"/>
            <a:pathLst>
              <a:path w="67309" h="63500">
                <a:moveTo>
                  <a:pt x="66835" y="0"/>
                </a:moveTo>
                <a:lnTo>
                  <a:pt x="0" y="0"/>
                </a:lnTo>
                <a:lnTo>
                  <a:pt x="0" y="63359"/>
                </a:lnTo>
                <a:lnTo>
                  <a:pt x="66835" y="63359"/>
                </a:lnTo>
                <a:lnTo>
                  <a:pt x="66835" y="0"/>
                </a:lnTo>
                <a:close/>
              </a:path>
            </a:pathLst>
          </a:custGeom>
          <a:solidFill>
            <a:srgbClr val="FFFFFF"/>
          </a:solidFill>
        </p:spPr>
        <p:txBody>
          <a:bodyPr wrap="square" lIns="0" tIns="0" rIns="0" bIns="0" rtlCol="0"/>
          <a:lstStyle/>
          <a:p>
            <a:endParaRPr/>
          </a:p>
        </p:txBody>
      </p:sp>
      <p:sp>
        <p:nvSpPr>
          <p:cNvPr id="38" name="object 38"/>
          <p:cNvSpPr/>
          <p:nvPr/>
        </p:nvSpPr>
        <p:spPr>
          <a:xfrm>
            <a:off x="17801981" y="812584"/>
            <a:ext cx="270492" cy="320041"/>
          </a:xfrm>
          <a:custGeom>
            <a:avLst/>
            <a:gdLst/>
            <a:ahLst/>
            <a:cxnLst/>
            <a:rect l="l" t="t" r="r" b="b"/>
            <a:pathLst>
              <a:path w="270509" h="320040">
                <a:moveTo>
                  <a:pt x="66898" y="214213"/>
                </a:moveTo>
                <a:lnTo>
                  <a:pt x="0" y="214213"/>
                </a:lnTo>
                <a:lnTo>
                  <a:pt x="2898" y="238545"/>
                </a:lnTo>
                <a:lnTo>
                  <a:pt x="22556" y="278429"/>
                </a:lnTo>
                <a:lnTo>
                  <a:pt x="58464" y="305287"/>
                </a:lnTo>
                <a:lnTo>
                  <a:pt x="106000" y="318198"/>
                </a:lnTo>
                <a:lnTo>
                  <a:pt x="134404" y="319812"/>
                </a:lnTo>
                <a:lnTo>
                  <a:pt x="160583" y="318417"/>
                </a:lnTo>
                <a:lnTo>
                  <a:pt x="206353" y="307249"/>
                </a:lnTo>
                <a:lnTo>
                  <a:pt x="245160" y="282815"/>
                </a:lnTo>
                <a:lnTo>
                  <a:pt x="257537" y="266965"/>
                </a:lnTo>
                <a:lnTo>
                  <a:pt x="135577" y="266965"/>
                </a:lnTo>
                <a:lnTo>
                  <a:pt x="107497" y="263670"/>
                </a:lnTo>
                <a:lnTo>
                  <a:pt x="86701" y="253782"/>
                </a:lnTo>
                <a:lnTo>
                  <a:pt x="73173" y="237298"/>
                </a:lnTo>
                <a:lnTo>
                  <a:pt x="66898" y="214213"/>
                </a:lnTo>
                <a:close/>
              </a:path>
              <a:path w="270509" h="320040">
                <a:moveTo>
                  <a:pt x="133210" y="0"/>
                </a:moveTo>
                <a:lnTo>
                  <a:pt x="87291" y="4697"/>
                </a:lnTo>
                <a:lnTo>
                  <a:pt x="49296" y="18795"/>
                </a:lnTo>
                <a:lnTo>
                  <a:pt x="17144" y="47261"/>
                </a:lnTo>
                <a:lnTo>
                  <a:pt x="6439" y="86887"/>
                </a:lnTo>
                <a:lnTo>
                  <a:pt x="8349" y="106492"/>
                </a:lnTo>
                <a:lnTo>
                  <a:pt x="36983" y="150791"/>
                </a:lnTo>
                <a:lnTo>
                  <a:pt x="82539" y="171273"/>
                </a:lnTo>
                <a:lnTo>
                  <a:pt x="151234" y="187800"/>
                </a:lnTo>
                <a:lnTo>
                  <a:pt x="164684" y="191175"/>
                </a:lnTo>
                <a:lnTo>
                  <a:pt x="200610" y="216372"/>
                </a:lnTo>
                <a:lnTo>
                  <a:pt x="203030" y="227082"/>
                </a:lnTo>
                <a:lnTo>
                  <a:pt x="199452" y="244542"/>
                </a:lnTo>
                <a:lnTo>
                  <a:pt x="187012" y="257005"/>
                </a:lnTo>
                <a:lnTo>
                  <a:pt x="165718" y="264476"/>
                </a:lnTo>
                <a:lnTo>
                  <a:pt x="135577" y="266965"/>
                </a:lnTo>
                <a:lnTo>
                  <a:pt x="257537" y="266965"/>
                </a:lnTo>
                <a:lnTo>
                  <a:pt x="258900" y="265219"/>
                </a:lnTo>
                <a:lnTo>
                  <a:pt x="267147" y="244682"/>
                </a:lnTo>
                <a:lnTo>
                  <a:pt x="269897" y="221207"/>
                </a:lnTo>
                <a:lnTo>
                  <a:pt x="267988" y="202117"/>
                </a:lnTo>
                <a:lnTo>
                  <a:pt x="239395" y="158466"/>
                </a:lnTo>
                <a:lnTo>
                  <a:pt x="193285" y="138211"/>
                </a:lnTo>
                <a:lnTo>
                  <a:pt x="145927" y="127024"/>
                </a:lnTo>
                <a:lnTo>
                  <a:pt x="126027" y="122497"/>
                </a:lnTo>
                <a:lnTo>
                  <a:pt x="81107" y="102983"/>
                </a:lnTo>
                <a:lnTo>
                  <a:pt x="73338" y="83934"/>
                </a:lnTo>
                <a:lnTo>
                  <a:pt x="76790" y="70329"/>
                </a:lnTo>
                <a:lnTo>
                  <a:pt x="87142" y="60610"/>
                </a:lnTo>
                <a:lnTo>
                  <a:pt x="104388" y="54779"/>
                </a:lnTo>
                <a:lnTo>
                  <a:pt x="128519" y="52836"/>
                </a:lnTo>
                <a:lnTo>
                  <a:pt x="247309" y="52836"/>
                </a:lnTo>
                <a:lnTo>
                  <a:pt x="246597" y="51236"/>
                </a:lnTo>
                <a:lnTo>
                  <a:pt x="217082" y="21161"/>
                </a:lnTo>
                <a:lnTo>
                  <a:pt x="179701" y="5287"/>
                </a:lnTo>
                <a:lnTo>
                  <a:pt x="157597" y="1321"/>
                </a:lnTo>
                <a:lnTo>
                  <a:pt x="133210" y="0"/>
                </a:lnTo>
                <a:close/>
              </a:path>
              <a:path w="270509" h="320040">
                <a:moveTo>
                  <a:pt x="247309" y="52836"/>
                </a:moveTo>
                <a:lnTo>
                  <a:pt x="128519" y="52836"/>
                </a:lnTo>
                <a:lnTo>
                  <a:pt x="152368" y="55366"/>
                </a:lnTo>
                <a:lnTo>
                  <a:pt x="170589" y="62954"/>
                </a:lnTo>
                <a:lnTo>
                  <a:pt x="183174" y="75598"/>
                </a:lnTo>
                <a:lnTo>
                  <a:pt x="190119" y="93295"/>
                </a:lnTo>
                <a:lnTo>
                  <a:pt x="259950" y="93295"/>
                </a:lnTo>
                <a:lnTo>
                  <a:pt x="255301" y="70777"/>
                </a:lnTo>
                <a:lnTo>
                  <a:pt x="247309" y="52836"/>
                </a:lnTo>
                <a:close/>
              </a:path>
            </a:pathLst>
          </a:custGeom>
          <a:solidFill>
            <a:srgbClr val="FFFFFF"/>
          </a:solidFill>
        </p:spPr>
        <p:txBody>
          <a:bodyPr wrap="square" lIns="0" tIns="0" rIns="0" bIns="0" rtlCol="0"/>
          <a:lstStyle/>
          <a:p>
            <a:endParaRPr/>
          </a:p>
        </p:txBody>
      </p:sp>
      <p:sp>
        <p:nvSpPr>
          <p:cNvPr id="39" name="object 39"/>
          <p:cNvSpPr/>
          <p:nvPr/>
        </p:nvSpPr>
        <p:spPr>
          <a:xfrm>
            <a:off x="18092714" y="812006"/>
            <a:ext cx="304144" cy="321311"/>
          </a:xfrm>
          <a:custGeom>
            <a:avLst/>
            <a:gdLst/>
            <a:ahLst/>
            <a:cxnLst/>
            <a:rect l="l" t="t" r="r" b="b"/>
            <a:pathLst>
              <a:path w="304165" h="321309">
                <a:moveTo>
                  <a:pt x="263545" y="52825"/>
                </a:moveTo>
                <a:lnTo>
                  <a:pt x="145524" y="52825"/>
                </a:lnTo>
                <a:lnTo>
                  <a:pt x="172994" y="55429"/>
                </a:lnTo>
                <a:lnTo>
                  <a:pt x="192632" y="63240"/>
                </a:lnTo>
                <a:lnTo>
                  <a:pt x="204426" y="76259"/>
                </a:lnTo>
                <a:lnTo>
                  <a:pt x="208360" y="94489"/>
                </a:lnTo>
                <a:lnTo>
                  <a:pt x="206661" y="105994"/>
                </a:lnTo>
                <a:lnTo>
                  <a:pt x="169308" y="129696"/>
                </a:lnTo>
                <a:lnTo>
                  <a:pt x="140770" y="133471"/>
                </a:lnTo>
                <a:lnTo>
                  <a:pt x="131286" y="134823"/>
                </a:lnTo>
                <a:lnTo>
                  <a:pt x="123494" y="136104"/>
                </a:lnTo>
                <a:lnTo>
                  <a:pt x="117399" y="137346"/>
                </a:lnTo>
                <a:lnTo>
                  <a:pt x="91710" y="141059"/>
                </a:lnTo>
                <a:lnTo>
                  <a:pt x="51798" y="151636"/>
                </a:lnTo>
                <a:lnTo>
                  <a:pt x="9391" y="188203"/>
                </a:lnTo>
                <a:lnTo>
                  <a:pt x="0" y="231783"/>
                </a:lnTo>
                <a:lnTo>
                  <a:pt x="1980" y="252023"/>
                </a:lnTo>
                <a:lnTo>
                  <a:pt x="31674" y="298661"/>
                </a:lnTo>
                <a:lnTo>
                  <a:pt x="83403" y="319552"/>
                </a:lnTo>
                <a:lnTo>
                  <a:pt x="104457" y="320943"/>
                </a:lnTo>
                <a:lnTo>
                  <a:pt x="136331" y="318635"/>
                </a:lnTo>
                <a:lnTo>
                  <a:pt x="164463" y="311707"/>
                </a:lnTo>
                <a:lnTo>
                  <a:pt x="188853" y="300154"/>
                </a:lnTo>
                <a:lnTo>
                  <a:pt x="209501" y="283970"/>
                </a:lnTo>
                <a:lnTo>
                  <a:pt x="303948" y="283970"/>
                </a:lnTo>
                <a:lnTo>
                  <a:pt x="303948" y="268148"/>
                </a:lnTo>
                <a:lnTo>
                  <a:pt x="129106" y="268148"/>
                </a:lnTo>
                <a:lnTo>
                  <a:pt x="118032" y="267633"/>
                </a:lnTo>
                <a:lnTo>
                  <a:pt x="79435" y="254046"/>
                </a:lnTo>
                <a:lnTo>
                  <a:pt x="66898" y="228830"/>
                </a:lnTo>
                <a:lnTo>
                  <a:pt x="70349" y="210066"/>
                </a:lnTo>
                <a:lnTo>
                  <a:pt x="80695" y="195412"/>
                </a:lnTo>
                <a:lnTo>
                  <a:pt x="97948" y="184853"/>
                </a:lnTo>
                <a:lnTo>
                  <a:pt x="122111" y="178392"/>
                </a:lnTo>
                <a:lnTo>
                  <a:pt x="149185" y="175133"/>
                </a:lnTo>
                <a:lnTo>
                  <a:pt x="171901" y="171205"/>
                </a:lnTo>
                <a:lnTo>
                  <a:pt x="190238" y="166620"/>
                </a:lnTo>
                <a:lnTo>
                  <a:pt x="204171" y="161387"/>
                </a:lnTo>
                <a:lnTo>
                  <a:pt x="271677" y="161387"/>
                </a:lnTo>
                <a:lnTo>
                  <a:pt x="271677" y="88594"/>
                </a:lnTo>
                <a:lnTo>
                  <a:pt x="269257" y="67380"/>
                </a:lnTo>
                <a:lnTo>
                  <a:pt x="263545" y="52825"/>
                </a:lnTo>
                <a:close/>
              </a:path>
              <a:path w="304165" h="321309">
                <a:moveTo>
                  <a:pt x="303948" y="283970"/>
                </a:moveTo>
                <a:lnTo>
                  <a:pt x="209501" y="283970"/>
                </a:lnTo>
                <a:lnTo>
                  <a:pt x="215381" y="300154"/>
                </a:lnTo>
                <a:lnTo>
                  <a:pt x="226042" y="311707"/>
                </a:lnTo>
                <a:lnTo>
                  <a:pt x="241474" y="318635"/>
                </a:lnTo>
                <a:lnTo>
                  <a:pt x="261667" y="320943"/>
                </a:lnTo>
                <a:lnTo>
                  <a:pt x="272025" y="320464"/>
                </a:lnTo>
                <a:lnTo>
                  <a:pt x="282533" y="319028"/>
                </a:lnTo>
                <a:lnTo>
                  <a:pt x="293178" y="316636"/>
                </a:lnTo>
                <a:lnTo>
                  <a:pt x="303948" y="313288"/>
                </a:lnTo>
                <a:lnTo>
                  <a:pt x="303948" y="283970"/>
                </a:lnTo>
                <a:close/>
              </a:path>
              <a:path w="304165" h="321309">
                <a:moveTo>
                  <a:pt x="271677" y="161387"/>
                </a:moveTo>
                <a:lnTo>
                  <a:pt x="204171" y="161387"/>
                </a:lnTo>
                <a:lnTo>
                  <a:pt x="204171" y="210071"/>
                </a:lnTo>
                <a:lnTo>
                  <a:pt x="202524" y="223687"/>
                </a:lnTo>
                <a:lnTo>
                  <a:pt x="177795" y="255238"/>
                </a:lnTo>
                <a:lnTo>
                  <a:pt x="129106" y="268148"/>
                </a:lnTo>
                <a:lnTo>
                  <a:pt x="281258" y="268148"/>
                </a:lnTo>
                <a:lnTo>
                  <a:pt x="276986" y="266368"/>
                </a:lnTo>
                <a:lnTo>
                  <a:pt x="274609" y="262882"/>
                </a:lnTo>
                <a:lnTo>
                  <a:pt x="272651" y="259342"/>
                </a:lnTo>
                <a:lnTo>
                  <a:pt x="271771" y="254046"/>
                </a:lnTo>
                <a:lnTo>
                  <a:pt x="271677" y="161387"/>
                </a:lnTo>
                <a:close/>
              </a:path>
              <a:path w="304165" h="321309">
                <a:moveTo>
                  <a:pt x="303948" y="266955"/>
                </a:moveTo>
                <a:lnTo>
                  <a:pt x="299257" y="267771"/>
                </a:lnTo>
                <a:lnTo>
                  <a:pt x="296127" y="268148"/>
                </a:lnTo>
                <a:lnTo>
                  <a:pt x="303948" y="268148"/>
                </a:lnTo>
                <a:lnTo>
                  <a:pt x="303948" y="266955"/>
                </a:lnTo>
                <a:close/>
              </a:path>
              <a:path w="304165" h="321309">
                <a:moveTo>
                  <a:pt x="149660" y="0"/>
                </a:moveTo>
                <a:lnTo>
                  <a:pt x="97457" y="5294"/>
                </a:lnTo>
                <a:lnTo>
                  <a:pt x="57003" y="21151"/>
                </a:lnTo>
                <a:lnTo>
                  <a:pt x="24312" y="54127"/>
                </a:lnTo>
                <a:lnTo>
                  <a:pt x="11120" y="101515"/>
                </a:lnTo>
                <a:lnTo>
                  <a:pt x="78049" y="101515"/>
                </a:lnTo>
                <a:lnTo>
                  <a:pt x="84026" y="80209"/>
                </a:lnTo>
                <a:lnTo>
                  <a:pt x="97262" y="64994"/>
                </a:lnTo>
                <a:lnTo>
                  <a:pt x="117760" y="55867"/>
                </a:lnTo>
                <a:lnTo>
                  <a:pt x="145524" y="52825"/>
                </a:lnTo>
                <a:lnTo>
                  <a:pt x="263545" y="52825"/>
                </a:lnTo>
                <a:lnTo>
                  <a:pt x="261995" y="48875"/>
                </a:lnTo>
                <a:lnTo>
                  <a:pt x="232956" y="19978"/>
                </a:lnTo>
                <a:lnTo>
                  <a:pt x="195686" y="4990"/>
                </a:lnTo>
                <a:lnTo>
                  <a:pt x="173761" y="1247"/>
                </a:lnTo>
                <a:lnTo>
                  <a:pt x="149660" y="0"/>
                </a:lnTo>
                <a:close/>
              </a:path>
            </a:pathLst>
          </a:custGeom>
          <a:solidFill>
            <a:srgbClr val="FFFFFF"/>
          </a:solidFill>
        </p:spPr>
        <p:txBody>
          <a:bodyPr wrap="square" lIns="0" tIns="0" rIns="0" bIns="0" rtlCol="0"/>
          <a:lstStyle/>
          <a:p>
            <a:endParaRPr/>
          </a:p>
        </p:txBody>
      </p:sp>
      <p:sp>
        <p:nvSpPr>
          <p:cNvPr id="40" name="object 40"/>
          <p:cNvSpPr/>
          <p:nvPr/>
        </p:nvSpPr>
        <p:spPr>
          <a:xfrm>
            <a:off x="18414623" y="812586"/>
            <a:ext cx="266681" cy="311785"/>
          </a:xfrm>
          <a:custGeom>
            <a:avLst/>
            <a:gdLst/>
            <a:ahLst/>
            <a:cxnLst/>
            <a:rect l="l" t="t" r="r" b="b"/>
            <a:pathLst>
              <a:path w="266700" h="311784">
                <a:moveTo>
                  <a:pt x="63380" y="8261"/>
                </a:moveTo>
                <a:lnTo>
                  <a:pt x="0" y="8261"/>
                </a:lnTo>
                <a:lnTo>
                  <a:pt x="0" y="311592"/>
                </a:lnTo>
                <a:lnTo>
                  <a:pt x="66867" y="311592"/>
                </a:lnTo>
                <a:lnTo>
                  <a:pt x="66867" y="132655"/>
                </a:lnTo>
                <a:lnTo>
                  <a:pt x="68114" y="116326"/>
                </a:lnTo>
                <a:lnTo>
                  <a:pt x="86866" y="75704"/>
                </a:lnTo>
                <a:lnTo>
                  <a:pt x="124566" y="54246"/>
                </a:lnTo>
                <a:lnTo>
                  <a:pt x="127389" y="53987"/>
                </a:lnTo>
                <a:lnTo>
                  <a:pt x="64532" y="53987"/>
                </a:lnTo>
                <a:lnTo>
                  <a:pt x="63380" y="52815"/>
                </a:lnTo>
                <a:lnTo>
                  <a:pt x="63380" y="8261"/>
                </a:lnTo>
                <a:close/>
              </a:path>
              <a:path w="266700" h="311784">
                <a:moveTo>
                  <a:pt x="256242" y="52815"/>
                </a:moveTo>
                <a:lnTo>
                  <a:pt x="140205" y="52815"/>
                </a:lnTo>
                <a:lnTo>
                  <a:pt x="165268" y="57069"/>
                </a:lnTo>
                <a:lnTo>
                  <a:pt x="183497" y="69832"/>
                </a:lnTo>
                <a:lnTo>
                  <a:pt x="194901" y="91105"/>
                </a:lnTo>
                <a:lnTo>
                  <a:pt x="199491" y="120886"/>
                </a:lnTo>
                <a:lnTo>
                  <a:pt x="199491" y="311592"/>
                </a:lnTo>
                <a:lnTo>
                  <a:pt x="266410" y="311592"/>
                </a:lnTo>
                <a:lnTo>
                  <a:pt x="266410" y="103284"/>
                </a:lnTo>
                <a:lnTo>
                  <a:pt x="264607" y="79532"/>
                </a:lnTo>
                <a:lnTo>
                  <a:pt x="259201" y="58699"/>
                </a:lnTo>
                <a:lnTo>
                  <a:pt x="256242" y="52815"/>
                </a:lnTo>
                <a:close/>
              </a:path>
              <a:path w="266700" h="311784">
                <a:moveTo>
                  <a:pt x="159031" y="0"/>
                </a:moveTo>
                <a:lnTo>
                  <a:pt x="129998" y="3380"/>
                </a:lnTo>
                <a:lnTo>
                  <a:pt x="104564" y="13513"/>
                </a:lnTo>
                <a:lnTo>
                  <a:pt x="82740" y="30387"/>
                </a:lnTo>
                <a:lnTo>
                  <a:pt x="64532" y="53987"/>
                </a:lnTo>
                <a:lnTo>
                  <a:pt x="127389" y="53987"/>
                </a:lnTo>
                <a:lnTo>
                  <a:pt x="140205" y="52815"/>
                </a:lnTo>
                <a:lnTo>
                  <a:pt x="256242" y="52815"/>
                </a:lnTo>
                <a:lnTo>
                  <a:pt x="222163" y="14568"/>
                </a:lnTo>
                <a:lnTo>
                  <a:pt x="182854" y="1627"/>
                </a:lnTo>
                <a:lnTo>
                  <a:pt x="159031" y="0"/>
                </a:lnTo>
                <a:close/>
              </a:path>
            </a:pathLst>
          </a:custGeom>
          <a:solidFill>
            <a:srgbClr val="FFFFFF"/>
          </a:solidFill>
        </p:spPr>
        <p:txBody>
          <a:bodyPr wrap="square" lIns="0" tIns="0" rIns="0" bIns="0" rtlCol="0"/>
          <a:lstStyle/>
          <a:p>
            <a:endParaRPr/>
          </a:p>
        </p:txBody>
      </p:sp>
      <p:sp>
        <p:nvSpPr>
          <p:cNvPr id="41" name="object 41"/>
          <p:cNvSpPr/>
          <p:nvPr/>
        </p:nvSpPr>
        <p:spPr>
          <a:xfrm>
            <a:off x="18700894" y="812006"/>
            <a:ext cx="304144" cy="321311"/>
          </a:xfrm>
          <a:custGeom>
            <a:avLst/>
            <a:gdLst/>
            <a:ahLst/>
            <a:cxnLst/>
            <a:rect l="l" t="t" r="r" b="b"/>
            <a:pathLst>
              <a:path w="304165" h="321309">
                <a:moveTo>
                  <a:pt x="263553" y="52825"/>
                </a:moveTo>
                <a:lnTo>
                  <a:pt x="145534" y="52825"/>
                </a:lnTo>
                <a:lnTo>
                  <a:pt x="172981" y="55429"/>
                </a:lnTo>
                <a:lnTo>
                  <a:pt x="192600" y="63240"/>
                </a:lnTo>
                <a:lnTo>
                  <a:pt x="204379" y="76259"/>
                </a:lnTo>
                <a:lnTo>
                  <a:pt x="208307" y="94489"/>
                </a:lnTo>
                <a:lnTo>
                  <a:pt x="206617" y="105994"/>
                </a:lnTo>
                <a:lnTo>
                  <a:pt x="169293" y="129696"/>
                </a:lnTo>
                <a:lnTo>
                  <a:pt x="140783" y="133471"/>
                </a:lnTo>
                <a:lnTo>
                  <a:pt x="131276" y="134823"/>
                </a:lnTo>
                <a:lnTo>
                  <a:pt x="123452" y="136104"/>
                </a:lnTo>
                <a:lnTo>
                  <a:pt x="117315" y="137346"/>
                </a:lnTo>
                <a:lnTo>
                  <a:pt x="91668" y="141059"/>
                </a:lnTo>
                <a:lnTo>
                  <a:pt x="51779" y="151636"/>
                </a:lnTo>
                <a:lnTo>
                  <a:pt x="9384" y="188203"/>
                </a:lnTo>
                <a:lnTo>
                  <a:pt x="0" y="231783"/>
                </a:lnTo>
                <a:lnTo>
                  <a:pt x="1973" y="252023"/>
                </a:lnTo>
                <a:lnTo>
                  <a:pt x="31684" y="298661"/>
                </a:lnTo>
                <a:lnTo>
                  <a:pt x="83405" y="319552"/>
                </a:lnTo>
                <a:lnTo>
                  <a:pt x="104457" y="320943"/>
                </a:lnTo>
                <a:lnTo>
                  <a:pt x="136301" y="318635"/>
                </a:lnTo>
                <a:lnTo>
                  <a:pt x="164420" y="311707"/>
                </a:lnTo>
                <a:lnTo>
                  <a:pt x="188810" y="300154"/>
                </a:lnTo>
                <a:lnTo>
                  <a:pt x="209470" y="283970"/>
                </a:lnTo>
                <a:lnTo>
                  <a:pt x="303917" y="283970"/>
                </a:lnTo>
                <a:lnTo>
                  <a:pt x="303917" y="268148"/>
                </a:lnTo>
                <a:lnTo>
                  <a:pt x="129085" y="268148"/>
                </a:lnTo>
                <a:lnTo>
                  <a:pt x="117993" y="267633"/>
                </a:lnTo>
                <a:lnTo>
                  <a:pt x="79426" y="254046"/>
                </a:lnTo>
                <a:lnTo>
                  <a:pt x="66929" y="228830"/>
                </a:lnTo>
                <a:lnTo>
                  <a:pt x="70370" y="210066"/>
                </a:lnTo>
                <a:lnTo>
                  <a:pt x="80691" y="195412"/>
                </a:lnTo>
                <a:lnTo>
                  <a:pt x="97913" y="184853"/>
                </a:lnTo>
                <a:lnTo>
                  <a:pt x="122048" y="178392"/>
                </a:lnTo>
                <a:lnTo>
                  <a:pt x="149159" y="175133"/>
                </a:lnTo>
                <a:lnTo>
                  <a:pt x="171901" y="171205"/>
                </a:lnTo>
                <a:lnTo>
                  <a:pt x="190263" y="166620"/>
                </a:lnTo>
                <a:lnTo>
                  <a:pt x="204234" y="161387"/>
                </a:lnTo>
                <a:lnTo>
                  <a:pt x="271709" y="161387"/>
                </a:lnTo>
                <a:lnTo>
                  <a:pt x="271709" y="88594"/>
                </a:lnTo>
                <a:lnTo>
                  <a:pt x="269280" y="67380"/>
                </a:lnTo>
                <a:lnTo>
                  <a:pt x="263553" y="52825"/>
                </a:lnTo>
                <a:close/>
              </a:path>
              <a:path w="304165" h="321309">
                <a:moveTo>
                  <a:pt x="303917" y="283970"/>
                </a:moveTo>
                <a:lnTo>
                  <a:pt x="209470" y="283970"/>
                </a:lnTo>
                <a:lnTo>
                  <a:pt x="215391" y="300154"/>
                </a:lnTo>
                <a:lnTo>
                  <a:pt x="226070" y="311707"/>
                </a:lnTo>
                <a:lnTo>
                  <a:pt x="241506" y="318635"/>
                </a:lnTo>
                <a:lnTo>
                  <a:pt x="261698" y="320943"/>
                </a:lnTo>
                <a:lnTo>
                  <a:pt x="272031" y="320464"/>
                </a:lnTo>
                <a:lnTo>
                  <a:pt x="282513" y="319028"/>
                </a:lnTo>
                <a:lnTo>
                  <a:pt x="293143" y="316636"/>
                </a:lnTo>
                <a:lnTo>
                  <a:pt x="303917" y="313288"/>
                </a:lnTo>
                <a:lnTo>
                  <a:pt x="303917" y="283970"/>
                </a:lnTo>
                <a:close/>
              </a:path>
              <a:path w="304165" h="321309">
                <a:moveTo>
                  <a:pt x="271709" y="161387"/>
                </a:moveTo>
                <a:lnTo>
                  <a:pt x="204234" y="161387"/>
                </a:lnTo>
                <a:lnTo>
                  <a:pt x="204234" y="210071"/>
                </a:lnTo>
                <a:lnTo>
                  <a:pt x="202576" y="223687"/>
                </a:lnTo>
                <a:lnTo>
                  <a:pt x="177732" y="255238"/>
                </a:lnTo>
                <a:lnTo>
                  <a:pt x="129085" y="268148"/>
                </a:lnTo>
                <a:lnTo>
                  <a:pt x="281289" y="268148"/>
                </a:lnTo>
                <a:lnTo>
                  <a:pt x="276923" y="266368"/>
                </a:lnTo>
                <a:lnTo>
                  <a:pt x="274588" y="262882"/>
                </a:lnTo>
                <a:lnTo>
                  <a:pt x="272651" y="259342"/>
                </a:lnTo>
                <a:lnTo>
                  <a:pt x="271800" y="254046"/>
                </a:lnTo>
                <a:lnTo>
                  <a:pt x="271709" y="161387"/>
                </a:lnTo>
                <a:close/>
              </a:path>
              <a:path w="304165" h="321309">
                <a:moveTo>
                  <a:pt x="303917" y="266955"/>
                </a:moveTo>
                <a:lnTo>
                  <a:pt x="299205" y="267771"/>
                </a:lnTo>
                <a:lnTo>
                  <a:pt x="296158" y="268148"/>
                </a:lnTo>
                <a:lnTo>
                  <a:pt x="303917" y="268148"/>
                </a:lnTo>
                <a:lnTo>
                  <a:pt x="303917" y="266955"/>
                </a:lnTo>
                <a:close/>
              </a:path>
              <a:path w="304165" h="321309">
                <a:moveTo>
                  <a:pt x="149628" y="0"/>
                </a:moveTo>
                <a:lnTo>
                  <a:pt x="97391" y="5294"/>
                </a:lnTo>
                <a:lnTo>
                  <a:pt x="56940" y="21151"/>
                </a:lnTo>
                <a:lnTo>
                  <a:pt x="24364" y="54127"/>
                </a:lnTo>
                <a:lnTo>
                  <a:pt x="11130" y="101515"/>
                </a:lnTo>
                <a:lnTo>
                  <a:pt x="78081" y="101515"/>
                </a:lnTo>
                <a:lnTo>
                  <a:pt x="84041" y="80209"/>
                </a:lnTo>
                <a:lnTo>
                  <a:pt x="97264" y="64994"/>
                </a:lnTo>
                <a:lnTo>
                  <a:pt x="117758" y="55867"/>
                </a:lnTo>
                <a:lnTo>
                  <a:pt x="145534" y="52825"/>
                </a:lnTo>
                <a:lnTo>
                  <a:pt x="263553" y="52825"/>
                </a:lnTo>
                <a:lnTo>
                  <a:pt x="261999" y="48875"/>
                </a:lnTo>
                <a:lnTo>
                  <a:pt x="232924" y="19978"/>
                </a:lnTo>
                <a:lnTo>
                  <a:pt x="195666" y="4990"/>
                </a:lnTo>
                <a:lnTo>
                  <a:pt x="173743" y="1247"/>
                </a:lnTo>
                <a:lnTo>
                  <a:pt x="149628" y="0"/>
                </a:lnTo>
                <a:close/>
              </a:path>
            </a:pathLst>
          </a:custGeom>
          <a:solidFill>
            <a:srgbClr val="FFFFFF"/>
          </a:solidFill>
        </p:spPr>
        <p:txBody>
          <a:bodyPr wrap="square" lIns="0" tIns="0" rIns="0" bIns="0" rtlCol="0"/>
          <a:lstStyle/>
          <a:p>
            <a:endParaRPr/>
          </a:p>
        </p:txBody>
      </p:sp>
      <p:sp>
        <p:nvSpPr>
          <p:cNvPr id="42" name="object 42"/>
          <p:cNvSpPr/>
          <p:nvPr/>
        </p:nvSpPr>
        <p:spPr>
          <a:xfrm>
            <a:off x="19022811" y="812586"/>
            <a:ext cx="177787" cy="311785"/>
          </a:xfrm>
          <a:custGeom>
            <a:avLst/>
            <a:gdLst/>
            <a:ahLst/>
            <a:cxnLst/>
            <a:rect l="l" t="t" r="r" b="b"/>
            <a:pathLst>
              <a:path w="177800" h="311784">
                <a:moveTo>
                  <a:pt x="62793" y="8261"/>
                </a:moveTo>
                <a:lnTo>
                  <a:pt x="0" y="8261"/>
                </a:lnTo>
                <a:lnTo>
                  <a:pt x="0" y="311592"/>
                </a:lnTo>
                <a:lnTo>
                  <a:pt x="66835" y="311592"/>
                </a:lnTo>
                <a:lnTo>
                  <a:pt x="66835" y="167261"/>
                </a:lnTo>
                <a:lnTo>
                  <a:pt x="68353" y="144168"/>
                </a:lnTo>
                <a:lnTo>
                  <a:pt x="80423" y="105415"/>
                </a:lnTo>
                <a:lnTo>
                  <a:pt x="116891" y="69990"/>
                </a:lnTo>
                <a:lnTo>
                  <a:pt x="126449" y="66898"/>
                </a:lnTo>
                <a:lnTo>
                  <a:pt x="62793" y="66898"/>
                </a:lnTo>
                <a:lnTo>
                  <a:pt x="62793" y="8261"/>
                </a:lnTo>
                <a:close/>
              </a:path>
              <a:path w="177800" h="311784">
                <a:moveTo>
                  <a:pt x="156445" y="0"/>
                </a:moveTo>
                <a:lnTo>
                  <a:pt x="152529" y="0"/>
                </a:lnTo>
                <a:lnTo>
                  <a:pt x="138030" y="1322"/>
                </a:lnTo>
                <a:lnTo>
                  <a:pt x="96227" y="21130"/>
                </a:lnTo>
                <a:lnTo>
                  <a:pt x="68184" y="54584"/>
                </a:lnTo>
                <a:lnTo>
                  <a:pt x="63966" y="66898"/>
                </a:lnTo>
                <a:lnTo>
                  <a:pt x="126449" y="66898"/>
                </a:lnTo>
                <a:lnTo>
                  <a:pt x="132190" y="65041"/>
                </a:lnTo>
                <a:lnTo>
                  <a:pt x="149042" y="63390"/>
                </a:lnTo>
                <a:lnTo>
                  <a:pt x="177764" y="63390"/>
                </a:lnTo>
                <a:lnTo>
                  <a:pt x="177764" y="1790"/>
                </a:lnTo>
                <a:lnTo>
                  <a:pt x="164885" y="617"/>
                </a:lnTo>
                <a:lnTo>
                  <a:pt x="156445" y="0"/>
                </a:lnTo>
                <a:close/>
              </a:path>
              <a:path w="177800" h="311784">
                <a:moveTo>
                  <a:pt x="177764" y="63390"/>
                </a:moveTo>
                <a:lnTo>
                  <a:pt x="149042" y="63390"/>
                </a:lnTo>
                <a:lnTo>
                  <a:pt x="155649" y="63570"/>
                </a:lnTo>
                <a:lnTo>
                  <a:pt x="162637" y="64113"/>
                </a:lnTo>
                <a:lnTo>
                  <a:pt x="170105" y="65041"/>
                </a:lnTo>
                <a:lnTo>
                  <a:pt x="177764" y="66312"/>
                </a:lnTo>
                <a:lnTo>
                  <a:pt x="177764" y="63390"/>
                </a:lnTo>
                <a:close/>
              </a:path>
            </a:pathLst>
          </a:custGeom>
          <a:solidFill>
            <a:srgbClr val="FFFFFF"/>
          </a:solidFill>
        </p:spPr>
        <p:txBody>
          <a:bodyPr wrap="square" lIns="0" tIns="0" rIns="0" bIns="0" rtlCol="0"/>
          <a:lstStyle/>
          <a:p>
            <a:endParaRPr/>
          </a:p>
        </p:txBody>
      </p:sp>
      <p:sp>
        <p:nvSpPr>
          <p:cNvPr id="43" name="object 43"/>
          <p:cNvSpPr/>
          <p:nvPr/>
        </p:nvSpPr>
        <p:spPr>
          <a:xfrm>
            <a:off x="16633413" y="706549"/>
            <a:ext cx="291445" cy="417829"/>
          </a:xfrm>
          <a:custGeom>
            <a:avLst/>
            <a:gdLst/>
            <a:ahLst/>
            <a:cxnLst/>
            <a:rect l="l" t="t" r="r" b="b"/>
            <a:pathLst>
              <a:path w="291465" h="417830">
                <a:moveTo>
                  <a:pt x="291362" y="0"/>
                </a:moveTo>
                <a:lnTo>
                  <a:pt x="84583" y="0"/>
                </a:lnTo>
                <a:lnTo>
                  <a:pt x="83997" y="62"/>
                </a:lnTo>
                <a:lnTo>
                  <a:pt x="36480" y="8950"/>
                </a:lnTo>
                <a:lnTo>
                  <a:pt x="6277" y="45209"/>
                </a:lnTo>
                <a:lnTo>
                  <a:pt x="0" y="90049"/>
                </a:lnTo>
                <a:lnTo>
                  <a:pt x="94" y="417631"/>
                </a:lnTo>
                <a:lnTo>
                  <a:pt x="73924" y="417631"/>
                </a:lnTo>
                <a:lnTo>
                  <a:pt x="73924" y="232223"/>
                </a:lnTo>
                <a:lnTo>
                  <a:pt x="264861" y="232223"/>
                </a:lnTo>
                <a:lnTo>
                  <a:pt x="264861" y="172549"/>
                </a:lnTo>
                <a:lnTo>
                  <a:pt x="73924" y="172549"/>
                </a:lnTo>
                <a:lnTo>
                  <a:pt x="73924" y="63202"/>
                </a:lnTo>
                <a:lnTo>
                  <a:pt x="291362" y="63202"/>
                </a:lnTo>
                <a:lnTo>
                  <a:pt x="291362" y="0"/>
                </a:lnTo>
                <a:close/>
              </a:path>
            </a:pathLst>
          </a:custGeom>
          <a:solidFill>
            <a:srgbClr val="FFFFFF"/>
          </a:solidFill>
        </p:spPr>
        <p:txBody>
          <a:bodyPr wrap="square" lIns="0" tIns="0" rIns="0" bIns="0" rtlCol="0"/>
          <a:lstStyle/>
          <a:p>
            <a:endParaRPr/>
          </a:p>
        </p:txBody>
      </p:sp>
      <p:sp>
        <p:nvSpPr>
          <p:cNvPr id="44" name="object 44"/>
          <p:cNvSpPr/>
          <p:nvPr/>
        </p:nvSpPr>
        <p:spPr>
          <a:xfrm>
            <a:off x="18934314" y="1213004"/>
            <a:ext cx="31113" cy="26670"/>
          </a:xfrm>
          <a:custGeom>
            <a:avLst/>
            <a:gdLst/>
            <a:ahLst/>
            <a:cxnLst/>
            <a:rect l="l" t="t" r="r" b="b"/>
            <a:pathLst>
              <a:path w="31115" h="26669">
                <a:moveTo>
                  <a:pt x="17894" y="0"/>
                </a:moveTo>
                <a:lnTo>
                  <a:pt x="0" y="0"/>
                </a:lnTo>
                <a:lnTo>
                  <a:pt x="0" y="26114"/>
                </a:lnTo>
                <a:lnTo>
                  <a:pt x="24742" y="26114"/>
                </a:lnTo>
                <a:lnTo>
                  <a:pt x="30564" y="21716"/>
                </a:lnTo>
                <a:lnTo>
                  <a:pt x="30564" y="8366"/>
                </a:lnTo>
                <a:lnTo>
                  <a:pt x="29077" y="5088"/>
                </a:lnTo>
                <a:lnTo>
                  <a:pt x="26177" y="3036"/>
                </a:lnTo>
                <a:lnTo>
                  <a:pt x="23161" y="1026"/>
                </a:lnTo>
                <a:lnTo>
                  <a:pt x="17894" y="0"/>
                </a:lnTo>
                <a:close/>
              </a:path>
            </a:pathLst>
          </a:custGeom>
          <a:solidFill>
            <a:srgbClr val="FFFFFF"/>
          </a:solidFill>
        </p:spPr>
        <p:txBody>
          <a:bodyPr wrap="square" lIns="0" tIns="0" rIns="0" bIns="0" rtlCol="0"/>
          <a:lstStyle/>
          <a:p>
            <a:endParaRPr/>
          </a:p>
        </p:txBody>
      </p:sp>
      <p:sp>
        <p:nvSpPr>
          <p:cNvPr id="45" name="object 45"/>
          <p:cNvSpPr/>
          <p:nvPr/>
        </p:nvSpPr>
        <p:spPr>
          <a:xfrm>
            <a:off x="16536315" y="1179014"/>
            <a:ext cx="2694751" cy="135890"/>
          </a:xfrm>
          <a:custGeom>
            <a:avLst/>
            <a:gdLst/>
            <a:ahLst/>
            <a:cxnLst/>
            <a:rect l="l" t="t" r="r" b="b"/>
            <a:pathLst>
              <a:path w="2694940" h="135890">
                <a:moveTo>
                  <a:pt x="2673635" y="0"/>
                </a:moveTo>
                <a:lnTo>
                  <a:pt x="65139" y="0"/>
                </a:lnTo>
                <a:lnTo>
                  <a:pt x="52019" y="2376"/>
                </a:lnTo>
                <a:lnTo>
                  <a:pt x="24679" y="29590"/>
                </a:lnTo>
                <a:lnTo>
                  <a:pt x="1842" y="111944"/>
                </a:lnTo>
                <a:lnTo>
                  <a:pt x="0" y="118718"/>
                </a:lnTo>
                <a:lnTo>
                  <a:pt x="1057" y="124561"/>
                </a:lnTo>
                <a:lnTo>
                  <a:pt x="4512" y="128959"/>
                </a:lnTo>
                <a:lnTo>
                  <a:pt x="7989" y="133273"/>
                </a:lnTo>
                <a:lnTo>
                  <a:pt x="13936" y="135692"/>
                </a:lnTo>
                <a:lnTo>
                  <a:pt x="2629333" y="135692"/>
                </a:lnTo>
                <a:lnTo>
                  <a:pt x="2642390" y="133320"/>
                </a:lnTo>
                <a:lnTo>
                  <a:pt x="2652498" y="127933"/>
                </a:lnTo>
                <a:lnTo>
                  <a:pt x="2531881" y="127933"/>
                </a:lnTo>
                <a:lnTo>
                  <a:pt x="2522608" y="127253"/>
                </a:lnTo>
                <a:lnTo>
                  <a:pt x="2517367" y="126153"/>
                </a:lnTo>
                <a:lnTo>
                  <a:pt x="2245942" y="126153"/>
                </a:lnTo>
                <a:lnTo>
                  <a:pt x="2245942" y="13172"/>
                </a:lnTo>
                <a:lnTo>
                  <a:pt x="2517898" y="13172"/>
                </a:lnTo>
                <a:lnTo>
                  <a:pt x="2523902" y="11972"/>
                </a:lnTo>
                <a:lnTo>
                  <a:pt x="2533200" y="11413"/>
                </a:lnTo>
                <a:lnTo>
                  <a:pt x="2693425" y="11413"/>
                </a:lnTo>
                <a:lnTo>
                  <a:pt x="2693373" y="11120"/>
                </a:lnTo>
                <a:lnTo>
                  <a:pt x="2689939" y="6711"/>
                </a:lnTo>
                <a:lnTo>
                  <a:pt x="2686483" y="2450"/>
                </a:lnTo>
                <a:lnTo>
                  <a:pt x="2680724" y="52"/>
                </a:lnTo>
                <a:lnTo>
                  <a:pt x="2673635" y="0"/>
                </a:lnTo>
                <a:close/>
              </a:path>
              <a:path w="2694940" h="135890">
                <a:moveTo>
                  <a:pt x="2535535" y="32197"/>
                </a:moveTo>
                <a:lnTo>
                  <a:pt x="2530383" y="32197"/>
                </a:lnTo>
                <a:lnTo>
                  <a:pt x="2526310" y="33014"/>
                </a:lnTo>
                <a:lnTo>
                  <a:pt x="2523357" y="34805"/>
                </a:lnTo>
                <a:lnTo>
                  <a:pt x="2520373" y="36532"/>
                </a:lnTo>
                <a:lnTo>
                  <a:pt x="2518939" y="38752"/>
                </a:lnTo>
                <a:lnTo>
                  <a:pt x="2518939" y="45841"/>
                </a:lnTo>
                <a:lnTo>
                  <a:pt x="2523828" y="49967"/>
                </a:lnTo>
                <a:lnTo>
                  <a:pt x="2543879" y="57819"/>
                </a:lnTo>
                <a:lnTo>
                  <a:pt x="2551938" y="61191"/>
                </a:lnTo>
                <a:lnTo>
                  <a:pt x="2576759" y="93180"/>
                </a:lnTo>
                <a:lnTo>
                  <a:pt x="2576079" y="100138"/>
                </a:lnTo>
                <a:lnTo>
                  <a:pt x="2542722" y="127299"/>
                </a:lnTo>
                <a:lnTo>
                  <a:pt x="2531881" y="127933"/>
                </a:lnTo>
                <a:lnTo>
                  <a:pt x="2652498" y="127933"/>
                </a:lnTo>
                <a:lnTo>
                  <a:pt x="2654436" y="126900"/>
                </a:lnTo>
                <a:lnTo>
                  <a:pt x="2664052" y="117479"/>
                </a:lnTo>
                <a:lnTo>
                  <a:pt x="2669824" y="106101"/>
                </a:lnTo>
                <a:lnTo>
                  <a:pt x="2687382" y="42616"/>
                </a:lnTo>
                <a:lnTo>
                  <a:pt x="2571544" y="42616"/>
                </a:lnTo>
                <a:lnTo>
                  <a:pt x="2560895" y="38051"/>
                </a:lnTo>
                <a:lnTo>
                  <a:pt x="2551345" y="34796"/>
                </a:lnTo>
                <a:lnTo>
                  <a:pt x="2542891" y="32846"/>
                </a:lnTo>
                <a:lnTo>
                  <a:pt x="2535535" y="32197"/>
                </a:lnTo>
                <a:close/>
              </a:path>
              <a:path w="2694940" h="135890">
                <a:moveTo>
                  <a:pt x="2369980" y="13172"/>
                </a:moveTo>
                <a:lnTo>
                  <a:pt x="2328724" y="13172"/>
                </a:lnTo>
                <a:lnTo>
                  <a:pt x="2328724" y="33988"/>
                </a:lnTo>
                <a:lnTo>
                  <a:pt x="2274182" y="33988"/>
                </a:lnTo>
                <a:lnTo>
                  <a:pt x="2274182" y="57705"/>
                </a:lnTo>
                <a:lnTo>
                  <a:pt x="2326065" y="57705"/>
                </a:lnTo>
                <a:lnTo>
                  <a:pt x="2326065" y="78489"/>
                </a:lnTo>
                <a:lnTo>
                  <a:pt x="2274182" y="78489"/>
                </a:lnTo>
                <a:lnTo>
                  <a:pt x="2274182" y="105389"/>
                </a:lnTo>
                <a:lnTo>
                  <a:pt x="2330044" y="105389"/>
                </a:lnTo>
                <a:lnTo>
                  <a:pt x="2330044" y="126153"/>
                </a:lnTo>
                <a:lnTo>
                  <a:pt x="2369980" y="126153"/>
                </a:lnTo>
                <a:lnTo>
                  <a:pt x="2369980" y="13172"/>
                </a:lnTo>
                <a:close/>
              </a:path>
              <a:path w="2694940" h="135890">
                <a:moveTo>
                  <a:pt x="2517898" y="13172"/>
                </a:moveTo>
                <a:lnTo>
                  <a:pt x="2419455" y="13172"/>
                </a:lnTo>
                <a:lnTo>
                  <a:pt x="2428144" y="13798"/>
                </a:lnTo>
                <a:lnTo>
                  <a:pt x="2435762" y="15676"/>
                </a:lnTo>
                <a:lnTo>
                  <a:pt x="2457893" y="46815"/>
                </a:lnTo>
                <a:lnTo>
                  <a:pt x="2457284" y="53510"/>
                </a:lnTo>
                <a:lnTo>
                  <a:pt x="2428964" y="80265"/>
                </a:lnTo>
                <a:lnTo>
                  <a:pt x="2420596" y="80898"/>
                </a:lnTo>
                <a:lnTo>
                  <a:pt x="2398178" y="80898"/>
                </a:lnTo>
                <a:lnTo>
                  <a:pt x="2398178" y="126153"/>
                </a:lnTo>
                <a:lnTo>
                  <a:pt x="2517367" y="126153"/>
                </a:lnTo>
                <a:lnTo>
                  <a:pt x="2512930" y="125221"/>
                </a:lnTo>
                <a:lnTo>
                  <a:pt x="2502845" y="121846"/>
                </a:lnTo>
                <a:lnTo>
                  <a:pt x="2492353" y="117137"/>
                </a:lnTo>
                <a:lnTo>
                  <a:pt x="2492353" y="92866"/>
                </a:lnTo>
                <a:lnTo>
                  <a:pt x="2547629" y="92866"/>
                </a:lnTo>
                <a:lnTo>
                  <a:pt x="2547629" y="92039"/>
                </a:lnTo>
                <a:lnTo>
                  <a:pt x="2542330" y="87588"/>
                </a:lnTo>
                <a:lnTo>
                  <a:pt x="2514394" y="76500"/>
                </a:lnTo>
                <a:lnTo>
                  <a:pt x="2510237" y="74772"/>
                </a:lnTo>
                <a:lnTo>
                  <a:pt x="2489714" y="50092"/>
                </a:lnTo>
                <a:lnTo>
                  <a:pt x="2489714" y="44030"/>
                </a:lnTo>
                <a:lnTo>
                  <a:pt x="2515546" y="13642"/>
                </a:lnTo>
                <a:lnTo>
                  <a:pt x="2517898" y="13172"/>
                </a:lnTo>
                <a:close/>
              </a:path>
              <a:path w="2694940" h="135890">
                <a:moveTo>
                  <a:pt x="2547629" y="92866"/>
                </a:moveTo>
                <a:lnTo>
                  <a:pt x="2492353" y="92866"/>
                </a:lnTo>
                <a:lnTo>
                  <a:pt x="2500520" y="98133"/>
                </a:lnTo>
                <a:lnTo>
                  <a:pt x="2507431" y="101797"/>
                </a:lnTo>
                <a:lnTo>
                  <a:pt x="2512939" y="104017"/>
                </a:lnTo>
                <a:lnTo>
                  <a:pt x="2518436" y="106101"/>
                </a:lnTo>
                <a:lnTo>
                  <a:pt x="2524174" y="107148"/>
                </a:lnTo>
                <a:lnTo>
                  <a:pt x="2541796" y="107148"/>
                </a:lnTo>
                <a:lnTo>
                  <a:pt x="2547629" y="103630"/>
                </a:lnTo>
                <a:lnTo>
                  <a:pt x="2547629" y="92866"/>
                </a:lnTo>
                <a:close/>
              </a:path>
              <a:path w="2694940" h="135890">
                <a:moveTo>
                  <a:pt x="2693425" y="11413"/>
                </a:moveTo>
                <a:lnTo>
                  <a:pt x="2533200" y="11413"/>
                </a:lnTo>
                <a:lnTo>
                  <a:pt x="2542612" y="11974"/>
                </a:lnTo>
                <a:lnTo>
                  <a:pt x="2552140" y="13659"/>
                </a:lnTo>
                <a:lnTo>
                  <a:pt x="2561785" y="16466"/>
                </a:lnTo>
                <a:lnTo>
                  <a:pt x="2571544" y="20397"/>
                </a:lnTo>
                <a:lnTo>
                  <a:pt x="2571544" y="42616"/>
                </a:lnTo>
                <a:lnTo>
                  <a:pt x="2687382" y="42616"/>
                </a:lnTo>
                <a:lnTo>
                  <a:pt x="2694420" y="17067"/>
                </a:lnTo>
                <a:lnTo>
                  <a:pt x="2693425" y="11413"/>
                </a:lnTo>
                <a:close/>
              </a:path>
            </a:pathLst>
          </a:custGeom>
          <a:solidFill>
            <a:srgbClr val="FFFFFF"/>
          </a:solidFill>
        </p:spPr>
        <p:txBody>
          <a:bodyPr wrap="square" lIns="0" tIns="0" rIns="0" bIns="0" rtlCol="0"/>
          <a:lstStyle/>
          <a:p>
            <a:endParaRPr/>
          </a:p>
        </p:txBody>
      </p:sp>
      <p:sp>
        <p:nvSpPr>
          <p:cNvPr id="46" name="object 46"/>
          <p:cNvSpPr/>
          <p:nvPr/>
        </p:nvSpPr>
        <p:spPr>
          <a:xfrm>
            <a:off x="16536318" y="1179011"/>
            <a:ext cx="2694751" cy="135890"/>
          </a:xfrm>
          <a:custGeom>
            <a:avLst/>
            <a:gdLst/>
            <a:ahLst/>
            <a:cxnLst/>
            <a:rect l="l" t="t" r="r" b="b"/>
            <a:pathLst>
              <a:path w="2694940" h="135890">
                <a:moveTo>
                  <a:pt x="2673625" y="0"/>
                </a:moveTo>
                <a:lnTo>
                  <a:pt x="65139" y="0"/>
                </a:lnTo>
                <a:lnTo>
                  <a:pt x="52019" y="2378"/>
                </a:lnTo>
                <a:lnTo>
                  <a:pt x="24669" y="29601"/>
                </a:lnTo>
                <a:lnTo>
                  <a:pt x="1842" y="111954"/>
                </a:lnTo>
                <a:lnTo>
                  <a:pt x="0" y="118680"/>
                </a:lnTo>
                <a:lnTo>
                  <a:pt x="1047" y="124572"/>
                </a:lnTo>
                <a:lnTo>
                  <a:pt x="4502" y="128969"/>
                </a:lnTo>
                <a:lnTo>
                  <a:pt x="7978" y="133273"/>
                </a:lnTo>
                <a:lnTo>
                  <a:pt x="13926" y="135692"/>
                </a:lnTo>
                <a:lnTo>
                  <a:pt x="2629333" y="135692"/>
                </a:lnTo>
                <a:lnTo>
                  <a:pt x="2642385" y="133320"/>
                </a:lnTo>
                <a:lnTo>
                  <a:pt x="2652490" y="127933"/>
                </a:lnTo>
                <a:lnTo>
                  <a:pt x="2531870" y="127933"/>
                </a:lnTo>
                <a:lnTo>
                  <a:pt x="2522602" y="127253"/>
                </a:lnTo>
                <a:lnTo>
                  <a:pt x="2517362" y="126153"/>
                </a:lnTo>
                <a:lnTo>
                  <a:pt x="2245931" y="126153"/>
                </a:lnTo>
                <a:lnTo>
                  <a:pt x="2245931" y="13172"/>
                </a:lnTo>
                <a:lnTo>
                  <a:pt x="2517892" y="13172"/>
                </a:lnTo>
                <a:lnTo>
                  <a:pt x="2523896" y="11972"/>
                </a:lnTo>
                <a:lnTo>
                  <a:pt x="2533189" y="11413"/>
                </a:lnTo>
                <a:lnTo>
                  <a:pt x="2693413" y="11413"/>
                </a:lnTo>
                <a:lnTo>
                  <a:pt x="2693363" y="11130"/>
                </a:lnTo>
                <a:lnTo>
                  <a:pt x="2689939" y="6711"/>
                </a:lnTo>
                <a:lnTo>
                  <a:pt x="2686483" y="2460"/>
                </a:lnTo>
                <a:lnTo>
                  <a:pt x="2680714" y="52"/>
                </a:lnTo>
                <a:lnTo>
                  <a:pt x="2673625" y="0"/>
                </a:lnTo>
                <a:close/>
              </a:path>
              <a:path w="2694940" h="135890">
                <a:moveTo>
                  <a:pt x="2535524" y="32197"/>
                </a:moveTo>
                <a:lnTo>
                  <a:pt x="2530383" y="32197"/>
                </a:lnTo>
                <a:lnTo>
                  <a:pt x="2526310" y="33025"/>
                </a:lnTo>
                <a:lnTo>
                  <a:pt x="2523357" y="34815"/>
                </a:lnTo>
                <a:lnTo>
                  <a:pt x="2520363" y="36532"/>
                </a:lnTo>
                <a:lnTo>
                  <a:pt x="2518939" y="38763"/>
                </a:lnTo>
                <a:lnTo>
                  <a:pt x="2518939" y="45841"/>
                </a:lnTo>
                <a:lnTo>
                  <a:pt x="2523818" y="49977"/>
                </a:lnTo>
                <a:lnTo>
                  <a:pt x="2543874" y="57821"/>
                </a:lnTo>
                <a:lnTo>
                  <a:pt x="2551936" y="61197"/>
                </a:lnTo>
                <a:lnTo>
                  <a:pt x="2576748" y="93190"/>
                </a:lnTo>
                <a:lnTo>
                  <a:pt x="2576070" y="100149"/>
                </a:lnTo>
                <a:lnTo>
                  <a:pt x="2542711" y="127301"/>
                </a:lnTo>
                <a:lnTo>
                  <a:pt x="2531870" y="127933"/>
                </a:lnTo>
                <a:lnTo>
                  <a:pt x="2652490" y="127933"/>
                </a:lnTo>
                <a:lnTo>
                  <a:pt x="2654428" y="126900"/>
                </a:lnTo>
                <a:lnTo>
                  <a:pt x="2664046" y="117479"/>
                </a:lnTo>
                <a:lnTo>
                  <a:pt x="2669824" y="106101"/>
                </a:lnTo>
                <a:lnTo>
                  <a:pt x="2687379" y="42626"/>
                </a:lnTo>
                <a:lnTo>
                  <a:pt x="2571544" y="42626"/>
                </a:lnTo>
                <a:lnTo>
                  <a:pt x="2560894" y="38059"/>
                </a:lnTo>
                <a:lnTo>
                  <a:pt x="2551339" y="34801"/>
                </a:lnTo>
                <a:lnTo>
                  <a:pt x="2542883" y="32848"/>
                </a:lnTo>
                <a:lnTo>
                  <a:pt x="2535524" y="32197"/>
                </a:lnTo>
                <a:close/>
              </a:path>
              <a:path w="2694940" h="135890">
                <a:moveTo>
                  <a:pt x="2369969" y="13172"/>
                </a:moveTo>
                <a:lnTo>
                  <a:pt x="2328724" y="13172"/>
                </a:lnTo>
                <a:lnTo>
                  <a:pt x="2328724" y="33988"/>
                </a:lnTo>
                <a:lnTo>
                  <a:pt x="2274182" y="33988"/>
                </a:lnTo>
                <a:lnTo>
                  <a:pt x="2274182" y="57705"/>
                </a:lnTo>
                <a:lnTo>
                  <a:pt x="2326054" y="57705"/>
                </a:lnTo>
                <a:lnTo>
                  <a:pt x="2326054" y="78489"/>
                </a:lnTo>
                <a:lnTo>
                  <a:pt x="2274182" y="78489"/>
                </a:lnTo>
                <a:lnTo>
                  <a:pt x="2274182" y="105399"/>
                </a:lnTo>
                <a:lnTo>
                  <a:pt x="2330044" y="105399"/>
                </a:lnTo>
                <a:lnTo>
                  <a:pt x="2330044" y="126153"/>
                </a:lnTo>
                <a:lnTo>
                  <a:pt x="2369969" y="126153"/>
                </a:lnTo>
                <a:lnTo>
                  <a:pt x="2369969" y="13172"/>
                </a:lnTo>
                <a:close/>
              </a:path>
              <a:path w="2694940" h="135890">
                <a:moveTo>
                  <a:pt x="2517892" y="13172"/>
                </a:moveTo>
                <a:lnTo>
                  <a:pt x="2419455" y="13172"/>
                </a:lnTo>
                <a:lnTo>
                  <a:pt x="2428142" y="13799"/>
                </a:lnTo>
                <a:lnTo>
                  <a:pt x="2435758" y="15680"/>
                </a:lnTo>
                <a:lnTo>
                  <a:pt x="2457893" y="46815"/>
                </a:lnTo>
                <a:lnTo>
                  <a:pt x="2457282" y="53516"/>
                </a:lnTo>
                <a:lnTo>
                  <a:pt x="2428964" y="80265"/>
                </a:lnTo>
                <a:lnTo>
                  <a:pt x="2420596" y="80898"/>
                </a:lnTo>
                <a:lnTo>
                  <a:pt x="2398167" y="80898"/>
                </a:lnTo>
                <a:lnTo>
                  <a:pt x="2398167" y="126153"/>
                </a:lnTo>
                <a:lnTo>
                  <a:pt x="2517362" y="126153"/>
                </a:lnTo>
                <a:lnTo>
                  <a:pt x="2512924" y="125221"/>
                </a:lnTo>
                <a:lnTo>
                  <a:pt x="2502840" y="121846"/>
                </a:lnTo>
                <a:lnTo>
                  <a:pt x="2492353" y="117137"/>
                </a:lnTo>
                <a:lnTo>
                  <a:pt x="2492353" y="92876"/>
                </a:lnTo>
                <a:lnTo>
                  <a:pt x="2547629" y="92876"/>
                </a:lnTo>
                <a:lnTo>
                  <a:pt x="2547629" y="92039"/>
                </a:lnTo>
                <a:lnTo>
                  <a:pt x="2542320" y="87588"/>
                </a:lnTo>
                <a:lnTo>
                  <a:pt x="2514394" y="76500"/>
                </a:lnTo>
                <a:lnTo>
                  <a:pt x="2510237" y="74772"/>
                </a:lnTo>
                <a:lnTo>
                  <a:pt x="2489714" y="50092"/>
                </a:lnTo>
                <a:lnTo>
                  <a:pt x="2489714" y="44040"/>
                </a:lnTo>
                <a:lnTo>
                  <a:pt x="2515541" y="13642"/>
                </a:lnTo>
                <a:lnTo>
                  <a:pt x="2517892" y="13172"/>
                </a:lnTo>
                <a:close/>
              </a:path>
              <a:path w="2694940" h="135890">
                <a:moveTo>
                  <a:pt x="2547629" y="92876"/>
                </a:moveTo>
                <a:lnTo>
                  <a:pt x="2492353" y="92876"/>
                </a:lnTo>
                <a:lnTo>
                  <a:pt x="2500520" y="98143"/>
                </a:lnTo>
                <a:lnTo>
                  <a:pt x="2507431" y="101797"/>
                </a:lnTo>
                <a:lnTo>
                  <a:pt x="2512928" y="104017"/>
                </a:lnTo>
                <a:lnTo>
                  <a:pt x="2518436" y="106101"/>
                </a:lnTo>
                <a:lnTo>
                  <a:pt x="2524174" y="107159"/>
                </a:lnTo>
                <a:lnTo>
                  <a:pt x="2541796" y="107159"/>
                </a:lnTo>
                <a:lnTo>
                  <a:pt x="2547629" y="103640"/>
                </a:lnTo>
                <a:lnTo>
                  <a:pt x="2547629" y="92876"/>
                </a:lnTo>
                <a:close/>
              </a:path>
              <a:path w="2694940" h="135890">
                <a:moveTo>
                  <a:pt x="2693413" y="11413"/>
                </a:moveTo>
                <a:lnTo>
                  <a:pt x="2533189" y="11413"/>
                </a:lnTo>
                <a:lnTo>
                  <a:pt x="2542603" y="11974"/>
                </a:lnTo>
                <a:lnTo>
                  <a:pt x="2552135" y="13659"/>
                </a:lnTo>
                <a:lnTo>
                  <a:pt x="2561783" y="16466"/>
                </a:lnTo>
                <a:lnTo>
                  <a:pt x="2571544" y="20397"/>
                </a:lnTo>
                <a:lnTo>
                  <a:pt x="2571544" y="42626"/>
                </a:lnTo>
                <a:lnTo>
                  <a:pt x="2687379" y="42626"/>
                </a:lnTo>
                <a:lnTo>
                  <a:pt x="2694420" y="17067"/>
                </a:lnTo>
                <a:lnTo>
                  <a:pt x="2693413" y="11413"/>
                </a:lnTo>
                <a:close/>
              </a:path>
            </a:pathLst>
          </a:custGeom>
          <a:solidFill>
            <a:srgbClr val="FFFFFF"/>
          </a:solidFill>
        </p:spPr>
        <p:txBody>
          <a:bodyPr wrap="square" lIns="0" tIns="0" rIns="0" bIns="0" rtlCol="0"/>
          <a:lstStyle/>
          <a:p>
            <a:endParaRPr/>
          </a:p>
        </p:txBody>
      </p:sp>
      <p:sp>
        <p:nvSpPr>
          <p:cNvPr id="49" name="object 7"/>
          <p:cNvSpPr/>
          <p:nvPr/>
        </p:nvSpPr>
        <p:spPr>
          <a:xfrm>
            <a:off x="759477" y="890719"/>
            <a:ext cx="1003533" cy="977635"/>
          </a:xfrm>
          <a:prstGeom prst="rect">
            <a:avLst/>
          </a:prstGeom>
          <a:blipFill>
            <a:blip r:embed="rId6" cstate="print"/>
            <a:stretch>
              <a:fillRect/>
            </a:stretch>
          </a:blipFill>
        </p:spPr>
        <p:txBody>
          <a:bodyPr wrap="square" lIns="0" tIns="0" rIns="0" bIns="0" rtlCol="0"/>
          <a:lstStyle/>
          <a:p>
            <a:endParaRPr/>
          </a:p>
        </p:txBody>
      </p:sp>
      <p:sp>
        <p:nvSpPr>
          <p:cNvPr id="51" name="object 9"/>
          <p:cNvSpPr/>
          <p:nvPr/>
        </p:nvSpPr>
        <p:spPr>
          <a:xfrm>
            <a:off x="1687543" y="555651"/>
            <a:ext cx="305413" cy="1510666"/>
          </a:xfrm>
          <a:custGeom>
            <a:avLst/>
            <a:gdLst/>
            <a:ahLst/>
            <a:cxnLst/>
            <a:rect l="l" t="t" r="r" b="b"/>
            <a:pathLst>
              <a:path w="305435" h="1510664">
                <a:moveTo>
                  <a:pt x="304985" y="0"/>
                </a:moveTo>
                <a:lnTo>
                  <a:pt x="0" y="0"/>
                </a:lnTo>
                <a:lnTo>
                  <a:pt x="0" y="1510613"/>
                </a:lnTo>
                <a:lnTo>
                  <a:pt x="304985" y="1510613"/>
                </a:lnTo>
                <a:lnTo>
                  <a:pt x="304985" y="0"/>
                </a:lnTo>
                <a:close/>
              </a:path>
            </a:pathLst>
          </a:custGeom>
          <a:solidFill>
            <a:srgbClr val="FFFFFF"/>
          </a:solidFill>
        </p:spPr>
        <p:txBody>
          <a:bodyPr wrap="square" lIns="0" tIns="0" rIns="0" bIns="0" rtlCol="0"/>
          <a:lstStyle/>
          <a:p>
            <a:endParaRPr/>
          </a:p>
        </p:txBody>
      </p:sp>
      <p:sp>
        <p:nvSpPr>
          <p:cNvPr id="52" name="object 10"/>
          <p:cNvSpPr/>
          <p:nvPr/>
        </p:nvSpPr>
        <p:spPr>
          <a:xfrm>
            <a:off x="1678632" y="638811"/>
            <a:ext cx="168380" cy="1510613"/>
          </a:xfrm>
          <a:prstGeom prst="rect">
            <a:avLst/>
          </a:prstGeom>
          <a:blipFill>
            <a:blip r:embed="rId7" cstate="print"/>
            <a:stretch>
              <a:fillRect/>
            </a:stretch>
          </a:blipFill>
        </p:spPr>
        <p:txBody>
          <a:bodyPr wrap="square" lIns="0" tIns="0" rIns="0" bIns="0" rtlCol="0"/>
          <a:lstStyle/>
          <a:p>
            <a:endParaRPr/>
          </a:p>
        </p:txBody>
      </p:sp>
      <p:sp>
        <p:nvSpPr>
          <p:cNvPr id="53" name="object 11"/>
          <p:cNvSpPr/>
          <p:nvPr/>
        </p:nvSpPr>
        <p:spPr>
          <a:xfrm>
            <a:off x="1762832" y="638811"/>
            <a:ext cx="305413" cy="1510666"/>
          </a:xfrm>
          <a:custGeom>
            <a:avLst/>
            <a:gdLst/>
            <a:ahLst/>
            <a:cxnLst/>
            <a:rect l="l" t="t" r="r" b="b"/>
            <a:pathLst>
              <a:path w="305435" h="1510664">
                <a:moveTo>
                  <a:pt x="304985" y="0"/>
                </a:moveTo>
                <a:lnTo>
                  <a:pt x="0" y="0"/>
                </a:lnTo>
                <a:lnTo>
                  <a:pt x="0" y="1510613"/>
                </a:lnTo>
                <a:lnTo>
                  <a:pt x="304985" y="1510613"/>
                </a:lnTo>
                <a:lnTo>
                  <a:pt x="304985" y="0"/>
                </a:lnTo>
                <a:close/>
              </a:path>
            </a:pathLst>
          </a:custGeom>
          <a:solidFill>
            <a:srgbClr val="FFFFFF"/>
          </a:solidFill>
        </p:spPr>
        <p:txBody>
          <a:bodyPr wrap="square" lIns="0" tIns="0" rIns="0" bIns="0" rtlCol="0"/>
          <a:lstStyle/>
          <a:p>
            <a:endParaRPr/>
          </a:p>
        </p:txBody>
      </p:sp>
      <p:sp>
        <p:nvSpPr>
          <p:cNvPr id="54" name="object 2"/>
          <p:cNvSpPr txBox="1">
            <a:spLocks noGrp="1"/>
          </p:cNvSpPr>
          <p:nvPr>
            <p:ph type="title"/>
          </p:nvPr>
        </p:nvSpPr>
        <p:spPr>
          <a:xfrm>
            <a:off x="2283371" y="708337"/>
            <a:ext cx="12568942" cy="936794"/>
          </a:xfrm>
          <a:prstGeom prst="rect">
            <a:avLst/>
          </a:prstGeom>
        </p:spPr>
        <p:txBody>
          <a:bodyPr vert="horz" wrap="square" lIns="0" tIns="13334" rIns="0" bIns="0" rtlCol="0" anchor="ctr">
            <a:spAutoFit/>
          </a:bodyPr>
          <a:lstStyle/>
          <a:p>
            <a:r>
              <a:rPr lang="es-ES_tradnl" sz="6000" dirty="0">
                <a:solidFill>
                  <a:srgbClr val="1F497D"/>
                </a:solidFill>
              </a:rPr>
              <a:t>Resultados </a:t>
            </a:r>
            <a:r>
              <a:rPr lang="es-ES" sz="6000" dirty="0">
                <a:solidFill>
                  <a:srgbClr val="1C4583"/>
                </a:solidFill>
              </a:rPr>
              <a:t>Salud Sexual y Reproductiva</a:t>
            </a:r>
            <a:endParaRPr lang="es-CO" sz="6000" dirty="0">
              <a:solidFill>
                <a:srgbClr val="1C4583"/>
              </a:solidFill>
            </a:endParaRPr>
          </a:p>
        </p:txBody>
      </p:sp>
      <p:sp>
        <p:nvSpPr>
          <p:cNvPr id="58" name="object 29"/>
          <p:cNvSpPr txBox="1"/>
          <p:nvPr/>
        </p:nvSpPr>
        <p:spPr>
          <a:xfrm>
            <a:off x="4566035" y="10747348"/>
            <a:ext cx="15187269" cy="369239"/>
          </a:xfrm>
          <a:prstGeom prst="rect">
            <a:avLst/>
          </a:prstGeom>
        </p:spPr>
        <p:txBody>
          <a:bodyPr vert="horz" wrap="square" lIns="0" tIns="0" rIns="0" bIns="0" rtlCol="0">
            <a:spAutoFit/>
          </a:bodyPr>
          <a:lstStyle/>
          <a:p>
            <a:pPr algn="r"/>
            <a:r>
              <a:rPr lang="es-CO" sz="2400" dirty="0">
                <a:solidFill>
                  <a:srgbClr val="1C4583"/>
                </a:solidFill>
              </a:rPr>
              <a:t>Fuente: Indicadores Seguimiento Planificación Familiar.  Riesgo preventivo-Famisanar 2019 – 2020 </a:t>
            </a:r>
          </a:p>
        </p:txBody>
      </p:sp>
      <p:graphicFrame>
        <p:nvGraphicFramePr>
          <p:cNvPr id="3" name="Tabla 2">
            <a:extLst>
              <a:ext uri="{FF2B5EF4-FFF2-40B4-BE49-F238E27FC236}">
                <a16:creationId xmlns:a16="http://schemas.microsoft.com/office/drawing/2014/main" xmlns="" id="{D8CA34F2-2418-443E-9932-3D90BA6F0112}"/>
              </a:ext>
            </a:extLst>
          </p:cNvPr>
          <p:cNvGraphicFramePr>
            <a:graphicFrameLocks noGrp="1"/>
          </p:cNvGraphicFramePr>
          <p:nvPr>
            <p:extLst>
              <p:ext uri="{D42A27DB-BD31-4B8C-83A1-F6EECF244321}">
                <p14:modId xmlns:p14="http://schemas.microsoft.com/office/powerpoint/2010/main" xmlns="" val="2493869387"/>
              </p:ext>
            </p:extLst>
          </p:nvPr>
        </p:nvGraphicFramePr>
        <p:xfrm>
          <a:off x="1992957" y="2816664"/>
          <a:ext cx="15678259" cy="5818035"/>
        </p:xfrm>
        <a:graphic>
          <a:graphicData uri="http://schemas.openxmlformats.org/drawingml/2006/table">
            <a:tbl>
              <a:tblPr/>
              <a:tblGrid>
                <a:gridCol w="9295510">
                  <a:extLst>
                    <a:ext uri="{9D8B030D-6E8A-4147-A177-3AD203B41FA5}">
                      <a16:colId xmlns:a16="http://schemas.microsoft.com/office/drawing/2014/main" xmlns="" val="488813331"/>
                    </a:ext>
                  </a:extLst>
                </a:gridCol>
                <a:gridCol w="4356479">
                  <a:extLst>
                    <a:ext uri="{9D8B030D-6E8A-4147-A177-3AD203B41FA5}">
                      <a16:colId xmlns:a16="http://schemas.microsoft.com/office/drawing/2014/main" xmlns="" val="1039692813"/>
                    </a:ext>
                  </a:extLst>
                </a:gridCol>
                <a:gridCol w="2026270">
                  <a:extLst>
                    <a:ext uri="{9D8B030D-6E8A-4147-A177-3AD203B41FA5}">
                      <a16:colId xmlns:a16="http://schemas.microsoft.com/office/drawing/2014/main" xmlns="" val="1322445518"/>
                    </a:ext>
                  </a:extLst>
                </a:gridCol>
              </a:tblGrid>
              <a:tr h="529351">
                <a:tc>
                  <a:txBody>
                    <a:bodyPr/>
                    <a:lstStyle/>
                    <a:p>
                      <a:pPr algn="ctr" fontAlgn="ctr"/>
                      <a:r>
                        <a:rPr lang="es-CO" sz="3100" b="1" i="0" u="none" strike="noStrike" dirty="0">
                          <a:solidFill>
                            <a:srgbClr val="000000"/>
                          </a:solidFill>
                          <a:effectLst/>
                          <a:latin typeface="Calibri" panose="020F0502020204030204" pitchFamily="34" charset="0"/>
                        </a:rPr>
                        <a:t>INDICADOR </a:t>
                      </a:r>
                    </a:p>
                  </a:txBody>
                  <a:tcPr marL="9524" marR="9524"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r>
                        <a:rPr lang="es-CO" sz="3100" b="1" i="0" u="none" strike="noStrike" dirty="0">
                          <a:solidFill>
                            <a:srgbClr val="000000"/>
                          </a:solidFill>
                          <a:effectLst/>
                          <a:latin typeface="Calibri" panose="020F0502020204030204" pitchFamily="34" charset="0"/>
                        </a:rPr>
                        <a:t>2019</a:t>
                      </a:r>
                    </a:p>
                  </a:txBody>
                  <a:tcPr marL="9524" marR="9524"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r>
                        <a:rPr lang="es-CO" sz="3100" b="1" i="0" u="none" strike="noStrike">
                          <a:solidFill>
                            <a:srgbClr val="000000"/>
                          </a:solidFill>
                          <a:effectLst/>
                          <a:latin typeface="Calibri" panose="020F0502020204030204" pitchFamily="34" charset="0"/>
                        </a:rPr>
                        <a:t>2020</a:t>
                      </a:r>
                    </a:p>
                  </a:txBody>
                  <a:tcPr marL="9524" marR="9524"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xmlns="" val="1438218754"/>
                  </a:ext>
                </a:extLst>
              </a:tr>
              <a:tr h="1116756">
                <a:tc>
                  <a:txBody>
                    <a:bodyPr/>
                    <a:lstStyle/>
                    <a:p>
                      <a:pPr algn="ctr" fontAlgn="ctr"/>
                      <a:r>
                        <a:rPr lang="es-CO" sz="3100" b="0" i="0" u="none" strike="noStrike" dirty="0">
                          <a:solidFill>
                            <a:srgbClr val="000000"/>
                          </a:solidFill>
                          <a:effectLst/>
                          <a:latin typeface="Calibri" panose="020F0502020204030204" pitchFamily="34" charset="0"/>
                        </a:rPr>
                        <a:t>Cobertura de planificación  familiar en población de los grupos de riesgo avanzado o alto costo</a:t>
                      </a:r>
                    </a:p>
                  </a:txBody>
                  <a:tcPr marL="9524" marR="9524"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3100" b="0" i="0" u="none" strike="noStrike">
                          <a:solidFill>
                            <a:srgbClr val="000000"/>
                          </a:solidFill>
                          <a:effectLst/>
                          <a:latin typeface="Calibri" panose="020F0502020204030204" pitchFamily="34" charset="0"/>
                        </a:rPr>
                        <a:t>34,70%</a:t>
                      </a:r>
                      <a:endParaRPr lang="es-CO" sz="3100" b="0" i="0" u="none" strike="noStrike" dirty="0">
                        <a:solidFill>
                          <a:srgbClr val="000000"/>
                        </a:solidFill>
                        <a:effectLst/>
                        <a:latin typeface="Calibri" panose="020F0502020204030204" pitchFamily="34" charset="0"/>
                      </a:endParaRPr>
                    </a:p>
                  </a:txBody>
                  <a:tcPr marL="9524" marR="9524"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3100" b="0" i="0" u="none" strike="noStrike">
                          <a:solidFill>
                            <a:srgbClr val="000000"/>
                          </a:solidFill>
                          <a:effectLst/>
                          <a:latin typeface="Calibri" panose="020F0502020204030204" pitchFamily="34" charset="0"/>
                        </a:rPr>
                        <a:t>47,60%</a:t>
                      </a:r>
                      <a:endParaRPr lang="es-CO" sz="3100" b="0" i="0" u="none" strike="noStrike" dirty="0">
                        <a:solidFill>
                          <a:srgbClr val="000000"/>
                        </a:solidFill>
                        <a:effectLst/>
                        <a:latin typeface="Calibri" panose="020F0502020204030204" pitchFamily="34" charset="0"/>
                      </a:endParaRPr>
                    </a:p>
                  </a:txBody>
                  <a:tcPr marL="9524" marR="9524"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78394117"/>
                  </a:ext>
                </a:extLst>
              </a:tr>
              <a:tr h="1564935">
                <a:tc>
                  <a:txBody>
                    <a:bodyPr/>
                    <a:lstStyle/>
                    <a:p>
                      <a:pPr algn="ctr" fontAlgn="ctr"/>
                      <a:r>
                        <a:rPr lang="es-CO" sz="3100" b="0" i="0" u="none" strike="noStrike" dirty="0">
                          <a:solidFill>
                            <a:srgbClr val="000000"/>
                          </a:solidFill>
                          <a:effectLst/>
                          <a:latin typeface="Calibri" panose="020F0502020204030204" pitchFamily="34" charset="0"/>
                        </a:rPr>
                        <a:t>Proporción de mujeres  de 15 a 49 años en los grupos de riesgo con suministro de método de planificación familiar de larga duración</a:t>
                      </a:r>
                    </a:p>
                  </a:txBody>
                  <a:tcPr marL="9524" marR="9524"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3100" b="0" i="0" u="none" strike="noStrike" dirty="0">
                          <a:solidFill>
                            <a:srgbClr val="000000"/>
                          </a:solidFill>
                          <a:effectLst/>
                          <a:latin typeface="Calibri" panose="020F0502020204030204" pitchFamily="34" charset="0"/>
                        </a:rPr>
                        <a:t>20,00%</a:t>
                      </a:r>
                    </a:p>
                  </a:txBody>
                  <a:tcPr marL="9524" marR="9524"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3100" b="0" i="0" u="none" strike="noStrike" dirty="0">
                          <a:solidFill>
                            <a:srgbClr val="000000"/>
                          </a:solidFill>
                          <a:effectLst/>
                          <a:latin typeface="Calibri" panose="020F0502020204030204" pitchFamily="34" charset="0"/>
                        </a:rPr>
                        <a:t>30,00%</a:t>
                      </a:r>
                    </a:p>
                  </a:txBody>
                  <a:tcPr marL="9524" marR="9524"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114795529"/>
                  </a:ext>
                </a:extLst>
              </a:tr>
              <a:tr h="1490237">
                <a:tc>
                  <a:txBody>
                    <a:bodyPr/>
                    <a:lstStyle/>
                    <a:p>
                      <a:pPr algn="ctr" fontAlgn="ctr"/>
                      <a:r>
                        <a:rPr lang="es-CO" sz="3100" b="0" i="0" u="none" strike="noStrike" dirty="0">
                          <a:solidFill>
                            <a:srgbClr val="000000"/>
                          </a:solidFill>
                          <a:effectLst/>
                          <a:latin typeface="Calibri" panose="020F0502020204030204" pitchFamily="34" charset="0"/>
                        </a:rPr>
                        <a:t>Proporción de mujeres con antecedente de morbilidad materna extrema con método de planificación familiar de larga duración</a:t>
                      </a:r>
                    </a:p>
                  </a:txBody>
                  <a:tcPr marL="9524" marR="9524"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3100" b="0" i="0" u="none" strike="noStrike">
                          <a:solidFill>
                            <a:srgbClr val="000000"/>
                          </a:solidFill>
                          <a:effectLst/>
                          <a:latin typeface="Calibri" panose="020F0502020204030204" pitchFamily="34" charset="0"/>
                        </a:rPr>
                        <a:t>36,00%</a:t>
                      </a:r>
                      <a:endParaRPr lang="es-CO" sz="3100" b="0" i="0" u="none" strike="noStrike" dirty="0">
                        <a:solidFill>
                          <a:srgbClr val="000000"/>
                        </a:solidFill>
                        <a:effectLst/>
                        <a:latin typeface="Calibri" panose="020F0502020204030204" pitchFamily="34" charset="0"/>
                      </a:endParaRPr>
                    </a:p>
                  </a:txBody>
                  <a:tcPr marL="9524" marR="9524"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3100" b="0" i="0" u="none" strike="noStrike">
                          <a:solidFill>
                            <a:srgbClr val="000000"/>
                          </a:solidFill>
                          <a:effectLst/>
                          <a:latin typeface="Calibri" panose="020F0502020204030204" pitchFamily="34" charset="0"/>
                        </a:rPr>
                        <a:t>47,00%</a:t>
                      </a:r>
                      <a:endParaRPr lang="es-CO" sz="3100" b="0" i="0" u="none" strike="noStrike" dirty="0">
                        <a:solidFill>
                          <a:srgbClr val="000000"/>
                        </a:solidFill>
                        <a:effectLst/>
                        <a:latin typeface="Calibri" panose="020F0502020204030204" pitchFamily="34" charset="0"/>
                      </a:endParaRPr>
                    </a:p>
                  </a:txBody>
                  <a:tcPr marL="9524" marR="9524"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969942645"/>
                  </a:ext>
                </a:extLst>
              </a:tr>
              <a:tr h="1116756">
                <a:tc>
                  <a:txBody>
                    <a:bodyPr/>
                    <a:lstStyle/>
                    <a:p>
                      <a:pPr algn="ctr" fontAlgn="ctr"/>
                      <a:r>
                        <a:rPr lang="es-CO" sz="3100" b="0" i="0" u="none" strike="noStrike">
                          <a:solidFill>
                            <a:srgbClr val="000000"/>
                          </a:solidFill>
                          <a:effectLst/>
                          <a:latin typeface="Calibri" panose="020F0502020204030204" pitchFamily="34" charset="0"/>
                        </a:rPr>
                        <a:t>Proporción de mujeres con provisión de método anticonceptivo postparto o postaborto antes del alta.</a:t>
                      </a:r>
                    </a:p>
                  </a:txBody>
                  <a:tcPr marL="9524" marR="9524"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3100" b="0" i="0" u="none" strike="noStrike">
                          <a:solidFill>
                            <a:srgbClr val="000000"/>
                          </a:solidFill>
                          <a:effectLst/>
                          <a:latin typeface="Calibri" panose="020F0502020204030204" pitchFamily="34" charset="0"/>
                        </a:rPr>
                        <a:t>52,30%</a:t>
                      </a:r>
                      <a:endParaRPr lang="es-CO" sz="3100" b="0" i="0" u="none" strike="noStrike" dirty="0">
                        <a:solidFill>
                          <a:srgbClr val="000000"/>
                        </a:solidFill>
                        <a:effectLst/>
                        <a:latin typeface="Calibri" panose="020F0502020204030204" pitchFamily="34" charset="0"/>
                      </a:endParaRPr>
                    </a:p>
                  </a:txBody>
                  <a:tcPr marL="9524" marR="9524"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3100" b="0" i="0" u="none" strike="noStrike" dirty="0">
                          <a:solidFill>
                            <a:srgbClr val="000000"/>
                          </a:solidFill>
                          <a:effectLst/>
                          <a:latin typeface="Calibri" panose="020F0502020204030204" pitchFamily="34" charset="0"/>
                        </a:rPr>
                        <a:t>51,40%</a:t>
                      </a:r>
                    </a:p>
                  </a:txBody>
                  <a:tcPr marL="9524" marR="9524"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688302127"/>
                  </a:ext>
                </a:extLst>
              </a:tr>
            </a:tbl>
          </a:graphicData>
        </a:graphic>
      </p:graphicFrame>
      <p:sp>
        <p:nvSpPr>
          <p:cNvPr id="4" name="Rectángulo 3">
            <a:extLst>
              <a:ext uri="{FF2B5EF4-FFF2-40B4-BE49-F238E27FC236}">
                <a16:creationId xmlns:a16="http://schemas.microsoft.com/office/drawing/2014/main" xmlns="" id="{238C51BD-DE23-4616-8CEF-8586B839E301}"/>
              </a:ext>
            </a:extLst>
          </p:cNvPr>
          <p:cNvSpPr/>
          <p:nvPr/>
        </p:nvSpPr>
        <p:spPr>
          <a:xfrm>
            <a:off x="2508932" y="9123394"/>
            <a:ext cx="15086239" cy="1014031"/>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lIns="150785" tIns="75392" rIns="150785" bIns="75392">
            <a:spAutoFit/>
          </a:bodyPr>
          <a:lstStyle/>
          <a:p>
            <a:r>
              <a:rPr lang="es-CO" sz="2800" b="1" dirty="0">
                <a:solidFill>
                  <a:srgbClr val="595959"/>
                </a:solidFill>
              </a:rPr>
              <a:t>Logros</a:t>
            </a:r>
            <a:r>
              <a:rPr lang="es-CO" sz="2800" dirty="0">
                <a:solidFill>
                  <a:srgbClr val="595959"/>
                </a:solidFill>
              </a:rPr>
              <a:t>: Incrementó el acceso a la consulta de planificación familiar y el suministro efectivo de métodos anticonceptivos en grupos de riesgo.</a:t>
            </a:r>
          </a:p>
        </p:txBody>
      </p:sp>
      <p:sp>
        <p:nvSpPr>
          <p:cNvPr id="5" name="Flecha: hacia arriba 4">
            <a:extLst>
              <a:ext uri="{FF2B5EF4-FFF2-40B4-BE49-F238E27FC236}">
                <a16:creationId xmlns:a16="http://schemas.microsoft.com/office/drawing/2014/main" xmlns="" id="{29F4B6E0-82A5-42B2-A577-94BCC2E0422B}"/>
              </a:ext>
            </a:extLst>
          </p:cNvPr>
          <p:cNvSpPr/>
          <p:nvPr/>
        </p:nvSpPr>
        <p:spPr>
          <a:xfrm>
            <a:off x="18287422" y="3427225"/>
            <a:ext cx="413471" cy="735701"/>
          </a:xfrm>
          <a:prstGeom prst="up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150785" tIns="75392" rIns="150785" bIns="75392" rtlCol="0" anchor="ctr"/>
          <a:lstStyle/>
          <a:p>
            <a:pPr algn="ctr"/>
            <a:endParaRPr lang="es-CO" dirty="0"/>
          </a:p>
        </p:txBody>
      </p:sp>
      <p:sp>
        <p:nvSpPr>
          <p:cNvPr id="47" name="Flecha: hacia arriba 46">
            <a:extLst>
              <a:ext uri="{FF2B5EF4-FFF2-40B4-BE49-F238E27FC236}">
                <a16:creationId xmlns:a16="http://schemas.microsoft.com/office/drawing/2014/main" xmlns="" id="{A3122EE8-8687-444F-9959-8EE326F6E14F}"/>
              </a:ext>
            </a:extLst>
          </p:cNvPr>
          <p:cNvSpPr/>
          <p:nvPr/>
        </p:nvSpPr>
        <p:spPr>
          <a:xfrm>
            <a:off x="18267097" y="4825463"/>
            <a:ext cx="413471" cy="735701"/>
          </a:xfrm>
          <a:prstGeom prst="up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150785" tIns="75392" rIns="150785" bIns="75392" rtlCol="0" anchor="ctr"/>
          <a:lstStyle/>
          <a:p>
            <a:pPr algn="ctr"/>
            <a:endParaRPr lang="es-CO" dirty="0"/>
          </a:p>
        </p:txBody>
      </p:sp>
      <p:sp>
        <p:nvSpPr>
          <p:cNvPr id="48" name="Flecha: hacia arriba 47">
            <a:extLst>
              <a:ext uri="{FF2B5EF4-FFF2-40B4-BE49-F238E27FC236}">
                <a16:creationId xmlns:a16="http://schemas.microsoft.com/office/drawing/2014/main" xmlns="" id="{16B4F1B2-296B-41B2-95E2-FEA44B231D84}"/>
              </a:ext>
            </a:extLst>
          </p:cNvPr>
          <p:cNvSpPr/>
          <p:nvPr/>
        </p:nvSpPr>
        <p:spPr>
          <a:xfrm>
            <a:off x="18287422" y="6310553"/>
            <a:ext cx="413471" cy="735701"/>
          </a:xfrm>
          <a:prstGeom prst="up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150785" tIns="75392" rIns="150785" bIns="75392" rtlCol="0" anchor="ctr"/>
          <a:lstStyle/>
          <a:p>
            <a:pPr algn="ctr"/>
            <a:endParaRPr lang="es-CO" dirty="0"/>
          </a:p>
        </p:txBody>
      </p:sp>
      <p:sp>
        <p:nvSpPr>
          <p:cNvPr id="6" name="Flecha: a la izquierda y derecha 5">
            <a:extLst>
              <a:ext uri="{FF2B5EF4-FFF2-40B4-BE49-F238E27FC236}">
                <a16:creationId xmlns:a16="http://schemas.microsoft.com/office/drawing/2014/main" xmlns="" id="{FA1FD656-477A-4CE6-9FBD-C68B2D31AC61}"/>
              </a:ext>
            </a:extLst>
          </p:cNvPr>
          <p:cNvSpPr/>
          <p:nvPr/>
        </p:nvSpPr>
        <p:spPr>
          <a:xfrm>
            <a:off x="18197615" y="7832086"/>
            <a:ext cx="593086" cy="322170"/>
          </a:xfrm>
          <a:prstGeom prst="lef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150785" tIns="75392" rIns="150785" bIns="75392" rtlCol="0" anchor="ctr"/>
          <a:lstStyle/>
          <a:p>
            <a:pPr algn="ctr"/>
            <a:endParaRPr lang="es-CO" dirty="0"/>
          </a:p>
        </p:txBody>
      </p:sp>
      <p:grpSp>
        <p:nvGrpSpPr>
          <p:cNvPr id="2" name="Grupo 49">
            <a:extLst>
              <a:ext uri="{FF2B5EF4-FFF2-40B4-BE49-F238E27FC236}">
                <a16:creationId xmlns:a16="http://schemas.microsoft.com/office/drawing/2014/main" xmlns="" id="{F538985E-57DD-44F4-9659-A6CD238C4286}"/>
              </a:ext>
            </a:extLst>
          </p:cNvPr>
          <p:cNvGrpSpPr/>
          <p:nvPr/>
        </p:nvGrpSpPr>
        <p:grpSpPr>
          <a:xfrm>
            <a:off x="16828513" y="1"/>
            <a:ext cx="3274881" cy="1923752"/>
            <a:chOff x="15391902" y="0"/>
            <a:chExt cx="4712197" cy="2816660"/>
          </a:xfrm>
        </p:grpSpPr>
        <p:sp>
          <p:nvSpPr>
            <p:cNvPr id="55" name="object 12">
              <a:extLst>
                <a:ext uri="{FF2B5EF4-FFF2-40B4-BE49-F238E27FC236}">
                  <a16:creationId xmlns:a16="http://schemas.microsoft.com/office/drawing/2014/main" xmlns="" id="{05D0CA77-158A-4278-AC50-EBE9EC452C8C}"/>
                </a:ext>
              </a:extLst>
            </p:cNvPr>
            <p:cNvSpPr/>
            <p:nvPr/>
          </p:nvSpPr>
          <p:spPr>
            <a:xfrm>
              <a:off x="15391902" y="0"/>
              <a:ext cx="4712197" cy="2816660"/>
            </a:xfrm>
            <a:prstGeom prst="rect">
              <a:avLst/>
            </a:prstGeom>
            <a:blipFill>
              <a:blip r:embed="rId8" cstate="print"/>
              <a:stretch>
                <a:fillRect/>
              </a:stretch>
            </a:blipFill>
          </p:spPr>
          <p:txBody>
            <a:bodyPr wrap="square" lIns="0" tIns="0" rIns="0" bIns="0" rtlCol="0"/>
            <a:lstStyle/>
            <a:p>
              <a:endParaRPr/>
            </a:p>
          </p:txBody>
        </p:sp>
        <p:grpSp>
          <p:nvGrpSpPr>
            <p:cNvPr id="7" name="Grupo 55">
              <a:extLst>
                <a:ext uri="{FF2B5EF4-FFF2-40B4-BE49-F238E27FC236}">
                  <a16:creationId xmlns:a16="http://schemas.microsoft.com/office/drawing/2014/main" xmlns="" id="{B4DAB6AD-E869-4802-98D6-EB608BD4589E}"/>
                </a:ext>
              </a:extLst>
            </p:cNvPr>
            <p:cNvGrpSpPr/>
            <p:nvPr/>
          </p:nvGrpSpPr>
          <p:grpSpPr>
            <a:xfrm>
              <a:off x="16092571" y="703870"/>
              <a:ext cx="3139142" cy="611032"/>
              <a:chOff x="16092571" y="703870"/>
              <a:chExt cx="3139142" cy="611032"/>
            </a:xfrm>
          </p:grpSpPr>
          <p:sp>
            <p:nvSpPr>
              <p:cNvPr id="57" name="object 13">
                <a:extLst>
                  <a:ext uri="{FF2B5EF4-FFF2-40B4-BE49-F238E27FC236}">
                    <a16:creationId xmlns:a16="http://schemas.microsoft.com/office/drawing/2014/main" xmlns="" id="{601A3425-5AC3-4A79-B6AE-028ACF2A3280}"/>
                  </a:ext>
                </a:extLst>
              </p:cNvPr>
              <p:cNvSpPr/>
              <p:nvPr/>
            </p:nvSpPr>
            <p:spPr>
              <a:xfrm>
                <a:off x="16243583" y="962534"/>
                <a:ext cx="111253" cy="108436"/>
              </a:xfrm>
              <a:prstGeom prst="rect">
                <a:avLst/>
              </a:prstGeom>
              <a:blipFill>
                <a:blip r:embed="rId3" cstate="print"/>
                <a:stretch>
                  <a:fillRect/>
                </a:stretch>
              </a:blipFill>
            </p:spPr>
            <p:txBody>
              <a:bodyPr wrap="square" lIns="0" tIns="0" rIns="0" bIns="0" rtlCol="0"/>
              <a:lstStyle/>
              <a:p>
                <a:endParaRPr/>
              </a:p>
            </p:txBody>
          </p:sp>
          <p:sp>
            <p:nvSpPr>
              <p:cNvPr id="59" name="object 14">
                <a:extLst>
                  <a:ext uri="{FF2B5EF4-FFF2-40B4-BE49-F238E27FC236}">
                    <a16:creationId xmlns:a16="http://schemas.microsoft.com/office/drawing/2014/main" xmlns="" id="{1B05AB6F-2179-4315-8FCB-607E9DF2E06C}"/>
                  </a:ext>
                </a:extLst>
              </p:cNvPr>
              <p:cNvSpPr/>
              <p:nvPr/>
            </p:nvSpPr>
            <p:spPr>
              <a:xfrm>
                <a:off x="16092571" y="986545"/>
                <a:ext cx="405765" cy="155575"/>
              </a:xfrm>
              <a:custGeom>
                <a:avLst/>
                <a:gdLst/>
                <a:ahLst/>
                <a:cxnLst/>
                <a:rect l="l" t="t" r="r" b="b"/>
                <a:pathLst>
                  <a:path w="405765" h="155575">
                    <a:moveTo>
                      <a:pt x="25234" y="0"/>
                    </a:moveTo>
                    <a:lnTo>
                      <a:pt x="15363" y="1940"/>
                    </a:lnTo>
                    <a:lnTo>
                      <a:pt x="7347" y="7245"/>
                    </a:lnTo>
                    <a:lnTo>
                      <a:pt x="1966" y="15142"/>
                    </a:lnTo>
                    <a:lnTo>
                      <a:pt x="0" y="24857"/>
                    </a:lnTo>
                    <a:lnTo>
                      <a:pt x="0" y="30302"/>
                    </a:lnTo>
                    <a:lnTo>
                      <a:pt x="2020" y="35862"/>
                    </a:lnTo>
                    <a:lnTo>
                      <a:pt x="5853" y="40281"/>
                    </a:lnTo>
                    <a:lnTo>
                      <a:pt x="35282" y="82159"/>
                    </a:lnTo>
                    <a:lnTo>
                      <a:pt x="73951" y="116253"/>
                    </a:lnTo>
                    <a:lnTo>
                      <a:pt x="119691" y="141095"/>
                    </a:lnTo>
                    <a:lnTo>
                      <a:pt x="170329" y="155220"/>
                    </a:lnTo>
                    <a:lnTo>
                      <a:pt x="181564" y="138722"/>
                    </a:lnTo>
                    <a:lnTo>
                      <a:pt x="196758" y="125979"/>
                    </a:lnTo>
                    <a:lnTo>
                      <a:pt x="214819" y="117765"/>
                    </a:lnTo>
                    <a:lnTo>
                      <a:pt x="234652" y="114855"/>
                    </a:lnTo>
                    <a:lnTo>
                      <a:pt x="336674" y="114855"/>
                    </a:lnTo>
                    <a:lnTo>
                      <a:pt x="344945" y="108761"/>
                    </a:lnTo>
                    <a:lnTo>
                      <a:pt x="204140" y="108761"/>
                    </a:lnTo>
                    <a:lnTo>
                      <a:pt x="158204" y="102672"/>
                    </a:lnTo>
                    <a:lnTo>
                      <a:pt x="115821" y="84943"/>
                    </a:lnTo>
                    <a:lnTo>
                      <a:pt x="79024" y="56383"/>
                    </a:lnTo>
                    <a:lnTo>
                      <a:pt x="49851" y="17800"/>
                    </a:lnTo>
                    <a:lnTo>
                      <a:pt x="44711" y="9855"/>
                    </a:lnTo>
                    <a:lnTo>
                      <a:pt x="38764" y="4310"/>
                    </a:lnTo>
                    <a:lnTo>
                      <a:pt x="32207" y="1060"/>
                    </a:lnTo>
                    <a:lnTo>
                      <a:pt x="25234" y="0"/>
                    </a:lnTo>
                    <a:close/>
                  </a:path>
                  <a:path w="405765" h="155575">
                    <a:moveTo>
                      <a:pt x="336674" y="114855"/>
                    </a:moveTo>
                    <a:lnTo>
                      <a:pt x="234652" y="114855"/>
                    </a:lnTo>
                    <a:lnTo>
                      <a:pt x="250924" y="116748"/>
                    </a:lnTo>
                    <a:lnTo>
                      <a:pt x="266192" y="122140"/>
                    </a:lnTo>
                    <a:lnTo>
                      <a:pt x="279726" y="130598"/>
                    </a:lnTo>
                    <a:lnTo>
                      <a:pt x="290797" y="141692"/>
                    </a:lnTo>
                    <a:lnTo>
                      <a:pt x="323493" y="124566"/>
                    </a:lnTo>
                    <a:lnTo>
                      <a:pt x="336674" y="114855"/>
                    </a:lnTo>
                    <a:close/>
                  </a:path>
                  <a:path w="405765" h="155575">
                    <a:moveTo>
                      <a:pt x="380124" y="6355"/>
                    </a:moveTo>
                    <a:lnTo>
                      <a:pt x="371339" y="6355"/>
                    </a:lnTo>
                    <a:lnTo>
                      <a:pt x="362941" y="11036"/>
                    </a:lnTo>
                    <a:lnTo>
                      <a:pt x="358491" y="18240"/>
                    </a:lnTo>
                    <a:lnTo>
                      <a:pt x="330847" y="55319"/>
                    </a:lnTo>
                    <a:lnTo>
                      <a:pt x="294261" y="83887"/>
                    </a:lnTo>
                    <a:lnTo>
                      <a:pt x="251203" y="102262"/>
                    </a:lnTo>
                    <a:lnTo>
                      <a:pt x="204140" y="108761"/>
                    </a:lnTo>
                    <a:lnTo>
                      <a:pt x="344945" y="108761"/>
                    </a:lnTo>
                    <a:lnTo>
                      <a:pt x="353040" y="102796"/>
                    </a:lnTo>
                    <a:lnTo>
                      <a:pt x="378658" y="76666"/>
                    </a:lnTo>
                    <a:lnTo>
                      <a:pt x="399568" y="46459"/>
                    </a:lnTo>
                    <a:lnTo>
                      <a:pt x="403160" y="42124"/>
                    </a:lnTo>
                    <a:lnTo>
                      <a:pt x="405149" y="36543"/>
                    </a:lnTo>
                    <a:lnTo>
                      <a:pt x="405149" y="31035"/>
                    </a:lnTo>
                    <a:lnTo>
                      <a:pt x="403190" y="21458"/>
                    </a:lnTo>
                    <a:lnTo>
                      <a:pt x="397839" y="13610"/>
                    </a:lnTo>
                    <a:lnTo>
                      <a:pt x="389887" y="8305"/>
                    </a:lnTo>
                    <a:lnTo>
                      <a:pt x="380124" y="6355"/>
                    </a:lnTo>
                    <a:close/>
                  </a:path>
                </a:pathLst>
              </a:custGeom>
              <a:solidFill>
                <a:srgbClr val="FFFFFF"/>
              </a:solidFill>
            </p:spPr>
            <p:txBody>
              <a:bodyPr wrap="square" lIns="0" tIns="0" rIns="0" bIns="0" rtlCol="0"/>
              <a:lstStyle/>
              <a:p>
                <a:endParaRPr/>
              </a:p>
            </p:txBody>
          </p:sp>
          <p:sp>
            <p:nvSpPr>
              <p:cNvPr id="60" name="object 15">
                <a:extLst>
                  <a:ext uri="{FF2B5EF4-FFF2-40B4-BE49-F238E27FC236}">
                    <a16:creationId xmlns:a16="http://schemas.microsoft.com/office/drawing/2014/main" xmlns="" id="{92499D39-A07A-444D-81CB-4347A5B03FBB}"/>
                  </a:ext>
                </a:extLst>
              </p:cNvPr>
              <p:cNvSpPr/>
              <p:nvPr/>
            </p:nvSpPr>
            <p:spPr>
              <a:xfrm>
                <a:off x="16278322" y="792965"/>
                <a:ext cx="111158" cy="108499"/>
              </a:xfrm>
              <a:prstGeom prst="rect">
                <a:avLst/>
              </a:prstGeom>
              <a:blipFill>
                <a:blip r:embed="rId4" cstate="print"/>
                <a:stretch>
                  <a:fillRect/>
                </a:stretch>
              </a:blipFill>
            </p:spPr>
            <p:txBody>
              <a:bodyPr wrap="square" lIns="0" tIns="0" rIns="0" bIns="0" rtlCol="0"/>
              <a:lstStyle/>
              <a:p>
                <a:endParaRPr/>
              </a:p>
            </p:txBody>
          </p:sp>
          <p:sp>
            <p:nvSpPr>
              <p:cNvPr id="61" name="object 16">
                <a:extLst>
                  <a:ext uri="{FF2B5EF4-FFF2-40B4-BE49-F238E27FC236}">
                    <a16:creationId xmlns:a16="http://schemas.microsoft.com/office/drawing/2014/main" xmlns="" id="{7563A42C-A7DE-4181-ADEF-918A124D0C9D}"/>
                  </a:ext>
                </a:extLst>
              </p:cNvPr>
              <p:cNvSpPr/>
              <p:nvPr/>
            </p:nvSpPr>
            <p:spPr>
              <a:xfrm>
                <a:off x="16153058" y="703870"/>
                <a:ext cx="382905" cy="296545"/>
              </a:xfrm>
              <a:custGeom>
                <a:avLst/>
                <a:gdLst/>
                <a:ahLst/>
                <a:cxnLst/>
                <a:rect l="l" t="t" r="r" b="b"/>
                <a:pathLst>
                  <a:path w="382905" h="296544">
                    <a:moveTo>
                      <a:pt x="363162" y="245749"/>
                    </a:moveTo>
                    <a:lnTo>
                      <a:pt x="145681" y="245749"/>
                    </a:lnTo>
                    <a:lnTo>
                      <a:pt x="168591" y="249508"/>
                    </a:lnTo>
                    <a:lnTo>
                      <a:pt x="188508" y="259957"/>
                    </a:lnTo>
                    <a:lnTo>
                      <a:pt x="204016" y="275863"/>
                    </a:lnTo>
                    <a:lnTo>
                      <a:pt x="213689" y="295988"/>
                    </a:lnTo>
                    <a:lnTo>
                      <a:pt x="217208" y="295381"/>
                    </a:lnTo>
                    <a:lnTo>
                      <a:pt x="224003" y="295381"/>
                    </a:lnTo>
                    <a:lnTo>
                      <a:pt x="264483" y="291542"/>
                    </a:lnTo>
                    <a:lnTo>
                      <a:pt x="304760" y="280097"/>
                    </a:lnTo>
                    <a:lnTo>
                      <a:pt x="341958" y="261787"/>
                    </a:lnTo>
                    <a:lnTo>
                      <a:pt x="363162" y="245749"/>
                    </a:lnTo>
                    <a:close/>
                  </a:path>
                  <a:path w="382905" h="296544">
                    <a:moveTo>
                      <a:pt x="224003" y="295381"/>
                    </a:moveTo>
                    <a:lnTo>
                      <a:pt x="217208" y="295381"/>
                    </a:lnTo>
                    <a:lnTo>
                      <a:pt x="220045" y="295496"/>
                    </a:lnTo>
                    <a:lnTo>
                      <a:pt x="222789" y="295496"/>
                    </a:lnTo>
                    <a:lnTo>
                      <a:pt x="224003" y="295381"/>
                    </a:lnTo>
                    <a:close/>
                  </a:path>
                  <a:path w="382905" h="296544">
                    <a:moveTo>
                      <a:pt x="31280" y="0"/>
                    </a:moveTo>
                    <a:lnTo>
                      <a:pt x="6172" y="30718"/>
                    </a:lnTo>
                    <a:lnTo>
                      <a:pt x="0" y="78152"/>
                    </a:lnTo>
                    <a:lnTo>
                      <a:pt x="6078" y="132400"/>
                    </a:lnTo>
                    <a:lnTo>
                      <a:pt x="25915" y="181887"/>
                    </a:lnTo>
                    <a:lnTo>
                      <a:pt x="57767" y="224942"/>
                    </a:lnTo>
                    <a:lnTo>
                      <a:pt x="99892" y="259895"/>
                    </a:lnTo>
                    <a:lnTo>
                      <a:pt x="110760" y="253957"/>
                    </a:lnTo>
                    <a:lnTo>
                      <a:pt x="122155" y="249507"/>
                    </a:lnTo>
                    <a:lnTo>
                      <a:pt x="133859" y="246717"/>
                    </a:lnTo>
                    <a:lnTo>
                      <a:pt x="145681" y="245749"/>
                    </a:lnTo>
                    <a:lnTo>
                      <a:pt x="363162" y="245749"/>
                    </a:lnTo>
                    <a:lnTo>
                      <a:pt x="366526" y="243205"/>
                    </a:lnTo>
                    <a:lnTo>
                      <a:pt x="222621" y="243205"/>
                    </a:lnTo>
                    <a:lnTo>
                      <a:pt x="177717" y="237286"/>
                    </a:lnTo>
                    <a:lnTo>
                      <a:pt x="137341" y="220599"/>
                    </a:lnTo>
                    <a:lnTo>
                      <a:pt x="103114" y="194741"/>
                    </a:lnTo>
                    <a:lnTo>
                      <a:pt x="76658" y="161315"/>
                    </a:lnTo>
                    <a:lnTo>
                      <a:pt x="59596" y="121918"/>
                    </a:lnTo>
                    <a:lnTo>
                      <a:pt x="53548" y="78152"/>
                    </a:lnTo>
                    <a:lnTo>
                      <a:pt x="53925" y="67821"/>
                    </a:lnTo>
                    <a:lnTo>
                      <a:pt x="55095" y="57123"/>
                    </a:lnTo>
                    <a:lnTo>
                      <a:pt x="57117" y="46245"/>
                    </a:lnTo>
                    <a:lnTo>
                      <a:pt x="60050" y="35378"/>
                    </a:lnTo>
                    <a:lnTo>
                      <a:pt x="62647" y="26918"/>
                    </a:lnTo>
                    <a:lnTo>
                      <a:pt x="61568" y="19013"/>
                    </a:lnTo>
                    <a:lnTo>
                      <a:pt x="58082" y="12479"/>
                    </a:lnTo>
                    <a:lnTo>
                      <a:pt x="50962" y="4904"/>
                    </a:lnTo>
                    <a:lnTo>
                      <a:pt x="41629" y="588"/>
                    </a:lnTo>
                    <a:lnTo>
                      <a:pt x="31280" y="0"/>
                    </a:lnTo>
                    <a:close/>
                  </a:path>
                  <a:path w="382905" h="296544">
                    <a:moveTo>
                      <a:pt x="355350" y="191740"/>
                    </a:moveTo>
                    <a:lnTo>
                      <a:pt x="349769" y="191740"/>
                    </a:lnTo>
                    <a:lnTo>
                      <a:pt x="344209" y="193353"/>
                    </a:lnTo>
                    <a:lnTo>
                      <a:pt x="338544" y="197939"/>
                    </a:lnTo>
                    <a:lnTo>
                      <a:pt x="312848" y="217252"/>
                    </a:lnTo>
                    <a:lnTo>
                      <a:pt x="284352" y="231452"/>
                    </a:lnTo>
                    <a:lnTo>
                      <a:pt x="253971" y="240212"/>
                    </a:lnTo>
                    <a:lnTo>
                      <a:pt x="222621" y="243205"/>
                    </a:lnTo>
                    <a:lnTo>
                      <a:pt x="366526" y="243205"/>
                    </a:lnTo>
                    <a:lnTo>
                      <a:pt x="374417" y="237236"/>
                    </a:lnTo>
                    <a:lnTo>
                      <a:pt x="379066" y="232755"/>
                    </a:lnTo>
                    <a:lnTo>
                      <a:pt x="382470" y="225488"/>
                    </a:lnTo>
                    <a:lnTo>
                      <a:pt x="382470" y="218116"/>
                    </a:lnTo>
                    <a:lnTo>
                      <a:pt x="380336" y="207806"/>
                    </a:lnTo>
                    <a:lnTo>
                      <a:pt x="374521" y="199427"/>
                    </a:lnTo>
                    <a:lnTo>
                      <a:pt x="365900" y="193799"/>
                    </a:lnTo>
                    <a:lnTo>
                      <a:pt x="355350" y="191740"/>
                    </a:lnTo>
                    <a:close/>
                  </a:path>
                </a:pathLst>
              </a:custGeom>
              <a:solidFill>
                <a:srgbClr val="FFFFFF"/>
              </a:solidFill>
            </p:spPr>
            <p:txBody>
              <a:bodyPr wrap="square" lIns="0" tIns="0" rIns="0" bIns="0" rtlCol="0"/>
              <a:lstStyle/>
              <a:p>
                <a:endParaRPr/>
              </a:p>
            </p:txBody>
          </p:sp>
          <p:sp>
            <p:nvSpPr>
              <p:cNvPr id="62" name="object 17">
                <a:extLst>
                  <a:ext uri="{FF2B5EF4-FFF2-40B4-BE49-F238E27FC236}">
                    <a16:creationId xmlns:a16="http://schemas.microsoft.com/office/drawing/2014/main" xmlns="" id="{97CF9F6C-5917-4E7E-B763-B7596DB448FB}"/>
                  </a:ext>
                </a:extLst>
              </p:cNvPr>
              <p:cNvSpPr/>
              <p:nvPr/>
            </p:nvSpPr>
            <p:spPr>
              <a:xfrm>
                <a:off x="16271589" y="1114377"/>
                <a:ext cx="111075" cy="108624"/>
              </a:xfrm>
              <a:prstGeom prst="rect">
                <a:avLst/>
              </a:prstGeom>
              <a:blipFill>
                <a:blip r:embed="rId5" cstate="print"/>
                <a:stretch>
                  <a:fillRect/>
                </a:stretch>
              </a:blipFill>
            </p:spPr>
            <p:txBody>
              <a:bodyPr wrap="square" lIns="0" tIns="0" rIns="0" bIns="0" rtlCol="0"/>
              <a:lstStyle/>
              <a:p>
                <a:endParaRPr/>
              </a:p>
            </p:txBody>
          </p:sp>
          <p:sp>
            <p:nvSpPr>
              <p:cNvPr id="63" name="object 18">
                <a:extLst>
                  <a:ext uri="{FF2B5EF4-FFF2-40B4-BE49-F238E27FC236}">
                    <a16:creationId xmlns:a16="http://schemas.microsoft.com/office/drawing/2014/main" xmlns="" id="{2D994A36-5CD4-4526-9E95-6DC3923471DF}"/>
                  </a:ext>
                </a:extLst>
              </p:cNvPr>
              <p:cNvSpPr/>
              <p:nvPr/>
            </p:nvSpPr>
            <p:spPr>
              <a:xfrm>
                <a:off x="16176973" y="1091825"/>
                <a:ext cx="325755" cy="220979"/>
              </a:xfrm>
              <a:custGeom>
                <a:avLst/>
                <a:gdLst/>
                <a:ahLst/>
                <a:cxnLst/>
                <a:rect l="l" t="t" r="r" b="b"/>
                <a:pathLst>
                  <a:path w="325755" h="220980">
                    <a:moveTo>
                      <a:pt x="27140" y="153052"/>
                    </a:moveTo>
                    <a:lnTo>
                      <a:pt x="25329" y="153052"/>
                    </a:lnTo>
                    <a:lnTo>
                      <a:pt x="15491" y="154969"/>
                    </a:lnTo>
                    <a:lnTo>
                      <a:pt x="7438" y="160221"/>
                    </a:lnTo>
                    <a:lnTo>
                      <a:pt x="1997" y="168058"/>
                    </a:lnTo>
                    <a:lnTo>
                      <a:pt x="0" y="177732"/>
                    </a:lnTo>
                    <a:lnTo>
                      <a:pt x="1214" y="185128"/>
                    </a:lnTo>
                    <a:lnTo>
                      <a:pt x="40224" y="210318"/>
                    </a:lnTo>
                    <a:lnTo>
                      <a:pt x="84983" y="219773"/>
                    </a:lnTo>
                    <a:lnTo>
                      <a:pt x="107619" y="220977"/>
                    </a:lnTo>
                    <a:lnTo>
                      <a:pt x="154288" y="216003"/>
                    </a:lnTo>
                    <a:lnTo>
                      <a:pt x="197694" y="201772"/>
                    </a:lnTo>
                    <a:lnTo>
                      <a:pt x="236689" y="179327"/>
                    </a:lnTo>
                    <a:lnTo>
                      <a:pt x="247672" y="169596"/>
                    </a:lnTo>
                    <a:lnTo>
                      <a:pt x="107619" y="169596"/>
                    </a:lnTo>
                    <a:lnTo>
                      <a:pt x="89743" y="168558"/>
                    </a:lnTo>
                    <a:lnTo>
                      <a:pt x="71493" y="165528"/>
                    </a:lnTo>
                    <a:lnTo>
                      <a:pt x="53045" y="160638"/>
                    </a:lnTo>
                    <a:lnTo>
                      <a:pt x="34574" y="154016"/>
                    </a:lnTo>
                    <a:lnTo>
                      <a:pt x="29077" y="153115"/>
                    </a:lnTo>
                    <a:lnTo>
                      <a:pt x="27140" y="153052"/>
                    </a:lnTo>
                    <a:close/>
                  </a:path>
                  <a:path w="325755" h="220980">
                    <a:moveTo>
                      <a:pt x="300315" y="0"/>
                    </a:moveTo>
                    <a:lnTo>
                      <a:pt x="262768" y="69150"/>
                    </a:lnTo>
                    <a:lnTo>
                      <a:pt x="237474" y="109808"/>
                    </a:lnTo>
                    <a:lnTo>
                      <a:pt x="201531" y="141563"/>
                    </a:lnTo>
                    <a:lnTo>
                      <a:pt x="157420" y="162223"/>
                    </a:lnTo>
                    <a:lnTo>
                      <a:pt x="107619" y="169596"/>
                    </a:lnTo>
                    <a:lnTo>
                      <a:pt x="247672" y="169596"/>
                    </a:lnTo>
                    <a:lnTo>
                      <a:pt x="270126" y="149705"/>
                    </a:lnTo>
                    <a:lnTo>
                      <a:pt x="296857" y="113948"/>
                    </a:lnTo>
                    <a:lnTo>
                      <a:pt x="315735" y="73095"/>
                    </a:lnTo>
                    <a:lnTo>
                      <a:pt x="325613" y="28187"/>
                    </a:lnTo>
                    <a:lnTo>
                      <a:pt x="325372" y="26407"/>
                    </a:lnTo>
                    <a:lnTo>
                      <a:pt x="325372" y="24501"/>
                    </a:lnTo>
                    <a:lnTo>
                      <a:pt x="323396" y="14882"/>
                    </a:lnTo>
                    <a:lnTo>
                      <a:pt x="318015" y="7103"/>
                    </a:lnTo>
                    <a:lnTo>
                      <a:pt x="310048" y="1898"/>
                    </a:lnTo>
                    <a:lnTo>
                      <a:pt x="300315" y="0"/>
                    </a:lnTo>
                    <a:close/>
                  </a:path>
                </a:pathLst>
              </a:custGeom>
              <a:solidFill>
                <a:srgbClr val="FFFFFF"/>
              </a:solidFill>
            </p:spPr>
            <p:txBody>
              <a:bodyPr wrap="square" lIns="0" tIns="0" rIns="0" bIns="0" rtlCol="0"/>
              <a:lstStyle/>
              <a:p>
                <a:endParaRPr/>
              </a:p>
            </p:txBody>
          </p:sp>
          <p:sp>
            <p:nvSpPr>
              <p:cNvPr id="64" name="object 19">
                <a:extLst>
                  <a:ext uri="{FF2B5EF4-FFF2-40B4-BE49-F238E27FC236}">
                    <a16:creationId xmlns:a16="http://schemas.microsoft.com/office/drawing/2014/main" xmlns="" id="{70276E16-36D0-457E-9415-FB6B3810BFC3}"/>
                  </a:ext>
                </a:extLst>
              </p:cNvPr>
              <p:cNvSpPr/>
              <p:nvPr/>
            </p:nvSpPr>
            <p:spPr>
              <a:xfrm>
                <a:off x="16909752" y="812015"/>
                <a:ext cx="304165" cy="321310"/>
              </a:xfrm>
              <a:custGeom>
                <a:avLst/>
                <a:gdLst/>
                <a:ahLst/>
                <a:cxnLst/>
                <a:rect l="l" t="t" r="r" b="b"/>
                <a:pathLst>
                  <a:path w="304165" h="321309">
                    <a:moveTo>
                      <a:pt x="263572" y="52815"/>
                    </a:moveTo>
                    <a:lnTo>
                      <a:pt x="145534" y="52815"/>
                    </a:lnTo>
                    <a:lnTo>
                      <a:pt x="173025" y="55418"/>
                    </a:lnTo>
                    <a:lnTo>
                      <a:pt x="192657" y="63229"/>
                    </a:lnTo>
                    <a:lnTo>
                      <a:pt x="204435" y="76249"/>
                    </a:lnTo>
                    <a:lnTo>
                      <a:pt x="208360" y="94478"/>
                    </a:lnTo>
                    <a:lnTo>
                      <a:pt x="206661" y="105988"/>
                    </a:lnTo>
                    <a:lnTo>
                      <a:pt x="169324" y="129689"/>
                    </a:lnTo>
                    <a:lnTo>
                      <a:pt x="140797" y="133460"/>
                    </a:lnTo>
                    <a:lnTo>
                      <a:pt x="131317" y="134812"/>
                    </a:lnTo>
                    <a:lnTo>
                      <a:pt x="123523" y="136094"/>
                    </a:lnTo>
                    <a:lnTo>
                      <a:pt x="117399" y="137336"/>
                    </a:lnTo>
                    <a:lnTo>
                      <a:pt x="91708" y="141048"/>
                    </a:lnTo>
                    <a:lnTo>
                      <a:pt x="51802" y="151630"/>
                    </a:lnTo>
                    <a:lnTo>
                      <a:pt x="9418" y="188199"/>
                    </a:lnTo>
                    <a:lnTo>
                      <a:pt x="0" y="231783"/>
                    </a:lnTo>
                    <a:lnTo>
                      <a:pt x="1989" y="252017"/>
                    </a:lnTo>
                    <a:lnTo>
                      <a:pt x="31705" y="298650"/>
                    </a:lnTo>
                    <a:lnTo>
                      <a:pt x="83413" y="319541"/>
                    </a:lnTo>
                    <a:lnTo>
                      <a:pt x="104426" y="320932"/>
                    </a:lnTo>
                    <a:lnTo>
                      <a:pt x="136323" y="318624"/>
                    </a:lnTo>
                    <a:lnTo>
                      <a:pt x="164463" y="311697"/>
                    </a:lnTo>
                    <a:lnTo>
                      <a:pt x="188845" y="300144"/>
                    </a:lnTo>
                    <a:lnTo>
                      <a:pt x="209470" y="283959"/>
                    </a:lnTo>
                    <a:lnTo>
                      <a:pt x="303948" y="283959"/>
                    </a:lnTo>
                    <a:lnTo>
                      <a:pt x="303948" y="268138"/>
                    </a:lnTo>
                    <a:lnTo>
                      <a:pt x="129106" y="268138"/>
                    </a:lnTo>
                    <a:lnTo>
                      <a:pt x="118034" y="267624"/>
                    </a:lnTo>
                    <a:lnTo>
                      <a:pt x="79448" y="254036"/>
                    </a:lnTo>
                    <a:lnTo>
                      <a:pt x="66898" y="228820"/>
                    </a:lnTo>
                    <a:lnTo>
                      <a:pt x="70352" y="210056"/>
                    </a:lnTo>
                    <a:lnTo>
                      <a:pt x="80696" y="195402"/>
                    </a:lnTo>
                    <a:lnTo>
                      <a:pt x="97926" y="184843"/>
                    </a:lnTo>
                    <a:lnTo>
                      <a:pt x="122027" y="178382"/>
                    </a:lnTo>
                    <a:lnTo>
                      <a:pt x="149195" y="175122"/>
                    </a:lnTo>
                    <a:lnTo>
                      <a:pt x="171946" y="171195"/>
                    </a:lnTo>
                    <a:lnTo>
                      <a:pt x="190289" y="166609"/>
                    </a:lnTo>
                    <a:lnTo>
                      <a:pt x="204234" y="161377"/>
                    </a:lnTo>
                    <a:lnTo>
                      <a:pt x="271719" y="161377"/>
                    </a:lnTo>
                    <a:lnTo>
                      <a:pt x="271719" y="99305"/>
                    </a:lnTo>
                    <a:lnTo>
                      <a:pt x="271300" y="99305"/>
                    </a:lnTo>
                    <a:lnTo>
                      <a:pt x="271363" y="98897"/>
                    </a:lnTo>
                    <a:lnTo>
                      <a:pt x="271604" y="98426"/>
                    </a:lnTo>
                    <a:lnTo>
                      <a:pt x="271719" y="88594"/>
                    </a:lnTo>
                    <a:lnTo>
                      <a:pt x="269293" y="67374"/>
                    </a:lnTo>
                    <a:lnTo>
                      <a:pt x="263572" y="52815"/>
                    </a:lnTo>
                    <a:close/>
                  </a:path>
                  <a:path w="304165" h="321309">
                    <a:moveTo>
                      <a:pt x="303948" y="283959"/>
                    </a:moveTo>
                    <a:lnTo>
                      <a:pt x="209470" y="283959"/>
                    </a:lnTo>
                    <a:lnTo>
                      <a:pt x="215400" y="300144"/>
                    </a:lnTo>
                    <a:lnTo>
                      <a:pt x="226082" y="311697"/>
                    </a:lnTo>
                    <a:lnTo>
                      <a:pt x="241522" y="318624"/>
                    </a:lnTo>
                    <a:lnTo>
                      <a:pt x="261730" y="320932"/>
                    </a:lnTo>
                    <a:lnTo>
                      <a:pt x="272058" y="320453"/>
                    </a:lnTo>
                    <a:lnTo>
                      <a:pt x="282533" y="319019"/>
                    </a:lnTo>
                    <a:lnTo>
                      <a:pt x="293161" y="316630"/>
                    </a:lnTo>
                    <a:lnTo>
                      <a:pt x="303948" y="313288"/>
                    </a:lnTo>
                    <a:lnTo>
                      <a:pt x="303948" y="283959"/>
                    </a:lnTo>
                    <a:close/>
                  </a:path>
                  <a:path w="304165" h="321309">
                    <a:moveTo>
                      <a:pt x="271719" y="161377"/>
                    </a:moveTo>
                    <a:lnTo>
                      <a:pt x="204234" y="161377"/>
                    </a:lnTo>
                    <a:lnTo>
                      <a:pt x="204234" y="210060"/>
                    </a:lnTo>
                    <a:lnTo>
                      <a:pt x="202582" y="223677"/>
                    </a:lnTo>
                    <a:lnTo>
                      <a:pt x="177827" y="255227"/>
                    </a:lnTo>
                    <a:lnTo>
                      <a:pt x="129106" y="268138"/>
                    </a:lnTo>
                    <a:lnTo>
                      <a:pt x="281289" y="268138"/>
                    </a:lnTo>
                    <a:lnTo>
                      <a:pt x="276954" y="266358"/>
                    </a:lnTo>
                    <a:lnTo>
                      <a:pt x="274557" y="262871"/>
                    </a:lnTo>
                    <a:lnTo>
                      <a:pt x="272651" y="259332"/>
                    </a:lnTo>
                    <a:lnTo>
                      <a:pt x="271809" y="254036"/>
                    </a:lnTo>
                    <a:lnTo>
                      <a:pt x="271719" y="161377"/>
                    </a:lnTo>
                    <a:close/>
                  </a:path>
                  <a:path w="304165" h="321309">
                    <a:moveTo>
                      <a:pt x="303948" y="266944"/>
                    </a:moveTo>
                    <a:lnTo>
                      <a:pt x="299236" y="267761"/>
                    </a:lnTo>
                    <a:lnTo>
                      <a:pt x="296095" y="268138"/>
                    </a:lnTo>
                    <a:lnTo>
                      <a:pt x="303948" y="268138"/>
                    </a:lnTo>
                    <a:lnTo>
                      <a:pt x="303948" y="266944"/>
                    </a:lnTo>
                    <a:close/>
                  </a:path>
                  <a:path w="304165" h="321309">
                    <a:moveTo>
                      <a:pt x="149628" y="0"/>
                    </a:moveTo>
                    <a:lnTo>
                      <a:pt x="97411" y="5289"/>
                    </a:lnTo>
                    <a:lnTo>
                      <a:pt x="56919" y="21140"/>
                    </a:lnTo>
                    <a:lnTo>
                      <a:pt x="24384" y="54117"/>
                    </a:lnTo>
                    <a:lnTo>
                      <a:pt x="11214" y="101504"/>
                    </a:lnTo>
                    <a:lnTo>
                      <a:pt x="78049" y="101504"/>
                    </a:lnTo>
                    <a:lnTo>
                      <a:pt x="84035" y="80198"/>
                    </a:lnTo>
                    <a:lnTo>
                      <a:pt x="97279" y="64983"/>
                    </a:lnTo>
                    <a:lnTo>
                      <a:pt x="117780" y="55856"/>
                    </a:lnTo>
                    <a:lnTo>
                      <a:pt x="145534" y="52815"/>
                    </a:lnTo>
                    <a:lnTo>
                      <a:pt x="263572" y="52815"/>
                    </a:lnTo>
                    <a:lnTo>
                      <a:pt x="262020" y="48866"/>
                    </a:lnTo>
                    <a:lnTo>
                      <a:pt x="232956" y="19967"/>
                    </a:lnTo>
                    <a:lnTo>
                      <a:pt x="195682" y="4989"/>
                    </a:lnTo>
                    <a:lnTo>
                      <a:pt x="173757" y="1247"/>
                    </a:lnTo>
                    <a:lnTo>
                      <a:pt x="149628" y="0"/>
                    </a:lnTo>
                    <a:close/>
                  </a:path>
                  <a:path w="304165" h="321309">
                    <a:moveTo>
                      <a:pt x="271719" y="98991"/>
                    </a:moveTo>
                    <a:lnTo>
                      <a:pt x="271541" y="99075"/>
                    </a:lnTo>
                    <a:lnTo>
                      <a:pt x="271447" y="99243"/>
                    </a:lnTo>
                    <a:lnTo>
                      <a:pt x="271300" y="99305"/>
                    </a:lnTo>
                    <a:lnTo>
                      <a:pt x="271719" y="99305"/>
                    </a:lnTo>
                    <a:lnTo>
                      <a:pt x="271719" y="98991"/>
                    </a:lnTo>
                    <a:close/>
                  </a:path>
                </a:pathLst>
              </a:custGeom>
              <a:solidFill>
                <a:srgbClr val="FFFFFF"/>
              </a:solidFill>
            </p:spPr>
            <p:txBody>
              <a:bodyPr wrap="square" lIns="0" tIns="0" rIns="0" bIns="0" rtlCol="0"/>
              <a:lstStyle/>
              <a:p>
                <a:endParaRPr/>
              </a:p>
            </p:txBody>
          </p:sp>
          <p:sp>
            <p:nvSpPr>
              <p:cNvPr id="65" name="object 20">
                <a:extLst>
                  <a:ext uri="{FF2B5EF4-FFF2-40B4-BE49-F238E27FC236}">
                    <a16:creationId xmlns:a16="http://schemas.microsoft.com/office/drawing/2014/main" xmlns="" id="{A54BE675-C6B7-4613-A73B-E5618E423193}"/>
                  </a:ext>
                </a:extLst>
              </p:cNvPr>
              <p:cNvSpPr/>
              <p:nvPr/>
            </p:nvSpPr>
            <p:spPr>
              <a:xfrm>
                <a:off x="17231693" y="812588"/>
                <a:ext cx="440055" cy="311785"/>
              </a:xfrm>
              <a:custGeom>
                <a:avLst/>
                <a:gdLst/>
                <a:ahLst/>
                <a:cxnLst/>
                <a:rect l="l" t="t" r="r" b="b"/>
                <a:pathLst>
                  <a:path w="440055" h="311784">
                    <a:moveTo>
                      <a:pt x="63411" y="8251"/>
                    </a:moveTo>
                    <a:lnTo>
                      <a:pt x="0" y="8251"/>
                    </a:lnTo>
                    <a:lnTo>
                      <a:pt x="0" y="311582"/>
                    </a:lnTo>
                    <a:lnTo>
                      <a:pt x="66929" y="311582"/>
                    </a:lnTo>
                    <a:lnTo>
                      <a:pt x="66929" y="131451"/>
                    </a:lnTo>
                    <a:lnTo>
                      <a:pt x="68179" y="114382"/>
                    </a:lnTo>
                    <a:lnTo>
                      <a:pt x="86855" y="73369"/>
                    </a:lnTo>
                    <a:lnTo>
                      <a:pt x="119960" y="54099"/>
                    </a:lnTo>
                    <a:lnTo>
                      <a:pt x="133210" y="52815"/>
                    </a:lnTo>
                    <a:lnTo>
                      <a:pt x="430926" y="52815"/>
                    </a:lnTo>
                    <a:lnTo>
                      <a:pt x="429529" y="50469"/>
                    </a:lnTo>
                    <a:lnTo>
                      <a:pt x="63411" y="50469"/>
                    </a:lnTo>
                    <a:lnTo>
                      <a:pt x="63411" y="8251"/>
                    </a:lnTo>
                    <a:close/>
                  </a:path>
                  <a:path w="440055" h="311784">
                    <a:moveTo>
                      <a:pt x="318032" y="52815"/>
                    </a:moveTo>
                    <a:lnTo>
                      <a:pt x="133210" y="52815"/>
                    </a:lnTo>
                    <a:lnTo>
                      <a:pt x="146814" y="53803"/>
                    </a:lnTo>
                    <a:lnTo>
                      <a:pt x="158273" y="56770"/>
                    </a:lnTo>
                    <a:lnTo>
                      <a:pt x="183638" y="88321"/>
                    </a:lnTo>
                    <a:lnTo>
                      <a:pt x="186570" y="311582"/>
                    </a:lnTo>
                    <a:lnTo>
                      <a:pt x="253479" y="311582"/>
                    </a:lnTo>
                    <a:lnTo>
                      <a:pt x="253479" y="133817"/>
                    </a:lnTo>
                    <a:lnTo>
                      <a:pt x="257509" y="98371"/>
                    </a:lnTo>
                    <a:lnTo>
                      <a:pt x="269605" y="73059"/>
                    </a:lnTo>
                    <a:lnTo>
                      <a:pt x="289777" y="57875"/>
                    </a:lnTo>
                    <a:lnTo>
                      <a:pt x="318032" y="52815"/>
                    </a:lnTo>
                    <a:close/>
                  </a:path>
                  <a:path w="440055" h="311784">
                    <a:moveTo>
                      <a:pt x="430926" y="52815"/>
                    </a:moveTo>
                    <a:lnTo>
                      <a:pt x="318032" y="52815"/>
                    </a:lnTo>
                    <a:lnTo>
                      <a:pt x="334381" y="54208"/>
                    </a:lnTo>
                    <a:lnTo>
                      <a:pt x="347653" y="58386"/>
                    </a:lnTo>
                    <a:lnTo>
                      <a:pt x="371098" y="97866"/>
                    </a:lnTo>
                    <a:lnTo>
                      <a:pt x="373130" y="311582"/>
                    </a:lnTo>
                    <a:lnTo>
                      <a:pt x="440018" y="311582"/>
                    </a:lnTo>
                    <a:lnTo>
                      <a:pt x="439920" y="101452"/>
                    </a:lnTo>
                    <a:lnTo>
                      <a:pt x="433681" y="57439"/>
                    </a:lnTo>
                    <a:lnTo>
                      <a:pt x="430926" y="52815"/>
                    </a:lnTo>
                    <a:close/>
                  </a:path>
                  <a:path w="440055" h="311784">
                    <a:moveTo>
                      <a:pt x="158382" y="0"/>
                    </a:moveTo>
                    <a:lnTo>
                      <a:pt x="130561" y="3151"/>
                    </a:lnTo>
                    <a:lnTo>
                      <a:pt x="105749" y="12610"/>
                    </a:lnTo>
                    <a:lnTo>
                      <a:pt x="83927" y="28381"/>
                    </a:lnTo>
                    <a:lnTo>
                      <a:pt x="65076" y="50469"/>
                    </a:lnTo>
                    <a:lnTo>
                      <a:pt x="243489" y="50469"/>
                    </a:lnTo>
                    <a:lnTo>
                      <a:pt x="230691" y="28381"/>
                    </a:lnTo>
                    <a:lnTo>
                      <a:pt x="212240" y="12610"/>
                    </a:lnTo>
                    <a:lnTo>
                      <a:pt x="188138" y="3151"/>
                    </a:lnTo>
                    <a:lnTo>
                      <a:pt x="158382" y="0"/>
                    </a:lnTo>
                    <a:close/>
                  </a:path>
                  <a:path w="440055" h="311784">
                    <a:moveTo>
                      <a:pt x="338523" y="0"/>
                    </a:moveTo>
                    <a:lnTo>
                      <a:pt x="310809" y="3151"/>
                    </a:lnTo>
                    <a:lnTo>
                      <a:pt x="285733" y="12610"/>
                    </a:lnTo>
                    <a:lnTo>
                      <a:pt x="263293" y="28381"/>
                    </a:lnTo>
                    <a:lnTo>
                      <a:pt x="243489" y="50469"/>
                    </a:lnTo>
                    <a:lnTo>
                      <a:pt x="429529" y="50469"/>
                    </a:lnTo>
                    <a:lnTo>
                      <a:pt x="414664" y="25521"/>
                    </a:lnTo>
                    <a:lnTo>
                      <a:pt x="382949" y="6378"/>
                    </a:lnTo>
                    <a:lnTo>
                      <a:pt x="338523" y="0"/>
                    </a:lnTo>
                    <a:close/>
                  </a:path>
                </a:pathLst>
              </a:custGeom>
              <a:solidFill>
                <a:srgbClr val="FFFFFF"/>
              </a:solidFill>
            </p:spPr>
            <p:txBody>
              <a:bodyPr wrap="square" lIns="0" tIns="0" rIns="0" bIns="0" rtlCol="0"/>
              <a:lstStyle/>
              <a:p>
                <a:endParaRPr/>
              </a:p>
            </p:txBody>
          </p:sp>
          <p:sp>
            <p:nvSpPr>
              <p:cNvPr id="66" name="object 21">
                <a:extLst>
                  <a:ext uri="{FF2B5EF4-FFF2-40B4-BE49-F238E27FC236}">
                    <a16:creationId xmlns:a16="http://schemas.microsoft.com/office/drawing/2014/main" xmlns="" id="{C3EDB3CF-D431-4A99-8E92-61AE6AD46514}"/>
                  </a:ext>
                </a:extLst>
              </p:cNvPr>
              <p:cNvSpPr/>
              <p:nvPr/>
            </p:nvSpPr>
            <p:spPr>
              <a:xfrm>
                <a:off x="17744051" y="820839"/>
                <a:ext cx="0" cy="303530"/>
              </a:xfrm>
              <a:custGeom>
                <a:avLst/>
                <a:gdLst/>
                <a:ahLst/>
                <a:cxnLst/>
                <a:rect l="l" t="t" r="r" b="b"/>
                <a:pathLst>
                  <a:path h="303530">
                    <a:moveTo>
                      <a:pt x="0" y="0"/>
                    </a:moveTo>
                    <a:lnTo>
                      <a:pt x="0" y="303331"/>
                    </a:lnTo>
                  </a:path>
                </a:pathLst>
              </a:custGeom>
              <a:ln w="66835">
                <a:solidFill>
                  <a:srgbClr val="FFFFFF"/>
                </a:solidFill>
              </a:ln>
            </p:spPr>
            <p:txBody>
              <a:bodyPr wrap="square" lIns="0" tIns="0" rIns="0" bIns="0" rtlCol="0"/>
              <a:lstStyle/>
              <a:p>
                <a:endParaRPr/>
              </a:p>
            </p:txBody>
          </p:sp>
          <p:sp>
            <p:nvSpPr>
              <p:cNvPr id="67" name="object 22">
                <a:extLst>
                  <a:ext uri="{FF2B5EF4-FFF2-40B4-BE49-F238E27FC236}">
                    <a16:creationId xmlns:a16="http://schemas.microsoft.com/office/drawing/2014/main" xmlns="" id="{7ABC5D57-7B1E-4CF8-9E2F-1D697801631E}"/>
                  </a:ext>
                </a:extLst>
              </p:cNvPr>
              <p:cNvSpPr/>
              <p:nvPr/>
            </p:nvSpPr>
            <p:spPr>
              <a:xfrm>
                <a:off x="17710633" y="705262"/>
                <a:ext cx="67310" cy="63500"/>
              </a:xfrm>
              <a:custGeom>
                <a:avLst/>
                <a:gdLst/>
                <a:ahLst/>
                <a:cxnLst/>
                <a:rect l="l" t="t" r="r" b="b"/>
                <a:pathLst>
                  <a:path w="67309" h="63500">
                    <a:moveTo>
                      <a:pt x="66835" y="0"/>
                    </a:moveTo>
                    <a:lnTo>
                      <a:pt x="0" y="0"/>
                    </a:lnTo>
                    <a:lnTo>
                      <a:pt x="0" y="63348"/>
                    </a:lnTo>
                    <a:lnTo>
                      <a:pt x="66835" y="63348"/>
                    </a:lnTo>
                    <a:lnTo>
                      <a:pt x="66835" y="0"/>
                    </a:lnTo>
                    <a:close/>
                  </a:path>
                </a:pathLst>
              </a:custGeom>
              <a:solidFill>
                <a:srgbClr val="FFFFFF"/>
              </a:solidFill>
            </p:spPr>
            <p:txBody>
              <a:bodyPr wrap="square" lIns="0" tIns="0" rIns="0" bIns="0" rtlCol="0"/>
              <a:lstStyle/>
              <a:p>
                <a:endParaRPr/>
              </a:p>
            </p:txBody>
          </p:sp>
          <p:sp>
            <p:nvSpPr>
              <p:cNvPr id="68" name="object 23">
                <a:extLst>
                  <a:ext uri="{FF2B5EF4-FFF2-40B4-BE49-F238E27FC236}">
                    <a16:creationId xmlns:a16="http://schemas.microsoft.com/office/drawing/2014/main" xmlns="" id="{83D55B86-0266-4DA2-889E-597B8A435CCC}"/>
                  </a:ext>
                </a:extLst>
              </p:cNvPr>
              <p:cNvSpPr/>
              <p:nvPr/>
            </p:nvSpPr>
            <p:spPr>
              <a:xfrm>
                <a:off x="17802525" y="812577"/>
                <a:ext cx="270510" cy="320040"/>
              </a:xfrm>
              <a:custGeom>
                <a:avLst/>
                <a:gdLst/>
                <a:ahLst/>
                <a:cxnLst/>
                <a:rect l="l" t="t" r="r" b="b"/>
                <a:pathLst>
                  <a:path w="270509" h="320040">
                    <a:moveTo>
                      <a:pt x="66898" y="214213"/>
                    </a:moveTo>
                    <a:lnTo>
                      <a:pt x="0" y="214213"/>
                    </a:lnTo>
                    <a:lnTo>
                      <a:pt x="2898" y="238551"/>
                    </a:lnTo>
                    <a:lnTo>
                      <a:pt x="22556" y="278435"/>
                    </a:lnTo>
                    <a:lnTo>
                      <a:pt x="58464" y="305287"/>
                    </a:lnTo>
                    <a:lnTo>
                      <a:pt x="106000" y="318198"/>
                    </a:lnTo>
                    <a:lnTo>
                      <a:pt x="134404" y="319812"/>
                    </a:lnTo>
                    <a:lnTo>
                      <a:pt x="160583" y="318417"/>
                    </a:lnTo>
                    <a:lnTo>
                      <a:pt x="206353" y="307253"/>
                    </a:lnTo>
                    <a:lnTo>
                      <a:pt x="245160" y="282826"/>
                    </a:lnTo>
                    <a:lnTo>
                      <a:pt x="257536" y="266976"/>
                    </a:lnTo>
                    <a:lnTo>
                      <a:pt x="135577" y="266976"/>
                    </a:lnTo>
                    <a:lnTo>
                      <a:pt x="107497" y="263680"/>
                    </a:lnTo>
                    <a:lnTo>
                      <a:pt x="86701" y="253792"/>
                    </a:lnTo>
                    <a:lnTo>
                      <a:pt x="73173" y="237304"/>
                    </a:lnTo>
                    <a:lnTo>
                      <a:pt x="66898" y="214213"/>
                    </a:lnTo>
                    <a:close/>
                  </a:path>
                  <a:path w="270509" h="320040">
                    <a:moveTo>
                      <a:pt x="133210" y="0"/>
                    </a:moveTo>
                    <a:lnTo>
                      <a:pt x="87291" y="4701"/>
                    </a:lnTo>
                    <a:lnTo>
                      <a:pt x="49296" y="18795"/>
                    </a:lnTo>
                    <a:lnTo>
                      <a:pt x="17144" y="47265"/>
                    </a:lnTo>
                    <a:lnTo>
                      <a:pt x="6439" y="86887"/>
                    </a:lnTo>
                    <a:lnTo>
                      <a:pt x="8349" y="106498"/>
                    </a:lnTo>
                    <a:lnTo>
                      <a:pt x="36983" y="150801"/>
                    </a:lnTo>
                    <a:lnTo>
                      <a:pt x="82539" y="171283"/>
                    </a:lnTo>
                    <a:lnTo>
                      <a:pt x="151234" y="187801"/>
                    </a:lnTo>
                    <a:lnTo>
                      <a:pt x="164684" y="191175"/>
                    </a:lnTo>
                    <a:lnTo>
                      <a:pt x="200610" y="216378"/>
                    </a:lnTo>
                    <a:lnTo>
                      <a:pt x="203030" y="227092"/>
                    </a:lnTo>
                    <a:lnTo>
                      <a:pt x="199452" y="244553"/>
                    </a:lnTo>
                    <a:lnTo>
                      <a:pt x="187012" y="257015"/>
                    </a:lnTo>
                    <a:lnTo>
                      <a:pt x="165718" y="264487"/>
                    </a:lnTo>
                    <a:lnTo>
                      <a:pt x="135577" y="266976"/>
                    </a:lnTo>
                    <a:lnTo>
                      <a:pt x="257536" y="266976"/>
                    </a:lnTo>
                    <a:lnTo>
                      <a:pt x="258900" y="265228"/>
                    </a:lnTo>
                    <a:lnTo>
                      <a:pt x="267147" y="244688"/>
                    </a:lnTo>
                    <a:lnTo>
                      <a:pt x="269897" y="221207"/>
                    </a:lnTo>
                    <a:lnTo>
                      <a:pt x="267988" y="202117"/>
                    </a:lnTo>
                    <a:lnTo>
                      <a:pt x="239395" y="158476"/>
                    </a:lnTo>
                    <a:lnTo>
                      <a:pt x="193285" y="138221"/>
                    </a:lnTo>
                    <a:lnTo>
                      <a:pt x="145927" y="127028"/>
                    </a:lnTo>
                    <a:lnTo>
                      <a:pt x="126027" y="122500"/>
                    </a:lnTo>
                    <a:lnTo>
                      <a:pt x="81107" y="102992"/>
                    </a:lnTo>
                    <a:lnTo>
                      <a:pt x="73338" y="83934"/>
                    </a:lnTo>
                    <a:lnTo>
                      <a:pt x="76790" y="70335"/>
                    </a:lnTo>
                    <a:lnTo>
                      <a:pt x="87142" y="60619"/>
                    </a:lnTo>
                    <a:lnTo>
                      <a:pt x="104388" y="54790"/>
                    </a:lnTo>
                    <a:lnTo>
                      <a:pt x="128519" y="52846"/>
                    </a:lnTo>
                    <a:lnTo>
                      <a:pt x="247311" y="52846"/>
                    </a:lnTo>
                    <a:lnTo>
                      <a:pt x="246597" y="51241"/>
                    </a:lnTo>
                    <a:lnTo>
                      <a:pt x="217082" y="21161"/>
                    </a:lnTo>
                    <a:lnTo>
                      <a:pt x="179701" y="5291"/>
                    </a:lnTo>
                    <a:lnTo>
                      <a:pt x="157597" y="1323"/>
                    </a:lnTo>
                    <a:lnTo>
                      <a:pt x="133210" y="0"/>
                    </a:lnTo>
                    <a:close/>
                  </a:path>
                  <a:path w="270509" h="320040">
                    <a:moveTo>
                      <a:pt x="247311" y="52846"/>
                    </a:moveTo>
                    <a:lnTo>
                      <a:pt x="128519" y="52846"/>
                    </a:lnTo>
                    <a:lnTo>
                      <a:pt x="152368" y="55376"/>
                    </a:lnTo>
                    <a:lnTo>
                      <a:pt x="170589" y="62965"/>
                    </a:lnTo>
                    <a:lnTo>
                      <a:pt x="183174" y="75609"/>
                    </a:lnTo>
                    <a:lnTo>
                      <a:pt x="190119" y="93306"/>
                    </a:lnTo>
                    <a:lnTo>
                      <a:pt x="259950" y="93306"/>
                    </a:lnTo>
                    <a:lnTo>
                      <a:pt x="255301" y="70786"/>
                    </a:lnTo>
                    <a:lnTo>
                      <a:pt x="247311" y="52846"/>
                    </a:lnTo>
                    <a:close/>
                  </a:path>
                </a:pathLst>
              </a:custGeom>
              <a:solidFill>
                <a:srgbClr val="FFFFFF"/>
              </a:solidFill>
            </p:spPr>
            <p:txBody>
              <a:bodyPr wrap="square" lIns="0" tIns="0" rIns="0" bIns="0" rtlCol="0"/>
              <a:lstStyle/>
              <a:p>
                <a:endParaRPr/>
              </a:p>
            </p:txBody>
          </p:sp>
          <p:sp>
            <p:nvSpPr>
              <p:cNvPr id="69" name="object 24">
                <a:extLst>
                  <a:ext uri="{FF2B5EF4-FFF2-40B4-BE49-F238E27FC236}">
                    <a16:creationId xmlns:a16="http://schemas.microsoft.com/office/drawing/2014/main" xmlns="" id="{5A00A51F-A200-44B3-91DC-988C3666141A}"/>
                  </a:ext>
                </a:extLst>
              </p:cNvPr>
              <p:cNvSpPr/>
              <p:nvPr/>
            </p:nvSpPr>
            <p:spPr>
              <a:xfrm>
                <a:off x="18093277" y="812015"/>
                <a:ext cx="304165" cy="321310"/>
              </a:xfrm>
              <a:custGeom>
                <a:avLst/>
                <a:gdLst/>
                <a:ahLst/>
                <a:cxnLst/>
                <a:rect l="l" t="t" r="r" b="b"/>
                <a:pathLst>
                  <a:path w="304165" h="321309">
                    <a:moveTo>
                      <a:pt x="263545" y="52815"/>
                    </a:moveTo>
                    <a:lnTo>
                      <a:pt x="145524" y="52815"/>
                    </a:lnTo>
                    <a:lnTo>
                      <a:pt x="172994" y="55418"/>
                    </a:lnTo>
                    <a:lnTo>
                      <a:pt x="192632" y="63229"/>
                    </a:lnTo>
                    <a:lnTo>
                      <a:pt x="204426" y="76249"/>
                    </a:lnTo>
                    <a:lnTo>
                      <a:pt x="208360" y="94478"/>
                    </a:lnTo>
                    <a:lnTo>
                      <a:pt x="206661" y="105988"/>
                    </a:lnTo>
                    <a:lnTo>
                      <a:pt x="169308" y="129689"/>
                    </a:lnTo>
                    <a:lnTo>
                      <a:pt x="140770" y="133460"/>
                    </a:lnTo>
                    <a:lnTo>
                      <a:pt x="131286" y="134812"/>
                    </a:lnTo>
                    <a:lnTo>
                      <a:pt x="123494" y="136094"/>
                    </a:lnTo>
                    <a:lnTo>
                      <a:pt x="117399" y="137336"/>
                    </a:lnTo>
                    <a:lnTo>
                      <a:pt x="91710" y="141048"/>
                    </a:lnTo>
                    <a:lnTo>
                      <a:pt x="51798" y="151630"/>
                    </a:lnTo>
                    <a:lnTo>
                      <a:pt x="9391" y="188199"/>
                    </a:lnTo>
                    <a:lnTo>
                      <a:pt x="0" y="231783"/>
                    </a:lnTo>
                    <a:lnTo>
                      <a:pt x="1980" y="252017"/>
                    </a:lnTo>
                    <a:lnTo>
                      <a:pt x="31674" y="298650"/>
                    </a:lnTo>
                    <a:lnTo>
                      <a:pt x="83403" y="319541"/>
                    </a:lnTo>
                    <a:lnTo>
                      <a:pt x="104457" y="320932"/>
                    </a:lnTo>
                    <a:lnTo>
                      <a:pt x="136331" y="318624"/>
                    </a:lnTo>
                    <a:lnTo>
                      <a:pt x="164463" y="311697"/>
                    </a:lnTo>
                    <a:lnTo>
                      <a:pt x="188853" y="300144"/>
                    </a:lnTo>
                    <a:lnTo>
                      <a:pt x="209501" y="283959"/>
                    </a:lnTo>
                    <a:lnTo>
                      <a:pt x="303948" y="283959"/>
                    </a:lnTo>
                    <a:lnTo>
                      <a:pt x="303948" y="268138"/>
                    </a:lnTo>
                    <a:lnTo>
                      <a:pt x="129106" y="268138"/>
                    </a:lnTo>
                    <a:lnTo>
                      <a:pt x="118032" y="267624"/>
                    </a:lnTo>
                    <a:lnTo>
                      <a:pt x="79435" y="254036"/>
                    </a:lnTo>
                    <a:lnTo>
                      <a:pt x="66898" y="228820"/>
                    </a:lnTo>
                    <a:lnTo>
                      <a:pt x="70349" y="210056"/>
                    </a:lnTo>
                    <a:lnTo>
                      <a:pt x="80695" y="195402"/>
                    </a:lnTo>
                    <a:lnTo>
                      <a:pt x="97948" y="184843"/>
                    </a:lnTo>
                    <a:lnTo>
                      <a:pt x="122111" y="178382"/>
                    </a:lnTo>
                    <a:lnTo>
                      <a:pt x="149185" y="175122"/>
                    </a:lnTo>
                    <a:lnTo>
                      <a:pt x="171901" y="171195"/>
                    </a:lnTo>
                    <a:lnTo>
                      <a:pt x="190238" y="166609"/>
                    </a:lnTo>
                    <a:lnTo>
                      <a:pt x="204171" y="161377"/>
                    </a:lnTo>
                    <a:lnTo>
                      <a:pt x="271677" y="161377"/>
                    </a:lnTo>
                    <a:lnTo>
                      <a:pt x="271677" y="88594"/>
                    </a:lnTo>
                    <a:lnTo>
                      <a:pt x="269257" y="67374"/>
                    </a:lnTo>
                    <a:lnTo>
                      <a:pt x="263545" y="52815"/>
                    </a:lnTo>
                    <a:close/>
                  </a:path>
                  <a:path w="304165" h="321309">
                    <a:moveTo>
                      <a:pt x="303948" y="283959"/>
                    </a:moveTo>
                    <a:lnTo>
                      <a:pt x="209501" y="283959"/>
                    </a:lnTo>
                    <a:lnTo>
                      <a:pt x="215381" y="300144"/>
                    </a:lnTo>
                    <a:lnTo>
                      <a:pt x="226042" y="311697"/>
                    </a:lnTo>
                    <a:lnTo>
                      <a:pt x="241474" y="318624"/>
                    </a:lnTo>
                    <a:lnTo>
                      <a:pt x="261667" y="320932"/>
                    </a:lnTo>
                    <a:lnTo>
                      <a:pt x="272025" y="320453"/>
                    </a:lnTo>
                    <a:lnTo>
                      <a:pt x="282533" y="319019"/>
                    </a:lnTo>
                    <a:lnTo>
                      <a:pt x="293178" y="316630"/>
                    </a:lnTo>
                    <a:lnTo>
                      <a:pt x="303948" y="313288"/>
                    </a:lnTo>
                    <a:lnTo>
                      <a:pt x="303948" y="283959"/>
                    </a:lnTo>
                    <a:close/>
                  </a:path>
                  <a:path w="304165" h="321309">
                    <a:moveTo>
                      <a:pt x="271677" y="161377"/>
                    </a:moveTo>
                    <a:lnTo>
                      <a:pt x="204171" y="161377"/>
                    </a:lnTo>
                    <a:lnTo>
                      <a:pt x="204171" y="210060"/>
                    </a:lnTo>
                    <a:lnTo>
                      <a:pt x="202524" y="223677"/>
                    </a:lnTo>
                    <a:lnTo>
                      <a:pt x="177795" y="255227"/>
                    </a:lnTo>
                    <a:lnTo>
                      <a:pt x="129106" y="268138"/>
                    </a:lnTo>
                    <a:lnTo>
                      <a:pt x="281258" y="268138"/>
                    </a:lnTo>
                    <a:lnTo>
                      <a:pt x="276986" y="266358"/>
                    </a:lnTo>
                    <a:lnTo>
                      <a:pt x="274609" y="262871"/>
                    </a:lnTo>
                    <a:lnTo>
                      <a:pt x="272651" y="259332"/>
                    </a:lnTo>
                    <a:lnTo>
                      <a:pt x="271771" y="254036"/>
                    </a:lnTo>
                    <a:lnTo>
                      <a:pt x="271677" y="161377"/>
                    </a:lnTo>
                    <a:close/>
                  </a:path>
                  <a:path w="304165" h="321309">
                    <a:moveTo>
                      <a:pt x="303948" y="266944"/>
                    </a:moveTo>
                    <a:lnTo>
                      <a:pt x="299257" y="267761"/>
                    </a:lnTo>
                    <a:lnTo>
                      <a:pt x="296127" y="268138"/>
                    </a:lnTo>
                    <a:lnTo>
                      <a:pt x="303948" y="268138"/>
                    </a:lnTo>
                    <a:lnTo>
                      <a:pt x="303948" y="266944"/>
                    </a:lnTo>
                    <a:close/>
                  </a:path>
                  <a:path w="304165" h="321309">
                    <a:moveTo>
                      <a:pt x="149660" y="0"/>
                    </a:moveTo>
                    <a:lnTo>
                      <a:pt x="97457" y="5289"/>
                    </a:lnTo>
                    <a:lnTo>
                      <a:pt x="57003" y="21140"/>
                    </a:lnTo>
                    <a:lnTo>
                      <a:pt x="24312" y="54117"/>
                    </a:lnTo>
                    <a:lnTo>
                      <a:pt x="11120" y="101504"/>
                    </a:lnTo>
                    <a:lnTo>
                      <a:pt x="78049" y="101504"/>
                    </a:lnTo>
                    <a:lnTo>
                      <a:pt x="84026" y="80198"/>
                    </a:lnTo>
                    <a:lnTo>
                      <a:pt x="97262" y="64983"/>
                    </a:lnTo>
                    <a:lnTo>
                      <a:pt x="117760" y="55856"/>
                    </a:lnTo>
                    <a:lnTo>
                      <a:pt x="145524" y="52815"/>
                    </a:lnTo>
                    <a:lnTo>
                      <a:pt x="263545" y="52815"/>
                    </a:lnTo>
                    <a:lnTo>
                      <a:pt x="261995" y="48866"/>
                    </a:lnTo>
                    <a:lnTo>
                      <a:pt x="232956" y="19967"/>
                    </a:lnTo>
                    <a:lnTo>
                      <a:pt x="195686" y="4989"/>
                    </a:lnTo>
                    <a:lnTo>
                      <a:pt x="173761" y="1247"/>
                    </a:lnTo>
                    <a:lnTo>
                      <a:pt x="149660" y="0"/>
                    </a:lnTo>
                    <a:close/>
                  </a:path>
                </a:pathLst>
              </a:custGeom>
              <a:solidFill>
                <a:srgbClr val="FFFFFF"/>
              </a:solidFill>
            </p:spPr>
            <p:txBody>
              <a:bodyPr wrap="square" lIns="0" tIns="0" rIns="0" bIns="0" rtlCol="0"/>
              <a:lstStyle/>
              <a:p>
                <a:endParaRPr/>
              </a:p>
            </p:txBody>
          </p:sp>
          <p:sp>
            <p:nvSpPr>
              <p:cNvPr id="70" name="object 25">
                <a:extLst>
                  <a:ext uri="{FF2B5EF4-FFF2-40B4-BE49-F238E27FC236}">
                    <a16:creationId xmlns:a16="http://schemas.microsoft.com/office/drawing/2014/main" xmlns="" id="{4D02FD22-006B-4298-BB45-D486EC7FEE5D}"/>
                  </a:ext>
                </a:extLst>
              </p:cNvPr>
              <p:cNvSpPr/>
              <p:nvPr/>
            </p:nvSpPr>
            <p:spPr>
              <a:xfrm>
                <a:off x="18415209" y="812588"/>
                <a:ext cx="266700" cy="311785"/>
              </a:xfrm>
              <a:custGeom>
                <a:avLst/>
                <a:gdLst/>
                <a:ahLst/>
                <a:cxnLst/>
                <a:rect l="l" t="t" r="r" b="b"/>
                <a:pathLst>
                  <a:path w="266700" h="311784">
                    <a:moveTo>
                      <a:pt x="63380" y="8251"/>
                    </a:moveTo>
                    <a:lnTo>
                      <a:pt x="0" y="8251"/>
                    </a:lnTo>
                    <a:lnTo>
                      <a:pt x="0" y="311582"/>
                    </a:lnTo>
                    <a:lnTo>
                      <a:pt x="66867" y="311582"/>
                    </a:lnTo>
                    <a:lnTo>
                      <a:pt x="66867" y="132645"/>
                    </a:lnTo>
                    <a:lnTo>
                      <a:pt x="68114" y="116316"/>
                    </a:lnTo>
                    <a:lnTo>
                      <a:pt x="86866" y="75704"/>
                    </a:lnTo>
                    <a:lnTo>
                      <a:pt x="124566" y="54246"/>
                    </a:lnTo>
                    <a:lnTo>
                      <a:pt x="127389" y="53987"/>
                    </a:lnTo>
                    <a:lnTo>
                      <a:pt x="64532" y="53987"/>
                    </a:lnTo>
                    <a:lnTo>
                      <a:pt x="63380" y="52815"/>
                    </a:lnTo>
                    <a:lnTo>
                      <a:pt x="63380" y="8251"/>
                    </a:lnTo>
                    <a:close/>
                  </a:path>
                  <a:path w="266700" h="311784">
                    <a:moveTo>
                      <a:pt x="256243" y="52815"/>
                    </a:moveTo>
                    <a:lnTo>
                      <a:pt x="140205" y="52815"/>
                    </a:lnTo>
                    <a:lnTo>
                      <a:pt x="165268" y="57069"/>
                    </a:lnTo>
                    <a:lnTo>
                      <a:pt x="183497" y="69831"/>
                    </a:lnTo>
                    <a:lnTo>
                      <a:pt x="194901" y="91100"/>
                    </a:lnTo>
                    <a:lnTo>
                      <a:pt x="199491" y="120875"/>
                    </a:lnTo>
                    <a:lnTo>
                      <a:pt x="199491" y="311582"/>
                    </a:lnTo>
                    <a:lnTo>
                      <a:pt x="266410" y="311582"/>
                    </a:lnTo>
                    <a:lnTo>
                      <a:pt x="266410" y="103284"/>
                    </a:lnTo>
                    <a:lnTo>
                      <a:pt x="264607" y="79532"/>
                    </a:lnTo>
                    <a:lnTo>
                      <a:pt x="259201" y="58698"/>
                    </a:lnTo>
                    <a:lnTo>
                      <a:pt x="256243" y="52815"/>
                    </a:lnTo>
                    <a:close/>
                  </a:path>
                  <a:path w="266700" h="311784">
                    <a:moveTo>
                      <a:pt x="159031" y="0"/>
                    </a:moveTo>
                    <a:lnTo>
                      <a:pt x="129998" y="3379"/>
                    </a:lnTo>
                    <a:lnTo>
                      <a:pt x="104564" y="13510"/>
                    </a:lnTo>
                    <a:lnTo>
                      <a:pt x="82740" y="30382"/>
                    </a:lnTo>
                    <a:lnTo>
                      <a:pt x="64532" y="53987"/>
                    </a:lnTo>
                    <a:lnTo>
                      <a:pt x="127389" y="53987"/>
                    </a:lnTo>
                    <a:lnTo>
                      <a:pt x="140205" y="52815"/>
                    </a:lnTo>
                    <a:lnTo>
                      <a:pt x="256243" y="52815"/>
                    </a:lnTo>
                    <a:lnTo>
                      <a:pt x="222163" y="14559"/>
                    </a:lnTo>
                    <a:lnTo>
                      <a:pt x="182854" y="1625"/>
                    </a:lnTo>
                    <a:lnTo>
                      <a:pt x="159031" y="0"/>
                    </a:lnTo>
                    <a:close/>
                  </a:path>
                </a:pathLst>
              </a:custGeom>
              <a:solidFill>
                <a:srgbClr val="FFFFFF"/>
              </a:solidFill>
            </p:spPr>
            <p:txBody>
              <a:bodyPr wrap="square" lIns="0" tIns="0" rIns="0" bIns="0" rtlCol="0"/>
              <a:lstStyle/>
              <a:p>
                <a:endParaRPr/>
              </a:p>
            </p:txBody>
          </p:sp>
          <p:sp>
            <p:nvSpPr>
              <p:cNvPr id="71" name="object 26">
                <a:extLst>
                  <a:ext uri="{FF2B5EF4-FFF2-40B4-BE49-F238E27FC236}">
                    <a16:creationId xmlns:a16="http://schemas.microsoft.com/office/drawing/2014/main" xmlns="" id="{FF0B80FE-87EC-448A-B43D-7721C613B4E2}"/>
                  </a:ext>
                </a:extLst>
              </p:cNvPr>
              <p:cNvSpPr/>
              <p:nvPr/>
            </p:nvSpPr>
            <p:spPr>
              <a:xfrm>
                <a:off x="18701500" y="812015"/>
                <a:ext cx="304165" cy="321310"/>
              </a:xfrm>
              <a:custGeom>
                <a:avLst/>
                <a:gdLst/>
                <a:ahLst/>
                <a:cxnLst/>
                <a:rect l="l" t="t" r="r" b="b"/>
                <a:pathLst>
                  <a:path w="304165" h="321309">
                    <a:moveTo>
                      <a:pt x="263553" y="52815"/>
                    </a:moveTo>
                    <a:lnTo>
                      <a:pt x="145534" y="52815"/>
                    </a:lnTo>
                    <a:lnTo>
                      <a:pt x="172981" y="55418"/>
                    </a:lnTo>
                    <a:lnTo>
                      <a:pt x="192600" y="63229"/>
                    </a:lnTo>
                    <a:lnTo>
                      <a:pt x="204379" y="76249"/>
                    </a:lnTo>
                    <a:lnTo>
                      <a:pt x="208307" y="94478"/>
                    </a:lnTo>
                    <a:lnTo>
                      <a:pt x="206617" y="105988"/>
                    </a:lnTo>
                    <a:lnTo>
                      <a:pt x="169293" y="129689"/>
                    </a:lnTo>
                    <a:lnTo>
                      <a:pt x="140783" y="133460"/>
                    </a:lnTo>
                    <a:lnTo>
                      <a:pt x="131276" y="134812"/>
                    </a:lnTo>
                    <a:lnTo>
                      <a:pt x="123452" y="136094"/>
                    </a:lnTo>
                    <a:lnTo>
                      <a:pt x="117315" y="137336"/>
                    </a:lnTo>
                    <a:lnTo>
                      <a:pt x="91668" y="141048"/>
                    </a:lnTo>
                    <a:lnTo>
                      <a:pt x="51779" y="151630"/>
                    </a:lnTo>
                    <a:lnTo>
                      <a:pt x="9384" y="188199"/>
                    </a:lnTo>
                    <a:lnTo>
                      <a:pt x="0" y="231783"/>
                    </a:lnTo>
                    <a:lnTo>
                      <a:pt x="1973" y="252017"/>
                    </a:lnTo>
                    <a:lnTo>
                      <a:pt x="31684" y="298650"/>
                    </a:lnTo>
                    <a:lnTo>
                      <a:pt x="83405" y="319541"/>
                    </a:lnTo>
                    <a:lnTo>
                      <a:pt x="104457" y="320932"/>
                    </a:lnTo>
                    <a:lnTo>
                      <a:pt x="136301" y="318624"/>
                    </a:lnTo>
                    <a:lnTo>
                      <a:pt x="164420" y="311697"/>
                    </a:lnTo>
                    <a:lnTo>
                      <a:pt x="188810" y="300144"/>
                    </a:lnTo>
                    <a:lnTo>
                      <a:pt x="209470" y="283959"/>
                    </a:lnTo>
                    <a:lnTo>
                      <a:pt x="303917" y="283959"/>
                    </a:lnTo>
                    <a:lnTo>
                      <a:pt x="303917" y="268138"/>
                    </a:lnTo>
                    <a:lnTo>
                      <a:pt x="129085" y="268138"/>
                    </a:lnTo>
                    <a:lnTo>
                      <a:pt x="117993" y="267624"/>
                    </a:lnTo>
                    <a:lnTo>
                      <a:pt x="79426" y="254036"/>
                    </a:lnTo>
                    <a:lnTo>
                      <a:pt x="66929" y="228820"/>
                    </a:lnTo>
                    <a:lnTo>
                      <a:pt x="70370" y="210056"/>
                    </a:lnTo>
                    <a:lnTo>
                      <a:pt x="80691" y="195402"/>
                    </a:lnTo>
                    <a:lnTo>
                      <a:pt x="97913" y="184843"/>
                    </a:lnTo>
                    <a:lnTo>
                      <a:pt x="122048" y="178382"/>
                    </a:lnTo>
                    <a:lnTo>
                      <a:pt x="149159" y="175122"/>
                    </a:lnTo>
                    <a:lnTo>
                      <a:pt x="171901" y="171195"/>
                    </a:lnTo>
                    <a:lnTo>
                      <a:pt x="190263" y="166609"/>
                    </a:lnTo>
                    <a:lnTo>
                      <a:pt x="204234" y="161377"/>
                    </a:lnTo>
                    <a:lnTo>
                      <a:pt x="271709" y="161377"/>
                    </a:lnTo>
                    <a:lnTo>
                      <a:pt x="271709" y="88594"/>
                    </a:lnTo>
                    <a:lnTo>
                      <a:pt x="269280" y="67374"/>
                    </a:lnTo>
                    <a:lnTo>
                      <a:pt x="263553" y="52815"/>
                    </a:lnTo>
                    <a:close/>
                  </a:path>
                  <a:path w="304165" h="321309">
                    <a:moveTo>
                      <a:pt x="303917" y="283959"/>
                    </a:moveTo>
                    <a:lnTo>
                      <a:pt x="209470" y="283959"/>
                    </a:lnTo>
                    <a:lnTo>
                      <a:pt x="215391" y="300144"/>
                    </a:lnTo>
                    <a:lnTo>
                      <a:pt x="226070" y="311697"/>
                    </a:lnTo>
                    <a:lnTo>
                      <a:pt x="241506" y="318624"/>
                    </a:lnTo>
                    <a:lnTo>
                      <a:pt x="261698" y="320932"/>
                    </a:lnTo>
                    <a:lnTo>
                      <a:pt x="272031" y="320453"/>
                    </a:lnTo>
                    <a:lnTo>
                      <a:pt x="282513" y="319019"/>
                    </a:lnTo>
                    <a:lnTo>
                      <a:pt x="293143" y="316630"/>
                    </a:lnTo>
                    <a:lnTo>
                      <a:pt x="303917" y="313288"/>
                    </a:lnTo>
                    <a:lnTo>
                      <a:pt x="303917" y="283959"/>
                    </a:lnTo>
                    <a:close/>
                  </a:path>
                  <a:path w="304165" h="321309">
                    <a:moveTo>
                      <a:pt x="271709" y="161377"/>
                    </a:moveTo>
                    <a:lnTo>
                      <a:pt x="204234" y="161377"/>
                    </a:lnTo>
                    <a:lnTo>
                      <a:pt x="204234" y="210060"/>
                    </a:lnTo>
                    <a:lnTo>
                      <a:pt x="202576" y="223677"/>
                    </a:lnTo>
                    <a:lnTo>
                      <a:pt x="177732" y="255227"/>
                    </a:lnTo>
                    <a:lnTo>
                      <a:pt x="129085" y="268138"/>
                    </a:lnTo>
                    <a:lnTo>
                      <a:pt x="281289" y="268138"/>
                    </a:lnTo>
                    <a:lnTo>
                      <a:pt x="276923" y="266358"/>
                    </a:lnTo>
                    <a:lnTo>
                      <a:pt x="274588" y="262871"/>
                    </a:lnTo>
                    <a:lnTo>
                      <a:pt x="272651" y="259332"/>
                    </a:lnTo>
                    <a:lnTo>
                      <a:pt x="271800" y="254036"/>
                    </a:lnTo>
                    <a:lnTo>
                      <a:pt x="271709" y="161377"/>
                    </a:lnTo>
                    <a:close/>
                  </a:path>
                  <a:path w="304165" h="321309">
                    <a:moveTo>
                      <a:pt x="303917" y="266944"/>
                    </a:moveTo>
                    <a:lnTo>
                      <a:pt x="299205" y="267761"/>
                    </a:lnTo>
                    <a:lnTo>
                      <a:pt x="296158" y="268138"/>
                    </a:lnTo>
                    <a:lnTo>
                      <a:pt x="303917" y="268138"/>
                    </a:lnTo>
                    <a:lnTo>
                      <a:pt x="303917" y="266944"/>
                    </a:lnTo>
                    <a:close/>
                  </a:path>
                  <a:path w="304165" h="321309">
                    <a:moveTo>
                      <a:pt x="149628" y="0"/>
                    </a:moveTo>
                    <a:lnTo>
                      <a:pt x="97391" y="5289"/>
                    </a:lnTo>
                    <a:lnTo>
                      <a:pt x="56940" y="21140"/>
                    </a:lnTo>
                    <a:lnTo>
                      <a:pt x="24364" y="54117"/>
                    </a:lnTo>
                    <a:lnTo>
                      <a:pt x="11130" y="101504"/>
                    </a:lnTo>
                    <a:lnTo>
                      <a:pt x="78081" y="101504"/>
                    </a:lnTo>
                    <a:lnTo>
                      <a:pt x="84041" y="80198"/>
                    </a:lnTo>
                    <a:lnTo>
                      <a:pt x="97264" y="64983"/>
                    </a:lnTo>
                    <a:lnTo>
                      <a:pt x="117758" y="55856"/>
                    </a:lnTo>
                    <a:lnTo>
                      <a:pt x="145534" y="52815"/>
                    </a:lnTo>
                    <a:lnTo>
                      <a:pt x="263553" y="52815"/>
                    </a:lnTo>
                    <a:lnTo>
                      <a:pt x="261999" y="48866"/>
                    </a:lnTo>
                    <a:lnTo>
                      <a:pt x="232924" y="19967"/>
                    </a:lnTo>
                    <a:lnTo>
                      <a:pt x="195666" y="4989"/>
                    </a:lnTo>
                    <a:lnTo>
                      <a:pt x="173743" y="1247"/>
                    </a:lnTo>
                    <a:lnTo>
                      <a:pt x="149628" y="0"/>
                    </a:lnTo>
                    <a:close/>
                  </a:path>
                </a:pathLst>
              </a:custGeom>
              <a:solidFill>
                <a:srgbClr val="FFFFFF"/>
              </a:solidFill>
            </p:spPr>
            <p:txBody>
              <a:bodyPr wrap="square" lIns="0" tIns="0" rIns="0" bIns="0" rtlCol="0"/>
              <a:lstStyle/>
              <a:p>
                <a:endParaRPr/>
              </a:p>
            </p:txBody>
          </p:sp>
          <p:sp>
            <p:nvSpPr>
              <p:cNvPr id="72" name="object 27">
                <a:extLst>
                  <a:ext uri="{FF2B5EF4-FFF2-40B4-BE49-F238E27FC236}">
                    <a16:creationId xmlns:a16="http://schemas.microsoft.com/office/drawing/2014/main" xmlns="" id="{495172B8-1FB4-4182-A023-0CAF5F0020F6}"/>
                  </a:ext>
                </a:extLst>
              </p:cNvPr>
              <p:cNvSpPr/>
              <p:nvPr/>
            </p:nvSpPr>
            <p:spPr>
              <a:xfrm>
                <a:off x="19023440" y="812588"/>
                <a:ext cx="177800" cy="311785"/>
              </a:xfrm>
              <a:custGeom>
                <a:avLst/>
                <a:gdLst/>
                <a:ahLst/>
                <a:cxnLst/>
                <a:rect l="l" t="t" r="r" b="b"/>
                <a:pathLst>
                  <a:path w="177800" h="311784">
                    <a:moveTo>
                      <a:pt x="62793" y="8251"/>
                    </a:moveTo>
                    <a:lnTo>
                      <a:pt x="0" y="8251"/>
                    </a:lnTo>
                    <a:lnTo>
                      <a:pt x="0" y="311582"/>
                    </a:lnTo>
                    <a:lnTo>
                      <a:pt x="66835" y="311582"/>
                    </a:lnTo>
                    <a:lnTo>
                      <a:pt x="66835" y="167251"/>
                    </a:lnTo>
                    <a:lnTo>
                      <a:pt x="68353" y="144158"/>
                    </a:lnTo>
                    <a:lnTo>
                      <a:pt x="80423" y="105404"/>
                    </a:lnTo>
                    <a:lnTo>
                      <a:pt x="116891" y="69979"/>
                    </a:lnTo>
                    <a:lnTo>
                      <a:pt x="126416" y="66898"/>
                    </a:lnTo>
                    <a:lnTo>
                      <a:pt x="62793" y="66898"/>
                    </a:lnTo>
                    <a:lnTo>
                      <a:pt x="62793" y="8251"/>
                    </a:lnTo>
                    <a:close/>
                  </a:path>
                  <a:path w="177800" h="311784">
                    <a:moveTo>
                      <a:pt x="156445" y="0"/>
                    </a:moveTo>
                    <a:lnTo>
                      <a:pt x="152529" y="0"/>
                    </a:lnTo>
                    <a:lnTo>
                      <a:pt x="138030" y="1322"/>
                    </a:lnTo>
                    <a:lnTo>
                      <a:pt x="96227" y="21130"/>
                    </a:lnTo>
                    <a:lnTo>
                      <a:pt x="68184" y="54584"/>
                    </a:lnTo>
                    <a:lnTo>
                      <a:pt x="63966" y="66898"/>
                    </a:lnTo>
                    <a:lnTo>
                      <a:pt x="126416" y="66898"/>
                    </a:lnTo>
                    <a:lnTo>
                      <a:pt x="132190" y="65030"/>
                    </a:lnTo>
                    <a:lnTo>
                      <a:pt x="149042" y="63380"/>
                    </a:lnTo>
                    <a:lnTo>
                      <a:pt x="177764" y="63380"/>
                    </a:lnTo>
                    <a:lnTo>
                      <a:pt x="177764" y="1780"/>
                    </a:lnTo>
                    <a:lnTo>
                      <a:pt x="164885" y="617"/>
                    </a:lnTo>
                    <a:lnTo>
                      <a:pt x="156445" y="0"/>
                    </a:lnTo>
                    <a:close/>
                  </a:path>
                  <a:path w="177800" h="311784">
                    <a:moveTo>
                      <a:pt x="177764" y="63380"/>
                    </a:moveTo>
                    <a:lnTo>
                      <a:pt x="149042" y="63380"/>
                    </a:lnTo>
                    <a:lnTo>
                      <a:pt x="155649" y="63561"/>
                    </a:lnTo>
                    <a:lnTo>
                      <a:pt x="162637" y="64107"/>
                    </a:lnTo>
                    <a:lnTo>
                      <a:pt x="170052" y="65030"/>
                    </a:lnTo>
                    <a:lnTo>
                      <a:pt x="177764" y="66312"/>
                    </a:lnTo>
                    <a:lnTo>
                      <a:pt x="177764" y="63380"/>
                    </a:lnTo>
                    <a:close/>
                  </a:path>
                </a:pathLst>
              </a:custGeom>
              <a:solidFill>
                <a:srgbClr val="FFFFFF"/>
              </a:solidFill>
            </p:spPr>
            <p:txBody>
              <a:bodyPr wrap="square" lIns="0" tIns="0" rIns="0" bIns="0" rtlCol="0"/>
              <a:lstStyle/>
              <a:p>
                <a:endParaRPr/>
              </a:p>
            </p:txBody>
          </p:sp>
          <p:sp>
            <p:nvSpPr>
              <p:cNvPr id="73" name="object 28">
                <a:extLst>
                  <a:ext uri="{FF2B5EF4-FFF2-40B4-BE49-F238E27FC236}">
                    <a16:creationId xmlns:a16="http://schemas.microsoft.com/office/drawing/2014/main" xmlns="" id="{17B4F353-F9CF-4ED4-BF8A-7E24EB40B8ED}"/>
                  </a:ext>
                </a:extLst>
              </p:cNvPr>
              <p:cNvSpPr/>
              <p:nvPr/>
            </p:nvSpPr>
            <p:spPr>
              <a:xfrm>
                <a:off x="16633873" y="706540"/>
                <a:ext cx="291465" cy="417830"/>
              </a:xfrm>
              <a:custGeom>
                <a:avLst/>
                <a:gdLst/>
                <a:ahLst/>
                <a:cxnLst/>
                <a:rect l="l" t="t" r="r" b="b"/>
                <a:pathLst>
                  <a:path w="291465" h="417830">
                    <a:moveTo>
                      <a:pt x="291362" y="0"/>
                    </a:moveTo>
                    <a:lnTo>
                      <a:pt x="84583" y="0"/>
                    </a:lnTo>
                    <a:lnTo>
                      <a:pt x="83997" y="62"/>
                    </a:lnTo>
                    <a:lnTo>
                      <a:pt x="36480" y="8955"/>
                    </a:lnTo>
                    <a:lnTo>
                      <a:pt x="6277" y="45215"/>
                    </a:lnTo>
                    <a:lnTo>
                      <a:pt x="0" y="90060"/>
                    </a:lnTo>
                    <a:lnTo>
                      <a:pt x="94" y="417631"/>
                    </a:lnTo>
                    <a:lnTo>
                      <a:pt x="73924" y="417631"/>
                    </a:lnTo>
                    <a:lnTo>
                      <a:pt x="73924" y="232223"/>
                    </a:lnTo>
                    <a:lnTo>
                      <a:pt x="264861" y="232223"/>
                    </a:lnTo>
                    <a:lnTo>
                      <a:pt x="264861" y="172560"/>
                    </a:lnTo>
                    <a:lnTo>
                      <a:pt x="73924" y="172560"/>
                    </a:lnTo>
                    <a:lnTo>
                      <a:pt x="73924" y="63212"/>
                    </a:lnTo>
                    <a:lnTo>
                      <a:pt x="291362" y="63212"/>
                    </a:lnTo>
                    <a:lnTo>
                      <a:pt x="291362" y="0"/>
                    </a:lnTo>
                    <a:close/>
                  </a:path>
                </a:pathLst>
              </a:custGeom>
              <a:solidFill>
                <a:srgbClr val="FFFFFF"/>
              </a:solidFill>
            </p:spPr>
            <p:txBody>
              <a:bodyPr wrap="square" lIns="0" tIns="0" rIns="0" bIns="0" rtlCol="0"/>
              <a:lstStyle/>
              <a:p>
                <a:endParaRPr/>
              </a:p>
            </p:txBody>
          </p:sp>
          <p:sp>
            <p:nvSpPr>
              <p:cNvPr id="74" name="object 29">
                <a:extLst>
                  <a:ext uri="{FF2B5EF4-FFF2-40B4-BE49-F238E27FC236}">
                    <a16:creationId xmlns:a16="http://schemas.microsoft.com/office/drawing/2014/main" xmlns="" id="{E45AF0E1-E3F7-435D-AB78-000833D7AEFE}"/>
                  </a:ext>
                </a:extLst>
              </p:cNvPr>
              <p:cNvSpPr/>
              <p:nvPr/>
            </p:nvSpPr>
            <p:spPr>
              <a:xfrm>
                <a:off x="18934937" y="1212996"/>
                <a:ext cx="31115" cy="26670"/>
              </a:xfrm>
              <a:custGeom>
                <a:avLst/>
                <a:gdLst/>
                <a:ahLst/>
                <a:cxnLst/>
                <a:rect l="l" t="t" r="r" b="b"/>
                <a:pathLst>
                  <a:path w="31115" h="26669">
                    <a:moveTo>
                      <a:pt x="17894" y="0"/>
                    </a:moveTo>
                    <a:lnTo>
                      <a:pt x="0" y="0"/>
                    </a:lnTo>
                    <a:lnTo>
                      <a:pt x="0" y="26114"/>
                    </a:lnTo>
                    <a:lnTo>
                      <a:pt x="24742" y="26114"/>
                    </a:lnTo>
                    <a:lnTo>
                      <a:pt x="30564" y="21727"/>
                    </a:lnTo>
                    <a:lnTo>
                      <a:pt x="30564" y="8376"/>
                    </a:lnTo>
                    <a:lnTo>
                      <a:pt x="29077" y="5099"/>
                    </a:lnTo>
                    <a:lnTo>
                      <a:pt x="26177" y="3047"/>
                    </a:lnTo>
                    <a:lnTo>
                      <a:pt x="23161" y="1026"/>
                    </a:lnTo>
                    <a:lnTo>
                      <a:pt x="17894" y="0"/>
                    </a:lnTo>
                    <a:close/>
                  </a:path>
                </a:pathLst>
              </a:custGeom>
              <a:solidFill>
                <a:srgbClr val="FFFFFF"/>
              </a:solidFill>
            </p:spPr>
            <p:txBody>
              <a:bodyPr wrap="square" lIns="0" tIns="0" rIns="0" bIns="0" rtlCol="0"/>
              <a:lstStyle/>
              <a:p>
                <a:endParaRPr/>
              </a:p>
            </p:txBody>
          </p:sp>
          <p:sp>
            <p:nvSpPr>
              <p:cNvPr id="75" name="object 30">
                <a:extLst>
                  <a:ext uri="{FF2B5EF4-FFF2-40B4-BE49-F238E27FC236}">
                    <a16:creationId xmlns:a16="http://schemas.microsoft.com/office/drawing/2014/main" xmlns="" id="{498E4F35-6C55-4006-8AE2-F8523CC1DE57}"/>
                  </a:ext>
                </a:extLst>
              </p:cNvPr>
              <p:cNvSpPr/>
              <p:nvPr/>
            </p:nvSpPr>
            <p:spPr>
              <a:xfrm>
                <a:off x="16536770" y="1179012"/>
                <a:ext cx="2694940" cy="135890"/>
              </a:xfrm>
              <a:custGeom>
                <a:avLst/>
                <a:gdLst/>
                <a:ahLst/>
                <a:cxnLst/>
                <a:rect l="l" t="t" r="r" b="b"/>
                <a:pathLst>
                  <a:path w="2694940" h="135890">
                    <a:moveTo>
                      <a:pt x="2673635" y="0"/>
                    </a:moveTo>
                    <a:lnTo>
                      <a:pt x="65139" y="0"/>
                    </a:lnTo>
                    <a:lnTo>
                      <a:pt x="52019" y="2376"/>
                    </a:lnTo>
                    <a:lnTo>
                      <a:pt x="24679" y="29601"/>
                    </a:lnTo>
                    <a:lnTo>
                      <a:pt x="1842" y="111954"/>
                    </a:lnTo>
                    <a:lnTo>
                      <a:pt x="0" y="118718"/>
                    </a:lnTo>
                    <a:lnTo>
                      <a:pt x="1057" y="124572"/>
                    </a:lnTo>
                    <a:lnTo>
                      <a:pt x="4512" y="128959"/>
                    </a:lnTo>
                    <a:lnTo>
                      <a:pt x="7989" y="133273"/>
                    </a:lnTo>
                    <a:lnTo>
                      <a:pt x="13936" y="135692"/>
                    </a:lnTo>
                    <a:lnTo>
                      <a:pt x="2629333" y="135692"/>
                    </a:lnTo>
                    <a:lnTo>
                      <a:pt x="2642390" y="133319"/>
                    </a:lnTo>
                    <a:lnTo>
                      <a:pt x="2652496" y="127933"/>
                    </a:lnTo>
                    <a:lnTo>
                      <a:pt x="2531881" y="127933"/>
                    </a:lnTo>
                    <a:lnTo>
                      <a:pt x="2522608" y="127255"/>
                    </a:lnTo>
                    <a:lnTo>
                      <a:pt x="2517354" y="126153"/>
                    </a:lnTo>
                    <a:lnTo>
                      <a:pt x="2245942" y="126153"/>
                    </a:lnTo>
                    <a:lnTo>
                      <a:pt x="2245942" y="13172"/>
                    </a:lnTo>
                    <a:lnTo>
                      <a:pt x="2517881" y="13172"/>
                    </a:lnTo>
                    <a:lnTo>
                      <a:pt x="2523902" y="11971"/>
                    </a:lnTo>
                    <a:lnTo>
                      <a:pt x="2533200" y="11413"/>
                    </a:lnTo>
                    <a:lnTo>
                      <a:pt x="2693425" y="11413"/>
                    </a:lnTo>
                    <a:lnTo>
                      <a:pt x="2693373" y="11120"/>
                    </a:lnTo>
                    <a:lnTo>
                      <a:pt x="2689939" y="6701"/>
                    </a:lnTo>
                    <a:lnTo>
                      <a:pt x="2686483" y="2460"/>
                    </a:lnTo>
                    <a:lnTo>
                      <a:pt x="2680724" y="52"/>
                    </a:lnTo>
                    <a:lnTo>
                      <a:pt x="2673635" y="0"/>
                    </a:lnTo>
                    <a:close/>
                  </a:path>
                  <a:path w="2694940" h="135890">
                    <a:moveTo>
                      <a:pt x="2535535" y="32208"/>
                    </a:moveTo>
                    <a:lnTo>
                      <a:pt x="2530383" y="32208"/>
                    </a:lnTo>
                    <a:lnTo>
                      <a:pt x="2526310" y="33025"/>
                    </a:lnTo>
                    <a:lnTo>
                      <a:pt x="2523357" y="34805"/>
                    </a:lnTo>
                    <a:lnTo>
                      <a:pt x="2520373" y="36532"/>
                    </a:lnTo>
                    <a:lnTo>
                      <a:pt x="2518939" y="38763"/>
                    </a:lnTo>
                    <a:lnTo>
                      <a:pt x="2518939" y="45841"/>
                    </a:lnTo>
                    <a:lnTo>
                      <a:pt x="2523828" y="49967"/>
                    </a:lnTo>
                    <a:lnTo>
                      <a:pt x="2543879" y="57821"/>
                    </a:lnTo>
                    <a:lnTo>
                      <a:pt x="2551938" y="61197"/>
                    </a:lnTo>
                    <a:lnTo>
                      <a:pt x="2576759" y="93180"/>
                    </a:lnTo>
                    <a:lnTo>
                      <a:pt x="2576079" y="100140"/>
                    </a:lnTo>
                    <a:lnTo>
                      <a:pt x="2542722" y="127301"/>
                    </a:lnTo>
                    <a:lnTo>
                      <a:pt x="2531881" y="127933"/>
                    </a:lnTo>
                    <a:lnTo>
                      <a:pt x="2652496" y="127933"/>
                    </a:lnTo>
                    <a:lnTo>
                      <a:pt x="2654436" y="126899"/>
                    </a:lnTo>
                    <a:lnTo>
                      <a:pt x="2664052" y="117474"/>
                    </a:lnTo>
                    <a:lnTo>
                      <a:pt x="2669824" y="106091"/>
                    </a:lnTo>
                    <a:lnTo>
                      <a:pt x="2687378" y="42626"/>
                    </a:lnTo>
                    <a:lnTo>
                      <a:pt x="2571544" y="42626"/>
                    </a:lnTo>
                    <a:lnTo>
                      <a:pt x="2560895" y="38057"/>
                    </a:lnTo>
                    <a:lnTo>
                      <a:pt x="2551345" y="34802"/>
                    </a:lnTo>
                    <a:lnTo>
                      <a:pt x="2542891" y="32855"/>
                    </a:lnTo>
                    <a:lnTo>
                      <a:pt x="2535535" y="32208"/>
                    </a:lnTo>
                    <a:close/>
                  </a:path>
                  <a:path w="2694940" h="135890">
                    <a:moveTo>
                      <a:pt x="2369980" y="13172"/>
                    </a:moveTo>
                    <a:lnTo>
                      <a:pt x="2328724" y="13172"/>
                    </a:lnTo>
                    <a:lnTo>
                      <a:pt x="2328724" y="33988"/>
                    </a:lnTo>
                    <a:lnTo>
                      <a:pt x="2274182" y="33988"/>
                    </a:lnTo>
                    <a:lnTo>
                      <a:pt x="2274182" y="57705"/>
                    </a:lnTo>
                    <a:lnTo>
                      <a:pt x="2326065" y="57705"/>
                    </a:lnTo>
                    <a:lnTo>
                      <a:pt x="2326065" y="78489"/>
                    </a:lnTo>
                    <a:lnTo>
                      <a:pt x="2274182" y="78489"/>
                    </a:lnTo>
                    <a:lnTo>
                      <a:pt x="2274182" y="105389"/>
                    </a:lnTo>
                    <a:lnTo>
                      <a:pt x="2330044" y="105389"/>
                    </a:lnTo>
                    <a:lnTo>
                      <a:pt x="2330044" y="126153"/>
                    </a:lnTo>
                    <a:lnTo>
                      <a:pt x="2369980" y="126153"/>
                    </a:lnTo>
                    <a:lnTo>
                      <a:pt x="2369980" y="13172"/>
                    </a:lnTo>
                    <a:close/>
                  </a:path>
                  <a:path w="2694940" h="135890">
                    <a:moveTo>
                      <a:pt x="2517881" y="13172"/>
                    </a:moveTo>
                    <a:lnTo>
                      <a:pt x="2419455" y="13172"/>
                    </a:lnTo>
                    <a:lnTo>
                      <a:pt x="2428144" y="13798"/>
                    </a:lnTo>
                    <a:lnTo>
                      <a:pt x="2435762" y="15676"/>
                    </a:lnTo>
                    <a:lnTo>
                      <a:pt x="2457893" y="46815"/>
                    </a:lnTo>
                    <a:lnTo>
                      <a:pt x="2457284" y="53511"/>
                    </a:lnTo>
                    <a:lnTo>
                      <a:pt x="2428964" y="80257"/>
                    </a:lnTo>
                    <a:lnTo>
                      <a:pt x="2420596" y="80887"/>
                    </a:lnTo>
                    <a:lnTo>
                      <a:pt x="2398178" y="80887"/>
                    </a:lnTo>
                    <a:lnTo>
                      <a:pt x="2398178" y="126153"/>
                    </a:lnTo>
                    <a:lnTo>
                      <a:pt x="2517354" y="126153"/>
                    </a:lnTo>
                    <a:lnTo>
                      <a:pt x="2512930" y="125225"/>
                    </a:lnTo>
                    <a:lnTo>
                      <a:pt x="2502845" y="121850"/>
                    </a:lnTo>
                    <a:lnTo>
                      <a:pt x="2492353" y="117137"/>
                    </a:lnTo>
                    <a:lnTo>
                      <a:pt x="2492353" y="92866"/>
                    </a:lnTo>
                    <a:lnTo>
                      <a:pt x="2547629" y="92866"/>
                    </a:lnTo>
                    <a:lnTo>
                      <a:pt x="2547629" y="92049"/>
                    </a:lnTo>
                    <a:lnTo>
                      <a:pt x="2542330" y="87599"/>
                    </a:lnTo>
                    <a:lnTo>
                      <a:pt x="2514394" y="76500"/>
                    </a:lnTo>
                    <a:lnTo>
                      <a:pt x="2510237" y="74772"/>
                    </a:lnTo>
                    <a:lnTo>
                      <a:pt x="2506960" y="73254"/>
                    </a:lnTo>
                    <a:lnTo>
                      <a:pt x="2504593" y="71840"/>
                    </a:lnTo>
                    <a:lnTo>
                      <a:pt x="2499494" y="68856"/>
                    </a:lnTo>
                    <a:lnTo>
                      <a:pt x="2495745" y="64961"/>
                    </a:lnTo>
                    <a:lnTo>
                      <a:pt x="2490887" y="55537"/>
                    </a:lnTo>
                    <a:lnTo>
                      <a:pt x="2489714" y="50092"/>
                    </a:lnTo>
                    <a:lnTo>
                      <a:pt x="2489714" y="44030"/>
                    </a:lnTo>
                    <a:lnTo>
                      <a:pt x="2515546" y="13638"/>
                    </a:lnTo>
                    <a:lnTo>
                      <a:pt x="2517881" y="13172"/>
                    </a:lnTo>
                    <a:close/>
                  </a:path>
                  <a:path w="2694940" h="135890">
                    <a:moveTo>
                      <a:pt x="2547629" y="92866"/>
                    </a:moveTo>
                    <a:lnTo>
                      <a:pt x="2492353" y="92866"/>
                    </a:lnTo>
                    <a:lnTo>
                      <a:pt x="2500520" y="98133"/>
                    </a:lnTo>
                    <a:lnTo>
                      <a:pt x="2507431" y="101797"/>
                    </a:lnTo>
                    <a:lnTo>
                      <a:pt x="2512939" y="104017"/>
                    </a:lnTo>
                    <a:lnTo>
                      <a:pt x="2518436" y="106091"/>
                    </a:lnTo>
                    <a:lnTo>
                      <a:pt x="2524174" y="107148"/>
                    </a:lnTo>
                    <a:lnTo>
                      <a:pt x="2541796" y="107148"/>
                    </a:lnTo>
                    <a:lnTo>
                      <a:pt x="2547629" y="103640"/>
                    </a:lnTo>
                    <a:lnTo>
                      <a:pt x="2547629" y="92866"/>
                    </a:lnTo>
                    <a:close/>
                  </a:path>
                  <a:path w="2694940" h="135890">
                    <a:moveTo>
                      <a:pt x="2693425" y="11413"/>
                    </a:moveTo>
                    <a:lnTo>
                      <a:pt x="2533200" y="11413"/>
                    </a:lnTo>
                    <a:lnTo>
                      <a:pt x="2542612" y="11973"/>
                    </a:lnTo>
                    <a:lnTo>
                      <a:pt x="2552140" y="13656"/>
                    </a:lnTo>
                    <a:lnTo>
                      <a:pt x="2561785" y="16466"/>
                    </a:lnTo>
                    <a:lnTo>
                      <a:pt x="2571544" y="20407"/>
                    </a:lnTo>
                    <a:lnTo>
                      <a:pt x="2571544" y="42626"/>
                    </a:lnTo>
                    <a:lnTo>
                      <a:pt x="2687378" y="42626"/>
                    </a:lnTo>
                    <a:lnTo>
                      <a:pt x="2694420" y="17067"/>
                    </a:lnTo>
                    <a:lnTo>
                      <a:pt x="2693425" y="11413"/>
                    </a:lnTo>
                    <a:close/>
                  </a:path>
                </a:pathLst>
              </a:custGeom>
              <a:solidFill>
                <a:srgbClr val="FFFFFF"/>
              </a:solidFill>
            </p:spPr>
            <p:txBody>
              <a:bodyPr wrap="square" lIns="0" tIns="0" rIns="0" bIns="0" rtlCol="0"/>
              <a:lstStyle/>
              <a:p>
                <a:endParaRPr/>
              </a:p>
            </p:txBody>
          </p:sp>
          <p:sp>
            <p:nvSpPr>
              <p:cNvPr id="76" name="object 31">
                <a:extLst>
                  <a:ext uri="{FF2B5EF4-FFF2-40B4-BE49-F238E27FC236}">
                    <a16:creationId xmlns:a16="http://schemas.microsoft.com/office/drawing/2014/main" xmlns="" id="{850780DC-BF87-4192-9739-EE8023499A51}"/>
                  </a:ext>
                </a:extLst>
              </p:cNvPr>
              <p:cNvSpPr/>
              <p:nvPr/>
            </p:nvSpPr>
            <p:spPr>
              <a:xfrm>
                <a:off x="16536773" y="1179011"/>
                <a:ext cx="2694940" cy="135890"/>
              </a:xfrm>
              <a:custGeom>
                <a:avLst/>
                <a:gdLst/>
                <a:ahLst/>
                <a:cxnLst/>
                <a:rect l="l" t="t" r="r" b="b"/>
                <a:pathLst>
                  <a:path w="2694940" h="135890">
                    <a:moveTo>
                      <a:pt x="2673625" y="0"/>
                    </a:moveTo>
                    <a:lnTo>
                      <a:pt x="65139" y="0"/>
                    </a:lnTo>
                    <a:lnTo>
                      <a:pt x="52019" y="2378"/>
                    </a:lnTo>
                    <a:lnTo>
                      <a:pt x="24669" y="29601"/>
                    </a:lnTo>
                    <a:lnTo>
                      <a:pt x="1842" y="111954"/>
                    </a:lnTo>
                    <a:lnTo>
                      <a:pt x="0" y="118680"/>
                    </a:lnTo>
                    <a:lnTo>
                      <a:pt x="1047" y="124572"/>
                    </a:lnTo>
                    <a:lnTo>
                      <a:pt x="4502" y="128969"/>
                    </a:lnTo>
                    <a:lnTo>
                      <a:pt x="7978" y="133273"/>
                    </a:lnTo>
                    <a:lnTo>
                      <a:pt x="13900" y="135692"/>
                    </a:lnTo>
                    <a:lnTo>
                      <a:pt x="2629391" y="135692"/>
                    </a:lnTo>
                    <a:lnTo>
                      <a:pt x="2642385" y="133328"/>
                    </a:lnTo>
                    <a:lnTo>
                      <a:pt x="2652499" y="127933"/>
                    </a:lnTo>
                    <a:lnTo>
                      <a:pt x="2531870" y="127933"/>
                    </a:lnTo>
                    <a:lnTo>
                      <a:pt x="2522602" y="127255"/>
                    </a:lnTo>
                    <a:lnTo>
                      <a:pt x="2517348" y="126153"/>
                    </a:lnTo>
                    <a:lnTo>
                      <a:pt x="2245931" y="126153"/>
                    </a:lnTo>
                    <a:lnTo>
                      <a:pt x="2245931" y="13172"/>
                    </a:lnTo>
                    <a:lnTo>
                      <a:pt x="2517907" y="13172"/>
                    </a:lnTo>
                    <a:lnTo>
                      <a:pt x="2523896" y="11980"/>
                    </a:lnTo>
                    <a:lnTo>
                      <a:pt x="2533189" y="11423"/>
                    </a:lnTo>
                    <a:lnTo>
                      <a:pt x="2693415" y="11423"/>
                    </a:lnTo>
                    <a:lnTo>
                      <a:pt x="2693363" y="11130"/>
                    </a:lnTo>
                    <a:lnTo>
                      <a:pt x="2689939" y="6701"/>
                    </a:lnTo>
                    <a:lnTo>
                      <a:pt x="2686483" y="2460"/>
                    </a:lnTo>
                    <a:lnTo>
                      <a:pt x="2680714" y="52"/>
                    </a:lnTo>
                    <a:lnTo>
                      <a:pt x="2673625" y="0"/>
                    </a:lnTo>
                    <a:close/>
                  </a:path>
                  <a:path w="2694940" h="135890">
                    <a:moveTo>
                      <a:pt x="2535524" y="32208"/>
                    </a:moveTo>
                    <a:lnTo>
                      <a:pt x="2530383" y="32208"/>
                    </a:lnTo>
                    <a:lnTo>
                      <a:pt x="2526310" y="33025"/>
                    </a:lnTo>
                    <a:lnTo>
                      <a:pt x="2523357" y="34815"/>
                    </a:lnTo>
                    <a:lnTo>
                      <a:pt x="2520363" y="36532"/>
                    </a:lnTo>
                    <a:lnTo>
                      <a:pt x="2518939" y="38763"/>
                    </a:lnTo>
                    <a:lnTo>
                      <a:pt x="2518939" y="45841"/>
                    </a:lnTo>
                    <a:lnTo>
                      <a:pt x="2523818" y="49977"/>
                    </a:lnTo>
                    <a:lnTo>
                      <a:pt x="2543874" y="57817"/>
                    </a:lnTo>
                    <a:lnTo>
                      <a:pt x="2551936" y="61195"/>
                    </a:lnTo>
                    <a:lnTo>
                      <a:pt x="2576748" y="93180"/>
                    </a:lnTo>
                    <a:lnTo>
                      <a:pt x="2576070" y="100144"/>
                    </a:lnTo>
                    <a:lnTo>
                      <a:pt x="2542711" y="127301"/>
                    </a:lnTo>
                    <a:lnTo>
                      <a:pt x="2531870" y="127933"/>
                    </a:lnTo>
                    <a:lnTo>
                      <a:pt x="2652499" y="127933"/>
                    </a:lnTo>
                    <a:lnTo>
                      <a:pt x="2654428" y="126904"/>
                    </a:lnTo>
                    <a:lnTo>
                      <a:pt x="2664046" y="117476"/>
                    </a:lnTo>
                    <a:lnTo>
                      <a:pt x="2669824" y="106091"/>
                    </a:lnTo>
                    <a:lnTo>
                      <a:pt x="2687376" y="42626"/>
                    </a:lnTo>
                    <a:lnTo>
                      <a:pt x="2571544" y="42626"/>
                    </a:lnTo>
                    <a:lnTo>
                      <a:pt x="2560894" y="38061"/>
                    </a:lnTo>
                    <a:lnTo>
                      <a:pt x="2551339" y="34806"/>
                    </a:lnTo>
                    <a:lnTo>
                      <a:pt x="2542883" y="32857"/>
                    </a:lnTo>
                    <a:lnTo>
                      <a:pt x="2535524" y="32208"/>
                    </a:lnTo>
                    <a:close/>
                  </a:path>
                  <a:path w="2694940" h="135890">
                    <a:moveTo>
                      <a:pt x="2369969" y="13172"/>
                    </a:moveTo>
                    <a:lnTo>
                      <a:pt x="2328724" y="13172"/>
                    </a:lnTo>
                    <a:lnTo>
                      <a:pt x="2328724" y="33988"/>
                    </a:lnTo>
                    <a:lnTo>
                      <a:pt x="2274182" y="33988"/>
                    </a:lnTo>
                    <a:lnTo>
                      <a:pt x="2274182" y="57705"/>
                    </a:lnTo>
                    <a:lnTo>
                      <a:pt x="2326054" y="57705"/>
                    </a:lnTo>
                    <a:lnTo>
                      <a:pt x="2326054" y="78489"/>
                    </a:lnTo>
                    <a:lnTo>
                      <a:pt x="2274182" y="78489"/>
                    </a:lnTo>
                    <a:lnTo>
                      <a:pt x="2274182" y="105399"/>
                    </a:lnTo>
                    <a:lnTo>
                      <a:pt x="2330044" y="105399"/>
                    </a:lnTo>
                    <a:lnTo>
                      <a:pt x="2330044" y="126153"/>
                    </a:lnTo>
                    <a:lnTo>
                      <a:pt x="2369969" y="126153"/>
                    </a:lnTo>
                    <a:lnTo>
                      <a:pt x="2369969" y="13172"/>
                    </a:lnTo>
                    <a:close/>
                  </a:path>
                  <a:path w="2694940" h="135890">
                    <a:moveTo>
                      <a:pt x="2517907" y="13172"/>
                    </a:moveTo>
                    <a:lnTo>
                      <a:pt x="2419455" y="13172"/>
                    </a:lnTo>
                    <a:lnTo>
                      <a:pt x="2428142" y="13798"/>
                    </a:lnTo>
                    <a:lnTo>
                      <a:pt x="2435758" y="15677"/>
                    </a:lnTo>
                    <a:lnTo>
                      <a:pt x="2457893" y="46815"/>
                    </a:lnTo>
                    <a:lnTo>
                      <a:pt x="2457282" y="53516"/>
                    </a:lnTo>
                    <a:lnTo>
                      <a:pt x="2428964" y="80266"/>
                    </a:lnTo>
                    <a:lnTo>
                      <a:pt x="2420596" y="80898"/>
                    </a:lnTo>
                    <a:lnTo>
                      <a:pt x="2398167" y="80898"/>
                    </a:lnTo>
                    <a:lnTo>
                      <a:pt x="2398167" y="126153"/>
                    </a:lnTo>
                    <a:lnTo>
                      <a:pt x="2517348" y="126153"/>
                    </a:lnTo>
                    <a:lnTo>
                      <a:pt x="2512924" y="125225"/>
                    </a:lnTo>
                    <a:lnTo>
                      <a:pt x="2502840" y="121850"/>
                    </a:lnTo>
                    <a:lnTo>
                      <a:pt x="2492353" y="117137"/>
                    </a:lnTo>
                    <a:lnTo>
                      <a:pt x="2492353" y="92866"/>
                    </a:lnTo>
                    <a:lnTo>
                      <a:pt x="2547629" y="92866"/>
                    </a:lnTo>
                    <a:lnTo>
                      <a:pt x="2547629" y="92039"/>
                    </a:lnTo>
                    <a:lnTo>
                      <a:pt x="2542320" y="87588"/>
                    </a:lnTo>
                    <a:lnTo>
                      <a:pt x="2514394" y="76500"/>
                    </a:lnTo>
                    <a:lnTo>
                      <a:pt x="2510237" y="74772"/>
                    </a:lnTo>
                    <a:lnTo>
                      <a:pt x="2489714" y="50092"/>
                    </a:lnTo>
                    <a:lnTo>
                      <a:pt x="2489714" y="44030"/>
                    </a:lnTo>
                    <a:lnTo>
                      <a:pt x="2515541" y="13643"/>
                    </a:lnTo>
                    <a:lnTo>
                      <a:pt x="2517907" y="13172"/>
                    </a:lnTo>
                    <a:close/>
                  </a:path>
                  <a:path w="2694940" h="135890">
                    <a:moveTo>
                      <a:pt x="2547629" y="92866"/>
                    </a:moveTo>
                    <a:lnTo>
                      <a:pt x="2492353" y="92866"/>
                    </a:lnTo>
                    <a:lnTo>
                      <a:pt x="2500520" y="98143"/>
                    </a:lnTo>
                    <a:lnTo>
                      <a:pt x="2507431" y="101797"/>
                    </a:lnTo>
                    <a:lnTo>
                      <a:pt x="2512928" y="104017"/>
                    </a:lnTo>
                    <a:lnTo>
                      <a:pt x="2518436" y="106091"/>
                    </a:lnTo>
                    <a:lnTo>
                      <a:pt x="2524174" y="107159"/>
                    </a:lnTo>
                    <a:lnTo>
                      <a:pt x="2541796" y="107159"/>
                    </a:lnTo>
                    <a:lnTo>
                      <a:pt x="2547629" y="103640"/>
                    </a:lnTo>
                    <a:lnTo>
                      <a:pt x="2547629" y="92866"/>
                    </a:lnTo>
                    <a:close/>
                  </a:path>
                  <a:path w="2694940" h="135890">
                    <a:moveTo>
                      <a:pt x="2693415" y="11423"/>
                    </a:moveTo>
                    <a:lnTo>
                      <a:pt x="2533189" y="11423"/>
                    </a:lnTo>
                    <a:lnTo>
                      <a:pt x="2542603" y="11982"/>
                    </a:lnTo>
                    <a:lnTo>
                      <a:pt x="2552135" y="13660"/>
                    </a:lnTo>
                    <a:lnTo>
                      <a:pt x="2561783" y="16463"/>
                    </a:lnTo>
                    <a:lnTo>
                      <a:pt x="2571544" y="20397"/>
                    </a:lnTo>
                    <a:lnTo>
                      <a:pt x="2571544" y="42626"/>
                    </a:lnTo>
                    <a:lnTo>
                      <a:pt x="2687376" y="42626"/>
                    </a:lnTo>
                    <a:lnTo>
                      <a:pt x="2694420" y="17067"/>
                    </a:lnTo>
                    <a:lnTo>
                      <a:pt x="2693415" y="11423"/>
                    </a:lnTo>
                    <a:close/>
                  </a:path>
                </a:pathLst>
              </a:custGeom>
              <a:solidFill>
                <a:srgbClr val="FFFFFF"/>
              </a:solidFill>
            </p:spPr>
            <p:txBody>
              <a:bodyPr wrap="square" lIns="0" tIns="0" rIns="0" bIns="0" rtlCol="0"/>
              <a:lstStyle/>
              <a:p>
                <a:endParaRPr/>
              </a:p>
            </p:txBody>
          </p:sp>
        </p:grpSp>
      </p:grpSp>
    </p:spTree>
    <p:extLst>
      <p:ext uri="{BB962C8B-B14F-4D97-AF65-F5344CB8AC3E}">
        <p14:creationId xmlns:p14="http://schemas.microsoft.com/office/powerpoint/2010/main" xmlns="" val="46764210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object 28"/>
          <p:cNvSpPr/>
          <p:nvPr/>
        </p:nvSpPr>
        <p:spPr>
          <a:xfrm>
            <a:off x="16243148" y="962530"/>
            <a:ext cx="111245" cy="108437"/>
          </a:xfrm>
          <a:prstGeom prst="rect">
            <a:avLst/>
          </a:prstGeom>
          <a:blipFill>
            <a:blip r:embed="rId3" cstate="print"/>
            <a:stretch>
              <a:fillRect/>
            </a:stretch>
          </a:blipFill>
        </p:spPr>
        <p:txBody>
          <a:bodyPr wrap="square" lIns="0" tIns="0" rIns="0" bIns="0" rtlCol="0"/>
          <a:lstStyle/>
          <a:p>
            <a:endParaRPr/>
          </a:p>
        </p:txBody>
      </p:sp>
      <p:sp>
        <p:nvSpPr>
          <p:cNvPr id="29" name="object 29"/>
          <p:cNvSpPr/>
          <p:nvPr/>
        </p:nvSpPr>
        <p:spPr>
          <a:xfrm>
            <a:off x="16092148" y="986555"/>
            <a:ext cx="405736" cy="155575"/>
          </a:xfrm>
          <a:custGeom>
            <a:avLst/>
            <a:gdLst/>
            <a:ahLst/>
            <a:cxnLst/>
            <a:rect l="l" t="t" r="r" b="b"/>
            <a:pathLst>
              <a:path w="405765" h="155575">
                <a:moveTo>
                  <a:pt x="25234" y="0"/>
                </a:moveTo>
                <a:lnTo>
                  <a:pt x="15363" y="1938"/>
                </a:lnTo>
                <a:lnTo>
                  <a:pt x="7347" y="7240"/>
                </a:lnTo>
                <a:lnTo>
                  <a:pt x="1966" y="15134"/>
                </a:lnTo>
                <a:lnTo>
                  <a:pt x="0" y="24847"/>
                </a:lnTo>
                <a:lnTo>
                  <a:pt x="0" y="30292"/>
                </a:lnTo>
                <a:lnTo>
                  <a:pt x="2020" y="35862"/>
                </a:lnTo>
                <a:lnTo>
                  <a:pt x="5853" y="40271"/>
                </a:lnTo>
                <a:lnTo>
                  <a:pt x="35282" y="82149"/>
                </a:lnTo>
                <a:lnTo>
                  <a:pt x="73951" y="116242"/>
                </a:lnTo>
                <a:lnTo>
                  <a:pt x="119691" y="141085"/>
                </a:lnTo>
                <a:lnTo>
                  <a:pt x="170329" y="155209"/>
                </a:lnTo>
                <a:lnTo>
                  <a:pt x="181564" y="138711"/>
                </a:lnTo>
                <a:lnTo>
                  <a:pt x="196758" y="125968"/>
                </a:lnTo>
                <a:lnTo>
                  <a:pt x="214819" y="117754"/>
                </a:lnTo>
                <a:lnTo>
                  <a:pt x="234652" y="114844"/>
                </a:lnTo>
                <a:lnTo>
                  <a:pt x="336684" y="114844"/>
                </a:lnTo>
                <a:lnTo>
                  <a:pt x="344953" y="108750"/>
                </a:lnTo>
                <a:lnTo>
                  <a:pt x="204140" y="108750"/>
                </a:lnTo>
                <a:lnTo>
                  <a:pt x="158204" y="102661"/>
                </a:lnTo>
                <a:lnTo>
                  <a:pt x="115821" y="84933"/>
                </a:lnTo>
                <a:lnTo>
                  <a:pt x="79024" y="56373"/>
                </a:lnTo>
                <a:lnTo>
                  <a:pt x="49851" y="17790"/>
                </a:lnTo>
                <a:lnTo>
                  <a:pt x="44711" y="9846"/>
                </a:lnTo>
                <a:lnTo>
                  <a:pt x="38764" y="4304"/>
                </a:lnTo>
                <a:lnTo>
                  <a:pt x="32207" y="1058"/>
                </a:lnTo>
                <a:lnTo>
                  <a:pt x="25234" y="0"/>
                </a:lnTo>
                <a:close/>
              </a:path>
              <a:path w="405765" h="155575">
                <a:moveTo>
                  <a:pt x="336684" y="114844"/>
                </a:moveTo>
                <a:lnTo>
                  <a:pt x="234652" y="114844"/>
                </a:lnTo>
                <a:lnTo>
                  <a:pt x="250924" y="116738"/>
                </a:lnTo>
                <a:lnTo>
                  <a:pt x="266192" y="122131"/>
                </a:lnTo>
                <a:lnTo>
                  <a:pt x="279726" y="130592"/>
                </a:lnTo>
                <a:lnTo>
                  <a:pt x="290797" y="141692"/>
                </a:lnTo>
                <a:lnTo>
                  <a:pt x="323493" y="124564"/>
                </a:lnTo>
                <a:lnTo>
                  <a:pt x="336684" y="114844"/>
                </a:lnTo>
                <a:close/>
              </a:path>
              <a:path w="405765" h="155575">
                <a:moveTo>
                  <a:pt x="380124" y="6345"/>
                </a:moveTo>
                <a:lnTo>
                  <a:pt x="371339" y="6345"/>
                </a:lnTo>
                <a:lnTo>
                  <a:pt x="362941" y="11025"/>
                </a:lnTo>
                <a:lnTo>
                  <a:pt x="358491" y="18229"/>
                </a:lnTo>
                <a:lnTo>
                  <a:pt x="330847" y="55308"/>
                </a:lnTo>
                <a:lnTo>
                  <a:pt x="294261" y="83877"/>
                </a:lnTo>
                <a:lnTo>
                  <a:pt x="251203" y="102251"/>
                </a:lnTo>
                <a:lnTo>
                  <a:pt x="204140" y="108750"/>
                </a:lnTo>
                <a:lnTo>
                  <a:pt x="344953" y="108750"/>
                </a:lnTo>
                <a:lnTo>
                  <a:pt x="353040" y="102791"/>
                </a:lnTo>
                <a:lnTo>
                  <a:pt x="378658" y="76657"/>
                </a:lnTo>
                <a:lnTo>
                  <a:pt x="399568" y="46448"/>
                </a:lnTo>
                <a:lnTo>
                  <a:pt x="403160" y="42113"/>
                </a:lnTo>
                <a:lnTo>
                  <a:pt x="405149" y="36532"/>
                </a:lnTo>
                <a:lnTo>
                  <a:pt x="405149" y="31025"/>
                </a:lnTo>
                <a:lnTo>
                  <a:pt x="403190" y="21452"/>
                </a:lnTo>
                <a:lnTo>
                  <a:pt x="397839" y="13604"/>
                </a:lnTo>
                <a:lnTo>
                  <a:pt x="389887" y="8296"/>
                </a:lnTo>
                <a:lnTo>
                  <a:pt x="380124" y="6345"/>
                </a:lnTo>
                <a:close/>
              </a:path>
            </a:pathLst>
          </a:custGeom>
          <a:solidFill>
            <a:srgbClr val="FFFFFF"/>
          </a:solidFill>
        </p:spPr>
        <p:txBody>
          <a:bodyPr wrap="square" lIns="0" tIns="0" rIns="0" bIns="0" rtlCol="0"/>
          <a:lstStyle/>
          <a:p>
            <a:endParaRPr/>
          </a:p>
        </p:txBody>
      </p:sp>
      <p:sp>
        <p:nvSpPr>
          <p:cNvPr id="30" name="object 30"/>
          <p:cNvSpPr/>
          <p:nvPr/>
        </p:nvSpPr>
        <p:spPr>
          <a:xfrm>
            <a:off x="16277885" y="792962"/>
            <a:ext cx="111150" cy="108499"/>
          </a:xfrm>
          <a:prstGeom prst="rect">
            <a:avLst/>
          </a:prstGeom>
          <a:blipFill>
            <a:blip r:embed="rId4" cstate="print"/>
            <a:stretch>
              <a:fillRect/>
            </a:stretch>
          </a:blipFill>
        </p:spPr>
        <p:txBody>
          <a:bodyPr wrap="square" lIns="0" tIns="0" rIns="0" bIns="0" rtlCol="0"/>
          <a:lstStyle/>
          <a:p>
            <a:endParaRPr/>
          </a:p>
        </p:txBody>
      </p:sp>
      <p:sp>
        <p:nvSpPr>
          <p:cNvPr id="31" name="object 31"/>
          <p:cNvSpPr/>
          <p:nvPr/>
        </p:nvSpPr>
        <p:spPr>
          <a:xfrm>
            <a:off x="16152630" y="703870"/>
            <a:ext cx="382878" cy="296545"/>
          </a:xfrm>
          <a:custGeom>
            <a:avLst/>
            <a:gdLst/>
            <a:ahLst/>
            <a:cxnLst/>
            <a:rect l="l" t="t" r="r" b="b"/>
            <a:pathLst>
              <a:path w="382905" h="296544">
                <a:moveTo>
                  <a:pt x="363162" y="245753"/>
                </a:moveTo>
                <a:lnTo>
                  <a:pt x="145681" y="245753"/>
                </a:lnTo>
                <a:lnTo>
                  <a:pt x="168589" y="249511"/>
                </a:lnTo>
                <a:lnTo>
                  <a:pt x="188508" y="259961"/>
                </a:lnTo>
                <a:lnTo>
                  <a:pt x="204016" y="275867"/>
                </a:lnTo>
                <a:lnTo>
                  <a:pt x="213689" y="295993"/>
                </a:lnTo>
                <a:lnTo>
                  <a:pt x="217208" y="295385"/>
                </a:lnTo>
                <a:lnTo>
                  <a:pt x="223893" y="295385"/>
                </a:lnTo>
                <a:lnTo>
                  <a:pt x="264483" y="291538"/>
                </a:lnTo>
                <a:lnTo>
                  <a:pt x="304760" y="280097"/>
                </a:lnTo>
                <a:lnTo>
                  <a:pt x="341958" y="261790"/>
                </a:lnTo>
                <a:lnTo>
                  <a:pt x="363162" y="245753"/>
                </a:lnTo>
                <a:close/>
              </a:path>
              <a:path w="382905" h="296544">
                <a:moveTo>
                  <a:pt x="223893" y="295385"/>
                </a:moveTo>
                <a:lnTo>
                  <a:pt x="217208" y="295385"/>
                </a:lnTo>
                <a:lnTo>
                  <a:pt x="220045" y="295490"/>
                </a:lnTo>
                <a:lnTo>
                  <a:pt x="222789" y="295490"/>
                </a:lnTo>
                <a:lnTo>
                  <a:pt x="223893" y="295385"/>
                </a:lnTo>
                <a:close/>
              </a:path>
              <a:path w="382905" h="296544">
                <a:moveTo>
                  <a:pt x="31280" y="0"/>
                </a:moveTo>
                <a:lnTo>
                  <a:pt x="6172" y="30718"/>
                </a:lnTo>
                <a:lnTo>
                  <a:pt x="0" y="78156"/>
                </a:lnTo>
                <a:lnTo>
                  <a:pt x="6078" y="132404"/>
                </a:lnTo>
                <a:lnTo>
                  <a:pt x="25915" y="181892"/>
                </a:lnTo>
                <a:lnTo>
                  <a:pt x="57767" y="224947"/>
                </a:lnTo>
                <a:lnTo>
                  <a:pt x="99892" y="259900"/>
                </a:lnTo>
                <a:lnTo>
                  <a:pt x="110760" y="253957"/>
                </a:lnTo>
                <a:lnTo>
                  <a:pt x="122150" y="249509"/>
                </a:lnTo>
                <a:lnTo>
                  <a:pt x="133859" y="246720"/>
                </a:lnTo>
                <a:lnTo>
                  <a:pt x="145681" y="245753"/>
                </a:lnTo>
                <a:lnTo>
                  <a:pt x="363162" y="245753"/>
                </a:lnTo>
                <a:lnTo>
                  <a:pt x="366526" y="243209"/>
                </a:lnTo>
                <a:lnTo>
                  <a:pt x="222621" y="243209"/>
                </a:lnTo>
                <a:lnTo>
                  <a:pt x="177717" y="237291"/>
                </a:lnTo>
                <a:lnTo>
                  <a:pt x="137341" y="220603"/>
                </a:lnTo>
                <a:lnTo>
                  <a:pt x="103114" y="194746"/>
                </a:lnTo>
                <a:lnTo>
                  <a:pt x="76658" y="161319"/>
                </a:lnTo>
                <a:lnTo>
                  <a:pt x="59596" y="121923"/>
                </a:lnTo>
                <a:lnTo>
                  <a:pt x="53548" y="78156"/>
                </a:lnTo>
                <a:lnTo>
                  <a:pt x="53925" y="67826"/>
                </a:lnTo>
                <a:lnTo>
                  <a:pt x="55095" y="57127"/>
                </a:lnTo>
                <a:lnTo>
                  <a:pt x="57117" y="46250"/>
                </a:lnTo>
                <a:lnTo>
                  <a:pt x="60050" y="35383"/>
                </a:lnTo>
                <a:lnTo>
                  <a:pt x="62647" y="26912"/>
                </a:lnTo>
                <a:lnTo>
                  <a:pt x="61568" y="19006"/>
                </a:lnTo>
                <a:lnTo>
                  <a:pt x="58082" y="12483"/>
                </a:lnTo>
                <a:lnTo>
                  <a:pt x="50962" y="4908"/>
                </a:lnTo>
                <a:lnTo>
                  <a:pt x="41629" y="591"/>
                </a:lnTo>
                <a:lnTo>
                  <a:pt x="31280" y="0"/>
                </a:lnTo>
                <a:close/>
              </a:path>
              <a:path w="382905" h="296544">
                <a:moveTo>
                  <a:pt x="355350" y="191745"/>
                </a:moveTo>
                <a:lnTo>
                  <a:pt x="349769" y="191745"/>
                </a:lnTo>
                <a:lnTo>
                  <a:pt x="344209" y="193357"/>
                </a:lnTo>
                <a:lnTo>
                  <a:pt x="338544" y="197943"/>
                </a:lnTo>
                <a:lnTo>
                  <a:pt x="312848" y="217257"/>
                </a:lnTo>
                <a:lnTo>
                  <a:pt x="284352" y="231457"/>
                </a:lnTo>
                <a:lnTo>
                  <a:pt x="253971" y="240216"/>
                </a:lnTo>
                <a:lnTo>
                  <a:pt x="222621" y="243209"/>
                </a:lnTo>
                <a:lnTo>
                  <a:pt x="366526" y="243209"/>
                </a:lnTo>
                <a:lnTo>
                  <a:pt x="374417" y="237241"/>
                </a:lnTo>
                <a:lnTo>
                  <a:pt x="379066" y="232759"/>
                </a:lnTo>
                <a:lnTo>
                  <a:pt x="382470" y="225503"/>
                </a:lnTo>
                <a:lnTo>
                  <a:pt x="382470" y="218121"/>
                </a:lnTo>
                <a:lnTo>
                  <a:pt x="380336" y="207811"/>
                </a:lnTo>
                <a:lnTo>
                  <a:pt x="374521" y="199432"/>
                </a:lnTo>
                <a:lnTo>
                  <a:pt x="365900" y="193803"/>
                </a:lnTo>
                <a:lnTo>
                  <a:pt x="355350" y="191745"/>
                </a:lnTo>
                <a:close/>
              </a:path>
            </a:pathLst>
          </a:custGeom>
          <a:solidFill>
            <a:srgbClr val="FFFFFF"/>
          </a:solidFill>
        </p:spPr>
        <p:txBody>
          <a:bodyPr wrap="square" lIns="0" tIns="0" rIns="0" bIns="0" rtlCol="0"/>
          <a:lstStyle/>
          <a:p>
            <a:endParaRPr/>
          </a:p>
        </p:txBody>
      </p:sp>
      <p:sp>
        <p:nvSpPr>
          <p:cNvPr id="32" name="object 32"/>
          <p:cNvSpPr/>
          <p:nvPr/>
        </p:nvSpPr>
        <p:spPr>
          <a:xfrm>
            <a:off x="16271153" y="1114378"/>
            <a:ext cx="111067" cy="108615"/>
          </a:xfrm>
          <a:prstGeom prst="rect">
            <a:avLst/>
          </a:prstGeom>
          <a:blipFill>
            <a:blip r:embed="rId5" cstate="print"/>
            <a:stretch>
              <a:fillRect/>
            </a:stretch>
          </a:blipFill>
        </p:spPr>
        <p:txBody>
          <a:bodyPr wrap="square" lIns="0" tIns="0" rIns="0" bIns="0" rtlCol="0"/>
          <a:lstStyle/>
          <a:p>
            <a:endParaRPr/>
          </a:p>
        </p:txBody>
      </p:sp>
      <p:sp>
        <p:nvSpPr>
          <p:cNvPr id="33" name="object 33"/>
          <p:cNvSpPr/>
          <p:nvPr/>
        </p:nvSpPr>
        <p:spPr>
          <a:xfrm>
            <a:off x="16176543" y="1091822"/>
            <a:ext cx="325732" cy="220979"/>
          </a:xfrm>
          <a:custGeom>
            <a:avLst/>
            <a:gdLst/>
            <a:ahLst/>
            <a:cxnLst/>
            <a:rect l="l" t="t" r="r" b="b"/>
            <a:pathLst>
              <a:path w="325755" h="220980">
                <a:moveTo>
                  <a:pt x="27140" y="153052"/>
                </a:moveTo>
                <a:lnTo>
                  <a:pt x="25329" y="153052"/>
                </a:lnTo>
                <a:lnTo>
                  <a:pt x="15491" y="154971"/>
                </a:lnTo>
                <a:lnTo>
                  <a:pt x="7438" y="160226"/>
                </a:lnTo>
                <a:lnTo>
                  <a:pt x="1997" y="168067"/>
                </a:lnTo>
                <a:lnTo>
                  <a:pt x="0" y="177743"/>
                </a:lnTo>
                <a:lnTo>
                  <a:pt x="1214" y="185134"/>
                </a:lnTo>
                <a:lnTo>
                  <a:pt x="40224" y="210318"/>
                </a:lnTo>
                <a:lnTo>
                  <a:pt x="84983" y="219773"/>
                </a:lnTo>
                <a:lnTo>
                  <a:pt x="107619" y="220977"/>
                </a:lnTo>
                <a:lnTo>
                  <a:pt x="154288" y="216003"/>
                </a:lnTo>
                <a:lnTo>
                  <a:pt x="197694" y="201773"/>
                </a:lnTo>
                <a:lnTo>
                  <a:pt x="236689" y="179327"/>
                </a:lnTo>
                <a:lnTo>
                  <a:pt x="247674" y="169596"/>
                </a:lnTo>
                <a:lnTo>
                  <a:pt x="107619" y="169596"/>
                </a:lnTo>
                <a:lnTo>
                  <a:pt x="89743" y="168559"/>
                </a:lnTo>
                <a:lnTo>
                  <a:pt x="71493" y="165534"/>
                </a:lnTo>
                <a:lnTo>
                  <a:pt x="53045" y="160647"/>
                </a:lnTo>
                <a:lnTo>
                  <a:pt x="34574" y="154026"/>
                </a:lnTo>
                <a:lnTo>
                  <a:pt x="29077" y="153115"/>
                </a:lnTo>
                <a:lnTo>
                  <a:pt x="27140" y="153052"/>
                </a:lnTo>
                <a:close/>
              </a:path>
              <a:path w="325755" h="220980">
                <a:moveTo>
                  <a:pt x="300315" y="0"/>
                </a:moveTo>
                <a:lnTo>
                  <a:pt x="262768" y="69150"/>
                </a:lnTo>
                <a:lnTo>
                  <a:pt x="237474" y="109808"/>
                </a:lnTo>
                <a:lnTo>
                  <a:pt x="201531" y="141563"/>
                </a:lnTo>
                <a:lnTo>
                  <a:pt x="157420" y="162223"/>
                </a:lnTo>
                <a:lnTo>
                  <a:pt x="107619" y="169596"/>
                </a:lnTo>
                <a:lnTo>
                  <a:pt x="247674" y="169596"/>
                </a:lnTo>
                <a:lnTo>
                  <a:pt x="270126" y="149707"/>
                </a:lnTo>
                <a:lnTo>
                  <a:pt x="296857" y="113952"/>
                </a:lnTo>
                <a:lnTo>
                  <a:pt x="315735" y="73102"/>
                </a:lnTo>
                <a:lnTo>
                  <a:pt x="325613" y="28198"/>
                </a:lnTo>
                <a:lnTo>
                  <a:pt x="325372" y="26407"/>
                </a:lnTo>
                <a:lnTo>
                  <a:pt x="325372" y="24512"/>
                </a:lnTo>
                <a:lnTo>
                  <a:pt x="323396" y="14886"/>
                </a:lnTo>
                <a:lnTo>
                  <a:pt x="318015" y="7104"/>
                </a:lnTo>
                <a:lnTo>
                  <a:pt x="310048" y="1898"/>
                </a:lnTo>
                <a:lnTo>
                  <a:pt x="300315" y="0"/>
                </a:lnTo>
                <a:close/>
              </a:path>
            </a:pathLst>
          </a:custGeom>
          <a:solidFill>
            <a:srgbClr val="FFFFFF"/>
          </a:solidFill>
        </p:spPr>
        <p:txBody>
          <a:bodyPr wrap="square" lIns="0" tIns="0" rIns="0" bIns="0" rtlCol="0"/>
          <a:lstStyle/>
          <a:p>
            <a:endParaRPr/>
          </a:p>
        </p:txBody>
      </p:sp>
      <p:sp>
        <p:nvSpPr>
          <p:cNvPr id="34" name="object 34"/>
          <p:cNvSpPr/>
          <p:nvPr/>
        </p:nvSpPr>
        <p:spPr>
          <a:xfrm>
            <a:off x="16909271" y="812006"/>
            <a:ext cx="304144" cy="321311"/>
          </a:xfrm>
          <a:custGeom>
            <a:avLst/>
            <a:gdLst/>
            <a:ahLst/>
            <a:cxnLst/>
            <a:rect l="l" t="t" r="r" b="b"/>
            <a:pathLst>
              <a:path w="304165" h="321309">
                <a:moveTo>
                  <a:pt x="263573" y="52825"/>
                </a:moveTo>
                <a:lnTo>
                  <a:pt x="145534" y="52825"/>
                </a:lnTo>
                <a:lnTo>
                  <a:pt x="173025" y="55429"/>
                </a:lnTo>
                <a:lnTo>
                  <a:pt x="192657" y="63240"/>
                </a:lnTo>
                <a:lnTo>
                  <a:pt x="204435" y="76259"/>
                </a:lnTo>
                <a:lnTo>
                  <a:pt x="208360" y="94489"/>
                </a:lnTo>
                <a:lnTo>
                  <a:pt x="206661" y="105994"/>
                </a:lnTo>
                <a:lnTo>
                  <a:pt x="169324" y="129696"/>
                </a:lnTo>
                <a:lnTo>
                  <a:pt x="140797" y="133471"/>
                </a:lnTo>
                <a:lnTo>
                  <a:pt x="131317" y="134823"/>
                </a:lnTo>
                <a:lnTo>
                  <a:pt x="123523" y="136104"/>
                </a:lnTo>
                <a:lnTo>
                  <a:pt x="117399" y="137346"/>
                </a:lnTo>
                <a:lnTo>
                  <a:pt x="91708" y="141059"/>
                </a:lnTo>
                <a:lnTo>
                  <a:pt x="51802" y="151636"/>
                </a:lnTo>
                <a:lnTo>
                  <a:pt x="9418" y="188203"/>
                </a:lnTo>
                <a:lnTo>
                  <a:pt x="0" y="231783"/>
                </a:lnTo>
                <a:lnTo>
                  <a:pt x="1989" y="252023"/>
                </a:lnTo>
                <a:lnTo>
                  <a:pt x="31705" y="298661"/>
                </a:lnTo>
                <a:lnTo>
                  <a:pt x="83413" y="319552"/>
                </a:lnTo>
                <a:lnTo>
                  <a:pt x="104426" y="320943"/>
                </a:lnTo>
                <a:lnTo>
                  <a:pt x="136323" y="318635"/>
                </a:lnTo>
                <a:lnTo>
                  <a:pt x="164463" y="311707"/>
                </a:lnTo>
                <a:lnTo>
                  <a:pt x="188845" y="300154"/>
                </a:lnTo>
                <a:lnTo>
                  <a:pt x="209470" y="283970"/>
                </a:lnTo>
                <a:lnTo>
                  <a:pt x="303948" y="283970"/>
                </a:lnTo>
                <a:lnTo>
                  <a:pt x="303948" y="268148"/>
                </a:lnTo>
                <a:lnTo>
                  <a:pt x="129106" y="268148"/>
                </a:lnTo>
                <a:lnTo>
                  <a:pt x="118034" y="267633"/>
                </a:lnTo>
                <a:lnTo>
                  <a:pt x="79448" y="254046"/>
                </a:lnTo>
                <a:lnTo>
                  <a:pt x="66898" y="228830"/>
                </a:lnTo>
                <a:lnTo>
                  <a:pt x="70352" y="210066"/>
                </a:lnTo>
                <a:lnTo>
                  <a:pt x="80696" y="195412"/>
                </a:lnTo>
                <a:lnTo>
                  <a:pt x="97926" y="184853"/>
                </a:lnTo>
                <a:lnTo>
                  <a:pt x="122027" y="178392"/>
                </a:lnTo>
                <a:lnTo>
                  <a:pt x="149195" y="175133"/>
                </a:lnTo>
                <a:lnTo>
                  <a:pt x="171946" y="171205"/>
                </a:lnTo>
                <a:lnTo>
                  <a:pt x="190289" y="166620"/>
                </a:lnTo>
                <a:lnTo>
                  <a:pt x="204234" y="161387"/>
                </a:lnTo>
                <a:lnTo>
                  <a:pt x="271719" y="161387"/>
                </a:lnTo>
                <a:lnTo>
                  <a:pt x="271719" y="99316"/>
                </a:lnTo>
                <a:lnTo>
                  <a:pt x="271300" y="99316"/>
                </a:lnTo>
                <a:lnTo>
                  <a:pt x="271363" y="98907"/>
                </a:lnTo>
                <a:lnTo>
                  <a:pt x="271604" y="98436"/>
                </a:lnTo>
                <a:lnTo>
                  <a:pt x="271719" y="88594"/>
                </a:lnTo>
                <a:lnTo>
                  <a:pt x="269293" y="67380"/>
                </a:lnTo>
                <a:lnTo>
                  <a:pt x="263573" y="52825"/>
                </a:lnTo>
                <a:close/>
              </a:path>
              <a:path w="304165" h="321309">
                <a:moveTo>
                  <a:pt x="303948" y="283970"/>
                </a:moveTo>
                <a:lnTo>
                  <a:pt x="209470" y="283970"/>
                </a:lnTo>
                <a:lnTo>
                  <a:pt x="215400" y="300154"/>
                </a:lnTo>
                <a:lnTo>
                  <a:pt x="226082" y="311707"/>
                </a:lnTo>
                <a:lnTo>
                  <a:pt x="241522" y="318635"/>
                </a:lnTo>
                <a:lnTo>
                  <a:pt x="261730" y="320943"/>
                </a:lnTo>
                <a:lnTo>
                  <a:pt x="272058" y="320464"/>
                </a:lnTo>
                <a:lnTo>
                  <a:pt x="282533" y="319028"/>
                </a:lnTo>
                <a:lnTo>
                  <a:pt x="293161" y="316636"/>
                </a:lnTo>
                <a:lnTo>
                  <a:pt x="303948" y="313288"/>
                </a:lnTo>
                <a:lnTo>
                  <a:pt x="303948" y="283970"/>
                </a:lnTo>
                <a:close/>
              </a:path>
              <a:path w="304165" h="321309">
                <a:moveTo>
                  <a:pt x="271719" y="161387"/>
                </a:moveTo>
                <a:lnTo>
                  <a:pt x="204234" y="161387"/>
                </a:lnTo>
                <a:lnTo>
                  <a:pt x="204234" y="210071"/>
                </a:lnTo>
                <a:lnTo>
                  <a:pt x="202582" y="223687"/>
                </a:lnTo>
                <a:lnTo>
                  <a:pt x="177827" y="255238"/>
                </a:lnTo>
                <a:lnTo>
                  <a:pt x="129106" y="268148"/>
                </a:lnTo>
                <a:lnTo>
                  <a:pt x="281289" y="268148"/>
                </a:lnTo>
                <a:lnTo>
                  <a:pt x="276954" y="266368"/>
                </a:lnTo>
                <a:lnTo>
                  <a:pt x="274557" y="262882"/>
                </a:lnTo>
                <a:lnTo>
                  <a:pt x="272651" y="259342"/>
                </a:lnTo>
                <a:lnTo>
                  <a:pt x="271809" y="254046"/>
                </a:lnTo>
                <a:lnTo>
                  <a:pt x="271719" y="161387"/>
                </a:lnTo>
                <a:close/>
              </a:path>
              <a:path w="304165" h="321309">
                <a:moveTo>
                  <a:pt x="303948" y="266955"/>
                </a:moveTo>
                <a:lnTo>
                  <a:pt x="299236" y="267771"/>
                </a:lnTo>
                <a:lnTo>
                  <a:pt x="296095" y="268148"/>
                </a:lnTo>
                <a:lnTo>
                  <a:pt x="303948" y="268148"/>
                </a:lnTo>
                <a:lnTo>
                  <a:pt x="303948" y="266955"/>
                </a:lnTo>
                <a:close/>
              </a:path>
              <a:path w="304165" h="321309">
                <a:moveTo>
                  <a:pt x="149628" y="0"/>
                </a:moveTo>
                <a:lnTo>
                  <a:pt x="97411" y="5294"/>
                </a:lnTo>
                <a:lnTo>
                  <a:pt x="56919" y="21151"/>
                </a:lnTo>
                <a:lnTo>
                  <a:pt x="24384" y="54127"/>
                </a:lnTo>
                <a:lnTo>
                  <a:pt x="11214" y="101515"/>
                </a:lnTo>
                <a:lnTo>
                  <a:pt x="78049" y="101515"/>
                </a:lnTo>
                <a:lnTo>
                  <a:pt x="84035" y="80209"/>
                </a:lnTo>
                <a:lnTo>
                  <a:pt x="97279" y="64994"/>
                </a:lnTo>
                <a:lnTo>
                  <a:pt x="117780" y="55867"/>
                </a:lnTo>
                <a:lnTo>
                  <a:pt x="145534" y="52825"/>
                </a:lnTo>
                <a:lnTo>
                  <a:pt x="263573" y="52825"/>
                </a:lnTo>
                <a:lnTo>
                  <a:pt x="262020" y="48875"/>
                </a:lnTo>
                <a:lnTo>
                  <a:pt x="232956" y="19978"/>
                </a:lnTo>
                <a:lnTo>
                  <a:pt x="195682" y="4990"/>
                </a:lnTo>
                <a:lnTo>
                  <a:pt x="173757" y="1247"/>
                </a:lnTo>
                <a:lnTo>
                  <a:pt x="149628" y="0"/>
                </a:lnTo>
                <a:close/>
              </a:path>
              <a:path w="304165" h="321309">
                <a:moveTo>
                  <a:pt x="271719" y="99002"/>
                </a:moveTo>
                <a:lnTo>
                  <a:pt x="271541" y="99075"/>
                </a:lnTo>
                <a:lnTo>
                  <a:pt x="271447" y="99253"/>
                </a:lnTo>
                <a:lnTo>
                  <a:pt x="271300" y="99316"/>
                </a:lnTo>
                <a:lnTo>
                  <a:pt x="271719" y="99316"/>
                </a:lnTo>
                <a:lnTo>
                  <a:pt x="271719" y="99002"/>
                </a:lnTo>
                <a:close/>
              </a:path>
            </a:pathLst>
          </a:custGeom>
          <a:solidFill>
            <a:srgbClr val="FFFFFF"/>
          </a:solidFill>
        </p:spPr>
        <p:txBody>
          <a:bodyPr wrap="square" lIns="0" tIns="0" rIns="0" bIns="0" rtlCol="0"/>
          <a:lstStyle/>
          <a:p>
            <a:endParaRPr/>
          </a:p>
        </p:txBody>
      </p:sp>
      <p:sp>
        <p:nvSpPr>
          <p:cNvPr id="35" name="object 35"/>
          <p:cNvSpPr/>
          <p:nvPr/>
        </p:nvSpPr>
        <p:spPr>
          <a:xfrm>
            <a:off x="17231189" y="812586"/>
            <a:ext cx="440025" cy="311785"/>
          </a:xfrm>
          <a:custGeom>
            <a:avLst/>
            <a:gdLst/>
            <a:ahLst/>
            <a:cxnLst/>
            <a:rect l="l" t="t" r="r" b="b"/>
            <a:pathLst>
              <a:path w="440055" h="311784">
                <a:moveTo>
                  <a:pt x="63411" y="8261"/>
                </a:moveTo>
                <a:lnTo>
                  <a:pt x="0" y="8261"/>
                </a:lnTo>
                <a:lnTo>
                  <a:pt x="0" y="311592"/>
                </a:lnTo>
                <a:lnTo>
                  <a:pt x="66929" y="311592"/>
                </a:lnTo>
                <a:lnTo>
                  <a:pt x="66929" y="131451"/>
                </a:lnTo>
                <a:lnTo>
                  <a:pt x="68179" y="114383"/>
                </a:lnTo>
                <a:lnTo>
                  <a:pt x="86855" y="73369"/>
                </a:lnTo>
                <a:lnTo>
                  <a:pt x="119960" y="54099"/>
                </a:lnTo>
                <a:lnTo>
                  <a:pt x="133210" y="52815"/>
                </a:lnTo>
                <a:lnTo>
                  <a:pt x="430921" y="52815"/>
                </a:lnTo>
                <a:lnTo>
                  <a:pt x="429524" y="50469"/>
                </a:lnTo>
                <a:lnTo>
                  <a:pt x="63411" y="50469"/>
                </a:lnTo>
                <a:lnTo>
                  <a:pt x="63411" y="8261"/>
                </a:lnTo>
                <a:close/>
              </a:path>
              <a:path w="440055" h="311784">
                <a:moveTo>
                  <a:pt x="318032" y="52815"/>
                </a:moveTo>
                <a:lnTo>
                  <a:pt x="133210" y="52815"/>
                </a:lnTo>
                <a:lnTo>
                  <a:pt x="146814" y="53804"/>
                </a:lnTo>
                <a:lnTo>
                  <a:pt x="158273" y="56774"/>
                </a:lnTo>
                <a:lnTo>
                  <a:pt x="183638" y="88325"/>
                </a:lnTo>
                <a:lnTo>
                  <a:pt x="186570" y="311592"/>
                </a:lnTo>
                <a:lnTo>
                  <a:pt x="253479" y="311592"/>
                </a:lnTo>
                <a:lnTo>
                  <a:pt x="253479" y="133817"/>
                </a:lnTo>
                <a:lnTo>
                  <a:pt x="257509" y="98376"/>
                </a:lnTo>
                <a:lnTo>
                  <a:pt x="269605" y="73063"/>
                </a:lnTo>
                <a:lnTo>
                  <a:pt x="289777" y="57876"/>
                </a:lnTo>
                <a:lnTo>
                  <a:pt x="318032" y="52815"/>
                </a:lnTo>
                <a:close/>
              </a:path>
              <a:path w="440055" h="311784">
                <a:moveTo>
                  <a:pt x="430921" y="52815"/>
                </a:moveTo>
                <a:lnTo>
                  <a:pt x="318032" y="52815"/>
                </a:lnTo>
                <a:lnTo>
                  <a:pt x="334381" y="54208"/>
                </a:lnTo>
                <a:lnTo>
                  <a:pt x="347653" y="58388"/>
                </a:lnTo>
                <a:lnTo>
                  <a:pt x="371098" y="97872"/>
                </a:lnTo>
                <a:lnTo>
                  <a:pt x="373130" y="311592"/>
                </a:lnTo>
                <a:lnTo>
                  <a:pt x="440018" y="311592"/>
                </a:lnTo>
                <a:lnTo>
                  <a:pt x="439919" y="101456"/>
                </a:lnTo>
                <a:lnTo>
                  <a:pt x="433681" y="57448"/>
                </a:lnTo>
                <a:lnTo>
                  <a:pt x="430921" y="52815"/>
                </a:lnTo>
                <a:close/>
              </a:path>
              <a:path w="440055" h="311784">
                <a:moveTo>
                  <a:pt x="158382" y="0"/>
                </a:moveTo>
                <a:lnTo>
                  <a:pt x="130561" y="3151"/>
                </a:lnTo>
                <a:lnTo>
                  <a:pt x="105749" y="12610"/>
                </a:lnTo>
                <a:lnTo>
                  <a:pt x="83927" y="28381"/>
                </a:lnTo>
                <a:lnTo>
                  <a:pt x="65076" y="50469"/>
                </a:lnTo>
                <a:lnTo>
                  <a:pt x="243489" y="50469"/>
                </a:lnTo>
                <a:lnTo>
                  <a:pt x="230691" y="28381"/>
                </a:lnTo>
                <a:lnTo>
                  <a:pt x="212240" y="12610"/>
                </a:lnTo>
                <a:lnTo>
                  <a:pt x="188138" y="3151"/>
                </a:lnTo>
                <a:lnTo>
                  <a:pt x="158382" y="0"/>
                </a:lnTo>
                <a:close/>
              </a:path>
              <a:path w="440055" h="311784">
                <a:moveTo>
                  <a:pt x="338523" y="0"/>
                </a:moveTo>
                <a:lnTo>
                  <a:pt x="310809" y="3151"/>
                </a:lnTo>
                <a:lnTo>
                  <a:pt x="285733" y="12610"/>
                </a:lnTo>
                <a:lnTo>
                  <a:pt x="263293" y="28381"/>
                </a:lnTo>
                <a:lnTo>
                  <a:pt x="243489" y="50469"/>
                </a:lnTo>
                <a:lnTo>
                  <a:pt x="429524" y="50469"/>
                </a:lnTo>
                <a:lnTo>
                  <a:pt x="414664" y="25526"/>
                </a:lnTo>
                <a:lnTo>
                  <a:pt x="382949" y="6380"/>
                </a:lnTo>
                <a:lnTo>
                  <a:pt x="338523" y="0"/>
                </a:lnTo>
                <a:close/>
              </a:path>
            </a:pathLst>
          </a:custGeom>
          <a:solidFill>
            <a:srgbClr val="FFFFFF"/>
          </a:solidFill>
        </p:spPr>
        <p:txBody>
          <a:bodyPr wrap="square" lIns="0" tIns="0" rIns="0" bIns="0" rtlCol="0"/>
          <a:lstStyle/>
          <a:p>
            <a:endParaRPr/>
          </a:p>
        </p:txBody>
      </p:sp>
      <p:sp>
        <p:nvSpPr>
          <p:cNvPr id="36" name="object 36"/>
          <p:cNvSpPr/>
          <p:nvPr/>
        </p:nvSpPr>
        <p:spPr>
          <a:xfrm>
            <a:off x="17743511" y="820847"/>
            <a:ext cx="0" cy="303530"/>
          </a:xfrm>
          <a:custGeom>
            <a:avLst/>
            <a:gdLst/>
            <a:ahLst/>
            <a:cxnLst/>
            <a:rect l="l" t="t" r="r" b="b"/>
            <a:pathLst>
              <a:path h="303530">
                <a:moveTo>
                  <a:pt x="0" y="0"/>
                </a:moveTo>
                <a:lnTo>
                  <a:pt x="0" y="303331"/>
                </a:lnTo>
              </a:path>
            </a:pathLst>
          </a:custGeom>
          <a:ln w="66835">
            <a:solidFill>
              <a:srgbClr val="FFFFFF"/>
            </a:solidFill>
          </a:ln>
        </p:spPr>
        <p:txBody>
          <a:bodyPr wrap="square" lIns="0" tIns="0" rIns="0" bIns="0" rtlCol="0"/>
          <a:lstStyle/>
          <a:p>
            <a:endParaRPr/>
          </a:p>
        </p:txBody>
      </p:sp>
      <p:sp>
        <p:nvSpPr>
          <p:cNvPr id="37" name="object 37"/>
          <p:cNvSpPr/>
          <p:nvPr/>
        </p:nvSpPr>
        <p:spPr>
          <a:xfrm>
            <a:off x="17710097" y="705258"/>
            <a:ext cx="67306" cy="63499"/>
          </a:xfrm>
          <a:custGeom>
            <a:avLst/>
            <a:gdLst/>
            <a:ahLst/>
            <a:cxnLst/>
            <a:rect l="l" t="t" r="r" b="b"/>
            <a:pathLst>
              <a:path w="67309" h="63500">
                <a:moveTo>
                  <a:pt x="66835" y="0"/>
                </a:moveTo>
                <a:lnTo>
                  <a:pt x="0" y="0"/>
                </a:lnTo>
                <a:lnTo>
                  <a:pt x="0" y="63359"/>
                </a:lnTo>
                <a:lnTo>
                  <a:pt x="66835" y="63359"/>
                </a:lnTo>
                <a:lnTo>
                  <a:pt x="66835" y="0"/>
                </a:lnTo>
                <a:close/>
              </a:path>
            </a:pathLst>
          </a:custGeom>
          <a:solidFill>
            <a:srgbClr val="FFFFFF"/>
          </a:solidFill>
        </p:spPr>
        <p:txBody>
          <a:bodyPr wrap="square" lIns="0" tIns="0" rIns="0" bIns="0" rtlCol="0"/>
          <a:lstStyle/>
          <a:p>
            <a:endParaRPr/>
          </a:p>
        </p:txBody>
      </p:sp>
      <p:sp>
        <p:nvSpPr>
          <p:cNvPr id="38" name="object 38"/>
          <p:cNvSpPr/>
          <p:nvPr/>
        </p:nvSpPr>
        <p:spPr>
          <a:xfrm>
            <a:off x="17801981" y="812584"/>
            <a:ext cx="270492" cy="320041"/>
          </a:xfrm>
          <a:custGeom>
            <a:avLst/>
            <a:gdLst/>
            <a:ahLst/>
            <a:cxnLst/>
            <a:rect l="l" t="t" r="r" b="b"/>
            <a:pathLst>
              <a:path w="270509" h="320040">
                <a:moveTo>
                  <a:pt x="66898" y="214213"/>
                </a:moveTo>
                <a:lnTo>
                  <a:pt x="0" y="214213"/>
                </a:lnTo>
                <a:lnTo>
                  <a:pt x="2898" y="238545"/>
                </a:lnTo>
                <a:lnTo>
                  <a:pt x="22556" y="278429"/>
                </a:lnTo>
                <a:lnTo>
                  <a:pt x="58464" y="305287"/>
                </a:lnTo>
                <a:lnTo>
                  <a:pt x="106000" y="318198"/>
                </a:lnTo>
                <a:lnTo>
                  <a:pt x="134404" y="319812"/>
                </a:lnTo>
                <a:lnTo>
                  <a:pt x="160583" y="318417"/>
                </a:lnTo>
                <a:lnTo>
                  <a:pt x="206353" y="307249"/>
                </a:lnTo>
                <a:lnTo>
                  <a:pt x="245160" y="282815"/>
                </a:lnTo>
                <a:lnTo>
                  <a:pt x="257537" y="266965"/>
                </a:lnTo>
                <a:lnTo>
                  <a:pt x="135577" y="266965"/>
                </a:lnTo>
                <a:lnTo>
                  <a:pt x="107497" y="263670"/>
                </a:lnTo>
                <a:lnTo>
                  <a:pt x="86701" y="253782"/>
                </a:lnTo>
                <a:lnTo>
                  <a:pt x="73173" y="237298"/>
                </a:lnTo>
                <a:lnTo>
                  <a:pt x="66898" y="214213"/>
                </a:lnTo>
                <a:close/>
              </a:path>
              <a:path w="270509" h="320040">
                <a:moveTo>
                  <a:pt x="133210" y="0"/>
                </a:moveTo>
                <a:lnTo>
                  <a:pt x="87291" y="4697"/>
                </a:lnTo>
                <a:lnTo>
                  <a:pt x="49296" y="18795"/>
                </a:lnTo>
                <a:lnTo>
                  <a:pt x="17144" y="47261"/>
                </a:lnTo>
                <a:lnTo>
                  <a:pt x="6439" y="86887"/>
                </a:lnTo>
                <a:lnTo>
                  <a:pt x="8349" y="106492"/>
                </a:lnTo>
                <a:lnTo>
                  <a:pt x="36983" y="150791"/>
                </a:lnTo>
                <a:lnTo>
                  <a:pt x="82539" y="171273"/>
                </a:lnTo>
                <a:lnTo>
                  <a:pt x="151234" y="187800"/>
                </a:lnTo>
                <a:lnTo>
                  <a:pt x="164684" y="191175"/>
                </a:lnTo>
                <a:lnTo>
                  <a:pt x="200610" y="216372"/>
                </a:lnTo>
                <a:lnTo>
                  <a:pt x="203030" y="227082"/>
                </a:lnTo>
                <a:lnTo>
                  <a:pt x="199452" y="244542"/>
                </a:lnTo>
                <a:lnTo>
                  <a:pt x="187012" y="257005"/>
                </a:lnTo>
                <a:lnTo>
                  <a:pt x="165718" y="264476"/>
                </a:lnTo>
                <a:lnTo>
                  <a:pt x="135577" y="266965"/>
                </a:lnTo>
                <a:lnTo>
                  <a:pt x="257537" y="266965"/>
                </a:lnTo>
                <a:lnTo>
                  <a:pt x="258900" y="265219"/>
                </a:lnTo>
                <a:lnTo>
                  <a:pt x="267147" y="244682"/>
                </a:lnTo>
                <a:lnTo>
                  <a:pt x="269897" y="221207"/>
                </a:lnTo>
                <a:lnTo>
                  <a:pt x="267988" y="202117"/>
                </a:lnTo>
                <a:lnTo>
                  <a:pt x="239395" y="158466"/>
                </a:lnTo>
                <a:lnTo>
                  <a:pt x="193285" y="138211"/>
                </a:lnTo>
                <a:lnTo>
                  <a:pt x="145927" y="127024"/>
                </a:lnTo>
                <a:lnTo>
                  <a:pt x="126027" y="122497"/>
                </a:lnTo>
                <a:lnTo>
                  <a:pt x="81107" y="102983"/>
                </a:lnTo>
                <a:lnTo>
                  <a:pt x="73338" y="83934"/>
                </a:lnTo>
                <a:lnTo>
                  <a:pt x="76790" y="70329"/>
                </a:lnTo>
                <a:lnTo>
                  <a:pt x="87142" y="60610"/>
                </a:lnTo>
                <a:lnTo>
                  <a:pt x="104388" y="54779"/>
                </a:lnTo>
                <a:lnTo>
                  <a:pt x="128519" y="52836"/>
                </a:lnTo>
                <a:lnTo>
                  <a:pt x="247309" y="52836"/>
                </a:lnTo>
                <a:lnTo>
                  <a:pt x="246597" y="51236"/>
                </a:lnTo>
                <a:lnTo>
                  <a:pt x="217082" y="21161"/>
                </a:lnTo>
                <a:lnTo>
                  <a:pt x="179701" y="5287"/>
                </a:lnTo>
                <a:lnTo>
                  <a:pt x="157597" y="1321"/>
                </a:lnTo>
                <a:lnTo>
                  <a:pt x="133210" y="0"/>
                </a:lnTo>
                <a:close/>
              </a:path>
              <a:path w="270509" h="320040">
                <a:moveTo>
                  <a:pt x="247309" y="52836"/>
                </a:moveTo>
                <a:lnTo>
                  <a:pt x="128519" y="52836"/>
                </a:lnTo>
                <a:lnTo>
                  <a:pt x="152368" y="55366"/>
                </a:lnTo>
                <a:lnTo>
                  <a:pt x="170589" y="62954"/>
                </a:lnTo>
                <a:lnTo>
                  <a:pt x="183174" y="75598"/>
                </a:lnTo>
                <a:lnTo>
                  <a:pt x="190119" y="93295"/>
                </a:lnTo>
                <a:lnTo>
                  <a:pt x="259950" y="93295"/>
                </a:lnTo>
                <a:lnTo>
                  <a:pt x="255301" y="70777"/>
                </a:lnTo>
                <a:lnTo>
                  <a:pt x="247309" y="52836"/>
                </a:lnTo>
                <a:close/>
              </a:path>
            </a:pathLst>
          </a:custGeom>
          <a:solidFill>
            <a:srgbClr val="FFFFFF"/>
          </a:solidFill>
        </p:spPr>
        <p:txBody>
          <a:bodyPr wrap="square" lIns="0" tIns="0" rIns="0" bIns="0" rtlCol="0"/>
          <a:lstStyle/>
          <a:p>
            <a:endParaRPr/>
          </a:p>
        </p:txBody>
      </p:sp>
      <p:sp>
        <p:nvSpPr>
          <p:cNvPr id="39" name="object 39"/>
          <p:cNvSpPr/>
          <p:nvPr/>
        </p:nvSpPr>
        <p:spPr>
          <a:xfrm>
            <a:off x="18092714" y="812006"/>
            <a:ext cx="304144" cy="321311"/>
          </a:xfrm>
          <a:custGeom>
            <a:avLst/>
            <a:gdLst/>
            <a:ahLst/>
            <a:cxnLst/>
            <a:rect l="l" t="t" r="r" b="b"/>
            <a:pathLst>
              <a:path w="304165" h="321309">
                <a:moveTo>
                  <a:pt x="263545" y="52825"/>
                </a:moveTo>
                <a:lnTo>
                  <a:pt x="145524" y="52825"/>
                </a:lnTo>
                <a:lnTo>
                  <a:pt x="172994" y="55429"/>
                </a:lnTo>
                <a:lnTo>
                  <a:pt x="192632" y="63240"/>
                </a:lnTo>
                <a:lnTo>
                  <a:pt x="204426" y="76259"/>
                </a:lnTo>
                <a:lnTo>
                  <a:pt x="208360" y="94489"/>
                </a:lnTo>
                <a:lnTo>
                  <a:pt x="206661" y="105994"/>
                </a:lnTo>
                <a:lnTo>
                  <a:pt x="169308" y="129696"/>
                </a:lnTo>
                <a:lnTo>
                  <a:pt x="140770" y="133471"/>
                </a:lnTo>
                <a:lnTo>
                  <a:pt x="131286" y="134823"/>
                </a:lnTo>
                <a:lnTo>
                  <a:pt x="123494" y="136104"/>
                </a:lnTo>
                <a:lnTo>
                  <a:pt x="117399" y="137346"/>
                </a:lnTo>
                <a:lnTo>
                  <a:pt x="91710" y="141059"/>
                </a:lnTo>
                <a:lnTo>
                  <a:pt x="51798" y="151636"/>
                </a:lnTo>
                <a:lnTo>
                  <a:pt x="9391" y="188203"/>
                </a:lnTo>
                <a:lnTo>
                  <a:pt x="0" y="231783"/>
                </a:lnTo>
                <a:lnTo>
                  <a:pt x="1980" y="252023"/>
                </a:lnTo>
                <a:lnTo>
                  <a:pt x="31674" y="298661"/>
                </a:lnTo>
                <a:lnTo>
                  <a:pt x="83403" y="319552"/>
                </a:lnTo>
                <a:lnTo>
                  <a:pt x="104457" y="320943"/>
                </a:lnTo>
                <a:lnTo>
                  <a:pt x="136331" y="318635"/>
                </a:lnTo>
                <a:lnTo>
                  <a:pt x="164463" y="311707"/>
                </a:lnTo>
                <a:lnTo>
                  <a:pt x="188853" y="300154"/>
                </a:lnTo>
                <a:lnTo>
                  <a:pt x="209501" y="283970"/>
                </a:lnTo>
                <a:lnTo>
                  <a:pt x="303948" y="283970"/>
                </a:lnTo>
                <a:lnTo>
                  <a:pt x="303948" y="268148"/>
                </a:lnTo>
                <a:lnTo>
                  <a:pt x="129106" y="268148"/>
                </a:lnTo>
                <a:lnTo>
                  <a:pt x="118032" y="267633"/>
                </a:lnTo>
                <a:lnTo>
                  <a:pt x="79435" y="254046"/>
                </a:lnTo>
                <a:lnTo>
                  <a:pt x="66898" y="228830"/>
                </a:lnTo>
                <a:lnTo>
                  <a:pt x="70349" y="210066"/>
                </a:lnTo>
                <a:lnTo>
                  <a:pt x="80695" y="195412"/>
                </a:lnTo>
                <a:lnTo>
                  <a:pt x="97948" y="184853"/>
                </a:lnTo>
                <a:lnTo>
                  <a:pt x="122111" y="178392"/>
                </a:lnTo>
                <a:lnTo>
                  <a:pt x="149185" y="175133"/>
                </a:lnTo>
                <a:lnTo>
                  <a:pt x="171901" y="171205"/>
                </a:lnTo>
                <a:lnTo>
                  <a:pt x="190238" y="166620"/>
                </a:lnTo>
                <a:lnTo>
                  <a:pt x="204171" y="161387"/>
                </a:lnTo>
                <a:lnTo>
                  <a:pt x="271677" y="161387"/>
                </a:lnTo>
                <a:lnTo>
                  <a:pt x="271677" y="88594"/>
                </a:lnTo>
                <a:lnTo>
                  <a:pt x="269257" y="67380"/>
                </a:lnTo>
                <a:lnTo>
                  <a:pt x="263545" y="52825"/>
                </a:lnTo>
                <a:close/>
              </a:path>
              <a:path w="304165" h="321309">
                <a:moveTo>
                  <a:pt x="303948" y="283970"/>
                </a:moveTo>
                <a:lnTo>
                  <a:pt x="209501" y="283970"/>
                </a:lnTo>
                <a:lnTo>
                  <a:pt x="215381" y="300154"/>
                </a:lnTo>
                <a:lnTo>
                  <a:pt x="226042" y="311707"/>
                </a:lnTo>
                <a:lnTo>
                  <a:pt x="241474" y="318635"/>
                </a:lnTo>
                <a:lnTo>
                  <a:pt x="261667" y="320943"/>
                </a:lnTo>
                <a:lnTo>
                  <a:pt x="272025" y="320464"/>
                </a:lnTo>
                <a:lnTo>
                  <a:pt x="282533" y="319028"/>
                </a:lnTo>
                <a:lnTo>
                  <a:pt x="293178" y="316636"/>
                </a:lnTo>
                <a:lnTo>
                  <a:pt x="303948" y="313288"/>
                </a:lnTo>
                <a:lnTo>
                  <a:pt x="303948" y="283970"/>
                </a:lnTo>
                <a:close/>
              </a:path>
              <a:path w="304165" h="321309">
                <a:moveTo>
                  <a:pt x="271677" y="161387"/>
                </a:moveTo>
                <a:lnTo>
                  <a:pt x="204171" y="161387"/>
                </a:lnTo>
                <a:lnTo>
                  <a:pt x="204171" y="210071"/>
                </a:lnTo>
                <a:lnTo>
                  <a:pt x="202524" y="223687"/>
                </a:lnTo>
                <a:lnTo>
                  <a:pt x="177795" y="255238"/>
                </a:lnTo>
                <a:lnTo>
                  <a:pt x="129106" y="268148"/>
                </a:lnTo>
                <a:lnTo>
                  <a:pt x="281258" y="268148"/>
                </a:lnTo>
                <a:lnTo>
                  <a:pt x="276986" y="266368"/>
                </a:lnTo>
                <a:lnTo>
                  <a:pt x="274609" y="262882"/>
                </a:lnTo>
                <a:lnTo>
                  <a:pt x="272651" y="259342"/>
                </a:lnTo>
                <a:lnTo>
                  <a:pt x="271771" y="254046"/>
                </a:lnTo>
                <a:lnTo>
                  <a:pt x="271677" y="161387"/>
                </a:lnTo>
                <a:close/>
              </a:path>
              <a:path w="304165" h="321309">
                <a:moveTo>
                  <a:pt x="303948" y="266955"/>
                </a:moveTo>
                <a:lnTo>
                  <a:pt x="299257" y="267771"/>
                </a:lnTo>
                <a:lnTo>
                  <a:pt x="296127" y="268148"/>
                </a:lnTo>
                <a:lnTo>
                  <a:pt x="303948" y="268148"/>
                </a:lnTo>
                <a:lnTo>
                  <a:pt x="303948" y="266955"/>
                </a:lnTo>
                <a:close/>
              </a:path>
              <a:path w="304165" h="321309">
                <a:moveTo>
                  <a:pt x="149660" y="0"/>
                </a:moveTo>
                <a:lnTo>
                  <a:pt x="97457" y="5294"/>
                </a:lnTo>
                <a:lnTo>
                  <a:pt x="57003" y="21151"/>
                </a:lnTo>
                <a:lnTo>
                  <a:pt x="24312" y="54127"/>
                </a:lnTo>
                <a:lnTo>
                  <a:pt x="11120" y="101515"/>
                </a:lnTo>
                <a:lnTo>
                  <a:pt x="78049" y="101515"/>
                </a:lnTo>
                <a:lnTo>
                  <a:pt x="84026" y="80209"/>
                </a:lnTo>
                <a:lnTo>
                  <a:pt x="97262" y="64994"/>
                </a:lnTo>
                <a:lnTo>
                  <a:pt x="117760" y="55867"/>
                </a:lnTo>
                <a:lnTo>
                  <a:pt x="145524" y="52825"/>
                </a:lnTo>
                <a:lnTo>
                  <a:pt x="263545" y="52825"/>
                </a:lnTo>
                <a:lnTo>
                  <a:pt x="261995" y="48875"/>
                </a:lnTo>
                <a:lnTo>
                  <a:pt x="232956" y="19978"/>
                </a:lnTo>
                <a:lnTo>
                  <a:pt x="195686" y="4990"/>
                </a:lnTo>
                <a:lnTo>
                  <a:pt x="173761" y="1247"/>
                </a:lnTo>
                <a:lnTo>
                  <a:pt x="149660" y="0"/>
                </a:lnTo>
                <a:close/>
              </a:path>
            </a:pathLst>
          </a:custGeom>
          <a:solidFill>
            <a:srgbClr val="FFFFFF"/>
          </a:solidFill>
        </p:spPr>
        <p:txBody>
          <a:bodyPr wrap="square" lIns="0" tIns="0" rIns="0" bIns="0" rtlCol="0"/>
          <a:lstStyle/>
          <a:p>
            <a:endParaRPr/>
          </a:p>
        </p:txBody>
      </p:sp>
      <p:sp>
        <p:nvSpPr>
          <p:cNvPr id="40" name="object 40"/>
          <p:cNvSpPr/>
          <p:nvPr/>
        </p:nvSpPr>
        <p:spPr>
          <a:xfrm>
            <a:off x="18414623" y="812586"/>
            <a:ext cx="266681" cy="311785"/>
          </a:xfrm>
          <a:custGeom>
            <a:avLst/>
            <a:gdLst/>
            <a:ahLst/>
            <a:cxnLst/>
            <a:rect l="l" t="t" r="r" b="b"/>
            <a:pathLst>
              <a:path w="266700" h="311784">
                <a:moveTo>
                  <a:pt x="63380" y="8261"/>
                </a:moveTo>
                <a:lnTo>
                  <a:pt x="0" y="8261"/>
                </a:lnTo>
                <a:lnTo>
                  <a:pt x="0" y="311592"/>
                </a:lnTo>
                <a:lnTo>
                  <a:pt x="66867" y="311592"/>
                </a:lnTo>
                <a:lnTo>
                  <a:pt x="66867" y="132655"/>
                </a:lnTo>
                <a:lnTo>
                  <a:pt x="68114" y="116326"/>
                </a:lnTo>
                <a:lnTo>
                  <a:pt x="86866" y="75704"/>
                </a:lnTo>
                <a:lnTo>
                  <a:pt x="124566" y="54246"/>
                </a:lnTo>
                <a:lnTo>
                  <a:pt x="127389" y="53987"/>
                </a:lnTo>
                <a:lnTo>
                  <a:pt x="64532" y="53987"/>
                </a:lnTo>
                <a:lnTo>
                  <a:pt x="63380" y="52815"/>
                </a:lnTo>
                <a:lnTo>
                  <a:pt x="63380" y="8261"/>
                </a:lnTo>
                <a:close/>
              </a:path>
              <a:path w="266700" h="311784">
                <a:moveTo>
                  <a:pt x="256242" y="52815"/>
                </a:moveTo>
                <a:lnTo>
                  <a:pt x="140205" y="52815"/>
                </a:lnTo>
                <a:lnTo>
                  <a:pt x="165268" y="57069"/>
                </a:lnTo>
                <a:lnTo>
                  <a:pt x="183497" y="69832"/>
                </a:lnTo>
                <a:lnTo>
                  <a:pt x="194901" y="91105"/>
                </a:lnTo>
                <a:lnTo>
                  <a:pt x="199491" y="120886"/>
                </a:lnTo>
                <a:lnTo>
                  <a:pt x="199491" y="311592"/>
                </a:lnTo>
                <a:lnTo>
                  <a:pt x="266410" y="311592"/>
                </a:lnTo>
                <a:lnTo>
                  <a:pt x="266410" y="103284"/>
                </a:lnTo>
                <a:lnTo>
                  <a:pt x="264607" y="79532"/>
                </a:lnTo>
                <a:lnTo>
                  <a:pt x="259201" y="58699"/>
                </a:lnTo>
                <a:lnTo>
                  <a:pt x="256242" y="52815"/>
                </a:lnTo>
                <a:close/>
              </a:path>
              <a:path w="266700" h="311784">
                <a:moveTo>
                  <a:pt x="159031" y="0"/>
                </a:moveTo>
                <a:lnTo>
                  <a:pt x="129998" y="3380"/>
                </a:lnTo>
                <a:lnTo>
                  <a:pt x="104564" y="13513"/>
                </a:lnTo>
                <a:lnTo>
                  <a:pt x="82740" y="30387"/>
                </a:lnTo>
                <a:lnTo>
                  <a:pt x="64532" y="53987"/>
                </a:lnTo>
                <a:lnTo>
                  <a:pt x="127389" y="53987"/>
                </a:lnTo>
                <a:lnTo>
                  <a:pt x="140205" y="52815"/>
                </a:lnTo>
                <a:lnTo>
                  <a:pt x="256242" y="52815"/>
                </a:lnTo>
                <a:lnTo>
                  <a:pt x="222163" y="14568"/>
                </a:lnTo>
                <a:lnTo>
                  <a:pt x="182854" y="1627"/>
                </a:lnTo>
                <a:lnTo>
                  <a:pt x="159031" y="0"/>
                </a:lnTo>
                <a:close/>
              </a:path>
            </a:pathLst>
          </a:custGeom>
          <a:solidFill>
            <a:srgbClr val="FFFFFF"/>
          </a:solidFill>
        </p:spPr>
        <p:txBody>
          <a:bodyPr wrap="square" lIns="0" tIns="0" rIns="0" bIns="0" rtlCol="0"/>
          <a:lstStyle/>
          <a:p>
            <a:endParaRPr/>
          </a:p>
        </p:txBody>
      </p:sp>
      <p:sp>
        <p:nvSpPr>
          <p:cNvPr id="41" name="object 41"/>
          <p:cNvSpPr/>
          <p:nvPr/>
        </p:nvSpPr>
        <p:spPr>
          <a:xfrm>
            <a:off x="18700894" y="812006"/>
            <a:ext cx="304144" cy="321311"/>
          </a:xfrm>
          <a:custGeom>
            <a:avLst/>
            <a:gdLst/>
            <a:ahLst/>
            <a:cxnLst/>
            <a:rect l="l" t="t" r="r" b="b"/>
            <a:pathLst>
              <a:path w="304165" h="321309">
                <a:moveTo>
                  <a:pt x="263553" y="52825"/>
                </a:moveTo>
                <a:lnTo>
                  <a:pt x="145534" y="52825"/>
                </a:lnTo>
                <a:lnTo>
                  <a:pt x="172981" y="55429"/>
                </a:lnTo>
                <a:lnTo>
                  <a:pt x="192600" y="63240"/>
                </a:lnTo>
                <a:lnTo>
                  <a:pt x="204379" y="76259"/>
                </a:lnTo>
                <a:lnTo>
                  <a:pt x="208307" y="94489"/>
                </a:lnTo>
                <a:lnTo>
                  <a:pt x="206617" y="105994"/>
                </a:lnTo>
                <a:lnTo>
                  <a:pt x="169293" y="129696"/>
                </a:lnTo>
                <a:lnTo>
                  <a:pt x="140783" y="133471"/>
                </a:lnTo>
                <a:lnTo>
                  <a:pt x="131276" y="134823"/>
                </a:lnTo>
                <a:lnTo>
                  <a:pt x="123452" y="136104"/>
                </a:lnTo>
                <a:lnTo>
                  <a:pt x="117315" y="137346"/>
                </a:lnTo>
                <a:lnTo>
                  <a:pt x="91668" y="141059"/>
                </a:lnTo>
                <a:lnTo>
                  <a:pt x="51779" y="151636"/>
                </a:lnTo>
                <a:lnTo>
                  <a:pt x="9384" y="188203"/>
                </a:lnTo>
                <a:lnTo>
                  <a:pt x="0" y="231783"/>
                </a:lnTo>
                <a:lnTo>
                  <a:pt x="1973" y="252023"/>
                </a:lnTo>
                <a:lnTo>
                  <a:pt x="31684" y="298661"/>
                </a:lnTo>
                <a:lnTo>
                  <a:pt x="83405" y="319552"/>
                </a:lnTo>
                <a:lnTo>
                  <a:pt x="104457" y="320943"/>
                </a:lnTo>
                <a:lnTo>
                  <a:pt x="136301" y="318635"/>
                </a:lnTo>
                <a:lnTo>
                  <a:pt x="164420" y="311707"/>
                </a:lnTo>
                <a:lnTo>
                  <a:pt x="188810" y="300154"/>
                </a:lnTo>
                <a:lnTo>
                  <a:pt x="209470" y="283970"/>
                </a:lnTo>
                <a:lnTo>
                  <a:pt x="303917" y="283970"/>
                </a:lnTo>
                <a:lnTo>
                  <a:pt x="303917" y="268148"/>
                </a:lnTo>
                <a:lnTo>
                  <a:pt x="129085" y="268148"/>
                </a:lnTo>
                <a:lnTo>
                  <a:pt x="117993" y="267633"/>
                </a:lnTo>
                <a:lnTo>
                  <a:pt x="79426" y="254046"/>
                </a:lnTo>
                <a:lnTo>
                  <a:pt x="66929" y="228830"/>
                </a:lnTo>
                <a:lnTo>
                  <a:pt x="70370" y="210066"/>
                </a:lnTo>
                <a:lnTo>
                  <a:pt x="80691" y="195412"/>
                </a:lnTo>
                <a:lnTo>
                  <a:pt x="97913" y="184853"/>
                </a:lnTo>
                <a:lnTo>
                  <a:pt x="122048" y="178392"/>
                </a:lnTo>
                <a:lnTo>
                  <a:pt x="149159" y="175133"/>
                </a:lnTo>
                <a:lnTo>
                  <a:pt x="171901" y="171205"/>
                </a:lnTo>
                <a:lnTo>
                  <a:pt x="190263" y="166620"/>
                </a:lnTo>
                <a:lnTo>
                  <a:pt x="204234" y="161387"/>
                </a:lnTo>
                <a:lnTo>
                  <a:pt x="271709" y="161387"/>
                </a:lnTo>
                <a:lnTo>
                  <a:pt x="271709" y="88594"/>
                </a:lnTo>
                <a:lnTo>
                  <a:pt x="269280" y="67380"/>
                </a:lnTo>
                <a:lnTo>
                  <a:pt x="263553" y="52825"/>
                </a:lnTo>
                <a:close/>
              </a:path>
              <a:path w="304165" h="321309">
                <a:moveTo>
                  <a:pt x="303917" y="283970"/>
                </a:moveTo>
                <a:lnTo>
                  <a:pt x="209470" y="283970"/>
                </a:lnTo>
                <a:lnTo>
                  <a:pt x="215391" y="300154"/>
                </a:lnTo>
                <a:lnTo>
                  <a:pt x="226070" y="311707"/>
                </a:lnTo>
                <a:lnTo>
                  <a:pt x="241506" y="318635"/>
                </a:lnTo>
                <a:lnTo>
                  <a:pt x="261698" y="320943"/>
                </a:lnTo>
                <a:lnTo>
                  <a:pt x="272031" y="320464"/>
                </a:lnTo>
                <a:lnTo>
                  <a:pt x="282513" y="319028"/>
                </a:lnTo>
                <a:lnTo>
                  <a:pt x="293143" y="316636"/>
                </a:lnTo>
                <a:lnTo>
                  <a:pt x="303917" y="313288"/>
                </a:lnTo>
                <a:lnTo>
                  <a:pt x="303917" y="283970"/>
                </a:lnTo>
                <a:close/>
              </a:path>
              <a:path w="304165" h="321309">
                <a:moveTo>
                  <a:pt x="271709" y="161387"/>
                </a:moveTo>
                <a:lnTo>
                  <a:pt x="204234" y="161387"/>
                </a:lnTo>
                <a:lnTo>
                  <a:pt x="204234" y="210071"/>
                </a:lnTo>
                <a:lnTo>
                  <a:pt x="202576" y="223687"/>
                </a:lnTo>
                <a:lnTo>
                  <a:pt x="177732" y="255238"/>
                </a:lnTo>
                <a:lnTo>
                  <a:pt x="129085" y="268148"/>
                </a:lnTo>
                <a:lnTo>
                  <a:pt x="281289" y="268148"/>
                </a:lnTo>
                <a:lnTo>
                  <a:pt x="276923" y="266368"/>
                </a:lnTo>
                <a:lnTo>
                  <a:pt x="274588" y="262882"/>
                </a:lnTo>
                <a:lnTo>
                  <a:pt x="272651" y="259342"/>
                </a:lnTo>
                <a:lnTo>
                  <a:pt x="271800" y="254046"/>
                </a:lnTo>
                <a:lnTo>
                  <a:pt x="271709" y="161387"/>
                </a:lnTo>
                <a:close/>
              </a:path>
              <a:path w="304165" h="321309">
                <a:moveTo>
                  <a:pt x="303917" y="266955"/>
                </a:moveTo>
                <a:lnTo>
                  <a:pt x="299205" y="267771"/>
                </a:lnTo>
                <a:lnTo>
                  <a:pt x="296158" y="268148"/>
                </a:lnTo>
                <a:lnTo>
                  <a:pt x="303917" y="268148"/>
                </a:lnTo>
                <a:lnTo>
                  <a:pt x="303917" y="266955"/>
                </a:lnTo>
                <a:close/>
              </a:path>
              <a:path w="304165" h="321309">
                <a:moveTo>
                  <a:pt x="149628" y="0"/>
                </a:moveTo>
                <a:lnTo>
                  <a:pt x="97391" y="5294"/>
                </a:lnTo>
                <a:lnTo>
                  <a:pt x="56940" y="21151"/>
                </a:lnTo>
                <a:lnTo>
                  <a:pt x="24364" y="54127"/>
                </a:lnTo>
                <a:lnTo>
                  <a:pt x="11130" y="101515"/>
                </a:lnTo>
                <a:lnTo>
                  <a:pt x="78081" y="101515"/>
                </a:lnTo>
                <a:lnTo>
                  <a:pt x="84041" y="80209"/>
                </a:lnTo>
                <a:lnTo>
                  <a:pt x="97264" y="64994"/>
                </a:lnTo>
                <a:lnTo>
                  <a:pt x="117758" y="55867"/>
                </a:lnTo>
                <a:lnTo>
                  <a:pt x="145534" y="52825"/>
                </a:lnTo>
                <a:lnTo>
                  <a:pt x="263553" y="52825"/>
                </a:lnTo>
                <a:lnTo>
                  <a:pt x="261999" y="48875"/>
                </a:lnTo>
                <a:lnTo>
                  <a:pt x="232924" y="19978"/>
                </a:lnTo>
                <a:lnTo>
                  <a:pt x="195666" y="4990"/>
                </a:lnTo>
                <a:lnTo>
                  <a:pt x="173743" y="1247"/>
                </a:lnTo>
                <a:lnTo>
                  <a:pt x="149628" y="0"/>
                </a:lnTo>
                <a:close/>
              </a:path>
            </a:pathLst>
          </a:custGeom>
          <a:solidFill>
            <a:srgbClr val="FFFFFF"/>
          </a:solidFill>
        </p:spPr>
        <p:txBody>
          <a:bodyPr wrap="square" lIns="0" tIns="0" rIns="0" bIns="0" rtlCol="0"/>
          <a:lstStyle/>
          <a:p>
            <a:endParaRPr/>
          </a:p>
        </p:txBody>
      </p:sp>
      <p:sp>
        <p:nvSpPr>
          <p:cNvPr id="42" name="object 42"/>
          <p:cNvSpPr/>
          <p:nvPr/>
        </p:nvSpPr>
        <p:spPr>
          <a:xfrm>
            <a:off x="19022811" y="812586"/>
            <a:ext cx="177787" cy="311785"/>
          </a:xfrm>
          <a:custGeom>
            <a:avLst/>
            <a:gdLst/>
            <a:ahLst/>
            <a:cxnLst/>
            <a:rect l="l" t="t" r="r" b="b"/>
            <a:pathLst>
              <a:path w="177800" h="311784">
                <a:moveTo>
                  <a:pt x="62793" y="8261"/>
                </a:moveTo>
                <a:lnTo>
                  <a:pt x="0" y="8261"/>
                </a:lnTo>
                <a:lnTo>
                  <a:pt x="0" y="311592"/>
                </a:lnTo>
                <a:lnTo>
                  <a:pt x="66835" y="311592"/>
                </a:lnTo>
                <a:lnTo>
                  <a:pt x="66835" y="167261"/>
                </a:lnTo>
                <a:lnTo>
                  <a:pt x="68353" y="144168"/>
                </a:lnTo>
                <a:lnTo>
                  <a:pt x="80423" y="105415"/>
                </a:lnTo>
                <a:lnTo>
                  <a:pt x="116891" y="69990"/>
                </a:lnTo>
                <a:lnTo>
                  <a:pt x="126449" y="66898"/>
                </a:lnTo>
                <a:lnTo>
                  <a:pt x="62793" y="66898"/>
                </a:lnTo>
                <a:lnTo>
                  <a:pt x="62793" y="8261"/>
                </a:lnTo>
                <a:close/>
              </a:path>
              <a:path w="177800" h="311784">
                <a:moveTo>
                  <a:pt x="156445" y="0"/>
                </a:moveTo>
                <a:lnTo>
                  <a:pt x="152529" y="0"/>
                </a:lnTo>
                <a:lnTo>
                  <a:pt x="138030" y="1322"/>
                </a:lnTo>
                <a:lnTo>
                  <a:pt x="96227" y="21130"/>
                </a:lnTo>
                <a:lnTo>
                  <a:pt x="68184" y="54584"/>
                </a:lnTo>
                <a:lnTo>
                  <a:pt x="63966" y="66898"/>
                </a:lnTo>
                <a:lnTo>
                  <a:pt x="126449" y="66898"/>
                </a:lnTo>
                <a:lnTo>
                  <a:pt x="132190" y="65041"/>
                </a:lnTo>
                <a:lnTo>
                  <a:pt x="149042" y="63390"/>
                </a:lnTo>
                <a:lnTo>
                  <a:pt x="177764" y="63390"/>
                </a:lnTo>
                <a:lnTo>
                  <a:pt x="177764" y="1790"/>
                </a:lnTo>
                <a:lnTo>
                  <a:pt x="164885" y="617"/>
                </a:lnTo>
                <a:lnTo>
                  <a:pt x="156445" y="0"/>
                </a:lnTo>
                <a:close/>
              </a:path>
              <a:path w="177800" h="311784">
                <a:moveTo>
                  <a:pt x="177764" y="63390"/>
                </a:moveTo>
                <a:lnTo>
                  <a:pt x="149042" y="63390"/>
                </a:lnTo>
                <a:lnTo>
                  <a:pt x="155649" y="63570"/>
                </a:lnTo>
                <a:lnTo>
                  <a:pt x="162637" y="64113"/>
                </a:lnTo>
                <a:lnTo>
                  <a:pt x="170105" y="65041"/>
                </a:lnTo>
                <a:lnTo>
                  <a:pt x="177764" y="66312"/>
                </a:lnTo>
                <a:lnTo>
                  <a:pt x="177764" y="63390"/>
                </a:lnTo>
                <a:close/>
              </a:path>
            </a:pathLst>
          </a:custGeom>
          <a:solidFill>
            <a:srgbClr val="FFFFFF"/>
          </a:solidFill>
        </p:spPr>
        <p:txBody>
          <a:bodyPr wrap="square" lIns="0" tIns="0" rIns="0" bIns="0" rtlCol="0"/>
          <a:lstStyle/>
          <a:p>
            <a:endParaRPr/>
          </a:p>
        </p:txBody>
      </p:sp>
      <p:sp>
        <p:nvSpPr>
          <p:cNvPr id="43" name="object 43"/>
          <p:cNvSpPr/>
          <p:nvPr/>
        </p:nvSpPr>
        <p:spPr>
          <a:xfrm>
            <a:off x="16633413" y="706549"/>
            <a:ext cx="291445" cy="417829"/>
          </a:xfrm>
          <a:custGeom>
            <a:avLst/>
            <a:gdLst/>
            <a:ahLst/>
            <a:cxnLst/>
            <a:rect l="l" t="t" r="r" b="b"/>
            <a:pathLst>
              <a:path w="291465" h="417830">
                <a:moveTo>
                  <a:pt x="291362" y="0"/>
                </a:moveTo>
                <a:lnTo>
                  <a:pt x="84583" y="0"/>
                </a:lnTo>
                <a:lnTo>
                  <a:pt x="83997" y="62"/>
                </a:lnTo>
                <a:lnTo>
                  <a:pt x="36480" y="8950"/>
                </a:lnTo>
                <a:lnTo>
                  <a:pt x="6277" y="45209"/>
                </a:lnTo>
                <a:lnTo>
                  <a:pt x="0" y="90049"/>
                </a:lnTo>
                <a:lnTo>
                  <a:pt x="94" y="417631"/>
                </a:lnTo>
                <a:lnTo>
                  <a:pt x="73924" y="417631"/>
                </a:lnTo>
                <a:lnTo>
                  <a:pt x="73924" y="232223"/>
                </a:lnTo>
                <a:lnTo>
                  <a:pt x="264861" y="232223"/>
                </a:lnTo>
                <a:lnTo>
                  <a:pt x="264861" y="172549"/>
                </a:lnTo>
                <a:lnTo>
                  <a:pt x="73924" y="172549"/>
                </a:lnTo>
                <a:lnTo>
                  <a:pt x="73924" y="63202"/>
                </a:lnTo>
                <a:lnTo>
                  <a:pt x="291362" y="63202"/>
                </a:lnTo>
                <a:lnTo>
                  <a:pt x="291362" y="0"/>
                </a:lnTo>
                <a:close/>
              </a:path>
            </a:pathLst>
          </a:custGeom>
          <a:solidFill>
            <a:srgbClr val="FFFFFF"/>
          </a:solidFill>
        </p:spPr>
        <p:txBody>
          <a:bodyPr wrap="square" lIns="0" tIns="0" rIns="0" bIns="0" rtlCol="0"/>
          <a:lstStyle/>
          <a:p>
            <a:endParaRPr/>
          </a:p>
        </p:txBody>
      </p:sp>
      <p:sp>
        <p:nvSpPr>
          <p:cNvPr id="44" name="object 44"/>
          <p:cNvSpPr/>
          <p:nvPr/>
        </p:nvSpPr>
        <p:spPr>
          <a:xfrm>
            <a:off x="18934314" y="1213004"/>
            <a:ext cx="31113" cy="26670"/>
          </a:xfrm>
          <a:custGeom>
            <a:avLst/>
            <a:gdLst/>
            <a:ahLst/>
            <a:cxnLst/>
            <a:rect l="l" t="t" r="r" b="b"/>
            <a:pathLst>
              <a:path w="31115" h="26669">
                <a:moveTo>
                  <a:pt x="17894" y="0"/>
                </a:moveTo>
                <a:lnTo>
                  <a:pt x="0" y="0"/>
                </a:lnTo>
                <a:lnTo>
                  <a:pt x="0" y="26114"/>
                </a:lnTo>
                <a:lnTo>
                  <a:pt x="24742" y="26114"/>
                </a:lnTo>
                <a:lnTo>
                  <a:pt x="30564" y="21716"/>
                </a:lnTo>
                <a:lnTo>
                  <a:pt x="30564" y="8366"/>
                </a:lnTo>
                <a:lnTo>
                  <a:pt x="29077" y="5088"/>
                </a:lnTo>
                <a:lnTo>
                  <a:pt x="26177" y="3036"/>
                </a:lnTo>
                <a:lnTo>
                  <a:pt x="23161" y="1026"/>
                </a:lnTo>
                <a:lnTo>
                  <a:pt x="17894" y="0"/>
                </a:lnTo>
                <a:close/>
              </a:path>
            </a:pathLst>
          </a:custGeom>
          <a:solidFill>
            <a:srgbClr val="FFFFFF"/>
          </a:solidFill>
        </p:spPr>
        <p:txBody>
          <a:bodyPr wrap="square" lIns="0" tIns="0" rIns="0" bIns="0" rtlCol="0"/>
          <a:lstStyle/>
          <a:p>
            <a:endParaRPr/>
          </a:p>
        </p:txBody>
      </p:sp>
      <p:sp>
        <p:nvSpPr>
          <p:cNvPr id="45" name="object 45"/>
          <p:cNvSpPr/>
          <p:nvPr/>
        </p:nvSpPr>
        <p:spPr>
          <a:xfrm>
            <a:off x="16536315" y="1179014"/>
            <a:ext cx="2694751" cy="135890"/>
          </a:xfrm>
          <a:custGeom>
            <a:avLst/>
            <a:gdLst/>
            <a:ahLst/>
            <a:cxnLst/>
            <a:rect l="l" t="t" r="r" b="b"/>
            <a:pathLst>
              <a:path w="2694940" h="135890">
                <a:moveTo>
                  <a:pt x="2673635" y="0"/>
                </a:moveTo>
                <a:lnTo>
                  <a:pt x="65139" y="0"/>
                </a:lnTo>
                <a:lnTo>
                  <a:pt x="52019" y="2376"/>
                </a:lnTo>
                <a:lnTo>
                  <a:pt x="24679" y="29590"/>
                </a:lnTo>
                <a:lnTo>
                  <a:pt x="1842" y="111944"/>
                </a:lnTo>
                <a:lnTo>
                  <a:pt x="0" y="118718"/>
                </a:lnTo>
                <a:lnTo>
                  <a:pt x="1057" y="124561"/>
                </a:lnTo>
                <a:lnTo>
                  <a:pt x="4512" y="128959"/>
                </a:lnTo>
                <a:lnTo>
                  <a:pt x="7989" y="133273"/>
                </a:lnTo>
                <a:lnTo>
                  <a:pt x="13936" y="135692"/>
                </a:lnTo>
                <a:lnTo>
                  <a:pt x="2629333" y="135692"/>
                </a:lnTo>
                <a:lnTo>
                  <a:pt x="2642390" y="133320"/>
                </a:lnTo>
                <a:lnTo>
                  <a:pt x="2652498" y="127933"/>
                </a:lnTo>
                <a:lnTo>
                  <a:pt x="2531881" y="127933"/>
                </a:lnTo>
                <a:lnTo>
                  <a:pt x="2522608" y="127253"/>
                </a:lnTo>
                <a:lnTo>
                  <a:pt x="2517367" y="126153"/>
                </a:lnTo>
                <a:lnTo>
                  <a:pt x="2245942" y="126153"/>
                </a:lnTo>
                <a:lnTo>
                  <a:pt x="2245942" y="13172"/>
                </a:lnTo>
                <a:lnTo>
                  <a:pt x="2517898" y="13172"/>
                </a:lnTo>
                <a:lnTo>
                  <a:pt x="2523902" y="11972"/>
                </a:lnTo>
                <a:lnTo>
                  <a:pt x="2533200" y="11413"/>
                </a:lnTo>
                <a:lnTo>
                  <a:pt x="2693425" y="11413"/>
                </a:lnTo>
                <a:lnTo>
                  <a:pt x="2693373" y="11120"/>
                </a:lnTo>
                <a:lnTo>
                  <a:pt x="2689939" y="6711"/>
                </a:lnTo>
                <a:lnTo>
                  <a:pt x="2686483" y="2450"/>
                </a:lnTo>
                <a:lnTo>
                  <a:pt x="2680724" y="52"/>
                </a:lnTo>
                <a:lnTo>
                  <a:pt x="2673635" y="0"/>
                </a:lnTo>
                <a:close/>
              </a:path>
              <a:path w="2694940" h="135890">
                <a:moveTo>
                  <a:pt x="2535535" y="32197"/>
                </a:moveTo>
                <a:lnTo>
                  <a:pt x="2530383" y="32197"/>
                </a:lnTo>
                <a:lnTo>
                  <a:pt x="2526310" y="33014"/>
                </a:lnTo>
                <a:lnTo>
                  <a:pt x="2523357" y="34805"/>
                </a:lnTo>
                <a:lnTo>
                  <a:pt x="2520373" y="36532"/>
                </a:lnTo>
                <a:lnTo>
                  <a:pt x="2518939" y="38752"/>
                </a:lnTo>
                <a:lnTo>
                  <a:pt x="2518939" y="45841"/>
                </a:lnTo>
                <a:lnTo>
                  <a:pt x="2523828" y="49967"/>
                </a:lnTo>
                <a:lnTo>
                  <a:pt x="2543879" y="57819"/>
                </a:lnTo>
                <a:lnTo>
                  <a:pt x="2551938" y="61191"/>
                </a:lnTo>
                <a:lnTo>
                  <a:pt x="2576759" y="93180"/>
                </a:lnTo>
                <a:lnTo>
                  <a:pt x="2576079" y="100138"/>
                </a:lnTo>
                <a:lnTo>
                  <a:pt x="2542722" y="127299"/>
                </a:lnTo>
                <a:lnTo>
                  <a:pt x="2531881" y="127933"/>
                </a:lnTo>
                <a:lnTo>
                  <a:pt x="2652498" y="127933"/>
                </a:lnTo>
                <a:lnTo>
                  <a:pt x="2654436" y="126900"/>
                </a:lnTo>
                <a:lnTo>
                  <a:pt x="2664052" y="117479"/>
                </a:lnTo>
                <a:lnTo>
                  <a:pt x="2669824" y="106101"/>
                </a:lnTo>
                <a:lnTo>
                  <a:pt x="2687382" y="42616"/>
                </a:lnTo>
                <a:lnTo>
                  <a:pt x="2571544" y="42616"/>
                </a:lnTo>
                <a:lnTo>
                  <a:pt x="2560895" y="38051"/>
                </a:lnTo>
                <a:lnTo>
                  <a:pt x="2551345" y="34796"/>
                </a:lnTo>
                <a:lnTo>
                  <a:pt x="2542891" y="32846"/>
                </a:lnTo>
                <a:lnTo>
                  <a:pt x="2535535" y="32197"/>
                </a:lnTo>
                <a:close/>
              </a:path>
              <a:path w="2694940" h="135890">
                <a:moveTo>
                  <a:pt x="2369980" y="13172"/>
                </a:moveTo>
                <a:lnTo>
                  <a:pt x="2328724" y="13172"/>
                </a:lnTo>
                <a:lnTo>
                  <a:pt x="2328724" y="33988"/>
                </a:lnTo>
                <a:lnTo>
                  <a:pt x="2274182" y="33988"/>
                </a:lnTo>
                <a:lnTo>
                  <a:pt x="2274182" y="57705"/>
                </a:lnTo>
                <a:lnTo>
                  <a:pt x="2326065" y="57705"/>
                </a:lnTo>
                <a:lnTo>
                  <a:pt x="2326065" y="78489"/>
                </a:lnTo>
                <a:lnTo>
                  <a:pt x="2274182" y="78489"/>
                </a:lnTo>
                <a:lnTo>
                  <a:pt x="2274182" y="105389"/>
                </a:lnTo>
                <a:lnTo>
                  <a:pt x="2330044" y="105389"/>
                </a:lnTo>
                <a:lnTo>
                  <a:pt x="2330044" y="126153"/>
                </a:lnTo>
                <a:lnTo>
                  <a:pt x="2369980" y="126153"/>
                </a:lnTo>
                <a:lnTo>
                  <a:pt x="2369980" y="13172"/>
                </a:lnTo>
                <a:close/>
              </a:path>
              <a:path w="2694940" h="135890">
                <a:moveTo>
                  <a:pt x="2517898" y="13172"/>
                </a:moveTo>
                <a:lnTo>
                  <a:pt x="2419455" y="13172"/>
                </a:lnTo>
                <a:lnTo>
                  <a:pt x="2428144" y="13798"/>
                </a:lnTo>
                <a:lnTo>
                  <a:pt x="2435762" y="15676"/>
                </a:lnTo>
                <a:lnTo>
                  <a:pt x="2457893" y="46815"/>
                </a:lnTo>
                <a:lnTo>
                  <a:pt x="2457284" y="53510"/>
                </a:lnTo>
                <a:lnTo>
                  <a:pt x="2428964" y="80265"/>
                </a:lnTo>
                <a:lnTo>
                  <a:pt x="2420596" y="80898"/>
                </a:lnTo>
                <a:lnTo>
                  <a:pt x="2398178" y="80898"/>
                </a:lnTo>
                <a:lnTo>
                  <a:pt x="2398178" y="126153"/>
                </a:lnTo>
                <a:lnTo>
                  <a:pt x="2517367" y="126153"/>
                </a:lnTo>
                <a:lnTo>
                  <a:pt x="2512930" y="125221"/>
                </a:lnTo>
                <a:lnTo>
                  <a:pt x="2502845" y="121846"/>
                </a:lnTo>
                <a:lnTo>
                  <a:pt x="2492353" y="117137"/>
                </a:lnTo>
                <a:lnTo>
                  <a:pt x="2492353" y="92866"/>
                </a:lnTo>
                <a:lnTo>
                  <a:pt x="2547629" y="92866"/>
                </a:lnTo>
                <a:lnTo>
                  <a:pt x="2547629" y="92039"/>
                </a:lnTo>
                <a:lnTo>
                  <a:pt x="2542330" y="87588"/>
                </a:lnTo>
                <a:lnTo>
                  <a:pt x="2514394" y="76500"/>
                </a:lnTo>
                <a:lnTo>
                  <a:pt x="2510237" y="74772"/>
                </a:lnTo>
                <a:lnTo>
                  <a:pt x="2489714" y="50092"/>
                </a:lnTo>
                <a:lnTo>
                  <a:pt x="2489714" y="44030"/>
                </a:lnTo>
                <a:lnTo>
                  <a:pt x="2515546" y="13642"/>
                </a:lnTo>
                <a:lnTo>
                  <a:pt x="2517898" y="13172"/>
                </a:lnTo>
                <a:close/>
              </a:path>
              <a:path w="2694940" h="135890">
                <a:moveTo>
                  <a:pt x="2547629" y="92866"/>
                </a:moveTo>
                <a:lnTo>
                  <a:pt x="2492353" y="92866"/>
                </a:lnTo>
                <a:lnTo>
                  <a:pt x="2500520" y="98133"/>
                </a:lnTo>
                <a:lnTo>
                  <a:pt x="2507431" y="101797"/>
                </a:lnTo>
                <a:lnTo>
                  <a:pt x="2512939" y="104017"/>
                </a:lnTo>
                <a:lnTo>
                  <a:pt x="2518436" y="106101"/>
                </a:lnTo>
                <a:lnTo>
                  <a:pt x="2524174" y="107148"/>
                </a:lnTo>
                <a:lnTo>
                  <a:pt x="2541796" y="107148"/>
                </a:lnTo>
                <a:lnTo>
                  <a:pt x="2547629" y="103630"/>
                </a:lnTo>
                <a:lnTo>
                  <a:pt x="2547629" y="92866"/>
                </a:lnTo>
                <a:close/>
              </a:path>
              <a:path w="2694940" h="135890">
                <a:moveTo>
                  <a:pt x="2693425" y="11413"/>
                </a:moveTo>
                <a:lnTo>
                  <a:pt x="2533200" y="11413"/>
                </a:lnTo>
                <a:lnTo>
                  <a:pt x="2542612" y="11974"/>
                </a:lnTo>
                <a:lnTo>
                  <a:pt x="2552140" y="13659"/>
                </a:lnTo>
                <a:lnTo>
                  <a:pt x="2561785" y="16466"/>
                </a:lnTo>
                <a:lnTo>
                  <a:pt x="2571544" y="20397"/>
                </a:lnTo>
                <a:lnTo>
                  <a:pt x="2571544" y="42616"/>
                </a:lnTo>
                <a:lnTo>
                  <a:pt x="2687382" y="42616"/>
                </a:lnTo>
                <a:lnTo>
                  <a:pt x="2694420" y="17067"/>
                </a:lnTo>
                <a:lnTo>
                  <a:pt x="2693425" y="11413"/>
                </a:lnTo>
                <a:close/>
              </a:path>
            </a:pathLst>
          </a:custGeom>
          <a:solidFill>
            <a:srgbClr val="FFFFFF"/>
          </a:solidFill>
        </p:spPr>
        <p:txBody>
          <a:bodyPr wrap="square" lIns="0" tIns="0" rIns="0" bIns="0" rtlCol="0"/>
          <a:lstStyle/>
          <a:p>
            <a:endParaRPr/>
          </a:p>
        </p:txBody>
      </p:sp>
      <p:sp>
        <p:nvSpPr>
          <p:cNvPr id="46" name="object 46"/>
          <p:cNvSpPr/>
          <p:nvPr/>
        </p:nvSpPr>
        <p:spPr>
          <a:xfrm>
            <a:off x="16536318" y="1179011"/>
            <a:ext cx="2694751" cy="135890"/>
          </a:xfrm>
          <a:custGeom>
            <a:avLst/>
            <a:gdLst/>
            <a:ahLst/>
            <a:cxnLst/>
            <a:rect l="l" t="t" r="r" b="b"/>
            <a:pathLst>
              <a:path w="2694940" h="135890">
                <a:moveTo>
                  <a:pt x="2673625" y="0"/>
                </a:moveTo>
                <a:lnTo>
                  <a:pt x="65139" y="0"/>
                </a:lnTo>
                <a:lnTo>
                  <a:pt x="52019" y="2378"/>
                </a:lnTo>
                <a:lnTo>
                  <a:pt x="24669" y="29601"/>
                </a:lnTo>
                <a:lnTo>
                  <a:pt x="1842" y="111954"/>
                </a:lnTo>
                <a:lnTo>
                  <a:pt x="0" y="118680"/>
                </a:lnTo>
                <a:lnTo>
                  <a:pt x="1047" y="124572"/>
                </a:lnTo>
                <a:lnTo>
                  <a:pt x="4502" y="128969"/>
                </a:lnTo>
                <a:lnTo>
                  <a:pt x="7978" y="133273"/>
                </a:lnTo>
                <a:lnTo>
                  <a:pt x="13926" y="135692"/>
                </a:lnTo>
                <a:lnTo>
                  <a:pt x="2629333" y="135692"/>
                </a:lnTo>
                <a:lnTo>
                  <a:pt x="2642385" y="133320"/>
                </a:lnTo>
                <a:lnTo>
                  <a:pt x="2652490" y="127933"/>
                </a:lnTo>
                <a:lnTo>
                  <a:pt x="2531870" y="127933"/>
                </a:lnTo>
                <a:lnTo>
                  <a:pt x="2522602" y="127253"/>
                </a:lnTo>
                <a:lnTo>
                  <a:pt x="2517362" y="126153"/>
                </a:lnTo>
                <a:lnTo>
                  <a:pt x="2245931" y="126153"/>
                </a:lnTo>
                <a:lnTo>
                  <a:pt x="2245931" y="13172"/>
                </a:lnTo>
                <a:lnTo>
                  <a:pt x="2517892" y="13172"/>
                </a:lnTo>
                <a:lnTo>
                  <a:pt x="2523896" y="11972"/>
                </a:lnTo>
                <a:lnTo>
                  <a:pt x="2533189" y="11413"/>
                </a:lnTo>
                <a:lnTo>
                  <a:pt x="2693413" y="11413"/>
                </a:lnTo>
                <a:lnTo>
                  <a:pt x="2693363" y="11130"/>
                </a:lnTo>
                <a:lnTo>
                  <a:pt x="2689939" y="6711"/>
                </a:lnTo>
                <a:lnTo>
                  <a:pt x="2686483" y="2460"/>
                </a:lnTo>
                <a:lnTo>
                  <a:pt x="2680714" y="52"/>
                </a:lnTo>
                <a:lnTo>
                  <a:pt x="2673625" y="0"/>
                </a:lnTo>
                <a:close/>
              </a:path>
              <a:path w="2694940" h="135890">
                <a:moveTo>
                  <a:pt x="2535524" y="32197"/>
                </a:moveTo>
                <a:lnTo>
                  <a:pt x="2530383" y="32197"/>
                </a:lnTo>
                <a:lnTo>
                  <a:pt x="2526310" y="33025"/>
                </a:lnTo>
                <a:lnTo>
                  <a:pt x="2523357" y="34815"/>
                </a:lnTo>
                <a:lnTo>
                  <a:pt x="2520363" y="36532"/>
                </a:lnTo>
                <a:lnTo>
                  <a:pt x="2518939" y="38763"/>
                </a:lnTo>
                <a:lnTo>
                  <a:pt x="2518939" y="45841"/>
                </a:lnTo>
                <a:lnTo>
                  <a:pt x="2523818" y="49977"/>
                </a:lnTo>
                <a:lnTo>
                  <a:pt x="2543874" y="57821"/>
                </a:lnTo>
                <a:lnTo>
                  <a:pt x="2551936" y="61197"/>
                </a:lnTo>
                <a:lnTo>
                  <a:pt x="2576748" y="93190"/>
                </a:lnTo>
                <a:lnTo>
                  <a:pt x="2576070" y="100149"/>
                </a:lnTo>
                <a:lnTo>
                  <a:pt x="2542711" y="127301"/>
                </a:lnTo>
                <a:lnTo>
                  <a:pt x="2531870" y="127933"/>
                </a:lnTo>
                <a:lnTo>
                  <a:pt x="2652490" y="127933"/>
                </a:lnTo>
                <a:lnTo>
                  <a:pt x="2654428" y="126900"/>
                </a:lnTo>
                <a:lnTo>
                  <a:pt x="2664046" y="117479"/>
                </a:lnTo>
                <a:lnTo>
                  <a:pt x="2669824" y="106101"/>
                </a:lnTo>
                <a:lnTo>
                  <a:pt x="2687379" y="42626"/>
                </a:lnTo>
                <a:lnTo>
                  <a:pt x="2571544" y="42626"/>
                </a:lnTo>
                <a:lnTo>
                  <a:pt x="2560894" y="38059"/>
                </a:lnTo>
                <a:lnTo>
                  <a:pt x="2551339" y="34801"/>
                </a:lnTo>
                <a:lnTo>
                  <a:pt x="2542883" y="32848"/>
                </a:lnTo>
                <a:lnTo>
                  <a:pt x="2535524" y="32197"/>
                </a:lnTo>
                <a:close/>
              </a:path>
              <a:path w="2694940" h="135890">
                <a:moveTo>
                  <a:pt x="2369969" y="13172"/>
                </a:moveTo>
                <a:lnTo>
                  <a:pt x="2328724" y="13172"/>
                </a:lnTo>
                <a:lnTo>
                  <a:pt x="2328724" y="33988"/>
                </a:lnTo>
                <a:lnTo>
                  <a:pt x="2274182" y="33988"/>
                </a:lnTo>
                <a:lnTo>
                  <a:pt x="2274182" y="57705"/>
                </a:lnTo>
                <a:lnTo>
                  <a:pt x="2326054" y="57705"/>
                </a:lnTo>
                <a:lnTo>
                  <a:pt x="2326054" y="78489"/>
                </a:lnTo>
                <a:lnTo>
                  <a:pt x="2274182" y="78489"/>
                </a:lnTo>
                <a:lnTo>
                  <a:pt x="2274182" y="105399"/>
                </a:lnTo>
                <a:lnTo>
                  <a:pt x="2330044" y="105399"/>
                </a:lnTo>
                <a:lnTo>
                  <a:pt x="2330044" y="126153"/>
                </a:lnTo>
                <a:lnTo>
                  <a:pt x="2369969" y="126153"/>
                </a:lnTo>
                <a:lnTo>
                  <a:pt x="2369969" y="13172"/>
                </a:lnTo>
                <a:close/>
              </a:path>
              <a:path w="2694940" h="135890">
                <a:moveTo>
                  <a:pt x="2517892" y="13172"/>
                </a:moveTo>
                <a:lnTo>
                  <a:pt x="2419455" y="13172"/>
                </a:lnTo>
                <a:lnTo>
                  <a:pt x="2428142" y="13799"/>
                </a:lnTo>
                <a:lnTo>
                  <a:pt x="2435758" y="15680"/>
                </a:lnTo>
                <a:lnTo>
                  <a:pt x="2457893" y="46815"/>
                </a:lnTo>
                <a:lnTo>
                  <a:pt x="2457282" y="53516"/>
                </a:lnTo>
                <a:lnTo>
                  <a:pt x="2428964" y="80265"/>
                </a:lnTo>
                <a:lnTo>
                  <a:pt x="2420596" y="80898"/>
                </a:lnTo>
                <a:lnTo>
                  <a:pt x="2398167" y="80898"/>
                </a:lnTo>
                <a:lnTo>
                  <a:pt x="2398167" y="126153"/>
                </a:lnTo>
                <a:lnTo>
                  <a:pt x="2517362" y="126153"/>
                </a:lnTo>
                <a:lnTo>
                  <a:pt x="2512924" y="125221"/>
                </a:lnTo>
                <a:lnTo>
                  <a:pt x="2502840" y="121846"/>
                </a:lnTo>
                <a:lnTo>
                  <a:pt x="2492353" y="117137"/>
                </a:lnTo>
                <a:lnTo>
                  <a:pt x="2492353" y="92876"/>
                </a:lnTo>
                <a:lnTo>
                  <a:pt x="2547629" y="92876"/>
                </a:lnTo>
                <a:lnTo>
                  <a:pt x="2547629" y="92039"/>
                </a:lnTo>
                <a:lnTo>
                  <a:pt x="2542320" y="87588"/>
                </a:lnTo>
                <a:lnTo>
                  <a:pt x="2514394" y="76500"/>
                </a:lnTo>
                <a:lnTo>
                  <a:pt x="2510237" y="74772"/>
                </a:lnTo>
                <a:lnTo>
                  <a:pt x="2489714" y="50092"/>
                </a:lnTo>
                <a:lnTo>
                  <a:pt x="2489714" y="44040"/>
                </a:lnTo>
                <a:lnTo>
                  <a:pt x="2515541" y="13642"/>
                </a:lnTo>
                <a:lnTo>
                  <a:pt x="2517892" y="13172"/>
                </a:lnTo>
                <a:close/>
              </a:path>
              <a:path w="2694940" h="135890">
                <a:moveTo>
                  <a:pt x="2547629" y="92876"/>
                </a:moveTo>
                <a:lnTo>
                  <a:pt x="2492353" y="92876"/>
                </a:lnTo>
                <a:lnTo>
                  <a:pt x="2500520" y="98143"/>
                </a:lnTo>
                <a:lnTo>
                  <a:pt x="2507431" y="101797"/>
                </a:lnTo>
                <a:lnTo>
                  <a:pt x="2512928" y="104017"/>
                </a:lnTo>
                <a:lnTo>
                  <a:pt x="2518436" y="106101"/>
                </a:lnTo>
                <a:lnTo>
                  <a:pt x="2524174" y="107159"/>
                </a:lnTo>
                <a:lnTo>
                  <a:pt x="2541796" y="107159"/>
                </a:lnTo>
                <a:lnTo>
                  <a:pt x="2547629" y="103640"/>
                </a:lnTo>
                <a:lnTo>
                  <a:pt x="2547629" y="92876"/>
                </a:lnTo>
                <a:close/>
              </a:path>
              <a:path w="2694940" h="135890">
                <a:moveTo>
                  <a:pt x="2693413" y="11413"/>
                </a:moveTo>
                <a:lnTo>
                  <a:pt x="2533189" y="11413"/>
                </a:lnTo>
                <a:lnTo>
                  <a:pt x="2542603" y="11974"/>
                </a:lnTo>
                <a:lnTo>
                  <a:pt x="2552135" y="13659"/>
                </a:lnTo>
                <a:lnTo>
                  <a:pt x="2561783" y="16466"/>
                </a:lnTo>
                <a:lnTo>
                  <a:pt x="2571544" y="20397"/>
                </a:lnTo>
                <a:lnTo>
                  <a:pt x="2571544" y="42626"/>
                </a:lnTo>
                <a:lnTo>
                  <a:pt x="2687379" y="42626"/>
                </a:lnTo>
                <a:lnTo>
                  <a:pt x="2694420" y="17067"/>
                </a:lnTo>
                <a:lnTo>
                  <a:pt x="2693413" y="11413"/>
                </a:lnTo>
                <a:close/>
              </a:path>
            </a:pathLst>
          </a:custGeom>
          <a:solidFill>
            <a:srgbClr val="FFFFFF"/>
          </a:solidFill>
        </p:spPr>
        <p:txBody>
          <a:bodyPr wrap="square" lIns="0" tIns="0" rIns="0" bIns="0" rtlCol="0"/>
          <a:lstStyle/>
          <a:p>
            <a:endParaRPr/>
          </a:p>
        </p:txBody>
      </p:sp>
      <p:sp>
        <p:nvSpPr>
          <p:cNvPr id="49" name="object 7"/>
          <p:cNvSpPr/>
          <p:nvPr/>
        </p:nvSpPr>
        <p:spPr>
          <a:xfrm>
            <a:off x="759477" y="890719"/>
            <a:ext cx="1003533" cy="977635"/>
          </a:xfrm>
          <a:prstGeom prst="rect">
            <a:avLst/>
          </a:prstGeom>
          <a:blipFill>
            <a:blip r:embed="rId6" cstate="print"/>
            <a:stretch>
              <a:fillRect/>
            </a:stretch>
          </a:blipFill>
        </p:spPr>
        <p:txBody>
          <a:bodyPr wrap="square" lIns="0" tIns="0" rIns="0" bIns="0" rtlCol="0"/>
          <a:lstStyle/>
          <a:p>
            <a:endParaRPr/>
          </a:p>
        </p:txBody>
      </p:sp>
      <p:sp>
        <p:nvSpPr>
          <p:cNvPr id="51" name="object 9"/>
          <p:cNvSpPr/>
          <p:nvPr/>
        </p:nvSpPr>
        <p:spPr>
          <a:xfrm>
            <a:off x="1687543" y="555651"/>
            <a:ext cx="305413" cy="1510666"/>
          </a:xfrm>
          <a:custGeom>
            <a:avLst/>
            <a:gdLst/>
            <a:ahLst/>
            <a:cxnLst/>
            <a:rect l="l" t="t" r="r" b="b"/>
            <a:pathLst>
              <a:path w="305435" h="1510664">
                <a:moveTo>
                  <a:pt x="304985" y="0"/>
                </a:moveTo>
                <a:lnTo>
                  <a:pt x="0" y="0"/>
                </a:lnTo>
                <a:lnTo>
                  <a:pt x="0" y="1510613"/>
                </a:lnTo>
                <a:lnTo>
                  <a:pt x="304985" y="1510613"/>
                </a:lnTo>
                <a:lnTo>
                  <a:pt x="304985" y="0"/>
                </a:lnTo>
                <a:close/>
              </a:path>
            </a:pathLst>
          </a:custGeom>
          <a:solidFill>
            <a:srgbClr val="FFFFFF"/>
          </a:solidFill>
        </p:spPr>
        <p:txBody>
          <a:bodyPr wrap="square" lIns="0" tIns="0" rIns="0" bIns="0" rtlCol="0"/>
          <a:lstStyle/>
          <a:p>
            <a:endParaRPr/>
          </a:p>
        </p:txBody>
      </p:sp>
      <p:sp>
        <p:nvSpPr>
          <p:cNvPr id="52" name="object 10"/>
          <p:cNvSpPr/>
          <p:nvPr/>
        </p:nvSpPr>
        <p:spPr>
          <a:xfrm>
            <a:off x="1678632" y="638811"/>
            <a:ext cx="168380" cy="1510613"/>
          </a:xfrm>
          <a:prstGeom prst="rect">
            <a:avLst/>
          </a:prstGeom>
          <a:blipFill>
            <a:blip r:embed="rId7" cstate="print"/>
            <a:stretch>
              <a:fillRect/>
            </a:stretch>
          </a:blipFill>
        </p:spPr>
        <p:txBody>
          <a:bodyPr wrap="square" lIns="0" tIns="0" rIns="0" bIns="0" rtlCol="0"/>
          <a:lstStyle/>
          <a:p>
            <a:endParaRPr/>
          </a:p>
        </p:txBody>
      </p:sp>
      <p:sp>
        <p:nvSpPr>
          <p:cNvPr id="53" name="object 11"/>
          <p:cNvSpPr/>
          <p:nvPr/>
        </p:nvSpPr>
        <p:spPr>
          <a:xfrm>
            <a:off x="1762832" y="638811"/>
            <a:ext cx="305413" cy="1510666"/>
          </a:xfrm>
          <a:custGeom>
            <a:avLst/>
            <a:gdLst/>
            <a:ahLst/>
            <a:cxnLst/>
            <a:rect l="l" t="t" r="r" b="b"/>
            <a:pathLst>
              <a:path w="305435" h="1510664">
                <a:moveTo>
                  <a:pt x="304985" y="0"/>
                </a:moveTo>
                <a:lnTo>
                  <a:pt x="0" y="0"/>
                </a:lnTo>
                <a:lnTo>
                  <a:pt x="0" y="1510613"/>
                </a:lnTo>
                <a:lnTo>
                  <a:pt x="304985" y="1510613"/>
                </a:lnTo>
                <a:lnTo>
                  <a:pt x="304985" y="0"/>
                </a:lnTo>
                <a:close/>
              </a:path>
            </a:pathLst>
          </a:custGeom>
          <a:solidFill>
            <a:srgbClr val="FFFFFF"/>
          </a:solidFill>
        </p:spPr>
        <p:txBody>
          <a:bodyPr wrap="square" lIns="0" tIns="0" rIns="0" bIns="0" rtlCol="0"/>
          <a:lstStyle/>
          <a:p>
            <a:endParaRPr/>
          </a:p>
        </p:txBody>
      </p:sp>
      <p:sp>
        <p:nvSpPr>
          <p:cNvPr id="54" name="object 2"/>
          <p:cNvSpPr txBox="1">
            <a:spLocks noGrp="1"/>
          </p:cNvSpPr>
          <p:nvPr>
            <p:ph type="title"/>
          </p:nvPr>
        </p:nvSpPr>
        <p:spPr>
          <a:xfrm>
            <a:off x="2414455" y="538086"/>
            <a:ext cx="12568942" cy="2783453"/>
          </a:xfrm>
          <a:prstGeom prst="rect">
            <a:avLst/>
          </a:prstGeom>
        </p:spPr>
        <p:txBody>
          <a:bodyPr vert="horz" wrap="square" lIns="0" tIns="13334" rIns="0" bIns="0" rtlCol="0" anchor="ctr">
            <a:spAutoFit/>
          </a:bodyPr>
          <a:lstStyle/>
          <a:p>
            <a:r>
              <a:rPr lang="es-MX" sz="6000" dirty="0">
                <a:solidFill>
                  <a:srgbClr val="1C4583"/>
                </a:solidFill>
              </a:rPr>
              <a:t>Detección temprana: </a:t>
            </a:r>
            <a:r>
              <a:rPr lang="es-CO" sz="6000" dirty="0">
                <a:solidFill>
                  <a:srgbClr val="1C4583"/>
                </a:solidFill>
              </a:rPr>
              <a:t>Proporción de casos nuevos de cáncer de mama detectados</a:t>
            </a:r>
          </a:p>
        </p:txBody>
      </p:sp>
      <p:sp>
        <p:nvSpPr>
          <p:cNvPr id="58" name="object 29"/>
          <p:cNvSpPr txBox="1"/>
          <p:nvPr/>
        </p:nvSpPr>
        <p:spPr>
          <a:xfrm>
            <a:off x="4337451" y="10725252"/>
            <a:ext cx="15187269" cy="369239"/>
          </a:xfrm>
          <a:prstGeom prst="rect">
            <a:avLst/>
          </a:prstGeom>
        </p:spPr>
        <p:txBody>
          <a:bodyPr vert="horz" wrap="square" lIns="0" tIns="0" rIns="0" bIns="0" rtlCol="0">
            <a:spAutoFit/>
          </a:bodyPr>
          <a:lstStyle/>
          <a:p>
            <a:pPr algn="r"/>
            <a:r>
              <a:rPr lang="es-CO" sz="2400" dirty="0">
                <a:solidFill>
                  <a:srgbClr val="1C4583"/>
                </a:solidFill>
              </a:rPr>
              <a:t>Fuente: Programa Detección temprana de cáncer. Vigencia 2019-2020</a:t>
            </a:r>
          </a:p>
        </p:txBody>
      </p:sp>
      <p:sp>
        <p:nvSpPr>
          <p:cNvPr id="50" name="Rectángulo 49">
            <a:extLst>
              <a:ext uri="{FF2B5EF4-FFF2-40B4-BE49-F238E27FC236}">
                <a16:creationId xmlns:a16="http://schemas.microsoft.com/office/drawing/2014/main" xmlns="" id="{2148DE07-5B9D-4918-87EC-CFF7E8453D0C}"/>
              </a:ext>
            </a:extLst>
          </p:cNvPr>
          <p:cNvSpPr/>
          <p:nvPr/>
        </p:nvSpPr>
        <p:spPr>
          <a:xfrm>
            <a:off x="1335210" y="8937802"/>
            <a:ext cx="17552434" cy="1444918"/>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lIns="150785" tIns="75392" rIns="150785" bIns="75392">
            <a:spAutoFit/>
          </a:bodyPr>
          <a:lstStyle/>
          <a:p>
            <a:pPr algn="just"/>
            <a:r>
              <a:rPr lang="es-CO" sz="2800" b="1" dirty="0">
                <a:solidFill>
                  <a:srgbClr val="595959"/>
                </a:solidFill>
              </a:rPr>
              <a:t>Logros: </a:t>
            </a:r>
            <a:r>
              <a:rPr lang="es-CO" sz="2800" dirty="0">
                <a:solidFill>
                  <a:srgbClr val="595959"/>
                </a:solidFill>
              </a:rPr>
              <a:t>Se actualizó  la ruta integral para la detección temprana de cáncer, con el fin de incrementar la proporción de casos nuevos detectados in situ (meta de CAC &gt;=12%).</a:t>
            </a:r>
          </a:p>
          <a:p>
            <a:pPr algn="just"/>
            <a:r>
              <a:rPr lang="es-CO" sz="2800" b="1" dirty="0">
                <a:solidFill>
                  <a:srgbClr val="595959"/>
                </a:solidFill>
              </a:rPr>
              <a:t>Nuevos proyectos Detección Cáncer: </a:t>
            </a:r>
            <a:r>
              <a:rPr lang="es-CO" sz="2800" dirty="0">
                <a:solidFill>
                  <a:srgbClr val="595959"/>
                </a:solidFill>
              </a:rPr>
              <a:t> Implementación técnica de detección ADN – VPH según Resolución 2503 de 2021</a:t>
            </a:r>
          </a:p>
        </p:txBody>
      </p:sp>
      <p:grpSp>
        <p:nvGrpSpPr>
          <p:cNvPr id="2" name="Grupo 46">
            <a:extLst>
              <a:ext uri="{FF2B5EF4-FFF2-40B4-BE49-F238E27FC236}">
                <a16:creationId xmlns:a16="http://schemas.microsoft.com/office/drawing/2014/main" xmlns="" id="{7D2ADB11-C3C2-4C43-9D97-BD091301D501}"/>
              </a:ext>
            </a:extLst>
          </p:cNvPr>
          <p:cNvGrpSpPr/>
          <p:nvPr/>
        </p:nvGrpSpPr>
        <p:grpSpPr>
          <a:xfrm>
            <a:off x="16828513" y="1"/>
            <a:ext cx="3274881" cy="1923752"/>
            <a:chOff x="15391902" y="0"/>
            <a:chExt cx="4712197" cy="2816660"/>
          </a:xfrm>
        </p:grpSpPr>
        <p:sp>
          <p:nvSpPr>
            <p:cNvPr id="48" name="object 12">
              <a:extLst>
                <a:ext uri="{FF2B5EF4-FFF2-40B4-BE49-F238E27FC236}">
                  <a16:creationId xmlns:a16="http://schemas.microsoft.com/office/drawing/2014/main" xmlns="" id="{3AC1BD8B-C994-4CD3-9BA5-DEC790F69B08}"/>
                </a:ext>
              </a:extLst>
            </p:cNvPr>
            <p:cNvSpPr/>
            <p:nvPr/>
          </p:nvSpPr>
          <p:spPr>
            <a:xfrm>
              <a:off x="15391902" y="0"/>
              <a:ext cx="4712197" cy="2816660"/>
            </a:xfrm>
            <a:prstGeom prst="rect">
              <a:avLst/>
            </a:prstGeom>
            <a:blipFill>
              <a:blip r:embed="rId8" cstate="print"/>
              <a:stretch>
                <a:fillRect/>
              </a:stretch>
            </a:blipFill>
          </p:spPr>
          <p:txBody>
            <a:bodyPr wrap="square" lIns="0" tIns="0" rIns="0" bIns="0" rtlCol="0"/>
            <a:lstStyle/>
            <a:p>
              <a:endParaRPr/>
            </a:p>
          </p:txBody>
        </p:sp>
        <p:grpSp>
          <p:nvGrpSpPr>
            <p:cNvPr id="3" name="Grupo 55">
              <a:extLst>
                <a:ext uri="{FF2B5EF4-FFF2-40B4-BE49-F238E27FC236}">
                  <a16:creationId xmlns:a16="http://schemas.microsoft.com/office/drawing/2014/main" xmlns="" id="{85C93823-124E-48B2-8453-19A8B76687AF}"/>
                </a:ext>
              </a:extLst>
            </p:cNvPr>
            <p:cNvGrpSpPr/>
            <p:nvPr/>
          </p:nvGrpSpPr>
          <p:grpSpPr>
            <a:xfrm>
              <a:off x="16092571" y="703870"/>
              <a:ext cx="3139142" cy="611032"/>
              <a:chOff x="16092571" y="703870"/>
              <a:chExt cx="3139142" cy="611032"/>
            </a:xfrm>
          </p:grpSpPr>
          <p:sp>
            <p:nvSpPr>
              <p:cNvPr id="57" name="object 13">
                <a:extLst>
                  <a:ext uri="{FF2B5EF4-FFF2-40B4-BE49-F238E27FC236}">
                    <a16:creationId xmlns:a16="http://schemas.microsoft.com/office/drawing/2014/main" xmlns="" id="{09191CA0-9E5D-4DEE-BB8B-381A0EF93A0E}"/>
                  </a:ext>
                </a:extLst>
              </p:cNvPr>
              <p:cNvSpPr/>
              <p:nvPr/>
            </p:nvSpPr>
            <p:spPr>
              <a:xfrm>
                <a:off x="16243583" y="962534"/>
                <a:ext cx="111253" cy="108436"/>
              </a:xfrm>
              <a:prstGeom prst="rect">
                <a:avLst/>
              </a:prstGeom>
              <a:blipFill>
                <a:blip r:embed="rId3" cstate="print"/>
                <a:stretch>
                  <a:fillRect/>
                </a:stretch>
              </a:blipFill>
            </p:spPr>
            <p:txBody>
              <a:bodyPr wrap="square" lIns="0" tIns="0" rIns="0" bIns="0" rtlCol="0"/>
              <a:lstStyle/>
              <a:p>
                <a:endParaRPr/>
              </a:p>
            </p:txBody>
          </p:sp>
          <p:sp>
            <p:nvSpPr>
              <p:cNvPr id="59" name="object 14">
                <a:extLst>
                  <a:ext uri="{FF2B5EF4-FFF2-40B4-BE49-F238E27FC236}">
                    <a16:creationId xmlns:a16="http://schemas.microsoft.com/office/drawing/2014/main" xmlns="" id="{7C5CD117-A3F6-45F3-B83F-F396C9C2482C}"/>
                  </a:ext>
                </a:extLst>
              </p:cNvPr>
              <p:cNvSpPr/>
              <p:nvPr/>
            </p:nvSpPr>
            <p:spPr>
              <a:xfrm>
                <a:off x="16092571" y="986545"/>
                <a:ext cx="405765" cy="155575"/>
              </a:xfrm>
              <a:custGeom>
                <a:avLst/>
                <a:gdLst/>
                <a:ahLst/>
                <a:cxnLst/>
                <a:rect l="l" t="t" r="r" b="b"/>
                <a:pathLst>
                  <a:path w="405765" h="155575">
                    <a:moveTo>
                      <a:pt x="25234" y="0"/>
                    </a:moveTo>
                    <a:lnTo>
                      <a:pt x="15363" y="1940"/>
                    </a:lnTo>
                    <a:lnTo>
                      <a:pt x="7347" y="7245"/>
                    </a:lnTo>
                    <a:lnTo>
                      <a:pt x="1966" y="15142"/>
                    </a:lnTo>
                    <a:lnTo>
                      <a:pt x="0" y="24857"/>
                    </a:lnTo>
                    <a:lnTo>
                      <a:pt x="0" y="30302"/>
                    </a:lnTo>
                    <a:lnTo>
                      <a:pt x="2020" y="35862"/>
                    </a:lnTo>
                    <a:lnTo>
                      <a:pt x="5853" y="40281"/>
                    </a:lnTo>
                    <a:lnTo>
                      <a:pt x="35282" y="82159"/>
                    </a:lnTo>
                    <a:lnTo>
                      <a:pt x="73951" y="116253"/>
                    </a:lnTo>
                    <a:lnTo>
                      <a:pt x="119691" y="141095"/>
                    </a:lnTo>
                    <a:lnTo>
                      <a:pt x="170329" y="155220"/>
                    </a:lnTo>
                    <a:lnTo>
                      <a:pt x="181564" y="138722"/>
                    </a:lnTo>
                    <a:lnTo>
                      <a:pt x="196758" y="125979"/>
                    </a:lnTo>
                    <a:lnTo>
                      <a:pt x="214819" y="117765"/>
                    </a:lnTo>
                    <a:lnTo>
                      <a:pt x="234652" y="114855"/>
                    </a:lnTo>
                    <a:lnTo>
                      <a:pt x="336674" y="114855"/>
                    </a:lnTo>
                    <a:lnTo>
                      <a:pt x="344945" y="108761"/>
                    </a:lnTo>
                    <a:lnTo>
                      <a:pt x="204140" y="108761"/>
                    </a:lnTo>
                    <a:lnTo>
                      <a:pt x="158204" y="102672"/>
                    </a:lnTo>
                    <a:lnTo>
                      <a:pt x="115821" y="84943"/>
                    </a:lnTo>
                    <a:lnTo>
                      <a:pt x="79024" y="56383"/>
                    </a:lnTo>
                    <a:lnTo>
                      <a:pt x="49851" y="17800"/>
                    </a:lnTo>
                    <a:lnTo>
                      <a:pt x="44711" y="9855"/>
                    </a:lnTo>
                    <a:lnTo>
                      <a:pt x="38764" y="4310"/>
                    </a:lnTo>
                    <a:lnTo>
                      <a:pt x="32207" y="1060"/>
                    </a:lnTo>
                    <a:lnTo>
                      <a:pt x="25234" y="0"/>
                    </a:lnTo>
                    <a:close/>
                  </a:path>
                  <a:path w="405765" h="155575">
                    <a:moveTo>
                      <a:pt x="336674" y="114855"/>
                    </a:moveTo>
                    <a:lnTo>
                      <a:pt x="234652" y="114855"/>
                    </a:lnTo>
                    <a:lnTo>
                      <a:pt x="250924" y="116748"/>
                    </a:lnTo>
                    <a:lnTo>
                      <a:pt x="266192" y="122140"/>
                    </a:lnTo>
                    <a:lnTo>
                      <a:pt x="279726" y="130598"/>
                    </a:lnTo>
                    <a:lnTo>
                      <a:pt x="290797" y="141692"/>
                    </a:lnTo>
                    <a:lnTo>
                      <a:pt x="323493" y="124566"/>
                    </a:lnTo>
                    <a:lnTo>
                      <a:pt x="336674" y="114855"/>
                    </a:lnTo>
                    <a:close/>
                  </a:path>
                  <a:path w="405765" h="155575">
                    <a:moveTo>
                      <a:pt x="380124" y="6355"/>
                    </a:moveTo>
                    <a:lnTo>
                      <a:pt x="371339" y="6355"/>
                    </a:lnTo>
                    <a:lnTo>
                      <a:pt x="362941" y="11036"/>
                    </a:lnTo>
                    <a:lnTo>
                      <a:pt x="358491" y="18240"/>
                    </a:lnTo>
                    <a:lnTo>
                      <a:pt x="330847" y="55319"/>
                    </a:lnTo>
                    <a:lnTo>
                      <a:pt x="294261" y="83887"/>
                    </a:lnTo>
                    <a:lnTo>
                      <a:pt x="251203" y="102262"/>
                    </a:lnTo>
                    <a:lnTo>
                      <a:pt x="204140" y="108761"/>
                    </a:lnTo>
                    <a:lnTo>
                      <a:pt x="344945" y="108761"/>
                    </a:lnTo>
                    <a:lnTo>
                      <a:pt x="353040" y="102796"/>
                    </a:lnTo>
                    <a:lnTo>
                      <a:pt x="378658" y="76666"/>
                    </a:lnTo>
                    <a:lnTo>
                      <a:pt x="399568" y="46459"/>
                    </a:lnTo>
                    <a:lnTo>
                      <a:pt x="403160" y="42124"/>
                    </a:lnTo>
                    <a:lnTo>
                      <a:pt x="405149" y="36543"/>
                    </a:lnTo>
                    <a:lnTo>
                      <a:pt x="405149" y="31035"/>
                    </a:lnTo>
                    <a:lnTo>
                      <a:pt x="403190" y="21458"/>
                    </a:lnTo>
                    <a:lnTo>
                      <a:pt x="397839" y="13610"/>
                    </a:lnTo>
                    <a:lnTo>
                      <a:pt x="389887" y="8305"/>
                    </a:lnTo>
                    <a:lnTo>
                      <a:pt x="380124" y="6355"/>
                    </a:lnTo>
                    <a:close/>
                  </a:path>
                </a:pathLst>
              </a:custGeom>
              <a:solidFill>
                <a:srgbClr val="FFFFFF"/>
              </a:solidFill>
            </p:spPr>
            <p:txBody>
              <a:bodyPr wrap="square" lIns="0" tIns="0" rIns="0" bIns="0" rtlCol="0"/>
              <a:lstStyle/>
              <a:p>
                <a:endParaRPr/>
              </a:p>
            </p:txBody>
          </p:sp>
          <p:sp>
            <p:nvSpPr>
              <p:cNvPr id="60" name="object 15">
                <a:extLst>
                  <a:ext uri="{FF2B5EF4-FFF2-40B4-BE49-F238E27FC236}">
                    <a16:creationId xmlns:a16="http://schemas.microsoft.com/office/drawing/2014/main" xmlns="" id="{86031A21-4757-4AB0-AF6F-ACE17E5B9226}"/>
                  </a:ext>
                </a:extLst>
              </p:cNvPr>
              <p:cNvSpPr/>
              <p:nvPr/>
            </p:nvSpPr>
            <p:spPr>
              <a:xfrm>
                <a:off x="16278322" y="792965"/>
                <a:ext cx="111158" cy="108499"/>
              </a:xfrm>
              <a:prstGeom prst="rect">
                <a:avLst/>
              </a:prstGeom>
              <a:blipFill>
                <a:blip r:embed="rId4" cstate="print"/>
                <a:stretch>
                  <a:fillRect/>
                </a:stretch>
              </a:blipFill>
            </p:spPr>
            <p:txBody>
              <a:bodyPr wrap="square" lIns="0" tIns="0" rIns="0" bIns="0" rtlCol="0"/>
              <a:lstStyle/>
              <a:p>
                <a:endParaRPr/>
              </a:p>
            </p:txBody>
          </p:sp>
          <p:sp>
            <p:nvSpPr>
              <p:cNvPr id="61" name="object 16">
                <a:extLst>
                  <a:ext uri="{FF2B5EF4-FFF2-40B4-BE49-F238E27FC236}">
                    <a16:creationId xmlns:a16="http://schemas.microsoft.com/office/drawing/2014/main" xmlns="" id="{A6394137-A17F-4DB4-81E2-63017FC6EE8F}"/>
                  </a:ext>
                </a:extLst>
              </p:cNvPr>
              <p:cNvSpPr/>
              <p:nvPr/>
            </p:nvSpPr>
            <p:spPr>
              <a:xfrm>
                <a:off x="16153058" y="703870"/>
                <a:ext cx="382905" cy="296545"/>
              </a:xfrm>
              <a:custGeom>
                <a:avLst/>
                <a:gdLst/>
                <a:ahLst/>
                <a:cxnLst/>
                <a:rect l="l" t="t" r="r" b="b"/>
                <a:pathLst>
                  <a:path w="382905" h="296544">
                    <a:moveTo>
                      <a:pt x="363162" y="245749"/>
                    </a:moveTo>
                    <a:lnTo>
                      <a:pt x="145681" y="245749"/>
                    </a:lnTo>
                    <a:lnTo>
                      <a:pt x="168591" y="249508"/>
                    </a:lnTo>
                    <a:lnTo>
                      <a:pt x="188508" y="259957"/>
                    </a:lnTo>
                    <a:lnTo>
                      <a:pt x="204016" y="275863"/>
                    </a:lnTo>
                    <a:lnTo>
                      <a:pt x="213689" y="295988"/>
                    </a:lnTo>
                    <a:lnTo>
                      <a:pt x="217208" y="295381"/>
                    </a:lnTo>
                    <a:lnTo>
                      <a:pt x="224003" y="295381"/>
                    </a:lnTo>
                    <a:lnTo>
                      <a:pt x="264483" y="291542"/>
                    </a:lnTo>
                    <a:lnTo>
                      <a:pt x="304760" y="280097"/>
                    </a:lnTo>
                    <a:lnTo>
                      <a:pt x="341958" y="261787"/>
                    </a:lnTo>
                    <a:lnTo>
                      <a:pt x="363162" y="245749"/>
                    </a:lnTo>
                    <a:close/>
                  </a:path>
                  <a:path w="382905" h="296544">
                    <a:moveTo>
                      <a:pt x="224003" y="295381"/>
                    </a:moveTo>
                    <a:lnTo>
                      <a:pt x="217208" y="295381"/>
                    </a:lnTo>
                    <a:lnTo>
                      <a:pt x="220045" y="295496"/>
                    </a:lnTo>
                    <a:lnTo>
                      <a:pt x="222789" y="295496"/>
                    </a:lnTo>
                    <a:lnTo>
                      <a:pt x="224003" y="295381"/>
                    </a:lnTo>
                    <a:close/>
                  </a:path>
                  <a:path w="382905" h="296544">
                    <a:moveTo>
                      <a:pt x="31280" y="0"/>
                    </a:moveTo>
                    <a:lnTo>
                      <a:pt x="6172" y="30718"/>
                    </a:lnTo>
                    <a:lnTo>
                      <a:pt x="0" y="78152"/>
                    </a:lnTo>
                    <a:lnTo>
                      <a:pt x="6078" y="132400"/>
                    </a:lnTo>
                    <a:lnTo>
                      <a:pt x="25915" y="181887"/>
                    </a:lnTo>
                    <a:lnTo>
                      <a:pt x="57767" y="224942"/>
                    </a:lnTo>
                    <a:lnTo>
                      <a:pt x="99892" y="259895"/>
                    </a:lnTo>
                    <a:lnTo>
                      <a:pt x="110760" y="253957"/>
                    </a:lnTo>
                    <a:lnTo>
                      <a:pt x="122155" y="249507"/>
                    </a:lnTo>
                    <a:lnTo>
                      <a:pt x="133859" y="246717"/>
                    </a:lnTo>
                    <a:lnTo>
                      <a:pt x="145681" y="245749"/>
                    </a:lnTo>
                    <a:lnTo>
                      <a:pt x="363162" y="245749"/>
                    </a:lnTo>
                    <a:lnTo>
                      <a:pt x="366526" y="243205"/>
                    </a:lnTo>
                    <a:lnTo>
                      <a:pt x="222621" y="243205"/>
                    </a:lnTo>
                    <a:lnTo>
                      <a:pt x="177717" y="237286"/>
                    </a:lnTo>
                    <a:lnTo>
                      <a:pt x="137341" y="220599"/>
                    </a:lnTo>
                    <a:lnTo>
                      <a:pt x="103114" y="194741"/>
                    </a:lnTo>
                    <a:lnTo>
                      <a:pt x="76658" y="161315"/>
                    </a:lnTo>
                    <a:lnTo>
                      <a:pt x="59596" y="121918"/>
                    </a:lnTo>
                    <a:lnTo>
                      <a:pt x="53548" y="78152"/>
                    </a:lnTo>
                    <a:lnTo>
                      <a:pt x="53925" y="67821"/>
                    </a:lnTo>
                    <a:lnTo>
                      <a:pt x="55095" y="57123"/>
                    </a:lnTo>
                    <a:lnTo>
                      <a:pt x="57117" y="46245"/>
                    </a:lnTo>
                    <a:lnTo>
                      <a:pt x="60050" y="35378"/>
                    </a:lnTo>
                    <a:lnTo>
                      <a:pt x="62647" y="26918"/>
                    </a:lnTo>
                    <a:lnTo>
                      <a:pt x="61568" y="19013"/>
                    </a:lnTo>
                    <a:lnTo>
                      <a:pt x="58082" y="12479"/>
                    </a:lnTo>
                    <a:lnTo>
                      <a:pt x="50962" y="4904"/>
                    </a:lnTo>
                    <a:lnTo>
                      <a:pt x="41629" y="588"/>
                    </a:lnTo>
                    <a:lnTo>
                      <a:pt x="31280" y="0"/>
                    </a:lnTo>
                    <a:close/>
                  </a:path>
                  <a:path w="382905" h="296544">
                    <a:moveTo>
                      <a:pt x="355350" y="191740"/>
                    </a:moveTo>
                    <a:lnTo>
                      <a:pt x="349769" y="191740"/>
                    </a:lnTo>
                    <a:lnTo>
                      <a:pt x="344209" y="193353"/>
                    </a:lnTo>
                    <a:lnTo>
                      <a:pt x="338544" y="197939"/>
                    </a:lnTo>
                    <a:lnTo>
                      <a:pt x="312848" y="217252"/>
                    </a:lnTo>
                    <a:lnTo>
                      <a:pt x="284352" y="231452"/>
                    </a:lnTo>
                    <a:lnTo>
                      <a:pt x="253971" y="240212"/>
                    </a:lnTo>
                    <a:lnTo>
                      <a:pt x="222621" y="243205"/>
                    </a:lnTo>
                    <a:lnTo>
                      <a:pt x="366526" y="243205"/>
                    </a:lnTo>
                    <a:lnTo>
                      <a:pt x="374417" y="237236"/>
                    </a:lnTo>
                    <a:lnTo>
                      <a:pt x="379066" y="232755"/>
                    </a:lnTo>
                    <a:lnTo>
                      <a:pt x="382470" y="225488"/>
                    </a:lnTo>
                    <a:lnTo>
                      <a:pt x="382470" y="218116"/>
                    </a:lnTo>
                    <a:lnTo>
                      <a:pt x="380336" y="207806"/>
                    </a:lnTo>
                    <a:lnTo>
                      <a:pt x="374521" y="199427"/>
                    </a:lnTo>
                    <a:lnTo>
                      <a:pt x="365900" y="193799"/>
                    </a:lnTo>
                    <a:lnTo>
                      <a:pt x="355350" y="191740"/>
                    </a:lnTo>
                    <a:close/>
                  </a:path>
                </a:pathLst>
              </a:custGeom>
              <a:solidFill>
                <a:srgbClr val="FFFFFF"/>
              </a:solidFill>
            </p:spPr>
            <p:txBody>
              <a:bodyPr wrap="square" lIns="0" tIns="0" rIns="0" bIns="0" rtlCol="0"/>
              <a:lstStyle/>
              <a:p>
                <a:endParaRPr/>
              </a:p>
            </p:txBody>
          </p:sp>
          <p:sp>
            <p:nvSpPr>
              <p:cNvPr id="62" name="object 17">
                <a:extLst>
                  <a:ext uri="{FF2B5EF4-FFF2-40B4-BE49-F238E27FC236}">
                    <a16:creationId xmlns:a16="http://schemas.microsoft.com/office/drawing/2014/main" xmlns="" id="{827B20DE-74D9-4561-B623-600B54341DC2}"/>
                  </a:ext>
                </a:extLst>
              </p:cNvPr>
              <p:cNvSpPr/>
              <p:nvPr/>
            </p:nvSpPr>
            <p:spPr>
              <a:xfrm>
                <a:off x="16271589" y="1114377"/>
                <a:ext cx="111075" cy="108624"/>
              </a:xfrm>
              <a:prstGeom prst="rect">
                <a:avLst/>
              </a:prstGeom>
              <a:blipFill>
                <a:blip r:embed="rId5" cstate="print"/>
                <a:stretch>
                  <a:fillRect/>
                </a:stretch>
              </a:blipFill>
            </p:spPr>
            <p:txBody>
              <a:bodyPr wrap="square" lIns="0" tIns="0" rIns="0" bIns="0" rtlCol="0"/>
              <a:lstStyle/>
              <a:p>
                <a:endParaRPr/>
              </a:p>
            </p:txBody>
          </p:sp>
          <p:sp>
            <p:nvSpPr>
              <p:cNvPr id="63" name="object 18">
                <a:extLst>
                  <a:ext uri="{FF2B5EF4-FFF2-40B4-BE49-F238E27FC236}">
                    <a16:creationId xmlns:a16="http://schemas.microsoft.com/office/drawing/2014/main" xmlns="" id="{636C03F4-9CCF-47E9-986B-987194198CBC}"/>
                  </a:ext>
                </a:extLst>
              </p:cNvPr>
              <p:cNvSpPr/>
              <p:nvPr/>
            </p:nvSpPr>
            <p:spPr>
              <a:xfrm>
                <a:off x="16176973" y="1091825"/>
                <a:ext cx="325755" cy="220979"/>
              </a:xfrm>
              <a:custGeom>
                <a:avLst/>
                <a:gdLst/>
                <a:ahLst/>
                <a:cxnLst/>
                <a:rect l="l" t="t" r="r" b="b"/>
                <a:pathLst>
                  <a:path w="325755" h="220980">
                    <a:moveTo>
                      <a:pt x="27140" y="153052"/>
                    </a:moveTo>
                    <a:lnTo>
                      <a:pt x="25329" y="153052"/>
                    </a:lnTo>
                    <a:lnTo>
                      <a:pt x="15491" y="154969"/>
                    </a:lnTo>
                    <a:lnTo>
                      <a:pt x="7438" y="160221"/>
                    </a:lnTo>
                    <a:lnTo>
                      <a:pt x="1997" y="168058"/>
                    </a:lnTo>
                    <a:lnTo>
                      <a:pt x="0" y="177732"/>
                    </a:lnTo>
                    <a:lnTo>
                      <a:pt x="1214" y="185128"/>
                    </a:lnTo>
                    <a:lnTo>
                      <a:pt x="40224" y="210318"/>
                    </a:lnTo>
                    <a:lnTo>
                      <a:pt x="84983" y="219773"/>
                    </a:lnTo>
                    <a:lnTo>
                      <a:pt x="107619" y="220977"/>
                    </a:lnTo>
                    <a:lnTo>
                      <a:pt x="154288" y="216003"/>
                    </a:lnTo>
                    <a:lnTo>
                      <a:pt x="197694" y="201772"/>
                    </a:lnTo>
                    <a:lnTo>
                      <a:pt x="236689" y="179327"/>
                    </a:lnTo>
                    <a:lnTo>
                      <a:pt x="247672" y="169596"/>
                    </a:lnTo>
                    <a:lnTo>
                      <a:pt x="107619" y="169596"/>
                    </a:lnTo>
                    <a:lnTo>
                      <a:pt x="89743" y="168558"/>
                    </a:lnTo>
                    <a:lnTo>
                      <a:pt x="71493" y="165528"/>
                    </a:lnTo>
                    <a:lnTo>
                      <a:pt x="53045" y="160638"/>
                    </a:lnTo>
                    <a:lnTo>
                      <a:pt x="34574" y="154016"/>
                    </a:lnTo>
                    <a:lnTo>
                      <a:pt x="29077" y="153115"/>
                    </a:lnTo>
                    <a:lnTo>
                      <a:pt x="27140" y="153052"/>
                    </a:lnTo>
                    <a:close/>
                  </a:path>
                  <a:path w="325755" h="220980">
                    <a:moveTo>
                      <a:pt x="300315" y="0"/>
                    </a:moveTo>
                    <a:lnTo>
                      <a:pt x="262768" y="69150"/>
                    </a:lnTo>
                    <a:lnTo>
                      <a:pt x="237474" y="109808"/>
                    </a:lnTo>
                    <a:lnTo>
                      <a:pt x="201531" y="141563"/>
                    </a:lnTo>
                    <a:lnTo>
                      <a:pt x="157420" y="162223"/>
                    </a:lnTo>
                    <a:lnTo>
                      <a:pt x="107619" y="169596"/>
                    </a:lnTo>
                    <a:lnTo>
                      <a:pt x="247672" y="169596"/>
                    </a:lnTo>
                    <a:lnTo>
                      <a:pt x="270126" y="149705"/>
                    </a:lnTo>
                    <a:lnTo>
                      <a:pt x="296857" y="113948"/>
                    </a:lnTo>
                    <a:lnTo>
                      <a:pt x="315735" y="73095"/>
                    </a:lnTo>
                    <a:lnTo>
                      <a:pt x="325613" y="28187"/>
                    </a:lnTo>
                    <a:lnTo>
                      <a:pt x="325372" y="26407"/>
                    </a:lnTo>
                    <a:lnTo>
                      <a:pt x="325372" y="24501"/>
                    </a:lnTo>
                    <a:lnTo>
                      <a:pt x="323396" y="14882"/>
                    </a:lnTo>
                    <a:lnTo>
                      <a:pt x="318015" y="7103"/>
                    </a:lnTo>
                    <a:lnTo>
                      <a:pt x="310048" y="1898"/>
                    </a:lnTo>
                    <a:lnTo>
                      <a:pt x="300315" y="0"/>
                    </a:lnTo>
                    <a:close/>
                  </a:path>
                </a:pathLst>
              </a:custGeom>
              <a:solidFill>
                <a:srgbClr val="FFFFFF"/>
              </a:solidFill>
            </p:spPr>
            <p:txBody>
              <a:bodyPr wrap="square" lIns="0" tIns="0" rIns="0" bIns="0" rtlCol="0"/>
              <a:lstStyle/>
              <a:p>
                <a:endParaRPr/>
              </a:p>
            </p:txBody>
          </p:sp>
          <p:sp>
            <p:nvSpPr>
              <p:cNvPr id="64" name="object 19">
                <a:extLst>
                  <a:ext uri="{FF2B5EF4-FFF2-40B4-BE49-F238E27FC236}">
                    <a16:creationId xmlns:a16="http://schemas.microsoft.com/office/drawing/2014/main" xmlns="" id="{045F1EC7-35BE-4FB0-A904-CA859523768A}"/>
                  </a:ext>
                </a:extLst>
              </p:cNvPr>
              <p:cNvSpPr/>
              <p:nvPr/>
            </p:nvSpPr>
            <p:spPr>
              <a:xfrm>
                <a:off x="16909752" y="812015"/>
                <a:ext cx="304165" cy="321310"/>
              </a:xfrm>
              <a:custGeom>
                <a:avLst/>
                <a:gdLst/>
                <a:ahLst/>
                <a:cxnLst/>
                <a:rect l="l" t="t" r="r" b="b"/>
                <a:pathLst>
                  <a:path w="304165" h="321309">
                    <a:moveTo>
                      <a:pt x="263572" y="52815"/>
                    </a:moveTo>
                    <a:lnTo>
                      <a:pt x="145534" y="52815"/>
                    </a:lnTo>
                    <a:lnTo>
                      <a:pt x="173025" y="55418"/>
                    </a:lnTo>
                    <a:lnTo>
                      <a:pt x="192657" y="63229"/>
                    </a:lnTo>
                    <a:lnTo>
                      <a:pt x="204435" y="76249"/>
                    </a:lnTo>
                    <a:lnTo>
                      <a:pt x="208360" y="94478"/>
                    </a:lnTo>
                    <a:lnTo>
                      <a:pt x="206661" y="105988"/>
                    </a:lnTo>
                    <a:lnTo>
                      <a:pt x="169324" y="129689"/>
                    </a:lnTo>
                    <a:lnTo>
                      <a:pt x="140797" y="133460"/>
                    </a:lnTo>
                    <a:lnTo>
                      <a:pt x="131317" y="134812"/>
                    </a:lnTo>
                    <a:lnTo>
                      <a:pt x="123523" y="136094"/>
                    </a:lnTo>
                    <a:lnTo>
                      <a:pt x="117399" y="137336"/>
                    </a:lnTo>
                    <a:lnTo>
                      <a:pt x="91708" y="141048"/>
                    </a:lnTo>
                    <a:lnTo>
                      <a:pt x="51802" y="151630"/>
                    </a:lnTo>
                    <a:lnTo>
                      <a:pt x="9418" y="188199"/>
                    </a:lnTo>
                    <a:lnTo>
                      <a:pt x="0" y="231783"/>
                    </a:lnTo>
                    <a:lnTo>
                      <a:pt x="1989" y="252017"/>
                    </a:lnTo>
                    <a:lnTo>
                      <a:pt x="31705" y="298650"/>
                    </a:lnTo>
                    <a:lnTo>
                      <a:pt x="83413" y="319541"/>
                    </a:lnTo>
                    <a:lnTo>
                      <a:pt x="104426" y="320932"/>
                    </a:lnTo>
                    <a:lnTo>
                      <a:pt x="136323" y="318624"/>
                    </a:lnTo>
                    <a:lnTo>
                      <a:pt x="164463" y="311697"/>
                    </a:lnTo>
                    <a:lnTo>
                      <a:pt x="188845" y="300144"/>
                    </a:lnTo>
                    <a:lnTo>
                      <a:pt x="209470" y="283959"/>
                    </a:lnTo>
                    <a:lnTo>
                      <a:pt x="303948" y="283959"/>
                    </a:lnTo>
                    <a:lnTo>
                      <a:pt x="303948" y="268138"/>
                    </a:lnTo>
                    <a:lnTo>
                      <a:pt x="129106" y="268138"/>
                    </a:lnTo>
                    <a:lnTo>
                      <a:pt x="118034" y="267624"/>
                    </a:lnTo>
                    <a:lnTo>
                      <a:pt x="79448" y="254036"/>
                    </a:lnTo>
                    <a:lnTo>
                      <a:pt x="66898" y="228820"/>
                    </a:lnTo>
                    <a:lnTo>
                      <a:pt x="70352" y="210056"/>
                    </a:lnTo>
                    <a:lnTo>
                      <a:pt x="80696" y="195402"/>
                    </a:lnTo>
                    <a:lnTo>
                      <a:pt x="97926" y="184843"/>
                    </a:lnTo>
                    <a:lnTo>
                      <a:pt x="122027" y="178382"/>
                    </a:lnTo>
                    <a:lnTo>
                      <a:pt x="149195" y="175122"/>
                    </a:lnTo>
                    <a:lnTo>
                      <a:pt x="171946" y="171195"/>
                    </a:lnTo>
                    <a:lnTo>
                      <a:pt x="190289" y="166609"/>
                    </a:lnTo>
                    <a:lnTo>
                      <a:pt x="204234" y="161377"/>
                    </a:lnTo>
                    <a:lnTo>
                      <a:pt x="271719" y="161377"/>
                    </a:lnTo>
                    <a:lnTo>
                      <a:pt x="271719" y="99305"/>
                    </a:lnTo>
                    <a:lnTo>
                      <a:pt x="271300" y="99305"/>
                    </a:lnTo>
                    <a:lnTo>
                      <a:pt x="271363" y="98897"/>
                    </a:lnTo>
                    <a:lnTo>
                      <a:pt x="271604" y="98426"/>
                    </a:lnTo>
                    <a:lnTo>
                      <a:pt x="271719" y="88594"/>
                    </a:lnTo>
                    <a:lnTo>
                      <a:pt x="269293" y="67374"/>
                    </a:lnTo>
                    <a:lnTo>
                      <a:pt x="263572" y="52815"/>
                    </a:lnTo>
                    <a:close/>
                  </a:path>
                  <a:path w="304165" h="321309">
                    <a:moveTo>
                      <a:pt x="303948" y="283959"/>
                    </a:moveTo>
                    <a:lnTo>
                      <a:pt x="209470" y="283959"/>
                    </a:lnTo>
                    <a:lnTo>
                      <a:pt x="215400" y="300144"/>
                    </a:lnTo>
                    <a:lnTo>
                      <a:pt x="226082" y="311697"/>
                    </a:lnTo>
                    <a:lnTo>
                      <a:pt x="241522" y="318624"/>
                    </a:lnTo>
                    <a:lnTo>
                      <a:pt x="261730" y="320932"/>
                    </a:lnTo>
                    <a:lnTo>
                      <a:pt x="272058" y="320453"/>
                    </a:lnTo>
                    <a:lnTo>
                      <a:pt x="282533" y="319019"/>
                    </a:lnTo>
                    <a:lnTo>
                      <a:pt x="293161" y="316630"/>
                    </a:lnTo>
                    <a:lnTo>
                      <a:pt x="303948" y="313288"/>
                    </a:lnTo>
                    <a:lnTo>
                      <a:pt x="303948" y="283959"/>
                    </a:lnTo>
                    <a:close/>
                  </a:path>
                  <a:path w="304165" h="321309">
                    <a:moveTo>
                      <a:pt x="271719" y="161377"/>
                    </a:moveTo>
                    <a:lnTo>
                      <a:pt x="204234" y="161377"/>
                    </a:lnTo>
                    <a:lnTo>
                      <a:pt x="204234" y="210060"/>
                    </a:lnTo>
                    <a:lnTo>
                      <a:pt x="202582" y="223677"/>
                    </a:lnTo>
                    <a:lnTo>
                      <a:pt x="177827" y="255227"/>
                    </a:lnTo>
                    <a:lnTo>
                      <a:pt x="129106" y="268138"/>
                    </a:lnTo>
                    <a:lnTo>
                      <a:pt x="281289" y="268138"/>
                    </a:lnTo>
                    <a:lnTo>
                      <a:pt x="276954" y="266358"/>
                    </a:lnTo>
                    <a:lnTo>
                      <a:pt x="274557" y="262871"/>
                    </a:lnTo>
                    <a:lnTo>
                      <a:pt x="272651" y="259332"/>
                    </a:lnTo>
                    <a:lnTo>
                      <a:pt x="271809" y="254036"/>
                    </a:lnTo>
                    <a:lnTo>
                      <a:pt x="271719" y="161377"/>
                    </a:lnTo>
                    <a:close/>
                  </a:path>
                  <a:path w="304165" h="321309">
                    <a:moveTo>
                      <a:pt x="303948" y="266944"/>
                    </a:moveTo>
                    <a:lnTo>
                      <a:pt x="299236" y="267761"/>
                    </a:lnTo>
                    <a:lnTo>
                      <a:pt x="296095" y="268138"/>
                    </a:lnTo>
                    <a:lnTo>
                      <a:pt x="303948" y="268138"/>
                    </a:lnTo>
                    <a:lnTo>
                      <a:pt x="303948" y="266944"/>
                    </a:lnTo>
                    <a:close/>
                  </a:path>
                  <a:path w="304165" h="321309">
                    <a:moveTo>
                      <a:pt x="149628" y="0"/>
                    </a:moveTo>
                    <a:lnTo>
                      <a:pt x="97411" y="5289"/>
                    </a:lnTo>
                    <a:lnTo>
                      <a:pt x="56919" y="21140"/>
                    </a:lnTo>
                    <a:lnTo>
                      <a:pt x="24384" y="54117"/>
                    </a:lnTo>
                    <a:lnTo>
                      <a:pt x="11214" y="101504"/>
                    </a:lnTo>
                    <a:lnTo>
                      <a:pt x="78049" y="101504"/>
                    </a:lnTo>
                    <a:lnTo>
                      <a:pt x="84035" y="80198"/>
                    </a:lnTo>
                    <a:lnTo>
                      <a:pt x="97279" y="64983"/>
                    </a:lnTo>
                    <a:lnTo>
                      <a:pt x="117780" y="55856"/>
                    </a:lnTo>
                    <a:lnTo>
                      <a:pt x="145534" y="52815"/>
                    </a:lnTo>
                    <a:lnTo>
                      <a:pt x="263572" y="52815"/>
                    </a:lnTo>
                    <a:lnTo>
                      <a:pt x="262020" y="48866"/>
                    </a:lnTo>
                    <a:lnTo>
                      <a:pt x="232956" y="19967"/>
                    </a:lnTo>
                    <a:lnTo>
                      <a:pt x="195682" y="4989"/>
                    </a:lnTo>
                    <a:lnTo>
                      <a:pt x="173757" y="1247"/>
                    </a:lnTo>
                    <a:lnTo>
                      <a:pt x="149628" y="0"/>
                    </a:lnTo>
                    <a:close/>
                  </a:path>
                  <a:path w="304165" h="321309">
                    <a:moveTo>
                      <a:pt x="271719" y="98991"/>
                    </a:moveTo>
                    <a:lnTo>
                      <a:pt x="271541" y="99075"/>
                    </a:lnTo>
                    <a:lnTo>
                      <a:pt x="271447" y="99243"/>
                    </a:lnTo>
                    <a:lnTo>
                      <a:pt x="271300" y="99305"/>
                    </a:lnTo>
                    <a:lnTo>
                      <a:pt x="271719" y="99305"/>
                    </a:lnTo>
                    <a:lnTo>
                      <a:pt x="271719" y="98991"/>
                    </a:lnTo>
                    <a:close/>
                  </a:path>
                </a:pathLst>
              </a:custGeom>
              <a:solidFill>
                <a:srgbClr val="FFFFFF"/>
              </a:solidFill>
            </p:spPr>
            <p:txBody>
              <a:bodyPr wrap="square" lIns="0" tIns="0" rIns="0" bIns="0" rtlCol="0"/>
              <a:lstStyle/>
              <a:p>
                <a:endParaRPr/>
              </a:p>
            </p:txBody>
          </p:sp>
          <p:sp>
            <p:nvSpPr>
              <p:cNvPr id="65" name="object 20">
                <a:extLst>
                  <a:ext uri="{FF2B5EF4-FFF2-40B4-BE49-F238E27FC236}">
                    <a16:creationId xmlns:a16="http://schemas.microsoft.com/office/drawing/2014/main" xmlns="" id="{F5B25EDF-A04F-4457-A0C6-6A0E24FA7811}"/>
                  </a:ext>
                </a:extLst>
              </p:cNvPr>
              <p:cNvSpPr/>
              <p:nvPr/>
            </p:nvSpPr>
            <p:spPr>
              <a:xfrm>
                <a:off x="17231693" y="812588"/>
                <a:ext cx="440055" cy="311785"/>
              </a:xfrm>
              <a:custGeom>
                <a:avLst/>
                <a:gdLst/>
                <a:ahLst/>
                <a:cxnLst/>
                <a:rect l="l" t="t" r="r" b="b"/>
                <a:pathLst>
                  <a:path w="440055" h="311784">
                    <a:moveTo>
                      <a:pt x="63411" y="8251"/>
                    </a:moveTo>
                    <a:lnTo>
                      <a:pt x="0" y="8251"/>
                    </a:lnTo>
                    <a:lnTo>
                      <a:pt x="0" y="311582"/>
                    </a:lnTo>
                    <a:lnTo>
                      <a:pt x="66929" y="311582"/>
                    </a:lnTo>
                    <a:lnTo>
                      <a:pt x="66929" y="131451"/>
                    </a:lnTo>
                    <a:lnTo>
                      <a:pt x="68179" y="114382"/>
                    </a:lnTo>
                    <a:lnTo>
                      <a:pt x="86855" y="73369"/>
                    </a:lnTo>
                    <a:lnTo>
                      <a:pt x="119960" y="54099"/>
                    </a:lnTo>
                    <a:lnTo>
                      <a:pt x="133210" y="52815"/>
                    </a:lnTo>
                    <a:lnTo>
                      <a:pt x="430926" y="52815"/>
                    </a:lnTo>
                    <a:lnTo>
                      <a:pt x="429529" y="50469"/>
                    </a:lnTo>
                    <a:lnTo>
                      <a:pt x="63411" y="50469"/>
                    </a:lnTo>
                    <a:lnTo>
                      <a:pt x="63411" y="8251"/>
                    </a:lnTo>
                    <a:close/>
                  </a:path>
                  <a:path w="440055" h="311784">
                    <a:moveTo>
                      <a:pt x="318032" y="52815"/>
                    </a:moveTo>
                    <a:lnTo>
                      <a:pt x="133210" y="52815"/>
                    </a:lnTo>
                    <a:lnTo>
                      <a:pt x="146814" y="53803"/>
                    </a:lnTo>
                    <a:lnTo>
                      <a:pt x="158273" y="56770"/>
                    </a:lnTo>
                    <a:lnTo>
                      <a:pt x="183638" y="88321"/>
                    </a:lnTo>
                    <a:lnTo>
                      <a:pt x="186570" y="311582"/>
                    </a:lnTo>
                    <a:lnTo>
                      <a:pt x="253479" y="311582"/>
                    </a:lnTo>
                    <a:lnTo>
                      <a:pt x="253479" y="133817"/>
                    </a:lnTo>
                    <a:lnTo>
                      <a:pt x="257509" y="98371"/>
                    </a:lnTo>
                    <a:lnTo>
                      <a:pt x="269605" y="73059"/>
                    </a:lnTo>
                    <a:lnTo>
                      <a:pt x="289777" y="57875"/>
                    </a:lnTo>
                    <a:lnTo>
                      <a:pt x="318032" y="52815"/>
                    </a:lnTo>
                    <a:close/>
                  </a:path>
                  <a:path w="440055" h="311784">
                    <a:moveTo>
                      <a:pt x="430926" y="52815"/>
                    </a:moveTo>
                    <a:lnTo>
                      <a:pt x="318032" y="52815"/>
                    </a:lnTo>
                    <a:lnTo>
                      <a:pt x="334381" y="54208"/>
                    </a:lnTo>
                    <a:lnTo>
                      <a:pt x="347653" y="58386"/>
                    </a:lnTo>
                    <a:lnTo>
                      <a:pt x="371098" y="97866"/>
                    </a:lnTo>
                    <a:lnTo>
                      <a:pt x="373130" y="311582"/>
                    </a:lnTo>
                    <a:lnTo>
                      <a:pt x="440018" y="311582"/>
                    </a:lnTo>
                    <a:lnTo>
                      <a:pt x="439920" y="101452"/>
                    </a:lnTo>
                    <a:lnTo>
                      <a:pt x="433681" y="57439"/>
                    </a:lnTo>
                    <a:lnTo>
                      <a:pt x="430926" y="52815"/>
                    </a:lnTo>
                    <a:close/>
                  </a:path>
                  <a:path w="440055" h="311784">
                    <a:moveTo>
                      <a:pt x="158382" y="0"/>
                    </a:moveTo>
                    <a:lnTo>
                      <a:pt x="130561" y="3151"/>
                    </a:lnTo>
                    <a:lnTo>
                      <a:pt x="105749" y="12610"/>
                    </a:lnTo>
                    <a:lnTo>
                      <a:pt x="83927" y="28381"/>
                    </a:lnTo>
                    <a:lnTo>
                      <a:pt x="65076" y="50469"/>
                    </a:lnTo>
                    <a:lnTo>
                      <a:pt x="243489" y="50469"/>
                    </a:lnTo>
                    <a:lnTo>
                      <a:pt x="230691" y="28381"/>
                    </a:lnTo>
                    <a:lnTo>
                      <a:pt x="212240" y="12610"/>
                    </a:lnTo>
                    <a:lnTo>
                      <a:pt x="188138" y="3151"/>
                    </a:lnTo>
                    <a:lnTo>
                      <a:pt x="158382" y="0"/>
                    </a:lnTo>
                    <a:close/>
                  </a:path>
                  <a:path w="440055" h="311784">
                    <a:moveTo>
                      <a:pt x="338523" y="0"/>
                    </a:moveTo>
                    <a:lnTo>
                      <a:pt x="310809" y="3151"/>
                    </a:lnTo>
                    <a:lnTo>
                      <a:pt x="285733" y="12610"/>
                    </a:lnTo>
                    <a:lnTo>
                      <a:pt x="263293" y="28381"/>
                    </a:lnTo>
                    <a:lnTo>
                      <a:pt x="243489" y="50469"/>
                    </a:lnTo>
                    <a:lnTo>
                      <a:pt x="429529" y="50469"/>
                    </a:lnTo>
                    <a:lnTo>
                      <a:pt x="414664" y="25521"/>
                    </a:lnTo>
                    <a:lnTo>
                      <a:pt x="382949" y="6378"/>
                    </a:lnTo>
                    <a:lnTo>
                      <a:pt x="338523" y="0"/>
                    </a:lnTo>
                    <a:close/>
                  </a:path>
                </a:pathLst>
              </a:custGeom>
              <a:solidFill>
                <a:srgbClr val="FFFFFF"/>
              </a:solidFill>
            </p:spPr>
            <p:txBody>
              <a:bodyPr wrap="square" lIns="0" tIns="0" rIns="0" bIns="0" rtlCol="0"/>
              <a:lstStyle/>
              <a:p>
                <a:endParaRPr/>
              </a:p>
            </p:txBody>
          </p:sp>
          <p:sp>
            <p:nvSpPr>
              <p:cNvPr id="66" name="object 21">
                <a:extLst>
                  <a:ext uri="{FF2B5EF4-FFF2-40B4-BE49-F238E27FC236}">
                    <a16:creationId xmlns:a16="http://schemas.microsoft.com/office/drawing/2014/main" xmlns="" id="{3BE773C9-B6EB-4B11-98DF-77BA384D8657}"/>
                  </a:ext>
                </a:extLst>
              </p:cNvPr>
              <p:cNvSpPr/>
              <p:nvPr/>
            </p:nvSpPr>
            <p:spPr>
              <a:xfrm>
                <a:off x="17744051" y="820839"/>
                <a:ext cx="0" cy="303530"/>
              </a:xfrm>
              <a:custGeom>
                <a:avLst/>
                <a:gdLst/>
                <a:ahLst/>
                <a:cxnLst/>
                <a:rect l="l" t="t" r="r" b="b"/>
                <a:pathLst>
                  <a:path h="303530">
                    <a:moveTo>
                      <a:pt x="0" y="0"/>
                    </a:moveTo>
                    <a:lnTo>
                      <a:pt x="0" y="303331"/>
                    </a:lnTo>
                  </a:path>
                </a:pathLst>
              </a:custGeom>
              <a:ln w="66835">
                <a:solidFill>
                  <a:srgbClr val="FFFFFF"/>
                </a:solidFill>
              </a:ln>
            </p:spPr>
            <p:txBody>
              <a:bodyPr wrap="square" lIns="0" tIns="0" rIns="0" bIns="0" rtlCol="0"/>
              <a:lstStyle/>
              <a:p>
                <a:endParaRPr/>
              </a:p>
            </p:txBody>
          </p:sp>
          <p:sp>
            <p:nvSpPr>
              <p:cNvPr id="67" name="object 22">
                <a:extLst>
                  <a:ext uri="{FF2B5EF4-FFF2-40B4-BE49-F238E27FC236}">
                    <a16:creationId xmlns:a16="http://schemas.microsoft.com/office/drawing/2014/main" xmlns="" id="{3914E037-AAC2-4068-B0A1-9E1575F1326C}"/>
                  </a:ext>
                </a:extLst>
              </p:cNvPr>
              <p:cNvSpPr/>
              <p:nvPr/>
            </p:nvSpPr>
            <p:spPr>
              <a:xfrm>
                <a:off x="17710633" y="705262"/>
                <a:ext cx="67310" cy="63500"/>
              </a:xfrm>
              <a:custGeom>
                <a:avLst/>
                <a:gdLst/>
                <a:ahLst/>
                <a:cxnLst/>
                <a:rect l="l" t="t" r="r" b="b"/>
                <a:pathLst>
                  <a:path w="67309" h="63500">
                    <a:moveTo>
                      <a:pt x="66835" y="0"/>
                    </a:moveTo>
                    <a:lnTo>
                      <a:pt x="0" y="0"/>
                    </a:lnTo>
                    <a:lnTo>
                      <a:pt x="0" y="63348"/>
                    </a:lnTo>
                    <a:lnTo>
                      <a:pt x="66835" y="63348"/>
                    </a:lnTo>
                    <a:lnTo>
                      <a:pt x="66835" y="0"/>
                    </a:lnTo>
                    <a:close/>
                  </a:path>
                </a:pathLst>
              </a:custGeom>
              <a:solidFill>
                <a:srgbClr val="FFFFFF"/>
              </a:solidFill>
            </p:spPr>
            <p:txBody>
              <a:bodyPr wrap="square" lIns="0" tIns="0" rIns="0" bIns="0" rtlCol="0"/>
              <a:lstStyle/>
              <a:p>
                <a:endParaRPr/>
              </a:p>
            </p:txBody>
          </p:sp>
          <p:sp>
            <p:nvSpPr>
              <p:cNvPr id="68" name="object 23">
                <a:extLst>
                  <a:ext uri="{FF2B5EF4-FFF2-40B4-BE49-F238E27FC236}">
                    <a16:creationId xmlns:a16="http://schemas.microsoft.com/office/drawing/2014/main" xmlns="" id="{37A5CA6A-683F-4AD9-A37C-C590920A424E}"/>
                  </a:ext>
                </a:extLst>
              </p:cNvPr>
              <p:cNvSpPr/>
              <p:nvPr/>
            </p:nvSpPr>
            <p:spPr>
              <a:xfrm>
                <a:off x="17802525" y="812577"/>
                <a:ext cx="270510" cy="320040"/>
              </a:xfrm>
              <a:custGeom>
                <a:avLst/>
                <a:gdLst/>
                <a:ahLst/>
                <a:cxnLst/>
                <a:rect l="l" t="t" r="r" b="b"/>
                <a:pathLst>
                  <a:path w="270509" h="320040">
                    <a:moveTo>
                      <a:pt x="66898" y="214213"/>
                    </a:moveTo>
                    <a:lnTo>
                      <a:pt x="0" y="214213"/>
                    </a:lnTo>
                    <a:lnTo>
                      <a:pt x="2898" y="238551"/>
                    </a:lnTo>
                    <a:lnTo>
                      <a:pt x="22556" y="278435"/>
                    </a:lnTo>
                    <a:lnTo>
                      <a:pt x="58464" y="305287"/>
                    </a:lnTo>
                    <a:lnTo>
                      <a:pt x="106000" y="318198"/>
                    </a:lnTo>
                    <a:lnTo>
                      <a:pt x="134404" y="319812"/>
                    </a:lnTo>
                    <a:lnTo>
                      <a:pt x="160583" y="318417"/>
                    </a:lnTo>
                    <a:lnTo>
                      <a:pt x="206353" y="307253"/>
                    </a:lnTo>
                    <a:lnTo>
                      <a:pt x="245160" y="282826"/>
                    </a:lnTo>
                    <a:lnTo>
                      <a:pt x="257536" y="266976"/>
                    </a:lnTo>
                    <a:lnTo>
                      <a:pt x="135577" y="266976"/>
                    </a:lnTo>
                    <a:lnTo>
                      <a:pt x="107497" y="263680"/>
                    </a:lnTo>
                    <a:lnTo>
                      <a:pt x="86701" y="253792"/>
                    </a:lnTo>
                    <a:lnTo>
                      <a:pt x="73173" y="237304"/>
                    </a:lnTo>
                    <a:lnTo>
                      <a:pt x="66898" y="214213"/>
                    </a:lnTo>
                    <a:close/>
                  </a:path>
                  <a:path w="270509" h="320040">
                    <a:moveTo>
                      <a:pt x="133210" y="0"/>
                    </a:moveTo>
                    <a:lnTo>
                      <a:pt x="87291" y="4701"/>
                    </a:lnTo>
                    <a:lnTo>
                      <a:pt x="49296" y="18795"/>
                    </a:lnTo>
                    <a:lnTo>
                      <a:pt x="17144" y="47265"/>
                    </a:lnTo>
                    <a:lnTo>
                      <a:pt x="6439" y="86887"/>
                    </a:lnTo>
                    <a:lnTo>
                      <a:pt x="8349" y="106498"/>
                    </a:lnTo>
                    <a:lnTo>
                      <a:pt x="36983" y="150801"/>
                    </a:lnTo>
                    <a:lnTo>
                      <a:pt x="82539" y="171283"/>
                    </a:lnTo>
                    <a:lnTo>
                      <a:pt x="151234" y="187801"/>
                    </a:lnTo>
                    <a:lnTo>
                      <a:pt x="164684" y="191175"/>
                    </a:lnTo>
                    <a:lnTo>
                      <a:pt x="200610" y="216378"/>
                    </a:lnTo>
                    <a:lnTo>
                      <a:pt x="203030" y="227092"/>
                    </a:lnTo>
                    <a:lnTo>
                      <a:pt x="199452" y="244553"/>
                    </a:lnTo>
                    <a:lnTo>
                      <a:pt x="187012" y="257015"/>
                    </a:lnTo>
                    <a:lnTo>
                      <a:pt x="165718" y="264487"/>
                    </a:lnTo>
                    <a:lnTo>
                      <a:pt x="135577" y="266976"/>
                    </a:lnTo>
                    <a:lnTo>
                      <a:pt x="257536" y="266976"/>
                    </a:lnTo>
                    <a:lnTo>
                      <a:pt x="258900" y="265228"/>
                    </a:lnTo>
                    <a:lnTo>
                      <a:pt x="267147" y="244688"/>
                    </a:lnTo>
                    <a:lnTo>
                      <a:pt x="269897" y="221207"/>
                    </a:lnTo>
                    <a:lnTo>
                      <a:pt x="267988" y="202117"/>
                    </a:lnTo>
                    <a:lnTo>
                      <a:pt x="239395" y="158476"/>
                    </a:lnTo>
                    <a:lnTo>
                      <a:pt x="193285" y="138221"/>
                    </a:lnTo>
                    <a:lnTo>
                      <a:pt x="145927" y="127028"/>
                    </a:lnTo>
                    <a:lnTo>
                      <a:pt x="126027" y="122500"/>
                    </a:lnTo>
                    <a:lnTo>
                      <a:pt x="81107" y="102992"/>
                    </a:lnTo>
                    <a:lnTo>
                      <a:pt x="73338" y="83934"/>
                    </a:lnTo>
                    <a:lnTo>
                      <a:pt x="76790" y="70335"/>
                    </a:lnTo>
                    <a:lnTo>
                      <a:pt x="87142" y="60619"/>
                    </a:lnTo>
                    <a:lnTo>
                      <a:pt x="104388" y="54790"/>
                    </a:lnTo>
                    <a:lnTo>
                      <a:pt x="128519" y="52846"/>
                    </a:lnTo>
                    <a:lnTo>
                      <a:pt x="247311" y="52846"/>
                    </a:lnTo>
                    <a:lnTo>
                      <a:pt x="246597" y="51241"/>
                    </a:lnTo>
                    <a:lnTo>
                      <a:pt x="217082" y="21161"/>
                    </a:lnTo>
                    <a:lnTo>
                      <a:pt x="179701" y="5291"/>
                    </a:lnTo>
                    <a:lnTo>
                      <a:pt x="157597" y="1323"/>
                    </a:lnTo>
                    <a:lnTo>
                      <a:pt x="133210" y="0"/>
                    </a:lnTo>
                    <a:close/>
                  </a:path>
                  <a:path w="270509" h="320040">
                    <a:moveTo>
                      <a:pt x="247311" y="52846"/>
                    </a:moveTo>
                    <a:lnTo>
                      <a:pt x="128519" y="52846"/>
                    </a:lnTo>
                    <a:lnTo>
                      <a:pt x="152368" y="55376"/>
                    </a:lnTo>
                    <a:lnTo>
                      <a:pt x="170589" y="62965"/>
                    </a:lnTo>
                    <a:lnTo>
                      <a:pt x="183174" y="75609"/>
                    </a:lnTo>
                    <a:lnTo>
                      <a:pt x="190119" y="93306"/>
                    </a:lnTo>
                    <a:lnTo>
                      <a:pt x="259950" y="93306"/>
                    </a:lnTo>
                    <a:lnTo>
                      <a:pt x="255301" y="70786"/>
                    </a:lnTo>
                    <a:lnTo>
                      <a:pt x="247311" y="52846"/>
                    </a:lnTo>
                    <a:close/>
                  </a:path>
                </a:pathLst>
              </a:custGeom>
              <a:solidFill>
                <a:srgbClr val="FFFFFF"/>
              </a:solidFill>
            </p:spPr>
            <p:txBody>
              <a:bodyPr wrap="square" lIns="0" tIns="0" rIns="0" bIns="0" rtlCol="0"/>
              <a:lstStyle/>
              <a:p>
                <a:endParaRPr/>
              </a:p>
            </p:txBody>
          </p:sp>
          <p:sp>
            <p:nvSpPr>
              <p:cNvPr id="69" name="object 24">
                <a:extLst>
                  <a:ext uri="{FF2B5EF4-FFF2-40B4-BE49-F238E27FC236}">
                    <a16:creationId xmlns:a16="http://schemas.microsoft.com/office/drawing/2014/main" xmlns="" id="{7A87B824-5A00-4C7F-9652-3A44F72B9F54}"/>
                  </a:ext>
                </a:extLst>
              </p:cNvPr>
              <p:cNvSpPr/>
              <p:nvPr/>
            </p:nvSpPr>
            <p:spPr>
              <a:xfrm>
                <a:off x="18093277" y="812015"/>
                <a:ext cx="304165" cy="321310"/>
              </a:xfrm>
              <a:custGeom>
                <a:avLst/>
                <a:gdLst/>
                <a:ahLst/>
                <a:cxnLst/>
                <a:rect l="l" t="t" r="r" b="b"/>
                <a:pathLst>
                  <a:path w="304165" h="321309">
                    <a:moveTo>
                      <a:pt x="263545" y="52815"/>
                    </a:moveTo>
                    <a:lnTo>
                      <a:pt x="145524" y="52815"/>
                    </a:lnTo>
                    <a:lnTo>
                      <a:pt x="172994" y="55418"/>
                    </a:lnTo>
                    <a:lnTo>
                      <a:pt x="192632" y="63229"/>
                    </a:lnTo>
                    <a:lnTo>
                      <a:pt x="204426" y="76249"/>
                    </a:lnTo>
                    <a:lnTo>
                      <a:pt x="208360" y="94478"/>
                    </a:lnTo>
                    <a:lnTo>
                      <a:pt x="206661" y="105988"/>
                    </a:lnTo>
                    <a:lnTo>
                      <a:pt x="169308" y="129689"/>
                    </a:lnTo>
                    <a:lnTo>
                      <a:pt x="140770" y="133460"/>
                    </a:lnTo>
                    <a:lnTo>
                      <a:pt x="131286" y="134812"/>
                    </a:lnTo>
                    <a:lnTo>
                      <a:pt x="123494" y="136094"/>
                    </a:lnTo>
                    <a:lnTo>
                      <a:pt x="117399" y="137336"/>
                    </a:lnTo>
                    <a:lnTo>
                      <a:pt x="91710" y="141048"/>
                    </a:lnTo>
                    <a:lnTo>
                      <a:pt x="51798" y="151630"/>
                    </a:lnTo>
                    <a:lnTo>
                      <a:pt x="9391" y="188199"/>
                    </a:lnTo>
                    <a:lnTo>
                      <a:pt x="0" y="231783"/>
                    </a:lnTo>
                    <a:lnTo>
                      <a:pt x="1980" y="252017"/>
                    </a:lnTo>
                    <a:lnTo>
                      <a:pt x="31674" y="298650"/>
                    </a:lnTo>
                    <a:lnTo>
                      <a:pt x="83403" y="319541"/>
                    </a:lnTo>
                    <a:lnTo>
                      <a:pt x="104457" y="320932"/>
                    </a:lnTo>
                    <a:lnTo>
                      <a:pt x="136331" y="318624"/>
                    </a:lnTo>
                    <a:lnTo>
                      <a:pt x="164463" y="311697"/>
                    </a:lnTo>
                    <a:lnTo>
                      <a:pt x="188853" y="300144"/>
                    </a:lnTo>
                    <a:lnTo>
                      <a:pt x="209501" y="283959"/>
                    </a:lnTo>
                    <a:lnTo>
                      <a:pt x="303948" y="283959"/>
                    </a:lnTo>
                    <a:lnTo>
                      <a:pt x="303948" y="268138"/>
                    </a:lnTo>
                    <a:lnTo>
                      <a:pt x="129106" y="268138"/>
                    </a:lnTo>
                    <a:lnTo>
                      <a:pt x="118032" y="267624"/>
                    </a:lnTo>
                    <a:lnTo>
                      <a:pt x="79435" y="254036"/>
                    </a:lnTo>
                    <a:lnTo>
                      <a:pt x="66898" y="228820"/>
                    </a:lnTo>
                    <a:lnTo>
                      <a:pt x="70349" y="210056"/>
                    </a:lnTo>
                    <a:lnTo>
                      <a:pt x="80695" y="195402"/>
                    </a:lnTo>
                    <a:lnTo>
                      <a:pt x="97948" y="184843"/>
                    </a:lnTo>
                    <a:lnTo>
                      <a:pt x="122111" y="178382"/>
                    </a:lnTo>
                    <a:lnTo>
                      <a:pt x="149185" y="175122"/>
                    </a:lnTo>
                    <a:lnTo>
                      <a:pt x="171901" y="171195"/>
                    </a:lnTo>
                    <a:lnTo>
                      <a:pt x="190238" y="166609"/>
                    </a:lnTo>
                    <a:lnTo>
                      <a:pt x="204171" y="161377"/>
                    </a:lnTo>
                    <a:lnTo>
                      <a:pt x="271677" y="161377"/>
                    </a:lnTo>
                    <a:lnTo>
                      <a:pt x="271677" y="88594"/>
                    </a:lnTo>
                    <a:lnTo>
                      <a:pt x="269257" y="67374"/>
                    </a:lnTo>
                    <a:lnTo>
                      <a:pt x="263545" y="52815"/>
                    </a:lnTo>
                    <a:close/>
                  </a:path>
                  <a:path w="304165" h="321309">
                    <a:moveTo>
                      <a:pt x="303948" y="283959"/>
                    </a:moveTo>
                    <a:lnTo>
                      <a:pt x="209501" y="283959"/>
                    </a:lnTo>
                    <a:lnTo>
                      <a:pt x="215381" y="300144"/>
                    </a:lnTo>
                    <a:lnTo>
                      <a:pt x="226042" y="311697"/>
                    </a:lnTo>
                    <a:lnTo>
                      <a:pt x="241474" y="318624"/>
                    </a:lnTo>
                    <a:lnTo>
                      <a:pt x="261667" y="320932"/>
                    </a:lnTo>
                    <a:lnTo>
                      <a:pt x="272025" y="320453"/>
                    </a:lnTo>
                    <a:lnTo>
                      <a:pt x="282533" y="319019"/>
                    </a:lnTo>
                    <a:lnTo>
                      <a:pt x="293178" y="316630"/>
                    </a:lnTo>
                    <a:lnTo>
                      <a:pt x="303948" y="313288"/>
                    </a:lnTo>
                    <a:lnTo>
                      <a:pt x="303948" y="283959"/>
                    </a:lnTo>
                    <a:close/>
                  </a:path>
                  <a:path w="304165" h="321309">
                    <a:moveTo>
                      <a:pt x="271677" y="161377"/>
                    </a:moveTo>
                    <a:lnTo>
                      <a:pt x="204171" y="161377"/>
                    </a:lnTo>
                    <a:lnTo>
                      <a:pt x="204171" y="210060"/>
                    </a:lnTo>
                    <a:lnTo>
                      <a:pt x="202524" y="223677"/>
                    </a:lnTo>
                    <a:lnTo>
                      <a:pt x="177795" y="255227"/>
                    </a:lnTo>
                    <a:lnTo>
                      <a:pt x="129106" y="268138"/>
                    </a:lnTo>
                    <a:lnTo>
                      <a:pt x="281258" y="268138"/>
                    </a:lnTo>
                    <a:lnTo>
                      <a:pt x="276986" y="266358"/>
                    </a:lnTo>
                    <a:lnTo>
                      <a:pt x="274609" y="262871"/>
                    </a:lnTo>
                    <a:lnTo>
                      <a:pt x="272651" y="259332"/>
                    </a:lnTo>
                    <a:lnTo>
                      <a:pt x="271771" y="254036"/>
                    </a:lnTo>
                    <a:lnTo>
                      <a:pt x="271677" y="161377"/>
                    </a:lnTo>
                    <a:close/>
                  </a:path>
                  <a:path w="304165" h="321309">
                    <a:moveTo>
                      <a:pt x="303948" y="266944"/>
                    </a:moveTo>
                    <a:lnTo>
                      <a:pt x="299257" y="267761"/>
                    </a:lnTo>
                    <a:lnTo>
                      <a:pt x="296127" y="268138"/>
                    </a:lnTo>
                    <a:lnTo>
                      <a:pt x="303948" y="268138"/>
                    </a:lnTo>
                    <a:lnTo>
                      <a:pt x="303948" y="266944"/>
                    </a:lnTo>
                    <a:close/>
                  </a:path>
                  <a:path w="304165" h="321309">
                    <a:moveTo>
                      <a:pt x="149660" y="0"/>
                    </a:moveTo>
                    <a:lnTo>
                      <a:pt x="97457" y="5289"/>
                    </a:lnTo>
                    <a:lnTo>
                      <a:pt x="57003" y="21140"/>
                    </a:lnTo>
                    <a:lnTo>
                      <a:pt x="24312" y="54117"/>
                    </a:lnTo>
                    <a:lnTo>
                      <a:pt x="11120" y="101504"/>
                    </a:lnTo>
                    <a:lnTo>
                      <a:pt x="78049" y="101504"/>
                    </a:lnTo>
                    <a:lnTo>
                      <a:pt x="84026" y="80198"/>
                    </a:lnTo>
                    <a:lnTo>
                      <a:pt x="97262" y="64983"/>
                    </a:lnTo>
                    <a:lnTo>
                      <a:pt x="117760" y="55856"/>
                    </a:lnTo>
                    <a:lnTo>
                      <a:pt x="145524" y="52815"/>
                    </a:lnTo>
                    <a:lnTo>
                      <a:pt x="263545" y="52815"/>
                    </a:lnTo>
                    <a:lnTo>
                      <a:pt x="261995" y="48866"/>
                    </a:lnTo>
                    <a:lnTo>
                      <a:pt x="232956" y="19967"/>
                    </a:lnTo>
                    <a:lnTo>
                      <a:pt x="195686" y="4989"/>
                    </a:lnTo>
                    <a:lnTo>
                      <a:pt x="173761" y="1247"/>
                    </a:lnTo>
                    <a:lnTo>
                      <a:pt x="149660" y="0"/>
                    </a:lnTo>
                    <a:close/>
                  </a:path>
                </a:pathLst>
              </a:custGeom>
              <a:solidFill>
                <a:srgbClr val="FFFFFF"/>
              </a:solidFill>
            </p:spPr>
            <p:txBody>
              <a:bodyPr wrap="square" lIns="0" tIns="0" rIns="0" bIns="0" rtlCol="0"/>
              <a:lstStyle/>
              <a:p>
                <a:endParaRPr/>
              </a:p>
            </p:txBody>
          </p:sp>
          <p:sp>
            <p:nvSpPr>
              <p:cNvPr id="70" name="object 25">
                <a:extLst>
                  <a:ext uri="{FF2B5EF4-FFF2-40B4-BE49-F238E27FC236}">
                    <a16:creationId xmlns:a16="http://schemas.microsoft.com/office/drawing/2014/main" xmlns="" id="{2C226E36-F9C6-47AD-A760-2183E989454A}"/>
                  </a:ext>
                </a:extLst>
              </p:cNvPr>
              <p:cNvSpPr/>
              <p:nvPr/>
            </p:nvSpPr>
            <p:spPr>
              <a:xfrm>
                <a:off x="18415209" y="812588"/>
                <a:ext cx="266700" cy="311785"/>
              </a:xfrm>
              <a:custGeom>
                <a:avLst/>
                <a:gdLst/>
                <a:ahLst/>
                <a:cxnLst/>
                <a:rect l="l" t="t" r="r" b="b"/>
                <a:pathLst>
                  <a:path w="266700" h="311784">
                    <a:moveTo>
                      <a:pt x="63380" y="8251"/>
                    </a:moveTo>
                    <a:lnTo>
                      <a:pt x="0" y="8251"/>
                    </a:lnTo>
                    <a:lnTo>
                      <a:pt x="0" y="311582"/>
                    </a:lnTo>
                    <a:lnTo>
                      <a:pt x="66867" y="311582"/>
                    </a:lnTo>
                    <a:lnTo>
                      <a:pt x="66867" y="132645"/>
                    </a:lnTo>
                    <a:lnTo>
                      <a:pt x="68114" y="116316"/>
                    </a:lnTo>
                    <a:lnTo>
                      <a:pt x="86866" y="75704"/>
                    </a:lnTo>
                    <a:lnTo>
                      <a:pt x="124566" y="54246"/>
                    </a:lnTo>
                    <a:lnTo>
                      <a:pt x="127389" y="53987"/>
                    </a:lnTo>
                    <a:lnTo>
                      <a:pt x="64532" y="53987"/>
                    </a:lnTo>
                    <a:lnTo>
                      <a:pt x="63380" y="52815"/>
                    </a:lnTo>
                    <a:lnTo>
                      <a:pt x="63380" y="8251"/>
                    </a:lnTo>
                    <a:close/>
                  </a:path>
                  <a:path w="266700" h="311784">
                    <a:moveTo>
                      <a:pt x="256243" y="52815"/>
                    </a:moveTo>
                    <a:lnTo>
                      <a:pt x="140205" y="52815"/>
                    </a:lnTo>
                    <a:lnTo>
                      <a:pt x="165268" y="57069"/>
                    </a:lnTo>
                    <a:lnTo>
                      <a:pt x="183497" y="69831"/>
                    </a:lnTo>
                    <a:lnTo>
                      <a:pt x="194901" y="91100"/>
                    </a:lnTo>
                    <a:lnTo>
                      <a:pt x="199491" y="120875"/>
                    </a:lnTo>
                    <a:lnTo>
                      <a:pt x="199491" y="311582"/>
                    </a:lnTo>
                    <a:lnTo>
                      <a:pt x="266410" y="311582"/>
                    </a:lnTo>
                    <a:lnTo>
                      <a:pt x="266410" y="103284"/>
                    </a:lnTo>
                    <a:lnTo>
                      <a:pt x="264607" y="79532"/>
                    </a:lnTo>
                    <a:lnTo>
                      <a:pt x="259201" y="58698"/>
                    </a:lnTo>
                    <a:lnTo>
                      <a:pt x="256243" y="52815"/>
                    </a:lnTo>
                    <a:close/>
                  </a:path>
                  <a:path w="266700" h="311784">
                    <a:moveTo>
                      <a:pt x="159031" y="0"/>
                    </a:moveTo>
                    <a:lnTo>
                      <a:pt x="129998" y="3379"/>
                    </a:lnTo>
                    <a:lnTo>
                      <a:pt x="104564" y="13510"/>
                    </a:lnTo>
                    <a:lnTo>
                      <a:pt x="82740" y="30382"/>
                    </a:lnTo>
                    <a:lnTo>
                      <a:pt x="64532" y="53987"/>
                    </a:lnTo>
                    <a:lnTo>
                      <a:pt x="127389" y="53987"/>
                    </a:lnTo>
                    <a:lnTo>
                      <a:pt x="140205" y="52815"/>
                    </a:lnTo>
                    <a:lnTo>
                      <a:pt x="256243" y="52815"/>
                    </a:lnTo>
                    <a:lnTo>
                      <a:pt x="222163" y="14559"/>
                    </a:lnTo>
                    <a:lnTo>
                      <a:pt x="182854" y="1625"/>
                    </a:lnTo>
                    <a:lnTo>
                      <a:pt x="159031" y="0"/>
                    </a:lnTo>
                    <a:close/>
                  </a:path>
                </a:pathLst>
              </a:custGeom>
              <a:solidFill>
                <a:srgbClr val="FFFFFF"/>
              </a:solidFill>
            </p:spPr>
            <p:txBody>
              <a:bodyPr wrap="square" lIns="0" tIns="0" rIns="0" bIns="0" rtlCol="0"/>
              <a:lstStyle/>
              <a:p>
                <a:endParaRPr/>
              </a:p>
            </p:txBody>
          </p:sp>
          <p:sp>
            <p:nvSpPr>
              <p:cNvPr id="71" name="object 26">
                <a:extLst>
                  <a:ext uri="{FF2B5EF4-FFF2-40B4-BE49-F238E27FC236}">
                    <a16:creationId xmlns:a16="http://schemas.microsoft.com/office/drawing/2014/main" xmlns="" id="{D5249DD9-D7BA-48AB-B519-603DF25AD4A4}"/>
                  </a:ext>
                </a:extLst>
              </p:cNvPr>
              <p:cNvSpPr/>
              <p:nvPr/>
            </p:nvSpPr>
            <p:spPr>
              <a:xfrm>
                <a:off x="18701500" y="812015"/>
                <a:ext cx="304165" cy="321310"/>
              </a:xfrm>
              <a:custGeom>
                <a:avLst/>
                <a:gdLst/>
                <a:ahLst/>
                <a:cxnLst/>
                <a:rect l="l" t="t" r="r" b="b"/>
                <a:pathLst>
                  <a:path w="304165" h="321309">
                    <a:moveTo>
                      <a:pt x="263553" y="52815"/>
                    </a:moveTo>
                    <a:lnTo>
                      <a:pt x="145534" y="52815"/>
                    </a:lnTo>
                    <a:lnTo>
                      <a:pt x="172981" y="55418"/>
                    </a:lnTo>
                    <a:lnTo>
                      <a:pt x="192600" y="63229"/>
                    </a:lnTo>
                    <a:lnTo>
                      <a:pt x="204379" y="76249"/>
                    </a:lnTo>
                    <a:lnTo>
                      <a:pt x="208307" y="94478"/>
                    </a:lnTo>
                    <a:lnTo>
                      <a:pt x="206617" y="105988"/>
                    </a:lnTo>
                    <a:lnTo>
                      <a:pt x="169293" y="129689"/>
                    </a:lnTo>
                    <a:lnTo>
                      <a:pt x="140783" y="133460"/>
                    </a:lnTo>
                    <a:lnTo>
                      <a:pt x="131276" y="134812"/>
                    </a:lnTo>
                    <a:lnTo>
                      <a:pt x="123452" y="136094"/>
                    </a:lnTo>
                    <a:lnTo>
                      <a:pt x="117315" y="137336"/>
                    </a:lnTo>
                    <a:lnTo>
                      <a:pt x="91668" y="141048"/>
                    </a:lnTo>
                    <a:lnTo>
                      <a:pt x="51779" y="151630"/>
                    </a:lnTo>
                    <a:lnTo>
                      <a:pt x="9384" y="188199"/>
                    </a:lnTo>
                    <a:lnTo>
                      <a:pt x="0" y="231783"/>
                    </a:lnTo>
                    <a:lnTo>
                      <a:pt x="1973" y="252017"/>
                    </a:lnTo>
                    <a:lnTo>
                      <a:pt x="31684" y="298650"/>
                    </a:lnTo>
                    <a:lnTo>
                      <a:pt x="83405" y="319541"/>
                    </a:lnTo>
                    <a:lnTo>
                      <a:pt x="104457" y="320932"/>
                    </a:lnTo>
                    <a:lnTo>
                      <a:pt x="136301" y="318624"/>
                    </a:lnTo>
                    <a:lnTo>
                      <a:pt x="164420" y="311697"/>
                    </a:lnTo>
                    <a:lnTo>
                      <a:pt x="188810" y="300144"/>
                    </a:lnTo>
                    <a:lnTo>
                      <a:pt x="209470" y="283959"/>
                    </a:lnTo>
                    <a:lnTo>
                      <a:pt x="303917" y="283959"/>
                    </a:lnTo>
                    <a:lnTo>
                      <a:pt x="303917" y="268138"/>
                    </a:lnTo>
                    <a:lnTo>
                      <a:pt x="129085" y="268138"/>
                    </a:lnTo>
                    <a:lnTo>
                      <a:pt x="117993" y="267624"/>
                    </a:lnTo>
                    <a:lnTo>
                      <a:pt x="79426" y="254036"/>
                    </a:lnTo>
                    <a:lnTo>
                      <a:pt x="66929" y="228820"/>
                    </a:lnTo>
                    <a:lnTo>
                      <a:pt x="70370" y="210056"/>
                    </a:lnTo>
                    <a:lnTo>
                      <a:pt x="80691" y="195402"/>
                    </a:lnTo>
                    <a:lnTo>
                      <a:pt x="97913" y="184843"/>
                    </a:lnTo>
                    <a:lnTo>
                      <a:pt x="122048" y="178382"/>
                    </a:lnTo>
                    <a:lnTo>
                      <a:pt x="149159" y="175122"/>
                    </a:lnTo>
                    <a:lnTo>
                      <a:pt x="171901" y="171195"/>
                    </a:lnTo>
                    <a:lnTo>
                      <a:pt x="190263" y="166609"/>
                    </a:lnTo>
                    <a:lnTo>
                      <a:pt x="204234" y="161377"/>
                    </a:lnTo>
                    <a:lnTo>
                      <a:pt x="271709" y="161377"/>
                    </a:lnTo>
                    <a:lnTo>
                      <a:pt x="271709" y="88594"/>
                    </a:lnTo>
                    <a:lnTo>
                      <a:pt x="269280" y="67374"/>
                    </a:lnTo>
                    <a:lnTo>
                      <a:pt x="263553" y="52815"/>
                    </a:lnTo>
                    <a:close/>
                  </a:path>
                  <a:path w="304165" h="321309">
                    <a:moveTo>
                      <a:pt x="303917" y="283959"/>
                    </a:moveTo>
                    <a:lnTo>
                      <a:pt x="209470" y="283959"/>
                    </a:lnTo>
                    <a:lnTo>
                      <a:pt x="215391" y="300144"/>
                    </a:lnTo>
                    <a:lnTo>
                      <a:pt x="226070" y="311697"/>
                    </a:lnTo>
                    <a:lnTo>
                      <a:pt x="241506" y="318624"/>
                    </a:lnTo>
                    <a:lnTo>
                      <a:pt x="261698" y="320932"/>
                    </a:lnTo>
                    <a:lnTo>
                      <a:pt x="272031" y="320453"/>
                    </a:lnTo>
                    <a:lnTo>
                      <a:pt x="282513" y="319019"/>
                    </a:lnTo>
                    <a:lnTo>
                      <a:pt x="293143" y="316630"/>
                    </a:lnTo>
                    <a:lnTo>
                      <a:pt x="303917" y="313288"/>
                    </a:lnTo>
                    <a:lnTo>
                      <a:pt x="303917" y="283959"/>
                    </a:lnTo>
                    <a:close/>
                  </a:path>
                  <a:path w="304165" h="321309">
                    <a:moveTo>
                      <a:pt x="271709" y="161377"/>
                    </a:moveTo>
                    <a:lnTo>
                      <a:pt x="204234" y="161377"/>
                    </a:lnTo>
                    <a:lnTo>
                      <a:pt x="204234" y="210060"/>
                    </a:lnTo>
                    <a:lnTo>
                      <a:pt x="202576" y="223677"/>
                    </a:lnTo>
                    <a:lnTo>
                      <a:pt x="177732" y="255227"/>
                    </a:lnTo>
                    <a:lnTo>
                      <a:pt x="129085" y="268138"/>
                    </a:lnTo>
                    <a:lnTo>
                      <a:pt x="281289" y="268138"/>
                    </a:lnTo>
                    <a:lnTo>
                      <a:pt x="276923" y="266358"/>
                    </a:lnTo>
                    <a:lnTo>
                      <a:pt x="274588" y="262871"/>
                    </a:lnTo>
                    <a:lnTo>
                      <a:pt x="272651" y="259332"/>
                    </a:lnTo>
                    <a:lnTo>
                      <a:pt x="271800" y="254036"/>
                    </a:lnTo>
                    <a:lnTo>
                      <a:pt x="271709" y="161377"/>
                    </a:lnTo>
                    <a:close/>
                  </a:path>
                  <a:path w="304165" h="321309">
                    <a:moveTo>
                      <a:pt x="303917" y="266944"/>
                    </a:moveTo>
                    <a:lnTo>
                      <a:pt x="299205" y="267761"/>
                    </a:lnTo>
                    <a:lnTo>
                      <a:pt x="296158" y="268138"/>
                    </a:lnTo>
                    <a:lnTo>
                      <a:pt x="303917" y="268138"/>
                    </a:lnTo>
                    <a:lnTo>
                      <a:pt x="303917" y="266944"/>
                    </a:lnTo>
                    <a:close/>
                  </a:path>
                  <a:path w="304165" h="321309">
                    <a:moveTo>
                      <a:pt x="149628" y="0"/>
                    </a:moveTo>
                    <a:lnTo>
                      <a:pt x="97391" y="5289"/>
                    </a:lnTo>
                    <a:lnTo>
                      <a:pt x="56940" y="21140"/>
                    </a:lnTo>
                    <a:lnTo>
                      <a:pt x="24364" y="54117"/>
                    </a:lnTo>
                    <a:lnTo>
                      <a:pt x="11130" y="101504"/>
                    </a:lnTo>
                    <a:lnTo>
                      <a:pt x="78081" y="101504"/>
                    </a:lnTo>
                    <a:lnTo>
                      <a:pt x="84041" y="80198"/>
                    </a:lnTo>
                    <a:lnTo>
                      <a:pt x="97264" y="64983"/>
                    </a:lnTo>
                    <a:lnTo>
                      <a:pt x="117758" y="55856"/>
                    </a:lnTo>
                    <a:lnTo>
                      <a:pt x="145534" y="52815"/>
                    </a:lnTo>
                    <a:lnTo>
                      <a:pt x="263553" y="52815"/>
                    </a:lnTo>
                    <a:lnTo>
                      <a:pt x="261999" y="48866"/>
                    </a:lnTo>
                    <a:lnTo>
                      <a:pt x="232924" y="19967"/>
                    </a:lnTo>
                    <a:lnTo>
                      <a:pt x="195666" y="4989"/>
                    </a:lnTo>
                    <a:lnTo>
                      <a:pt x="173743" y="1247"/>
                    </a:lnTo>
                    <a:lnTo>
                      <a:pt x="149628" y="0"/>
                    </a:lnTo>
                    <a:close/>
                  </a:path>
                </a:pathLst>
              </a:custGeom>
              <a:solidFill>
                <a:srgbClr val="FFFFFF"/>
              </a:solidFill>
            </p:spPr>
            <p:txBody>
              <a:bodyPr wrap="square" lIns="0" tIns="0" rIns="0" bIns="0" rtlCol="0"/>
              <a:lstStyle/>
              <a:p>
                <a:endParaRPr/>
              </a:p>
            </p:txBody>
          </p:sp>
          <p:sp>
            <p:nvSpPr>
              <p:cNvPr id="72" name="object 27">
                <a:extLst>
                  <a:ext uri="{FF2B5EF4-FFF2-40B4-BE49-F238E27FC236}">
                    <a16:creationId xmlns:a16="http://schemas.microsoft.com/office/drawing/2014/main" xmlns="" id="{BC9F02F3-D498-4FB3-8097-7B46EF5E558F}"/>
                  </a:ext>
                </a:extLst>
              </p:cNvPr>
              <p:cNvSpPr/>
              <p:nvPr/>
            </p:nvSpPr>
            <p:spPr>
              <a:xfrm>
                <a:off x="19023440" y="812588"/>
                <a:ext cx="177800" cy="311785"/>
              </a:xfrm>
              <a:custGeom>
                <a:avLst/>
                <a:gdLst/>
                <a:ahLst/>
                <a:cxnLst/>
                <a:rect l="l" t="t" r="r" b="b"/>
                <a:pathLst>
                  <a:path w="177800" h="311784">
                    <a:moveTo>
                      <a:pt x="62793" y="8251"/>
                    </a:moveTo>
                    <a:lnTo>
                      <a:pt x="0" y="8251"/>
                    </a:lnTo>
                    <a:lnTo>
                      <a:pt x="0" y="311582"/>
                    </a:lnTo>
                    <a:lnTo>
                      <a:pt x="66835" y="311582"/>
                    </a:lnTo>
                    <a:lnTo>
                      <a:pt x="66835" y="167251"/>
                    </a:lnTo>
                    <a:lnTo>
                      <a:pt x="68353" y="144158"/>
                    </a:lnTo>
                    <a:lnTo>
                      <a:pt x="80423" y="105404"/>
                    </a:lnTo>
                    <a:lnTo>
                      <a:pt x="116891" y="69979"/>
                    </a:lnTo>
                    <a:lnTo>
                      <a:pt x="126416" y="66898"/>
                    </a:lnTo>
                    <a:lnTo>
                      <a:pt x="62793" y="66898"/>
                    </a:lnTo>
                    <a:lnTo>
                      <a:pt x="62793" y="8251"/>
                    </a:lnTo>
                    <a:close/>
                  </a:path>
                  <a:path w="177800" h="311784">
                    <a:moveTo>
                      <a:pt x="156445" y="0"/>
                    </a:moveTo>
                    <a:lnTo>
                      <a:pt x="152529" y="0"/>
                    </a:lnTo>
                    <a:lnTo>
                      <a:pt x="138030" y="1322"/>
                    </a:lnTo>
                    <a:lnTo>
                      <a:pt x="96227" y="21130"/>
                    </a:lnTo>
                    <a:lnTo>
                      <a:pt x="68184" y="54584"/>
                    </a:lnTo>
                    <a:lnTo>
                      <a:pt x="63966" y="66898"/>
                    </a:lnTo>
                    <a:lnTo>
                      <a:pt x="126416" y="66898"/>
                    </a:lnTo>
                    <a:lnTo>
                      <a:pt x="132190" y="65030"/>
                    </a:lnTo>
                    <a:lnTo>
                      <a:pt x="149042" y="63380"/>
                    </a:lnTo>
                    <a:lnTo>
                      <a:pt x="177764" y="63380"/>
                    </a:lnTo>
                    <a:lnTo>
                      <a:pt x="177764" y="1780"/>
                    </a:lnTo>
                    <a:lnTo>
                      <a:pt x="164885" y="617"/>
                    </a:lnTo>
                    <a:lnTo>
                      <a:pt x="156445" y="0"/>
                    </a:lnTo>
                    <a:close/>
                  </a:path>
                  <a:path w="177800" h="311784">
                    <a:moveTo>
                      <a:pt x="177764" y="63380"/>
                    </a:moveTo>
                    <a:lnTo>
                      <a:pt x="149042" y="63380"/>
                    </a:lnTo>
                    <a:lnTo>
                      <a:pt x="155649" y="63561"/>
                    </a:lnTo>
                    <a:lnTo>
                      <a:pt x="162637" y="64107"/>
                    </a:lnTo>
                    <a:lnTo>
                      <a:pt x="170052" y="65030"/>
                    </a:lnTo>
                    <a:lnTo>
                      <a:pt x="177764" y="66312"/>
                    </a:lnTo>
                    <a:lnTo>
                      <a:pt x="177764" y="63380"/>
                    </a:lnTo>
                    <a:close/>
                  </a:path>
                </a:pathLst>
              </a:custGeom>
              <a:solidFill>
                <a:srgbClr val="FFFFFF"/>
              </a:solidFill>
            </p:spPr>
            <p:txBody>
              <a:bodyPr wrap="square" lIns="0" tIns="0" rIns="0" bIns="0" rtlCol="0"/>
              <a:lstStyle/>
              <a:p>
                <a:endParaRPr/>
              </a:p>
            </p:txBody>
          </p:sp>
          <p:sp>
            <p:nvSpPr>
              <p:cNvPr id="73" name="object 28">
                <a:extLst>
                  <a:ext uri="{FF2B5EF4-FFF2-40B4-BE49-F238E27FC236}">
                    <a16:creationId xmlns:a16="http://schemas.microsoft.com/office/drawing/2014/main" xmlns="" id="{BCAF6411-9E28-43D2-8850-9CFD009AB057}"/>
                  </a:ext>
                </a:extLst>
              </p:cNvPr>
              <p:cNvSpPr/>
              <p:nvPr/>
            </p:nvSpPr>
            <p:spPr>
              <a:xfrm>
                <a:off x="16633873" y="706540"/>
                <a:ext cx="291465" cy="417830"/>
              </a:xfrm>
              <a:custGeom>
                <a:avLst/>
                <a:gdLst/>
                <a:ahLst/>
                <a:cxnLst/>
                <a:rect l="l" t="t" r="r" b="b"/>
                <a:pathLst>
                  <a:path w="291465" h="417830">
                    <a:moveTo>
                      <a:pt x="291362" y="0"/>
                    </a:moveTo>
                    <a:lnTo>
                      <a:pt x="84583" y="0"/>
                    </a:lnTo>
                    <a:lnTo>
                      <a:pt x="83997" y="62"/>
                    </a:lnTo>
                    <a:lnTo>
                      <a:pt x="36480" y="8955"/>
                    </a:lnTo>
                    <a:lnTo>
                      <a:pt x="6277" y="45215"/>
                    </a:lnTo>
                    <a:lnTo>
                      <a:pt x="0" y="90060"/>
                    </a:lnTo>
                    <a:lnTo>
                      <a:pt x="94" y="417631"/>
                    </a:lnTo>
                    <a:lnTo>
                      <a:pt x="73924" y="417631"/>
                    </a:lnTo>
                    <a:lnTo>
                      <a:pt x="73924" y="232223"/>
                    </a:lnTo>
                    <a:lnTo>
                      <a:pt x="264861" y="232223"/>
                    </a:lnTo>
                    <a:lnTo>
                      <a:pt x="264861" y="172560"/>
                    </a:lnTo>
                    <a:lnTo>
                      <a:pt x="73924" y="172560"/>
                    </a:lnTo>
                    <a:lnTo>
                      <a:pt x="73924" y="63212"/>
                    </a:lnTo>
                    <a:lnTo>
                      <a:pt x="291362" y="63212"/>
                    </a:lnTo>
                    <a:lnTo>
                      <a:pt x="291362" y="0"/>
                    </a:lnTo>
                    <a:close/>
                  </a:path>
                </a:pathLst>
              </a:custGeom>
              <a:solidFill>
                <a:srgbClr val="FFFFFF"/>
              </a:solidFill>
            </p:spPr>
            <p:txBody>
              <a:bodyPr wrap="square" lIns="0" tIns="0" rIns="0" bIns="0" rtlCol="0"/>
              <a:lstStyle/>
              <a:p>
                <a:endParaRPr/>
              </a:p>
            </p:txBody>
          </p:sp>
          <p:sp>
            <p:nvSpPr>
              <p:cNvPr id="74" name="object 29">
                <a:extLst>
                  <a:ext uri="{FF2B5EF4-FFF2-40B4-BE49-F238E27FC236}">
                    <a16:creationId xmlns:a16="http://schemas.microsoft.com/office/drawing/2014/main" xmlns="" id="{D85C3FF2-7F11-47CE-9446-DA729AC687FB}"/>
                  </a:ext>
                </a:extLst>
              </p:cNvPr>
              <p:cNvSpPr/>
              <p:nvPr/>
            </p:nvSpPr>
            <p:spPr>
              <a:xfrm>
                <a:off x="18934937" y="1212996"/>
                <a:ext cx="31115" cy="26670"/>
              </a:xfrm>
              <a:custGeom>
                <a:avLst/>
                <a:gdLst/>
                <a:ahLst/>
                <a:cxnLst/>
                <a:rect l="l" t="t" r="r" b="b"/>
                <a:pathLst>
                  <a:path w="31115" h="26669">
                    <a:moveTo>
                      <a:pt x="17894" y="0"/>
                    </a:moveTo>
                    <a:lnTo>
                      <a:pt x="0" y="0"/>
                    </a:lnTo>
                    <a:lnTo>
                      <a:pt x="0" y="26114"/>
                    </a:lnTo>
                    <a:lnTo>
                      <a:pt x="24742" y="26114"/>
                    </a:lnTo>
                    <a:lnTo>
                      <a:pt x="30564" y="21727"/>
                    </a:lnTo>
                    <a:lnTo>
                      <a:pt x="30564" y="8376"/>
                    </a:lnTo>
                    <a:lnTo>
                      <a:pt x="29077" y="5099"/>
                    </a:lnTo>
                    <a:lnTo>
                      <a:pt x="26177" y="3047"/>
                    </a:lnTo>
                    <a:lnTo>
                      <a:pt x="23161" y="1026"/>
                    </a:lnTo>
                    <a:lnTo>
                      <a:pt x="17894" y="0"/>
                    </a:lnTo>
                    <a:close/>
                  </a:path>
                </a:pathLst>
              </a:custGeom>
              <a:solidFill>
                <a:srgbClr val="FFFFFF"/>
              </a:solidFill>
            </p:spPr>
            <p:txBody>
              <a:bodyPr wrap="square" lIns="0" tIns="0" rIns="0" bIns="0" rtlCol="0"/>
              <a:lstStyle/>
              <a:p>
                <a:endParaRPr/>
              </a:p>
            </p:txBody>
          </p:sp>
          <p:sp>
            <p:nvSpPr>
              <p:cNvPr id="75" name="object 30">
                <a:extLst>
                  <a:ext uri="{FF2B5EF4-FFF2-40B4-BE49-F238E27FC236}">
                    <a16:creationId xmlns:a16="http://schemas.microsoft.com/office/drawing/2014/main" xmlns="" id="{E3849803-5078-4D3D-BCFC-C88638F3AC44}"/>
                  </a:ext>
                </a:extLst>
              </p:cNvPr>
              <p:cNvSpPr/>
              <p:nvPr/>
            </p:nvSpPr>
            <p:spPr>
              <a:xfrm>
                <a:off x="16536770" y="1179012"/>
                <a:ext cx="2694940" cy="135890"/>
              </a:xfrm>
              <a:custGeom>
                <a:avLst/>
                <a:gdLst/>
                <a:ahLst/>
                <a:cxnLst/>
                <a:rect l="l" t="t" r="r" b="b"/>
                <a:pathLst>
                  <a:path w="2694940" h="135890">
                    <a:moveTo>
                      <a:pt x="2673635" y="0"/>
                    </a:moveTo>
                    <a:lnTo>
                      <a:pt x="65139" y="0"/>
                    </a:lnTo>
                    <a:lnTo>
                      <a:pt x="52019" y="2376"/>
                    </a:lnTo>
                    <a:lnTo>
                      <a:pt x="24679" y="29601"/>
                    </a:lnTo>
                    <a:lnTo>
                      <a:pt x="1842" y="111954"/>
                    </a:lnTo>
                    <a:lnTo>
                      <a:pt x="0" y="118718"/>
                    </a:lnTo>
                    <a:lnTo>
                      <a:pt x="1057" y="124572"/>
                    </a:lnTo>
                    <a:lnTo>
                      <a:pt x="4512" y="128959"/>
                    </a:lnTo>
                    <a:lnTo>
                      <a:pt x="7989" y="133273"/>
                    </a:lnTo>
                    <a:lnTo>
                      <a:pt x="13936" y="135692"/>
                    </a:lnTo>
                    <a:lnTo>
                      <a:pt x="2629333" y="135692"/>
                    </a:lnTo>
                    <a:lnTo>
                      <a:pt x="2642390" y="133319"/>
                    </a:lnTo>
                    <a:lnTo>
                      <a:pt x="2652496" y="127933"/>
                    </a:lnTo>
                    <a:lnTo>
                      <a:pt x="2531881" y="127933"/>
                    </a:lnTo>
                    <a:lnTo>
                      <a:pt x="2522608" y="127255"/>
                    </a:lnTo>
                    <a:lnTo>
                      <a:pt x="2517354" y="126153"/>
                    </a:lnTo>
                    <a:lnTo>
                      <a:pt x="2245942" y="126153"/>
                    </a:lnTo>
                    <a:lnTo>
                      <a:pt x="2245942" y="13172"/>
                    </a:lnTo>
                    <a:lnTo>
                      <a:pt x="2517881" y="13172"/>
                    </a:lnTo>
                    <a:lnTo>
                      <a:pt x="2523902" y="11971"/>
                    </a:lnTo>
                    <a:lnTo>
                      <a:pt x="2533200" y="11413"/>
                    </a:lnTo>
                    <a:lnTo>
                      <a:pt x="2693425" y="11413"/>
                    </a:lnTo>
                    <a:lnTo>
                      <a:pt x="2693373" y="11120"/>
                    </a:lnTo>
                    <a:lnTo>
                      <a:pt x="2689939" y="6701"/>
                    </a:lnTo>
                    <a:lnTo>
                      <a:pt x="2686483" y="2460"/>
                    </a:lnTo>
                    <a:lnTo>
                      <a:pt x="2680724" y="52"/>
                    </a:lnTo>
                    <a:lnTo>
                      <a:pt x="2673635" y="0"/>
                    </a:lnTo>
                    <a:close/>
                  </a:path>
                  <a:path w="2694940" h="135890">
                    <a:moveTo>
                      <a:pt x="2535535" y="32208"/>
                    </a:moveTo>
                    <a:lnTo>
                      <a:pt x="2530383" y="32208"/>
                    </a:lnTo>
                    <a:lnTo>
                      <a:pt x="2526310" y="33025"/>
                    </a:lnTo>
                    <a:lnTo>
                      <a:pt x="2523357" y="34805"/>
                    </a:lnTo>
                    <a:lnTo>
                      <a:pt x="2520373" y="36532"/>
                    </a:lnTo>
                    <a:lnTo>
                      <a:pt x="2518939" y="38763"/>
                    </a:lnTo>
                    <a:lnTo>
                      <a:pt x="2518939" y="45841"/>
                    </a:lnTo>
                    <a:lnTo>
                      <a:pt x="2523828" y="49967"/>
                    </a:lnTo>
                    <a:lnTo>
                      <a:pt x="2543879" y="57821"/>
                    </a:lnTo>
                    <a:lnTo>
                      <a:pt x="2551938" y="61197"/>
                    </a:lnTo>
                    <a:lnTo>
                      <a:pt x="2576759" y="93180"/>
                    </a:lnTo>
                    <a:lnTo>
                      <a:pt x="2576079" y="100140"/>
                    </a:lnTo>
                    <a:lnTo>
                      <a:pt x="2542722" y="127301"/>
                    </a:lnTo>
                    <a:lnTo>
                      <a:pt x="2531881" y="127933"/>
                    </a:lnTo>
                    <a:lnTo>
                      <a:pt x="2652496" y="127933"/>
                    </a:lnTo>
                    <a:lnTo>
                      <a:pt x="2654436" y="126899"/>
                    </a:lnTo>
                    <a:lnTo>
                      <a:pt x="2664052" y="117474"/>
                    </a:lnTo>
                    <a:lnTo>
                      <a:pt x="2669824" y="106091"/>
                    </a:lnTo>
                    <a:lnTo>
                      <a:pt x="2687378" y="42626"/>
                    </a:lnTo>
                    <a:lnTo>
                      <a:pt x="2571544" y="42626"/>
                    </a:lnTo>
                    <a:lnTo>
                      <a:pt x="2560895" y="38057"/>
                    </a:lnTo>
                    <a:lnTo>
                      <a:pt x="2551345" y="34802"/>
                    </a:lnTo>
                    <a:lnTo>
                      <a:pt x="2542891" y="32855"/>
                    </a:lnTo>
                    <a:lnTo>
                      <a:pt x="2535535" y="32208"/>
                    </a:lnTo>
                    <a:close/>
                  </a:path>
                  <a:path w="2694940" h="135890">
                    <a:moveTo>
                      <a:pt x="2369980" y="13172"/>
                    </a:moveTo>
                    <a:lnTo>
                      <a:pt x="2328724" y="13172"/>
                    </a:lnTo>
                    <a:lnTo>
                      <a:pt x="2328724" y="33988"/>
                    </a:lnTo>
                    <a:lnTo>
                      <a:pt x="2274182" y="33988"/>
                    </a:lnTo>
                    <a:lnTo>
                      <a:pt x="2274182" y="57705"/>
                    </a:lnTo>
                    <a:lnTo>
                      <a:pt x="2326065" y="57705"/>
                    </a:lnTo>
                    <a:lnTo>
                      <a:pt x="2326065" y="78489"/>
                    </a:lnTo>
                    <a:lnTo>
                      <a:pt x="2274182" y="78489"/>
                    </a:lnTo>
                    <a:lnTo>
                      <a:pt x="2274182" y="105389"/>
                    </a:lnTo>
                    <a:lnTo>
                      <a:pt x="2330044" y="105389"/>
                    </a:lnTo>
                    <a:lnTo>
                      <a:pt x="2330044" y="126153"/>
                    </a:lnTo>
                    <a:lnTo>
                      <a:pt x="2369980" y="126153"/>
                    </a:lnTo>
                    <a:lnTo>
                      <a:pt x="2369980" y="13172"/>
                    </a:lnTo>
                    <a:close/>
                  </a:path>
                  <a:path w="2694940" h="135890">
                    <a:moveTo>
                      <a:pt x="2517881" y="13172"/>
                    </a:moveTo>
                    <a:lnTo>
                      <a:pt x="2419455" y="13172"/>
                    </a:lnTo>
                    <a:lnTo>
                      <a:pt x="2428144" y="13798"/>
                    </a:lnTo>
                    <a:lnTo>
                      <a:pt x="2435762" y="15676"/>
                    </a:lnTo>
                    <a:lnTo>
                      <a:pt x="2457893" y="46815"/>
                    </a:lnTo>
                    <a:lnTo>
                      <a:pt x="2457284" y="53511"/>
                    </a:lnTo>
                    <a:lnTo>
                      <a:pt x="2428964" y="80257"/>
                    </a:lnTo>
                    <a:lnTo>
                      <a:pt x="2420596" y="80887"/>
                    </a:lnTo>
                    <a:lnTo>
                      <a:pt x="2398178" y="80887"/>
                    </a:lnTo>
                    <a:lnTo>
                      <a:pt x="2398178" y="126153"/>
                    </a:lnTo>
                    <a:lnTo>
                      <a:pt x="2517354" y="126153"/>
                    </a:lnTo>
                    <a:lnTo>
                      <a:pt x="2512930" y="125225"/>
                    </a:lnTo>
                    <a:lnTo>
                      <a:pt x="2502845" y="121850"/>
                    </a:lnTo>
                    <a:lnTo>
                      <a:pt x="2492353" y="117137"/>
                    </a:lnTo>
                    <a:lnTo>
                      <a:pt x="2492353" y="92866"/>
                    </a:lnTo>
                    <a:lnTo>
                      <a:pt x="2547629" y="92866"/>
                    </a:lnTo>
                    <a:lnTo>
                      <a:pt x="2547629" y="92049"/>
                    </a:lnTo>
                    <a:lnTo>
                      <a:pt x="2542330" y="87599"/>
                    </a:lnTo>
                    <a:lnTo>
                      <a:pt x="2514394" y="76500"/>
                    </a:lnTo>
                    <a:lnTo>
                      <a:pt x="2510237" y="74772"/>
                    </a:lnTo>
                    <a:lnTo>
                      <a:pt x="2506960" y="73254"/>
                    </a:lnTo>
                    <a:lnTo>
                      <a:pt x="2504593" y="71840"/>
                    </a:lnTo>
                    <a:lnTo>
                      <a:pt x="2499494" y="68856"/>
                    </a:lnTo>
                    <a:lnTo>
                      <a:pt x="2495745" y="64961"/>
                    </a:lnTo>
                    <a:lnTo>
                      <a:pt x="2490887" y="55537"/>
                    </a:lnTo>
                    <a:lnTo>
                      <a:pt x="2489714" y="50092"/>
                    </a:lnTo>
                    <a:lnTo>
                      <a:pt x="2489714" y="44030"/>
                    </a:lnTo>
                    <a:lnTo>
                      <a:pt x="2515546" y="13638"/>
                    </a:lnTo>
                    <a:lnTo>
                      <a:pt x="2517881" y="13172"/>
                    </a:lnTo>
                    <a:close/>
                  </a:path>
                  <a:path w="2694940" h="135890">
                    <a:moveTo>
                      <a:pt x="2547629" y="92866"/>
                    </a:moveTo>
                    <a:lnTo>
                      <a:pt x="2492353" y="92866"/>
                    </a:lnTo>
                    <a:lnTo>
                      <a:pt x="2500520" y="98133"/>
                    </a:lnTo>
                    <a:lnTo>
                      <a:pt x="2507431" y="101797"/>
                    </a:lnTo>
                    <a:lnTo>
                      <a:pt x="2512939" y="104017"/>
                    </a:lnTo>
                    <a:lnTo>
                      <a:pt x="2518436" y="106091"/>
                    </a:lnTo>
                    <a:lnTo>
                      <a:pt x="2524174" y="107148"/>
                    </a:lnTo>
                    <a:lnTo>
                      <a:pt x="2541796" y="107148"/>
                    </a:lnTo>
                    <a:lnTo>
                      <a:pt x="2547629" y="103640"/>
                    </a:lnTo>
                    <a:lnTo>
                      <a:pt x="2547629" y="92866"/>
                    </a:lnTo>
                    <a:close/>
                  </a:path>
                  <a:path w="2694940" h="135890">
                    <a:moveTo>
                      <a:pt x="2693425" y="11413"/>
                    </a:moveTo>
                    <a:lnTo>
                      <a:pt x="2533200" y="11413"/>
                    </a:lnTo>
                    <a:lnTo>
                      <a:pt x="2542612" y="11973"/>
                    </a:lnTo>
                    <a:lnTo>
                      <a:pt x="2552140" y="13656"/>
                    </a:lnTo>
                    <a:lnTo>
                      <a:pt x="2561785" y="16466"/>
                    </a:lnTo>
                    <a:lnTo>
                      <a:pt x="2571544" y="20407"/>
                    </a:lnTo>
                    <a:lnTo>
                      <a:pt x="2571544" y="42626"/>
                    </a:lnTo>
                    <a:lnTo>
                      <a:pt x="2687378" y="42626"/>
                    </a:lnTo>
                    <a:lnTo>
                      <a:pt x="2694420" y="17067"/>
                    </a:lnTo>
                    <a:lnTo>
                      <a:pt x="2693425" y="11413"/>
                    </a:lnTo>
                    <a:close/>
                  </a:path>
                </a:pathLst>
              </a:custGeom>
              <a:solidFill>
                <a:srgbClr val="FFFFFF"/>
              </a:solidFill>
            </p:spPr>
            <p:txBody>
              <a:bodyPr wrap="square" lIns="0" tIns="0" rIns="0" bIns="0" rtlCol="0"/>
              <a:lstStyle/>
              <a:p>
                <a:endParaRPr/>
              </a:p>
            </p:txBody>
          </p:sp>
          <p:sp>
            <p:nvSpPr>
              <p:cNvPr id="76" name="object 31">
                <a:extLst>
                  <a:ext uri="{FF2B5EF4-FFF2-40B4-BE49-F238E27FC236}">
                    <a16:creationId xmlns:a16="http://schemas.microsoft.com/office/drawing/2014/main" xmlns="" id="{6D013357-418A-4B5E-BF78-23718147A4CD}"/>
                  </a:ext>
                </a:extLst>
              </p:cNvPr>
              <p:cNvSpPr/>
              <p:nvPr/>
            </p:nvSpPr>
            <p:spPr>
              <a:xfrm>
                <a:off x="16536773" y="1179011"/>
                <a:ext cx="2694940" cy="135890"/>
              </a:xfrm>
              <a:custGeom>
                <a:avLst/>
                <a:gdLst/>
                <a:ahLst/>
                <a:cxnLst/>
                <a:rect l="l" t="t" r="r" b="b"/>
                <a:pathLst>
                  <a:path w="2694940" h="135890">
                    <a:moveTo>
                      <a:pt x="2673625" y="0"/>
                    </a:moveTo>
                    <a:lnTo>
                      <a:pt x="65139" y="0"/>
                    </a:lnTo>
                    <a:lnTo>
                      <a:pt x="52019" y="2378"/>
                    </a:lnTo>
                    <a:lnTo>
                      <a:pt x="24669" y="29601"/>
                    </a:lnTo>
                    <a:lnTo>
                      <a:pt x="1842" y="111954"/>
                    </a:lnTo>
                    <a:lnTo>
                      <a:pt x="0" y="118680"/>
                    </a:lnTo>
                    <a:lnTo>
                      <a:pt x="1047" y="124572"/>
                    </a:lnTo>
                    <a:lnTo>
                      <a:pt x="4502" y="128969"/>
                    </a:lnTo>
                    <a:lnTo>
                      <a:pt x="7978" y="133273"/>
                    </a:lnTo>
                    <a:lnTo>
                      <a:pt x="13900" y="135692"/>
                    </a:lnTo>
                    <a:lnTo>
                      <a:pt x="2629391" y="135692"/>
                    </a:lnTo>
                    <a:lnTo>
                      <a:pt x="2642385" y="133328"/>
                    </a:lnTo>
                    <a:lnTo>
                      <a:pt x="2652499" y="127933"/>
                    </a:lnTo>
                    <a:lnTo>
                      <a:pt x="2531870" y="127933"/>
                    </a:lnTo>
                    <a:lnTo>
                      <a:pt x="2522602" y="127255"/>
                    </a:lnTo>
                    <a:lnTo>
                      <a:pt x="2517348" y="126153"/>
                    </a:lnTo>
                    <a:lnTo>
                      <a:pt x="2245931" y="126153"/>
                    </a:lnTo>
                    <a:lnTo>
                      <a:pt x="2245931" y="13172"/>
                    </a:lnTo>
                    <a:lnTo>
                      <a:pt x="2517907" y="13172"/>
                    </a:lnTo>
                    <a:lnTo>
                      <a:pt x="2523896" y="11980"/>
                    </a:lnTo>
                    <a:lnTo>
                      <a:pt x="2533189" y="11423"/>
                    </a:lnTo>
                    <a:lnTo>
                      <a:pt x="2693415" y="11423"/>
                    </a:lnTo>
                    <a:lnTo>
                      <a:pt x="2693363" y="11130"/>
                    </a:lnTo>
                    <a:lnTo>
                      <a:pt x="2689939" y="6701"/>
                    </a:lnTo>
                    <a:lnTo>
                      <a:pt x="2686483" y="2460"/>
                    </a:lnTo>
                    <a:lnTo>
                      <a:pt x="2680714" y="52"/>
                    </a:lnTo>
                    <a:lnTo>
                      <a:pt x="2673625" y="0"/>
                    </a:lnTo>
                    <a:close/>
                  </a:path>
                  <a:path w="2694940" h="135890">
                    <a:moveTo>
                      <a:pt x="2535524" y="32208"/>
                    </a:moveTo>
                    <a:lnTo>
                      <a:pt x="2530383" y="32208"/>
                    </a:lnTo>
                    <a:lnTo>
                      <a:pt x="2526310" y="33025"/>
                    </a:lnTo>
                    <a:lnTo>
                      <a:pt x="2523357" y="34815"/>
                    </a:lnTo>
                    <a:lnTo>
                      <a:pt x="2520363" y="36532"/>
                    </a:lnTo>
                    <a:lnTo>
                      <a:pt x="2518939" y="38763"/>
                    </a:lnTo>
                    <a:lnTo>
                      <a:pt x="2518939" y="45841"/>
                    </a:lnTo>
                    <a:lnTo>
                      <a:pt x="2523818" y="49977"/>
                    </a:lnTo>
                    <a:lnTo>
                      <a:pt x="2543874" y="57817"/>
                    </a:lnTo>
                    <a:lnTo>
                      <a:pt x="2551936" y="61195"/>
                    </a:lnTo>
                    <a:lnTo>
                      <a:pt x="2576748" y="93180"/>
                    </a:lnTo>
                    <a:lnTo>
                      <a:pt x="2576070" y="100144"/>
                    </a:lnTo>
                    <a:lnTo>
                      <a:pt x="2542711" y="127301"/>
                    </a:lnTo>
                    <a:lnTo>
                      <a:pt x="2531870" y="127933"/>
                    </a:lnTo>
                    <a:lnTo>
                      <a:pt x="2652499" y="127933"/>
                    </a:lnTo>
                    <a:lnTo>
                      <a:pt x="2654428" y="126904"/>
                    </a:lnTo>
                    <a:lnTo>
                      <a:pt x="2664046" y="117476"/>
                    </a:lnTo>
                    <a:lnTo>
                      <a:pt x="2669824" y="106091"/>
                    </a:lnTo>
                    <a:lnTo>
                      <a:pt x="2687376" y="42626"/>
                    </a:lnTo>
                    <a:lnTo>
                      <a:pt x="2571544" y="42626"/>
                    </a:lnTo>
                    <a:lnTo>
                      <a:pt x="2560894" y="38061"/>
                    </a:lnTo>
                    <a:lnTo>
                      <a:pt x="2551339" y="34806"/>
                    </a:lnTo>
                    <a:lnTo>
                      <a:pt x="2542883" y="32857"/>
                    </a:lnTo>
                    <a:lnTo>
                      <a:pt x="2535524" y="32208"/>
                    </a:lnTo>
                    <a:close/>
                  </a:path>
                  <a:path w="2694940" h="135890">
                    <a:moveTo>
                      <a:pt x="2369969" y="13172"/>
                    </a:moveTo>
                    <a:lnTo>
                      <a:pt x="2328724" y="13172"/>
                    </a:lnTo>
                    <a:lnTo>
                      <a:pt x="2328724" y="33988"/>
                    </a:lnTo>
                    <a:lnTo>
                      <a:pt x="2274182" y="33988"/>
                    </a:lnTo>
                    <a:lnTo>
                      <a:pt x="2274182" y="57705"/>
                    </a:lnTo>
                    <a:lnTo>
                      <a:pt x="2326054" y="57705"/>
                    </a:lnTo>
                    <a:lnTo>
                      <a:pt x="2326054" y="78489"/>
                    </a:lnTo>
                    <a:lnTo>
                      <a:pt x="2274182" y="78489"/>
                    </a:lnTo>
                    <a:lnTo>
                      <a:pt x="2274182" y="105399"/>
                    </a:lnTo>
                    <a:lnTo>
                      <a:pt x="2330044" y="105399"/>
                    </a:lnTo>
                    <a:lnTo>
                      <a:pt x="2330044" y="126153"/>
                    </a:lnTo>
                    <a:lnTo>
                      <a:pt x="2369969" y="126153"/>
                    </a:lnTo>
                    <a:lnTo>
                      <a:pt x="2369969" y="13172"/>
                    </a:lnTo>
                    <a:close/>
                  </a:path>
                  <a:path w="2694940" h="135890">
                    <a:moveTo>
                      <a:pt x="2517907" y="13172"/>
                    </a:moveTo>
                    <a:lnTo>
                      <a:pt x="2419455" y="13172"/>
                    </a:lnTo>
                    <a:lnTo>
                      <a:pt x="2428142" y="13798"/>
                    </a:lnTo>
                    <a:lnTo>
                      <a:pt x="2435758" y="15677"/>
                    </a:lnTo>
                    <a:lnTo>
                      <a:pt x="2457893" y="46815"/>
                    </a:lnTo>
                    <a:lnTo>
                      <a:pt x="2457282" y="53516"/>
                    </a:lnTo>
                    <a:lnTo>
                      <a:pt x="2428964" y="80266"/>
                    </a:lnTo>
                    <a:lnTo>
                      <a:pt x="2420596" y="80898"/>
                    </a:lnTo>
                    <a:lnTo>
                      <a:pt x="2398167" y="80898"/>
                    </a:lnTo>
                    <a:lnTo>
                      <a:pt x="2398167" y="126153"/>
                    </a:lnTo>
                    <a:lnTo>
                      <a:pt x="2517348" y="126153"/>
                    </a:lnTo>
                    <a:lnTo>
                      <a:pt x="2512924" y="125225"/>
                    </a:lnTo>
                    <a:lnTo>
                      <a:pt x="2502840" y="121850"/>
                    </a:lnTo>
                    <a:lnTo>
                      <a:pt x="2492353" y="117137"/>
                    </a:lnTo>
                    <a:lnTo>
                      <a:pt x="2492353" y="92866"/>
                    </a:lnTo>
                    <a:lnTo>
                      <a:pt x="2547629" y="92866"/>
                    </a:lnTo>
                    <a:lnTo>
                      <a:pt x="2547629" y="92039"/>
                    </a:lnTo>
                    <a:lnTo>
                      <a:pt x="2542320" y="87588"/>
                    </a:lnTo>
                    <a:lnTo>
                      <a:pt x="2514394" y="76500"/>
                    </a:lnTo>
                    <a:lnTo>
                      <a:pt x="2510237" y="74772"/>
                    </a:lnTo>
                    <a:lnTo>
                      <a:pt x="2489714" y="50092"/>
                    </a:lnTo>
                    <a:lnTo>
                      <a:pt x="2489714" y="44030"/>
                    </a:lnTo>
                    <a:lnTo>
                      <a:pt x="2515541" y="13643"/>
                    </a:lnTo>
                    <a:lnTo>
                      <a:pt x="2517907" y="13172"/>
                    </a:lnTo>
                    <a:close/>
                  </a:path>
                  <a:path w="2694940" h="135890">
                    <a:moveTo>
                      <a:pt x="2547629" y="92866"/>
                    </a:moveTo>
                    <a:lnTo>
                      <a:pt x="2492353" y="92866"/>
                    </a:lnTo>
                    <a:lnTo>
                      <a:pt x="2500520" y="98143"/>
                    </a:lnTo>
                    <a:lnTo>
                      <a:pt x="2507431" y="101797"/>
                    </a:lnTo>
                    <a:lnTo>
                      <a:pt x="2512928" y="104017"/>
                    </a:lnTo>
                    <a:lnTo>
                      <a:pt x="2518436" y="106091"/>
                    </a:lnTo>
                    <a:lnTo>
                      <a:pt x="2524174" y="107159"/>
                    </a:lnTo>
                    <a:lnTo>
                      <a:pt x="2541796" y="107159"/>
                    </a:lnTo>
                    <a:lnTo>
                      <a:pt x="2547629" y="103640"/>
                    </a:lnTo>
                    <a:lnTo>
                      <a:pt x="2547629" y="92866"/>
                    </a:lnTo>
                    <a:close/>
                  </a:path>
                  <a:path w="2694940" h="135890">
                    <a:moveTo>
                      <a:pt x="2693415" y="11423"/>
                    </a:moveTo>
                    <a:lnTo>
                      <a:pt x="2533189" y="11423"/>
                    </a:lnTo>
                    <a:lnTo>
                      <a:pt x="2542603" y="11982"/>
                    </a:lnTo>
                    <a:lnTo>
                      <a:pt x="2552135" y="13660"/>
                    </a:lnTo>
                    <a:lnTo>
                      <a:pt x="2561783" y="16463"/>
                    </a:lnTo>
                    <a:lnTo>
                      <a:pt x="2571544" y="20397"/>
                    </a:lnTo>
                    <a:lnTo>
                      <a:pt x="2571544" y="42626"/>
                    </a:lnTo>
                    <a:lnTo>
                      <a:pt x="2687376" y="42626"/>
                    </a:lnTo>
                    <a:lnTo>
                      <a:pt x="2694420" y="17067"/>
                    </a:lnTo>
                    <a:lnTo>
                      <a:pt x="2693415" y="11423"/>
                    </a:lnTo>
                    <a:close/>
                  </a:path>
                </a:pathLst>
              </a:custGeom>
              <a:solidFill>
                <a:srgbClr val="FFFFFF"/>
              </a:solidFill>
            </p:spPr>
            <p:txBody>
              <a:bodyPr wrap="square" lIns="0" tIns="0" rIns="0" bIns="0" rtlCol="0"/>
              <a:lstStyle/>
              <a:p>
                <a:endParaRPr/>
              </a:p>
            </p:txBody>
          </p:sp>
        </p:grpSp>
      </p:grpSp>
      <p:graphicFrame>
        <p:nvGraphicFramePr>
          <p:cNvPr id="77" name="Gráfico 76">
            <a:extLst>
              <a:ext uri="{FF2B5EF4-FFF2-40B4-BE49-F238E27FC236}">
                <a16:creationId xmlns:a16="http://schemas.microsoft.com/office/drawing/2014/main" xmlns="" id="{FC4BC6A6-6641-4CA7-BAC8-1F28A4BE52CE}"/>
              </a:ext>
            </a:extLst>
          </p:cNvPr>
          <p:cNvGraphicFramePr>
            <a:graphicFrameLocks/>
          </p:cNvGraphicFramePr>
          <p:nvPr>
            <p:extLst>
              <p:ext uri="{D42A27DB-BD31-4B8C-83A1-F6EECF244321}">
                <p14:modId xmlns:p14="http://schemas.microsoft.com/office/powerpoint/2010/main" xmlns="" val="1797450452"/>
              </p:ext>
            </p:extLst>
          </p:nvPr>
        </p:nvGraphicFramePr>
        <p:xfrm>
          <a:off x="4337453" y="3392805"/>
          <a:ext cx="10104517" cy="452374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xmlns="" val="115710980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object 28"/>
          <p:cNvSpPr/>
          <p:nvPr/>
        </p:nvSpPr>
        <p:spPr>
          <a:xfrm>
            <a:off x="16243148" y="1006237"/>
            <a:ext cx="111245" cy="108437"/>
          </a:xfrm>
          <a:prstGeom prst="rect">
            <a:avLst/>
          </a:prstGeom>
          <a:blipFill>
            <a:blip r:embed="rId3" cstate="print"/>
            <a:stretch>
              <a:fillRect/>
            </a:stretch>
          </a:blipFill>
        </p:spPr>
        <p:txBody>
          <a:bodyPr wrap="square" lIns="0" tIns="0" rIns="0" bIns="0" rtlCol="0"/>
          <a:lstStyle/>
          <a:p>
            <a:endParaRPr/>
          </a:p>
        </p:txBody>
      </p:sp>
      <p:sp>
        <p:nvSpPr>
          <p:cNvPr id="29" name="object 29"/>
          <p:cNvSpPr/>
          <p:nvPr/>
        </p:nvSpPr>
        <p:spPr>
          <a:xfrm>
            <a:off x="16092148" y="986555"/>
            <a:ext cx="405736" cy="155575"/>
          </a:xfrm>
          <a:custGeom>
            <a:avLst/>
            <a:gdLst/>
            <a:ahLst/>
            <a:cxnLst/>
            <a:rect l="l" t="t" r="r" b="b"/>
            <a:pathLst>
              <a:path w="405765" h="155575">
                <a:moveTo>
                  <a:pt x="25234" y="0"/>
                </a:moveTo>
                <a:lnTo>
                  <a:pt x="15363" y="1938"/>
                </a:lnTo>
                <a:lnTo>
                  <a:pt x="7347" y="7240"/>
                </a:lnTo>
                <a:lnTo>
                  <a:pt x="1966" y="15134"/>
                </a:lnTo>
                <a:lnTo>
                  <a:pt x="0" y="24847"/>
                </a:lnTo>
                <a:lnTo>
                  <a:pt x="0" y="30292"/>
                </a:lnTo>
                <a:lnTo>
                  <a:pt x="2020" y="35862"/>
                </a:lnTo>
                <a:lnTo>
                  <a:pt x="5853" y="40271"/>
                </a:lnTo>
                <a:lnTo>
                  <a:pt x="35282" y="82149"/>
                </a:lnTo>
                <a:lnTo>
                  <a:pt x="73951" y="116242"/>
                </a:lnTo>
                <a:lnTo>
                  <a:pt x="119691" y="141085"/>
                </a:lnTo>
                <a:lnTo>
                  <a:pt x="170329" y="155209"/>
                </a:lnTo>
                <a:lnTo>
                  <a:pt x="181564" y="138711"/>
                </a:lnTo>
                <a:lnTo>
                  <a:pt x="196758" y="125968"/>
                </a:lnTo>
                <a:lnTo>
                  <a:pt x="214819" y="117754"/>
                </a:lnTo>
                <a:lnTo>
                  <a:pt x="234652" y="114844"/>
                </a:lnTo>
                <a:lnTo>
                  <a:pt x="336684" y="114844"/>
                </a:lnTo>
                <a:lnTo>
                  <a:pt x="344953" y="108750"/>
                </a:lnTo>
                <a:lnTo>
                  <a:pt x="204140" y="108750"/>
                </a:lnTo>
                <a:lnTo>
                  <a:pt x="158204" y="102661"/>
                </a:lnTo>
                <a:lnTo>
                  <a:pt x="115821" y="84933"/>
                </a:lnTo>
                <a:lnTo>
                  <a:pt x="79024" y="56373"/>
                </a:lnTo>
                <a:lnTo>
                  <a:pt x="49851" y="17790"/>
                </a:lnTo>
                <a:lnTo>
                  <a:pt x="44711" y="9846"/>
                </a:lnTo>
                <a:lnTo>
                  <a:pt x="38764" y="4304"/>
                </a:lnTo>
                <a:lnTo>
                  <a:pt x="32207" y="1058"/>
                </a:lnTo>
                <a:lnTo>
                  <a:pt x="25234" y="0"/>
                </a:lnTo>
                <a:close/>
              </a:path>
              <a:path w="405765" h="155575">
                <a:moveTo>
                  <a:pt x="336684" y="114844"/>
                </a:moveTo>
                <a:lnTo>
                  <a:pt x="234652" y="114844"/>
                </a:lnTo>
                <a:lnTo>
                  <a:pt x="250924" y="116738"/>
                </a:lnTo>
                <a:lnTo>
                  <a:pt x="266192" y="122131"/>
                </a:lnTo>
                <a:lnTo>
                  <a:pt x="279726" y="130592"/>
                </a:lnTo>
                <a:lnTo>
                  <a:pt x="290797" y="141692"/>
                </a:lnTo>
                <a:lnTo>
                  <a:pt x="323493" y="124564"/>
                </a:lnTo>
                <a:lnTo>
                  <a:pt x="336684" y="114844"/>
                </a:lnTo>
                <a:close/>
              </a:path>
              <a:path w="405765" h="155575">
                <a:moveTo>
                  <a:pt x="380124" y="6345"/>
                </a:moveTo>
                <a:lnTo>
                  <a:pt x="371339" y="6345"/>
                </a:lnTo>
                <a:lnTo>
                  <a:pt x="362941" y="11025"/>
                </a:lnTo>
                <a:lnTo>
                  <a:pt x="358491" y="18229"/>
                </a:lnTo>
                <a:lnTo>
                  <a:pt x="330847" y="55308"/>
                </a:lnTo>
                <a:lnTo>
                  <a:pt x="294261" y="83877"/>
                </a:lnTo>
                <a:lnTo>
                  <a:pt x="251203" y="102251"/>
                </a:lnTo>
                <a:lnTo>
                  <a:pt x="204140" y="108750"/>
                </a:lnTo>
                <a:lnTo>
                  <a:pt x="344953" y="108750"/>
                </a:lnTo>
                <a:lnTo>
                  <a:pt x="353040" y="102791"/>
                </a:lnTo>
                <a:lnTo>
                  <a:pt x="378658" y="76657"/>
                </a:lnTo>
                <a:lnTo>
                  <a:pt x="399568" y="46448"/>
                </a:lnTo>
                <a:lnTo>
                  <a:pt x="403160" y="42113"/>
                </a:lnTo>
                <a:lnTo>
                  <a:pt x="405149" y="36532"/>
                </a:lnTo>
                <a:lnTo>
                  <a:pt x="405149" y="31025"/>
                </a:lnTo>
                <a:lnTo>
                  <a:pt x="403190" y="21452"/>
                </a:lnTo>
                <a:lnTo>
                  <a:pt x="397839" y="13604"/>
                </a:lnTo>
                <a:lnTo>
                  <a:pt x="389887" y="8296"/>
                </a:lnTo>
                <a:lnTo>
                  <a:pt x="380124" y="6345"/>
                </a:lnTo>
                <a:close/>
              </a:path>
            </a:pathLst>
          </a:custGeom>
          <a:solidFill>
            <a:srgbClr val="FFFFFF"/>
          </a:solidFill>
        </p:spPr>
        <p:txBody>
          <a:bodyPr wrap="square" lIns="0" tIns="0" rIns="0" bIns="0" rtlCol="0"/>
          <a:lstStyle/>
          <a:p>
            <a:endParaRPr/>
          </a:p>
        </p:txBody>
      </p:sp>
      <p:sp>
        <p:nvSpPr>
          <p:cNvPr id="30" name="object 30"/>
          <p:cNvSpPr/>
          <p:nvPr/>
        </p:nvSpPr>
        <p:spPr>
          <a:xfrm>
            <a:off x="16277885" y="792962"/>
            <a:ext cx="111150" cy="108499"/>
          </a:xfrm>
          <a:prstGeom prst="rect">
            <a:avLst/>
          </a:prstGeom>
          <a:blipFill>
            <a:blip r:embed="rId4" cstate="print"/>
            <a:stretch>
              <a:fillRect/>
            </a:stretch>
          </a:blipFill>
        </p:spPr>
        <p:txBody>
          <a:bodyPr wrap="square" lIns="0" tIns="0" rIns="0" bIns="0" rtlCol="0"/>
          <a:lstStyle/>
          <a:p>
            <a:endParaRPr/>
          </a:p>
        </p:txBody>
      </p:sp>
      <p:sp>
        <p:nvSpPr>
          <p:cNvPr id="31" name="object 31"/>
          <p:cNvSpPr/>
          <p:nvPr/>
        </p:nvSpPr>
        <p:spPr>
          <a:xfrm>
            <a:off x="16152630" y="703870"/>
            <a:ext cx="382878" cy="296545"/>
          </a:xfrm>
          <a:custGeom>
            <a:avLst/>
            <a:gdLst/>
            <a:ahLst/>
            <a:cxnLst/>
            <a:rect l="l" t="t" r="r" b="b"/>
            <a:pathLst>
              <a:path w="382905" h="296544">
                <a:moveTo>
                  <a:pt x="363162" y="245753"/>
                </a:moveTo>
                <a:lnTo>
                  <a:pt x="145681" y="245753"/>
                </a:lnTo>
                <a:lnTo>
                  <a:pt x="168589" y="249511"/>
                </a:lnTo>
                <a:lnTo>
                  <a:pt x="188508" y="259961"/>
                </a:lnTo>
                <a:lnTo>
                  <a:pt x="204016" y="275867"/>
                </a:lnTo>
                <a:lnTo>
                  <a:pt x="213689" y="295993"/>
                </a:lnTo>
                <a:lnTo>
                  <a:pt x="217208" y="295385"/>
                </a:lnTo>
                <a:lnTo>
                  <a:pt x="223893" y="295385"/>
                </a:lnTo>
                <a:lnTo>
                  <a:pt x="264483" y="291538"/>
                </a:lnTo>
                <a:lnTo>
                  <a:pt x="304760" y="280097"/>
                </a:lnTo>
                <a:lnTo>
                  <a:pt x="341958" y="261790"/>
                </a:lnTo>
                <a:lnTo>
                  <a:pt x="363162" y="245753"/>
                </a:lnTo>
                <a:close/>
              </a:path>
              <a:path w="382905" h="296544">
                <a:moveTo>
                  <a:pt x="223893" y="295385"/>
                </a:moveTo>
                <a:lnTo>
                  <a:pt x="217208" y="295385"/>
                </a:lnTo>
                <a:lnTo>
                  <a:pt x="220045" y="295490"/>
                </a:lnTo>
                <a:lnTo>
                  <a:pt x="222789" y="295490"/>
                </a:lnTo>
                <a:lnTo>
                  <a:pt x="223893" y="295385"/>
                </a:lnTo>
                <a:close/>
              </a:path>
              <a:path w="382905" h="296544">
                <a:moveTo>
                  <a:pt x="31280" y="0"/>
                </a:moveTo>
                <a:lnTo>
                  <a:pt x="6172" y="30718"/>
                </a:lnTo>
                <a:lnTo>
                  <a:pt x="0" y="78156"/>
                </a:lnTo>
                <a:lnTo>
                  <a:pt x="6078" y="132404"/>
                </a:lnTo>
                <a:lnTo>
                  <a:pt x="25915" y="181892"/>
                </a:lnTo>
                <a:lnTo>
                  <a:pt x="57767" y="224947"/>
                </a:lnTo>
                <a:lnTo>
                  <a:pt x="99892" y="259900"/>
                </a:lnTo>
                <a:lnTo>
                  <a:pt x="110760" y="253957"/>
                </a:lnTo>
                <a:lnTo>
                  <a:pt x="122150" y="249509"/>
                </a:lnTo>
                <a:lnTo>
                  <a:pt x="133859" y="246720"/>
                </a:lnTo>
                <a:lnTo>
                  <a:pt x="145681" y="245753"/>
                </a:lnTo>
                <a:lnTo>
                  <a:pt x="363162" y="245753"/>
                </a:lnTo>
                <a:lnTo>
                  <a:pt x="366526" y="243209"/>
                </a:lnTo>
                <a:lnTo>
                  <a:pt x="222621" y="243209"/>
                </a:lnTo>
                <a:lnTo>
                  <a:pt x="177717" y="237291"/>
                </a:lnTo>
                <a:lnTo>
                  <a:pt x="137341" y="220603"/>
                </a:lnTo>
                <a:lnTo>
                  <a:pt x="103114" y="194746"/>
                </a:lnTo>
                <a:lnTo>
                  <a:pt x="76658" y="161319"/>
                </a:lnTo>
                <a:lnTo>
                  <a:pt x="59596" y="121923"/>
                </a:lnTo>
                <a:lnTo>
                  <a:pt x="53548" y="78156"/>
                </a:lnTo>
                <a:lnTo>
                  <a:pt x="53925" y="67826"/>
                </a:lnTo>
                <a:lnTo>
                  <a:pt x="55095" y="57127"/>
                </a:lnTo>
                <a:lnTo>
                  <a:pt x="57117" y="46250"/>
                </a:lnTo>
                <a:lnTo>
                  <a:pt x="60050" y="35383"/>
                </a:lnTo>
                <a:lnTo>
                  <a:pt x="62647" y="26912"/>
                </a:lnTo>
                <a:lnTo>
                  <a:pt x="61568" y="19006"/>
                </a:lnTo>
                <a:lnTo>
                  <a:pt x="58082" y="12483"/>
                </a:lnTo>
                <a:lnTo>
                  <a:pt x="50962" y="4908"/>
                </a:lnTo>
                <a:lnTo>
                  <a:pt x="41629" y="591"/>
                </a:lnTo>
                <a:lnTo>
                  <a:pt x="31280" y="0"/>
                </a:lnTo>
                <a:close/>
              </a:path>
              <a:path w="382905" h="296544">
                <a:moveTo>
                  <a:pt x="355350" y="191745"/>
                </a:moveTo>
                <a:lnTo>
                  <a:pt x="349769" y="191745"/>
                </a:lnTo>
                <a:lnTo>
                  <a:pt x="344209" y="193357"/>
                </a:lnTo>
                <a:lnTo>
                  <a:pt x="338544" y="197943"/>
                </a:lnTo>
                <a:lnTo>
                  <a:pt x="312848" y="217257"/>
                </a:lnTo>
                <a:lnTo>
                  <a:pt x="284352" y="231457"/>
                </a:lnTo>
                <a:lnTo>
                  <a:pt x="253971" y="240216"/>
                </a:lnTo>
                <a:lnTo>
                  <a:pt x="222621" y="243209"/>
                </a:lnTo>
                <a:lnTo>
                  <a:pt x="366526" y="243209"/>
                </a:lnTo>
                <a:lnTo>
                  <a:pt x="374417" y="237241"/>
                </a:lnTo>
                <a:lnTo>
                  <a:pt x="379066" y="232759"/>
                </a:lnTo>
                <a:lnTo>
                  <a:pt x="382470" y="225503"/>
                </a:lnTo>
                <a:lnTo>
                  <a:pt x="382470" y="218121"/>
                </a:lnTo>
                <a:lnTo>
                  <a:pt x="380336" y="207811"/>
                </a:lnTo>
                <a:lnTo>
                  <a:pt x="374521" y="199432"/>
                </a:lnTo>
                <a:lnTo>
                  <a:pt x="365900" y="193803"/>
                </a:lnTo>
                <a:lnTo>
                  <a:pt x="355350" y="191745"/>
                </a:lnTo>
                <a:close/>
              </a:path>
            </a:pathLst>
          </a:custGeom>
          <a:solidFill>
            <a:srgbClr val="FFFFFF"/>
          </a:solidFill>
        </p:spPr>
        <p:txBody>
          <a:bodyPr wrap="square" lIns="0" tIns="0" rIns="0" bIns="0" rtlCol="0"/>
          <a:lstStyle/>
          <a:p>
            <a:endParaRPr/>
          </a:p>
        </p:txBody>
      </p:sp>
      <p:sp>
        <p:nvSpPr>
          <p:cNvPr id="32" name="object 32"/>
          <p:cNvSpPr/>
          <p:nvPr/>
        </p:nvSpPr>
        <p:spPr>
          <a:xfrm>
            <a:off x="16271153" y="1114378"/>
            <a:ext cx="111067" cy="108615"/>
          </a:xfrm>
          <a:prstGeom prst="rect">
            <a:avLst/>
          </a:prstGeom>
          <a:blipFill>
            <a:blip r:embed="rId5" cstate="print"/>
            <a:stretch>
              <a:fillRect/>
            </a:stretch>
          </a:blipFill>
        </p:spPr>
        <p:txBody>
          <a:bodyPr wrap="square" lIns="0" tIns="0" rIns="0" bIns="0" rtlCol="0"/>
          <a:lstStyle/>
          <a:p>
            <a:endParaRPr/>
          </a:p>
        </p:txBody>
      </p:sp>
      <p:sp>
        <p:nvSpPr>
          <p:cNvPr id="33" name="object 33"/>
          <p:cNvSpPr/>
          <p:nvPr/>
        </p:nvSpPr>
        <p:spPr>
          <a:xfrm>
            <a:off x="16176543" y="1091822"/>
            <a:ext cx="325732" cy="220979"/>
          </a:xfrm>
          <a:custGeom>
            <a:avLst/>
            <a:gdLst/>
            <a:ahLst/>
            <a:cxnLst/>
            <a:rect l="l" t="t" r="r" b="b"/>
            <a:pathLst>
              <a:path w="325755" h="220980">
                <a:moveTo>
                  <a:pt x="27140" y="153052"/>
                </a:moveTo>
                <a:lnTo>
                  <a:pt x="25329" y="153052"/>
                </a:lnTo>
                <a:lnTo>
                  <a:pt x="15491" y="154971"/>
                </a:lnTo>
                <a:lnTo>
                  <a:pt x="7438" y="160226"/>
                </a:lnTo>
                <a:lnTo>
                  <a:pt x="1997" y="168067"/>
                </a:lnTo>
                <a:lnTo>
                  <a:pt x="0" y="177743"/>
                </a:lnTo>
                <a:lnTo>
                  <a:pt x="1214" y="185134"/>
                </a:lnTo>
                <a:lnTo>
                  <a:pt x="40224" y="210318"/>
                </a:lnTo>
                <a:lnTo>
                  <a:pt x="84983" y="219773"/>
                </a:lnTo>
                <a:lnTo>
                  <a:pt x="107619" y="220977"/>
                </a:lnTo>
                <a:lnTo>
                  <a:pt x="154288" y="216003"/>
                </a:lnTo>
                <a:lnTo>
                  <a:pt x="197694" y="201773"/>
                </a:lnTo>
                <a:lnTo>
                  <a:pt x="236689" y="179327"/>
                </a:lnTo>
                <a:lnTo>
                  <a:pt x="247674" y="169596"/>
                </a:lnTo>
                <a:lnTo>
                  <a:pt x="107619" y="169596"/>
                </a:lnTo>
                <a:lnTo>
                  <a:pt x="89743" y="168559"/>
                </a:lnTo>
                <a:lnTo>
                  <a:pt x="71493" y="165534"/>
                </a:lnTo>
                <a:lnTo>
                  <a:pt x="53045" y="160647"/>
                </a:lnTo>
                <a:lnTo>
                  <a:pt x="34574" y="154026"/>
                </a:lnTo>
                <a:lnTo>
                  <a:pt x="29077" y="153115"/>
                </a:lnTo>
                <a:lnTo>
                  <a:pt x="27140" y="153052"/>
                </a:lnTo>
                <a:close/>
              </a:path>
              <a:path w="325755" h="220980">
                <a:moveTo>
                  <a:pt x="300315" y="0"/>
                </a:moveTo>
                <a:lnTo>
                  <a:pt x="262768" y="69150"/>
                </a:lnTo>
                <a:lnTo>
                  <a:pt x="237474" y="109808"/>
                </a:lnTo>
                <a:lnTo>
                  <a:pt x="201531" y="141563"/>
                </a:lnTo>
                <a:lnTo>
                  <a:pt x="157420" y="162223"/>
                </a:lnTo>
                <a:lnTo>
                  <a:pt x="107619" y="169596"/>
                </a:lnTo>
                <a:lnTo>
                  <a:pt x="247674" y="169596"/>
                </a:lnTo>
                <a:lnTo>
                  <a:pt x="270126" y="149707"/>
                </a:lnTo>
                <a:lnTo>
                  <a:pt x="296857" y="113952"/>
                </a:lnTo>
                <a:lnTo>
                  <a:pt x="315735" y="73102"/>
                </a:lnTo>
                <a:lnTo>
                  <a:pt x="325613" y="28198"/>
                </a:lnTo>
                <a:lnTo>
                  <a:pt x="325372" y="26407"/>
                </a:lnTo>
                <a:lnTo>
                  <a:pt x="325372" y="24512"/>
                </a:lnTo>
                <a:lnTo>
                  <a:pt x="323396" y="14886"/>
                </a:lnTo>
                <a:lnTo>
                  <a:pt x="318015" y="7104"/>
                </a:lnTo>
                <a:lnTo>
                  <a:pt x="310048" y="1898"/>
                </a:lnTo>
                <a:lnTo>
                  <a:pt x="300315" y="0"/>
                </a:lnTo>
                <a:close/>
              </a:path>
            </a:pathLst>
          </a:custGeom>
          <a:solidFill>
            <a:srgbClr val="FFFFFF"/>
          </a:solidFill>
        </p:spPr>
        <p:txBody>
          <a:bodyPr wrap="square" lIns="0" tIns="0" rIns="0" bIns="0" rtlCol="0"/>
          <a:lstStyle/>
          <a:p>
            <a:endParaRPr/>
          </a:p>
        </p:txBody>
      </p:sp>
      <p:sp>
        <p:nvSpPr>
          <p:cNvPr id="34" name="object 34"/>
          <p:cNvSpPr/>
          <p:nvPr/>
        </p:nvSpPr>
        <p:spPr>
          <a:xfrm>
            <a:off x="16909271" y="812006"/>
            <a:ext cx="304144" cy="321311"/>
          </a:xfrm>
          <a:custGeom>
            <a:avLst/>
            <a:gdLst/>
            <a:ahLst/>
            <a:cxnLst/>
            <a:rect l="l" t="t" r="r" b="b"/>
            <a:pathLst>
              <a:path w="304165" h="321309">
                <a:moveTo>
                  <a:pt x="263573" y="52825"/>
                </a:moveTo>
                <a:lnTo>
                  <a:pt x="145534" y="52825"/>
                </a:lnTo>
                <a:lnTo>
                  <a:pt x="173025" y="55429"/>
                </a:lnTo>
                <a:lnTo>
                  <a:pt x="192657" y="63240"/>
                </a:lnTo>
                <a:lnTo>
                  <a:pt x="204435" y="76259"/>
                </a:lnTo>
                <a:lnTo>
                  <a:pt x="208360" y="94489"/>
                </a:lnTo>
                <a:lnTo>
                  <a:pt x="206661" y="105994"/>
                </a:lnTo>
                <a:lnTo>
                  <a:pt x="169324" y="129696"/>
                </a:lnTo>
                <a:lnTo>
                  <a:pt x="140797" y="133471"/>
                </a:lnTo>
                <a:lnTo>
                  <a:pt x="131317" y="134823"/>
                </a:lnTo>
                <a:lnTo>
                  <a:pt x="123523" y="136104"/>
                </a:lnTo>
                <a:lnTo>
                  <a:pt x="117399" y="137346"/>
                </a:lnTo>
                <a:lnTo>
                  <a:pt x="91708" y="141059"/>
                </a:lnTo>
                <a:lnTo>
                  <a:pt x="51802" y="151636"/>
                </a:lnTo>
                <a:lnTo>
                  <a:pt x="9418" y="188203"/>
                </a:lnTo>
                <a:lnTo>
                  <a:pt x="0" y="231783"/>
                </a:lnTo>
                <a:lnTo>
                  <a:pt x="1989" y="252023"/>
                </a:lnTo>
                <a:lnTo>
                  <a:pt x="31705" y="298661"/>
                </a:lnTo>
                <a:lnTo>
                  <a:pt x="83413" y="319552"/>
                </a:lnTo>
                <a:lnTo>
                  <a:pt x="104426" y="320943"/>
                </a:lnTo>
                <a:lnTo>
                  <a:pt x="136323" y="318635"/>
                </a:lnTo>
                <a:lnTo>
                  <a:pt x="164463" y="311707"/>
                </a:lnTo>
                <a:lnTo>
                  <a:pt x="188845" y="300154"/>
                </a:lnTo>
                <a:lnTo>
                  <a:pt x="209470" y="283970"/>
                </a:lnTo>
                <a:lnTo>
                  <a:pt x="303948" y="283970"/>
                </a:lnTo>
                <a:lnTo>
                  <a:pt x="303948" y="268148"/>
                </a:lnTo>
                <a:lnTo>
                  <a:pt x="129106" y="268148"/>
                </a:lnTo>
                <a:lnTo>
                  <a:pt x="118034" y="267633"/>
                </a:lnTo>
                <a:lnTo>
                  <a:pt x="79448" y="254046"/>
                </a:lnTo>
                <a:lnTo>
                  <a:pt x="66898" y="228830"/>
                </a:lnTo>
                <a:lnTo>
                  <a:pt x="70352" y="210066"/>
                </a:lnTo>
                <a:lnTo>
                  <a:pt x="80696" y="195412"/>
                </a:lnTo>
                <a:lnTo>
                  <a:pt x="97926" y="184853"/>
                </a:lnTo>
                <a:lnTo>
                  <a:pt x="122027" y="178392"/>
                </a:lnTo>
                <a:lnTo>
                  <a:pt x="149195" y="175133"/>
                </a:lnTo>
                <a:lnTo>
                  <a:pt x="171946" y="171205"/>
                </a:lnTo>
                <a:lnTo>
                  <a:pt x="190289" y="166620"/>
                </a:lnTo>
                <a:lnTo>
                  <a:pt x="204234" y="161387"/>
                </a:lnTo>
                <a:lnTo>
                  <a:pt x="271719" y="161387"/>
                </a:lnTo>
                <a:lnTo>
                  <a:pt x="271719" y="99316"/>
                </a:lnTo>
                <a:lnTo>
                  <a:pt x="271300" y="99316"/>
                </a:lnTo>
                <a:lnTo>
                  <a:pt x="271363" y="98907"/>
                </a:lnTo>
                <a:lnTo>
                  <a:pt x="271604" y="98436"/>
                </a:lnTo>
                <a:lnTo>
                  <a:pt x="271719" y="88594"/>
                </a:lnTo>
                <a:lnTo>
                  <a:pt x="269293" y="67380"/>
                </a:lnTo>
                <a:lnTo>
                  <a:pt x="263573" y="52825"/>
                </a:lnTo>
                <a:close/>
              </a:path>
              <a:path w="304165" h="321309">
                <a:moveTo>
                  <a:pt x="303948" y="283970"/>
                </a:moveTo>
                <a:lnTo>
                  <a:pt x="209470" y="283970"/>
                </a:lnTo>
                <a:lnTo>
                  <a:pt x="215400" y="300154"/>
                </a:lnTo>
                <a:lnTo>
                  <a:pt x="226082" y="311707"/>
                </a:lnTo>
                <a:lnTo>
                  <a:pt x="241522" y="318635"/>
                </a:lnTo>
                <a:lnTo>
                  <a:pt x="261730" y="320943"/>
                </a:lnTo>
                <a:lnTo>
                  <a:pt x="272058" y="320464"/>
                </a:lnTo>
                <a:lnTo>
                  <a:pt x="282533" y="319028"/>
                </a:lnTo>
                <a:lnTo>
                  <a:pt x="293161" y="316636"/>
                </a:lnTo>
                <a:lnTo>
                  <a:pt x="303948" y="313288"/>
                </a:lnTo>
                <a:lnTo>
                  <a:pt x="303948" y="283970"/>
                </a:lnTo>
                <a:close/>
              </a:path>
              <a:path w="304165" h="321309">
                <a:moveTo>
                  <a:pt x="271719" y="161387"/>
                </a:moveTo>
                <a:lnTo>
                  <a:pt x="204234" y="161387"/>
                </a:lnTo>
                <a:lnTo>
                  <a:pt x="204234" y="210071"/>
                </a:lnTo>
                <a:lnTo>
                  <a:pt x="202582" y="223687"/>
                </a:lnTo>
                <a:lnTo>
                  <a:pt x="177827" y="255238"/>
                </a:lnTo>
                <a:lnTo>
                  <a:pt x="129106" y="268148"/>
                </a:lnTo>
                <a:lnTo>
                  <a:pt x="281289" y="268148"/>
                </a:lnTo>
                <a:lnTo>
                  <a:pt x="276954" y="266368"/>
                </a:lnTo>
                <a:lnTo>
                  <a:pt x="274557" y="262882"/>
                </a:lnTo>
                <a:lnTo>
                  <a:pt x="272651" y="259342"/>
                </a:lnTo>
                <a:lnTo>
                  <a:pt x="271809" y="254046"/>
                </a:lnTo>
                <a:lnTo>
                  <a:pt x="271719" y="161387"/>
                </a:lnTo>
                <a:close/>
              </a:path>
              <a:path w="304165" h="321309">
                <a:moveTo>
                  <a:pt x="303948" y="266955"/>
                </a:moveTo>
                <a:lnTo>
                  <a:pt x="299236" y="267771"/>
                </a:lnTo>
                <a:lnTo>
                  <a:pt x="296095" y="268148"/>
                </a:lnTo>
                <a:lnTo>
                  <a:pt x="303948" y="268148"/>
                </a:lnTo>
                <a:lnTo>
                  <a:pt x="303948" y="266955"/>
                </a:lnTo>
                <a:close/>
              </a:path>
              <a:path w="304165" h="321309">
                <a:moveTo>
                  <a:pt x="149628" y="0"/>
                </a:moveTo>
                <a:lnTo>
                  <a:pt x="97411" y="5294"/>
                </a:lnTo>
                <a:lnTo>
                  <a:pt x="56919" y="21151"/>
                </a:lnTo>
                <a:lnTo>
                  <a:pt x="24384" y="54127"/>
                </a:lnTo>
                <a:lnTo>
                  <a:pt x="11214" y="101515"/>
                </a:lnTo>
                <a:lnTo>
                  <a:pt x="78049" y="101515"/>
                </a:lnTo>
                <a:lnTo>
                  <a:pt x="84035" y="80209"/>
                </a:lnTo>
                <a:lnTo>
                  <a:pt x="97279" y="64994"/>
                </a:lnTo>
                <a:lnTo>
                  <a:pt x="117780" y="55867"/>
                </a:lnTo>
                <a:lnTo>
                  <a:pt x="145534" y="52825"/>
                </a:lnTo>
                <a:lnTo>
                  <a:pt x="263573" y="52825"/>
                </a:lnTo>
                <a:lnTo>
                  <a:pt x="262020" y="48875"/>
                </a:lnTo>
                <a:lnTo>
                  <a:pt x="232956" y="19978"/>
                </a:lnTo>
                <a:lnTo>
                  <a:pt x="195682" y="4990"/>
                </a:lnTo>
                <a:lnTo>
                  <a:pt x="173757" y="1247"/>
                </a:lnTo>
                <a:lnTo>
                  <a:pt x="149628" y="0"/>
                </a:lnTo>
                <a:close/>
              </a:path>
              <a:path w="304165" h="321309">
                <a:moveTo>
                  <a:pt x="271719" y="99002"/>
                </a:moveTo>
                <a:lnTo>
                  <a:pt x="271541" y="99075"/>
                </a:lnTo>
                <a:lnTo>
                  <a:pt x="271447" y="99253"/>
                </a:lnTo>
                <a:lnTo>
                  <a:pt x="271300" y="99316"/>
                </a:lnTo>
                <a:lnTo>
                  <a:pt x="271719" y="99316"/>
                </a:lnTo>
                <a:lnTo>
                  <a:pt x="271719" y="99002"/>
                </a:lnTo>
                <a:close/>
              </a:path>
            </a:pathLst>
          </a:custGeom>
          <a:solidFill>
            <a:srgbClr val="FFFFFF"/>
          </a:solidFill>
        </p:spPr>
        <p:txBody>
          <a:bodyPr wrap="square" lIns="0" tIns="0" rIns="0" bIns="0" rtlCol="0"/>
          <a:lstStyle/>
          <a:p>
            <a:endParaRPr/>
          </a:p>
        </p:txBody>
      </p:sp>
      <p:sp>
        <p:nvSpPr>
          <p:cNvPr id="35" name="object 35"/>
          <p:cNvSpPr/>
          <p:nvPr/>
        </p:nvSpPr>
        <p:spPr>
          <a:xfrm>
            <a:off x="17231189" y="812586"/>
            <a:ext cx="440025" cy="311785"/>
          </a:xfrm>
          <a:custGeom>
            <a:avLst/>
            <a:gdLst/>
            <a:ahLst/>
            <a:cxnLst/>
            <a:rect l="l" t="t" r="r" b="b"/>
            <a:pathLst>
              <a:path w="440055" h="311784">
                <a:moveTo>
                  <a:pt x="63411" y="8261"/>
                </a:moveTo>
                <a:lnTo>
                  <a:pt x="0" y="8261"/>
                </a:lnTo>
                <a:lnTo>
                  <a:pt x="0" y="311592"/>
                </a:lnTo>
                <a:lnTo>
                  <a:pt x="66929" y="311592"/>
                </a:lnTo>
                <a:lnTo>
                  <a:pt x="66929" y="131451"/>
                </a:lnTo>
                <a:lnTo>
                  <a:pt x="68179" y="114383"/>
                </a:lnTo>
                <a:lnTo>
                  <a:pt x="86855" y="73369"/>
                </a:lnTo>
                <a:lnTo>
                  <a:pt x="119960" y="54099"/>
                </a:lnTo>
                <a:lnTo>
                  <a:pt x="133210" y="52815"/>
                </a:lnTo>
                <a:lnTo>
                  <a:pt x="430921" y="52815"/>
                </a:lnTo>
                <a:lnTo>
                  <a:pt x="429524" y="50469"/>
                </a:lnTo>
                <a:lnTo>
                  <a:pt x="63411" y="50469"/>
                </a:lnTo>
                <a:lnTo>
                  <a:pt x="63411" y="8261"/>
                </a:lnTo>
                <a:close/>
              </a:path>
              <a:path w="440055" h="311784">
                <a:moveTo>
                  <a:pt x="318032" y="52815"/>
                </a:moveTo>
                <a:lnTo>
                  <a:pt x="133210" y="52815"/>
                </a:lnTo>
                <a:lnTo>
                  <a:pt x="146814" y="53804"/>
                </a:lnTo>
                <a:lnTo>
                  <a:pt x="158273" y="56774"/>
                </a:lnTo>
                <a:lnTo>
                  <a:pt x="183638" y="88325"/>
                </a:lnTo>
                <a:lnTo>
                  <a:pt x="186570" y="311592"/>
                </a:lnTo>
                <a:lnTo>
                  <a:pt x="253479" y="311592"/>
                </a:lnTo>
                <a:lnTo>
                  <a:pt x="253479" y="133817"/>
                </a:lnTo>
                <a:lnTo>
                  <a:pt x="257509" y="98376"/>
                </a:lnTo>
                <a:lnTo>
                  <a:pt x="269605" y="73063"/>
                </a:lnTo>
                <a:lnTo>
                  <a:pt x="289777" y="57876"/>
                </a:lnTo>
                <a:lnTo>
                  <a:pt x="318032" y="52815"/>
                </a:lnTo>
                <a:close/>
              </a:path>
              <a:path w="440055" h="311784">
                <a:moveTo>
                  <a:pt x="430921" y="52815"/>
                </a:moveTo>
                <a:lnTo>
                  <a:pt x="318032" y="52815"/>
                </a:lnTo>
                <a:lnTo>
                  <a:pt x="334381" y="54208"/>
                </a:lnTo>
                <a:lnTo>
                  <a:pt x="347653" y="58388"/>
                </a:lnTo>
                <a:lnTo>
                  <a:pt x="371098" y="97872"/>
                </a:lnTo>
                <a:lnTo>
                  <a:pt x="373130" y="311592"/>
                </a:lnTo>
                <a:lnTo>
                  <a:pt x="440018" y="311592"/>
                </a:lnTo>
                <a:lnTo>
                  <a:pt x="439919" y="101456"/>
                </a:lnTo>
                <a:lnTo>
                  <a:pt x="433681" y="57448"/>
                </a:lnTo>
                <a:lnTo>
                  <a:pt x="430921" y="52815"/>
                </a:lnTo>
                <a:close/>
              </a:path>
              <a:path w="440055" h="311784">
                <a:moveTo>
                  <a:pt x="158382" y="0"/>
                </a:moveTo>
                <a:lnTo>
                  <a:pt x="130561" y="3151"/>
                </a:lnTo>
                <a:lnTo>
                  <a:pt x="105749" y="12610"/>
                </a:lnTo>
                <a:lnTo>
                  <a:pt x="83927" y="28381"/>
                </a:lnTo>
                <a:lnTo>
                  <a:pt x="65076" y="50469"/>
                </a:lnTo>
                <a:lnTo>
                  <a:pt x="243489" y="50469"/>
                </a:lnTo>
                <a:lnTo>
                  <a:pt x="230691" y="28381"/>
                </a:lnTo>
                <a:lnTo>
                  <a:pt x="212240" y="12610"/>
                </a:lnTo>
                <a:lnTo>
                  <a:pt x="188138" y="3151"/>
                </a:lnTo>
                <a:lnTo>
                  <a:pt x="158382" y="0"/>
                </a:lnTo>
                <a:close/>
              </a:path>
              <a:path w="440055" h="311784">
                <a:moveTo>
                  <a:pt x="338523" y="0"/>
                </a:moveTo>
                <a:lnTo>
                  <a:pt x="310809" y="3151"/>
                </a:lnTo>
                <a:lnTo>
                  <a:pt x="285733" y="12610"/>
                </a:lnTo>
                <a:lnTo>
                  <a:pt x="263293" y="28381"/>
                </a:lnTo>
                <a:lnTo>
                  <a:pt x="243489" y="50469"/>
                </a:lnTo>
                <a:lnTo>
                  <a:pt x="429524" y="50469"/>
                </a:lnTo>
                <a:lnTo>
                  <a:pt x="414664" y="25526"/>
                </a:lnTo>
                <a:lnTo>
                  <a:pt x="382949" y="6380"/>
                </a:lnTo>
                <a:lnTo>
                  <a:pt x="338523" y="0"/>
                </a:lnTo>
                <a:close/>
              </a:path>
            </a:pathLst>
          </a:custGeom>
          <a:solidFill>
            <a:srgbClr val="FFFFFF"/>
          </a:solidFill>
        </p:spPr>
        <p:txBody>
          <a:bodyPr wrap="square" lIns="0" tIns="0" rIns="0" bIns="0" rtlCol="0"/>
          <a:lstStyle/>
          <a:p>
            <a:endParaRPr/>
          </a:p>
        </p:txBody>
      </p:sp>
      <p:sp>
        <p:nvSpPr>
          <p:cNvPr id="36" name="object 36"/>
          <p:cNvSpPr/>
          <p:nvPr/>
        </p:nvSpPr>
        <p:spPr>
          <a:xfrm>
            <a:off x="17743511" y="820847"/>
            <a:ext cx="0" cy="303530"/>
          </a:xfrm>
          <a:custGeom>
            <a:avLst/>
            <a:gdLst/>
            <a:ahLst/>
            <a:cxnLst/>
            <a:rect l="l" t="t" r="r" b="b"/>
            <a:pathLst>
              <a:path h="303530">
                <a:moveTo>
                  <a:pt x="0" y="0"/>
                </a:moveTo>
                <a:lnTo>
                  <a:pt x="0" y="303331"/>
                </a:lnTo>
              </a:path>
            </a:pathLst>
          </a:custGeom>
          <a:ln w="66835">
            <a:solidFill>
              <a:srgbClr val="FFFFFF"/>
            </a:solidFill>
          </a:ln>
        </p:spPr>
        <p:txBody>
          <a:bodyPr wrap="square" lIns="0" tIns="0" rIns="0" bIns="0" rtlCol="0"/>
          <a:lstStyle/>
          <a:p>
            <a:endParaRPr/>
          </a:p>
        </p:txBody>
      </p:sp>
      <p:sp>
        <p:nvSpPr>
          <p:cNvPr id="37" name="object 37"/>
          <p:cNvSpPr/>
          <p:nvPr/>
        </p:nvSpPr>
        <p:spPr>
          <a:xfrm>
            <a:off x="17710097" y="705258"/>
            <a:ext cx="67306" cy="63499"/>
          </a:xfrm>
          <a:custGeom>
            <a:avLst/>
            <a:gdLst/>
            <a:ahLst/>
            <a:cxnLst/>
            <a:rect l="l" t="t" r="r" b="b"/>
            <a:pathLst>
              <a:path w="67309" h="63500">
                <a:moveTo>
                  <a:pt x="66835" y="0"/>
                </a:moveTo>
                <a:lnTo>
                  <a:pt x="0" y="0"/>
                </a:lnTo>
                <a:lnTo>
                  <a:pt x="0" y="63359"/>
                </a:lnTo>
                <a:lnTo>
                  <a:pt x="66835" y="63359"/>
                </a:lnTo>
                <a:lnTo>
                  <a:pt x="66835" y="0"/>
                </a:lnTo>
                <a:close/>
              </a:path>
            </a:pathLst>
          </a:custGeom>
          <a:solidFill>
            <a:srgbClr val="FFFFFF"/>
          </a:solidFill>
        </p:spPr>
        <p:txBody>
          <a:bodyPr wrap="square" lIns="0" tIns="0" rIns="0" bIns="0" rtlCol="0"/>
          <a:lstStyle/>
          <a:p>
            <a:endParaRPr/>
          </a:p>
        </p:txBody>
      </p:sp>
      <p:sp>
        <p:nvSpPr>
          <p:cNvPr id="38" name="object 38"/>
          <p:cNvSpPr/>
          <p:nvPr/>
        </p:nvSpPr>
        <p:spPr>
          <a:xfrm>
            <a:off x="17801981" y="812584"/>
            <a:ext cx="270492" cy="320041"/>
          </a:xfrm>
          <a:custGeom>
            <a:avLst/>
            <a:gdLst/>
            <a:ahLst/>
            <a:cxnLst/>
            <a:rect l="l" t="t" r="r" b="b"/>
            <a:pathLst>
              <a:path w="270509" h="320040">
                <a:moveTo>
                  <a:pt x="66898" y="214213"/>
                </a:moveTo>
                <a:lnTo>
                  <a:pt x="0" y="214213"/>
                </a:lnTo>
                <a:lnTo>
                  <a:pt x="2898" y="238545"/>
                </a:lnTo>
                <a:lnTo>
                  <a:pt x="22556" y="278429"/>
                </a:lnTo>
                <a:lnTo>
                  <a:pt x="58464" y="305287"/>
                </a:lnTo>
                <a:lnTo>
                  <a:pt x="106000" y="318198"/>
                </a:lnTo>
                <a:lnTo>
                  <a:pt x="134404" y="319812"/>
                </a:lnTo>
                <a:lnTo>
                  <a:pt x="160583" y="318417"/>
                </a:lnTo>
                <a:lnTo>
                  <a:pt x="206353" y="307249"/>
                </a:lnTo>
                <a:lnTo>
                  <a:pt x="245160" y="282815"/>
                </a:lnTo>
                <a:lnTo>
                  <a:pt x="257537" y="266965"/>
                </a:lnTo>
                <a:lnTo>
                  <a:pt x="135577" y="266965"/>
                </a:lnTo>
                <a:lnTo>
                  <a:pt x="107497" y="263670"/>
                </a:lnTo>
                <a:lnTo>
                  <a:pt x="86701" y="253782"/>
                </a:lnTo>
                <a:lnTo>
                  <a:pt x="73173" y="237298"/>
                </a:lnTo>
                <a:lnTo>
                  <a:pt x="66898" y="214213"/>
                </a:lnTo>
                <a:close/>
              </a:path>
              <a:path w="270509" h="320040">
                <a:moveTo>
                  <a:pt x="133210" y="0"/>
                </a:moveTo>
                <a:lnTo>
                  <a:pt x="87291" y="4697"/>
                </a:lnTo>
                <a:lnTo>
                  <a:pt x="49296" y="18795"/>
                </a:lnTo>
                <a:lnTo>
                  <a:pt x="17144" y="47261"/>
                </a:lnTo>
                <a:lnTo>
                  <a:pt x="6439" y="86887"/>
                </a:lnTo>
                <a:lnTo>
                  <a:pt x="8349" y="106492"/>
                </a:lnTo>
                <a:lnTo>
                  <a:pt x="36983" y="150791"/>
                </a:lnTo>
                <a:lnTo>
                  <a:pt x="82539" y="171273"/>
                </a:lnTo>
                <a:lnTo>
                  <a:pt x="151234" y="187800"/>
                </a:lnTo>
                <a:lnTo>
                  <a:pt x="164684" y="191175"/>
                </a:lnTo>
                <a:lnTo>
                  <a:pt x="200610" y="216372"/>
                </a:lnTo>
                <a:lnTo>
                  <a:pt x="203030" y="227082"/>
                </a:lnTo>
                <a:lnTo>
                  <a:pt x="199452" y="244542"/>
                </a:lnTo>
                <a:lnTo>
                  <a:pt x="187012" y="257005"/>
                </a:lnTo>
                <a:lnTo>
                  <a:pt x="165718" y="264476"/>
                </a:lnTo>
                <a:lnTo>
                  <a:pt x="135577" y="266965"/>
                </a:lnTo>
                <a:lnTo>
                  <a:pt x="257537" y="266965"/>
                </a:lnTo>
                <a:lnTo>
                  <a:pt x="258900" y="265219"/>
                </a:lnTo>
                <a:lnTo>
                  <a:pt x="267147" y="244682"/>
                </a:lnTo>
                <a:lnTo>
                  <a:pt x="269897" y="221207"/>
                </a:lnTo>
                <a:lnTo>
                  <a:pt x="267988" y="202117"/>
                </a:lnTo>
                <a:lnTo>
                  <a:pt x="239395" y="158466"/>
                </a:lnTo>
                <a:lnTo>
                  <a:pt x="193285" y="138211"/>
                </a:lnTo>
                <a:lnTo>
                  <a:pt x="145927" y="127024"/>
                </a:lnTo>
                <a:lnTo>
                  <a:pt x="126027" y="122497"/>
                </a:lnTo>
                <a:lnTo>
                  <a:pt x="81107" y="102983"/>
                </a:lnTo>
                <a:lnTo>
                  <a:pt x="73338" y="83934"/>
                </a:lnTo>
                <a:lnTo>
                  <a:pt x="76790" y="70329"/>
                </a:lnTo>
                <a:lnTo>
                  <a:pt x="87142" y="60610"/>
                </a:lnTo>
                <a:lnTo>
                  <a:pt x="104388" y="54779"/>
                </a:lnTo>
                <a:lnTo>
                  <a:pt x="128519" y="52836"/>
                </a:lnTo>
                <a:lnTo>
                  <a:pt x="247309" y="52836"/>
                </a:lnTo>
                <a:lnTo>
                  <a:pt x="246597" y="51236"/>
                </a:lnTo>
                <a:lnTo>
                  <a:pt x="217082" y="21161"/>
                </a:lnTo>
                <a:lnTo>
                  <a:pt x="179701" y="5287"/>
                </a:lnTo>
                <a:lnTo>
                  <a:pt x="157597" y="1321"/>
                </a:lnTo>
                <a:lnTo>
                  <a:pt x="133210" y="0"/>
                </a:lnTo>
                <a:close/>
              </a:path>
              <a:path w="270509" h="320040">
                <a:moveTo>
                  <a:pt x="247309" y="52836"/>
                </a:moveTo>
                <a:lnTo>
                  <a:pt x="128519" y="52836"/>
                </a:lnTo>
                <a:lnTo>
                  <a:pt x="152368" y="55366"/>
                </a:lnTo>
                <a:lnTo>
                  <a:pt x="170589" y="62954"/>
                </a:lnTo>
                <a:lnTo>
                  <a:pt x="183174" y="75598"/>
                </a:lnTo>
                <a:lnTo>
                  <a:pt x="190119" y="93295"/>
                </a:lnTo>
                <a:lnTo>
                  <a:pt x="259950" y="93295"/>
                </a:lnTo>
                <a:lnTo>
                  <a:pt x="255301" y="70777"/>
                </a:lnTo>
                <a:lnTo>
                  <a:pt x="247309" y="52836"/>
                </a:lnTo>
                <a:close/>
              </a:path>
            </a:pathLst>
          </a:custGeom>
          <a:solidFill>
            <a:srgbClr val="FFFFFF"/>
          </a:solidFill>
        </p:spPr>
        <p:txBody>
          <a:bodyPr wrap="square" lIns="0" tIns="0" rIns="0" bIns="0" rtlCol="0"/>
          <a:lstStyle/>
          <a:p>
            <a:endParaRPr/>
          </a:p>
        </p:txBody>
      </p:sp>
      <p:sp>
        <p:nvSpPr>
          <p:cNvPr id="39" name="object 39"/>
          <p:cNvSpPr/>
          <p:nvPr/>
        </p:nvSpPr>
        <p:spPr>
          <a:xfrm>
            <a:off x="18092714" y="812006"/>
            <a:ext cx="304144" cy="321311"/>
          </a:xfrm>
          <a:custGeom>
            <a:avLst/>
            <a:gdLst/>
            <a:ahLst/>
            <a:cxnLst/>
            <a:rect l="l" t="t" r="r" b="b"/>
            <a:pathLst>
              <a:path w="304165" h="321309">
                <a:moveTo>
                  <a:pt x="263545" y="52825"/>
                </a:moveTo>
                <a:lnTo>
                  <a:pt x="145524" y="52825"/>
                </a:lnTo>
                <a:lnTo>
                  <a:pt x="172994" y="55429"/>
                </a:lnTo>
                <a:lnTo>
                  <a:pt x="192632" y="63240"/>
                </a:lnTo>
                <a:lnTo>
                  <a:pt x="204426" y="76259"/>
                </a:lnTo>
                <a:lnTo>
                  <a:pt x="208360" y="94489"/>
                </a:lnTo>
                <a:lnTo>
                  <a:pt x="206661" y="105994"/>
                </a:lnTo>
                <a:lnTo>
                  <a:pt x="169308" y="129696"/>
                </a:lnTo>
                <a:lnTo>
                  <a:pt x="140770" y="133471"/>
                </a:lnTo>
                <a:lnTo>
                  <a:pt x="131286" y="134823"/>
                </a:lnTo>
                <a:lnTo>
                  <a:pt x="123494" y="136104"/>
                </a:lnTo>
                <a:lnTo>
                  <a:pt x="117399" y="137346"/>
                </a:lnTo>
                <a:lnTo>
                  <a:pt x="91710" y="141059"/>
                </a:lnTo>
                <a:lnTo>
                  <a:pt x="51798" y="151636"/>
                </a:lnTo>
                <a:lnTo>
                  <a:pt x="9391" y="188203"/>
                </a:lnTo>
                <a:lnTo>
                  <a:pt x="0" y="231783"/>
                </a:lnTo>
                <a:lnTo>
                  <a:pt x="1980" y="252023"/>
                </a:lnTo>
                <a:lnTo>
                  <a:pt x="31674" y="298661"/>
                </a:lnTo>
                <a:lnTo>
                  <a:pt x="83403" y="319552"/>
                </a:lnTo>
                <a:lnTo>
                  <a:pt x="104457" y="320943"/>
                </a:lnTo>
                <a:lnTo>
                  <a:pt x="136331" y="318635"/>
                </a:lnTo>
                <a:lnTo>
                  <a:pt x="164463" y="311707"/>
                </a:lnTo>
                <a:lnTo>
                  <a:pt x="188853" y="300154"/>
                </a:lnTo>
                <a:lnTo>
                  <a:pt x="209501" y="283970"/>
                </a:lnTo>
                <a:lnTo>
                  <a:pt x="303948" y="283970"/>
                </a:lnTo>
                <a:lnTo>
                  <a:pt x="303948" y="268148"/>
                </a:lnTo>
                <a:lnTo>
                  <a:pt x="129106" y="268148"/>
                </a:lnTo>
                <a:lnTo>
                  <a:pt x="118032" y="267633"/>
                </a:lnTo>
                <a:lnTo>
                  <a:pt x="79435" y="254046"/>
                </a:lnTo>
                <a:lnTo>
                  <a:pt x="66898" y="228830"/>
                </a:lnTo>
                <a:lnTo>
                  <a:pt x="70349" y="210066"/>
                </a:lnTo>
                <a:lnTo>
                  <a:pt x="80695" y="195412"/>
                </a:lnTo>
                <a:lnTo>
                  <a:pt x="97948" y="184853"/>
                </a:lnTo>
                <a:lnTo>
                  <a:pt x="122111" y="178392"/>
                </a:lnTo>
                <a:lnTo>
                  <a:pt x="149185" y="175133"/>
                </a:lnTo>
                <a:lnTo>
                  <a:pt x="171901" y="171205"/>
                </a:lnTo>
                <a:lnTo>
                  <a:pt x="190238" y="166620"/>
                </a:lnTo>
                <a:lnTo>
                  <a:pt x="204171" y="161387"/>
                </a:lnTo>
                <a:lnTo>
                  <a:pt x="271677" y="161387"/>
                </a:lnTo>
                <a:lnTo>
                  <a:pt x="271677" y="88594"/>
                </a:lnTo>
                <a:lnTo>
                  <a:pt x="269257" y="67380"/>
                </a:lnTo>
                <a:lnTo>
                  <a:pt x="263545" y="52825"/>
                </a:lnTo>
                <a:close/>
              </a:path>
              <a:path w="304165" h="321309">
                <a:moveTo>
                  <a:pt x="303948" y="283970"/>
                </a:moveTo>
                <a:lnTo>
                  <a:pt x="209501" y="283970"/>
                </a:lnTo>
                <a:lnTo>
                  <a:pt x="215381" y="300154"/>
                </a:lnTo>
                <a:lnTo>
                  <a:pt x="226042" y="311707"/>
                </a:lnTo>
                <a:lnTo>
                  <a:pt x="241474" y="318635"/>
                </a:lnTo>
                <a:lnTo>
                  <a:pt x="261667" y="320943"/>
                </a:lnTo>
                <a:lnTo>
                  <a:pt x="272025" y="320464"/>
                </a:lnTo>
                <a:lnTo>
                  <a:pt x="282533" y="319028"/>
                </a:lnTo>
                <a:lnTo>
                  <a:pt x="293178" y="316636"/>
                </a:lnTo>
                <a:lnTo>
                  <a:pt x="303948" y="313288"/>
                </a:lnTo>
                <a:lnTo>
                  <a:pt x="303948" y="283970"/>
                </a:lnTo>
                <a:close/>
              </a:path>
              <a:path w="304165" h="321309">
                <a:moveTo>
                  <a:pt x="271677" y="161387"/>
                </a:moveTo>
                <a:lnTo>
                  <a:pt x="204171" y="161387"/>
                </a:lnTo>
                <a:lnTo>
                  <a:pt x="204171" y="210071"/>
                </a:lnTo>
                <a:lnTo>
                  <a:pt x="202524" y="223687"/>
                </a:lnTo>
                <a:lnTo>
                  <a:pt x="177795" y="255238"/>
                </a:lnTo>
                <a:lnTo>
                  <a:pt x="129106" y="268148"/>
                </a:lnTo>
                <a:lnTo>
                  <a:pt x="281258" y="268148"/>
                </a:lnTo>
                <a:lnTo>
                  <a:pt x="276986" y="266368"/>
                </a:lnTo>
                <a:lnTo>
                  <a:pt x="274609" y="262882"/>
                </a:lnTo>
                <a:lnTo>
                  <a:pt x="272651" y="259342"/>
                </a:lnTo>
                <a:lnTo>
                  <a:pt x="271771" y="254046"/>
                </a:lnTo>
                <a:lnTo>
                  <a:pt x="271677" y="161387"/>
                </a:lnTo>
                <a:close/>
              </a:path>
              <a:path w="304165" h="321309">
                <a:moveTo>
                  <a:pt x="303948" y="266955"/>
                </a:moveTo>
                <a:lnTo>
                  <a:pt x="299257" y="267771"/>
                </a:lnTo>
                <a:lnTo>
                  <a:pt x="296127" y="268148"/>
                </a:lnTo>
                <a:lnTo>
                  <a:pt x="303948" y="268148"/>
                </a:lnTo>
                <a:lnTo>
                  <a:pt x="303948" y="266955"/>
                </a:lnTo>
                <a:close/>
              </a:path>
              <a:path w="304165" h="321309">
                <a:moveTo>
                  <a:pt x="149660" y="0"/>
                </a:moveTo>
                <a:lnTo>
                  <a:pt x="97457" y="5294"/>
                </a:lnTo>
                <a:lnTo>
                  <a:pt x="57003" y="21151"/>
                </a:lnTo>
                <a:lnTo>
                  <a:pt x="24312" y="54127"/>
                </a:lnTo>
                <a:lnTo>
                  <a:pt x="11120" y="101515"/>
                </a:lnTo>
                <a:lnTo>
                  <a:pt x="78049" y="101515"/>
                </a:lnTo>
                <a:lnTo>
                  <a:pt x="84026" y="80209"/>
                </a:lnTo>
                <a:lnTo>
                  <a:pt x="97262" y="64994"/>
                </a:lnTo>
                <a:lnTo>
                  <a:pt x="117760" y="55867"/>
                </a:lnTo>
                <a:lnTo>
                  <a:pt x="145524" y="52825"/>
                </a:lnTo>
                <a:lnTo>
                  <a:pt x="263545" y="52825"/>
                </a:lnTo>
                <a:lnTo>
                  <a:pt x="261995" y="48875"/>
                </a:lnTo>
                <a:lnTo>
                  <a:pt x="232956" y="19978"/>
                </a:lnTo>
                <a:lnTo>
                  <a:pt x="195686" y="4990"/>
                </a:lnTo>
                <a:lnTo>
                  <a:pt x="173761" y="1247"/>
                </a:lnTo>
                <a:lnTo>
                  <a:pt x="149660" y="0"/>
                </a:lnTo>
                <a:close/>
              </a:path>
            </a:pathLst>
          </a:custGeom>
          <a:solidFill>
            <a:srgbClr val="FFFFFF"/>
          </a:solidFill>
        </p:spPr>
        <p:txBody>
          <a:bodyPr wrap="square" lIns="0" tIns="0" rIns="0" bIns="0" rtlCol="0"/>
          <a:lstStyle/>
          <a:p>
            <a:endParaRPr/>
          </a:p>
        </p:txBody>
      </p:sp>
      <p:sp>
        <p:nvSpPr>
          <p:cNvPr id="40" name="object 40"/>
          <p:cNvSpPr/>
          <p:nvPr/>
        </p:nvSpPr>
        <p:spPr>
          <a:xfrm>
            <a:off x="18414623" y="812586"/>
            <a:ext cx="266681" cy="311785"/>
          </a:xfrm>
          <a:custGeom>
            <a:avLst/>
            <a:gdLst/>
            <a:ahLst/>
            <a:cxnLst/>
            <a:rect l="l" t="t" r="r" b="b"/>
            <a:pathLst>
              <a:path w="266700" h="311784">
                <a:moveTo>
                  <a:pt x="63380" y="8261"/>
                </a:moveTo>
                <a:lnTo>
                  <a:pt x="0" y="8261"/>
                </a:lnTo>
                <a:lnTo>
                  <a:pt x="0" y="311592"/>
                </a:lnTo>
                <a:lnTo>
                  <a:pt x="66867" y="311592"/>
                </a:lnTo>
                <a:lnTo>
                  <a:pt x="66867" y="132655"/>
                </a:lnTo>
                <a:lnTo>
                  <a:pt x="68114" y="116326"/>
                </a:lnTo>
                <a:lnTo>
                  <a:pt x="86866" y="75704"/>
                </a:lnTo>
                <a:lnTo>
                  <a:pt x="124566" y="54246"/>
                </a:lnTo>
                <a:lnTo>
                  <a:pt x="127389" y="53987"/>
                </a:lnTo>
                <a:lnTo>
                  <a:pt x="64532" y="53987"/>
                </a:lnTo>
                <a:lnTo>
                  <a:pt x="63380" y="52815"/>
                </a:lnTo>
                <a:lnTo>
                  <a:pt x="63380" y="8261"/>
                </a:lnTo>
                <a:close/>
              </a:path>
              <a:path w="266700" h="311784">
                <a:moveTo>
                  <a:pt x="256242" y="52815"/>
                </a:moveTo>
                <a:lnTo>
                  <a:pt x="140205" y="52815"/>
                </a:lnTo>
                <a:lnTo>
                  <a:pt x="165268" y="57069"/>
                </a:lnTo>
                <a:lnTo>
                  <a:pt x="183497" y="69832"/>
                </a:lnTo>
                <a:lnTo>
                  <a:pt x="194901" y="91105"/>
                </a:lnTo>
                <a:lnTo>
                  <a:pt x="199491" y="120886"/>
                </a:lnTo>
                <a:lnTo>
                  <a:pt x="199491" y="311592"/>
                </a:lnTo>
                <a:lnTo>
                  <a:pt x="266410" y="311592"/>
                </a:lnTo>
                <a:lnTo>
                  <a:pt x="266410" y="103284"/>
                </a:lnTo>
                <a:lnTo>
                  <a:pt x="264607" y="79532"/>
                </a:lnTo>
                <a:lnTo>
                  <a:pt x="259201" y="58699"/>
                </a:lnTo>
                <a:lnTo>
                  <a:pt x="256242" y="52815"/>
                </a:lnTo>
                <a:close/>
              </a:path>
              <a:path w="266700" h="311784">
                <a:moveTo>
                  <a:pt x="159031" y="0"/>
                </a:moveTo>
                <a:lnTo>
                  <a:pt x="129998" y="3380"/>
                </a:lnTo>
                <a:lnTo>
                  <a:pt x="104564" y="13513"/>
                </a:lnTo>
                <a:lnTo>
                  <a:pt x="82740" y="30387"/>
                </a:lnTo>
                <a:lnTo>
                  <a:pt x="64532" y="53987"/>
                </a:lnTo>
                <a:lnTo>
                  <a:pt x="127389" y="53987"/>
                </a:lnTo>
                <a:lnTo>
                  <a:pt x="140205" y="52815"/>
                </a:lnTo>
                <a:lnTo>
                  <a:pt x="256242" y="52815"/>
                </a:lnTo>
                <a:lnTo>
                  <a:pt x="222163" y="14568"/>
                </a:lnTo>
                <a:lnTo>
                  <a:pt x="182854" y="1627"/>
                </a:lnTo>
                <a:lnTo>
                  <a:pt x="159031" y="0"/>
                </a:lnTo>
                <a:close/>
              </a:path>
            </a:pathLst>
          </a:custGeom>
          <a:solidFill>
            <a:srgbClr val="FFFFFF"/>
          </a:solidFill>
        </p:spPr>
        <p:txBody>
          <a:bodyPr wrap="square" lIns="0" tIns="0" rIns="0" bIns="0" rtlCol="0"/>
          <a:lstStyle/>
          <a:p>
            <a:endParaRPr/>
          </a:p>
        </p:txBody>
      </p:sp>
      <p:sp>
        <p:nvSpPr>
          <p:cNvPr id="41" name="object 41"/>
          <p:cNvSpPr/>
          <p:nvPr/>
        </p:nvSpPr>
        <p:spPr>
          <a:xfrm>
            <a:off x="18700894" y="812006"/>
            <a:ext cx="304144" cy="321311"/>
          </a:xfrm>
          <a:custGeom>
            <a:avLst/>
            <a:gdLst/>
            <a:ahLst/>
            <a:cxnLst/>
            <a:rect l="l" t="t" r="r" b="b"/>
            <a:pathLst>
              <a:path w="304165" h="321309">
                <a:moveTo>
                  <a:pt x="263553" y="52825"/>
                </a:moveTo>
                <a:lnTo>
                  <a:pt x="145534" y="52825"/>
                </a:lnTo>
                <a:lnTo>
                  <a:pt x="172981" y="55429"/>
                </a:lnTo>
                <a:lnTo>
                  <a:pt x="192600" y="63240"/>
                </a:lnTo>
                <a:lnTo>
                  <a:pt x="204379" y="76259"/>
                </a:lnTo>
                <a:lnTo>
                  <a:pt x="208307" y="94489"/>
                </a:lnTo>
                <a:lnTo>
                  <a:pt x="206617" y="105994"/>
                </a:lnTo>
                <a:lnTo>
                  <a:pt x="169293" y="129696"/>
                </a:lnTo>
                <a:lnTo>
                  <a:pt x="140783" y="133471"/>
                </a:lnTo>
                <a:lnTo>
                  <a:pt x="131276" y="134823"/>
                </a:lnTo>
                <a:lnTo>
                  <a:pt x="123452" y="136104"/>
                </a:lnTo>
                <a:lnTo>
                  <a:pt x="117315" y="137346"/>
                </a:lnTo>
                <a:lnTo>
                  <a:pt x="91668" y="141059"/>
                </a:lnTo>
                <a:lnTo>
                  <a:pt x="51779" y="151636"/>
                </a:lnTo>
                <a:lnTo>
                  <a:pt x="9384" y="188203"/>
                </a:lnTo>
                <a:lnTo>
                  <a:pt x="0" y="231783"/>
                </a:lnTo>
                <a:lnTo>
                  <a:pt x="1973" y="252023"/>
                </a:lnTo>
                <a:lnTo>
                  <a:pt x="31684" y="298661"/>
                </a:lnTo>
                <a:lnTo>
                  <a:pt x="83405" y="319552"/>
                </a:lnTo>
                <a:lnTo>
                  <a:pt x="104457" y="320943"/>
                </a:lnTo>
                <a:lnTo>
                  <a:pt x="136301" y="318635"/>
                </a:lnTo>
                <a:lnTo>
                  <a:pt x="164420" y="311707"/>
                </a:lnTo>
                <a:lnTo>
                  <a:pt x="188810" y="300154"/>
                </a:lnTo>
                <a:lnTo>
                  <a:pt x="209470" y="283970"/>
                </a:lnTo>
                <a:lnTo>
                  <a:pt x="303917" y="283970"/>
                </a:lnTo>
                <a:lnTo>
                  <a:pt x="303917" y="268148"/>
                </a:lnTo>
                <a:lnTo>
                  <a:pt x="129085" y="268148"/>
                </a:lnTo>
                <a:lnTo>
                  <a:pt x="117993" y="267633"/>
                </a:lnTo>
                <a:lnTo>
                  <a:pt x="79426" y="254046"/>
                </a:lnTo>
                <a:lnTo>
                  <a:pt x="66929" y="228830"/>
                </a:lnTo>
                <a:lnTo>
                  <a:pt x="70370" y="210066"/>
                </a:lnTo>
                <a:lnTo>
                  <a:pt x="80691" y="195412"/>
                </a:lnTo>
                <a:lnTo>
                  <a:pt x="97913" y="184853"/>
                </a:lnTo>
                <a:lnTo>
                  <a:pt x="122048" y="178392"/>
                </a:lnTo>
                <a:lnTo>
                  <a:pt x="149159" y="175133"/>
                </a:lnTo>
                <a:lnTo>
                  <a:pt x="171901" y="171205"/>
                </a:lnTo>
                <a:lnTo>
                  <a:pt x="190263" y="166620"/>
                </a:lnTo>
                <a:lnTo>
                  <a:pt x="204234" y="161387"/>
                </a:lnTo>
                <a:lnTo>
                  <a:pt x="271709" y="161387"/>
                </a:lnTo>
                <a:lnTo>
                  <a:pt x="271709" y="88594"/>
                </a:lnTo>
                <a:lnTo>
                  <a:pt x="269280" y="67380"/>
                </a:lnTo>
                <a:lnTo>
                  <a:pt x="263553" y="52825"/>
                </a:lnTo>
                <a:close/>
              </a:path>
              <a:path w="304165" h="321309">
                <a:moveTo>
                  <a:pt x="303917" y="283970"/>
                </a:moveTo>
                <a:lnTo>
                  <a:pt x="209470" y="283970"/>
                </a:lnTo>
                <a:lnTo>
                  <a:pt x="215391" y="300154"/>
                </a:lnTo>
                <a:lnTo>
                  <a:pt x="226070" y="311707"/>
                </a:lnTo>
                <a:lnTo>
                  <a:pt x="241506" y="318635"/>
                </a:lnTo>
                <a:lnTo>
                  <a:pt x="261698" y="320943"/>
                </a:lnTo>
                <a:lnTo>
                  <a:pt x="272031" y="320464"/>
                </a:lnTo>
                <a:lnTo>
                  <a:pt x="282513" y="319028"/>
                </a:lnTo>
                <a:lnTo>
                  <a:pt x="293143" y="316636"/>
                </a:lnTo>
                <a:lnTo>
                  <a:pt x="303917" y="313288"/>
                </a:lnTo>
                <a:lnTo>
                  <a:pt x="303917" y="283970"/>
                </a:lnTo>
                <a:close/>
              </a:path>
              <a:path w="304165" h="321309">
                <a:moveTo>
                  <a:pt x="271709" y="161387"/>
                </a:moveTo>
                <a:lnTo>
                  <a:pt x="204234" y="161387"/>
                </a:lnTo>
                <a:lnTo>
                  <a:pt x="204234" y="210071"/>
                </a:lnTo>
                <a:lnTo>
                  <a:pt x="202576" y="223687"/>
                </a:lnTo>
                <a:lnTo>
                  <a:pt x="177732" y="255238"/>
                </a:lnTo>
                <a:lnTo>
                  <a:pt x="129085" y="268148"/>
                </a:lnTo>
                <a:lnTo>
                  <a:pt x="281289" y="268148"/>
                </a:lnTo>
                <a:lnTo>
                  <a:pt x="276923" y="266368"/>
                </a:lnTo>
                <a:lnTo>
                  <a:pt x="274588" y="262882"/>
                </a:lnTo>
                <a:lnTo>
                  <a:pt x="272651" y="259342"/>
                </a:lnTo>
                <a:lnTo>
                  <a:pt x="271800" y="254046"/>
                </a:lnTo>
                <a:lnTo>
                  <a:pt x="271709" y="161387"/>
                </a:lnTo>
                <a:close/>
              </a:path>
              <a:path w="304165" h="321309">
                <a:moveTo>
                  <a:pt x="303917" y="266955"/>
                </a:moveTo>
                <a:lnTo>
                  <a:pt x="299205" y="267771"/>
                </a:lnTo>
                <a:lnTo>
                  <a:pt x="296158" y="268148"/>
                </a:lnTo>
                <a:lnTo>
                  <a:pt x="303917" y="268148"/>
                </a:lnTo>
                <a:lnTo>
                  <a:pt x="303917" y="266955"/>
                </a:lnTo>
                <a:close/>
              </a:path>
              <a:path w="304165" h="321309">
                <a:moveTo>
                  <a:pt x="149628" y="0"/>
                </a:moveTo>
                <a:lnTo>
                  <a:pt x="97391" y="5294"/>
                </a:lnTo>
                <a:lnTo>
                  <a:pt x="56940" y="21151"/>
                </a:lnTo>
                <a:lnTo>
                  <a:pt x="24364" y="54127"/>
                </a:lnTo>
                <a:lnTo>
                  <a:pt x="11130" y="101515"/>
                </a:lnTo>
                <a:lnTo>
                  <a:pt x="78081" y="101515"/>
                </a:lnTo>
                <a:lnTo>
                  <a:pt x="84041" y="80209"/>
                </a:lnTo>
                <a:lnTo>
                  <a:pt x="97264" y="64994"/>
                </a:lnTo>
                <a:lnTo>
                  <a:pt x="117758" y="55867"/>
                </a:lnTo>
                <a:lnTo>
                  <a:pt x="145534" y="52825"/>
                </a:lnTo>
                <a:lnTo>
                  <a:pt x="263553" y="52825"/>
                </a:lnTo>
                <a:lnTo>
                  <a:pt x="261999" y="48875"/>
                </a:lnTo>
                <a:lnTo>
                  <a:pt x="232924" y="19978"/>
                </a:lnTo>
                <a:lnTo>
                  <a:pt x="195666" y="4990"/>
                </a:lnTo>
                <a:lnTo>
                  <a:pt x="173743" y="1247"/>
                </a:lnTo>
                <a:lnTo>
                  <a:pt x="149628" y="0"/>
                </a:lnTo>
                <a:close/>
              </a:path>
            </a:pathLst>
          </a:custGeom>
          <a:solidFill>
            <a:srgbClr val="FFFFFF"/>
          </a:solidFill>
        </p:spPr>
        <p:txBody>
          <a:bodyPr wrap="square" lIns="0" tIns="0" rIns="0" bIns="0" rtlCol="0"/>
          <a:lstStyle/>
          <a:p>
            <a:endParaRPr/>
          </a:p>
        </p:txBody>
      </p:sp>
      <p:sp>
        <p:nvSpPr>
          <p:cNvPr id="42" name="object 42"/>
          <p:cNvSpPr/>
          <p:nvPr/>
        </p:nvSpPr>
        <p:spPr>
          <a:xfrm>
            <a:off x="19022811" y="812586"/>
            <a:ext cx="177787" cy="311785"/>
          </a:xfrm>
          <a:custGeom>
            <a:avLst/>
            <a:gdLst/>
            <a:ahLst/>
            <a:cxnLst/>
            <a:rect l="l" t="t" r="r" b="b"/>
            <a:pathLst>
              <a:path w="177800" h="311784">
                <a:moveTo>
                  <a:pt x="62793" y="8261"/>
                </a:moveTo>
                <a:lnTo>
                  <a:pt x="0" y="8261"/>
                </a:lnTo>
                <a:lnTo>
                  <a:pt x="0" y="311592"/>
                </a:lnTo>
                <a:lnTo>
                  <a:pt x="66835" y="311592"/>
                </a:lnTo>
                <a:lnTo>
                  <a:pt x="66835" y="167261"/>
                </a:lnTo>
                <a:lnTo>
                  <a:pt x="68353" y="144168"/>
                </a:lnTo>
                <a:lnTo>
                  <a:pt x="80423" y="105415"/>
                </a:lnTo>
                <a:lnTo>
                  <a:pt x="116891" y="69990"/>
                </a:lnTo>
                <a:lnTo>
                  <a:pt x="126449" y="66898"/>
                </a:lnTo>
                <a:lnTo>
                  <a:pt x="62793" y="66898"/>
                </a:lnTo>
                <a:lnTo>
                  <a:pt x="62793" y="8261"/>
                </a:lnTo>
                <a:close/>
              </a:path>
              <a:path w="177800" h="311784">
                <a:moveTo>
                  <a:pt x="156445" y="0"/>
                </a:moveTo>
                <a:lnTo>
                  <a:pt x="152529" y="0"/>
                </a:lnTo>
                <a:lnTo>
                  <a:pt x="138030" y="1322"/>
                </a:lnTo>
                <a:lnTo>
                  <a:pt x="96227" y="21130"/>
                </a:lnTo>
                <a:lnTo>
                  <a:pt x="68184" y="54584"/>
                </a:lnTo>
                <a:lnTo>
                  <a:pt x="63966" y="66898"/>
                </a:lnTo>
                <a:lnTo>
                  <a:pt x="126449" y="66898"/>
                </a:lnTo>
                <a:lnTo>
                  <a:pt x="132190" y="65041"/>
                </a:lnTo>
                <a:lnTo>
                  <a:pt x="149042" y="63390"/>
                </a:lnTo>
                <a:lnTo>
                  <a:pt x="177764" y="63390"/>
                </a:lnTo>
                <a:lnTo>
                  <a:pt x="177764" y="1790"/>
                </a:lnTo>
                <a:lnTo>
                  <a:pt x="164885" y="617"/>
                </a:lnTo>
                <a:lnTo>
                  <a:pt x="156445" y="0"/>
                </a:lnTo>
                <a:close/>
              </a:path>
              <a:path w="177800" h="311784">
                <a:moveTo>
                  <a:pt x="177764" y="63390"/>
                </a:moveTo>
                <a:lnTo>
                  <a:pt x="149042" y="63390"/>
                </a:lnTo>
                <a:lnTo>
                  <a:pt x="155649" y="63570"/>
                </a:lnTo>
                <a:lnTo>
                  <a:pt x="162637" y="64113"/>
                </a:lnTo>
                <a:lnTo>
                  <a:pt x="170105" y="65041"/>
                </a:lnTo>
                <a:lnTo>
                  <a:pt x="177764" y="66312"/>
                </a:lnTo>
                <a:lnTo>
                  <a:pt x="177764" y="63390"/>
                </a:lnTo>
                <a:close/>
              </a:path>
            </a:pathLst>
          </a:custGeom>
          <a:solidFill>
            <a:srgbClr val="FFFFFF"/>
          </a:solidFill>
        </p:spPr>
        <p:txBody>
          <a:bodyPr wrap="square" lIns="0" tIns="0" rIns="0" bIns="0" rtlCol="0"/>
          <a:lstStyle/>
          <a:p>
            <a:endParaRPr/>
          </a:p>
        </p:txBody>
      </p:sp>
      <p:sp>
        <p:nvSpPr>
          <p:cNvPr id="43" name="object 43"/>
          <p:cNvSpPr/>
          <p:nvPr/>
        </p:nvSpPr>
        <p:spPr>
          <a:xfrm>
            <a:off x="16633413" y="706549"/>
            <a:ext cx="291445" cy="417829"/>
          </a:xfrm>
          <a:custGeom>
            <a:avLst/>
            <a:gdLst/>
            <a:ahLst/>
            <a:cxnLst/>
            <a:rect l="l" t="t" r="r" b="b"/>
            <a:pathLst>
              <a:path w="291465" h="417830">
                <a:moveTo>
                  <a:pt x="291362" y="0"/>
                </a:moveTo>
                <a:lnTo>
                  <a:pt x="84583" y="0"/>
                </a:lnTo>
                <a:lnTo>
                  <a:pt x="83997" y="62"/>
                </a:lnTo>
                <a:lnTo>
                  <a:pt x="36480" y="8950"/>
                </a:lnTo>
                <a:lnTo>
                  <a:pt x="6277" y="45209"/>
                </a:lnTo>
                <a:lnTo>
                  <a:pt x="0" y="90049"/>
                </a:lnTo>
                <a:lnTo>
                  <a:pt x="94" y="417631"/>
                </a:lnTo>
                <a:lnTo>
                  <a:pt x="73924" y="417631"/>
                </a:lnTo>
                <a:lnTo>
                  <a:pt x="73924" y="232223"/>
                </a:lnTo>
                <a:lnTo>
                  <a:pt x="264861" y="232223"/>
                </a:lnTo>
                <a:lnTo>
                  <a:pt x="264861" y="172549"/>
                </a:lnTo>
                <a:lnTo>
                  <a:pt x="73924" y="172549"/>
                </a:lnTo>
                <a:lnTo>
                  <a:pt x="73924" y="63202"/>
                </a:lnTo>
                <a:lnTo>
                  <a:pt x="291362" y="63202"/>
                </a:lnTo>
                <a:lnTo>
                  <a:pt x="291362" y="0"/>
                </a:lnTo>
                <a:close/>
              </a:path>
            </a:pathLst>
          </a:custGeom>
          <a:solidFill>
            <a:srgbClr val="FFFFFF"/>
          </a:solidFill>
        </p:spPr>
        <p:txBody>
          <a:bodyPr wrap="square" lIns="0" tIns="0" rIns="0" bIns="0" rtlCol="0"/>
          <a:lstStyle/>
          <a:p>
            <a:endParaRPr/>
          </a:p>
        </p:txBody>
      </p:sp>
      <p:sp>
        <p:nvSpPr>
          <p:cNvPr id="44" name="object 44"/>
          <p:cNvSpPr/>
          <p:nvPr/>
        </p:nvSpPr>
        <p:spPr>
          <a:xfrm>
            <a:off x="18934314" y="1213004"/>
            <a:ext cx="31113" cy="26670"/>
          </a:xfrm>
          <a:custGeom>
            <a:avLst/>
            <a:gdLst/>
            <a:ahLst/>
            <a:cxnLst/>
            <a:rect l="l" t="t" r="r" b="b"/>
            <a:pathLst>
              <a:path w="31115" h="26669">
                <a:moveTo>
                  <a:pt x="17894" y="0"/>
                </a:moveTo>
                <a:lnTo>
                  <a:pt x="0" y="0"/>
                </a:lnTo>
                <a:lnTo>
                  <a:pt x="0" y="26114"/>
                </a:lnTo>
                <a:lnTo>
                  <a:pt x="24742" y="26114"/>
                </a:lnTo>
                <a:lnTo>
                  <a:pt x="30564" y="21716"/>
                </a:lnTo>
                <a:lnTo>
                  <a:pt x="30564" y="8366"/>
                </a:lnTo>
                <a:lnTo>
                  <a:pt x="29077" y="5088"/>
                </a:lnTo>
                <a:lnTo>
                  <a:pt x="26177" y="3036"/>
                </a:lnTo>
                <a:lnTo>
                  <a:pt x="23161" y="1026"/>
                </a:lnTo>
                <a:lnTo>
                  <a:pt x="17894" y="0"/>
                </a:lnTo>
                <a:close/>
              </a:path>
            </a:pathLst>
          </a:custGeom>
          <a:solidFill>
            <a:srgbClr val="FFFFFF"/>
          </a:solidFill>
        </p:spPr>
        <p:txBody>
          <a:bodyPr wrap="square" lIns="0" tIns="0" rIns="0" bIns="0" rtlCol="0"/>
          <a:lstStyle/>
          <a:p>
            <a:endParaRPr/>
          </a:p>
        </p:txBody>
      </p:sp>
      <p:sp>
        <p:nvSpPr>
          <p:cNvPr id="45" name="object 45"/>
          <p:cNvSpPr/>
          <p:nvPr/>
        </p:nvSpPr>
        <p:spPr>
          <a:xfrm>
            <a:off x="16536315" y="1179014"/>
            <a:ext cx="2694751" cy="135890"/>
          </a:xfrm>
          <a:custGeom>
            <a:avLst/>
            <a:gdLst/>
            <a:ahLst/>
            <a:cxnLst/>
            <a:rect l="l" t="t" r="r" b="b"/>
            <a:pathLst>
              <a:path w="2694940" h="135890">
                <a:moveTo>
                  <a:pt x="2673635" y="0"/>
                </a:moveTo>
                <a:lnTo>
                  <a:pt x="65139" y="0"/>
                </a:lnTo>
                <a:lnTo>
                  <a:pt x="52019" y="2376"/>
                </a:lnTo>
                <a:lnTo>
                  <a:pt x="24679" y="29590"/>
                </a:lnTo>
                <a:lnTo>
                  <a:pt x="1842" y="111944"/>
                </a:lnTo>
                <a:lnTo>
                  <a:pt x="0" y="118718"/>
                </a:lnTo>
                <a:lnTo>
                  <a:pt x="1057" y="124561"/>
                </a:lnTo>
                <a:lnTo>
                  <a:pt x="4512" y="128959"/>
                </a:lnTo>
                <a:lnTo>
                  <a:pt x="7989" y="133273"/>
                </a:lnTo>
                <a:lnTo>
                  <a:pt x="13936" y="135692"/>
                </a:lnTo>
                <a:lnTo>
                  <a:pt x="2629333" y="135692"/>
                </a:lnTo>
                <a:lnTo>
                  <a:pt x="2642390" y="133320"/>
                </a:lnTo>
                <a:lnTo>
                  <a:pt x="2652498" y="127933"/>
                </a:lnTo>
                <a:lnTo>
                  <a:pt x="2531881" y="127933"/>
                </a:lnTo>
                <a:lnTo>
                  <a:pt x="2522608" y="127253"/>
                </a:lnTo>
                <a:lnTo>
                  <a:pt x="2517367" y="126153"/>
                </a:lnTo>
                <a:lnTo>
                  <a:pt x="2245942" y="126153"/>
                </a:lnTo>
                <a:lnTo>
                  <a:pt x="2245942" y="13172"/>
                </a:lnTo>
                <a:lnTo>
                  <a:pt x="2517898" y="13172"/>
                </a:lnTo>
                <a:lnTo>
                  <a:pt x="2523902" y="11972"/>
                </a:lnTo>
                <a:lnTo>
                  <a:pt x="2533200" y="11413"/>
                </a:lnTo>
                <a:lnTo>
                  <a:pt x="2693425" y="11413"/>
                </a:lnTo>
                <a:lnTo>
                  <a:pt x="2693373" y="11120"/>
                </a:lnTo>
                <a:lnTo>
                  <a:pt x="2689939" y="6711"/>
                </a:lnTo>
                <a:lnTo>
                  <a:pt x="2686483" y="2450"/>
                </a:lnTo>
                <a:lnTo>
                  <a:pt x="2680724" y="52"/>
                </a:lnTo>
                <a:lnTo>
                  <a:pt x="2673635" y="0"/>
                </a:lnTo>
                <a:close/>
              </a:path>
              <a:path w="2694940" h="135890">
                <a:moveTo>
                  <a:pt x="2535535" y="32197"/>
                </a:moveTo>
                <a:lnTo>
                  <a:pt x="2530383" y="32197"/>
                </a:lnTo>
                <a:lnTo>
                  <a:pt x="2526310" y="33014"/>
                </a:lnTo>
                <a:lnTo>
                  <a:pt x="2523357" y="34805"/>
                </a:lnTo>
                <a:lnTo>
                  <a:pt x="2520373" y="36532"/>
                </a:lnTo>
                <a:lnTo>
                  <a:pt x="2518939" y="38752"/>
                </a:lnTo>
                <a:lnTo>
                  <a:pt x="2518939" y="45841"/>
                </a:lnTo>
                <a:lnTo>
                  <a:pt x="2523828" y="49967"/>
                </a:lnTo>
                <a:lnTo>
                  <a:pt x="2543879" y="57819"/>
                </a:lnTo>
                <a:lnTo>
                  <a:pt x="2551938" y="61191"/>
                </a:lnTo>
                <a:lnTo>
                  <a:pt x="2576759" y="93180"/>
                </a:lnTo>
                <a:lnTo>
                  <a:pt x="2576079" y="100138"/>
                </a:lnTo>
                <a:lnTo>
                  <a:pt x="2542722" y="127299"/>
                </a:lnTo>
                <a:lnTo>
                  <a:pt x="2531881" y="127933"/>
                </a:lnTo>
                <a:lnTo>
                  <a:pt x="2652498" y="127933"/>
                </a:lnTo>
                <a:lnTo>
                  <a:pt x="2654436" y="126900"/>
                </a:lnTo>
                <a:lnTo>
                  <a:pt x="2664052" y="117479"/>
                </a:lnTo>
                <a:lnTo>
                  <a:pt x="2669824" y="106101"/>
                </a:lnTo>
                <a:lnTo>
                  <a:pt x="2687382" y="42616"/>
                </a:lnTo>
                <a:lnTo>
                  <a:pt x="2571544" y="42616"/>
                </a:lnTo>
                <a:lnTo>
                  <a:pt x="2560895" y="38051"/>
                </a:lnTo>
                <a:lnTo>
                  <a:pt x="2551345" y="34796"/>
                </a:lnTo>
                <a:lnTo>
                  <a:pt x="2542891" y="32846"/>
                </a:lnTo>
                <a:lnTo>
                  <a:pt x="2535535" y="32197"/>
                </a:lnTo>
                <a:close/>
              </a:path>
              <a:path w="2694940" h="135890">
                <a:moveTo>
                  <a:pt x="2369980" y="13172"/>
                </a:moveTo>
                <a:lnTo>
                  <a:pt x="2328724" y="13172"/>
                </a:lnTo>
                <a:lnTo>
                  <a:pt x="2328724" y="33988"/>
                </a:lnTo>
                <a:lnTo>
                  <a:pt x="2274182" y="33988"/>
                </a:lnTo>
                <a:lnTo>
                  <a:pt x="2274182" y="57705"/>
                </a:lnTo>
                <a:lnTo>
                  <a:pt x="2326065" y="57705"/>
                </a:lnTo>
                <a:lnTo>
                  <a:pt x="2326065" y="78489"/>
                </a:lnTo>
                <a:lnTo>
                  <a:pt x="2274182" y="78489"/>
                </a:lnTo>
                <a:lnTo>
                  <a:pt x="2274182" y="105389"/>
                </a:lnTo>
                <a:lnTo>
                  <a:pt x="2330044" y="105389"/>
                </a:lnTo>
                <a:lnTo>
                  <a:pt x="2330044" y="126153"/>
                </a:lnTo>
                <a:lnTo>
                  <a:pt x="2369980" y="126153"/>
                </a:lnTo>
                <a:lnTo>
                  <a:pt x="2369980" y="13172"/>
                </a:lnTo>
                <a:close/>
              </a:path>
              <a:path w="2694940" h="135890">
                <a:moveTo>
                  <a:pt x="2517898" y="13172"/>
                </a:moveTo>
                <a:lnTo>
                  <a:pt x="2419455" y="13172"/>
                </a:lnTo>
                <a:lnTo>
                  <a:pt x="2428144" y="13798"/>
                </a:lnTo>
                <a:lnTo>
                  <a:pt x="2435762" y="15676"/>
                </a:lnTo>
                <a:lnTo>
                  <a:pt x="2457893" y="46815"/>
                </a:lnTo>
                <a:lnTo>
                  <a:pt x="2457284" y="53510"/>
                </a:lnTo>
                <a:lnTo>
                  <a:pt x="2428964" y="80265"/>
                </a:lnTo>
                <a:lnTo>
                  <a:pt x="2420596" y="80898"/>
                </a:lnTo>
                <a:lnTo>
                  <a:pt x="2398178" y="80898"/>
                </a:lnTo>
                <a:lnTo>
                  <a:pt x="2398178" y="126153"/>
                </a:lnTo>
                <a:lnTo>
                  <a:pt x="2517367" y="126153"/>
                </a:lnTo>
                <a:lnTo>
                  <a:pt x="2512930" y="125221"/>
                </a:lnTo>
                <a:lnTo>
                  <a:pt x="2502845" y="121846"/>
                </a:lnTo>
                <a:lnTo>
                  <a:pt x="2492353" y="117137"/>
                </a:lnTo>
                <a:lnTo>
                  <a:pt x="2492353" y="92866"/>
                </a:lnTo>
                <a:lnTo>
                  <a:pt x="2547629" y="92866"/>
                </a:lnTo>
                <a:lnTo>
                  <a:pt x="2547629" y="92039"/>
                </a:lnTo>
                <a:lnTo>
                  <a:pt x="2542330" y="87588"/>
                </a:lnTo>
                <a:lnTo>
                  <a:pt x="2514394" y="76500"/>
                </a:lnTo>
                <a:lnTo>
                  <a:pt x="2510237" y="74772"/>
                </a:lnTo>
                <a:lnTo>
                  <a:pt x="2489714" y="50092"/>
                </a:lnTo>
                <a:lnTo>
                  <a:pt x="2489714" y="44030"/>
                </a:lnTo>
                <a:lnTo>
                  <a:pt x="2515546" y="13642"/>
                </a:lnTo>
                <a:lnTo>
                  <a:pt x="2517898" y="13172"/>
                </a:lnTo>
                <a:close/>
              </a:path>
              <a:path w="2694940" h="135890">
                <a:moveTo>
                  <a:pt x="2547629" y="92866"/>
                </a:moveTo>
                <a:lnTo>
                  <a:pt x="2492353" y="92866"/>
                </a:lnTo>
                <a:lnTo>
                  <a:pt x="2500520" y="98133"/>
                </a:lnTo>
                <a:lnTo>
                  <a:pt x="2507431" y="101797"/>
                </a:lnTo>
                <a:lnTo>
                  <a:pt x="2512939" y="104017"/>
                </a:lnTo>
                <a:lnTo>
                  <a:pt x="2518436" y="106101"/>
                </a:lnTo>
                <a:lnTo>
                  <a:pt x="2524174" y="107148"/>
                </a:lnTo>
                <a:lnTo>
                  <a:pt x="2541796" y="107148"/>
                </a:lnTo>
                <a:lnTo>
                  <a:pt x="2547629" y="103630"/>
                </a:lnTo>
                <a:lnTo>
                  <a:pt x="2547629" y="92866"/>
                </a:lnTo>
                <a:close/>
              </a:path>
              <a:path w="2694940" h="135890">
                <a:moveTo>
                  <a:pt x="2693425" y="11413"/>
                </a:moveTo>
                <a:lnTo>
                  <a:pt x="2533200" y="11413"/>
                </a:lnTo>
                <a:lnTo>
                  <a:pt x="2542612" y="11974"/>
                </a:lnTo>
                <a:lnTo>
                  <a:pt x="2552140" y="13659"/>
                </a:lnTo>
                <a:lnTo>
                  <a:pt x="2561785" y="16466"/>
                </a:lnTo>
                <a:lnTo>
                  <a:pt x="2571544" y="20397"/>
                </a:lnTo>
                <a:lnTo>
                  <a:pt x="2571544" y="42616"/>
                </a:lnTo>
                <a:lnTo>
                  <a:pt x="2687382" y="42616"/>
                </a:lnTo>
                <a:lnTo>
                  <a:pt x="2694420" y="17067"/>
                </a:lnTo>
                <a:lnTo>
                  <a:pt x="2693425" y="11413"/>
                </a:lnTo>
                <a:close/>
              </a:path>
            </a:pathLst>
          </a:custGeom>
          <a:solidFill>
            <a:srgbClr val="FFFFFF"/>
          </a:solidFill>
        </p:spPr>
        <p:txBody>
          <a:bodyPr wrap="square" lIns="0" tIns="0" rIns="0" bIns="0" rtlCol="0"/>
          <a:lstStyle/>
          <a:p>
            <a:endParaRPr/>
          </a:p>
        </p:txBody>
      </p:sp>
      <p:sp>
        <p:nvSpPr>
          <p:cNvPr id="46" name="object 46"/>
          <p:cNvSpPr/>
          <p:nvPr/>
        </p:nvSpPr>
        <p:spPr>
          <a:xfrm>
            <a:off x="16536318" y="1179011"/>
            <a:ext cx="2694751" cy="135890"/>
          </a:xfrm>
          <a:custGeom>
            <a:avLst/>
            <a:gdLst/>
            <a:ahLst/>
            <a:cxnLst/>
            <a:rect l="l" t="t" r="r" b="b"/>
            <a:pathLst>
              <a:path w="2694940" h="135890">
                <a:moveTo>
                  <a:pt x="2673625" y="0"/>
                </a:moveTo>
                <a:lnTo>
                  <a:pt x="65139" y="0"/>
                </a:lnTo>
                <a:lnTo>
                  <a:pt x="52019" y="2378"/>
                </a:lnTo>
                <a:lnTo>
                  <a:pt x="24669" y="29601"/>
                </a:lnTo>
                <a:lnTo>
                  <a:pt x="1842" y="111954"/>
                </a:lnTo>
                <a:lnTo>
                  <a:pt x="0" y="118680"/>
                </a:lnTo>
                <a:lnTo>
                  <a:pt x="1047" y="124572"/>
                </a:lnTo>
                <a:lnTo>
                  <a:pt x="4502" y="128969"/>
                </a:lnTo>
                <a:lnTo>
                  <a:pt x="7978" y="133273"/>
                </a:lnTo>
                <a:lnTo>
                  <a:pt x="13926" y="135692"/>
                </a:lnTo>
                <a:lnTo>
                  <a:pt x="2629333" y="135692"/>
                </a:lnTo>
                <a:lnTo>
                  <a:pt x="2642385" y="133320"/>
                </a:lnTo>
                <a:lnTo>
                  <a:pt x="2652490" y="127933"/>
                </a:lnTo>
                <a:lnTo>
                  <a:pt x="2531870" y="127933"/>
                </a:lnTo>
                <a:lnTo>
                  <a:pt x="2522602" y="127253"/>
                </a:lnTo>
                <a:lnTo>
                  <a:pt x="2517362" y="126153"/>
                </a:lnTo>
                <a:lnTo>
                  <a:pt x="2245931" y="126153"/>
                </a:lnTo>
                <a:lnTo>
                  <a:pt x="2245931" y="13172"/>
                </a:lnTo>
                <a:lnTo>
                  <a:pt x="2517892" y="13172"/>
                </a:lnTo>
                <a:lnTo>
                  <a:pt x="2523896" y="11972"/>
                </a:lnTo>
                <a:lnTo>
                  <a:pt x="2533189" y="11413"/>
                </a:lnTo>
                <a:lnTo>
                  <a:pt x="2693413" y="11413"/>
                </a:lnTo>
                <a:lnTo>
                  <a:pt x="2693363" y="11130"/>
                </a:lnTo>
                <a:lnTo>
                  <a:pt x="2689939" y="6711"/>
                </a:lnTo>
                <a:lnTo>
                  <a:pt x="2686483" y="2460"/>
                </a:lnTo>
                <a:lnTo>
                  <a:pt x="2680714" y="52"/>
                </a:lnTo>
                <a:lnTo>
                  <a:pt x="2673625" y="0"/>
                </a:lnTo>
                <a:close/>
              </a:path>
              <a:path w="2694940" h="135890">
                <a:moveTo>
                  <a:pt x="2535524" y="32197"/>
                </a:moveTo>
                <a:lnTo>
                  <a:pt x="2530383" y="32197"/>
                </a:lnTo>
                <a:lnTo>
                  <a:pt x="2526310" y="33025"/>
                </a:lnTo>
                <a:lnTo>
                  <a:pt x="2523357" y="34815"/>
                </a:lnTo>
                <a:lnTo>
                  <a:pt x="2520363" y="36532"/>
                </a:lnTo>
                <a:lnTo>
                  <a:pt x="2518939" y="38763"/>
                </a:lnTo>
                <a:lnTo>
                  <a:pt x="2518939" y="45841"/>
                </a:lnTo>
                <a:lnTo>
                  <a:pt x="2523818" y="49977"/>
                </a:lnTo>
                <a:lnTo>
                  <a:pt x="2543874" y="57821"/>
                </a:lnTo>
                <a:lnTo>
                  <a:pt x="2551936" y="61197"/>
                </a:lnTo>
                <a:lnTo>
                  <a:pt x="2576748" y="93190"/>
                </a:lnTo>
                <a:lnTo>
                  <a:pt x="2576070" y="100149"/>
                </a:lnTo>
                <a:lnTo>
                  <a:pt x="2542711" y="127301"/>
                </a:lnTo>
                <a:lnTo>
                  <a:pt x="2531870" y="127933"/>
                </a:lnTo>
                <a:lnTo>
                  <a:pt x="2652490" y="127933"/>
                </a:lnTo>
                <a:lnTo>
                  <a:pt x="2654428" y="126900"/>
                </a:lnTo>
                <a:lnTo>
                  <a:pt x="2664046" y="117479"/>
                </a:lnTo>
                <a:lnTo>
                  <a:pt x="2669824" y="106101"/>
                </a:lnTo>
                <a:lnTo>
                  <a:pt x="2687379" y="42626"/>
                </a:lnTo>
                <a:lnTo>
                  <a:pt x="2571544" y="42626"/>
                </a:lnTo>
                <a:lnTo>
                  <a:pt x="2560894" y="38059"/>
                </a:lnTo>
                <a:lnTo>
                  <a:pt x="2551339" y="34801"/>
                </a:lnTo>
                <a:lnTo>
                  <a:pt x="2542883" y="32848"/>
                </a:lnTo>
                <a:lnTo>
                  <a:pt x="2535524" y="32197"/>
                </a:lnTo>
                <a:close/>
              </a:path>
              <a:path w="2694940" h="135890">
                <a:moveTo>
                  <a:pt x="2369969" y="13172"/>
                </a:moveTo>
                <a:lnTo>
                  <a:pt x="2328724" y="13172"/>
                </a:lnTo>
                <a:lnTo>
                  <a:pt x="2328724" y="33988"/>
                </a:lnTo>
                <a:lnTo>
                  <a:pt x="2274182" y="33988"/>
                </a:lnTo>
                <a:lnTo>
                  <a:pt x="2274182" y="57705"/>
                </a:lnTo>
                <a:lnTo>
                  <a:pt x="2326054" y="57705"/>
                </a:lnTo>
                <a:lnTo>
                  <a:pt x="2326054" y="78489"/>
                </a:lnTo>
                <a:lnTo>
                  <a:pt x="2274182" y="78489"/>
                </a:lnTo>
                <a:lnTo>
                  <a:pt x="2274182" y="105399"/>
                </a:lnTo>
                <a:lnTo>
                  <a:pt x="2330044" y="105399"/>
                </a:lnTo>
                <a:lnTo>
                  <a:pt x="2330044" y="126153"/>
                </a:lnTo>
                <a:lnTo>
                  <a:pt x="2369969" y="126153"/>
                </a:lnTo>
                <a:lnTo>
                  <a:pt x="2369969" y="13172"/>
                </a:lnTo>
                <a:close/>
              </a:path>
              <a:path w="2694940" h="135890">
                <a:moveTo>
                  <a:pt x="2517892" y="13172"/>
                </a:moveTo>
                <a:lnTo>
                  <a:pt x="2419455" y="13172"/>
                </a:lnTo>
                <a:lnTo>
                  <a:pt x="2428142" y="13799"/>
                </a:lnTo>
                <a:lnTo>
                  <a:pt x="2435758" y="15680"/>
                </a:lnTo>
                <a:lnTo>
                  <a:pt x="2457893" y="46815"/>
                </a:lnTo>
                <a:lnTo>
                  <a:pt x="2457282" y="53516"/>
                </a:lnTo>
                <a:lnTo>
                  <a:pt x="2428964" y="80265"/>
                </a:lnTo>
                <a:lnTo>
                  <a:pt x="2420596" y="80898"/>
                </a:lnTo>
                <a:lnTo>
                  <a:pt x="2398167" y="80898"/>
                </a:lnTo>
                <a:lnTo>
                  <a:pt x="2398167" y="126153"/>
                </a:lnTo>
                <a:lnTo>
                  <a:pt x="2517362" y="126153"/>
                </a:lnTo>
                <a:lnTo>
                  <a:pt x="2512924" y="125221"/>
                </a:lnTo>
                <a:lnTo>
                  <a:pt x="2502840" y="121846"/>
                </a:lnTo>
                <a:lnTo>
                  <a:pt x="2492353" y="117137"/>
                </a:lnTo>
                <a:lnTo>
                  <a:pt x="2492353" y="92876"/>
                </a:lnTo>
                <a:lnTo>
                  <a:pt x="2547629" y="92876"/>
                </a:lnTo>
                <a:lnTo>
                  <a:pt x="2547629" y="92039"/>
                </a:lnTo>
                <a:lnTo>
                  <a:pt x="2542320" y="87588"/>
                </a:lnTo>
                <a:lnTo>
                  <a:pt x="2514394" y="76500"/>
                </a:lnTo>
                <a:lnTo>
                  <a:pt x="2510237" y="74772"/>
                </a:lnTo>
                <a:lnTo>
                  <a:pt x="2489714" y="50092"/>
                </a:lnTo>
                <a:lnTo>
                  <a:pt x="2489714" y="44040"/>
                </a:lnTo>
                <a:lnTo>
                  <a:pt x="2515541" y="13642"/>
                </a:lnTo>
                <a:lnTo>
                  <a:pt x="2517892" y="13172"/>
                </a:lnTo>
                <a:close/>
              </a:path>
              <a:path w="2694940" h="135890">
                <a:moveTo>
                  <a:pt x="2547629" y="92876"/>
                </a:moveTo>
                <a:lnTo>
                  <a:pt x="2492353" y="92876"/>
                </a:lnTo>
                <a:lnTo>
                  <a:pt x="2500520" y="98143"/>
                </a:lnTo>
                <a:lnTo>
                  <a:pt x="2507431" y="101797"/>
                </a:lnTo>
                <a:lnTo>
                  <a:pt x="2512928" y="104017"/>
                </a:lnTo>
                <a:lnTo>
                  <a:pt x="2518436" y="106101"/>
                </a:lnTo>
                <a:lnTo>
                  <a:pt x="2524174" y="107159"/>
                </a:lnTo>
                <a:lnTo>
                  <a:pt x="2541796" y="107159"/>
                </a:lnTo>
                <a:lnTo>
                  <a:pt x="2547629" y="103640"/>
                </a:lnTo>
                <a:lnTo>
                  <a:pt x="2547629" y="92876"/>
                </a:lnTo>
                <a:close/>
              </a:path>
              <a:path w="2694940" h="135890">
                <a:moveTo>
                  <a:pt x="2693413" y="11413"/>
                </a:moveTo>
                <a:lnTo>
                  <a:pt x="2533189" y="11413"/>
                </a:lnTo>
                <a:lnTo>
                  <a:pt x="2542603" y="11974"/>
                </a:lnTo>
                <a:lnTo>
                  <a:pt x="2552135" y="13659"/>
                </a:lnTo>
                <a:lnTo>
                  <a:pt x="2561783" y="16466"/>
                </a:lnTo>
                <a:lnTo>
                  <a:pt x="2571544" y="20397"/>
                </a:lnTo>
                <a:lnTo>
                  <a:pt x="2571544" y="42626"/>
                </a:lnTo>
                <a:lnTo>
                  <a:pt x="2687379" y="42626"/>
                </a:lnTo>
                <a:lnTo>
                  <a:pt x="2694420" y="17067"/>
                </a:lnTo>
                <a:lnTo>
                  <a:pt x="2693413" y="11413"/>
                </a:lnTo>
                <a:close/>
              </a:path>
            </a:pathLst>
          </a:custGeom>
          <a:solidFill>
            <a:srgbClr val="FFFFFF"/>
          </a:solidFill>
        </p:spPr>
        <p:txBody>
          <a:bodyPr wrap="square" lIns="0" tIns="0" rIns="0" bIns="0" rtlCol="0"/>
          <a:lstStyle/>
          <a:p>
            <a:endParaRPr/>
          </a:p>
        </p:txBody>
      </p:sp>
      <p:sp>
        <p:nvSpPr>
          <p:cNvPr id="49" name="object 7"/>
          <p:cNvSpPr/>
          <p:nvPr/>
        </p:nvSpPr>
        <p:spPr>
          <a:xfrm>
            <a:off x="229761" y="511597"/>
            <a:ext cx="1003533" cy="977635"/>
          </a:xfrm>
          <a:prstGeom prst="rect">
            <a:avLst/>
          </a:prstGeom>
          <a:blipFill>
            <a:blip r:embed="rId6" cstate="print"/>
            <a:stretch>
              <a:fillRect/>
            </a:stretch>
          </a:blipFill>
        </p:spPr>
        <p:txBody>
          <a:bodyPr wrap="square" lIns="0" tIns="0" rIns="0" bIns="0" rtlCol="0"/>
          <a:lstStyle/>
          <a:p>
            <a:endParaRPr/>
          </a:p>
        </p:txBody>
      </p:sp>
      <p:sp>
        <p:nvSpPr>
          <p:cNvPr id="51" name="object 9"/>
          <p:cNvSpPr/>
          <p:nvPr/>
        </p:nvSpPr>
        <p:spPr>
          <a:xfrm>
            <a:off x="1687543" y="555651"/>
            <a:ext cx="305413" cy="1510666"/>
          </a:xfrm>
          <a:custGeom>
            <a:avLst/>
            <a:gdLst/>
            <a:ahLst/>
            <a:cxnLst/>
            <a:rect l="l" t="t" r="r" b="b"/>
            <a:pathLst>
              <a:path w="305435" h="1510664">
                <a:moveTo>
                  <a:pt x="304985" y="0"/>
                </a:moveTo>
                <a:lnTo>
                  <a:pt x="0" y="0"/>
                </a:lnTo>
                <a:lnTo>
                  <a:pt x="0" y="1510613"/>
                </a:lnTo>
                <a:lnTo>
                  <a:pt x="304985" y="1510613"/>
                </a:lnTo>
                <a:lnTo>
                  <a:pt x="304985" y="0"/>
                </a:lnTo>
                <a:close/>
              </a:path>
            </a:pathLst>
          </a:custGeom>
          <a:solidFill>
            <a:srgbClr val="FFFFFF"/>
          </a:solidFill>
        </p:spPr>
        <p:txBody>
          <a:bodyPr wrap="square" lIns="0" tIns="0" rIns="0" bIns="0" rtlCol="0"/>
          <a:lstStyle/>
          <a:p>
            <a:endParaRPr/>
          </a:p>
        </p:txBody>
      </p:sp>
      <p:sp>
        <p:nvSpPr>
          <p:cNvPr id="52" name="object 10"/>
          <p:cNvSpPr/>
          <p:nvPr/>
        </p:nvSpPr>
        <p:spPr>
          <a:xfrm>
            <a:off x="1245772" y="252352"/>
            <a:ext cx="168380" cy="1510613"/>
          </a:xfrm>
          <a:prstGeom prst="rect">
            <a:avLst/>
          </a:prstGeom>
          <a:blipFill>
            <a:blip r:embed="rId7" cstate="print"/>
            <a:stretch>
              <a:fillRect/>
            </a:stretch>
          </a:blipFill>
        </p:spPr>
        <p:txBody>
          <a:bodyPr wrap="square" lIns="0" tIns="0" rIns="0" bIns="0" rtlCol="0"/>
          <a:lstStyle/>
          <a:p>
            <a:endParaRPr/>
          </a:p>
        </p:txBody>
      </p:sp>
      <p:sp>
        <p:nvSpPr>
          <p:cNvPr id="53" name="object 11"/>
          <p:cNvSpPr/>
          <p:nvPr/>
        </p:nvSpPr>
        <p:spPr>
          <a:xfrm>
            <a:off x="1738243" y="472543"/>
            <a:ext cx="305413" cy="1510666"/>
          </a:xfrm>
          <a:custGeom>
            <a:avLst/>
            <a:gdLst/>
            <a:ahLst/>
            <a:cxnLst/>
            <a:rect l="l" t="t" r="r" b="b"/>
            <a:pathLst>
              <a:path w="305435" h="1510664">
                <a:moveTo>
                  <a:pt x="304985" y="0"/>
                </a:moveTo>
                <a:lnTo>
                  <a:pt x="0" y="0"/>
                </a:lnTo>
                <a:lnTo>
                  <a:pt x="0" y="1510613"/>
                </a:lnTo>
                <a:lnTo>
                  <a:pt x="304985" y="1510613"/>
                </a:lnTo>
                <a:lnTo>
                  <a:pt x="304985" y="0"/>
                </a:lnTo>
                <a:close/>
              </a:path>
            </a:pathLst>
          </a:custGeom>
          <a:solidFill>
            <a:srgbClr val="FFFFFF"/>
          </a:solidFill>
        </p:spPr>
        <p:txBody>
          <a:bodyPr wrap="square" lIns="0" tIns="0" rIns="0" bIns="0" rtlCol="0"/>
          <a:lstStyle/>
          <a:p>
            <a:endParaRPr/>
          </a:p>
        </p:txBody>
      </p:sp>
      <p:sp>
        <p:nvSpPr>
          <p:cNvPr id="58" name="object 29"/>
          <p:cNvSpPr txBox="1"/>
          <p:nvPr/>
        </p:nvSpPr>
        <p:spPr>
          <a:xfrm>
            <a:off x="4413646" y="10715674"/>
            <a:ext cx="15187269" cy="369239"/>
          </a:xfrm>
          <a:prstGeom prst="rect">
            <a:avLst/>
          </a:prstGeom>
        </p:spPr>
        <p:txBody>
          <a:bodyPr vert="horz" wrap="square" lIns="0" tIns="0" rIns="0" bIns="0" rtlCol="0">
            <a:spAutoFit/>
          </a:bodyPr>
          <a:lstStyle/>
          <a:p>
            <a:pPr algn="r"/>
            <a:r>
              <a:rPr lang="es-CO" sz="2400" dirty="0">
                <a:solidFill>
                  <a:srgbClr val="1C4583"/>
                </a:solidFill>
              </a:rPr>
              <a:t>Fuente: SIVIGILA. Vigencias 2019 - 2020</a:t>
            </a:r>
          </a:p>
        </p:txBody>
      </p:sp>
      <p:sp>
        <p:nvSpPr>
          <p:cNvPr id="47" name="object 2"/>
          <p:cNvSpPr txBox="1">
            <a:spLocks noGrp="1"/>
          </p:cNvSpPr>
          <p:nvPr>
            <p:ph type="title"/>
          </p:nvPr>
        </p:nvSpPr>
        <p:spPr>
          <a:xfrm>
            <a:off x="1640290" y="326113"/>
            <a:ext cx="14389683" cy="2044790"/>
          </a:xfrm>
          <a:prstGeom prst="rect">
            <a:avLst/>
          </a:prstGeom>
        </p:spPr>
        <p:txBody>
          <a:bodyPr vert="horz" wrap="square" lIns="0" tIns="13334" rIns="0" bIns="0" rtlCol="0" anchor="ctr">
            <a:spAutoFit/>
          </a:bodyPr>
          <a:lstStyle/>
          <a:p>
            <a:pPr algn="l"/>
            <a:r>
              <a:rPr lang="es-ES_tradnl" sz="6600" dirty="0">
                <a:solidFill>
                  <a:srgbClr val="1F497D"/>
                </a:solidFill>
              </a:rPr>
              <a:t>Reporte en Salud Indicadores de Mortalidad</a:t>
            </a:r>
            <a:endParaRPr lang="es-ES" sz="6600" dirty="0">
              <a:solidFill>
                <a:srgbClr val="1C4583"/>
              </a:solidFill>
            </a:endParaRPr>
          </a:p>
        </p:txBody>
      </p:sp>
      <p:sp>
        <p:nvSpPr>
          <p:cNvPr id="55" name="CuadroTexto 54">
            <a:extLst>
              <a:ext uri="{FF2B5EF4-FFF2-40B4-BE49-F238E27FC236}">
                <a16:creationId xmlns:a16="http://schemas.microsoft.com/office/drawing/2014/main" xmlns="" id="{B176459E-F899-41DF-B6A7-2FE655B428A8}"/>
              </a:ext>
            </a:extLst>
          </p:cNvPr>
          <p:cNvSpPr txBox="1"/>
          <p:nvPr/>
        </p:nvSpPr>
        <p:spPr>
          <a:xfrm>
            <a:off x="542321" y="8672623"/>
            <a:ext cx="18391993" cy="1629584"/>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lIns="150785" tIns="75392" rIns="150785" bIns="75392" rtlCol="0">
            <a:spAutoFit/>
          </a:bodyPr>
          <a:lstStyle/>
          <a:p>
            <a:pPr algn="just"/>
            <a:r>
              <a:rPr lang="es-CO" sz="2400" b="1" dirty="0">
                <a:solidFill>
                  <a:schemeClr val="tx1">
                    <a:lumMod val="65000"/>
                    <a:lumOff val="35000"/>
                  </a:schemeClr>
                </a:solidFill>
              </a:rPr>
              <a:t>Logros: </a:t>
            </a:r>
            <a:r>
              <a:rPr lang="es-CO" sz="2400" dirty="0">
                <a:solidFill>
                  <a:schemeClr val="tx1">
                    <a:lumMod val="65000"/>
                    <a:lumOff val="35000"/>
                  </a:schemeClr>
                </a:solidFill>
              </a:rPr>
              <a:t>Aprobación por el INS del manuscrito: “Experiencias sobre la vigilancia de la morbilidad materna extrema en una EAPB del país” ,  evaluación y aceptación para publicación por la OPS en el primer semestre de 2021. </a:t>
            </a:r>
          </a:p>
          <a:p>
            <a:pPr algn="just"/>
            <a:r>
              <a:rPr lang="es-CO" sz="2400" b="1" dirty="0">
                <a:solidFill>
                  <a:srgbClr val="595959"/>
                </a:solidFill>
              </a:rPr>
              <a:t>Nuevos proyectos:  </a:t>
            </a:r>
            <a:r>
              <a:rPr lang="es-CO" sz="2400" dirty="0">
                <a:solidFill>
                  <a:srgbClr val="595959"/>
                </a:solidFill>
              </a:rPr>
              <a:t>Definir e implementar el  plan de acción interáreas EPS para intervenir la mortalidad </a:t>
            </a:r>
            <a:r>
              <a:rPr lang="es-CO" sz="2400" dirty="0" err="1">
                <a:solidFill>
                  <a:srgbClr val="595959"/>
                </a:solidFill>
              </a:rPr>
              <a:t>maternóperinatal</a:t>
            </a:r>
            <a:r>
              <a:rPr lang="es-CO" sz="2400" dirty="0">
                <a:solidFill>
                  <a:srgbClr val="595959"/>
                </a:solidFill>
              </a:rPr>
              <a:t> en articulación con la red de prestadores</a:t>
            </a:r>
            <a:endParaRPr lang="es-CO" sz="2400" dirty="0">
              <a:solidFill>
                <a:schemeClr val="tx1">
                  <a:lumMod val="65000"/>
                  <a:lumOff val="35000"/>
                </a:schemeClr>
              </a:solidFill>
            </a:endParaRPr>
          </a:p>
        </p:txBody>
      </p:sp>
      <p:graphicFrame>
        <p:nvGraphicFramePr>
          <p:cNvPr id="2" name="Tabla 1">
            <a:extLst>
              <a:ext uri="{FF2B5EF4-FFF2-40B4-BE49-F238E27FC236}">
                <a16:creationId xmlns:a16="http://schemas.microsoft.com/office/drawing/2014/main" xmlns="" id="{47419832-C2EC-44D1-9513-16BB800BE069}"/>
              </a:ext>
            </a:extLst>
          </p:cNvPr>
          <p:cNvGraphicFramePr>
            <a:graphicFrameLocks noGrp="1"/>
          </p:cNvGraphicFramePr>
          <p:nvPr>
            <p:extLst>
              <p:ext uri="{D42A27DB-BD31-4B8C-83A1-F6EECF244321}">
                <p14:modId xmlns:p14="http://schemas.microsoft.com/office/powerpoint/2010/main" xmlns="" val="1892099481"/>
              </p:ext>
            </p:extLst>
          </p:nvPr>
        </p:nvGraphicFramePr>
        <p:xfrm>
          <a:off x="982344" y="2579356"/>
          <a:ext cx="16670798" cy="5801454"/>
        </p:xfrm>
        <a:graphic>
          <a:graphicData uri="http://schemas.openxmlformats.org/drawingml/2006/table">
            <a:tbl>
              <a:tblPr/>
              <a:tblGrid>
                <a:gridCol w="7718896">
                  <a:extLst>
                    <a:ext uri="{9D8B030D-6E8A-4147-A177-3AD203B41FA5}">
                      <a16:colId xmlns:a16="http://schemas.microsoft.com/office/drawing/2014/main" xmlns="" val="2824970174"/>
                    </a:ext>
                  </a:extLst>
                </a:gridCol>
                <a:gridCol w="5485519">
                  <a:extLst>
                    <a:ext uri="{9D8B030D-6E8A-4147-A177-3AD203B41FA5}">
                      <a16:colId xmlns:a16="http://schemas.microsoft.com/office/drawing/2014/main" xmlns="" val="2499933131"/>
                    </a:ext>
                  </a:extLst>
                </a:gridCol>
                <a:gridCol w="1959840">
                  <a:extLst>
                    <a:ext uri="{9D8B030D-6E8A-4147-A177-3AD203B41FA5}">
                      <a16:colId xmlns:a16="http://schemas.microsoft.com/office/drawing/2014/main" xmlns="" val="649303134"/>
                    </a:ext>
                  </a:extLst>
                </a:gridCol>
                <a:gridCol w="1506543">
                  <a:extLst>
                    <a:ext uri="{9D8B030D-6E8A-4147-A177-3AD203B41FA5}">
                      <a16:colId xmlns:a16="http://schemas.microsoft.com/office/drawing/2014/main" xmlns="" val="1745979375"/>
                    </a:ext>
                  </a:extLst>
                </a:gridCol>
              </a:tblGrid>
              <a:tr h="815828">
                <a:tc>
                  <a:txBody>
                    <a:bodyPr/>
                    <a:lstStyle/>
                    <a:p>
                      <a:pPr algn="ctr" fontAlgn="ctr"/>
                      <a:r>
                        <a:rPr lang="es-CO" sz="2500" b="1" i="0" u="none" strike="noStrike" dirty="0">
                          <a:solidFill>
                            <a:srgbClr val="000000"/>
                          </a:solidFill>
                          <a:effectLst/>
                          <a:latin typeface="Calibri" panose="020F0502020204030204" pitchFamily="34" charset="0"/>
                        </a:rPr>
                        <a:t>INDICADOR </a:t>
                      </a:r>
                    </a:p>
                  </a:txBody>
                  <a:tcPr marL="9524" marR="9524"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s-CO" sz="2500" b="1" i="0" u="none" strike="noStrike" dirty="0">
                          <a:solidFill>
                            <a:srgbClr val="000000"/>
                          </a:solidFill>
                          <a:effectLst/>
                          <a:latin typeface="Calibri" panose="020F0502020204030204" pitchFamily="34" charset="0"/>
                        </a:rPr>
                        <a:t>Meta</a:t>
                      </a:r>
                    </a:p>
                  </a:txBody>
                  <a:tcPr marL="9524" marR="9524"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s-CO" sz="2500" b="1" i="0" u="none" strike="noStrike">
                          <a:solidFill>
                            <a:srgbClr val="000000"/>
                          </a:solidFill>
                          <a:effectLst/>
                          <a:latin typeface="Calibri" panose="020F0502020204030204" pitchFamily="34" charset="0"/>
                        </a:rPr>
                        <a:t>2019</a:t>
                      </a:r>
                    </a:p>
                  </a:txBody>
                  <a:tcPr marL="9524" marR="9524"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s-CO" sz="2500" b="1" i="0" u="none" strike="noStrike">
                          <a:solidFill>
                            <a:srgbClr val="000000"/>
                          </a:solidFill>
                          <a:effectLst/>
                          <a:latin typeface="Calibri" panose="020F0502020204030204" pitchFamily="34" charset="0"/>
                        </a:rPr>
                        <a:t>2020</a:t>
                      </a:r>
                    </a:p>
                  </a:txBody>
                  <a:tcPr marL="9524" marR="9524"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xmlns="" val="321246870"/>
                  </a:ext>
                </a:extLst>
              </a:tr>
              <a:tr h="1010419">
                <a:tc>
                  <a:txBody>
                    <a:bodyPr/>
                    <a:lstStyle/>
                    <a:p>
                      <a:pPr algn="l" fontAlgn="ctr"/>
                      <a:r>
                        <a:rPr lang="es-CO" sz="2500" b="0" i="0" u="none" strike="noStrike" dirty="0">
                          <a:solidFill>
                            <a:srgbClr val="000000"/>
                          </a:solidFill>
                          <a:effectLst/>
                          <a:latin typeface="Calibri" panose="020F0502020204030204" pitchFamily="34" charset="0"/>
                        </a:rPr>
                        <a:t>Razón de mortalidad materna temprana</a:t>
                      </a:r>
                      <a:br>
                        <a:rPr lang="es-CO" sz="2500" b="0" i="0" u="none" strike="noStrike" dirty="0">
                          <a:solidFill>
                            <a:srgbClr val="000000"/>
                          </a:solidFill>
                          <a:effectLst/>
                          <a:latin typeface="Calibri" panose="020F0502020204030204" pitchFamily="34" charset="0"/>
                        </a:rPr>
                      </a:br>
                      <a:r>
                        <a:rPr lang="es-CO" sz="2500" b="0" i="0" u="none" strike="noStrike" dirty="0">
                          <a:solidFill>
                            <a:srgbClr val="000000"/>
                          </a:solidFill>
                          <a:effectLst/>
                          <a:latin typeface="Calibri" panose="020F0502020204030204" pitchFamily="34" charset="0"/>
                        </a:rPr>
                        <a:t>(por 100.000 nacidos vivos)</a:t>
                      </a:r>
                    </a:p>
                  </a:txBody>
                  <a:tcPr marL="9524" marR="9524"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2500" b="0" i="0" u="none" strike="noStrike" dirty="0">
                          <a:solidFill>
                            <a:srgbClr val="000000"/>
                          </a:solidFill>
                          <a:effectLst/>
                          <a:latin typeface="Calibri" panose="020F0502020204030204" pitchFamily="34" charset="0"/>
                        </a:rPr>
                        <a:t> ≤ 45 x 100,000 Nacidos Vivos (INS 2019)</a:t>
                      </a:r>
                    </a:p>
                  </a:txBody>
                  <a:tcPr marL="9524" marR="9524"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2500" b="0" i="0" u="none" strike="noStrike" dirty="0">
                          <a:solidFill>
                            <a:srgbClr val="000000"/>
                          </a:solidFill>
                          <a:effectLst/>
                          <a:latin typeface="Calibri" panose="020F0502020204030204" pitchFamily="34" charset="0"/>
                        </a:rPr>
                        <a:t>0</a:t>
                      </a:r>
                      <a:endParaRPr lang="es-CO" sz="2500" b="0" i="0" u="none" strike="noStrike" dirty="0">
                        <a:solidFill>
                          <a:srgbClr val="000000"/>
                        </a:solidFill>
                        <a:effectLst/>
                        <a:latin typeface="Calibri" panose="020F0502020204030204" pitchFamily="34" charset="0"/>
                      </a:endParaRPr>
                    </a:p>
                  </a:txBody>
                  <a:tcPr marL="9524" marR="9524"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2500" b="0" i="0" u="none" strike="noStrike" dirty="0">
                          <a:solidFill>
                            <a:srgbClr val="000000"/>
                          </a:solidFill>
                          <a:effectLst/>
                          <a:latin typeface="Calibri" panose="020F0502020204030204" pitchFamily="34" charset="0"/>
                        </a:rPr>
                        <a:t>0</a:t>
                      </a:r>
                      <a:endParaRPr lang="es-CO" sz="2500" b="0" i="0" u="none" strike="noStrike" dirty="0">
                        <a:solidFill>
                          <a:srgbClr val="000000"/>
                        </a:solidFill>
                        <a:effectLst/>
                        <a:latin typeface="Calibri" panose="020F0502020204030204" pitchFamily="34" charset="0"/>
                      </a:endParaRPr>
                    </a:p>
                  </a:txBody>
                  <a:tcPr marL="9524" marR="9524"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620004740"/>
                  </a:ext>
                </a:extLst>
              </a:tr>
              <a:tr h="815179">
                <a:tc>
                  <a:txBody>
                    <a:bodyPr/>
                    <a:lstStyle/>
                    <a:p>
                      <a:pPr algn="l" fontAlgn="ctr"/>
                      <a:r>
                        <a:rPr lang="es-CO" sz="2500" b="0" i="0" u="none" strike="noStrike" dirty="0">
                          <a:solidFill>
                            <a:srgbClr val="000000"/>
                          </a:solidFill>
                          <a:effectLst/>
                          <a:latin typeface="Calibri" panose="020F0502020204030204" pitchFamily="34" charset="0"/>
                        </a:rPr>
                        <a:t>Razón de mortalidad perinatal y neonatal tardía.</a:t>
                      </a:r>
                    </a:p>
                  </a:txBody>
                  <a:tcPr marL="9524" marR="9524"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2500" b="0" i="0" u="none" strike="noStrike" dirty="0">
                          <a:solidFill>
                            <a:srgbClr val="000000"/>
                          </a:solidFill>
                          <a:effectLst/>
                          <a:latin typeface="Calibri" panose="020F0502020204030204" pitchFamily="34" charset="0"/>
                        </a:rPr>
                        <a:t> &lt;11.1 x 1.000 Nacidos Vivos </a:t>
                      </a:r>
                      <a:br>
                        <a:rPr lang="es-CO" sz="2500" b="0" i="0" u="none" strike="noStrike" dirty="0">
                          <a:solidFill>
                            <a:srgbClr val="000000"/>
                          </a:solidFill>
                          <a:effectLst/>
                          <a:latin typeface="Calibri" panose="020F0502020204030204" pitchFamily="34" charset="0"/>
                        </a:rPr>
                      </a:br>
                      <a:r>
                        <a:rPr lang="es-CO" sz="2500" b="0" i="0" u="none" strike="noStrike" dirty="0">
                          <a:solidFill>
                            <a:srgbClr val="000000"/>
                          </a:solidFill>
                          <a:effectLst/>
                          <a:latin typeface="Calibri" panose="020F0502020204030204" pitchFamily="34" charset="0"/>
                        </a:rPr>
                        <a:t>(Boletín INS)</a:t>
                      </a:r>
                    </a:p>
                  </a:txBody>
                  <a:tcPr marL="9524" marR="9524"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2500" b="0" i="0" u="none" strike="noStrike" dirty="0">
                          <a:solidFill>
                            <a:srgbClr val="000000"/>
                          </a:solidFill>
                          <a:effectLst/>
                          <a:latin typeface="Calibri" panose="020F0502020204030204" pitchFamily="34" charset="0"/>
                        </a:rPr>
                        <a:t>8</a:t>
                      </a:r>
                      <a:r>
                        <a:rPr lang="es-CO" sz="2500" b="0" i="0" u="none" strike="noStrike" dirty="0">
                          <a:solidFill>
                            <a:srgbClr val="000000"/>
                          </a:solidFill>
                          <a:effectLst/>
                          <a:latin typeface="Calibri" panose="020F0502020204030204" pitchFamily="34" charset="0"/>
                        </a:rPr>
                        <a:t>,8</a:t>
                      </a:r>
                    </a:p>
                  </a:txBody>
                  <a:tcPr marL="9524" marR="9524"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2500" b="0" i="0" u="none" strike="noStrike" dirty="0">
                          <a:solidFill>
                            <a:srgbClr val="000000"/>
                          </a:solidFill>
                          <a:effectLst/>
                          <a:latin typeface="Calibri" panose="020F0502020204030204" pitchFamily="34" charset="0"/>
                        </a:rPr>
                        <a:t>3.15</a:t>
                      </a:r>
                    </a:p>
                  </a:txBody>
                  <a:tcPr marL="9524" marR="9524"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50491823"/>
                  </a:ext>
                </a:extLst>
              </a:tr>
              <a:tr h="790007">
                <a:tc>
                  <a:txBody>
                    <a:bodyPr/>
                    <a:lstStyle/>
                    <a:p>
                      <a:pPr algn="l" fontAlgn="ctr"/>
                      <a:r>
                        <a:rPr lang="es-CO" sz="2500" b="0" i="0" u="none" strike="noStrike" dirty="0">
                          <a:solidFill>
                            <a:srgbClr val="000000"/>
                          </a:solidFill>
                          <a:effectLst/>
                          <a:latin typeface="Calibri" panose="020F0502020204030204" pitchFamily="34" charset="0"/>
                        </a:rPr>
                        <a:t>Mortalidad infantil  </a:t>
                      </a:r>
                    </a:p>
                    <a:p>
                      <a:pPr algn="l" fontAlgn="ctr"/>
                      <a:r>
                        <a:rPr lang="es-CO" sz="2500" b="0" i="0" u="none" strike="noStrike" dirty="0">
                          <a:solidFill>
                            <a:srgbClr val="000000"/>
                          </a:solidFill>
                          <a:effectLst/>
                          <a:latin typeface="Calibri" panose="020F0502020204030204" pitchFamily="34" charset="0"/>
                        </a:rPr>
                        <a:t>(Por 1.000 menores nacidos )</a:t>
                      </a:r>
                    </a:p>
                  </a:txBody>
                  <a:tcPr marL="9524" marR="9524"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2500" b="0" i="0" u="none" strike="noStrike" dirty="0">
                          <a:solidFill>
                            <a:srgbClr val="000000"/>
                          </a:solidFill>
                          <a:effectLst/>
                          <a:latin typeface="Calibri" panose="020F0502020204030204" pitchFamily="34" charset="0"/>
                        </a:rPr>
                        <a:t>10,7 x 1000 nacimientos (ASIS 2019)</a:t>
                      </a:r>
                    </a:p>
                  </a:txBody>
                  <a:tcPr marL="9524" marR="9524"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2500" b="0" i="0" u="none" strike="noStrike" dirty="0">
                          <a:solidFill>
                            <a:srgbClr val="000000"/>
                          </a:solidFill>
                          <a:effectLst/>
                          <a:latin typeface="Calibri" panose="020F0502020204030204" pitchFamily="34" charset="0"/>
                        </a:rPr>
                        <a:t>0</a:t>
                      </a:r>
                    </a:p>
                  </a:txBody>
                  <a:tcPr marL="9524" marR="9524"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2500" b="0" i="0" u="none" strike="noStrike" dirty="0">
                          <a:solidFill>
                            <a:srgbClr val="000000"/>
                          </a:solidFill>
                          <a:effectLst/>
                          <a:latin typeface="Calibri" panose="020F0502020204030204" pitchFamily="34" charset="0"/>
                        </a:rPr>
                        <a:t>0</a:t>
                      </a:r>
                    </a:p>
                  </a:txBody>
                  <a:tcPr marL="9524" marR="9524"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847609361"/>
                  </a:ext>
                </a:extLst>
              </a:tr>
              <a:tr h="790007">
                <a:tc>
                  <a:txBody>
                    <a:bodyPr/>
                    <a:lstStyle/>
                    <a:p>
                      <a:pPr algn="l" fontAlgn="ctr"/>
                      <a:r>
                        <a:rPr lang="es-CO" sz="2500" b="0" i="0" u="none" strike="noStrike" dirty="0">
                          <a:solidFill>
                            <a:srgbClr val="000000"/>
                          </a:solidFill>
                          <a:effectLst/>
                          <a:latin typeface="Calibri" panose="020F0502020204030204" pitchFamily="34" charset="0"/>
                        </a:rPr>
                        <a:t>Mortalidad IRA en menores de 5 años </a:t>
                      </a:r>
                    </a:p>
                    <a:p>
                      <a:pPr algn="l" fontAlgn="ctr"/>
                      <a:r>
                        <a:rPr lang="es-CO" sz="2500" b="0" i="0" u="none" strike="noStrike" dirty="0">
                          <a:solidFill>
                            <a:srgbClr val="000000"/>
                          </a:solidFill>
                          <a:effectLst/>
                          <a:latin typeface="Calibri" panose="020F0502020204030204" pitchFamily="34" charset="0"/>
                        </a:rPr>
                        <a:t>(Por 100.000 menores de 5 años)</a:t>
                      </a:r>
                    </a:p>
                  </a:txBody>
                  <a:tcPr marL="9524" marR="9524"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2500" b="0" i="0" u="none" strike="noStrike" dirty="0">
                          <a:solidFill>
                            <a:srgbClr val="000000"/>
                          </a:solidFill>
                          <a:effectLst/>
                          <a:latin typeface="Calibri" panose="020F0502020204030204" pitchFamily="34" charset="0"/>
                        </a:rPr>
                        <a:t>11.7 X 100.000 (ASIS 2019)</a:t>
                      </a:r>
                    </a:p>
                  </a:txBody>
                  <a:tcPr marL="9524" marR="9524"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2500" b="0" i="0" u="none" strike="noStrike" dirty="0">
                          <a:solidFill>
                            <a:srgbClr val="000000"/>
                          </a:solidFill>
                          <a:effectLst/>
                          <a:latin typeface="Calibri" panose="020F0502020204030204" pitchFamily="34" charset="0"/>
                        </a:rPr>
                        <a:t>0</a:t>
                      </a:r>
                      <a:endParaRPr lang="es-CO" sz="2500" b="0" i="0" u="none" strike="noStrike" dirty="0">
                        <a:solidFill>
                          <a:srgbClr val="000000"/>
                        </a:solidFill>
                        <a:effectLst/>
                        <a:latin typeface="Calibri" panose="020F0502020204030204" pitchFamily="34" charset="0"/>
                      </a:endParaRPr>
                    </a:p>
                  </a:txBody>
                  <a:tcPr marL="9524" marR="9524"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2500" b="0" i="0" u="none" strike="noStrike" dirty="0">
                          <a:solidFill>
                            <a:srgbClr val="000000"/>
                          </a:solidFill>
                          <a:effectLst/>
                          <a:latin typeface="Calibri" panose="020F0502020204030204" pitchFamily="34" charset="0"/>
                        </a:rPr>
                        <a:t>0</a:t>
                      </a:r>
                      <a:endParaRPr lang="es-CO" sz="2500" b="0" i="0" u="none" strike="noStrike" dirty="0">
                        <a:solidFill>
                          <a:srgbClr val="000000"/>
                        </a:solidFill>
                        <a:effectLst/>
                        <a:latin typeface="Calibri" panose="020F0502020204030204" pitchFamily="34" charset="0"/>
                      </a:endParaRPr>
                    </a:p>
                  </a:txBody>
                  <a:tcPr marL="9524" marR="9524"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40448140"/>
                  </a:ext>
                </a:extLst>
              </a:tr>
              <a:tr h="790007">
                <a:tc>
                  <a:txBody>
                    <a:bodyPr/>
                    <a:lstStyle/>
                    <a:p>
                      <a:pPr algn="l" fontAlgn="ctr"/>
                      <a:r>
                        <a:rPr lang="es-CO" sz="2500" b="0" i="0" u="none" strike="noStrike" dirty="0">
                          <a:solidFill>
                            <a:srgbClr val="000000"/>
                          </a:solidFill>
                          <a:effectLst/>
                          <a:latin typeface="Calibri" panose="020F0502020204030204" pitchFamily="34" charset="0"/>
                        </a:rPr>
                        <a:t>Mortalidad EDA en menores de 5 años </a:t>
                      </a:r>
                    </a:p>
                    <a:p>
                      <a:pPr algn="l" fontAlgn="ctr"/>
                      <a:r>
                        <a:rPr lang="es-CO" sz="2500" b="0" i="0" u="none" strike="noStrike" dirty="0">
                          <a:solidFill>
                            <a:srgbClr val="000000"/>
                          </a:solidFill>
                          <a:effectLst/>
                          <a:latin typeface="Calibri" panose="020F0502020204030204" pitchFamily="34" charset="0"/>
                        </a:rPr>
                        <a:t>(Por 100.000 menores de 5 años)</a:t>
                      </a:r>
                    </a:p>
                  </a:txBody>
                  <a:tcPr marL="9524" marR="9524"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2500" b="0" i="0" u="none" strike="noStrike" dirty="0">
                          <a:solidFill>
                            <a:srgbClr val="000000"/>
                          </a:solidFill>
                          <a:effectLst/>
                          <a:latin typeface="Calibri" panose="020F0502020204030204" pitchFamily="34" charset="0"/>
                        </a:rPr>
                        <a:t>3 X 100.000 (ASIS 2019)</a:t>
                      </a:r>
                    </a:p>
                  </a:txBody>
                  <a:tcPr marL="9524" marR="9524"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2500" b="0" i="0" u="none" strike="noStrike">
                          <a:solidFill>
                            <a:srgbClr val="000000"/>
                          </a:solidFill>
                          <a:effectLst/>
                          <a:latin typeface="Calibri" panose="020F0502020204030204" pitchFamily="34" charset="0"/>
                        </a:rPr>
                        <a:t>0,0</a:t>
                      </a:r>
                      <a:endParaRPr lang="es-CO" sz="2500" b="0" i="0" u="none" strike="noStrike" dirty="0">
                        <a:solidFill>
                          <a:srgbClr val="000000"/>
                        </a:solidFill>
                        <a:effectLst/>
                        <a:latin typeface="Calibri" panose="020F0502020204030204" pitchFamily="34" charset="0"/>
                      </a:endParaRPr>
                    </a:p>
                  </a:txBody>
                  <a:tcPr marL="9524" marR="9524"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2500" b="0" i="0" u="none" strike="noStrike">
                          <a:solidFill>
                            <a:srgbClr val="000000"/>
                          </a:solidFill>
                          <a:effectLst/>
                          <a:latin typeface="Calibri" panose="020F0502020204030204" pitchFamily="34" charset="0"/>
                        </a:rPr>
                        <a:t>0,0</a:t>
                      </a:r>
                      <a:endParaRPr lang="es-CO" sz="2500" b="0" i="0" u="none" strike="noStrike" dirty="0">
                        <a:solidFill>
                          <a:srgbClr val="000000"/>
                        </a:solidFill>
                        <a:effectLst/>
                        <a:latin typeface="Calibri" panose="020F0502020204030204" pitchFamily="34" charset="0"/>
                      </a:endParaRPr>
                    </a:p>
                  </a:txBody>
                  <a:tcPr marL="9524" marR="9524"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162529263"/>
                  </a:ext>
                </a:extLst>
              </a:tr>
              <a:tr h="790007">
                <a:tc>
                  <a:txBody>
                    <a:bodyPr/>
                    <a:lstStyle/>
                    <a:p>
                      <a:pPr algn="l" fontAlgn="ctr"/>
                      <a:r>
                        <a:rPr lang="es-CO" sz="2500" b="0" i="0" u="none" strike="noStrike" dirty="0">
                          <a:solidFill>
                            <a:srgbClr val="000000"/>
                          </a:solidFill>
                          <a:effectLst/>
                          <a:latin typeface="Calibri" panose="020F0502020204030204" pitchFamily="34" charset="0"/>
                        </a:rPr>
                        <a:t>Mortalidad DNT en menores de 5 años </a:t>
                      </a:r>
                    </a:p>
                    <a:p>
                      <a:pPr algn="l" fontAlgn="ctr"/>
                      <a:r>
                        <a:rPr lang="es-CO" sz="2500" b="0" i="0" u="none" strike="noStrike" dirty="0">
                          <a:solidFill>
                            <a:srgbClr val="000000"/>
                          </a:solidFill>
                          <a:effectLst/>
                          <a:latin typeface="Calibri" panose="020F0502020204030204" pitchFamily="34" charset="0"/>
                        </a:rPr>
                        <a:t>(Por 100.000 menores de 5 años)</a:t>
                      </a:r>
                    </a:p>
                  </a:txBody>
                  <a:tcPr marL="9524" marR="9524"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2500" b="0" i="0" u="none" strike="noStrike" dirty="0">
                          <a:solidFill>
                            <a:srgbClr val="000000"/>
                          </a:solidFill>
                          <a:effectLst/>
                          <a:latin typeface="Calibri" panose="020F0502020204030204" pitchFamily="34" charset="0"/>
                        </a:rPr>
                        <a:t>5,8 x 100.000 (ASIS 2019)</a:t>
                      </a:r>
                    </a:p>
                  </a:txBody>
                  <a:tcPr marL="9524" marR="9524"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2500" b="0" i="0" u="none" strike="noStrike">
                          <a:solidFill>
                            <a:srgbClr val="000000"/>
                          </a:solidFill>
                          <a:effectLst/>
                          <a:latin typeface="Calibri" panose="020F0502020204030204" pitchFamily="34" charset="0"/>
                        </a:rPr>
                        <a:t>0,0</a:t>
                      </a:r>
                      <a:endParaRPr lang="es-CO" sz="2500" b="0" i="0" u="none" strike="noStrike" dirty="0">
                        <a:solidFill>
                          <a:srgbClr val="000000"/>
                        </a:solidFill>
                        <a:effectLst/>
                        <a:latin typeface="Calibri" panose="020F0502020204030204" pitchFamily="34" charset="0"/>
                      </a:endParaRPr>
                    </a:p>
                  </a:txBody>
                  <a:tcPr marL="9524" marR="9524"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2500" b="0" i="0" u="none" strike="noStrike" dirty="0">
                          <a:solidFill>
                            <a:srgbClr val="000000"/>
                          </a:solidFill>
                          <a:effectLst/>
                          <a:latin typeface="Calibri" panose="020F0502020204030204" pitchFamily="34" charset="0"/>
                        </a:rPr>
                        <a:t>0,0</a:t>
                      </a:r>
                    </a:p>
                  </a:txBody>
                  <a:tcPr marL="9524" marR="9524"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844831977"/>
                  </a:ext>
                </a:extLst>
              </a:tr>
            </a:tbl>
          </a:graphicData>
        </a:graphic>
      </p:graphicFrame>
      <p:sp>
        <p:nvSpPr>
          <p:cNvPr id="48" name="Flecha: hacia abajo 47">
            <a:extLst>
              <a:ext uri="{FF2B5EF4-FFF2-40B4-BE49-F238E27FC236}">
                <a16:creationId xmlns:a16="http://schemas.microsoft.com/office/drawing/2014/main" xmlns="" id="{8B28E630-BC40-4FF4-8A02-6EB90C1519A3}"/>
              </a:ext>
            </a:extLst>
          </p:cNvPr>
          <p:cNvSpPr/>
          <p:nvPr/>
        </p:nvSpPr>
        <p:spPr>
          <a:xfrm>
            <a:off x="17783067" y="4573203"/>
            <a:ext cx="310118" cy="496638"/>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150785" tIns="75392" rIns="150785" bIns="75392" rtlCol="0" anchor="ctr"/>
          <a:lstStyle/>
          <a:p>
            <a:pPr algn="ctr"/>
            <a:endParaRPr lang="es-CO" dirty="0"/>
          </a:p>
        </p:txBody>
      </p:sp>
      <p:pic>
        <p:nvPicPr>
          <p:cNvPr id="3" name="Imagen 2">
            <a:extLst>
              <a:ext uri="{FF2B5EF4-FFF2-40B4-BE49-F238E27FC236}">
                <a16:creationId xmlns:a16="http://schemas.microsoft.com/office/drawing/2014/main" xmlns="" id="{4DED9A02-0412-4B87-B844-BC2205AC53CB}"/>
              </a:ext>
            </a:extLst>
          </p:cNvPr>
          <p:cNvPicPr>
            <a:picLocks noChangeAspect="1"/>
          </p:cNvPicPr>
          <p:nvPr/>
        </p:nvPicPr>
        <p:blipFill>
          <a:blip r:embed="rId8"/>
          <a:stretch>
            <a:fillRect/>
          </a:stretch>
        </p:blipFill>
        <p:spPr>
          <a:xfrm>
            <a:off x="17826396" y="3676641"/>
            <a:ext cx="615706" cy="392679"/>
          </a:xfrm>
          <a:prstGeom prst="rect">
            <a:avLst/>
          </a:prstGeom>
        </p:spPr>
      </p:pic>
      <p:pic>
        <p:nvPicPr>
          <p:cNvPr id="57" name="Imagen 56">
            <a:extLst>
              <a:ext uri="{FF2B5EF4-FFF2-40B4-BE49-F238E27FC236}">
                <a16:creationId xmlns:a16="http://schemas.microsoft.com/office/drawing/2014/main" xmlns="" id="{B4CD4F53-93FD-4038-8BF3-AE73D548C9DA}"/>
              </a:ext>
            </a:extLst>
          </p:cNvPr>
          <p:cNvPicPr>
            <a:picLocks noChangeAspect="1"/>
          </p:cNvPicPr>
          <p:nvPr/>
        </p:nvPicPr>
        <p:blipFill>
          <a:blip r:embed="rId8"/>
          <a:stretch>
            <a:fillRect/>
          </a:stretch>
        </p:blipFill>
        <p:spPr>
          <a:xfrm>
            <a:off x="17680838" y="7706540"/>
            <a:ext cx="615706" cy="402371"/>
          </a:xfrm>
          <a:prstGeom prst="rect">
            <a:avLst/>
          </a:prstGeom>
        </p:spPr>
      </p:pic>
      <p:sp>
        <p:nvSpPr>
          <p:cNvPr id="60" name="CuadroTexto 59">
            <a:extLst>
              <a:ext uri="{FF2B5EF4-FFF2-40B4-BE49-F238E27FC236}">
                <a16:creationId xmlns:a16="http://schemas.microsoft.com/office/drawing/2014/main" xmlns="" id="{2F7979A7-487B-4530-AF42-86738106FCBB}"/>
              </a:ext>
            </a:extLst>
          </p:cNvPr>
          <p:cNvSpPr txBox="1"/>
          <p:nvPr/>
        </p:nvSpPr>
        <p:spPr>
          <a:xfrm>
            <a:off x="1961207" y="6570821"/>
            <a:ext cx="972991" cy="429406"/>
          </a:xfrm>
          <a:prstGeom prst="rect">
            <a:avLst/>
          </a:prstGeom>
          <a:noFill/>
        </p:spPr>
        <p:txBody>
          <a:bodyPr wrap="square" lIns="150785" tIns="75392" rIns="150785" bIns="75392" rtlCol="0">
            <a:spAutoFit/>
          </a:bodyPr>
          <a:lstStyle/>
          <a:p>
            <a:r>
              <a:rPr lang="es-ES" dirty="0" err="1"/>
              <a:t>oK</a:t>
            </a:r>
            <a:endParaRPr lang="es-CO" dirty="0"/>
          </a:p>
        </p:txBody>
      </p:sp>
      <p:grpSp>
        <p:nvGrpSpPr>
          <p:cNvPr id="4" name="Grupo 58">
            <a:extLst>
              <a:ext uri="{FF2B5EF4-FFF2-40B4-BE49-F238E27FC236}">
                <a16:creationId xmlns:a16="http://schemas.microsoft.com/office/drawing/2014/main" xmlns="" id="{B46321F5-5B37-4FAF-B877-89E40107FD43}"/>
              </a:ext>
            </a:extLst>
          </p:cNvPr>
          <p:cNvGrpSpPr/>
          <p:nvPr/>
        </p:nvGrpSpPr>
        <p:grpSpPr>
          <a:xfrm>
            <a:off x="16828513" y="1"/>
            <a:ext cx="3274881" cy="1923752"/>
            <a:chOff x="15391902" y="0"/>
            <a:chExt cx="4712197" cy="2816660"/>
          </a:xfrm>
        </p:grpSpPr>
        <p:sp>
          <p:nvSpPr>
            <p:cNvPr id="61" name="object 12">
              <a:extLst>
                <a:ext uri="{FF2B5EF4-FFF2-40B4-BE49-F238E27FC236}">
                  <a16:creationId xmlns:a16="http://schemas.microsoft.com/office/drawing/2014/main" xmlns="" id="{D86791ED-F0EC-4614-A314-FE6DFB4B059E}"/>
                </a:ext>
              </a:extLst>
            </p:cNvPr>
            <p:cNvSpPr/>
            <p:nvPr/>
          </p:nvSpPr>
          <p:spPr>
            <a:xfrm>
              <a:off x="15391902" y="0"/>
              <a:ext cx="4712197" cy="2816660"/>
            </a:xfrm>
            <a:prstGeom prst="rect">
              <a:avLst/>
            </a:prstGeom>
            <a:blipFill>
              <a:blip r:embed="rId9" cstate="print"/>
              <a:stretch>
                <a:fillRect/>
              </a:stretch>
            </a:blipFill>
          </p:spPr>
          <p:txBody>
            <a:bodyPr wrap="square" lIns="0" tIns="0" rIns="0" bIns="0" rtlCol="0"/>
            <a:lstStyle/>
            <a:p>
              <a:endParaRPr/>
            </a:p>
          </p:txBody>
        </p:sp>
        <p:grpSp>
          <p:nvGrpSpPr>
            <p:cNvPr id="5" name="Grupo 61">
              <a:extLst>
                <a:ext uri="{FF2B5EF4-FFF2-40B4-BE49-F238E27FC236}">
                  <a16:creationId xmlns:a16="http://schemas.microsoft.com/office/drawing/2014/main" xmlns="" id="{D5AFBE56-6B02-4DB4-9697-300E9196D27E}"/>
                </a:ext>
              </a:extLst>
            </p:cNvPr>
            <p:cNvGrpSpPr/>
            <p:nvPr/>
          </p:nvGrpSpPr>
          <p:grpSpPr>
            <a:xfrm>
              <a:off x="16092571" y="703870"/>
              <a:ext cx="3139142" cy="611032"/>
              <a:chOff x="16092571" y="703870"/>
              <a:chExt cx="3139142" cy="611032"/>
            </a:xfrm>
          </p:grpSpPr>
          <p:sp>
            <p:nvSpPr>
              <p:cNvPr id="63" name="object 13">
                <a:extLst>
                  <a:ext uri="{FF2B5EF4-FFF2-40B4-BE49-F238E27FC236}">
                    <a16:creationId xmlns:a16="http://schemas.microsoft.com/office/drawing/2014/main" xmlns="" id="{ADAB5808-7034-43BF-A5E5-7EFB4893E200}"/>
                  </a:ext>
                </a:extLst>
              </p:cNvPr>
              <p:cNvSpPr/>
              <p:nvPr/>
            </p:nvSpPr>
            <p:spPr>
              <a:xfrm>
                <a:off x="16243583" y="962534"/>
                <a:ext cx="111253" cy="108436"/>
              </a:xfrm>
              <a:prstGeom prst="rect">
                <a:avLst/>
              </a:prstGeom>
              <a:blipFill>
                <a:blip r:embed="rId3" cstate="print"/>
                <a:stretch>
                  <a:fillRect/>
                </a:stretch>
              </a:blipFill>
            </p:spPr>
            <p:txBody>
              <a:bodyPr wrap="square" lIns="0" tIns="0" rIns="0" bIns="0" rtlCol="0"/>
              <a:lstStyle/>
              <a:p>
                <a:endParaRPr/>
              </a:p>
            </p:txBody>
          </p:sp>
          <p:sp>
            <p:nvSpPr>
              <p:cNvPr id="64" name="object 14">
                <a:extLst>
                  <a:ext uri="{FF2B5EF4-FFF2-40B4-BE49-F238E27FC236}">
                    <a16:creationId xmlns:a16="http://schemas.microsoft.com/office/drawing/2014/main" xmlns="" id="{A5BD6310-7CA7-42F3-9A26-B0BF2B68DC9F}"/>
                  </a:ext>
                </a:extLst>
              </p:cNvPr>
              <p:cNvSpPr/>
              <p:nvPr/>
            </p:nvSpPr>
            <p:spPr>
              <a:xfrm>
                <a:off x="16092571" y="986545"/>
                <a:ext cx="405765" cy="155575"/>
              </a:xfrm>
              <a:custGeom>
                <a:avLst/>
                <a:gdLst/>
                <a:ahLst/>
                <a:cxnLst/>
                <a:rect l="l" t="t" r="r" b="b"/>
                <a:pathLst>
                  <a:path w="405765" h="155575">
                    <a:moveTo>
                      <a:pt x="25234" y="0"/>
                    </a:moveTo>
                    <a:lnTo>
                      <a:pt x="15363" y="1940"/>
                    </a:lnTo>
                    <a:lnTo>
                      <a:pt x="7347" y="7245"/>
                    </a:lnTo>
                    <a:lnTo>
                      <a:pt x="1966" y="15142"/>
                    </a:lnTo>
                    <a:lnTo>
                      <a:pt x="0" y="24857"/>
                    </a:lnTo>
                    <a:lnTo>
                      <a:pt x="0" y="30302"/>
                    </a:lnTo>
                    <a:lnTo>
                      <a:pt x="2020" y="35862"/>
                    </a:lnTo>
                    <a:lnTo>
                      <a:pt x="5853" y="40281"/>
                    </a:lnTo>
                    <a:lnTo>
                      <a:pt x="35282" y="82159"/>
                    </a:lnTo>
                    <a:lnTo>
                      <a:pt x="73951" y="116253"/>
                    </a:lnTo>
                    <a:lnTo>
                      <a:pt x="119691" y="141095"/>
                    </a:lnTo>
                    <a:lnTo>
                      <a:pt x="170329" y="155220"/>
                    </a:lnTo>
                    <a:lnTo>
                      <a:pt x="181564" y="138722"/>
                    </a:lnTo>
                    <a:lnTo>
                      <a:pt x="196758" y="125979"/>
                    </a:lnTo>
                    <a:lnTo>
                      <a:pt x="214819" y="117765"/>
                    </a:lnTo>
                    <a:lnTo>
                      <a:pt x="234652" y="114855"/>
                    </a:lnTo>
                    <a:lnTo>
                      <a:pt x="336674" y="114855"/>
                    </a:lnTo>
                    <a:lnTo>
                      <a:pt x="344945" y="108761"/>
                    </a:lnTo>
                    <a:lnTo>
                      <a:pt x="204140" y="108761"/>
                    </a:lnTo>
                    <a:lnTo>
                      <a:pt x="158204" y="102672"/>
                    </a:lnTo>
                    <a:lnTo>
                      <a:pt x="115821" y="84943"/>
                    </a:lnTo>
                    <a:lnTo>
                      <a:pt x="79024" y="56383"/>
                    </a:lnTo>
                    <a:lnTo>
                      <a:pt x="49851" y="17800"/>
                    </a:lnTo>
                    <a:lnTo>
                      <a:pt x="44711" y="9855"/>
                    </a:lnTo>
                    <a:lnTo>
                      <a:pt x="38764" y="4310"/>
                    </a:lnTo>
                    <a:lnTo>
                      <a:pt x="32207" y="1060"/>
                    </a:lnTo>
                    <a:lnTo>
                      <a:pt x="25234" y="0"/>
                    </a:lnTo>
                    <a:close/>
                  </a:path>
                  <a:path w="405765" h="155575">
                    <a:moveTo>
                      <a:pt x="336674" y="114855"/>
                    </a:moveTo>
                    <a:lnTo>
                      <a:pt x="234652" y="114855"/>
                    </a:lnTo>
                    <a:lnTo>
                      <a:pt x="250924" y="116748"/>
                    </a:lnTo>
                    <a:lnTo>
                      <a:pt x="266192" y="122140"/>
                    </a:lnTo>
                    <a:lnTo>
                      <a:pt x="279726" y="130598"/>
                    </a:lnTo>
                    <a:lnTo>
                      <a:pt x="290797" y="141692"/>
                    </a:lnTo>
                    <a:lnTo>
                      <a:pt x="323493" y="124566"/>
                    </a:lnTo>
                    <a:lnTo>
                      <a:pt x="336674" y="114855"/>
                    </a:lnTo>
                    <a:close/>
                  </a:path>
                  <a:path w="405765" h="155575">
                    <a:moveTo>
                      <a:pt x="380124" y="6355"/>
                    </a:moveTo>
                    <a:lnTo>
                      <a:pt x="371339" y="6355"/>
                    </a:lnTo>
                    <a:lnTo>
                      <a:pt x="362941" y="11036"/>
                    </a:lnTo>
                    <a:lnTo>
                      <a:pt x="358491" y="18240"/>
                    </a:lnTo>
                    <a:lnTo>
                      <a:pt x="330847" y="55319"/>
                    </a:lnTo>
                    <a:lnTo>
                      <a:pt x="294261" y="83887"/>
                    </a:lnTo>
                    <a:lnTo>
                      <a:pt x="251203" y="102262"/>
                    </a:lnTo>
                    <a:lnTo>
                      <a:pt x="204140" y="108761"/>
                    </a:lnTo>
                    <a:lnTo>
                      <a:pt x="344945" y="108761"/>
                    </a:lnTo>
                    <a:lnTo>
                      <a:pt x="353040" y="102796"/>
                    </a:lnTo>
                    <a:lnTo>
                      <a:pt x="378658" y="76666"/>
                    </a:lnTo>
                    <a:lnTo>
                      <a:pt x="399568" y="46459"/>
                    </a:lnTo>
                    <a:lnTo>
                      <a:pt x="403160" y="42124"/>
                    </a:lnTo>
                    <a:lnTo>
                      <a:pt x="405149" y="36543"/>
                    </a:lnTo>
                    <a:lnTo>
                      <a:pt x="405149" y="31035"/>
                    </a:lnTo>
                    <a:lnTo>
                      <a:pt x="403190" y="21458"/>
                    </a:lnTo>
                    <a:lnTo>
                      <a:pt x="397839" y="13610"/>
                    </a:lnTo>
                    <a:lnTo>
                      <a:pt x="389887" y="8305"/>
                    </a:lnTo>
                    <a:lnTo>
                      <a:pt x="380124" y="6355"/>
                    </a:lnTo>
                    <a:close/>
                  </a:path>
                </a:pathLst>
              </a:custGeom>
              <a:solidFill>
                <a:srgbClr val="FFFFFF"/>
              </a:solidFill>
            </p:spPr>
            <p:txBody>
              <a:bodyPr wrap="square" lIns="0" tIns="0" rIns="0" bIns="0" rtlCol="0"/>
              <a:lstStyle/>
              <a:p>
                <a:endParaRPr/>
              </a:p>
            </p:txBody>
          </p:sp>
          <p:sp>
            <p:nvSpPr>
              <p:cNvPr id="65" name="object 15">
                <a:extLst>
                  <a:ext uri="{FF2B5EF4-FFF2-40B4-BE49-F238E27FC236}">
                    <a16:creationId xmlns:a16="http://schemas.microsoft.com/office/drawing/2014/main" xmlns="" id="{D573F344-0125-42A0-9DE8-6D68F9CFC071}"/>
                  </a:ext>
                </a:extLst>
              </p:cNvPr>
              <p:cNvSpPr/>
              <p:nvPr/>
            </p:nvSpPr>
            <p:spPr>
              <a:xfrm>
                <a:off x="16278322" y="792965"/>
                <a:ext cx="111158" cy="108499"/>
              </a:xfrm>
              <a:prstGeom prst="rect">
                <a:avLst/>
              </a:prstGeom>
              <a:blipFill>
                <a:blip r:embed="rId4" cstate="print"/>
                <a:stretch>
                  <a:fillRect/>
                </a:stretch>
              </a:blipFill>
            </p:spPr>
            <p:txBody>
              <a:bodyPr wrap="square" lIns="0" tIns="0" rIns="0" bIns="0" rtlCol="0"/>
              <a:lstStyle/>
              <a:p>
                <a:endParaRPr/>
              </a:p>
            </p:txBody>
          </p:sp>
          <p:sp>
            <p:nvSpPr>
              <p:cNvPr id="66" name="object 16">
                <a:extLst>
                  <a:ext uri="{FF2B5EF4-FFF2-40B4-BE49-F238E27FC236}">
                    <a16:creationId xmlns:a16="http://schemas.microsoft.com/office/drawing/2014/main" xmlns="" id="{20D6CEB2-EA29-4678-946A-622871302920}"/>
                  </a:ext>
                </a:extLst>
              </p:cNvPr>
              <p:cNvSpPr/>
              <p:nvPr/>
            </p:nvSpPr>
            <p:spPr>
              <a:xfrm>
                <a:off x="16153058" y="703870"/>
                <a:ext cx="382905" cy="296545"/>
              </a:xfrm>
              <a:custGeom>
                <a:avLst/>
                <a:gdLst/>
                <a:ahLst/>
                <a:cxnLst/>
                <a:rect l="l" t="t" r="r" b="b"/>
                <a:pathLst>
                  <a:path w="382905" h="296544">
                    <a:moveTo>
                      <a:pt x="363162" y="245749"/>
                    </a:moveTo>
                    <a:lnTo>
                      <a:pt x="145681" y="245749"/>
                    </a:lnTo>
                    <a:lnTo>
                      <a:pt x="168591" y="249508"/>
                    </a:lnTo>
                    <a:lnTo>
                      <a:pt x="188508" y="259957"/>
                    </a:lnTo>
                    <a:lnTo>
                      <a:pt x="204016" y="275863"/>
                    </a:lnTo>
                    <a:lnTo>
                      <a:pt x="213689" y="295988"/>
                    </a:lnTo>
                    <a:lnTo>
                      <a:pt x="217208" y="295381"/>
                    </a:lnTo>
                    <a:lnTo>
                      <a:pt x="224003" y="295381"/>
                    </a:lnTo>
                    <a:lnTo>
                      <a:pt x="264483" y="291542"/>
                    </a:lnTo>
                    <a:lnTo>
                      <a:pt x="304760" y="280097"/>
                    </a:lnTo>
                    <a:lnTo>
                      <a:pt x="341958" y="261787"/>
                    </a:lnTo>
                    <a:lnTo>
                      <a:pt x="363162" y="245749"/>
                    </a:lnTo>
                    <a:close/>
                  </a:path>
                  <a:path w="382905" h="296544">
                    <a:moveTo>
                      <a:pt x="224003" y="295381"/>
                    </a:moveTo>
                    <a:lnTo>
                      <a:pt x="217208" y="295381"/>
                    </a:lnTo>
                    <a:lnTo>
                      <a:pt x="220045" y="295496"/>
                    </a:lnTo>
                    <a:lnTo>
                      <a:pt x="222789" y="295496"/>
                    </a:lnTo>
                    <a:lnTo>
                      <a:pt x="224003" y="295381"/>
                    </a:lnTo>
                    <a:close/>
                  </a:path>
                  <a:path w="382905" h="296544">
                    <a:moveTo>
                      <a:pt x="31280" y="0"/>
                    </a:moveTo>
                    <a:lnTo>
                      <a:pt x="6172" y="30718"/>
                    </a:lnTo>
                    <a:lnTo>
                      <a:pt x="0" y="78152"/>
                    </a:lnTo>
                    <a:lnTo>
                      <a:pt x="6078" y="132400"/>
                    </a:lnTo>
                    <a:lnTo>
                      <a:pt x="25915" y="181887"/>
                    </a:lnTo>
                    <a:lnTo>
                      <a:pt x="57767" y="224942"/>
                    </a:lnTo>
                    <a:lnTo>
                      <a:pt x="99892" y="259895"/>
                    </a:lnTo>
                    <a:lnTo>
                      <a:pt x="110760" y="253957"/>
                    </a:lnTo>
                    <a:lnTo>
                      <a:pt x="122155" y="249507"/>
                    </a:lnTo>
                    <a:lnTo>
                      <a:pt x="133859" y="246717"/>
                    </a:lnTo>
                    <a:lnTo>
                      <a:pt x="145681" y="245749"/>
                    </a:lnTo>
                    <a:lnTo>
                      <a:pt x="363162" y="245749"/>
                    </a:lnTo>
                    <a:lnTo>
                      <a:pt x="366526" y="243205"/>
                    </a:lnTo>
                    <a:lnTo>
                      <a:pt x="222621" y="243205"/>
                    </a:lnTo>
                    <a:lnTo>
                      <a:pt x="177717" y="237286"/>
                    </a:lnTo>
                    <a:lnTo>
                      <a:pt x="137341" y="220599"/>
                    </a:lnTo>
                    <a:lnTo>
                      <a:pt x="103114" y="194741"/>
                    </a:lnTo>
                    <a:lnTo>
                      <a:pt x="76658" y="161315"/>
                    </a:lnTo>
                    <a:lnTo>
                      <a:pt x="59596" y="121918"/>
                    </a:lnTo>
                    <a:lnTo>
                      <a:pt x="53548" y="78152"/>
                    </a:lnTo>
                    <a:lnTo>
                      <a:pt x="53925" y="67821"/>
                    </a:lnTo>
                    <a:lnTo>
                      <a:pt x="55095" y="57123"/>
                    </a:lnTo>
                    <a:lnTo>
                      <a:pt x="57117" y="46245"/>
                    </a:lnTo>
                    <a:lnTo>
                      <a:pt x="60050" y="35378"/>
                    </a:lnTo>
                    <a:lnTo>
                      <a:pt x="62647" y="26918"/>
                    </a:lnTo>
                    <a:lnTo>
                      <a:pt x="61568" y="19013"/>
                    </a:lnTo>
                    <a:lnTo>
                      <a:pt x="58082" y="12479"/>
                    </a:lnTo>
                    <a:lnTo>
                      <a:pt x="50962" y="4904"/>
                    </a:lnTo>
                    <a:lnTo>
                      <a:pt x="41629" y="588"/>
                    </a:lnTo>
                    <a:lnTo>
                      <a:pt x="31280" y="0"/>
                    </a:lnTo>
                    <a:close/>
                  </a:path>
                  <a:path w="382905" h="296544">
                    <a:moveTo>
                      <a:pt x="355350" y="191740"/>
                    </a:moveTo>
                    <a:lnTo>
                      <a:pt x="349769" y="191740"/>
                    </a:lnTo>
                    <a:lnTo>
                      <a:pt x="344209" y="193353"/>
                    </a:lnTo>
                    <a:lnTo>
                      <a:pt x="338544" y="197939"/>
                    </a:lnTo>
                    <a:lnTo>
                      <a:pt x="312848" y="217252"/>
                    </a:lnTo>
                    <a:lnTo>
                      <a:pt x="284352" y="231452"/>
                    </a:lnTo>
                    <a:lnTo>
                      <a:pt x="253971" y="240212"/>
                    </a:lnTo>
                    <a:lnTo>
                      <a:pt x="222621" y="243205"/>
                    </a:lnTo>
                    <a:lnTo>
                      <a:pt x="366526" y="243205"/>
                    </a:lnTo>
                    <a:lnTo>
                      <a:pt x="374417" y="237236"/>
                    </a:lnTo>
                    <a:lnTo>
                      <a:pt x="379066" y="232755"/>
                    </a:lnTo>
                    <a:lnTo>
                      <a:pt x="382470" y="225488"/>
                    </a:lnTo>
                    <a:lnTo>
                      <a:pt x="382470" y="218116"/>
                    </a:lnTo>
                    <a:lnTo>
                      <a:pt x="380336" y="207806"/>
                    </a:lnTo>
                    <a:lnTo>
                      <a:pt x="374521" y="199427"/>
                    </a:lnTo>
                    <a:lnTo>
                      <a:pt x="365900" y="193799"/>
                    </a:lnTo>
                    <a:lnTo>
                      <a:pt x="355350" y="191740"/>
                    </a:lnTo>
                    <a:close/>
                  </a:path>
                </a:pathLst>
              </a:custGeom>
              <a:solidFill>
                <a:srgbClr val="FFFFFF"/>
              </a:solidFill>
            </p:spPr>
            <p:txBody>
              <a:bodyPr wrap="square" lIns="0" tIns="0" rIns="0" bIns="0" rtlCol="0"/>
              <a:lstStyle/>
              <a:p>
                <a:endParaRPr/>
              </a:p>
            </p:txBody>
          </p:sp>
          <p:sp>
            <p:nvSpPr>
              <p:cNvPr id="67" name="object 17">
                <a:extLst>
                  <a:ext uri="{FF2B5EF4-FFF2-40B4-BE49-F238E27FC236}">
                    <a16:creationId xmlns:a16="http://schemas.microsoft.com/office/drawing/2014/main" xmlns="" id="{47C89C82-F9B2-403F-9F4E-E6E8A69F7F5B}"/>
                  </a:ext>
                </a:extLst>
              </p:cNvPr>
              <p:cNvSpPr/>
              <p:nvPr/>
            </p:nvSpPr>
            <p:spPr>
              <a:xfrm>
                <a:off x="16271589" y="1114377"/>
                <a:ext cx="111075" cy="108624"/>
              </a:xfrm>
              <a:prstGeom prst="rect">
                <a:avLst/>
              </a:prstGeom>
              <a:blipFill>
                <a:blip r:embed="rId5" cstate="print"/>
                <a:stretch>
                  <a:fillRect/>
                </a:stretch>
              </a:blipFill>
            </p:spPr>
            <p:txBody>
              <a:bodyPr wrap="square" lIns="0" tIns="0" rIns="0" bIns="0" rtlCol="0"/>
              <a:lstStyle/>
              <a:p>
                <a:endParaRPr/>
              </a:p>
            </p:txBody>
          </p:sp>
          <p:sp>
            <p:nvSpPr>
              <p:cNvPr id="68" name="object 18">
                <a:extLst>
                  <a:ext uri="{FF2B5EF4-FFF2-40B4-BE49-F238E27FC236}">
                    <a16:creationId xmlns:a16="http://schemas.microsoft.com/office/drawing/2014/main" xmlns="" id="{28280E82-84AB-4D31-B17B-C2593F537881}"/>
                  </a:ext>
                </a:extLst>
              </p:cNvPr>
              <p:cNvSpPr/>
              <p:nvPr/>
            </p:nvSpPr>
            <p:spPr>
              <a:xfrm>
                <a:off x="16176973" y="1091825"/>
                <a:ext cx="325755" cy="220979"/>
              </a:xfrm>
              <a:custGeom>
                <a:avLst/>
                <a:gdLst/>
                <a:ahLst/>
                <a:cxnLst/>
                <a:rect l="l" t="t" r="r" b="b"/>
                <a:pathLst>
                  <a:path w="325755" h="220980">
                    <a:moveTo>
                      <a:pt x="27140" y="153052"/>
                    </a:moveTo>
                    <a:lnTo>
                      <a:pt x="25329" y="153052"/>
                    </a:lnTo>
                    <a:lnTo>
                      <a:pt x="15491" y="154969"/>
                    </a:lnTo>
                    <a:lnTo>
                      <a:pt x="7438" y="160221"/>
                    </a:lnTo>
                    <a:lnTo>
                      <a:pt x="1997" y="168058"/>
                    </a:lnTo>
                    <a:lnTo>
                      <a:pt x="0" y="177732"/>
                    </a:lnTo>
                    <a:lnTo>
                      <a:pt x="1214" y="185128"/>
                    </a:lnTo>
                    <a:lnTo>
                      <a:pt x="40224" y="210318"/>
                    </a:lnTo>
                    <a:lnTo>
                      <a:pt x="84983" y="219773"/>
                    </a:lnTo>
                    <a:lnTo>
                      <a:pt x="107619" y="220977"/>
                    </a:lnTo>
                    <a:lnTo>
                      <a:pt x="154288" y="216003"/>
                    </a:lnTo>
                    <a:lnTo>
                      <a:pt x="197694" y="201772"/>
                    </a:lnTo>
                    <a:lnTo>
                      <a:pt x="236689" y="179327"/>
                    </a:lnTo>
                    <a:lnTo>
                      <a:pt x="247672" y="169596"/>
                    </a:lnTo>
                    <a:lnTo>
                      <a:pt x="107619" y="169596"/>
                    </a:lnTo>
                    <a:lnTo>
                      <a:pt x="89743" y="168558"/>
                    </a:lnTo>
                    <a:lnTo>
                      <a:pt x="71493" y="165528"/>
                    </a:lnTo>
                    <a:lnTo>
                      <a:pt x="53045" y="160638"/>
                    </a:lnTo>
                    <a:lnTo>
                      <a:pt x="34574" y="154016"/>
                    </a:lnTo>
                    <a:lnTo>
                      <a:pt x="29077" y="153115"/>
                    </a:lnTo>
                    <a:lnTo>
                      <a:pt x="27140" y="153052"/>
                    </a:lnTo>
                    <a:close/>
                  </a:path>
                  <a:path w="325755" h="220980">
                    <a:moveTo>
                      <a:pt x="300315" y="0"/>
                    </a:moveTo>
                    <a:lnTo>
                      <a:pt x="262768" y="69150"/>
                    </a:lnTo>
                    <a:lnTo>
                      <a:pt x="237474" y="109808"/>
                    </a:lnTo>
                    <a:lnTo>
                      <a:pt x="201531" y="141563"/>
                    </a:lnTo>
                    <a:lnTo>
                      <a:pt x="157420" y="162223"/>
                    </a:lnTo>
                    <a:lnTo>
                      <a:pt x="107619" y="169596"/>
                    </a:lnTo>
                    <a:lnTo>
                      <a:pt x="247672" y="169596"/>
                    </a:lnTo>
                    <a:lnTo>
                      <a:pt x="270126" y="149705"/>
                    </a:lnTo>
                    <a:lnTo>
                      <a:pt x="296857" y="113948"/>
                    </a:lnTo>
                    <a:lnTo>
                      <a:pt x="315735" y="73095"/>
                    </a:lnTo>
                    <a:lnTo>
                      <a:pt x="325613" y="28187"/>
                    </a:lnTo>
                    <a:lnTo>
                      <a:pt x="325372" y="26407"/>
                    </a:lnTo>
                    <a:lnTo>
                      <a:pt x="325372" y="24501"/>
                    </a:lnTo>
                    <a:lnTo>
                      <a:pt x="323396" y="14882"/>
                    </a:lnTo>
                    <a:lnTo>
                      <a:pt x="318015" y="7103"/>
                    </a:lnTo>
                    <a:lnTo>
                      <a:pt x="310048" y="1898"/>
                    </a:lnTo>
                    <a:lnTo>
                      <a:pt x="300315" y="0"/>
                    </a:lnTo>
                    <a:close/>
                  </a:path>
                </a:pathLst>
              </a:custGeom>
              <a:solidFill>
                <a:srgbClr val="FFFFFF"/>
              </a:solidFill>
            </p:spPr>
            <p:txBody>
              <a:bodyPr wrap="square" lIns="0" tIns="0" rIns="0" bIns="0" rtlCol="0"/>
              <a:lstStyle/>
              <a:p>
                <a:endParaRPr/>
              </a:p>
            </p:txBody>
          </p:sp>
          <p:sp>
            <p:nvSpPr>
              <p:cNvPr id="69" name="object 19">
                <a:extLst>
                  <a:ext uri="{FF2B5EF4-FFF2-40B4-BE49-F238E27FC236}">
                    <a16:creationId xmlns:a16="http://schemas.microsoft.com/office/drawing/2014/main" xmlns="" id="{EFA56ADD-818F-4854-A167-B5246C5A4070}"/>
                  </a:ext>
                </a:extLst>
              </p:cNvPr>
              <p:cNvSpPr/>
              <p:nvPr/>
            </p:nvSpPr>
            <p:spPr>
              <a:xfrm>
                <a:off x="16909752" y="812015"/>
                <a:ext cx="304165" cy="321310"/>
              </a:xfrm>
              <a:custGeom>
                <a:avLst/>
                <a:gdLst/>
                <a:ahLst/>
                <a:cxnLst/>
                <a:rect l="l" t="t" r="r" b="b"/>
                <a:pathLst>
                  <a:path w="304165" h="321309">
                    <a:moveTo>
                      <a:pt x="263572" y="52815"/>
                    </a:moveTo>
                    <a:lnTo>
                      <a:pt x="145534" y="52815"/>
                    </a:lnTo>
                    <a:lnTo>
                      <a:pt x="173025" y="55418"/>
                    </a:lnTo>
                    <a:lnTo>
                      <a:pt x="192657" y="63229"/>
                    </a:lnTo>
                    <a:lnTo>
                      <a:pt x="204435" y="76249"/>
                    </a:lnTo>
                    <a:lnTo>
                      <a:pt x="208360" y="94478"/>
                    </a:lnTo>
                    <a:lnTo>
                      <a:pt x="206661" y="105988"/>
                    </a:lnTo>
                    <a:lnTo>
                      <a:pt x="169324" y="129689"/>
                    </a:lnTo>
                    <a:lnTo>
                      <a:pt x="140797" y="133460"/>
                    </a:lnTo>
                    <a:lnTo>
                      <a:pt x="131317" y="134812"/>
                    </a:lnTo>
                    <a:lnTo>
                      <a:pt x="123523" y="136094"/>
                    </a:lnTo>
                    <a:lnTo>
                      <a:pt x="117399" y="137336"/>
                    </a:lnTo>
                    <a:lnTo>
                      <a:pt x="91708" y="141048"/>
                    </a:lnTo>
                    <a:lnTo>
                      <a:pt x="51802" y="151630"/>
                    </a:lnTo>
                    <a:lnTo>
                      <a:pt x="9418" y="188199"/>
                    </a:lnTo>
                    <a:lnTo>
                      <a:pt x="0" y="231783"/>
                    </a:lnTo>
                    <a:lnTo>
                      <a:pt x="1989" y="252017"/>
                    </a:lnTo>
                    <a:lnTo>
                      <a:pt x="31705" y="298650"/>
                    </a:lnTo>
                    <a:lnTo>
                      <a:pt x="83413" y="319541"/>
                    </a:lnTo>
                    <a:lnTo>
                      <a:pt x="104426" y="320932"/>
                    </a:lnTo>
                    <a:lnTo>
                      <a:pt x="136323" y="318624"/>
                    </a:lnTo>
                    <a:lnTo>
                      <a:pt x="164463" y="311697"/>
                    </a:lnTo>
                    <a:lnTo>
                      <a:pt x="188845" y="300144"/>
                    </a:lnTo>
                    <a:lnTo>
                      <a:pt x="209470" y="283959"/>
                    </a:lnTo>
                    <a:lnTo>
                      <a:pt x="303948" y="283959"/>
                    </a:lnTo>
                    <a:lnTo>
                      <a:pt x="303948" y="268138"/>
                    </a:lnTo>
                    <a:lnTo>
                      <a:pt x="129106" y="268138"/>
                    </a:lnTo>
                    <a:lnTo>
                      <a:pt x="118034" y="267624"/>
                    </a:lnTo>
                    <a:lnTo>
                      <a:pt x="79448" y="254036"/>
                    </a:lnTo>
                    <a:lnTo>
                      <a:pt x="66898" y="228820"/>
                    </a:lnTo>
                    <a:lnTo>
                      <a:pt x="70352" y="210056"/>
                    </a:lnTo>
                    <a:lnTo>
                      <a:pt x="80696" y="195402"/>
                    </a:lnTo>
                    <a:lnTo>
                      <a:pt x="97926" y="184843"/>
                    </a:lnTo>
                    <a:lnTo>
                      <a:pt x="122027" y="178382"/>
                    </a:lnTo>
                    <a:lnTo>
                      <a:pt x="149195" y="175122"/>
                    </a:lnTo>
                    <a:lnTo>
                      <a:pt x="171946" y="171195"/>
                    </a:lnTo>
                    <a:lnTo>
                      <a:pt x="190289" y="166609"/>
                    </a:lnTo>
                    <a:lnTo>
                      <a:pt x="204234" y="161377"/>
                    </a:lnTo>
                    <a:lnTo>
                      <a:pt x="271719" y="161377"/>
                    </a:lnTo>
                    <a:lnTo>
                      <a:pt x="271719" y="99305"/>
                    </a:lnTo>
                    <a:lnTo>
                      <a:pt x="271300" y="99305"/>
                    </a:lnTo>
                    <a:lnTo>
                      <a:pt x="271363" y="98897"/>
                    </a:lnTo>
                    <a:lnTo>
                      <a:pt x="271604" y="98426"/>
                    </a:lnTo>
                    <a:lnTo>
                      <a:pt x="271719" y="88594"/>
                    </a:lnTo>
                    <a:lnTo>
                      <a:pt x="269293" y="67374"/>
                    </a:lnTo>
                    <a:lnTo>
                      <a:pt x="263572" y="52815"/>
                    </a:lnTo>
                    <a:close/>
                  </a:path>
                  <a:path w="304165" h="321309">
                    <a:moveTo>
                      <a:pt x="303948" y="283959"/>
                    </a:moveTo>
                    <a:lnTo>
                      <a:pt x="209470" y="283959"/>
                    </a:lnTo>
                    <a:lnTo>
                      <a:pt x="215400" y="300144"/>
                    </a:lnTo>
                    <a:lnTo>
                      <a:pt x="226082" y="311697"/>
                    </a:lnTo>
                    <a:lnTo>
                      <a:pt x="241522" y="318624"/>
                    </a:lnTo>
                    <a:lnTo>
                      <a:pt x="261730" y="320932"/>
                    </a:lnTo>
                    <a:lnTo>
                      <a:pt x="272058" y="320453"/>
                    </a:lnTo>
                    <a:lnTo>
                      <a:pt x="282533" y="319019"/>
                    </a:lnTo>
                    <a:lnTo>
                      <a:pt x="293161" y="316630"/>
                    </a:lnTo>
                    <a:lnTo>
                      <a:pt x="303948" y="313288"/>
                    </a:lnTo>
                    <a:lnTo>
                      <a:pt x="303948" y="283959"/>
                    </a:lnTo>
                    <a:close/>
                  </a:path>
                  <a:path w="304165" h="321309">
                    <a:moveTo>
                      <a:pt x="271719" y="161377"/>
                    </a:moveTo>
                    <a:lnTo>
                      <a:pt x="204234" y="161377"/>
                    </a:lnTo>
                    <a:lnTo>
                      <a:pt x="204234" y="210060"/>
                    </a:lnTo>
                    <a:lnTo>
                      <a:pt x="202582" y="223677"/>
                    </a:lnTo>
                    <a:lnTo>
                      <a:pt x="177827" y="255227"/>
                    </a:lnTo>
                    <a:lnTo>
                      <a:pt x="129106" y="268138"/>
                    </a:lnTo>
                    <a:lnTo>
                      <a:pt x="281289" y="268138"/>
                    </a:lnTo>
                    <a:lnTo>
                      <a:pt x="276954" y="266358"/>
                    </a:lnTo>
                    <a:lnTo>
                      <a:pt x="274557" y="262871"/>
                    </a:lnTo>
                    <a:lnTo>
                      <a:pt x="272651" y="259332"/>
                    </a:lnTo>
                    <a:lnTo>
                      <a:pt x="271809" y="254036"/>
                    </a:lnTo>
                    <a:lnTo>
                      <a:pt x="271719" y="161377"/>
                    </a:lnTo>
                    <a:close/>
                  </a:path>
                  <a:path w="304165" h="321309">
                    <a:moveTo>
                      <a:pt x="303948" y="266944"/>
                    </a:moveTo>
                    <a:lnTo>
                      <a:pt x="299236" y="267761"/>
                    </a:lnTo>
                    <a:lnTo>
                      <a:pt x="296095" y="268138"/>
                    </a:lnTo>
                    <a:lnTo>
                      <a:pt x="303948" y="268138"/>
                    </a:lnTo>
                    <a:lnTo>
                      <a:pt x="303948" y="266944"/>
                    </a:lnTo>
                    <a:close/>
                  </a:path>
                  <a:path w="304165" h="321309">
                    <a:moveTo>
                      <a:pt x="149628" y="0"/>
                    </a:moveTo>
                    <a:lnTo>
                      <a:pt x="97411" y="5289"/>
                    </a:lnTo>
                    <a:lnTo>
                      <a:pt x="56919" y="21140"/>
                    </a:lnTo>
                    <a:lnTo>
                      <a:pt x="24384" y="54117"/>
                    </a:lnTo>
                    <a:lnTo>
                      <a:pt x="11214" y="101504"/>
                    </a:lnTo>
                    <a:lnTo>
                      <a:pt x="78049" y="101504"/>
                    </a:lnTo>
                    <a:lnTo>
                      <a:pt x="84035" y="80198"/>
                    </a:lnTo>
                    <a:lnTo>
                      <a:pt x="97279" y="64983"/>
                    </a:lnTo>
                    <a:lnTo>
                      <a:pt x="117780" y="55856"/>
                    </a:lnTo>
                    <a:lnTo>
                      <a:pt x="145534" y="52815"/>
                    </a:lnTo>
                    <a:lnTo>
                      <a:pt x="263572" y="52815"/>
                    </a:lnTo>
                    <a:lnTo>
                      <a:pt x="262020" y="48866"/>
                    </a:lnTo>
                    <a:lnTo>
                      <a:pt x="232956" y="19967"/>
                    </a:lnTo>
                    <a:lnTo>
                      <a:pt x="195682" y="4989"/>
                    </a:lnTo>
                    <a:lnTo>
                      <a:pt x="173757" y="1247"/>
                    </a:lnTo>
                    <a:lnTo>
                      <a:pt x="149628" y="0"/>
                    </a:lnTo>
                    <a:close/>
                  </a:path>
                  <a:path w="304165" h="321309">
                    <a:moveTo>
                      <a:pt x="271719" y="98991"/>
                    </a:moveTo>
                    <a:lnTo>
                      <a:pt x="271541" y="99075"/>
                    </a:lnTo>
                    <a:lnTo>
                      <a:pt x="271447" y="99243"/>
                    </a:lnTo>
                    <a:lnTo>
                      <a:pt x="271300" y="99305"/>
                    </a:lnTo>
                    <a:lnTo>
                      <a:pt x="271719" y="99305"/>
                    </a:lnTo>
                    <a:lnTo>
                      <a:pt x="271719" y="98991"/>
                    </a:lnTo>
                    <a:close/>
                  </a:path>
                </a:pathLst>
              </a:custGeom>
              <a:solidFill>
                <a:srgbClr val="FFFFFF"/>
              </a:solidFill>
            </p:spPr>
            <p:txBody>
              <a:bodyPr wrap="square" lIns="0" tIns="0" rIns="0" bIns="0" rtlCol="0"/>
              <a:lstStyle/>
              <a:p>
                <a:endParaRPr/>
              </a:p>
            </p:txBody>
          </p:sp>
          <p:sp>
            <p:nvSpPr>
              <p:cNvPr id="70" name="object 20">
                <a:extLst>
                  <a:ext uri="{FF2B5EF4-FFF2-40B4-BE49-F238E27FC236}">
                    <a16:creationId xmlns:a16="http://schemas.microsoft.com/office/drawing/2014/main" xmlns="" id="{00AC0F52-6FAF-4193-88D6-81610EBE53AF}"/>
                  </a:ext>
                </a:extLst>
              </p:cNvPr>
              <p:cNvSpPr/>
              <p:nvPr/>
            </p:nvSpPr>
            <p:spPr>
              <a:xfrm>
                <a:off x="17231693" y="812588"/>
                <a:ext cx="440055" cy="311785"/>
              </a:xfrm>
              <a:custGeom>
                <a:avLst/>
                <a:gdLst/>
                <a:ahLst/>
                <a:cxnLst/>
                <a:rect l="l" t="t" r="r" b="b"/>
                <a:pathLst>
                  <a:path w="440055" h="311784">
                    <a:moveTo>
                      <a:pt x="63411" y="8251"/>
                    </a:moveTo>
                    <a:lnTo>
                      <a:pt x="0" y="8251"/>
                    </a:lnTo>
                    <a:lnTo>
                      <a:pt x="0" y="311582"/>
                    </a:lnTo>
                    <a:lnTo>
                      <a:pt x="66929" y="311582"/>
                    </a:lnTo>
                    <a:lnTo>
                      <a:pt x="66929" y="131451"/>
                    </a:lnTo>
                    <a:lnTo>
                      <a:pt x="68179" y="114382"/>
                    </a:lnTo>
                    <a:lnTo>
                      <a:pt x="86855" y="73369"/>
                    </a:lnTo>
                    <a:lnTo>
                      <a:pt x="119960" y="54099"/>
                    </a:lnTo>
                    <a:lnTo>
                      <a:pt x="133210" y="52815"/>
                    </a:lnTo>
                    <a:lnTo>
                      <a:pt x="430926" y="52815"/>
                    </a:lnTo>
                    <a:lnTo>
                      <a:pt x="429529" y="50469"/>
                    </a:lnTo>
                    <a:lnTo>
                      <a:pt x="63411" y="50469"/>
                    </a:lnTo>
                    <a:lnTo>
                      <a:pt x="63411" y="8251"/>
                    </a:lnTo>
                    <a:close/>
                  </a:path>
                  <a:path w="440055" h="311784">
                    <a:moveTo>
                      <a:pt x="318032" y="52815"/>
                    </a:moveTo>
                    <a:lnTo>
                      <a:pt x="133210" y="52815"/>
                    </a:lnTo>
                    <a:lnTo>
                      <a:pt x="146814" y="53803"/>
                    </a:lnTo>
                    <a:lnTo>
                      <a:pt x="158273" y="56770"/>
                    </a:lnTo>
                    <a:lnTo>
                      <a:pt x="183638" y="88321"/>
                    </a:lnTo>
                    <a:lnTo>
                      <a:pt x="186570" y="311582"/>
                    </a:lnTo>
                    <a:lnTo>
                      <a:pt x="253479" y="311582"/>
                    </a:lnTo>
                    <a:lnTo>
                      <a:pt x="253479" y="133817"/>
                    </a:lnTo>
                    <a:lnTo>
                      <a:pt x="257509" y="98371"/>
                    </a:lnTo>
                    <a:lnTo>
                      <a:pt x="269605" y="73059"/>
                    </a:lnTo>
                    <a:lnTo>
                      <a:pt x="289777" y="57875"/>
                    </a:lnTo>
                    <a:lnTo>
                      <a:pt x="318032" y="52815"/>
                    </a:lnTo>
                    <a:close/>
                  </a:path>
                  <a:path w="440055" h="311784">
                    <a:moveTo>
                      <a:pt x="430926" y="52815"/>
                    </a:moveTo>
                    <a:lnTo>
                      <a:pt x="318032" y="52815"/>
                    </a:lnTo>
                    <a:lnTo>
                      <a:pt x="334381" y="54208"/>
                    </a:lnTo>
                    <a:lnTo>
                      <a:pt x="347653" y="58386"/>
                    </a:lnTo>
                    <a:lnTo>
                      <a:pt x="371098" y="97866"/>
                    </a:lnTo>
                    <a:lnTo>
                      <a:pt x="373130" y="311582"/>
                    </a:lnTo>
                    <a:lnTo>
                      <a:pt x="440018" y="311582"/>
                    </a:lnTo>
                    <a:lnTo>
                      <a:pt x="439920" y="101452"/>
                    </a:lnTo>
                    <a:lnTo>
                      <a:pt x="433681" y="57439"/>
                    </a:lnTo>
                    <a:lnTo>
                      <a:pt x="430926" y="52815"/>
                    </a:lnTo>
                    <a:close/>
                  </a:path>
                  <a:path w="440055" h="311784">
                    <a:moveTo>
                      <a:pt x="158382" y="0"/>
                    </a:moveTo>
                    <a:lnTo>
                      <a:pt x="130561" y="3151"/>
                    </a:lnTo>
                    <a:lnTo>
                      <a:pt x="105749" y="12610"/>
                    </a:lnTo>
                    <a:lnTo>
                      <a:pt x="83927" y="28381"/>
                    </a:lnTo>
                    <a:lnTo>
                      <a:pt x="65076" y="50469"/>
                    </a:lnTo>
                    <a:lnTo>
                      <a:pt x="243489" y="50469"/>
                    </a:lnTo>
                    <a:lnTo>
                      <a:pt x="230691" y="28381"/>
                    </a:lnTo>
                    <a:lnTo>
                      <a:pt x="212240" y="12610"/>
                    </a:lnTo>
                    <a:lnTo>
                      <a:pt x="188138" y="3151"/>
                    </a:lnTo>
                    <a:lnTo>
                      <a:pt x="158382" y="0"/>
                    </a:lnTo>
                    <a:close/>
                  </a:path>
                  <a:path w="440055" h="311784">
                    <a:moveTo>
                      <a:pt x="338523" y="0"/>
                    </a:moveTo>
                    <a:lnTo>
                      <a:pt x="310809" y="3151"/>
                    </a:lnTo>
                    <a:lnTo>
                      <a:pt x="285733" y="12610"/>
                    </a:lnTo>
                    <a:lnTo>
                      <a:pt x="263293" y="28381"/>
                    </a:lnTo>
                    <a:lnTo>
                      <a:pt x="243489" y="50469"/>
                    </a:lnTo>
                    <a:lnTo>
                      <a:pt x="429529" y="50469"/>
                    </a:lnTo>
                    <a:lnTo>
                      <a:pt x="414664" y="25521"/>
                    </a:lnTo>
                    <a:lnTo>
                      <a:pt x="382949" y="6378"/>
                    </a:lnTo>
                    <a:lnTo>
                      <a:pt x="338523" y="0"/>
                    </a:lnTo>
                    <a:close/>
                  </a:path>
                </a:pathLst>
              </a:custGeom>
              <a:solidFill>
                <a:srgbClr val="FFFFFF"/>
              </a:solidFill>
            </p:spPr>
            <p:txBody>
              <a:bodyPr wrap="square" lIns="0" tIns="0" rIns="0" bIns="0" rtlCol="0"/>
              <a:lstStyle/>
              <a:p>
                <a:endParaRPr/>
              </a:p>
            </p:txBody>
          </p:sp>
          <p:sp>
            <p:nvSpPr>
              <p:cNvPr id="71" name="object 21">
                <a:extLst>
                  <a:ext uri="{FF2B5EF4-FFF2-40B4-BE49-F238E27FC236}">
                    <a16:creationId xmlns:a16="http://schemas.microsoft.com/office/drawing/2014/main" xmlns="" id="{5D91DFB2-7BDE-4D7A-A932-F1FC6192FF86}"/>
                  </a:ext>
                </a:extLst>
              </p:cNvPr>
              <p:cNvSpPr/>
              <p:nvPr/>
            </p:nvSpPr>
            <p:spPr>
              <a:xfrm>
                <a:off x="17744051" y="820839"/>
                <a:ext cx="0" cy="303530"/>
              </a:xfrm>
              <a:custGeom>
                <a:avLst/>
                <a:gdLst/>
                <a:ahLst/>
                <a:cxnLst/>
                <a:rect l="l" t="t" r="r" b="b"/>
                <a:pathLst>
                  <a:path h="303530">
                    <a:moveTo>
                      <a:pt x="0" y="0"/>
                    </a:moveTo>
                    <a:lnTo>
                      <a:pt x="0" y="303331"/>
                    </a:lnTo>
                  </a:path>
                </a:pathLst>
              </a:custGeom>
              <a:ln w="66835">
                <a:solidFill>
                  <a:srgbClr val="FFFFFF"/>
                </a:solidFill>
              </a:ln>
            </p:spPr>
            <p:txBody>
              <a:bodyPr wrap="square" lIns="0" tIns="0" rIns="0" bIns="0" rtlCol="0"/>
              <a:lstStyle/>
              <a:p>
                <a:endParaRPr/>
              </a:p>
            </p:txBody>
          </p:sp>
          <p:sp>
            <p:nvSpPr>
              <p:cNvPr id="72" name="object 22">
                <a:extLst>
                  <a:ext uri="{FF2B5EF4-FFF2-40B4-BE49-F238E27FC236}">
                    <a16:creationId xmlns:a16="http://schemas.microsoft.com/office/drawing/2014/main" xmlns="" id="{E9E1CDAF-5CCD-494E-A16B-6F874297F4D6}"/>
                  </a:ext>
                </a:extLst>
              </p:cNvPr>
              <p:cNvSpPr/>
              <p:nvPr/>
            </p:nvSpPr>
            <p:spPr>
              <a:xfrm>
                <a:off x="17710633" y="705262"/>
                <a:ext cx="67310" cy="63500"/>
              </a:xfrm>
              <a:custGeom>
                <a:avLst/>
                <a:gdLst/>
                <a:ahLst/>
                <a:cxnLst/>
                <a:rect l="l" t="t" r="r" b="b"/>
                <a:pathLst>
                  <a:path w="67309" h="63500">
                    <a:moveTo>
                      <a:pt x="66835" y="0"/>
                    </a:moveTo>
                    <a:lnTo>
                      <a:pt x="0" y="0"/>
                    </a:lnTo>
                    <a:lnTo>
                      <a:pt x="0" y="63348"/>
                    </a:lnTo>
                    <a:lnTo>
                      <a:pt x="66835" y="63348"/>
                    </a:lnTo>
                    <a:lnTo>
                      <a:pt x="66835" y="0"/>
                    </a:lnTo>
                    <a:close/>
                  </a:path>
                </a:pathLst>
              </a:custGeom>
              <a:solidFill>
                <a:srgbClr val="FFFFFF"/>
              </a:solidFill>
            </p:spPr>
            <p:txBody>
              <a:bodyPr wrap="square" lIns="0" tIns="0" rIns="0" bIns="0" rtlCol="0"/>
              <a:lstStyle/>
              <a:p>
                <a:endParaRPr/>
              </a:p>
            </p:txBody>
          </p:sp>
          <p:sp>
            <p:nvSpPr>
              <p:cNvPr id="73" name="object 23">
                <a:extLst>
                  <a:ext uri="{FF2B5EF4-FFF2-40B4-BE49-F238E27FC236}">
                    <a16:creationId xmlns:a16="http://schemas.microsoft.com/office/drawing/2014/main" xmlns="" id="{6AD649AC-94D3-4EB7-A68A-8B02C80B158E}"/>
                  </a:ext>
                </a:extLst>
              </p:cNvPr>
              <p:cNvSpPr/>
              <p:nvPr/>
            </p:nvSpPr>
            <p:spPr>
              <a:xfrm>
                <a:off x="17802525" y="812577"/>
                <a:ext cx="270510" cy="320040"/>
              </a:xfrm>
              <a:custGeom>
                <a:avLst/>
                <a:gdLst/>
                <a:ahLst/>
                <a:cxnLst/>
                <a:rect l="l" t="t" r="r" b="b"/>
                <a:pathLst>
                  <a:path w="270509" h="320040">
                    <a:moveTo>
                      <a:pt x="66898" y="214213"/>
                    </a:moveTo>
                    <a:lnTo>
                      <a:pt x="0" y="214213"/>
                    </a:lnTo>
                    <a:lnTo>
                      <a:pt x="2898" y="238551"/>
                    </a:lnTo>
                    <a:lnTo>
                      <a:pt x="22556" y="278435"/>
                    </a:lnTo>
                    <a:lnTo>
                      <a:pt x="58464" y="305287"/>
                    </a:lnTo>
                    <a:lnTo>
                      <a:pt x="106000" y="318198"/>
                    </a:lnTo>
                    <a:lnTo>
                      <a:pt x="134404" y="319812"/>
                    </a:lnTo>
                    <a:lnTo>
                      <a:pt x="160583" y="318417"/>
                    </a:lnTo>
                    <a:lnTo>
                      <a:pt x="206353" y="307253"/>
                    </a:lnTo>
                    <a:lnTo>
                      <a:pt x="245160" y="282826"/>
                    </a:lnTo>
                    <a:lnTo>
                      <a:pt x="257536" y="266976"/>
                    </a:lnTo>
                    <a:lnTo>
                      <a:pt x="135577" y="266976"/>
                    </a:lnTo>
                    <a:lnTo>
                      <a:pt x="107497" y="263680"/>
                    </a:lnTo>
                    <a:lnTo>
                      <a:pt x="86701" y="253792"/>
                    </a:lnTo>
                    <a:lnTo>
                      <a:pt x="73173" y="237304"/>
                    </a:lnTo>
                    <a:lnTo>
                      <a:pt x="66898" y="214213"/>
                    </a:lnTo>
                    <a:close/>
                  </a:path>
                  <a:path w="270509" h="320040">
                    <a:moveTo>
                      <a:pt x="133210" y="0"/>
                    </a:moveTo>
                    <a:lnTo>
                      <a:pt x="87291" y="4701"/>
                    </a:lnTo>
                    <a:lnTo>
                      <a:pt x="49296" y="18795"/>
                    </a:lnTo>
                    <a:lnTo>
                      <a:pt x="17144" y="47265"/>
                    </a:lnTo>
                    <a:lnTo>
                      <a:pt x="6439" y="86887"/>
                    </a:lnTo>
                    <a:lnTo>
                      <a:pt x="8349" y="106498"/>
                    </a:lnTo>
                    <a:lnTo>
                      <a:pt x="36983" y="150801"/>
                    </a:lnTo>
                    <a:lnTo>
                      <a:pt x="82539" y="171283"/>
                    </a:lnTo>
                    <a:lnTo>
                      <a:pt x="151234" y="187801"/>
                    </a:lnTo>
                    <a:lnTo>
                      <a:pt x="164684" y="191175"/>
                    </a:lnTo>
                    <a:lnTo>
                      <a:pt x="200610" y="216378"/>
                    </a:lnTo>
                    <a:lnTo>
                      <a:pt x="203030" y="227092"/>
                    </a:lnTo>
                    <a:lnTo>
                      <a:pt x="199452" y="244553"/>
                    </a:lnTo>
                    <a:lnTo>
                      <a:pt x="187012" y="257015"/>
                    </a:lnTo>
                    <a:lnTo>
                      <a:pt x="165718" y="264487"/>
                    </a:lnTo>
                    <a:lnTo>
                      <a:pt x="135577" y="266976"/>
                    </a:lnTo>
                    <a:lnTo>
                      <a:pt x="257536" y="266976"/>
                    </a:lnTo>
                    <a:lnTo>
                      <a:pt x="258900" y="265228"/>
                    </a:lnTo>
                    <a:lnTo>
                      <a:pt x="267147" y="244688"/>
                    </a:lnTo>
                    <a:lnTo>
                      <a:pt x="269897" y="221207"/>
                    </a:lnTo>
                    <a:lnTo>
                      <a:pt x="267988" y="202117"/>
                    </a:lnTo>
                    <a:lnTo>
                      <a:pt x="239395" y="158476"/>
                    </a:lnTo>
                    <a:lnTo>
                      <a:pt x="193285" y="138221"/>
                    </a:lnTo>
                    <a:lnTo>
                      <a:pt x="145927" y="127028"/>
                    </a:lnTo>
                    <a:lnTo>
                      <a:pt x="126027" y="122500"/>
                    </a:lnTo>
                    <a:lnTo>
                      <a:pt x="81107" y="102992"/>
                    </a:lnTo>
                    <a:lnTo>
                      <a:pt x="73338" y="83934"/>
                    </a:lnTo>
                    <a:lnTo>
                      <a:pt x="76790" y="70335"/>
                    </a:lnTo>
                    <a:lnTo>
                      <a:pt x="87142" y="60619"/>
                    </a:lnTo>
                    <a:lnTo>
                      <a:pt x="104388" y="54790"/>
                    </a:lnTo>
                    <a:lnTo>
                      <a:pt x="128519" y="52846"/>
                    </a:lnTo>
                    <a:lnTo>
                      <a:pt x="247311" y="52846"/>
                    </a:lnTo>
                    <a:lnTo>
                      <a:pt x="246597" y="51241"/>
                    </a:lnTo>
                    <a:lnTo>
                      <a:pt x="217082" y="21161"/>
                    </a:lnTo>
                    <a:lnTo>
                      <a:pt x="179701" y="5291"/>
                    </a:lnTo>
                    <a:lnTo>
                      <a:pt x="157597" y="1323"/>
                    </a:lnTo>
                    <a:lnTo>
                      <a:pt x="133210" y="0"/>
                    </a:lnTo>
                    <a:close/>
                  </a:path>
                  <a:path w="270509" h="320040">
                    <a:moveTo>
                      <a:pt x="247311" y="52846"/>
                    </a:moveTo>
                    <a:lnTo>
                      <a:pt x="128519" y="52846"/>
                    </a:lnTo>
                    <a:lnTo>
                      <a:pt x="152368" y="55376"/>
                    </a:lnTo>
                    <a:lnTo>
                      <a:pt x="170589" y="62965"/>
                    </a:lnTo>
                    <a:lnTo>
                      <a:pt x="183174" y="75609"/>
                    </a:lnTo>
                    <a:lnTo>
                      <a:pt x="190119" y="93306"/>
                    </a:lnTo>
                    <a:lnTo>
                      <a:pt x="259950" y="93306"/>
                    </a:lnTo>
                    <a:lnTo>
                      <a:pt x="255301" y="70786"/>
                    </a:lnTo>
                    <a:lnTo>
                      <a:pt x="247311" y="52846"/>
                    </a:lnTo>
                    <a:close/>
                  </a:path>
                </a:pathLst>
              </a:custGeom>
              <a:solidFill>
                <a:srgbClr val="FFFFFF"/>
              </a:solidFill>
            </p:spPr>
            <p:txBody>
              <a:bodyPr wrap="square" lIns="0" tIns="0" rIns="0" bIns="0" rtlCol="0"/>
              <a:lstStyle/>
              <a:p>
                <a:endParaRPr/>
              </a:p>
            </p:txBody>
          </p:sp>
          <p:sp>
            <p:nvSpPr>
              <p:cNvPr id="74" name="object 24">
                <a:extLst>
                  <a:ext uri="{FF2B5EF4-FFF2-40B4-BE49-F238E27FC236}">
                    <a16:creationId xmlns:a16="http://schemas.microsoft.com/office/drawing/2014/main" xmlns="" id="{C8339623-BF80-4BAF-8209-65548F3AC107}"/>
                  </a:ext>
                </a:extLst>
              </p:cNvPr>
              <p:cNvSpPr/>
              <p:nvPr/>
            </p:nvSpPr>
            <p:spPr>
              <a:xfrm>
                <a:off x="18093277" y="812015"/>
                <a:ext cx="304165" cy="321310"/>
              </a:xfrm>
              <a:custGeom>
                <a:avLst/>
                <a:gdLst/>
                <a:ahLst/>
                <a:cxnLst/>
                <a:rect l="l" t="t" r="r" b="b"/>
                <a:pathLst>
                  <a:path w="304165" h="321309">
                    <a:moveTo>
                      <a:pt x="263545" y="52815"/>
                    </a:moveTo>
                    <a:lnTo>
                      <a:pt x="145524" y="52815"/>
                    </a:lnTo>
                    <a:lnTo>
                      <a:pt x="172994" y="55418"/>
                    </a:lnTo>
                    <a:lnTo>
                      <a:pt x="192632" y="63229"/>
                    </a:lnTo>
                    <a:lnTo>
                      <a:pt x="204426" y="76249"/>
                    </a:lnTo>
                    <a:lnTo>
                      <a:pt x="208360" y="94478"/>
                    </a:lnTo>
                    <a:lnTo>
                      <a:pt x="206661" y="105988"/>
                    </a:lnTo>
                    <a:lnTo>
                      <a:pt x="169308" y="129689"/>
                    </a:lnTo>
                    <a:lnTo>
                      <a:pt x="140770" y="133460"/>
                    </a:lnTo>
                    <a:lnTo>
                      <a:pt x="131286" y="134812"/>
                    </a:lnTo>
                    <a:lnTo>
                      <a:pt x="123494" y="136094"/>
                    </a:lnTo>
                    <a:lnTo>
                      <a:pt x="117399" y="137336"/>
                    </a:lnTo>
                    <a:lnTo>
                      <a:pt x="91710" y="141048"/>
                    </a:lnTo>
                    <a:lnTo>
                      <a:pt x="51798" y="151630"/>
                    </a:lnTo>
                    <a:lnTo>
                      <a:pt x="9391" y="188199"/>
                    </a:lnTo>
                    <a:lnTo>
                      <a:pt x="0" y="231783"/>
                    </a:lnTo>
                    <a:lnTo>
                      <a:pt x="1980" y="252017"/>
                    </a:lnTo>
                    <a:lnTo>
                      <a:pt x="31674" y="298650"/>
                    </a:lnTo>
                    <a:lnTo>
                      <a:pt x="83403" y="319541"/>
                    </a:lnTo>
                    <a:lnTo>
                      <a:pt x="104457" y="320932"/>
                    </a:lnTo>
                    <a:lnTo>
                      <a:pt x="136331" y="318624"/>
                    </a:lnTo>
                    <a:lnTo>
                      <a:pt x="164463" y="311697"/>
                    </a:lnTo>
                    <a:lnTo>
                      <a:pt x="188853" y="300144"/>
                    </a:lnTo>
                    <a:lnTo>
                      <a:pt x="209501" y="283959"/>
                    </a:lnTo>
                    <a:lnTo>
                      <a:pt x="303948" y="283959"/>
                    </a:lnTo>
                    <a:lnTo>
                      <a:pt x="303948" y="268138"/>
                    </a:lnTo>
                    <a:lnTo>
                      <a:pt x="129106" y="268138"/>
                    </a:lnTo>
                    <a:lnTo>
                      <a:pt x="118032" y="267624"/>
                    </a:lnTo>
                    <a:lnTo>
                      <a:pt x="79435" y="254036"/>
                    </a:lnTo>
                    <a:lnTo>
                      <a:pt x="66898" y="228820"/>
                    </a:lnTo>
                    <a:lnTo>
                      <a:pt x="70349" y="210056"/>
                    </a:lnTo>
                    <a:lnTo>
                      <a:pt x="80695" y="195402"/>
                    </a:lnTo>
                    <a:lnTo>
                      <a:pt x="97948" y="184843"/>
                    </a:lnTo>
                    <a:lnTo>
                      <a:pt x="122111" y="178382"/>
                    </a:lnTo>
                    <a:lnTo>
                      <a:pt x="149185" y="175122"/>
                    </a:lnTo>
                    <a:lnTo>
                      <a:pt x="171901" y="171195"/>
                    </a:lnTo>
                    <a:lnTo>
                      <a:pt x="190238" y="166609"/>
                    </a:lnTo>
                    <a:lnTo>
                      <a:pt x="204171" y="161377"/>
                    </a:lnTo>
                    <a:lnTo>
                      <a:pt x="271677" y="161377"/>
                    </a:lnTo>
                    <a:lnTo>
                      <a:pt x="271677" y="88594"/>
                    </a:lnTo>
                    <a:lnTo>
                      <a:pt x="269257" y="67374"/>
                    </a:lnTo>
                    <a:lnTo>
                      <a:pt x="263545" y="52815"/>
                    </a:lnTo>
                    <a:close/>
                  </a:path>
                  <a:path w="304165" h="321309">
                    <a:moveTo>
                      <a:pt x="303948" y="283959"/>
                    </a:moveTo>
                    <a:lnTo>
                      <a:pt x="209501" y="283959"/>
                    </a:lnTo>
                    <a:lnTo>
                      <a:pt x="215381" y="300144"/>
                    </a:lnTo>
                    <a:lnTo>
                      <a:pt x="226042" y="311697"/>
                    </a:lnTo>
                    <a:lnTo>
                      <a:pt x="241474" y="318624"/>
                    </a:lnTo>
                    <a:lnTo>
                      <a:pt x="261667" y="320932"/>
                    </a:lnTo>
                    <a:lnTo>
                      <a:pt x="272025" y="320453"/>
                    </a:lnTo>
                    <a:lnTo>
                      <a:pt x="282533" y="319019"/>
                    </a:lnTo>
                    <a:lnTo>
                      <a:pt x="293178" y="316630"/>
                    </a:lnTo>
                    <a:lnTo>
                      <a:pt x="303948" y="313288"/>
                    </a:lnTo>
                    <a:lnTo>
                      <a:pt x="303948" y="283959"/>
                    </a:lnTo>
                    <a:close/>
                  </a:path>
                  <a:path w="304165" h="321309">
                    <a:moveTo>
                      <a:pt x="271677" y="161377"/>
                    </a:moveTo>
                    <a:lnTo>
                      <a:pt x="204171" y="161377"/>
                    </a:lnTo>
                    <a:lnTo>
                      <a:pt x="204171" y="210060"/>
                    </a:lnTo>
                    <a:lnTo>
                      <a:pt x="202524" y="223677"/>
                    </a:lnTo>
                    <a:lnTo>
                      <a:pt x="177795" y="255227"/>
                    </a:lnTo>
                    <a:lnTo>
                      <a:pt x="129106" y="268138"/>
                    </a:lnTo>
                    <a:lnTo>
                      <a:pt x="281258" y="268138"/>
                    </a:lnTo>
                    <a:lnTo>
                      <a:pt x="276986" y="266358"/>
                    </a:lnTo>
                    <a:lnTo>
                      <a:pt x="274609" y="262871"/>
                    </a:lnTo>
                    <a:lnTo>
                      <a:pt x="272651" y="259332"/>
                    </a:lnTo>
                    <a:lnTo>
                      <a:pt x="271771" y="254036"/>
                    </a:lnTo>
                    <a:lnTo>
                      <a:pt x="271677" y="161377"/>
                    </a:lnTo>
                    <a:close/>
                  </a:path>
                  <a:path w="304165" h="321309">
                    <a:moveTo>
                      <a:pt x="303948" y="266944"/>
                    </a:moveTo>
                    <a:lnTo>
                      <a:pt x="299257" y="267761"/>
                    </a:lnTo>
                    <a:lnTo>
                      <a:pt x="296127" y="268138"/>
                    </a:lnTo>
                    <a:lnTo>
                      <a:pt x="303948" y="268138"/>
                    </a:lnTo>
                    <a:lnTo>
                      <a:pt x="303948" y="266944"/>
                    </a:lnTo>
                    <a:close/>
                  </a:path>
                  <a:path w="304165" h="321309">
                    <a:moveTo>
                      <a:pt x="149660" y="0"/>
                    </a:moveTo>
                    <a:lnTo>
                      <a:pt x="97457" y="5289"/>
                    </a:lnTo>
                    <a:lnTo>
                      <a:pt x="57003" y="21140"/>
                    </a:lnTo>
                    <a:lnTo>
                      <a:pt x="24312" y="54117"/>
                    </a:lnTo>
                    <a:lnTo>
                      <a:pt x="11120" y="101504"/>
                    </a:lnTo>
                    <a:lnTo>
                      <a:pt x="78049" y="101504"/>
                    </a:lnTo>
                    <a:lnTo>
                      <a:pt x="84026" y="80198"/>
                    </a:lnTo>
                    <a:lnTo>
                      <a:pt x="97262" y="64983"/>
                    </a:lnTo>
                    <a:lnTo>
                      <a:pt x="117760" y="55856"/>
                    </a:lnTo>
                    <a:lnTo>
                      <a:pt x="145524" y="52815"/>
                    </a:lnTo>
                    <a:lnTo>
                      <a:pt x="263545" y="52815"/>
                    </a:lnTo>
                    <a:lnTo>
                      <a:pt x="261995" y="48866"/>
                    </a:lnTo>
                    <a:lnTo>
                      <a:pt x="232956" y="19967"/>
                    </a:lnTo>
                    <a:lnTo>
                      <a:pt x="195686" y="4989"/>
                    </a:lnTo>
                    <a:lnTo>
                      <a:pt x="173761" y="1247"/>
                    </a:lnTo>
                    <a:lnTo>
                      <a:pt x="149660" y="0"/>
                    </a:lnTo>
                    <a:close/>
                  </a:path>
                </a:pathLst>
              </a:custGeom>
              <a:solidFill>
                <a:srgbClr val="FFFFFF"/>
              </a:solidFill>
            </p:spPr>
            <p:txBody>
              <a:bodyPr wrap="square" lIns="0" tIns="0" rIns="0" bIns="0" rtlCol="0"/>
              <a:lstStyle/>
              <a:p>
                <a:endParaRPr/>
              </a:p>
            </p:txBody>
          </p:sp>
          <p:sp>
            <p:nvSpPr>
              <p:cNvPr id="75" name="object 25">
                <a:extLst>
                  <a:ext uri="{FF2B5EF4-FFF2-40B4-BE49-F238E27FC236}">
                    <a16:creationId xmlns:a16="http://schemas.microsoft.com/office/drawing/2014/main" xmlns="" id="{D5F841D6-CCCB-4F56-9060-028AC49B24F8}"/>
                  </a:ext>
                </a:extLst>
              </p:cNvPr>
              <p:cNvSpPr/>
              <p:nvPr/>
            </p:nvSpPr>
            <p:spPr>
              <a:xfrm>
                <a:off x="18415209" y="812588"/>
                <a:ext cx="266700" cy="311785"/>
              </a:xfrm>
              <a:custGeom>
                <a:avLst/>
                <a:gdLst/>
                <a:ahLst/>
                <a:cxnLst/>
                <a:rect l="l" t="t" r="r" b="b"/>
                <a:pathLst>
                  <a:path w="266700" h="311784">
                    <a:moveTo>
                      <a:pt x="63380" y="8251"/>
                    </a:moveTo>
                    <a:lnTo>
                      <a:pt x="0" y="8251"/>
                    </a:lnTo>
                    <a:lnTo>
                      <a:pt x="0" y="311582"/>
                    </a:lnTo>
                    <a:lnTo>
                      <a:pt x="66867" y="311582"/>
                    </a:lnTo>
                    <a:lnTo>
                      <a:pt x="66867" y="132645"/>
                    </a:lnTo>
                    <a:lnTo>
                      <a:pt x="68114" y="116316"/>
                    </a:lnTo>
                    <a:lnTo>
                      <a:pt x="86866" y="75704"/>
                    </a:lnTo>
                    <a:lnTo>
                      <a:pt x="124566" y="54246"/>
                    </a:lnTo>
                    <a:lnTo>
                      <a:pt x="127389" y="53987"/>
                    </a:lnTo>
                    <a:lnTo>
                      <a:pt x="64532" y="53987"/>
                    </a:lnTo>
                    <a:lnTo>
                      <a:pt x="63380" y="52815"/>
                    </a:lnTo>
                    <a:lnTo>
                      <a:pt x="63380" y="8251"/>
                    </a:lnTo>
                    <a:close/>
                  </a:path>
                  <a:path w="266700" h="311784">
                    <a:moveTo>
                      <a:pt x="256243" y="52815"/>
                    </a:moveTo>
                    <a:lnTo>
                      <a:pt x="140205" y="52815"/>
                    </a:lnTo>
                    <a:lnTo>
                      <a:pt x="165268" y="57069"/>
                    </a:lnTo>
                    <a:lnTo>
                      <a:pt x="183497" y="69831"/>
                    </a:lnTo>
                    <a:lnTo>
                      <a:pt x="194901" y="91100"/>
                    </a:lnTo>
                    <a:lnTo>
                      <a:pt x="199491" y="120875"/>
                    </a:lnTo>
                    <a:lnTo>
                      <a:pt x="199491" y="311582"/>
                    </a:lnTo>
                    <a:lnTo>
                      <a:pt x="266410" y="311582"/>
                    </a:lnTo>
                    <a:lnTo>
                      <a:pt x="266410" y="103284"/>
                    </a:lnTo>
                    <a:lnTo>
                      <a:pt x="264607" y="79532"/>
                    </a:lnTo>
                    <a:lnTo>
                      <a:pt x="259201" y="58698"/>
                    </a:lnTo>
                    <a:lnTo>
                      <a:pt x="256243" y="52815"/>
                    </a:lnTo>
                    <a:close/>
                  </a:path>
                  <a:path w="266700" h="311784">
                    <a:moveTo>
                      <a:pt x="159031" y="0"/>
                    </a:moveTo>
                    <a:lnTo>
                      <a:pt x="129998" y="3379"/>
                    </a:lnTo>
                    <a:lnTo>
                      <a:pt x="104564" y="13510"/>
                    </a:lnTo>
                    <a:lnTo>
                      <a:pt x="82740" y="30382"/>
                    </a:lnTo>
                    <a:lnTo>
                      <a:pt x="64532" y="53987"/>
                    </a:lnTo>
                    <a:lnTo>
                      <a:pt x="127389" y="53987"/>
                    </a:lnTo>
                    <a:lnTo>
                      <a:pt x="140205" y="52815"/>
                    </a:lnTo>
                    <a:lnTo>
                      <a:pt x="256243" y="52815"/>
                    </a:lnTo>
                    <a:lnTo>
                      <a:pt x="222163" y="14559"/>
                    </a:lnTo>
                    <a:lnTo>
                      <a:pt x="182854" y="1625"/>
                    </a:lnTo>
                    <a:lnTo>
                      <a:pt x="159031" y="0"/>
                    </a:lnTo>
                    <a:close/>
                  </a:path>
                </a:pathLst>
              </a:custGeom>
              <a:solidFill>
                <a:srgbClr val="FFFFFF"/>
              </a:solidFill>
            </p:spPr>
            <p:txBody>
              <a:bodyPr wrap="square" lIns="0" tIns="0" rIns="0" bIns="0" rtlCol="0"/>
              <a:lstStyle/>
              <a:p>
                <a:endParaRPr/>
              </a:p>
            </p:txBody>
          </p:sp>
          <p:sp>
            <p:nvSpPr>
              <p:cNvPr id="76" name="object 26">
                <a:extLst>
                  <a:ext uri="{FF2B5EF4-FFF2-40B4-BE49-F238E27FC236}">
                    <a16:creationId xmlns:a16="http://schemas.microsoft.com/office/drawing/2014/main" xmlns="" id="{C71DE90A-C6F5-4EB1-9B52-C4B92A8A5522}"/>
                  </a:ext>
                </a:extLst>
              </p:cNvPr>
              <p:cNvSpPr/>
              <p:nvPr/>
            </p:nvSpPr>
            <p:spPr>
              <a:xfrm>
                <a:off x="18701500" y="812015"/>
                <a:ext cx="304165" cy="321310"/>
              </a:xfrm>
              <a:custGeom>
                <a:avLst/>
                <a:gdLst/>
                <a:ahLst/>
                <a:cxnLst/>
                <a:rect l="l" t="t" r="r" b="b"/>
                <a:pathLst>
                  <a:path w="304165" h="321309">
                    <a:moveTo>
                      <a:pt x="263553" y="52815"/>
                    </a:moveTo>
                    <a:lnTo>
                      <a:pt x="145534" y="52815"/>
                    </a:lnTo>
                    <a:lnTo>
                      <a:pt x="172981" y="55418"/>
                    </a:lnTo>
                    <a:lnTo>
                      <a:pt x="192600" y="63229"/>
                    </a:lnTo>
                    <a:lnTo>
                      <a:pt x="204379" y="76249"/>
                    </a:lnTo>
                    <a:lnTo>
                      <a:pt x="208307" y="94478"/>
                    </a:lnTo>
                    <a:lnTo>
                      <a:pt x="206617" y="105988"/>
                    </a:lnTo>
                    <a:lnTo>
                      <a:pt x="169293" y="129689"/>
                    </a:lnTo>
                    <a:lnTo>
                      <a:pt x="140783" y="133460"/>
                    </a:lnTo>
                    <a:lnTo>
                      <a:pt x="131276" y="134812"/>
                    </a:lnTo>
                    <a:lnTo>
                      <a:pt x="123452" y="136094"/>
                    </a:lnTo>
                    <a:lnTo>
                      <a:pt x="117315" y="137336"/>
                    </a:lnTo>
                    <a:lnTo>
                      <a:pt x="91668" y="141048"/>
                    </a:lnTo>
                    <a:lnTo>
                      <a:pt x="51779" y="151630"/>
                    </a:lnTo>
                    <a:lnTo>
                      <a:pt x="9384" y="188199"/>
                    </a:lnTo>
                    <a:lnTo>
                      <a:pt x="0" y="231783"/>
                    </a:lnTo>
                    <a:lnTo>
                      <a:pt x="1973" y="252017"/>
                    </a:lnTo>
                    <a:lnTo>
                      <a:pt x="31684" y="298650"/>
                    </a:lnTo>
                    <a:lnTo>
                      <a:pt x="83405" y="319541"/>
                    </a:lnTo>
                    <a:lnTo>
                      <a:pt x="104457" y="320932"/>
                    </a:lnTo>
                    <a:lnTo>
                      <a:pt x="136301" y="318624"/>
                    </a:lnTo>
                    <a:lnTo>
                      <a:pt x="164420" y="311697"/>
                    </a:lnTo>
                    <a:lnTo>
                      <a:pt x="188810" y="300144"/>
                    </a:lnTo>
                    <a:lnTo>
                      <a:pt x="209470" y="283959"/>
                    </a:lnTo>
                    <a:lnTo>
                      <a:pt x="303917" y="283959"/>
                    </a:lnTo>
                    <a:lnTo>
                      <a:pt x="303917" y="268138"/>
                    </a:lnTo>
                    <a:lnTo>
                      <a:pt x="129085" y="268138"/>
                    </a:lnTo>
                    <a:lnTo>
                      <a:pt x="117993" y="267624"/>
                    </a:lnTo>
                    <a:lnTo>
                      <a:pt x="79426" y="254036"/>
                    </a:lnTo>
                    <a:lnTo>
                      <a:pt x="66929" y="228820"/>
                    </a:lnTo>
                    <a:lnTo>
                      <a:pt x="70370" y="210056"/>
                    </a:lnTo>
                    <a:lnTo>
                      <a:pt x="80691" y="195402"/>
                    </a:lnTo>
                    <a:lnTo>
                      <a:pt x="97913" y="184843"/>
                    </a:lnTo>
                    <a:lnTo>
                      <a:pt x="122048" y="178382"/>
                    </a:lnTo>
                    <a:lnTo>
                      <a:pt x="149159" y="175122"/>
                    </a:lnTo>
                    <a:lnTo>
                      <a:pt x="171901" y="171195"/>
                    </a:lnTo>
                    <a:lnTo>
                      <a:pt x="190263" y="166609"/>
                    </a:lnTo>
                    <a:lnTo>
                      <a:pt x="204234" y="161377"/>
                    </a:lnTo>
                    <a:lnTo>
                      <a:pt x="271709" y="161377"/>
                    </a:lnTo>
                    <a:lnTo>
                      <a:pt x="271709" y="88594"/>
                    </a:lnTo>
                    <a:lnTo>
                      <a:pt x="269280" y="67374"/>
                    </a:lnTo>
                    <a:lnTo>
                      <a:pt x="263553" y="52815"/>
                    </a:lnTo>
                    <a:close/>
                  </a:path>
                  <a:path w="304165" h="321309">
                    <a:moveTo>
                      <a:pt x="303917" y="283959"/>
                    </a:moveTo>
                    <a:lnTo>
                      <a:pt x="209470" y="283959"/>
                    </a:lnTo>
                    <a:lnTo>
                      <a:pt x="215391" y="300144"/>
                    </a:lnTo>
                    <a:lnTo>
                      <a:pt x="226070" y="311697"/>
                    </a:lnTo>
                    <a:lnTo>
                      <a:pt x="241506" y="318624"/>
                    </a:lnTo>
                    <a:lnTo>
                      <a:pt x="261698" y="320932"/>
                    </a:lnTo>
                    <a:lnTo>
                      <a:pt x="272031" y="320453"/>
                    </a:lnTo>
                    <a:lnTo>
                      <a:pt x="282513" y="319019"/>
                    </a:lnTo>
                    <a:lnTo>
                      <a:pt x="293143" y="316630"/>
                    </a:lnTo>
                    <a:lnTo>
                      <a:pt x="303917" y="313288"/>
                    </a:lnTo>
                    <a:lnTo>
                      <a:pt x="303917" y="283959"/>
                    </a:lnTo>
                    <a:close/>
                  </a:path>
                  <a:path w="304165" h="321309">
                    <a:moveTo>
                      <a:pt x="271709" y="161377"/>
                    </a:moveTo>
                    <a:lnTo>
                      <a:pt x="204234" y="161377"/>
                    </a:lnTo>
                    <a:lnTo>
                      <a:pt x="204234" y="210060"/>
                    </a:lnTo>
                    <a:lnTo>
                      <a:pt x="202576" y="223677"/>
                    </a:lnTo>
                    <a:lnTo>
                      <a:pt x="177732" y="255227"/>
                    </a:lnTo>
                    <a:lnTo>
                      <a:pt x="129085" y="268138"/>
                    </a:lnTo>
                    <a:lnTo>
                      <a:pt x="281289" y="268138"/>
                    </a:lnTo>
                    <a:lnTo>
                      <a:pt x="276923" y="266358"/>
                    </a:lnTo>
                    <a:lnTo>
                      <a:pt x="274588" y="262871"/>
                    </a:lnTo>
                    <a:lnTo>
                      <a:pt x="272651" y="259332"/>
                    </a:lnTo>
                    <a:lnTo>
                      <a:pt x="271800" y="254036"/>
                    </a:lnTo>
                    <a:lnTo>
                      <a:pt x="271709" y="161377"/>
                    </a:lnTo>
                    <a:close/>
                  </a:path>
                  <a:path w="304165" h="321309">
                    <a:moveTo>
                      <a:pt x="303917" y="266944"/>
                    </a:moveTo>
                    <a:lnTo>
                      <a:pt x="299205" y="267761"/>
                    </a:lnTo>
                    <a:lnTo>
                      <a:pt x="296158" y="268138"/>
                    </a:lnTo>
                    <a:lnTo>
                      <a:pt x="303917" y="268138"/>
                    </a:lnTo>
                    <a:lnTo>
                      <a:pt x="303917" y="266944"/>
                    </a:lnTo>
                    <a:close/>
                  </a:path>
                  <a:path w="304165" h="321309">
                    <a:moveTo>
                      <a:pt x="149628" y="0"/>
                    </a:moveTo>
                    <a:lnTo>
                      <a:pt x="97391" y="5289"/>
                    </a:lnTo>
                    <a:lnTo>
                      <a:pt x="56940" y="21140"/>
                    </a:lnTo>
                    <a:lnTo>
                      <a:pt x="24364" y="54117"/>
                    </a:lnTo>
                    <a:lnTo>
                      <a:pt x="11130" y="101504"/>
                    </a:lnTo>
                    <a:lnTo>
                      <a:pt x="78081" y="101504"/>
                    </a:lnTo>
                    <a:lnTo>
                      <a:pt x="84041" y="80198"/>
                    </a:lnTo>
                    <a:lnTo>
                      <a:pt x="97264" y="64983"/>
                    </a:lnTo>
                    <a:lnTo>
                      <a:pt x="117758" y="55856"/>
                    </a:lnTo>
                    <a:lnTo>
                      <a:pt x="145534" y="52815"/>
                    </a:lnTo>
                    <a:lnTo>
                      <a:pt x="263553" y="52815"/>
                    </a:lnTo>
                    <a:lnTo>
                      <a:pt x="261999" y="48866"/>
                    </a:lnTo>
                    <a:lnTo>
                      <a:pt x="232924" y="19967"/>
                    </a:lnTo>
                    <a:lnTo>
                      <a:pt x="195666" y="4989"/>
                    </a:lnTo>
                    <a:lnTo>
                      <a:pt x="173743" y="1247"/>
                    </a:lnTo>
                    <a:lnTo>
                      <a:pt x="149628" y="0"/>
                    </a:lnTo>
                    <a:close/>
                  </a:path>
                </a:pathLst>
              </a:custGeom>
              <a:solidFill>
                <a:srgbClr val="FFFFFF"/>
              </a:solidFill>
            </p:spPr>
            <p:txBody>
              <a:bodyPr wrap="square" lIns="0" tIns="0" rIns="0" bIns="0" rtlCol="0"/>
              <a:lstStyle/>
              <a:p>
                <a:endParaRPr/>
              </a:p>
            </p:txBody>
          </p:sp>
          <p:sp>
            <p:nvSpPr>
              <p:cNvPr id="77" name="object 27">
                <a:extLst>
                  <a:ext uri="{FF2B5EF4-FFF2-40B4-BE49-F238E27FC236}">
                    <a16:creationId xmlns:a16="http://schemas.microsoft.com/office/drawing/2014/main" xmlns="" id="{AC6ED9ED-5537-4775-ABB8-864FC5AD48B2}"/>
                  </a:ext>
                </a:extLst>
              </p:cNvPr>
              <p:cNvSpPr/>
              <p:nvPr/>
            </p:nvSpPr>
            <p:spPr>
              <a:xfrm>
                <a:off x="19023440" y="812588"/>
                <a:ext cx="177800" cy="311785"/>
              </a:xfrm>
              <a:custGeom>
                <a:avLst/>
                <a:gdLst/>
                <a:ahLst/>
                <a:cxnLst/>
                <a:rect l="l" t="t" r="r" b="b"/>
                <a:pathLst>
                  <a:path w="177800" h="311784">
                    <a:moveTo>
                      <a:pt x="62793" y="8251"/>
                    </a:moveTo>
                    <a:lnTo>
                      <a:pt x="0" y="8251"/>
                    </a:lnTo>
                    <a:lnTo>
                      <a:pt x="0" y="311582"/>
                    </a:lnTo>
                    <a:lnTo>
                      <a:pt x="66835" y="311582"/>
                    </a:lnTo>
                    <a:lnTo>
                      <a:pt x="66835" y="167251"/>
                    </a:lnTo>
                    <a:lnTo>
                      <a:pt x="68353" y="144158"/>
                    </a:lnTo>
                    <a:lnTo>
                      <a:pt x="80423" y="105404"/>
                    </a:lnTo>
                    <a:lnTo>
                      <a:pt x="116891" y="69979"/>
                    </a:lnTo>
                    <a:lnTo>
                      <a:pt x="126416" y="66898"/>
                    </a:lnTo>
                    <a:lnTo>
                      <a:pt x="62793" y="66898"/>
                    </a:lnTo>
                    <a:lnTo>
                      <a:pt x="62793" y="8251"/>
                    </a:lnTo>
                    <a:close/>
                  </a:path>
                  <a:path w="177800" h="311784">
                    <a:moveTo>
                      <a:pt x="156445" y="0"/>
                    </a:moveTo>
                    <a:lnTo>
                      <a:pt x="152529" y="0"/>
                    </a:lnTo>
                    <a:lnTo>
                      <a:pt x="138030" y="1322"/>
                    </a:lnTo>
                    <a:lnTo>
                      <a:pt x="96227" y="21130"/>
                    </a:lnTo>
                    <a:lnTo>
                      <a:pt x="68184" y="54584"/>
                    </a:lnTo>
                    <a:lnTo>
                      <a:pt x="63966" y="66898"/>
                    </a:lnTo>
                    <a:lnTo>
                      <a:pt x="126416" y="66898"/>
                    </a:lnTo>
                    <a:lnTo>
                      <a:pt x="132190" y="65030"/>
                    </a:lnTo>
                    <a:lnTo>
                      <a:pt x="149042" y="63380"/>
                    </a:lnTo>
                    <a:lnTo>
                      <a:pt x="177764" y="63380"/>
                    </a:lnTo>
                    <a:lnTo>
                      <a:pt x="177764" y="1780"/>
                    </a:lnTo>
                    <a:lnTo>
                      <a:pt x="164885" y="617"/>
                    </a:lnTo>
                    <a:lnTo>
                      <a:pt x="156445" y="0"/>
                    </a:lnTo>
                    <a:close/>
                  </a:path>
                  <a:path w="177800" h="311784">
                    <a:moveTo>
                      <a:pt x="177764" y="63380"/>
                    </a:moveTo>
                    <a:lnTo>
                      <a:pt x="149042" y="63380"/>
                    </a:lnTo>
                    <a:lnTo>
                      <a:pt x="155649" y="63561"/>
                    </a:lnTo>
                    <a:lnTo>
                      <a:pt x="162637" y="64107"/>
                    </a:lnTo>
                    <a:lnTo>
                      <a:pt x="170052" y="65030"/>
                    </a:lnTo>
                    <a:lnTo>
                      <a:pt x="177764" y="66312"/>
                    </a:lnTo>
                    <a:lnTo>
                      <a:pt x="177764" y="63380"/>
                    </a:lnTo>
                    <a:close/>
                  </a:path>
                </a:pathLst>
              </a:custGeom>
              <a:solidFill>
                <a:srgbClr val="FFFFFF"/>
              </a:solidFill>
            </p:spPr>
            <p:txBody>
              <a:bodyPr wrap="square" lIns="0" tIns="0" rIns="0" bIns="0" rtlCol="0"/>
              <a:lstStyle/>
              <a:p>
                <a:endParaRPr/>
              </a:p>
            </p:txBody>
          </p:sp>
          <p:sp>
            <p:nvSpPr>
              <p:cNvPr id="78" name="object 28">
                <a:extLst>
                  <a:ext uri="{FF2B5EF4-FFF2-40B4-BE49-F238E27FC236}">
                    <a16:creationId xmlns:a16="http://schemas.microsoft.com/office/drawing/2014/main" xmlns="" id="{6612C4B1-B561-40EA-95D5-7896223697B1}"/>
                  </a:ext>
                </a:extLst>
              </p:cNvPr>
              <p:cNvSpPr/>
              <p:nvPr/>
            </p:nvSpPr>
            <p:spPr>
              <a:xfrm>
                <a:off x="16633873" y="706540"/>
                <a:ext cx="291465" cy="417830"/>
              </a:xfrm>
              <a:custGeom>
                <a:avLst/>
                <a:gdLst/>
                <a:ahLst/>
                <a:cxnLst/>
                <a:rect l="l" t="t" r="r" b="b"/>
                <a:pathLst>
                  <a:path w="291465" h="417830">
                    <a:moveTo>
                      <a:pt x="291362" y="0"/>
                    </a:moveTo>
                    <a:lnTo>
                      <a:pt x="84583" y="0"/>
                    </a:lnTo>
                    <a:lnTo>
                      <a:pt x="83997" y="62"/>
                    </a:lnTo>
                    <a:lnTo>
                      <a:pt x="36480" y="8955"/>
                    </a:lnTo>
                    <a:lnTo>
                      <a:pt x="6277" y="45215"/>
                    </a:lnTo>
                    <a:lnTo>
                      <a:pt x="0" y="90060"/>
                    </a:lnTo>
                    <a:lnTo>
                      <a:pt x="94" y="417631"/>
                    </a:lnTo>
                    <a:lnTo>
                      <a:pt x="73924" y="417631"/>
                    </a:lnTo>
                    <a:lnTo>
                      <a:pt x="73924" y="232223"/>
                    </a:lnTo>
                    <a:lnTo>
                      <a:pt x="264861" y="232223"/>
                    </a:lnTo>
                    <a:lnTo>
                      <a:pt x="264861" y="172560"/>
                    </a:lnTo>
                    <a:lnTo>
                      <a:pt x="73924" y="172560"/>
                    </a:lnTo>
                    <a:lnTo>
                      <a:pt x="73924" y="63212"/>
                    </a:lnTo>
                    <a:lnTo>
                      <a:pt x="291362" y="63212"/>
                    </a:lnTo>
                    <a:lnTo>
                      <a:pt x="291362" y="0"/>
                    </a:lnTo>
                    <a:close/>
                  </a:path>
                </a:pathLst>
              </a:custGeom>
              <a:solidFill>
                <a:srgbClr val="FFFFFF"/>
              </a:solidFill>
            </p:spPr>
            <p:txBody>
              <a:bodyPr wrap="square" lIns="0" tIns="0" rIns="0" bIns="0" rtlCol="0"/>
              <a:lstStyle/>
              <a:p>
                <a:endParaRPr/>
              </a:p>
            </p:txBody>
          </p:sp>
          <p:sp>
            <p:nvSpPr>
              <p:cNvPr id="79" name="object 29">
                <a:extLst>
                  <a:ext uri="{FF2B5EF4-FFF2-40B4-BE49-F238E27FC236}">
                    <a16:creationId xmlns:a16="http://schemas.microsoft.com/office/drawing/2014/main" xmlns="" id="{F59137FA-D59B-4F35-B88F-700C05BD36BC}"/>
                  </a:ext>
                </a:extLst>
              </p:cNvPr>
              <p:cNvSpPr/>
              <p:nvPr/>
            </p:nvSpPr>
            <p:spPr>
              <a:xfrm>
                <a:off x="18934937" y="1212996"/>
                <a:ext cx="31115" cy="26670"/>
              </a:xfrm>
              <a:custGeom>
                <a:avLst/>
                <a:gdLst/>
                <a:ahLst/>
                <a:cxnLst/>
                <a:rect l="l" t="t" r="r" b="b"/>
                <a:pathLst>
                  <a:path w="31115" h="26669">
                    <a:moveTo>
                      <a:pt x="17894" y="0"/>
                    </a:moveTo>
                    <a:lnTo>
                      <a:pt x="0" y="0"/>
                    </a:lnTo>
                    <a:lnTo>
                      <a:pt x="0" y="26114"/>
                    </a:lnTo>
                    <a:lnTo>
                      <a:pt x="24742" y="26114"/>
                    </a:lnTo>
                    <a:lnTo>
                      <a:pt x="30564" y="21727"/>
                    </a:lnTo>
                    <a:lnTo>
                      <a:pt x="30564" y="8376"/>
                    </a:lnTo>
                    <a:lnTo>
                      <a:pt x="29077" y="5099"/>
                    </a:lnTo>
                    <a:lnTo>
                      <a:pt x="26177" y="3047"/>
                    </a:lnTo>
                    <a:lnTo>
                      <a:pt x="23161" y="1026"/>
                    </a:lnTo>
                    <a:lnTo>
                      <a:pt x="17894" y="0"/>
                    </a:lnTo>
                    <a:close/>
                  </a:path>
                </a:pathLst>
              </a:custGeom>
              <a:solidFill>
                <a:srgbClr val="FFFFFF"/>
              </a:solidFill>
            </p:spPr>
            <p:txBody>
              <a:bodyPr wrap="square" lIns="0" tIns="0" rIns="0" bIns="0" rtlCol="0"/>
              <a:lstStyle/>
              <a:p>
                <a:endParaRPr/>
              </a:p>
            </p:txBody>
          </p:sp>
          <p:sp>
            <p:nvSpPr>
              <p:cNvPr id="80" name="object 30">
                <a:extLst>
                  <a:ext uri="{FF2B5EF4-FFF2-40B4-BE49-F238E27FC236}">
                    <a16:creationId xmlns:a16="http://schemas.microsoft.com/office/drawing/2014/main" xmlns="" id="{6D243245-DFB1-4D71-93D3-B09E85C78F96}"/>
                  </a:ext>
                </a:extLst>
              </p:cNvPr>
              <p:cNvSpPr/>
              <p:nvPr/>
            </p:nvSpPr>
            <p:spPr>
              <a:xfrm>
                <a:off x="16536770" y="1179012"/>
                <a:ext cx="2694940" cy="135890"/>
              </a:xfrm>
              <a:custGeom>
                <a:avLst/>
                <a:gdLst/>
                <a:ahLst/>
                <a:cxnLst/>
                <a:rect l="l" t="t" r="r" b="b"/>
                <a:pathLst>
                  <a:path w="2694940" h="135890">
                    <a:moveTo>
                      <a:pt x="2673635" y="0"/>
                    </a:moveTo>
                    <a:lnTo>
                      <a:pt x="65139" y="0"/>
                    </a:lnTo>
                    <a:lnTo>
                      <a:pt x="52019" y="2376"/>
                    </a:lnTo>
                    <a:lnTo>
                      <a:pt x="24679" y="29601"/>
                    </a:lnTo>
                    <a:lnTo>
                      <a:pt x="1842" y="111954"/>
                    </a:lnTo>
                    <a:lnTo>
                      <a:pt x="0" y="118718"/>
                    </a:lnTo>
                    <a:lnTo>
                      <a:pt x="1057" y="124572"/>
                    </a:lnTo>
                    <a:lnTo>
                      <a:pt x="4512" y="128959"/>
                    </a:lnTo>
                    <a:lnTo>
                      <a:pt x="7989" y="133273"/>
                    </a:lnTo>
                    <a:lnTo>
                      <a:pt x="13936" y="135692"/>
                    </a:lnTo>
                    <a:lnTo>
                      <a:pt x="2629333" y="135692"/>
                    </a:lnTo>
                    <a:lnTo>
                      <a:pt x="2642390" y="133319"/>
                    </a:lnTo>
                    <a:lnTo>
                      <a:pt x="2652496" y="127933"/>
                    </a:lnTo>
                    <a:lnTo>
                      <a:pt x="2531881" y="127933"/>
                    </a:lnTo>
                    <a:lnTo>
                      <a:pt x="2522608" y="127255"/>
                    </a:lnTo>
                    <a:lnTo>
                      <a:pt x="2517354" y="126153"/>
                    </a:lnTo>
                    <a:lnTo>
                      <a:pt x="2245942" y="126153"/>
                    </a:lnTo>
                    <a:lnTo>
                      <a:pt x="2245942" y="13172"/>
                    </a:lnTo>
                    <a:lnTo>
                      <a:pt x="2517881" y="13172"/>
                    </a:lnTo>
                    <a:lnTo>
                      <a:pt x="2523902" y="11971"/>
                    </a:lnTo>
                    <a:lnTo>
                      <a:pt x="2533200" y="11413"/>
                    </a:lnTo>
                    <a:lnTo>
                      <a:pt x="2693425" y="11413"/>
                    </a:lnTo>
                    <a:lnTo>
                      <a:pt x="2693373" y="11120"/>
                    </a:lnTo>
                    <a:lnTo>
                      <a:pt x="2689939" y="6701"/>
                    </a:lnTo>
                    <a:lnTo>
                      <a:pt x="2686483" y="2460"/>
                    </a:lnTo>
                    <a:lnTo>
                      <a:pt x="2680724" y="52"/>
                    </a:lnTo>
                    <a:lnTo>
                      <a:pt x="2673635" y="0"/>
                    </a:lnTo>
                    <a:close/>
                  </a:path>
                  <a:path w="2694940" h="135890">
                    <a:moveTo>
                      <a:pt x="2535535" y="32208"/>
                    </a:moveTo>
                    <a:lnTo>
                      <a:pt x="2530383" y="32208"/>
                    </a:lnTo>
                    <a:lnTo>
                      <a:pt x="2526310" y="33025"/>
                    </a:lnTo>
                    <a:lnTo>
                      <a:pt x="2523357" y="34805"/>
                    </a:lnTo>
                    <a:lnTo>
                      <a:pt x="2520373" y="36532"/>
                    </a:lnTo>
                    <a:lnTo>
                      <a:pt x="2518939" y="38763"/>
                    </a:lnTo>
                    <a:lnTo>
                      <a:pt x="2518939" y="45841"/>
                    </a:lnTo>
                    <a:lnTo>
                      <a:pt x="2523828" y="49967"/>
                    </a:lnTo>
                    <a:lnTo>
                      <a:pt x="2543879" y="57821"/>
                    </a:lnTo>
                    <a:lnTo>
                      <a:pt x="2551938" y="61197"/>
                    </a:lnTo>
                    <a:lnTo>
                      <a:pt x="2576759" y="93180"/>
                    </a:lnTo>
                    <a:lnTo>
                      <a:pt x="2576079" y="100140"/>
                    </a:lnTo>
                    <a:lnTo>
                      <a:pt x="2542722" y="127301"/>
                    </a:lnTo>
                    <a:lnTo>
                      <a:pt x="2531881" y="127933"/>
                    </a:lnTo>
                    <a:lnTo>
                      <a:pt x="2652496" y="127933"/>
                    </a:lnTo>
                    <a:lnTo>
                      <a:pt x="2654436" y="126899"/>
                    </a:lnTo>
                    <a:lnTo>
                      <a:pt x="2664052" y="117474"/>
                    </a:lnTo>
                    <a:lnTo>
                      <a:pt x="2669824" y="106091"/>
                    </a:lnTo>
                    <a:lnTo>
                      <a:pt x="2687378" y="42626"/>
                    </a:lnTo>
                    <a:lnTo>
                      <a:pt x="2571544" y="42626"/>
                    </a:lnTo>
                    <a:lnTo>
                      <a:pt x="2560895" y="38057"/>
                    </a:lnTo>
                    <a:lnTo>
                      <a:pt x="2551345" y="34802"/>
                    </a:lnTo>
                    <a:lnTo>
                      <a:pt x="2542891" y="32855"/>
                    </a:lnTo>
                    <a:lnTo>
                      <a:pt x="2535535" y="32208"/>
                    </a:lnTo>
                    <a:close/>
                  </a:path>
                  <a:path w="2694940" h="135890">
                    <a:moveTo>
                      <a:pt x="2369980" y="13172"/>
                    </a:moveTo>
                    <a:lnTo>
                      <a:pt x="2328724" y="13172"/>
                    </a:lnTo>
                    <a:lnTo>
                      <a:pt x="2328724" y="33988"/>
                    </a:lnTo>
                    <a:lnTo>
                      <a:pt x="2274182" y="33988"/>
                    </a:lnTo>
                    <a:lnTo>
                      <a:pt x="2274182" y="57705"/>
                    </a:lnTo>
                    <a:lnTo>
                      <a:pt x="2326065" y="57705"/>
                    </a:lnTo>
                    <a:lnTo>
                      <a:pt x="2326065" y="78489"/>
                    </a:lnTo>
                    <a:lnTo>
                      <a:pt x="2274182" y="78489"/>
                    </a:lnTo>
                    <a:lnTo>
                      <a:pt x="2274182" y="105389"/>
                    </a:lnTo>
                    <a:lnTo>
                      <a:pt x="2330044" y="105389"/>
                    </a:lnTo>
                    <a:lnTo>
                      <a:pt x="2330044" y="126153"/>
                    </a:lnTo>
                    <a:lnTo>
                      <a:pt x="2369980" y="126153"/>
                    </a:lnTo>
                    <a:lnTo>
                      <a:pt x="2369980" y="13172"/>
                    </a:lnTo>
                    <a:close/>
                  </a:path>
                  <a:path w="2694940" h="135890">
                    <a:moveTo>
                      <a:pt x="2517881" y="13172"/>
                    </a:moveTo>
                    <a:lnTo>
                      <a:pt x="2419455" y="13172"/>
                    </a:lnTo>
                    <a:lnTo>
                      <a:pt x="2428144" y="13798"/>
                    </a:lnTo>
                    <a:lnTo>
                      <a:pt x="2435762" y="15676"/>
                    </a:lnTo>
                    <a:lnTo>
                      <a:pt x="2457893" y="46815"/>
                    </a:lnTo>
                    <a:lnTo>
                      <a:pt x="2457284" y="53511"/>
                    </a:lnTo>
                    <a:lnTo>
                      <a:pt x="2428964" y="80257"/>
                    </a:lnTo>
                    <a:lnTo>
                      <a:pt x="2420596" y="80887"/>
                    </a:lnTo>
                    <a:lnTo>
                      <a:pt x="2398178" y="80887"/>
                    </a:lnTo>
                    <a:lnTo>
                      <a:pt x="2398178" y="126153"/>
                    </a:lnTo>
                    <a:lnTo>
                      <a:pt x="2517354" y="126153"/>
                    </a:lnTo>
                    <a:lnTo>
                      <a:pt x="2512930" y="125225"/>
                    </a:lnTo>
                    <a:lnTo>
                      <a:pt x="2502845" y="121850"/>
                    </a:lnTo>
                    <a:lnTo>
                      <a:pt x="2492353" y="117137"/>
                    </a:lnTo>
                    <a:lnTo>
                      <a:pt x="2492353" y="92866"/>
                    </a:lnTo>
                    <a:lnTo>
                      <a:pt x="2547629" y="92866"/>
                    </a:lnTo>
                    <a:lnTo>
                      <a:pt x="2547629" y="92049"/>
                    </a:lnTo>
                    <a:lnTo>
                      <a:pt x="2542330" y="87599"/>
                    </a:lnTo>
                    <a:lnTo>
                      <a:pt x="2514394" y="76500"/>
                    </a:lnTo>
                    <a:lnTo>
                      <a:pt x="2510237" y="74772"/>
                    </a:lnTo>
                    <a:lnTo>
                      <a:pt x="2506960" y="73254"/>
                    </a:lnTo>
                    <a:lnTo>
                      <a:pt x="2504593" y="71840"/>
                    </a:lnTo>
                    <a:lnTo>
                      <a:pt x="2499494" y="68856"/>
                    </a:lnTo>
                    <a:lnTo>
                      <a:pt x="2495745" y="64961"/>
                    </a:lnTo>
                    <a:lnTo>
                      <a:pt x="2490887" y="55537"/>
                    </a:lnTo>
                    <a:lnTo>
                      <a:pt x="2489714" y="50092"/>
                    </a:lnTo>
                    <a:lnTo>
                      <a:pt x="2489714" y="44030"/>
                    </a:lnTo>
                    <a:lnTo>
                      <a:pt x="2515546" y="13638"/>
                    </a:lnTo>
                    <a:lnTo>
                      <a:pt x="2517881" y="13172"/>
                    </a:lnTo>
                    <a:close/>
                  </a:path>
                  <a:path w="2694940" h="135890">
                    <a:moveTo>
                      <a:pt x="2547629" y="92866"/>
                    </a:moveTo>
                    <a:lnTo>
                      <a:pt x="2492353" y="92866"/>
                    </a:lnTo>
                    <a:lnTo>
                      <a:pt x="2500520" y="98133"/>
                    </a:lnTo>
                    <a:lnTo>
                      <a:pt x="2507431" y="101797"/>
                    </a:lnTo>
                    <a:lnTo>
                      <a:pt x="2512939" y="104017"/>
                    </a:lnTo>
                    <a:lnTo>
                      <a:pt x="2518436" y="106091"/>
                    </a:lnTo>
                    <a:lnTo>
                      <a:pt x="2524174" y="107148"/>
                    </a:lnTo>
                    <a:lnTo>
                      <a:pt x="2541796" y="107148"/>
                    </a:lnTo>
                    <a:lnTo>
                      <a:pt x="2547629" y="103640"/>
                    </a:lnTo>
                    <a:lnTo>
                      <a:pt x="2547629" y="92866"/>
                    </a:lnTo>
                    <a:close/>
                  </a:path>
                  <a:path w="2694940" h="135890">
                    <a:moveTo>
                      <a:pt x="2693425" y="11413"/>
                    </a:moveTo>
                    <a:lnTo>
                      <a:pt x="2533200" y="11413"/>
                    </a:lnTo>
                    <a:lnTo>
                      <a:pt x="2542612" y="11973"/>
                    </a:lnTo>
                    <a:lnTo>
                      <a:pt x="2552140" y="13656"/>
                    </a:lnTo>
                    <a:lnTo>
                      <a:pt x="2561785" y="16466"/>
                    </a:lnTo>
                    <a:lnTo>
                      <a:pt x="2571544" y="20407"/>
                    </a:lnTo>
                    <a:lnTo>
                      <a:pt x="2571544" y="42626"/>
                    </a:lnTo>
                    <a:lnTo>
                      <a:pt x="2687378" y="42626"/>
                    </a:lnTo>
                    <a:lnTo>
                      <a:pt x="2694420" y="17067"/>
                    </a:lnTo>
                    <a:lnTo>
                      <a:pt x="2693425" y="11413"/>
                    </a:lnTo>
                    <a:close/>
                  </a:path>
                </a:pathLst>
              </a:custGeom>
              <a:solidFill>
                <a:srgbClr val="FFFFFF"/>
              </a:solidFill>
            </p:spPr>
            <p:txBody>
              <a:bodyPr wrap="square" lIns="0" tIns="0" rIns="0" bIns="0" rtlCol="0"/>
              <a:lstStyle/>
              <a:p>
                <a:endParaRPr/>
              </a:p>
            </p:txBody>
          </p:sp>
          <p:sp>
            <p:nvSpPr>
              <p:cNvPr id="81" name="object 31">
                <a:extLst>
                  <a:ext uri="{FF2B5EF4-FFF2-40B4-BE49-F238E27FC236}">
                    <a16:creationId xmlns:a16="http://schemas.microsoft.com/office/drawing/2014/main" xmlns="" id="{2D017FB6-4A2F-4D89-AE49-32289FC497D9}"/>
                  </a:ext>
                </a:extLst>
              </p:cNvPr>
              <p:cNvSpPr/>
              <p:nvPr/>
            </p:nvSpPr>
            <p:spPr>
              <a:xfrm>
                <a:off x="16536773" y="1179011"/>
                <a:ext cx="2694940" cy="135890"/>
              </a:xfrm>
              <a:custGeom>
                <a:avLst/>
                <a:gdLst/>
                <a:ahLst/>
                <a:cxnLst/>
                <a:rect l="l" t="t" r="r" b="b"/>
                <a:pathLst>
                  <a:path w="2694940" h="135890">
                    <a:moveTo>
                      <a:pt x="2673625" y="0"/>
                    </a:moveTo>
                    <a:lnTo>
                      <a:pt x="65139" y="0"/>
                    </a:lnTo>
                    <a:lnTo>
                      <a:pt x="52019" y="2378"/>
                    </a:lnTo>
                    <a:lnTo>
                      <a:pt x="24669" y="29601"/>
                    </a:lnTo>
                    <a:lnTo>
                      <a:pt x="1842" y="111954"/>
                    </a:lnTo>
                    <a:lnTo>
                      <a:pt x="0" y="118680"/>
                    </a:lnTo>
                    <a:lnTo>
                      <a:pt x="1047" y="124572"/>
                    </a:lnTo>
                    <a:lnTo>
                      <a:pt x="4502" y="128969"/>
                    </a:lnTo>
                    <a:lnTo>
                      <a:pt x="7978" y="133273"/>
                    </a:lnTo>
                    <a:lnTo>
                      <a:pt x="13900" y="135692"/>
                    </a:lnTo>
                    <a:lnTo>
                      <a:pt x="2629391" y="135692"/>
                    </a:lnTo>
                    <a:lnTo>
                      <a:pt x="2642385" y="133328"/>
                    </a:lnTo>
                    <a:lnTo>
                      <a:pt x="2652499" y="127933"/>
                    </a:lnTo>
                    <a:lnTo>
                      <a:pt x="2531870" y="127933"/>
                    </a:lnTo>
                    <a:lnTo>
                      <a:pt x="2522602" y="127255"/>
                    </a:lnTo>
                    <a:lnTo>
                      <a:pt x="2517348" y="126153"/>
                    </a:lnTo>
                    <a:lnTo>
                      <a:pt x="2245931" y="126153"/>
                    </a:lnTo>
                    <a:lnTo>
                      <a:pt x="2245931" y="13172"/>
                    </a:lnTo>
                    <a:lnTo>
                      <a:pt x="2517907" y="13172"/>
                    </a:lnTo>
                    <a:lnTo>
                      <a:pt x="2523896" y="11980"/>
                    </a:lnTo>
                    <a:lnTo>
                      <a:pt x="2533189" y="11423"/>
                    </a:lnTo>
                    <a:lnTo>
                      <a:pt x="2693415" y="11423"/>
                    </a:lnTo>
                    <a:lnTo>
                      <a:pt x="2693363" y="11130"/>
                    </a:lnTo>
                    <a:lnTo>
                      <a:pt x="2689939" y="6701"/>
                    </a:lnTo>
                    <a:lnTo>
                      <a:pt x="2686483" y="2460"/>
                    </a:lnTo>
                    <a:lnTo>
                      <a:pt x="2680714" y="52"/>
                    </a:lnTo>
                    <a:lnTo>
                      <a:pt x="2673625" y="0"/>
                    </a:lnTo>
                    <a:close/>
                  </a:path>
                  <a:path w="2694940" h="135890">
                    <a:moveTo>
                      <a:pt x="2535524" y="32208"/>
                    </a:moveTo>
                    <a:lnTo>
                      <a:pt x="2530383" y="32208"/>
                    </a:lnTo>
                    <a:lnTo>
                      <a:pt x="2526310" y="33025"/>
                    </a:lnTo>
                    <a:lnTo>
                      <a:pt x="2523357" y="34815"/>
                    </a:lnTo>
                    <a:lnTo>
                      <a:pt x="2520363" y="36532"/>
                    </a:lnTo>
                    <a:lnTo>
                      <a:pt x="2518939" y="38763"/>
                    </a:lnTo>
                    <a:lnTo>
                      <a:pt x="2518939" y="45841"/>
                    </a:lnTo>
                    <a:lnTo>
                      <a:pt x="2523818" y="49977"/>
                    </a:lnTo>
                    <a:lnTo>
                      <a:pt x="2543874" y="57817"/>
                    </a:lnTo>
                    <a:lnTo>
                      <a:pt x="2551936" y="61195"/>
                    </a:lnTo>
                    <a:lnTo>
                      <a:pt x="2576748" y="93180"/>
                    </a:lnTo>
                    <a:lnTo>
                      <a:pt x="2576070" y="100144"/>
                    </a:lnTo>
                    <a:lnTo>
                      <a:pt x="2542711" y="127301"/>
                    </a:lnTo>
                    <a:lnTo>
                      <a:pt x="2531870" y="127933"/>
                    </a:lnTo>
                    <a:lnTo>
                      <a:pt x="2652499" y="127933"/>
                    </a:lnTo>
                    <a:lnTo>
                      <a:pt x="2654428" y="126904"/>
                    </a:lnTo>
                    <a:lnTo>
                      <a:pt x="2664046" y="117476"/>
                    </a:lnTo>
                    <a:lnTo>
                      <a:pt x="2669824" y="106091"/>
                    </a:lnTo>
                    <a:lnTo>
                      <a:pt x="2687376" y="42626"/>
                    </a:lnTo>
                    <a:lnTo>
                      <a:pt x="2571544" y="42626"/>
                    </a:lnTo>
                    <a:lnTo>
                      <a:pt x="2560894" y="38061"/>
                    </a:lnTo>
                    <a:lnTo>
                      <a:pt x="2551339" y="34806"/>
                    </a:lnTo>
                    <a:lnTo>
                      <a:pt x="2542883" y="32857"/>
                    </a:lnTo>
                    <a:lnTo>
                      <a:pt x="2535524" y="32208"/>
                    </a:lnTo>
                    <a:close/>
                  </a:path>
                  <a:path w="2694940" h="135890">
                    <a:moveTo>
                      <a:pt x="2369969" y="13172"/>
                    </a:moveTo>
                    <a:lnTo>
                      <a:pt x="2328724" y="13172"/>
                    </a:lnTo>
                    <a:lnTo>
                      <a:pt x="2328724" y="33988"/>
                    </a:lnTo>
                    <a:lnTo>
                      <a:pt x="2274182" y="33988"/>
                    </a:lnTo>
                    <a:lnTo>
                      <a:pt x="2274182" y="57705"/>
                    </a:lnTo>
                    <a:lnTo>
                      <a:pt x="2326054" y="57705"/>
                    </a:lnTo>
                    <a:lnTo>
                      <a:pt x="2326054" y="78489"/>
                    </a:lnTo>
                    <a:lnTo>
                      <a:pt x="2274182" y="78489"/>
                    </a:lnTo>
                    <a:lnTo>
                      <a:pt x="2274182" y="105399"/>
                    </a:lnTo>
                    <a:lnTo>
                      <a:pt x="2330044" y="105399"/>
                    </a:lnTo>
                    <a:lnTo>
                      <a:pt x="2330044" y="126153"/>
                    </a:lnTo>
                    <a:lnTo>
                      <a:pt x="2369969" y="126153"/>
                    </a:lnTo>
                    <a:lnTo>
                      <a:pt x="2369969" y="13172"/>
                    </a:lnTo>
                    <a:close/>
                  </a:path>
                  <a:path w="2694940" h="135890">
                    <a:moveTo>
                      <a:pt x="2517907" y="13172"/>
                    </a:moveTo>
                    <a:lnTo>
                      <a:pt x="2419455" y="13172"/>
                    </a:lnTo>
                    <a:lnTo>
                      <a:pt x="2428142" y="13798"/>
                    </a:lnTo>
                    <a:lnTo>
                      <a:pt x="2435758" y="15677"/>
                    </a:lnTo>
                    <a:lnTo>
                      <a:pt x="2457893" y="46815"/>
                    </a:lnTo>
                    <a:lnTo>
                      <a:pt x="2457282" y="53516"/>
                    </a:lnTo>
                    <a:lnTo>
                      <a:pt x="2428964" y="80266"/>
                    </a:lnTo>
                    <a:lnTo>
                      <a:pt x="2420596" y="80898"/>
                    </a:lnTo>
                    <a:lnTo>
                      <a:pt x="2398167" y="80898"/>
                    </a:lnTo>
                    <a:lnTo>
                      <a:pt x="2398167" y="126153"/>
                    </a:lnTo>
                    <a:lnTo>
                      <a:pt x="2517348" y="126153"/>
                    </a:lnTo>
                    <a:lnTo>
                      <a:pt x="2512924" y="125225"/>
                    </a:lnTo>
                    <a:lnTo>
                      <a:pt x="2502840" y="121850"/>
                    </a:lnTo>
                    <a:lnTo>
                      <a:pt x="2492353" y="117137"/>
                    </a:lnTo>
                    <a:lnTo>
                      <a:pt x="2492353" y="92866"/>
                    </a:lnTo>
                    <a:lnTo>
                      <a:pt x="2547629" y="92866"/>
                    </a:lnTo>
                    <a:lnTo>
                      <a:pt x="2547629" y="92039"/>
                    </a:lnTo>
                    <a:lnTo>
                      <a:pt x="2542320" y="87588"/>
                    </a:lnTo>
                    <a:lnTo>
                      <a:pt x="2514394" y="76500"/>
                    </a:lnTo>
                    <a:lnTo>
                      <a:pt x="2510237" y="74772"/>
                    </a:lnTo>
                    <a:lnTo>
                      <a:pt x="2489714" y="50092"/>
                    </a:lnTo>
                    <a:lnTo>
                      <a:pt x="2489714" y="44030"/>
                    </a:lnTo>
                    <a:lnTo>
                      <a:pt x="2515541" y="13643"/>
                    </a:lnTo>
                    <a:lnTo>
                      <a:pt x="2517907" y="13172"/>
                    </a:lnTo>
                    <a:close/>
                  </a:path>
                  <a:path w="2694940" h="135890">
                    <a:moveTo>
                      <a:pt x="2547629" y="92866"/>
                    </a:moveTo>
                    <a:lnTo>
                      <a:pt x="2492353" y="92866"/>
                    </a:lnTo>
                    <a:lnTo>
                      <a:pt x="2500520" y="98143"/>
                    </a:lnTo>
                    <a:lnTo>
                      <a:pt x="2507431" y="101797"/>
                    </a:lnTo>
                    <a:lnTo>
                      <a:pt x="2512928" y="104017"/>
                    </a:lnTo>
                    <a:lnTo>
                      <a:pt x="2518436" y="106091"/>
                    </a:lnTo>
                    <a:lnTo>
                      <a:pt x="2524174" y="107159"/>
                    </a:lnTo>
                    <a:lnTo>
                      <a:pt x="2541796" y="107159"/>
                    </a:lnTo>
                    <a:lnTo>
                      <a:pt x="2547629" y="103640"/>
                    </a:lnTo>
                    <a:lnTo>
                      <a:pt x="2547629" y="92866"/>
                    </a:lnTo>
                    <a:close/>
                  </a:path>
                  <a:path w="2694940" h="135890">
                    <a:moveTo>
                      <a:pt x="2693415" y="11423"/>
                    </a:moveTo>
                    <a:lnTo>
                      <a:pt x="2533189" y="11423"/>
                    </a:lnTo>
                    <a:lnTo>
                      <a:pt x="2542603" y="11982"/>
                    </a:lnTo>
                    <a:lnTo>
                      <a:pt x="2552135" y="13660"/>
                    </a:lnTo>
                    <a:lnTo>
                      <a:pt x="2561783" y="16463"/>
                    </a:lnTo>
                    <a:lnTo>
                      <a:pt x="2571544" y="20397"/>
                    </a:lnTo>
                    <a:lnTo>
                      <a:pt x="2571544" y="42626"/>
                    </a:lnTo>
                    <a:lnTo>
                      <a:pt x="2687376" y="42626"/>
                    </a:lnTo>
                    <a:lnTo>
                      <a:pt x="2694420" y="17067"/>
                    </a:lnTo>
                    <a:lnTo>
                      <a:pt x="2693415" y="11423"/>
                    </a:lnTo>
                    <a:close/>
                  </a:path>
                </a:pathLst>
              </a:custGeom>
              <a:solidFill>
                <a:srgbClr val="FFFFFF"/>
              </a:solidFill>
            </p:spPr>
            <p:txBody>
              <a:bodyPr wrap="square" lIns="0" tIns="0" rIns="0" bIns="0" rtlCol="0"/>
              <a:lstStyle/>
              <a:p>
                <a:endParaRPr/>
              </a:p>
            </p:txBody>
          </p:sp>
        </p:grpSp>
      </p:grpSp>
      <p:pic>
        <p:nvPicPr>
          <p:cNvPr id="82" name="Imagen 81">
            <a:extLst>
              <a:ext uri="{FF2B5EF4-FFF2-40B4-BE49-F238E27FC236}">
                <a16:creationId xmlns:a16="http://schemas.microsoft.com/office/drawing/2014/main" xmlns="" id="{39ECF28F-7FA9-4128-89F3-D11E2C3BAFC5}"/>
              </a:ext>
            </a:extLst>
          </p:cNvPr>
          <p:cNvPicPr>
            <a:picLocks noChangeAspect="1"/>
          </p:cNvPicPr>
          <p:nvPr/>
        </p:nvPicPr>
        <p:blipFill>
          <a:blip r:embed="rId8"/>
          <a:stretch>
            <a:fillRect/>
          </a:stretch>
        </p:blipFill>
        <p:spPr>
          <a:xfrm>
            <a:off x="17764620" y="5411243"/>
            <a:ext cx="615706" cy="392679"/>
          </a:xfrm>
          <a:prstGeom prst="rect">
            <a:avLst/>
          </a:prstGeom>
        </p:spPr>
      </p:pic>
      <p:pic>
        <p:nvPicPr>
          <p:cNvPr id="83" name="Imagen 82">
            <a:extLst>
              <a:ext uri="{FF2B5EF4-FFF2-40B4-BE49-F238E27FC236}">
                <a16:creationId xmlns:a16="http://schemas.microsoft.com/office/drawing/2014/main" xmlns="" id="{907B9F28-C03B-4BCF-88EA-57B5D793AF1D}"/>
              </a:ext>
            </a:extLst>
          </p:cNvPr>
          <p:cNvPicPr>
            <a:picLocks noChangeAspect="1"/>
          </p:cNvPicPr>
          <p:nvPr/>
        </p:nvPicPr>
        <p:blipFill>
          <a:blip r:embed="rId8"/>
          <a:stretch>
            <a:fillRect/>
          </a:stretch>
        </p:blipFill>
        <p:spPr>
          <a:xfrm>
            <a:off x="17712191" y="6814686"/>
            <a:ext cx="615706" cy="402371"/>
          </a:xfrm>
          <a:prstGeom prst="rect">
            <a:avLst/>
          </a:prstGeom>
        </p:spPr>
      </p:pic>
      <p:pic>
        <p:nvPicPr>
          <p:cNvPr id="84" name="Imagen 83">
            <a:extLst>
              <a:ext uri="{FF2B5EF4-FFF2-40B4-BE49-F238E27FC236}">
                <a16:creationId xmlns:a16="http://schemas.microsoft.com/office/drawing/2014/main" xmlns="" id="{B777C19A-5D86-4A00-B1F6-7E806A086326}"/>
              </a:ext>
            </a:extLst>
          </p:cNvPr>
          <p:cNvPicPr>
            <a:picLocks noChangeAspect="1"/>
          </p:cNvPicPr>
          <p:nvPr/>
        </p:nvPicPr>
        <p:blipFill>
          <a:blip r:embed="rId8"/>
          <a:stretch>
            <a:fillRect/>
          </a:stretch>
        </p:blipFill>
        <p:spPr>
          <a:xfrm>
            <a:off x="17769275" y="6148352"/>
            <a:ext cx="615706" cy="402371"/>
          </a:xfrm>
          <a:prstGeom prst="rect">
            <a:avLst/>
          </a:prstGeom>
        </p:spPr>
      </p:pic>
    </p:spTree>
    <p:extLst>
      <p:ext uri="{BB962C8B-B14F-4D97-AF65-F5344CB8AC3E}">
        <p14:creationId xmlns:p14="http://schemas.microsoft.com/office/powerpoint/2010/main" xmlns="" val="299463153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object 28"/>
          <p:cNvSpPr/>
          <p:nvPr/>
        </p:nvSpPr>
        <p:spPr>
          <a:xfrm>
            <a:off x="16243148" y="962530"/>
            <a:ext cx="111245" cy="108437"/>
          </a:xfrm>
          <a:prstGeom prst="rect">
            <a:avLst/>
          </a:prstGeom>
          <a:blipFill>
            <a:blip r:embed="rId3" cstate="print"/>
            <a:stretch>
              <a:fillRect/>
            </a:stretch>
          </a:blipFill>
        </p:spPr>
        <p:txBody>
          <a:bodyPr wrap="square" lIns="0" tIns="0" rIns="0" bIns="0" rtlCol="0"/>
          <a:lstStyle/>
          <a:p>
            <a:endParaRPr/>
          </a:p>
        </p:txBody>
      </p:sp>
      <p:sp>
        <p:nvSpPr>
          <p:cNvPr id="29" name="object 29"/>
          <p:cNvSpPr/>
          <p:nvPr/>
        </p:nvSpPr>
        <p:spPr>
          <a:xfrm>
            <a:off x="16092148" y="986555"/>
            <a:ext cx="405736" cy="155575"/>
          </a:xfrm>
          <a:custGeom>
            <a:avLst/>
            <a:gdLst/>
            <a:ahLst/>
            <a:cxnLst/>
            <a:rect l="l" t="t" r="r" b="b"/>
            <a:pathLst>
              <a:path w="405765" h="155575">
                <a:moveTo>
                  <a:pt x="25234" y="0"/>
                </a:moveTo>
                <a:lnTo>
                  <a:pt x="15363" y="1938"/>
                </a:lnTo>
                <a:lnTo>
                  <a:pt x="7347" y="7240"/>
                </a:lnTo>
                <a:lnTo>
                  <a:pt x="1966" y="15134"/>
                </a:lnTo>
                <a:lnTo>
                  <a:pt x="0" y="24847"/>
                </a:lnTo>
                <a:lnTo>
                  <a:pt x="0" y="30292"/>
                </a:lnTo>
                <a:lnTo>
                  <a:pt x="2020" y="35862"/>
                </a:lnTo>
                <a:lnTo>
                  <a:pt x="5853" y="40271"/>
                </a:lnTo>
                <a:lnTo>
                  <a:pt x="35282" y="82149"/>
                </a:lnTo>
                <a:lnTo>
                  <a:pt x="73951" y="116242"/>
                </a:lnTo>
                <a:lnTo>
                  <a:pt x="119691" y="141085"/>
                </a:lnTo>
                <a:lnTo>
                  <a:pt x="170329" y="155209"/>
                </a:lnTo>
                <a:lnTo>
                  <a:pt x="181564" y="138711"/>
                </a:lnTo>
                <a:lnTo>
                  <a:pt x="196758" y="125968"/>
                </a:lnTo>
                <a:lnTo>
                  <a:pt x="214819" y="117754"/>
                </a:lnTo>
                <a:lnTo>
                  <a:pt x="234652" y="114844"/>
                </a:lnTo>
                <a:lnTo>
                  <a:pt x="336684" y="114844"/>
                </a:lnTo>
                <a:lnTo>
                  <a:pt x="344953" y="108750"/>
                </a:lnTo>
                <a:lnTo>
                  <a:pt x="204140" y="108750"/>
                </a:lnTo>
                <a:lnTo>
                  <a:pt x="158204" y="102661"/>
                </a:lnTo>
                <a:lnTo>
                  <a:pt x="115821" y="84933"/>
                </a:lnTo>
                <a:lnTo>
                  <a:pt x="79024" y="56373"/>
                </a:lnTo>
                <a:lnTo>
                  <a:pt x="49851" y="17790"/>
                </a:lnTo>
                <a:lnTo>
                  <a:pt x="44711" y="9846"/>
                </a:lnTo>
                <a:lnTo>
                  <a:pt x="38764" y="4304"/>
                </a:lnTo>
                <a:lnTo>
                  <a:pt x="32207" y="1058"/>
                </a:lnTo>
                <a:lnTo>
                  <a:pt x="25234" y="0"/>
                </a:lnTo>
                <a:close/>
              </a:path>
              <a:path w="405765" h="155575">
                <a:moveTo>
                  <a:pt x="336684" y="114844"/>
                </a:moveTo>
                <a:lnTo>
                  <a:pt x="234652" y="114844"/>
                </a:lnTo>
                <a:lnTo>
                  <a:pt x="250924" y="116738"/>
                </a:lnTo>
                <a:lnTo>
                  <a:pt x="266192" y="122131"/>
                </a:lnTo>
                <a:lnTo>
                  <a:pt x="279726" y="130592"/>
                </a:lnTo>
                <a:lnTo>
                  <a:pt x="290797" y="141692"/>
                </a:lnTo>
                <a:lnTo>
                  <a:pt x="323493" y="124564"/>
                </a:lnTo>
                <a:lnTo>
                  <a:pt x="336684" y="114844"/>
                </a:lnTo>
                <a:close/>
              </a:path>
              <a:path w="405765" h="155575">
                <a:moveTo>
                  <a:pt x="380124" y="6345"/>
                </a:moveTo>
                <a:lnTo>
                  <a:pt x="371339" y="6345"/>
                </a:lnTo>
                <a:lnTo>
                  <a:pt x="362941" y="11025"/>
                </a:lnTo>
                <a:lnTo>
                  <a:pt x="358491" y="18229"/>
                </a:lnTo>
                <a:lnTo>
                  <a:pt x="330847" y="55308"/>
                </a:lnTo>
                <a:lnTo>
                  <a:pt x="294261" y="83877"/>
                </a:lnTo>
                <a:lnTo>
                  <a:pt x="251203" y="102251"/>
                </a:lnTo>
                <a:lnTo>
                  <a:pt x="204140" y="108750"/>
                </a:lnTo>
                <a:lnTo>
                  <a:pt x="344953" y="108750"/>
                </a:lnTo>
                <a:lnTo>
                  <a:pt x="353040" y="102791"/>
                </a:lnTo>
                <a:lnTo>
                  <a:pt x="378658" y="76657"/>
                </a:lnTo>
                <a:lnTo>
                  <a:pt x="399568" y="46448"/>
                </a:lnTo>
                <a:lnTo>
                  <a:pt x="403160" y="42113"/>
                </a:lnTo>
                <a:lnTo>
                  <a:pt x="405149" y="36532"/>
                </a:lnTo>
                <a:lnTo>
                  <a:pt x="405149" y="31025"/>
                </a:lnTo>
                <a:lnTo>
                  <a:pt x="403190" y="21452"/>
                </a:lnTo>
                <a:lnTo>
                  <a:pt x="397839" y="13604"/>
                </a:lnTo>
                <a:lnTo>
                  <a:pt x="389887" y="8296"/>
                </a:lnTo>
                <a:lnTo>
                  <a:pt x="380124" y="6345"/>
                </a:lnTo>
                <a:close/>
              </a:path>
            </a:pathLst>
          </a:custGeom>
          <a:solidFill>
            <a:srgbClr val="FFFFFF"/>
          </a:solidFill>
        </p:spPr>
        <p:txBody>
          <a:bodyPr wrap="square" lIns="0" tIns="0" rIns="0" bIns="0" rtlCol="0"/>
          <a:lstStyle/>
          <a:p>
            <a:endParaRPr/>
          </a:p>
        </p:txBody>
      </p:sp>
      <p:sp>
        <p:nvSpPr>
          <p:cNvPr id="30" name="object 30"/>
          <p:cNvSpPr/>
          <p:nvPr/>
        </p:nvSpPr>
        <p:spPr>
          <a:xfrm>
            <a:off x="16277885" y="792962"/>
            <a:ext cx="111150" cy="108499"/>
          </a:xfrm>
          <a:prstGeom prst="rect">
            <a:avLst/>
          </a:prstGeom>
          <a:blipFill>
            <a:blip r:embed="rId4" cstate="print"/>
            <a:stretch>
              <a:fillRect/>
            </a:stretch>
          </a:blipFill>
        </p:spPr>
        <p:txBody>
          <a:bodyPr wrap="square" lIns="0" tIns="0" rIns="0" bIns="0" rtlCol="0"/>
          <a:lstStyle/>
          <a:p>
            <a:endParaRPr/>
          </a:p>
        </p:txBody>
      </p:sp>
      <p:sp>
        <p:nvSpPr>
          <p:cNvPr id="31" name="object 31"/>
          <p:cNvSpPr/>
          <p:nvPr/>
        </p:nvSpPr>
        <p:spPr>
          <a:xfrm>
            <a:off x="16152630" y="703870"/>
            <a:ext cx="382878" cy="296545"/>
          </a:xfrm>
          <a:custGeom>
            <a:avLst/>
            <a:gdLst/>
            <a:ahLst/>
            <a:cxnLst/>
            <a:rect l="l" t="t" r="r" b="b"/>
            <a:pathLst>
              <a:path w="382905" h="296544">
                <a:moveTo>
                  <a:pt x="363162" y="245753"/>
                </a:moveTo>
                <a:lnTo>
                  <a:pt x="145681" y="245753"/>
                </a:lnTo>
                <a:lnTo>
                  <a:pt x="168589" y="249511"/>
                </a:lnTo>
                <a:lnTo>
                  <a:pt x="188508" y="259961"/>
                </a:lnTo>
                <a:lnTo>
                  <a:pt x="204016" y="275867"/>
                </a:lnTo>
                <a:lnTo>
                  <a:pt x="213689" y="295993"/>
                </a:lnTo>
                <a:lnTo>
                  <a:pt x="217208" y="295385"/>
                </a:lnTo>
                <a:lnTo>
                  <a:pt x="223893" y="295385"/>
                </a:lnTo>
                <a:lnTo>
                  <a:pt x="264483" y="291538"/>
                </a:lnTo>
                <a:lnTo>
                  <a:pt x="304760" y="280097"/>
                </a:lnTo>
                <a:lnTo>
                  <a:pt x="341958" y="261790"/>
                </a:lnTo>
                <a:lnTo>
                  <a:pt x="363162" y="245753"/>
                </a:lnTo>
                <a:close/>
              </a:path>
              <a:path w="382905" h="296544">
                <a:moveTo>
                  <a:pt x="223893" y="295385"/>
                </a:moveTo>
                <a:lnTo>
                  <a:pt x="217208" y="295385"/>
                </a:lnTo>
                <a:lnTo>
                  <a:pt x="220045" y="295490"/>
                </a:lnTo>
                <a:lnTo>
                  <a:pt x="222789" y="295490"/>
                </a:lnTo>
                <a:lnTo>
                  <a:pt x="223893" y="295385"/>
                </a:lnTo>
                <a:close/>
              </a:path>
              <a:path w="382905" h="296544">
                <a:moveTo>
                  <a:pt x="31280" y="0"/>
                </a:moveTo>
                <a:lnTo>
                  <a:pt x="6172" y="30718"/>
                </a:lnTo>
                <a:lnTo>
                  <a:pt x="0" y="78156"/>
                </a:lnTo>
                <a:lnTo>
                  <a:pt x="6078" y="132404"/>
                </a:lnTo>
                <a:lnTo>
                  <a:pt x="25915" y="181892"/>
                </a:lnTo>
                <a:lnTo>
                  <a:pt x="57767" y="224947"/>
                </a:lnTo>
                <a:lnTo>
                  <a:pt x="99892" y="259900"/>
                </a:lnTo>
                <a:lnTo>
                  <a:pt x="110760" y="253957"/>
                </a:lnTo>
                <a:lnTo>
                  <a:pt x="122150" y="249509"/>
                </a:lnTo>
                <a:lnTo>
                  <a:pt x="133859" y="246720"/>
                </a:lnTo>
                <a:lnTo>
                  <a:pt x="145681" y="245753"/>
                </a:lnTo>
                <a:lnTo>
                  <a:pt x="363162" y="245753"/>
                </a:lnTo>
                <a:lnTo>
                  <a:pt x="366526" y="243209"/>
                </a:lnTo>
                <a:lnTo>
                  <a:pt x="222621" y="243209"/>
                </a:lnTo>
                <a:lnTo>
                  <a:pt x="177717" y="237291"/>
                </a:lnTo>
                <a:lnTo>
                  <a:pt x="137341" y="220603"/>
                </a:lnTo>
                <a:lnTo>
                  <a:pt x="103114" y="194746"/>
                </a:lnTo>
                <a:lnTo>
                  <a:pt x="76658" y="161319"/>
                </a:lnTo>
                <a:lnTo>
                  <a:pt x="59596" y="121923"/>
                </a:lnTo>
                <a:lnTo>
                  <a:pt x="53548" y="78156"/>
                </a:lnTo>
                <a:lnTo>
                  <a:pt x="53925" y="67826"/>
                </a:lnTo>
                <a:lnTo>
                  <a:pt x="55095" y="57127"/>
                </a:lnTo>
                <a:lnTo>
                  <a:pt x="57117" y="46250"/>
                </a:lnTo>
                <a:lnTo>
                  <a:pt x="60050" y="35383"/>
                </a:lnTo>
                <a:lnTo>
                  <a:pt x="62647" y="26912"/>
                </a:lnTo>
                <a:lnTo>
                  <a:pt x="61568" y="19006"/>
                </a:lnTo>
                <a:lnTo>
                  <a:pt x="58082" y="12483"/>
                </a:lnTo>
                <a:lnTo>
                  <a:pt x="50962" y="4908"/>
                </a:lnTo>
                <a:lnTo>
                  <a:pt x="41629" y="591"/>
                </a:lnTo>
                <a:lnTo>
                  <a:pt x="31280" y="0"/>
                </a:lnTo>
                <a:close/>
              </a:path>
              <a:path w="382905" h="296544">
                <a:moveTo>
                  <a:pt x="355350" y="191745"/>
                </a:moveTo>
                <a:lnTo>
                  <a:pt x="349769" y="191745"/>
                </a:lnTo>
                <a:lnTo>
                  <a:pt x="344209" y="193357"/>
                </a:lnTo>
                <a:lnTo>
                  <a:pt x="338544" y="197943"/>
                </a:lnTo>
                <a:lnTo>
                  <a:pt x="312848" y="217257"/>
                </a:lnTo>
                <a:lnTo>
                  <a:pt x="284352" y="231457"/>
                </a:lnTo>
                <a:lnTo>
                  <a:pt x="253971" y="240216"/>
                </a:lnTo>
                <a:lnTo>
                  <a:pt x="222621" y="243209"/>
                </a:lnTo>
                <a:lnTo>
                  <a:pt x="366526" y="243209"/>
                </a:lnTo>
                <a:lnTo>
                  <a:pt x="374417" y="237241"/>
                </a:lnTo>
                <a:lnTo>
                  <a:pt x="379066" y="232759"/>
                </a:lnTo>
                <a:lnTo>
                  <a:pt x="382470" y="225503"/>
                </a:lnTo>
                <a:lnTo>
                  <a:pt x="382470" y="218121"/>
                </a:lnTo>
                <a:lnTo>
                  <a:pt x="380336" y="207811"/>
                </a:lnTo>
                <a:lnTo>
                  <a:pt x="374521" y="199432"/>
                </a:lnTo>
                <a:lnTo>
                  <a:pt x="365900" y="193803"/>
                </a:lnTo>
                <a:lnTo>
                  <a:pt x="355350" y="191745"/>
                </a:lnTo>
                <a:close/>
              </a:path>
            </a:pathLst>
          </a:custGeom>
          <a:solidFill>
            <a:srgbClr val="FFFFFF"/>
          </a:solidFill>
        </p:spPr>
        <p:txBody>
          <a:bodyPr wrap="square" lIns="0" tIns="0" rIns="0" bIns="0" rtlCol="0"/>
          <a:lstStyle/>
          <a:p>
            <a:endParaRPr/>
          </a:p>
        </p:txBody>
      </p:sp>
      <p:sp>
        <p:nvSpPr>
          <p:cNvPr id="32" name="object 32"/>
          <p:cNvSpPr/>
          <p:nvPr/>
        </p:nvSpPr>
        <p:spPr>
          <a:xfrm>
            <a:off x="16271153" y="1114378"/>
            <a:ext cx="111067" cy="108615"/>
          </a:xfrm>
          <a:prstGeom prst="rect">
            <a:avLst/>
          </a:prstGeom>
          <a:blipFill>
            <a:blip r:embed="rId5" cstate="print"/>
            <a:stretch>
              <a:fillRect/>
            </a:stretch>
          </a:blipFill>
        </p:spPr>
        <p:txBody>
          <a:bodyPr wrap="square" lIns="0" tIns="0" rIns="0" bIns="0" rtlCol="0"/>
          <a:lstStyle/>
          <a:p>
            <a:endParaRPr/>
          </a:p>
        </p:txBody>
      </p:sp>
      <p:sp>
        <p:nvSpPr>
          <p:cNvPr id="33" name="object 33"/>
          <p:cNvSpPr/>
          <p:nvPr/>
        </p:nvSpPr>
        <p:spPr>
          <a:xfrm>
            <a:off x="16176543" y="1091822"/>
            <a:ext cx="325732" cy="220979"/>
          </a:xfrm>
          <a:custGeom>
            <a:avLst/>
            <a:gdLst/>
            <a:ahLst/>
            <a:cxnLst/>
            <a:rect l="l" t="t" r="r" b="b"/>
            <a:pathLst>
              <a:path w="325755" h="220980">
                <a:moveTo>
                  <a:pt x="27140" y="153052"/>
                </a:moveTo>
                <a:lnTo>
                  <a:pt x="25329" y="153052"/>
                </a:lnTo>
                <a:lnTo>
                  <a:pt x="15491" y="154971"/>
                </a:lnTo>
                <a:lnTo>
                  <a:pt x="7438" y="160226"/>
                </a:lnTo>
                <a:lnTo>
                  <a:pt x="1997" y="168067"/>
                </a:lnTo>
                <a:lnTo>
                  <a:pt x="0" y="177743"/>
                </a:lnTo>
                <a:lnTo>
                  <a:pt x="1214" y="185134"/>
                </a:lnTo>
                <a:lnTo>
                  <a:pt x="40224" y="210318"/>
                </a:lnTo>
                <a:lnTo>
                  <a:pt x="84983" y="219773"/>
                </a:lnTo>
                <a:lnTo>
                  <a:pt x="107619" y="220977"/>
                </a:lnTo>
                <a:lnTo>
                  <a:pt x="154288" y="216003"/>
                </a:lnTo>
                <a:lnTo>
                  <a:pt x="197694" y="201773"/>
                </a:lnTo>
                <a:lnTo>
                  <a:pt x="236689" y="179327"/>
                </a:lnTo>
                <a:lnTo>
                  <a:pt x="247674" y="169596"/>
                </a:lnTo>
                <a:lnTo>
                  <a:pt x="107619" y="169596"/>
                </a:lnTo>
                <a:lnTo>
                  <a:pt x="89743" y="168559"/>
                </a:lnTo>
                <a:lnTo>
                  <a:pt x="71493" y="165534"/>
                </a:lnTo>
                <a:lnTo>
                  <a:pt x="53045" y="160647"/>
                </a:lnTo>
                <a:lnTo>
                  <a:pt x="34574" y="154026"/>
                </a:lnTo>
                <a:lnTo>
                  <a:pt x="29077" y="153115"/>
                </a:lnTo>
                <a:lnTo>
                  <a:pt x="27140" y="153052"/>
                </a:lnTo>
                <a:close/>
              </a:path>
              <a:path w="325755" h="220980">
                <a:moveTo>
                  <a:pt x="300315" y="0"/>
                </a:moveTo>
                <a:lnTo>
                  <a:pt x="262768" y="69150"/>
                </a:lnTo>
                <a:lnTo>
                  <a:pt x="237474" y="109808"/>
                </a:lnTo>
                <a:lnTo>
                  <a:pt x="201531" y="141563"/>
                </a:lnTo>
                <a:lnTo>
                  <a:pt x="157420" y="162223"/>
                </a:lnTo>
                <a:lnTo>
                  <a:pt x="107619" y="169596"/>
                </a:lnTo>
                <a:lnTo>
                  <a:pt x="247674" y="169596"/>
                </a:lnTo>
                <a:lnTo>
                  <a:pt x="270126" y="149707"/>
                </a:lnTo>
                <a:lnTo>
                  <a:pt x="296857" y="113952"/>
                </a:lnTo>
                <a:lnTo>
                  <a:pt x="315735" y="73102"/>
                </a:lnTo>
                <a:lnTo>
                  <a:pt x="325613" y="28198"/>
                </a:lnTo>
                <a:lnTo>
                  <a:pt x="325372" y="26407"/>
                </a:lnTo>
                <a:lnTo>
                  <a:pt x="325372" y="24512"/>
                </a:lnTo>
                <a:lnTo>
                  <a:pt x="323396" y="14886"/>
                </a:lnTo>
                <a:lnTo>
                  <a:pt x="318015" y="7104"/>
                </a:lnTo>
                <a:lnTo>
                  <a:pt x="310048" y="1898"/>
                </a:lnTo>
                <a:lnTo>
                  <a:pt x="300315" y="0"/>
                </a:lnTo>
                <a:close/>
              </a:path>
            </a:pathLst>
          </a:custGeom>
          <a:solidFill>
            <a:srgbClr val="FFFFFF"/>
          </a:solidFill>
        </p:spPr>
        <p:txBody>
          <a:bodyPr wrap="square" lIns="0" tIns="0" rIns="0" bIns="0" rtlCol="0"/>
          <a:lstStyle/>
          <a:p>
            <a:endParaRPr/>
          </a:p>
        </p:txBody>
      </p:sp>
      <p:sp>
        <p:nvSpPr>
          <p:cNvPr id="34" name="object 34"/>
          <p:cNvSpPr/>
          <p:nvPr/>
        </p:nvSpPr>
        <p:spPr>
          <a:xfrm>
            <a:off x="16909271" y="812006"/>
            <a:ext cx="304144" cy="321311"/>
          </a:xfrm>
          <a:custGeom>
            <a:avLst/>
            <a:gdLst/>
            <a:ahLst/>
            <a:cxnLst/>
            <a:rect l="l" t="t" r="r" b="b"/>
            <a:pathLst>
              <a:path w="304165" h="321309">
                <a:moveTo>
                  <a:pt x="263573" y="52825"/>
                </a:moveTo>
                <a:lnTo>
                  <a:pt x="145534" y="52825"/>
                </a:lnTo>
                <a:lnTo>
                  <a:pt x="173025" y="55429"/>
                </a:lnTo>
                <a:lnTo>
                  <a:pt x="192657" y="63240"/>
                </a:lnTo>
                <a:lnTo>
                  <a:pt x="204435" y="76259"/>
                </a:lnTo>
                <a:lnTo>
                  <a:pt x="208360" y="94489"/>
                </a:lnTo>
                <a:lnTo>
                  <a:pt x="206661" y="105994"/>
                </a:lnTo>
                <a:lnTo>
                  <a:pt x="169324" y="129696"/>
                </a:lnTo>
                <a:lnTo>
                  <a:pt x="140797" y="133471"/>
                </a:lnTo>
                <a:lnTo>
                  <a:pt x="131317" y="134823"/>
                </a:lnTo>
                <a:lnTo>
                  <a:pt x="123523" y="136104"/>
                </a:lnTo>
                <a:lnTo>
                  <a:pt x="117399" y="137346"/>
                </a:lnTo>
                <a:lnTo>
                  <a:pt x="91708" y="141059"/>
                </a:lnTo>
                <a:lnTo>
                  <a:pt x="51802" y="151636"/>
                </a:lnTo>
                <a:lnTo>
                  <a:pt x="9418" y="188203"/>
                </a:lnTo>
                <a:lnTo>
                  <a:pt x="0" y="231783"/>
                </a:lnTo>
                <a:lnTo>
                  <a:pt x="1989" y="252023"/>
                </a:lnTo>
                <a:lnTo>
                  <a:pt x="31705" y="298661"/>
                </a:lnTo>
                <a:lnTo>
                  <a:pt x="83413" y="319552"/>
                </a:lnTo>
                <a:lnTo>
                  <a:pt x="104426" y="320943"/>
                </a:lnTo>
                <a:lnTo>
                  <a:pt x="136323" y="318635"/>
                </a:lnTo>
                <a:lnTo>
                  <a:pt x="164463" y="311707"/>
                </a:lnTo>
                <a:lnTo>
                  <a:pt x="188845" y="300154"/>
                </a:lnTo>
                <a:lnTo>
                  <a:pt x="209470" y="283970"/>
                </a:lnTo>
                <a:lnTo>
                  <a:pt x="303948" y="283970"/>
                </a:lnTo>
                <a:lnTo>
                  <a:pt x="303948" y="268148"/>
                </a:lnTo>
                <a:lnTo>
                  <a:pt x="129106" y="268148"/>
                </a:lnTo>
                <a:lnTo>
                  <a:pt x="118034" y="267633"/>
                </a:lnTo>
                <a:lnTo>
                  <a:pt x="79448" y="254046"/>
                </a:lnTo>
                <a:lnTo>
                  <a:pt x="66898" y="228830"/>
                </a:lnTo>
                <a:lnTo>
                  <a:pt x="70352" y="210066"/>
                </a:lnTo>
                <a:lnTo>
                  <a:pt x="80696" y="195412"/>
                </a:lnTo>
                <a:lnTo>
                  <a:pt x="97926" y="184853"/>
                </a:lnTo>
                <a:lnTo>
                  <a:pt x="122027" y="178392"/>
                </a:lnTo>
                <a:lnTo>
                  <a:pt x="149195" y="175133"/>
                </a:lnTo>
                <a:lnTo>
                  <a:pt x="171946" y="171205"/>
                </a:lnTo>
                <a:lnTo>
                  <a:pt x="190289" y="166620"/>
                </a:lnTo>
                <a:lnTo>
                  <a:pt x="204234" y="161387"/>
                </a:lnTo>
                <a:lnTo>
                  <a:pt x="271719" y="161387"/>
                </a:lnTo>
                <a:lnTo>
                  <a:pt x="271719" y="99316"/>
                </a:lnTo>
                <a:lnTo>
                  <a:pt x="271300" y="99316"/>
                </a:lnTo>
                <a:lnTo>
                  <a:pt x="271363" y="98907"/>
                </a:lnTo>
                <a:lnTo>
                  <a:pt x="271604" y="98436"/>
                </a:lnTo>
                <a:lnTo>
                  <a:pt x="271719" y="88594"/>
                </a:lnTo>
                <a:lnTo>
                  <a:pt x="269293" y="67380"/>
                </a:lnTo>
                <a:lnTo>
                  <a:pt x="263573" y="52825"/>
                </a:lnTo>
                <a:close/>
              </a:path>
              <a:path w="304165" h="321309">
                <a:moveTo>
                  <a:pt x="303948" y="283970"/>
                </a:moveTo>
                <a:lnTo>
                  <a:pt x="209470" y="283970"/>
                </a:lnTo>
                <a:lnTo>
                  <a:pt x="215400" y="300154"/>
                </a:lnTo>
                <a:lnTo>
                  <a:pt x="226082" y="311707"/>
                </a:lnTo>
                <a:lnTo>
                  <a:pt x="241522" y="318635"/>
                </a:lnTo>
                <a:lnTo>
                  <a:pt x="261730" y="320943"/>
                </a:lnTo>
                <a:lnTo>
                  <a:pt x="272058" y="320464"/>
                </a:lnTo>
                <a:lnTo>
                  <a:pt x="282533" y="319028"/>
                </a:lnTo>
                <a:lnTo>
                  <a:pt x="293161" y="316636"/>
                </a:lnTo>
                <a:lnTo>
                  <a:pt x="303948" y="313288"/>
                </a:lnTo>
                <a:lnTo>
                  <a:pt x="303948" y="283970"/>
                </a:lnTo>
                <a:close/>
              </a:path>
              <a:path w="304165" h="321309">
                <a:moveTo>
                  <a:pt x="271719" y="161387"/>
                </a:moveTo>
                <a:lnTo>
                  <a:pt x="204234" y="161387"/>
                </a:lnTo>
                <a:lnTo>
                  <a:pt x="204234" y="210071"/>
                </a:lnTo>
                <a:lnTo>
                  <a:pt x="202582" y="223687"/>
                </a:lnTo>
                <a:lnTo>
                  <a:pt x="177827" y="255238"/>
                </a:lnTo>
                <a:lnTo>
                  <a:pt x="129106" y="268148"/>
                </a:lnTo>
                <a:lnTo>
                  <a:pt x="281289" y="268148"/>
                </a:lnTo>
                <a:lnTo>
                  <a:pt x="276954" y="266368"/>
                </a:lnTo>
                <a:lnTo>
                  <a:pt x="274557" y="262882"/>
                </a:lnTo>
                <a:lnTo>
                  <a:pt x="272651" y="259342"/>
                </a:lnTo>
                <a:lnTo>
                  <a:pt x="271809" y="254046"/>
                </a:lnTo>
                <a:lnTo>
                  <a:pt x="271719" y="161387"/>
                </a:lnTo>
                <a:close/>
              </a:path>
              <a:path w="304165" h="321309">
                <a:moveTo>
                  <a:pt x="303948" y="266955"/>
                </a:moveTo>
                <a:lnTo>
                  <a:pt x="299236" y="267771"/>
                </a:lnTo>
                <a:lnTo>
                  <a:pt x="296095" y="268148"/>
                </a:lnTo>
                <a:lnTo>
                  <a:pt x="303948" y="268148"/>
                </a:lnTo>
                <a:lnTo>
                  <a:pt x="303948" y="266955"/>
                </a:lnTo>
                <a:close/>
              </a:path>
              <a:path w="304165" h="321309">
                <a:moveTo>
                  <a:pt x="149628" y="0"/>
                </a:moveTo>
                <a:lnTo>
                  <a:pt x="97411" y="5294"/>
                </a:lnTo>
                <a:lnTo>
                  <a:pt x="56919" y="21151"/>
                </a:lnTo>
                <a:lnTo>
                  <a:pt x="24384" y="54127"/>
                </a:lnTo>
                <a:lnTo>
                  <a:pt x="11214" y="101515"/>
                </a:lnTo>
                <a:lnTo>
                  <a:pt x="78049" y="101515"/>
                </a:lnTo>
                <a:lnTo>
                  <a:pt x="84035" y="80209"/>
                </a:lnTo>
                <a:lnTo>
                  <a:pt x="97279" y="64994"/>
                </a:lnTo>
                <a:lnTo>
                  <a:pt x="117780" y="55867"/>
                </a:lnTo>
                <a:lnTo>
                  <a:pt x="145534" y="52825"/>
                </a:lnTo>
                <a:lnTo>
                  <a:pt x="263573" y="52825"/>
                </a:lnTo>
                <a:lnTo>
                  <a:pt x="262020" y="48875"/>
                </a:lnTo>
                <a:lnTo>
                  <a:pt x="232956" y="19978"/>
                </a:lnTo>
                <a:lnTo>
                  <a:pt x="195682" y="4990"/>
                </a:lnTo>
                <a:lnTo>
                  <a:pt x="173757" y="1247"/>
                </a:lnTo>
                <a:lnTo>
                  <a:pt x="149628" y="0"/>
                </a:lnTo>
                <a:close/>
              </a:path>
              <a:path w="304165" h="321309">
                <a:moveTo>
                  <a:pt x="271719" y="99002"/>
                </a:moveTo>
                <a:lnTo>
                  <a:pt x="271541" y="99075"/>
                </a:lnTo>
                <a:lnTo>
                  <a:pt x="271447" y="99253"/>
                </a:lnTo>
                <a:lnTo>
                  <a:pt x="271300" y="99316"/>
                </a:lnTo>
                <a:lnTo>
                  <a:pt x="271719" y="99316"/>
                </a:lnTo>
                <a:lnTo>
                  <a:pt x="271719" y="99002"/>
                </a:lnTo>
                <a:close/>
              </a:path>
            </a:pathLst>
          </a:custGeom>
          <a:solidFill>
            <a:srgbClr val="FFFFFF"/>
          </a:solidFill>
        </p:spPr>
        <p:txBody>
          <a:bodyPr wrap="square" lIns="0" tIns="0" rIns="0" bIns="0" rtlCol="0"/>
          <a:lstStyle/>
          <a:p>
            <a:endParaRPr/>
          </a:p>
        </p:txBody>
      </p:sp>
      <p:sp>
        <p:nvSpPr>
          <p:cNvPr id="35" name="object 35"/>
          <p:cNvSpPr/>
          <p:nvPr/>
        </p:nvSpPr>
        <p:spPr>
          <a:xfrm>
            <a:off x="17231189" y="812586"/>
            <a:ext cx="440025" cy="311785"/>
          </a:xfrm>
          <a:custGeom>
            <a:avLst/>
            <a:gdLst/>
            <a:ahLst/>
            <a:cxnLst/>
            <a:rect l="l" t="t" r="r" b="b"/>
            <a:pathLst>
              <a:path w="440055" h="311784">
                <a:moveTo>
                  <a:pt x="63411" y="8261"/>
                </a:moveTo>
                <a:lnTo>
                  <a:pt x="0" y="8261"/>
                </a:lnTo>
                <a:lnTo>
                  <a:pt x="0" y="311592"/>
                </a:lnTo>
                <a:lnTo>
                  <a:pt x="66929" y="311592"/>
                </a:lnTo>
                <a:lnTo>
                  <a:pt x="66929" y="131451"/>
                </a:lnTo>
                <a:lnTo>
                  <a:pt x="68179" y="114383"/>
                </a:lnTo>
                <a:lnTo>
                  <a:pt x="86855" y="73369"/>
                </a:lnTo>
                <a:lnTo>
                  <a:pt x="119960" y="54099"/>
                </a:lnTo>
                <a:lnTo>
                  <a:pt x="133210" y="52815"/>
                </a:lnTo>
                <a:lnTo>
                  <a:pt x="430921" y="52815"/>
                </a:lnTo>
                <a:lnTo>
                  <a:pt x="429524" y="50469"/>
                </a:lnTo>
                <a:lnTo>
                  <a:pt x="63411" y="50469"/>
                </a:lnTo>
                <a:lnTo>
                  <a:pt x="63411" y="8261"/>
                </a:lnTo>
                <a:close/>
              </a:path>
              <a:path w="440055" h="311784">
                <a:moveTo>
                  <a:pt x="318032" y="52815"/>
                </a:moveTo>
                <a:lnTo>
                  <a:pt x="133210" y="52815"/>
                </a:lnTo>
                <a:lnTo>
                  <a:pt x="146814" y="53804"/>
                </a:lnTo>
                <a:lnTo>
                  <a:pt x="158273" y="56774"/>
                </a:lnTo>
                <a:lnTo>
                  <a:pt x="183638" y="88325"/>
                </a:lnTo>
                <a:lnTo>
                  <a:pt x="186570" y="311592"/>
                </a:lnTo>
                <a:lnTo>
                  <a:pt x="253479" y="311592"/>
                </a:lnTo>
                <a:lnTo>
                  <a:pt x="253479" y="133817"/>
                </a:lnTo>
                <a:lnTo>
                  <a:pt x="257509" y="98376"/>
                </a:lnTo>
                <a:lnTo>
                  <a:pt x="269605" y="73063"/>
                </a:lnTo>
                <a:lnTo>
                  <a:pt x="289777" y="57876"/>
                </a:lnTo>
                <a:lnTo>
                  <a:pt x="318032" y="52815"/>
                </a:lnTo>
                <a:close/>
              </a:path>
              <a:path w="440055" h="311784">
                <a:moveTo>
                  <a:pt x="430921" y="52815"/>
                </a:moveTo>
                <a:lnTo>
                  <a:pt x="318032" y="52815"/>
                </a:lnTo>
                <a:lnTo>
                  <a:pt x="334381" y="54208"/>
                </a:lnTo>
                <a:lnTo>
                  <a:pt x="347653" y="58388"/>
                </a:lnTo>
                <a:lnTo>
                  <a:pt x="371098" y="97872"/>
                </a:lnTo>
                <a:lnTo>
                  <a:pt x="373130" y="311592"/>
                </a:lnTo>
                <a:lnTo>
                  <a:pt x="440018" y="311592"/>
                </a:lnTo>
                <a:lnTo>
                  <a:pt x="439919" y="101456"/>
                </a:lnTo>
                <a:lnTo>
                  <a:pt x="433681" y="57448"/>
                </a:lnTo>
                <a:lnTo>
                  <a:pt x="430921" y="52815"/>
                </a:lnTo>
                <a:close/>
              </a:path>
              <a:path w="440055" h="311784">
                <a:moveTo>
                  <a:pt x="158382" y="0"/>
                </a:moveTo>
                <a:lnTo>
                  <a:pt x="130561" y="3151"/>
                </a:lnTo>
                <a:lnTo>
                  <a:pt x="105749" y="12610"/>
                </a:lnTo>
                <a:lnTo>
                  <a:pt x="83927" y="28381"/>
                </a:lnTo>
                <a:lnTo>
                  <a:pt x="65076" y="50469"/>
                </a:lnTo>
                <a:lnTo>
                  <a:pt x="243489" y="50469"/>
                </a:lnTo>
                <a:lnTo>
                  <a:pt x="230691" y="28381"/>
                </a:lnTo>
                <a:lnTo>
                  <a:pt x="212240" y="12610"/>
                </a:lnTo>
                <a:lnTo>
                  <a:pt x="188138" y="3151"/>
                </a:lnTo>
                <a:lnTo>
                  <a:pt x="158382" y="0"/>
                </a:lnTo>
                <a:close/>
              </a:path>
              <a:path w="440055" h="311784">
                <a:moveTo>
                  <a:pt x="338523" y="0"/>
                </a:moveTo>
                <a:lnTo>
                  <a:pt x="310809" y="3151"/>
                </a:lnTo>
                <a:lnTo>
                  <a:pt x="285733" y="12610"/>
                </a:lnTo>
                <a:lnTo>
                  <a:pt x="263293" y="28381"/>
                </a:lnTo>
                <a:lnTo>
                  <a:pt x="243489" y="50469"/>
                </a:lnTo>
                <a:lnTo>
                  <a:pt x="429524" y="50469"/>
                </a:lnTo>
                <a:lnTo>
                  <a:pt x="414664" y="25526"/>
                </a:lnTo>
                <a:lnTo>
                  <a:pt x="382949" y="6380"/>
                </a:lnTo>
                <a:lnTo>
                  <a:pt x="338523" y="0"/>
                </a:lnTo>
                <a:close/>
              </a:path>
            </a:pathLst>
          </a:custGeom>
          <a:solidFill>
            <a:srgbClr val="FFFFFF"/>
          </a:solidFill>
        </p:spPr>
        <p:txBody>
          <a:bodyPr wrap="square" lIns="0" tIns="0" rIns="0" bIns="0" rtlCol="0"/>
          <a:lstStyle/>
          <a:p>
            <a:endParaRPr/>
          </a:p>
        </p:txBody>
      </p:sp>
      <p:sp>
        <p:nvSpPr>
          <p:cNvPr id="36" name="object 36"/>
          <p:cNvSpPr/>
          <p:nvPr/>
        </p:nvSpPr>
        <p:spPr>
          <a:xfrm>
            <a:off x="17743511" y="820847"/>
            <a:ext cx="0" cy="303530"/>
          </a:xfrm>
          <a:custGeom>
            <a:avLst/>
            <a:gdLst/>
            <a:ahLst/>
            <a:cxnLst/>
            <a:rect l="l" t="t" r="r" b="b"/>
            <a:pathLst>
              <a:path h="303530">
                <a:moveTo>
                  <a:pt x="0" y="0"/>
                </a:moveTo>
                <a:lnTo>
                  <a:pt x="0" y="303331"/>
                </a:lnTo>
              </a:path>
            </a:pathLst>
          </a:custGeom>
          <a:ln w="66835">
            <a:solidFill>
              <a:srgbClr val="FFFFFF"/>
            </a:solidFill>
          </a:ln>
        </p:spPr>
        <p:txBody>
          <a:bodyPr wrap="square" lIns="0" tIns="0" rIns="0" bIns="0" rtlCol="0"/>
          <a:lstStyle/>
          <a:p>
            <a:endParaRPr/>
          </a:p>
        </p:txBody>
      </p:sp>
      <p:sp>
        <p:nvSpPr>
          <p:cNvPr id="37" name="object 37"/>
          <p:cNvSpPr/>
          <p:nvPr/>
        </p:nvSpPr>
        <p:spPr>
          <a:xfrm>
            <a:off x="17710097" y="705258"/>
            <a:ext cx="67306" cy="63499"/>
          </a:xfrm>
          <a:custGeom>
            <a:avLst/>
            <a:gdLst/>
            <a:ahLst/>
            <a:cxnLst/>
            <a:rect l="l" t="t" r="r" b="b"/>
            <a:pathLst>
              <a:path w="67309" h="63500">
                <a:moveTo>
                  <a:pt x="66835" y="0"/>
                </a:moveTo>
                <a:lnTo>
                  <a:pt x="0" y="0"/>
                </a:lnTo>
                <a:lnTo>
                  <a:pt x="0" y="63359"/>
                </a:lnTo>
                <a:lnTo>
                  <a:pt x="66835" y="63359"/>
                </a:lnTo>
                <a:lnTo>
                  <a:pt x="66835" y="0"/>
                </a:lnTo>
                <a:close/>
              </a:path>
            </a:pathLst>
          </a:custGeom>
          <a:solidFill>
            <a:srgbClr val="FFFFFF"/>
          </a:solidFill>
        </p:spPr>
        <p:txBody>
          <a:bodyPr wrap="square" lIns="0" tIns="0" rIns="0" bIns="0" rtlCol="0"/>
          <a:lstStyle/>
          <a:p>
            <a:endParaRPr/>
          </a:p>
        </p:txBody>
      </p:sp>
      <p:sp>
        <p:nvSpPr>
          <p:cNvPr id="38" name="object 38"/>
          <p:cNvSpPr/>
          <p:nvPr/>
        </p:nvSpPr>
        <p:spPr>
          <a:xfrm>
            <a:off x="17801981" y="812584"/>
            <a:ext cx="270492" cy="320041"/>
          </a:xfrm>
          <a:custGeom>
            <a:avLst/>
            <a:gdLst/>
            <a:ahLst/>
            <a:cxnLst/>
            <a:rect l="l" t="t" r="r" b="b"/>
            <a:pathLst>
              <a:path w="270509" h="320040">
                <a:moveTo>
                  <a:pt x="66898" y="214213"/>
                </a:moveTo>
                <a:lnTo>
                  <a:pt x="0" y="214213"/>
                </a:lnTo>
                <a:lnTo>
                  <a:pt x="2898" y="238545"/>
                </a:lnTo>
                <a:lnTo>
                  <a:pt x="22556" y="278429"/>
                </a:lnTo>
                <a:lnTo>
                  <a:pt x="58464" y="305287"/>
                </a:lnTo>
                <a:lnTo>
                  <a:pt x="106000" y="318198"/>
                </a:lnTo>
                <a:lnTo>
                  <a:pt x="134404" y="319812"/>
                </a:lnTo>
                <a:lnTo>
                  <a:pt x="160583" y="318417"/>
                </a:lnTo>
                <a:lnTo>
                  <a:pt x="206353" y="307249"/>
                </a:lnTo>
                <a:lnTo>
                  <a:pt x="245160" y="282815"/>
                </a:lnTo>
                <a:lnTo>
                  <a:pt x="257537" y="266965"/>
                </a:lnTo>
                <a:lnTo>
                  <a:pt x="135577" y="266965"/>
                </a:lnTo>
                <a:lnTo>
                  <a:pt x="107497" y="263670"/>
                </a:lnTo>
                <a:lnTo>
                  <a:pt x="86701" y="253782"/>
                </a:lnTo>
                <a:lnTo>
                  <a:pt x="73173" y="237298"/>
                </a:lnTo>
                <a:lnTo>
                  <a:pt x="66898" y="214213"/>
                </a:lnTo>
                <a:close/>
              </a:path>
              <a:path w="270509" h="320040">
                <a:moveTo>
                  <a:pt x="133210" y="0"/>
                </a:moveTo>
                <a:lnTo>
                  <a:pt x="87291" y="4697"/>
                </a:lnTo>
                <a:lnTo>
                  <a:pt x="49296" y="18795"/>
                </a:lnTo>
                <a:lnTo>
                  <a:pt x="17144" y="47261"/>
                </a:lnTo>
                <a:lnTo>
                  <a:pt x="6439" y="86887"/>
                </a:lnTo>
                <a:lnTo>
                  <a:pt x="8349" y="106492"/>
                </a:lnTo>
                <a:lnTo>
                  <a:pt x="36983" y="150791"/>
                </a:lnTo>
                <a:lnTo>
                  <a:pt x="82539" y="171273"/>
                </a:lnTo>
                <a:lnTo>
                  <a:pt x="151234" y="187800"/>
                </a:lnTo>
                <a:lnTo>
                  <a:pt x="164684" y="191175"/>
                </a:lnTo>
                <a:lnTo>
                  <a:pt x="200610" y="216372"/>
                </a:lnTo>
                <a:lnTo>
                  <a:pt x="203030" y="227082"/>
                </a:lnTo>
                <a:lnTo>
                  <a:pt x="199452" y="244542"/>
                </a:lnTo>
                <a:lnTo>
                  <a:pt x="187012" y="257005"/>
                </a:lnTo>
                <a:lnTo>
                  <a:pt x="165718" y="264476"/>
                </a:lnTo>
                <a:lnTo>
                  <a:pt x="135577" y="266965"/>
                </a:lnTo>
                <a:lnTo>
                  <a:pt x="257537" y="266965"/>
                </a:lnTo>
                <a:lnTo>
                  <a:pt x="258900" y="265219"/>
                </a:lnTo>
                <a:lnTo>
                  <a:pt x="267147" y="244682"/>
                </a:lnTo>
                <a:lnTo>
                  <a:pt x="269897" y="221207"/>
                </a:lnTo>
                <a:lnTo>
                  <a:pt x="267988" y="202117"/>
                </a:lnTo>
                <a:lnTo>
                  <a:pt x="239395" y="158466"/>
                </a:lnTo>
                <a:lnTo>
                  <a:pt x="193285" y="138211"/>
                </a:lnTo>
                <a:lnTo>
                  <a:pt x="145927" y="127024"/>
                </a:lnTo>
                <a:lnTo>
                  <a:pt x="126027" y="122497"/>
                </a:lnTo>
                <a:lnTo>
                  <a:pt x="81107" y="102983"/>
                </a:lnTo>
                <a:lnTo>
                  <a:pt x="73338" y="83934"/>
                </a:lnTo>
                <a:lnTo>
                  <a:pt x="76790" y="70329"/>
                </a:lnTo>
                <a:lnTo>
                  <a:pt x="87142" y="60610"/>
                </a:lnTo>
                <a:lnTo>
                  <a:pt x="104388" y="54779"/>
                </a:lnTo>
                <a:lnTo>
                  <a:pt x="128519" y="52836"/>
                </a:lnTo>
                <a:lnTo>
                  <a:pt x="247309" y="52836"/>
                </a:lnTo>
                <a:lnTo>
                  <a:pt x="246597" y="51236"/>
                </a:lnTo>
                <a:lnTo>
                  <a:pt x="217082" y="21161"/>
                </a:lnTo>
                <a:lnTo>
                  <a:pt x="179701" y="5287"/>
                </a:lnTo>
                <a:lnTo>
                  <a:pt x="157597" y="1321"/>
                </a:lnTo>
                <a:lnTo>
                  <a:pt x="133210" y="0"/>
                </a:lnTo>
                <a:close/>
              </a:path>
              <a:path w="270509" h="320040">
                <a:moveTo>
                  <a:pt x="247309" y="52836"/>
                </a:moveTo>
                <a:lnTo>
                  <a:pt x="128519" y="52836"/>
                </a:lnTo>
                <a:lnTo>
                  <a:pt x="152368" y="55366"/>
                </a:lnTo>
                <a:lnTo>
                  <a:pt x="170589" y="62954"/>
                </a:lnTo>
                <a:lnTo>
                  <a:pt x="183174" y="75598"/>
                </a:lnTo>
                <a:lnTo>
                  <a:pt x="190119" y="93295"/>
                </a:lnTo>
                <a:lnTo>
                  <a:pt x="259950" y="93295"/>
                </a:lnTo>
                <a:lnTo>
                  <a:pt x="255301" y="70777"/>
                </a:lnTo>
                <a:lnTo>
                  <a:pt x="247309" y="52836"/>
                </a:lnTo>
                <a:close/>
              </a:path>
            </a:pathLst>
          </a:custGeom>
          <a:solidFill>
            <a:srgbClr val="FFFFFF"/>
          </a:solidFill>
        </p:spPr>
        <p:txBody>
          <a:bodyPr wrap="square" lIns="0" tIns="0" rIns="0" bIns="0" rtlCol="0"/>
          <a:lstStyle/>
          <a:p>
            <a:endParaRPr/>
          </a:p>
        </p:txBody>
      </p:sp>
      <p:sp>
        <p:nvSpPr>
          <p:cNvPr id="39" name="object 39"/>
          <p:cNvSpPr/>
          <p:nvPr/>
        </p:nvSpPr>
        <p:spPr>
          <a:xfrm>
            <a:off x="18092714" y="812006"/>
            <a:ext cx="304144" cy="321311"/>
          </a:xfrm>
          <a:custGeom>
            <a:avLst/>
            <a:gdLst/>
            <a:ahLst/>
            <a:cxnLst/>
            <a:rect l="l" t="t" r="r" b="b"/>
            <a:pathLst>
              <a:path w="304165" h="321309">
                <a:moveTo>
                  <a:pt x="263545" y="52825"/>
                </a:moveTo>
                <a:lnTo>
                  <a:pt x="145524" y="52825"/>
                </a:lnTo>
                <a:lnTo>
                  <a:pt x="172994" y="55429"/>
                </a:lnTo>
                <a:lnTo>
                  <a:pt x="192632" y="63240"/>
                </a:lnTo>
                <a:lnTo>
                  <a:pt x="204426" y="76259"/>
                </a:lnTo>
                <a:lnTo>
                  <a:pt x="208360" y="94489"/>
                </a:lnTo>
                <a:lnTo>
                  <a:pt x="206661" y="105994"/>
                </a:lnTo>
                <a:lnTo>
                  <a:pt x="169308" y="129696"/>
                </a:lnTo>
                <a:lnTo>
                  <a:pt x="140770" y="133471"/>
                </a:lnTo>
                <a:lnTo>
                  <a:pt x="131286" y="134823"/>
                </a:lnTo>
                <a:lnTo>
                  <a:pt x="123494" y="136104"/>
                </a:lnTo>
                <a:lnTo>
                  <a:pt x="117399" y="137346"/>
                </a:lnTo>
                <a:lnTo>
                  <a:pt x="91710" y="141059"/>
                </a:lnTo>
                <a:lnTo>
                  <a:pt x="51798" y="151636"/>
                </a:lnTo>
                <a:lnTo>
                  <a:pt x="9391" y="188203"/>
                </a:lnTo>
                <a:lnTo>
                  <a:pt x="0" y="231783"/>
                </a:lnTo>
                <a:lnTo>
                  <a:pt x="1980" y="252023"/>
                </a:lnTo>
                <a:lnTo>
                  <a:pt x="31674" y="298661"/>
                </a:lnTo>
                <a:lnTo>
                  <a:pt x="83403" y="319552"/>
                </a:lnTo>
                <a:lnTo>
                  <a:pt x="104457" y="320943"/>
                </a:lnTo>
                <a:lnTo>
                  <a:pt x="136331" y="318635"/>
                </a:lnTo>
                <a:lnTo>
                  <a:pt x="164463" y="311707"/>
                </a:lnTo>
                <a:lnTo>
                  <a:pt x="188853" y="300154"/>
                </a:lnTo>
                <a:lnTo>
                  <a:pt x="209501" y="283970"/>
                </a:lnTo>
                <a:lnTo>
                  <a:pt x="303948" y="283970"/>
                </a:lnTo>
                <a:lnTo>
                  <a:pt x="303948" y="268148"/>
                </a:lnTo>
                <a:lnTo>
                  <a:pt x="129106" y="268148"/>
                </a:lnTo>
                <a:lnTo>
                  <a:pt x="118032" y="267633"/>
                </a:lnTo>
                <a:lnTo>
                  <a:pt x="79435" y="254046"/>
                </a:lnTo>
                <a:lnTo>
                  <a:pt x="66898" y="228830"/>
                </a:lnTo>
                <a:lnTo>
                  <a:pt x="70349" y="210066"/>
                </a:lnTo>
                <a:lnTo>
                  <a:pt x="80695" y="195412"/>
                </a:lnTo>
                <a:lnTo>
                  <a:pt x="97948" y="184853"/>
                </a:lnTo>
                <a:lnTo>
                  <a:pt x="122111" y="178392"/>
                </a:lnTo>
                <a:lnTo>
                  <a:pt x="149185" y="175133"/>
                </a:lnTo>
                <a:lnTo>
                  <a:pt x="171901" y="171205"/>
                </a:lnTo>
                <a:lnTo>
                  <a:pt x="190238" y="166620"/>
                </a:lnTo>
                <a:lnTo>
                  <a:pt x="204171" y="161387"/>
                </a:lnTo>
                <a:lnTo>
                  <a:pt x="271677" y="161387"/>
                </a:lnTo>
                <a:lnTo>
                  <a:pt x="271677" y="88594"/>
                </a:lnTo>
                <a:lnTo>
                  <a:pt x="269257" y="67380"/>
                </a:lnTo>
                <a:lnTo>
                  <a:pt x="263545" y="52825"/>
                </a:lnTo>
                <a:close/>
              </a:path>
              <a:path w="304165" h="321309">
                <a:moveTo>
                  <a:pt x="303948" y="283970"/>
                </a:moveTo>
                <a:lnTo>
                  <a:pt x="209501" y="283970"/>
                </a:lnTo>
                <a:lnTo>
                  <a:pt x="215381" y="300154"/>
                </a:lnTo>
                <a:lnTo>
                  <a:pt x="226042" y="311707"/>
                </a:lnTo>
                <a:lnTo>
                  <a:pt x="241474" y="318635"/>
                </a:lnTo>
                <a:lnTo>
                  <a:pt x="261667" y="320943"/>
                </a:lnTo>
                <a:lnTo>
                  <a:pt x="272025" y="320464"/>
                </a:lnTo>
                <a:lnTo>
                  <a:pt x="282533" y="319028"/>
                </a:lnTo>
                <a:lnTo>
                  <a:pt x="293178" y="316636"/>
                </a:lnTo>
                <a:lnTo>
                  <a:pt x="303948" y="313288"/>
                </a:lnTo>
                <a:lnTo>
                  <a:pt x="303948" y="283970"/>
                </a:lnTo>
                <a:close/>
              </a:path>
              <a:path w="304165" h="321309">
                <a:moveTo>
                  <a:pt x="271677" y="161387"/>
                </a:moveTo>
                <a:lnTo>
                  <a:pt x="204171" y="161387"/>
                </a:lnTo>
                <a:lnTo>
                  <a:pt x="204171" y="210071"/>
                </a:lnTo>
                <a:lnTo>
                  <a:pt x="202524" y="223687"/>
                </a:lnTo>
                <a:lnTo>
                  <a:pt x="177795" y="255238"/>
                </a:lnTo>
                <a:lnTo>
                  <a:pt x="129106" y="268148"/>
                </a:lnTo>
                <a:lnTo>
                  <a:pt x="281258" y="268148"/>
                </a:lnTo>
                <a:lnTo>
                  <a:pt x="276986" y="266368"/>
                </a:lnTo>
                <a:lnTo>
                  <a:pt x="274609" y="262882"/>
                </a:lnTo>
                <a:lnTo>
                  <a:pt x="272651" y="259342"/>
                </a:lnTo>
                <a:lnTo>
                  <a:pt x="271771" y="254046"/>
                </a:lnTo>
                <a:lnTo>
                  <a:pt x="271677" y="161387"/>
                </a:lnTo>
                <a:close/>
              </a:path>
              <a:path w="304165" h="321309">
                <a:moveTo>
                  <a:pt x="303948" y="266955"/>
                </a:moveTo>
                <a:lnTo>
                  <a:pt x="299257" y="267771"/>
                </a:lnTo>
                <a:lnTo>
                  <a:pt x="296127" y="268148"/>
                </a:lnTo>
                <a:lnTo>
                  <a:pt x="303948" y="268148"/>
                </a:lnTo>
                <a:lnTo>
                  <a:pt x="303948" y="266955"/>
                </a:lnTo>
                <a:close/>
              </a:path>
              <a:path w="304165" h="321309">
                <a:moveTo>
                  <a:pt x="149660" y="0"/>
                </a:moveTo>
                <a:lnTo>
                  <a:pt x="97457" y="5294"/>
                </a:lnTo>
                <a:lnTo>
                  <a:pt x="57003" y="21151"/>
                </a:lnTo>
                <a:lnTo>
                  <a:pt x="24312" y="54127"/>
                </a:lnTo>
                <a:lnTo>
                  <a:pt x="11120" y="101515"/>
                </a:lnTo>
                <a:lnTo>
                  <a:pt x="78049" y="101515"/>
                </a:lnTo>
                <a:lnTo>
                  <a:pt x="84026" y="80209"/>
                </a:lnTo>
                <a:lnTo>
                  <a:pt x="97262" y="64994"/>
                </a:lnTo>
                <a:lnTo>
                  <a:pt x="117760" y="55867"/>
                </a:lnTo>
                <a:lnTo>
                  <a:pt x="145524" y="52825"/>
                </a:lnTo>
                <a:lnTo>
                  <a:pt x="263545" y="52825"/>
                </a:lnTo>
                <a:lnTo>
                  <a:pt x="261995" y="48875"/>
                </a:lnTo>
                <a:lnTo>
                  <a:pt x="232956" y="19978"/>
                </a:lnTo>
                <a:lnTo>
                  <a:pt x="195686" y="4990"/>
                </a:lnTo>
                <a:lnTo>
                  <a:pt x="173761" y="1247"/>
                </a:lnTo>
                <a:lnTo>
                  <a:pt x="149660" y="0"/>
                </a:lnTo>
                <a:close/>
              </a:path>
            </a:pathLst>
          </a:custGeom>
          <a:solidFill>
            <a:srgbClr val="FFFFFF"/>
          </a:solidFill>
        </p:spPr>
        <p:txBody>
          <a:bodyPr wrap="square" lIns="0" tIns="0" rIns="0" bIns="0" rtlCol="0"/>
          <a:lstStyle/>
          <a:p>
            <a:endParaRPr/>
          </a:p>
        </p:txBody>
      </p:sp>
      <p:sp>
        <p:nvSpPr>
          <p:cNvPr id="40" name="object 40"/>
          <p:cNvSpPr/>
          <p:nvPr/>
        </p:nvSpPr>
        <p:spPr>
          <a:xfrm>
            <a:off x="18414623" y="812586"/>
            <a:ext cx="266681" cy="311785"/>
          </a:xfrm>
          <a:custGeom>
            <a:avLst/>
            <a:gdLst/>
            <a:ahLst/>
            <a:cxnLst/>
            <a:rect l="l" t="t" r="r" b="b"/>
            <a:pathLst>
              <a:path w="266700" h="311784">
                <a:moveTo>
                  <a:pt x="63380" y="8261"/>
                </a:moveTo>
                <a:lnTo>
                  <a:pt x="0" y="8261"/>
                </a:lnTo>
                <a:lnTo>
                  <a:pt x="0" y="311592"/>
                </a:lnTo>
                <a:lnTo>
                  <a:pt x="66867" y="311592"/>
                </a:lnTo>
                <a:lnTo>
                  <a:pt x="66867" y="132655"/>
                </a:lnTo>
                <a:lnTo>
                  <a:pt x="68114" y="116326"/>
                </a:lnTo>
                <a:lnTo>
                  <a:pt x="86866" y="75704"/>
                </a:lnTo>
                <a:lnTo>
                  <a:pt x="124566" y="54246"/>
                </a:lnTo>
                <a:lnTo>
                  <a:pt x="127389" y="53987"/>
                </a:lnTo>
                <a:lnTo>
                  <a:pt x="64532" y="53987"/>
                </a:lnTo>
                <a:lnTo>
                  <a:pt x="63380" y="52815"/>
                </a:lnTo>
                <a:lnTo>
                  <a:pt x="63380" y="8261"/>
                </a:lnTo>
                <a:close/>
              </a:path>
              <a:path w="266700" h="311784">
                <a:moveTo>
                  <a:pt x="256242" y="52815"/>
                </a:moveTo>
                <a:lnTo>
                  <a:pt x="140205" y="52815"/>
                </a:lnTo>
                <a:lnTo>
                  <a:pt x="165268" y="57069"/>
                </a:lnTo>
                <a:lnTo>
                  <a:pt x="183497" y="69832"/>
                </a:lnTo>
                <a:lnTo>
                  <a:pt x="194901" y="91105"/>
                </a:lnTo>
                <a:lnTo>
                  <a:pt x="199491" y="120886"/>
                </a:lnTo>
                <a:lnTo>
                  <a:pt x="199491" y="311592"/>
                </a:lnTo>
                <a:lnTo>
                  <a:pt x="266410" y="311592"/>
                </a:lnTo>
                <a:lnTo>
                  <a:pt x="266410" y="103284"/>
                </a:lnTo>
                <a:lnTo>
                  <a:pt x="264607" y="79532"/>
                </a:lnTo>
                <a:lnTo>
                  <a:pt x="259201" y="58699"/>
                </a:lnTo>
                <a:lnTo>
                  <a:pt x="256242" y="52815"/>
                </a:lnTo>
                <a:close/>
              </a:path>
              <a:path w="266700" h="311784">
                <a:moveTo>
                  <a:pt x="159031" y="0"/>
                </a:moveTo>
                <a:lnTo>
                  <a:pt x="129998" y="3380"/>
                </a:lnTo>
                <a:lnTo>
                  <a:pt x="104564" y="13513"/>
                </a:lnTo>
                <a:lnTo>
                  <a:pt x="82740" y="30387"/>
                </a:lnTo>
                <a:lnTo>
                  <a:pt x="64532" y="53987"/>
                </a:lnTo>
                <a:lnTo>
                  <a:pt x="127389" y="53987"/>
                </a:lnTo>
                <a:lnTo>
                  <a:pt x="140205" y="52815"/>
                </a:lnTo>
                <a:lnTo>
                  <a:pt x="256242" y="52815"/>
                </a:lnTo>
                <a:lnTo>
                  <a:pt x="222163" y="14568"/>
                </a:lnTo>
                <a:lnTo>
                  <a:pt x="182854" y="1627"/>
                </a:lnTo>
                <a:lnTo>
                  <a:pt x="159031" y="0"/>
                </a:lnTo>
                <a:close/>
              </a:path>
            </a:pathLst>
          </a:custGeom>
          <a:solidFill>
            <a:srgbClr val="FFFFFF"/>
          </a:solidFill>
        </p:spPr>
        <p:txBody>
          <a:bodyPr wrap="square" lIns="0" tIns="0" rIns="0" bIns="0" rtlCol="0"/>
          <a:lstStyle/>
          <a:p>
            <a:endParaRPr/>
          </a:p>
        </p:txBody>
      </p:sp>
      <p:sp>
        <p:nvSpPr>
          <p:cNvPr id="41" name="object 41"/>
          <p:cNvSpPr/>
          <p:nvPr/>
        </p:nvSpPr>
        <p:spPr>
          <a:xfrm>
            <a:off x="18700894" y="812006"/>
            <a:ext cx="304144" cy="321311"/>
          </a:xfrm>
          <a:custGeom>
            <a:avLst/>
            <a:gdLst/>
            <a:ahLst/>
            <a:cxnLst/>
            <a:rect l="l" t="t" r="r" b="b"/>
            <a:pathLst>
              <a:path w="304165" h="321309">
                <a:moveTo>
                  <a:pt x="263553" y="52825"/>
                </a:moveTo>
                <a:lnTo>
                  <a:pt x="145534" y="52825"/>
                </a:lnTo>
                <a:lnTo>
                  <a:pt x="172981" y="55429"/>
                </a:lnTo>
                <a:lnTo>
                  <a:pt x="192600" y="63240"/>
                </a:lnTo>
                <a:lnTo>
                  <a:pt x="204379" y="76259"/>
                </a:lnTo>
                <a:lnTo>
                  <a:pt x="208307" y="94489"/>
                </a:lnTo>
                <a:lnTo>
                  <a:pt x="206617" y="105994"/>
                </a:lnTo>
                <a:lnTo>
                  <a:pt x="169293" y="129696"/>
                </a:lnTo>
                <a:lnTo>
                  <a:pt x="140783" y="133471"/>
                </a:lnTo>
                <a:lnTo>
                  <a:pt x="131276" y="134823"/>
                </a:lnTo>
                <a:lnTo>
                  <a:pt x="123452" y="136104"/>
                </a:lnTo>
                <a:lnTo>
                  <a:pt x="117315" y="137346"/>
                </a:lnTo>
                <a:lnTo>
                  <a:pt x="91668" y="141059"/>
                </a:lnTo>
                <a:lnTo>
                  <a:pt x="51779" y="151636"/>
                </a:lnTo>
                <a:lnTo>
                  <a:pt x="9384" y="188203"/>
                </a:lnTo>
                <a:lnTo>
                  <a:pt x="0" y="231783"/>
                </a:lnTo>
                <a:lnTo>
                  <a:pt x="1973" y="252023"/>
                </a:lnTo>
                <a:lnTo>
                  <a:pt x="31684" y="298661"/>
                </a:lnTo>
                <a:lnTo>
                  <a:pt x="83405" y="319552"/>
                </a:lnTo>
                <a:lnTo>
                  <a:pt x="104457" y="320943"/>
                </a:lnTo>
                <a:lnTo>
                  <a:pt x="136301" y="318635"/>
                </a:lnTo>
                <a:lnTo>
                  <a:pt x="164420" y="311707"/>
                </a:lnTo>
                <a:lnTo>
                  <a:pt x="188810" y="300154"/>
                </a:lnTo>
                <a:lnTo>
                  <a:pt x="209470" y="283970"/>
                </a:lnTo>
                <a:lnTo>
                  <a:pt x="303917" y="283970"/>
                </a:lnTo>
                <a:lnTo>
                  <a:pt x="303917" y="268148"/>
                </a:lnTo>
                <a:lnTo>
                  <a:pt x="129085" y="268148"/>
                </a:lnTo>
                <a:lnTo>
                  <a:pt x="117993" y="267633"/>
                </a:lnTo>
                <a:lnTo>
                  <a:pt x="79426" y="254046"/>
                </a:lnTo>
                <a:lnTo>
                  <a:pt x="66929" y="228830"/>
                </a:lnTo>
                <a:lnTo>
                  <a:pt x="70370" y="210066"/>
                </a:lnTo>
                <a:lnTo>
                  <a:pt x="80691" y="195412"/>
                </a:lnTo>
                <a:lnTo>
                  <a:pt x="97913" y="184853"/>
                </a:lnTo>
                <a:lnTo>
                  <a:pt x="122048" y="178392"/>
                </a:lnTo>
                <a:lnTo>
                  <a:pt x="149159" y="175133"/>
                </a:lnTo>
                <a:lnTo>
                  <a:pt x="171901" y="171205"/>
                </a:lnTo>
                <a:lnTo>
                  <a:pt x="190263" y="166620"/>
                </a:lnTo>
                <a:lnTo>
                  <a:pt x="204234" y="161387"/>
                </a:lnTo>
                <a:lnTo>
                  <a:pt x="271709" y="161387"/>
                </a:lnTo>
                <a:lnTo>
                  <a:pt x="271709" y="88594"/>
                </a:lnTo>
                <a:lnTo>
                  <a:pt x="269280" y="67380"/>
                </a:lnTo>
                <a:lnTo>
                  <a:pt x="263553" y="52825"/>
                </a:lnTo>
                <a:close/>
              </a:path>
              <a:path w="304165" h="321309">
                <a:moveTo>
                  <a:pt x="303917" y="283970"/>
                </a:moveTo>
                <a:lnTo>
                  <a:pt x="209470" y="283970"/>
                </a:lnTo>
                <a:lnTo>
                  <a:pt x="215391" y="300154"/>
                </a:lnTo>
                <a:lnTo>
                  <a:pt x="226070" y="311707"/>
                </a:lnTo>
                <a:lnTo>
                  <a:pt x="241506" y="318635"/>
                </a:lnTo>
                <a:lnTo>
                  <a:pt x="261698" y="320943"/>
                </a:lnTo>
                <a:lnTo>
                  <a:pt x="272031" y="320464"/>
                </a:lnTo>
                <a:lnTo>
                  <a:pt x="282513" y="319028"/>
                </a:lnTo>
                <a:lnTo>
                  <a:pt x="293143" y="316636"/>
                </a:lnTo>
                <a:lnTo>
                  <a:pt x="303917" y="313288"/>
                </a:lnTo>
                <a:lnTo>
                  <a:pt x="303917" y="283970"/>
                </a:lnTo>
                <a:close/>
              </a:path>
              <a:path w="304165" h="321309">
                <a:moveTo>
                  <a:pt x="271709" y="161387"/>
                </a:moveTo>
                <a:lnTo>
                  <a:pt x="204234" y="161387"/>
                </a:lnTo>
                <a:lnTo>
                  <a:pt x="204234" y="210071"/>
                </a:lnTo>
                <a:lnTo>
                  <a:pt x="202576" y="223687"/>
                </a:lnTo>
                <a:lnTo>
                  <a:pt x="177732" y="255238"/>
                </a:lnTo>
                <a:lnTo>
                  <a:pt x="129085" y="268148"/>
                </a:lnTo>
                <a:lnTo>
                  <a:pt x="281289" y="268148"/>
                </a:lnTo>
                <a:lnTo>
                  <a:pt x="276923" y="266368"/>
                </a:lnTo>
                <a:lnTo>
                  <a:pt x="274588" y="262882"/>
                </a:lnTo>
                <a:lnTo>
                  <a:pt x="272651" y="259342"/>
                </a:lnTo>
                <a:lnTo>
                  <a:pt x="271800" y="254046"/>
                </a:lnTo>
                <a:lnTo>
                  <a:pt x="271709" y="161387"/>
                </a:lnTo>
                <a:close/>
              </a:path>
              <a:path w="304165" h="321309">
                <a:moveTo>
                  <a:pt x="303917" y="266955"/>
                </a:moveTo>
                <a:lnTo>
                  <a:pt x="299205" y="267771"/>
                </a:lnTo>
                <a:lnTo>
                  <a:pt x="296158" y="268148"/>
                </a:lnTo>
                <a:lnTo>
                  <a:pt x="303917" y="268148"/>
                </a:lnTo>
                <a:lnTo>
                  <a:pt x="303917" y="266955"/>
                </a:lnTo>
                <a:close/>
              </a:path>
              <a:path w="304165" h="321309">
                <a:moveTo>
                  <a:pt x="149628" y="0"/>
                </a:moveTo>
                <a:lnTo>
                  <a:pt x="97391" y="5294"/>
                </a:lnTo>
                <a:lnTo>
                  <a:pt x="56940" y="21151"/>
                </a:lnTo>
                <a:lnTo>
                  <a:pt x="24364" y="54127"/>
                </a:lnTo>
                <a:lnTo>
                  <a:pt x="11130" y="101515"/>
                </a:lnTo>
                <a:lnTo>
                  <a:pt x="78081" y="101515"/>
                </a:lnTo>
                <a:lnTo>
                  <a:pt x="84041" y="80209"/>
                </a:lnTo>
                <a:lnTo>
                  <a:pt x="97264" y="64994"/>
                </a:lnTo>
                <a:lnTo>
                  <a:pt x="117758" y="55867"/>
                </a:lnTo>
                <a:lnTo>
                  <a:pt x="145534" y="52825"/>
                </a:lnTo>
                <a:lnTo>
                  <a:pt x="263553" y="52825"/>
                </a:lnTo>
                <a:lnTo>
                  <a:pt x="261999" y="48875"/>
                </a:lnTo>
                <a:lnTo>
                  <a:pt x="232924" y="19978"/>
                </a:lnTo>
                <a:lnTo>
                  <a:pt x="195666" y="4990"/>
                </a:lnTo>
                <a:lnTo>
                  <a:pt x="173743" y="1247"/>
                </a:lnTo>
                <a:lnTo>
                  <a:pt x="149628" y="0"/>
                </a:lnTo>
                <a:close/>
              </a:path>
            </a:pathLst>
          </a:custGeom>
          <a:solidFill>
            <a:srgbClr val="FFFFFF"/>
          </a:solidFill>
        </p:spPr>
        <p:txBody>
          <a:bodyPr wrap="square" lIns="0" tIns="0" rIns="0" bIns="0" rtlCol="0"/>
          <a:lstStyle/>
          <a:p>
            <a:endParaRPr/>
          </a:p>
        </p:txBody>
      </p:sp>
      <p:sp>
        <p:nvSpPr>
          <p:cNvPr id="42" name="object 42"/>
          <p:cNvSpPr/>
          <p:nvPr/>
        </p:nvSpPr>
        <p:spPr>
          <a:xfrm>
            <a:off x="19022811" y="812586"/>
            <a:ext cx="177787" cy="311785"/>
          </a:xfrm>
          <a:custGeom>
            <a:avLst/>
            <a:gdLst/>
            <a:ahLst/>
            <a:cxnLst/>
            <a:rect l="l" t="t" r="r" b="b"/>
            <a:pathLst>
              <a:path w="177800" h="311784">
                <a:moveTo>
                  <a:pt x="62793" y="8261"/>
                </a:moveTo>
                <a:lnTo>
                  <a:pt x="0" y="8261"/>
                </a:lnTo>
                <a:lnTo>
                  <a:pt x="0" y="311592"/>
                </a:lnTo>
                <a:lnTo>
                  <a:pt x="66835" y="311592"/>
                </a:lnTo>
                <a:lnTo>
                  <a:pt x="66835" y="167261"/>
                </a:lnTo>
                <a:lnTo>
                  <a:pt x="68353" y="144168"/>
                </a:lnTo>
                <a:lnTo>
                  <a:pt x="80423" y="105415"/>
                </a:lnTo>
                <a:lnTo>
                  <a:pt x="116891" y="69990"/>
                </a:lnTo>
                <a:lnTo>
                  <a:pt x="126449" y="66898"/>
                </a:lnTo>
                <a:lnTo>
                  <a:pt x="62793" y="66898"/>
                </a:lnTo>
                <a:lnTo>
                  <a:pt x="62793" y="8261"/>
                </a:lnTo>
                <a:close/>
              </a:path>
              <a:path w="177800" h="311784">
                <a:moveTo>
                  <a:pt x="156445" y="0"/>
                </a:moveTo>
                <a:lnTo>
                  <a:pt x="152529" y="0"/>
                </a:lnTo>
                <a:lnTo>
                  <a:pt x="138030" y="1322"/>
                </a:lnTo>
                <a:lnTo>
                  <a:pt x="96227" y="21130"/>
                </a:lnTo>
                <a:lnTo>
                  <a:pt x="68184" y="54584"/>
                </a:lnTo>
                <a:lnTo>
                  <a:pt x="63966" y="66898"/>
                </a:lnTo>
                <a:lnTo>
                  <a:pt x="126449" y="66898"/>
                </a:lnTo>
                <a:lnTo>
                  <a:pt x="132190" y="65041"/>
                </a:lnTo>
                <a:lnTo>
                  <a:pt x="149042" y="63390"/>
                </a:lnTo>
                <a:lnTo>
                  <a:pt x="177764" y="63390"/>
                </a:lnTo>
                <a:lnTo>
                  <a:pt x="177764" y="1790"/>
                </a:lnTo>
                <a:lnTo>
                  <a:pt x="164885" y="617"/>
                </a:lnTo>
                <a:lnTo>
                  <a:pt x="156445" y="0"/>
                </a:lnTo>
                <a:close/>
              </a:path>
              <a:path w="177800" h="311784">
                <a:moveTo>
                  <a:pt x="177764" y="63390"/>
                </a:moveTo>
                <a:lnTo>
                  <a:pt x="149042" y="63390"/>
                </a:lnTo>
                <a:lnTo>
                  <a:pt x="155649" y="63570"/>
                </a:lnTo>
                <a:lnTo>
                  <a:pt x="162637" y="64113"/>
                </a:lnTo>
                <a:lnTo>
                  <a:pt x="170105" y="65041"/>
                </a:lnTo>
                <a:lnTo>
                  <a:pt x="177764" y="66312"/>
                </a:lnTo>
                <a:lnTo>
                  <a:pt x="177764" y="63390"/>
                </a:lnTo>
                <a:close/>
              </a:path>
            </a:pathLst>
          </a:custGeom>
          <a:solidFill>
            <a:srgbClr val="FFFFFF"/>
          </a:solidFill>
        </p:spPr>
        <p:txBody>
          <a:bodyPr wrap="square" lIns="0" tIns="0" rIns="0" bIns="0" rtlCol="0"/>
          <a:lstStyle/>
          <a:p>
            <a:endParaRPr/>
          </a:p>
        </p:txBody>
      </p:sp>
      <p:sp>
        <p:nvSpPr>
          <p:cNvPr id="43" name="object 43"/>
          <p:cNvSpPr/>
          <p:nvPr/>
        </p:nvSpPr>
        <p:spPr>
          <a:xfrm>
            <a:off x="16633413" y="706549"/>
            <a:ext cx="291445" cy="417829"/>
          </a:xfrm>
          <a:custGeom>
            <a:avLst/>
            <a:gdLst/>
            <a:ahLst/>
            <a:cxnLst/>
            <a:rect l="l" t="t" r="r" b="b"/>
            <a:pathLst>
              <a:path w="291465" h="417830">
                <a:moveTo>
                  <a:pt x="291362" y="0"/>
                </a:moveTo>
                <a:lnTo>
                  <a:pt x="84583" y="0"/>
                </a:lnTo>
                <a:lnTo>
                  <a:pt x="83997" y="62"/>
                </a:lnTo>
                <a:lnTo>
                  <a:pt x="36480" y="8950"/>
                </a:lnTo>
                <a:lnTo>
                  <a:pt x="6277" y="45209"/>
                </a:lnTo>
                <a:lnTo>
                  <a:pt x="0" y="90049"/>
                </a:lnTo>
                <a:lnTo>
                  <a:pt x="94" y="417631"/>
                </a:lnTo>
                <a:lnTo>
                  <a:pt x="73924" y="417631"/>
                </a:lnTo>
                <a:lnTo>
                  <a:pt x="73924" y="232223"/>
                </a:lnTo>
                <a:lnTo>
                  <a:pt x="264861" y="232223"/>
                </a:lnTo>
                <a:lnTo>
                  <a:pt x="264861" y="172549"/>
                </a:lnTo>
                <a:lnTo>
                  <a:pt x="73924" y="172549"/>
                </a:lnTo>
                <a:lnTo>
                  <a:pt x="73924" y="63202"/>
                </a:lnTo>
                <a:lnTo>
                  <a:pt x="291362" y="63202"/>
                </a:lnTo>
                <a:lnTo>
                  <a:pt x="291362" y="0"/>
                </a:lnTo>
                <a:close/>
              </a:path>
            </a:pathLst>
          </a:custGeom>
          <a:solidFill>
            <a:srgbClr val="FFFFFF"/>
          </a:solidFill>
        </p:spPr>
        <p:txBody>
          <a:bodyPr wrap="square" lIns="0" tIns="0" rIns="0" bIns="0" rtlCol="0"/>
          <a:lstStyle/>
          <a:p>
            <a:endParaRPr/>
          </a:p>
        </p:txBody>
      </p:sp>
      <p:sp>
        <p:nvSpPr>
          <p:cNvPr id="44" name="object 44"/>
          <p:cNvSpPr/>
          <p:nvPr/>
        </p:nvSpPr>
        <p:spPr>
          <a:xfrm>
            <a:off x="18934314" y="1213004"/>
            <a:ext cx="31113" cy="26670"/>
          </a:xfrm>
          <a:custGeom>
            <a:avLst/>
            <a:gdLst/>
            <a:ahLst/>
            <a:cxnLst/>
            <a:rect l="l" t="t" r="r" b="b"/>
            <a:pathLst>
              <a:path w="31115" h="26669">
                <a:moveTo>
                  <a:pt x="17894" y="0"/>
                </a:moveTo>
                <a:lnTo>
                  <a:pt x="0" y="0"/>
                </a:lnTo>
                <a:lnTo>
                  <a:pt x="0" y="26114"/>
                </a:lnTo>
                <a:lnTo>
                  <a:pt x="24742" y="26114"/>
                </a:lnTo>
                <a:lnTo>
                  <a:pt x="30564" y="21716"/>
                </a:lnTo>
                <a:lnTo>
                  <a:pt x="30564" y="8366"/>
                </a:lnTo>
                <a:lnTo>
                  <a:pt x="29077" y="5088"/>
                </a:lnTo>
                <a:lnTo>
                  <a:pt x="26177" y="3036"/>
                </a:lnTo>
                <a:lnTo>
                  <a:pt x="23161" y="1026"/>
                </a:lnTo>
                <a:lnTo>
                  <a:pt x="17894" y="0"/>
                </a:lnTo>
                <a:close/>
              </a:path>
            </a:pathLst>
          </a:custGeom>
          <a:solidFill>
            <a:srgbClr val="FFFFFF"/>
          </a:solidFill>
        </p:spPr>
        <p:txBody>
          <a:bodyPr wrap="square" lIns="0" tIns="0" rIns="0" bIns="0" rtlCol="0"/>
          <a:lstStyle/>
          <a:p>
            <a:endParaRPr/>
          </a:p>
        </p:txBody>
      </p:sp>
      <p:sp>
        <p:nvSpPr>
          <p:cNvPr id="45" name="object 45"/>
          <p:cNvSpPr/>
          <p:nvPr/>
        </p:nvSpPr>
        <p:spPr>
          <a:xfrm>
            <a:off x="16536315" y="1179014"/>
            <a:ext cx="2694751" cy="135890"/>
          </a:xfrm>
          <a:custGeom>
            <a:avLst/>
            <a:gdLst/>
            <a:ahLst/>
            <a:cxnLst/>
            <a:rect l="l" t="t" r="r" b="b"/>
            <a:pathLst>
              <a:path w="2694940" h="135890">
                <a:moveTo>
                  <a:pt x="2673635" y="0"/>
                </a:moveTo>
                <a:lnTo>
                  <a:pt x="65139" y="0"/>
                </a:lnTo>
                <a:lnTo>
                  <a:pt x="52019" y="2376"/>
                </a:lnTo>
                <a:lnTo>
                  <a:pt x="24679" y="29590"/>
                </a:lnTo>
                <a:lnTo>
                  <a:pt x="1842" y="111944"/>
                </a:lnTo>
                <a:lnTo>
                  <a:pt x="0" y="118718"/>
                </a:lnTo>
                <a:lnTo>
                  <a:pt x="1057" y="124561"/>
                </a:lnTo>
                <a:lnTo>
                  <a:pt x="4512" y="128959"/>
                </a:lnTo>
                <a:lnTo>
                  <a:pt x="7989" y="133273"/>
                </a:lnTo>
                <a:lnTo>
                  <a:pt x="13936" y="135692"/>
                </a:lnTo>
                <a:lnTo>
                  <a:pt x="2629333" y="135692"/>
                </a:lnTo>
                <a:lnTo>
                  <a:pt x="2642390" y="133320"/>
                </a:lnTo>
                <a:lnTo>
                  <a:pt x="2652498" y="127933"/>
                </a:lnTo>
                <a:lnTo>
                  <a:pt x="2531881" y="127933"/>
                </a:lnTo>
                <a:lnTo>
                  <a:pt x="2522608" y="127253"/>
                </a:lnTo>
                <a:lnTo>
                  <a:pt x="2517367" y="126153"/>
                </a:lnTo>
                <a:lnTo>
                  <a:pt x="2245942" y="126153"/>
                </a:lnTo>
                <a:lnTo>
                  <a:pt x="2245942" y="13172"/>
                </a:lnTo>
                <a:lnTo>
                  <a:pt x="2517898" y="13172"/>
                </a:lnTo>
                <a:lnTo>
                  <a:pt x="2523902" y="11972"/>
                </a:lnTo>
                <a:lnTo>
                  <a:pt x="2533200" y="11413"/>
                </a:lnTo>
                <a:lnTo>
                  <a:pt x="2693425" y="11413"/>
                </a:lnTo>
                <a:lnTo>
                  <a:pt x="2693373" y="11120"/>
                </a:lnTo>
                <a:lnTo>
                  <a:pt x="2689939" y="6711"/>
                </a:lnTo>
                <a:lnTo>
                  <a:pt x="2686483" y="2450"/>
                </a:lnTo>
                <a:lnTo>
                  <a:pt x="2680724" y="52"/>
                </a:lnTo>
                <a:lnTo>
                  <a:pt x="2673635" y="0"/>
                </a:lnTo>
                <a:close/>
              </a:path>
              <a:path w="2694940" h="135890">
                <a:moveTo>
                  <a:pt x="2535535" y="32197"/>
                </a:moveTo>
                <a:lnTo>
                  <a:pt x="2530383" y="32197"/>
                </a:lnTo>
                <a:lnTo>
                  <a:pt x="2526310" y="33014"/>
                </a:lnTo>
                <a:lnTo>
                  <a:pt x="2523357" y="34805"/>
                </a:lnTo>
                <a:lnTo>
                  <a:pt x="2520373" y="36532"/>
                </a:lnTo>
                <a:lnTo>
                  <a:pt x="2518939" y="38752"/>
                </a:lnTo>
                <a:lnTo>
                  <a:pt x="2518939" y="45841"/>
                </a:lnTo>
                <a:lnTo>
                  <a:pt x="2523828" y="49967"/>
                </a:lnTo>
                <a:lnTo>
                  <a:pt x="2543879" y="57819"/>
                </a:lnTo>
                <a:lnTo>
                  <a:pt x="2551938" y="61191"/>
                </a:lnTo>
                <a:lnTo>
                  <a:pt x="2576759" y="93180"/>
                </a:lnTo>
                <a:lnTo>
                  <a:pt x="2576079" y="100138"/>
                </a:lnTo>
                <a:lnTo>
                  <a:pt x="2542722" y="127299"/>
                </a:lnTo>
                <a:lnTo>
                  <a:pt x="2531881" y="127933"/>
                </a:lnTo>
                <a:lnTo>
                  <a:pt x="2652498" y="127933"/>
                </a:lnTo>
                <a:lnTo>
                  <a:pt x="2654436" y="126900"/>
                </a:lnTo>
                <a:lnTo>
                  <a:pt x="2664052" y="117479"/>
                </a:lnTo>
                <a:lnTo>
                  <a:pt x="2669824" y="106101"/>
                </a:lnTo>
                <a:lnTo>
                  <a:pt x="2687382" y="42616"/>
                </a:lnTo>
                <a:lnTo>
                  <a:pt x="2571544" y="42616"/>
                </a:lnTo>
                <a:lnTo>
                  <a:pt x="2560895" y="38051"/>
                </a:lnTo>
                <a:lnTo>
                  <a:pt x="2551345" y="34796"/>
                </a:lnTo>
                <a:lnTo>
                  <a:pt x="2542891" y="32846"/>
                </a:lnTo>
                <a:lnTo>
                  <a:pt x="2535535" y="32197"/>
                </a:lnTo>
                <a:close/>
              </a:path>
              <a:path w="2694940" h="135890">
                <a:moveTo>
                  <a:pt x="2369980" y="13172"/>
                </a:moveTo>
                <a:lnTo>
                  <a:pt x="2328724" y="13172"/>
                </a:lnTo>
                <a:lnTo>
                  <a:pt x="2328724" y="33988"/>
                </a:lnTo>
                <a:lnTo>
                  <a:pt x="2274182" y="33988"/>
                </a:lnTo>
                <a:lnTo>
                  <a:pt x="2274182" y="57705"/>
                </a:lnTo>
                <a:lnTo>
                  <a:pt x="2326065" y="57705"/>
                </a:lnTo>
                <a:lnTo>
                  <a:pt x="2326065" y="78489"/>
                </a:lnTo>
                <a:lnTo>
                  <a:pt x="2274182" y="78489"/>
                </a:lnTo>
                <a:lnTo>
                  <a:pt x="2274182" y="105389"/>
                </a:lnTo>
                <a:lnTo>
                  <a:pt x="2330044" y="105389"/>
                </a:lnTo>
                <a:lnTo>
                  <a:pt x="2330044" y="126153"/>
                </a:lnTo>
                <a:lnTo>
                  <a:pt x="2369980" y="126153"/>
                </a:lnTo>
                <a:lnTo>
                  <a:pt x="2369980" y="13172"/>
                </a:lnTo>
                <a:close/>
              </a:path>
              <a:path w="2694940" h="135890">
                <a:moveTo>
                  <a:pt x="2517898" y="13172"/>
                </a:moveTo>
                <a:lnTo>
                  <a:pt x="2419455" y="13172"/>
                </a:lnTo>
                <a:lnTo>
                  <a:pt x="2428144" y="13798"/>
                </a:lnTo>
                <a:lnTo>
                  <a:pt x="2435762" y="15676"/>
                </a:lnTo>
                <a:lnTo>
                  <a:pt x="2457893" y="46815"/>
                </a:lnTo>
                <a:lnTo>
                  <a:pt x="2457284" y="53510"/>
                </a:lnTo>
                <a:lnTo>
                  <a:pt x="2428964" y="80265"/>
                </a:lnTo>
                <a:lnTo>
                  <a:pt x="2420596" y="80898"/>
                </a:lnTo>
                <a:lnTo>
                  <a:pt x="2398178" y="80898"/>
                </a:lnTo>
                <a:lnTo>
                  <a:pt x="2398178" y="126153"/>
                </a:lnTo>
                <a:lnTo>
                  <a:pt x="2517367" y="126153"/>
                </a:lnTo>
                <a:lnTo>
                  <a:pt x="2512930" y="125221"/>
                </a:lnTo>
                <a:lnTo>
                  <a:pt x="2502845" y="121846"/>
                </a:lnTo>
                <a:lnTo>
                  <a:pt x="2492353" y="117137"/>
                </a:lnTo>
                <a:lnTo>
                  <a:pt x="2492353" y="92866"/>
                </a:lnTo>
                <a:lnTo>
                  <a:pt x="2547629" y="92866"/>
                </a:lnTo>
                <a:lnTo>
                  <a:pt x="2547629" y="92039"/>
                </a:lnTo>
                <a:lnTo>
                  <a:pt x="2542330" y="87588"/>
                </a:lnTo>
                <a:lnTo>
                  <a:pt x="2514394" y="76500"/>
                </a:lnTo>
                <a:lnTo>
                  <a:pt x="2510237" y="74772"/>
                </a:lnTo>
                <a:lnTo>
                  <a:pt x="2489714" y="50092"/>
                </a:lnTo>
                <a:lnTo>
                  <a:pt x="2489714" y="44030"/>
                </a:lnTo>
                <a:lnTo>
                  <a:pt x="2515546" y="13642"/>
                </a:lnTo>
                <a:lnTo>
                  <a:pt x="2517898" y="13172"/>
                </a:lnTo>
                <a:close/>
              </a:path>
              <a:path w="2694940" h="135890">
                <a:moveTo>
                  <a:pt x="2547629" y="92866"/>
                </a:moveTo>
                <a:lnTo>
                  <a:pt x="2492353" y="92866"/>
                </a:lnTo>
                <a:lnTo>
                  <a:pt x="2500520" y="98133"/>
                </a:lnTo>
                <a:lnTo>
                  <a:pt x="2507431" y="101797"/>
                </a:lnTo>
                <a:lnTo>
                  <a:pt x="2512939" y="104017"/>
                </a:lnTo>
                <a:lnTo>
                  <a:pt x="2518436" y="106101"/>
                </a:lnTo>
                <a:lnTo>
                  <a:pt x="2524174" y="107148"/>
                </a:lnTo>
                <a:lnTo>
                  <a:pt x="2541796" y="107148"/>
                </a:lnTo>
                <a:lnTo>
                  <a:pt x="2547629" y="103630"/>
                </a:lnTo>
                <a:lnTo>
                  <a:pt x="2547629" y="92866"/>
                </a:lnTo>
                <a:close/>
              </a:path>
              <a:path w="2694940" h="135890">
                <a:moveTo>
                  <a:pt x="2693425" y="11413"/>
                </a:moveTo>
                <a:lnTo>
                  <a:pt x="2533200" y="11413"/>
                </a:lnTo>
                <a:lnTo>
                  <a:pt x="2542612" y="11974"/>
                </a:lnTo>
                <a:lnTo>
                  <a:pt x="2552140" y="13659"/>
                </a:lnTo>
                <a:lnTo>
                  <a:pt x="2561785" y="16466"/>
                </a:lnTo>
                <a:lnTo>
                  <a:pt x="2571544" y="20397"/>
                </a:lnTo>
                <a:lnTo>
                  <a:pt x="2571544" y="42616"/>
                </a:lnTo>
                <a:lnTo>
                  <a:pt x="2687382" y="42616"/>
                </a:lnTo>
                <a:lnTo>
                  <a:pt x="2694420" y="17067"/>
                </a:lnTo>
                <a:lnTo>
                  <a:pt x="2693425" y="11413"/>
                </a:lnTo>
                <a:close/>
              </a:path>
            </a:pathLst>
          </a:custGeom>
          <a:solidFill>
            <a:srgbClr val="FFFFFF"/>
          </a:solidFill>
        </p:spPr>
        <p:txBody>
          <a:bodyPr wrap="square" lIns="0" tIns="0" rIns="0" bIns="0" rtlCol="0"/>
          <a:lstStyle/>
          <a:p>
            <a:endParaRPr/>
          </a:p>
        </p:txBody>
      </p:sp>
      <p:sp>
        <p:nvSpPr>
          <p:cNvPr id="46" name="object 46"/>
          <p:cNvSpPr/>
          <p:nvPr/>
        </p:nvSpPr>
        <p:spPr>
          <a:xfrm>
            <a:off x="16536318" y="1179011"/>
            <a:ext cx="2694751" cy="135890"/>
          </a:xfrm>
          <a:custGeom>
            <a:avLst/>
            <a:gdLst/>
            <a:ahLst/>
            <a:cxnLst/>
            <a:rect l="l" t="t" r="r" b="b"/>
            <a:pathLst>
              <a:path w="2694940" h="135890">
                <a:moveTo>
                  <a:pt x="2673625" y="0"/>
                </a:moveTo>
                <a:lnTo>
                  <a:pt x="65139" y="0"/>
                </a:lnTo>
                <a:lnTo>
                  <a:pt x="52019" y="2378"/>
                </a:lnTo>
                <a:lnTo>
                  <a:pt x="24669" y="29601"/>
                </a:lnTo>
                <a:lnTo>
                  <a:pt x="1842" y="111954"/>
                </a:lnTo>
                <a:lnTo>
                  <a:pt x="0" y="118680"/>
                </a:lnTo>
                <a:lnTo>
                  <a:pt x="1047" y="124572"/>
                </a:lnTo>
                <a:lnTo>
                  <a:pt x="4502" y="128969"/>
                </a:lnTo>
                <a:lnTo>
                  <a:pt x="7978" y="133273"/>
                </a:lnTo>
                <a:lnTo>
                  <a:pt x="13926" y="135692"/>
                </a:lnTo>
                <a:lnTo>
                  <a:pt x="2629333" y="135692"/>
                </a:lnTo>
                <a:lnTo>
                  <a:pt x="2642385" y="133320"/>
                </a:lnTo>
                <a:lnTo>
                  <a:pt x="2652490" y="127933"/>
                </a:lnTo>
                <a:lnTo>
                  <a:pt x="2531870" y="127933"/>
                </a:lnTo>
                <a:lnTo>
                  <a:pt x="2522602" y="127253"/>
                </a:lnTo>
                <a:lnTo>
                  <a:pt x="2517362" y="126153"/>
                </a:lnTo>
                <a:lnTo>
                  <a:pt x="2245931" y="126153"/>
                </a:lnTo>
                <a:lnTo>
                  <a:pt x="2245931" y="13172"/>
                </a:lnTo>
                <a:lnTo>
                  <a:pt x="2517892" y="13172"/>
                </a:lnTo>
                <a:lnTo>
                  <a:pt x="2523896" y="11972"/>
                </a:lnTo>
                <a:lnTo>
                  <a:pt x="2533189" y="11413"/>
                </a:lnTo>
                <a:lnTo>
                  <a:pt x="2693413" y="11413"/>
                </a:lnTo>
                <a:lnTo>
                  <a:pt x="2693363" y="11130"/>
                </a:lnTo>
                <a:lnTo>
                  <a:pt x="2689939" y="6711"/>
                </a:lnTo>
                <a:lnTo>
                  <a:pt x="2686483" y="2460"/>
                </a:lnTo>
                <a:lnTo>
                  <a:pt x="2680714" y="52"/>
                </a:lnTo>
                <a:lnTo>
                  <a:pt x="2673625" y="0"/>
                </a:lnTo>
                <a:close/>
              </a:path>
              <a:path w="2694940" h="135890">
                <a:moveTo>
                  <a:pt x="2535524" y="32197"/>
                </a:moveTo>
                <a:lnTo>
                  <a:pt x="2530383" y="32197"/>
                </a:lnTo>
                <a:lnTo>
                  <a:pt x="2526310" y="33025"/>
                </a:lnTo>
                <a:lnTo>
                  <a:pt x="2523357" y="34815"/>
                </a:lnTo>
                <a:lnTo>
                  <a:pt x="2520363" y="36532"/>
                </a:lnTo>
                <a:lnTo>
                  <a:pt x="2518939" y="38763"/>
                </a:lnTo>
                <a:lnTo>
                  <a:pt x="2518939" y="45841"/>
                </a:lnTo>
                <a:lnTo>
                  <a:pt x="2523818" y="49977"/>
                </a:lnTo>
                <a:lnTo>
                  <a:pt x="2543874" y="57821"/>
                </a:lnTo>
                <a:lnTo>
                  <a:pt x="2551936" y="61197"/>
                </a:lnTo>
                <a:lnTo>
                  <a:pt x="2576748" y="93190"/>
                </a:lnTo>
                <a:lnTo>
                  <a:pt x="2576070" y="100149"/>
                </a:lnTo>
                <a:lnTo>
                  <a:pt x="2542711" y="127301"/>
                </a:lnTo>
                <a:lnTo>
                  <a:pt x="2531870" y="127933"/>
                </a:lnTo>
                <a:lnTo>
                  <a:pt x="2652490" y="127933"/>
                </a:lnTo>
                <a:lnTo>
                  <a:pt x="2654428" y="126900"/>
                </a:lnTo>
                <a:lnTo>
                  <a:pt x="2664046" y="117479"/>
                </a:lnTo>
                <a:lnTo>
                  <a:pt x="2669824" y="106101"/>
                </a:lnTo>
                <a:lnTo>
                  <a:pt x="2687379" y="42626"/>
                </a:lnTo>
                <a:lnTo>
                  <a:pt x="2571544" y="42626"/>
                </a:lnTo>
                <a:lnTo>
                  <a:pt x="2560894" y="38059"/>
                </a:lnTo>
                <a:lnTo>
                  <a:pt x="2551339" y="34801"/>
                </a:lnTo>
                <a:lnTo>
                  <a:pt x="2542883" y="32848"/>
                </a:lnTo>
                <a:lnTo>
                  <a:pt x="2535524" y="32197"/>
                </a:lnTo>
                <a:close/>
              </a:path>
              <a:path w="2694940" h="135890">
                <a:moveTo>
                  <a:pt x="2369969" y="13172"/>
                </a:moveTo>
                <a:lnTo>
                  <a:pt x="2328724" y="13172"/>
                </a:lnTo>
                <a:lnTo>
                  <a:pt x="2328724" y="33988"/>
                </a:lnTo>
                <a:lnTo>
                  <a:pt x="2274182" y="33988"/>
                </a:lnTo>
                <a:lnTo>
                  <a:pt x="2274182" y="57705"/>
                </a:lnTo>
                <a:lnTo>
                  <a:pt x="2326054" y="57705"/>
                </a:lnTo>
                <a:lnTo>
                  <a:pt x="2326054" y="78489"/>
                </a:lnTo>
                <a:lnTo>
                  <a:pt x="2274182" y="78489"/>
                </a:lnTo>
                <a:lnTo>
                  <a:pt x="2274182" y="105399"/>
                </a:lnTo>
                <a:lnTo>
                  <a:pt x="2330044" y="105399"/>
                </a:lnTo>
                <a:lnTo>
                  <a:pt x="2330044" y="126153"/>
                </a:lnTo>
                <a:lnTo>
                  <a:pt x="2369969" y="126153"/>
                </a:lnTo>
                <a:lnTo>
                  <a:pt x="2369969" y="13172"/>
                </a:lnTo>
                <a:close/>
              </a:path>
              <a:path w="2694940" h="135890">
                <a:moveTo>
                  <a:pt x="2517892" y="13172"/>
                </a:moveTo>
                <a:lnTo>
                  <a:pt x="2419455" y="13172"/>
                </a:lnTo>
                <a:lnTo>
                  <a:pt x="2428142" y="13799"/>
                </a:lnTo>
                <a:lnTo>
                  <a:pt x="2435758" y="15680"/>
                </a:lnTo>
                <a:lnTo>
                  <a:pt x="2457893" y="46815"/>
                </a:lnTo>
                <a:lnTo>
                  <a:pt x="2457282" y="53516"/>
                </a:lnTo>
                <a:lnTo>
                  <a:pt x="2428964" y="80265"/>
                </a:lnTo>
                <a:lnTo>
                  <a:pt x="2420596" y="80898"/>
                </a:lnTo>
                <a:lnTo>
                  <a:pt x="2398167" y="80898"/>
                </a:lnTo>
                <a:lnTo>
                  <a:pt x="2398167" y="126153"/>
                </a:lnTo>
                <a:lnTo>
                  <a:pt x="2517362" y="126153"/>
                </a:lnTo>
                <a:lnTo>
                  <a:pt x="2512924" y="125221"/>
                </a:lnTo>
                <a:lnTo>
                  <a:pt x="2502840" y="121846"/>
                </a:lnTo>
                <a:lnTo>
                  <a:pt x="2492353" y="117137"/>
                </a:lnTo>
                <a:lnTo>
                  <a:pt x="2492353" y="92876"/>
                </a:lnTo>
                <a:lnTo>
                  <a:pt x="2547629" y="92876"/>
                </a:lnTo>
                <a:lnTo>
                  <a:pt x="2547629" y="92039"/>
                </a:lnTo>
                <a:lnTo>
                  <a:pt x="2542320" y="87588"/>
                </a:lnTo>
                <a:lnTo>
                  <a:pt x="2514394" y="76500"/>
                </a:lnTo>
                <a:lnTo>
                  <a:pt x="2510237" y="74772"/>
                </a:lnTo>
                <a:lnTo>
                  <a:pt x="2489714" y="50092"/>
                </a:lnTo>
                <a:lnTo>
                  <a:pt x="2489714" y="44040"/>
                </a:lnTo>
                <a:lnTo>
                  <a:pt x="2515541" y="13642"/>
                </a:lnTo>
                <a:lnTo>
                  <a:pt x="2517892" y="13172"/>
                </a:lnTo>
                <a:close/>
              </a:path>
              <a:path w="2694940" h="135890">
                <a:moveTo>
                  <a:pt x="2547629" y="92876"/>
                </a:moveTo>
                <a:lnTo>
                  <a:pt x="2492353" y="92876"/>
                </a:lnTo>
                <a:lnTo>
                  <a:pt x="2500520" y="98143"/>
                </a:lnTo>
                <a:lnTo>
                  <a:pt x="2507431" y="101797"/>
                </a:lnTo>
                <a:lnTo>
                  <a:pt x="2512928" y="104017"/>
                </a:lnTo>
                <a:lnTo>
                  <a:pt x="2518436" y="106101"/>
                </a:lnTo>
                <a:lnTo>
                  <a:pt x="2524174" y="107159"/>
                </a:lnTo>
                <a:lnTo>
                  <a:pt x="2541796" y="107159"/>
                </a:lnTo>
                <a:lnTo>
                  <a:pt x="2547629" y="103640"/>
                </a:lnTo>
                <a:lnTo>
                  <a:pt x="2547629" y="92876"/>
                </a:lnTo>
                <a:close/>
              </a:path>
              <a:path w="2694940" h="135890">
                <a:moveTo>
                  <a:pt x="2693413" y="11413"/>
                </a:moveTo>
                <a:lnTo>
                  <a:pt x="2533189" y="11413"/>
                </a:lnTo>
                <a:lnTo>
                  <a:pt x="2542603" y="11974"/>
                </a:lnTo>
                <a:lnTo>
                  <a:pt x="2552135" y="13659"/>
                </a:lnTo>
                <a:lnTo>
                  <a:pt x="2561783" y="16466"/>
                </a:lnTo>
                <a:lnTo>
                  <a:pt x="2571544" y="20397"/>
                </a:lnTo>
                <a:lnTo>
                  <a:pt x="2571544" y="42626"/>
                </a:lnTo>
                <a:lnTo>
                  <a:pt x="2687379" y="42626"/>
                </a:lnTo>
                <a:lnTo>
                  <a:pt x="2694420" y="17067"/>
                </a:lnTo>
                <a:lnTo>
                  <a:pt x="2693413" y="11413"/>
                </a:lnTo>
                <a:close/>
              </a:path>
            </a:pathLst>
          </a:custGeom>
          <a:solidFill>
            <a:srgbClr val="FFFFFF"/>
          </a:solidFill>
        </p:spPr>
        <p:txBody>
          <a:bodyPr wrap="square" lIns="0" tIns="0" rIns="0" bIns="0" rtlCol="0"/>
          <a:lstStyle/>
          <a:p>
            <a:endParaRPr/>
          </a:p>
        </p:txBody>
      </p:sp>
      <p:sp>
        <p:nvSpPr>
          <p:cNvPr id="49" name="object 7"/>
          <p:cNvSpPr/>
          <p:nvPr/>
        </p:nvSpPr>
        <p:spPr>
          <a:xfrm>
            <a:off x="759477" y="890719"/>
            <a:ext cx="1003533" cy="977635"/>
          </a:xfrm>
          <a:prstGeom prst="rect">
            <a:avLst/>
          </a:prstGeom>
          <a:blipFill>
            <a:blip r:embed="rId6" cstate="print"/>
            <a:stretch>
              <a:fillRect/>
            </a:stretch>
          </a:blipFill>
        </p:spPr>
        <p:txBody>
          <a:bodyPr wrap="square" lIns="0" tIns="0" rIns="0" bIns="0" rtlCol="0"/>
          <a:lstStyle/>
          <a:p>
            <a:endParaRPr/>
          </a:p>
        </p:txBody>
      </p:sp>
      <p:sp>
        <p:nvSpPr>
          <p:cNvPr id="51" name="object 9"/>
          <p:cNvSpPr/>
          <p:nvPr/>
        </p:nvSpPr>
        <p:spPr>
          <a:xfrm>
            <a:off x="1687543" y="555651"/>
            <a:ext cx="305413" cy="1510666"/>
          </a:xfrm>
          <a:custGeom>
            <a:avLst/>
            <a:gdLst/>
            <a:ahLst/>
            <a:cxnLst/>
            <a:rect l="l" t="t" r="r" b="b"/>
            <a:pathLst>
              <a:path w="305435" h="1510664">
                <a:moveTo>
                  <a:pt x="304985" y="0"/>
                </a:moveTo>
                <a:lnTo>
                  <a:pt x="0" y="0"/>
                </a:lnTo>
                <a:lnTo>
                  <a:pt x="0" y="1510613"/>
                </a:lnTo>
                <a:lnTo>
                  <a:pt x="304985" y="1510613"/>
                </a:lnTo>
                <a:lnTo>
                  <a:pt x="304985" y="0"/>
                </a:lnTo>
                <a:close/>
              </a:path>
            </a:pathLst>
          </a:custGeom>
          <a:solidFill>
            <a:srgbClr val="FFFFFF"/>
          </a:solidFill>
        </p:spPr>
        <p:txBody>
          <a:bodyPr wrap="square" lIns="0" tIns="0" rIns="0" bIns="0" rtlCol="0"/>
          <a:lstStyle/>
          <a:p>
            <a:endParaRPr/>
          </a:p>
        </p:txBody>
      </p:sp>
      <p:sp>
        <p:nvSpPr>
          <p:cNvPr id="52" name="object 10"/>
          <p:cNvSpPr/>
          <p:nvPr/>
        </p:nvSpPr>
        <p:spPr>
          <a:xfrm>
            <a:off x="1678632" y="638811"/>
            <a:ext cx="168380" cy="1510613"/>
          </a:xfrm>
          <a:prstGeom prst="rect">
            <a:avLst/>
          </a:prstGeom>
          <a:blipFill>
            <a:blip r:embed="rId7" cstate="print"/>
            <a:stretch>
              <a:fillRect/>
            </a:stretch>
          </a:blipFill>
        </p:spPr>
        <p:txBody>
          <a:bodyPr wrap="square" lIns="0" tIns="0" rIns="0" bIns="0" rtlCol="0"/>
          <a:lstStyle/>
          <a:p>
            <a:endParaRPr/>
          </a:p>
        </p:txBody>
      </p:sp>
      <p:sp>
        <p:nvSpPr>
          <p:cNvPr id="53" name="object 11"/>
          <p:cNvSpPr/>
          <p:nvPr/>
        </p:nvSpPr>
        <p:spPr>
          <a:xfrm>
            <a:off x="1762832" y="638811"/>
            <a:ext cx="305413" cy="1510666"/>
          </a:xfrm>
          <a:custGeom>
            <a:avLst/>
            <a:gdLst/>
            <a:ahLst/>
            <a:cxnLst/>
            <a:rect l="l" t="t" r="r" b="b"/>
            <a:pathLst>
              <a:path w="305435" h="1510664">
                <a:moveTo>
                  <a:pt x="304985" y="0"/>
                </a:moveTo>
                <a:lnTo>
                  <a:pt x="0" y="0"/>
                </a:lnTo>
                <a:lnTo>
                  <a:pt x="0" y="1510613"/>
                </a:lnTo>
                <a:lnTo>
                  <a:pt x="304985" y="1510613"/>
                </a:lnTo>
                <a:lnTo>
                  <a:pt x="304985" y="0"/>
                </a:lnTo>
                <a:close/>
              </a:path>
            </a:pathLst>
          </a:custGeom>
          <a:solidFill>
            <a:srgbClr val="FFFFFF"/>
          </a:solidFill>
        </p:spPr>
        <p:txBody>
          <a:bodyPr wrap="square" lIns="0" tIns="0" rIns="0" bIns="0" rtlCol="0"/>
          <a:lstStyle/>
          <a:p>
            <a:endParaRPr/>
          </a:p>
        </p:txBody>
      </p:sp>
      <p:sp>
        <p:nvSpPr>
          <p:cNvPr id="58" name="object 29"/>
          <p:cNvSpPr txBox="1"/>
          <p:nvPr/>
        </p:nvSpPr>
        <p:spPr>
          <a:xfrm>
            <a:off x="4770087" y="10478611"/>
            <a:ext cx="15187269" cy="1107996"/>
          </a:xfrm>
          <a:prstGeom prst="rect">
            <a:avLst/>
          </a:prstGeom>
        </p:spPr>
        <p:txBody>
          <a:bodyPr vert="horz" wrap="square" lIns="0" tIns="0" rIns="0" bIns="0" rtlCol="0">
            <a:spAutoFit/>
          </a:bodyPr>
          <a:lstStyle/>
          <a:p>
            <a:pPr lvl="0" algn="r"/>
            <a:endParaRPr lang="es-CO" sz="2400" dirty="0">
              <a:solidFill>
                <a:srgbClr val="1C4583"/>
              </a:solidFill>
            </a:endParaRPr>
          </a:p>
          <a:p>
            <a:pPr lvl="0" algn="r"/>
            <a:r>
              <a:rPr lang="es-CO" sz="2400" dirty="0">
                <a:solidFill>
                  <a:srgbClr val="1C4583"/>
                </a:solidFill>
              </a:rPr>
              <a:t>Fuente: </a:t>
            </a:r>
            <a:r>
              <a:rPr lang="es-CO" altLang="es-CO" sz="2400" dirty="0">
                <a:solidFill>
                  <a:srgbClr val="1C4583"/>
                </a:solidFill>
                <a:latin typeface="Calibri" panose="020F0502020204030204" pitchFamily="34" charset="0"/>
                <a:ea typeface="Times New Roman" panose="02020603050405020304" pitchFamily="18" charset="0"/>
                <a:cs typeface="Cambria" panose="02040503050406030204" pitchFamily="18" charset="0"/>
              </a:rPr>
              <a:t>Base de datos Cohortes DRIYA 2020 y 2019 </a:t>
            </a:r>
            <a:endParaRPr lang="es-CO" altLang="es-CO" sz="2400" dirty="0">
              <a:solidFill>
                <a:srgbClr val="1C4583"/>
              </a:solidFill>
              <a:latin typeface="Arial" panose="020B0604020202020204" pitchFamily="34" charset="0"/>
            </a:endParaRPr>
          </a:p>
          <a:p>
            <a:pPr algn="r"/>
            <a:endParaRPr lang="es-CO" sz="2400" dirty="0">
              <a:solidFill>
                <a:srgbClr val="1C4583"/>
              </a:solidFill>
            </a:endParaRPr>
          </a:p>
        </p:txBody>
      </p:sp>
      <p:sp>
        <p:nvSpPr>
          <p:cNvPr id="47" name="object 2"/>
          <p:cNvSpPr txBox="1">
            <a:spLocks noGrp="1"/>
          </p:cNvSpPr>
          <p:nvPr>
            <p:ph type="title"/>
          </p:nvPr>
        </p:nvSpPr>
        <p:spPr>
          <a:xfrm>
            <a:off x="1925388" y="487488"/>
            <a:ext cx="14175356" cy="2044790"/>
          </a:xfrm>
          <a:prstGeom prst="rect">
            <a:avLst/>
          </a:prstGeom>
        </p:spPr>
        <p:txBody>
          <a:bodyPr vert="horz" wrap="square" lIns="0" tIns="13334" rIns="0" bIns="0" rtlCol="0" anchor="ctr">
            <a:spAutoFit/>
          </a:bodyPr>
          <a:lstStyle/>
          <a:p>
            <a:pPr algn="l"/>
            <a:r>
              <a:rPr lang="es-ES_tradnl" sz="6600" dirty="0">
                <a:solidFill>
                  <a:srgbClr val="1F497D"/>
                </a:solidFill>
              </a:rPr>
              <a:t>Variación Poblacional</a:t>
            </a:r>
            <a:br>
              <a:rPr lang="es-ES_tradnl" sz="6600" dirty="0">
                <a:solidFill>
                  <a:srgbClr val="1F497D"/>
                </a:solidFill>
              </a:rPr>
            </a:br>
            <a:r>
              <a:rPr lang="es-ES_tradnl" sz="6600" dirty="0">
                <a:solidFill>
                  <a:srgbClr val="1F497D"/>
                </a:solidFill>
              </a:rPr>
              <a:t>Grupos de Riesgos y Cohortes</a:t>
            </a:r>
            <a:endParaRPr lang="es-ES" sz="6600" dirty="0">
              <a:solidFill>
                <a:srgbClr val="1C4583"/>
              </a:solidFill>
            </a:endParaRPr>
          </a:p>
        </p:txBody>
      </p:sp>
      <p:sp>
        <p:nvSpPr>
          <p:cNvPr id="3" name="CuadroTexto 2">
            <a:extLst>
              <a:ext uri="{FF2B5EF4-FFF2-40B4-BE49-F238E27FC236}">
                <a16:creationId xmlns:a16="http://schemas.microsoft.com/office/drawing/2014/main" xmlns="" id="{A6B9E1BB-F0AA-409F-8C07-920C2474FE44}"/>
              </a:ext>
            </a:extLst>
          </p:cNvPr>
          <p:cNvSpPr txBox="1"/>
          <p:nvPr/>
        </p:nvSpPr>
        <p:spPr>
          <a:xfrm>
            <a:off x="2068248" y="9658038"/>
            <a:ext cx="16346376" cy="521503"/>
          </a:xfrm>
          <a:prstGeom prst="rect">
            <a:avLst/>
          </a:prstGeom>
          <a:noFill/>
          <a:ln w="28575">
            <a:noFill/>
          </a:ln>
        </p:spPr>
        <p:txBody>
          <a:bodyPr wrap="square" lIns="150785" tIns="75392" rIns="150785" bIns="75392" rtlCol="0">
            <a:spAutoFit/>
          </a:bodyPr>
          <a:lstStyle/>
          <a:p>
            <a:r>
              <a:rPr lang="es-ES" sz="2400" dirty="0">
                <a:solidFill>
                  <a:schemeClr val="tx2">
                    <a:lumMod val="75000"/>
                  </a:schemeClr>
                </a:solidFill>
              </a:rPr>
              <a:t>En el año 2020 Se evidencia un crecimiento global del 33% en la población de las cohortes de Riesgo Avanzado frente al año 2019</a:t>
            </a:r>
            <a:endParaRPr lang="es-CO" sz="2400" dirty="0">
              <a:solidFill>
                <a:schemeClr val="tx2">
                  <a:lumMod val="75000"/>
                </a:schemeClr>
              </a:solidFill>
            </a:endParaRPr>
          </a:p>
        </p:txBody>
      </p:sp>
      <p:sp>
        <p:nvSpPr>
          <p:cNvPr id="4" name="Rectángulo 3">
            <a:extLst>
              <a:ext uri="{FF2B5EF4-FFF2-40B4-BE49-F238E27FC236}">
                <a16:creationId xmlns:a16="http://schemas.microsoft.com/office/drawing/2014/main" xmlns="" id="{BDE21C59-57C9-48F6-91AA-31B1A3BE5FD6}"/>
              </a:ext>
            </a:extLst>
          </p:cNvPr>
          <p:cNvSpPr/>
          <p:nvPr/>
        </p:nvSpPr>
        <p:spPr>
          <a:xfrm>
            <a:off x="11682617" y="9845624"/>
            <a:ext cx="45716" cy="486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150785" tIns="75392" rIns="150785" bIns="75392" rtlCol="0" anchor="ctr"/>
          <a:lstStyle/>
          <a:p>
            <a:pPr algn="ctr"/>
            <a:endParaRPr lang="es-CO" dirty="0"/>
          </a:p>
        </p:txBody>
      </p:sp>
      <p:grpSp>
        <p:nvGrpSpPr>
          <p:cNvPr id="2" name="Grupo 47">
            <a:extLst>
              <a:ext uri="{FF2B5EF4-FFF2-40B4-BE49-F238E27FC236}">
                <a16:creationId xmlns:a16="http://schemas.microsoft.com/office/drawing/2014/main" xmlns="" id="{A436D55F-4DE0-499F-9D39-4A231814FF86}"/>
              </a:ext>
            </a:extLst>
          </p:cNvPr>
          <p:cNvGrpSpPr/>
          <p:nvPr/>
        </p:nvGrpSpPr>
        <p:grpSpPr>
          <a:xfrm>
            <a:off x="16828513" y="1"/>
            <a:ext cx="3274881" cy="1923752"/>
            <a:chOff x="15391902" y="0"/>
            <a:chExt cx="4712197" cy="2816660"/>
          </a:xfrm>
        </p:grpSpPr>
        <p:sp>
          <p:nvSpPr>
            <p:cNvPr id="50" name="object 12">
              <a:extLst>
                <a:ext uri="{FF2B5EF4-FFF2-40B4-BE49-F238E27FC236}">
                  <a16:creationId xmlns:a16="http://schemas.microsoft.com/office/drawing/2014/main" xmlns="" id="{41089897-4FC4-457C-B87E-CF51BB44CB2A}"/>
                </a:ext>
              </a:extLst>
            </p:cNvPr>
            <p:cNvSpPr/>
            <p:nvPr/>
          </p:nvSpPr>
          <p:spPr>
            <a:xfrm>
              <a:off x="15391902" y="0"/>
              <a:ext cx="4712197" cy="2816660"/>
            </a:xfrm>
            <a:prstGeom prst="rect">
              <a:avLst/>
            </a:prstGeom>
            <a:blipFill>
              <a:blip r:embed="rId8" cstate="print"/>
              <a:stretch>
                <a:fillRect/>
              </a:stretch>
            </a:blipFill>
          </p:spPr>
          <p:txBody>
            <a:bodyPr wrap="square" lIns="0" tIns="0" rIns="0" bIns="0" rtlCol="0"/>
            <a:lstStyle/>
            <a:p>
              <a:endParaRPr/>
            </a:p>
          </p:txBody>
        </p:sp>
        <p:grpSp>
          <p:nvGrpSpPr>
            <p:cNvPr id="5" name="Grupo 53">
              <a:extLst>
                <a:ext uri="{FF2B5EF4-FFF2-40B4-BE49-F238E27FC236}">
                  <a16:creationId xmlns:a16="http://schemas.microsoft.com/office/drawing/2014/main" xmlns="" id="{324CA807-7AE0-4D74-ACDA-182C67420BAE}"/>
                </a:ext>
              </a:extLst>
            </p:cNvPr>
            <p:cNvGrpSpPr/>
            <p:nvPr/>
          </p:nvGrpSpPr>
          <p:grpSpPr>
            <a:xfrm>
              <a:off x="16092571" y="703870"/>
              <a:ext cx="3139142" cy="611032"/>
              <a:chOff x="16092571" y="703870"/>
              <a:chExt cx="3139142" cy="611032"/>
            </a:xfrm>
          </p:grpSpPr>
          <p:sp>
            <p:nvSpPr>
              <p:cNvPr id="55" name="object 13">
                <a:extLst>
                  <a:ext uri="{FF2B5EF4-FFF2-40B4-BE49-F238E27FC236}">
                    <a16:creationId xmlns:a16="http://schemas.microsoft.com/office/drawing/2014/main" xmlns="" id="{F8D9B1A7-DBE9-49F0-B629-1F6F22464CD9}"/>
                  </a:ext>
                </a:extLst>
              </p:cNvPr>
              <p:cNvSpPr/>
              <p:nvPr/>
            </p:nvSpPr>
            <p:spPr>
              <a:xfrm>
                <a:off x="16243583" y="962534"/>
                <a:ext cx="111253" cy="108436"/>
              </a:xfrm>
              <a:prstGeom prst="rect">
                <a:avLst/>
              </a:prstGeom>
              <a:blipFill>
                <a:blip r:embed="rId3" cstate="print"/>
                <a:stretch>
                  <a:fillRect/>
                </a:stretch>
              </a:blipFill>
            </p:spPr>
            <p:txBody>
              <a:bodyPr wrap="square" lIns="0" tIns="0" rIns="0" bIns="0" rtlCol="0"/>
              <a:lstStyle/>
              <a:p>
                <a:endParaRPr/>
              </a:p>
            </p:txBody>
          </p:sp>
          <p:sp>
            <p:nvSpPr>
              <p:cNvPr id="56" name="object 14">
                <a:extLst>
                  <a:ext uri="{FF2B5EF4-FFF2-40B4-BE49-F238E27FC236}">
                    <a16:creationId xmlns:a16="http://schemas.microsoft.com/office/drawing/2014/main" xmlns="" id="{6D078847-C551-4E98-A5D7-BAAC2FF98602}"/>
                  </a:ext>
                </a:extLst>
              </p:cNvPr>
              <p:cNvSpPr/>
              <p:nvPr/>
            </p:nvSpPr>
            <p:spPr>
              <a:xfrm>
                <a:off x="16092571" y="986545"/>
                <a:ext cx="405765" cy="155575"/>
              </a:xfrm>
              <a:custGeom>
                <a:avLst/>
                <a:gdLst/>
                <a:ahLst/>
                <a:cxnLst/>
                <a:rect l="l" t="t" r="r" b="b"/>
                <a:pathLst>
                  <a:path w="405765" h="155575">
                    <a:moveTo>
                      <a:pt x="25234" y="0"/>
                    </a:moveTo>
                    <a:lnTo>
                      <a:pt x="15363" y="1940"/>
                    </a:lnTo>
                    <a:lnTo>
                      <a:pt x="7347" y="7245"/>
                    </a:lnTo>
                    <a:lnTo>
                      <a:pt x="1966" y="15142"/>
                    </a:lnTo>
                    <a:lnTo>
                      <a:pt x="0" y="24857"/>
                    </a:lnTo>
                    <a:lnTo>
                      <a:pt x="0" y="30302"/>
                    </a:lnTo>
                    <a:lnTo>
                      <a:pt x="2020" y="35862"/>
                    </a:lnTo>
                    <a:lnTo>
                      <a:pt x="5853" y="40281"/>
                    </a:lnTo>
                    <a:lnTo>
                      <a:pt x="35282" y="82159"/>
                    </a:lnTo>
                    <a:lnTo>
                      <a:pt x="73951" y="116253"/>
                    </a:lnTo>
                    <a:lnTo>
                      <a:pt x="119691" y="141095"/>
                    </a:lnTo>
                    <a:lnTo>
                      <a:pt x="170329" y="155220"/>
                    </a:lnTo>
                    <a:lnTo>
                      <a:pt x="181564" y="138722"/>
                    </a:lnTo>
                    <a:lnTo>
                      <a:pt x="196758" y="125979"/>
                    </a:lnTo>
                    <a:lnTo>
                      <a:pt x="214819" y="117765"/>
                    </a:lnTo>
                    <a:lnTo>
                      <a:pt x="234652" y="114855"/>
                    </a:lnTo>
                    <a:lnTo>
                      <a:pt x="336674" y="114855"/>
                    </a:lnTo>
                    <a:lnTo>
                      <a:pt x="344945" y="108761"/>
                    </a:lnTo>
                    <a:lnTo>
                      <a:pt x="204140" y="108761"/>
                    </a:lnTo>
                    <a:lnTo>
                      <a:pt x="158204" y="102672"/>
                    </a:lnTo>
                    <a:lnTo>
                      <a:pt x="115821" y="84943"/>
                    </a:lnTo>
                    <a:lnTo>
                      <a:pt x="79024" y="56383"/>
                    </a:lnTo>
                    <a:lnTo>
                      <a:pt x="49851" y="17800"/>
                    </a:lnTo>
                    <a:lnTo>
                      <a:pt x="44711" y="9855"/>
                    </a:lnTo>
                    <a:lnTo>
                      <a:pt x="38764" y="4310"/>
                    </a:lnTo>
                    <a:lnTo>
                      <a:pt x="32207" y="1060"/>
                    </a:lnTo>
                    <a:lnTo>
                      <a:pt x="25234" y="0"/>
                    </a:lnTo>
                    <a:close/>
                  </a:path>
                  <a:path w="405765" h="155575">
                    <a:moveTo>
                      <a:pt x="336674" y="114855"/>
                    </a:moveTo>
                    <a:lnTo>
                      <a:pt x="234652" y="114855"/>
                    </a:lnTo>
                    <a:lnTo>
                      <a:pt x="250924" y="116748"/>
                    </a:lnTo>
                    <a:lnTo>
                      <a:pt x="266192" y="122140"/>
                    </a:lnTo>
                    <a:lnTo>
                      <a:pt x="279726" y="130598"/>
                    </a:lnTo>
                    <a:lnTo>
                      <a:pt x="290797" y="141692"/>
                    </a:lnTo>
                    <a:lnTo>
                      <a:pt x="323493" y="124566"/>
                    </a:lnTo>
                    <a:lnTo>
                      <a:pt x="336674" y="114855"/>
                    </a:lnTo>
                    <a:close/>
                  </a:path>
                  <a:path w="405765" h="155575">
                    <a:moveTo>
                      <a:pt x="380124" y="6355"/>
                    </a:moveTo>
                    <a:lnTo>
                      <a:pt x="371339" y="6355"/>
                    </a:lnTo>
                    <a:lnTo>
                      <a:pt x="362941" y="11036"/>
                    </a:lnTo>
                    <a:lnTo>
                      <a:pt x="358491" y="18240"/>
                    </a:lnTo>
                    <a:lnTo>
                      <a:pt x="330847" y="55319"/>
                    </a:lnTo>
                    <a:lnTo>
                      <a:pt x="294261" y="83887"/>
                    </a:lnTo>
                    <a:lnTo>
                      <a:pt x="251203" y="102262"/>
                    </a:lnTo>
                    <a:lnTo>
                      <a:pt x="204140" y="108761"/>
                    </a:lnTo>
                    <a:lnTo>
                      <a:pt x="344945" y="108761"/>
                    </a:lnTo>
                    <a:lnTo>
                      <a:pt x="353040" y="102796"/>
                    </a:lnTo>
                    <a:lnTo>
                      <a:pt x="378658" y="76666"/>
                    </a:lnTo>
                    <a:lnTo>
                      <a:pt x="399568" y="46459"/>
                    </a:lnTo>
                    <a:lnTo>
                      <a:pt x="403160" y="42124"/>
                    </a:lnTo>
                    <a:lnTo>
                      <a:pt x="405149" y="36543"/>
                    </a:lnTo>
                    <a:lnTo>
                      <a:pt x="405149" y="31035"/>
                    </a:lnTo>
                    <a:lnTo>
                      <a:pt x="403190" y="21458"/>
                    </a:lnTo>
                    <a:lnTo>
                      <a:pt x="397839" y="13610"/>
                    </a:lnTo>
                    <a:lnTo>
                      <a:pt x="389887" y="8305"/>
                    </a:lnTo>
                    <a:lnTo>
                      <a:pt x="380124" y="6355"/>
                    </a:lnTo>
                    <a:close/>
                  </a:path>
                </a:pathLst>
              </a:custGeom>
              <a:solidFill>
                <a:srgbClr val="FFFFFF"/>
              </a:solidFill>
            </p:spPr>
            <p:txBody>
              <a:bodyPr wrap="square" lIns="0" tIns="0" rIns="0" bIns="0" rtlCol="0"/>
              <a:lstStyle/>
              <a:p>
                <a:endParaRPr/>
              </a:p>
            </p:txBody>
          </p:sp>
          <p:sp>
            <p:nvSpPr>
              <p:cNvPr id="57" name="object 15">
                <a:extLst>
                  <a:ext uri="{FF2B5EF4-FFF2-40B4-BE49-F238E27FC236}">
                    <a16:creationId xmlns:a16="http://schemas.microsoft.com/office/drawing/2014/main" xmlns="" id="{60361042-1927-4B06-BB6C-CCA144464EE3}"/>
                  </a:ext>
                </a:extLst>
              </p:cNvPr>
              <p:cNvSpPr/>
              <p:nvPr/>
            </p:nvSpPr>
            <p:spPr>
              <a:xfrm>
                <a:off x="16278322" y="792965"/>
                <a:ext cx="111158" cy="108499"/>
              </a:xfrm>
              <a:prstGeom prst="rect">
                <a:avLst/>
              </a:prstGeom>
              <a:blipFill>
                <a:blip r:embed="rId4" cstate="print"/>
                <a:stretch>
                  <a:fillRect/>
                </a:stretch>
              </a:blipFill>
            </p:spPr>
            <p:txBody>
              <a:bodyPr wrap="square" lIns="0" tIns="0" rIns="0" bIns="0" rtlCol="0"/>
              <a:lstStyle/>
              <a:p>
                <a:endParaRPr/>
              </a:p>
            </p:txBody>
          </p:sp>
          <p:sp>
            <p:nvSpPr>
              <p:cNvPr id="59" name="object 16">
                <a:extLst>
                  <a:ext uri="{FF2B5EF4-FFF2-40B4-BE49-F238E27FC236}">
                    <a16:creationId xmlns:a16="http://schemas.microsoft.com/office/drawing/2014/main" xmlns="" id="{0AAF9AAC-92C5-4266-AEEF-1D1D83A39203}"/>
                  </a:ext>
                </a:extLst>
              </p:cNvPr>
              <p:cNvSpPr/>
              <p:nvPr/>
            </p:nvSpPr>
            <p:spPr>
              <a:xfrm>
                <a:off x="16153058" y="703870"/>
                <a:ext cx="382905" cy="296545"/>
              </a:xfrm>
              <a:custGeom>
                <a:avLst/>
                <a:gdLst/>
                <a:ahLst/>
                <a:cxnLst/>
                <a:rect l="l" t="t" r="r" b="b"/>
                <a:pathLst>
                  <a:path w="382905" h="296544">
                    <a:moveTo>
                      <a:pt x="363162" y="245749"/>
                    </a:moveTo>
                    <a:lnTo>
                      <a:pt x="145681" y="245749"/>
                    </a:lnTo>
                    <a:lnTo>
                      <a:pt x="168591" y="249508"/>
                    </a:lnTo>
                    <a:lnTo>
                      <a:pt x="188508" y="259957"/>
                    </a:lnTo>
                    <a:lnTo>
                      <a:pt x="204016" y="275863"/>
                    </a:lnTo>
                    <a:lnTo>
                      <a:pt x="213689" y="295988"/>
                    </a:lnTo>
                    <a:lnTo>
                      <a:pt x="217208" y="295381"/>
                    </a:lnTo>
                    <a:lnTo>
                      <a:pt x="224003" y="295381"/>
                    </a:lnTo>
                    <a:lnTo>
                      <a:pt x="264483" y="291542"/>
                    </a:lnTo>
                    <a:lnTo>
                      <a:pt x="304760" y="280097"/>
                    </a:lnTo>
                    <a:lnTo>
                      <a:pt x="341958" y="261787"/>
                    </a:lnTo>
                    <a:lnTo>
                      <a:pt x="363162" y="245749"/>
                    </a:lnTo>
                    <a:close/>
                  </a:path>
                  <a:path w="382905" h="296544">
                    <a:moveTo>
                      <a:pt x="224003" y="295381"/>
                    </a:moveTo>
                    <a:lnTo>
                      <a:pt x="217208" y="295381"/>
                    </a:lnTo>
                    <a:lnTo>
                      <a:pt x="220045" y="295496"/>
                    </a:lnTo>
                    <a:lnTo>
                      <a:pt x="222789" y="295496"/>
                    </a:lnTo>
                    <a:lnTo>
                      <a:pt x="224003" y="295381"/>
                    </a:lnTo>
                    <a:close/>
                  </a:path>
                  <a:path w="382905" h="296544">
                    <a:moveTo>
                      <a:pt x="31280" y="0"/>
                    </a:moveTo>
                    <a:lnTo>
                      <a:pt x="6172" y="30718"/>
                    </a:lnTo>
                    <a:lnTo>
                      <a:pt x="0" y="78152"/>
                    </a:lnTo>
                    <a:lnTo>
                      <a:pt x="6078" y="132400"/>
                    </a:lnTo>
                    <a:lnTo>
                      <a:pt x="25915" y="181887"/>
                    </a:lnTo>
                    <a:lnTo>
                      <a:pt x="57767" y="224942"/>
                    </a:lnTo>
                    <a:lnTo>
                      <a:pt x="99892" y="259895"/>
                    </a:lnTo>
                    <a:lnTo>
                      <a:pt x="110760" y="253957"/>
                    </a:lnTo>
                    <a:lnTo>
                      <a:pt x="122155" y="249507"/>
                    </a:lnTo>
                    <a:lnTo>
                      <a:pt x="133859" y="246717"/>
                    </a:lnTo>
                    <a:lnTo>
                      <a:pt x="145681" y="245749"/>
                    </a:lnTo>
                    <a:lnTo>
                      <a:pt x="363162" y="245749"/>
                    </a:lnTo>
                    <a:lnTo>
                      <a:pt x="366526" y="243205"/>
                    </a:lnTo>
                    <a:lnTo>
                      <a:pt x="222621" y="243205"/>
                    </a:lnTo>
                    <a:lnTo>
                      <a:pt x="177717" y="237286"/>
                    </a:lnTo>
                    <a:lnTo>
                      <a:pt x="137341" y="220599"/>
                    </a:lnTo>
                    <a:lnTo>
                      <a:pt x="103114" y="194741"/>
                    </a:lnTo>
                    <a:lnTo>
                      <a:pt x="76658" y="161315"/>
                    </a:lnTo>
                    <a:lnTo>
                      <a:pt x="59596" y="121918"/>
                    </a:lnTo>
                    <a:lnTo>
                      <a:pt x="53548" y="78152"/>
                    </a:lnTo>
                    <a:lnTo>
                      <a:pt x="53925" y="67821"/>
                    </a:lnTo>
                    <a:lnTo>
                      <a:pt x="55095" y="57123"/>
                    </a:lnTo>
                    <a:lnTo>
                      <a:pt x="57117" y="46245"/>
                    </a:lnTo>
                    <a:lnTo>
                      <a:pt x="60050" y="35378"/>
                    </a:lnTo>
                    <a:lnTo>
                      <a:pt x="62647" y="26918"/>
                    </a:lnTo>
                    <a:lnTo>
                      <a:pt x="61568" y="19013"/>
                    </a:lnTo>
                    <a:lnTo>
                      <a:pt x="58082" y="12479"/>
                    </a:lnTo>
                    <a:lnTo>
                      <a:pt x="50962" y="4904"/>
                    </a:lnTo>
                    <a:lnTo>
                      <a:pt x="41629" y="588"/>
                    </a:lnTo>
                    <a:lnTo>
                      <a:pt x="31280" y="0"/>
                    </a:lnTo>
                    <a:close/>
                  </a:path>
                  <a:path w="382905" h="296544">
                    <a:moveTo>
                      <a:pt x="355350" y="191740"/>
                    </a:moveTo>
                    <a:lnTo>
                      <a:pt x="349769" y="191740"/>
                    </a:lnTo>
                    <a:lnTo>
                      <a:pt x="344209" y="193353"/>
                    </a:lnTo>
                    <a:lnTo>
                      <a:pt x="338544" y="197939"/>
                    </a:lnTo>
                    <a:lnTo>
                      <a:pt x="312848" y="217252"/>
                    </a:lnTo>
                    <a:lnTo>
                      <a:pt x="284352" y="231452"/>
                    </a:lnTo>
                    <a:lnTo>
                      <a:pt x="253971" y="240212"/>
                    </a:lnTo>
                    <a:lnTo>
                      <a:pt x="222621" y="243205"/>
                    </a:lnTo>
                    <a:lnTo>
                      <a:pt x="366526" y="243205"/>
                    </a:lnTo>
                    <a:lnTo>
                      <a:pt x="374417" y="237236"/>
                    </a:lnTo>
                    <a:lnTo>
                      <a:pt x="379066" y="232755"/>
                    </a:lnTo>
                    <a:lnTo>
                      <a:pt x="382470" y="225488"/>
                    </a:lnTo>
                    <a:lnTo>
                      <a:pt x="382470" y="218116"/>
                    </a:lnTo>
                    <a:lnTo>
                      <a:pt x="380336" y="207806"/>
                    </a:lnTo>
                    <a:lnTo>
                      <a:pt x="374521" y="199427"/>
                    </a:lnTo>
                    <a:lnTo>
                      <a:pt x="365900" y="193799"/>
                    </a:lnTo>
                    <a:lnTo>
                      <a:pt x="355350" y="191740"/>
                    </a:lnTo>
                    <a:close/>
                  </a:path>
                </a:pathLst>
              </a:custGeom>
              <a:solidFill>
                <a:srgbClr val="FFFFFF"/>
              </a:solidFill>
            </p:spPr>
            <p:txBody>
              <a:bodyPr wrap="square" lIns="0" tIns="0" rIns="0" bIns="0" rtlCol="0"/>
              <a:lstStyle/>
              <a:p>
                <a:endParaRPr/>
              </a:p>
            </p:txBody>
          </p:sp>
          <p:sp>
            <p:nvSpPr>
              <p:cNvPr id="60" name="object 17">
                <a:extLst>
                  <a:ext uri="{FF2B5EF4-FFF2-40B4-BE49-F238E27FC236}">
                    <a16:creationId xmlns:a16="http://schemas.microsoft.com/office/drawing/2014/main" xmlns="" id="{CA228CA4-D5E8-495D-9DBF-DCD4E8A6B08F}"/>
                  </a:ext>
                </a:extLst>
              </p:cNvPr>
              <p:cNvSpPr/>
              <p:nvPr/>
            </p:nvSpPr>
            <p:spPr>
              <a:xfrm>
                <a:off x="16271589" y="1114377"/>
                <a:ext cx="111075" cy="108624"/>
              </a:xfrm>
              <a:prstGeom prst="rect">
                <a:avLst/>
              </a:prstGeom>
              <a:blipFill>
                <a:blip r:embed="rId5" cstate="print"/>
                <a:stretch>
                  <a:fillRect/>
                </a:stretch>
              </a:blipFill>
            </p:spPr>
            <p:txBody>
              <a:bodyPr wrap="square" lIns="0" tIns="0" rIns="0" bIns="0" rtlCol="0"/>
              <a:lstStyle/>
              <a:p>
                <a:endParaRPr/>
              </a:p>
            </p:txBody>
          </p:sp>
          <p:sp>
            <p:nvSpPr>
              <p:cNvPr id="61" name="object 18">
                <a:extLst>
                  <a:ext uri="{FF2B5EF4-FFF2-40B4-BE49-F238E27FC236}">
                    <a16:creationId xmlns:a16="http://schemas.microsoft.com/office/drawing/2014/main" xmlns="" id="{688B0620-2374-4783-B817-CBCEEBB956CF}"/>
                  </a:ext>
                </a:extLst>
              </p:cNvPr>
              <p:cNvSpPr/>
              <p:nvPr/>
            </p:nvSpPr>
            <p:spPr>
              <a:xfrm>
                <a:off x="16176973" y="1091825"/>
                <a:ext cx="325755" cy="220979"/>
              </a:xfrm>
              <a:custGeom>
                <a:avLst/>
                <a:gdLst/>
                <a:ahLst/>
                <a:cxnLst/>
                <a:rect l="l" t="t" r="r" b="b"/>
                <a:pathLst>
                  <a:path w="325755" h="220980">
                    <a:moveTo>
                      <a:pt x="27140" y="153052"/>
                    </a:moveTo>
                    <a:lnTo>
                      <a:pt x="25329" y="153052"/>
                    </a:lnTo>
                    <a:lnTo>
                      <a:pt x="15491" y="154969"/>
                    </a:lnTo>
                    <a:lnTo>
                      <a:pt x="7438" y="160221"/>
                    </a:lnTo>
                    <a:lnTo>
                      <a:pt x="1997" y="168058"/>
                    </a:lnTo>
                    <a:lnTo>
                      <a:pt x="0" y="177732"/>
                    </a:lnTo>
                    <a:lnTo>
                      <a:pt x="1214" y="185128"/>
                    </a:lnTo>
                    <a:lnTo>
                      <a:pt x="40224" y="210318"/>
                    </a:lnTo>
                    <a:lnTo>
                      <a:pt x="84983" y="219773"/>
                    </a:lnTo>
                    <a:lnTo>
                      <a:pt x="107619" y="220977"/>
                    </a:lnTo>
                    <a:lnTo>
                      <a:pt x="154288" y="216003"/>
                    </a:lnTo>
                    <a:lnTo>
                      <a:pt x="197694" y="201772"/>
                    </a:lnTo>
                    <a:lnTo>
                      <a:pt x="236689" y="179327"/>
                    </a:lnTo>
                    <a:lnTo>
                      <a:pt x="247672" y="169596"/>
                    </a:lnTo>
                    <a:lnTo>
                      <a:pt x="107619" y="169596"/>
                    </a:lnTo>
                    <a:lnTo>
                      <a:pt x="89743" y="168558"/>
                    </a:lnTo>
                    <a:lnTo>
                      <a:pt x="71493" y="165528"/>
                    </a:lnTo>
                    <a:lnTo>
                      <a:pt x="53045" y="160638"/>
                    </a:lnTo>
                    <a:lnTo>
                      <a:pt x="34574" y="154016"/>
                    </a:lnTo>
                    <a:lnTo>
                      <a:pt x="29077" y="153115"/>
                    </a:lnTo>
                    <a:lnTo>
                      <a:pt x="27140" y="153052"/>
                    </a:lnTo>
                    <a:close/>
                  </a:path>
                  <a:path w="325755" h="220980">
                    <a:moveTo>
                      <a:pt x="300315" y="0"/>
                    </a:moveTo>
                    <a:lnTo>
                      <a:pt x="262768" y="69150"/>
                    </a:lnTo>
                    <a:lnTo>
                      <a:pt x="237474" y="109808"/>
                    </a:lnTo>
                    <a:lnTo>
                      <a:pt x="201531" y="141563"/>
                    </a:lnTo>
                    <a:lnTo>
                      <a:pt x="157420" y="162223"/>
                    </a:lnTo>
                    <a:lnTo>
                      <a:pt x="107619" y="169596"/>
                    </a:lnTo>
                    <a:lnTo>
                      <a:pt x="247672" y="169596"/>
                    </a:lnTo>
                    <a:lnTo>
                      <a:pt x="270126" y="149705"/>
                    </a:lnTo>
                    <a:lnTo>
                      <a:pt x="296857" y="113948"/>
                    </a:lnTo>
                    <a:lnTo>
                      <a:pt x="315735" y="73095"/>
                    </a:lnTo>
                    <a:lnTo>
                      <a:pt x="325613" y="28187"/>
                    </a:lnTo>
                    <a:lnTo>
                      <a:pt x="325372" y="26407"/>
                    </a:lnTo>
                    <a:lnTo>
                      <a:pt x="325372" y="24501"/>
                    </a:lnTo>
                    <a:lnTo>
                      <a:pt x="323396" y="14882"/>
                    </a:lnTo>
                    <a:lnTo>
                      <a:pt x="318015" y="7103"/>
                    </a:lnTo>
                    <a:lnTo>
                      <a:pt x="310048" y="1898"/>
                    </a:lnTo>
                    <a:lnTo>
                      <a:pt x="300315" y="0"/>
                    </a:lnTo>
                    <a:close/>
                  </a:path>
                </a:pathLst>
              </a:custGeom>
              <a:solidFill>
                <a:srgbClr val="FFFFFF"/>
              </a:solidFill>
            </p:spPr>
            <p:txBody>
              <a:bodyPr wrap="square" lIns="0" tIns="0" rIns="0" bIns="0" rtlCol="0"/>
              <a:lstStyle/>
              <a:p>
                <a:endParaRPr/>
              </a:p>
            </p:txBody>
          </p:sp>
          <p:sp>
            <p:nvSpPr>
              <p:cNvPr id="62" name="object 19">
                <a:extLst>
                  <a:ext uri="{FF2B5EF4-FFF2-40B4-BE49-F238E27FC236}">
                    <a16:creationId xmlns:a16="http://schemas.microsoft.com/office/drawing/2014/main" xmlns="" id="{2011CBB5-8DF8-46AB-99A0-688012824527}"/>
                  </a:ext>
                </a:extLst>
              </p:cNvPr>
              <p:cNvSpPr/>
              <p:nvPr/>
            </p:nvSpPr>
            <p:spPr>
              <a:xfrm>
                <a:off x="16909752" y="812015"/>
                <a:ext cx="304165" cy="321310"/>
              </a:xfrm>
              <a:custGeom>
                <a:avLst/>
                <a:gdLst/>
                <a:ahLst/>
                <a:cxnLst/>
                <a:rect l="l" t="t" r="r" b="b"/>
                <a:pathLst>
                  <a:path w="304165" h="321309">
                    <a:moveTo>
                      <a:pt x="263572" y="52815"/>
                    </a:moveTo>
                    <a:lnTo>
                      <a:pt x="145534" y="52815"/>
                    </a:lnTo>
                    <a:lnTo>
                      <a:pt x="173025" y="55418"/>
                    </a:lnTo>
                    <a:lnTo>
                      <a:pt x="192657" y="63229"/>
                    </a:lnTo>
                    <a:lnTo>
                      <a:pt x="204435" y="76249"/>
                    </a:lnTo>
                    <a:lnTo>
                      <a:pt x="208360" y="94478"/>
                    </a:lnTo>
                    <a:lnTo>
                      <a:pt x="206661" y="105988"/>
                    </a:lnTo>
                    <a:lnTo>
                      <a:pt x="169324" y="129689"/>
                    </a:lnTo>
                    <a:lnTo>
                      <a:pt x="140797" y="133460"/>
                    </a:lnTo>
                    <a:lnTo>
                      <a:pt x="131317" y="134812"/>
                    </a:lnTo>
                    <a:lnTo>
                      <a:pt x="123523" y="136094"/>
                    </a:lnTo>
                    <a:lnTo>
                      <a:pt x="117399" y="137336"/>
                    </a:lnTo>
                    <a:lnTo>
                      <a:pt x="91708" y="141048"/>
                    </a:lnTo>
                    <a:lnTo>
                      <a:pt x="51802" y="151630"/>
                    </a:lnTo>
                    <a:lnTo>
                      <a:pt x="9418" y="188199"/>
                    </a:lnTo>
                    <a:lnTo>
                      <a:pt x="0" y="231783"/>
                    </a:lnTo>
                    <a:lnTo>
                      <a:pt x="1989" y="252017"/>
                    </a:lnTo>
                    <a:lnTo>
                      <a:pt x="31705" y="298650"/>
                    </a:lnTo>
                    <a:lnTo>
                      <a:pt x="83413" y="319541"/>
                    </a:lnTo>
                    <a:lnTo>
                      <a:pt x="104426" y="320932"/>
                    </a:lnTo>
                    <a:lnTo>
                      <a:pt x="136323" y="318624"/>
                    </a:lnTo>
                    <a:lnTo>
                      <a:pt x="164463" y="311697"/>
                    </a:lnTo>
                    <a:lnTo>
                      <a:pt x="188845" y="300144"/>
                    </a:lnTo>
                    <a:lnTo>
                      <a:pt x="209470" y="283959"/>
                    </a:lnTo>
                    <a:lnTo>
                      <a:pt x="303948" y="283959"/>
                    </a:lnTo>
                    <a:lnTo>
                      <a:pt x="303948" y="268138"/>
                    </a:lnTo>
                    <a:lnTo>
                      <a:pt x="129106" y="268138"/>
                    </a:lnTo>
                    <a:lnTo>
                      <a:pt x="118034" y="267624"/>
                    </a:lnTo>
                    <a:lnTo>
                      <a:pt x="79448" y="254036"/>
                    </a:lnTo>
                    <a:lnTo>
                      <a:pt x="66898" y="228820"/>
                    </a:lnTo>
                    <a:lnTo>
                      <a:pt x="70352" y="210056"/>
                    </a:lnTo>
                    <a:lnTo>
                      <a:pt x="80696" y="195402"/>
                    </a:lnTo>
                    <a:lnTo>
                      <a:pt x="97926" y="184843"/>
                    </a:lnTo>
                    <a:lnTo>
                      <a:pt x="122027" y="178382"/>
                    </a:lnTo>
                    <a:lnTo>
                      <a:pt x="149195" y="175122"/>
                    </a:lnTo>
                    <a:lnTo>
                      <a:pt x="171946" y="171195"/>
                    </a:lnTo>
                    <a:lnTo>
                      <a:pt x="190289" y="166609"/>
                    </a:lnTo>
                    <a:lnTo>
                      <a:pt x="204234" y="161377"/>
                    </a:lnTo>
                    <a:lnTo>
                      <a:pt x="271719" y="161377"/>
                    </a:lnTo>
                    <a:lnTo>
                      <a:pt x="271719" y="99305"/>
                    </a:lnTo>
                    <a:lnTo>
                      <a:pt x="271300" y="99305"/>
                    </a:lnTo>
                    <a:lnTo>
                      <a:pt x="271363" y="98897"/>
                    </a:lnTo>
                    <a:lnTo>
                      <a:pt x="271604" y="98426"/>
                    </a:lnTo>
                    <a:lnTo>
                      <a:pt x="271719" y="88594"/>
                    </a:lnTo>
                    <a:lnTo>
                      <a:pt x="269293" y="67374"/>
                    </a:lnTo>
                    <a:lnTo>
                      <a:pt x="263572" y="52815"/>
                    </a:lnTo>
                    <a:close/>
                  </a:path>
                  <a:path w="304165" h="321309">
                    <a:moveTo>
                      <a:pt x="303948" y="283959"/>
                    </a:moveTo>
                    <a:lnTo>
                      <a:pt x="209470" y="283959"/>
                    </a:lnTo>
                    <a:lnTo>
                      <a:pt x="215400" y="300144"/>
                    </a:lnTo>
                    <a:lnTo>
                      <a:pt x="226082" y="311697"/>
                    </a:lnTo>
                    <a:lnTo>
                      <a:pt x="241522" y="318624"/>
                    </a:lnTo>
                    <a:lnTo>
                      <a:pt x="261730" y="320932"/>
                    </a:lnTo>
                    <a:lnTo>
                      <a:pt x="272058" y="320453"/>
                    </a:lnTo>
                    <a:lnTo>
                      <a:pt x="282533" y="319019"/>
                    </a:lnTo>
                    <a:lnTo>
                      <a:pt x="293161" y="316630"/>
                    </a:lnTo>
                    <a:lnTo>
                      <a:pt x="303948" y="313288"/>
                    </a:lnTo>
                    <a:lnTo>
                      <a:pt x="303948" y="283959"/>
                    </a:lnTo>
                    <a:close/>
                  </a:path>
                  <a:path w="304165" h="321309">
                    <a:moveTo>
                      <a:pt x="271719" y="161377"/>
                    </a:moveTo>
                    <a:lnTo>
                      <a:pt x="204234" y="161377"/>
                    </a:lnTo>
                    <a:lnTo>
                      <a:pt x="204234" y="210060"/>
                    </a:lnTo>
                    <a:lnTo>
                      <a:pt x="202582" y="223677"/>
                    </a:lnTo>
                    <a:lnTo>
                      <a:pt x="177827" y="255227"/>
                    </a:lnTo>
                    <a:lnTo>
                      <a:pt x="129106" y="268138"/>
                    </a:lnTo>
                    <a:lnTo>
                      <a:pt x="281289" y="268138"/>
                    </a:lnTo>
                    <a:lnTo>
                      <a:pt x="276954" y="266358"/>
                    </a:lnTo>
                    <a:lnTo>
                      <a:pt x="274557" y="262871"/>
                    </a:lnTo>
                    <a:lnTo>
                      <a:pt x="272651" y="259332"/>
                    </a:lnTo>
                    <a:lnTo>
                      <a:pt x="271809" y="254036"/>
                    </a:lnTo>
                    <a:lnTo>
                      <a:pt x="271719" y="161377"/>
                    </a:lnTo>
                    <a:close/>
                  </a:path>
                  <a:path w="304165" h="321309">
                    <a:moveTo>
                      <a:pt x="303948" y="266944"/>
                    </a:moveTo>
                    <a:lnTo>
                      <a:pt x="299236" y="267761"/>
                    </a:lnTo>
                    <a:lnTo>
                      <a:pt x="296095" y="268138"/>
                    </a:lnTo>
                    <a:lnTo>
                      <a:pt x="303948" y="268138"/>
                    </a:lnTo>
                    <a:lnTo>
                      <a:pt x="303948" y="266944"/>
                    </a:lnTo>
                    <a:close/>
                  </a:path>
                  <a:path w="304165" h="321309">
                    <a:moveTo>
                      <a:pt x="149628" y="0"/>
                    </a:moveTo>
                    <a:lnTo>
                      <a:pt x="97411" y="5289"/>
                    </a:lnTo>
                    <a:lnTo>
                      <a:pt x="56919" y="21140"/>
                    </a:lnTo>
                    <a:lnTo>
                      <a:pt x="24384" y="54117"/>
                    </a:lnTo>
                    <a:lnTo>
                      <a:pt x="11214" y="101504"/>
                    </a:lnTo>
                    <a:lnTo>
                      <a:pt x="78049" y="101504"/>
                    </a:lnTo>
                    <a:lnTo>
                      <a:pt x="84035" y="80198"/>
                    </a:lnTo>
                    <a:lnTo>
                      <a:pt x="97279" y="64983"/>
                    </a:lnTo>
                    <a:lnTo>
                      <a:pt x="117780" y="55856"/>
                    </a:lnTo>
                    <a:lnTo>
                      <a:pt x="145534" y="52815"/>
                    </a:lnTo>
                    <a:lnTo>
                      <a:pt x="263572" y="52815"/>
                    </a:lnTo>
                    <a:lnTo>
                      <a:pt x="262020" y="48866"/>
                    </a:lnTo>
                    <a:lnTo>
                      <a:pt x="232956" y="19967"/>
                    </a:lnTo>
                    <a:lnTo>
                      <a:pt x="195682" y="4989"/>
                    </a:lnTo>
                    <a:lnTo>
                      <a:pt x="173757" y="1247"/>
                    </a:lnTo>
                    <a:lnTo>
                      <a:pt x="149628" y="0"/>
                    </a:lnTo>
                    <a:close/>
                  </a:path>
                  <a:path w="304165" h="321309">
                    <a:moveTo>
                      <a:pt x="271719" y="98991"/>
                    </a:moveTo>
                    <a:lnTo>
                      <a:pt x="271541" y="99075"/>
                    </a:lnTo>
                    <a:lnTo>
                      <a:pt x="271447" y="99243"/>
                    </a:lnTo>
                    <a:lnTo>
                      <a:pt x="271300" y="99305"/>
                    </a:lnTo>
                    <a:lnTo>
                      <a:pt x="271719" y="99305"/>
                    </a:lnTo>
                    <a:lnTo>
                      <a:pt x="271719" y="98991"/>
                    </a:lnTo>
                    <a:close/>
                  </a:path>
                </a:pathLst>
              </a:custGeom>
              <a:solidFill>
                <a:srgbClr val="FFFFFF"/>
              </a:solidFill>
            </p:spPr>
            <p:txBody>
              <a:bodyPr wrap="square" lIns="0" tIns="0" rIns="0" bIns="0" rtlCol="0"/>
              <a:lstStyle/>
              <a:p>
                <a:endParaRPr/>
              </a:p>
            </p:txBody>
          </p:sp>
          <p:sp>
            <p:nvSpPr>
              <p:cNvPr id="63" name="object 20">
                <a:extLst>
                  <a:ext uri="{FF2B5EF4-FFF2-40B4-BE49-F238E27FC236}">
                    <a16:creationId xmlns:a16="http://schemas.microsoft.com/office/drawing/2014/main" xmlns="" id="{6DBAF10A-A2B8-4B4D-8952-1DEF102E070D}"/>
                  </a:ext>
                </a:extLst>
              </p:cNvPr>
              <p:cNvSpPr/>
              <p:nvPr/>
            </p:nvSpPr>
            <p:spPr>
              <a:xfrm>
                <a:off x="17231693" y="812588"/>
                <a:ext cx="440055" cy="311785"/>
              </a:xfrm>
              <a:custGeom>
                <a:avLst/>
                <a:gdLst/>
                <a:ahLst/>
                <a:cxnLst/>
                <a:rect l="l" t="t" r="r" b="b"/>
                <a:pathLst>
                  <a:path w="440055" h="311784">
                    <a:moveTo>
                      <a:pt x="63411" y="8251"/>
                    </a:moveTo>
                    <a:lnTo>
                      <a:pt x="0" y="8251"/>
                    </a:lnTo>
                    <a:lnTo>
                      <a:pt x="0" y="311582"/>
                    </a:lnTo>
                    <a:lnTo>
                      <a:pt x="66929" y="311582"/>
                    </a:lnTo>
                    <a:lnTo>
                      <a:pt x="66929" y="131451"/>
                    </a:lnTo>
                    <a:lnTo>
                      <a:pt x="68179" y="114382"/>
                    </a:lnTo>
                    <a:lnTo>
                      <a:pt x="86855" y="73369"/>
                    </a:lnTo>
                    <a:lnTo>
                      <a:pt x="119960" y="54099"/>
                    </a:lnTo>
                    <a:lnTo>
                      <a:pt x="133210" y="52815"/>
                    </a:lnTo>
                    <a:lnTo>
                      <a:pt x="430926" y="52815"/>
                    </a:lnTo>
                    <a:lnTo>
                      <a:pt x="429529" y="50469"/>
                    </a:lnTo>
                    <a:lnTo>
                      <a:pt x="63411" y="50469"/>
                    </a:lnTo>
                    <a:lnTo>
                      <a:pt x="63411" y="8251"/>
                    </a:lnTo>
                    <a:close/>
                  </a:path>
                  <a:path w="440055" h="311784">
                    <a:moveTo>
                      <a:pt x="318032" y="52815"/>
                    </a:moveTo>
                    <a:lnTo>
                      <a:pt x="133210" y="52815"/>
                    </a:lnTo>
                    <a:lnTo>
                      <a:pt x="146814" y="53803"/>
                    </a:lnTo>
                    <a:lnTo>
                      <a:pt x="158273" y="56770"/>
                    </a:lnTo>
                    <a:lnTo>
                      <a:pt x="183638" y="88321"/>
                    </a:lnTo>
                    <a:lnTo>
                      <a:pt x="186570" y="311582"/>
                    </a:lnTo>
                    <a:lnTo>
                      <a:pt x="253479" y="311582"/>
                    </a:lnTo>
                    <a:lnTo>
                      <a:pt x="253479" y="133817"/>
                    </a:lnTo>
                    <a:lnTo>
                      <a:pt x="257509" y="98371"/>
                    </a:lnTo>
                    <a:lnTo>
                      <a:pt x="269605" y="73059"/>
                    </a:lnTo>
                    <a:lnTo>
                      <a:pt x="289777" y="57875"/>
                    </a:lnTo>
                    <a:lnTo>
                      <a:pt x="318032" y="52815"/>
                    </a:lnTo>
                    <a:close/>
                  </a:path>
                  <a:path w="440055" h="311784">
                    <a:moveTo>
                      <a:pt x="430926" y="52815"/>
                    </a:moveTo>
                    <a:lnTo>
                      <a:pt x="318032" y="52815"/>
                    </a:lnTo>
                    <a:lnTo>
                      <a:pt x="334381" y="54208"/>
                    </a:lnTo>
                    <a:lnTo>
                      <a:pt x="347653" y="58386"/>
                    </a:lnTo>
                    <a:lnTo>
                      <a:pt x="371098" y="97866"/>
                    </a:lnTo>
                    <a:lnTo>
                      <a:pt x="373130" y="311582"/>
                    </a:lnTo>
                    <a:lnTo>
                      <a:pt x="440018" y="311582"/>
                    </a:lnTo>
                    <a:lnTo>
                      <a:pt x="439920" y="101452"/>
                    </a:lnTo>
                    <a:lnTo>
                      <a:pt x="433681" y="57439"/>
                    </a:lnTo>
                    <a:lnTo>
                      <a:pt x="430926" y="52815"/>
                    </a:lnTo>
                    <a:close/>
                  </a:path>
                  <a:path w="440055" h="311784">
                    <a:moveTo>
                      <a:pt x="158382" y="0"/>
                    </a:moveTo>
                    <a:lnTo>
                      <a:pt x="130561" y="3151"/>
                    </a:lnTo>
                    <a:lnTo>
                      <a:pt x="105749" y="12610"/>
                    </a:lnTo>
                    <a:lnTo>
                      <a:pt x="83927" y="28381"/>
                    </a:lnTo>
                    <a:lnTo>
                      <a:pt x="65076" y="50469"/>
                    </a:lnTo>
                    <a:lnTo>
                      <a:pt x="243489" y="50469"/>
                    </a:lnTo>
                    <a:lnTo>
                      <a:pt x="230691" y="28381"/>
                    </a:lnTo>
                    <a:lnTo>
                      <a:pt x="212240" y="12610"/>
                    </a:lnTo>
                    <a:lnTo>
                      <a:pt x="188138" y="3151"/>
                    </a:lnTo>
                    <a:lnTo>
                      <a:pt x="158382" y="0"/>
                    </a:lnTo>
                    <a:close/>
                  </a:path>
                  <a:path w="440055" h="311784">
                    <a:moveTo>
                      <a:pt x="338523" y="0"/>
                    </a:moveTo>
                    <a:lnTo>
                      <a:pt x="310809" y="3151"/>
                    </a:lnTo>
                    <a:lnTo>
                      <a:pt x="285733" y="12610"/>
                    </a:lnTo>
                    <a:lnTo>
                      <a:pt x="263293" y="28381"/>
                    </a:lnTo>
                    <a:lnTo>
                      <a:pt x="243489" y="50469"/>
                    </a:lnTo>
                    <a:lnTo>
                      <a:pt x="429529" y="50469"/>
                    </a:lnTo>
                    <a:lnTo>
                      <a:pt x="414664" y="25521"/>
                    </a:lnTo>
                    <a:lnTo>
                      <a:pt x="382949" y="6378"/>
                    </a:lnTo>
                    <a:lnTo>
                      <a:pt x="338523" y="0"/>
                    </a:lnTo>
                    <a:close/>
                  </a:path>
                </a:pathLst>
              </a:custGeom>
              <a:solidFill>
                <a:srgbClr val="FFFFFF"/>
              </a:solidFill>
            </p:spPr>
            <p:txBody>
              <a:bodyPr wrap="square" lIns="0" tIns="0" rIns="0" bIns="0" rtlCol="0"/>
              <a:lstStyle/>
              <a:p>
                <a:endParaRPr/>
              </a:p>
            </p:txBody>
          </p:sp>
          <p:sp>
            <p:nvSpPr>
              <p:cNvPr id="64" name="object 21">
                <a:extLst>
                  <a:ext uri="{FF2B5EF4-FFF2-40B4-BE49-F238E27FC236}">
                    <a16:creationId xmlns:a16="http://schemas.microsoft.com/office/drawing/2014/main" xmlns="" id="{30135C0D-9865-4920-9241-A4B05A83EEB6}"/>
                  </a:ext>
                </a:extLst>
              </p:cNvPr>
              <p:cNvSpPr/>
              <p:nvPr/>
            </p:nvSpPr>
            <p:spPr>
              <a:xfrm>
                <a:off x="17744051" y="820839"/>
                <a:ext cx="0" cy="303530"/>
              </a:xfrm>
              <a:custGeom>
                <a:avLst/>
                <a:gdLst/>
                <a:ahLst/>
                <a:cxnLst/>
                <a:rect l="l" t="t" r="r" b="b"/>
                <a:pathLst>
                  <a:path h="303530">
                    <a:moveTo>
                      <a:pt x="0" y="0"/>
                    </a:moveTo>
                    <a:lnTo>
                      <a:pt x="0" y="303331"/>
                    </a:lnTo>
                  </a:path>
                </a:pathLst>
              </a:custGeom>
              <a:ln w="66835">
                <a:solidFill>
                  <a:srgbClr val="FFFFFF"/>
                </a:solidFill>
              </a:ln>
            </p:spPr>
            <p:txBody>
              <a:bodyPr wrap="square" lIns="0" tIns="0" rIns="0" bIns="0" rtlCol="0"/>
              <a:lstStyle/>
              <a:p>
                <a:endParaRPr/>
              </a:p>
            </p:txBody>
          </p:sp>
          <p:sp>
            <p:nvSpPr>
              <p:cNvPr id="65" name="object 22">
                <a:extLst>
                  <a:ext uri="{FF2B5EF4-FFF2-40B4-BE49-F238E27FC236}">
                    <a16:creationId xmlns:a16="http://schemas.microsoft.com/office/drawing/2014/main" xmlns="" id="{8795FEF2-F764-43DB-9BC8-B19033D2890E}"/>
                  </a:ext>
                </a:extLst>
              </p:cNvPr>
              <p:cNvSpPr/>
              <p:nvPr/>
            </p:nvSpPr>
            <p:spPr>
              <a:xfrm>
                <a:off x="17710633" y="705262"/>
                <a:ext cx="67310" cy="63500"/>
              </a:xfrm>
              <a:custGeom>
                <a:avLst/>
                <a:gdLst/>
                <a:ahLst/>
                <a:cxnLst/>
                <a:rect l="l" t="t" r="r" b="b"/>
                <a:pathLst>
                  <a:path w="67309" h="63500">
                    <a:moveTo>
                      <a:pt x="66835" y="0"/>
                    </a:moveTo>
                    <a:lnTo>
                      <a:pt x="0" y="0"/>
                    </a:lnTo>
                    <a:lnTo>
                      <a:pt x="0" y="63348"/>
                    </a:lnTo>
                    <a:lnTo>
                      <a:pt x="66835" y="63348"/>
                    </a:lnTo>
                    <a:lnTo>
                      <a:pt x="66835" y="0"/>
                    </a:lnTo>
                    <a:close/>
                  </a:path>
                </a:pathLst>
              </a:custGeom>
              <a:solidFill>
                <a:srgbClr val="FFFFFF"/>
              </a:solidFill>
            </p:spPr>
            <p:txBody>
              <a:bodyPr wrap="square" lIns="0" tIns="0" rIns="0" bIns="0" rtlCol="0"/>
              <a:lstStyle/>
              <a:p>
                <a:endParaRPr/>
              </a:p>
            </p:txBody>
          </p:sp>
          <p:sp>
            <p:nvSpPr>
              <p:cNvPr id="66" name="object 23">
                <a:extLst>
                  <a:ext uri="{FF2B5EF4-FFF2-40B4-BE49-F238E27FC236}">
                    <a16:creationId xmlns:a16="http://schemas.microsoft.com/office/drawing/2014/main" xmlns="" id="{AD68148C-B9DD-4130-8DB6-1B4953782C39}"/>
                  </a:ext>
                </a:extLst>
              </p:cNvPr>
              <p:cNvSpPr/>
              <p:nvPr/>
            </p:nvSpPr>
            <p:spPr>
              <a:xfrm>
                <a:off x="17802525" y="812577"/>
                <a:ext cx="270510" cy="320040"/>
              </a:xfrm>
              <a:custGeom>
                <a:avLst/>
                <a:gdLst/>
                <a:ahLst/>
                <a:cxnLst/>
                <a:rect l="l" t="t" r="r" b="b"/>
                <a:pathLst>
                  <a:path w="270509" h="320040">
                    <a:moveTo>
                      <a:pt x="66898" y="214213"/>
                    </a:moveTo>
                    <a:lnTo>
                      <a:pt x="0" y="214213"/>
                    </a:lnTo>
                    <a:lnTo>
                      <a:pt x="2898" y="238551"/>
                    </a:lnTo>
                    <a:lnTo>
                      <a:pt x="22556" y="278435"/>
                    </a:lnTo>
                    <a:lnTo>
                      <a:pt x="58464" y="305287"/>
                    </a:lnTo>
                    <a:lnTo>
                      <a:pt x="106000" y="318198"/>
                    </a:lnTo>
                    <a:lnTo>
                      <a:pt x="134404" y="319812"/>
                    </a:lnTo>
                    <a:lnTo>
                      <a:pt x="160583" y="318417"/>
                    </a:lnTo>
                    <a:lnTo>
                      <a:pt x="206353" y="307253"/>
                    </a:lnTo>
                    <a:lnTo>
                      <a:pt x="245160" y="282826"/>
                    </a:lnTo>
                    <a:lnTo>
                      <a:pt x="257536" y="266976"/>
                    </a:lnTo>
                    <a:lnTo>
                      <a:pt x="135577" y="266976"/>
                    </a:lnTo>
                    <a:lnTo>
                      <a:pt x="107497" y="263680"/>
                    </a:lnTo>
                    <a:lnTo>
                      <a:pt x="86701" y="253792"/>
                    </a:lnTo>
                    <a:lnTo>
                      <a:pt x="73173" y="237304"/>
                    </a:lnTo>
                    <a:lnTo>
                      <a:pt x="66898" y="214213"/>
                    </a:lnTo>
                    <a:close/>
                  </a:path>
                  <a:path w="270509" h="320040">
                    <a:moveTo>
                      <a:pt x="133210" y="0"/>
                    </a:moveTo>
                    <a:lnTo>
                      <a:pt x="87291" y="4701"/>
                    </a:lnTo>
                    <a:lnTo>
                      <a:pt x="49296" y="18795"/>
                    </a:lnTo>
                    <a:lnTo>
                      <a:pt x="17144" y="47265"/>
                    </a:lnTo>
                    <a:lnTo>
                      <a:pt x="6439" y="86887"/>
                    </a:lnTo>
                    <a:lnTo>
                      <a:pt x="8349" y="106498"/>
                    </a:lnTo>
                    <a:lnTo>
                      <a:pt x="36983" y="150801"/>
                    </a:lnTo>
                    <a:lnTo>
                      <a:pt x="82539" y="171283"/>
                    </a:lnTo>
                    <a:lnTo>
                      <a:pt x="151234" y="187801"/>
                    </a:lnTo>
                    <a:lnTo>
                      <a:pt x="164684" y="191175"/>
                    </a:lnTo>
                    <a:lnTo>
                      <a:pt x="200610" y="216378"/>
                    </a:lnTo>
                    <a:lnTo>
                      <a:pt x="203030" y="227092"/>
                    </a:lnTo>
                    <a:lnTo>
                      <a:pt x="199452" y="244553"/>
                    </a:lnTo>
                    <a:lnTo>
                      <a:pt x="187012" y="257015"/>
                    </a:lnTo>
                    <a:lnTo>
                      <a:pt x="165718" y="264487"/>
                    </a:lnTo>
                    <a:lnTo>
                      <a:pt x="135577" y="266976"/>
                    </a:lnTo>
                    <a:lnTo>
                      <a:pt x="257536" y="266976"/>
                    </a:lnTo>
                    <a:lnTo>
                      <a:pt x="258900" y="265228"/>
                    </a:lnTo>
                    <a:lnTo>
                      <a:pt x="267147" y="244688"/>
                    </a:lnTo>
                    <a:lnTo>
                      <a:pt x="269897" y="221207"/>
                    </a:lnTo>
                    <a:lnTo>
                      <a:pt x="267988" y="202117"/>
                    </a:lnTo>
                    <a:lnTo>
                      <a:pt x="239395" y="158476"/>
                    </a:lnTo>
                    <a:lnTo>
                      <a:pt x="193285" y="138221"/>
                    </a:lnTo>
                    <a:lnTo>
                      <a:pt x="145927" y="127028"/>
                    </a:lnTo>
                    <a:lnTo>
                      <a:pt x="126027" y="122500"/>
                    </a:lnTo>
                    <a:lnTo>
                      <a:pt x="81107" y="102992"/>
                    </a:lnTo>
                    <a:lnTo>
                      <a:pt x="73338" y="83934"/>
                    </a:lnTo>
                    <a:lnTo>
                      <a:pt x="76790" y="70335"/>
                    </a:lnTo>
                    <a:lnTo>
                      <a:pt x="87142" y="60619"/>
                    </a:lnTo>
                    <a:lnTo>
                      <a:pt x="104388" y="54790"/>
                    </a:lnTo>
                    <a:lnTo>
                      <a:pt x="128519" y="52846"/>
                    </a:lnTo>
                    <a:lnTo>
                      <a:pt x="247311" y="52846"/>
                    </a:lnTo>
                    <a:lnTo>
                      <a:pt x="246597" y="51241"/>
                    </a:lnTo>
                    <a:lnTo>
                      <a:pt x="217082" y="21161"/>
                    </a:lnTo>
                    <a:lnTo>
                      <a:pt x="179701" y="5291"/>
                    </a:lnTo>
                    <a:lnTo>
                      <a:pt x="157597" y="1323"/>
                    </a:lnTo>
                    <a:lnTo>
                      <a:pt x="133210" y="0"/>
                    </a:lnTo>
                    <a:close/>
                  </a:path>
                  <a:path w="270509" h="320040">
                    <a:moveTo>
                      <a:pt x="247311" y="52846"/>
                    </a:moveTo>
                    <a:lnTo>
                      <a:pt x="128519" y="52846"/>
                    </a:lnTo>
                    <a:lnTo>
                      <a:pt x="152368" y="55376"/>
                    </a:lnTo>
                    <a:lnTo>
                      <a:pt x="170589" y="62965"/>
                    </a:lnTo>
                    <a:lnTo>
                      <a:pt x="183174" y="75609"/>
                    </a:lnTo>
                    <a:lnTo>
                      <a:pt x="190119" y="93306"/>
                    </a:lnTo>
                    <a:lnTo>
                      <a:pt x="259950" y="93306"/>
                    </a:lnTo>
                    <a:lnTo>
                      <a:pt x="255301" y="70786"/>
                    </a:lnTo>
                    <a:lnTo>
                      <a:pt x="247311" y="52846"/>
                    </a:lnTo>
                    <a:close/>
                  </a:path>
                </a:pathLst>
              </a:custGeom>
              <a:solidFill>
                <a:srgbClr val="FFFFFF"/>
              </a:solidFill>
            </p:spPr>
            <p:txBody>
              <a:bodyPr wrap="square" lIns="0" tIns="0" rIns="0" bIns="0" rtlCol="0"/>
              <a:lstStyle/>
              <a:p>
                <a:endParaRPr/>
              </a:p>
            </p:txBody>
          </p:sp>
          <p:sp>
            <p:nvSpPr>
              <p:cNvPr id="67" name="object 24">
                <a:extLst>
                  <a:ext uri="{FF2B5EF4-FFF2-40B4-BE49-F238E27FC236}">
                    <a16:creationId xmlns:a16="http://schemas.microsoft.com/office/drawing/2014/main" xmlns="" id="{B493657A-381D-4599-8BAA-97E2D727AB28}"/>
                  </a:ext>
                </a:extLst>
              </p:cNvPr>
              <p:cNvSpPr/>
              <p:nvPr/>
            </p:nvSpPr>
            <p:spPr>
              <a:xfrm>
                <a:off x="18093277" y="812015"/>
                <a:ext cx="304165" cy="321310"/>
              </a:xfrm>
              <a:custGeom>
                <a:avLst/>
                <a:gdLst/>
                <a:ahLst/>
                <a:cxnLst/>
                <a:rect l="l" t="t" r="r" b="b"/>
                <a:pathLst>
                  <a:path w="304165" h="321309">
                    <a:moveTo>
                      <a:pt x="263545" y="52815"/>
                    </a:moveTo>
                    <a:lnTo>
                      <a:pt x="145524" y="52815"/>
                    </a:lnTo>
                    <a:lnTo>
                      <a:pt x="172994" y="55418"/>
                    </a:lnTo>
                    <a:lnTo>
                      <a:pt x="192632" y="63229"/>
                    </a:lnTo>
                    <a:lnTo>
                      <a:pt x="204426" y="76249"/>
                    </a:lnTo>
                    <a:lnTo>
                      <a:pt x="208360" y="94478"/>
                    </a:lnTo>
                    <a:lnTo>
                      <a:pt x="206661" y="105988"/>
                    </a:lnTo>
                    <a:lnTo>
                      <a:pt x="169308" y="129689"/>
                    </a:lnTo>
                    <a:lnTo>
                      <a:pt x="140770" y="133460"/>
                    </a:lnTo>
                    <a:lnTo>
                      <a:pt x="131286" y="134812"/>
                    </a:lnTo>
                    <a:lnTo>
                      <a:pt x="123494" y="136094"/>
                    </a:lnTo>
                    <a:lnTo>
                      <a:pt x="117399" y="137336"/>
                    </a:lnTo>
                    <a:lnTo>
                      <a:pt x="91710" y="141048"/>
                    </a:lnTo>
                    <a:lnTo>
                      <a:pt x="51798" y="151630"/>
                    </a:lnTo>
                    <a:lnTo>
                      <a:pt x="9391" y="188199"/>
                    </a:lnTo>
                    <a:lnTo>
                      <a:pt x="0" y="231783"/>
                    </a:lnTo>
                    <a:lnTo>
                      <a:pt x="1980" y="252017"/>
                    </a:lnTo>
                    <a:lnTo>
                      <a:pt x="31674" y="298650"/>
                    </a:lnTo>
                    <a:lnTo>
                      <a:pt x="83403" y="319541"/>
                    </a:lnTo>
                    <a:lnTo>
                      <a:pt x="104457" y="320932"/>
                    </a:lnTo>
                    <a:lnTo>
                      <a:pt x="136331" y="318624"/>
                    </a:lnTo>
                    <a:lnTo>
                      <a:pt x="164463" y="311697"/>
                    </a:lnTo>
                    <a:lnTo>
                      <a:pt x="188853" y="300144"/>
                    </a:lnTo>
                    <a:lnTo>
                      <a:pt x="209501" y="283959"/>
                    </a:lnTo>
                    <a:lnTo>
                      <a:pt x="303948" y="283959"/>
                    </a:lnTo>
                    <a:lnTo>
                      <a:pt x="303948" y="268138"/>
                    </a:lnTo>
                    <a:lnTo>
                      <a:pt x="129106" y="268138"/>
                    </a:lnTo>
                    <a:lnTo>
                      <a:pt x="118032" y="267624"/>
                    </a:lnTo>
                    <a:lnTo>
                      <a:pt x="79435" y="254036"/>
                    </a:lnTo>
                    <a:lnTo>
                      <a:pt x="66898" y="228820"/>
                    </a:lnTo>
                    <a:lnTo>
                      <a:pt x="70349" y="210056"/>
                    </a:lnTo>
                    <a:lnTo>
                      <a:pt x="80695" y="195402"/>
                    </a:lnTo>
                    <a:lnTo>
                      <a:pt x="97948" y="184843"/>
                    </a:lnTo>
                    <a:lnTo>
                      <a:pt x="122111" y="178382"/>
                    </a:lnTo>
                    <a:lnTo>
                      <a:pt x="149185" y="175122"/>
                    </a:lnTo>
                    <a:lnTo>
                      <a:pt x="171901" y="171195"/>
                    </a:lnTo>
                    <a:lnTo>
                      <a:pt x="190238" y="166609"/>
                    </a:lnTo>
                    <a:lnTo>
                      <a:pt x="204171" y="161377"/>
                    </a:lnTo>
                    <a:lnTo>
                      <a:pt x="271677" y="161377"/>
                    </a:lnTo>
                    <a:lnTo>
                      <a:pt x="271677" y="88594"/>
                    </a:lnTo>
                    <a:lnTo>
                      <a:pt x="269257" y="67374"/>
                    </a:lnTo>
                    <a:lnTo>
                      <a:pt x="263545" y="52815"/>
                    </a:lnTo>
                    <a:close/>
                  </a:path>
                  <a:path w="304165" h="321309">
                    <a:moveTo>
                      <a:pt x="303948" y="283959"/>
                    </a:moveTo>
                    <a:lnTo>
                      <a:pt x="209501" y="283959"/>
                    </a:lnTo>
                    <a:lnTo>
                      <a:pt x="215381" y="300144"/>
                    </a:lnTo>
                    <a:lnTo>
                      <a:pt x="226042" y="311697"/>
                    </a:lnTo>
                    <a:lnTo>
                      <a:pt x="241474" y="318624"/>
                    </a:lnTo>
                    <a:lnTo>
                      <a:pt x="261667" y="320932"/>
                    </a:lnTo>
                    <a:lnTo>
                      <a:pt x="272025" y="320453"/>
                    </a:lnTo>
                    <a:lnTo>
                      <a:pt x="282533" y="319019"/>
                    </a:lnTo>
                    <a:lnTo>
                      <a:pt x="293178" y="316630"/>
                    </a:lnTo>
                    <a:lnTo>
                      <a:pt x="303948" y="313288"/>
                    </a:lnTo>
                    <a:lnTo>
                      <a:pt x="303948" y="283959"/>
                    </a:lnTo>
                    <a:close/>
                  </a:path>
                  <a:path w="304165" h="321309">
                    <a:moveTo>
                      <a:pt x="271677" y="161377"/>
                    </a:moveTo>
                    <a:lnTo>
                      <a:pt x="204171" y="161377"/>
                    </a:lnTo>
                    <a:lnTo>
                      <a:pt x="204171" y="210060"/>
                    </a:lnTo>
                    <a:lnTo>
                      <a:pt x="202524" y="223677"/>
                    </a:lnTo>
                    <a:lnTo>
                      <a:pt x="177795" y="255227"/>
                    </a:lnTo>
                    <a:lnTo>
                      <a:pt x="129106" y="268138"/>
                    </a:lnTo>
                    <a:lnTo>
                      <a:pt x="281258" y="268138"/>
                    </a:lnTo>
                    <a:lnTo>
                      <a:pt x="276986" y="266358"/>
                    </a:lnTo>
                    <a:lnTo>
                      <a:pt x="274609" y="262871"/>
                    </a:lnTo>
                    <a:lnTo>
                      <a:pt x="272651" y="259332"/>
                    </a:lnTo>
                    <a:lnTo>
                      <a:pt x="271771" y="254036"/>
                    </a:lnTo>
                    <a:lnTo>
                      <a:pt x="271677" y="161377"/>
                    </a:lnTo>
                    <a:close/>
                  </a:path>
                  <a:path w="304165" h="321309">
                    <a:moveTo>
                      <a:pt x="303948" y="266944"/>
                    </a:moveTo>
                    <a:lnTo>
                      <a:pt x="299257" y="267761"/>
                    </a:lnTo>
                    <a:lnTo>
                      <a:pt x="296127" y="268138"/>
                    </a:lnTo>
                    <a:lnTo>
                      <a:pt x="303948" y="268138"/>
                    </a:lnTo>
                    <a:lnTo>
                      <a:pt x="303948" y="266944"/>
                    </a:lnTo>
                    <a:close/>
                  </a:path>
                  <a:path w="304165" h="321309">
                    <a:moveTo>
                      <a:pt x="149660" y="0"/>
                    </a:moveTo>
                    <a:lnTo>
                      <a:pt x="97457" y="5289"/>
                    </a:lnTo>
                    <a:lnTo>
                      <a:pt x="57003" y="21140"/>
                    </a:lnTo>
                    <a:lnTo>
                      <a:pt x="24312" y="54117"/>
                    </a:lnTo>
                    <a:lnTo>
                      <a:pt x="11120" y="101504"/>
                    </a:lnTo>
                    <a:lnTo>
                      <a:pt x="78049" y="101504"/>
                    </a:lnTo>
                    <a:lnTo>
                      <a:pt x="84026" y="80198"/>
                    </a:lnTo>
                    <a:lnTo>
                      <a:pt x="97262" y="64983"/>
                    </a:lnTo>
                    <a:lnTo>
                      <a:pt x="117760" y="55856"/>
                    </a:lnTo>
                    <a:lnTo>
                      <a:pt x="145524" y="52815"/>
                    </a:lnTo>
                    <a:lnTo>
                      <a:pt x="263545" y="52815"/>
                    </a:lnTo>
                    <a:lnTo>
                      <a:pt x="261995" y="48866"/>
                    </a:lnTo>
                    <a:lnTo>
                      <a:pt x="232956" y="19967"/>
                    </a:lnTo>
                    <a:lnTo>
                      <a:pt x="195686" y="4989"/>
                    </a:lnTo>
                    <a:lnTo>
                      <a:pt x="173761" y="1247"/>
                    </a:lnTo>
                    <a:lnTo>
                      <a:pt x="149660" y="0"/>
                    </a:lnTo>
                    <a:close/>
                  </a:path>
                </a:pathLst>
              </a:custGeom>
              <a:solidFill>
                <a:srgbClr val="FFFFFF"/>
              </a:solidFill>
            </p:spPr>
            <p:txBody>
              <a:bodyPr wrap="square" lIns="0" tIns="0" rIns="0" bIns="0" rtlCol="0"/>
              <a:lstStyle/>
              <a:p>
                <a:endParaRPr/>
              </a:p>
            </p:txBody>
          </p:sp>
          <p:sp>
            <p:nvSpPr>
              <p:cNvPr id="68" name="object 25">
                <a:extLst>
                  <a:ext uri="{FF2B5EF4-FFF2-40B4-BE49-F238E27FC236}">
                    <a16:creationId xmlns:a16="http://schemas.microsoft.com/office/drawing/2014/main" xmlns="" id="{2C317EC6-894E-4A6B-B5B1-357E51858B52}"/>
                  </a:ext>
                </a:extLst>
              </p:cNvPr>
              <p:cNvSpPr/>
              <p:nvPr/>
            </p:nvSpPr>
            <p:spPr>
              <a:xfrm>
                <a:off x="18415209" y="812588"/>
                <a:ext cx="266700" cy="311785"/>
              </a:xfrm>
              <a:custGeom>
                <a:avLst/>
                <a:gdLst/>
                <a:ahLst/>
                <a:cxnLst/>
                <a:rect l="l" t="t" r="r" b="b"/>
                <a:pathLst>
                  <a:path w="266700" h="311784">
                    <a:moveTo>
                      <a:pt x="63380" y="8251"/>
                    </a:moveTo>
                    <a:lnTo>
                      <a:pt x="0" y="8251"/>
                    </a:lnTo>
                    <a:lnTo>
                      <a:pt x="0" y="311582"/>
                    </a:lnTo>
                    <a:lnTo>
                      <a:pt x="66867" y="311582"/>
                    </a:lnTo>
                    <a:lnTo>
                      <a:pt x="66867" y="132645"/>
                    </a:lnTo>
                    <a:lnTo>
                      <a:pt x="68114" y="116316"/>
                    </a:lnTo>
                    <a:lnTo>
                      <a:pt x="86866" y="75704"/>
                    </a:lnTo>
                    <a:lnTo>
                      <a:pt x="124566" y="54246"/>
                    </a:lnTo>
                    <a:lnTo>
                      <a:pt x="127389" y="53987"/>
                    </a:lnTo>
                    <a:lnTo>
                      <a:pt x="64532" y="53987"/>
                    </a:lnTo>
                    <a:lnTo>
                      <a:pt x="63380" y="52815"/>
                    </a:lnTo>
                    <a:lnTo>
                      <a:pt x="63380" y="8251"/>
                    </a:lnTo>
                    <a:close/>
                  </a:path>
                  <a:path w="266700" h="311784">
                    <a:moveTo>
                      <a:pt x="256243" y="52815"/>
                    </a:moveTo>
                    <a:lnTo>
                      <a:pt x="140205" y="52815"/>
                    </a:lnTo>
                    <a:lnTo>
                      <a:pt x="165268" y="57069"/>
                    </a:lnTo>
                    <a:lnTo>
                      <a:pt x="183497" y="69831"/>
                    </a:lnTo>
                    <a:lnTo>
                      <a:pt x="194901" y="91100"/>
                    </a:lnTo>
                    <a:lnTo>
                      <a:pt x="199491" y="120875"/>
                    </a:lnTo>
                    <a:lnTo>
                      <a:pt x="199491" y="311582"/>
                    </a:lnTo>
                    <a:lnTo>
                      <a:pt x="266410" y="311582"/>
                    </a:lnTo>
                    <a:lnTo>
                      <a:pt x="266410" y="103284"/>
                    </a:lnTo>
                    <a:lnTo>
                      <a:pt x="264607" y="79532"/>
                    </a:lnTo>
                    <a:lnTo>
                      <a:pt x="259201" y="58698"/>
                    </a:lnTo>
                    <a:lnTo>
                      <a:pt x="256243" y="52815"/>
                    </a:lnTo>
                    <a:close/>
                  </a:path>
                  <a:path w="266700" h="311784">
                    <a:moveTo>
                      <a:pt x="159031" y="0"/>
                    </a:moveTo>
                    <a:lnTo>
                      <a:pt x="129998" y="3379"/>
                    </a:lnTo>
                    <a:lnTo>
                      <a:pt x="104564" y="13510"/>
                    </a:lnTo>
                    <a:lnTo>
                      <a:pt x="82740" y="30382"/>
                    </a:lnTo>
                    <a:lnTo>
                      <a:pt x="64532" y="53987"/>
                    </a:lnTo>
                    <a:lnTo>
                      <a:pt x="127389" y="53987"/>
                    </a:lnTo>
                    <a:lnTo>
                      <a:pt x="140205" y="52815"/>
                    </a:lnTo>
                    <a:lnTo>
                      <a:pt x="256243" y="52815"/>
                    </a:lnTo>
                    <a:lnTo>
                      <a:pt x="222163" y="14559"/>
                    </a:lnTo>
                    <a:lnTo>
                      <a:pt x="182854" y="1625"/>
                    </a:lnTo>
                    <a:lnTo>
                      <a:pt x="159031" y="0"/>
                    </a:lnTo>
                    <a:close/>
                  </a:path>
                </a:pathLst>
              </a:custGeom>
              <a:solidFill>
                <a:srgbClr val="FFFFFF"/>
              </a:solidFill>
            </p:spPr>
            <p:txBody>
              <a:bodyPr wrap="square" lIns="0" tIns="0" rIns="0" bIns="0" rtlCol="0"/>
              <a:lstStyle/>
              <a:p>
                <a:endParaRPr/>
              </a:p>
            </p:txBody>
          </p:sp>
          <p:sp>
            <p:nvSpPr>
              <p:cNvPr id="69" name="object 26">
                <a:extLst>
                  <a:ext uri="{FF2B5EF4-FFF2-40B4-BE49-F238E27FC236}">
                    <a16:creationId xmlns:a16="http://schemas.microsoft.com/office/drawing/2014/main" xmlns="" id="{9B4D6BDC-A028-4C46-83B2-04FDEA6FD7B4}"/>
                  </a:ext>
                </a:extLst>
              </p:cNvPr>
              <p:cNvSpPr/>
              <p:nvPr/>
            </p:nvSpPr>
            <p:spPr>
              <a:xfrm>
                <a:off x="18701500" y="812015"/>
                <a:ext cx="304165" cy="321310"/>
              </a:xfrm>
              <a:custGeom>
                <a:avLst/>
                <a:gdLst/>
                <a:ahLst/>
                <a:cxnLst/>
                <a:rect l="l" t="t" r="r" b="b"/>
                <a:pathLst>
                  <a:path w="304165" h="321309">
                    <a:moveTo>
                      <a:pt x="263553" y="52815"/>
                    </a:moveTo>
                    <a:lnTo>
                      <a:pt x="145534" y="52815"/>
                    </a:lnTo>
                    <a:lnTo>
                      <a:pt x="172981" y="55418"/>
                    </a:lnTo>
                    <a:lnTo>
                      <a:pt x="192600" y="63229"/>
                    </a:lnTo>
                    <a:lnTo>
                      <a:pt x="204379" y="76249"/>
                    </a:lnTo>
                    <a:lnTo>
                      <a:pt x="208307" y="94478"/>
                    </a:lnTo>
                    <a:lnTo>
                      <a:pt x="206617" y="105988"/>
                    </a:lnTo>
                    <a:lnTo>
                      <a:pt x="169293" y="129689"/>
                    </a:lnTo>
                    <a:lnTo>
                      <a:pt x="140783" y="133460"/>
                    </a:lnTo>
                    <a:lnTo>
                      <a:pt x="131276" y="134812"/>
                    </a:lnTo>
                    <a:lnTo>
                      <a:pt x="123452" y="136094"/>
                    </a:lnTo>
                    <a:lnTo>
                      <a:pt x="117315" y="137336"/>
                    </a:lnTo>
                    <a:lnTo>
                      <a:pt x="91668" y="141048"/>
                    </a:lnTo>
                    <a:lnTo>
                      <a:pt x="51779" y="151630"/>
                    </a:lnTo>
                    <a:lnTo>
                      <a:pt x="9384" y="188199"/>
                    </a:lnTo>
                    <a:lnTo>
                      <a:pt x="0" y="231783"/>
                    </a:lnTo>
                    <a:lnTo>
                      <a:pt x="1973" y="252017"/>
                    </a:lnTo>
                    <a:lnTo>
                      <a:pt x="31684" y="298650"/>
                    </a:lnTo>
                    <a:lnTo>
                      <a:pt x="83405" y="319541"/>
                    </a:lnTo>
                    <a:lnTo>
                      <a:pt x="104457" y="320932"/>
                    </a:lnTo>
                    <a:lnTo>
                      <a:pt x="136301" y="318624"/>
                    </a:lnTo>
                    <a:lnTo>
                      <a:pt x="164420" y="311697"/>
                    </a:lnTo>
                    <a:lnTo>
                      <a:pt x="188810" y="300144"/>
                    </a:lnTo>
                    <a:lnTo>
                      <a:pt x="209470" y="283959"/>
                    </a:lnTo>
                    <a:lnTo>
                      <a:pt x="303917" y="283959"/>
                    </a:lnTo>
                    <a:lnTo>
                      <a:pt x="303917" y="268138"/>
                    </a:lnTo>
                    <a:lnTo>
                      <a:pt x="129085" y="268138"/>
                    </a:lnTo>
                    <a:lnTo>
                      <a:pt x="117993" y="267624"/>
                    </a:lnTo>
                    <a:lnTo>
                      <a:pt x="79426" y="254036"/>
                    </a:lnTo>
                    <a:lnTo>
                      <a:pt x="66929" y="228820"/>
                    </a:lnTo>
                    <a:lnTo>
                      <a:pt x="70370" y="210056"/>
                    </a:lnTo>
                    <a:lnTo>
                      <a:pt x="80691" y="195402"/>
                    </a:lnTo>
                    <a:lnTo>
                      <a:pt x="97913" y="184843"/>
                    </a:lnTo>
                    <a:lnTo>
                      <a:pt x="122048" y="178382"/>
                    </a:lnTo>
                    <a:lnTo>
                      <a:pt x="149159" y="175122"/>
                    </a:lnTo>
                    <a:lnTo>
                      <a:pt x="171901" y="171195"/>
                    </a:lnTo>
                    <a:lnTo>
                      <a:pt x="190263" y="166609"/>
                    </a:lnTo>
                    <a:lnTo>
                      <a:pt x="204234" y="161377"/>
                    </a:lnTo>
                    <a:lnTo>
                      <a:pt x="271709" y="161377"/>
                    </a:lnTo>
                    <a:lnTo>
                      <a:pt x="271709" y="88594"/>
                    </a:lnTo>
                    <a:lnTo>
                      <a:pt x="269280" y="67374"/>
                    </a:lnTo>
                    <a:lnTo>
                      <a:pt x="263553" y="52815"/>
                    </a:lnTo>
                    <a:close/>
                  </a:path>
                  <a:path w="304165" h="321309">
                    <a:moveTo>
                      <a:pt x="303917" y="283959"/>
                    </a:moveTo>
                    <a:lnTo>
                      <a:pt x="209470" y="283959"/>
                    </a:lnTo>
                    <a:lnTo>
                      <a:pt x="215391" y="300144"/>
                    </a:lnTo>
                    <a:lnTo>
                      <a:pt x="226070" y="311697"/>
                    </a:lnTo>
                    <a:lnTo>
                      <a:pt x="241506" y="318624"/>
                    </a:lnTo>
                    <a:lnTo>
                      <a:pt x="261698" y="320932"/>
                    </a:lnTo>
                    <a:lnTo>
                      <a:pt x="272031" y="320453"/>
                    </a:lnTo>
                    <a:lnTo>
                      <a:pt x="282513" y="319019"/>
                    </a:lnTo>
                    <a:lnTo>
                      <a:pt x="293143" y="316630"/>
                    </a:lnTo>
                    <a:lnTo>
                      <a:pt x="303917" y="313288"/>
                    </a:lnTo>
                    <a:lnTo>
                      <a:pt x="303917" y="283959"/>
                    </a:lnTo>
                    <a:close/>
                  </a:path>
                  <a:path w="304165" h="321309">
                    <a:moveTo>
                      <a:pt x="271709" y="161377"/>
                    </a:moveTo>
                    <a:lnTo>
                      <a:pt x="204234" y="161377"/>
                    </a:lnTo>
                    <a:lnTo>
                      <a:pt x="204234" y="210060"/>
                    </a:lnTo>
                    <a:lnTo>
                      <a:pt x="202576" y="223677"/>
                    </a:lnTo>
                    <a:lnTo>
                      <a:pt x="177732" y="255227"/>
                    </a:lnTo>
                    <a:lnTo>
                      <a:pt x="129085" y="268138"/>
                    </a:lnTo>
                    <a:lnTo>
                      <a:pt x="281289" y="268138"/>
                    </a:lnTo>
                    <a:lnTo>
                      <a:pt x="276923" y="266358"/>
                    </a:lnTo>
                    <a:lnTo>
                      <a:pt x="274588" y="262871"/>
                    </a:lnTo>
                    <a:lnTo>
                      <a:pt x="272651" y="259332"/>
                    </a:lnTo>
                    <a:lnTo>
                      <a:pt x="271800" y="254036"/>
                    </a:lnTo>
                    <a:lnTo>
                      <a:pt x="271709" y="161377"/>
                    </a:lnTo>
                    <a:close/>
                  </a:path>
                  <a:path w="304165" h="321309">
                    <a:moveTo>
                      <a:pt x="303917" y="266944"/>
                    </a:moveTo>
                    <a:lnTo>
                      <a:pt x="299205" y="267761"/>
                    </a:lnTo>
                    <a:lnTo>
                      <a:pt x="296158" y="268138"/>
                    </a:lnTo>
                    <a:lnTo>
                      <a:pt x="303917" y="268138"/>
                    </a:lnTo>
                    <a:lnTo>
                      <a:pt x="303917" y="266944"/>
                    </a:lnTo>
                    <a:close/>
                  </a:path>
                  <a:path w="304165" h="321309">
                    <a:moveTo>
                      <a:pt x="149628" y="0"/>
                    </a:moveTo>
                    <a:lnTo>
                      <a:pt x="97391" y="5289"/>
                    </a:lnTo>
                    <a:lnTo>
                      <a:pt x="56940" y="21140"/>
                    </a:lnTo>
                    <a:lnTo>
                      <a:pt x="24364" y="54117"/>
                    </a:lnTo>
                    <a:lnTo>
                      <a:pt x="11130" y="101504"/>
                    </a:lnTo>
                    <a:lnTo>
                      <a:pt x="78081" y="101504"/>
                    </a:lnTo>
                    <a:lnTo>
                      <a:pt x="84041" y="80198"/>
                    </a:lnTo>
                    <a:lnTo>
                      <a:pt x="97264" y="64983"/>
                    </a:lnTo>
                    <a:lnTo>
                      <a:pt x="117758" y="55856"/>
                    </a:lnTo>
                    <a:lnTo>
                      <a:pt x="145534" y="52815"/>
                    </a:lnTo>
                    <a:lnTo>
                      <a:pt x="263553" y="52815"/>
                    </a:lnTo>
                    <a:lnTo>
                      <a:pt x="261999" y="48866"/>
                    </a:lnTo>
                    <a:lnTo>
                      <a:pt x="232924" y="19967"/>
                    </a:lnTo>
                    <a:lnTo>
                      <a:pt x="195666" y="4989"/>
                    </a:lnTo>
                    <a:lnTo>
                      <a:pt x="173743" y="1247"/>
                    </a:lnTo>
                    <a:lnTo>
                      <a:pt x="149628" y="0"/>
                    </a:lnTo>
                    <a:close/>
                  </a:path>
                </a:pathLst>
              </a:custGeom>
              <a:solidFill>
                <a:srgbClr val="FFFFFF"/>
              </a:solidFill>
            </p:spPr>
            <p:txBody>
              <a:bodyPr wrap="square" lIns="0" tIns="0" rIns="0" bIns="0" rtlCol="0"/>
              <a:lstStyle/>
              <a:p>
                <a:endParaRPr/>
              </a:p>
            </p:txBody>
          </p:sp>
          <p:sp>
            <p:nvSpPr>
              <p:cNvPr id="70" name="object 27">
                <a:extLst>
                  <a:ext uri="{FF2B5EF4-FFF2-40B4-BE49-F238E27FC236}">
                    <a16:creationId xmlns:a16="http://schemas.microsoft.com/office/drawing/2014/main" xmlns="" id="{85F049C5-4ABB-4E95-AD8E-C0B8563B345F}"/>
                  </a:ext>
                </a:extLst>
              </p:cNvPr>
              <p:cNvSpPr/>
              <p:nvPr/>
            </p:nvSpPr>
            <p:spPr>
              <a:xfrm>
                <a:off x="19023440" y="812588"/>
                <a:ext cx="177800" cy="311785"/>
              </a:xfrm>
              <a:custGeom>
                <a:avLst/>
                <a:gdLst/>
                <a:ahLst/>
                <a:cxnLst/>
                <a:rect l="l" t="t" r="r" b="b"/>
                <a:pathLst>
                  <a:path w="177800" h="311784">
                    <a:moveTo>
                      <a:pt x="62793" y="8251"/>
                    </a:moveTo>
                    <a:lnTo>
                      <a:pt x="0" y="8251"/>
                    </a:lnTo>
                    <a:lnTo>
                      <a:pt x="0" y="311582"/>
                    </a:lnTo>
                    <a:lnTo>
                      <a:pt x="66835" y="311582"/>
                    </a:lnTo>
                    <a:lnTo>
                      <a:pt x="66835" y="167251"/>
                    </a:lnTo>
                    <a:lnTo>
                      <a:pt x="68353" y="144158"/>
                    </a:lnTo>
                    <a:lnTo>
                      <a:pt x="80423" y="105404"/>
                    </a:lnTo>
                    <a:lnTo>
                      <a:pt x="116891" y="69979"/>
                    </a:lnTo>
                    <a:lnTo>
                      <a:pt x="126416" y="66898"/>
                    </a:lnTo>
                    <a:lnTo>
                      <a:pt x="62793" y="66898"/>
                    </a:lnTo>
                    <a:lnTo>
                      <a:pt x="62793" y="8251"/>
                    </a:lnTo>
                    <a:close/>
                  </a:path>
                  <a:path w="177800" h="311784">
                    <a:moveTo>
                      <a:pt x="156445" y="0"/>
                    </a:moveTo>
                    <a:lnTo>
                      <a:pt x="152529" y="0"/>
                    </a:lnTo>
                    <a:lnTo>
                      <a:pt x="138030" y="1322"/>
                    </a:lnTo>
                    <a:lnTo>
                      <a:pt x="96227" y="21130"/>
                    </a:lnTo>
                    <a:lnTo>
                      <a:pt x="68184" y="54584"/>
                    </a:lnTo>
                    <a:lnTo>
                      <a:pt x="63966" y="66898"/>
                    </a:lnTo>
                    <a:lnTo>
                      <a:pt x="126416" y="66898"/>
                    </a:lnTo>
                    <a:lnTo>
                      <a:pt x="132190" y="65030"/>
                    </a:lnTo>
                    <a:lnTo>
                      <a:pt x="149042" y="63380"/>
                    </a:lnTo>
                    <a:lnTo>
                      <a:pt x="177764" y="63380"/>
                    </a:lnTo>
                    <a:lnTo>
                      <a:pt x="177764" y="1780"/>
                    </a:lnTo>
                    <a:lnTo>
                      <a:pt x="164885" y="617"/>
                    </a:lnTo>
                    <a:lnTo>
                      <a:pt x="156445" y="0"/>
                    </a:lnTo>
                    <a:close/>
                  </a:path>
                  <a:path w="177800" h="311784">
                    <a:moveTo>
                      <a:pt x="177764" y="63380"/>
                    </a:moveTo>
                    <a:lnTo>
                      <a:pt x="149042" y="63380"/>
                    </a:lnTo>
                    <a:lnTo>
                      <a:pt x="155649" y="63561"/>
                    </a:lnTo>
                    <a:lnTo>
                      <a:pt x="162637" y="64107"/>
                    </a:lnTo>
                    <a:lnTo>
                      <a:pt x="170052" y="65030"/>
                    </a:lnTo>
                    <a:lnTo>
                      <a:pt x="177764" y="66312"/>
                    </a:lnTo>
                    <a:lnTo>
                      <a:pt x="177764" y="63380"/>
                    </a:lnTo>
                    <a:close/>
                  </a:path>
                </a:pathLst>
              </a:custGeom>
              <a:solidFill>
                <a:srgbClr val="FFFFFF"/>
              </a:solidFill>
            </p:spPr>
            <p:txBody>
              <a:bodyPr wrap="square" lIns="0" tIns="0" rIns="0" bIns="0" rtlCol="0"/>
              <a:lstStyle/>
              <a:p>
                <a:endParaRPr/>
              </a:p>
            </p:txBody>
          </p:sp>
          <p:sp>
            <p:nvSpPr>
              <p:cNvPr id="71" name="object 28">
                <a:extLst>
                  <a:ext uri="{FF2B5EF4-FFF2-40B4-BE49-F238E27FC236}">
                    <a16:creationId xmlns:a16="http://schemas.microsoft.com/office/drawing/2014/main" xmlns="" id="{83A0CE23-F89D-43D5-A899-6D5A4C06EF22}"/>
                  </a:ext>
                </a:extLst>
              </p:cNvPr>
              <p:cNvSpPr/>
              <p:nvPr/>
            </p:nvSpPr>
            <p:spPr>
              <a:xfrm>
                <a:off x="16633873" y="706540"/>
                <a:ext cx="291465" cy="417830"/>
              </a:xfrm>
              <a:custGeom>
                <a:avLst/>
                <a:gdLst/>
                <a:ahLst/>
                <a:cxnLst/>
                <a:rect l="l" t="t" r="r" b="b"/>
                <a:pathLst>
                  <a:path w="291465" h="417830">
                    <a:moveTo>
                      <a:pt x="291362" y="0"/>
                    </a:moveTo>
                    <a:lnTo>
                      <a:pt x="84583" y="0"/>
                    </a:lnTo>
                    <a:lnTo>
                      <a:pt x="83997" y="62"/>
                    </a:lnTo>
                    <a:lnTo>
                      <a:pt x="36480" y="8955"/>
                    </a:lnTo>
                    <a:lnTo>
                      <a:pt x="6277" y="45215"/>
                    </a:lnTo>
                    <a:lnTo>
                      <a:pt x="0" y="90060"/>
                    </a:lnTo>
                    <a:lnTo>
                      <a:pt x="94" y="417631"/>
                    </a:lnTo>
                    <a:lnTo>
                      <a:pt x="73924" y="417631"/>
                    </a:lnTo>
                    <a:lnTo>
                      <a:pt x="73924" y="232223"/>
                    </a:lnTo>
                    <a:lnTo>
                      <a:pt x="264861" y="232223"/>
                    </a:lnTo>
                    <a:lnTo>
                      <a:pt x="264861" y="172560"/>
                    </a:lnTo>
                    <a:lnTo>
                      <a:pt x="73924" y="172560"/>
                    </a:lnTo>
                    <a:lnTo>
                      <a:pt x="73924" y="63212"/>
                    </a:lnTo>
                    <a:lnTo>
                      <a:pt x="291362" y="63212"/>
                    </a:lnTo>
                    <a:lnTo>
                      <a:pt x="291362" y="0"/>
                    </a:lnTo>
                    <a:close/>
                  </a:path>
                </a:pathLst>
              </a:custGeom>
              <a:solidFill>
                <a:srgbClr val="FFFFFF"/>
              </a:solidFill>
            </p:spPr>
            <p:txBody>
              <a:bodyPr wrap="square" lIns="0" tIns="0" rIns="0" bIns="0" rtlCol="0"/>
              <a:lstStyle/>
              <a:p>
                <a:endParaRPr/>
              </a:p>
            </p:txBody>
          </p:sp>
          <p:sp>
            <p:nvSpPr>
              <p:cNvPr id="72" name="object 29">
                <a:extLst>
                  <a:ext uri="{FF2B5EF4-FFF2-40B4-BE49-F238E27FC236}">
                    <a16:creationId xmlns:a16="http://schemas.microsoft.com/office/drawing/2014/main" xmlns="" id="{C20C6979-B330-43B9-9BD6-B9A5266E1CDB}"/>
                  </a:ext>
                </a:extLst>
              </p:cNvPr>
              <p:cNvSpPr/>
              <p:nvPr/>
            </p:nvSpPr>
            <p:spPr>
              <a:xfrm>
                <a:off x="18934937" y="1212996"/>
                <a:ext cx="31115" cy="26670"/>
              </a:xfrm>
              <a:custGeom>
                <a:avLst/>
                <a:gdLst/>
                <a:ahLst/>
                <a:cxnLst/>
                <a:rect l="l" t="t" r="r" b="b"/>
                <a:pathLst>
                  <a:path w="31115" h="26669">
                    <a:moveTo>
                      <a:pt x="17894" y="0"/>
                    </a:moveTo>
                    <a:lnTo>
                      <a:pt x="0" y="0"/>
                    </a:lnTo>
                    <a:lnTo>
                      <a:pt x="0" y="26114"/>
                    </a:lnTo>
                    <a:lnTo>
                      <a:pt x="24742" y="26114"/>
                    </a:lnTo>
                    <a:lnTo>
                      <a:pt x="30564" y="21727"/>
                    </a:lnTo>
                    <a:lnTo>
                      <a:pt x="30564" y="8376"/>
                    </a:lnTo>
                    <a:lnTo>
                      <a:pt x="29077" y="5099"/>
                    </a:lnTo>
                    <a:lnTo>
                      <a:pt x="26177" y="3047"/>
                    </a:lnTo>
                    <a:lnTo>
                      <a:pt x="23161" y="1026"/>
                    </a:lnTo>
                    <a:lnTo>
                      <a:pt x="17894" y="0"/>
                    </a:lnTo>
                    <a:close/>
                  </a:path>
                </a:pathLst>
              </a:custGeom>
              <a:solidFill>
                <a:srgbClr val="FFFFFF"/>
              </a:solidFill>
            </p:spPr>
            <p:txBody>
              <a:bodyPr wrap="square" lIns="0" tIns="0" rIns="0" bIns="0" rtlCol="0"/>
              <a:lstStyle/>
              <a:p>
                <a:endParaRPr/>
              </a:p>
            </p:txBody>
          </p:sp>
          <p:sp>
            <p:nvSpPr>
              <p:cNvPr id="73" name="object 30">
                <a:extLst>
                  <a:ext uri="{FF2B5EF4-FFF2-40B4-BE49-F238E27FC236}">
                    <a16:creationId xmlns:a16="http://schemas.microsoft.com/office/drawing/2014/main" xmlns="" id="{95C86F6E-401D-40DA-AE19-4C273C697740}"/>
                  </a:ext>
                </a:extLst>
              </p:cNvPr>
              <p:cNvSpPr/>
              <p:nvPr/>
            </p:nvSpPr>
            <p:spPr>
              <a:xfrm>
                <a:off x="16536770" y="1179012"/>
                <a:ext cx="2694940" cy="135890"/>
              </a:xfrm>
              <a:custGeom>
                <a:avLst/>
                <a:gdLst/>
                <a:ahLst/>
                <a:cxnLst/>
                <a:rect l="l" t="t" r="r" b="b"/>
                <a:pathLst>
                  <a:path w="2694940" h="135890">
                    <a:moveTo>
                      <a:pt x="2673635" y="0"/>
                    </a:moveTo>
                    <a:lnTo>
                      <a:pt x="65139" y="0"/>
                    </a:lnTo>
                    <a:lnTo>
                      <a:pt x="52019" y="2376"/>
                    </a:lnTo>
                    <a:lnTo>
                      <a:pt x="24679" y="29601"/>
                    </a:lnTo>
                    <a:lnTo>
                      <a:pt x="1842" y="111954"/>
                    </a:lnTo>
                    <a:lnTo>
                      <a:pt x="0" y="118718"/>
                    </a:lnTo>
                    <a:lnTo>
                      <a:pt x="1057" y="124572"/>
                    </a:lnTo>
                    <a:lnTo>
                      <a:pt x="4512" y="128959"/>
                    </a:lnTo>
                    <a:lnTo>
                      <a:pt x="7989" y="133273"/>
                    </a:lnTo>
                    <a:lnTo>
                      <a:pt x="13936" y="135692"/>
                    </a:lnTo>
                    <a:lnTo>
                      <a:pt x="2629333" y="135692"/>
                    </a:lnTo>
                    <a:lnTo>
                      <a:pt x="2642390" y="133319"/>
                    </a:lnTo>
                    <a:lnTo>
                      <a:pt x="2652496" y="127933"/>
                    </a:lnTo>
                    <a:lnTo>
                      <a:pt x="2531881" y="127933"/>
                    </a:lnTo>
                    <a:lnTo>
                      <a:pt x="2522608" y="127255"/>
                    </a:lnTo>
                    <a:lnTo>
                      <a:pt x="2517354" y="126153"/>
                    </a:lnTo>
                    <a:lnTo>
                      <a:pt x="2245942" y="126153"/>
                    </a:lnTo>
                    <a:lnTo>
                      <a:pt x="2245942" y="13172"/>
                    </a:lnTo>
                    <a:lnTo>
                      <a:pt x="2517881" y="13172"/>
                    </a:lnTo>
                    <a:lnTo>
                      <a:pt x="2523902" y="11971"/>
                    </a:lnTo>
                    <a:lnTo>
                      <a:pt x="2533200" y="11413"/>
                    </a:lnTo>
                    <a:lnTo>
                      <a:pt x="2693425" y="11413"/>
                    </a:lnTo>
                    <a:lnTo>
                      <a:pt x="2693373" y="11120"/>
                    </a:lnTo>
                    <a:lnTo>
                      <a:pt x="2689939" y="6701"/>
                    </a:lnTo>
                    <a:lnTo>
                      <a:pt x="2686483" y="2460"/>
                    </a:lnTo>
                    <a:lnTo>
                      <a:pt x="2680724" y="52"/>
                    </a:lnTo>
                    <a:lnTo>
                      <a:pt x="2673635" y="0"/>
                    </a:lnTo>
                    <a:close/>
                  </a:path>
                  <a:path w="2694940" h="135890">
                    <a:moveTo>
                      <a:pt x="2535535" y="32208"/>
                    </a:moveTo>
                    <a:lnTo>
                      <a:pt x="2530383" y="32208"/>
                    </a:lnTo>
                    <a:lnTo>
                      <a:pt x="2526310" y="33025"/>
                    </a:lnTo>
                    <a:lnTo>
                      <a:pt x="2523357" y="34805"/>
                    </a:lnTo>
                    <a:lnTo>
                      <a:pt x="2520373" y="36532"/>
                    </a:lnTo>
                    <a:lnTo>
                      <a:pt x="2518939" y="38763"/>
                    </a:lnTo>
                    <a:lnTo>
                      <a:pt x="2518939" y="45841"/>
                    </a:lnTo>
                    <a:lnTo>
                      <a:pt x="2523828" y="49967"/>
                    </a:lnTo>
                    <a:lnTo>
                      <a:pt x="2543879" y="57821"/>
                    </a:lnTo>
                    <a:lnTo>
                      <a:pt x="2551938" y="61197"/>
                    </a:lnTo>
                    <a:lnTo>
                      <a:pt x="2576759" y="93180"/>
                    </a:lnTo>
                    <a:lnTo>
                      <a:pt x="2576079" y="100140"/>
                    </a:lnTo>
                    <a:lnTo>
                      <a:pt x="2542722" y="127301"/>
                    </a:lnTo>
                    <a:lnTo>
                      <a:pt x="2531881" y="127933"/>
                    </a:lnTo>
                    <a:lnTo>
                      <a:pt x="2652496" y="127933"/>
                    </a:lnTo>
                    <a:lnTo>
                      <a:pt x="2654436" y="126899"/>
                    </a:lnTo>
                    <a:lnTo>
                      <a:pt x="2664052" y="117474"/>
                    </a:lnTo>
                    <a:lnTo>
                      <a:pt x="2669824" y="106091"/>
                    </a:lnTo>
                    <a:lnTo>
                      <a:pt x="2687378" y="42626"/>
                    </a:lnTo>
                    <a:lnTo>
                      <a:pt x="2571544" y="42626"/>
                    </a:lnTo>
                    <a:lnTo>
                      <a:pt x="2560895" y="38057"/>
                    </a:lnTo>
                    <a:lnTo>
                      <a:pt x="2551345" y="34802"/>
                    </a:lnTo>
                    <a:lnTo>
                      <a:pt x="2542891" y="32855"/>
                    </a:lnTo>
                    <a:lnTo>
                      <a:pt x="2535535" y="32208"/>
                    </a:lnTo>
                    <a:close/>
                  </a:path>
                  <a:path w="2694940" h="135890">
                    <a:moveTo>
                      <a:pt x="2369980" y="13172"/>
                    </a:moveTo>
                    <a:lnTo>
                      <a:pt x="2328724" y="13172"/>
                    </a:lnTo>
                    <a:lnTo>
                      <a:pt x="2328724" y="33988"/>
                    </a:lnTo>
                    <a:lnTo>
                      <a:pt x="2274182" y="33988"/>
                    </a:lnTo>
                    <a:lnTo>
                      <a:pt x="2274182" y="57705"/>
                    </a:lnTo>
                    <a:lnTo>
                      <a:pt x="2326065" y="57705"/>
                    </a:lnTo>
                    <a:lnTo>
                      <a:pt x="2326065" y="78489"/>
                    </a:lnTo>
                    <a:lnTo>
                      <a:pt x="2274182" y="78489"/>
                    </a:lnTo>
                    <a:lnTo>
                      <a:pt x="2274182" y="105389"/>
                    </a:lnTo>
                    <a:lnTo>
                      <a:pt x="2330044" y="105389"/>
                    </a:lnTo>
                    <a:lnTo>
                      <a:pt x="2330044" y="126153"/>
                    </a:lnTo>
                    <a:lnTo>
                      <a:pt x="2369980" y="126153"/>
                    </a:lnTo>
                    <a:lnTo>
                      <a:pt x="2369980" y="13172"/>
                    </a:lnTo>
                    <a:close/>
                  </a:path>
                  <a:path w="2694940" h="135890">
                    <a:moveTo>
                      <a:pt x="2517881" y="13172"/>
                    </a:moveTo>
                    <a:lnTo>
                      <a:pt x="2419455" y="13172"/>
                    </a:lnTo>
                    <a:lnTo>
                      <a:pt x="2428144" y="13798"/>
                    </a:lnTo>
                    <a:lnTo>
                      <a:pt x="2435762" y="15676"/>
                    </a:lnTo>
                    <a:lnTo>
                      <a:pt x="2457893" y="46815"/>
                    </a:lnTo>
                    <a:lnTo>
                      <a:pt x="2457284" y="53511"/>
                    </a:lnTo>
                    <a:lnTo>
                      <a:pt x="2428964" y="80257"/>
                    </a:lnTo>
                    <a:lnTo>
                      <a:pt x="2420596" y="80887"/>
                    </a:lnTo>
                    <a:lnTo>
                      <a:pt x="2398178" y="80887"/>
                    </a:lnTo>
                    <a:lnTo>
                      <a:pt x="2398178" y="126153"/>
                    </a:lnTo>
                    <a:lnTo>
                      <a:pt x="2517354" y="126153"/>
                    </a:lnTo>
                    <a:lnTo>
                      <a:pt x="2512930" y="125225"/>
                    </a:lnTo>
                    <a:lnTo>
                      <a:pt x="2502845" y="121850"/>
                    </a:lnTo>
                    <a:lnTo>
                      <a:pt x="2492353" y="117137"/>
                    </a:lnTo>
                    <a:lnTo>
                      <a:pt x="2492353" y="92866"/>
                    </a:lnTo>
                    <a:lnTo>
                      <a:pt x="2547629" y="92866"/>
                    </a:lnTo>
                    <a:lnTo>
                      <a:pt x="2547629" y="92049"/>
                    </a:lnTo>
                    <a:lnTo>
                      <a:pt x="2542330" y="87599"/>
                    </a:lnTo>
                    <a:lnTo>
                      <a:pt x="2514394" y="76500"/>
                    </a:lnTo>
                    <a:lnTo>
                      <a:pt x="2510237" y="74772"/>
                    </a:lnTo>
                    <a:lnTo>
                      <a:pt x="2506960" y="73254"/>
                    </a:lnTo>
                    <a:lnTo>
                      <a:pt x="2504593" y="71840"/>
                    </a:lnTo>
                    <a:lnTo>
                      <a:pt x="2499494" y="68856"/>
                    </a:lnTo>
                    <a:lnTo>
                      <a:pt x="2495745" y="64961"/>
                    </a:lnTo>
                    <a:lnTo>
                      <a:pt x="2490887" y="55537"/>
                    </a:lnTo>
                    <a:lnTo>
                      <a:pt x="2489714" y="50092"/>
                    </a:lnTo>
                    <a:lnTo>
                      <a:pt x="2489714" y="44030"/>
                    </a:lnTo>
                    <a:lnTo>
                      <a:pt x="2515546" y="13638"/>
                    </a:lnTo>
                    <a:lnTo>
                      <a:pt x="2517881" y="13172"/>
                    </a:lnTo>
                    <a:close/>
                  </a:path>
                  <a:path w="2694940" h="135890">
                    <a:moveTo>
                      <a:pt x="2547629" y="92866"/>
                    </a:moveTo>
                    <a:lnTo>
                      <a:pt x="2492353" y="92866"/>
                    </a:lnTo>
                    <a:lnTo>
                      <a:pt x="2500520" y="98133"/>
                    </a:lnTo>
                    <a:lnTo>
                      <a:pt x="2507431" y="101797"/>
                    </a:lnTo>
                    <a:lnTo>
                      <a:pt x="2512939" y="104017"/>
                    </a:lnTo>
                    <a:lnTo>
                      <a:pt x="2518436" y="106091"/>
                    </a:lnTo>
                    <a:lnTo>
                      <a:pt x="2524174" y="107148"/>
                    </a:lnTo>
                    <a:lnTo>
                      <a:pt x="2541796" y="107148"/>
                    </a:lnTo>
                    <a:lnTo>
                      <a:pt x="2547629" y="103640"/>
                    </a:lnTo>
                    <a:lnTo>
                      <a:pt x="2547629" y="92866"/>
                    </a:lnTo>
                    <a:close/>
                  </a:path>
                  <a:path w="2694940" h="135890">
                    <a:moveTo>
                      <a:pt x="2693425" y="11413"/>
                    </a:moveTo>
                    <a:lnTo>
                      <a:pt x="2533200" y="11413"/>
                    </a:lnTo>
                    <a:lnTo>
                      <a:pt x="2542612" y="11973"/>
                    </a:lnTo>
                    <a:lnTo>
                      <a:pt x="2552140" y="13656"/>
                    </a:lnTo>
                    <a:lnTo>
                      <a:pt x="2561785" y="16466"/>
                    </a:lnTo>
                    <a:lnTo>
                      <a:pt x="2571544" y="20407"/>
                    </a:lnTo>
                    <a:lnTo>
                      <a:pt x="2571544" y="42626"/>
                    </a:lnTo>
                    <a:lnTo>
                      <a:pt x="2687378" y="42626"/>
                    </a:lnTo>
                    <a:lnTo>
                      <a:pt x="2694420" y="17067"/>
                    </a:lnTo>
                    <a:lnTo>
                      <a:pt x="2693425" y="11413"/>
                    </a:lnTo>
                    <a:close/>
                  </a:path>
                </a:pathLst>
              </a:custGeom>
              <a:solidFill>
                <a:srgbClr val="FFFFFF"/>
              </a:solidFill>
            </p:spPr>
            <p:txBody>
              <a:bodyPr wrap="square" lIns="0" tIns="0" rIns="0" bIns="0" rtlCol="0"/>
              <a:lstStyle/>
              <a:p>
                <a:endParaRPr/>
              </a:p>
            </p:txBody>
          </p:sp>
          <p:sp>
            <p:nvSpPr>
              <p:cNvPr id="74" name="object 31">
                <a:extLst>
                  <a:ext uri="{FF2B5EF4-FFF2-40B4-BE49-F238E27FC236}">
                    <a16:creationId xmlns:a16="http://schemas.microsoft.com/office/drawing/2014/main" xmlns="" id="{33745A6E-3DCB-4F68-932A-EC180DEA3195}"/>
                  </a:ext>
                </a:extLst>
              </p:cNvPr>
              <p:cNvSpPr/>
              <p:nvPr/>
            </p:nvSpPr>
            <p:spPr>
              <a:xfrm>
                <a:off x="16536773" y="1179011"/>
                <a:ext cx="2694940" cy="135890"/>
              </a:xfrm>
              <a:custGeom>
                <a:avLst/>
                <a:gdLst/>
                <a:ahLst/>
                <a:cxnLst/>
                <a:rect l="l" t="t" r="r" b="b"/>
                <a:pathLst>
                  <a:path w="2694940" h="135890">
                    <a:moveTo>
                      <a:pt x="2673625" y="0"/>
                    </a:moveTo>
                    <a:lnTo>
                      <a:pt x="65139" y="0"/>
                    </a:lnTo>
                    <a:lnTo>
                      <a:pt x="52019" y="2378"/>
                    </a:lnTo>
                    <a:lnTo>
                      <a:pt x="24669" y="29601"/>
                    </a:lnTo>
                    <a:lnTo>
                      <a:pt x="1842" y="111954"/>
                    </a:lnTo>
                    <a:lnTo>
                      <a:pt x="0" y="118680"/>
                    </a:lnTo>
                    <a:lnTo>
                      <a:pt x="1047" y="124572"/>
                    </a:lnTo>
                    <a:lnTo>
                      <a:pt x="4502" y="128969"/>
                    </a:lnTo>
                    <a:lnTo>
                      <a:pt x="7978" y="133273"/>
                    </a:lnTo>
                    <a:lnTo>
                      <a:pt x="13900" y="135692"/>
                    </a:lnTo>
                    <a:lnTo>
                      <a:pt x="2629391" y="135692"/>
                    </a:lnTo>
                    <a:lnTo>
                      <a:pt x="2642385" y="133328"/>
                    </a:lnTo>
                    <a:lnTo>
                      <a:pt x="2652499" y="127933"/>
                    </a:lnTo>
                    <a:lnTo>
                      <a:pt x="2531870" y="127933"/>
                    </a:lnTo>
                    <a:lnTo>
                      <a:pt x="2522602" y="127255"/>
                    </a:lnTo>
                    <a:lnTo>
                      <a:pt x="2517348" y="126153"/>
                    </a:lnTo>
                    <a:lnTo>
                      <a:pt x="2245931" y="126153"/>
                    </a:lnTo>
                    <a:lnTo>
                      <a:pt x="2245931" y="13172"/>
                    </a:lnTo>
                    <a:lnTo>
                      <a:pt x="2517907" y="13172"/>
                    </a:lnTo>
                    <a:lnTo>
                      <a:pt x="2523896" y="11980"/>
                    </a:lnTo>
                    <a:lnTo>
                      <a:pt x="2533189" y="11423"/>
                    </a:lnTo>
                    <a:lnTo>
                      <a:pt x="2693415" y="11423"/>
                    </a:lnTo>
                    <a:lnTo>
                      <a:pt x="2693363" y="11130"/>
                    </a:lnTo>
                    <a:lnTo>
                      <a:pt x="2689939" y="6701"/>
                    </a:lnTo>
                    <a:lnTo>
                      <a:pt x="2686483" y="2460"/>
                    </a:lnTo>
                    <a:lnTo>
                      <a:pt x="2680714" y="52"/>
                    </a:lnTo>
                    <a:lnTo>
                      <a:pt x="2673625" y="0"/>
                    </a:lnTo>
                    <a:close/>
                  </a:path>
                  <a:path w="2694940" h="135890">
                    <a:moveTo>
                      <a:pt x="2535524" y="32208"/>
                    </a:moveTo>
                    <a:lnTo>
                      <a:pt x="2530383" y="32208"/>
                    </a:lnTo>
                    <a:lnTo>
                      <a:pt x="2526310" y="33025"/>
                    </a:lnTo>
                    <a:lnTo>
                      <a:pt x="2523357" y="34815"/>
                    </a:lnTo>
                    <a:lnTo>
                      <a:pt x="2520363" y="36532"/>
                    </a:lnTo>
                    <a:lnTo>
                      <a:pt x="2518939" y="38763"/>
                    </a:lnTo>
                    <a:lnTo>
                      <a:pt x="2518939" y="45841"/>
                    </a:lnTo>
                    <a:lnTo>
                      <a:pt x="2523818" y="49977"/>
                    </a:lnTo>
                    <a:lnTo>
                      <a:pt x="2543874" y="57817"/>
                    </a:lnTo>
                    <a:lnTo>
                      <a:pt x="2551936" y="61195"/>
                    </a:lnTo>
                    <a:lnTo>
                      <a:pt x="2576748" y="93180"/>
                    </a:lnTo>
                    <a:lnTo>
                      <a:pt x="2576070" y="100144"/>
                    </a:lnTo>
                    <a:lnTo>
                      <a:pt x="2542711" y="127301"/>
                    </a:lnTo>
                    <a:lnTo>
                      <a:pt x="2531870" y="127933"/>
                    </a:lnTo>
                    <a:lnTo>
                      <a:pt x="2652499" y="127933"/>
                    </a:lnTo>
                    <a:lnTo>
                      <a:pt x="2654428" y="126904"/>
                    </a:lnTo>
                    <a:lnTo>
                      <a:pt x="2664046" y="117476"/>
                    </a:lnTo>
                    <a:lnTo>
                      <a:pt x="2669824" y="106091"/>
                    </a:lnTo>
                    <a:lnTo>
                      <a:pt x="2687376" y="42626"/>
                    </a:lnTo>
                    <a:lnTo>
                      <a:pt x="2571544" y="42626"/>
                    </a:lnTo>
                    <a:lnTo>
                      <a:pt x="2560894" y="38061"/>
                    </a:lnTo>
                    <a:lnTo>
                      <a:pt x="2551339" y="34806"/>
                    </a:lnTo>
                    <a:lnTo>
                      <a:pt x="2542883" y="32857"/>
                    </a:lnTo>
                    <a:lnTo>
                      <a:pt x="2535524" y="32208"/>
                    </a:lnTo>
                    <a:close/>
                  </a:path>
                  <a:path w="2694940" h="135890">
                    <a:moveTo>
                      <a:pt x="2369969" y="13172"/>
                    </a:moveTo>
                    <a:lnTo>
                      <a:pt x="2328724" y="13172"/>
                    </a:lnTo>
                    <a:lnTo>
                      <a:pt x="2328724" y="33988"/>
                    </a:lnTo>
                    <a:lnTo>
                      <a:pt x="2274182" y="33988"/>
                    </a:lnTo>
                    <a:lnTo>
                      <a:pt x="2274182" y="57705"/>
                    </a:lnTo>
                    <a:lnTo>
                      <a:pt x="2326054" y="57705"/>
                    </a:lnTo>
                    <a:lnTo>
                      <a:pt x="2326054" y="78489"/>
                    </a:lnTo>
                    <a:lnTo>
                      <a:pt x="2274182" y="78489"/>
                    </a:lnTo>
                    <a:lnTo>
                      <a:pt x="2274182" y="105399"/>
                    </a:lnTo>
                    <a:lnTo>
                      <a:pt x="2330044" y="105399"/>
                    </a:lnTo>
                    <a:lnTo>
                      <a:pt x="2330044" y="126153"/>
                    </a:lnTo>
                    <a:lnTo>
                      <a:pt x="2369969" y="126153"/>
                    </a:lnTo>
                    <a:lnTo>
                      <a:pt x="2369969" y="13172"/>
                    </a:lnTo>
                    <a:close/>
                  </a:path>
                  <a:path w="2694940" h="135890">
                    <a:moveTo>
                      <a:pt x="2517907" y="13172"/>
                    </a:moveTo>
                    <a:lnTo>
                      <a:pt x="2419455" y="13172"/>
                    </a:lnTo>
                    <a:lnTo>
                      <a:pt x="2428142" y="13798"/>
                    </a:lnTo>
                    <a:lnTo>
                      <a:pt x="2435758" y="15677"/>
                    </a:lnTo>
                    <a:lnTo>
                      <a:pt x="2457893" y="46815"/>
                    </a:lnTo>
                    <a:lnTo>
                      <a:pt x="2457282" y="53516"/>
                    </a:lnTo>
                    <a:lnTo>
                      <a:pt x="2428964" y="80266"/>
                    </a:lnTo>
                    <a:lnTo>
                      <a:pt x="2420596" y="80898"/>
                    </a:lnTo>
                    <a:lnTo>
                      <a:pt x="2398167" y="80898"/>
                    </a:lnTo>
                    <a:lnTo>
                      <a:pt x="2398167" y="126153"/>
                    </a:lnTo>
                    <a:lnTo>
                      <a:pt x="2517348" y="126153"/>
                    </a:lnTo>
                    <a:lnTo>
                      <a:pt x="2512924" y="125225"/>
                    </a:lnTo>
                    <a:lnTo>
                      <a:pt x="2502840" y="121850"/>
                    </a:lnTo>
                    <a:lnTo>
                      <a:pt x="2492353" y="117137"/>
                    </a:lnTo>
                    <a:lnTo>
                      <a:pt x="2492353" y="92866"/>
                    </a:lnTo>
                    <a:lnTo>
                      <a:pt x="2547629" y="92866"/>
                    </a:lnTo>
                    <a:lnTo>
                      <a:pt x="2547629" y="92039"/>
                    </a:lnTo>
                    <a:lnTo>
                      <a:pt x="2542320" y="87588"/>
                    </a:lnTo>
                    <a:lnTo>
                      <a:pt x="2514394" y="76500"/>
                    </a:lnTo>
                    <a:lnTo>
                      <a:pt x="2510237" y="74772"/>
                    </a:lnTo>
                    <a:lnTo>
                      <a:pt x="2489714" y="50092"/>
                    </a:lnTo>
                    <a:lnTo>
                      <a:pt x="2489714" y="44030"/>
                    </a:lnTo>
                    <a:lnTo>
                      <a:pt x="2515541" y="13643"/>
                    </a:lnTo>
                    <a:lnTo>
                      <a:pt x="2517907" y="13172"/>
                    </a:lnTo>
                    <a:close/>
                  </a:path>
                  <a:path w="2694940" h="135890">
                    <a:moveTo>
                      <a:pt x="2547629" y="92866"/>
                    </a:moveTo>
                    <a:lnTo>
                      <a:pt x="2492353" y="92866"/>
                    </a:lnTo>
                    <a:lnTo>
                      <a:pt x="2500520" y="98143"/>
                    </a:lnTo>
                    <a:lnTo>
                      <a:pt x="2507431" y="101797"/>
                    </a:lnTo>
                    <a:lnTo>
                      <a:pt x="2512928" y="104017"/>
                    </a:lnTo>
                    <a:lnTo>
                      <a:pt x="2518436" y="106091"/>
                    </a:lnTo>
                    <a:lnTo>
                      <a:pt x="2524174" y="107159"/>
                    </a:lnTo>
                    <a:lnTo>
                      <a:pt x="2541796" y="107159"/>
                    </a:lnTo>
                    <a:lnTo>
                      <a:pt x="2547629" y="103640"/>
                    </a:lnTo>
                    <a:lnTo>
                      <a:pt x="2547629" y="92866"/>
                    </a:lnTo>
                    <a:close/>
                  </a:path>
                  <a:path w="2694940" h="135890">
                    <a:moveTo>
                      <a:pt x="2693415" y="11423"/>
                    </a:moveTo>
                    <a:lnTo>
                      <a:pt x="2533189" y="11423"/>
                    </a:lnTo>
                    <a:lnTo>
                      <a:pt x="2542603" y="11982"/>
                    </a:lnTo>
                    <a:lnTo>
                      <a:pt x="2552135" y="13660"/>
                    </a:lnTo>
                    <a:lnTo>
                      <a:pt x="2561783" y="16463"/>
                    </a:lnTo>
                    <a:lnTo>
                      <a:pt x="2571544" y="20397"/>
                    </a:lnTo>
                    <a:lnTo>
                      <a:pt x="2571544" y="42626"/>
                    </a:lnTo>
                    <a:lnTo>
                      <a:pt x="2687376" y="42626"/>
                    </a:lnTo>
                    <a:lnTo>
                      <a:pt x="2694420" y="17067"/>
                    </a:lnTo>
                    <a:lnTo>
                      <a:pt x="2693415" y="11423"/>
                    </a:lnTo>
                    <a:close/>
                  </a:path>
                </a:pathLst>
              </a:custGeom>
              <a:solidFill>
                <a:srgbClr val="FFFFFF"/>
              </a:solidFill>
            </p:spPr>
            <p:txBody>
              <a:bodyPr wrap="square" lIns="0" tIns="0" rIns="0" bIns="0" rtlCol="0"/>
              <a:lstStyle/>
              <a:p>
                <a:endParaRPr/>
              </a:p>
            </p:txBody>
          </p:sp>
        </p:grpSp>
      </p:grpSp>
      <p:pic>
        <p:nvPicPr>
          <p:cNvPr id="6" name="Imagen 5">
            <a:extLst>
              <a:ext uri="{FF2B5EF4-FFF2-40B4-BE49-F238E27FC236}">
                <a16:creationId xmlns:a16="http://schemas.microsoft.com/office/drawing/2014/main" xmlns="" id="{CFF8BDB7-0006-4795-8C50-18A6379BEC4F}"/>
              </a:ext>
            </a:extLst>
          </p:cNvPr>
          <p:cNvPicPr>
            <a:picLocks noChangeAspect="1"/>
          </p:cNvPicPr>
          <p:nvPr/>
        </p:nvPicPr>
        <p:blipFill>
          <a:blip r:embed="rId9"/>
          <a:stretch>
            <a:fillRect/>
          </a:stretch>
        </p:blipFill>
        <p:spPr>
          <a:xfrm>
            <a:off x="4317814" y="2693825"/>
            <a:ext cx="10006357" cy="5921701"/>
          </a:xfrm>
          <a:prstGeom prst="rect">
            <a:avLst/>
          </a:prstGeom>
        </p:spPr>
      </p:pic>
    </p:spTree>
    <p:extLst>
      <p:ext uri="{BB962C8B-B14F-4D97-AF65-F5344CB8AC3E}">
        <p14:creationId xmlns:p14="http://schemas.microsoft.com/office/powerpoint/2010/main" xmlns="" val="154460000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object 28"/>
          <p:cNvSpPr/>
          <p:nvPr/>
        </p:nvSpPr>
        <p:spPr>
          <a:xfrm>
            <a:off x="16243148" y="962530"/>
            <a:ext cx="111245" cy="108437"/>
          </a:xfrm>
          <a:prstGeom prst="rect">
            <a:avLst/>
          </a:prstGeom>
          <a:blipFill>
            <a:blip r:embed="rId3" cstate="print"/>
            <a:stretch>
              <a:fillRect/>
            </a:stretch>
          </a:blipFill>
        </p:spPr>
        <p:txBody>
          <a:bodyPr wrap="square" lIns="0" tIns="0" rIns="0" bIns="0" rtlCol="0"/>
          <a:lstStyle/>
          <a:p>
            <a:endParaRPr/>
          </a:p>
        </p:txBody>
      </p:sp>
      <p:sp>
        <p:nvSpPr>
          <p:cNvPr id="29" name="object 29"/>
          <p:cNvSpPr/>
          <p:nvPr/>
        </p:nvSpPr>
        <p:spPr>
          <a:xfrm>
            <a:off x="16092148" y="986555"/>
            <a:ext cx="405736" cy="155575"/>
          </a:xfrm>
          <a:custGeom>
            <a:avLst/>
            <a:gdLst/>
            <a:ahLst/>
            <a:cxnLst/>
            <a:rect l="l" t="t" r="r" b="b"/>
            <a:pathLst>
              <a:path w="405765" h="155575">
                <a:moveTo>
                  <a:pt x="25234" y="0"/>
                </a:moveTo>
                <a:lnTo>
                  <a:pt x="15363" y="1938"/>
                </a:lnTo>
                <a:lnTo>
                  <a:pt x="7347" y="7240"/>
                </a:lnTo>
                <a:lnTo>
                  <a:pt x="1966" y="15134"/>
                </a:lnTo>
                <a:lnTo>
                  <a:pt x="0" y="24847"/>
                </a:lnTo>
                <a:lnTo>
                  <a:pt x="0" y="30292"/>
                </a:lnTo>
                <a:lnTo>
                  <a:pt x="2020" y="35862"/>
                </a:lnTo>
                <a:lnTo>
                  <a:pt x="5853" y="40271"/>
                </a:lnTo>
                <a:lnTo>
                  <a:pt x="35282" y="82149"/>
                </a:lnTo>
                <a:lnTo>
                  <a:pt x="73951" y="116242"/>
                </a:lnTo>
                <a:lnTo>
                  <a:pt x="119691" y="141085"/>
                </a:lnTo>
                <a:lnTo>
                  <a:pt x="170329" y="155209"/>
                </a:lnTo>
                <a:lnTo>
                  <a:pt x="181564" y="138711"/>
                </a:lnTo>
                <a:lnTo>
                  <a:pt x="196758" y="125968"/>
                </a:lnTo>
                <a:lnTo>
                  <a:pt x="214819" y="117754"/>
                </a:lnTo>
                <a:lnTo>
                  <a:pt x="234652" y="114844"/>
                </a:lnTo>
                <a:lnTo>
                  <a:pt x="336684" y="114844"/>
                </a:lnTo>
                <a:lnTo>
                  <a:pt x="344953" y="108750"/>
                </a:lnTo>
                <a:lnTo>
                  <a:pt x="204140" y="108750"/>
                </a:lnTo>
                <a:lnTo>
                  <a:pt x="158204" y="102661"/>
                </a:lnTo>
                <a:lnTo>
                  <a:pt x="115821" y="84933"/>
                </a:lnTo>
                <a:lnTo>
                  <a:pt x="79024" y="56373"/>
                </a:lnTo>
                <a:lnTo>
                  <a:pt x="49851" y="17790"/>
                </a:lnTo>
                <a:lnTo>
                  <a:pt x="44711" y="9846"/>
                </a:lnTo>
                <a:lnTo>
                  <a:pt x="38764" y="4304"/>
                </a:lnTo>
                <a:lnTo>
                  <a:pt x="32207" y="1058"/>
                </a:lnTo>
                <a:lnTo>
                  <a:pt x="25234" y="0"/>
                </a:lnTo>
                <a:close/>
              </a:path>
              <a:path w="405765" h="155575">
                <a:moveTo>
                  <a:pt x="336684" y="114844"/>
                </a:moveTo>
                <a:lnTo>
                  <a:pt x="234652" y="114844"/>
                </a:lnTo>
                <a:lnTo>
                  <a:pt x="250924" y="116738"/>
                </a:lnTo>
                <a:lnTo>
                  <a:pt x="266192" y="122131"/>
                </a:lnTo>
                <a:lnTo>
                  <a:pt x="279726" y="130592"/>
                </a:lnTo>
                <a:lnTo>
                  <a:pt x="290797" y="141692"/>
                </a:lnTo>
                <a:lnTo>
                  <a:pt x="323493" y="124564"/>
                </a:lnTo>
                <a:lnTo>
                  <a:pt x="336684" y="114844"/>
                </a:lnTo>
                <a:close/>
              </a:path>
              <a:path w="405765" h="155575">
                <a:moveTo>
                  <a:pt x="380124" y="6345"/>
                </a:moveTo>
                <a:lnTo>
                  <a:pt x="371339" y="6345"/>
                </a:lnTo>
                <a:lnTo>
                  <a:pt x="362941" y="11025"/>
                </a:lnTo>
                <a:lnTo>
                  <a:pt x="358491" y="18229"/>
                </a:lnTo>
                <a:lnTo>
                  <a:pt x="330847" y="55308"/>
                </a:lnTo>
                <a:lnTo>
                  <a:pt x="294261" y="83877"/>
                </a:lnTo>
                <a:lnTo>
                  <a:pt x="251203" y="102251"/>
                </a:lnTo>
                <a:lnTo>
                  <a:pt x="204140" y="108750"/>
                </a:lnTo>
                <a:lnTo>
                  <a:pt x="344953" y="108750"/>
                </a:lnTo>
                <a:lnTo>
                  <a:pt x="353040" y="102791"/>
                </a:lnTo>
                <a:lnTo>
                  <a:pt x="378658" y="76657"/>
                </a:lnTo>
                <a:lnTo>
                  <a:pt x="399568" y="46448"/>
                </a:lnTo>
                <a:lnTo>
                  <a:pt x="403160" y="42113"/>
                </a:lnTo>
                <a:lnTo>
                  <a:pt x="405149" y="36532"/>
                </a:lnTo>
                <a:lnTo>
                  <a:pt x="405149" y="31025"/>
                </a:lnTo>
                <a:lnTo>
                  <a:pt x="403190" y="21452"/>
                </a:lnTo>
                <a:lnTo>
                  <a:pt x="397839" y="13604"/>
                </a:lnTo>
                <a:lnTo>
                  <a:pt x="389887" y="8296"/>
                </a:lnTo>
                <a:lnTo>
                  <a:pt x="380124" y="6345"/>
                </a:lnTo>
                <a:close/>
              </a:path>
            </a:pathLst>
          </a:custGeom>
          <a:solidFill>
            <a:srgbClr val="FFFFFF"/>
          </a:solidFill>
        </p:spPr>
        <p:txBody>
          <a:bodyPr wrap="square" lIns="0" tIns="0" rIns="0" bIns="0" rtlCol="0"/>
          <a:lstStyle/>
          <a:p>
            <a:endParaRPr/>
          </a:p>
        </p:txBody>
      </p:sp>
      <p:sp>
        <p:nvSpPr>
          <p:cNvPr id="30" name="object 30"/>
          <p:cNvSpPr/>
          <p:nvPr/>
        </p:nvSpPr>
        <p:spPr>
          <a:xfrm>
            <a:off x="16277885" y="792962"/>
            <a:ext cx="111150" cy="108499"/>
          </a:xfrm>
          <a:prstGeom prst="rect">
            <a:avLst/>
          </a:prstGeom>
          <a:blipFill>
            <a:blip r:embed="rId4" cstate="print"/>
            <a:stretch>
              <a:fillRect/>
            </a:stretch>
          </a:blipFill>
        </p:spPr>
        <p:txBody>
          <a:bodyPr wrap="square" lIns="0" tIns="0" rIns="0" bIns="0" rtlCol="0"/>
          <a:lstStyle/>
          <a:p>
            <a:endParaRPr/>
          </a:p>
        </p:txBody>
      </p:sp>
      <p:sp>
        <p:nvSpPr>
          <p:cNvPr id="31" name="object 31"/>
          <p:cNvSpPr/>
          <p:nvPr/>
        </p:nvSpPr>
        <p:spPr>
          <a:xfrm>
            <a:off x="16152630" y="703870"/>
            <a:ext cx="382878" cy="296545"/>
          </a:xfrm>
          <a:custGeom>
            <a:avLst/>
            <a:gdLst/>
            <a:ahLst/>
            <a:cxnLst/>
            <a:rect l="l" t="t" r="r" b="b"/>
            <a:pathLst>
              <a:path w="382905" h="296544">
                <a:moveTo>
                  <a:pt x="363162" y="245753"/>
                </a:moveTo>
                <a:lnTo>
                  <a:pt x="145681" y="245753"/>
                </a:lnTo>
                <a:lnTo>
                  <a:pt x="168589" y="249511"/>
                </a:lnTo>
                <a:lnTo>
                  <a:pt x="188508" y="259961"/>
                </a:lnTo>
                <a:lnTo>
                  <a:pt x="204016" y="275867"/>
                </a:lnTo>
                <a:lnTo>
                  <a:pt x="213689" y="295993"/>
                </a:lnTo>
                <a:lnTo>
                  <a:pt x="217208" y="295385"/>
                </a:lnTo>
                <a:lnTo>
                  <a:pt x="223893" y="295385"/>
                </a:lnTo>
                <a:lnTo>
                  <a:pt x="264483" y="291538"/>
                </a:lnTo>
                <a:lnTo>
                  <a:pt x="304760" y="280097"/>
                </a:lnTo>
                <a:lnTo>
                  <a:pt x="341958" y="261790"/>
                </a:lnTo>
                <a:lnTo>
                  <a:pt x="363162" y="245753"/>
                </a:lnTo>
                <a:close/>
              </a:path>
              <a:path w="382905" h="296544">
                <a:moveTo>
                  <a:pt x="223893" y="295385"/>
                </a:moveTo>
                <a:lnTo>
                  <a:pt x="217208" y="295385"/>
                </a:lnTo>
                <a:lnTo>
                  <a:pt x="220045" y="295490"/>
                </a:lnTo>
                <a:lnTo>
                  <a:pt x="222789" y="295490"/>
                </a:lnTo>
                <a:lnTo>
                  <a:pt x="223893" y="295385"/>
                </a:lnTo>
                <a:close/>
              </a:path>
              <a:path w="382905" h="296544">
                <a:moveTo>
                  <a:pt x="31280" y="0"/>
                </a:moveTo>
                <a:lnTo>
                  <a:pt x="6172" y="30718"/>
                </a:lnTo>
                <a:lnTo>
                  <a:pt x="0" y="78156"/>
                </a:lnTo>
                <a:lnTo>
                  <a:pt x="6078" y="132404"/>
                </a:lnTo>
                <a:lnTo>
                  <a:pt x="25915" y="181892"/>
                </a:lnTo>
                <a:lnTo>
                  <a:pt x="57767" y="224947"/>
                </a:lnTo>
                <a:lnTo>
                  <a:pt x="99892" y="259900"/>
                </a:lnTo>
                <a:lnTo>
                  <a:pt x="110760" y="253957"/>
                </a:lnTo>
                <a:lnTo>
                  <a:pt x="122150" y="249509"/>
                </a:lnTo>
                <a:lnTo>
                  <a:pt x="133859" y="246720"/>
                </a:lnTo>
                <a:lnTo>
                  <a:pt x="145681" y="245753"/>
                </a:lnTo>
                <a:lnTo>
                  <a:pt x="363162" y="245753"/>
                </a:lnTo>
                <a:lnTo>
                  <a:pt x="366526" y="243209"/>
                </a:lnTo>
                <a:lnTo>
                  <a:pt x="222621" y="243209"/>
                </a:lnTo>
                <a:lnTo>
                  <a:pt x="177717" y="237291"/>
                </a:lnTo>
                <a:lnTo>
                  <a:pt x="137341" y="220603"/>
                </a:lnTo>
                <a:lnTo>
                  <a:pt x="103114" y="194746"/>
                </a:lnTo>
                <a:lnTo>
                  <a:pt x="76658" y="161319"/>
                </a:lnTo>
                <a:lnTo>
                  <a:pt x="59596" y="121923"/>
                </a:lnTo>
                <a:lnTo>
                  <a:pt x="53548" y="78156"/>
                </a:lnTo>
                <a:lnTo>
                  <a:pt x="53925" y="67826"/>
                </a:lnTo>
                <a:lnTo>
                  <a:pt x="55095" y="57127"/>
                </a:lnTo>
                <a:lnTo>
                  <a:pt x="57117" y="46250"/>
                </a:lnTo>
                <a:lnTo>
                  <a:pt x="60050" y="35383"/>
                </a:lnTo>
                <a:lnTo>
                  <a:pt x="62647" y="26912"/>
                </a:lnTo>
                <a:lnTo>
                  <a:pt x="61568" y="19006"/>
                </a:lnTo>
                <a:lnTo>
                  <a:pt x="58082" y="12483"/>
                </a:lnTo>
                <a:lnTo>
                  <a:pt x="50962" y="4908"/>
                </a:lnTo>
                <a:lnTo>
                  <a:pt x="41629" y="591"/>
                </a:lnTo>
                <a:lnTo>
                  <a:pt x="31280" y="0"/>
                </a:lnTo>
                <a:close/>
              </a:path>
              <a:path w="382905" h="296544">
                <a:moveTo>
                  <a:pt x="355350" y="191745"/>
                </a:moveTo>
                <a:lnTo>
                  <a:pt x="349769" y="191745"/>
                </a:lnTo>
                <a:lnTo>
                  <a:pt x="344209" y="193357"/>
                </a:lnTo>
                <a:lnTo>
                  <a:pt x="338544" y="197943"/>
                </a:lnTo>
                <a:lnTo>
                  <a:pt x="312848" y="217257"/>
                </a:lnTo>
                <a:lnTo>
                  <a:pt x="284352" y="231457"/>
                </a:lnTo>
                <a:lnTo>
                  <a:pt x="253971" y="240216"/>
                </a:lnTo>
                <a:lnTo>
                  <a:pt x="222621" y="243209"/>
                </a:lnTo>
                <a:lnTo>
                  <a:pt x="366526" y="243209"/>
                </a:lnTo>
                <a:lnTo>
                  <a:pt x="374417" y="237241"/>
                </a:lnTo>
                <a:lnTo>
                  <a:pt x="379066" y="232759"/>
                </a:lnTo>
                <a:lnTo>
                  <a:pt x="382470" y="225503"/>
                </a:lnTo>
                <a:lnTo>
                  <a:pt x="382470" y="218121"/>
                </a:lnTo>
                <a:lnTo>
                  <a:pt x="380336" y="207811"/>
                </a:lnTo>
                <a:lnTo>
                  <a:pt x="374521" y="199432"/>
                </a:lnTo>
                <a:lnTo>
                  <a:pt x="365900" y="193803"/>
                </a:lnTo>
                <a:lnTo>
                  <a:pt x="355350" y="191745"/>
                </a:lnTo>
                <a:close/>
              </a:path>
            </a:pathLst>
          </a:custGeom>
          <a:solidFill>
            <a:srgbClr val="FFFFFF"/>
          </a:solidFill>
        </p:spPr>
        <p:txBody>
          <a:bodyPr wrap="square" lIns="0" tIns="0" rIns="0" bIns="0" rtlCol="0"/>
          <a:lstStyle/>
          <a:p>
            <a:endParaRPr/>
          </a:p>
        </p:txBody>
      </p:sp>
      <p:sp>
        <p:nvSpPr>
          <p:cNvPr id="32" name="object 32"/>
          <p:cNvSpPr/>
          <p:nvPr/>
        </p:nvSpPr>
        <p:spPr>
          <a:xfrm>
            <a:off x="16271153" y="1114378"/>
            <a:ext cx="111067" cy="108615"/>
          </a:xfrm>
          <a:prstGeom prst="rect">
            <a:avLst/>
          </a:prstGeom>
          <a:blipFill>
            <a:blip r:embed="rId5" cstate="print"/>
            <a:stretch>
              <a:fillRect/>
            </a:stretch>
          </a:blipFill>
        </p:spPr>
        <p:txBody>
          <a:bodyPr wrap="square" lIns="0" tIns="0" rIns="0" bIns="0" rtlCol="0"/>
          <a:lstStyle/>
          <a:p>
            <a:endParaRPr/>
          </a:p>
        </p:txBody>
      </p:sp>
      <p:sp>
        <p:nvSpPr>
          <p:cNvPr id="33" name="object 33"/>
          <p:cNvSpPr/>
          <p:nvPr/>
        </p:nvSpPr>
        <p:spPr>
          <a:xfrm>
            <a:off x="16176543" y="1091822"/>
            <a:ext cx="325732" cy="220979"/>
          </a:xfrm>
          <a:custGeom>
            <a:avLst/>
            <a:gdLst/>
            <a:ahLst/>
            <a:cxnLst/>
            <a:rect l="l" t="t" r="r" b="b"/>
            <a:pathLst>
              <a:path w="325755" h="220980">
                <a:moveTo>
                  <a:pt x="27140" y="153052"/>
                </a:moveTo>
                <a:lnTo>
                  <a:pt x="25329" y="153052"/>
                </a:lnTo>
                <a:lnTo>
                  <a:pt x="15491" y="154971"/>
                </a:lnTo>
                <a:lnTo>
                  <a:pt x="7438" y="160226"/>
                </a:lnTo>
                <a:lnTo>
                  <a:pt x="1997" y="168067"/>
                </a:lnTo>
                <a:lnTo>
                  <a:pt x="0" y="177743"/>
                </a:lnTo>
                <a:lnTo>
                  <a:pt x="1214" y="185134"/>
                </a:lnTo>
                <a:lnTo>
                  <a:pt x="40224" y="210318"/>
                </a:lnTo>
                <a:lnTo>
                  <a:pt x="84983" y="219773"/>
                </a:lnTo>
                <a:lnTo>
                  <a:pt x="107619" y="220977"/>
                </a:lnTo>
                <a:lnTo>
                  <a:pt x="154288" y="216003"/>
                </a:lnTo>
                <a:lnTo>
                  <a:pt x="197694" y="201773"/>
                </a:lnTo>
                <a:lnTo>
                  <a:pt x="236689" y="179327"/>
                </a:lnTo>
                <a:lnTo>
                  <a:pt x="247674" y="169596"/>
                </a:lnTo>
                <a:lnTo>
                  <a:pt x="107619" y="169596"/>
                </a:lnTo>
                <a:lnTo>
                  <a:pt x="89743" y="168559"/>
                </a:lnTo>
                <a:lnTo>
                  <a:pt x="71493" y="165534"/>
                </a:lnTo>
                <a:lnTo>
                  <a:pt x="53045" y="160647"/>
                </a:lnTo>
                <a:lnTo>
                  <a:pt x="34574" y="154026"/>
                </a:lnTo>
                <a:lnTo>
                  <a:pt x="29077" y="153115"/>
                </a:lnTo>
                <a:lnTo>
                  <a:pt x="27140" y="153052"/>
                </a:lnTo>
                <a:close/>
              </a:path>
              <a:path w="325755" h="220980">
                <a:moveTo>
                  <a:pt x="300315" y="0"/>
                </a:moveTo>
                <a:lnTo>
                  <a:pt x="262768" y="69150"/>
                </a:lnTo>
                <a:lnTo>
                  <a:pt x="237474" y="109808"/>
                </a:lnTo>
                <a:lnTo>
                  <a:pt x="201531" y="141563"/>
                </a:lnTo>
                <a:lnTo>
                  <a:pt x="157420" y="162223"/>
                </a:lnTo>
                <a:lnTo>
                  <a:pt x="107619" y="169596"/>
                </a:lnTo>
                <a:lnTo>
                  <a:pt x="247674" y="169596"/>
                </a:lnTo>
                <a:lnTo>
                  <a:pt x="270126" y="149707"/>
                </a:lnTo>
                <a:lnTo>
                  <a:pt x="296857" y="113952"/>
                </a:lnTo>
                <a:lnTo>
                  <a:pt x="315735" y="73102"/>
                </a:lnTo>
                <a:lnTo>
                  <a:pt x="325613" y="28198"/>
                </a:lnTo>
                <a:lnTo>
                  <a:pt x="325372" y="26407"/>
                </a:lnTo>
                <a:lnTo>
                  <a:pt x="325372" y="24512"/>
                </a:lnTo>
                <a:lnTo>
                  <a:pt x="323396" y="14886"/>
                </a:lnTo>
                <a:lnTo>
                  <a:pt x="318015" y="7104"/>
                </a:lnTo>
                <a:lnTo>
                  <a:pt x="310048" y="1898"/>
                </a:lnTo>
                <a:lnTo>
                  <a:pt x="300315" y="0"/>
                </a:lnTo>
                <a:close/>
              </a:path>
            </a:pathLst>
          </a:custGeom>
          <a:solidFill>
            <a:srgbClr val="FFFFFF"/>
          </a:solidFill>
        </p:spPr>
        <p:txBody>
          <a:bodyPr wrap="square" lIns="0" tIns="0" rIns="0" bIns="0" rtlCol="0"/>
          <a:lstStyle/>
          <a:p>
            <a:endParaRPr/>
          </a:p>
        </p:txBody>
      </p:sp>
      <p:sp>
        <p:nvSpPr>
          <p:cNvPr id="34" name="object 34"/>
          <p:cNvSpPr/>
          <p:nvPr/>
        </p:nvSpPr>
        <p:spPr>
          <a:xfrm>
            <a:off x="16909271" y="812006"/>
            <a:ext cx="304144" cy="321311"/>
          </a:xfrm>
          <a:custGeom>
            <a:avLst/>
            <a:gdLst/>
            <a:ahLst/>
            <a:cxnLst/>
            <a:rect l="l" t="t" r="r" b="b"/>
            <a:pathLst>
              <a:path w="304165" h="321309">
                <a:moveTo>
                  <a:pt x="263573" y="52825"/>
                </a:moveTo>
                <a:lnTo>
                  <a:pt x="145534" y="52825"/>
                </a:lnTo>
                <a:lnTo>
                  <a:pt x="173025" y="55429"/>
                </a:lnTo>
                <a:lnTo>
                  <a:pt x="192657" y="63240"/>
                </a:lnTo>
                <a:lnTo>
                  <a:pt x="204435" y="76259"/>
                </a:lnTo>
                <a:lnTo>
                  <a:pt x="208360" y="94489"/>
                </a:lnTo>
                <a:lnTo>
                  <a:pt x="206661" y="105994"/>
                </a:lnTo>
                <a:lnTo>
                  <a:pt x="169324" y="129696"/>
                </a:lnTo>
                <a:lnTo>
                  <a:pt x="140797" y="133471"/>
                </a:lnTo>
                <a:lnTo>
                  <a:pt x="131317" y="134823"/>
                </a:lnTo>
                <a:lnTo>
                  <a:pt x="123523" y="136104"/>
                </a:lnTo>
                <a:lnTo>
                  <a:pt x="117399" y="137346"/>
                </a:lnTo>
                <a:lnTo>
                  <a:pt x="91708" y="141059"/>
                </a:lnTo>
                <a:lnTo>
                  <a:pt x="51802" y="151636"/>
                </a:lnTo>
                <a:lnTo>
                  <a:pt x="9418" y="188203"/>
                </a:lnTo>
                <a:lnTo>
                  <a:pt x="0" y="231783"/>
                </a:lnTo>
                <a:lnTo>
                  <a:pt x="1989" y="252023"/>
                </a:lnTo>
                <a:lnTo>
                  <a:pt x="31705" y="298661"/>
                </a:lnTo>
                <a:lnTo>
                  <a:pt x="83413" y="319552"/>
                </a:lnTo>
                <a:lnTo>
                  <a:pt x="104426" y="320943"/>
                </a:lnTo>
                <a:lnTo>
                  <a:pt x="136323" y="318635"/>
                </a:lnTo>
                <a:lnTo>
                  <a:pt x="164463" y="311707"/>
                </a:lnTo>
                <a:lnTo>
                  <a:pt x="188845" y="300154"/>
                </a:lnTo>
                <a:lnTo>
                  <a:pt x="209470" y="283970"/>
                </a:lnTo>
                <a:lnTo>
                  <a:pt x="303948" y="283970"/>
                </a:lnTo>
                <a:lnTo>
                  <a:pt x="303948" y="268148"/>
                </a:lnTo>
                <a:lnTo>
                  <a:pt x="129106" y="268148"/>
                </a:lnTo>
                <a:lnTo>
                  <a:pt x="118034" y="267633"/>
                </a:lnTo>
                <a:lnTo>
                  <a:pt x="79448" y="254046"/>
                </a:lnTo>
                <a:lnTo>
                  <a:pt x="66898" y="228830"/>
                </a:lnTo>
                <a:lnTo>
                  <a:pt x="70352" y="210066"/>
                </a:lnTo>
                <a:lnTo>
                  <a:pt x="80696" y="195412"/>
                </a:lnTo>
                <a:lnTo>
                  <a:pt x="97926" y="184853"/>
                </a:lnTo>
                <a:lnTo>
                  <a:pt x="122027" y="178392"/>
                </a:lnTo>
                <a:lnTo>
                  <a:pt x="149195" y="175133"/>
                </a:lnTo>
                <a:lnTo>
                  <a:pt x="171946" y="171205"/>
                </a:lnTo>
                <a:lnTo>
                  <a:pt x="190289" y="166620"/>
                </a:lnTo>
                <a:lnTo>
                  <a:pt x="204234" y="161387"/>
                </a:lnTo>
                <a:lnTo>
                  <a:pt x="271719" y="161387"/>
                </a:lnTo>
                <a:lnTo>
                  <a:pt x="271719" y="99316"/>
                </a:lnTo>
                <a:lnTo>
                  <a:pt x="271300" y="99316"/>
                </a:lnTo>
                <a:lnTo>
                  <a:pt x="271363" y="98907"/>
                </a:lnTo>
                <a:lnTo>
                  <a:pt x="271604" y="98436"/>
                </a:lnTo>
                <a:lnTo>
                  <a:pt x="271719" y="88594"/>
                </a:lnTo>
                <a:lnTo>
                  <a:pt x="269293" y="67380"/>
                </a:lnTo>
                <a:lnTo>
                  <a:pt x="263573" y="52825"/>
                </a:lnTo>
                <a:close/>
              </a:path>
              <a:path w="304165" h="321309">
                <a:moveTo>
                  <a:pt x="303948" y="283970"/>
                </a:moveTo>
                <a:lnTo>
                  <a:pt x="209470" y="283970"/>
                </a:lnTo>
                <a:lnTo>
                  <a:pt x="215400" y="300154"/>
                </a:lnTo>
                <a:lnTo>
                  <a:pt x="226082" y="311707"/>
                </a:lnTo>
                <a:lnTo>
                  <a:pt x="241522" y="318635"/>
                </a:lnTo>
                <a:lnTo>
                  <a:pt x="261730" y="320943"/>
                </a:lnTo>
                <a:lnTo>
                  <a:pt x="272058" y="320464"/>
                </a:lnTo>
                <a:lnTo>
                  <a:pt x="282533" y="319028"/>
                </a:lnTo>
                <a:lnTo>
                  <a:pt x="293161" y="316636"/>
                </a:lnTo>
                <a:lnTo>
                  <a:pt x="303948" y="313288"/>
                </a:lnTo>
                <a:lnTo>
                  <a:pt x="303948" y="283970"/>
                </a:lnTo>
                <a:close/>
              </a:path>
              <a:path w="304165" h="321309">
                <a:moveTo>
                  <a:pt x="271719" y="161387"/>
                </a:moveTo>
                <a:lnTo>
                  <a:pt x="204234" y="161387"/>
                </a:lnTo>
                <a:lnTo>
                  <a:pt x="204234" y="210071"/>
                </a:lnTo>
                <a:lnTo>
                  <a:pt x="202582" y="223687"/>
                </a:lnTo>
                <a:lnTo>
                  <a:pt x="177827" y="255238"/>
                </a:lnTo>
                <a:lnTo>
                  <a:pt x="129106" y="268148"/>
                </a:lnTo>
                <a:lnTo>
                  <a:pt x="281289" y="268148"/>
                </a:lnTo>
                <a:lnTo>
                  <a:pt x="276954" y="266368"/>
                </a:lnTo>
                <a:lnTo>
                  <a:pt x="274557" y="262882"/>
                </a:lnTo>
                <a:lnTo>
                  <a:pt x="272651" y="259342"/>
                </a:lnTo>
                <a:lnTo>
                  <a:pt x="271809" y="254046"/>
                </a:lnTo>
                <a:lnTo>
                  <a:pt x="271719" y="161387"/>
                </a:lnTo>
                <a:close/>
              </a:path>
              <a:path w="304165" h="321309">
                <a:moveTo>
                  <a:pt x="303948" y="266955"/>
                </a:moveTo>
                <a:lnTo>
                  <a:pt x="299236" y="267771"/>
                </a:lnTo>
                <a:lnTo>
                  <a:pt x="296095" y="268148"/>
                </a:lnTo>
                <a:lnTo>
                  <a:pt x="303948" y="268148"/>
                </a:lnTo>
                <a:lnTo>
                  <a:pt x="303948" y="266955"/>
                </a:lnTo>
                <a:close/>
              </a:path>
              <a:path w="304165" h="321309">
                <a:moveTo>
                  <a:pt x="149628" y="0"/>
                </a:moveTo>
                <a:lnTo>
                  <a:pt x="97411" y="5294"/>
                </a:lnTo>
                <a:lnTo>
                  <a:pt x="56919" y="21151"/>
                </a:lnTo>
                <a:lnTo>
                  <a:pt x="24384" y="54127"/>
                </a:lnTo>
                <a:lnTo>
                  <a:pt x="11214" y="101515"/>
                </a:lnTo>
                <a:lnTo>
                  <a:pt x="78049" y="101515"/>
                </a:lnTo>
                <a:lnTo>
                  <a:pt x="84035" y="80209"/>
                </a:lnTo>
                <a:lnTo>
                  <a:pt x="97279" y="64994"/>
                </a:lnTo>
                <a:lnTo>
                  <a:pt x="117780" y="55867"/>
                </a:lnTo>
                <a:lnTo>
                  <a:pt x="145534" y="52825"/>
                </a:lnTo>
                <a:lnTo>
                  <a:pt x="263573" y="52825"/>
                </a:lnTo>
                <a:lnTo>
                  <a:pt x="262020" y="48875"/>
                </a:lnTo>
                <a:lnTo>
                  <a:pt x="232956" y="19978"/>
                </a:lnTo>
                <a:lnTo>
                  <a:pt x="195682" y="4990"/>
                </a:lnTo>
                <a:lnTo>
                  <a:pt x="173757" y="1247"/>
                </a:lnTo>
                <a:lnTo>
                  <a:pt x="149628" y="0"/>
                </a:lnTo>
                <a:close/>
              </a:path>
              <a:path w="304165" h="321309">
                <a:moveTo>
                  <a:pt x="271719" y="99002"/>
                </a:moveTo>
                <a:lnTo>
                  <a:pt x="271541" y="99075"/>
                </a:lnTo>
                <a:lnTo>
                  <a:pt x="271447" y="99253"/>
                </a:lnTo>
                <a:lnTo>
                  <a:pt x="271300" y="99316"/>
                </a:lnTo>
                <a:lnTo>
                  <a:pt x="271719" y="99316"/>
                </a:lnTo>
                <a:lnTo>
                  <a:pt x="271719" y="99002"/>
                </a:lnTo>
                <a:close/>
              </a:path>
            </a:pathLst>
          </a:custGeom>
          <a:solidFill>
            <a:srgbClr val="FFFFFF"/>
          </a:solidFill>
        </p:spPr>
        <p:txBody>
          <a:bodyPr wrap="square" lIns="0" tIns="0" rIns="0" bIns="0" rtlCol="0"/>
          <a:lstStyle/>
          <a:p>
            <a:endParaRPr/>
          </a:p>
        </p:txBody>
      </p:sp>
      <p:sp>
        <p:nvSpPr>
          <p:cNvPr id="35" name="object 35"/>
          <p:cNvSpPr/>
          <p:nvPr/>
        </p:nvSpPr>
        <p:spPr>
          <a:xfrm>
            <a:off x="17231189" y="812586"/>
            <a:ext cx="440025" cy="311785"/>
          </a:xfrm>
          <a:custGeom>
            <a:avLst/>
            <a:gdLst/>
            <a:ahLst/>
            <a:cxnLst/>
            <a:rect l="l" t="t" r="r" b="b"/>
            <a:pathLst>
              <a:path w="440055" h="311784">
                <a:moveTo>
                  <a:pt x="63411" y="8261"/>
                </a:moveTo>
                <a:lnTo>
                  <a:pt x="0" y="8261"/>
                </a:lnTo>
                <a:lnTo>
                  <a:pt x="0" y="311592"/>
                </a:lnTo>
                <a:lnTo>
                  <a:pt x="66929" y="311592"/>
                </a:lnTo>
                <a:lnTo>
                  <a:pt x="66929" y="131451"/>
                </a:lnTo>
                <a:lnTo>
                  <a:pt x="68179" y="114383"/>
                </a:lnTo>
                <a:lnTo>
                  <a:pt x="86855" y="73369"/>
                </a:lnTo>
                <a:lnTo>
                  <a:pt x="119960" y="54099"/>
                </a:lnTo>
                <a:lnTo>
                  <a:pt x="133210" y="52815"/>
                </a:lnTo>
                <a:lnTo>
                  <a:pt x="430921" y="52815"/>
                </a:lnTo>
                <a:lnTo>
                  <a:pt x="429524" y="50469"/>
                </a:lnTo>
                <a:lnTo>
                  <a:pt x="63411" y="50469"/>
                </a:lnTo>
                <a:lnTo>
                  <a:pt x="63411" y="8261"/>
                </a:lnTo>
                <a:close/>
              </a:path>
              <a:path w="440055" h="311784">
                <a:moveTo>
                  <a:pt x="318032" y="52815"/>
                </a:moveTo>
                <a:lnTo>
                  <a:pt x="133210" y="52815"/>
                </a:lnTo>
                <a:lnTo>
                  <a:pt x="146814" y="53804"/>
                </a:lnTo>
                <a:lnTo>
                  <a:pt x="158273" y="56774"/>
                </a:lnTo>
                <a:lnTo>
                  <a:pt x="183638" y="88325"/>
                </a:lnTo>
                <a:lnTo>
                  <a:pt x="186570" y="311592"/>
                </a:lnTo>
                <a:lnTo>
                  <a:pt x="253479" y="311592"/>
                </a:lnTo>
                <a:lnTo>
                  <a:pt x="253479" y="133817"/>
                </a:lnTo>
                <a:lnTo>
                  <a:pt x="257509" y="98376"/>
                </a:lnTo>
                <a:lnTo>
                  <a:pt x="269605" y="73063"/>
                </a:lnTo>
                <a:lnTo>
                  <a:pt x="289777" y="57876"/>
                </a:lnTo>
                <a:lnTo>
                  <a:pt x="318032" y="52815"/>
                </a:lnTo>
                <a:close/>
              </a:path>
              <a:path w="440055" h="311784">
                <a:moveTo>
                  <a:pt x="430921" y="52815"/>
                </a:moveTo>
                <a:lnTo>
                  <a:pt x="318032" y="52815"/>
                </a:lnTo>
                <a:lnTo>
                  <a:pt x="334381" y="54208"/>
                </a:lnTo>
                <a:lnTo>
                  <a:pt x="347653" y="58388"/>
                </a:lnTo>
                <a:lnTo>
                  <a:pt x="371098" y="97872"/>
                </a:lnTo>
                <a:lnTo>
                  <a:pt x="373130" y="311592"/>
                </a:lnTo>
                <a:lnTo>
                  <a:pt x="440018" y="311592"/>
                </a:lnTo>
                <a:lnTo>
                  <a:pt x="439919" y="101456"/>
                </a:lnTo>
                <a:lnTo>
                  <a:pt x="433681" y="57448"/>
                </a:lnTo>
                <a:lnTo>
                  <a:pt x="430921" y="52815"/>
                </a:lnTo>
                <a:close/>
              </a:path>
              <a:path w="440055" h="311784">
                <a:moveTo>
                  <a:pt x="158382" y="0"/>
                </a:moveTo>
                <a:lnTo>
                  <a:pt x="130561" y="3151"/>
                </a:lnTo>
                <a:lnTo>
                  <a:pt x="105749" y="12610"/>
                </a:lnTo>
                <a:lnTo>
                  <a:pt x="83927" y="28381"/>
                </a:lnTo>
                <a:lnTo>
                  <a:pt x="65076" y="50469"/>
                </a:lnTo>
                <a:lnTo>
                  <a:pt x="243489" y="50469"/>
                </a:lnTo>
                <a:lnTo>
                  <a:pt x="230691" y="28381"/>
                </a:lnTo>
                <a:lnTo>
                  <a:pt x="212240" y="12610"/>
                </a:lnTo>
                <a:lnTo>
                  <a:pt x="188138" y="3151"/>
                </a:lnTo>
                <a:lnTo>
                  <a:pt x="158382" y="0"/>
                </a:lnTo>
                <a:close/>
              </a:path>
              <a:path w="440055" h="311784">
                <a:moveTo>
                  <a:pt x="338523" y="0"/>
                </a:moveTo>
                <a:lnTo>
                  <a:pt x="310809" y="3151"/>
                </a:lnTo>
                <a:lnTo>
                  <a:pt x="285733" y="12610"/>
                </a:lnTo>
                <a:lnTo>
                  <a:pt x="263293" y="28381"/>
                </a:lnTo>
                <a:lnTo>
                  <a:pt x="243489" y="50469"/>
                </a:lnTo>
                <a:lnTo>
                  <a:pt x="429524" y="50469"/>
                </a:lnTo>
                <a:lnTo>
                  <a:pt x="414664" y="25526"/>
                </a:lnTo>
                <a:lnTo>
                  <a:pt x="382949" y="6380"/>
                </a:lnTo>
                <a:lnTo>
                  <a:pt x="338523" y="0"/>
                </a:lnTo>
                <a:close/>
              </a:path>
            </a:pathLst>
          </a:custGeom>
          <a:solidFill>
            <a:srgbClr val="FFFFFF"/>
          </a:solidFill>
        </p:spPr>
        <p:txBody>
          <a:bodyPr wrap="square" lIns="0" tIns="0" rIns="0" bIns="0" rtlCol="0"/>
          <a:lstStyle/>
          <a:p>
            <a:endParaRPr/>
          </a:p>
        </p:txBody>
      </p:sp>
      <p:sp>
        <p:nvSpPr>
          <p:cNvPr id="36" name="object 36"/>
          <p:cNvSpPr/>
          <p:nvPr/>
        </p:nvSpPr>
        <p:spPr>
          <a:xfrm>
            <a:off x="17743511" y="820847"/>
            <a:ext cx="0" cy="303530"/>
          </a:xfrm>
          <a:custGeom>
            <a:avLst/>
            <a:gdLst/>
            <a:ahLst/>
            <a:cxnLst/>
            <a:rect l="l" t="t" r="r" b="b"/>
            <a:pathLst>
              <a:path h="303530">
                <a:moveTo>
                  <a:pt x="0" y="0"/>
                </a:moveTo>
                <a:lnTo>
                  <a:pt x="0" y="303331"/>
                </a:lnTo>
              </a:path>
            </a:pathLst>
          </a:custGeom>
          <a:ln w="66835">
            <a:solidFill>
              <a:srgbClr val="FFFFFF"/>
            </a:solidFill>
          </a:ln>
        </p:spPr>
        <p:txBody>
          <a:bodyPr wrap="square" lIns="0" tIns="0" rIns="0" bIns="0" rtlCol="0"/>
          <a:lstStyle/>
          <a:p>
            <a:endParaRPr/>
          </a:p>
        </p:txBody>
      </p:sp>
      <p:sp>
        <p:nvSpPr>
          <p:cNvPr id="37" name="object 37"/>
          <p:cNvSpPr/>
          <p:nvPr/>
        </p:nvSpPr>
        <p:spPr>
          <a:xfrm>
            <a:off x="17710097" y="705258"/>
            <a:ext cx="67306" cy="63499"/>
          </a:xfrm>
          <a:custGeom>
            <a:avLst/>
            <a:gdLst/>
            <a:ahLst/>
            <a:cxnLst/>
            <a:rect l="l" t="t" r="r" b="b"/>
            <a:pathLst>
              <a:path w="67309" h="63500">
                <a:moveTo>
                  <a:pt x="66835" y="0"/>
                </a:moveTo>
                <a:lnTo>
                  <a:pt x="0" y="0"/>
                </a:lnTo>
                <a:lnTo>
                  <a:pt x="0" y="63359"/>
                </a:lnTo>
                <a:lnTo>
                  <a:pt x="66835" y="63359"/>
                </a:lnTo>
                <a:lnTo>
                  <a:pt x="66835" y="0"/>
                </a:lnTo>
                <a:close/>
              </a:path>
            </a:pathLst>
          </a:custGeom>
          <a:solidFill>
            <a:srgbClr val="FFFFFF"/>
          </a:solidFill>
        </p:spPr>
        <p:txBody>
          <a:bodyPr wrap="square" lIns="0" tIns="0" rIns="0" bIns="0" rtlCol="0"/>
          <a:lstStyle/>
          <a:p>
            <a:endParaRPr/>
          </a:p>
        </p:txBody>
      </p:sp>
      <p:sp>
        <p:nvSpPr>
          <p:cNvPr id="38" name="object 38"/>
          <p:cNvSpPr/>
          <p:nvPr/>
        </p:nvSpPr>
        <p:spPr>
          <a:xfrm>
            <a:off x="17801981" y="812584"/>
            <a:ext cx="270492" cy="320041"/>
          </a:xfrm>
          <a:custGeom>
            <a:avLst/>
            <a:gdLst/>
            <a:ahLst/>
            <a:cxnLst/>
            <a:rect l="l" t="t" r="r" b="b"/>
            <a:pathLst>
              <a:path w="270509" h="320040">
                <a:moveTo>
                  <a:pt x="66898" y="214213"/>
                </a:moveTo>
                <a:lnTo>
                  <a:pt x="0" y="214213"/>
                </a:lnTo>
                <a:lnTo>
                  <a:pt x="2898" y="238545"/>
                </a:lnTo>
                <a:lnTo>
                  <a:pt x="22556" y="278429"/>
                </a:lnTo>
                <a:lnTo>
                  <a:pt x="58464" y="305287"/>
                </a:lnTo>
                <a:lnTo>
                  <a:pt x="106000" y="318198"/>
                </a:lnTo>
                <a:lnTo>
                  <a:pt x="134404" y="319812"/>
                </a:lnTo>
                <a:lnTo>
                  <a:pt x="160583" y="318417"/>
                </a:lnTo>
                <a:lnTo>
                  <a:pt x="206353" y="307249"/>
                </a:lnTo>
                <a:lnTo>
                  <a:pt x="245160" y="282815"/>
                </a:lnTo>
                <a:lnTo>
                  <a:pt x="257537" y="266965"/>
                </a:lnTo>
                <a:lnTo>
                  <a:pt x="135577" y="266965"/>
                </a:lnTo>
                <a:lnTo>
                  <a:pt x="107497" y="263670"/>
                </a:lnTo>
                <a:lnTo>
                  <a:pt x="86701" y="253782"/>
                </a:lnTo>
                <a:lnTo>
                  <a:pt x="73173" y="237298"/>
                </a:lnTo>
                <a:lnTo>
                  <a:pt x="66898" y="214213"/>
                </a:lnTo>
                <a:close/>
              </a:path>
              <a:path w="270509" h="320040">
                <a:moveTo>
                  <a:pt x="133210" y="0"/>
                </a:moveTo>
                <a:lnTo>
                  <a:pt x="87291" y="4697"/>
                </a:lnTo>
                <a:lnTo>
                  <a:pt x="49296" y="18795"/>
                </a:lnTo>
                <a:lnTo>
                  <a:pt x="17144" y="47261"/>
                </a:lnTo>
                <a:lnTo>
                  <a:pt x="6439" y="86887"/>
                </a:lnTo>
                <a:lnTo>
                  <a:pt x="8349" y="106492"/>
                </a:lnTo>
                <a:lnTo>
                  <a:pt x="36983" y="150791"/>
                </a:lnTo>
                <a:lnTo>
                  <a:pt x="82539" y="171273"/>
                </a:lnTo>
                <a:lnTo>
                  <a:pt x="151234" y="187800"/>
                </a:lnTo>
                <a:lnTo>
                  <a:pt x="164684" y="191175"/>
                </a:lnTo>
                <a:lnTo>
                  <a:pt x="200610" y="216372"/>
                </a:lnTo>
                <a:lnTo>
                  <a:pt x="203030" y="227082"/>
                </a:lnTo>
                <a:lnTo>
                  <a:pt x="199452" y="244542"/>
                </a:lnTo>
                <a:lnTo>
                  <a:pt x="187012" y="257005"/>
                </a:lnTo>
                <a:lnTo>
                  <a:pt x="165718" y="264476"/>
                </a:lnTo>
                <a:lnTo>
                  <a:pt x="135577" y="266965"/>
                </a:lnTo>
                <a:lnTo>
                  <a:pt x="257537" y="266965"/>
                </a:lnTo>
                <a:lnTo>
                  <a:pt x="258900" y="265219"/>
                </a:lnTo>
                <a:lnTo>
                  <a:pt x="267147" y="244682"/>
                </a:lnTo>
                <a:lnTo>
                  <a:pt x="269897" y="221207"/>
                </a:lnTo>
                <a:lnTo>
                  <a:pt x="267988" y="202117"/>
                </a:lnTo>
                <a:lnTo>
                  <a:pt x="239395" y="158466"/>
                </a:lnTo>
                <a:lnTo>
                  <a:pt x="193285" y="138211"/>
                </a:lnTo>
                <a:lnTo>
                  <a:pt x="145927" y="127024"/>
                </a:lnTo>
                <a:lnTo>
                  <a:pt x="126027" y="122497"/>
                </a:lnTo>
                <a:lnTo>
                  <a:pt x="81107" y="102983"/>
                </a:lnTo>
                <a:lnTo>
                  <a:pt x="73338" y="83934"/>
                </a:lnTo>
                <a:lnTo>
                  <a:pt x="76790" y="70329"/>
                </a:lnTo>
                <a:lnTo>
                  <a:pt x="87142" y="60610"/>
                </a:lnTo>
                <a:lnTo>
                  <a:pt x="104388" y="54779"/>
                </a:lnTo>
                <a:lnTo>
                  <a:pt x="128519" y="52836"/>
                </a:lnTo>
                <a:lnTo>
                  <a:pt x="247309" y="52836"/>
                </a:lnTo>
                <a:lnTo>
                  <a:pt x="246597" y="51236"/>
                </a:lnTo>
                <a:lnTo>
                  <a:pt x="217082" y="21161"/>
                </a:lnTo>
                <a:lnTo>
                  <a:pt x="179701" y="5287"/>
                </a:lnTo>
                <a:lnTo>
                  <a:pt x="157597" y="1321"/>
                </a:lnTo>
                <a:lnTo>
                  <a:pt x="133210" y="0"/>
                </a:lnTo>
                <a:close/>
              </a:path>
              <a:path w="270509" h="320040">
                <a:moveTo>
                  <a:pt x="247309" y="52836"/>
                </a:moveTo>
                <a:lnTo>
                  <a:pt x="128519" y="52836"/>
                </a:lnTo>
                <a:lnTo>
                  <a:pt x="152368" y="55366"/>
                </a:lnTo>
                <a:lnTo>
                  <a:pt x="170589" y="62954"/>
                </a:lnTo>
                <a:lnTo>
                  <a:pt x="183174" y="75598"/>
                </a:lnTo>
                <a:lnTo>
                  <a:pt x="190119" y="93295"/>
                </a:lnTo>
                <a:lnTo>
                  <a:pt x="259950" y="93295"/>
                </a:lnTo>
                <a:lnTo>
                  <a:pt x="255301" y="70777"/>
                </a:lnTo>
                <a:lnTo>
                  <a:pt x="247309" y="52836"/>
                </a:lnTo>
                <a:close/>
              </a:path>
            </a:pathLst>
          </a:custGeom>
          <a:solidFill>
            <a:srgbClr val="FFFFFF"/>
          </a:solidFill>
        </p:spPr>
        <p:txBody>
          <a:bodyPr wrap="square" lIns="0" tIns="0" rIns="0" bIns="0" rtlCol="0"/>
          <a:lstStyle/>
          <a:p>
            <a:endParaRPr/>
          </a:p>
        </p:txBody>
      </p:sp>
      <p:sp>
        <p:nvSpPr>
          <p:cNvPr id="39" name="object 39"/>
          <p:cNvSpPr/>
          <p:nvPr/>
        </p:nvSpPr>
        <p:spPr>
          <a:xfrm>
            <a:off x="18092714" y="812006"/>
            <a:ext cx="304144" cy="321311"/>
          </a:xfrm>
          <a:custGeom>
            <a:avLst/>
            <a:gdLst/>
            <a:ahLst/>
            <a:cxnLst/>
            <a:rect l="l" t="t" r="r" b="b"/>
            <a:pathLst>
              <a:path w="304165" h="321309">
                <a:moveTo>
                  <a:pt x="263545" y="52825"/>
                </a:moveTo>
                <a:lnTo>
                  <a:pt x="145524" y="52825"/>
                </a:lnTo>
                <a:lnTo>
                  <a:pt x="172994" y="55429"/>
                </a:lnTo>
                <a:lnTo>
                  <a:pt x="192632" y="63240"/>
                </a:lnTo>
                <a:lnTo>
                  <a:pt x="204426" y="76259"/>
                </a:lnTo>
                <a:lnTo>
                  <a:pt x="208360" y="94489"/>
                </a:lnTo>
                <a:lnTo>
                  <a:pt x="206661" y="105994"/>
                </a:lnTo>
                <a:lnTo>
                  <a:pt x="169308" y="129696"/>
                </a:lnTo>
                <a:lnTo>
                  <a:pt x="140770" y="133471"/>
                </a:lnTo>
                <a:lnTo>
                  <a:pt x="131286" y="134823"/>
                </a:lnTo>
                <a:lnTo>
                  <a:pt x="123494" y="136104"/>
                </a:lnTo>
                <a:lnTo>
                  <a:pt x="117399" y="137346"/>
                </a:lnTo>
                <a:lnTo>
                  <a:pt x="91710" y="141059"/>
                </a:lnTo>
                <a:lnTo>
                  <a:pt x="51798" y="151636"/>
                </a:lnTo>
                <a:lnTo>
                  <a:pt x="9391" y="188203"/>
                </a:lnTo>
                <a:lnTo>
                  <a:pt x="0" y="231783"/>
                </a:lnTo>
                <a:lnTo>
                  <a:pt x="1980" y="252023"/>
                </a:lnTo>
                <a:lnTo>
                  <a:pt x="31674" y="298661"/>
                </a:lnTo>
                <a:lnTo>
                  <a:pt x="83403" y="319552"/>
                </a:lnTo>
                <a:lnTo>
                  <a:pt x="104457" y="320943"/>
                </a:lnTo>
                <a:lnTo>
                  <a:pt x="136331" y="318635"/>
                </a:lnTo>
                <a:lnTo>
                  <a:pt x="164463" y="311707"/>
                </a:lnTo>
                <a:lnTo>
                  <a:pt x="188853" y="300154"/>
                </a:lnTo>
                <a:lnTo>
                  <a:pt x="209501" y="283970"/>
                </a:lnTo>
                <a:lnTo>
                  <a:pt x="303948" y="283970"/>
                </a:lnTo>
                <a:lnTo>
                  <a:pt x="303948" y="268148"/>
                </a:lnTo>
                <a:lnTo>
                  <a:pt x="129106" y="268148"/>
                </a:lnTo>
                <a:lnTo>
                  <a:pt x="118032" y="267633"/>
                </a:lnTo>
                <a:lnTo>
                  <a:pt x="79435" y="254046"/>
                </a:lnTo>
                <a:lnTo>
                  <a:pt x="66898" y="228830"/>
                </a:lnTo>
                <a:lnTo>
                  <a:pt x="70349" y="210066"/>
                </a:lnTo>
                <a:lnTo>
                  <a:pt x="80695" y="195412"/>
                </a:lnTo>
                <a:lnTo>
                  <a:pt x="97948" y="184853"/>
                </a:lnTo>
                <a:lnTo>
                  <a:pt x="122111" y="178392"/>
                </a:lnTo>
                <a:lnTo>
                  <a:pt x="149185" y="175133"/>
                </a:lnTo>
                <a:lnTo>
                  <a:pt x="171901" y="171205"/>
                </a:lnTo>
                <a:lnTo>
                  <a:pt x="190238" y="166620"/>
                </a:lnTo>
                <a:lnTo>
                  <a:pt x="204171" y="161387"/>
                </a:lnTo>
                <a:lnTo>
                  <a:pt x="271677" y="161387"/>
                </a:lnTo>
                <a:lnTo>
                  <a:pt x="271677" y="88594"/>
                </a:lnTo>
                <a:lnTo>
                  <a:pt x="269257" y="67380"/>
                </a:lnTo>
                <a:lnTo>
                  <a:pt x="263545" y="52825"/>
                </a:lnTo>
                <a:close/>
              </a:path>
              <a:path w="304165" h="321309">
                <a:moveTo>
                  <a:pt x="303948" y="283970"/>
                </a:moveTo>
                <a:lnTo>
                  <a:pt x="209501" y="283970"/>
                </a:lnTo>
                <a:lnTo>
                  <a:pt x="215381" y="300154"/>
                </a:lnTo>
                <a:lnTo>
                  <a:pt x="226042" y="311707"/>
                </a:lnTo>
                <a:lnTo>
                  <a:pt x="241474" y="318635"/>
                </a:lnTo>
                <a:lnTo>
                  <a:pt x="261667" y="320943"/>
                </a:lnTo>
                <a:lnTo>
                  <a:pt x="272025" y="320464"/>
                </a:lnTo>
                <a:lnTo>
                  <a:pt x="282533" y="319028"/>
                </a:lnTo>
                <a:lnTo>
                  <a:pt x="293178" y="316636"/>
                </a:lnTo>
                <a:lnTo>
                  <a:pt x="303948" y="313288"/>
                </a:lnTo>
                <a:lnTo>
                  <a:pt x="303948" y="283970"/>
                </a:lnTo>
                <a:close/>
              </a:path>
              <a:path w="304165" h="321309">
                <a:moveTo>
                  <a:pt x="271677" y="161387"/>
                </a:moveTo>
                <a:lnTo>
                  <a:pt x="204171" y="161387"/>
                </a:lnTo>
                <a:lnTo>
                  <a:pt x="204171" y="210071"/>
                </a:lnTo>
                <a:lnTo>
                  <a:pt x="202524" y="223687"/>
                </a:lnTo>
                <a:lnTo>
                  <a:pt x="177795" y="255238"/>
                </a:lnTo>
                <a:lnTo>
                  <a:pt x="129106" y="268148"/>
                </a:lnTo>
                <a:lnTo>
                  <a:pt x="281258" y="268148"/>
                </a:lnTo>
                <a:lnTo>
                  <a:pt x="276986" y="266368"/>
                </a:lnTo>
                <a:lnTo>
                  <a:pt x="274609" y="262882"/>
                </a:lnTo>
                <a:lnTo>
                  <a:pt x="272651" y="259342"/>
                </a:lnTo>
                <a:lnTo>
                  <a:pt x="271771" y="254046"/>
                </a:lnTo>
                <a:lnTo>
                  <a:pt x="271677" y="161387"/>
                </a:lnTo>
                <a:close/>
              </a:path>
              <a:path w="304165" h="321309">
                <a:moveTo>
                  <a:pt x="303948" y="266955"/>
                </a:moveTo>
                <a:lnTo>
                  <a:pt x="299257" y="267771"/>
                </a:lnTo>
                <a:lnTo>
                  <a:pt x="296127" y="268148"/>
                </a:lnTo>
                <a:lnTo>
                  <a:pt x="303948" y="268148"/>
                </a:lnTo>
                <a:lnTo>
                  <a:pt x="303948" y="266955"/>
                </a:lnTo>
                <a:close/>
              </a:path>
              <a:path w="304165" h="321309">
                <a:moveTo>
                  <a:pt x="149660" y="0"/>
                </a:moveTo>
                <a:lnTo>
                  <a:pt x="97457" y="5294"/>
                </a:lnTo>
                <a:lnTo>
                  <a:pt x="57003" y="21151"/>
                </a:lnTo>
                <a:lnTo>
                  <a:pt x="24312" y="54127"/>
                </a:lnTo>
                <a:lnTo>
                  <a:pt x="11120" y="101515"/>
                </a:lnTo>
                <a:lnTo>
                  <a:pt x="78049" y="101515"/>
                </a:lnTo>
                <a:lnTo>
                  <a:pt x="84026" y="80209"/>
                </a:lnTo>
                <a:lnTo>
                  <a:pt x="97262" y="64994"/>
                </a:lnTo>
                <a:lnTo>
                  <a:pt x="117760" y="55867"/>
                </a:lnTo>
                <a:lnTo>
                  <a:pt x="145524" y="52825"/>
                </a:lnTo>
                <a:lnTo>
                  <a:pt x="263545" y="52825"/>
                </a:lnTo>
                <a:lnTo>
                  <a:pt x="261995" y="48875"/>
                </a:lnTo>
                <a:lnTo>
                  <a:pt x="232956" y="19978"/>
                </a:lnTo>
                <a:lnTo>
                  <a:pt x="195686" y="4990"/>
                </a:lnTo>
                <a:lnTo>
                  <a:pt x="173761" y="1247"/>
                </a:lnTo>
                <a:lnTo>
                  <a:pt x="149660" y="0"/>
                </a:lnTo>
                <a:close/>
              </a:path>
            </a:pathLst>
          </a:custGeom>
          <a:solidFill>
            <a:srgbClr val="FFFFFF"/>
          </a:solidFill>
        </p:spPr>
        <p:txBody>
          <a:bodyPr wrap="square" lIns="0" tIns="0" rIns="0" bIns="0" rtlCol="0"/>
          <a:lstStyle/>
          <a:p>
            <a:endParaRPr/>
          </a:p>
        </p:txBody>
      </p:sp>
      <p:sp>
        <p:nvSpPr>
          <p:cNvPr id="40" name="object 40"/>
          <p:cNvSpPr/>
          <p:nvPr/>
        </p:nvSpPr>
        <p:spPr>
          <a:xfrm>
            <a:off x="18414623" y="812586"/>
            <a:ext cx="266681" cy="311785"/>
          </a:xfrm>
          <a:custGeom>
            <a:avLst/>
            <a:gdLst/>
            <a:ahLst/>
            <a:cxnLst/>
            <a:rect l="l" t="t" r="r" b="b"/>
            <a:pathLst>
              <a:path w="266700" h="311784">
                <a:moveTo>
                  <a:pt x="63380" y="8261"/>
                </a:moveTo>
                <a:lnTo>
                  <a:pt x="0" y="8261"/>
                </a:lnTo>
                <a:lnTo>
                  <a:pt x="0" y="311592"/>
                </a:lnTo>
                <a:lnTo>
                  <a:pt x="66867" y="311592"/>
                </a:lnTo>
                <a:lnTo>
                  <a:pt x="66867" y="132655"/>
                </a:lnTo>
                <a:lnTo>
                  <a:pt x="68114" y="116326"/>
                </a:lnTo>
                <a:lnTo>
                  <a:pt x="86866" y="75704"/>
                </a:lnTo>
                <a:lnTo>
                  <a:pt x="124566" y="54246"/>
                </a:lnTo>
                <a:lnTo>
                  <a:pt x="127389" y="53987"/>
                </a:lnTo>
                <a:lnTo>
                  <a:pt x="64532" y="53987"/>
                </a:lnTo>
                <a:lnTo>
                  <a:pt x="63380" y="52815"/>
                </a:lnTo>
                <a:lnTo>
                  <a:pt x="63380" y="8261"/>
                </a:lnTo>
                <a:close/>
              </a:path>
              <a:path w="266700" h="311784">
                <a:moveTo>
                  <a:pt x="256242" y="52815"/>
                </a:moveTo>
                <a:lnTo>
                  <a:pt x="140205" y="52815"/>
                </a:lnTo>
                <a:lnTo>
                  <a:pt x="165268" y="57069"/>
                </a:lnTo>
                <a:lnTo>
                  <a:pt x="183497" y="69832"/>
                </a:lnTo>
                <a:lnTo>
                  <a:pt x="194901" y="91105"/>
                </a:lnTo>
                <a:lnTo>
                  <a:pt x="199491" y="120886"/>
                </a:lnTo>
                <a:lnTo>
                  <a:pt x="199491" y="311592"/>
                </a:lnTo>
                <a:lnTo>
                  <a:pt x="266410" y="311592"/>
                </a:lnTo>
                <a:lnTo>
                  <a:pt x="266410" y="103284"/>
                </a:lnTo>
                <a:lnTo>
                  <a:pt x="264607" y="79532"/>
                </a:lnTo>
                <a:lnTo>
                  <a:pt x="259201" y="58699"/>
                </a:lnTo>
                <a:lnTo>
                  <a:pt x="256242" y="52815"/>
                </a:lnTo>
                <a:close/>
              </a:path>
              <a:path w="266700" h="311784">
                <a:moveTo>
                  <a:pt x="159031" y="0"/>
                </a:moveTo>
                <a:lnTo>
                  <a:pt x="129998" y="3380"/>
                </a:lnTo>
                <a:lnTo>
                  <a:pt x="104564" y="13513"/>
                </a:lnTo>
                <a:lnTo>
                  <a:pt x="82740" y="30387"/>
                </a:lnTo>
                <a:lnTo>
                  <a:pt x="64532" y="53987"/>
                </a:lnTo>
                <a:lnTo>
                  <a:pt x="127389" y="53987"/>
                </a:lnTo>
                <a:lnTo>
                  <a:pt x="140205" y="52815"/>
                </a:lnTo>
                <a:lnTo>
                  <a:pt x="256242" y="52815"/>
                </a:lnTo>
                <a:lnTo>
                  <a:pt x="222163" y="14568"/>
                </a:lnTo>
                <a:lnTo>
                  <a:pt x="182854" y="1627"/>
                </a:lnTo>
                <a:lnTo>
                  <a:pt x="159031" y="0"/>
                </a:lnTo>
                <a:close/>
              </a:path>
            </a:pathLst>
          </a:custGeom>
          <a:solidFill>
            <a:srgbClr val="FFFFFF"/>
          </a:solidFill>
        </p:spPr>
        <p:txBody>
          <a:bodyPr wrap="square" lIns="0" tIns="0" rIns="0" bIns="0" rtlCol="0"/>
          <a:lstStyle/>
          <a:p>
            <a:endParaRPr/>
          </a:p>
        </p:txBody>
      </p:sp>
      <p:sp>
        <p:nvSpPr>
          <p:cNvPr id="41" name="object 41"/>
          <p:cNvSpPr/>
          <p:nvPr/>
        </p:nvSpPr>
        <p:spPr>
          <a:xfrm>
            <a:off x="18700894" y="812006"/>
            <a:ext cx="304144" cy="321311"/>
          </a:xfrm>
          <a:custGeom>
            <a:avLst/>
            <a:gdLst/>
            <a:ahLst/>
            <a:cxnLst/>
            <a:rect l="l" t="t" r="r" b="b"/>
            <a:pathLst>
              <a:path w="304165" h="321309">
                <a:moveTo>
                  <a:pt x="263553" y="52825"/>
                </a:moveTo>
                <a:lnTo>
                  <a:pt x="145534" y="52825"/>
                </a:lnTo>
                <a:lnTo>
                  <a:pt x="172981" y="55429"/>
                </a:lnTo>
                <a:lnTo>
                  <a:pt x="192600" y="63240"/>
                </a:lnTo>
                <a:lnTo>
                  <a:pt x="204379" y="76259"/>
                </a:lnTo>
                <a:lnTo>
                  <a:pt x="208307" y="94489"/>
                </a:lnTo>
                <a:lnTo>
                  <a:pt x="206617" y="105994"/>
                </a:lnTo>
                <a:lnTo>
                  <a:pt x="169293" y="129696"/>
                </a:lnTo>
                <a:lnTo>
                  <a:pt x="140783" y="133471"/>
                </a:lnTo>
                <a:lnTo>
                  <a:pt x="131276" y="134823"/>
                </a:lnTo>
                <a:lnTo>
                  <a:pt x="123452" y="136104"/>
                </a:lnTo>
                <a:lnTo>
                  <a:pt x="117315" y="137346"/>
                </a:lnTo>
                <a:lnTo>
                  <a:pt x="91668" y="141059"/>
                </a:lnTo>
                <a:lnTo>
                  <a:pt x="51779" y="151636"/>
                </a:lnTo>
                <a:lnTo>
                  <a:pt x="9384" y="188203"/>
                </a:lnTo>
                <a:lnTo>
                  <a:pt x="0" y="231783"/>
                </a:lnTo>
                <a:lnTo>
                  <a:pt x="1973" y="252023"/>
                </a:lnTo>
                <a:lnTo>
                  <a:pt x="31684" y="298661"/>
                </a:lnTo>
                <a:lnTo>
                  <a:pt x="83405" y="319552"/>
                </a:lnTo>
                <a:lnTo>
                  <a:pt x="104457" y="320943"/>
                </a:lnTo>
                <a:lnTo>
                  <a:pt x="136301" y="318635"/>
                </a:lnTo>
                <a:lnTo>
                  <a:pt x="164420" y="311707"/>
                </a:lnTo>
                <a:lnTo>
                  <a:pt x="188810" y="300154"/>
                </a:lnTo>
                <a:lnTo>
                  <a:pt x="209470" y="283970"/>
                </a:lnTo>
                <a:lnTo>
                  <a:pt x="303917" y="283970"/>
                </a:lnTo>
                <a:lnTo>
                  <a:pt x="303917" y="268148"/>
                </a:lnTo>
                <a:lnTo>
                  <a:pt x="129085" y="268148"/>
                </a:lnTo>
                <a:lnTo>
                  <a:pt x="117993" y="267633"/>
                </a:lnTo>
                <a:lnTo>
                  <a:pt x="79426" y="254046"/>
                </a:lnTo>
                <a:lnTo>
                  <a:pt x="66929" y="228830"/>
                </a:lnTo>
                <a:lnTo>
                  <a:pt x="70370" y="210066"/>
                </a:lnTo>
                <a:lnTo>
                  <a:pt x="80691" y="195412"/>
                </a:lnTo>
                <a:lnTo>
                  <a:pt x="97913" y="184853"/>
                </a:lnTo>
                <a:lnTo>
                  <a:pt x="122048" y="178392"/>
                </a:lnTo>
                <a:lnTo>
                  <a:pt x="149159" y="175133"/>
                </a:lnTo>
                <a:lnTo>
                  <a:pt x="171901" y="171205"/>
                </a:lnTo>
                <a:lnTo>
                  <a:pt x="190263" y="166620"/>
                </a:lnTo>
                <a:lnTo>
                  <a:pt x="204234" y="161387"/>
                </a:lnTo>
                <a:lnTo>
                  <a:pt x="271709" y="161387"/>
                </a:lnTo>
                <a:lnTo>
                  <a:pt x="271709" y="88594"/>
                </a:lnTo>
                <a:lnTo>
                  <a:pt x="269280" y="67380"/>
                </a:lnTo>
                <a:lnTo>
                  <a:pt x="263553" y="52825"/>
                </a:lnTo>
                <a:close/>
              </a:path>
              <a:path w="304165" h="321309">
                <a:moveTo>
                  <a:pt x="303917" y="283970"/>
                </a:moveTo>
                <a:lnTo>
                  <a:pt x="209470" y="283970"/>
                </a:lnTo>
                <a:lnTo>
                  <a:pt x="215391" y="300154"/>
                </a:lnTo>
                <a:lnTo>
                  <a:pt x="226070" y="311707"/>
                </a:lnTo>
                <a:lnTo>
                  <a:pt x="241506" y="318635"/>
                </a:lnTo>
                <a:lnTo>
                  <a:pt x="261698" y="320943"/>
                </a:lnTo>
                <a:lnTo>
                  <a:pt x="272031" y="320464"/>
                </a:lnTo>
                <a:lnTo>
                  <a:pt x="282513" y="319028"/>
                </a:lnTo>
                <a:lnTo>
                  <a:pt x="293143" y="316636"/>
                </a:lnTo>
                <a:lnTo>
                  <a:pt x="303917" y="313288"/>
                </a:lnTo>
                <a:lnTo>
                  <a:pt x="303917" y="283970"/>
                </a:lnTo>
                <a:close/>
              </a:path>
              <a:path w="304165" h="321309">
                <a:moveTo>
                  <a:pt x="271709" y="161387"/>
                </a:moveTo>
                <a:lnTo>
                  <a:pt x="204234" y="161387"/>
                </a:lnTo>
                <a:lnTo>
                  <a:pt x="204234" y="210071"/>
                </a:lnTo>
                <a:lnTo>
                  <a:pt x="202576" y="223687"/>
                </a:lnTo>
                <a:lnTo>
                  <a:pt x="177732" y="255238"/>
                </a:lnTo>
                <a:lnTo>
                  <a:pt x="129085" y="268148"/>
                </a:lnTo>
                <a:lnTo>
                  <a:pt x="281289" y="268148"/>
                </a:lnTo>
                <a:lnTo>
                  <a:pt x="276923" y="266368"/>
                </a:lnTo>
                <a:lnTo>
                  <a:pt x="274588" y="262882"/>
                </a:lnTo>
                <a:lnTo>
                  <a:pt x="272651" y="259342"/>
                </a:lnTo>
                <a:lnTo>
                  <a:pt x="271800" y="254046"/>
                </a:lnTo>
                <a:lnTo>
                  <a:pt x="271709" y="161387"/>
                </a:lnTo>
                <a:close/>
              </a:path>
              <a:path w="304165" h="321309">
                <a:moveTo>
                  <a:pt x="303917" y="266955"/>
                </a:moveTo>
                <a:lnTo>
                  <a:pt x="299205" y="267771"/>
                </a:lnTo>
                <a:lnTo>
                  <a:pt x="296158" y="268148"/>
                </a:lnTo>
                <a:lnTo>
                  <a:pt x="303917" y="268148"/>
                </a:lnTo>
                <a:lnTo>
                  <a:pt x="303917" y="266955"/>
                </a:lnTo>
                <a:close/>
              </a:path>
              <a:path w="304165" h="321309">
                <a:moveTo>
                  <a:pt x="149628" y="0"/>
                </a:moveTo>
                <a:lnTo>
                  <a:pt x="97391" y="5294"/>
                </a:lnTo>
                <a:lnTo>
                  <a:pt x="56940" y="21151"/>
                </a:lnTo>
                <a:lnTo>
                  <a:pt x="24364" y="54127"/>
                </a:lnTo>
                <a:lnTo>
                  <a:pt x="11130" y="101515"/>
                </a:lnTo>
                <a:lnTo>
                  <a:pt x="78081" y="101515"/>
                </a:lnTo>
                <a:lnTo>
                  <a:pt x="84041" y="80209"/>
                </a:lnTo>
                <a:lnTo>
                  <a:pt x="97264" y="64994"/>
                </a:lnTo>
                <a:lnTo>
                  <a:pt x="117758" y="55867"/>
                </a:lnTo>
                <a:lnTo>
                  <a:pt x="145534" y="52825"/>
                </a:lnTo>
                <a:lnTo>
                  <a:pt x="263553" y="52825"/>
                </a:lnTo>
                <a:lnTo>
                  <a:pt x="261999" y="48875"/>
                </a:lnTo>
                <a:lnTo>
                  <a:pt x="232924" y="19978"/>
                </a:lnTo>
                <a:lnTo>
                  <a:pt x="195666" y="4990"/>
                </a:lnTo>
                <a:lnTo>
                  <a:pt x="173743" y="1247"/>
                </a:lnTo>
                <a:lnTo>
                  <a:pt x="149628" y="0"/>
                </a:lnTo>
                <a:close/>
              </a:path>
            </a:pathLst>
          </a:custGeom>
          <a:solidFill>
            <a:srgbClr val="FFFFFF"/>
          </a:solidFill>
        </p:spPr>
        <p:txBody>
          <a:bodyPr wrap="square" lIns="0" tIns="0" rIns="0" bIns="0" rtlCol="0"/>
          <a:lstStyle/>
          <a:p>
            <a:endParaRPr/>
          </a:p>
        </p:txBody>
      </p:sp>
      <p:sp>
        <p:nvSpPr>
          <p:cNvPr id="42" name="object 42"/>
          <p:cNvSpPr/>
          <p:nvPr/>
        </p:nvSpPr>
        <p:spPr>
          <a:xfrm>
            <a:off x="19022811" y="812586"/>
            <a:ext cx="177787" cy="311785"/>
          </a:xfrm>
          <a:custGeom>
            <a:avLst/>
            <a:gdLst/>
            <a:ahLst/>
            <a:cxnLst/>
            <a:rect l="l" t="t" r="r" b="b"/>
            <a:pathLst>
              <a:path w="177800" h="311784">
                <a:moveTo>
                  <a:pt x="62793" y="8261"/>
                </a:moveTo>
                <a:lnTo>
                  <a:pt x="0" y="8261"/>
                </a:lnTo>
                <a:lnTo>
                  <a:pt x="0" y="311592"/>
                </a:lnTo>
                <a:lnTo>
                  <a:pt x="66835" y="311592"/>
                </a:lnTo>
                <a:lnTo>
                  <a:pt x="66835" y="167261"/>
                </a:lnTo>
                <a:lnTo>
                  <a:pt x="68353" y="144168"/>
                </a:lnTo>
                <a:lnTo>
                  <a:pt x="80423" y="105415"/>
                </a:lnTo>
                <a:lnTo>
                  <a:pt x="116891" y="69990"/>
                </a:lnTo>
                <a:lnTo>
                  <a:pt x="126449" y="66898"/>
                </a:lnTo>
                <a:lnTo>
                  <a:pt x="62793" y="66898"/>
                </a:lnTo>
                <a:lnTo>
                  <a:pt x="62793" y="8261"/>
                </a:lnTo>
                <a:close/>
              </a:path>
              <a:path w="177800" h="311784">
                <a:moveTo>
                  <a:pt x="156445" y="0"/>
                </a:moveTo>
                <a:lnTo>
                  <a:pt x="152529" y="0"/>
                </a:lnTo>
                <a:lnTo>
                  <a:pt x="138030" y="1322"/>
                </a:lnTo>
                <a:lnTo>
                  <a:pt x="96227" y="21130"/>
                </a:lnTo>
                <a:lnTo>
                  <a:pt x="68184" y="54584"/>
                </a:lnTo>
                <a:lnTo>
                  <a:pt x="63966" y="66898"/>
                </a:lnTo>
                <a:lnTo>
                  <a:pt x="126449" y="66898"/>
                </a:lnTo>
                <a:lnTo>
                  <a:pt x="132190" y="65041"/>
                </a:lnTo>
                <a:lnTo>
                  <a:pt x="149042" y="63390"/>
                </a:lnTo>
                <a:lnTo>
                  <a:pt x="177764" y="63390"/>
                </a:lnTo>
                <a:lnTo>
                  <a:pt x="177764" y="1790"/>
                </a:lnTo>
                <a:lnTo>
                  <a:pt x="164885" y="617"/>
                </a:lnTo>
                <a:lnTo>
                  <a:pt x="156445" y="0"/>
                </a:lnTo>
                <a:close/>
              </a:path>
              <a:path w="177800" h="311784">
                <a:moveTo>
                  <a:pt x="177764" y="63390"/>
                </a:moveTo>
                <a:lnTo>
                  <a:pt x="149042" y="63390"/>
                </a:lnTo>
                <a:lnTo>
                  <a:pt x="155649" y="63570"/>
                </a:lnTo>
                <a:lnTo>
                  <a:pt x="162637" y="64113"/>
                </a:lnTo>
                <a:lnTo>
                  <a:pt x="170105" y="65041"/>
                </a:lnTo>
                <a:lnTo>
                  <a:pt x="177764" y="66312"/>
                </a:lnTo>
                <a:lnTo>
                  <a:pt x="177764" y="63390"/>
                </a:lnTo>
                <a:close/>
              </a:path>
            </a:pathLst>
          </a:custGeom>
          <a:solidFill>
            <a:srgbClr val="FFFFFF"/>
          </a:solidFill>
        </p:spPr>
        <p:txBody>
          <a:bodyPr wrap="square" lIns="0" tIns="0" rIns="0" bIns="0" rtlCol="0"/>
          <a:lstStyle/>
          <a:p>
            <a:endParaRPr/>
          </a:p>
        </p:txBody>
      </p:sp>
      <p:sp>
        <p:nvSpPr>
          <p:cNvPr id="43" name="object 43"/>
          <p:cNvSpPr/>
          <p:nvPr/>
        </p:nvSpPr>
        <p:spPr>
          <a:xfrm>
            <a:off x="16633413" y="706549"/>
            <a:ext cx="291445" cy="417829"/>
          </a:xfrm>
          <a:custGeom>
            <a:avLst/>
            <a:gdLst/>
            <a:ahLst/>
            <a:cxnLst/>
            <a:rect l="l" t="t" r="r" b="b"/>
            <a:pathLst>
              <a:path w="291465" h="417830">
                <a:moveTo>
                  <a:pt x="291362" y="0"/>
                </a:moveTo>
                <a:lnTo>
                  <a:pt x="84583" y="0"/>
                </a:lnTo>
                <a:lnTo>
                  <a:pt x="83997" y="62"/>
                </a:lnTo>
                <a:lnTo>
                  <a:pt x="36480" y="8950"/>
                </a:lnTo>
                <a:lnTo>
                  <a:pt x="6277" y="45209"/>
                </a:lnTo>
                <a:lnTo>
                  <a:pt x="0" y="90049"/>
                </a:lnTo>
                <a:lnTo>
                  <a:pt x="94" y="417631"/>
                </a:lnTo>
                <a:lnTo>
                  <a:pt x="73924" y="417631"/>
                </a:lnTo>
                <a:lnTo>
                  <a:pt x="73924" y="232223"/>
                </a:lnTo>
                <a:lnTo>
                  <a:pt x="264861" y="232223"/>
                </a:lnTo>
                <a:lnTo>
                  <a:pt x="264861" y="172549"/>
                </a:lnTo>
                <a:lnTo>
                  <a:pt x="73924" y="172549"/>
                </a:lnTo>
                <a:lnTo>
                  <a:pt x="73924" y="63202"/>
                </a:lnTo>
                <a:lnTo>
                  <a:pt x="291362" y="63202"/>
                </a:lnTo>
                <a:lnTo>
                  <a:pt x="291362" y="0"/>
                </a:lnTo>
                <a:close/>
              </a:path>
            </a:pathLst>
          </a:custGeom>
          <a:solidFill>
            <a:srgbClr val="FFFFFF"/>
          </a:solidFill>
        </p:spPr>
        <p:txBody>
          <a:bodyPr wrap="square" lIns="0" tIns="0" rIns="0" bIns="0" rtlCol="0"/>
          <a:lstStyle/>
          <a:p>
            <a:endParaRPr/>
          </a:p>
        </p:txBody>
      </p:sp>
      <p:sp>
        <p:nvSpPr>
          <p:cNvPr id="44" name="object 44"/>
          <p:cNvSpPr/>
          <p:nvPr/>
        </p:nvSpPr>
        <p:spPr>
          <a:xfrm>
            <a:off x="18934314" y="1213004"/>
            <a:ext cx="31113" cy="26670"/>
          </a:xfrm>
          <a:custGeom>
            <a:avLst/>
            <a:gdLst/>
            <a:ahLst/>
            <a:cxnLst/>
            <a:rect l="l" t="t" r="r" b="b"/>
            <a:pathLst>
              <a:path w="31115" h="26669">
                <a:moveTo>
                  <a:pt x="17894" y="0"/>
                </a:moveTo>
                <a:lnTo>
                  <a:pt x="0" y="0"/>
                </a:lnTo>
                <a:lnTo>
                  <a:pt x="0" y="26114"/>
                </a:lnTo>
                <a:lnTo>
                  <a:pt x="24742" y="26114"/>
                </a:lnTo>
                <a:lnTo>
                  <a:pt x="30564" y="21716"/>
                </a:lnTo>
                <a:lnTo>
                  <a:pt x="30564" y="8366"/>
                </a:lnTo>
                <a:lnTo>
                  <a:pt x="29077" y="5088"/>
                </a:lnTo>
                <a:lnTo>
                  <a:pt x="26177" y="3036"/>
                </a:lnTo>
                <a:lnTo>
                  <a:pt x="23161" y="1026"/>
                </a:lnTo>
                <a:lnTo>
                  <a:pt x="17894" y="0"/>
                </a:lnTo>
                <a:close/>
              </a:path>
            </a:pathLst>
          </a:custGeom>
          <a:solidFill>
            <a:srgbClr val="FFFFFF"/>
          </a:solidFill>
        </p:spPr>
        <p:txBody>
          <a:bodyPr wrap="square" lIns="0" tIns="0" rIns="0" bIns="0" rtlCol="0"/>
          <a:lstStyle/>
          <a:p>
            <a:endParaRPr/>
          </a:p>
        </p:txBody>
      </p:sp>
      <p:sp>
        <p:nvSpPr>
          <p:cNvPr id="45" name="object 45"/>
          <p:cNvSpPr/>
          <p:nvPr/>
        </p:nvSpPr>
        <p:spPr>
          <a:xfrm>
            <a:off x="16536315" y="1179014"/>
            <a:ext cx="2694751" cy="135890"/>
          </a:xfrm>
          <a:custGeom>
            <a:avLst/>
            <a:gdLst/>
            <a:ahLst/>
            <a:cxnLst/>
            <a:rect l="l" t="t" r="r" b="b"/>
            <a:pathLst>
              <a:path w="2694940" h="135890">
                <a:moveTo>
                  <a:pt x="2673635" y="0"/>
                </a:moveTo>
                <a:lnTo>
                  <a:pt x="65139" y="0"/>
                </a:lnTo>
                <a:lnTo>
                  <a:pt x="52019" y="2376"/>
                </a:lnTo>
                <a:lnTo>
                  <a:pt x="24679" y="29590"/>
                </a:lnTo>
                <a:lnTo>
                  <a:pt x="1842" y="111944"/>
                </a:lnTo>
                <a:lnTo>
                  <a:pt x="0" y="118718"/>
                </a:lnTo>
                <a:lnTo>
                  <a:pt x="1057" y="124561"/>
                </a:lnTo>
                <a:lnTo>
                  <a:pt x="4512" y="128959"/>
                </a:lnTo>
                <a:lnTo>
                  <a:pt x="7989" y="133273"/>
                </a:lnTo>
                <a:lnTo>
                  <a:pt x="13936" y="135692"/>
                </a:lnTo>
                <a:lnTo>
                  <a:pt x="2629333" y="135692"/>
                </a:lnTo>
                <a:lnTo>
                  <a:pt x="2642390" y="133320"/>
                </a:lnTo>
                <a:lnTo>
                  <a:pt x="2652498" y="127933"/>
                </a:lnTo>
                <a:lnTo>
                  <a:pt x="2531881" y="127933"/>
                </a:lnTo>
                <a:lnTo>
                  <a:pt x="2522608" y="127253"/>
                </a:lnTo>
                <a:lnTo>
                  <a:pt x="2517367" y="126153"/>
                </a:lnTo>
                <a:lnTo>
                  <a:pt x="2245942" y="126153"/>
                </a:lnTo>
                <a:lnTo>
                  <a:pt x="2245942" y="13172"/>
                </a:lnTo>
                <a:lnTo>
                  <a:pt x="2517898" y="13172"/>
                </a:lnTo>
                <a:lnTo>
                  <a:pt x="2523902" y="11972"/>
                </a:lnTo>
                <a:lnTo>
                  <a:pt x="2533200" y="11413"/>
                </a:lnTo>
                <a:lnTo>
                  <a:pt x="2693425" y="11413"/>
                </a:lnTo>
                <a:lnTo>
                  <a:pt x="2693373" y="11120"/>
                </a:lnTo>
                <a:lnTo>
                  <a:pt x="2689939" y="6711"/>
                </a:lnTo>
                <a:lnTo>
                  <a:pt x="2686483" y="2450"/>
                </a:lnTo>
                <a:lnTo>
                  <a:pt x="2680724" y="52"/>
                </a:lnTo>
                <a:lnTo>
                  <a:pt x="2673635" y="0"/>
                </a:lnTo>
                <a:close/>
              </a:path>
              <a:path w="2694940" h="135890">
                <a:moveTo>
                  <a:pt x="2535535" y="32197"/>
                </a:moveTo>
                <a:lnTo>
                  <a:pt x="2530383" y="32197"/>
                </a:lnTo>
                <a:lnTo>
                  <a:pt x="2526310" y="33014"/>
                </a:lnTo>
                <a:lnTo>
                  <a:pt x="2523357" y="34805"/>
                </a:lnTo>
                <a:lnTo>
                  <a:pt x="2520373" y="36532"/>
                </a:lnTo>
                <a:lnTo>
                  <a:pt x="2518939" y="38752"/>
                </a:lnTo>
                <a:lnTo>
                  <a:pt x="2518939" y="45841"/>
                </a:lnTo>
                <a:lnTo>
                  <a:pt x="2523828" y="49967"/>
                </a:lnTo>
                <a:lnTo>
                  <a:pt x="2543879" y="57819"/>
                </a:lnTo>
                <a:lnTo>
                  <a:pt x="2551938" y="61191"/>
                </a:lnTo>
                <a:lnTo>
                  <a:pt x="2576759" y="93180"/>
                </a:lnTo>
                <a:lnTo>
                  <a:pt x="2576079" y="100138"/>
                </a:lnTo>
                <a:lnTo>
                  <a:pt x="2542722" y="127299"/>
                </a:lnTo>
                <a:lnTo>
                  <a:pt x="2531881" y="127933"/>
                </a:lnTo>
                <a:lnTo>
                  <a:pt x="2652498" y="127933"/>
                </a:lnTo>
                <a:lnTo>
                  <a:pt x="2654436" y="126900"/>
                </a:lnTo>
                <a:lnTo>
                  <a:pt x="2664052" y="117479"/>
                </a:lnTo>
                <a:lnTo>
                  <a:pt x="2669824" y="106101"/>
                </a:lnTo>
                <a:lnTo>
                  <a:pt x="2687382" y="42616"/>
                </a:lnTo>
                <a:lnTo>
                  <a:pt x="2571544" y="42616"/>
                </a:lnTo>
                <a:lnTo>
                  <a:pt x="2560895" y="38051"/>
                </a:lnTo>
                <a:lnTo>
                  <a:pt x="2551345" y="34796"/>
                </a:lnTo>
                <a:lnTo>
                  <a:pt x="2542891" y="32846"/>
                </a:lnTo>
                <a:lnTo>
                  <a:pt x="2535535" y="32197"/>
                </a:lnTo>
                <a:close/>
              </a:path>
              <a:path w="2694940" h="135890">
                <a:moveTo>
                  <a:pt x="2369980" y="13172"/>
                </a:moveTo>
                <a:lnTo>
                  <a:pt x="2328724" y="13172"/>
                </a:lnTo>
                <a:lnTo>
                  <a:pt x="2328724" y="33988"/>
                </a:lnTo>
                <a:lnTo>
                  <a:pt x="2274182" y="33988"/>
                </a:lnTo>
                <a:lnTo>
                  <a:pt x="2274182" y="57705"/>
                </a:lnTo>
                <a:lnTo>
                  <a:pt x="2326065" y="57705"/>
                </a:lnTo>
                <a:lnTo>
                  <a:pt x="2326065" y="78489"/>
                </a:lnTo>
                <a:lnTo>
                  <a:pt x="2274182" y="78489"/>
                </a:lnTo>
                <a:lnTo>
                  <a:pt x="2274182" y="105389"/>
                </a:lnTo>
                <a:lnTo>
                  <a:pt x="2330044" y="105389"/>
                </a:lnTo>
                <a:lnTo>
                  <a:pt x="2330044" y="126153"/>
                </a:lnTo>
                <a:lnTo>
                  <a:pt x="2369980" y="126153"/>
                </a:lnTo>
                <a:lnTo>
                  <a:pt x="2369980" y="13172"/>
                </a:lnTo>
                <a:close/>
              </a:path>
              <a:path w="2694940" h="135890">
                <a:moveTo>
                  <a:pt x="2517898" y="13172"/>
                </a:moveTo>
                <a:lnTo>
                  <a:pt x="2419455" y="13172"/>
                </a:lnTo>
                <a:lnTo>
                  <a:pt x="2428144" y="13798"/>
                </a:lnTo>
                <a:lnTo>
                  <a:pt x="2435762" y="15676"/>
                </a:lnTo>
                <a:lnTo>
                  <a:pt x="2457893" y="46815"/>
                </a:lnTo>
                <a:lnTo>
                  <a:pt x="2457284" y="53510"/>
                </a:lnTo>
                <a:lnTo>
                  <a:pt x="2428964" y="80265"/>
                </a:lnTo>
                <a:lnTo>
                  <a:pt x="2420596" y="80898"/>
                </a:lnTo>
                <a:lnTo>
                  <a:pt x="2398178" y="80898"/>
                </a:lnTo>
                <a:lnTo>
                  <a:pt x="2398178" y="126153"/>
                </a:lnTo>
                <a:lnTo>
                  <a:pt x="2517367" y="126153"/>
                </a:lnTo>
                <a:lnTo>
                  <a:pt x="2512930" y="125221"/>
                </a:lnTo>
                <a:lnTo>
                  <a:pt x="2502845" y="121846"/>
                </a:lnTo>
                <a:lnTo>
                  <a:pt x="2492353" y="117137"/>
                </a:lnTo>
                <a:lnTo>
                  <a:pt x="2492353" y="92866"/>
                </a:lnTo>
                <a:lnTo>
                  <a:pt x="2547629" y="92866"/>
                </a:lnTo>
                <a:lnTo>
                  <a:pt x="2547629" y="92039"/>
                </a:lnTo>
                <a:lnTo>
                  <a:pt x="2542330" y="87588"/>
                </a:lnTo>
                <a:lnTo>
                  <a:pt x="2514394" y="76500"/>
                </a:lnTo>
                <a:lnTo>
                  <a:pt x="2510237" y="74772"/>
                </a:lnTo>
                <a:lnTo>
                  <a:pt x="2489714" y="50092"/>
                </a:lnTo>
                <a:lnTo>
                  <a:pt x="2489714" y="44030"/>
                </a:lnTo>
                <a:lnTo>
                  <a:pt x="2515546" y="13642"/>
                </a:lnTo>
                <a:lnTo>
                  <a:pt x="2517898" y="13172"/>
                </a:lnTo>
                <a:close/>
              </a:path>
              <a:path w="2694940" h="135890">
                <a:moveTo>
                  <a:pt x="2547629" y="92866"/>
                </a:moveTo>
                <a:lnTo>
                  <a:pt x="2492353" y="92866"/>
                </a:lnTo>
                <a:lnTo>
                  <a:pt x="2500520" y="98133"/>
                </a:lnTo>
                <a:lnTo>
                  <a:pt x="2507431" y="101797"/>
                </a:lnTo>
                <a:lnTo>
                  <a:pt x="2512939" y="104017"/>
                </a:lnTo>
                <a:lnTo>
                  <a:pt x="2518436" y="106101"/>
                </a:lnTo>
                <a:lnTo>
                  <a:pt x="2524174" y="107148"/>
                </a:lnTo>
                <a:lnTo>
                  <a:pt x="2541796" y="107148"/>
                </a:lnTo>
                <a:lnTo>
                  <a:pt x="2547629" y="103630"/>
                </a:lnTo>
                <a:lnTo>
                  <a:pt x="2547629" y="92866"/>
                </a:lnTo>
                <a:close/>
              </a:path>
              <a:path w="2694940" h="135890">
                <a:moveTo>
                  <a:pt x="2693425" y="11413"/>
                </a:moveTo>
                <a:lnTo>
                  <a:pt x="2533200" y="11413"/>
                </a:lnTo>
                <a:lnTo>
                  <a:pt x="2542612" y="11974"/>
                </a:lnTo>
                <a:lnTo>
                  <a:pt x="2552140" y="13659"/>
                </a:lnTo>
                <a:lnTo>
                  <a:pt x="2561785" y="16466"/>
                </a:lnTo>
                <a:lnTo>
                  <a:pt x="2571544" y="20397"/>
                </a:lnTo>
                <a:lnTo>
                  <a:pt x="2571544" y="42616"/>
                </a:lnTo>
                <a:lnTo>
                  <a:pt x="2687382" y="42616"/>
                </a:lnTo>
                <a:lnTo>
                  <a:pt x="2694420" y="17067"/>
                </a:lnTo>
                <a:lnTo>
                  <a:pt x="2693425" y="11413"/>
                </a:lnTo>
                <a:close/>
              </a:path>
            </a:pathLst>
          </a:custGeom>
          <a:solidFill>
            <a:srgbClr val="FFFFFF"/>
          </a:solidFill>
        </p:spPr>
        <p:txBody>
          <a:bodyPr wrap="square" lIns="0" tIns="0" rIns="0" bIns="0" rtlCol="0"/>
          <a:lstStyle/>
          <a:p>
            <a:endParaRPr/>
          </a:p>
        </p:txBody>
      </p:sp>
      <p:sp>
        <p:nvSpPr>
          <p:cNvPr id="46" name="object 46"/>
          <p:cNvSpPr/>
          <p:nvPr/>
        </p:nvSpPr>
        <p:spPr>
          <a:xfrm>
            <a:off x="16536318" y="1179011"/>
            <a:ext cx="2694751" cy="135890"/>
          </a:xfrm>
          <a:custGeom>
            <a:avLst/>
            <a:gdLst/>
            <a:ahLst/>
            <a:cxnLst/>
            <a:rect l="l" t="t" r="r" b="b"/>
            <a:pathLst>
              <a:path w="2694940" h="135890">
                <a:moveTo>
                  <a:pt x="2673625" y="0"/>
                </a:moveTo>
                <a:lnTo>
                  <a:pt x="65139" y="0"/>
                </a:lnTo>
                <a:lnTo>
                  <a:pt x="52019" y="2378"/>
                </a:lnTo>
                <a:lnTo>
                  <a:pt x="24669" y="29601"/>
                </a:lnTo>
                <a:lnTo>
                  <a:pt x="1842" y="111954"/>
                </a:lnTo>
                <a:lnTo>
                  <a:pt x="0" y="118680"/>
                </a:lnTo>
                <a:lnTo>
                  <a:pt x="1047" y="124572"/>
                </a:lnTo>
                <a:lnTo>
                  <a:pt x="4502" y="128969"/>
                </a:lnTo>
                <a:lnTo>
                  <a:pt x="7978" y="133273"/>
                </a:lnTo>
                <a:lnTo>
                  <a:pt x="13926" y="135692"/>
                </a:lnTo>
                <a:lnTo>
                  <a:pt x="2629333" y="135692"/>
                </a:lnTo>
                <a:lnTo>
                  <a:pt x="2642385" y="133320"/>
                </a:lnTo>
                <a:lnTo>
                  <a:pt x="2652490" y="127933"/>
                </a:lnTo>
                <a:lnTo>
                  <a:pt x="2531870" y="127933"/>
                </a:lnTo>
                <a:lnTo>
                  <a:pt x="2522602" y="127253"/>
                </a:lnTo>
                <a:lnTo>
                  <a:pt x="2517362" y="126153"/>
                </a:lnTo>
                <a:lnTo>
                  <a:pt x="2245931" y="126153"/>
                </a:lnTo>
                <a:lnTo>
                  <a:pt x="2245931" y="13172"/>
                </a:lnTo>
                <a:lnTo>
                  <a:pt x="2517892" y="13172"/>
                </a:lnTo>
                <a:lnTo>
                  <a:pt x="2523896" y="11972"/>
                </a:lnTo>
                <a:lnTo>
                  <a:pt x="2533189" y="11413"/>
                </a:lnTo>
                <a:lnTo>
                  <a:pt x="2693413" y="11413"/>
                </a:lnTo>
                <a:lnTo>
                  <a:pt x="2693363" y="11130"/>
                </a:lnTo>
                <a:lnTo>
                  <a:pt x="2689939" y="6711"/>
                </a:lnTo>
                <a:lnTo>
                  <a:pt x="2686483" y="2460"/>
                </a:lnTo>
                <a:lnTo>
                  <a:pt x="2680714" y="52"/>
                </a:lnTo>
                <a:lnTo>
                  <a:pt x="2673625" y="0"/>
                </a:lnTo>
                <a:close/>
              </a:path>
              <a:path w="2694940" h="135890">
                <a:moveTo>
                  <a:pt x="2535524" y="32197"/>
                </a:moveTo>
                <a:lnTo>
                  <a:pt x="2530383" y="32197"/>
                </a:lnTo>
                <a:lnTo>
                  <a:pt x="2526310" y="33025"/>
                </a:lnTo>
                <a:lnTo>
                  <a:pt x="2523357" y="34815"/>
                </a:lnTo>
                <a:lnTo>
                  <a:pt x="2520363" y="36532"/>
                </a:lnTo>
                <a:lnTo>
                  <a:pt x="2518939" y="38763"/>
                </a:lnTo>
                <a:lnTo>
                  <a:pt x="2518939" y="45841"/>
                </a:lnTo>
                <a:lnTo>
                  <a:pt x="2523818" y="49977"/>
                </a:lnTo>
                <a:lnTo>
                  <a:pt x="2543874" y="57821"/>
                </a:lnTo>
                <a:lnTo>
                  <a:pt x="2551936" y="61197"/>
                </a:lnTo>
                <a:lnTo>
                  <a:pt x="2576748" y="93190"/>
                </a:lnTo>
                <a:lnTo>
                  <a:pt x="2576070" y="100149"/>
                </a:lnTo>
                <a:lnTo>
                  <a:pt x="2542711" y="127301"/>
                </a:lnTo>
                <a:lnTo>
                  <a:pt x="2531870" y="127933"/>
                </a:lnTo>
                <a:lnTo>
                  <a:pt x="2652490" y="127933"/>
                </a:lnTo>
                <a:lnTo>
                  <a:pt x="2654428" y="126900"/>
                </a:lnTo>
                <a:lnTo>
                  <a:pt x="2664046" y="117479"/>
                </a:lnTo>
                <a:lnTo>
                  <a:pt x="2669824" y="106101"/>
                </a:lnTo>
                <a:lnTo>
                  <a:pt x="2687379" y="42626"/>
                </a:lnTo>
                <a:lnTo>
                  <a:pt x="2571544" y="42626"/>
                </a:lnTo>
                <a:lnTo>
                  <a:pt x="2560894" y="38059"/>
                </a:lnTo>
                <a:lnTo>
                  <a:pt x="2551339" y="34801"/>
                </a:lnTo>
                <a:lnTo>
                  <a:pt x="2542883" y="32848"/>
                </a:lnTo>
                <a:lnTo>
                  <a:pt x="2535524" y="32197"/>
                </a:lnTo>
                <a:close/>
              </a:path>
              <a:path w="2694940" h="135890">
                <a:moveTo>
                  <a:pt x="2369969" y="13172"/>
                </a:moveTo>
                <a:lnTo>
                  <a:pt x="2328724" y="13172"/>
                </a:lnTo>
                <a:lnTo>
                  <a:pt x="2328724" y="33988"/>
                </a:lnTo>
                <a:lnTo>
                  <a:pt x="2274182" y="33988"/>
                </a:lnTo>
                <a:lnTo>
                  <a:pt x="2274182" y="57705"/>
                </a:lnTo>
                <a:lnTo>
                  <a:pt x="2326054" y="57705"/>
                </a:lnTo>
                <a:lnTo>
                  <a:pt x="2326054" y="78489"/>
                </a:lnTo>
                <a:lnTo>
                  <a:pt x="2274182" y="78489"/>
                </a:lnTo>
                <a:lnTo>
                  <a:pt x="2274182" y="105399"/>
                </a:lnTo>
                <a:lnTo>
                  <a:pt x="2330044" y="105399"/>
                </a:lnTo>
                <a:lnTo>
                  <a:pt x="2330044" y="126153"/>
                </a:lnTo>
                <a:lnTo>
                  <a:pt x="2369969" y="126153"/>
                </a:lnTo>
                <a:lnTo>
                  <a:pt x="2369969" y="13172"/>
                </a:lnTo>
                <a:close/>
              </a:path>
              <a:path w="2694940" h="135890">
                <a:moveTo>
                  <a:pt x="2517892" y="13172"/>
                </a:moveTo>
                <a:lnTo>
                  <a:pt x="2419455" y="13172"/>
                </a:lnTo>
                <a:lnTo>
                  <a:pt x="2428142" y="13799"/>
                </a:lnTo>
                <a:lnTo>
                  <a:pt x="2435758" y="15680"/>
                </a:lnTo>
                <a:lnTo>
                  <a:pt x="2457893" y="46815"/>
                </a:lnTo>
                <a:lnTo>
                  <a:pt x="2457282" y="53516"/>
                </a:lnTo>
                <a:lnTo>
                  <a:pt x="2428964" y="80265"/>
                </a:lnTo>
                <a:lnTo>
                  <a:pt x="2420596" y="80898"/>
                </a:lnTo>
                <a:lnTo>
                  <a:pt x="2398167" y="80898"/>
                </a:lnTo>
                <a:lnTo>
                  <a:pt x="2398167" y="126153"/>
                </a:lnTo>
                <a:lnTo>
                  <a:pt x="2517362" y="126153"/>
                </a:lnTo>
                <a:lnTo>
                  <a:pt x="2512924" y="125221"/>
                </a:lnTo>
                <a:lnTo>
                  <a:pt x="2502840" y="121846"/>
                </a:lnTo>
                <a:lnTo>
                  <a:pt x="2492353" y="117137"/>
                </a:lnTo>
                <a:lnTo>
                  <a:pt x="2492353" y="92876"/>
                </a:lnTo>
                <a:lnTo>
                  <a:pt x="2547629" y="92876"/>
                </a:lnTo>
                <a:lnTo>
                  <a:pt x="2547629" y="92039"/>
                </a:lnTo>
                <a:lnTo>
                  <a:pt x="2542320" y="87588"/>
                </a:lnTo>
                <a:lnTo>
                  <a:pt x="2514394" y="76500"/>
                </a:lnTo>
                <a:lnTo>
                  <a:pt x="2510237" y="74772"/>
                </a:lnTo>
                <a:lnTo>
                  <a:pt x="2489714" y="50092"/>
                </a:lnTo>
                <a:lnTo>
                  <a:pt x="2489714" y="44040"/>
                </a:lnTo>
                <a:lnTo>
                  <a:pt x="2515541" y="13642"/>
                </a:lnTo>
                <a:lnTo>
                  <a:pt x="2517892" y="13172"/>
                </a:lnTo>
                <a:close/>
              </a:path>
              <a:path w="2694940" h="135890">
                <a:moveTo>
                  <a:pt x="2547629" y="92876"/>
                </a:moveTo>
                <a:lnTo>
                  <a:pt x="2492353" y="92876"/>
                </a:lnTo>
                <a:lnTo>
                  <a:pt x="2500520" y="98143"/>
                </a:lnTo>
                <a:lnTo>
                  <a:pt x="2507431" y="101797"/>
                </a:lnTo>
                <a:lnTo>
                  <a:pt x="2512928" y="104017"/>
                </a:lnTo>
                <a:lnTo>
                  <a:pt x="2518436" y="106101"/>
                </a:lnTo>
                <a:lnTo>
                  <a:pt x="2524174" y="107159"/>
                </a:lnTo>
                <a:lnTo>
                  <a:pt x="2541796" y="107159"/>
                </a:lnTo>
                <a:lnTo>
                  <a:pt x="2547629" y="103640"/>
                </a:lnTo>
                <a:lnTo>
                  <a:pt x="2547629" y="92876"/>
                </a:lnTo>
                <a:close/>
              </a:path>
              <a:path w="2694940" h="135890">
                <a:moveTo>
                  <a:pt x="2693413" y="11413"/>
                </a:moveTo>
                <a:lnTo>
                  <a:pt x="2533189" y="11413"/>
                </a:lnTo>
                <a:lnTo>
                  <a:pt x="2542603" y="11974"/>
                </a:lnTo>
                <a:lnTo>
                  <a:pt x="2552135" y="13659"/>
                </a:lnTo>
                <a:lnTo>
                  <a:pt x="2561783" y="16466"/>
                </a:lnTo>
                <a:lnTo>
                  <a:pt x="2571544" y="20397"/>
                </a:lnTo>
                <a:lnTo>
                  <a:pt x="2571544" y="42626"/>
                </a:lnTo>
                <a:lnTo>
                  <a:pt x="2687379" y="42626"/>
                </a:lnTo>
                <a:lnTo>
                  <a:pt x="2694420" y="17067"/>
                </a:lnTo>
                <a:lnTo>
                  <a:pt x="2693413" y="11413"/>
                </a:lnTo>
                <a:close/>
              </a:path>
            </a:pathLst>
          </a:custGeom>
          <a:solidFill>
            <a:srgbClr val="FFFFFF"/>
          </a:solidFill>
        </p:spPr>
        <p:txBody>
          <a:bodyPr wrap="square" lIns="0" tIns="0" rIns="0" bIns="0" rtlCol="0"/>
          <a:lstStyle/>
          <a:p>
            <a:endParaRPr/>
          </a:p>
        </p:txBody>
      </p:sp>
      <p:sp>
        <p:nvSpPr>
          <p:cNvPr id="49" name="object 7"/>
          <p:cNvSpPr/>
          <p:nvPr/>
        </p:nvSpPr>
        <p:spPr>
          <a:xfrm>
            <a:off x="759477" y="890719"/>
            <a:ext cx="1003533" cy="977635"/>
          </a:xfrm>
          <a:prstGeom prst="rect">
            <a:avLst/>
          </a:prstGeom>
          <a:blipFill>
            <a:blip r:embed="rId6" cstate="print"/>
            <a:stretch>
              <a:fillRect/>
            </a:stretch>
          </a:blipFill>
        </p:spPr>
        <p:txBody>
          <a:bodyPr wrap="square" lIns="0" tIns="0" rIns="0" bIns="0" rtlCol="0"/>
          <a:lstStyle/>
          <a:p>
            <a:endParaRPr/>
          </a:p>
        </p:txBody>
      </p:sp>
      <p:sp>
        <p:nvSpPr>
          <p:cNvPr id="51" name="object 9"/>
          <p:cNvSpPr/>
          <p:nvPr/>
        </p:nvSpPr>
        <p:spPr>
          <a:xfrm>
            <a:off x="1687543" y="555651"/>
            <a:ext cx="305413" cy="1510666"/>
          </a:xfrm>
          <a:custGeom>
            <a:avLst/>
            <a:gdLst/>
            <a:ahLst/>
            <a:cxnLst/>
            <a:rect l="l" t="t" r="r" b="b"/>
            <a:pathLst>
              <a:path w="305435" h="1510664">
                <a:moveTo>
                  <a:pt x="304985" y="0"/>
                </a:moveTo>
                <a:lnTo>
                  <a:pt x="0" y="0"/>
                </a:lnTo>
                <a:lnTo>
                  <a:pt x="0" y="1510613"/>
                </a:lnTo>
                <a:lnTo>
                  <a:pt x="304985" y="1510613"/>
                </a:lnTo>
                <a:lnTo>
                  <a:pt x="304985" y="0"/>
                </a:lnTo>
                <a:close/>
              </a:path>
            </a:pathLst>
          </a:custGeom>
          <a:solidFill>
            <a:srgbClr val="FFFFFF"/>
          </a:solidFill>
        </p:spPr>
        <p:txBody>
          <a:bodyPr wrap="square" lIns="0" tIns="0" rIns="0" bIns="0" rtlCol="0"/>
          <a:lstStyle/>
          <a:p>
            <a:endParaRPr/>
          </a:p>
        </p:txBody>
      </p:sp>
      <p:sp>
        <p:nvSpPr>
          <p:cNvPr id="52" name="object 10"/>
          <p:cNvSpPr/>
          <p:nvPr/>
        </p:nvSpPr>
        <p:spPr>
          <a:xfrm>
            <a:off x="1678632" y="638811"/>
            <a:ext cx="168380" cy="1510613"/>
          </a:xfrm>
          <a:prstGeom prst="rect">
            <a:avLst/>
          </a:prstGeom>
          <a:blipFill>
            <a:blip r:embed="rId7" cstate="print"/>
            <a:stretch>
              <a:fillRect/>
            </a:stretch>
          </a:blipFill>
        </p:spPr>
        <p:txBody>
          <a:bodyPr wrap="square" lIns="0" tIns="0" rIns="0" bIns="0" rtlCol="0"/>
          <a:lstStyle/>
          <a:p>
            <a:endParaRPr/>
          </a:p>
        </p:txBody>
      </p:sp>
      <p:sp>
        <p:nvSpPr>
          <p:cNvPr id="53" name="object 11"/>
          <p:cNvSpPr/>
          <p:nvPr/>
        </p:nvSpPr>
        <p:spPr>
          <a:xfrm>
            <a:off x="1762832" y="638811"/>
            <a:ext cx="305413" cy="1510666"/>
          </a:xfrm>
          <a:custGeom>
            <a:avLst/>
            <a:gdLst/>
            <a:ahLst/>
            <a:cxnLst/>
            <a:rect l="l" t="t" r="r" b="b"/>
            <a:pathLst>
              <a:path w="305435" h="1510664">
                <a:moveTo>
                  <a:pt x="304985" y="0"/>
                </a:moveTo>
                <a:lnTo>
                  <a:pt x="0" y="0"/>
                </a:lnTo>
                <a:lnTo>
                  <a:pt x="0" y="1510613"/>
                </a:lnTo>
                <a:lnTo>
                  <a:pt x="304985" y="1510613"/>
                </a:lnTo>
                <a:lnTo>
                  <a:pt x="304985" y="0"/>
                </a:lnTo>
                <a:close/>
              </a:path>
            </a:pathLst>
          </a:custGeom>
          <a:solidFill>
            <a:srgbClr val="FFFFFF"/>
          </a:solidFill>
        </p:spPr>
        <p:txBody>
          <a:bodyPr wrap="square" lIns="0" tIns="0" rIns="0" bIns="0" rtlCol="0"/>
          <a:lstStyle/>
          <a:p>
            <a:endParaRPr/>
          </a:p>
        </p:txBody>
      </p:sp>
      <p:sp>
        <p:nvSpPr>
          <p:cNvPr id="58" name="object 29"/>
          <p:cNvSpPr txBox="1"/>
          <p:nvPr/>
        </p:nvSpPr>
        <p:spPr>
          <a:xfrm>
            <a:off x="4770087" y="10478613"/>
            <a:ext cx="15187269" cy="738664"/>
          </a:xfrm>
          <a:prstGeom prst="rect">
            <a:avLst/>
          </a:prstGeom>
        </p:spPr>
        <p:txBody>
          <a:bodyPr vert="horz" wrap="square" lIns="0" tIns="0" rIns="0" bIns="0" rtlCol="0">
            <a:spAutoFit/>
          </a:bodyPr>
          <a:lstStyle/>
          <a:p>
            <a:pPr lvl="0" algn="r"/>
            <a:r>
              <a:rPr lang="es-CO" sz="2400" dirty="0">
                <a:solidFill>
                  <a:srgbClr val="1C4583"/>
                </a:solidFill>
              </a:rPr>
              <a:t>Fuente: </a:t>
            </a:r>
            <a:r>
              <a:rPr lang="es-CO" altLang="es-CO" sz="2400" dirty="0">
                <a:solidFill>
                  <a:srgbClr val="1C4583"/>
                </a:solidFill>
                <a:latin typeface="Calibri" panose="020F0502020204030204" pitchFamily="34" charset="0"/>
                <a:ea typeface="Times New Roman" panose="02020603050405020304" pitchFamily="18" charset="0"/>
                <a:cs typeface="Cambria" panose="02040503050406030204" pitchFamily="18" charset="0"/>
              </a:rPr>
              <a:t>Base de datos Cohortes DRIYA 2020 y 2019 </a:t>
            </a:r>
            <a:endParaRPr lang="es-CO" altLang="es-CO" sz="2400" dirty="0">
              <a:solidFill>
                <a:srgbClr val="1C4583"/>
              </a:solidFill>
              <a:latin typeface="Arial" panose="020B0604020202020204" pitchFamily="34" charset="0"/>
            </a:endParaRPr>
          </a:p>
          <a:p>
            <a:pPr algn="r"/>
            <a:endParaRPr lang="es-CO" sz="2400" dirty="0">
              <a:solidFill>
                <a:srgbClr val="1C4583"/>
              </a:solidFill>
            </a:endParaRPr>
          </a:p>
        </p:txBody>
      </p:sp>
      <p:sp>
        <p:nvSpPr>
          <p:cNvPr id="47" name="object 2"/>
          <p:cNvSpPr txBox="1">
            <a:spLocks noGrp="1"/>
          </p:cNvSpPr>
          <p:nvPr>
            <p:ph type="title"/>
          </p:nvPr>
        </p:nvSpPr>
        <p:spPr>
          <a:xfrm>
            <a:off x="2283371" y="763668"/>
            <a:ext cx="13864252" cy="2044790"/>
          </a:xfrm>
          <a:prstGeom prst="rect">
            <a:avLst/>
          </a:prstGeom>
        </p:spPr>
        <p:txBody>
          <a:bodyPr vert="horz" wrap="square" lIns="0" tIns="13334" rIns="0" bIns="0" rtlCol="0" anchor="ctr">
            <a:spAutoFit/>
          </a:bodyPr>
          <a:lstStyle/>
          <a:p>
            <a:pPr algn="l"/>
            <a:r>
              <a:rPr lang="es-ES_tradnl" sz="6600" dirty="0">
                <a:solidFill>
                  <a:srgbClr val="1F497D"/>
                </a:solidFill>
              </a:rPr>
              <a:t>Variación Poblacional</a:t>
            </a:r>
            <a:br>
              <a:rPr lang="es-ES_tradnl" sz="6600" dirty="0">
                <a:solidFill>
                  <a:srgbClr val="1F497D"/>
                </a:solidFill>
              </a:rPr>
            </a:br>
            <a:r>
              <a:rPr lang="es-ES_tradnl" sz="6600" dirty="0">
                <a:solidFill>
                  <a:srgbClr val="1F497D"/>
                </a:solidFill>
              </a:rPr>
              <a:t>Grupos de Riesgos y Cohortes</a:t>
            </a:r>
            <a:endParaRPr lang="es-ES" sz="6600" dirty="0">
              <a:solidFill>
                <a:srgbClr val="1C4583"/>
              </a:solidFill>
            </a:endParaRPr>
          </a:p>
        </p:txBody>
      </p:sp>
      <p:graphicFrame>
        <p:nvGraphicFramePr>
          <p:cNvPr id="3" name="Tabla 2">
            <a:extLst>
              <a:ext uri="{FF2B5EF4-FFF2-40B4-BE49-F238E27FC236}">
                <a16:creationId xmlns:a16="http://schemas.microsoft.com/office/drawing/2014/main" xmlns="" id="{B0762D5E-9C77-4EC7-9857-AB82D2ACA46B}"/>
              </a:ext>
            </a:extLst>
          </p:cNvPr>
          <p:cNvGraphicFramePr>
            <a:graphicFrameLocks noGrp="1"/>
          </p:cNvGraphicFramePr>
          <p:nvPr>
            <p:extLst>
              <p:ext uri="{D42A27DB-BD31-4B8C-83A1-F6EECF244321}">
                <p14:modId xmlns:p14="http://schemas.microsoft.com/office/powerpoint/2010/main" xmlns="" val="1913366065"/>
              </p:ext>
            </p:extLst>
          </p:nvPr>
        </p:nvGraphicFramePr>
        <p:xfrm>
          <a:off x="4790608" y="3057102"/>
          <a:ext cx="8849776" cy="3937269"/>
        </p:xfrm>
        <a:graphic>
          <a:graphicData uri="http://schemas.openxmlformats.org/drawingml/2006/table">
            <a:tbl>
              <a:tblPr/>
              <a:tblGrid>
                <a:gridCol w="4234192">
                  <a:extLst>
                    <a:ext uri="{9D8B030D-6E8A-4147-A177-3AD203B41FA5}">
                      <a16:colId xmlns:a16="http://schemas.microsoft.com/office/drawing/2014/main" xmlns="" val="3024302512"/>
                    </a:ext>
                  </a:extLst>
                </a:gridCol>
                <a:gridCol w="1538528">
                  <a:extLst>
                    <a:ext uri="{9D8B030D-6E8A-4147-A177-3AD203B41FA5}">
                      <a16:colId xmlns:a16="http://schemas.microsoft.com/office/drawing/2014/main" xmlns="" val="1226064118"/>
                    </a:ext>
                  </a:extLst>
                </a:gridCol>
                <a:gridCol w="1538528">
                  <a:extLst>
                    <a:ext uri="{9D8B030D-6E8A-4147-A177-3AD203B41FA5}">
                      <a16:colId xmlns:a16="http://schemas.microsoft.com/office/drawing/2014/main" xmlns="" val="992554266"/>
                    </a:ext>
                  </a:extLst>
                </a:gridCol>
                <a:gridCol w="1538528">
                  <a:extLst>
                    <a:ext uri="{9D8B030D-6E8A-4147-A177-3AD203B41FA5}">
                      <a16:colId xmlns:a16="http://schemas.microsoft.com/office/drawing/2014/main" xmlns="" val="4268682750"/>
                    </a:ext>
                  </a:extLst>
                </a:gridCol>
              </a:tblGrid>
              <a:tr h="1201873">
                <a:tc>
                  <a:txBody>
                    <a:bodyPr/>
                    <a:lstStyle/>
                    <a:p>
                      <a:pPr algn="ctr" fontAlgn="ctr"/>
                      <a:r>
                        <a:rPr lang="es-CO" sz="2500" b="1" i="0" u="none" strike="noStrike" dirty="0">
                          <a:solidFill>
                            <a:srgbClr val="000000"/>
                          </a:solidFill>
                          <a:effectLst/>
                          <a:latin typeface="Calibri" panose="020F0502020204030204" pitchFamily="34" charset="0"/>
                        </a:rPr>
                        <a:t>COHORTES RIESGO INTERMEDIO</a:t>
                      </a:r>
                    </a:p>
                  </a:txBody>
                  <a:tcPr marL="9524" marR="9524"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s-CO" sz="2500" b="1" i="0" u="none" strike="noStrike">
                          <a:solidFill>
                            <a:srgbClr val="000000"/>
                          </a:solidFill>
                          <a:effectLst/>
                          <a:latin typeface="Calibri" panose="020F0502020204030204" pitchFamily="34" charset="0"/>
                        </a:rPr>
                        <a:t>2019</a:t>
                      </a:r>
                      <a:endParaRPr lang="es-CO" sz="2500" b="1" i="0" u="none" strike="noStrike" dirty="0">
                        <a:solidFill>
                          <a:srgbClr val="000000"/>
                        </a:solidFill>
                        <a:effectLst/>
                        <a:latin typeface="Calibri" panose="020F0502020204030204" pitchFamily="34" charset="0"/>
                      </a:endParaRPr>
                    </a:p>
                  </a:txBody>
                  <a:tcPr marL="9524" marR="9524"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s-CO" sz="2500" b="1" i="0" u="none" strike="noStrike" dirty="0">
                          <a:solidFill>
                            <a:srgbClr val="000000"/>
                          </a:solidFill>
                          <a:effectLst/>
                          <a:latin typeface="Calibri" panose="020F0502020204030204" pitchFamily="34" charset="0"/>
                        </a:rPr>
                        <a:t>2020</a:t>
                      </a:r>
                    </a:p>
                  </a:txBody>
                  <a:tcPr marL="9524" marR="9524"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ctr" fontAlgn="b"/>
                      <a:r>
                        <a:rPr lang="es-CO" sz="2500" b="1" i="0" u="none" strike="noStrike">
                          <a:solidFill>
                            <a:srgbClr val="000000"/>
                          </a:solidFill>
                          <a:effectLst/>
                          <a:latin typeface="Calibri" panose="020F0502020204030204" pitchFamily="34" charset="0"/>
                        </a:rPr>
                        <a:t> VARIACION 2020 - 2019 </a:t>
                      </a:r>
                    </a:p>
                  </a:txBody>
                  <a:tcPr marL="9524" marR="952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xmlns="" val="2339921413"/>
                  </a:ext>
                </a:extLst>
              </a:tr>
              <a:tr h="600936">
                <a:tc>
                  <a:txBody>
                    <a:bodyPr/>
                    <a:lstStyle/>
                    <a:p>
                      <a:pPr algn="l" fontAlgn="b"/>
                      <a:r>
                        <a:rPr lang="es-CO" sz="2500" b="0" i="0" u="none" strike="noStrike">
                          <a:solidFill>
                            <a:srgbClr val="000000"/>
                          </a:solidFill>
                          <a:effectLst/>
                          <a:latin typeface="Calibri" panose="020F0502020204030204" pitchFamily="34" charset="0"/>
                        </a:rPr>
                        <a:t>Hipertensión Arterial (HTA)</a:t>
                      </a:r>
                      <a:endParaRPr lang="es-CO" sz="2500" b="0" i="0" u="none" strike="noStrike" dirty="0">
                        <a:solidFill>
                          <a:srgbClr val="000000"/>
                        </a:solidFill>
                        <a:effectLst/>
                        <a:latin typeface="Calibri" panose="020F0502020204030204" pitchFamily="34" charset="0"/>
                      </a:endParaRPr>
                    </a:p>
                  </a:txBody>
                  <a:tcPr marL="9524" marR="952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2500" b="0" i="0" u="none" strike="noStrike" dirty="0">
                          <a:solidFill>
                            <a:srgbClr val="000000"/>
                          </a:solidFill>
                          <a:effectLst/>
                          <a:latin typeface="Calibri" panose="020F0502020204030204" pitchFamily="34" charset="0"/>
                        </a:rPr>
                        <a:t>2229</a:t>
                      </a:r>
                      <a:endParaRPr lang="es-CO" sz="2500" b="0" i="0" u="none" strike="noStrike" dirty="0">
                        <a:solidFill>
                          <a:srgbClr val="000000"/>
                        </a:solidFill>
                        <a:effectLst/>
                        <a:latin typeface="Calibri" panose="020F0502020204030204" pitchFamily="34" charset="0"/>
                      </a:endParaRPr>
                    </a:p>
                  </a:txBody>
                  <a:tcPr marL="9524" marR="952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2500" b="0" i="0" u="none" strike="noStrike" dirty="0">
                          <a:solidFill>
                            <a:srgbClr val="000000"/>
                          </a:solidFill>
                          <a:effectLst/>
                          <a:latin typeface="Calibri" panose="020F0502020204030204" pitchFamily="34" charset="0"/>
                        </a:rPr>
                        <a:t>2209</a:t>
                      </a:r>
                      <a:endParaRPr lang="es-CO" sz="2500" b="0" i="0" u="none" strike="noStrike" dirty="0">
                        <a:solidFill>
                          <a:srgbClr val="000000"/>
                        </a:solidFill>
                        <a:effectLst/>
                        <a:latin typeface="Calibri" panose="020F0502020204030204" pitchFamily="34" charset="0"/>
                      </a:endParaRPr>
                    </a:p>
                  </a:txBody>
                  <a:tcPr marL="9524" marR="952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2500" b="0" i="0" u="none" strike="noStrike" dirty="0">
                          <a:solidFill>
                            <a:srgbClr val="000000"/>
                          </a:solidFill>
                          <a:effectLst/>
                          <a:latin typeface="Calibri" panose="020F0502020204030204" pitchFamily="34" charset="0"/>
                        </a:rPr>
                        <a:t>20</a:t>
                      </a:r>
                      <a:endParaRPr lang="es-CO" sz="2500" b="0" i="0" u="none" strike="noStrike" dirty="0">
                        <a:solidFill>
                          <a:srgbClr val="000000"/>
                        </a:solidFill>
                        <a:effectLst/>
                        <a:latin typeface="Calibri" panose="020F0502020204030204" pitchFamily="34" charset="0"/>
                      </a:endParaRPr>
                    </a:p>
                  </a:txBody>
                  <a:tcPr marL="9524" marR="952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377283183"/>
                  </a:ext>
                </a:extLst>
              </a:tr>
              <a:tr h="600936">
                <a:tc>
                  <a:txBody>
                    <a:bodyPr/>
                    <a:lstStyle/>
                    <a:p>
                      <a:pPr algn="l" fontAlgn="b"/>
                      <a:r>
                        <a:rPr lang="es-CO" sz="2500" b="0" i="0" u="none" strike="noStrike">
                          <a:solidFill>
                            <a:srgbClr val="000000"/>
                          </a:solidFill>
                          <a:effectLst/>
                          <a:latin typeface="Calibri" panose="020F0502020204030204" pitchFamily="34" charset="0"/>
                        </a:rPr>
                        <a:t>Diabetes Mellitus (DM)</a:t>
                      </a:r>
                    </a:p>
                  </a:txBody>
                  <a:tcPr marL="9524" marR="952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2500" b="0" i="0" u="none" strike="noStrike" dirty="0">
                          <a:solidFill>
                            <a:srgbClr val="000000"/>
                          </a:solidFill>
                          <a:effectLst/>
                          <a:latin typeface="Calibri" panose="020F0502020204030204" pitchFamily="34" charset="0"/>
                        </a:rPr>
                        <a:t>490</a:t>
                      </a:r>
                      <a:endParaRPr lang="es-CO" sz="2500" b="0" i="0" u="none" strike="noStrike" dirty="0">
                        <a:solidFill>
                          <a:srgbClr val="000000"/>
                        </a:solidFill>
                        <a:effectLst/>
                        <a:latin typeface="Calibri" panose="020F0502020204030204" pitchFamily="34" charset="0"/>
                      </a:endParaRPr>
                    </a:p>
                  </a:txBody>
                  <a:tcPr marL="9524" marR="952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2500" b="0" i="0" u="none" strike="noStrike" dirty="0">
                          <a:solidFill>
                            <a:srgbClr val="000000"/>
                          </a:solidFill>
                          <a:effectLst/>
                          <a:latin typeface="Calibri" panose="020F0502020204030204" pitchFamily="34" charset="0"/>
                        </a:rPr>
                        <a:t>449</a:t>
                      </a:r>
                      <a:endParaRPr lang="es-CO" sz="2500" b="0" i="0" u="none" strike="noStrike" dirty="0">
                        <a:solidFill>
                          <a:srgbClr val="000000"/>
                        </a:solidFill>
                        <a:effectLst/>
                        <a:latin typeface="Calibri" panose="020F0502020204030204" pitchFamily="34" charset="0"/>
                      </a:endParaRPr>
                    </a:p>
                  </a:txBody>
                  <a:tcPr marL="9524" marR="952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2500" b="0" i="0" u="none" strike="noStrike" dirty="0">
                          <a:solidFill>
                            <a:srgbClr val="000000"/>
                          </a:solidFill>
                          <a:effectLst/>
                          <a:latin typeface="Calibri" panose="020F0502020204030204" pitchFamily="34" charset="0"/>
                        </a:rPr>
                        <a:t>41</a:t>
                      </a:r>
                      <a:endParaRPr lang="es-CO" sz="2500" b="0" i="0" u="none" strike="noStrike" dirty="0">
                        <a:solidFill>
                          <a:srgbClr val="000000"/>
                        </a:solidFill>
                        <a:effectLst/>
                        <a:latin typeface="Calibri" panose="020F0502020204030204" pitchFamily="34" charset="0"/>
                      </a:endParaRPr>
                    </a:p>
                  </a:txBody>
                  <a:tcPr marL="9524" marR="952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911997001"/>
                  </a:ext>
                </a:extLst>
              </a:tr>
              <a:tr h="600936">
                <a:tc>
                  <a:txBody>
                    <a:bodyPr/>
                    <a:lstStyle/>
                    <a:p>
                      <a:pPr algn="l" fontAlgn="b"/>
                      <a:r>
                        <a:rPr lang="es-CO" sz="2500" b="0" i="0" u="none" strike="noStrike">
                          <a:solidFill>
                            <a:srgbClr val="000000"/>
                          </a:solidFill>
                          <a:effectLst/>
                          <a:latin typeface="Calibri" panose="020F0502020204030204" pitchFamily="34" charset="0"/>
                        </a:rPr>
                        <a:t>TBC</a:t>
                      </a:r>
                    </a:p>
                  </a:txBody>
                  <a:tcPr marL="9524" marR="952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2500" b="0" i="0" u="none" strike="noStrike" dirty="0">
                          <a:solidFill>
                            <a:srgbClr val="000000"/>
                          </a:solidFill>
                          <a:effectLst/>
                          <a:latin typeface="Calibri" panose="020F0502020204030204" pitchFamily="34" charset="0"/>
                        </a:rPr>
                        <a:t>16</a:t>
                      </a:r>
                      <a:endParaRPr lang="es-CO" sz="2500" b="0" i="0" u="none" strike="noStrike" dirty="0">
                        <a:solidFill>
                          <a:srgbClr val="000000"/>
                        </a:solidFill>
                        <a:effectLst/>
                        <a:latin typeface="Calibri" panose="020F0502020204030204" pitchFamily="34" charset="0"/>
                      </a:endParaRPr>
                    </a:p>
                  </a:txBody>
                  <a:tcPr marL="9524" marR="952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2500" b="0" i="0" u="none" strike="noStrike" dirty="0">
                          <a:solidFill>
                            <a:srgbClr val="000000"/>
                          </a:solidFill>
                          <a:effectLst/>
                          <a:latin typeface="Calibri" panose="020F0502020204030204" pitchFamily="34" charset="0"/>
                        </a:rPr>
                        <a:t>11</a:t>
                      </a:r>
                      <a:endParaRPr lang="es-CO" sz="2500" b="0" i="0" u="none" strike="noStrike" dirty="0">
                        <a:solidFill>
                          <a:srgbClr val="000000"/>
                        </a:solidFill>
                        <a:effectLst/>
                        <a:latin typeface="Calibri" panose="020F0502020204030204" pitchFamily="34" charset="0"/>
                      </a:endParaRPr>
                    </a:p>
                  </a:txBody>
                  <a:tcPr marL="9524" marR="952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2500" b="0" i="0" u="none" strike="noStrike" dirty="0">
                          <a:solidFill>
                            <a:srgbClr val="000000"/>
                          </a:solidFill>
                          <a:effectLst/>
                          <a:latin typeface="Calibri" panose="020F0502020204030204" pitchFamily="34" charset="0"/>
                        </a:rPr>
                        <a:t>5</a:t>
                      </a:r>
                      <a:endParaRPr lang="es-CO" sz="2500" b="0" i="0" u="none" strike="noStrike" dirty="0">
                        <a:solidFill>
                          <a:srgbClr val="000000"/>
                        </a:solidFill>
                        <a:effectLst/>
                        <a:latin typeface="Calibri" panose="020F0502020204030204" pitchFamily="34" charset="0"/>
                      </a:endParaRPr>
                    </a:p>
                  </a:txBody>
                  <a:tcPr marL="9524" marR="952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460677847"/>
                  </a:ext>
                </a:extLst>
              </a:tr>
              <a:tr h="600936">
                <a:tc>
                  <a:txBody>
                    <a:bodyPr/>
                    <a:lstStyle/>
                    <a:p>
                      <a:pPr algn="l" fontAlgn="b"/>
                      <a:r>
                        <a:rPr lang="es-CO" sz="2500" b="1" i="0" u="none" strike="noStrike">
                          <a:solidFill>
                            <a:srgbClr val="000000"/>
                          </a:solidFill>
                          <a:effectLst/>
                          <a:latin typeface="Calibri" panose="020F0502020204030204" pitchFamily="34" charset="0"/>
                        </a:rPr>
                        <a:t>Total general</a:t>
                      </a:r>
                    </a:p>
                  </a:txBody>
                  <a:tcPr marL="9524" marR="952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fontAlgn="b"/>
                      <a:r>
                        <a:rPr lang="es-ES" sz="2500" b="1" i="0" u="none" strike="noStrike" dirty="0">
                          <a:solidFill>
                            <a:srgbClr val="000000"/>
                          </a:solidFill>
                          <a:effectLst/>
                          <a:latin typeface="Calibri" panose="020F0502020204030204" pitchFamily="34" charset="0"/>
                        </a:rPr>
                        <a:t>2735</a:t>
                      </a:r>
                      <a:endParaRPr lang="es-CO" sz="2500" b="1" i="0" u="none" strike="noStrike" dirty="0">
                        <a:solidFill>
                          <a:srgbClr val="000000"/>
                        </a:solidFill>
                        <a:effectLst/>
                        <a:latin typeface="Calibri" panose="020F0502020204030204" pitchFamily="34" charset="0"/>
                      </a:endParaRPr>
                    </a:p>
                  </a:txBody>
                  <a:tcPr marL="9524" marR="952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fontAlgn="b"/>
                      <a:r>
                        <a:rPr lang="es-ES" sz="2500" b="1" i="0" u="none" strike="noStrike" dirty="0">
                          <a:solidFill>
                            <a:srgbClr val="000000"/>
                          </a:solidFill>
                          <a:effectLst/>
                          <a:latin typeface="Calibri" panose="020F0502020204030204" pitchFamily="34" charset="0"/>
                        </a:rPr>
                        <a:t>2269</a:t>
                      </a:r>
                      <a:endParaRPr lang="es-CO" sz="2500" b="1" i="0" u="none" strike="noStrike" dirty="0">
                        <a:solidFill>
                          <a:srgbClr val="000000"/>
                        </a:solidFill>
                        <a:effectLst/>
                        <a:latin typeface="Calibri" panose="020F0502020204030204" pitchFamily="34" charset="0"/>
                      </a:endParaRPr>
                    </a:p>
                  </a:txBody>
                  <a:tcPr marL="9524" marR="952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fontAlgn="b"/>
                      <a:r>
                        <a:rPr lang="es-ES" sz="2500" b="1" i="0" u="none" strike="noStrike" dirty="0" smtClean="0">
                          <a:solidFill>
                            <a:srgbClr val="000000"/>
                          </a:solidFill>
                          <a:effectLst/>
                          <a:latin typeface="Calibri" panose="020F0502020204030204" pitchFamily="34" charset="0"/>
                        </a:rPr>
                        <a:t>446</a:t>
                      </a:r>
                      <a:endParaRPr lang="es-CO" sz="2500" b="1" i="0" u="none" strike="noStrike" dirty="0">
                        <a:solidFill>
                          <a:srgbClr val="000000"/>
                        </a:solidFill>
                        <a:effectLst/>
                        <a:latin typeface="Calibri" panose="020F0502020204030204" pitchFamily="34" charset="0"/>
                      </a:endParaRPr>
                    </a:p>
                  </a:txBody>
                  <a:tcPr marL="9524" marR="952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xmlns="" val="3431401076"/>
                  </a:ext>
                </a:extLst>
              </a:tr>
            </a:tbl>
          </a:graphicData>
        </a:graphic>
      </p:graphicFrame>
      <p:grpSp>
        <p:nvGrpSpPr>
          <p:cNvPr id="2" name="Grupo 47">
            <a:extLst>
              <a:ext uri="{FF2B5EF4-FFF2-40B4-BE49-F238E27FC236}">
                <a16:creationId xmlns:a16="http://schemas.microsoft.com/office/drawing/2014/main" xmlns="" id="{2D9515F5-14DB-4029-839E-8708DF690382}"/>
              </a:ext>
            </a:extLst>
          </p:cNvPr>
          <p:cNvGrpSpPr/>
          <p:nvPr/>
        </p:nvGrpSpPr>
        <p:grpSpPr>
          <a:xfrm>
            <a:off x="16828513" y="1"/>
            <a:ext cx="3274881" cy="1923752"/>
            <a:chOff x="15391902" y="0"/>
            <a:chExt cx="4712197" cy="2816660"/>
          </a:xfrm>
        </p:grpSpPr>
        <p:sp>
          <p:nvSpPr>
            <p:cNvPr id="50" name="object 12">
              <a:extLst>
                <a:ext uri="{FF2B5EF4-FFF2-40B4-BE49-F238E27FC236}">
                  <a16:creationId xmlns:a16="http://schemas.microsoft.com/office/drawing/2014/main" xmlns="" id="{EAB6433D-D1A1-4561-A1CB-83890B4D9B9D}"/>
                </a:ext>
              </a:extLst>
            </p:cNvPr>
            <p:cNvSpPr/>
            <p:nvPr/>
          </p:nvSpPr>
          <p:spPr>
            <a:xfrm>
              <a:off x="15391902" y="0"/>
              <a:ext cx="4712197" cy="2816660"/>
            </a:xfrm>
            <a:prstGeom prst="rect">
              <a:avLst/>
            </a:prstGeom>
            <a:blipFill>
              <a:blip r:embed="rId8" cstate="print"/>
              <a:stretch>
                <a:fillRect/>
              </a:stretch>
            </a:blipFill>
          </p:spPr>
          <p:txBody>
            <a:bodyPr wrap="square" lIns="0" tIns="0" rIns="0" bIns="0" rtlCol="0"/>
            <a:lstStyle/>
            <a:p>
              <a:endParaRPr/>
            </a:p>
          </p:txBody>
        </p:sp>
        <p:grpSp>
          <p:nvGrpSpPr>
            <p:cNvPr id="4" name="Grupo 53">
              <a:extLst>
                <a:ext uri="{FF2B5EF4-FFF2-40B4-BE49-F238E27FC236}">
                  <a16:creationId xmlns:a16="http://schemas.microsoft.com/office/drawing/2014/main" xmlns="" id="{9A36783E-0D94-411C-B85A-2F232A5046A2}"/>
                </a:ext>
              </a:extLst>
            </p:cNvPr>
            <p:cNvGrpSpPr/>
            <p:nvPr/>
          </p:nvGrpSpPr>
          <p:grpSpPr>
            <a:xfrm>
              <a:off x="16092571" y="703870"/>
              <a:ext cx="3139142" cy="611032"/>
              <a:chOff x="16092571" y="703870"/>
              <a:chExt cx="3139142" cy="611032"/>
            </a:xfrm>
          </p:grpSpPr>
          <p:sp>
            <p:nvSpPr>
              <p:cNvPr id="55" name="object 13">
                <a:extLst>
                  <a:ext uri="{FF2B5EF4-FFF2-40B4-BE49-F238E27FC236}">
                    <a16:creationId xmlns:a16="http://schemas.microsoft.com/office/drawing/2014/main" xmlns="" id="{1E949A15-9941-4F85-89A7-225007165B50}"/>
                  </a:ext>
                </a:extLst>
              </p:cNvPr>
              <p:cNvSpPr/>
              <p:nvPr/>
            </p:nvSpPr>
            <p:spPr>
              <a:xfrm>
                <a:off x="16243583" y="962534"/>
                <a:ext cx="111253" cy="108436"/>
              </a:xfrm>
              <a:prstGeom prst="rect">
                <a:avLst/>
              </a:prstGeom>
              <a:blipFill>
                <a:blip r:embed="rId3" cstate="print"/>
                <a:stretch>
                  <a:fillRect/>
                </a:stretch>
              </a:blipFill>
            </p:spPr>
            <p:txBody>
              <a:bodyPr wrap="square" lIns="0" tIns="0" rIns="0" bIns="0" rtlCol="0"/>
              <a:lstStyle/>
              <a:p>
                <a:endParaRPr/>
              </a:p>
            </p:txBody>
          </p:sp>
          <p:sp>
            <p:nvSpPr>
              <p:cNvPr id="56" name="object 14">
                <a:extLst>
                  <a:ext uri="{FF2B5EF4-FFF2-40B4-BE49-F238E27FC236}">
                    <a16:creationId xmlns:a16="http://schemas.microsoft.com/office/drawing/2014/main" xmlns="" id="{F5B6C06B-389E-4D38-9BB0-1A7C9209D7CB}"/>
                  </a:ext>
                </a:extLst>
              </p:cNvPr>
              <p:cNvSpPr/>
              <p:nvPr/>
            </p:nvSpPr>
            <p:spPr>
              <a:xfrm>
                <a:off x="16092571" y="986545"/>
                <a:ext cx="405765" cy="155575"/>
              </a:xfrm>
              <a:custGeom>
                <a:avLst/>
                <a:gdLst/>
                <a:ahLst/>
                <a:cxnLst/>
                <a:rect l="l" t="t" r="r" b="b"/>
                <a:pathLst>
                  <a:path w="405765" h="155575">
                    <a:moveTo>
                      <a:pt x="25234" y="0"/>
                    </a:moveTo>
                    <a:lnTo>
                      <a:pt x="15363" y="1940"/>
                    </a:lnTo>
                    <a:lnTo>
                      <a:pt x="7347" y="7245"/>
                    </a:lnTo>
                    <a:lnTo>
                      <a:pt x="1966" y="15142"/>
                    </a:lnTo>
                    <a:lnTo>
                      <a:pt x="0" y="24857"/>
                    </a:lnTo>
                    <a:lnTo>
                      <a:pt x="0" y="30302"/>
                    </a:lnTo>
                    <a:lnTo>
                      <a:pt x="2020" y="35862"/>
                    </a:lnTo>
                    <a:lnTo>
                      <a:pt x="5853" y="40281"/>
                    </a:lnTo>
                    <a:lnTo>
                      <a:pt x="35282" y="82159"/>
                    </a:lnTo>
                    <a:lnTo>
                      <a:pt x="73951" y="116253"/>
                    </a:lnTo>
                    <a:lnTo>
                      <a:pt x="119691" y="141095"/>
                    </a:lnTo>
                    <a:lnTo>
                      <a:pt x="170329" y="155220"/>
                    </a:lnTo>
                    <a:lnTo>
                      <a:pt x="181564" y="138722"/>
                    </a:lnTo>
                    <a:lnTo>
                      <a:pt x="196758" y="125979"/>
                    </a:lnTo>
                    <a:lnTo>
                      <a:pt x="214819" y="117765"/>
                    </a:lnTo>
                    <a:lnTo>
                      <a:pt x="234652" y="114855"/>
                    </a:lnTo>
                    <a:lnTo>
                      <a:pt x="336674" y="114855"/>
                    </a:lnTo>
                    <a:lnTo>
                      <a:pt x="344945" y="108761"/>
                    </a:lnTo>
                    <a:lnTo>
                      <a:pt x="204140" y="108761"/>
                    </a:lnTo>
                    <a:lnTo>
                      <a:pt x="158204" y="102672"/>
                    </a:lnTo>
                    <a:lnTo>
                      <a:pt x="115821" y="84943"/>
                    </a:lnTo>
                    <a:lnTo>
                      <a:pt x="79024" y="56383"/>
                    </a:lnTo>
                    <a:lnTo>
                      <a:pt x="49851" y="17800"/>
                    </a:lnTo>
                    <a:lnTo>
                      <a:pt x="44711" y="9855"/>
                    </a:lnTo>
                    <a:lnTo>
                      <a:pt x="38764" y="4310"/>
                    </a:lnTo>
                    <a:lnTo>
                      <a:pt x="32207" y="1060"/>
                    </a:lnTo>
                    <a:lnTo>
                      <a:pt x="25234" y="0"/>
                    </a:lnTo>
                    <a:close/>
                  </a:path>
                  <a:path w="405765" h="155575">
                    <a:moveTo>
                      <a:pt x="336674" y="114855"/>
                    </a:moveTo>
                    <a:lnTo>
                      <a:pt x="234652" y="114855"/>
                    </a:lnTo>
                    <a:lnTo>
                      <a:pt x="250924" y="116748"/>
                    </a:lnTo>
                    <a:lnTo>
                      <a:pt x="266192" y="122140"/>
                    </a:lnTo>
                    <a:lnTo>
                      <a:pt x="279726" y="130598"/>
                    </a:lnTo>
                    <a:lnTo>
                      <a:pt x="290797" y="141692"/>
                    </a:lnTo>
                    <a:lnTo>
                      <a:pt x="323493" y="124566"/>
                    </a:lnTo>
                    <a:lnTo>
                      <a:pt x="336674" y="114855"/>
                    </a:lnTo>
                    <a:close/>
                  </a:path>
                  <a:path w="405765" h="155575">
                    <a:moveTo>
                      <a:pt x="380124" y="6355"/>
                    </a:moveTo>
                    <a:lnTo>
                      <a:pt x="371339" y="6355"/>
                    </a:lnTo>
                    <a:lnTo>
                      <a:pt x="362941" y="11036"/>
                    </a:lnTo>
                    <a:lnTo>
                      <a:pt x="358491" y="18240"/>
                    </a:lnTo>
                    <a:lnTo>
                      <a:pt x="330847" y="55319"/>
                    </a:lnTo>
                    <a:lnTo>
                      <a:pt x="294261" y="83887"/>
                    </a:lnTo>
                    <a:lnTo>
                      <a:pt x="251203" y="102262"/>
                    </a:lnTo>
                    <a:lnTo>
                      <a:pt x="204140" y="108761"/>
                    </a:lnTo>
                    <a:lnTo>
                      <a:pt x="344945" y="108761"/>
                    </a:lnTo>
                    <a:lnTo>
                      <a:pt x="353040" y="102796"/>
                    </a:lnTo>
                    <a:lnTo>
                      <a:pt x="378658" y="76666"/>
                    </a:lnTo>
                    <a:lnTo>
                      <a:pt x="399568" y="46459"/>
                    </a:lnTo>
                    <a:lnTo>
                      <a:pt x="403160" y="42124"/>
                    </a:lnTo>
                    <a:lnTo>
                      <a:pt x="405149" y="36543"/>
                    </a:lnTo>
                    <a:lnTo>
                      <a:pt x="405149" y="31035"/>
                    </a:lnTo>
                    <a:lnTo>
                      <a:pt x="403190" y="21458"/>
                    </a:lnTo>
                    <a:lnTo>
                      <a:pt x="397839" y="13610"/>
                    </a:lnTo>
                    <a:lnTo>
                      <a:pt x="389887" y="8305"/>
                    </a:lnTo>
                    <a:lnTo>
                      <a:pt x="380124" y="6355"/>
                    </a:lnTo>
                    <a:close/>
                  </a:path>
                </a:pathLst>
              </a:custGeom>
              <a:solidFill>
                <a:srgbClr val="FFFFFF"/>
              </a:solidFill>
            </p:spPr>
            <p:txBody>
              <a:bodyPr wrap="square" lIns="0" tIns="0" rIns="0" bIns="0" rtlCol="0"/>
              <a:lstStyle/>
              <a:p>
                <a:endParaRPr/>
              </a:p>
            </p:txBody>
          </p:sp>
          <p:sp>
            <p:nvSpPr>
              <p:cNvPr id="57" name="object 15">
                <a:extLst>
                  <a:ext uri="{FF2B5EF4-FFF2-40B4-BE49-F238E27FC236}">
                    <a16:creationId xmlns:a16="http://schemas.microsoft.com/office/drawing/2014/main" xmlns="" id="{45082C24-C61B-4847-B020-34EACEC442D2}"/>
                  </a:ext>
                </a:extLst>
              </p:cNvPr>
              <p:cNvSpPr/>
              <p:nvPr/>
            </p:nvSpPr>
            <p:spPr>
              <a:xfrm>
                <a:off x="16278322" y="792965"/>
                <a:ext cx="111158" cy="108499"/>
              </a:xfrm>
              <a:prstGeom prst="rect">
                <a:avLst/>
              </a:prstGeom>
              <a:blipFill>
                <a:blip r:embed="rId4" cstate="print"/>
                <a:stretch>
                  <a:fillRect/>
                </a:stretch>
              </a:blipFill>
            </p:spPr>
            <p:txBody>
              <a:bodyPr wrap="square" lIns="0" tIns="0" rIns="0" bIns="0" rtlCol="0"/>
              <a:lstStyle/>
              <a:p>
                <a:endParaRPr/>
              </a:p>
            </p:txBody>
          </p:sp>
          <p:sp>
            <p:nvSpPr>
              <p:cNvPr id="59" name="object 16">
                <a:extLst>
                  <a:ext uri="{FF2B5EF4-FFF2-40B4-BE49-F238E27FC236}">
                    <a16:creationId xmlns:a16="http://schemas.microsoft.com/office/drawing/2014/main" xmlns="" id="{DB8BD605-BC5B-4435-8F93-2729AFB5922F}"/>
                  </a:ext>
                </a:extLst>
              </p:cNvPr>
              <p:cNvSpPr/>
              <p:nvPr/>
            </p:nvSpPr>
            <p:spPr>
              <a:xfrm>
                <a:off x="16153058" y="703870"/>
                <a:ext cx="382905" cy="296545"/>
              </a:xfrm>
              <a:custGeom>
                <a:avLst/>
                <a:gdLst/>
                <a:ahLst/>
                <a:cxnLst/>
                <a:rect l="l" t="t" r="r" b="b"/>
                <a:pathLst>
                  <a:path w="382905" h="296544">
                    <a:moveTo>
                      <a:pt x="363162" y="245749"/>
                    </a:moveTo>
                    <a:lnTo>
                      <a:pt x="145681" y="245749"/>
                    </a:lnTo>
                    <a:lnTo>
                      <a:pt x="168591" y="249508"/>
                    </a:lnTo>
                    <a:lnTo>
                      <a:pt x="188508" y="259957"/>
                    </a:lnTo>
                    <a:lnTo>
                      <a:pt x="204016" y="275863"/>
                    </a:lnTo>
                    <a:lnTo>
                      <a:pt x="213689" y="295988"/>
                    </a:lnTo>
                    <a:lnTo>
                      <a:pt x="217208" y="295381"/>
                    </a:lnTo>
                    <a:lnTo>
                      <a:pt x="224003" y="295381"/>
                    </a:lnTo>
                    <a:lnTo>
                      <a:pt x="264483" y="291542"/>
                    </a:lnTo>
                    <a:lnTo>
                      <a:pt x="304760" y="280097"/>
                    </a:lnTo>
                    <a:lnTo>
                      <a:pt x="341958" y="261787"/>
                    </a:lnTo>
                    <a:lnTo>
                      <a:pt x="363162" y="245749"/>
                    </a:lnTo>
                    <a:close/>
                  </a:path>
                  <a:path w="382905" h="296544">
                    <a:moveTo>
                      <a:pt x="224003" y="295381"/>
                    </a:moveTo>
                    <a:lnTo>
                      <a:pt x="217208" y="295381"/>
                    </a:lnTo>
                    <a:lnTo>
                      <a:pt x="220045" y="295496"/>
                    </a:lnTo>
                    <a:lnTo>
                      <a:pt x="222789" y="295496"/>
                    </a:lnTo>
                    <a:lnTo>
                      <a:pt x="224003" y="295381"/>
                    </a:lnTo>
                    <a:close/>
                  </a:path>
                  <a:path w="382905" h="296544">
                    <a:moveTo>
                      <a:pt x="31280" y="0"/>
                    </a:moveTo>
                    <a:lnTo>
                      <a:pt x="6172" y="30718"/>
                    </a:lnTo>
                    <a:lnTo>
                      <a:pt x="0" y="78152"/>
                    </a:lnTo>
                    <a:lnTo>
                      <a:pt x="6078" y="132400"/>
                    </a:lnTo>
                    <a:lnTo>
                      <a:pt x="25915" y="181887"/>
                    </a:lnTo>
                    <a:lnTo>
                      <a:pt x="57767" y="224942"/>
                    </a:lnTo>
                    <a:lnTo>
                      <a:pt x="99892" y="259895"/>
                    </a:lnTo>
                    <a:lnTo>
                      <a:pt x="110760" y="253957"/>
                    </a:lnTo>
                    <a:lnTo>
                      <a:pt x="122155" y="249507"/>
                    </a:lnTo>
                    <a:lnTo>
                      <a:pt x="133859" y="246717"/>
                    </a:lnTo>
                    <a:lnTo>
                      <a:pt x="145681" y="245749"/>
                    </a:lnTo>
                    <a:lnTo>
                      <a:pt x="363162" y="245749"/>
                    </a:lnTo>
                    <a:lnTo>
                      <a:pt x="366526" y="243205"/>
                    </a:lnTo>
                    <a:lnTo>
                      <a:pt x="222621" y="243205"/>
                    </a:lnTo>
                    <a:lnTo>
                      <a:pt x="177717" y="237286"/>
                    </a:lnTo>
                    <a:lnTo>
                      <a:pt x="137341" y="220599"/>
                    </a:lnTo>
                    <a:lnTo>
                      <a:pt x="103114" y="194741"/>
                    </a:lnTo>
                    <a:lnTo>
                      <a:pt x="76658" y="161315"/>
                    </a:lnTo>
                    <a:lnTo>
                      <a:pt x="59596" y="121918"/>
                    </a:lnTo>
                    <a:lnTo>
                      <a:pt x="53548" y="78152"/>
                    </a:lnTo>
                    <a:lnTo>
                      <a:pt x="53925" y="67821"/>
                    </a:lnTo>
                    <a:lnTo>
                      <a:pt x="55095" y="57123"/>
                    </a:lnTo>
                    <a:lnTo>
                      <a:pt x="57117" y="46245"/>
                    </a:lnTo>
                    <a:lnTo>
                      <a:pt x="60050" y="35378"/>
                    </a:lnTo>
                    <a:lnTo>
                      <a:pt x="62647" y="26918"/>
                    </a:lnTo>
                    <a:lnTo>
                      <a:pt x="61568" y="19013"/>
                    </a:lnTo>
                    <a:lnTo>
                      <a:pt x="58082" y="12479"/>
                    </a:lnTo>
                    <a:lnTo>
                      <a:pt x="50962" y="4904"/>
                    </a:lnTo>
                    <a:lnTo>
                      <a:pt x="41629" y="588"/>
                    </a:lnTo>
                    <a:lnTo>
                      <a:pt x="31280" y="0"/>
                    </a:lnTo>
                    <a:close/>
                  </a:path>
                  <a:path w="382905" h="296544">
                    <a:moveTo>
                      <a:pt x="355350" y="191740"/>
                    </a:moveTo>
                    <a:lnTo>
                      <a:pt x="349769" y="191740"/>
                    </a:lnTo>
                    <a:lnTo>
                      <a:pt x="344209" y="193353"/>
                    </a:lnTo>
                    <a:lnTo>
                      <a:pt x="338544" y="197939"/>
                    </a:lnTo>
                    <a:lnTo>
                      <a:pt x="312848" y="217252"/>
                    </a:lnTo>
                    <a:lnTo>
                      <a:pt x="284352" y="231452"/>
                    </a:lnTo>
                    <a:lnTo>
                      <a:pt x="253971" y="240212"/>
                    </a:lnTo>
                    <a:lnTo>
                      <a:pt x="222621" y="243205"/>
                    </a:lnTo>
                    <a:lnTo>
                      <a:pt x="366526" y="243205"/>
                    </a:lnTo>
                    <a:lnTo>
                      <a:pt x="374417" y="237236"/>
                    </a:lnTo>
                    <a:lnTo>
                      <a:pt x="379066" y="232755"/>
                    </a:lnTo>
                    <a:lnTo>
                      <a:pt x="382470" y="225488"/>
                    </a:lnTo>
                    <a:lnTo>
                      <a:pt x="382470" y="218116"/>
                    </a:lnTo>
                    <a:lnTo>
                      <a:pt x="380336" y="207806"/>
                    </a:lnTo>
                    <a:lnTo>
                      <a:pt x="374521" y="199427"/>
                    </a:lnTo>
                    <a:lnTo>
                      <a:pt x="365900" y="193799"/>
                    </a:lnTo>
                    <a:lnTo>
                      <a:pt x="355350" y="191740"/>
                    </a:lnTo>
                    <a:close/>
                  </a:path>
                </a:pathLst>
              </a:custGeom>
              <a:solidFill>
                <a:srgbClr val="FFFFFF"/>
              </a:solidFill>
            </p:spPr>
            <p:txBody>
              <a:bodyPr wrap="square" lIns="0" tIns="0" rIns="0" bIns="0" rtlCol="0"/>
              <a:lstStyle/>
              <a:p>
                <a:endParaRPr/>
              </a:p>
            </p:txBody>
          </p:sp>
          <p:sp>
            <p:nvSpPr>
              <p:cNvPr id="60" name="object 17">
                <a:extLst>
                  <a:ext uri="{FF2B5EF4-FFF2-40B4-BE49-F238E27FC236}">
                    <a16:creationId xmlns:a16="http://schemas.microsoft.com/office/drawing/2014/main" xmlns="" id="{6C2D986D-583D-44F3-B0A4-AFE0283AE50F}"/>
                  </a:ext>
                </a:extLst>
              </p:cNvPr>
              <p:cNvSpPr/>
              <p:nvPr/>
            </p:nvSpPr>
            <p:spPr>
              <a:xfrm>
                <a:off x="16271589" y="1114377"/>
                <a:ext cx="111075" cy="108624"/>
              </a:xfrm>
              <a:prstGeom prst="rect">
                <a:avLst/>
              </a:prstGeom>
              <a:blipFill>
                <a:blip r:embed="rId5" cstate="print"/>
                <a:stretch>
                  <a:fillRect/>
                </a:stretch>
              </a:blipFill>
            </p:spPr>
            <p:txBody>
              <a:bodyPr wrap="square" lIns="0" tIns="0" rIns="0" bIns="0" rtlCol="0"/>
              <a:lstStyle/>
              <a:p>
                <a:endParaRPr/>
              </a:p>
            </p:txBody>
          </p:sp>
          <p:sp>
            <p:nvSpPr>
              <p:cNvPr id="61" name="object 18">
                <a:extLst>
                  <a:ext uri="{FF2B5EF4-FFF2-40B4-BE49-F238E27FC236}">
                    <a16:creationId xmlns:a16="http://schemas.microsoft.com/office/drawing/2014/main" xmlns="" id="{39597B54-5A9D-4FED-B481-5D61B11551A5}"/>
                  </a:ext>
                </a:extLst>
              </p:cNvPr>
              <p:cNvSpPr/>
              <p:nvPr/>
            </p:nvSpPr>
            <p:spPr>
              <a:xfrm>
                <a:off x="16176973" y="1091825"/>
                <a:ext cx="325755" cy="220979"/>
              </a:xfrm>
              <a:custGeom>
                <a:avLst/>
                <a:gdLst/>
                <a:ahLst/>
                <a:cxnLst/>
                <a:rect l="l" t="t" r="r" b="b"/>
                <a:pathLst>
                  <a:path w="325755" h="220980">
                    <a:moveTo>
                      <a:pt x="27140" y="153052"/>
                    </a:moveTo>
                    <a:lnTo>
                      <a:pt x="25329" y="153052"/>
                    </a:lnTo>
                    <a:lnTo>
                      <a:pt x="15491" y="154969"/>
                    </a:lnTo>
                    <a:lnTo>
                      <a:pt x="7438" y="160221"/>
                    </a:lnTo>
                    <a:lnTo>
                      <a:pt x="1997" y="168058"/>
                    </a:lnTo>
                    <a:lnTo>
                      <a:pt x="0" y="177732"/>
                    </a:lnTo>
                    <a:lnTo>
                      <a:pt x="1214" y="185128"/>
                    </a:lnTo>
                    <a:lnTo>
                      <a:pt x="40224" y="210318"/>
                    </a:lnTo>
                    <a:lnTo>
                      <a:pt x="84983" y="219773"/>
                    </a:lnTo>
                    <a:lnTo>
                      <a:pt x="107619" y="220977"/>
                    </a:lnTo>
                    <a:lnTo>
                      <a:pt x="154288" y="216003"/>
                    </a:lnTo>
                    <a:lnTo>
                      <a:pt x="197694" y="201772"/>
                    </a:lnTo>
                    <a:lnTo>
                      <a:pt x="236689" y="179327"/>
                    </a:lnTo>
                    <a:lnTo>
                      <a:pt x="247672" y="169596"/>
                    </a:lnTo>
                    <a:lnTo>
                      <a:pt x="107619" y="169596"/>
                    </a:lnTo>
                    <a:lnTo>
                      <a:pt x="89743" y="168558"/>
                    </a:lnTo>
                    <a:lnTo>
                      <a:pt x="71493" y="165528"/>
                    </a:lnTo>
                    <a:lnTo>
                      <a:pt x="53045" y="160638"/>
                    </a:lnTo>
                    <a:lnTo>
                      <a:pt x="34574" y="154016"/>
                    </a:lnTo>
                    <a:lnTo>
                      <a:pt x="29077" y="153115"/>
                    </a:lnTo>
                    <a:lnTo>
                      <a:pt x="27140" y="153052"/>
                    </a:lnTo>
                    <a:close/>
                  </a:path>
                  <a:path w="325755" h="220980">
                    <a:moveTo>
                      <a:pt x="300315" y="0"/>
                    </a:moveTo>
                    <a:lnTo>
                      <a:pt x="262768" y="69150"/>
                    </a:lnTo>
                    <a:lnTo>
                      <a:pt x="237474" y="109808"/>
                    </a:lnTo>
                    <a:lnTo>
                      <a:pt x="201531" y="141563"/>
                    </a:lnTo>
                    <a:lnTo>
                      <a:pt x="157420" y="162223"/>
                    </a:lnTo>
                    <a:lnTo>
                      <a:pt x="107619" y="169596"/>
                    </a:lnTo>
                    <a:lnTo>
                      <a:pt x="247672" y="169596"/>
                    </a:lnTo>
                    <a:lnTo>
                      <a:pt x="270126" y="149705"/>
                    </a:lnTo>
                    <a:lnTo>
                      <a:pt x="296857" y="113948"/>
                    </a:lnTo>
                    <a:lnTo>
                      <a:pt x="315735" y="73095"/>
                    </a:lnTo>
                    <a:lnTo>
                      <a:pt x="325613" y="28187"/>
                    </a:lnTo>
                    <a:lnTo>
                      <a:pt x="325372" y="26407"/>
                    </a:lnTo>
                    <a:lnTo>
                      <a:pt x="325372" y="24501"/>
                    </a:lnTo>
                    <a:lnTo>
                      <a:pt x="323396" y="14882"/>
                    </a:lnTo>
                    <a:lnTo>
                      <a:pt x="318015" y="7103"/>
                    </a:lnTo>
                    <a:lnTo>
                      <a:pt x="310048" y="1898"/>
                    </a:lnTo>
                    <a:lnTo>
                      <a:pt x="300315" y="0"/>
                    </a:lnTo>
                    <a:close/>
                  </a:path>
                </a:pathLst>
              </a:custGeom>
              <a:solidFill>
                <a:srgbClr val="FFFFFF"/>
              </a:solidFill>
            </p:spPr>
            <p:txBody>
              <a:bodyPr wrap="square" lIns="0" tIns="0" rIns="0" bIns="0" rtlCol="0"/>
              <a:lstStyle/>
              <a:p>
                <a:endParaRPr/>
              </a:p>
            </p:txBody>
          </p:sp>
          <p:sp>
            <p:nvSpPr>
              <p:cNvPr id="62" name="object 19">
                <a:extLst>
                  <a:ext uri="{FF2B5EF4-FFF2-40B4-BE49-F238E27FC236}">
                    <a16:creationId xmlns:a16="http://schemas.microsoft.com/office/drawing/2014/main" xmlns="" id="{97F40763-F5C9-40C2-9797-40A06DDF2398}"/>
                  </a:ext>
                </a:extLst>
              </p:cNvPr>
              <p:cNvSpPr/>
              <p:nvPr/>
            </p:nvSpPr>
            <p:spPr>
              <a:xfrm>
                <a:off x="16909752" y="812015"/>
                <a:ext cx="304165" cy="321310"/>
              </a:xfrm>
              <a:custGeom>
                <a:avLst/>
                <a:gdLst/>
                <a:ahLst/>
                <a:cxnLst/>
                <a:rect l="l" t="t" r="r" b="b"/>
                <a:pathLst>
                  <a:path w="304165" h="321309">
                    <a:moveTo>
                      <a:pt x="263572" y="52815"/>
                    </a:moveTo>
                    <a:lnTo>
                      <a:pt x="145534" y="52815"/>
                    </a:lnTo>
                    <a:lnTo>
                      <a:pt x="173025" y="55418"/>
                    </a:lnTo>
                    <a:lnTo>
                      <a:pt x="192657" y="63229"/>
                    </a:lnTo>
                    <a:lnTo>
                      <a:pt x="204435" y="76249"/>
                    </a:lnTo>
                    <a:lnTo>
                      <a:pt x="208360" y="94478"/>
                    </a:lnTo>
                    <a:lnTo>
                      <a:pt x="206661" y="105988"/>
                    </a:lnTo>
                    <a:lnTo>
                      <a:pt x="169324" y="129689"/>
                    </a:lnTo>
                    <a:lnTo>
                      <a:pt x="140797" y="133460"/>
                    </a:lnTo>
                    <a:lnTo>
                      <a:pt x="131317" y="134812"/>
                    </a:lnTo>
                    <a:lnTo>
                      <a:pt x="123523" y="136094"/>
                    </a:lnTo>
                    <a:lnTo>
                      <a:pt x="117399" y="137336"/>
                    </a:lnTo>
                    <a:lnTo>
                      <a:pt x="91708" y="141048"/>
                    </a:lnTo>
                    <a:lnTo>
                      <a:pt x="51802" y="151630"/>
                    </a:lnTo>
                    <a:lnTo>
                      <a:pt x="9418" y="188199"/>
                    </a:lnTo>
                    <a:lnTo>
                      <a:pt x="0" y="231783"/>
                    </a:lnTo>
                    <a:lnTo>
                      <a:pt x="1989" y="252017"/>
                    </a:lnTo>
                    <a:lnTo>
                      <a:pt x="31705" y="298650"/>
                    </a:lnTo>
                    <a:lnTo>
                      <a:pt x="83413" y="319541"/>
                    </a:lnTo>
                    <a:lnTo>
                      <a:pt x="104426" y="320932"/>
                    </a:lnTo>
                    <a:lnTo>
                      <a:pt x="136323" y="318624"/>
                    </a:lnTo>
                    <a:lnTo>
                      <a:pt x="164463" y="311697"/>
                    </a:lnTo>
                    <a:lnTo>
                      <a:pt x="188845" y="300144"/>
                    </a:lnTo>
                    <a:lnTo>
                      <a:pt x="209470" y="283959"/>
                    </a:lnTo>
                    <a:lnTo>
                      <a:pt x="303948" y="283959"/>
                    </a:lnTo>
                    <a:lnTo>
                      <a:pt x="303948" y="268138"/>
                    </a:lnTo>
                    <a:lnTo>
                      <a:pt x="129106" y="268138"/>
                    </a:lnTo>
                    <a:lnTo>
                      <a:pt x="118034" y="267624"/>
                    </a:lnTo>
                    <a:lnTo>
                      <a:pt x="79448" y="254036"/>
                    </a:lnTo>
                    <a:lnTo>
                      <a:pt x="66898" y="228820"/>
                    </a:lnTo>
                    <a:lnTo>
                      <a:pt x="70352" y="210056"/>
                    </a:lnTo>
                    <a:lnTo>
                      <a:pt x="80696" y="195402"/>
                    </a:lnTo>
                    <a:lnTo>
                      <a:pt x="97926" y="184843"/>
                    </a:lnTo>
                    <a:lnTo>
                      <a:pt x="122027" y="178382"/>
                    </a:lnTo>
                    <a:lnTo>
                      <a:pt x="149195" y="175122"/>
                    </a:lnTo>
                    <a:lnTo>
                      <a:pt x="171946" y="171195"/>
                    </a:lnTo>
                    <a:lnTo>
                      <a:pt x="190289" y="166609"/>
                    </a:lnTo>
                    <a:lnTo>
                      <a:pt x="204234" y="161377"/>
                    </a:lnTo>
                    <a:lnTo>
                      <a:pt x="271719" y="161377"/>
                    </a:lnTo>
                    <a:lnTo>
                      <a:pt x="271719" y="99305"/>
                    </a:lnTo>
                    <a:lnTo>
                      <a:pt x="271300" y="99305"/>
                    </a:lnTo>
                    <a:lnTo>
                      <a:pt x="271363" y="98897"/>
                    </a:lnTo>
                    <a:lnTo>
                      <a:pt x="271604" y="98426"/>
                    </a:lnTo>
                    <a:lnTo>
                      <a:pt x="271719" y="88594"/>
                    </a:lnTo>
                    <a:lnTo>
                      <a:pt x="269293" y="67374"/>
                    </a:lnTo>
                    <a:lnTo>
                      <a:pt x="263572" y="52815"/>
                    </a:lnTo>
                    <a:close/>
                  </a:path>
                  <a:path w="304165" h="321309">
                    <a:moveTo>
                      <a:pt x="303948" y="283959"/>
                    </a:moveTo>
                    <a:lnTo>
                      <a:pt x="209470" y="283959"/>
                    </a:lnTo>
                    <a:lnTo>
                      <a:pt x="215400" y="300144"/>
                    </a:lnTo>
                    <a:lnTo>
                      <a:pt x="226082" y="311697"/>
                    </a:lnTo>
                    <a:lnTo>
                      <a:pt x="241522" y="318624"/>
                    </a:lnTo>
                    <a:lnTo>
                      <a:pt x="261730" y="320932"/>
                    </a:lnTo>
                    <a:lnTo>
                      <a:pt x="272058" y="320453"/>
                    </a:lnTo>
                    <a:lnTo>
                      <a:pt x="282533" y="319019"/>
                    </a:lnTo>
                    <a:lnTo>
                      <a:pt x="293161" y="316630"/>
                    </a:lnTo>
                    <a:lnTo>
                      <a:pt x="303948" y="313288"/>
                    </a:lnTo>
                    <a:lnTo>
                      <a:pt x="303948" y="283959"/>
                    </a:lnTo>
                    <a:close/>
                  </a:path>
                  <a:path w="304165" h="321309">
                    <a:moveTo>
                      <a:pt x="271719" y="161377"/>
                    </a:moveTo>
                    <a:lnTo>
                      <a:pt x="204234" y="161377"/>
                    </a:lnTo>
                    <a:lnTo>
                      <a:pt x="204234" y="210060"/>
                    </a:lnTo>
                    <a:lnTo>
                      <a:pt x="202582" y="223677"/>
                    </a:lnTo>
                    <a:lnTo>
                      <a:pt x="177827" y="255227"/>
                    </a:lnTo>
                    <a:lnTo>
                      <a:pt x="129106" y="268138"/>
                    </a:lnTo>
                    <a:lnTo>
                      <a:pt x="281289" y="268138"/>
                    </a:lnTo>
                    <a:lnTo>
                      <a:pt x="276954" y="266358"/>
                    </a:lnTo>
                    <a:lnTo>
                      <a:pt x="274557" y="262871"/>
                    </a:lnTo>
                    <a:lnTo>
                      <a:pt x="272651" y="259332"/>
                    </a:lnTo>
                    <a:lnTo>
                      <a:pt x="271809" y="254036"/>
                    </a:lnTo>
                    <a:lnTo>
                      <a:pt x="271719" y="161377"/>
                    </a:lnTo>
                    <a:close/>
                  </a:path>
                  <a:path w="304165" h="321309">
                    <a:moveTo>
                      <a:pt x="303948" y="266944"/>
                    </a:moveTo>
                    <a:lnTo>
                      <a:pt x="299236" y="267761"/>
                    </a:lnTo>
                    <a:lnTo>
                      <a:pt x="296095" y="268138"/>
                    </a:lnTo>
                    <a:lnTo>
                      <a:pt x="303948" y="268138"/>
                    </a:lnTo>
                    <a:lnTo>
                      <a:pt x="303948" y="266944"/>
                    </a:lnTo>
                    <a:close/>
                  </a:path>
                  <a:path w="304165" h="321309">
                    <a:moveTo>
                      <a:pt x="149628" y="0"/>
                    </a:moveTo>
                    <a:lnTo>
                      <a:pt x="97411" y="5289"/>
                    </a:lnTo>
                    <a:lnTo>
                      <a:pt x="56919" y="21140"/>
                    </a:lnTo>
                    <a:lnTo>
                      <a:pt x="24384" y="54117"/>
                    </a:lnTo>
                    <a:lnTo>
                      <a:pt x="11214" y="101504"/>
                    </a:lnTo>
                    <a:lnTo>
                      <a:pt x="78049" y="101504"/>
                    </a:lnTo>
                    <a:lnTo>
                      <a:pt x="84035" y="80198"/>
                    </a:lnTo>
                    <a:lnTo>
                      <a:pt x="97279" y="64983"/>
                    </a:lnTo>
                    <a:lnTo>
                      <a:pt x="117780" y="55856"/>
                    </a:lnTo>
                    <a:lnTo>
                      <a:pt x="145534" y="52815"/>
                    </a:lnTo>
                    <a:lnTo>
                      <a:pt x="263572" y="52815"/>
                    </a:lnTo>
                    <a:lnTo>
                      <a:pt x="262020" y="48866"/>
                    </a:lnTo>
                    <a:lnTo>
                      <a:pt x="232956" y="19967"/>
                    </a:lnTo>
                    <a:lnTo>
                      <a:pt x="195682" y="4989"/>
                    </a:lnTo>
                    <a:lnTo>
                      <a:pt x="173757" y="1247"/>
                    </a:lnTo>
                    <a:lnTo>
                      <a:pt x="149628" y="0"/>
                    </a:lnTo>
                    <a:close/>
                  </a:path>
                  <a:path w="304165" h="321309">
                    <a:moveTo>
                      <a:pt x="271719" y="98991"/>
                    </a:moveTo>
                    <a:lnTo>
                      <a:pt x="271541" y="99075"/>
                    </a:lnTo>
                    <a:lnTo>
                      <a:pt x="271447" y="99243"/>
                    </a:lnTo>
                    <a:lnTo>
                      <a:pt x="271300" y="99305"/>
                    </a:lnTo>
                    <a:lnTo>
                      <a:pt x="271719" y="99305"/>
                    </a:lnTo>
                    <a:lnTo>
                      <a:pt x="271719" y="98991"/>
                    </a:lnTo>
                    <a:close/>
                  </a:path>
                </a:pathLst>
              </a:custGeom>
              <a:solidFill>
                <a:srgbClr val="FFFFFF"/>
              </a:solidFill>
            </p:spPr>
            <p:txBody>
              <a:bodyPr wrap="square" lIns="0" tIns="0" rIns="0" bIns="0" rtlCol="0"/>
              <a:lstStyle/>
              <a:p>
                <a:endParaRPr/>
              </a:p>
            </p:txBody>
          </p:sp>
          <p:sp>
            <p:nvSpPr>
              <p:cNvPr id="63" name="object 20">
                <a:extLst>
                  <a:ext uri="{FF2B5EF4-FFF2-40B4-BE49-F238E27FC236}">
                    <a16:creationId xmlns:a16="http://schemas.microsoft.com/office/drawing/2014/main" xmlns="" id="{881CACFA-E86F-438C-A0DE-4C15C4F5311A}"/>
                  </a:ext>
                </a:extLst>
              </p:cNvPr>
              <p:cNvSpPr/>
              <p:nvPr/>
            </p:nvSpPr>
            <p:spPr>
              <a:xfrm>
                <a:off x="17231693" y="812588"/>
                <a:ext cx="440055" cy="311785"/>
              </a:xfrm>
              <a:custGeom>
                <a:avLst/>
                <a:gdLst/>
                <a:ahLst/>
                <a:cxnLst/>
                <a:rect l="l" t="t" r="r" b="b"/>
                <a:pathLst>
                  <a:path w="440055" h="311784">
                    <a:moveTo>
                      <a:pt x="63411" y="8251"/>
                    </a:moveTo>
                    <a:lnTo>
                      <a:pt x="0" y="8251"/>
                    </a:lnTo>
                    <a:lnTo>
                      <a:pt x="0" y="311582"/>
                    </a:lnTo>
                    <a:lnTo>
                      <a:pt x="66929" y="311582"/>
                    </a:lnTo>
                    <a:lnTo>
                      <a:pt x="66929" y="131451"/>
                    </a:lnTo>
                    <a:lnTo>
                      <a:pt x="68179" y="114382"/>
                    </a:lnTo>
                    <a:lnTo>
                      <a:pt x="86855" y="73369"/>
                    </a:lnTo>
                    <a:lnTo>
                      <a:pt x="119960" y="54099"/>
                    </a:lnTo>
                    <a:lnTo>
                      <a:pt x="133210" y="52815"/>
                    </a:lnTo>
                    <a:lnTo>
                      <a:pt x="430926" y="52815"/>
                    </a:lnTo>
                    <a:lnTo>
                      <a:pt x="429529" y="50469"/>
                    </a:lnTo>
                    <a:lnTo>
                      <a:pt x="63411" y="50469"/>
                    </a:lnTo>
                    <a:lnTo>
                      <a:pt x="63411" y="8251"/>
                    </a:lnTo>
                    <a:close/>
                  </a:path>
                  <a:path w="440055" h="311784">
                    <a:moveTo>
                      <a:pt x="318032" y="52815"/>
                    </a:moveTo>
                    <a:lnTo>
                      <a:pt x="133210" y="52815"/>
                    </a:lnTo>
                    <a:lnTo>
                      <a:pt x="146814" y="53803"/>
                    </a:lnTo>
                    <a:lnTo>
                      <a:pt x="158273" y="56770"/>
                    </a:lnTo>
                    <a:lnTo>
                      <a:pt x="183638" y="88321"/>
                    </a:lnTo>
                    <a:lnTo>
                      <a:pt x="186570" y="311582"/>
                    </a:lnTo>
                    <a:lnTo>
                      <a:pt x="253479" y="311582"/>
                    </a:lnTo>
                    <a:lnTo>
                      <a:pt x="253479" y="133817"/>
                    </a:lnTo>
                    <a:lnTo>
                      <a:pt x="257509" y="98371"/>
                    </a:lnTo>
                    <a:lnTo>
                      <a:pt x="269605" y="73059"/>
                    </a:lnTo>
                    <a:lnTo>
                      <a:pt x="289777" y="57875"/>
                    </a:lnTo>
                    <a:lnTo>
                      <a:pt x="318032" y="52815"/>
                    </a:lnTo>
                    <a:close/>
                  </a:path>
                  <a:path w="440055" h="311784">
                    <a:moveTo>
                      <a:pt x="430926" y="52815"/>
                    </a:moveTo>
                    <a:lnTo>
                      <a:pt x="318032" y="52815"/>
                    </a:lnTo>
                    <a:lnTo>
                      <a:pt x="334381" y="54208"/>
                    </a:lnTo>
                    <a:lnTo>
                      <a:pt x="347653" y="58386"/>
                    </a:lnTo>
                    <a:lnTo>
                      <a:pt x="371098" y="97866"/>
                    </a:lnTo>
                    <a:lnTo>
                      <a:pt x="373130" y="311582"/>
                    </a:lnTo>
                    <a:lnTo>
                      <a:pt x="440018" y="311582"/>
                    </a:lnTo>
                    <a:lnTo>
                      <a:pt x="439920" y="101452"/>
                    </a:lnTo>
                    <a:lnTo>
                      <a:pt x="433681" y="57439"/>
                    </a:lnTo>
                    <a:lnTo>
                      <a:pt x="430926" y="52815"/>
                    </a:lnTo>
                    <a:close/>
                  </a:path>
                  <a:path w="440055" h="311784">
                    <a:moveTo>
                      <a:pt x="158382" y="0"/>
                    </a:moveTo>
                    <a:lnTo>
                      <a:pt x="130561" y="3151"/>
                    </a:lnTo>
                    <a:lnTo>
                      <a:pt x="105749" y="12610"/>
                    </a:lnTo>
                    <a:lnTo>
                      <a:pt x="83927" y="28381"/>
                    </a:lnTo>
                    <a:lnTo>
                      <a:pt x="65076" y="50469"/>
                    </a:lnTo>
                    <a:lnTo>
                      <a:pt x="243489" y="50469"/>
                    </a:lnTo>
                    <a:lnTo>
                      <a:pt x="230691" y="28381"/>
                    </a:lnTo>
                    <a:lnTo>
                      <a:pt x="212240" y="12610"/>
                    </a:lnTo>
                    <a:lnTo>
                      <a:pt x="188138" y="3151"/>
                    </a:lnTo>
                    <a:lnTo>
                      <a:pt x="158382" y="0"/>
                    </a:lnTo>
                    <a:close/>
                  </a:path>
                  <a:path w="440055" h="311784">
                    <a:moveTo>
                      <a:pt x="338523" y="0"/>
                    </a:moveTo>
                    <a:lnTo>
                      <a:pt x="310809" y="3151"/>
                    </a:lnTo>
                    <a:lnTo>
                      <a:pt x="285733" y="12610"/>
                    </a:lnTo>
                    <a:lnTo>
                      <a:pt x="263293" y="28381"/>
                    </a:lnTo>
                    <a:lnTo>
                      <a:pt x="243489" y="50469"/>
                    </a:lnTo>
                    <a:lnTo>
                      <a:pt x="429529" y="50469"/>
                    </a:lnTo>
                    <a:lnTo>
                      <a:pt x="414664" y="25521"/>
                    </a:lnTo>
                    <a:lnTo>
                      <a:pt x="382949" y="6378"/>
                    </a:lnTo>
                    <a:lnTo>
                      <a:pt x="338523" y="0"/>
                    </a:lnTo>
                    <a:close/>
                  </a:path>
                </a:pathLst>
              </a:custGeom>
              <a:solidFill>
                <a:srgbClr val="FFFFFF"/>
              </a:solidFill>
            </p:spPr>
            <p:txBody>
              <a:bodyPr wrap="square" lIns="0" tIns="0" rIns="0" bIns="0" rtlCol="0"/>
              <a:lstStyle/>
              <a:p>
                <a:endParaRPr/>
              </a:p>
            </p:txBody>
          </p:sp>
          <p:sp>
            <p:nvSpPr>
              <p:cNvPr id="64" name="object 21">
                <a:extLst>
                  <a:ext uri="{FF2B5EF4-FFF2-40B4-BE49-F238E27FC236}">
                    <a16:creationId xmlns:a16="http://schemas.microsoft.com/office/drawing/2014/main" xmlns="" id="{58583461-250F-47D0-A841-D0F3B7F4D35C}"/>
                  </a:ext>
                </a:extLst>
              </p:cNvPr>
              <p:cNvSpPr/>
              <p:nvPr/>
            </p:nvSpPr>
            <p:spPr>
              <a:xfrm>
                <a:off x="17744051" y="820839"/>
                <a:ext cx="0" cy="303530"/>
              </a:xfrm>
              <a:custGeom>
                <a:avLst/>
                <a:gdLst/>
                <a:ahLst/>
                <a:cxnLst/>
                <a:rect l="l" t="t" r="r" b="b"/>
                <a:pathLst>
                  <a:path h="303530">
                    <a:moveTo>
                      <a:pt x="0" y="0"/>
                    </a:moveTo>
                    <a:lnTo>
                      <a:pt x="0" y="303331"/>
                    </a:lnTo>
                  </a:path>
                </a:pathLst>
              </a:custGeom>
              <a:ln w="66835">
                <a:solidFill>
                  <a:srgbClr val="FFFFFF"/>
                </a:solidFill>
              </a:ln>
            </p:spPr>
            <p:txBody>
              <a:bodyPr wrap="square" lIns="0" tIns="0" rIns="0" bIns="0" rtlCol="0"/>
              <a:lstStyle/>
              <a:p>
                <a:endParaRPr/>
              </a:p>
            </p:txBody>
          </p:sp>
          <p:sp>
            <p:nvSpPr>
              <p:cNvPr id="65" name="object 22">
                <a:extLst>
                  <a:ext uri="{FF2B5EF4-FFF2-40B4-BE49-F238E27FC236}">
                    <a16:creationId xmlns:a16="http://schemas.microsoft.com/office/drawing/2014/main" xmlns="" id="{6B236C88-653D-44AB-8C5E-B4610E1C5614}"/>
                  </a:ext>
                </a:extLst>
              </p:cNvPr>
              <p:cNvSpPr/>
              <p:nvPr/>
            </p:nvSpPr>
            <p:spPr>
              <a:xfrm>
                <a:off x="17710633" y="705262"/>
                <a:ext cx="67310" cy="63500"/>
              </a:xfrm>
              <a:custGeom>
                <a:avLst/>
                <a:gdLst/>
                <a:ahLst/>
                <a:cxnLst/>
                <a:rect l="l" t="t" r="r" b="b"/>
                <a:pathLst>
                  <a:path w="67309" h="63500">
                    <a:moveTo>
                      <a:pt x="66835" y="0"/>
                    </a:moveTo>
                    <a:lnTo>
                      <a:pt x="0" y="0"/>
                    </a:lnTo>
                    <a:lnTo>
                      <a:pt x="0" y="63348"/>
                    </a:lnTo>
                    <a:lnTo>
                      <a:pt x="66835" y="63348"/>
                    </a:lnTo>
                    <a:lnTo>
                      <a:pt x="66835" y="0"/>
                    </a:lnTo>
                    <a:close/>
                  </a:path>
                </a:pathLst>
              </a:custGeom>
              <a:solidFill>
                <a:srgbClr val="FFFFFF"/>
              </a:solidFill>
            </p:spPr>
            <p:txBody>
              <a:bodyPr wrap="square" lIns="0" tIns="0" rIns="0" bIns="0" rtlCol="0"/>
              <a:lstStyle/>
              <a:p>
                <a:endParaRPr/>
              </a:p>
            </p:txBody>
          </p:sp>
          <p:sp>
            <p:nvSpPr>
              <p:cNvPr id="66" name="object 23">
                <a:extLst>
                  <a:ext uri="{FF2B5EF4-FFF2-40B4-BE49-F238E27FC236}">
                    <a16:creationId xmlns:a16="http://schemas.microsoft.com/office/drawing/2014/main" xmlns="" id="{803F80FA-039D-49C7-8B1C-9795FC9ECC49}"/>
                  </a:ext>
                </a:extLst>
              </p:cNvPr>
              <p:cNvSpPr/>
              <p:nvPr/>
            </p:nvSpPr>
            <p:spPr>
              <a:xfrm>
                <a:off x="17802525" y="812577"/>
                <a:ext cx="270510" cy="320040"/>
              </a:xfrm>
              <a:custGeom>
                <a:avLst/>
                <a:gdLst/>
                <a:ahLst/>
                <a:cxnLst/>
                <a:rect l="l" t="t" r="r" b="b"/>
                <a:pathLst>
                  <a:path w="270509" h="320040">
                    <a:moveTo>
                      <a:pt x="66898" y="214213"/>
                    </a:moveTo>
                    <a:lnTo>
                      <a:pt x="0" y="214213"/>
                    </a:lnTo>
                    <a:lnTo>
                      <a:pt x="2898" y="238551"/>
                    </a:lnTo>
                    <a:lnTo>
                      <a:pt x="22556" y="278435"/>
                    </a:lnTo>
                    <a:lnTo>
                      <a:pt x="58464" y="305287"/>
                    </a:lnTo>
                    <a:lnTo>
                      <a:pt x="106000" y="318198"/>
                    </a:lnTo>
                    <a:lnTo>
                      <a:pt x="134404" y="319812"/>
                    </a:lnTo>
                    <a:lnTo>
                      <a:pt x="160583" y="318417"/>
                    </a:lnTo>
                    <a:lnTo>
                      <a:pt x="206353" y="307253"/>
                    </a:lnTo>
                    <a:lnTo>
                      <a:pt x="245160" y="282826"/>
                    </a:lnTo>
                    <a:lnTo>
                      <a:pt x="257536" y="266976"/>
                    </a:lnTo>
                    <a:lnTo>
                      <a:pt x="135577" y="266976"/>
                    </a:lnTo>
                    <a:lnTo>
                      <a:pt x="107497" y="263680"/>
                    </a:lnTo>
                    <a:lnTo>
                      <a:pt x="86701" y="253792"/>
                    </a:lnTo>
                    <a:lnTo>
                      <a:pt x="73173" y="237304"/>
                    </a:lnTo>
                    <a:lnTo>
                      <a:pt x="66898" y="214213"/>
                    </a:lnTo>
                    <a:close/>
                  </a:path>
                  <a:path w="270509" h="320040">
                    <a:moveTo>
                      <a:pt x="133210" y="0"/>
                    </a:moveTo>
                    <a:lnTo>
                      <a:pt x="87291" y="4701"/>
                    </a:lnTo>
                    <a:lnTo>
                      <a:pt x="49296" y="18795"/>
                    </a:lnTo>
                    <a:lnTo>
                      <a:pt x="17144" y="47265"/>
                    </a:lnTo>
                    <a:lnTo>
                      <a:pt x="6439" y="86887"/>
                    </a:lnTo>
                    <a:lnTo>
                      <a:pt x="8349" y="106498"/>
                    </a:lnTo>
                    <a:lnTo>
                      <a:pt x="36983" y="150801"/>
                    </a:lnTo>
                    <a:lnTo>
                      <a:pt x="82539" y="171283"/>
                    </a:lnTo>
                    <a:lnTo>
                      <a:pt x="151234" y="187801"/>
                    </a:lnTo>
                    <a:lnTo>
                      <a:pt x="164684" y="191175"/>
                    </a:lnTo>
                    <a:lnTo>
                      <a:pt x="200610" y="216378"/>
                    </a:lnTo>
                    <a:lnTo>
                      <a:pt x="203030" y="227092"/>
                    </a:lnTo>
                    <a:lnTo>
                      <a:pt x="199452" y="244553"/>
                    </a:lnTo>
                    <a:lnTo>
                      <a:pt x="187012" y="257015"/>
                    </a:lnTo>
                    <a:lnTo>
                      <a:pt x="165718" y="264487"/>
                    </a:lnTo>
                    <a:lnTo>
                      <a:pt x="135577" y="266976"/>
                    </a:lnTo>
                    <a:lnTo>
                      <a:pt x="257536" y="266976"/>
                    </a:lnTo>
                    <a:lnTo>
                      <a:pt x="258900" y="265228"/>
                    </a:lnTo>
                    <a:lnTo>
                      <a:pt x="267147" y="244688"/>
                    </a:lnTo>
                    <a:lnTo>
                      <a:pt x="269897" y="221207"/>
                    </a:lnTo>
                    <a:lnTo>
                      <a:pt x="267988" y="202117"/>
                    </a:lnTo>
                    <a:lnTo>
                      <a:pt x="239395" y="158476"/>
                    </a:lnTo>
                    <a:lnTo>
                      <a:pt x="193285" y="138221"/>
                    </a:lnTo>
                    <a:lnTo>
                      <a:pt x="145927" y="127028"/>
                    </a:lnTo>
                    <a:lnTo>
                      <a:pt x="126027" y="122500"/>
                    </a:lnTo>
                    <a:lnTo>
                      <a:pt x="81107" y="102992"/>
                    </a:lnTo>
                    <a:lnTo>
                      <a:pt x="73338" y="83934"/>
                    </a:lnTo>
                    <a:lnTo>
                      <a:pt x="76790" y="70335"/>
                    </a:lnTo>
                    <a:lnTo>
                      <a:pt x="87142" y="60619"/>
                    </a:lnTo>
                    <a:lnTo>
                      <a:pt x="104388" y="54790"/>
                    </a:lnTo>
                    <a:lnTo>
                      <a:pt x="128519" y="52846"/>
                    </a:lnTo>
                    <a:lnTo>
                      <a:pt x="247311" y="52846"/>
                    </a:lnTo>
                    <a:lnTo>
                      <a:pt x="246597" y="51241"/>
                    </a:lnTo>
                    <a:lnTo>
                      <a:pt x="217082" y="21161"/>
                    </a:lnTo>
                    <a:lnTo>
                      <a:pt x="179701" y="5291"/>
                    </a:lnTo>
                    <a:lnTo>
                      <a:pt x="157597" y="1323"/>
                    </a:lnTo>
                    <a:lnTo>
                      <a:pt x="133210" y="0"/>
                    </a:lnTo>
                    <a:close/>
                  </a:path>
                  <a:path w="270509" h="320040">
                    <a:moveTo>
                      <a:pt x="247311" y="52846"/>
                    </a:moveTo>
                    <a:lnTo>
                      <a:pt x="128519" y="52846"/>
                    </a:lnTo>
                    <a:lnTo>
                      <a:pt x="152368" y="55376"/>
                    </a:lnTo>
                    <a:lnTo>
                      <a:pt x="170589" y="62965"/>
                    </a:lnTo>
                    <a:lnTo>
                      <a:pt x="183174" y="75609"/>
                    </a:lnTo>
                    <a:lnTo>
                      <a:pt x="190119" y="93306"/>
                    </a:lnTo>
                    <a:lnTo>
                      <a:pt x="259950" y="93306"/>
                    </a:lnTo>
                    <a:lnTo>
                      <a:pt x="255301" y="70786"/>
                    </a:lnTo>
                    <a:lnTo>
                      <a:pt x="247311" y="52846"/>
                    </a:lnTo>
                    <a:close/>
                  </a:path>
                </a:pathLst>
              </a:custGeom>
              <a:solidFill>
                <a:srgbClr val="FFFFFF"/>
              </a:solidFill>
            </p:spPr>
            <p:txBody>
              <a:bodyPr wrap="square" lIns="0" tIns="0" rIns="0" bIns="0" rtlCol="0"/>
              <a:lstStyle/>
              <a:p>
                <a:endParaRPr/>
              </a:p>
            </p:txBody>
          </p:sp>
          <p:sp>
            <p:nvSpPr>
              <p:cNvPr id="67" name="object 24">
                <a:extLst>
                  <a:ext uri="{FF2B5EF4-FFF2-40B4-BE49-F238E27FC236}">
                    <a16:creationId xmlns:a16="http://schemas.microsoft.com/office/drawing/2014/main" xmlns="" id="{13DD57E2-E0F3-429B-9EC1-F1FC270B04BE}"/>
                  </a:ext>
                </a:extLst>
              </p:cNvPr>
              <p:cNvSpPr/>
              <p:nvPr/>
            </p:nvSpPr>
            <p:spPr>
              <a:xfrm>
                <a:off x="18093277" y="812015"/>
                <a:ext cx="304165" cy="321310"/>
              </a:xfrm>
              <a:custGeom>
                <a:avLst/>
                <a:gdLst/>
                <a:ahLst/>
                <a:cxnLst/>
                <a:rect l="l" t="t" r="r" b="b"/>
                <a:pathLst>
                  <a:path w="304165" h="321309">
                    <a:moveTo>
                      <a:pt x="263545" y="52815"/>
                    </a:moveTo>
                    <a:lnTo>
                      <a:pt x="145524" y="52815"/>
                    </a:lnTo>
                    <a:lnTo>
                      <a:pt x="172994" y="55418"/>
                    </a:lnTo>
                    <a:lnTo>
                      <a:pt x="192632" y="63229"/>
                    </a:lnTo>
                    <a:lnTo>
                      <a:pt x="204426" y="76249"/>
                    </a:lnTo>
                    <a:lnTo>
                      <a:pt x="208360" y="94478"/>
                    </a:lnTo>
                    <a:lnTo>
                      <a:pt x="206661" y="105988"/>
                    </a:lnTo>
                    <a:lnTo>
                      <a:pt x="169308" y="129689"/>
                    </a:lnTo>
                    <a:lnTo>
                      <a:pt x="140770" y="133460"/>
                    </a:lnTo>
                    <a:lnTo>
                      <a:pt x="131286" y="134812"/>
                    </a:lnTo>
                    <a:lnTo>
                      <a:pt x="123494" y="136094"/>
                    </a:lnTo>
                    <a:lnTo>
                      <a:pt x="117399" y="137336"/>
                    </a:lnTo>
                    <a:lnTo>
                      <a:pt x="91710" y="141048"/>
                    </a:lnTo>
                    <a:lnTo>
                      <a:pt x="51798" y="151630"/>
                    </a:lnTo>
                    <a:lnTo>
                      <a:pt x="9391" y="188199"/>
                    </a:lnTo>
                    <a:lnTo>
                      <a:pt x="0" y="231783"/>
                    </a:lnTo>
                    <a:lnTo>
                      <a:pt x="1980" y="252017"/>
                    </a:lnTo>
                    <a:lnTo>
                      <a:pt x="31674" y="298650"/>
                    </a:lnTo>
                    <a:lnTo>
                      <a:pt x="83403" y="319541"/>
                    </a:lnTo>
                    <a:lnTo>
                      <a:pt x="104457" y="320932"/>
                    </a:lnTo>
                    <a:lnTo>
                      <a:pt x="136331" y="318624"/>
                    </a:lnTo>
                    <a:lnTo>
                      <a:pt x="164463" y="311697"/>
                    </a:lnTo>
                    <a:lnTo>
                      <a:pt x="188853" y="300144"/>
                    </a:lnTo>
                    <a:lnTo>
                      <a:pt x="209501" y="283959"/>
                    </a:lnTo>
                    <a:lnTo>
                      <a:pt x="303948" y="283959"/>
                    </a:lnTo>
                    <a:lnTo>
                      <a:pt x="303948" y="268138"/>
                    </a:lnTo>
                    <a:lnTo>
                      <a:pt x="129106" y="268138"/>
                    </a:lnTo>
                    <a:lnTo>
                      <a:pt x="118032" y="267624"/>
                    </a:lnTo>
                    <a:lnTo>
                      <a:pt x="79435" y="254036"/>
                    </a:lnTo>
                    <a:lnTo>
                      <a:pt x="66898" y="228820"/>
                    </a:lnTo>
                    <a:lnTo>
                      <a:pt x="70349" y="210056"/>
                    </a:lnTo>
                    <a:lnTo>
                      <a:pt x="80695" y="195402"/>
                    </a:lnTo>
                    <a:lnTo>
                      <a:pt x="97948" y="184843"/>
                    </a:lnTo>
                    <a:lnTo>
                      <a:pt x="122111" y="178382"/>
                    </a:lnTo>
                    <a:lnTo>
                      <a:pt x="149185" y="175122"/>
                    </a:lnTo>
                    <a:lnTo>
                      <a:pt x="171901" y="171195"/>
                    </a:lnTo>
                    <a:lnTo>
                      <a:pt x="190238" y="166609"/>
                    </a:lnTo>
                    <a:lnTo>
                      <a:pt x="204171" y="161377"/>
                    </a:lnTo>
                    <a:lnTo>
                      <a:pt x="271677" y="161377"/>
                    </a:lnTo>
                    <a:lnTo>
                      <a:pt x="271677" y="88594"/>
                    </a:lnTo>
                    <a:lnTo>
                      <a:pt x="269257" y="67374"/>
                    </a:lnTo>
                    <a:lnTo>
                      <a:pt x="263545" y="52815"/>
                    </a:lnTo>
                    <a:close/>
                  </a:path>
                  <a:path w="304165" h="321309">
                    <a:moveTo>
                      <a:pt x="303948" y="283959"/>
                    </a:moveTo>
                    <a:lnTo>
                      <a:pt x="209501" y="283959"/>
                    </a:lnTo>
                    <a:lnTo>
                      <a:pt x="215381" y="300144"/>
                    </a:lnTo>
                    <a:lnTo>
                      <a:pt x="226042" y="311697"/>
                    </a:lnTo>
                    <a:lnTo>
                      <a:pt x="241474" y="318624"/>
                    </a:lnTo>
                    <a:lnTo>
                      <a:pt x="261667" y="320932"/>
                    </a:lnTo>
                    <a:lnTo>
                      <a:pt x="272025" y="320453"/>
                    </a:lnTo>
                    <a:lnTo>
                      <a:pt x="282533" y="319019"/>
                    </a:lnTo>
                    <a:lnTo>
                      <a:pt x="293178" y="316630"/>
                    </a:lnTo>
                    <a:lnTo>
                      <a:pt x="303948" y="313288"/>
                    </a:lnTo>
                    <a:lnTo>
                      <a:pt x="303948" y="283959"/>
                    </a:lnTo>
                    <a:close/>
                  </a:path>
                  <a:path w="304165" h="321309">
                    <a:moveTo>
                      <a:pt x="271677" y="161377"/>
                    </a:moveTo>
                    <a:lnTo>
                      <a:pt x="204171" y="161377"/>
                    </a:lnTo>
                    <a:lnTo>
                      <a:pt x="204171" y="210060"/>
                    </a:lnTo>
                    <a:lnTo>
                      <a:pt x="202524" y="223677"/>
                    </a:lnTo>
                    <a:lnTo>
                      <a:pt x="177795" y="255227"/>
                    </a:lnTo>
                    <a:lnTo>
                      <a:pt x="129106" y="268138"/>
                    </a:lnTo>
                    <a:lnTo>
                      <a:pt x="281258" y="268138"/>
                    </a:lnTo>
                    <a:lnTo>
                      <a:pt x="276986" y="266358"/>
                    </a:lnTo>
                    <a:lnTo>
                      <a:pt x="274609" y="262871"/>
                    </a:lnTo>
                    <a:lnTo>
                      <a:pt x="272651" y="259332"/>
                    </a:lnTo>
                    <a:lnTo>
                      <a:pt x="271771" y="254036"/>
                    </a:lnTo>
                    <a:lnTo>
                      <a:pt x="271677" y="161377"/>
                    </a:lnTo>
                    <a:close/>
                  </a:path>
                  <a:path w="304165" h="321309">
                    <a:moveTo>
                      <a:pt x="303948" y="266944"/>
                    </a:moveTo>
                    <a:lnTo>
                      <a:pt x="299257" y="267761"/>
                    </a:lnTo>
                    <a:lnTo>
                      <a:pt x="296127" y="268138"/>
                    </a:lnTo>
                    <a:lnTo>
                      <a:pt x="303948" y="268138"/>
                    </a:lnTo>
                    <a:lnTo>
                      <a:pt x="303948" y="266944"/>
                    </a:lnTo>
                    <a:close/>
                  </a:path>
                  <a:path w="304165" h="321309">
                    <a:moveTo>
                      <a:pt x="149660" y="0"/>
                    </a:moveTo>
                    <a:lnTo>
                      <a:pt x="97457" y="5289"/>
                    </a:lnTo>
                    <a:lnTo>
                      <a:pt x="57003" y="21140"/>
                    </a:lnTo>
                    <a:lnTo>
                      <a:pt x="24312" y="54117"/>
                    </a:lnTo>
                    <a:lnTo>
                      <a:pt x="11120" y="101504"/>
                    </a:lnTo>
                    <a:lnTo>
                      <a:pt x="78049" y="101504"/>
                    </a:lnTo>
                    <a:lnTo>
                      <a:pt x="84026" y="80198"/>
                    </a:lnTo>
                    <a:lnTo>
                      <a:pt x="97262" y="64983"/>
                    </a:lnTo>
                    <a:lnTo>
                      <a:pt x="117760" y="55856"/>
                    </a:lnTo>
                    <a:lnTo>
                      <a:pt x="145524" y="52815"/>
                    </a:lnTo>
                    <a:lnTo>
                      <a:pt x="263545" y="52815"/>
                    </a:lnTo>
                    <a:lnTo>
                      <a:pt x="261995" y="48866"/>
                    </a:lnTo>
                    <a:lnTo>
                      <a:pt x="232956" y="19967"/>
                    </a:lnTo>
                    <a:lnTo>
                      <a:pt x="195686" y="4989"/>
                    </a:lnTo>
                    <a:lnTo>
                      <a:pt x="173761" y="1247"/>
                    </a:lnTo>
                    <a:lnTo>
                      <a:pt x="149660" y="0"/>
                    </a:lnTo>
                    <a:close/>
                  </a:path>
                </a:pathLst>
              </a:custGeom>
              <a:solidFill>
                <a:srgbClr val="FFFFFF"/>
              </a:solidFill>
            </p:spPr>
            <p:txBody>
              <a:bodyPr wrap="square" lIns="0" tIns="0" rIns="0" bIns="0" rtlCol="0"/>
              <a:lstStyle/>
              <a:p>
                <a:endParaRPr/>
              </a:p>
            </p:txBody>
          </p:sp>
          <p:sp>
            <p:nvSpPr>
              <p:cNvPr id="68" name="object 25">
                <a:extLst>
                  <a:ext uri="{FF2B5EF4-FFF2-40B4-BE49-F238E27FC236}">
                    <a16:creationId xmlns:a16="http://schemas.microsoft.com/office/drawing/2014/main" xmlns="" id="{7F3053B8-E712-4515-B28B-09228E763495}"/>
                  </a:ext>
                </a:extLst>
              </p:cNvPr>
              <p:cNvSpPr/>
              <p:nvPr/>
            </p:nvSpPr>
            <p:spPr>
              <a:xfrm>
                <a:off x="18415209" y="812588"/>
                <a:ext cx="266700" cy="311785"/>
              </a:xfrm>
              <a:custGeom>
                <a:avLst/>
                <a:gdLst/>
                <a:ahLst/>
                <a:cxnLst/>
                <a:rect l="l" t="t" r="r" b="b"/>
                <a:pathLst>
                  <a:path w="266700" h="311784">
                    <a:moveTo>
                      <a:pt x="63380" y="8251"/>
                    </a:moveTo>
                    <a:lnTo>
                      <a:pt x="0" y="8251"/>
                    </a:lnTo>
                    <a:lnTo>
                      <a:pt x="0" y="311582"/>
                    </a:lnTo>
                    <a:lnTo>
                      <a:pt x="66867" y="311582"/>
                    </a:lnTo>
                    <a:lnTo>
                      <a:pt x="66867" y="132645"/>
                    </a:lnTo>
                    <a:lnTo>
                      <a:pt x="68114" y="116316"/>
                    </a:lnTo>
                    <a:lnTo>
                      <a:pt x="86866" y="75704"/>
                    </a:lnTo>
                    <a:lnTo>
                      <a:pt x="124566" y="54246"/>
                    </a:lnTo>
                    <a:lnTo>
                      <a:pt x="127389" y="53987"/>
                    </a:lnTo>
                    <a:lnTo>
                      <a:pt x="64532" y="53987"/>
                    </a:lnTo>
                    <a:lnTo>
                      <a:pt x="63380" y="52815"/>
                    </a:lnTo>
                    <a:lnTo>
                      <a:pt x="63380" y="8251"/>
                    </a:lnTo>
                    <a:close/>
                  </a:path>
                  <a:path w="266700" h="311784">
                    <a:moveTo>
                      <a:pt x="256243" y="52815"/>
                    </a:moveTo>
                    <a:lnTo>
                      <a:pt x="140205" y="52815"/>
                    </a:lnTo>
                    <a:lnTo>
                      <a:pt x="165268" y="57069"/>
                    </a:lnTo>
                    <a:lnTo>
                      <a:pt x="183497" y="69831"/>
                    </a:lnTo>
                    <a:lnTo>
                      <a:pt x="194901" y="91100"/>
                    </a:lnTo>
                    <a:lnTo>
                      <a:pt x="199491" y="120875"/>
                    </a:lnTo>
                    <a:lnTo>
                      <a:pt x="199491" y="311582"/>
                    </a:lnTo>
                    <a:lnTo>
                      <a:pt x="266410" y="311582"/>
                    </a:lnTo>
                    <a:lnTo>
                      <a:pt x="266410" y="103284"/>
                    </a:lnTo>
                    <a:lnTo>
                      <a:pt x="264607" y="79532"/>
                    </a:lnTo>
                    <a:lnTo>
                      <a:pt x="259201" y="58698"/>
                    </a:lnTo>
                    <a:lnTo>
                      <a:pt x="256243" y="52815"/>
                    </a:lnTo>
                    <a:close/>
                  </a:path>
                  <a:path w="266700" h="311784">
                    <a:moveTo>
                      <a:pt x="159031" y="0"/>
                    </a:moveTo>
                    <a:lnTo>
                      <a:pt x="129998" y="3379"/>
                    </a:lnTo>
                    <a:lnTo>
                      <a:pt x="104564" y="13510"/>
                    </a:lnTo>
                    <a:lnTo>
                      <a:pt x="82740" y="30382"/>
                    </a:lnTo>
                    <a:lnTo>
                      <a:pt x="64532" y="53987"/>
                    </a:lnTo>
                    <a:lnTo>
                      <a:pt x="127389" y="53987"/>
                    </a:lnTo>
                    <a:lnTo>
                      <a:pt x="140205" y="52815"/>
                    </a:lnTo>
                    <a:lnTo>
                      <a:pt x="256243" y="52815"/>
                    </a:lnTo>
                    <a:lnTo>
                      <a:pt x="222163" y="14559"/>
                    </a:lnTo>
                    <a:lnTo>
                      <a:pt x="182854" y="1625"/>
                    </a:lnTo>
                    <a:lnTo>
                      <a:pt x="159031" y="0"/>
                    </a:lnTo>
                    <a:close/>
                  </a:path>
                </a:pathLst>
              </a:custGeom>
              <a:solidFill>
                <a:srgbClr val="FFFFFF"/>
              </a:solidFill>
            </p:spPr>
            <p:txBody>
              <a:bodyPr wrap="square" lIns="0" tIns="0" rIns="0" bIns="0" rtlCol="0"/>
              <a:lstStyle/>
              <a:p>
                <a:endParaRPr/>
              </a:p>
            </p:txBody>
          </p:sp>
          <p:sp>
            <p:nvSpPr>
              <p:cNvPr id="69" name="object 26">
                <a:extLst>
                  <a:ext uri="{FF2B5EF4-FFF2-40B4-BE49-F238E27FC236}">
                    <a16:creationId xmlns:a16="http://schemas.microsoft.com/office/drawing/2014/main" xmlns="" id="{AB24E0D8-62F3-4410-BAEC-51632628B565}"/>
                  </a:ext>
                </a:extLst>
              </p:cNvPr>
              <p:cNvSpPr/>
              <p:nvPr/>
            </p:nvSpPr>
            <p:spPr>
              <a:xfrm>
                <a:off x="18701500" y="812015"/>
                <a:ext cx="304165" cy="321310"/>
              </a:xfrm>
              <a:custGeom>
                <a:avLst/>
                <a:gdLst/>
                <a:ahLst/>
                <a:cxnLst/>
                <a:rect l="l" t="t" r="r" b="b"/>
                <a:pathLst>
                  <a:path w="304165" h="321309">
                    <a:moveTo>
                      <a:pt x="263553" y="52815"/>
                    </a:moveTo>
                    <a:lnTo>
                      <a:pt x="145534" y="52815"/>
                    </a:lnTo>
                    <a:lnTo>
                      <a:pt x="172981" y="55418"/>
                    </a:lnTo>
                    <a:lnTo>
                      <a:pt x="192600" y="63229"/>
                    </a:lnTo>
                    <a:lnTo>
                      <a:pt x="204379" y="76249"/>
                    </a:lnTo>
                    <a:lnTo>
                      <a:pt x="208307" y="94478"/>
                    </a:lnTo>
                    <a:lnTo>
                      <a:pt x="206617" y="105988"/>
                    </a:lnTo>
                    <a:lnTo>
                      <a:pt x="169293" y="129689"/>
                    </a:lnTo>
                    <a:lnTo>
                      <a:pt x="140783" y="133460"/>
                    </a:lnTo>
                    <a:lnTo>
                      <a:pt x="131276" y="134812"/>
                    </a:lnTo>
                    <a:lnTo>
                      <a:pt x="123452" y="136094"/>
                    </a:lnTo>
                    <a:lnTo>
                      <a:pt x="117315" y="137336"/>
                    </a:lnTo>
                    <a:lnTo>
                      <a:pt x="91668" y="141048"/>
                    </a:lnTo>
                    <a:lnTo>
                      <a:pt x="51779" y="151630"/>
                    </a:lnTo>
                    <a:lnTo>
                      <a:pt x="9384" y="188199"/>
                    </a:lnTo>
                    <a:lnTo>
                      <a:pt x="0" y="231783"/>
                    </a:lnTo>
                    <a:lnTo>
                      <a:pt x="1973" y="252017"/>
                    </a:lnTo>
                    <a:lnTo>
                      <a:pt x="31684" y="298650"/>
                    </a:lnTo>
                    <a:lnTo>
                      <a:pt x="83405" y="319541"/>
                    </a:lnTo>
                    <a:lnTo>
                      <a:pt x="104457" y="320932"/>
                    </a:lnTo>
                    <a:lnTo>
                      <a:pt x="136301" y="318624"/>
                    </a:lnTo>
                    <a:lnTo>
                      <a:pt x="164420" y="311697"/>
                    </a:lnTo>
                    <a:lnTo>
                      <a:pt x="188810" y="300144"/>
                    </a:lnTo>
                    <a:lnTo>
                      <a:pt x="209470" y="283959"/>
                    </a:lnTo>
                    <a:lnTo>
                      <a:pt x="303917" y="283959"/>
                    </a:lnTo>
                    <a:lnTo>
                      <a:pt x="303917" y="268138"/>
                    </a:lnTo>
                    <a:lnTo>
                      <a:pt x="129085" y="268138"/>
                    </a:lnTo>
                    <a:lnTo>
                      <a:pt x="117993" y="267624"/>
                    </a:lnTo>
                    <a:lnTo>
                      <a:pt x="79426" y="254036"/>
                    </a:lnTo>
                    <a:lnTo>
                      <a:pt x="66929" y="228820"/>
                    </a:lnTo>
                    <a:lnTo>
                      <a:pt x="70370" y="210056"/>
                    </a:lnTo>
                    <a:lnTo>
                      <a:pt x="80691" y="195402"/>
                    </a:lnTo>
                    <a:lnTo>
                      <a:pt x="97913" y="184843"/>
                    </a:lnTo>
                    <a:lnTo>
                      <a:pt x="122048" y="178382"/>
                    </a:lnTo>
                    <a:lnTo>
                      <a:pt x="149159" y="175122"/>
                    </a:lnTo>
                    <a:lnTo>
                      <a:pt x="171901" y="171195"/>
                    </a:lnTo>
                    <a:lnTo>
                      <a:pt x="190263" y="166609"/>
                    </a:lnTo>
                    <a:lnTo>
                      <a:pt x="204234" y="161377"/>
                    </a:lnTo>
                    <a:lnTo>
                      <a:pt x="271709" y="161377"/>
                    </a:lnTo>
                    <a:lnTo>
                      <a:pt x="271709" y="88594"/>
                    </a:lnTo>
                    <a:lnTo>
                      <a:pt x="269280" y="67374"/>
                    </a:lnTo>
                    <a:lnTo>
                      <a:pt x="263553" y="52815"/>
                    </a:lnTo>
                    <a:close/>
                  </a:path>
                  <a:path w="304165" h="321309">
                    <a:moveTo>
                      <a:pt x="303917" y="283959"/>
                    </a:moveTo>
                    <a:lnTo>
                      <a:pt x="209470" y="283959"/>
                    </a:lnTo>
                    <a:lnTo>
                      <a:pt x="215391" y="300144"/>
                    </a:lnTo>
                    <a:lnTo>
                      <a:pt x="226070" y="311697"/>
                    </a:lnTo>
                    <a:lnTo>
                      <a:pt x="241506" y="318624"/>
                    </a:lnTo>
                    <a:lnTo>
                      <a:pt x="261698" y="320932"/>
                    </a:lnTo>
                    <a:lnTo>
                      <a:pt x="272031" y="320453"/>
                    </a:lnTo>
                    <a:lnTo>
                      <a:pt x="282513" y="319019"/>
                    </a:lnTo>
                    <a:lnTo>
                      <a:pt x="293143" y="316630"/>
                    </a:lnTo>
                    <a:lnTo>
                      <a:pt x="303917" y="313288"/>
                    </a:lnTo>
                    <a:lnTo>
                      <a:pt x="303917" y="283959"/>
                    </a:lnTo>
                    <a:close/>
                  </a:path>
                  <a:path w="304165" h="321309">
                    <a:moveTo>
                      <a:pt x="271709" y="161377"/>
                    </a:moveTo>
                    <a:lnTo>
                      <a:pt x="204234" y="161377"/>
                    </a:lnTo>
                    <a:lnTo>
                      <a:pt x="204234" y="210060"/>
                    </a:lnTo>
                    <a:lnTo>
                      <a:pt x="202576" y="223677"/>
                    </a:lnTo>
                    <a:lnTo>
                      <a:pt x="177732" y="255227"/>
                    </a:lnTo>
                    <a:lnTo>
                      <a:pt x="129085" y="268138"/>
                    </a:lnTo>
                    <a:lnTo>
                      <a:pt x="281289" y="268138"/>
                    </a:lnTo>
                    <a:lnTo>
                      <a:pt x="276923" y="266358"/>
                    </a:lnTo>
                    <a:lnTo>
                      <a:pt x="274588" y="262871"/>
                    </a:lnTo>
                    <a:lnTo>
                      <a:pt x="272651" y="259332"/>
                    </a:lnTo>
                    <a:lnTo>
                      <a:pt x="271800" y="254036"/>
                    </a:lnTo>
                    <a:lnTo>
                      <a:pt x="271709" y="161377"/>
                    </a:lnTo>
                    <a:close/>
                  </a:path>
                  <a:path w="304165" h="321309">
                    <a:moveTo>
                      <a:pt x="303917" y="266944"/>
                    </a:moveTo>
                    <a:lnTo>
                      <a:pt x="299205" y="267761"/>
                    </a:lnTo>
                    <a:lnTo>
                      <a:pt x="296158" y="268138"/>
                    </a:lnTo>
                    <a:lnTo>
                      <a:pt x="303917" y="268138"/>
                    </a:lnTo>
                    <a:lnTo>
                      <a:pt x="303917" y="266944"/>
                    </a:lnTo>
                    <a:close/>
                  </a:path>
                  <a:path w="304165" h="321309">
                    <a:moveTo>
                      <a:pt x="149628" y="0"/>
                    </a:moveTo>
                    <a:lnTo>
                      <a:pt x="97391" y="5289"/>
                    </a:lnTo>
                    <a:lnTo>
                      <a:pt x="56940" y="21140"/>
                    </a:lnTo>
                    <a:lnTo>
                      <a:pt x="24364" y="54117"/>
                    </a:lnTo>
                    <a:lnTo>
                      <a:pt x="11130" y="101504"/>
                    </a:lnTo>
                    <a:lnTo>
                      <a:pt x="78081" y="101504"/>
                    </a:lnTo>
                    <a:lnTo>
                      <a:pt x="84041" y="80198"/>
                    </a:lnTo>
                    <a:lnTo>
                      <a:pt x="97264" y="64983"/>
                    </a:lnTo>
                    <a:lnTo>
                      <a:pt x="117758" y="55856"/>
                    </a:lnTo>
                    <a:lnTo>
                      <a:pt x="145534" y="52815"/>
                    </a:lnTo>
                    <a:lnTo>
                      <a:pt x="263553" y="52815"/>
                    </a:lnTo>
                    <a:lnTo>
                      <a:pt x="261999" y="48866"/>
                    </a:lnTo>
                    <a:lnTo>
                      <a:pt x="232924" y="19967"/>
                    </a:lnTo>
                    <a:lnTo>
                      <a:pt x="195666" y="4989"/>
                    </a:lnTo>
                    <a:lnTo>
                      <a:pt x="173743" y="1247"/>
                    </a:lnTo>
                    <a:lnTo>
                      <a:pt x="149628" y="0"/>
                    </a:lnTo>
                    <a:close/>
                  </a:path>
                </a:pathLst>
              </a:custGeom>
              <a:solidFill>
                <a:srgbClr val="FFFFFF"/>
              </a:solidFill>
            </p:spPr>
            <p:txBody>
              <a:bodyPr wrap="square" lIns="0" tIns="0" rIns="0" bIns="0" rtlCol="0"/>
              <a:lstStyle/>
              <a:p>
                <a:endParaRPr/>
              </a:p>
            </p:txBody>
          </p:sp>
          <p:sp>
            <p:nvSpPr>
              <p:cNvPr id="70" name="object 27">
                <a:extLst>
                  <a:ext uri="{FF2B5EF4-FFF2-40B4-BE49-F238E27FC236}">
                    <a16:creationId xmlns:a16="http://schemas.microsoft.com/office/drawing/2014/main" xmlns="" id="{610C71BF-7785-4712-A991-F02A17EF7B1E}"/>
                  </a:ext>
                </a:extLst>
              </p:cNvPr>
              <p:cNvSpPr/>
              <p:nvPr/>
            </p:nvSpPr>
            <p:spPr>
              <a:xfrm>
                <a:off x="19023440" y="812588"/>
                <a:ext cx="177800" cy="311785"/>
              </a:xfrm>
              <a:custGeom>
                <a:avLst/>
                <a:gdLst/>
                <a:ahLst/>
                <a:cxnLst/>
                <a:rect l="l" t="t" r="r" b="b"/>
                <a:pathLst>
                  <a:path w="177800" h="311784">
                    <a:moveTo>
                      <a:pt x="62793" y="8251"/>
                    </a:moveTo>
                    <a:lnTo>
                      <a:pt x="0" y="8251"/>
                    </a:lnTo>
                    <a:lnTo>
                      <a:pt x="0" y="311582"/>
                    </a:lnTo>
                    <a:lnTo>
                      <a:pt x="66835" y="311582"/>
                    </a:lnTo>
                    <a:lnTo>
                      <a:pt x="66835" y="167251"/>
                    </a:lnTo>
                    <a:lnTo>
                      <a:pt x="68353" y="144158"/>
                    </a:lnTo>
                    <a:lnTo>
                      <a:pt x="80423" y="105404"/>
                    </a:lnTo>
                    <a:lnTo>
                      <a:pt x="116891" y="69979"/>
                    </a:lnTo>
                    <a:lnTo>
                      <a:pt x="126416" y="66898"/>
                    </a:lnTo>
                    <a:lnTo>
                      <a:pt x="62793" y="66898"/>
                    </a:lnTo>
                    <a:lnTo>
                      <a:pt x="62793" y="8251"/>
                    </a:lnTo>
                    <a:close/>
                  </a:path>
                  <a:path w="177800" h="311784">
                    <a:moveTo>
                      <a:pt x="156445" y="0"/>
                    </a:moveTo>
                    <a:lnTo>
                      <a:pt x="152529" y="0"/>
                    </a:lnTo>
                    <a:lnTo>
                      <a:pt x="138030" y="1322"/>
                    </a:lnTo>
                    <a:lnTo>
                      <a:pt x="96227" y="21130"/>
                    </a:lnTo>
                    <a:lnTo>
                      <a:pt x="68184" y="54584"/>
                    </a:lnTo>
                    <a:lnTo>
                      <a:pt x="63966" y="66898"/>
                    </a:lnTo>
                    <a:lnTo>
                      <a:pt x="126416" y="66898"/>
                    </a:lnTo>
                    <a:lnTo>
                      <a:pt x="132190" y="65030"/>
                    </a:lnTo>
                    <a:lnTo>
                      <a:pt x="149042" y="63380"/>
                    </a:lnTo>
                    <a:lnTo>
                      <a:pt x="177764" y="63380"/>
                    </a:lnTo>
                    <a:lnTo>
                      <a:pt x="177764" y="1780"/>
                    </a:lnTo>
                    <a:lnTo>
                      <a:pt x="164885" y="617"/>
                    </a:lnTo>
                    <a:lnTo>
                      <a:pt x="156445" y="0"/>
                    </a:lnTo>
                    <a:close/>
                  </a:path>
                  <a:path w="177800" h="311784">
                    <a:moveTo>
                      <a:pt x="177764" y="63380"/>
                    </a:moveTo>
                    <a:lnTo>
                      <a:pt x="149042" y="63380"/>
                    </a:lnTo>
                    <a:lnTo>
                      <a:pt x="155649" y="63561"/>
                    </a:lnTo>
                    <a:lnTo>
                      <a:pt x="162637" y="64107"/>
                    </a:lnTo>
                    <a:lnTo>
                      <a:pt x="170052" y="65030"/>
                    </a:lnTo>
                    <a:lnTo>
                      <a:pt x="177764" y="66312"/>
                    </a:lnTo>
                    <a:lnTo>
                      <a:pt x="177764" y="63380"/>
                    </a:lnTo>
                    <a:close/>
                  </a:path>
                </a:pathLst>
              </a:custGeom>
              <a:solidFill>
                <a:srgbClr val="FFFFFF"/>
              </a:solidFill>
            </p:spPr>
            <p:txBody>
              <a:bodyPr wrap="square" lIns="0" tIns="0" rIns="0" bIns="0" rtlCol="0"/>
              <a:lstStyle/>
              <a:p>
                <a:endParaRPr/>
              </a:p>
            </p:txBody>
          </p:sp>
          <p:sp>
            <p:nvSpPr>
              <p:cNvPr id="71" name="object 28">
                <a:extLst>
                  <a:ext uri="{FF2B5EF4-FFF2-40B4-BE49-F238E27FC236}">
                    <a16:creationId xmlns:a16="http://schemas.microsoft.com/office/drawing/2014/main" xmlns="" id="{92CDD522-6157-4844-A019-49626B3B340C}"/>
                  </a:ext>
                </a:extLst>
              </p:cNvPr>
              <p:cNvSpPr/>
              <p:nvPr/>
            </p:nvSpPr>
            <p:spPr>
              <a:xfrm>
                <a:off x="16633873" y="706540"/>
                <a:ext cx="291465" cy="417830"/>
              </a:xfrm>
              <a:custGeom>
                <a:avLst/>
                <a:gdLst/>
                <a:ahLst/>
                <a:cxnLst/>
                <a:rect l="l" t="t" r="r" b="b"/>
                <a:pathLst>
                  <a:path w="291465" h="417830">
                    <a:moveTo>
                      <a:pt x="291362" y="0"/>
                    </a:moveTo>
                    <a:lnTo>
                      <a:pt x="84583" y="0"/>
                    </a:lnTo>
                    <a:lnTo>
                      <a:pt x="83997" y="62"/>
                    </a:lnTo>
                    <a:lnTo>
                      <a:pt x="36480" y="8955"/>
                    </a:lnTo>
                    <a:lnTo>
                      <a:pt x="6277" y="45215"/>
                    </a:lnTo>
                    <a:lnTo>
                      <a:pt x="0" y="90060"/>
                    </a:lnTo>
                    <a:lnTo>
                      <a:pt x="94" y="417631"/>
                    </a:lnTo>
                    <a:lnTo>
                      <a:pt x="73924" y="417631"/>
                    </a:lnTo>
                    <a:lnTo>
                      <a:pt x="73924" y="232223"/>
                    </a:lnTo>
                    <a:lnTo>
                      <a:pt x="264861" y="232223"/>
                    </a:lnTo>
                    <a:lnTo>
                      <a:pt x="264861" y="172560"/>
                    </a:lnTo>
                    <a:lnTo>
                      <a:pt x="73924" y="172560"/>
                    </a:lnTo>
                    <a:lnTo>
                      <a:pt x="73924" y="63212"/>
                    </a:lnTo>
                    <a:lnTo>
                      <a:pt x="291362" y="63212"/>
                    </a:lnTo>
                    <a:lnTo>
                      <a:pt x="291362" y="0"/>
                    </a:lnTo>
                    <a:close/>
                  </a:path>
                </a:pathLst>
              </a:custGeom>
              <a:solidFill>
                <a:srgbClr val="FFFFFF"/>
              </a:solidFill>
            </p:spPr>
            <p:txBody>
              <a:bodyPr wrap="square" lIns="0" tIns="0" rIns="0" bIns="0" rtlCol="0"/>
              <a:lstStyle/>
              <a:p>
                <a:endParaRPr/>
              </a:p>
            </p:txBody>
          </p:sp>
          <p:sp>
            <p:nvSpPr>
              <p:cNvPr id="72" name="object 29">
                <a:extLst>
                  <a:ext uri="{FF2B5EF4-FFF2-40B4-BE49-F238E27FC236}">
                    <a16:creationId xmlns:a16="http://schemas.microsoft.com/office/drawing/2014/main" xmlns="" id="{A4CF64F8-A1B5-470F-A781-EDC5C63FCAD7}"/>
                  </a:ext>
                </a:extLst>
              </p:cNvPr>
              <p:cNvSpPr/>
              <p:nvPr/>
            </p:nvSpPr>
            <p:spPr>
              <a:xfrm>
                <a:off x="18934937" y="1212996"/>
                <a:ext cx="31115" cy="26670"/>
              </a:xfrm>
              <a:custGeom>
                <a:avLst/>
                <a:gdLst/>
                <a:ahLst/>
                <a:cxnLst/>
                <a:rect l="l" t="t" r="r" b="b"/>
                <a:pathLst>
                  <a:path w="31115" h="26669">
                    <a:moveTo>
                      <a:pt x="17894" y="0"/>
                    </a:moveTo>
                    <a:lnTo>
                      <a:pt x="0" y="0"/>
                    </a:lnTo>
                    <a:lnTo>
                      <a:pt x="0" y="26114"/>
                    </a:lnTo>
                    <a:lnTo>
                      <a:pt x="24742" y="26114"/>
                    </a:lnTo>
                    <a:lnTo>
                      <a:pt x="30564" y="21727"/>
                    </a:lnTo>
                    <a:lnTo>
                      <a:pt x="30564" y="8376"/>
                    </a:lnTo>
                    <a:lnTo>
                      <a:pt x="29077" y="5099"/>
                    </a:lnTo>
                    <a:lnTo>
                      <a:pt x="26177" y="3047"/>
                    </a:lnTo>
                    <a:lnTo>
                      <a:pt x="23161" y="1026"/>
                    </a:lnTo>
                    <a:lnTo>
                      <a:pt x="17894" y="0"/>
                    </a:lnTo>
                    <a:close/>
                  </a:path>
                </a:pathLst>
              </a:custGeom>
              <a:solidFill>
                <a:srgbClr val="FFFFFF"/>
              </a:solidFill>
            </p:spPr>
            <p:txBody>
              <a:bodyPr wrap="square" lIns="0" tIns="0" rIns="0" bIns="0" rtlCol="0"/>
              <a:lstStyle/>
              <a:p>
                <a:endParaRPr/>
              </a:p>
            </p:txBody>
          </p:sp>
          <p:sp>
            <p:nvSpPr>
              <p:cNvPr id="73" name="object 30">
                <a:extLst>
                  <a:ext uri="{FF2B5EF4-FFF2-40B4-BE49-F238E27FC236}">
                    <a16:creationId xmlns:a16="http://schemas.microsoft.com/office/drawing/2014/main" xmlns="" id="{9CA94126-7B3D-4314-AF4B-BAE555889C7E}"/>
                  </a:ext>
                </a:extLst>
              </p:cNvPr>
              <p:cNvSpPr/>
              <p:nvPr/>
            </p:nvSpPr>
            <p:spPr>
              <a:xfrm>
                <a:off x="16536770" y="1179012"/>
                <a:ext cx="2694940" cy="135890"/>
              </a:xfrm>
              <a:custGeom>
                <a:avLst/>
                <a:gdLst/>
                <a:ahLst/>
                <a:cxnLst/>
                <a:rect l="l" t="t" r="r" b="b"/>
                <a:pathLst>
                  <a:path w="2694940" h="135890">
                    <a:moveTo>
                      <a:pt x="2673635" y="0"/>
                    </a:moveTo>
                    <a:lnTo>
                      <a:pt x="65139" y="0"/>
                    </a:lnTo>
                    <a:lnTo>
                      <a:pt x="52019" y="2376"/>
                    </a:lnTo>
                    <a:lnTo>
                      <a:pt x="24679" y="29601"/>
                    </a:lnTo>
                    <a:lnTo>
                      <a:pt x="1842" y="111954"/>
                    </a:lnTo>
                    <a:lnTo>
                      <a:pt x="0" y="118718"/>
                    </a:lnTo>
                    <a:lnTo>
                      <a:pt x="1057" y="124572"/>
                    </a:lnTo>
                    <a:lnTo>
                      <a:pt x="4512" y="128959"/>
                    </a:lnTo>
                    <a:lnTo>
                      <a:pt x="7989" y="133273"/>
                    </a:lnTo>
                    <a:lnTo>
                      <a:pt x="13936" y="135692"/>
                    </a:lnTo>
                    <a:lnTo>
                      <a:pt x="2629333" y="135692"/>
                    </a:lnTo>
                    <a:lnTo>
                      <a:pt x="2642390" y="133319"/>
                    </a:lnTo>
                    <a:lnTo>
                      <a:pt x="2652496" y="127933"/>
                    </a:lnTo>
                    <a:lnTo>
                      <a:pt x="2531881" y="127933"/>
                    </a:lnTo>
                    <a:lnTo>
                      <a:pt x="2522608" y="127255"/>
                    </a:lnTo>
                    <a:lnTo>
                      <a:pt x="2517354" y="126153"/>
                    </a:lnTo>
                    <a:lnTo>
                      <a:pt x="2245942" y="126153"/>
                    </a:lnTo>
                    <a:lnTo>
                      <a:pt x="2245942" y="13172"/>
                    </a:lnTo>
                    <a:lnTo>
                      <a:pt x="2517881" y="13172"/>
                    </a:lnTo>
                    <a:lnTo>
                      <a:pt x="2523902" y="11971"/>
                    </a:lnTo>
                    <a:lnTo>
                      <a:pt x="2533200" y="11413"/>
                    </a:lnTo>
                    <a:lnTo>
                      <a:pt x="2693425" y="11413"/>
                    </a:lnTo>
                    <a:lnTo>
                      <a:pt x="2693373" y="11120"/>
                    </a:lnTo>
                    <a:lnTo>
                      <a:pt x="2689939" y="6701"/>
                    </a:lnTo>
                    <a:lnTo>
                      <a:pt x="2686483" y="2460"/>
                    </a:lnTo>
                    <a:lnTo>
                      <a:pt x="2680724" y="52"/>
                    </a:lnTo>
                    <a:lnTo>
                      <a:pt x="2673635" y="0"/>
                    </a:lnTo>
                    <a:close/>
                  </a:path>
                  <a:path w="2694940" h="135890">
                    <a:moveTo>
                      <a:pt x="2535535" y="32208"/>
                    </a:moveTo>
                    <a:lnTo>
                      <a:pt x="2530383" y="32208"/>
                    </a:lnTo>
                    <a:lnTo>
                      <a:pt x="2526310" y="33025"/>
                    </a:lnTo>
                    <a:lnTo>
                      <a:pt x="2523357" y="34805"/>
                    </a:lnTo>
                    <a:lnTo>
                      <a:pt x="2520373" y="36532"/>
                    </a:lnTo>
                    <a:lnTo>
                      <a:pt x="2518939" y="38763"/>
                    </a:lnTo>
                    <a:lnTo>
                      <a:pt x="2518939" y="45841"/>
                    </a:lnTo>
                    <a:lnTo>
                      <a:pt x="2523828" y="49967"/>
                    </a:lnTo>
                    <a:lnTo>
                      <a:pt x="2543879" y="57821"/>
                    </a:lnTo>
                    <a:lnTo>
                      <a:pt x="2551938" y="61197"/>
                    </a:lnTo>
                    <a:lnTo>
                      <a:pt x="2576759" y="93180"/>
                    </a:lnTo>
                    <a:lnTo>
                      <a:pt x="2576079" y="100140"/>
                    </a:lnTo>
                    <a:lnTo>
                      <a:pt x="2542722" y="127301"/>
                    </a:lnTo>
                    <a:lnTo>
                      <a:pt x="2531881" y="127933"/>
                    </a:lnTo>
                    <a:lnTo>
                      <a:pt x="2652496" y="127933"/>
                    </a:lnTo>
                    <a:lnTo>
                      <a:pt x="2654436" y="126899"/>
                    </a:lnTo>
                    <a:lnTo>
                      <a:pt x="2664052" y="117474"/>
                    </a:lnTo>
                    <a:lnTo>
                      <a:pt x="2669824" y="106091"/>
                    </a:lnTo>
                    <a:lnTo>
                      <a:pt x="2687378" y="42626"/>
                    </a:lnTo>
                    <a:lnTo>
                      <a:pt x="2571544" y="42626"/>
                    </a:lnTo>
                    <a:lnTo>
                      <a:pt x="2560895" y="38057"/>
                    </a:lnTo>
                    <a:lnTo>
                      <a:pt x="2551345" y="34802"/>
                    </a:lnTo>
                    <a:lnTo>
                      <a:pt x="2542891" y="32855"/>
                    </a:lnTo>
                    <a:lnTo>
                      <a:pt x="2535535" y="32208"/>
                    </a:lnTo>
                    <a:close/>
                  </a:path>
                  <a:path w="2694940" h="135890">
                    <a:moveTo>
                      <a:pt x="2369980" y="13172"/>
                    </a:moveTo>
                    <a:lnTo>
                      <a:pt x="2328724" y="13172"/>
                    </a:lnTo>
                    <a:lnTo>
                      <a:pt x="2328724" y="33988"/>
                    </a:lnTo>
                    <a:lnTo>
                      <a:pt x="2274182" y="33988"/>
                    </a:lnTo>
                    <a:lnTo>
                      <a:pt x="2274182" y="57705"/>
                    </a:lnTo>
                    <a:lnTo>
                      <a:pt x="2326065" y="57705"/>
                    </a:lnTo>
                    <a:lnTo>
                      <a:pt x="2326065" y="78489"/>
                    </a:lnTo>
                    <a:lnTo>
                      <a:pt x="2274182" y="78489"/>
                    </a:lnTo>
                    <a:lnTo>
                      <a:pt x="2274182" y="105389"/>
                    </a:lnTo>
                    <a:lnTo>
                      <a:pt x="2330044" y="105389"/>
                    </a:lnTo>
                    <a:lnTo>
                      <a:pt x="2330044" y="126153"/>
                    </a:lnTo>
                    <a:lnTo>
                      <a:pt x="2369980" y="126153"/>
                    </a:lnTo>
                    <a:lnTo>
                      <a:pt x="2369980" y="13172"/>
                    </a:lnTo>
                    <a:close/>
                  </a:path>
                  <a:path w="2694940" h="135890">
                    <a:moveTo>
                      <a:pt x="2517881" y="13172"/>
                    </a:moveTo>
                    <a:lnTo>
                      <a:pt x="2419455" y="13172"/>
                    </a:lnTo>
                    <a:lnTo>
                      <a:pt x="2428144" y="13798"/>
                    </a:lnTo>
                    <a:lnTo>
                      <a:pt x="2435762" y="15676"/>
                    </a:lnTo>
                    <a:lnTo>
                      <a:pt x="2457893" y="46815"/>
                    </a:lnTo>
                    <a:lnTo>
                      <a:pt x="2457284" y="53511"/>
                    </a:lnTo>
                    <a:lnTo>
                      <a:pt x="2428964" y="80257"/>
                    </a:lnTo>
                    <a:lnTo>
                      <a:pt x="2420596" y="80887"/>
                    </a:lnTo>
                    <a:lnTo>
                      <a:pt x="2398178" y="80887"/>
                    </a:lnTo>
                    <a:lnTo>
                      <a:pt x="2398178" y="126153"/>
                    </a:lnTo>
                    <a:lnTo>
                      <a:pt x="2517354" y="126153"/>
                    </a:lnTo>
                    <a:lnTo>
                      <a:pt x="2512930" y="125225"/>
                    </a:lnTo>
                    <a:lnTo>
                      <a:pt x="2502845" y="121850"/>
                    </a:lnTo>
                    <a:lnTo>
                      <a:pt x="2492353" y="117137"/>
                    </a:lnTo>
                    <a:lnTo>
                      <a:pt x="2492353" y="92866"/>
                    </a:lnTo>
                    <a:lnTo>
                      <a:pt x="2547629" y="92866"/>
                    </a:lnTo>
                    <a:lnTo>
                      <a:pt x="2547629" y="92049"/>
                    </a:lnTo>
                    <a:lnTo>
                      <a:pt x="2542330" y="87599"/>
                    </a:lnTo>
                    <a:lnTo>
                      <a:pt x="2514394" y="76500"/>
                    </a:lnTo>
                    <a:lnTo>
                      <a:pt x="2510237" y="74772"/>
                    </a:lnTo>
                    <a:lnTo>
                      <a:pt x="2506960" y="73254"/>
                    </a:lnTo>
                    <a:lnTo>
                      <a:pt x="2504593" y="71840"/>
                    </a:lnTo>
                    <a:lnTo>
                      <a:pt x="2499494" y="68856"/>
                    </a:lnTo>
                    <a:lnTo>
                      <a:pt x="2495745" y="64961"/>
                    </a:lnTo>
                    <a:lnTo>
                      <a:pt x="2490887" y="55537"/>
                    </a:lnTo>
                    <a:lnTo>
                      <a:pt x="2489714" y="50092"/>
                    </a:lnTo>
                    <a:lnTo>
                      <a:pt x="2489714" y="44030"/>
                    </a:lnTo>
                    <a:lnTo>
                      <a:pt x="2515546" y="13638"/>
                    </a:lnTo>
                    <a:lnTo>
                      <a:pt x="2517881" y="13172"/>
                    </a:lnTo>
                    <a:close/>
                  </a:path>
                  <a:path w="2694940" h="135890">
                    <a:moveTo>
                      <a:pt x="2547629" y="92866"/>
                    </a:moveTo>
                    <a:lnTo>
                      <a:pt x="2492353" y="92866"/>
                    </a:lnTo>
                    <a:lnTo>
                      <a:pt x="2500520" y="98133"/>
                    </a:lnTo>
                    <a:lnTo>
                      <a:pt x="2507431" y="101797"/>
                    </a:lnTo>
                    <a:lnTo>
                      <a:pt x="2512939" y="104017"/>
                    </a:lnTo>
                    <a:lnTo>
                      <a:pt x="2518436" y="106091"/>
                    </a:lnTo>
                    <a:lnTo>
                      <a:pt x="2524174" y="107148"/>
                    </a:lnTo>
                    <a:lnTo>
                      <a:pt x="2541796" y="107148"/>
                    </a:lnTo>
                    <a:lnTo>
                      <a:pt x="2547629" y="103640"/>
                    </a:lnTo>
                    <a:lnTo>
                      <a:pt x="2547629" y="92866"/>
                    </a:lnTo>
                    <a:close/>
                  </a:path>
                  <a:path w="2694940" h="135890">
                    <a:moveTo>
                      <a:pt x="2693425" y="11413"/>
                    </a:moveTo>
                    <a:lnTo>
                      <a:pt x="2533200" y="11413"/>
                    </a:lnTo>
                    <a:lnTo>
                      <a:pt x="2542612" y="11973"/>
                    </a:lnTo>
                    <a:lnTo>
                      <a:pt x="2552140" y="13656"/>
                    </a:lnTo>
                    <a:lnTo>
                      <a:pt x="2561785" y="16466"/>
                    </a:lnTo>
                    <a:lnTo>
                      <a:pt x="2571544" y="20407"/>
                    </a:lnTo>
                    <a:lnTo>
                      <a:pt x="2571544" y="42626"/>
                    </a:lnTo>
                    <a:lnTo>
                      <a:pt x="2687378" y="42626"/>
                    </a:lnTo>
                    <a:lnTo>
                      <a:pt x="2694420" y="17067"/>
                    </a:lnTo>
                    <a:lnTo>
                      <a:pt x="2693425" y="11413"/>
                    </a:lnTo>
                    <a:close/>
                  </a:path>
                </a:pathLst>
              </a:custGeom>
              <a:solidFill>
                <a:srgbClr val="FFFFFF"/>
              </a:solidFill>
            </p:spPr>
            <p:txBody>
              <a:bodyPr wrap="square" lIns="0" tIns="0" rIns="0" bIns="0" rtlCol="0"/>
              <a:lstStyle/>
              <a:p>
                <a:endParaRPr/>
              </a:p>
            </p:txBody>
          </p:sp>
          <p:sp>
            <p:nvSpPr>
              <p:cNvPr id="74" name="object 31">
                <a:extLst>
                  <a:ext uri="{FF2B5EF4-FFF2-40B4-BE49-F238E27FC236}">
                    <a16:creationId xmlns:a16="http://schemas.microsoft.com/office/drawing/2014/main" xmlns="" id="{7D5981A3-74AA-4FC9-81B3-8457A3F13DF4}"/>
                  </a:ext>
                </a:extLst>
              </p:cNvPr>
              <p:cNvSpPr/>
              <p:nvPr/>
            </p:nvSpPr>
            <p:spPr>
              <a:xfrm>
                <a:off x="16536773" y="1179011"/>
                <a:ext cx="2694940" cy="135890"/>
              </a:xfrm>
              <a:custGeom>
                <a:avLst/>
                <a:gdLst/>
                <a:ahLst/>
                <a:cxnLst/>
                <a:rect l="l" t="t" r="r" b="b"/>
                <a:pathLst>
                  <a:path w="2694940" h="135890">
                    <a:moveTo>
                      <a:pt x="2673625" y="0"/>
                    </a:moveTo>
                    <a:lnTo>
                      <a:pt x="65139" y="0"/>
                    </a:lnTo>
                    <a:lnTo>
                      <a:pt x="52019" y="2378"/>
                    </a:lnTo>
                    <a:lnTo>
                      <a:pt x="24669" y="29601"/>
                    </a:lnTo>
                    <a:lnTo>
                      <a:pt x="1842" y="111954"/>
                    </a:lnTo>
                    <a:lnTo>
                      <a:pt x="0" y="118680"/>
                    </a:lnTo>
                    <a:lnTo>
                      <a:pt x="1047" y="124572"/>
                    </a:lnTo>
                    <a:lnTo>
                      <a:pt x="4502" y="128969"/>
                    </a:lnTo>
                    <a:lnTo>
                      <a:pt x="7978" y="133273"/>
                    </a:lnTo>
                    <a:lnTo>
                      <a:pt x="13900" y="135692"/>
                    </a:lnTo>
                    <a:lnTo>
                      <a:pt x="2629391" y="135692"/>
                    </a:lnTo>
                    <a:lnTo>
                      <a:pt x="2642385" y="133328"/>
                    </a:lnTo>
                    <a:lnTo>
                      <a:pt x="2652499" y="127933"/>
                    </a:lnTo>
                    <a:lnTo>
                      <a:pt x="2531870" y="127933"/>
                    </a:lnTo>
                    <a:lnTo>
                      <a:pt x="2522602" y="127255"/>
                    </a:lnTo>
                    <a:lnTo>
                      <a:pt x="2517348" y="126153"/>
                    </a:lnTo>
                    <a:lnTo>
                      <a:pt x="2245931" y="126153"/>
                    </a:lnTo>
                    <a:lnTo>
                      <a:pt x="2245931" y="13172"/>
                    </a:lnTo>
                    <a:lnTo>
                      <a:pt x="2517907" y="13172"/>
                    </a:lnTo>
                    <a:lnTo>
                      <a:pt x="2523896" y="11980"/>
                    </a:lnTo>
                    <a:lnTo>
                      <a:pt x="2533189" y="11423"/>
                    </a:lnTo>
                    <a:lnTo>
                      <a:pt x="2693415" y="11423"/>
                    </a:lnTo>
                    <a:lnTo>
                      <a:pt x="2693363" y="11130"/>
                    </a:lnTo>
                    <a:lnTo>
                      <a:pt x="2689939" y="6701"/>
                    </a:lnTo>
                    <a:lnTo>
                      <a:pt x="2686483" y="2460"/>
                    </a:lnTo>
                    <a:lnTo>
                      <a:pt x="2680714" y="52"/>
                    </a:lnTo>
                    <a:lnTo>
                      <a:pt x="2673625" y="0"/>
                    </a:lnTo>
                    <a:close/>
                  </a:path>
                  <a:path w="2694940" h="135890">
                    <a:moveTo>
                      <a:pt x="2535524" y="32208"/>
                    </a:moveTo>
                    <a:lnTo>
                      <a:pt x="2530383" y="32208"/>
                    </a:lnTo>
                    <a:lnTo>
                      <a:pt x="2526310" y="33025"/>
                    </a:lnTo>
                    <a:lnTo>
                      <a:pt x="2523357" y="34815"/>
                    </a:lnTo>
                    <a:lnTo>
                      <a:pt x="2520363" y="36532"/>
                    </a:lnTo>
                    <a:lnTo>
                      <a:pt x="2518939" y="38763"/>
                    </a:lnTo>
                    <a:lnTo>
                      <a:pt x="2518939" y="45841"/>
                    </a:lnTo>
                    <a:lnTo>
                      <a:pt x="2523818" y="49977"/>
                    </a:lnTo>
                    <a:lnTo>
                      <a:pt x="2543874" y="57817"/>
                    </a:lnTo>
                    <a:lnTo>
                      <a:pt x="2551936" y="61195"/>
                    </a:lnTo>
                    <a:lnTo>
                      <a:pt x="2576748" y="93180"/>
                    </a:lnTo>
                    <a:lnTo>
                      <a:pt x="2576070" y="100144"/>
                    </a:lnTo>
                    <a:lnTo>
                      <a:pt x="2542711" y="127301"/>
                    </a:lnTo>
                    <a:lnTo>
                      <a:pt x="2531870" y="127933"/>
                    </a:lnTo>
                    <a:lnTo>
                      <a:pt x="2652499" y="127933"/>
                    </a:lnTo>
                    <a:lnTo>
                      <a:pt x="2654428" y="126904"/>
                    </a:lnTo>
                    <a:lnTo>
                      <a:pt x="2664046" y="117476"/>
                    </a:lnTo>
                    <a:lnTo>
                      <a:pt x="2669824" y="106091"/>
                    </a:lnTo>
                    <a:lnTo>
                      <a:pt x="2687376" y="42626"/>
                    </a:lnTo>
                    <a:lnTo>
                      <a:pt x="2571544" y="42626"/>
                    </a:lnTo>
                    <a:lnTo>
                      <a:pt x="2560894" y="38061"/>
                    </a:lnTo>
                    <a:lnTo>
                      <a:pt x="2551339" y="34806"/>
                    </a:lnTo>
                    <a:lnTo>
                      <a:pt x="2542883" y="32857"/>
                    </a:lnTo>
                    <a:lnTo>
                      <a:pt x="2535524" y="32208"/>
                    </a:lnTo>
                    <a:close/>
                  </a:path>
                  <a:path w="2694940" h="135890">
                    <a:moveTo>
                      <a:pt x="2369969" y="13172"/>
                    </a:moveTo>
                    <a:lnTo>
                      <a:pt x="2328724" y="13172"/>
                    </a:lnTo>
                    <a:lnTo>
                      <a:pt x="2328724" y="33988"/>
                    </a:lnTo>
                    <a:lnTo>
                      <a:pt x="2274182" y="33988"/>
                    </a:lnTo>
                    <a:lnTo>
                      <a:pt x="2274182" y="57705"/>
                    </a:lnTo>
                    <a:lnTo>
                      <a:pt x="2326054" y="57705"/>
                    </a:lnTo>
                    <a:lnTo>
                      <a:pt x="2326054" y="78489"/>
                    </a:lnTo>
                    <a:lnTo>
                      <a:pt x="2274182" y="78489"/>
                    </a:lnTo>
                    <a:lnTo>
                      <a:pt x="2274182" y="105399"/>
                    </a:lnTo>
                    <a:lnTo>
                      <a:pt x="2330044" y="105399"/>
                    </a:lnTo>
                    <a:lnTo>
                      <a:pt x="2330044" y="126153"/>
                    </a:lnTo>
                    <a:lnTo>
                      <a:pt x="2369969" y="126153"/>
                    </a:lnTo>
                    <a:lnTo>
                      <a:pt x="2369969" y="13172"/>
                    </a:lnTo>
                    <a:close/>
                  </a:path>
                  <a:path w="2694940" h="135890">
                    <a:moveTo>
                      <a:pt x="2517907" y="13172"/>
                    </a:moveTo>
                    <a:lnTo>
                      <a:pt x="2419455" y="13172"/>
                    </a:lnTo>
                    <a:lnTo>
                      <a:pt x="2428142" y="13798"/>
                    </a:lnTo>
                    <a:lnTo>
                      <a:pt x="2435758" y="15677"/>
                    </a:lnTo>
                    <a:lnTo>
                      <a:pt x="2457893" y="46815"/>
                    </a:lnTo>
                    <a:lnTo>
                      <a:pt x="2457282" y="53516"/>
                    </a:lnTo>
                    <a:lnTo>
                      <a:pt x="2428964" y="80266"/>
                    </a:lnTo>
                    <a:lnTo>
                      <a:pt x="2420596" y="80898"/>
                    </a:lnTo>
                    <a:lnTo>
                      <a:pt x="2398167" y="80898"/>
                    </a:lnTo>
                    <a:lnTo>
                      <a:pt x="2398167" y="126153"/>
                    </a:lnTo>
                    <a:lnTo>
                      <a:pt x="2517348" y="126153"/>
                    </a:lnTo>
                    <a:lnTo>
                      <a:pt x="2512924" y="125225"/>
                    </a:lnTo>
                    <a:lnTo>
                      <a:pt x="2502840" y="121850"/>
                    </a:lnTo>
                    <a:lnTo>
                      <a:pt x="2492353" y="117137"/>
                    </a:lnTo>
                    <a:lnTo>
                      <a:pt x="2492353" y="92866"/>
                    </a:lnTo>
                    <a:lnTo>
                      <a:pt x="2547629" y="92866"/>
                    </a:lnTo>
                    <a:lnTo>
                      <a:pt x="2547629" y="92039"/>
                    </a:lnTo>
                    <a:lnTo>
                      <a:pt x="2542320" y="87588"/>
                    </a:lnTo>
                    <a:lnTo>
                      <a:pt x="2514394" y="76500"/>
                    </a:lnTo>
                    <a:lnTo>
                      <a:pt x="2510237" y="74772"/>
                    </a:lnTo>
                    <a:lnTo>
                      <a:pt x="2489714" y="50092"/>
                    </a:lnTo>
                    <a:lnTo>
                      <a:pt x="2489714" y="44030"/>
                    </a:lnTo>
                    <a:lnTo>
                      <a:pt x="2515541" y="13643"/>
                    </a:lnTo>
                    <a:lnTo>
                      <a:pt x="2517907" y="13172"/>
                    </a:lnTo>
                    <a:close/>
                  </a:path>
                  <a:path w="2694940" h="135890">
                    <a:moveTo>
                      <a:pt x="2547629" y="92866"/>
                    </a:moveTo>
                    <a:lnTo>
                      <a:pt x="2492353" y="92866"/>
                    </a:lnTo>
                    <a:lnTo>
                      <a:pt x="2500520" y="98143"/>
                    </a:lnTo>
                    <a:lnTo>
                      <a:pt x="2507431" y="101797"/>
                    </a:lnTo>
                    <a:lnTo>
                      <a:pt x="2512928" y="104017"/>
                    </a:lnTo>
                    <a:lnTo>
                      <a:pt x="2518436" y="106091"/>
                    </a:lnTo>
                    <a:lnTo>
                      <a:pt x="2524174" y="107159"/>
                    </a:lnTo>
                    <a:lnTo>
                      <a:pt x="2541796" y="107159"/>
                    </a:lnTo>
                    <a:lnTo>
                      <a:pt x="2547629" y="103640"/>
                    </a:lnTo>
                    <a:lnTo>
                      <a:pt x="2547629" y="92866"/>
                    </a:lnTo>
                    <a:close/>
                  </a:path>
                  <a:path w="2694940" h="135890">
                    <a:moveTo>
                      <a:pt x="2693415" y="11423"/>
                    </a:moveTo>
                    <a:lnTo>
                      <a:pt x="2533189" y="11423"/>
                    </a:lnTo>
                    <a:lnTo>
                      <a:pt x="2542603" y="11982"/>
                    </a:lnTo>
                    <a:lnTo>
                      <a:pt x="2552135" y="13660"/>
                    </a:lnTo>
                    <a:lnTo>
                      <a:pt x="2561783" y="16463"/>
                    </a:lnTo>
                    <a:lnTo>
                      <a:pt x="2571544" y="20397"/>
                    </a:lnTo>
                    <a:lnTo>
                      <a:pt x="2571544" y="42626"/>
                    </a:lnTo>
                    <a:lnTo>
                      <a:pt x="2687376" y="42626"/>
                    </a:lnTo>
                    <a:lnTo>
                      <a:pt x="2694420" y="17067"/>
                    </a:lnTo>
                    <a:lnTo>
                      <a:pt x="2693415" y="11423"/>
                    </a:lnTo>
                    <a:close/>
                  </a:path>
                </a:pathLst>
              </a:custGeom>
              <a:solidFill>
                <a:srgbClr val="FFFFFF"/>
              </a:solidFill>
            </p:spPr>
            <p:txBody>
              <a:bodyPr wrap="square" lIns="0" tIns="0" rIns="0" bIns="0" rtlCol="0"/>
              <a:lstStyle/>
              <a:p>
                <a:endParaRPr/>
              </a:p>
            </p:txBody>
          </p:sp>
        </p:grpSp>
      </p:grpSp>
    </p:spTree>
    <p:extLst>
      <p:ext uri="{BB962C8B-B14F-4D97-AF65-F5344CB8AC3E}">
        <p14:creationId xmlns:p14="http://schemas.microsoft.com/office/powerpoint/2010/main" xmlns="" val="397815385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object 28"/>
          <p:cNvSpPr/>
          <p:nvPr/>
        </p:nvSpPr>
        <p:spPr>
          <a:xfrm>
            <a:off x="16243148" y="962530"/>
            <a:ext cx="111245" cy="108437"/>
          </a:xfrm>
          <a:prstGeom prst="rect">
            <a:avLst/>
          </a:prstGeom>
          <a:blipFill>
            <a:blip r:embed="rId3" cstate="print"/>
            <a:stretch>
              <a:fillRect/>
            </a:stretch>
          </a:blipFill>
        </p:spPr>
        <p:txBody>
          <a:bodyPr wrap="square" lIns="0" tIns="0" rIns="0" bIns="0" rtlCol="0"/>
          <a:lstStyle/>
          <a:p>
            <a:endParaRPr/>
          </a:p>
        </p:txBody>
      </p:sp>
      <p:sp>
        <p:nvSpPr>
          <p:cNvPr id="29" name="object 29"/>
          <p:cNvSpPr/>
          <p:nvPr/>
        </p:nvSpPr>
        <p:spPr>
          <a:xfrm>
            <a:off x="16092148" y="986555"/>
            <a:ext cx="405736" cy="155575"/>
          </a:xfrm>
          <a:custGeom>
            <a:avLst/>
            <a:gdLst/>
            <a:ahLst/>
            <a:cxnLst/>
            <a:rect l="l" t="t" r="r" b="b"/>
            <a:pathLst>
              <a:path w="405765" h="155575">
                <a:moveTo>
                  <a:pt x="25234" y="0"/>
                </a:moveTo>
                <a:lnTo>
                  <a:pt x="15363" y="1938"/>
                </a:lnTo>
                <a:lnTo>
                  <a:pt x="7347" y="7240"/>
                </a:lnTo>
                <a:lnTo>
                  <a:pt x="1966" y="15134"/>
                </a:lnTo>
                <a:lnTo>
                  <a:pt x="0" y="24847"/>
                </a:lnTo>
                <a:lnTo>
                  <a:pt x="0" y="30292"/>
                </a:lnTo>
                <a:lnTo>
                  <a:pt x="2020" y="35862"/>
                </a:lnTo>
                <a:lnTo>
                  <a:pt x="5853" y="40271"/>
                </a:lnTo>
                <a:lnTo>
                  <a:pt x="35282" y="82149"/>
                </a:lnTo>
                <a:lnTo>
                  <a:pt x="73951" y="116242"/>
                </a:lnTo>
                <a:lnTo>
                  <a:pt x="119691" y="141085"/>
                </a:lnTo>
                <a:lnTo>
                  <a:pt x="170329" y="155209"/>
                </a:lnTo>
                <a:lnTo>
                  <a:pt x="181564" y="138711"/>
                </a:lnTo>
                <a:lnTo>
                  <a:pt x="196758" y="125968"/>
                </a:lnTo>
                <a:lnTo>
                  <a:pt x="214819" y="117754"/>
                </a:lnTo>
                <a:lnTo>
                  <a:pt x="234652" y="114844"/>
                </a:lnTo>
                <a:lnTo>
                  <a:pt x="336684" y="114844"/>
                </a:lnTo>
                <a:lnTo>
                  <a:pt x="344953" y="108750"/>
                </a:lnTo>
                <a:lnTo>
                  <a:pt x="204140" y="108750"/>
                </a:lnTo>
                <a:lnTo>
                  <a:pt x="158204" y="102661"/>
                </a:lnTo>
                <a:lnTo>
                  <a:pt x="115821" y="84933"/>
                </a:lnTo>
                <a:lnTo>
                  <a:pt x="79024" y="56373"/>
                </a:lnTo>
                <a:lnTo>
                  <a:pt x="49851" y="17790"/>
                </a:lnTo>
                <a:lnTo>
                  <a:pt x="44711" y="9846"/>
                </a:lnTo>
                <a:lnTo>
                  <a:pt x="38764" y="4304"/>
                </a:lnTo>
                <a:lnTo>
                  <a:pt x="32207" y="1058"/>
                </a:lnTo>
                <a:lnTo>
                  <a:pt x="25234" y="0"/>
                </a:lnTo>
                <a:close/>
              </a:path>
              <a:path w="405765" h="155575">
                <a:moveTo>
                  <a:pt x="336684" y="114844"/>
                </a:moveTo>
                <a:lnTo>
                  <a:pt x="234652" y="114844"/>
                </a:lnTo>
                <a:lnTo>
                  <a:pt x="250924" y="116738"/>
                </a:lnTo>
                <a:lnTo>
                  <a:pt x="266192" y="122131"/>
                </a:lnTo>
                <a:lnTo>
                  <a:pt x="279726" y="130592"/>
                </a:lnTo>
                <a:lnTo>
                  <a:pt x="290797" y="141692"/>
                </a:lnTo>
                <a:lnTo>
                  <a:pt x="323493" y="124564"/>
                </a:lnTo>
                <a:lnTo>
                  <a:pt x="336684" y="114844"/>
                </a:lnTo>
                <a:close/>
              </a:path>
              <a:path w="405765" h="155575">
                <a:moveTo>
                  <a:pt x="380124" y="6345"/>
                </a:moveTo>
                <a:lnTo>
                  <a:pt x="371339" y="6345"/>
                </a:lnTo>
                <a:lnTo>
                  <a:pt x="362941" y="11025"/>
                </a:lnTo>
                <a:lnTo>
                  <a:pt x="358491" y="18229"/>
                </a:lnTo>
                <a:lnTo>
                  <a:pt x="330847" y="55308"/>
                </a:lnTo>
                <a:lnTo>
                  <a:pt x="294261" y="83877"/>
                </a:lnTo>
                <a:lnTo>
                  <a:pt x="251203" y="102251"/>
                </a:lnTo>
                <a:lnTo>
                  <a:pt x="204140" y="108750"/>
                </a:lnTo>
                <a:lnTo>
                  <a:pt x="344953" y="108750"/>
                </a:lnTo>
                <a:lnTo>
                  <a:pt x="353040" y="102791"/>
                </a:lnTo>
                <a:lnTo>
                  <a:pt x="378658" y="76657"/>
                </a:lnTo>
                <a:lnTo>
                  <a:pt x="399568" y="46448"/>
                </a:lnTo>
                <a:lnTo>
                  <a:pt x="403160" y="42113"/>
                </a:lnTo>
                <a:lnTo>
                  <a:pt x="405149" y="36532"/>
                </a:lnTo>
                <a:lnTo>
                  <a:pt x="405149" y="31025"/>
                </a:lnTo>
                <a:lnTo>
                  <a:pt x="403190" y="21452"/>
                </a:lnTo>
                <a:lnTo>
                  <a:pt x="397839" y="13604"/>
                </a:lnTo>
                <a:lnTo>
                  <a:pt x="389887" y="8296"/>
                </a:lnTo>
                <a:lnTo>
                  <a:pt x="380124" y="6345"/>
                </a:lnTo>
                <a:close/>
              </a:path>
            </a:pathLst>
          </a:custGeom>
          <a:solidFill>
            <a:srgbClr val="FFFFFF"/>
          </a:solidFill>
        </p:spPr>
        <p:txBody>
          <a:bodyPr wrap="square" lIns="0" tIns="0" rIns="0" bIns="0" rtlCol="0"/>
          <a:lstStyle/>
          <a:p>
            <a:endParaRPr/>
          </a:p>
        </p:txBody>
      </p:sp>
      <p:sp>
        <p:nvSpPr>
          <p:cNvPr id="30" name="object 30"/>
          <p:cNvSpPr/>
          <p:nvPr/>
        </p:nvSpPr>
        <p:spPr>
          <a:xfrm>
            <a:off x="16277885" y="792962"/>
            <a:ext cx="111150" cy="108499"/>
          </a:xfrm>
          <a:prstGeom prst="rect">
            <a:avLst/>
          </a:prstGeom>
          <a:blipFill>
            <a:blip r:embed="rId4" cstate="print"/>
            <a:stretch>
              <a:fillRect/>
            </a:stretch>
          </a:blipFill>
        </p:spPr>
        <p:txBody>
          <a:bodyPr wrap="square" lIns="0" tIns="0" rIns="0" bIns="0" rtlCol="0"/>
          <a:lstStyle/>
          <a:p>
            <a:endParaRPr/>
          </a:p>
        </p:txBody>
      </p:sp>
      <p:sp>
        <p:nvSpPr>
          <p:cNvPr id="31" name="object 31"/>
          <p:cNvSpPr/>
          <p:nvPr/>
        </p:nvSpPr>
        <p:spPr>
          <a:xfrm>
            <a:off x="16152630" y="703870"/>
            <a:ext cx="382878" cy="296545"/>
          </a:xfrm>
          <a:custGeom>
            <a:avLst/>
            <a:gdLst/>
            <a:ahLst/>
            <a:cxnLst/>
            <a:rect l="l" t="t" r="r" b="b"/>
            <a:pathLst>
              <a:path w="382905" h="296544">
                <a:moveTo>
                  <a:pt x="363162" y="245753"/>
                </a:moveTo>
                <a:lnTo>
                  <a:pt x="145681" y="245753"/>
                </a:lnTo>
                <a:lnTo>
                  <a:pt x="168589" y="249511"/>
                </a:lnTo>
                <a:lnTo>
                  <a:pt x="188508" y="259961"/>
                </a:lnTo>
                <a:lnTo>
                  <a:pt x="204016" y="275867"/>
                </a:lnTo>
                <a:lnTo>
                  <a:pt x="213689" y="295993"/>
                </a:lnTo>
                <a:lnTo>
                  <a:pt x="217208" y="295385"/>
                </a:lnTo>
                <a:lnTo>
                  <a:pt x="223893" y="295385"/>
                </a:lnTo>
                <a:lnTo>
                  <a:pt x="264483" y="291538"/>
                </a:lnTo>
                <a:lnTo>
                  <a:pt x="304760" y="280097"/>
                </a:lnTo>
                <a:lnTo>
                  <a:pt x="341958" y="261790"/>
                </a:lnTo>
                <a:lnTo>
                  <a:pt x="363162" y="245753"/>
                </a:lnTo>
                <a:close/>
              </a:path>
              <a:path w="382905" h="296544">
                <a:moveTo>
                  <a:pt x="223893" y="295385"/>
                </a:moveTo>
                <a:lnTo>
                  <a:pt x="217208" y="295385"/>
                </a:lnTo>
                <a:lnTo>
                  <a:pt x="220045" y="295490"/>
                </a:lnTo>
                <a:lnTo>
                  <a:pt x="222789" y="295490"/>
                </a:lnTo>
                <a:lnTo>
                  <a:pt x="223893" y="295385"/>
                </a:lnTo>
                <a:close/>
              </a:path>
              <a:path w="382905" h="296544">
                <a:moveTo>
                  <a:pt x="31280" y="0"/>
                </a:moveTo>
                <a:lnTo>
                  <a:pt x="6172" y="30718"/>
                </a:lnTo>
                <a:lnTo>
                  <a:pt x="0" y="78156"/>
                </a:lnTo>
                <a:lnTo>
                  <a:pt x="6078" y="132404"/>
                </a:lnTo>
                <a:lnTo>
                  <a:pt x="25915" y="181892"/>
                </a:lnTo>
                <a:lnTo>
                  <a:pt x="57767" y="224947"/>
                </a:lnTo>
                <a:lnTo>
                  <a:pt x="99892" y="259900"/>
                </a:lnTo>
                <a:lnTo>
                  <a:pt x="110760" y="253957"/>
                </a:lnTo>
                <a:lnTo>
                  <a:pt x="122150" y="249509"/>
                </a:lnTo>
                <a:lnTo>
                  <a:pt x="133859" y="246720"/>
                </a:lnTo>
                <a:lnTo>
                  <a:pt x="145681" y="245753"/>
                </a:lnTo>
                <a:lnTo>
                  <a:pt x="363162" y="245753"/>
                </a:lnTo>
                <a:lnTo>
                  <a:pt x="366526" y="243209"/>
                </a:lnTo>
                <a:lnTo>
                  <a:pt x="222621" y="243209"/>
                </a:lnTo>
                <a:lnTo>
                  <a:pt x="177717" y="237291"/>
                </a:lnTo>
                <a:lnTo>
                  <a:pt x="137341" y="220603"/>
                </a:lnTo>
                <a:lnTo>
                  <a:pt x="103114" y="194746"/>
                </a:lnTo>
                <a:lnTo>
                  <a:pt x="76658" y="161319"/>
                </a:lnTo>
                <a:lnTo>
                  <a:pt x="59596" y="121923"/>
                </a:lnTo>
                <a:lnTo>
                  <a:pt x="53548" y="78156"/>
                </a:lnTo>
                <a:lnTo>
                  <a:pt x="53925" y="67826"/>
                </a:lnTo>
                <a:lnTo>
                  <a:pt x="55095" y="57127"/>
                </a:lnTo>
                <a:lnTo>
                  <a:pt x="57117" y="46250"/>
                </a:lnTo>
                <a:lnTo>
                  <a:pt x="60050" y="35383"/>
                </a:lnTo>
                <a:lnTo>
                  <a:pt x="62647" y="26912"/>
                </a:lnTo>
                <a:lnTo>
                  <a:pt x="61568" y="19006"/>
                </a:lnTo>
                <a:lnTo>
                  <a:pt x="58082" y="12483"/>
                </a:lnTo>
                <a:lnTo>
                  <a:pt x="50962" y="4908"/>
                </a:lnTo>
                <a:lnTo>
                  <a:pt x="41629" y="591"/>
                </a:lnTo>
                <a:lnTo>
                  <a:pt x="31280" y="0"/>
                </a:lnTo>
                <a:close/>
              </a:path>
              <a:path w="382905" h="296544">
                <a:moveTo>
                  <a:pt x="355350" y="191745"/>
                </a:moveTo>
                <a:lnTo>
                  <a:pt x="349769" y="191745"/>
                </a:lnTo>
                <a:lnTo>
                  <a:pt x="344209" y="193357"/>
                </a:lnTo>
                <a:lnTo>
                  <a:pt x="338544" y="197943"/>
                </a:lnTo>
                <a:lnTo>
                  <a:pt x="312848" y="217257"/>
                </a:lnTo>
                <a:lnTo>
                  <a:pt x="284352" y="231457"/>
                </a:lnTo>
                <a:lnTo>
                  <a:pt x="253971" y="240216"/>
                </a:lnTo>
                <a:lnTo>
                  <a:pt x="222621" y="243209"/>
                </a:lnTo>
                <a:lnTo>
                  <a:pt x="366526" y="243209"/>
                </a:lnTo>
                <a:lnTo>
                  <a:pt x="374417" y="237241"/>
                </a:lnTo>
                <a:lnTo>
                  <a:pt x="379066" y="232759"/>
                </a:lnTo>
                <a:lnTo>
                  <a:pt x="382470" y="225503"/>
                </a:lnTo>
                <a:lnTo>
                  <a:pt x="382470" y="218121"/>
                </a:lnTo>
                <a:lnTo>
                  <a:pt x="380336" y="207811"/>
                </a:lnTo>
                <a:lnTo>
                  <a:pt x="374521" y="199432"/>
                </a:lnTo>
                <a:lnTo>
                  <a:pt x="365900" y="193803"/>
                </a:lnTo>
                <a:lnTo>
                  <a:pt x="355350" y="191745"/>
                </a:lnTo>
                <a:close/>
              </a:path>
            </a:pathLst>
          </a:custGeom>
          <a:solidFill>
            <a:srgbClr val="FFFFFF"/>
          </a:solidFill>
        </p:spPr>
        <p:txBody>
          <a:bodyPr wrap="square" lIns="0" tIns="0" rIns="0" bIns="0" rtlCol="0"/>
          <a:lstStyle/>
          <a:p>
            <a:endParaRPr/>
          </a:p>
        </p:txBody>
      </p:sp>
      <p:sp>
        <p:nvSpPr>
          <p:cNvPr id="32" name="object 32"/>
          <p:cNvSpPr/>
          <p:nvPr/>
        </p:nvSpPr>
        <p:spPr>
          <a:xfrm>
            <a:off x="16271153" y="1114378"/>
            <a:ext cx="111067" cy="108615"/>
          </a:xfrm>
          <a:prstGeom prst="rect">
            <a:avLst/>
          </a:prstGeom>
          <a:blipFill>
            <a:blip r:embed="rId5" cstate="print"/>
            <a:stretch>
              <a:fillRect/>
            </a:stretch>
          </a:blipFill>
        </p:spPr>
        <p:txBody>
          <a:bodyPr wrap="square" lIns="0" tIns="0" rIns="0" bIns="0" rtlCol="0"/>
          <a:lstStyle/>
          <a:p>
            <a:endParaRPr/>
          </a:p>
        </p:txBody>
      </p:sp>
      <p:sp>
        <p:nvSpPr>
          <p:cNvPr id="33" name="object 33"/>
          <p:cNvSpPr/>
          <p:nvPr/>
        </p:nvSpPr>
        <p:spPr>
          <a:xfrm>
            <a:off x="16176543" y="1091822"/>
            <a:ext cx="325732" cy="220979"/>
          </a:xfrm>
          <a:custGeom>
            <a:avLst/>
            <a:gdLst/>
            <a:ahLst/>
            <a:cxnLst/>
            <a:rect l="l" t="t" r="r" b="b"/>
            <a:pathLst>
              <a:path w="325755" h="220980">
                <a:moveTo>
                  <a:pt x="27140" y="153052"/>
                </a:moveTo>
                <a:lnTo>
                  <a:pt x="25329" y="153052"/>
                </a:lnTo>
                <a:lnTo>
                  <a:pt x="15491" y="154971"/>
                </a:lnTo>
                <a:lnTo>
                  <a:pt x="7438" y="160226"/>
                </a:lnTo>
                <a:lnTo>
                  <a:pt x="1997" y="168067"/>
                </a:lnTo>
                <a:lnTo>
                  <a:pt x="0" y="177743"/>
                </a:lnTo>
                <a:lnTo>
                  <a:pt x="1214" y="185134"/>
                </a:lnTo>
                <a:lnTo>
                  <a:pt x="40224" y="210318"/>
                </a:lnTo>
                <a:lnTo>
                  <a:pt x="84983" y="219773"/>
                </a:lnTo>
                <a:lnTo>
                  <a:pt x="107619" y="220977"/>
                </a:lnTo>
                <a:lnTo>
                  <a:pt x="154288" y="216003"/>
                </a:lnTo>
                <a:lnTo>
                  <a:pt x="197694" y="201773"/>
                </a:lnTo>
                <a:lnTo>
                  <a:pt x="236689" y="179327"/>
                </a:lnTo>
                <a:lnTo>
                  <a:pt x="247674" y="169596"/>
                </a:lnTo>
                <a:lnTo>
                  <a:pt x="107619" y="169596"/>
                </a:lnTo>
                <a:lnTo>
                  <a:pt x="89743" y="168559"/>
                </a:lnTo>
                <a:lnTo>
                  <a:pt x="71493" y="165534"/>
                </a:lnTo>
                <a:lnTo>
                  <a:pt x="53045" y="160647"/>
                </a:lnTo>
                <a:lnTo>
                  <a:pt x="34574" y="154026"/>
                </a:lnTo>
                <a:lnTo>
                  <a:pt x="29077" y="153115"/>
                </a:lnTo>
                <a:lnTo>
                  <a:pt x="27140" y="153052"/>
                </a:lnTo>
                <a:close/>
              </a:path>
              <a:path w="325755" h="220980">
                <a:moveTo>
                  <a:pt x="300315" y="0"/>
                </a:moveTo>
                <a:lnTo>
                  <a:pt x="262768" y="69150"/>
                </a:lnTo>
                <a:lnTo>
                  <a:pt x="237474" y="109808"/>
                </a:lnTo>
                <a:lnTo>
                  <a:pt x="201531" y="141563"/>
                </a:lnTo>
                <a:lnTo>
                  <a:pt x="157420" y="162223"/>
                </a:lnTo>
                <a:lnTo>
                  <a:pt x="107619" y="169596"/>
                </a:lnTo>
                <a:lnTo>
                  <a:pt x="247674" y="169596"/>
                </a:lnTo>
                <a:lnTo>
                  <a:pt x="270126" y="149707"/>
                </a:lnTo>
                <a:lnTo>
                  <a:pt x="296857" y="113952"/>
                </a:lnTo>
                <a:lnTo>
                  <a:pt x="315735" y="73102"/>
                </a:lnTo>
                <a:lnTo>
                  <a:pt x="325613" y="28198"/>
                </a:lnTo>
                <a:lnTo>
                  <a:pt x="325372" y="26407"/>
                </a:lnTo>
                <a:lnTo>
                  <a:pt x="325372" y="24512"/>
                </a:lnTo>
                <a:lnTo>
                  <a:pt x="323396" y="14886"/>
                </a:lnTo>
                <a:lnTo>
                  <a:pt x="318015" y="7104"/>
                </a:lnTo>
                <a:lnTo>
                  <a:pt x="310048" y="1898"/>
                </a:lnTo>
                <a:lnTo>
                  <a:pt x="300315" y="0"/>
                </a:lnTo>
                <a:close/>
              </a:path>
            </a:pathLst>
          </a:custGeom>
          <a:solidFill>
            <a:srgbClr val="FFFFFF"/>
          </a:solidFill>
        </p:spPr>
        <p:txBody>
          <a:bodyPr wrap="square" lIns="0" tIns="0" rIns="0" bIns="0" rtlCol="0"/>
          <a:lstStyle/>
          <a:p>
            <a:endParaRPr/>
          </a:p>
        </p:txBody>
      </p:sp>
      <p:sp>
        <p:nvSpPr>
          <p:cNvPr id="34" name="object 34"/>
          <p:cNvSpPr/>
          <p:nvPr/>
        </p:nvSpPr>
        <p:spPr>
          <a:xfrm>
            <a:off x="16909271" y="812006"/>
            <a:ext cx="304144" cy="321311"/>
          </a:xfrm>
          <a:custGeom>
            <a:avLst/>
            <a:gdLst/>
            <a:ahLst/>
            <a:cxnLst/>
            <a:rect l="l" t="t" r="r" b="b"/>
            <a:pathLst>
              <a:path w="304165" h="321309">
                <a:moveTo>
                  <a:pt x="263573" y="52825"/>
                </a:moveTo>
                <a:lnTo>
                  <a:pt x="145534" y="52825"/>
                </a:lnTo>
                <a:lnTo>
                  <a:pt x="173025" y="55429"/>
                </a:lnTo>
                <a:lnTo>
                  <a:pt x="192657" y="63240"/>
                </a:lnTo>
                <a:lnTo>
                  <a:pt x="204435" y="76259"/>
                </a:lnTo>
                <a:lnTo>
                  <a:pt x="208360" y="94489"/>
                </a:lnTo>
                <a:lnTo>
                  <a:pt x="206661" y="105994"/>
                </a:lnTo>
                <a:lnTo>
                  <a:pt x="169324" y="129696"/>
                </a:lnTo>
                <a:lnTo>
                  <a:pt x="140797" y="133471"/>
                </a:lnTo>
                <a:lnTo>
                  <a:pt x="131317" y="134823"/>
                </a:lnTo>
                <a:lnTo>
                  <a:pt x="123523" y="136104"/>
                </a:lnTo>
                <a:lnTo>
                  <a:pt x="117399" y="137346"/>
                </a:lnTo>
                <a:lnTo>
                  <a:pt x="91708" y="141059"/>
                </a:lnTo>
                <a:lnTo>
                  <a:pt x="51802" y="151636"/>
                </a:lnTo>
                <a:lnTo>
                  <a:pt x="9418" y="188203"/>
                </a:lnTo>
                <a:lnTo>
                  <a:pt x="0" y="231783"/>
                </a:lnTo>
                <a:lnTo>
                  <a:pt x="1989" y="252023"/>
                </a:lnTo>
                <a:lnTo>
                  <a:pt x="31705" y="298661"/>
                </a:lnTo>
                <a:lnTo>
                  <a:pt x="83413" y="319552"/>
                </a:lnTo>
                <a:lnTo>
                  <a:pt x="104426" y="320943"/>
                </a:lnTo>
                <a:lnTo>
                  <a:pt x="136323" y="318635"/>
                </a:lnTo>
                <a:lnTo>
                  <a:pt x="164463" y="311707"/>
                </a:lnTo>
                <a:lnTo>
                  <a:pt x="188845" y="300154"/>
                </a:lnTo>
                <a:lnTo>
                  <a:pt x="209470" y="283970"/>
                </a:lnTo>
                <a:lnTo>
                  <a:pt x="303948" y="283970"/>
                </a:lnTo>
                <a:lnTo>
                  <a:pt x="303948" y="268148"/>
                </a:lnTo>
                <a:lnTo>
                  <a:pt x="129106" y="268148"/>
                </a:lnTo>
                <a:lnTo>
                  <a:pt x="118034" y="267633"/>
                </a:lnTo>
                <a:lnTo>
                  <a:pt x="79448" y="254046"/>
                </a:lnTo>
                <a:lnTo>
                  <a:pt x="66898" y="228830"/>
                </a:lnTo>
                <a:lnTo>
                  <a:pt x="70352" y="210066"/>
                </a:lnTo>
                <a:lnTo>
                  <a:pt x="80696" y="195412"/>
                </a:lnTo>
                <a:lnTo>
                  <a:pt x="97926" y="184853"/>
                </a:lnTo>
                <a:lnTo>
                  <a:pt x="122027" y="178392"/>
                </a:lnTo>
                <a:lnTo>
                  <a:pt x="149195" y="175133"/>
                </a:lnTo>
                <a:lnTo>
                  <a:pt x="171946" y="171205"/>
                </a:lnTo>
                <a:lnTo>
                  <a:pt x="190289" y="166620"/>
                </a:lnTo>
                <a:lnTo>
                  <a:pt x="204234" y="161387"/>
                </a:lnTo>
                <a:lnTo>
                  <a:pt x="271719" y="161387"/>
                </a:lnTo>
                <a:lnTo>
                  <a:pt x="271719" y="99316"/>
                </a:lnTo>
                <a:lnTo>
                  <a:pt x="271300" y="99316"/>
                </a:lnTo>
                <a:lnTo>
                  <a:pt x="271363" y="98907"/>
                </a:lnTo>
                <a:lnTo>
                  <a:pt x="271604" y="98436"/>
                </a:lnTo>
                <a:lnTo>
                  <a:pt x="271719" y="88594"/>
                </a:lnTo>
                <a:lnTo>
                  <a:pt x="269293" y="67380"/>
                </a:lnTo>
                <a:lnTo>
                  <a:pt x="263573" y="52825"/>
                </a:lnTo>
                <a:close/>
              </a:path>
              <a:path w="304165" h="321309">
                <a:moveTo>
                  <a:pt x="303948" y="283970"/>
                </a:moveTo>
                <a:lnTo>
                  <a:pt x="209470" y="283970"/>
                </a:lnTo>
                <a:lnTo>
                  <a:pt x="215400" y="300154"/>
                </a:lnTo>
                <a:lnTo>
                  <a:pt x="226082" y="311707"/>
                </a:lnTo>
                <a:lnTo>
                  <a:pt x="241522" y="318635"/>
                </a:lnTo>
                <a:lnTo>
                  <a:pt x="261730" y="320943"/>
                </a:lnTo>
                <a:lnTo>
                  <a:pt x="272058" y="320464"/>
                </a:lnTo>
                <a:lnTo>
                  <a:pt x="282533" y="319028"/>
                </a:lnTo>
                <a:lnTo>
                  <a:pt x="293161" y="316636"/>
                </a:lnTo>
                <a:lnTo>
                  <a:pt x="303948" y="313288"/>
                </a:lnTo>
                <a:lnTo>
                  <a:pt x="303948" y="283970"/>
                </a:lnTo>
                <a:close/>
              </a:path>
              <a:path w="304165" h="321309">
                <a:moveTo>
                  <a:pt x="271719" y="161387"/>
                </a:moveTo>
                <a:lnTo>
                  <a:pt x="204234" y="161387"/>
                </a:lnTo>
                <a:lnTo>
                  <a:pt x="204234" y="210071"/>
                </a:lnTo>
                <a:lnTo>
                  <a:pt x="202582" y="223687"/>
                </a:lnTo>
                <a:lnTo>
                  <a:pt x="177827" y="255238"/>
                </a:lnTo>
                <a:lnTo>
                  <a:pt x="129106" y="268148"/>
                </a:lnTo>
                <a:lnTo>
                  <a:pt x="281289" y="268148"/>
                </a:lnTo>
                <a:lnTo>
                  <a:pt x="276954" y="266368"/>
                </a:lnTo>
                <a:lnTo>
                  <a:pt x="274557" y="262882"/>
                </a:lnTo>
                <a:lnTo>
                  <a:pt x="272651" y="259342"/>
                </a:lnTo>
                <a:lnTo>
                  <a:pt x="271809" y="254046"/>
                </a:lnTo>
                <a:lnTo>
                  <a:pt x="271719" y="161387"/>
                </a:lnTo>
                <a:close/>
              </a:path>
              <a:path w="304165" h="321309">
                <a:moveTo>
                  <a:pt x="303948" y="266955"/>
                </a:moveTo>
                <a:lnTo>
                  <a:pt x="299236" y="267771"/>
                </a:lnTo>
                <a:lnTo>
                  <a:pt x="296095" y="268148"/>
                </a:lnTo>
                <a:lnTo>
                  <a:pt x="303948" y="268148"/>
                </a:lnTo>
                <a:lnTo>
                  <a:pt x="303948" y="266955"/>
                </a:lnTo>
                <a:close/>
              </a:path>
              <a:path w="304165" h="321309">
                <a:moveTo>
                  <a:pt x="149628" y="0"/>
                </a:moveTo>
                <a:lnTo>
                  <a:pt x="97411" y="5294"/>
                </a:lnTo>
                <a:lnTo>
                  <a:pt x="56919" y="21151"/>
                </a:lnTo>
                <a:lnTo>
                  <a:pt x="24384" y="54127"/>
                </a:lnTo>
                <a:lnTo>
                  <a:pt x="11214" y="101515"/>
                </a:lnTo>
                <a:lnTo>
                  <a:pt x="78049" y="101515"/>
                </a:lnTo>
                <a:lnTo>
                  <a:pt x="84035" y="80209"/>
                </a:lnTo>
                <a:lnTo>
                  <a:pt x="97279" y="64994"/>
                </a:lnTo>
                <a:lnTo>
                  <a:pt x="117780" y="55867"/>
                </a:lnTo>
                <a:lnTo>
                  <a:pt x="145534" y="52825"/>
                </a:lnTo>
                <a:lnTo>
                  <a:pt x="263573" y="52825"/>
                </a:lnTo>
                <a:lnTo>
                  <a:pt x="262020" y="48875"/>
                </a:lnTo>
                <a:lnTo>
                  <a:pt x="232956" y="19978"/>
                </a:lnTo>
                <a:lnTo>
                  <a:pt x="195682" y="4990"/>
                </a:lnTo>
                <a:lnTo>
                  <a:pt x="173757" y="1247"/>
                </a:lnTo>
                <a:lnTo>
                  <a:pt x="149628" y="0"/>
                </a:lnTo>
                <a:close/>
              </a:path>
              <a:path w="304165" h="321309">
                <a:moveTo>
                  <a:pt x="271719" y="99002"/>
                </a:moveTo>
                <a:lnTo>
                  <a:pt x="271541" y="99075"/>
                </a:lnTo>
                <a:lnTo>
                  <a:pt x="271447" y="99253"/>
                </a:lnTo>
                <a:lnTo>
                  <a:pt x="271300" y="99316"/>
                </a:lnTo>
                <a:lnTo>
                  <a:pt x="271719" y="99316"/>
                </a:lnTo>
                <a:lnTo>
                  <a:pt x="271719" y="99002"/>
                </a:lnTo>
                <a:close/>
              </a:path>
            </a:pathLst>
          </a:custGeom>
          <a:solidFill>
            <a:srgbClr val="FFFFFF"/>
          </a:solidFill>
        </p:spPr>
        <p:txBody>
          <a:bodyPr wrap="square" lIns="0" tIns="0" rIns="0" bIns="0" rtlCol="0"/>
          <a:lstStyle/>
          <a:p>
            <a:endParaRPr/>
          </a:p>
        </p:txBody>
      </p:sp>
      <p:sp>
        <p:nvSpPr>
          <p:cNvPr id="35" name="object 35"/>
          <p:cNvSpPr/>
          <p:nvPr/>
        </p:nvSpPr>
        <p:spPr>
          <a:xfrm>
            <a:off x="17231189" y="812586"/>
            <a:ext cx="440025" cy="311785"/>
          </a:xfrm>
          <a:custGeom>
            <a:avLst/>
            <a:gdLst/>
            <a:ahLst/>
            <a:cxnLst/>
            <a:rect l="l" t="t" r="r" b="b"/>
            <a:pathLst>
              <a:path w="440055" h="311784">
                <a:moveTo>
                  <a:pt x="63411" y="8261"/>
                </a:moveTo>
                <a:lnTo>
                  <a:pt x="0" y="8261"/>
                </a:lnTo>
                <a:lnTo>
                  <a:pt x="0" y="311592"/>
                </a:lnTo>
                <a:lnTo>
                  <a:pt x="66929" y="311592"/>
                </a:lnTo>
                <a:lnTo>
                  <a:pt x="66929" y="131451"/>
                </a:lnTo>
                <a:lnTo>
                  <a:pt x="68179" y="114383"/>
                </a:lnTo>
                <a:lnTo>
                  <a:pt x="86855" y="73369"/>
                </a:lnTo>
                <a:lnTo>
                  <a:pt x="119960" y="54099"/>
                </a:lnTo>
                <a:lnTo>
                  <a:pt x="133210" y="52815"/>
                </a:lnTo>
                <a:lnTo>
                  <a:pt x="430921" y="52815"/>
                </a:lnTo>
                <a:lnTo>
                  <a:pt x="429524" y="50469"/>
                </a:lnTo>
                <a:lnTo>
                  <a:pt x="63411" y="50469"/>
                </a:lnTo>
                <a:lnTo>
                  <a:pt x="63411" y="8261"/>
                </a:lnTo>
                <a:close/>
              </a:path>
              <a:path w="440055" h="311784">
                <a:moveTo>
                  <a:pt x="318032" y="52815"/>
                </a:moveTo>
                <a:lnTo>
                  <a:pt x="133210" y="52815"/>
                </a:lnTo>
                <a:lnTo>
                  <a:pt x="146814" y="53804"/>
                </a:lnTo>
                <a:lnTo>
                  <a:pt x="158273" y="56774"/>
                </a:lnTo>
                <a:lnTo>
                  <a:pt x="183638" y="88325"/>
                </a:lnTo>
                <a:lnTo>
                  <a:pt x="186570" y="311592"/>
                </a:lnTo>
                <a:lnTo>
                  <a:pt x="253479" y="311592"/>
                </a:lnTo>
                <a:lnTo>
                  <a:pt x="253479" y="133817"/>
                </a:lnTo>
                <a:lnTo>
                  <a:pt x="257509" y="98376"/>
                </a:lnTo>
                <a:lnTo>
                  <a:pt x="269605" y="73063"/>
                </a:lnTo>
                <a:lnTo>
                  <a:pt x="289777" y="57876"/>
                </a:lnTo>
                <a:lnTo>
                  <a:pt x="318032" y="52815"/>
                </a:lnTo>
                <a:close/>
              </a:path>
              <a:path w="440055" h="311784">
                <a:moveTo>
                  <a:pt x="430921" y="52815"/>
                </a:moveTo>
                <a:lnTo>
                  <a:pt x="318032" y="52815"/>
                </a:lnTo>
                <a:lnTo>
                  <a:pt x="334381" y="54208"/>
                </a:lnTo>
                <a:lnTo>
                  <a:pt x="347653" y="58388"/>
                </a:lnTo>
                <a:lnTo>
                  <a:pt x="371098" y="97872"/>
                </a:lnTo>
                <a:lnTo>
                  <a:pt x="373130" y="311592"/>
                </a:lnTo>
                <a:lnTo>
                  <a:pt x="440018" y="311592"/>
                </a:lnTo>
                <a:lnTo>
                  <a:pt x="439919" y="101456"/>
                </a:lnTo>
                <a:lnTo>
                  <a:pt x="433681" y="57448"/>
                </a:lnTo>
                <a:lnTo>
                  <a:pt x="430921" y="52815"/>
                </a:lnTo>
                <a:close/>
              </a:path>
              <a:path w="440055" h="311784">
                <a:moveTo>
                  <a:pt x="158382" y="0"/>
                </a:moveTo>
                <a:lnTo>
                  <a:pt x="130561" y="3151"/>
                </a:lnTo>
                <a:lnTo>
                  <a:pt x="105749" y="12610"/>
                </a:lnTo>
                <a:lnTo>
                  <a:pt x="83927" y="28381"/>
                </a:lnTo>
                <a:lnTo>
                  <a:pt x="65076" y="50469"/>
                </a:lnTo>
                <a:lnTo>
                  <a:pt x="243489" y="50469"/>
                </a:lnTo>
                <a:lnTo>
                  <a:pt x="230691" y="28381"/>
                </a:lnTo>
                <a:lnTo>
                  <a:pt x="212240" y="12610"/>
                </a:lnTo>
                <a:lnTo>
                  <a:pt x="188138" y="3151"/>
                </a:lnTo>
                <a:lnTo>
                  <a:pt x="158382" y="0"/>
                </a:lnTo>
                <a:close/>
              </a:path>
              <a:path w="440055" h="311784">
                <a:moveTo>
                  <a:pt x="338523" y="0"/>
                </a:moveTo>
                <a:lnTo>
                  <a:pt x="310809" y="3151"/>
                </a:lnTo>
                <a:lnTo>
                  <a:pt x="285733" y="12610"/>
                </a:lnTo>
                <a:lnTo>
                  <a:pt x="263293" y="28381"/>
                </a:lnTo>
                <a:lnTo>
                  <a:pt x="243489" y="50469"/>
                </a:lnTo>
                <a:lnTo>
                  <a:pt x="429524" y="50469"/>
                </a:lnTo>
                <a:lnTo>
                  <a:pt x="414664" y="25526"/>
                </a:lnTo>
                <a:lnTo>
                  <a:pt x="382949" y="6380"/>
                </a:lnTo>
                <a:lnTo>
                  <a:pt x="338523" y="0"/>
                </a:lnTo>
                <a:close/>
              </a:path>
            </a:pathLst>
          </a:custGeom>
          <a:solidFill>
            <a:srgbClr val="FFFFFF"/>
          </a:solidFill>
        </p:spPr>
        <p:txBody>
          <a:bodyPr wrap="square" lIns="0" tIns="0" rIns="0" bIns="0" rtlCol="0"/>
          <a:lstStyle/>
          <a:p>
            <a:endParaRPr/>
          </a:p>
        </p:txBody>
      </p:sp>
      <p:sp>
        <p:nvSpPr>
          <p:cNvPr id="36" name="object 36"/>
          <p:cNvSpPr/>
          <p:nvPr/>
        </p:nvSpPr>
        <p:spPr>
          <a:xfrm>
            <a:off x="17743511" y="820847"/>
            <a:ext cx="0" cy="303530"/>
          </a:xfrm>
          <a:custGeom>
            <a:avLst/>
            <a:gdLst/>
            <a:ahLst/>
            <a:cxnLst/>
            <a:rect l="l" t="t" r="r" b="b"/>
            <a:pathLst>
              <a:path h="303530">
                <a:moveTo>
                  <a:pt x="0" y="0"/>
                </a:moveTo>
                <a:lnTo>
                  <a:pt x="0" y="303331"/>
                </a:lnTo>
              </a:path>
            </a:pathLst>
          </a:custGeom>
          <a:ln w="66835">
            <a:solidFill>
              <a:srgbClr val="FFFFFF"/>
            </a:solidFill>
          </a:ln>
        </p:spPr>
        <p:txBody>
          <a:bodyPr wrap="square" lIns="0" tIns="0" rIns="0" bIns="0" rtlCol="0"/>
          <a:lstStyle/>
          <a:p>
            <a:endParaRPr/>
          </a:p>
        </p:txBody>
      </p:sp>
      <p:sp>
        <p:nvSpPr>
          <p:cNvPr id="37" name="object 37"/>
          <p:cNvSpPr/>
          <p:nvPr/>
        </p:nvSpPr>
        <p:spPr>
          <a:xfrm>
            <a:off x="17710097" y="705258"/>
            <a:ext cx="67306" cy="63499"/>
          </a:xfrm>
          <a:custGeom>
            <a:avLst/>
            <a:gdLst/>
            <a:ahLst/>
            <a:cxnLst/>
            <a:rect l="l" t="t" r="r" b="b"/>
            <a:pathLst>
              <a:path w="67309" h="63500">
                <a:moveTo>
                  <a:pt x="66835" y="0"/>
                </a:moveTo>
                <a:lnTo>
                  <a:pt x="0" y="0"/>
                </a:lnTo>
                <a:lnTo>
                  <a:pt x="0" y="63359"/>
                </a:lnTo>
                <a:lnTo>
                  <a:pt x="66835" y="63359"/>
                </a:lnTo>
                <a:lnTo>
                  <a:pt x="66835" y="0"/>
                </a:lnTo>
                <a:close/>
              </a:path>
            </a:pathLst>
          </a:custGeom>
          <a:solidFill>
            <a:srgbClr val="FFFFFF"/>
          </a:solidFill>
        </p:spPr>
        <p:txBody>
          <a:bodyPr wrap="square" lIns="0" tIns="0" rIns="0" bIns="0" rtlCol="0"/>
          <a:lstStyle/>
          <a:p>
            <a:endParaRPr/>
          </a:p>
        </p:txBody>
      </p:sp>
      <p:sp>
        <p:nvSpPr>
          <p:cNvPr id="38" name="object 38"/>
          <p:cNvSpPr/>
          <p:nvPr/>
        </p:nvSpPr>
        <p:spPr>
          <a:xfrm>
            <a:off x="17801981" y="812584"/>
            <a:ext cx="270492" cy="320041"/>
          </a:xfrm>
          <a:custGeom>
            <a:avLst/>
            <a:gdLst/>
            <a:ahLst/>
            <a:cxnLst/>
            <a:rect l="l" t="t" r="r" b="b"/>
            <a:pathLst>
              <a:path w="270509" h="320040">
                <a:moveTo>
                  <a:pt x="66898" y="214213"/>
                </a:moveTo>
                <a:lnTo>
                  <a:pt x="0" y="214213"/>
                </a:lnTo>
                <a:lnTo>
                  <a:pt x="2898" y="238545"/>
                </a:lnTo>
                <a:lnTo>
                  <a:pt x="22556" y="278429"/>
                </a:lnTo>
                <a:lnTo>
                  <a:pt x="58464" y="305287"/>
                </a:lnTo>
                <a:lnTo>
                  <a:pt x="106000" y="318198"/>
                </a:lnTo>
                <a:lnTo>
                  <a:pt x="134404" y="319812"/>
                </a:lnTo>
                <a:lnTo>
                  <a:pt x="160583" y="318417"/>
                </a:lnTo>
                <a:lnTo>
                  <a:pt x="206353" y="307249"/>
                </a:lnTo>
                <a:lnTo>
                  <a:pt x="245160" y="282815"/>
                </a:lnTo>
                <a:lnTo>
                  <a:pt x="257537" y="266965"/>
                </a:lnTo>
                <a:lnTo>
                  <a:pt x="135577" y="266965"/>
                </a:lnTo>
                <a:lnTo>
                  <a:pt x="107497" y="263670"/>
                </a:lnTo>
                <a:lnTo>
                  <a:pt x="86701" y="253782"/>
                </a:lnTo>
                <a:lnTo>
                  <a:pt x="73173" y="237298"/>
                </a:lnTo>
                <a:lnTo>
                  <a:pt x="66898" y="214213"/>
                </a:lnTo>
                <a:close/>
              </a:path>
              <a:path w="270509" h="320040">
                <a:moveTo>
                  <a:pt x="133210" y="0"/>
                </a:moveTo>
                <a:lnTo>
                  <a:pt x="87291" y="4697"/>
                </a:lnTo>
                <a:lnTo>
                  <a:pt x="49296" y="18795"/>
                </a:lnTo>
                <a:lnTo>
                  <a:pt x="17144" y="47261"/>
                </a:lnTo>
                <a:lnTo>
                  <a:pt x="6439" y="86887"/>
                </a:lnTo>
                <a:lnTo>
                  <a:pt x="8349" y="106492"/>
                </a:lnTo>
                <a:lnTo>
                  <a:pt x="36983" y="150791"/>
                </a:lnTo>
                <a:lnTo>
                  <a:pt x="82539" y="171273"/>
                </a:lnTo>
                <a:lnTo>
                  <a:pt x="151234" y="187800"/>
                </a:lnTo>
                <a:lnTo>
                  <a:pt x="164684" y="191175"/>
                </a:lnTo>
                <a:lnTo>
                  <a:pt x="200610" y="216372"/>
                </a:lnTo>
                <a:lnTo>
                  <a:pt x="203030" y="227082"/>
                </a:lnTo>
                <a:lnTo>
                  <a:pt x="199452" y="244542"/>
                </a:lnTo>
                <a:lnTo>
                  <a:pt x="187012" y="257005"/>
                </a:lnTo>
                <a:lnTo>
                  <a:pt x="165718" y="264476"/>
                </a:lnTo>
                <a:lnTo>
                  <a:pt x="135577" y="266965"/>
                </a:lnTo>
                <a:lnTo>
                  <a:pt x="257537" y="266965"/>
                </a:lnTo>
                <a:lnTo>
                  <a:pt x="258900" y="265219"/>
                </a:lnTo>
                <a:lnTo>
                  <a:pt x="267147" y="244682"/>
                </a:lnTo>
                <a:lnTo>
                  <a:pt x="269897" y="221207"/>
                </a:lnTo>
                <a:lnTo>
                  <a:pt x="267988" y="202117"/>
                </a:lnTo>
                <a:lnTo>
                  <a:pt x="239395" y="158466"/>
                </a:lnTo>
                <a:lnTo>
                  <a:pt x="193285" y="138211"/>
                </a:lnTo>
                <a:lnTo>
                  <a:pt x="145927" y="127024"/>
                </a:lnTo>
                <a:lnTo>
                  <a:pt x="126027" y="122497"/>
                </a:lnTo>
                <a:lnTo>
                  <a:pt x="81107" y="102983"/>
                </a:lnTo>
                <a:lnTo>
                  <a:pt x="73338" y="83934"/>
                </a:lnTo>
                <a:lnTo>
                  <a:pt x="76790" y="70329"/>
                </a:lnTo>
                <a:lnTo>
                  <a:pt x="87142" y="60610"/>
                </a:lnTo>
                <a:lnTo>
                  <a:pt x="104388" y="54779"/>
                </a:lnTo>
                <a:lnTo>
                  <a:pt x="128519" y="52836"/>
                </a:lnTo>
                <a:lnTo>
                  <a:pt x="247309" y="52836"/>
                </a:lnTo>
                <a:lnTo>
                  <a:pt x="246597" y="51236"/>
                </a:lnTo>
                <a:lnTo>
                  <a:pt x="217082" y="21161"/>
                </a:lnTo>
                <a:lnTo>
                  <a:pt x="179701" y="5287"/>
                </a:lnTo>
                <a:lnTo>
                  <a:pt x="157597" y="1321"/>
                </a:lnTo>
                <a:lnTo>
                  <a:pt x="133210" y="0"/>
                </a:lnTo>
                <a:close/>
              </a:path>
              <a:path w="270509" h="320040">
                <a:moveTo>
                  <a:pt x="247309" y="52836"/>
                </a:moveTo>
                <a:lnTo>
                  <a:pt x="128519" y="52836"/>
                </a:lnTo>
                <a:lnTo>
                  <a:pt x="152368" y="55366"/>
                </a:lnTo>
                <a:lnTo>
                  <a:pt x="170589" y="62954"/>
                </a:lnTo>
                <a:lnTo>
                  <a:pt x="183174" y="75598"/>
                </a:lnTo>
                <a:lnTo>
                  <a:pt x="190119" y="93295"/>
                </a:lnTo>
                <a:lnTo>
                  <a:pt x="259950" y="93295"/>
                </a:lnTo>
                <a:lnTo>
                  <a:pt x="255301" y="70777"/>
                </a:lnTo>
                <a:lnTo>
                  <a:pt x="247309" y="52836"/>
                </a:lnTo>
                <a:close/>
              </a:path>
            </a:pathLst>
          </a:custGeom>
          <a:solidFill>
            <a:srgbClr val="FFFFFF"/>
          </a:solidFill>
        </p:spPr>
        <p:txBody>
          <a:bodyPr wrap="square" lIns="0" tIns="0" rIns="0" bIns="0" rtlCol="0"/>
          <a:lstStyle/>
          <a:p>
            <a:endParaRPr/>
          </a:p>
        </p:txBody>
      </p:sp>
      <p:sp>
        <p:nvSpPr>
          <p:cNvPr id="39" name="object 39"/>
          <p:cNvSpPr/>
          <p:nvPr/>
        </p:nvSpPr>
        <p:spPr>
          <a:xfrm>
            <a:off x="18092714" y="812006"/>
            <a:ext cx="304144" cy="321311"/>
          </a:xfrm>
          <a:custGeom>
            <a:avLst/>
            <a:gdLst/>
            <a:ahLst/>
            <a:cxnLst/>
            <a:rect l="l" t="t" r="r" b="b"/>
            <a:pathLst>
              <a:path w="304165" h="321309">
                <a:moveTo>
                  <a:pt x="263545" y="52825"/>
                </a:moveTo>
                <a:lnTo>
                  <a:pt x="145524" y="52825"/>
                </a:lnTo>
                <a:lnTo>
                  <a:pt x="172994" y="55429"/>
                </a:lnTo>
                <a:lnTo>
                  <a:pt x="192632" y="63240"/>
                </a:lnTo>
                <a:lnTo>
                  <a:pt x="204426" y="76259"/>
                </a:lnTo>
                <a:lnTo>
                  <a:pt x="208360" y="94489"/>
                </a:lnTo>
                <a:lnTo>
                  <a:pt x="206661" y="105994"/>
                </a:lnTo>
                <a:lnTo>
                  <a:pt x="169308" y="129696"/>
                </a:lnTo>
                <a:lnTo>
                  <a:pt x="140770" y="133471"/>
                </a:lnTo>
                <a:lnTo>
                  <a:pt x="131286" y="134823"/>
                </a:lnTo>
                <a:lnTo>
                  <a:pt x="123494" y="136104"/>
                </a:lnTo>
                <a:lnTo>
                  <a:pt x="117399" y="137346"/>
                </a:lnTo>
                <a:lnTo>
                  <a:pt x="91710" y="141059"/>
                </a:lnTo>
                <a:lnTo>
                  <a:pt x="51798" y="151636"/>
                </a:lnTo>
                <a:lnTo>
                  <a:pt x="9391" y="188203"/>
                </a:lnTo>
                <a:lnTo>
                  <a:pt x="0" y="231783"/>
                </a:lnTo>
                <a:lnTo>
                  <a:pt x="1980" y="252023"/>
                </a:lnTo>
                <a:lnTo>
                  <a:pt x="31674" y="298661"/>
                </a:lnTo>
                <a:lnTo>
                  <a:pt x="83403" y="319552"/>
                </a:lnTo>
                <a:lnTo>
                  <a:pt x="104457" y="320943"/>
                </a:lnTo>
                <a:lnTo>
                  <a:pt x="136331" y="318635"/>
                </a:lnTo>
                <a:lnTo>
                  <a:pt x="164463" y="311707"/>
                </a:lnTo>
                <a:lnTo>
                  <a:pt x="188853" y="300154"/>
                </a:lnTo>
                <a:lnTo>
                  <a:pt x="209501" y="283970"/>
                </a:lnTo>
                <a:lnTo>
                  <a:pt x="303948" y="283970"/>
                </a:lnTo>
                <a:lnTo>
                  <a:pt x="303948" y="268148"/>
                </a:lnTo>
                <a:lnTo>
                  <a:pt x="129106" y="268148"/>
                </a:lnTo>
                <a:lnTo>
                  <a:pt x="118032" y="267633"/>
                </a:lnTo>
                <a:lnTo>
                  <a:pt x="79435" y="254046"/>
                </a:lnTo>
                <a:lnTo>
                  <a:pt x="66898" y="228830"/>
                </a:lnTo>
                <a:lnTo>
                  <a:pt x="70349" y="210066"/>
                </a:lnTo>
                <a:lnTo>
                  <a:pt x="80695" y="195412"/>
                </a:lnTo>
                <a:lnTo>
                  <a:pt x="97948" y="184853"/>
                </a:lnTo>
                <a:lnTo>
                  <a:pt x="122111" y="178392"/>
                </a:lnTo>
                <a:lnTo>
                  <a:pt x="149185" y="175133"/>
                </a:lnTo>
                <a:lnTo>
                  <a:pt x="171901" y="171205"/>
                </a:lnTo>
                <a:lnTo>
                  <a:pt x="190238" y="166620"/>
                </a:lnTo>
                <a:lnTo>
                  <a:pt x="204171" y="161387"/>
                </a:lnTo>
                <a:lnTo>
                  <a:pt x="271677" y="161387"/>
                </a:lnTo>
                <a:lnTo>
                  <a:pt x="271677" y="88594"/>
                </a:lnTo>
                <a:lnTo>
                  <a:pt x="269257" y="67380"/>
                </a:lnTo>
                <a:lnTo>
                  <a:pt x="263545" y="52825"/>
                </a:lnTo>
                <a:close/>
              </a:path>
              <a:path w="304165" h="321309">
                <a:moveTo>
                  <a:pt x="303948" y="283970"/>
                </a:moveTo>
                <a:lnTo>
                  <a:pt x="209501" y="283970"/>
                </a:lnTo>
                <a:lnTo>
                  <a:pt x="215381" y="300154"/>
                </a:lnTo>
                <a:lnTo>
                  <a:pt x="226042" y="311707"/>
                </a:lnTo>
                <a:lnTo>
                  <a:pt x="241474" y="318635"/>
                </a:lnTo>
                <a:lnTo>
                  <a:pt x="261667" y="320943"/>
                </a:lnTo>
                <a:lnTo>
                  <a:pt x="272025" y="320464"/>
                </a:lnTo>
                <a:lnTo>
                  <a:pt x="282533" y="319028"/>
                </a:lnTo>
                <a:lnTo>
                  <a:pt x="293178" y="316636"/>
                </a:lnTo>
                <a:lnTo>
                  <a:pt x="303948" y="313288"/>
                </a:lnTo>
                <a:lnTo>
                  <a:pt x="303948" y="283970"/>
                </a:lnTo>
                <a:close/>
              </a:path>
              <a:path w="304165" h="321309">
                <a:moveTo>
                  <a:pt x="271677" y="161387"/>
                </a:moveTo>
                <a:lnTo>
                  <a:pt x="204171" y="161387"/>
                </a:lnTo>
                <a:lnTo>
                  <a:pt x="204171" y="210071"/>
                </a:lnTo>
                <a:lnTo>
                  <a:pt x="202524" y="223687"/>
                </a:lnTo>
                <a:lnTo>
                  <a:pt x="177795" y="255238"/>
                </a:lnTo>
                <a:lnTo>
                  <a:pt x="129106" y="268148"/>
                </a:lnTo>
                <a:lnTo>
                  <a:pt x="281258" y="268148"/>
                </a:lnTo>
                <a:lnTo>
                  <a:pt x="276986" y="266368"/>
                </a:lnTo>
                <a:lnTo>
                  <a:pt x="274609" y="262882"/>
                </a:lnTo>
                <a:lnTo>
                  <a:pt x="272651" y="259342"/>
                </a:lnTo>
                <a:lnTo>
                  <a:pt x="271771" y="254046"/>
                </a:lnTo>
                <a:lnTo>
                  <a:pt x="271677" y="161387"/>
                </a:lnTo>
                <a:close/>
              </a:path>
              <a:path w="304165" h="321309">
                <a:moveTo>
                  <a:pt x="303948" y="266955"/>
                </a:moveTo>
                <a:lnTo>
                  <a:pt x="299257" y="267771"/>
                </a:lnTo>
                <a:lnTo>
                  <a:pt x="296127" y="268148"/>
                </a:lnTo>
                <a:lnTo>
                  <a:pt x="303948" y="268148"/>
                </a:lnTo>
                <a:lnTo>
                  <a:pt x="303948" y="266955"/>
                </a:lnTo>
                <a:close/>
              </a:path>
              <a:path w="304165" h="321309">
                <a:moveTo>
                  <a:pt x="149660" y="0"/>
                </a:moveTo>
                <a:lnTo>
                  <a:pt x="97457" y="5294"/>
                </a:lnTo>
                <a:lnTo>
                  <a:pt x="57003" y="21151"/>
                </a:lnTo>
                <a:lnTo>
                  <a:pt x="24312" y="54127"/>
                </a:lnTo>
                <a:lnTo>
                  <a:pt x="11120" y="101515"/>
                </a:lnTo>
                <a:lnTo>
                  <a:pt x="78049" y="101515"/>
                </a:lnTo>
                <a:lnTo>
                  <a:pt x="84026" y="80209"/>
                </a:lnTo>
                <a:lnTo>
                  <a:pt x="97262" y="64994"/>
                </a:lnTo>
                <a:lnTo>
                  <a:pt x="117760" y="55867"/>
                </a:lnTo>
                <a:lnTo>
                  <a:pt x="145524" y="52825"/>
                </a:lnTo>
                <a:lnTo>
                  <a:pt x="263545" y="52825"/>
                </a:lnTo>
                <a:lnTo>
                  <a:pt x="261995" y="48875"/>
                </a:lnTo>
                <a:lnTo>
                  <a:pt x="232956" y="19978"/>
                </a:lnTo>
                <a:lnTo>
                  <a:pt x="195686" y="4990"/>
                </a:lnTo>
                <a:lnTo>
                  <a:pt x="173761" y="1247"/>
                </a:lnTo>
                <a:lnTo>
                  <a:pt x="149660" y="0"/>
                </a:lnTo>
                <a:close/>
              </a:path>
            </a:pathLst>
          </a:custGeom>
          <a:solidFill>
            <a:srgbClr val="FFFFFF"/>
          </a:solidFill>
        </p:spPr>
        <p:txBody>
          <a:bodyPr wrap="square" lIns="0" tIns="0" rIns="0" bIns="0" rtlCol="0"/>
          <a:lstStyle/>
          <a:p>
            <a:endParaRPr/>
          </a:p>
        </p:txBody>
      </p:sp>
      <p:sp>
        <p:nvSpPr>
          <p:cNvPr id="40" name="object 40"/>
          <p:cNvSpPr/>
          <p:nvPr/>
        </p:nvSpPr>
        <p:spPr>
          <a:xfrm>
            <a:off x="18414623" y="812586"/>
            <a:ext cx="266681" cy="311785"/>
          </a:xfrm>
          <a:custGeom>
            <a:avLst/>
            <a:gdLst/>
            <a:ahLst/>
            <a:cxnLst/>
            <a:rect l="l" t="t" r="r" b="b"/>
            <a:pathLst>
              <a:path w="266700" h="311784">
                <a:moveTo>
                  <a:pt x="63380" y="8261"/>
                </a:moveTo>
                <a:lnTo>
                  <a:pt x="0" y="8261"/>
                </a:lnTo>
                <a:lnTo>
                  <a:pt x="0" y="311592"/>
                </a:lnTo>
                <a:lnTo>
                  <a:pt x="66867" y="311592"/>
                </a:lnTo>
                <a:lnTo>
                  <a:pt x="66867" y="132655"/>
                </a:lnTo>
                <a:lnTo>
                  <a:pt x="68114" y="116326"/>
                </a:lnTo>
                <a:lnTo>
                  <a:pt x="86866" y="75704"/>
                </a:lnTo>
                <a:lnTo>
                  <a:pt x="124566" y="54246"/>
                </a:lnTo>
                <a:lnTo>
                  <a:pt x="127389" y="53987"/>
                </a:lnTo>
                <a:lnTo>
                  <a:pt x="64532" y="53987"/>
                </a:lnTo>
                <a:lnTo>
                  <a:pt x="63380" y="52815"/>
                </a:lnTo>
                <a:lnTo>
                  <a:pt x="63380" y="8261"/>
                </a:lnTo>
                <a:close/>
              </a:path>
              <a:path w="266700" h="311784">
                <a:moveTo>
                  <a:pt x="256242" y="52815"/>
                </a:moveTo>
                <a:lnTo>
                  <a:pt x="140205" y="52815"/>
                </a:lnTo>
                <a:lnTo>
                  <a:pt x="165268" y="57069"/>
                </a:lnTo>
                <a:lnTo>
                  <a:pt x="183497" y="69832"/>
                </a:lnTo>
                <a:lnTo>
                  <a:pt x="194901" y="91105"/>
                </a:lnTo>
                <a:lnTo>
                  <a:pt x="199491" y="120886"/>
                </a:lnTo>
                <a:lnTo>
                  <a:pt x="199491" y="311592"/>
                </a:lnTo>
                <a:lnTo>
                  <a:pt x="266410" y="311592"/>
                </a:lnTo>
                <a:lnTo>
                  <a:pt x="266410" y="103284"/>
                </a:lnTo>
                <a:lnTo>
                  <a:pt x="264607" y="79532"/>
                </a:lnTo>
                <a:lnTo>
                  <a:pt x="259201" y="58699"/>
                </a:lnTo>
                <a:lnTo>
                  <a:pt x="256242" y="52815"/>
                </a:lnTo>
                <a:close/>
              </a:path>
              <a:path w="266700" h="311784">
                <a:moveTo>
                  <a:pt x="159031" y="0"/>
                </a:moveTo>
                <a:lnTo>
                  <a:pt x="129998" y="3380"/>
                </a:lnTo>
                <a:lnTo>
                  <a:pt x="104564" y="13513"/>
                </a:lnTo>
                <a:lnTo>
                  <a:pt x="82740" y="30387"/>
                </a:lnTo>
                <a:lnTo>
                  <a:pt x="64532" y="53987"/>
                </a:lnTo>
                <a:lnTo>
                  <a:pt x="127389" y="53987"/>
                </a:lnTo>
                <a:lnTo>
                  <a:pt x="140205" y="52815"/>
                </a:lnTo>
                <a:lnTo>
                  <a:pt x="256242" y="52815"/>
                </a:lnTo>
                <a:lnTo>
                  <a:pt x="222163" y="14568"/>
                </a:lnTo>
                <a:lnTo>
                  <a:pt x="182854" y="1627"/>
                </a:lnTo>
                <a:lnTo>
                  <a:pt x="159031" y="0"/>
                </a:lnTo>
                <a:close/>
              </a:path>
            </a:pathLst>
          </a:custGeom>
          <a:solidFill>
            <a:srgbClr val="FFFFFF"/>
          </a:solidFill>
        </p:spPr>
        <p:txBody>
          <a:bodyPr wrap="square" lIns="0" tIns="0" rIns="0" bIns="0" rtlCol="0"/>
          <a:lstStyle/>
          <a:p>
            <a:endParaRPr/>
          </a:p>
        </p:txBody>
      </p:sp>
      <p:sp>
        <p:nvSpPr>
          <p:cNvPr id="41" name="object 41"/>
          <p:cNvSpPr/>
          <p:nvPr/>
        </p:nvSpPr>
        <p:spPr>
          <a:xfrm>
            <a:off x="18700894" y="812006"/>
            <a:ext cx="304144" cy="321311"/>
          </a:xfrm>
          <a:custGeom>
            <a:avLst/>
            <a:gdLst/>
            <a:ahLst/>
            <a:cxnLst/>
            <a:rect l="l" t="t" r="r" b="b"/>
            <a:pathLst>
              <a:path w="304165" h="321309">
                <a:moveTo>
                  <a:pt x="263553" y="52825"/>
                </a:moveTo>
                <a:lnTo>
                  <a:pt x="145534" y="52825"/>
                </a:lnTo>
                <a:lnTo>
                  <a:pt x="172981" y="55429"/>
                </a:lnTo>
                <a:lnTo>
                  <a:pt x="192600" y="63240"/>
                </a:lnTo>
                <a:lnTo>
                  <a:pt x="204379" y="76259"/>
                </a:lnTo>
                <a:lnTo>
                  <a:pt x="208307" y="94489"/>
                </a:lnTo>
                <a:lnTo>
                  <a:pt x="206617" y="105994"/>
                </a:lnTo>
                <a:lnTo>
                  <a:pt x="169293" y="129696"/>
                </a:lnTo>
                <a:lnTo>
                  <a:pt x="140783" y="133471"/>
                </a:lnTo>
                <a:lnTo>
                  <a:pt x="131276" y="134823"/>
                </a:lnTo>
                <a:lnTo>
                  <a:pt x="123452" y="136104"/>
                </a:lnTo>
                <a:lnTo>
                  <a:pt x="117315" y="137346"/>
                </a:lnTo>
                <a:lnTo>
                  <a:pt x="91668" y="141059"/>
                </a:lnTo>
                <a:lnTo>
                  <a:pt x="51779" y="151636"/>
                </a:lnTo>
                <a:lnTo>
                  <a:pt x="9384" y="188203"/>
                </a:lnTo>
                <a:lnTo>
                  <a:pt x="0" y="231783"/>
                </a:lnTo>
                <a:lnTo>
                  <a:pt x="1973" y="252023"/>
                </a:lnTo>
                <a:lnTo>
                  <a:pt x="31684" y="298661"/>
                </a:lnTo>
                <a:lnTo>
                  <a:pt x="83405" y="319552"/>
                </a:lnTo>
                <a:lnTo>
                  <a:pt x="104457" y="320943"/>
                </a:lnTo>
                <a:lnTo>
                  <a:pt x="136301" y="318635"/>
                </a:lnTo>
                <a:lnTo>
                  <a:pt x="164420" y="311707"/>
                </a:lnTo>
                <a:lnTo>
                  <a:pt x="188810" y="300154"/>
                </a:lnTo>
                <a:lnTo>
                  <a:pt x="209470" y="283970"/>
                </a:lnTo>
                <a:lnTo>
                  <a:pt x="303917" y="283970"/>
                </a:lnTo>
                <a:lnTo>
                  <a:pt x="303917" y="268148"/>
                </a:lnTo>
                <a:lnTo>
                  <a:pt x="129085" y="268148"/>
                </a:lnTo>
                <a:lnTo>
                  <a:pt x="117993" y="267633"/>
                </a:lnTo>
                <a:lnTo>
                  <a:pt x="79426" y="254046"/>
                </a:lnTo>
                <a:lnTo>
                  <a:pt x="66929" y="228830"/>
                </a:lnTo>
                <a:lnTo>
                  <a:pt x="70370" y="210066"/>
                </a:lnTo>
                <a:lnTo>
                  <a:pt x="80691" y="195412"/>
                </a:lnTo>
                <a:lnTo>
                  <a:pt x="97913" y="184853"/>
                </a:lnTo>
                <a:lnTo>
                  <a:pt x="122048" y="178392"/>
                </a:lnTo>
                <a:lnTo>
                  <a:pt x="149159" y="175133"/>
                </a:lnTo>
                <a:lnTo>
                  <a:pt x="171901" y="171205"/>
                </a:lnTo>
                <a:lnTo>
                  <a:pt x="190263" y="166620"/>
                </a:lnTo>
                <a:lnTo>
                  <a:pt x="204234" y="161387"/>
                </a:lnTo>
                <a:lnTo>
                  <a:pt x="271709" y="161387"/>
                </a:lnTo>
                <a:lnTo>
                  <a:pt x="271709" y="88594"/>
                </a:lnTo>
                <a:lnTo>
                  <a:pt x="269280" y="67380"/>
                </a:lnTo>
                <a:lnTo>
                  <a:pt x="263553" y="52825"/>
                </a:lnTo>
                <a:close/>
              </a:path>
              <a:path w="304165" h="321309">
                <a:moveTo>
                  <a:pt x="303917" y="283970"/>
                </a:moveTo>
                <a:lnTo>
                  <a:pt x="209470" y="283970"/>
                </a:lnTo>
                <a:lnTo>
                  <a:pt x="215391" y="300154"/>
                </a:lnTo>
                <a:lnTo>
                  <a:pt x="226070" y="311707"/>
                </a:lnTo>
                <a:lnTo>
                  <a:pt x="241506" y="318635"/>
                </a:lnTo>
                <a:lnTo>
                  <a:pt x="261698" y="320943"/>
                </a:lnTo>
                <a:lnTo>
                  <a:pt x="272031" y="320464"/>
                </a:lnTo>
                <a:lnTo>
                  <a:pt x="282513" y="319028"/>
                </a:lnTo>
                <a:lnTo>
                  <a:pt x="293143" y="316636"/>
                </a:lnTo>
                <a:lnTo>
                  <a:pt x="303917" y="313288"/>
                </a:lnTo>
                <a:lnTo>
                  <a:pt x="303917" y="283970"/>
                </a:lnTo>
                <a:close/>
              </a:path>
              <a:path w="304165" h="321309">
                <a:moveTo>
                  <a:pt x="271709" y="161387"/>
                </a:moveTo>
                <a:lnTo>
                  <a:pt x="204234" y="161387"/>
                </a:lnTo>
                <a:lnTo>
                  <a:pt x="204234" y="210071"/>
                </a:lnTo>
                <a:lnTo>
                  <a:pt x="202576" y="223687"/>
                </a:lnTo>
                <a:lnTo>
                  <a:pt x="177732" y="255238"/>
                </a:lnTo>
                <a:lnTo>
                  <a:pt x="129085" y="268148"/>
                </a:lnTo>
                <a:lnTo>
                  <a:pt x="281289" y="268148"/>
                </a:lnTo>
                <a:lnTo>
                  <a:pt x="276923" y="266368"/>
                </a:lnTo>
                <a:lnTo>
                  <a:pt x="274588" y="262882"/>
                </a:lnTo>
                <a:lnTo>
                  <a:pt x="272651" y="259342"/>
                </a:lnTo>
                <a:lnTo>
                  <a:pt x="271800" y="254046"/>
                </a:lnTo>
                <a:lnTo>
                  <a:pt x="271709" y="161387"/>
                </a:lnTo>
                <a:close/>
              </a:path>
              <a:path w="304165" h="321309">
                <a:moveTo>
                  <a:pt x="303917" y="266955"/>
                </a:moveTo>
                <a:lnTo>
                  <a:pt x="299205" y="267771"/>
                </a:lnTo>
                <a:lnTo>
                  <a:pt x="296158" y="268148"/>
                </a:lnTo>
                <a:lnTo>
                  <a:pt x="303917" y="268148"/>
                </a:lnTo>
                <a:lnTo>
                  <a:pt x="303917" y="266955"/>
                </a:lnTo>
                <a:close/>
              </a:path>
              <a:path w="304165" h="321309">
                <a:moveTo>
                  <a:pt x="149628" y="0"/>
                </a:moveTo>
                <a:lnTo>
                  <a:pt x="97391" y="5294"/>
                </a:lnTo>
                <a:lnTo>
                  <a:pt x="56940" y="21151"/>
                </a:lnTo>
                <a:lnTo>
                  <a:pt x="24364" y="54127"/>
                </a:lnTo>
                <a:lnTo>
                  <a:pt x="11130" y="101515"/>
                </a:lnTo>
                <a:lnTo>
                  <a:pt x="78081" y="101515"/>
                </a:lnTo>
                <a:lnTo>
                  <a:pt x="84041" y="80209"/>
                </a:lnTo>
                <a:lnTo>
                  <a:pt x="97264" y="64994"/>
                </a:lnTo>
                <a:lnTo>
                  <a:pt x="117758" y="55867"/>
                </a:lnTo>
                <a:lnTo>
                  <a:pt x="145534" y="52825"/>
                </a:lnTo>
                <a:lnTo>
                  <a:pt x="263553" y="52825"/>
                </a:lnTo>
                <a:lnTo>
                  <a:pt x="261999" y="48875"/>
                </a:lnTo>
                <a:lnTo>
                  <a:pt x="232924" y="19978"/>
                </a:lnTo>
                <a:lnTo>
                  <a:pt x="195666" y="4990"/>
                </a:lnTo>
                <a:lnTo>
                  <a:pt x="173743" y="1247"/>
                </a:lnTo>
                <a:lnTo>
                  <a:pt x="149628" y="0"/>
                </a:lnTo>
                <a:close/>
              </a:path>
            </a:pathLst>
          </a:custGeom>
          <a:solidFill>
            <a:srgbClr val="FFFFFF"/>
          </a:solidFill>
        </p:spPr>
        <p:txBody>
          <a:bodyPr wrap="square" lIns="0" tIns="0" rIns="0" bIns="0" rtlCol="0"/>
          <a:lstStyle/>
          <a:p>
            <a:endParaRPr/>
          </a:p>
        </p:txBody>
      </p:sp>
      <p:sp>
        <p:nvSpPr>
          <p:cNvPr id="42" name="object 42"/>
          <p:cNvSpPr/>
          <p:nvPr/>
        </p:nvSpPr>
        <p:spPr>
          <a:xfrm>
            <a:off x="19022811" y="812586"/>
            <a:ext cx="177787" cy="311785"/>
          </a:xfrm>
          <a:custGeom>
            <a:avLst/>
            <a:gdLst/>
            <a:ahLst/>
            <a:cxnLst/>
            <a:rect l="l" t="t" r="r" b="b"/>
            <a:pathLst>
              <a:path w="177800" h="311784">
                <a:moveTo>
                  <a:pt x="62793" y="8261"/>
                </a:moveTo>
                <a:lnTo>
                  <a:pt x="0" y="8261"/>
                </a:lnTo>
                <a:lnTo>
                  <a:pt x="0" y="311592"/>
                </a:lnTo>
                <a:lnTo>
                  <a:pt x="66835" y="311592"/>
                </a:lnTo>
                <a:lnTo>
                  <a:pt x="66835" y="167261"/>
                </a:lnTo>
                <a:lnTo>
                  <a:pt x="68353" y="144168"/>
                </a:lnTo>
                <a:lnTo>
                  <a:pt x="80423" y="105415"/>
                </a:lnTo>
                <a:lnTo>
                  <a:pt x="116891" y="69990"/>
                </a:lnTo>
                <a:lnTo>
                  <a:pt x="126449" y="66898"/>
                </a:lnTo>
                <a:lnTo>
                  <a:pt x="62793" y="66898"/>
                </a:lnTo>
                <a:lnTo>
                  <a:pt x="62793" y="8261"/>
                </a:lnTo>
                <a:close/>
              </a:path>
              <a:path w="177800" h="311784">
                <a:moveTo>
                  <a:pt x="156445" y="0"/>
                </a:moveTo>
                <a:lnTo>
                  <a:pt x="152529" y="0"/>
                </a:lnTo>
                <a:lnTo>
                  <a:pt x="138030" y="1322"/>
                </a:lnTo>
                <a:lnTo>
                  <a:pt x="96227" y="21130"/>
                </a:lnTo>
                <a:lnTo>
                  <a:pt x="68184" y="54584"/>
                </a:lnTo>
                <a:lnTo>
                  <a:pt x="63966" y="66898"/>
                </a:lnTo>
                <a:lnTo>
                  <a:pt x="126449" y="66898"/>
                </a:lnTo>
                <a:lnTo>
                  <a:pt x="132190" y="65041"/>
                </a:lnTo>
                <a:lnTo>
                  <a:pt x="149042" y="63390"/>
                </a:lnTo>
                <a:lnTo>
                  <a:pt x="177764" y="63390"/>
                </a:lnTo>
                <a:lnTo>
                  <a:pt x="177764" y="1790"/>
                </a:lnTo>
                <a:lnTo>
                  <a:pt x="164885" y="617"/>
                </a:lnTo>
                <a:lnTo>
                  <a:pt x="156445" y="0"/>
                </a:lnTo>
                <a:close/>
              </a:path>
              <a:path w="177800" h="311784">
                <a:moveTo>
                  <a:pt x="177764" y="63390"/>
                </a:moveTo>
                <a:lnTo>
                  <a:pt x="149042" y="63390"/>
                </a:lnTo>
                <a:lnTo>
                  <a:pt x="155649" y="63570"/>
                </a:lnTo>
                <a:lnTo>
                  <a:pt x="162637" y="64113"/>
                </a:lnTo>
                <a:lnTo>
                  <a:pt x="170105" y="65041"/>
                </a:lnTo>
                <a:lnTo>
                  <a:pt x="177764" y="66312"/>
                </a:lnTo>
                <a:lnTo>
                  <a:pt x="177764" y="63390"/>
                </a:lnTo>
                <a:close/>
              </a:path>
            </a:pathLst>
          </a:custGeom>
          <a:solidFill>
            <a:srgbClr val="FFFFFF"/>
          </a:solidFill>
        </p:spPr>
        <p:txBody>
          <a:bodyPr wrap="square" lIns="0" tIns="0" rIns="0" bIns="0" rtlCol="0"/>
          <a:lstStyle/>
          <a:p>
            <a:endParaRPr/>
          </a:p>
        </p:txBody>
      </p:sp>
      <p:sp>
        <p:nvSpPr>
          <p:cNvPr id="43" name="object 43"/>
          <p:cNvSpPr/>
          <p:nvPr/>
        </p:nvSpPr>
        <p:spPr>
          <a:xfrm>
            <a:off x="16633413" y="706549"/>
            <a:ext cx="291445" cy="417829"/>
          </a:xfrm>
          <a:custGeom>
            <a:avLst/>
            <a:gdLst/>
            <a:ahLst/>
            <a:cxnLst/>
            <a:rect l="l" t="t" r="r" b="b"/>
            <a:pathLst>
              <a:path w="291465" h="417830">
                <a:moveTo>
                  <a:pt x="291362" y="0"/>
                </a:moveTo>
                <a:lnTo>
                  <a:pt x="84583" y="0"/>
                </a:lnTo>
                <a:lnTo>
                  <a:pt x="83997" y="62"/>
                </a:lnTo>
                <a:lnTo>
                  <a:pt x="36480" y="8950"/>
                </a:lnTo>
                <a:lnTo>
                  <a:pt x="6277" y="45209"/>
                </a:lnTo>
                <a:lnTo>
                  <a:pt x="0" y="90049"/>
                </a:lnTo>
                <a:lnTo>
                  <a:pt x="94" y="417631"/>
                </a:lnTo>
                <a:lnTo>
                  <a:pt x="73924" y="417631"/>
                </a:lnTo>
                <a:lnTo>
                  <a:pt x="73924" y="232223"/>
                </a:lnTo>
                <a:lnTo>
                  <a:pt x="264861" y="232223"/>
                </a:lnTo>
                <a:lnTo>
                  <a:pt x="264861" y="172549"/>
                </a:lnTo>
                <a:lnTo>
                  <a:pt x="73924" y="172549"/>
                </a:lnTo>
                <a:lnTo>
                  <a:pt x="73924" y="63202"/>
                </a:lnTo>
                <a:lnTo>
                  <a:pt x="291362" y="63202"/>
                </a:lnTo>
                <a:lnTo>
                  <a:pt x="291362" y="0"/>
                </a:lnTo>
                <a:close/>
              </a:path>
            </a:pathLst>
          </a:custGeom>
          <a:solidFill>
            <a:srgbClr val="FFFFFF"/>
          </a:solidFill>
        </p:spPr>
        <p:txBody>
          <a:bodyPr wrap="square" lIns="0" tIns="0" rIns="0" bIns="0" rtlCol="0"/>
          <a:lstStyle/>
          <a:p>
            <a:endParaRPr/>
          </a:p>
        </p:txBody>
      </p:sp>
      <p:sp>
        <p:nvSpPr>
          <p:cNvPr id="44" name="object 44"/>
          <p:cNvSpPr/>
          <p:nvPr/>
        </p:nvSpPr>
        <p:spPr>
          <a:xfrm>
            <a:off x="18934314" y="1213004"/>
            <a:ext cx="31113" cy="26670"/>
          </a:xfrm>
          <a:custGeom>
            <a:avLst/>
            <a:gdLst/>
            <a:ahLst/>
            <a:cxnLst/>
            <a:rect l="l" t="t" r="r" b="b"/>
            <a:pathLst>
              <a:path w="31115" h="26669">
                <a:moveTo>
                  <a:pt x="17894" y="0"/>
                </a:moveTo>
                <a:lnTo>
                  <a:pt x="0" y="0"/>
                </a:lnTo>
                <a:lnTo>
                  <a:pt x="0" y="26114"/>
                </a:lnTo>
                <a:lnTo>
                  <a:pt x="24742" y="26114"/>
                </a:lnTo>
                <a:lnTo>
                  <a:pt x="30564" y="21716"/>
                </a:lnTo>
                <a:lnTo>
                  <a:pt x="30564" y="8366"/>
                </a:lnTo>
                <a:lnTo>
                  <a:pt x="29077" y="5088"/>
                </a:lnTo>
                <a:lnTo>
                  <a:pt x="26177" y="3036"/>
                </a:lnTo>
                <a:lnTo>
                  <a:pt x="23161" y="1026"/>
                </a:lnTo>
                <a:lnTo>
                  <a:pt x="17894" y="0"/>
                </a:lnTo>
                <a:close/>
              </a:path>
            </a:pathLst>
          </a:custGeom>
          <a:solidFill>
            <a:srgbClr val="FFFFFF"/>
          </a:solidFill>
        </p:spPr>
        <p:txBody>
          <a:bodyPr wrap="square" lIns="0" tIns="0" rIns="0" bIns="0" rtlCol="0"/>
          <a:lstStyle/>
          <a:p>
            <a:endParaRPr/>
          </a:p>
        </p:txBody>
      </p:sp>
      <p:sp>
        <p:nvSpPr>
          <p:cNvPr id="45" name="object 45"/>
          <p:cNvSpPr/>
          <p:nvPr/>
        </p:nvSpPr>
        <p:spPr>
          <a:xfrm>
            <a:off x="16536315" y="1179014"/>
            <a:ext cx="2694751" cy="135890"/>
          </a:xfrm>
          <a:custGeom>
            <a:avLst/>
            <a:gdLst/>
            <a:ahLst/>
            <a:cxnLst/>
            <a:rect l="l" t="t" r="r" b="b"/>
            <a:pathLst>
              <a:path w="2694940" h="135890">
                <a:moveTo>
                  <a:pt x="2673635" y="0"/>
                </a:moveTo>
                <a:lnTo>
                  <a:pt x="65139" y="0"/>
                </a:lnTo>
                <a:lnTo>
                  <a:pt x="52019" y="2376"/>
                </a:lnTo>
                <a:lnTo>
                  <a:pt x="24679" y="29590"/>
                </a:lnTo>
                <a:lnTo>
                  <a:pt x="1842" y="111944"/>
                </a:lnTo>
                <a:lnTo>
                  <a:pt x="0" y="118718"/>
                </a:lnTo>
                <a:lnTo>
                  <a:pt x="1057" y="124561"/>
                </a:lnTo>
                <a:lnTo>
                  <a:pt x="4512" y="128959"/>
                </a:lnTo>
                <a:lnTo>
                  <a:pt x="7989" y="133273"/>
                </a:lnTo>
                <a:lnTo>
                  <a:pt x="13936" y="135692"/>
                </a:lnTo>
                <a:lnTo>
                  <a:pt x="2629333" y="135692"/>
                </a:lnTo>
                <a:lnTo>
                  <a:pt x="2642390" y="133320"/>
                </a:lnTo>
                <a:lnTo>
                  <a:pt x="2652498" y="127933"/>
                </a:lnTo>
                <a:lnTo>
                  <a:pt x="2531881" y="127933"/>
                </a:lnTo>
                <a:lnTo>
                  <a:pt x="2522608" y="127253"/>
                </a:lnTo>
                <a:lnTo>
                  <a:pt x="2517367" y="126153"/>
                </a:lnTo>
                <a:lnTo>
                  <a:pt x="2245942" y="126153"/>
                </a:lnTo>
                <a:lnTo>
                  <a:pt x="2245942" y="13172"/>
                </a:lnTo>
                <a:lnTo>
                  <a:pt x="2517898" y="13172"/>
                </a:lnTo>
                <a:lnTo>
                  <a:pt x="2523902" y="11972"/>
                </a:lnTo>
                <a:lnTo>
                  <a:pt x="2533200" y="11413"/>
                </a:lnTo>
                <a:lnTo>
                  <a:pt x="2693425" y="11413"/>
                </a:lnTo>
                <a:lnTo>
                  <a:pt x="2693373" y="11120"/>
                </a:lnTo>
                <a:lnTo>
                  <a:pt x="2689939" y="6711"/>
                </a:lnTo>
                <a:lnTo>
                  <a:pt x="2686483" y="2450"/>
                </a:lnTo>
                <a:lnTo>
                  <a:pt x="2680724" y="52"/>
                </a:lnTo>
                <a:lnTo>
                  <a:pt x="2673635" y="0"/>
                </a:lnTo>
                <a:close/>
              </a:path>
              <a:path w="2694940" h="135890">
                <a:moveTo>
                  <a:pt x="2535535" y="32197"/>
                </a:moveTo>
                <a:lnTo>
                  <a:pt x="2530383" y="32197"/>
                </a:lnTo>
                <a:lnTo>
                  <a:pt x="2526310" y="33014"/>
                </a:lnTo>
                <a:lnTo>
                  <a:pt x="2523357" y="34805"/>
                </a:lnTo>
                <a:lnTo>
                  <a:pt x="2520373" y="36532"/>
                </a:lnTo>
                <a:lnTo>
                  <a:pt x="2518939" y="38752"/>
                </a:lnTo>
                <a:lnTo>
                  <a:pt x="2518939" y="45841"/>
                </a:lnTo>
                <a:lnTo>
                  <a:pt x="2523828" y="49967"/>
                </a:lnTo>
                <a:lnTo>
                  <a:pt x="2543879" y="57819"/>
                </a:lnTo>
                <a:lnTo>
                  <a:pt x="2551938" y="61191"/>
                </a:lnTo>
                <a:lnTo>
                  <a:pt x="2576759" y="93180"/>
                </a:lnTo>
                <a:lnTo>
                  <a:pt x="2576079" y="100138"/>
                </a:lnTo>
                <a:lnTo>
                  <a:pt x="2542722" y="127299"/>
                </a:lnTo>
                <a:lnTo>
                  <a:pt x="2531881" y="127933"/>
                </a:lnTo>
                <a:lnTo>
                  <a:pt x="2652498" y="127933"/>
                </a:lnTo>
                <a:lnTo>
                  <a:pt x="2654436" y="126900"/>
                </a:lnTo>
                <a:lnTo>
                  <a:pt x="2664052" y="117479"/>
                </a:lnTo>
                <a:lnTo>
                  <a:pt x="2669824" y="106101"/>
                </a:lnTo>
                <a:lnTo>
                  <a:pt x="2687382" y="42616"/>
                </a:lnTo>
                <a:lnTo>
                  <a:pt x="2571544" y="42616"/>
                </a:lnTo>
                <a:lnTo>
                  <a:pt x="2560895" y="38051"/>
                </a:lnTo>
                <a:lnTo>
                  <a:pt x="2551345" y="34796"/>
                </a:lnTo>
                <a:lnTo>
                  <a:pt x="2542891" y="32846"/>
                </a:lnTo>
                <a:lnTo>
                  <a:pt x="2535535" y="32197"/>
                </a:lnTo>
                <a:close/>
              </a:path>
              <a:path w="2694940" h="135890">
                <a:moveTo>
                  <a:pt x="2369980" y="13172"/>
                </a:moveTo>
                <a:lnTo>
                  <a:pt x="2328724" y="13172"/>
                </a:lnTo>
                <a:lnTo>
                  <a:pt x="2328724" y="33988"/>
                </a:lnTo>
                <a:lnTo>
                  <a:pt x="2274182" y="33988"/>
                </a:lnTo>
                <a:lnTo>
                  <a:pt x="2274182" y="57705"/>
                </a:lnTo>
                <a:lnTo>
                  <a:pt x="2326065" y="57705"/>
                </a:lnTo>
                <a:lnTo>
                  <a:pt x="2326065" y="78489"/>
                </a:lnTo>
                <a:lnTo>
                  <a:pt x="2274182" y="78489"/>
                </a:lnTo>
                <a:lnTo>
                  <a:pt x="2274182" y="105389"/>
                </a:lnTo>
                <a:lnTo>
                  <a:pt x="2330044" y="105389"/>
                </a:lnTo>
                <a:lnTo>
                  <a:pt x="2330044" y="126153"/>
                </a:lnTo>
                <a:lnTo>
                  <a:pt x="2369980" y="126153"/>
                </a:lnTo>
                <a:lnTo>
                  <a:pt x="2369980" y="13172"/>
                </a:lnTo>
                <a:close/>
              </a:path>
              <a:path w="2694940" h="135890">
                <a:moveTo>
                  <a:pt x="2517898" y="13172"/>
                </a:moveTo>
                <a:lnTo>
                  <a:pt x="2419455" y="13172"/>
                </a:lnTo>
                <a:lnTo>
                  <a:pt x="2428144" y="13798"/>
                </a:lnTo>
                <a:lnTo>
                  <a:pt x="2435762" y="15676"/>
                </a:lnTo>
                <a:lnTo>
                  <a:pt x="2457893" y="46815"/>
                </a:lnTo>
                <a:lnTo>
                  <a:pt x="2457284" y="53510"/>
                </a:lnTo>
                <a:lnTo>
                  <a:pt x="2428964" y="80265"/>
                </a:lnTo>
                <a:lnTo>
                  <a:pt x="2420596" y="80898"/>
                </a:lnTo>
                <a:lnTo>
                  <a:pt x="2398178" y="80898"/>
                </a:lnTo>
                <a:lnTo>
                  <a:pt x="2398178" y="126153"/>
                </a:lnTo>
                <a:lnTo>
                  <a:pt x="2517367" y="126153"/>
                </a:lnTo>
                <a:lnTo>
                  <a:pt x="2512930" y="125221"/>
                </a:lnTo>
                <a:lnTo>
                  <a:pt x="2502845" y="121846"/>
                </a:lnTo>
                <a:lnTo>
                  <a:pt x="2492353" y="117137"/>
                </a:lnTo>
                <a:lnTo>
                  <a:pt x="2492353" y="92866"/>
                </a:lnTo>
                <a:lnTo>
                  <a:pt x="2547629" y="92866"/>
                </a:lnTo>
                <a:lnTo>
                  <a:pt x="2547629" y="92039"/>
                </a:lnTo>
                <a:lnTo>
                  <a:pt x="2542330" y="87588"/>
                </a:lnTo>
                <a:lnTo>
                  <a:pt x="2514394" y="76500"/>
                </a:lnTo>
                <a:lnTo>
                  <a:pt x="2510237" y="74772"/>
                </a:lnTo>
                <a:lnTo>
                  <a:pt x="2489714" y="50092"/>
                </a:lnTo>
                <a:lnTo>
                  <a:pt x="2489714" y="44030"/>
                </a:lnTo>
                <a:lnTo>
                  <a:pt x="2515546" y="13642"/>
                </a:lnTo>
                <a:lnTo>
                  <a:pt x="2517898" y="13172"/>
                </a:lnTo>
                <a:close/>
              </a:path>
              <a:path w="2694940" h="135890">
                <a:moveTo>
                  <a:pt x="2547629" y="92866"/>
                </a:moveTo>
                <a:lnTo>
                  <a:pt x="2492353" y="92866"/>
                </a:lnTo>
                <a:lnTo>
                  <a:pt x="2500520" y="98133"/>
                </a:lnTo>
                <a:lnTo>
                  <a:pt x="2507431" y="101797"/>
                </a:lnTo>
                <a:lnTo>
                  <a:pt x="2512939" y="104017"/>
                </a:lnTo>
                <a:lnTo>
                  <a:pt x="2518436" y="106101"/>
                </a:lnTo>
                <a:lnTo>
                  <a:pt x="2524174" y="107148"/>
                </a:lnTo>
                <a:lnTo>
                  <a:pt x="2541796" y="107148"/>
                </a:lnTo>
                <a:lnTo>
                  <a:pt x="2547629" y="103630"/>
                </a:lnTo>
                <a:lnTo>
                  <a:pt x="2547629" y="92866"/>
                </a:lnTo>
                <a:close/>
              </a:path>
              <a:path w="2694940" h="135890">
                <a:moveTo>
                  <a:pt x="2693425" y="11413"/>
                </a:moveTo>
                <a:lnTo>
                  <a:pt x="2533200" y="11413"/>
                </a:lnTo>
                <a:lnTo>
                  <a:pt x="2542612" y="11974"/>
                </a:lnTo>
                <a:lnTo>
                  <a:pt x="2552140" y="13659"/>
                </a:lnTo>
                <a:lnTo>
                  <a:pt x="2561785" y="16466"/>
                </a:lnTo>
                <a:lnTo>
                  <a:pt x="2571544" y="20397"/>
                </a:lnTo>
                <a:lnTo>
                  <a:pt x="2571544" y="42616"/>
                </a:lnTo>
                <a:lnTo>
                  <a:pt x="2687382" y="42616"/>
                </a:lnTo>
                <a:lnTo>
                  <a:pt x="2694420" y="17067"/>
                </a:lnTo>
                <a:lnTo>
                  <a:pt x="2693425" y="11413"/>
                </a:lnTo>
                <a:close/>
              </a:path>
            </a:pathLst>
          </a:custGeom>
          <a:solidFill>
            <a:srgbClr val="FFFFFF"/>
          </a:solidFill>
        </p:spPr>
        <p:txBody>
          <a:bodyPr wrap="square" lIns="0" tIns="0" rIns="0" bIns="0" rtlCol="0"/>
          <a:lstStyle/>
          <a:p>
            <a:endParaRPr/>
          </a:p>
        </p:txBody>
      </p:sp>
      <p:sp>
        <p:nvSpPr>
          <p:cNvPr id="46" name="object 46"/>
          <p:cNvSpPr/>
          <p:nvPr/>
        </p:nvSpPr>
        <p:spPr>
          <a:xfrm>
            <a:off x="16536318" y="1179011"/>
            <a:ext cx="2694751" cy="135890"/>
          </a:xfrm>
          <a:custGeom>
            <a:avLst/>
            <a:gdLst/>
            <a:ahLst/>
            <a:cxnLst/>
            <a:rect l="l" t="t" r="r" b="b"/>
            <a:pathLst>
              <a:path w="2694940" h="135890">
                <a:moveTo>
                  <a:pt x="2673625" y="0"/>
                </a:moveTo>
                <a:lnTo>
                  <a:pt x="65139" y="0"/>
                </a:lnTo>
                <a:lnTo>
                  <a:pt x="52019" y="2378"/>
                </a:lnTo>
                <a:lnTo>
                  <a:pt x="24669" y="29601"/>
                </a:lnTo>
                <a:lnTo>
                  <a:pt x="1842" y="111954"/>
                </a:lnTo>
                <a:lnTo>
                  <a:pt x="0" y="118680"/>
                </a:lnTo>
                <a:lnTo>
                  <a:pt x="1047" y="124572"/>
                </a:lnTo>
                <a:lnTo>
                  <a:pt x="4502" y="128969"/>
                </a:lnTo>
                <a:lnTo>
                  <a:pt x="7978" y="133273"/>
                </a:lnTo>
                <a:lnTo>
                  <a:pt x="13926" y="135692"/>
                </a:lnTo>
                <a:lnTo>
                  <a:pt x="2629333" y="135692"/>
                </a:lnTo>
                <a:lnTo>
                  <a:pt x="2642385" y="133320"/>
                </a:lnTo>
                <a:lnTo>
                  <a:pt x="2652490" y="127933"/>
                </a:lnTo>
                <a:lnTo>
                  <a:pt x="2531870" y="127933"/>
                </a:lnTo>
                <a:lnTo>
                  <a:pt x="2522602" y="127253"/>
                </a:lnTo>
                <a:lnTo>
                  <a:pt x="2517362" y="126153"/>
                </a:lnTo>
                <a:lnTo>
                  <a:pt x="2245931" y="126153"/>
                </a:lnTo>
                <a:lnTo>
                  <a:pt x="2245931" y="13172"/>
                </a:lnTo>
                <a:lnTo>
                  <a:pt x="2517892" y="13172"/>
                </a:lnTo>
                <a:lnTo>
                  <a:pt x="2523896" y="11972"/>
                </a:lnTo>
                <a:lnTo>
                  <a:pt x="2533189" y="11413"/>
                </a:lnTo>
                <a:lnTo>
                  <a:pt x="2693413" y="11413"/>
                </a:lnTo>
                <a:lnTo>
                  <a:pt x="2693363" y="11130"/>
                </a:lnTo>
                <a:lnTo>
                  <a:pt x="2689939" y="6711"/>
                </a:lnTo>
                <a:lnTo>
                  <a:pt x="2686483" y="2460"/>
                </a:lnTo>
                <a:lnTo>
                  <a:pt x="2680714" y="52"/>
                </a:lnTo>
                <a:lnTo>
                  <a:pt x="2673625" y="0"/>
                </a:lnTo>
                <a:close/>
              </a:path>
              <a:path w="2694940" h="135890">
                <a:moveTo>
                  <a:pt x="2535524" y="32197"/>
                </a:moveTo>
                <a:lnTo>
                  <a:pt x="2530383" y="32197"/>
                </a:lnTo>
                <a:lnTo>
                  <a:pt x="2526310" y="33025"/>
                </a:lnTo>
                <a:lnTo>
                  <a:pt x="2523357" y="34815"/>
                </a:lnTo>
                <a:lnTo>
                  <a:pt x="2520363" y="36532"/>
                </a:lnTo>
                <a:lnTo>
                  <a:pt x="2518939" y="38763"/>
                </a:lnTo>
                <a:lnTo>
                  <a:pt x="2518939" y="45841"/>
                </a:lnTo>
                <a:lnTo>
                  <a:pt x="2523818" y="49977"/>
                </a:lnTo>
                <a:lnTo>
                  <a:pt x="2543874" y="57821"/>
                </a:lnTo>
                <a:lnTo>
                  <a:pt x="2551936" y="61197"/>
                </a:lnTo>
                <a:lnTo>
                  <a:pt x="2576748" y="93190"/>
                </a:lnTo>
                <a:lnTo>
                  <a:pt x="2576070" y="100149"/>
                </a:lnTo>
                <a:lnTo>
                  <a:pt x="2542711" y="127301"/>
                </a:lnTo>
                <a:lnTo>
                  <a:pt x="2531870" y="127933"/>
                </a:lnTo>
                <a:lnTo>
                  <a:pt x="2652490" y="127933"/>
                </a:lnTo>
                <a:lnTo>
                  <a:pt x="2654428" y="126900"/>
                </a:lnTo>
                <a:lnTo>
                  <a:pt x="2664046" y="117479"/>
                </a:lnTo>
                <a:lnTo>
                  <a:pt x="2669824" y="106101"/>
                </a:lnTo>
                <a:lnTo>
                  <a:pt x="2687379" y="42626"/>
                </a:lnTo>
                <a:lnTo>
                  <a:pt x="2571544" y="42626"/>
                </a:lnTo>
                <a:lnTo>
                  <a:pt x="2560894" y="38059"/>
                </a:lnTo>
                <a:lnTo>
                  <a:pt x="2551339" y="34801"/>
                </a:lnTo>
                <a:lnTo>
                  <a:pt x="2542883" y="32848"/>
                </a:lnTo>
                <a:lnTo>
                  <a:pt x="2535524" y="32197"/>
                </a:lnTo>
                <a:close/>
              </a:path>
              <a:path w="2694940" h="135890">
                <a:moveTo>
                  <a:pt x="2369969" y="13172"/>
                </a:moveTo>
                <a:lnTo>
                  <a:pt x="2328724" y="13172"/>
                </a:lnTo>
                <a:lnTo>
                  <a:pt x="2328724" y="33988"/>
                </a:lnTo>
                <a:lnTo>
                  <a:pt x="2274182" y="33988"/>
                </a:lnTo>
                <a:lnTo>
                  <a:pt x="2274182" y="57705"/>
                </a:lnTo>
                <a:lnTo>
                  <a:pt x="2326054" y="57705"/>
                </a:lnTo>
                <a:lnTo>
                  <a:pt x="2326054" y="78489"/>
                </a:lnTo>
                <a:lnTo>
                  <a:pt x="2274182" y="78489"/>
                </a:lnTo>
                <a:lnTo>
                  <a:pt x="2274182" y="105399"/>
                </a:lnTo>
                <a:lnTo>
                  <a:pt x="2330044" y="105399"/>
                </a:lnTo>
                <a:lnTo>
                  <a:pt x="2330044" y="126153"/>
                </a:lnTo>
                <a:lnTo>
                  <a:pt x="2369969" y="126153"/>
                </a:lnTo>
                <a:lnTo>
                  <a:pt x="2369969" y="13172"/>
                </a:lnTo>
                <a:close/>
              </a:path>
              <a:path w="2694940" h="135890">
                <a:moveTo>
                  <a:pt x="2517892" y="13172"/>
                </a:moveTo>
                <a:lnTo>
                  <a:pt x="2419455" y="13172"/>
                </a:lnTo>
                <a:lnTo>
                  <a:pt x="2428142" y="13799"/>
                </a:lnTo>
                <a:lnTo>
                  <a:pt x="2435758" y="15680"/>
                </a:lnTo>
                <a:lnTo>
                  <a:pt x="2457893" y="46815"/>
                </a:lnTo>
                <a:lnTo>
                  <a:pt x="2457282" y="53516"/>
                </a:lnTo>
                <a:lnTo>
                  <a:pt x="2428964" y="80265"/>
                </a:lnTo>
                <a:lnTo>
                  <a:pt x="2420596" y="80898"/>
                </a:lnTo>
                <a:lnTo>
                  <a:pt x="2398167" y="80898"/>
                </a:lnTo>
                <a:lnTo>
                  <a:pt x="2398167" y="126153"/>
                </a:lnTo>
                <a:lnTo>
                  <a:pt x="2517362" y="126153"/>
                </a:lnTo>
                <a:lnTo>
                  <a:pt x="2512924" y="125221"/>
                </a:lnTo>
                <a:lnTo>
                  <a:pt x="2502840" y="121846"/>
                </a:lnTo>
                <a:lnTo>
                  <a:pt x="2492353" y="117137"/>
                </a:lnTo>
                <a:lnTo>
                  <a:pt x="2492353" y="92876"/>
                </a:lnTo>
                <a:lnTo>
                  <a:pt x="2547629" y="92876"/>
                </a:lnTo>
                <a:lnTo>
                  <a:pt x="2547629" y="92039"/>
                </a:lnTo>
                <a:lnTo>
                  <a:pt x="2542320" y="87588"/>
                </a:lnTo>
                <a:lnTo>
                  <a:pt x="2514394" y="76500"/>
                </a:lnTo>
                <a:lnTo>
                  <a:pt x="2510237" y="74772"/>
                </a:lnTo>
                <a:lnTo>
                  <a:pt x="2489714" y="50092"/>
                </a:lnTo>
                <a:lnTo>
                  <a:pt x="2489714" y="44040"/>
                </a:lnTo>
                <a:lnTo>
                  <a:pt x="2515541" y="13642"/>
                </a:lnTo>
                <a:lnTo>
                  <a:pt x="2517892" y="13172"/>
                </a:lnTo>
                <a:close/>
              </a:path>
              <a:path w="2694940" h="135890">
                <a:moveTo>
                  <a:pt x="2547629" y="92876"/>
                </a:moveTo>
                <a:lnTo>
                  <a:pt x="2492353" y="92876"/>
                </a:lnTo>
                <a:lnTo>
                  <a:pt x="2500520" y="98143"/>
                </a:lnTo>
                <a:lnTo>
                  <a:pt x="2507431" y="101797"/>
                </a:lnTo>
                <a:lnTo>
                  <a:pt x="2512928" y="104017"/>
                </a:lnTo>
                <a:lnTo>
                  <a:pt x="2518436" y="106101"/>
                </a:lnTo>
                <a:lnTo>
                  <a:pt x="2524174" y="107159"/>
                </a:lnTo>
                <a:lnTo>
                  <a:pt x="2541796" y="107159"/>
                </a:lnTo>
                <a:lnTo>
                  <a:pt x="2547629" y="103640"/>
                </a:lnTo>
                <a:lnTo>
                  <a:pt x="2547629" y="92876"/>
                </a:lnTo>
                <a:close/>
              </a:path>
              <a:path w="2694940" h="135890">
                <a:moveTo>
                  <a:pt x="2693413" y="11413"/>
                </a:moveTo>
                <a:lnTo>
                  <a:pt x="2533189" y="11413"/>
                </a:lnTo>
                <a:lnTo>
                  <a:pt x="2542603" y="11974"/>
                </a:lnTo>
                <a:lnTo>
                  <a:pt x="2552135" y="13659"/>
                </a:lnTo>
                <a:lnTo>
                  <a:pt x="2561783" y="16466"/>
                </a:lnTo>
                <a:lnTo>
                  <a:pt x="2571544" y="20397"/>
                </a:lnTo>
                <a:lnTo>
                  <a:pt x="2571544" y="42626"/>
                </a:lnTo>
                <a:lnTo>
                  <a:pt x="2687379" y="42626"/>
                </a:lnTo>
                <a:lnTo>
                  <a:pt x="2694420" y="17067"/>
                </a:lnTo>
                <a:lnTo>
                  <a:pt x="2693413" y="11413"/>
                </a:lnTo>
                <a:close/>
              </a:path>
            </a:pathLst>
          </a:custGeom>
          <a:solidFill>
            <a:srgbClr val="FFFFFF"/>
          </a:solidFill>
        </p:spPr>
        <p:txBody>
          <a:bodyPr wrap="square" lIns="0" tIns="0" rIns="0" bIns="0" rtlCol="0"/>
          <a:lstStyle/>
          <a:p>
            <a:endParaRPr/>
          </a:p>
        </p:txBody>
      </p:sp>
      <p:sp>
        <p:nvSpPr>
          <p:cNvPr id="49" name="object 7"/>
          <p:cNvSpPr/>
          <p:nvPr/>
        </p:nvSpPr>
        <p:spPr>
          <a:xfrm>
            <a:off x="759477" y="890719"/>
            <a:ext cx="1003533" cy="977635"/>
          </a:xfrm>
          <a:prstGeom prst="rect">
            <a:avLst/>
          </a:prstGeom>
          <a:blipFill>
            <a:blip r:embed="rId6" cstate="print"/>
            <a:stretch>
              <a:fillRect/>
            </a:stretch>
          </a:blipFill>
        </p:spPr>
        <p:txBody>
          <a:bodyPr wrap="square" lIns="0" tIns="0" rIns="0" bIns="0" rtlCol="0"/>
          <a:lstStyle/>
          <a:p>
            <a:endParaRPr/>
          </a:p>
        </p:txBody>
      </p:sp>
      <p:sp>
        <p:nvSpPr>
          <p:cNvPr id="51" name="object 9"/>
          <p:cNvSpPr/>
          <p:nvPr/>
        </p:nvSpPr>
        <p:spPr>
          <a:xfrm>
            <a:off x="1687543" y="555651"/>
            <a:ext cx="305413" cy="1510666"/>
          </a:xfrm>
          <a:custGeom>
            <a:avLst/>
            <a:gdLst/>
            <a:ahLst/>
            <a:cxnLst/>
            <a:rect l="l" t="t" r="r" b="b"/>
            <a:pathLst>
              <a:path w="305435" h="1510664">
                <a:moveTo>
                  <a:pt x="304985" y="0"/>
                </a:moveTo>
                <a:lnTo>
                  <a:pt x="0" y="0"/>
                </a:lnTo>
                <a:lnTo>
                  <a:pt x="0" y="1510613"/>
                </a:lnTo>
                <a:lnTo>
                  <a:pt x="304985" y="1510613"/>
                </a:lnTo>
                <a:lnTo>
                  <a:pt x="304985" y="0"/>
                </a:lnTo>
                <a:close/>
              </a:path>
            </a:pathLst>
          </a:custGeom>
          <a:solidFill>
            <a:srgbClr val="FFFFFF"/>
          </a:solidFill>
        </p:spPr>
        <p:txBody>
          <a:bodyPr wrap="square" lIns="0" tIns="0" rIns="0" bIns="0" rtlCol="0"/>
          <a:lstStyle/>
          <a:p>
            <a:endParaRPr/>
          </a:p>
        </p:txBody>
      </p:sp>
      <p:sp>
        <p:nvSpPr>
          <p:cNvPr id="52" name="object 10"/>
          <p:cNvSpPr/>
          <p:nvPr/>
        </p:nvSpPr>
        <p:spPr>
          <a:xfrm>
            <a:off x="1678632" y="638811"/>
            <a:ext cx="168380" cy="1510613"/>
          </a:xfrm>
          <a:prstGeom prst="rect">
            <a:avLst/>
          </a:prstGeom>
          <a:blipFill>
            <a:blip r:embed="rId7" cstate="print"/>
            <a:stretch>
              <a:fillRect/>
            </a:stretch>
          </a:blipFill>
        </p:spPr>
        <p:txBody>
          <a:bodyPr wrap="square" lIns="0" tIns="0" rIns="0" bIns="0" rtlCol="0"/>
          <a:lstStyle/>
          <a:p>
            <a:endParaRPr/>
          </a:p>
        </p:txBody>
      </p:sp>
      <p:sp>
        <p:nvSpPr>
          <p:cNvPr id="53" name="object 11"/>
          <p:cNvSpPr/>
          <p:nvPr/>
        </p:nvSpPr>
        <p:spPr>
          <a:xfrm>
            <a:off x="1762832" y="638811"/>
            <a:ext cx="305413" cy="1510666"/>
          </a:xfrm>
          <a:custGeom>
            <a:avLst/>
            <a:gdLst/>
            <a:ahLst/>
            <a:cxnLst/>
            <a:rect l="l" t="t" r="r" b="b"/>
            <a:pathLst>
              <a:path w="305435" h="1510664">
                <a:moveTo>
                  <a:pt x="304985" y="0"/>
                </a:moveTo>
                <a:lnTo>
                  <a:pt x="0" y="0"/>
                </a:lnTo>
                <a:lnTo>
                  <a:pt x="0" y="1510613"/>
                </a:lnTo>
                <a:lnTo>
                  <a:pt x="304985" y="1510613"/>
                </a:lnTo>
                <a:lnTo>
                  <a:pt x="304985" y="0"/>
                </a:lnTo>
                <a:close/>
              </a:path>
            </a:pathLst>
          </a:custGeom>
          <a:solidFill>
            <a:srgbClr val="FFFFFF"/>
          </a:solidFill>
        </p:spPr>
        <p:txBody>
          <a:bodyPr wrap="square" lIns="0" tIns="0" rIns="0" bIns="0" rtlCol="0"/>
          <a:lstStyle/>
          <a:p>
            <a:endParaRPr/>
          </a:p>
        </p:txBody>
      </p:sp>
      <p:sp>
        <p:nvSpPr>
          <p:cNvPr id="58" name="object 29"/>
          <p:cNvSpPr txBox="1"/>
          <p:nvPr/>
        </p:nvSpPr>
        <p:spPr>
          <a:xfrm>
            <a:off x="4770087" y="10478613"/>
            <a:ext cx="15187269" cy="738664"/>
          </a:xfrm>
          <a:prstGeom prst="rect">
            <a:avLst/>
          </a:prstGeom>
        </p:spPr>
        <p:txBody>
          <a:bodyPr vert="horz" wrap="square" lIns="0" tIns="0" rIns="0" bIns="0" rtlCol="0">
            <a:spAutoFit/>
          </a:bodyPr>
          <a:lstStyle/>
          <a:p>
            <a:pPr lvl="0" algn="r"/>
            <a:r>
              <a:rPr lang="es-CO" sz="2400" dirty="0">
                <a:solidFill>
                  <a:srgbClr val="1C4583"/>
                </a:solidFill>
              </a:rPr>
              <a:t>Fuente: </a:t>
            </a:r>
            <a:r>
              <a:rPr lang="es-CO" altLang="es-CO" sz="2400" dirty="0">
                <a:solidFill>
                  <a:srgbClr val="1C4583"/>
                </a:solidFill>
                <a:latin typeface="Calibri" panose="020F0502020204030204" pitchFamily="34" charset="0"/>
                <a:ea typeface="Times New Roman" panose="02020603050405020304" pitchFamily="18" charset="0"/>
                <a:cs typeface="Cambria" panose="02040503050406030204" pitchFamily="18" charset="0"/>
              </a:rPr>
              <a:t>Cuenta de Alto Costo</a:t>
            </a:r>
            <a:endParaRPr lang="es-CO" altLang="es-CO" sz="2400" dirty="0">
              <a:solidFill>
                <a:srgbClr val="1C4583"/>
              </a:solidFill>
              <a:latin typeface="Arial" panose="020B0604020202020204" pitchFamily="34" charset="0"/>
            </a:endParaRPr>
          </a:p>
          <a:p>
            <a:pPr algn="r"/>
            <a:endParaRPr lang="es-CO" sz="2400" dirty="0">
              <a:solidFill>
                <a:srgbClr val="1C4583"/>
              </a:solidFill>
            </a:endParaRPr>
          </a:p>
        </p:txBody>
      </p:sp>
      <p:sp>
        <p:nvSpPr>
          <p:cNvPr id="47" name="object 2"/>
          <p:cNvSpPr txBox="1">
            <a:spLocks noGrp="1"/>
          </p:cNvSpPr>
          <p:nvPr>
            <p:ph type="title"/>
          </p:nvPr>
        </p:nvSpPr>
        <p:spPr>
          <a:xfrm>
            <a:off x="1898538" y="754555"/>
            <a:ext cx="14249084" cy="1860124"/>
          </a:xfrm>
          <a:prstGeom prst="rect">
            <a:avLst/>
          </a:prstGeom>
        </p:spPr>
        <p:txBody>
          <a:bodyPr vert="horz" wrap="square" lIns="0" tIns="13334" rIns="0" bIns="0" rtlCol="0" anchor="ctr">
            <a:spAutoFit/>
          </a:bodyPr>
          <a:lstStyle/>
          <a:p>
            <a:pPr algn="l"/>
            <a:r>
              <a:rPr lang="es-ES_tradnl" sz="6000" dirty="0">
                <a:solidFill>
                  <a:srgbClr val="1F497D"/>
                </a:solidFill>
              </a:rPr>
              <a:t>Reconocimiento Cuenta de Alto Costo por Gestión del Riesgo</a:t>
            </a:r>
            <a:endParaRPr lang="es-ES" sz="6000" dirty="0">
              <a:solidFill>
                <a:srgbClr val="1C4583"/>
              </a:solidFill>
            </a:endParaRPr>
          </a:p>
        </p:txBody>
      </p:sp>
      <p:sp>
        <p:nvSpPr>
          <p:cNvPr id="2" name="CuadroTexto 1">
            <a:extLst>
              <a:ext uri="{FF2B5EF4-FFF2-40B4-BE49-F238E27FC236}">
                <a16:creationId xmlns:a16="http://schemas.microsoft.com/office/drawing/2014/main" xmlns="" id="{72CBD1F7-3327-424F-97F3-6F46F5893479}"/>
              </a:ext>
            </a:extLst>
          </p:cNvPr>
          <p:cNvSpPr txBox="1"/>
          <p:nvPr/>
        </p:nvSpPr>
        <p:spPr>
          <a:xfrm>
            <a:off x="611247" y="2922122"/>
            <a:ext cx="18812746" cy="7785115"/>
          </a:xfrm>
          <a:prstGeom prst="rect">
            <a:avLst/>
          </a:prstGeom>
          <a:noFill/>
        </p:spPr>
        <p:txBody>
          <a:bodyPr wrap="square" lIns="150785" tIns="75392" rIns="150785" bIns="75392" rtlCol="0">
            <a:spAutoFit/>
          </a:bodyPr>
          <a:lstStyle/>
          <a:p>
            <a:r>
              <a:rPr lang="es-CO" sz="3600" dirty="0">
                <a:solidFill>
                  <a:schemeClr val="tx2">
                    <a:lumMod val="75000"/>
                  </a:schemeClr>
                </a:solidFill>
              </a:rPr>
              <a:t>En el mes de Julio del 2020, La Cuenta de Alto Costo dio a conocer el ranking de las EPS con los mejores resultados en la gestión del riesgo, en donde Famisanar recibió nominación en las siguientes categorías: </a:t>
            </a:r>
          </a:p>
          <a:p>
            <a:endParaRPr lang="es-CO" sz="3600" dirty="0">
              <a:solidFill>
                <a:schemeClr val="tx2">
                  <a:lumMod val="75000"/>
                </a:schemeClr>
              </a:solidFill>
            </a:endParaRPr>
          </a:p>
          <a:p>
            <a:endParaRPr lang="es-CO" sz="3600" dirty="0">
              <a:solidFill>
                <a:schemeClr val="tx2">
                  <a:lumMod val="75000"/>
                </a:schemeClr>
              </a:solidFill>
            </a:endParaRPr>
          </a:p>
          <a:p>
            <a:endParaRPr lang="es-CO" sz="3600" dirty="0">
              <a:solidFill>
                <a:schemeClr val="tx2">
                  <a:lumMod val="75000"/>
                </a:schemeClr>
              </a:solidFill>
            </a:endParaRPr>
          </a:p>
          <a:p>
            <a:endParaRPr lang="es-CO" sz="3600" dirty="0">
              <a:solidFill>
                <a:schemeClr val="tx2">
                  <a:lumMod val="75000"/>
                </a:schemeClr>
              </a:solidFill>
            </a:endParaRPr>
          </a:p>
          <a:p>
            <a:endParaRPr lang="es-CO" sz="3600" dirty="0">
              <a:solidFill>
                <a:schemeClr val="tx2">
                  <a:lumMod val="75000"/>
                </a:schemeClr>
              </a:solidFill>
            </a:endParaRPr>
          </a:p>
          <a:p>
            <a:endParaRPr lang="es-CO" sz="3600" dirty="0">
              <a:solidFill>
                <a:schemeClr val="tx2">
                  <a:lumMod val="75000"/>
                </a:schemeClr>
              </a:solidFill>
            </a:endParaRPr>
          </a:p>
          <a:p>
            <a:r>
              <a:rPr lang="es-CO" sz="3600" dirty="0">
                <a:solidFill>
                  <a:schemeClr val="tx2">
                    <a:lumMod val="75000"/>
                  </a:schemeClr>
                </a:solidFill>
              </a:rPr>
              <a:t>Siendo Ganadora en las categorías de:</a:t>
            </a:r>
          </a:p>
          <a:p>
            <a:endParaRPr lang="es-CO" sz="3600" dirty="0">
              <a:solidFill>
                <a:schemeClr val="tx2">
                  <a:lumMod val="75000"/>
                </a:schemeClr>
              </a:solidFill>
            </a:endParaRPr>
          </a:p>
          <a:p>
            <a:endParaRPr lang="es-CO" sz="3600" dirty="0">
              <a:solidFill>
                <a:schemeClr val="tx2">
                  <a:lumMod val="75000"/>
                </a:schemeClr>
              </a:solidFill>
            </a:endParaRPr>
          </a:p>
          <a:p>
            <a:endParaRPr lang="es-CO" sz="3200" dirty="0"/>
          </a:p>
          <a:p>
            <a:endParaRPr lang="es-CO" sz="3200" dirty="0"/>
          </a:p>
        </p:txBody>
      </p:sp>
      <p:pic>
        <p:nvPicPr>
          <p:cNvPr id="48" name="Imagen 47">
            <a:extLst>
              <a:ext uri="{FF2B5EF4-FFF2-40B4-BE49-F238E27FC236}">
                <a16:creationId xmlns:a16="http://schemas.microsoft.com/office/drawing/2014/main" xmlns="" id="{8998B1F7-5898-43A5-85DB-55B1FFFD1B9B}"/>
              </a:ext>
            </a:extLst>
          </p:cNvPr>
          <p:cNvPicPr>
            <a:picLocks noChangeAspect="1"/>
          </p:cNvPicPr>
          <p:nvPr/>
        </p:nvPicPr>
        <p:blipFill>
          <a:blip r:embed="rId8"/>
          <a:stretch>
            <a:fillRect/>
          </a:stretch>
        </p:blipFill>
        <p:spPr>
          <a:xfrm>
            <a:off x="16943127" y="7786554"/>
            <a:ext cx="2639143" cy="2639328"/>
          </a:xfrm>
          <a:prstGeom prst="rect">
            <a:avLst/>
          </a:prstGeom>
        </p:spPr>
      </p:pic>
      <p:graphicFrame>
        <p:nvGraphicFramePr>
          <p:cNvPr id="7" name="Tabla 6">
            <a:extLst>
              <a:ext uri="{FF2B5EF4-FFF2-40B4-BE49-F238E27FC236}">
                <a16:creationId xmlns:a16="http://schemas.microsoft.com/office/drawing/2014/main" xmlns="" id="{04AECF55-5399-4112-A1B5-0C676C51B2BF}"/>
              </a:ext>
            </a:extLst>
          </p:cNvPr>
          <p:cNvGraphicFramePr>
            <a:graphicFrameLocks noGrp="1"/>
          </p:cNvGraphicFramePr>
          <p:nvPr/>
        </p:nvGraphicFramePr>
        <p:xfrm>
          <a:off x="2902487" y="4883992"/>
          <a:ext cx="14841026" cy="3020931"/>
        </p:xfrm>
        <a:graphic>
          <a:graphicData uri="http://schemas.openxmlformats.org/drawingml/2006/table">
            <a:tbl>
              <a:tblPr/>
              <a:tblGrid>
                <a:gridCol w="14841026">
                  <a:extLst>
                    <a:ext uri="{9D8B030D-6E8A-4147-A177-3AD203B41FA5}">
                      <a16:colId xmlns:a16="http://schemas.microsoft.com/office/drawing/2014/main" xmlns="" val="3301825586"/>
                    </a:ext>
                  </a:extLst>
                </a:gridCol>
              </a:tblGrid>
              <a:tr h="409854">
                <a:tc>
                  <a:txBody>
                    <a:bodyPr/>
                    <a:lstStyle/>
                    <a:p>
                      <a:pPr algn="ctr" fontAlgn="b"/>
                      <a:r>
                        <a:rPr lang="es-CO" sz="2500" b="0" i="0" u="none" strike="noStrike" dirty="0">
                          <a:solidFill>
                            <a:schemeClr val="tx2">
                              <a:lumMod val="75000"/>
                            </a:schemeClr>
                          </a:solidFill>
                          <a:effectLst/>
                          <a:latin typeface="Calibri" panose="020F0502020204030204" pitchFamily="34" charset="0"/>
                        </a:rPr>
                        <a:t>Nominaciones</a:t>
                      </a:r>
                    </a:p>
                  </a:txBody>
                  <a:tcPr marL="9524" marR="952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xmlns="" val="1929676227"/>
                  </a:ext>
                </a:extLst>
              </a:tr>
              <a:tr h="436767">
                <a:tc>
                  <a:txBody>
                    <a:bodyPr/>
                    <a:lstStyle/>
                    <a:p>
                      <a:pPr algn="l" rtl="0" fontAlgn="ctr">
                        <a:buClr>
                          <a:srgbClr val="000000"/>
                        </a:buClr>
                        <a:buSzPts val="1400"/>
                        <a:buFont typeface="Arial" panose="020B0604020202020204" pitchFamily="34" charset="0"/>
                        <a:buChar char="•"/>
                      </a:pPr>
                      <a:r>
                        <a:rPr lang="es-CO" sz="2800" b="0" i="0" u="none" strike="noStrike" dirty="0">
                          <a:solidFill>
                            <a:schemeClr val="tx2">
                              <a:lumMod val="75000"/>
                            </a:schemeClr>
                          </a:solidFill>
                          <a:effectLst/>
                          <a:latin typeface="Calibri" panose="020F0502020204030204" pitchFamily="34" charset="0"/>
                        </a:rPr>
                        <a:t>EPS con los mejores resultados en nefroprotección en pacientes con HTA o DM</a:t>
                      </a:r>
                      <a:endParaRPr lang="es-CO" sz="2800" b="0" i="0" u="none" strike="noStrike" dirty="0">
                        <a:solidFill>
                          <a:schemeClr val="tx2">
                            <a:lumMod val="75000"/>
                          </a:schemeClr>
                        </a:solidFill>
                        <a:effectLst/>
                        <a:latin typeface="Arial" panose="020B0604020202020204" pitchFamily="34" charset="0"/>
                      </a:endParaRPr>
                    </a:p>
                  </a:txBody>
                  <a:tcPr marL="9524" marR="9524"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716896334"/>
                  </a:ext>
                </a:extLst>
              </a:tr>
              <a:tr h="436767">
                <a:tc>
                  <a:txBody>
                    <a:bodyPr/>
                    <a:lstStyle/>
                    <a:p>
                      <a:pPr algn="l" rtl="0" fontAlgn="ctr">
                        <a:buClr>
                          <a:srgbClr val="000000"/>
                        </a:buClr>
                        <a:buSzPts val="1400"/>
                        <a:buFont typeface="Arial" panose="020B0604020202020204" pitchFamily="34" charset="0"/>
                        <a:buChar char="•"/>
                      </a:pPr>
                      <a:r>
                        <a:rPr lang="es-CO" sz="2800" b="0" i="0" u="none" strike="noStrike" dirty="0">
                          <a:solidFill>
                            <a:schemeClr val="tx2">
                              <a:lumMod val="75000"/>
                            </a:schemeClr>
                          </a:solidFill>
                          <a:effectLst/>
                          <a:latin typeface="Calibri" panose="020F0502020204030204" pitchFamily="34" charset="0"/>
                        </a:rPr>
                        <a:t>EPS con los mejores resultados de gestión del riesgo en diálisis</a:t>
                      </a:r>
                      <a:endParaRPr lang="es-CO" sz="2800" b="0" i="0" u="none" strike="noStrike" dirty="0">
                        <a:solidFill>
                          <a:schemeClr val="tx2">
                            <a:lumMod val="75000"/>
                          </a:schemeClr>
                        </a:solidFill>
                        <a:effectLst/>
                        <a:latin typeface="Arial" panose="020B0604020202020204" pitchFamily="34" charset="0"/>
                      </a:endParaRPr>
                    </a:p>
                  </a:txBody>
                  <a:tcPr marL="9524" marR="9524"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087047997"/>
                  </a:ext>
                </a:extLst>
              </a:tr>
              <a:tr h="436767">
                <a:tc>
                  <a:txBody>
                    <a:bodyPr/>
                    <a:lstStyle/>
                    <a:p>
                      <a:pPr algn="l" rtl="0" fontAlgn="ctr">
                        <a:buClr>
                          <a:srgbClr val="000000"/>
                        </a:buClr>
                        <a:buSzPts val="1400"/>
                        <a:buFont typeface="Arial" panose="020B0604020202020204" pitchFamily="34" charset="0"/>
                        <a:buChar char="•"/>
                      </a:pPr>
                      <a:r>
                        <a:rPr lang="es-CO" sz="2800" b="0" i="0" u="none" strike="noStrike" dirty="0">
                          <a:solidFill>
                            <a:schemeClr val="tx2">
                              <a:lumMod val="75000"/>
                            </a:schemeClr>
                          </a:solidFill>
                          <a:effectLst/>
                          <a:latin typeface="Calibri" panose="020F0502020204030204" pitchFamily="34" charset="0"/>
                        </a:rPr>
                        <a:t>EPS con los mejores resultados de gestión del riesgo en hemofilia</a:t>
                      </a:r>
                      <a:endParaRPr lang="es-CO" sz="2800" b="0" i="0" u="none" strike="noStrike" dirty="0">
                        <a:solidFill>
                          <a:schemeClr val="tx2">
                            <a:lumMod val="75000"/>
                          </a:schemeClr>
                        </a:solidFill>
                        <a:effectLst/>
                        <a:latin typeface="Arial" panose="020B0604020202020204" pitchFamily="34" charset="0"/>
                      </a:endParaRPr>
                    </a:p>
                  </a:txBody>
                  <a:tcPr marL="9524" marR="9524"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976255131"/>
                  </a:ext>
                </a:extLst>
              </a:tr>
              <a:tr h="436767">
                <a:tc>
                  <a:txBody>
                    <a:bodyPr/>
                    <a:lstStyle/>
                    <a:p>
                      <a:pPr algn="l" rtl="0" fontAlgn="ctr">
                        <a:buClr>
                          <a:srgbClr val="000000"/>
                        </a:buClr>
                        <a:buSzPts val="1400"/>
                        <a:buFont typeface="Arial" panose="020B0604020202020204" pitchFamily="34" charset="0"/>
                        <a:buChar char="•"/>
                      </a:pPr>
                      <a:r>
                        <a:rPr lang="es-CO" sz="2800" b="0" i="0" u="none" strike="noStrike" dirty="0">
                          <a:solidFill>
                            <a:schemeClr val="tx2">
                              <a:lumMod val="75000"/>
                            </a:schemeClr>
                          </a:solidFill>
                          <a:effectLst/>
                          <a:latin typeface="Calibri" panose="020F0502020204030204" pitchFamily="34" charset="0"/>
                        </a:rPr>
                        <a:t>EPS con los mejores resultados de gestión del riesgo en cáncer de colon y recto</a:t>
                      </a:r>
                      <a:endParaRPr lang="es-CO" sz="2800" b="0" i="0" u="none" strike="noStrike" dirty="0">
                        <a:solidFill>
                          <a:schemeClr val="tx2">
                            <a:lumMod val="75000"/>
                          </a:schemeClr>
                        </a:solidFill>
                        <a:effectLst/>
                        <a:latin typeface="Arial" panose="020B0604020202020204" pitchFamily="34" charset="0"/>
                      </a:endParaRPr>
                    </a:p>
                  </a:txBody>
                  <a:tcPr marL="9524" marR="9524"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724459907"/>
                  </a:ext>
                </a:extLst>
              </a:tr>
              <a:tr h="864009">
                <a:tc>
                  <a:txBody>
                    <a:bodyPr/>
                    <a:lstStyle/>
                    <a:p>
                      <a:pPr algn="l" rtl="0" fontAlgn="ctr">
                        <a:buClr>
                          <a:srgbClr val="000000"/>
                        </a:buClr>
                        <a:buSzPts val="1400"/>
                        <a:buFont typeface="Arial" panose="020B0604020202020204" pitchFamily="34" charset="0"/>
                        <a:buChar char="•"/>
                      </a:pPr>
                      <a:r>
                        <a:rPr lang="es-CO" sz="2800" b="0" i="0" u="none" strike="noStrike" dirty="0">
                          <a:solidFill>
                            <a:schemeClr val="tx2">
                              <a:lumMod val="75000"/>
                            </a:schemeClr>
                          </a:solidFill>
                          <a:effectLst/>
                          <a:latin typeface="Calibri" panose="020F0502020204030204" pitchFamily="34" charset="0"/>
                        </a:rPr>
                        <a:t>EPS del régimen contributivo con los mejores resultados en gestión de las enfermedades de alto costo</a:t>
                      </a:r>
                      <a:endParaRPr lang="es-CO" sz="2800" b="0" i="0" u="none" strike="noStrike" dirty="0">
                        <a:solidFill>
                          <a:schemeClr val="tx2">
                            <a:lumMod val="75000"/>
                          </a:schemeClr>
                        </a:solidFill>
                        <a:effectLst/>
                        <a:latin typeface="Arial" panose="020B0604020202020204" pitchFamily="34" charset="0"/>
                      </a:endParaRPr>
                    </a:p>
                  </a:txBody>
                  <a:tcPr marL="9524" marR="9524"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997222717"/>
                  </a:ext>
                </a:extLst>
              </a:tr>
            </a:tbl>
          </a:graphicData>
        </a:graphic>
      </p:graphicFrame>
      <p:graphicFrame>
        <p:nvGraphicFramePr>
          <p:cNvPr id="8" name="Tabla 7">
            <a:extLst>
              <a:ext uri="{FF2B5EF4-FFF2-40B4-BE49-F238E27FC236}">
                <a16:creationId xmlns:a16="http://schemas.microsoft.com/office/drawing/2014/main" xmlns="" id="{F70F53A1-5F7D-493E-9445-6215696C54AD}"/>
              </a:ext>
            </a:extLst>
          </p:cNvPr>
          <p:cNvGraphicFramePr>
            <a:graphicFrameLocks noGrp="1"/>
          </p:cNvGraphicFramePr>
          <p:nvPr/>
        </p:nvGraphicFramePr>
        <p:xfrm>
          <a:off x="3532660" y="8779483"/>
          <a:ext cx="12773173" cy="1435417"/>
        </p:xfrm>
        <a:graphic>
          <a:graphicData uri="http://schemas.openxmlformats.org/drawingml/2006/table">
            <a:tbl>
              <a:tblPr/>
              <a:tblGrid>
                <a:gridCol w="12773173">
                  <a:extLst>
                    <a:ext uri="{9D8B030D-6E8A-4147-A177-3AD203B41FA5}">
                      <a16:colId xmlns:a16="http://schemas.microsoft.com/office/drawing/2014/main" xmlns="" val="230829250"/>
                    </a:ext>
                  </a:extLst>
                </a:gridCol>
              </a:tblGrid>
              <a:tr h="386503">
                <a:tc>
                  <a:txBody>
                    <a:bodyPr/>
                    <a:lstStyle/>
                    <a:p>
                      <a:pPr algn="ctr" fontAlgn="b"/>
                      <a:endParaRPr lang="es-CO" sz="2500" b="0" i="0" u="none" strike="noStrike" dirty="0">
                        <a:solidFill>
                          <a:schemeClr val="tx2">
                            <a:lumMod val="75000"/>
                          </a:schemeClr>
                        </a:solidFill>
                        <a:effectLst/>
                        <a:latin typeface="Calibri" panose="020F0502020204030204" pitchFamily="34" charset="0"/>
                      </a:endParaRPr>
                    </a:p>
                  </a:txBody>
                  <a:tcPr marL="9524" marR="952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xmlns="" val="2885128084"/>
                  </a:ext>
                </a:extLst>
              </a:tr>
              <a:tr h="522446">
                <a:tc>
                  <a:txBody>
                    <a:bodyPr/>
                    <a:lstStyle/>
                    <a:p>
                      <a:pPr algn="l" rtl="0" fontAlgn="ctr">
                        <a:buClr>
                          <a:srgbClr val="000000"/>
                        </a:buClr>
                        <a:buSzPts val="1400"/>
                        <a:buFont typeface="Arial" panose="020B0604020202020204" pitchFamily="34" charset="0"/>
                        <a:buChar char="•"/>
                      </a:pPr>
                      <a:r>
                        <a:rPr lang="es-CO" sz="3100" b="0" i="0" u="none" strike="noStrike" dirty="0">
                          <a:solidFill>
                            <a:schemeClr val="tx2">
                              <a:lumMod val="75000"/>
                            </a:schemeClr>
                          </a:solidFill>
                          <a:effectLst/>
                          <a:latin typeface="Calibri" panose="020F0502020204030204" pitchFamily="34" charset="0"/>
                        </a:rPr>
                        <a:t>EPS con los mejores resultados de gestión del riesgo en hemofilia</a:t>
                      </a:r>
                      <a:endParaRPr lang="es-CO" sz="3100" b="0" i="0" u="none" strike="noStrike" dirty="0">
                        <a:solidFill>
                          <a:schemeClr val="tx2">
                            <a:lumMod val="75000"/>
                          </a:schemeClr>
                        </a:solidFill>
                        <a:effectLst/>
                        <a:latin typeface="Arial" panose="020B0604020202020204" pitchFamily="34" charset="0"/>
                      </a:endParaRPr>
                    </a:p>
                  </a:txBody>
                  <a:tcPr marL="9524" marR="9524"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561411473"/>
                  </a:ext>
                </a:extLst>
              </a:tr>
              <a:tr h="522446">
                <a:tc>
                  <a:txBody>
                    <a:bodyPr/>
                    <a:lstStyle/>
                    <a:p>
                      <a:pPr algn="l" rtl="0" fontAlgn="ctr">
                        <a:buClr>
                          <a:srgbClr val="000000"/>
                        </a:buClr>
                        <a:buSzPts val="1400"/>
                        <a:buFont typeface="Arial" panose="020B0604020202020204" pitchFamily="34" charset="0"/>
                        <a:buChar char="•"/>
                      </a:pPr>
                      <a:r>
                        <a:rPr lang="es-CO" sz="3100" b="0" i="0" u="none" strike="noStrike" dirty="0">
                          <a:solidFill>
                            <a:schemeClr val="tx2">
                              <a:lumMod val="75000"/>
                            </a:schemeClr>
                          </a:solidFill>
                          <a:effectLst/>
                          <a:latin typeface="Calibri" panose="020F0502020204030204" pitchFamily="34" charset="0"/>
                        </a:rPr>
                        <a:t>EPS con los mejores resultados de gestión del riesgo en diálisis</a:t>
                      </a:r>
                      <a:endParaRPr lang="es-CO" sz="3100" b="0" i="0" u="none" strike="noStrike" dirty="0">
                        <a:solidFill>
                          <a:schemeClr val="tx2">
                            <a:lumMod val="75000"/>
                          </a:schemeClr>
                        </a:solidFill>
                        <a:effectLst/>
                        <a:latin typeface="Arial" panose="020B0604020202020204" pitchFamily="34" charset="0"/>
                      </a:endParaRPr>
                    </a:p>
                  </a:txBody>
                  <a:tcPr marL="9524" marR="9524"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659001886"/>
                  </a:ext>
                </a:extLst>
              </a:tr>
            </a:tbl>
          </a:graphicData>
        </a:graphic>
      </p:graphicFrame>
      <p:grpSp>
        <p:nvGrpSpPr>
          <p:cNvPr id="3" name="Grupo 49">
            <a:extLst>
              <a:ext uri="{FF2B5EF4-FFF2-40B4-BE49-F238E27FC236}">
                <a16:creationId xmlns:a16="http://schemas.microsoft.com/office/drawing/2014/main" xmlns="" id="{E649F5A3-BED0-4910-8AA8-1BE60690DCAD}"/>
              </a:ext>
            </a:extLst>
          </p:cNvPr>
          <p:cNvGrpSpPr/>
          <p:nvPr/>
        </p:nvGrpSpPr>
        <p:grpSpPr>
          <a:xfrm>
            <a:off x="16828513" y="1"/>
            <a:ext cx="3274881" cy="1923752"/>
            <a:chOff x="15391902" y="0"/>
            <a:chExt cx="4712197" cy="2816660"/>
          </a:xfrm>
        </p:grpSpPr>
        <p:sp>
          <p:nvSpPr>
            <p:cNvPr id="54" name="object 12">
              <a:extLst>
                <a:ext uri="{FF2B5EF4-FFF2-40B4-BE49-F238E27FC236}">
                  <a16:creationId xmlns:a16="http://schemas.microsoft.com/office/drawing/2014/main" xmlns="" id="{00224E10-B2BB-45F7-87F3-B2951B99D011}"/>
                </a:ext>
              </a:extLst>
            </p:cNvPr>
            <p:cNvSpPr/>
            <p:nvPr/>
          </p:nvSpPr>
          <p:spPr>
            <a:xfrm>
              <a:off x="15391902" y="0"/>
              <a:ext cx="4712197" cy="2816660"/>
            </a:xfrm>
            <a:prstGeom prst="rect">
              <a:avLst/>
            </a:prstGeom>
            <a:blipFill>
              <a:blip r:embed="rId9" cstate="print"/>
              <a:stretch>
                <a:fillRect/>
              </a:stretch>
            </a:blipFill>
          </p:spPr>
          <p:txBody>
            <a:bodyPr wrap="square" lIns="0" tIns="0" rIns="0" bIns="0" rtlCol="0"/>
            <a:lstStyle/>
            <a:p>
              <a:endParaRPr/>
            </a:p>
          </p:txBody>
        </p:sp>
        <p:grpSp>
          <p:nvGrpSpPr>
            <p:cNvPr id="4" name="Grupo 54">
              <a:extLst>
                <a:ext uri="{FF2B5EF4-FFF2-40B4-BE49-F238E27FC236}">
                  <a16:creationId xmlns:a16="http://schemas.microsoft.com/office/drawing/2014/main" xmlns="" id="{1CB07F85-EA43-4020-8538-B82238733894}"/>
                </a:ext>
              </a:extLst>
            </p:cNvPr>
            <p:cNvGrpSpPr/>
            <p:nvPr/>
          </p:nvGrpSpPr>
          <p:grpSpPr>
            <a:xfrm>
              <a:off x="16092571" y="703870"/>
              <a:ext cx="3139142" cy="611032"/>
              <a:chOff x="16092571" y="703870"/>
              <a:chExt cx="3139142" cy="611032"/>
            </a:xfrm>
          </p:grpSpPr>
          <p:sp>
            <p:nvSpPr>
              <p:cNvPr id="56" name="object 13">
                <a:extLst>
                  <a:ext uri="{FF2B5EF4-FFF2-40B4-BE49-F238E27FC236}">
                    <a16:creationId xmlns:a16="http://schemas.microsoft.com/office/drawing/2014/main" xmlns="" id="{D0E363E7-E0C4-4E20-BEDB-734AA0D4790F}"/>
                  </a:ext>
                </a:extLst>
              </p:cNvPr>
              <p:cNvSpPr/>
              <p:nvPr/>
            </p:nvSpPr>
            <p:spPr>
              <a:xfrm>
                <a:off x="16243583" y="962534"/>
                <a:ext cx="111253" cy="108436"/>
              </a:xfrm>
              <a:prstGeom prst="rect">
                <a:avLst/>
              </a:prstGeom>
              <a:blipFill>
                <a:blip r:embed="rId3" cstate="print"/>
                <a:stretch>
                  <a:fillRect/>
                </a:stretch>
              </a:blipFill>
            </p:spPr>
            <p:txBody>
              <a:bodyPr wrap="square" lIns="0" tIns="0" rIns="0" bIns="0" rtlCol="0"/>
              <a:lstStyle/>
              <a:p>
                <a:endParaRPr/>
              </a:p>
            </p:txBody>
          </p:sp>
          <p:sp>
            <p:nvSpPr>
              <p:cNvPr id="57" name="object 14">
                <a:extLst>
                  <a:ext uri="{FF2B5EF4-FFF2-40B4-BE49-F238E27FC236}">
                    <a16:creationId xmlns:a16="http://schemas.microsoft.com/office/drawing/2014/main" xmlns="" id="{90E48659-4FFF-47F5-9F9A-A9B6D4C9ED53}"/>
                  </a:ext>
                </a:extLst>
              </p:cNvPr>
              <p:cNvSpPr/>
              <p:nvPr/>
            </p:nvSpPr>
            <p:spPr>
              <a:xfrm>
                <a:off x="16092571" y="986545"/>
                <a:ext cx="405765" cy="155575"/>
              </a:xfrm>
              <a:custGeom>
                <a:avLst/>
                <a:gdLst/>
                <a:ahLst/>
                <a:cxnLst/>
                <a:rect l="l" t="t" r="r" b="b"/>
                <a:pathLst>
                  <a:path w="405765" h="155575">
                    <a:moveTo>
                      <a:pt x="25234" y="0"/>
                    </a:moveTo>
                    <a:lnTo>
                      <a:pt x="15363" y="1940"/>
                    </a:lnTo>
                    <a:lnTo>
                      <a:pt x="7347" y="7245"/>
                    </a:lnTo>
                    <a:lnTo>
                      <a:pt x="1966" y="15142"/>
                    </a:lnTo>
                    <a:lnTo>
                      <a:pt x="0" y="24857"/>
                    </a:lnTo>
                    <a:lnTo>
                      <a:pt x="0" y="30302"/>
                    </a:lnTo>
                    <a:lnTo>
                      <a:pt x="2020" y="35862"/>
                    </a:lnTo>
                    <a:lnTo>
                      <a:pt x="5853" y="40281"/>
                    </a:lnTo>
                    <a:lnTo>
                      <a:pt x="35282" y="82159"/>
                    </a:lnTo>
                    <a:lnTo>
                      <a:pt x="73951" y="116253"/>
                    </a:lnTo>
                    <a:lnTo>
                      <a:pt x="119691" y="141095"/>
                    </a:lnTo>
                    <a:lnTo>
                      <a:pt x="170329" y="155220"/>
                    </a:lnTo>
                    <a:lnTo>
                      <a:pt x="181564" y="138722"/>
                    </a:lnTo>
                    <a:lnTo>
                      <a:pt x="196758" y="125979"/>
                    </a:lnTo>
                    <a:lnTo>
                      <a:pt x="214819" y="117765"/>
                    </a:lnTo>
                    <a:lnTo>
                      <a:pt x="234652" y="114855"/>
                    </a:lnTo>
                    <a:lnTo>
                      <a:pt x="336674" y="114855"/>
                    </a:lnTo>
                    <a:lnTo>
                      <a:pt x="344945" y="108761"/>
                    </a:lnTo>
                    <a:lnTo>
                      <a:pt x="204140" y="108761"/>
                    </a:lnTo>
                    <a:lnTo>
                      <a:pt x="158204" y="102672"/>
                    </a:lnTo>
                    <a:lnTo>
                      <a:pt x="115821" y="84943"/>
                    </a:lnTo>
                    <a:lnTo>
                      <a:pt x="79024" y="56383"/>
                    </a:lnTo>
                    <a:lnTo>
                      <a:pt x="49851" y="17800"/>
                    </a:lnTo>
                    <a:lnTo>
                      <a:pt x="44711" y="9855"/>
                    </a:lnTo>
                    <a:lnTo>
                      <a:pt x="38764" y="4310"/>
                    </a:lnTo>
                    <a:lnTo>
                      <a:pt x="32207" y="1060"/>
                    </a:lnTo>
                    <a:lnTo>
                      <a:pt x="25234" y="0"/>
                    </a:lnTo>
                    <a:close/>
                  </a:path>
                  <a:path w="405765" h="155575">
                    <a:moveTo>
                      <a:pt x="336674" y="114855"/>
                    </a:moveTo>
                    <a:lnTo>
                      <a:pt x="234652" y="114855"/>
                    </a:lnTo>
                    <a:lnTo>
                      <a:pt x="250924" y="116748"/>
                    </a:lnTo>
                    <a:lnTo>
                      <a:pt x="266192" y="122140"/>
                    </a:lnTo>
                    <a:lnTo>
                      <a:pt x="279726" y="130598"/>
                    </a:lnTo>
                    <a:lnTo>
                      <a:pt x="290797" y="141692"/>
                    </a:lnTo>
                    <a:lnTo>
                      <a:pt x="323493" y="124566"/>
                    </a:lnTo>
                    <a:lnTo>
                      <a:pt x="336674" y="114855"/>
                    </a:lnTo>
                    <a:close/>
                  </a:path>
                  <a:path w="405765" h="155575">
                    <a:moveTo>
                      <a:pt x="380124" y="6355"/>
                    </a:moveTo>
                    <a:lnTo>
                      <a:pt x="371339" y="6355"/>
                    </a:lnTo>
                    <a:lnTo>
                      <a:pt x="362941" y="11036"/>
                    </a:lnTo>
                    <a:lnTo>
                      <a:pt x="358491" y="18240"/>
                    </a:lnTo>
                    <a:lnTo>
                      <a:pt x="330847" y="55319"/>
                    </a:lnTo>
                    <a:lnTo>
                      <a:pt x="294261" y="83887"/>
                    </a:lnTo>
                    <a:lnTo>
                      <a:pt x="251203" y="102262"/>
                    </a:lnTo>
                    <a:lnTo>
                      <a:pt x="204140" y="108761"/>
                    </a:lnTo>
                    <a:lnTo>
                      <a:pt x="344945" y="108761"/>
                    </a:lnTo>
                    <a:lnTo>
                      <a:pt x="353040" y="102796"/>
                    </a:lnTo>
                    <a:lnTo>
                      <a:pt x="378658" y="76666"/>
                    </a:lnTo>
                    <a:lnTo>
                      <a:pt x="399568" y="46459"/>
                    </a:lnTo>
                    <a:lnTo>
                      <a:pt x="403160" y="42124"/>
                    </a:lnTo>
                    <a:lnTo>
                      <a:pt x="405149" y="36543"/>
                    </a:lnTo>
                    <a:lnTo>
                      <a:pt x="405149" y="31035"/>
                    </a:lnTo>
                    <a:lnTo>
                      <a:pt x="403190" y="21458"/>
                    </a:lnTo>
                    <a:lnTo>
                      <a:pt x="397839" y="13610"/>
                    </a:lnTo>
                    <a:lnTo>
                      <a:pt x="389887" y="8305"/>
                    </a:lnTo>
                    <a:lnTo>
                      <a:pt x="380124" y="6355"/>
                    </a:lnTo>
                    <a:close/>
                  </a:path>
                </a:pathLst>
              </a:custGeom>
              <a:solidFill>
                <a:srgbClr val="FFFFFF"/>
              </a:solidFill>
            </p:spPr>
            <p:txBody>
              <a:bodyPr wrap="square" lIns="0" tIns="0" rIns="0" bIns="0" rtlCol="0"/>
              <a:lstStyle/>
              <a:p>
                <a:endParaRPr/>
              </a:p>
            </p:txBody>
          </p:sp>
          <p:sp>
            <p:nvSpPr>
              <p:cNvPr id="59" name="object 15">
                <a:extLst>
                  <a:ext uri="{FF2B5EF4-FFF2-40B4-BE49-F238E27FC236}">
                    <a16:creationId xmlns:a16="http://schemas.microsoft.com/office/drawing/2014/main" xmlns="" id="{29B2E7E1-B236-463D-AD3E-64DAF11E8967}"/>
                  </a:ext>
                </a:extLst>
              </p:cNvPr>
              <p:cNvSpPr/>
              <p:nvPr/>
            </p:nvSpPr>
            <p:spPr>
              <a:xfrm>
                <a:off x="16278322" y="792965"/>
                <a:ext cx="111158" cy="108499"/>
              </a:xfrm>
              <a:prstGeom prst="rect">
                <a:avLst/>
              </a:prstGeom>
              <a:blipFill>
                <a:blip r:embed="rId4" cstate="print"/>
                <a:stretch>
                  <a:fillRect/>
                </a:stretch>
              </a:blipFill>
            </p:spPr>
            <p:txBody>
              <a:bodyPr wrap="square" lIns="0" tIns="0" rIns="0" bIns="0" rtlCol="0"/>
              <a:lstStyle/>
              <a:p>
                <a:endParaRPr/>
              </a:p>
            </p:txBody>
          </p:sp>
          <p:sp>
            <p:nvSpPr>
              <p:cNvPr id="60" name="object 16">
                <a:extLst>
                  <a:ext uri="{FF2B5EF4-FFF2-40B4-BE49-F238E27FC236}">
                    <a16:creationId xmlns:a16="http://schemas.microsoft.com/office/drawing/2014/main" xmlns="" id="{8966CFB6-34FD-4C76-AF11-161549DAB0A1}"/>
                  </a:ext>
                </a:extLst>
              </p:cNvPr>
              <p:cNvSpPr/>
              <p:nvPr/>
            </p:nvSpPr>
            <p:spPr>
              <a:xfrm>
                <a:off x="16153058" y="703870"/>
                <a:ext cx="382905" cy="296545"/>
              </a:xfrm>
              <a:custGeom>
                <a:avLst/>
                <a:gdLst/>
                <a:ahLst/>
                <a:cxnLst/>
                <a:rect l="l" t="t" r="r" b="b"/>
                <a:pathLst>
                  <a:path w="382905" h="296544">
                    <a:moveTo>
                      <a:pt x="363162" y="245749"/>
                    </a:moveTo>
                    <a:lnTo>
                      <a:pt x="145681" y="245749"/>
                    </a:lnTo>
                    <a:lnTo>
                      <a:pt x="168591" y="249508"/>
                    </a:lnTo>
                    <a:lnTo>
                      <a:pt x="188508" y="259957"/>
                    </a:lnTo>
                    <a:lnTo>
                      <a:pt x="204016" y="275863"/>
                    </a:lnTo>
                    <a:lnTo>
                      <a:pt x="213689" y="295988"/>
                    </a:lnTo>
                    <a:lnTo>
                      <a:pt x="217208" y="295381"/>
                    </a:lnTo>
                    <a:lnTo>
                      <a:pt x="224003" y="295381"/>
                    </a:lnTo>
                    <a:lnTo>
                      <a:pt x="264483" y="291542"/>
                    </a:lnTo>
                    <a:lnTo>
                      <a:pt x="304760" y="280097"/>
                    </a:lnTo>
                    <a:lnTo>
                      <a:pt x="341958" y="261787"/>
                    </a:lnTo>
                    <a:lnTo>
                      <a:pt x="363162" y="245749"/>
                    </a:lnTo>
                    <a:close/>
                  </a:path>
                  <a:path w="382905" h="296544">
                    <a:moveTo>
                      <a:pt x="224003" y="295381"/>
                    </a:moveTo>
                    <a:lnTo>
                      <a:pt x="217208" y="295381"/>
                    </a:lnTo>
                    <a:lnTo>
                      <a:pt x="220045" y="295496"/>
                    </a:lnTo>
                    <a:lnTo>
                      <a:pt x="222789" y="295496"/>
                    </a:lnTo>
                    <a:lnTo>
                      <a:pt x="224003" y="295381"/>
                    </a:lnTo>
                    <a:close/>
                  </a:path>
                  <a:path w="382905" h="296544">
                    <a:moveTo>
                      <a:pt x="31280" y="0"/>
                    </a:moveTo>
                    <a:lnTo>
                      <a:pt x="6172" y="30718"/>
                    </a:lnTo>
                    <a:lnTo>
                      <a:pt x="0" y="78152"/>
                    </a:lnTo>
                    <a:lnTo>
                      <a:pt x="6078" y="132400"/>
                    </a:lnTo>
                    <a:lnTo>
                      <a:pt x="25915" y="181887"/>
                    </a:lnTo>
                    <a:lnTo>
                      <a:pt x="57767" y="224942"/>
                    </a:lnTo>
                    <a:lnTo>
                      <a:pt x="99892" y="259895"/>
                    </a:lnTo>
                    <a:lnTo>
                      <a:pt x="110760" y="253957"/>
                    </a:lnTo>
                    <a:lnTo>
                      <a:pt x="122155" y="249507"/>
                    </a:lnTo>
                    <a:lnTo>
                      <a:pt x="133859" y="246717"/>
                    </a:lnTo>
                    <a:lnTo>
                      <a:pt x="145681" y="245749"/>
                    </a:lnTo>
                    <a:lnTo>
                      <a:pt x="363162" y="245749"/>
                    </a:lnTo>
                    <a:lnTo>
                      <a:pt x="366526" y="243205"/>
                    </a:lnTo>
                    <a:lnTo>
                      <a:pt x="222621" y="243205"/>
                    </a:lnTo>
                    <a:lnTo>
                      <a:pt x="177717" y="237286"/>
                    </a:lnTo>
                    <a:lnTo>
                      <a:pt x="137341" y="220599"/>
                    </a:lnTo>
                    <a:lnTo>
                      <a:pt x="103114" y="194741"/>
                    </a:lnTo>
                    <a:lnTo>
                      <a:pt x="76658" y="161315"/>
                    </a:lnTo>
                    <a:lnTo>
                      <a:pt x="59596" y="121918"/>
                    </a:lnTo>
                    <a:lnTo>
                      <a:pt x="53548" y="78152"/>
                    </a:lnTo>
                    <a:lnTo>
                      <a:pt x="53925" y="67821"/>
                    </a:lnTo>
                    <a:lnTo>
                      <a:pt x="55095" y="57123"/>
                    </a:lnTo>
                    <a:lnTo>
                      <a:pt x="57117" y="46245"/>
                    </a:lnTo>
                    <a:lnTo>
                      <a:pt x="60050" y="35378"/>
                    </a:lnTo>
                    <a:lnTo>
                      <a:pt x="62647" y="26918"/>
                    </a:lnTo>
                    <a:lnTo>
                      <a:pt x="61568" y="19013"/>
                    </a:lnTo>
                    <a:lnTo>
                      <a:pt x="58082" y="12479"/>
                    </a:lnTo>
                    <a:lnTo>
                      <a:pt x="50962" y="4904"/>
                    </a:lnTo>
                    <a:lnTo>
                      <a:pt x="41629" y="588"/>
                    </a:lnTo>
                    <a:lnTo>
                      <a:pt x="31280" y="0"/>
                    </a:lnTo>
                    <a:close/>
                  </a:path>
                  <a:path w="382905" h="296544">
                    <a:moveTo>
                      <a:pt x="355350" y="191740"/>
                    </a:moveTo>
                    <a:lnTo>
                      <a:pt x="349769" y="191740"/>
                    </a:lnTo>
                    <a:lnTo>
                      <a:pt x="344209" y="193353"/>
                    </a:lnTo>
                    <a:lnTo>
                      <a:pt x="338544" y="197939"/>
                    </a:lnTo>
                    <a:lnTo>
                      <a:pt x="312848" y="217252"/>
                    </a:lnTo>
                    <a:lnTo>
                      <a:pt x="284352" y="231452"/>
                    </a:lnTo>
                    <a:lnTo>
                      <a:pt x="253971" y="240212"/>
                    </a:lnTo>
                    <a:lnTo>
                      <a:pt x="222621" y="243205"/>
                    </a:lnTo>
                    <a:lnTo>
                      <a:pt x="366526" y="243205"/>
                    </a:lnTo>
                    <a:lnTo>
                      <a:pt x="374417" y="237236"/>
                    </a:lnTo>
                    <a:lnTo>
                      <a:pt x="379066" y="232755"/>
                    </a:lnTo>
                    <a:lnTo>
                      <a:pt x="382470" y="225488"/>
                    </a:lnTo>
                    <a:lnTo>
                      <a:pt x="382470" y="218116"/>
                    </a:lnTo>
                    <a:lnTo>
                      <a:pt x="380336" y="207806"/>
                    </a:lnTo>
                    <a:lnTo>
                      <a:pt x="374521" y="199427"/>
                    </a:lnTo>
                    <a:lnTo>
                      <a:pt x="365900" y="193799"/>
                    </a:lnTo>
                    <a:lnTo>
                      <a:pt x="355350" y="191740"/>
                    </a:lnTo>
                    <a:close/>
                  </a:path>
                </a:pathLst>
              </a:custGeom>
              <a:solidFill>
                <a:srgbClr val="FFFFFF"/>
              </a:solidFill>
            </p:spPr>
            <p:txBody>
              <a:bodyPr wrap="square" lIns="0" tIns="0" rIns="0" bIns="0" rtlCol="0"/>
              <a:lstStyle/>
              <a:p>
                <a:endParaRPr/>
              </a:p>
            </p:txBody>
          </p:sp>
          <p:sp>
            <p:nvSpPr>
              <p:cNvPr id="61" name="object 17">
                <a:extLst>
                  <a:ext uri="{FF2B5EF4-FFF2-40B4-BE49-F238E27FC236}">
                    <a16:creationId xmlns:a16="http://schemas.microsoft.com/office/drawing/2014/main" xmlns="" id="{0505AA03-F7E6-4EBD-847D-F6DA60FDF158}"/>
                  </a:ext>
                </a:extLst>
              </p:cNvPr>
              <p:cNvSpPr/>
              <p:nvPr/>
            </p:nvSpPr>
            <p:spPr>
              <a:xfrm>
                <a:off x="16271589" y="1114377"/>
                <a:ext cx="111075" cy="108624"/>
              </a:xfrm>
              <a:prstGeom prst="rect">
                <a:avLst/>
              </a:prstGeom>
              <a:blipFill>
                <a:blip r:embed="rId5" cstate="print"/>
                <a:stretch>
                  <a:fillRect/>
                </a:stretch>
              </a:blipFill>
            </p:spPr>
            <p:txBody>
              <a:bodyPr wrap="square" lIns="0" tIns="0" rIns="0" bIns="0" rtlCol="0"/>
              <a:lstStyle/>
              <a:p>
                <a:endParaRPr/>
              </a:p>
            </p:txBody>
          </p:sp>
          <p:sp>
            <p:nvSpPr>
              <p:cNvPr id="62" name="object 18">
                <a:extLst>
                  <a:ext uri="{FF2B5EF4-FFF2-40B4-BE49-F238E27FC236}">
                    <a16:creationId xmlns:a16="http://schemas.microsoft.com/office/drawing/2014/main" xmlns="" id="{60F2DB7B-1C96-4CBD-AA7B-FC43AB6690C8}"/>
                  </a:ext>
                </a:extLst>
              </p:cNvPr>
              <p:cNvSpPr/>
              <p:nvPr/>
            </p:nvSpPr>
            <p:spPr>
              <a:xfrm>
                <a:off x="16176973" y="1091825"/>
                <a:ext cx="325755" cy="220979"/>
              </a:xfrm>
              <a:custGeom>
                <a:avLst/>
                <a:gdLst/>
                <a:ahLst/>
                <a:cxnLst/>
                <a:rect l="l" t="t" r="r" b="b"/>
                <a:pathLst>
                  <a:path w="325755" h="220980">
                    <a:moveTo>
                      <a:pt x="27140" y="153052"/>
                    </a:moveTo>
                    <a:lnTo>
                      <a:pt x="25329" y="153052"/>
                    </a:lnTo>
                    <a:lnTo>
                      <a:pt x="15491" y="154969"/>
                    </a:lnTo>
                    <a:lnTo>
                      <a:pt x="7438" y="160221"/>
                    </a:lnTo>
                    <a:lnTo>
                      <a:pt x="1997" y="168058"/>
                    </a:lnTo>
                    <a:lnTo>
                      <a:pt x="0" y="177732"/>
                    </a:lnTo>
                    <a:lnTo>
                      <a:pt x="1214" y="185128"/>
                    </a:lnTo>
                    <a:lnTo>
                      <a:pt x="40224" y="210318"/>
                    </a:lnTo>
                    <a:lnTo>
                      <a:pt x="84983" y="219773"/>
                    </a:lnTo>
                    <a:lnTo>
                      <a:pt x="107619" y="220977"/>
                    </a:lnTo>
                    <a:lnTo>
                      <a:pt x="154288" y="216003"/>
                    </a:lnTo>
                    <a:lnTo>
                      <a:pt x="197694" y="201772"/>
                    </a:lnTo>
                    <a:lnTo>
                      <a:pt x="236689" y="179327"/>
                    </a:lnTo>
                    <a:lnTo>
                      <a:pt x="247672" y="169596"/>
                    </a:lnTo>
                    <a:lnTo>
                      <a:pt x="107619" y="169596"/>
                    </a:lnTo>
                    <a:lnTo>
                      <a:pt x="89743" y="168558"/>
                    </a:lnTo>
                    <a:lnTo>
                      <a:pt x="71493" y="165528"/>
                    </a:lnTo>
                    <a:lnTo>
                      <a:pt x="53045" y="160638"/>
                    </a:lnTo>
                    <a:lnTo>
                      <a:pt x="34574" y="154016"/>
                    </a:lnTo>
                    <a:lnTo>
                      <a:pt x="29077" y="153115"/>
                    </a:lnTo>
                    <a:lnTo>
                      <a:pt x="27140" y="153052"/>
                    </a:lnTo>
                    <a:close/>
                  </a:path>
                  <a:path w="325755" h="220980">
                    <a:moveTo>
                      <a:pt x="300315" y="0"/>
                    </a:moveTo>
                    <a:lnTo>
                      <a:pt x="262768" y="69150"/>
                    </a:lnTo>
                    <a:lnTo>
                      <a:pt x="237474" y="109808"/>
                    </a:lnTo>
                    <a:lnTo>
                      <a:pt x="201531" y="141563"/>
                    </a:lnTo>
                    <a:lnTo>
                      <a:pt x="157420" y="162223"/>
                    </a:lnTo>
                    <a:lnTo>
                      <a:pt x="107619" y="169596"/>
                    </a:lnTo>
                    <a:lnTo>
                      <a:pt x="247672" y="169596"/>
                    </a:lnTo>
                    <a:lnTo>
                      <a:pt x="270126" y="149705"/>
                    </a:lnTo>
                    <a:lnTo>
                      <a:pt x="296857" y="113948"/>
                    </a:lnTo>
                    <a:lnTo>
                      <a:pt x="315735" y="73095"/>
                    </a:lnTo>
                    <a:lnTo>
                      <a:pt x="325613" y="28187"/>
                    </a:lnTo>
                    <a:lnTo>
                      <a:pt x="325372" y="26407"/>
                    </a:lnTo>
                    <a:lnTo>
                      <a:pt x="325372" y="24501"/>
                    </a:lnTo>
                    <a:lnTo>
                      <a:pt x="323396" y="14882"/>
                    </a:lnTo>
                    <a:lnTo>
                      <a:pt x="318015" y="7103"/>
                    </a:lnTo>
                    <a:lnTo>
                      <a:pt x="310048" y="1898"/>
                    </a:lnTo>
                    <a:lnTo>
                      <a:pt x="300315" y="0"/>
                    </a:lnTo>
                    <a:close/>
                  </a:path>
                </a:pathLst>
              </a:custGeom>
              <a:solidFill>
                <a:srgbClr val="FFFFFF"/>
              </a:solidFill>
            </p:spPr>
            <p:txBody>
              <a:bodyPr wrap="square" lIns="0" tIns="0" rIns="0" bIns="0" rtlCol="0"/>
              <a:lstStyle/>
              <a:p>
                <a:endParaRPr/>
              </a:p>
            </p:txBody>
          </p:sp>
          <p:sp>
            <p:nvSpPr>
              <p:cNvPr id="63" name="object 19">
                <a:extLst>
                  <a:ext uri="{FF2B5EF4-FFF2-40B4-BE49-F238E27FC236}">
                    <a16:creationId xmlns:a16="http://schemas.microsoft.com/office/drawing/2014/main" xmlns="" id="{1B3C26BE-B2AC-480D-B0C7-3AEE519F502B}"/>
                  </a:ext>
                </a:extLst>
              </p:cNvPr>
              <p:cNvSpPr/>
              <p:nvPr/>
            </p:nvSpPr>
            <p:spPr>
              <a:xfrm>
                <a:off x="16909752" y="812015"/>
                <a:ext cx="304165" cy="321310"/>
              </a:xfrm>
              <a:custGeom>
                <a:avLst/>
                <a:gdLst/>
                <a:ahLst/>
                <a:cxnLst/>
                <a:rect l="l" t="t" r="r" b="b"/>
                <a:pathLst>
                  <a:path w="304165" h="321309">
                    <a:moveTo>
                      <a:pt x="263572" y="52815"/>
                    </a:moveTo>
                    <a:lnTo>
                      <a:pt x="145534" y="52815"/>
                    </a:lnTo>
                    <a:lnTo>
                      <a:pt x="173025" y="55418"/>
                    </a:lnTo>
                    <a:lnTo>
                      <a:pt x="192657" y="63229"/>
                    </a:lnTo>
                    <a:lnTo>
                      <a:pt x="204435" y="76249"/>
                    </a:lnTo>
                    <a:lnTo>
                      <a:pt x="208360" y="94478"/>
                    </a:lnTo>
                    <a:lnTo>
                      <a:pt x="206661" y="105988"/>
                    </a:lnTo>
                    <a:lnTo>
                      <a:pt x="169324" y="129689"/>
                    </a:lnTo>
                    <a:lnTo>
                      <a:pt x="140797" y="133460"/>
                    </a:lnTo>
                    <a:lnTo>
                      <a:pt x="131317" y="134812"/>
                    </a:lnTo>
                    <a:lnTo>
                      <a:pt x="123523" y="136094"/>
                    </a:lnTo>
                    <a:lnTo>
                      <a:pt x="117399" y="137336"/>
                    </a:lnTo>
                    <a:lnTo>
                      <a:pt x="91708" y="141048"/>
                    </a:lnTo>
                    <a:lnTo>
                      <a:pt x="51802" y="151630"/>
                    </a:lnTo>
                    <a:lnTo>
                      <a:pt x="9418" y="188199"/>
                    </a:lnTo>
                    <a:lnTo>
                      <a:pt x="0" y="231783"/>
                    </a:lnTo>
                    <a:lnTo>
                      <a:pt x="1989" y="252017"/>
                    </a:lnTo>
                    <a:lnTo>
                      <a:pt x="31705" y="298650"/>
                    </a:lnTo>
                    <a:lnTo>
                      <a:pt x="83413" y="319541"/>
                    </a:lnTo>
                    <a:lnTo>
                      <a:pt x="104426" y="320932"/>
                    </a:lnTo>
                    <a:lnTo>
                      <a:pt x="136323" y="318624"/>
                    </a:lnTo>
                    <a:lnTo>
                      <a:pt x="164463" y="311697"/>
                    </a:lnTo>
                    <a:lnTo>
                      <a:pt x="188845" y="300144"/>
                    </a:lnTo>
                    <a:lnTo>
                      <a:pt x="209470" y="283959"/>
                    </a:lnTo>
                    <a:lnTo>
                      <a:pt x="303948" y="283959"/>
                    </a:lnTo>
                    <a:lnTo>
                      <a:pt x="303948" y="268138"/>
                    </a:lnTo>
                    <a:lnTo>
                      <a:pt x="129106" y="268138"/>
                    </a:lnTo>
                    <a:lnTo>
                      <a:pt x="118034" y="267624"/>
                    </a:lnTo>
                    <a:lnTo>
                      <a:pt x="79448" y="254036"/>
                    </a:lnTo>
                    <a:lnTo>
                      <a:pt x="66898" y="228820"/>
                    </a:lnTo>
                    <a:lnTo>
                      <a:pt x="70352" y="210056"/>
                    </a:lnTo>
                    <a:lnTo>
                      <a:pt x="80696" y="195402"/>
                    </a:lnTo>
                    <a:lnTo>
                      <a:pt x="97926" y="184843"/>
                    </a:lnTo>
                    <a:lnTo>
                      <a:pt x="122027" y="178382"/>
                    </a:lnTo>
                    <a:lnTo>
                      <a:pt x="149195" y="175122"/>
                    </a:lnTo>
                    <a:lnTo>
                      <a:pt x="171946" y="171195"/>
                    </a:lnTo>
                    <a:lnTo>
                      <a:pt x="190289" y="166609"/>
                    </a:lnTo>
                    <a:lnTo>
                      <a:pt x="204234" y="161377"/>
                    </a:lnTo>
                    <a:lnTo>
                      <a:pt x="271719" y="161377"/>
                    </a:lnTo>
                    <a:lnTo>
                      <a:pt x="271719" y="99305"/>
                    </a:lnTo>
                    <a:lnTo>
                      <a:pt x="271300" y="99305"/>
                    </a:lnTo>
                    <a:lnTo>
                      <a:pt x="271363" y="98897"/>
                    </a:lnTo>
                    <a:lnTo>
                      <a:pt x="271604" y="98426"/>
                    </a:lnTo>
                    <a:lnTo>
                      <a:pt x="271719" y="88594"/>
                    </a:lnTo>
                    <a:lnTo>
                      <a:pt x="269293" y="67374"/>
                    </a:lnTo>
                    <a:lnTo>
                      <a:pt x="263572" y="52815"/>
                    </a:lnTo>
                    <a:close/>
                  </a:path>
                  <a:path w="304165" h="321309">
                    <a:moveTo>
                      <a:pt x="303948" y="283959"/>
                    </a:moveTo>
                    <a:lnTo>
                      <a:pt x="209470" y="283959"/>
                    </a:lnTo>
                    <a:lnTo>
                      <a:pt x="215400" y="300144"/>
                    </a:lnTo>
                    <a:lnTo>
                      <a:pt x="226082" y="311697"/>
                    </a:lnTo>
                    <a:lnTo>
                      <a:pt x="241522" y="318624"/>
                    </a:lnTo>
                    <a:lnTo>
                      <a:pt x="261730" y="320932"/>
                    </a:lnTo>
                    <a:lnTo>
                      <a:pt x="272058" y="320453"/>
                    </a:lnTo>
                    <a:lnTo>
                      <a:pt x="282533" y="319019"/>
                    </a:lnTo>
                    <a:lnTo>
                      <a:pt x="293161" y="316630"/>
                    </a:lnTo>
                    <a:lnTo>
                      <a:pt x="303948" y="313288"/>
                    </a:lnTo>
                    <a:lnTo>
                      <a:pt x="303948" y="283959"/>
                    </a:lnTo>
                    <a:close/>
                  </a:path>
                  <a:path w="304165" h="321309">
                    <a:moveTo>
                      <a:pt x="271719" y="161377"/>
                    </a:moveTo>
                    <a:lnTo>
                      <a:pt x="204234" y="161377"/>
                    </a:lnTo>
                    <a:lnTo>
                      <a:pt x="204234" y="210060"/>
                    </a:lnTo>
                    <a:lnTo>
                      <a:pt x="202582" y="223677"/>
                    </a:lnTo>
                    <a:lnTo>
                      <a:pt x="177827" y="255227"/>
                    </a:lnTo>
                    <a:lnTo>
                      <a:pt x="129106" y="268138"/>
                    </a:lnTo>
                    <a:lnTo>
                      <a:pt x="281289" y="268138"/>
                    </a:lnTo>
                    <a:lnTo>
                      <a:pt x="276954" y="266358"/>
                    </a:lnTo>
                    <a:lnTo>
                      <a:pt x="274557" y="262871"/>
                    </a:lnTo>
                    <a:lnTo>
                      <a:pt x="272651" y="259332"/>
                    </a:lnTo>
                    <a:lnTo>
                      <a:pt x="271809" y="254036"/>
                    </a:lnTo>
                    <a:lnTo>
                      <a:pt x="271719" y="161377"/>
                    </a:lnTo>
                    <a:close/>
                  </a:path>
                  <a:path w="304165" h="321309">
                    <a:moveTo>
                      <a:pt x="303948" y="266944"/>
                    </a:moveTo>
                    <a:lnTo>
                      <a:pt x="299236" y="267761"/>
                    </a:lnTo>
                    <a:lnTo>
                      <a:pt x="296095" y="268138"/>
                    </a:lnTo>
                    <a:lnTo>
                      <a:pt x="303948" y="268138"/>
                    </a:lnTo>
                    <a:lnTo>
                      <a:pt x="303948" y="266944"/>
                    </a:lnTo>
                    <a:close/>
                  </a:path>
                  <a:path w="304165" h="321309">
                    <a:moveTo>
                      <a:pt x="149628" y="0"/>
                    </a:moveTo>
                    <a:lnTo>
                      <a:pt x="97411" y="5289"/>
                    </a:lnTo>
                    <a:lnTo>
                      <a:pt x="56919" y="21140"/>
                    </a:lnTo>
                    <a:lnTo>
                      <a:pt x="24384" y="54117"/>
                    </a:lnTo>
                    <a:lnTo>
                      <a:pt x="11214" y="101504"/>
                    </a:lnTo>
                    <a:lnTo>
                      <a:pt x="78049" y="101504"/>
                    </a:lnTo>
                    <a:lnTo>
                      <a:pt x="84035" y="80198"/>
                    </a:lnTo>
                    <a:lnTo>
                      <a:pt x="97279" y="64983"/>
                    </a:lnTo>
                    <a:lnTo>
                      <a:pt x="117780" y="55856"/>
                    </a:lnTo>
                    <a:lnTo>
                      <a:pt x="145534" y="52815"/>
                    </a:lnTo>
                    <a:lnTo>
                      <a:pt x="263572" y="52815"/>
                    </a:lnTo>
                    <a:lnTo>
                      <a:pt x="262020" y="48866"/>
                    </a:lnTo>
                    <a:lnTo>
                      <a:pt x="232956" y="19967"/>
                    </a:lnTo>
                    <a:lnTo>
                      <a:pt x="195682" y="4989"/>
                    </a:lnTo>
                    <a:lnTo>
                      <a:pt x="173757" y="1247"/>
                    </a:lnTo>
                    <a:lnTo>
                      <a:pt x="149628" y="0"/>
                    </a:lnTo>
                    <a:close/>
                  </a:path>
                  <a:path w="304165" h="321309">
                    <a:moveTo>
                      <a:pt x="271719" y="98991"/>
                    </a:moveTo>
                    <a:lnTo>
                      <a:pt x="271541" y="99075"/>
                    </a:lnTo>
                    <a:lnTo>
                      <a:pt x="271447" y="99243"/>
                    </a:lnTo>
                    <a:lnTo>
                      <a:pt x="271300" y="99305"/>
                    </a:lnTo>
                    <a:lnTo>
                      <a:pt x="271719" y="99305"/>
                    </a:lnTo>
                    <a:lnTo>
                      <a:pt x="271719" y="98991"/>
                    </a:lnTo>
                    <a:close/>
                  </a:path>
                </a:pathLst>
              </a:custGeom>
              <a:solidFill>
                <a:srgbClr val="FFFFFF"/>
              </a:solidFill>
            </p:spPr>
            <p:txBody>
              <a:bodyPr wrap="square" lIns="0" tIns="0" rIns="0" bIns="0" rtlCol="0"/>
              <a:lstStyle/>
              <a:p>
                <a:endParaRPr/>
              </a:p>
            </p:txBody>
          </p:sp>
          <p:sp>
            <p:nvSpPr>
              <p:cNvPr id="64" name="object 20">
                <a:extLst>
                  <a:ext uri="{FF2B5EF4-FFF2-40B4-BE49-F238E27FC236}">
                    <a16:creationId xmlns:a16="http://schemas.microsoft.com/office/drawing/2014/main" xmlns="" id="{B4F66484-0198-4402-8B08-2C64DFE7BB45}"/>
                  </a:ext>
                </a:extLst>
              </p:cNvPr>
              <p:cNvSpPr/>
              <p:nvPr/>
            </p:nvSpPr>
            <p:spPr>
              <a:xfrm>
                <a:off x="17231693" y="812588"/>
                <a:ext cx="440055" cy="311785"/>
              </a:xfrm>
              <a:custGeom>
                <a:avLst/>
                <a:gdLst/>
                <a:ahLst/>
                <a:cxnLst/>
                <a:rect l="l" t="t" r="r" b="b"/>
                <a:pathLst>
                  <a:path w="440055" h="311784">
                    <a:moveTo>
                      <a:pt x="63411" y="8251"/>
                    </a:moveTo>
                    <a:lnTo>
                      <a:pt x="0" y="8251"/>
                    </a:lnTo>
                    <a:lnTo>
                      <a:pt x="0" y="311582"/>
                    </a:lnTo>
                    <a:lnTo>
                      <a:pt x="66929" y="311582"/>
                    </a:lnTo>
                    <a:lnTo>
                      <a:pt x="66929" y="131451"/>
                    </a:lnTo>
                    <a:lnTo>
                      <a:pt x="68179" y="114382"/>
                    </a:lnTo>
                    <a:lnTo>
                      <a:pt x="86855" y="73369"/>
                    </a:lnTo>
                    <a:lnTo>
                      <a:pt x="119960" y="54099"/>
                    </a:lnTo>
                    <a:lnTo>
                      <a:pt x="133210" y="52815"/>
                    </a:lnTo>
                    <a:lnTo>
                      <a:pt x="430926" y="52815"/>
                    </a:lnTo>
                    <a:lnTo>
                      <a:pt x="429529" y="50469"/>
                    </a:lnTo>
                    <a:lnTo>
                      <a:pt x="63411" y="50469"/>
                    </a:lnTo>
                    <a:lnTo>
                      <a:pt x="63411" y="8251"/>
                    </a:lnTo>
                    <a:close/>
                  </a:path>
                  <a:path w="440055" h="311784">
                    <a:moveTo>
                      <a:pt x="318032" y="52815"/>
                    </a:moveTo>
                    <a:lnTo>
                      <a:pt x="133210" y="52815"/>
                    </a:lnTo>
                    <a:lnTo>
                      <a:pt x="146814" y="53803"/>
                    </a:lnTo>
                    <a:lnTo>
                      <a:pt x="158273" y="56770"/>
                    </a:lnTo>
                    <a:lnTo>
                      <a:pt x="183638" y="88321"/>
                    </a:lnTo>
                    <a:lnTo>
                      <a:pt x="186570" y="311582"/>
                    </a:lnTo>
                    <a:lnTo>
                      <a:pt x="253479" y="311582"/>
                    </a:lnTo>
                    <a:lnTo>
                      <a:pt x="253479" y="133817"/>
                    </a:lnTo>
                    <a:lnTo>
                      <a:pt x="257509" y="98371"/>
                    </a:lnTo>
                    <a:lnTo>
                      <a:pt x="269605" y="73059"/>
                    </a:lnTo>
                    <a:lnTo>
                      <a:pt x="289777" y="57875"/>
                    </a:lnTo>
                    <a:lnTo>
                      <a:pt x="318032" y="52815"/>
                    </a:lnTo>
                    <a:close/>
                  </a:path>
                  <a:path w="440055" h="311784">
                    <a:moveTo>
                      <a:pt x="430926" y="52815"/>
                    </a:moveTo>
                    <a:lnTo>
                      <a:pt x="318032" y="52815"/>
                    </a:lnTo>
                    <a:lnTo>
                      <a:pt x="334381" y="54208"/>
                    </a:lnTo>
                    <a:lnTo>
                      <a:pt x="347653" y="58386"/>
                    </a:lnTo>
                    <a:lnTo>
                      <a:pt x="371098" y="97866"/>
                    </a:lnTo>
                    <a:lnTo>
                      <a:pt x="373130" y="311582"/>
                    </a:lnTo>
                    <a:lnTo>
                      <a:pt x="440018" y="311582"/>
                    </a:lnTo>
                    <a:lnTo>
                      <a:pt x="439920" y="101452"/>
                    </a:lnTo>
                    <a:lnTo>
                      <a:pt x="433681" y="57439"/>
                    </a:lnTo>
                    <a:lnTo>
                      <a:pt x="430926" y="52815"/>
                    </a:lnTo>
                    <a:close/>
                  </a:path>
                  <a:path w="440055" h="311784">
                    <a:moveTo>
                      <a:pt x="158382" y="0"/>
                    </a:moveTo>
                    <a:lnTo>
                      <a:pt x="130561" y="3151"/>
                    </a:lnTo>
                    <a:lnTo>
                      <a:pt x="105749" y="12610"/>
                    </a:lnTo>
                    <a:lnTo>
                      <a:pt x="83927" y="28381"/>
                    </a:lnTo>
                    <a:lnTo>
                      <a:pt x="65076" y="50469"/>
                    </a:lnTo>
                    <a:lnTo>
                      <a:pt x="243489" y="50469"/>
                    </a:lnTo>
                    <a:lnTo>
                      <a:pt x="230691" y="28381"/>
                    </a:lnTo>
                    <a:lnTo>
                      <a:pt x="212240" y="12610"/>
                    </a:lnTo>
                    <a:lnTo>
                      <a:pt x="188138" y="3151"/>
                    </a:lnTo>
                    <a:lnTo>
                      <a:pt x="158382" y="0"/>
                    </a:lnTo>
                    <a:close/>
                  </a:path>
                  <a:path w="440055" h="311784">
                    <a:moveTo>
                      <a:pt x="338523" y="0"/>
                    </a:moveTo>
                    <a:lnTo>
                      <a:pt x="310809" y="3151"/>
                    </a:lnTo>
                    <a:lnTo>
                      <a:pt x="285733" y="12610"/>
                    </a:lnTo>
                    <a:lnTo>
                      <a:pt x="263293" y="28381"/>
                    </a:lnTo>
                    <a:lnTo>
                      <a:pt x="243489" y="50469"/>
                    </a:lnTo>
                    <a:lnTo>
                      <a:pt x="429529" y="50469"/>
                    </a:lnTo>
                    <a:lnTo>
                      <a:pt x="414664" y="25521"/>
                    </a:lnTo>
                    <a:lnTo>
                      <a:pt x="382949" y="6378"/>
                    </a:lnTo>
                    <a:lnTo>
                      <a:pt x="338523" y="0"/>
                    </a:lnTo>
                    <a:close/>
                  </a:path>
                </a:pathLst>
              </a:custGeom>
              <a:solidFill>
                <a:srgbClr val="FFFFFF"/>
              </a:solidFill>
            </p:spPr>
            <p:txBody>
              <a:bodyPr wrap="square" lIns="0" tIns="0" rIns="0" bIns="0" rtlCol="0"/>
              <a:lstStyle/>
              <a:p>
                <a:endParaRPr/>
              </a:p>
            </p:txBody>
          </p:sp>
          <p:sp>
            <p:nvSpPr>
              <p:cNvPr id="65" name="object 21">
                <a:extLst>
                  <a:ext uri="{FF2B5EF4-FFF2-40B4-BE49-F238E27FC236}">
                    <a16:creationId xmlns:a16="http://schemas.microsoft.com/office/drawing/2014/main" xmlns="" id="{D77B4E24-7B5D-4016-A351-D975F333734B}"/>
                  </a:ext>
                </a:extLst>
              </p:cNvPr>
              <p:cNvSpPr/>
              <p:nvPr/>
            </p:nvSpPr>
            <p:spPr>
              <a:xfrm>
                <a:off x="17744051" y="820839"/>
                <a:ext cx="0" cy="303530"/>
              </a:xfrm>
              <a:custGeom>
                <a:avLst/>
                <a:gdLst/>
                <a:ahLst/>
                <a:cxnLst/>
                <a:rect l="l" t="t" r="r" b="b"/>
                <a:pathLst>
                  <a:path h="303530">
                    <a:moveTo>
                      <a:pt x="0" y="0"/>
                    </a:moveTo>
                    <a:lnTo>
                      <a:pt x="0" y="303331"/>
                    </a:lnTo>
                  </a:path>
                </a:pathLst>
              </a:custGeom>
              <a:ln w="66835">
                <a:solidFill>
                  <a:srgbClr val="FFFFFF"/>
                </a:solidFill>
              </a:ln>
            </p:spPr>
            <p:txBody>
              <a:bodyPr wrap="square" lIns="0" tIns="0" rIns="0" bIns="0" rtlCol="0"/>
              <a:lstStyle/>
              <a:p>
                <a:endParaRPr/>
              </a:p>
            </p:txBody>
          </p:sp>
          <p:sp>
            <p:nvSpPr>
              <p:cNvPr id="66" name="object 22">
                <a:extLst>
                  <a:ext uri="{FF2B5EF4-FFF2-40B4-BE49-F238E27FC236}">
                    <a16:creationId xmlns:a16="http://schemas.microsoft.com/office/drawing/2014/main" xmlns="" id="{AF262832-6FF7-4291-BCB0-03F7132BDED0}"/>
                  </a:ext>
                </a:extLst>
              </p:cNvPr>
              <p:cNvSpPr/>
              <p:nvPr/>
            </p:nvSpPr>
            <p:spPr>
              <a:xfrm>
                <a:off x="17710633" y="705262"/>
                <a:ext cx="67310" cy="63500"/>
              </a:xfrm>
              <a:custGeom>
                <a:avLst/>
                <a:gdLst/>
                <a:ahLst/>
                <a:cxnLst/>
                <a:rect l="l" t="t" r="r" b="b"/>
                <a:pathLst>
                  <a:path w="67309" h="63500">
                    <a:moveTo>
                      <a:pt x="66835" y="0"/>
                    </a:moveTo>
                    <a:lnTo>
                      <a:pt x="0" y="0"/>
                    </a:lnTo>
                    <a:lnTo>
                      <a:pt x="0" y="63348"/>
                    </a:lnTo>
                    <a:lnTo>
                      <a:pt x="66835" y="63348"/>
                    </a:lnTo>
                    <a:lnTo>
                      <a:pt x="66835" y="0"/>
                    </a:lnTo>
                    <a:close/>
                  </a:path>
                </a:pathLst>
              </a:custGeom>
              <a:solidFill>
                <a:srgbClr val="FFFFFF"/>
              </a:solidFill>
            </p:spPr>
            <p:txBody>
              <a:bodyPr wrap="square" lIns="0" tIns="0" rIns="0" bIns="0" rtlCol="0"/>
              <a:lstStyle/>
              <a:p>
                <a:endParaRPr/>
              </a:p>
            </p:txBody>
          </p:sp>
          <p:sp>
            <p:nvSpPr>
              <p:cNvPr id="67" name="object 23">
                <a:extLst>
                  <a:ext uri="{FF2B5EF4-FFF2-40B4-BE49-F238E27FC236}">
                    <a16:creationId xmlns:a16="http://schemas.microsoft.com/office/drawing/2014/main" xmlns="" id="{37789BCD-B2AD-4C49-9BD9-BDF0BC00F0D4}"/>
                  </a:ext>
                </a:extLst>
              </p:cNvPr>
              <p:cNvSpPr/>
              <p:nvPr/>
            </p:nvSpPr>
            <p:spPr>
              <a:xfrm>
                <a:off x="17802525" y="812577"/>
                <a:ext cx="270510" cy="320040"/>
              </a:xfrm>
              <a:custGeom>
                <a:avLst/>
                <a:gdLst/>
                <a:ahLst/>
                <a:cxnLst/>
                <a:rect l="l" t="t" r="r" b="b"/>
                <a:pathLst>
                  <a:path w="270509" h="320040">
                    <a:moveTo>
                      <a:pt x="66898" y="214213"/>
                    </a:moveTo>
                    <a:lnTo>
                      <a:pt x="0" y="214213"/>
                    </a:lnTo>
                    <a:lnTo>
                      <a:pt x="2898" y="238551"/>
                    </a:lnTo>
                    <a:lnTo>
                      <a:pt x="22556" y="278435"/>
                    </a:lnTo>
                    <a:lnTo>
                      <a:pt x="58464" y="305287"/>
                    </a:lnTo>
                    <a:lnTo>
                      <a:pt x="106000" y="318198"/>
                    </a:lnTo>
                    <a:lnTo>
                      <a:pt x="134404" y="319812"/>
                    </a:lnTo>
                    <a:lnTo>
                      <a:pt x="160583" y="318417"/>
                    </a:lnTo>
                    <a:lnTo>
                      <a:pt x="206353" y="307253"/>
                    </a:lnTo>
                    <a:lnTo>
                      <a:pt x="245160" y="282826"/>
                    </a:lnTo>
                    <a:lnTo>
                      <a:pt x="257536" y="266976"/>
                    </a:lnTo>
                    <a:lnTo>
                      <a:pt x="135577" y="266976"/>
                    </a:lnTo>
                    <a:lnTo>
                      <a:pt x="107497" y="263680"/>
                    </a:lnTo>
                    <a:lnTo>
                      <a:pt x="86701" y="253792"/>
                    </a:lnTo>
                    <a:lnTo>
                      <a:pt x="73173" y="237304"/>
                    </a:lnTo>
                    <a:lnTo>
                      <a:pt x="66898" y="214213"/>
                    </a:lnTo>
                    <a:close/>
                  </a:path>
                  <a:path w="270509" h="320040">
                    <a:moveTo>
                      <a:pt x="133210" y="0"/>
                    </a:moveTo>
                    <a:lnTo>
                      <a:pt x="87291" y="4701"/>
                    </a:lnTo>
                    <a:lnTo>
                      <a:pt x="49296" y="18795"/>
                    </a:lnTo>
                    <a:lnTo>
                      <a:pt x="17144" y="47265"/>
                    </a:lnTo>
                    <a:lnTo>
                      <a:pt x="6439" y="86887"/>
                    </a:lnTo>
                    <a:lnTo>
                      <a:pt x="8349" y="106498"/>
                    </a:lnTo>
                    <a:lnTo>
                      <a:pt x="36983" y="150801"/>
                    </a:lnTo>
                    <a:lnTo>
                      <a:pt x="82539" y="171283"/>
                    </a:lnTo>
                    <a:lnTo>
                      <a:pt x="151234" y="187801"/>
                    </a:lnTo>
                    <a:lnTo>
                      <a:pt x="164684" y="191175"/>
                    </a:lnTo>
                    <a:lnTo>
                      <a:pt x="200610" y="216378"/>
                    </a:lnTo>
                    <a:lnTo>
                      <a:pt x="203030" y="227092"/>
                    </a:lnTo>
                    <a:lnTo>
                      <a:pt x="199452" y="244553"/>
                    </a:lnTo>
                    <a:lnTo>
                      <a:pt x="187012" y="257015"/>
                    </a:lnTo>
                    <a:lnTo>
                      <a:pt x="165718" y="264487"/>
                    </a:lnTo>
                    <a:lnTo>
                      <a:pt x="135577" y="266976"/>
                    </a:lnTo>
                    <a:lnTo>
                      <a:pt x="257536" y="266976"/>
                    </a:lnTo>
                    <a:lnTo>
                      <a:pt x="258900" y="265228"/>
                    </a:lnTo>
                    <a:lnTo>
                      <a:pt x="267147" y="244688"/>
                    </a:lnTo>
                    <a:lnTo>
                      <a:pt x="269897" y="221207"/>
                    </a:lnTo>
                    <a:lnTo>
                      <a:pt x="267988" y="202117"/>
                    </a:lnTo>
                    <a:lnTo>
                      <a:pt x="239395" y="158476"/>
                    </a:lnTo>
                    <a:lnTo>
                      <a:pt x="193285" y="138221"/>
                    </a:lnTo>
                    <a:lnTo>
                      <a:pt x="145927" y="127028"/>
                    </a:lnTo>
                    <a:lnTo>
                      <a:pt x="126027" y="122500"/>
                    </a:lnTo>
                    <a:lnTo>
                      <a:pt x="81107" y="102992"/>
                    </a:lnTo>
                    <a:lnTo>
                      <a:pt x="73338" y="83934"/>
                    </a:lnTo>
                    <a:lnTo>
                      <a:pt x="76790" y="70335"/>
                    </a:lnTo>
                    <a:lnTo>
                      <a:pt x="87142" y="60619"/>
                    </a:lnTo>
                    <a:lnTo>
                      <a:pt x="104388" y="54790"/>
                    </a:lnTo>
                    <a:lnTo>
                      <a:pt x="128519" y="52846"/>
                    </a:lnTo>
                    <a:lnTo>
                      <a:pt x="247311" y="52846"/>
                    </a:lnTo>
                    <a:lnTo>
                      <a:pt x="246597" y="51241"/>
                    </a:lnTo>
                    <a:lnTo>
                      <a:pt x="217082" y="21161"/>
                    </a:lnTo>
                    <a:lnTo>
                      <a:pt x="179701" y="5291"/>
                    </a:lnTo>
                    <a:lnTo>
                      <a:pt x="157597" y="1323"/>
                    </a:lnTo>
                    <a:lnTo>
                      <a:pt x="133210" y="0"/>
                    </a:lnTo>
                    <a:close/>
                  </a:path>
                  <a:path w="270509" h="320040">
                    <a:moveTo>
                      <a:pt x="247311" y="52846"/>
                    </a:moveTo>
                    <a:lnTo>
                      <a:pt x="128519" y="52846"/>
                    </a:lnTo>
                    <a:lnTo>
                      <a:pt x="152368" y="55376"/>
                    </a:lnTo>
                    <a:lnTo>
                      <a:pt x="170589" y="62965"/>
                    </a:lnTo>
                    <a:lnTo>
                      <a:pt x="183174" y="75609"/>
                    </a:lnTo>
                    <a:lnTo>
                      <a:pt x="190119" y="93306"/>
                    </a:lnTo>
                    <a:lnTo>
                      <a:pt x="259950" y="93306"/>
                    </a:lnTo>
                    <a:lnTo>
                      <a:pt x="255301" y="70786"/>
                    </a:lnTo>
                    <a:lnTo>
                      <a:pt x="247311" y="52846"/>
                    </a:lnTo>
                    <a:close/>
                  </a:path>
                </a:pathLst>
              </a:custGeom>
              <a:solidFill>
                <a:srgbClr val="FFFFFF"/>
              </a:solidFill>
            </p:spPr>
            <p:txBody>
              <a:bodyPr wrap="square" lIns="0" tIns="0" rIns="0" bIns="0" rtlCol="0"/>
              <a:lstStyle/>
              <a:p>
                <a:endParaRPr/>
              </a:p>
            </p:txBody>
          </p:sp>
          <p:sp>
            <p:nvSpPr>
              <p:cNvPr id="68" name="object 24">
                <a:extLst>
                  <a:ext uri="{FF2B5EF4-FFF2-40B4-BE49-F238E27FC236}">
                    <a16:creationId xmlns:a16="http://schemas.microsoft.com/office/drawing/2014/main" xmlns="" id="{AAE1F6F4-39AF-4468-BB50-9F27C922448F}"/>
                  </a:ext>
                </a:extLst>
              </p:cNvPr>
              <p:cNvSpPr/>
              <p:nvPr/>
            </p:nvSpPr>
            <p:spPr>
              <a:xfrm>
                <a:off x="18093277" y="812015"/>
                <a:ext cx="304165" cy="321310"/>
              </a:xfrm>
              <a:custGeom>
                <a:avLst/>
                <a:gdLst/>
                <a:ahLst/>
                <a:cxnLst/>
                <a:rect l="l" t="t" r="r" b="b"/>
                <a:pathLst>
                  <a:path w="304165" h="321309">
                    <a:moveTo>
                      <a:pt x="263545" y="52815"/>
                    </a:moveTo>
                    <a:lnTo>
                      <a:pt x="145524" y="52815"/>
                    </a:lnTo>
                    <a:lnTo>
                      <a:pt x="172994" y="55418"/>
                    </a:lnTo>
                    <a:lnTo>
                      <a:pt x="192632" y="63229"/>
                    </a:lnTo>
                    <a:lnTo>
                      <a:pt x="204426" y="76249"/>
                    </a:lnTo>
                    <a:lnTo>
                      <a:pt x="208360" y="94478"/>
                    </a:lnTo>
                    <a:lnTo>
                      <a:pt x="206661" y="105988"/>
                    </a:lnTo>
                    <a:lnTo>
                      <a:pt x="169308" y="129689"/>
                    </a:lnTo>
                    <a:lnTo>
                      <a:pt x="140770" y="133460"/>
                    </a:lnTo>
                    <a:lnTo>
                      <a:pt x="131286" y="134812"/>
                    </a:lnTo>
                    <a:lnTo>
                      <a:pt x="123494" y="136094"/>
                    </a:lnTo>
                    <a:lnTo>
                      <a:pt x="117399" y="137336"/>
                    </a:lnTo>
                    <a:lnTo>
                      <a:pt x="91710" y="141048"/>
                    </a:lnTo>
                    <a:lnTo>
                      <a:pt x="51798" y="151630"/>
                    </a:lnTo>
                    <a:lnTo>
                      <a:pt x="9391" y="188199"/>
                    </a:lnTo>
                    <a:lnTo>
                      <a:pt x="0" y="231783"/>
                    </a:lnTo>
                    <a:lnTo>
                      <a:pt x="1980" y="252017"/>
                    </a:lnTo>
                    <a:lnTo>
                      <a:pt x="31674" y="298650"/>
                    </a:lnTo>
                    <a:lnTo>
                      <a:pt x="83403" y="319541"/>
                    </a:lnTo>
                    <a:lnTo>
                      <a:pt x="104457" y="320932"/>
                    </a:lnTo>
                    <a:lnTo>
                      <a:pt x="136331" y="318624"/>
                    </a:lnTo>
                    <a:lnTo>
                      <a:pt x="164463" y="311697"/>
                    </a:lnTo>
                    <a:lnTo>
                      <a:pt x="188853" y="300144"/>
                    </a:lnTo>
                    <a:lnTo>
                      <a:pt x="209501" y="283959"/>
                    </a:lnTo>
                    <a:lnTo>
                      <a:pt x="303948" y="283959"/>
                    </a:lnTo>
                    <a:lnTo>
                      <a:pt x="303948" y="268138"/>
                    </a:lnTo>
                    <a:lnTo>
                      <a:pt x="129106" y="268138"/>
                    </a:lnTo>
                    <a:lnTo>
                      <a:pt x="118032" y="267624"/>
                    </a:lnTo>
                    <a:lnTo>
                      <a:pt x="79435" y="254036"/>
                    </a:lnTo>
                    <a:lnTo>
                      <a:pt x="66898" y="228820"/>
                    </a:lnTo>
                    <a:lnTo>
                      <a:pt x="70349" y="210056"/>
                    </a:lnTo>
                    <a:lnTo>
                      <a:pt x="80695" y="195402"/>
                    </a:lnTo>
                    <a:lnTo>
                      <a:pt x="97948" y="184843"/>
                    </a:lnTo>
                    <a:lnTo>
                      <a:pt x="122111" y="178382"/>
                    </a:lnTo>
                    <a:lnTo>
                      <a:pt x="149185" y="175122"/>
                    </a:lnTo>
                    <a:lnTo>
                      <a:pt x="171901" y="171195"/>
                    </a:lnTo>
                    <a:lnTo>
                      <a:pt x="190238" y="166609"/>
                    </a:lnTo>
                    <a:lnTo>
                      <a:pt x="204171" y="161377"/>
                    </a:lnTo>
                    <a:lnTo>
                      <a:pt x="271677" y="161377"/>
                    </a:lnTo>
                    <a:lnTo>
                      <a:pt x="271677" y="88594"/>
                    </a:lnTo>
                    <a:lnTo>
                      <a:pt x="269257" y="67374"/>
                    </a:lnTo>
                    <a:lnTo>
                      <a:pt x="263545" y="52815"/>
                    </a:lnTo>
                    <a:close/>
                  </a:path>
                  <a:path w="304165" h="321309">
                    <a:moveTo>
                      <a:pt x="303948" y="283959"/>
                    </a:moveTo>
                    <a:lnTo>
                      <a:pt x="209501" y="283959"/>
                    </a:lnTo>
                    <a:lnTo>
                      <a:pt x="215381" y="300144"/>
                    </a:lnTo>
                    <a:lnTo>
                      <a:pt x="226042" y="311697"/>
                    </a:lnTo>
                    <a:lnTo>
                      <a:pt x="241474" y="318624"/>
                    </a:lnTo>
                    <a:lnTo>
                      <a:pt x="261667" y="320932"/>
                    </a:lnTo>
                    <a:lnTo>
                      <a:pt x="272025" y="320453"/>
                    </a:lnTo>
                    <a:lnTo>
                      <a:pt x="282533" y="319019"/>
                    </a:lnTo>
                    <a:lnTo>
                      <a:pt x="293178" y="316630"/>
                    </a:lnTo>
                    <a:lnTo>
                      <a:pt x="303948" y="313288"/>
                    </a:lnTo>
                    <a:lnTo>
                      <a:pt x="303948" y="283959"/>
                    </a:lnTo>
                    <a:close/>
                  </a:path>
                  <a:path w="304165" h="321309">
                    <a:moveTo>
                      <a:pt x="271677" y="161377"/>
                    </a:moveTo>
                    <a:lnTo>
                      <a:pt x="204171" y="161377"/>
                    </a:lnTo>
                    <a:lnTo>
                      <a:pt x="204171" y="210060"/>
                    </a:lnTo>
                    <a:lnTo>
                      <a:pt x="202524" y="223677"/>
                    </a:lnTo>
                    <a:lnTo>
                      <a:pt x="177795" y="255227"/>
                    </a:lnTo>
                    <a:lnTo>
                      <a:pt x="129106" y="268138"/>
                    </a:lnTo>
                    <a:lnTo>
                      <a:pt x="281258" y="268138"/>
                    </a:lnTo>
                    <a:lnTo>
                      <a:pt x="276986" y="266358"/>
                    </a:lnTo>
                    <a:lnTo>
                      <a:pt x="274609" y="262871"/>
                    </a:lnTo>
                    <a:lnTo>
                      <a:pt x="272651" y="259332"/>
                    </a:lnTo>
                    <a:lnTo>
                      <a:pt x="271771" y="254036"/>
                    </a:lnTo>
                    <a:lnTo>
                      <a:pt x="271677" y="161377"/>
                    </a:lnTo>
                    <a:close/>
                  </a:path>
                  <a:path w="304165" h="321309">
                    <a:moveTo>
                      <a:pt x="303948" y="266944"/>
                    </a:moveTo>
                    <a:lnTo>
                      <a:pt x="299257" y="267761"/>
                    </a:lnTo>
                    <a:lnTo>
                      <a:pt x="296127" y="268138"/>
                    </a:lnTo>
                    <a:lnTo>
                      <a:pt x="303948" y="268138"/>
                    </a:lnTo>
                    <a:lnTo>
                      <a:pt x="303948" y="266944"/>
                    </a:lnTo>
                    <a:close/>
                  </a:path>
                  <a:path w="304165" h="321309">
                    <a:moveTo>
                      <a:pt x="149660" y="0"/>
                    </a:moveTo>
                    <a:lnTo>
                      <a:pt x="97457" y="5289"/>
                    </a:lnTo>
                    <a:lnTo>
                      <a:pt x="57003" y="21140"/>
                    </a:lnTo>
                    <a:lnTo>
                      <a:pt x="24312" y="54117"/>
                    </a:lnTo>
                    <a:lnTo>
                      <a:pt x="11120" y="101504"/>
                    </a:lnTo>
                    <a:lnTo>
                      <a:pt x="78049" y="101504"/>
                    </a:lnTo>
                    <a:lnTo>
                      <a:pt x="84026" y="80198"/>
                    </a:lnTo>
                    <a:lnTo>
                      <a:pt x="97262" y="64983"/>
                    </a:lnTo>
                    <a:lnTo>
                      <a:pt x="117760" y="55856"/>
                    </a:lnTo>
                    <a:lnTo>
                      <a:pt x="145524" y="52815"/>
                    </a:lnTo>
                    <a:lnTo>
                      <a:pt x="263545" y="52815"/>
                    </a:lnTo>
                    <a:lnTo>
                      <a:pt x="261995" y="48866"/>
                    </a:lnTo>
                    <a:lnTo>
                      <a:pt x="232956" y="19967"/>
                    </a:lnTo>
                    <a:lnTo>
                      <a:pt x="195686" y="4989"/>
                    </a:lnTo>
                    <a:lnTo>
                      <a:pt x="173761" y="1247"/>
                    </a:lnTo>
                    <a:lnTo>
                      <a:pt x="149660" y="0"/>
                    </a:lnTo>
                    <a:close/>
                  </a:path>
                </a:pathLst>
              </a:custGeom>
              <a:solidFill>
                <a:srgbClr val="FFFFFF"/>
              </a:solidFill>
            </p:spPr>
            <p:txBody>
              <a:bodyPr wrap="square" lIns="0" tIns="0" rIns="0" bIns="0" rtlCol="0"/>
              <a:lstStyle/>
              <a:p>
                <a:endParaRPr/>
              </a:p>
            </p:txBody>
          </p:sp>
          <p:sp>
            <p:nvSpPr>
              <p:cNvPr id="69" name="object 25">
                <a:extLst>
                  <a:ext uri="{FF2B5EF4-FFF2-40B4-BE49-F238E27FC236}">
                    <a16:creationId xmlns:a16="http://schemas.microsoft.com/office/drawing/2014/main" xmlns="" id="{A7C55752-86A1-4555-9360-6039BB8B59EE}"/>
                  </a:ext>
                </a:extLst>
              </p:cNvPr>
              <p:cNvSpPr/>
              <p:nvPr/>
            </p:nvSpPr>
            <p:spPr>
              <a:xfrm>
                <a:off x="18415209" y="812588"/>
                <a:ext cx="266700" cy="311785"/>
              </a:xfrm>
              <a:custGeom>
                <a:avLst/>
                <a:gdLst/>
                <a:ahLst/>
                <a:cxnLst/>
                <a:rect l="l" t="t" r="r" b="b"/>
                <a:pathLst>
                  <a:path w="266700" h="311784">
                    <a:moveTo>
                      <a:pt x="63380" y="8251"/>
                    </a:moveTo>
                    <a:lnTo>
                      <a:pt x="0" y="8251"/>
                    </a:lnTo>
                    <a:lnTo>
                      <a:pt x="0" y="311582"/>
                    </a:lnTo>
                    <a:lnTo>
                      <a:pt x="66867" y="311582"/>
                    </a:lnTo>
                    <a:lnTo>
                      <a:pt x="66867" y="132645"/>
                    </a:lnTo>
                    <a:lnTo>
                      <a:pt x="68114" y="116316"/>
                    </a:lnTo>
                    <a:lnTo>
                      <a:pt x="86866" y="75704"/>
                    </a:lnTo>
                    <a:lnTo>
                      <a:pt x="124566" y="54246"/>
                    </a:lnTo>
                    <a:lnTo>
                      <a:pt x="127389" y="53987"/>
                    </a:lnTo>
                    <a:lnTo>
                      <a:pt x="64532" y="53987"/>
                    </a:lnTo>
                    <a:lnTo>
                      <a:pt x="63380" y="52815"/>
                    </a:lnTo>
                    <a:lnTo>
                      <a:pt x="63380" y="8251"/>
                    </a:lnTo>
                    <a:close/>
                  </a:path>
                  <a:path w="266700" h="311784">
                    <a:moveTo>
                      <a:pt x="256243" y="52815"/>
                    </a:moveTo>
                    <a:lnTo>
                      <a:pt x="140205" y="52815"/>
                    </a:lnTo>
                    <a:lnTo>
                      <a:pt x="165268" y="57069"/>
                    </a:lnTo>
                    <a:lnTo>
                      <a:pt x="183497" y="69831"/>
                    </a:lnTo>
                    <a:lnTo>
                      <a:pt x="194901" y="91100"/>
                    </a:lnTo>
                    <a:lnTo>
                      <a:pt x="199491" y="120875"/>
                    </a:lnTo>
                    <a:lnTo>
                      <a:pt x="199491" y="311582"/>
                    </a:lnTo>
                    <a:lnTo>
                      <a:pt x="266410" y="311582"/>
                    </a:lnTo>
                    <a:lnTo>
                      <a:pt x="266410" y="103284"/>
                    </a:lnTo>
                    <a:lnTo>
                      <a:pt x="264607" y="79532"/>
                    </a:lnTo>
                    <a:lnTo>
                      <a:pt x="259201" y="58698"/>
                    </a:lnTo>
                    <a:lnTo>
                      <a:pt x="256243" y="52815"/>
                    </a:lnTo>
                    <a:close/>
                  </a:path>
                  <a:path w="266700" h="311784">
                    <a:moveTo>
                      <a:pt x="159031" y="0"/>
                    </a:moveTo>
                    <a:lnTo>
                      <a:pt x="129998" y="3379"/>
                    </a:lnTo>
                    <a:lnTo>
                      <a:pt x="104564" y="13510"/>
                    </a:lnTo>
                    <a:lnTo>
                      <a:pt x="82740" y="30382"/>
                    </a:lnTo>
                    <a:lnTo>
                      <a:pt x="64532" y="53987"/>
                    </a:lnTo>
                    <a:lnTo>
                      <a:pt x="127389" y="53987"/>
                    </a:lnTo>
                    <a:lnTo>
                      <a:pt x="140205" y="52815"/>
                    </a:lnTo>
                    <a:lnTo>
                      <a:pt x="256243" y="52815"/>
                    </a:lnTo>
                    <a:lnTo>
                      <a:pt x="222163" y="14559"/>
                    </a:lnTo>
                    <a:lnTo>
                      <a:pt x="182854" y="1625"/>
                    </a:lnTo>
                    <a:lnTo>
                      <a:pt x="159031" y="0"/>
                    </a:lnTo>
                    <a:close/>
                  </a:path>
                </a:pathLst>
              </a:custGeom>
              <a:solidFill>
                <a:srgbClr val="FFFFFF"/>
              </a:solidFill>
            </p:spPr>
            <p:txBody>
              <a:bodyPr wrap="square" lIns="0" tIns="0" rIns="0" bIns="0" rtlCol="0"/>
              <a:lstStyle/>
              <a:p>
                <a:endParaRPr/>
              </a:p>
            </p:txBody>
          </p:sp>
          <p:sp>
            <p:nvSpPr>
              <p:cNvPr id="70" name="object 26">
                <a:extLst>
                  <a:ext uri="{FF2B5EF4-FFF2-40B4-BE49-F238E27FC236}">
                    <a16:creationId xmlns:a16="http://schemas.microsoft.com/office/drawing/2014/main" xmlns="" id="{DBAD3AF6-3808-4FCD-8CE7-C405941FEABD}"/>
                  </a:ext>
                </a:extLst>
              </p:cNvPr>
              <p:cNvSpPr/>
              <p:nvPr/>
            </p:nvSpPr>
            <p:spPr>
              <a:xfrm>
                <a:off x="18701500" y="812015"/>
                <a:ext cx="304165" cy="321310"/>
              </a:xfrm>
              <a:custGeom>
                <a:avLst/>
                <a:gdLst/>
                <a:ahLst/>
                <a:cxnLst/>
                <a:rect l="l" t="t" r="r" b="b"/>
                <a:pathLst>
                  <a:path w="304165" h="321309">
                    <a:moveTo>
                      <a:pt x="263553" y="52815"/>
                    </a:moveTo>
                    <a:lnTo>
                      <a:pt x="145534" y="52815"/>
                    </a:lnTo>
                    <a:lnTo>
                      <a:pt x="172981" y="55418"/>
                    </a:lnTo>
                    <a:lnTo>
                      <a:pt x="192600" y="63229"/>
                    </a:lnTo>
                    <a:lnTo>
                      <a:pt x="204379" y="76249"/>
                    </a:lnTo>
                    <a:lnTo>
                      <a:pt x="208307" y="94478"/>
                    </a:lnTo>
                    <a:lnTo>
                      <a:pt x="206617" y="105988"/>
                    </a:lnTo>
                    <a:lnTo>
                      <a:pt x="169293" y="129689"/>
                    </a:lnTo>
                    <a:lnTo>
                      <a:pt x="140783" y="133460"/>
                    </a:lnTo>
                    <a:lnTo>
                      <a:pt x="131276" y="134812"/>
                    </a:lnTo>
                    <a:lnTo>
                      <a:pt x="123452" y="136094"/>
                    </a:lnTo>
                    <a:lnTo>
                      <a:pt x="117315" y="137336"/>
                    </a:lnTo>
                    <a:lnTo>
                      <a:pt x="91668" y="141048"/>
                    </a:lnTo>
                    <a:lnTo>
                      <a:pt x="51779" y="151630"/>
                    </a:lnTo>
                    <a:lnTo>
                      <a:pt x="9384" y="188199"/>
                    </a:lnTo>
                    <a:lnTo>
                      <a:pt x="0" y="231783"/>
                    </a:lnTo>
                    <a:lnTo>
                      <a:pt x="1973" y="252017"/>
                    </a:lnTo>
                    <a:lnTo>
                      <a:pt x="31684" y="298650"/>
                    </a:lnTo>
                    <a:lnTo>
                      <a:pt x="83405" y="319541"/>
                    </a:lnTo>
                    <a:lnTo>
                      <a:pt x="104457" y="320932"/>
                    </a:lnTo>
                    <a:lnTo>
                      <a:pt x="136301" y="318624"/>
                    </a:lnTo>
                    <a:lnTo>
                      <a:pt x="164420" y="311697"/>
                    </a:lnTo>
                    <a:lnTo>
                      <a:pt x="188810" y="300144"/>
                    </a:lnTo>
                    <a:lnTo>
                      <a:pt x="209470" y="283959"/>
                    </a:lnTo>
                    <a:lnTo>
                      <a:pt x="303917" y="283959"/>
                    </a:lnTo>
                    <a:lnTo>
                      <a:pt x="303917" y="268138"/>
                    </a:lnTo>
                    <a:lnTo>
                      <a:pt x="129085" y="268138"/>
                    </a:lnTo>
                    <a:lnTo>
                      <a:pt x="117993" y="267624"/>
                    </a:lnTo>
                    <a:lnTo>
                      <a:pt x="79426" y="254036"/>
                    </a:lnTo>
                    <a:lnTo>
                      <a:pt x="66929" y="228820"/>
                    </a:lnTo>
                    <a:lnTo>
                      <a:pt x="70370" y="210056"/>
                    </a:lnTo>
                    <a:lnTo>
                      <a:pt x="80691" y="195402"/>
                    </a:lnTo>
                    <a:lnTo>
                      <a:pt x="97913" y="184843"/>
                    </a:lnTo>
                    <a:lnTo>
                      <a:pt x="122048" y="178382"/>
                    </a:lnTo>
                    <a:lnTo>
                      <a:pt x="149159" y="175122"/>
                    </a:lnTo>
                    <a:lnTo>
                      <a:pt x="171901" y="171195"/>
                    </a:lnTo>
                    <a:lnTo>
                      <a:pt x="190263" y="166609"/>
                    </a:lnTo>
                    <a:lnTo>
                      <a:pt x="204234" y="161377"/>
                    </a:lnTo>
                    <a:lnTo>
                      <a:pt x="271709" y="161377"/>
                    </a:lnTo>
                    <a:lnTo>
                      <a:pt x="271709" y="88594"/>
                    </a:lnTo>
                    <a:lnTo>
                      <a:pt x="269280" y="67374"/>
                    </a:lnTo>
                    <a:lnTo>
                      <a:pt x="263553" y="52815"/>
                    </a:lnTo>
                    <a:close/>
                  </a:path>
                  <a:path w="304165" h="321309">
                    <a:moveTo>
                      <a:pt x="303917" y="283959"/>
                    </a:moveTo>
                    <a:lnTo>
                      <a:pt x="209470" y="283959"/>
                    </a:lnTo>
                    <a:lnTo>
                      <a:pt x="215391" y="300144"/>
                    </a:lnTo>
                    <a:lnTo>
                      <a:pt x="226070" y="311697"/>
                    </a:lnTo>
                    <a:lnTo>
                      <a:pt x="241506" y="318624"/>
                    </a:lnTo>
                    <a:lnTo>
                      <a:pt x="261698" y="320932"/>
                    </a:lnTo>
                    <a:lnTo>
                      <a:pt x="272031" y="320453"/>
                    </a:lnTo>
                    <a:lnTo>
                      <a:pt x="282513" y="319019"/>
                    </a:lnTo>
                    <a:lnTo>
                      <a:pt x="293143" y="316630"/>
                    </a:lnTo>
                    <a:lnTo>
                      <a:pt x="303917" y="313288"/>
                    </a:lnTo>
                    <a:lnTo>
                      <a:pt x="303917" y="283959"/>
                    </a:lnTo>
                    <a:close/>
                  </a:path>
                  <a:path w="304165" h="321309">
                    <a:moveTo>
                      <a:pt x="271709" y="161377"/>
                    </a:moveTo>
                    <a:lnTo>
                      <a:pt x="204234" y="161377"/>
                    </a:lnTo>
                    <a:lnTo>
                      <a:pt x="204234" y="210060"/>
                    </a:lnTo>
                    <a:lnTo>
                      <a:pt x="202576" y="223677"/>
                    </a:lnTo>
                    <a:lnTo>
                      <a:pt x="177732" y="255227"/>
                    </a:lnTo>
                    <a:lnTo>
                      <a:pt x="129085" y="268138"/>
                    </a:lnTo>
                    <a:lnTo>
                      <a:pt x="281289" y="268138"/>
                    </a:lnTo>
                    <a:lnTo>
                      <a:pt x="276923" y="266358"/>
                    </a:lnTo>
                    <a:lnTo>
                      <a:pt x="274588" y="262871"/>
                    </a:lnTo>
                    <a:lnTo>
                      <a:pt x="272651" y="259332"/>
                    </a:lnTo>
                    <a:lnTo>
                      <a:pt x="271800" y="254036"/>
                    </a:lnTo>
                    <a:lnTo>
                      <a:pt x="271709" y="161377"/>
                    </a:lnTo>
                    <a:close/>
                  </a:path>
                  <a:path w="304165" h="321309">
                    <a:moveTo>
                      <a:pt x="303917" y="266944"/>
                    </a:moveTo>
                    <a:lnTo>
                      <a:pt x="299205" y="267761"/>
                    </a:lnTo>
                    <a:lnTo>
                      <a:pt x="296158" y="268138"/>
                    </a:lnTo>
                    <a:lnTo>
                      <a:pt x="303917" y="268138"/>
                    </a:lnTo>
                    <a:lnTo>
                      <a:pt x="303917" y="266944"/>
                    </a:lnTo>
                    <a:close/>
                  </a:path>
                  <a:path w="304165" h="321309">
                    <a:moveTo>
                      <a:pt x="149628" y="0"/>
                    </a:moveTo>
                    <a:lnTo>
                      <a:pt x="97391" y="5289"/>
                    </a:lnTo>
                    <a:lnTo>
                      <a:pt x="56940" y="21140"/>
                    </a:lnTo>
                    <a:lnTo>
                      <a:pt x="24364" y="54117"/>
                    </a:lnTo>
                    <a:lnTo>
                      <a:pt x="11130" y="101504"/>
                    </a:lnTo>
                    <a:lnTo>
                      <a:pt x="78081" y="101504"/>
                    </a:lnTo>
                    <a:lnTo>
                      <a:pt x="84041" y="80198"/>
                    </a:lnTo>
                    <a:lnTo>
                      <a:pt x="97264" y="64983"/>
                    </a:lnTo>
                    <a:lnTo>
                      <a:pt x="117758" y="55856"/>
                    </a:lnTo>
                    <a:lnTo>
                      <a:pt x="145534" y="52815"/>
                    </a:lnTo>
                    <a:lnTo>
                      <a:pt x="263553" y="52815"/>
                    </a:lnTo>
                    <a:lnTo>
                      <a:pt x="261999" y="48866"/>
                    </a:lnTo>
                    <a:lnTo>
                      <a:pt x="232924" y="19967"/>
                    </a:lnTo>
                    <a:lnTo>
                      <a:pt x="195666" y="4989"/>
                    </a:lnTo>
                    <a:lnTo>
                      <a:pt x="173743" y="1247"/>
                    </a:lnTo>
                    <a:lnTo>
                      <a:pt x="149628" y="0"/>
                    </a:lnTo>
                    <a:close/>
                  </a:path>
                </a:pathLst>
              </a:custGeom>
              <a:solidFill>
                <a:srgbClr val="FFFFFF"/>
              </a:solidFill>
            </p:spPr>
            <p:txBody>
              <a:bodyPr wrap="square" lIns="0" tIns="0" rIns="0" bIns="0" rtlCol="0"/>
              <a:lstStyle/>
              <a:p>
                <a:endParaRPr/>
              </a:p>
            </p:txBody>
          </p:sp>
          <p:sp>
            <p:nvSpPr>
              <p:cNvPr id="71" name="object 27">
                <a:extLst>
                  <a:ext uri="{FF2B5EF4-FFF2-40B4-BE49-F238E27FC236}">
                    <a16:creationId xmlns:a16="http://schemas.microsoft.com/office/drawing/2014/main" xmlns="" id="{99BF437C-6E33-4A56-A6C0-F36256E614F8}"/>
                  </a:ext>
                </a:extLst>
              </p:cNvPr>
              <p:cNvSpPr/>
              <p:nvPr/>
            </p:nvSpPr>
            <p:spPr>
              <a:xfrm>
                <a:off x="19023440" y="812588"/>
                <a:ext cx="177800" cy="311785"/>
              </a:xfrm>
              <a:custGeom>
                <a:avLst/>
                <a:gdLst/>
                <a:ahLst/>
                <a:cxnLst/>
                <a:rect l="l" t="t" r="r" b="b"/>
                <a:pathLst>
                  <a:path w="177800" h="311784">
                    <a:moveTo>
                      <a:pt x="62793" y="8251"/>
                    </a:moveTo>
                    <a:lnTo>
                      <a:pt x="0" y="8251"/>
                    </a:lnTo>
                    <a:lnTo>
                      <a:pt x="0" y="311582"/>
                    </a:lnTo>
                    <a:lnTo>
                      <a:pt x="66835" y="311582"/>
                    </a:lnTo>
                    <a:lnTo>
                      <a:pt x="66835" y="167251"/>
                    </a:lnTo>
                    <a:lnTo>
                      <a:pt x="68353" y="144158"/>
                    </a:lnTo>
                    <a:lnTo>
                      <a:pt x="80423" y="105404"/>
                    </a:lnTo>
                    <a:lnTo>
                      <a:pt x="116891" y="69979"/>
                    </a:lnTo>
                    <a:lnTo>
                      <a:pt x="126416" y="66898"/>
                    </a:lnTo>
                    <a:lnTo>
                      <a:pt x="62793" y="66898"/>
                    </a:lnTo>
                    <a:lnTo>
                      <a:pt x="62793" y="8251"/>
                    </a:lnTo>
                    <a:close/>
                  </a:path>
                  <a:path w="177800" h="311784">
                    <a:moveTo>
                      <a:pt x="156445" y="0"/>
                    </a:moveTo>
                    <a:lnTo>
                      <a:pt x="152529" y="0"/>
                    </a:lnTo>
                    <a:lnTo>
                      <a:pt x="138030" y="1322"/>
                    </a:lnTo>
                    <a:lnTo>
                      <a:pt x="96227" y="21130"/>
                    </a:lnTo>
                    <a:lnTo>
                      <a:pt x="68184" y="54584"/>
                    </a:lnTo>
                    <a:lnTo>
                      <a:pt x="63966" y="66898"/>
                    </a:lnTo>
                    <a:lnTo>
                      <a:pt x="126416" y="66898"/>
                    </a:lnTo>
                    <a:lnTo>
                      <a:pt x="132190" y="65030"/>
                    </a:lnTo>
                    <a:lnTo>
                      <a:pt x="149042" y="63380"/>
                    </a:lnTo>
                    <a:lnTo>
                      <a:pt x="177764" y="63380"/>
                    </a:lnTo>
                    <a:lnTo>
                      <a:pt x="177764" y="1780"/>
                    </a:lnTo>
                    <a:lnTo>
                      <a:pt x="164885" y="617"/>
                    </a:lnTo>
                    <a:lnTo>
                      <a:pt x="156445" y="0"/>
                    </a:lnTo>
                    <a:close/>
                  </a:path>
                  <a:path w="177800" h="311784">
                    <a:moveTo>
                      <a:pt x="177764" y="63380"/>
                    </a:moveTo>
                    <a:lnTo>
                      <a:pt x="149042" y="63380"/>
                    </a:lnTo>
                    <a:lnTo>
                      <a:pt x="155649" y="63561"/>
                    </a:lnTo>
                    <a:lnTo>
                      <a:pt x="162637" y="64107"/>
                    </a:lnTo>
                    <a:lnTo>
                      <a:pt x="170052" y="65030"/>
                    </a:lnTo>
                    <a:lnTo>
                      <a:pt x="177764" y="66312"/>
                    </a:lnTo>
                    <a:lnTo>
                      <a:pt x="177764" y="63380"/>
                    </a:lnTo>
                    <a:close/>
                  </a:path>
                </a:pathLst>
              </a:custGeom>
              <a:solidFill>
                <a:srgbClr val="FFFFFF"/>
              </a:solidFill>
            </p:spPr>
            <p:txBody>
              <a:bodyPr wrap="square" lIns="0" tIns="0" rIns="0" bIns="0" rtlCol="0"/>
              <a:lstStyle/>
              <a:p>
                <a:endParaRPr/>
              </a:p>
            </p:txBody>
          </p:sp>
          <p:sp>
            <p:nvSpPr>
              <p:cNvPr id="72" name="object 28">
                <a:extLst>
                  <a:ext uri="{FF2B5EF4-FFF2-40B4-BE49-F238E27FC236}">
                    <a16:creationId xmlns:a16="http://schemas.microsoft.com/office/drawing/2014/main" xmlns="" id="{1B106510-890A-4EA3-BEFC-945AC0CC784F}"/>
                  </a:ext>
                </a:extLst>
              </p:cNvPr>
              <p:cNvSpPr/>
              <p:nvPr/>
            </p:nvSpPr>
            <p:spPr>
              <a:xfrm>
                <a:off x="16633873" y="706540"/>
                <a:ext cx="291465" cy="417830"/>
              </a:xfrm>
              <a:custGeom>
                <a:avLst/>
                <a:gdLst/>
                <a:ahLst/>
                <a:cxnLst/>
                <a:rect l="l" t="t" r="r" b="b"/>
                <a:pathLst>
                  <a:path w="291465" h="417830">
                    <a:moveTo>
                      <a:pt x="291362" y="0"/>
                    </a:moveTo>
                    <a:lnTo>
                      <a:pt x="84583" y="0"/>
                    </a:lnTo>
                    <a:lnTo>
                      <a:pt x="83997" y="62"/>
                    </a:lnTo>
                    <a:lnTo>
                      <a:pt x="36480" y="8955"/>
                    </a:lnTo>
                    <a:lnTo>
                      <a:pt x="6277" y="45215"/>
                    </a:lnTo>
                    <a:lnTo>
                      <a:pt x="0" y="90060"/>
                    </a:lnTo>
                    <a:lnTo>
                      <a:pt x="94" y="417631"/>
                    </a:lnTo>
                    <a:lnTo>
                      <a:pt x="73924" y="417631"/>
                    </a:lnTo>
                    <a:lnTo>
                      <a:pt x="73924" y="232223"/>
                    </a:lnTo>
                    <a:lnTo>
                      <a:pt x="264861" y="232223"/>
                    </a:lnTo>
                    <a:lnTo>
                      <a:pt x="264861" y="172560"/>
                    </a:lnTo>
                    <a:lnTo>
                      <a:pt x="73924" y="172560"/>
                    </a:lnTo>
                    <a:lnTo>
                      <a:pt x="73924" y="63212"/>
                    </a:lnTo>
                    <a:lnTo>
                      <a:pt x="291362" y="63212"/>
                    </a:lnTo>
                    <a:lnTo>
                      <a:pt x="291362" y="0"/>
                    </a:lnTo>
                    <a:close/>
                  </a:path>
                </a:pathLst>
              </a:custGeom>
              <a:solidFill>
                <a:srgbClr val="FFFFFF"/>
              </a:solidFill>
            </p:spPr>
            <p:txBody>
              <a:bodyPr wrap="square" lIns="0" tIns="0" rIns="0" bIns="0" rtlCol="0"/>
              <a:lstStyle/>
              <a:p>
                <a:endParaRPr/>
              </a:p>
            </p:txBody>
          </p:sp>
          <p:sp>
            <p:nvSpPr>
              <p:cNvPr id="73" name="object 29">
                <a:extLst>
                  <a:ext uri="{FF2B5EF4-FFF2-40B4-BE49-F238E27FC236}">
                    <a16:creationId xmlns:a16="http://schemas.microsoft.com/office/drawing/2014/main" xmlns="" id="{8A2B1AF8-25F9-45AA-AEF2-2D930A58B7FE}"/>
                  </a:ext>
                </a:extLst>
              </p:cNvPr>
              <p:cNvSpPr/>
              <p:nvPr/>
            </p:nvSpPr>
            <p:spPr>
              <a:xfrm>
                <a:off x="18934937" y="1212996"/>
                <a:ext cx="31115" cy="26670"/>
              </a:xfrm>
              <a:custGeom>
                <a:avLst/>
                <a:gdLst/>
                <a:ahLst/>
                <a:cxnLst/>
                <a:rect l="l" t="t" r="r" b="b"/>
                <a:pathLst>
                  <a:path w="31115" h="26669">
                    <a:moveTo>
                      <a:pt x="17894" y="0"/>
                    </a:moveTo>
                    <a:lnTo>
                      <a:pt x="0" y="0"/>
                    </a:lnTo>
                    <a:lnTo>
                      <a:pt x="0" y="26114"/>
                    </a:lnTo>
                    <a:lnTo>
                      <a:pt x="24742" y="26114"/>
                    </a:lnTo>
                    <a:lnTo>
                      <a:pt x="30564" y="21727"/>
                    </a:lnTo>
                    <a:lnTo>
                      <a:pt x="30564" y="8376"/>
                    </a:lnTo>
                    <a:lnTo>
                      <a:pt x="29077" y="5099"/>
                    </a:lnTo>
                    <a:lnTo>
                      <a:pt x="26177" y="3047"/>
                    </a:lnTo>
                    <a:lnTo>
                      <a:pt x="23161" y="1026"/>
                    </a:lnTo>
                    <a:lnTo>
                      <a:pt x="17894" y="0"/>
                    </a:lnTo>
                    <a:close/>
                  </a:path>
                </a:pathLst>
              </a:custGeom>
              <a:solidFill>
                <a:srgbClr val="FFFFFF"/>
              </a:solidFill>
            </p:spPr>
            <p:txBody>
              <a:bodyPr wrap="square" lIns="0" tIns="0" rIns="0" bIns="0" rtlCol="0"/>
              <a:lstStyle/>
              <a:p>
                <a:endParaRPr/>
              </a:p>
            </p:txBody>
          </p:sp>
          <p:sp>
            <p:nvSpPr>
              <p:cNvPr id="74" name="object 30">
                <a:extLst>
                  <a:ext uri="{FF2B5EF4-FFF2-40B4-BE49-F238E27FC236}">
                    <a16:creationId xmlns:a16="http://schemas.microsoft.com/office/drawing/2014/main" xmlns="" id="{346357EC-714A-4985-BC53-2441A95D6D49}"/>
                  </a:ext>
                </a:extLst>
              </p:cNvPr>
              <p:cNvSpPr/>
              <p:nvPr/>
            </p:nvSpPr>
            <p:spPr>
              <a:xfrm>
                <a:off x="16536770" y="1179012"/>
                <a:ext cx="2694940" cy="135890"/>
              </a:xfrm>
              <a:custGeom>
                <a:avLst/>
                <a:gdLst/>
                <a:ahLst/>
                <a:cxnLst/>
                <a:rect l="l" t="t" r="r" b="b"/>
                <a:pathLst>
                  <a:path w="2694940" h="135890">
                    <a:moveTo>
                      <a:pt x="2673635" y="0"/>
                    </a:moveTo>
                    <a:lnTo>
                      <a:pt x="65139" y="0"/>
                    </a:lnTo>
                    <a:lnTo>
                      <a:pt x="52019" y="2376"/>
                    </a:lnTo>
                    <a:lnTo>
                      <a:pt x="24679" y="29601"/>
                    </a:lnTo>
                    <a:lnTo>
                      <a:pt x="1842" y="111954"/>
                    </a:lnTo>
                    <a:lnTo>
                      <a:pt x="0" y="118718"/>
                    </a:lnTo>
                    <a:lnTo>
                      <a:pt x="1057" y="124572"/>
                    </a:lnTo>
                    <a:lnTo>
                      <a:pt x="4512" y="128959"/>
                    </a:lnTo>
                    <a:lnTo>
                      <a:pt x="7989" y="133273"/>
                    </a:lnTo>
                    <a:lnTo>
                      <a:pt x="13936" y="135692"/>
                    </a:lnTo>
                    <a:lnTo>
                      <a:pt x="2629333" y="135692"/>
                    </a:lnTo>
                    <a:lnTo>
                      <a:pt x="2642390" y="133319"/>
                    </a:lnTo>
                    <a:lnTo>
                      <a:pt x="2652496" y="127933"/>
                    </a:lnTo>
                    <a:lnTo>
                      <a:pt x="2531881" y="127933"/>
                    </a:lnTo>
                    <a:lnTo>
                      <a:pt x="2522608" y="127255"/>
                    </a:lnTo>
                    <a:lnTo>
                      <a:pt x="2517354" y="126153"/>
                    </a:lnTo>
                    <a:lnTo>
                      <a:pt x="2245942" y="126153"/>
                    </a:lnTo>
                    <a:lnTo>
                      <a:pt x="2245942" y="13172"/>
                    </a:lnTo>
                    <a:lnTo>
                      <a:pt x="2517881" y="13172"/>
                    </a:lnTo>
                    <a:lnTo>
                      <a:pt x="2523902" y="11971"/>
                    </a:lnTo>
                    <a:lnTo>
                      <a:pt x="2533200" y="11413"/>
                    </a:lnTo>
                    <a:lnTo>
                      <a:pt x="2693425" y="11413"/>
                    </a:lnTo>
                    <a:lnTo>
                      <a:pt x="2693373" y="11120"/>
                    </a:lnTo>
                    <a:lnTo>
                      <a:pt x="2689939" y="6701"/>
                    </a:lnTo>
                    <a:lnTo>
                      <a:pt x="2686483" y="2460"/>
                    </a:lnTo>
                    <a:lnTo>
                      <a:pt x="2680724" y="52"/>
                    </a:lnTo>
                    <a:lnTo>
                      <a:pt x="2673635" y="0"/>
                    </a:lnTo>
                    <a:close/>
                  </a:path>
                  <a:path w="2694940" h="135890">
                    <a:moveTo>
                      <a:pt x="2535535" y="32208"/>
                    </a:moveTo>
                    <a:lnTo>
                      <a:pt x="2530383" y="32208"/>
                    </a:lnTo>
                    <a:lnTo>
                      <a:pt x="2526310" y="33025"/>
                    </a:lnTo>
                    <a:lnTo>
                      <a:pt x="2523357" y="34805"/>
                    </a:lnTo>
                    <a:lnTo>
                      <a:pt x="2520373" y="36532"/>
                    </a:lnTo>
                    <a:lnTo>
                      <a:pt x="2518939" y="38763"/>
                    </a:lnTo>
                    <a:lnTo>
                      <a:pt x="2518939" y="45841"/>
                    </a:lnTo>
                    <a:lnTo>
                      <a:pt x="2523828" y="49967"/>
                    </a:lnTo>
                    <a:lnTo>
                      <a:pt x="2543879" y="57821"/>
                    </a:lnTo>
                    <a:lnTo>
                      <a:pt x="2551938" y="61197"/>
                    </a:lnTo>
                    <a:lnTo>
                      <a:pt x="2576759" y="93180"/>
                    </a:lnTo>
                    <a:lnTo>
                      <a:pt x="2576079" y="100140"/>
                    </a:lnTo>
                    <a:lnTo>
                      <a:pt x="2542722" y="127301"/>
                    </a:lnTo>
                    <a:lnTo>
                      <a:pt x="2531881" y="127933"/>
                    </a:lnTo>
                    <a:lnTo>
                      <a:pt x="2652496" y="127933"/>
                    </a:lnTo>
                    <a:lnTo>
                      <a:pt x="2654436" y="126899"/>
                    </a:lnTo>
                    <a:lnTo>
                      <a:pt x="2664052" y="117474"/>
                    </a:lnTo>
                    <a:lnTo>
                      <a:pt x="2669824" y="106091"/>
                    </a:lnTo>
                    <a:lnTo>
                      <a:pt x="2687378" y="42626"/>
                    </a:lnTo>
                    <a:lnTo>
                      <a:pt x="2571544" y="42626"/>
                    </a:lnTo>
                    <a:lnTo>
                      <a:pt x="2560895" y="38057"/>
                    </a:lnTo>
                    <a:lnTo>
                      <a:pt x="2551345" y="34802"/>
                    </a:lnTo>
                    <a:lnTo>
                      <a:pt x="2542891" y="32855"/>
                    </a:lnTo>
                    <a:lnTo>
                      <a:pt x="2535535" y="32208"/>
                    </a:lnTo>
                    <a:close/>
                  </a:path>
                  <a:path w="2694940" h="135890">
                    <a:moveTo>
                      <a:pt x="2369980" y="13172"/>
                    </a:moveTo>
                    <a:lnTo>
                      <a:pt x="2328724" y="13172"/>
                    </a:lnTo>
                    <a:lnTo>
                      <a:pt x="2328724" y="33988"/>
                    </a:lnTo>
                    <a:lnTo>
                      <a:pt x="2274182" y="33988"/>
                    </a:lnTo>
                    <a:lnTo>
                      <a:pt x="2274182" y="57705"/>
                    </a:lnTo>
                    <a:lnTo>
                      <a:pt x="2326065" y="57705"/>
                    </a:lnTo>
                    <a:lnTo>
                      <a:pt x="2326065" y="78489"/>
                    </a:lnTo>
                    <a:lnTo>
                      <a:pt x="2274182" y="78489"/>
                    </a:lnTo>
                    <a:lnTo>
                      <a:pt x="2274182" y="105389"/>
                    </a:lnTo>
                    <a:lnTo>
                      <a:pt x="2330044" y="105389"/>
                    </a:lnTo>
                    <a:lnTo>
                      <a:pt x="2330044" y="126153"/>
                    </a:lnTo>
                    <a:lnTo>
                      <a:pt x="2369980" y="126153"/>
                    </a:lnTo>
                    <a:lnTo>
                      <a:pt x="2369980" y="13172"/>
                    </a:lnTo>
                    <a:close/>
                  </a:path>
                  <a:path w="2694940" h="135890">
                    <a:moveTo>
                      <a:pt x="2517881" y="13172"/>
                    </a:moveTo>
                    <a:lnTo>
                      <a:pt x="2419455" y="13172"/>
                    </a:lnTo>
                    <a:lnTo>
                      <a:pt x="2428144" y="13798"/>
                    </a:lnTo>
                    <a:lnTo>
                      <a:pt x="2435762" y="15676"/>
                    </a:lnTo>
                    <a:lnTo>
                      <a:pt x="2457893" y="46815"/>
                    </a:lnTo>
                    <a:lnTo>
                      <a:pt x="2457284" y="53511"/>
                    </a:lnTo>
                    <a:lnTo>
                      <a:pt x="2428964" y="80257"/>
                    </a:lnTo>
                    <a:lnTo>
                      <a:pt x="2420596" y="80887"/>
                    </a:lnTo>
                    <a:lnTo>
                      <a:pt x="2398178" y="80887"/>
                    </a:lnTo>
                    <a:lnTo>
                      <a:pt x="2398178" y="126153"/>
                    </a:lnTo>
                    <a:lnTo>
                      <a:pt x="2517354" y="126153"/>
                    </a:lnTo>
                    <a:lnTo>
                      <a:pt x="2512930" y="125225"/>
                    </a:lnTo>
                    <a:lnTo>
                      <a:pt x="2502845" y="121850"/>
                    </a:lnTo>
                    <a:lnTo>
                      <a:pt x="2492353" y="117137"/>
                    </a:lnTo>
                    <a:lnTo>
                      <a:pt x="2492353" y="92866"/>
                    </a:lnTo>
                    <a:lnTo>
                      <a:pt x="2547629" y="92866"/>
                    </a:lnTo>
                    <a:lnTo>
                      <a:pt x="2547629" y="92049"/>
                    </a:lnTo>
                    <a:lnTo>
                      <a:pt x="2542330" y="87599"/>
                    </a:lnTo>
                    <a:lnTo>
                      <a:pt x="2514394" y="76500"/>
                    </a:lnTo>
                    <a:lnTo>
                      <a:pt x="2510237" y="74772"/>
                    </a:lnTo>
                    <a:lnTo>
                      <a:pt x="2506960" y="73254"/>
                    </a:lnTo>
                    <a:lnTo>
                      <a:pt x="2504593" y="71840"/>
                    </a:lnTo>
                    <a:lnTo>
                      <a:pt x="2499494" y="68856"/>
                    </a:lnTo>
                    <a:lnTo>
                      <a:pt x="2495745" y="64961"/>
                    </a:lnTo>
                    <a:lnTo>
                      <a:pt x="2490887" y="55537"/>
                    </a:lnTo>
                    <a:lnTo>
                      <a:pt x="2489714" y="50092"/>
                    </a:lnTo>
                    <a:lnTo>
                      <a:pt x="2489714" y="44030"/>
                    </a:lnTo>
                    <a:lnTo>
                      <a:pt x="2515546" y="13638"/>
                    </a:lnTo>
                    <a:lnTo>
                      <a:pt x="2517881" y="13172"/>
                    </a:lnTo>
                    <a:close/>
                  </a:path>
                  <a:path w="2694940" h="135890">
                    <a:moveTo>
                      <a:pt x="2547629" y="92866"/>
                    </a:moveTo>
                    <a:lnTo>
                      <a:pt x="2492353" y="92866"/>
                    </a:lnTo>
                    <a:lnTo>
                      <a:pt x="2500520" y="98133"/>
                    </a:lnTo>
                    <a:lnTo>
                      <a:pt x="2507431" y="101797"/>
                    </a:lnTo>
                    <a:lnTo>
                      <a:pt x="2512939" y="104017"/>
                    </a:lnTo>
                    <a:lnTo>
                      <a:pt x="2518436" y="106091"/>
                    </a:lnTo>
                    <a:lnTo>
                      <a:pt x="2524174" y="107148"/>
                    </a:lnTo>
                    <a:lnTo>
                      <a:pt x="2541796" y="107148"/>
                    </a:lnTo>
                    <a:lnTo>
                      <a:pt x="2547629" y="103640"/>
                    </a:lnTo>
                    <a:lnTo>
                      <a:pt x="2547629" y="92866"/>
                    </a:lnTo>
                    <a:close/>
                  </a:path>
                  <a:path w="2694940" h="135890">
                    <a:moveTo>
                      <a:pt x="2693425" y="11413"/>
                    </a:moveTo>
                    <a:lnTo>
                      <a:pt x="2533200" y="11413"/>
                    </a:lnTo>
                    <a:lnTo>
                      <a:pt x="2542612" y="11973"/>
                    </a:lnTo>
                    <a:lnTo>
                      <a:pt x="2552140" y="13656"/>
                    </a:lnTo>
                    <a:lnTo>
                      <a:pt x="2561785" y="16466"/>
                    </a:lnTo>
                    <a:lnTo>
                      <a:pt x="2571544" y="20407"/>
                    </a:lnTo>
                    <a:lnTo>
                      <a:pt x="2571544" y="42626"/>
                    </a:lnTo>
                    <a:lnTo>
                      <a:pt x="2687378" y="42626"/>
                    </a:lnTo>
                    <a:lnTo>
                      <a:pt x="2694420" y="17067"/>
                    </a:lnTo>
                    <a:lnTo>
                      <a:pt x="2693425" y="11413"/>
                    </a:lnTo>
                    <a:close/>
                  </a:path>
                </a:pathLst>
              </a:custGeom>
              <a:solidFill>
                <a:srgbClr val="FFFFFF"/>
              </a:solidFill>
            </p:spPr>
            <p:txBody>
              <a:bodyPr wrap="square" lIns="0" tIns="0" rIns="0" bIns="0" rtlCol="0"/>
              <a:lstStyle/>
              <a:p>
                <a:endParaRPr/>
              </a:p>
            </p:txBody>
          </p:sp>
          <p:sp>
            <p:nvSpPr>
              <p:cNvPr id="75" name="object 31">
                <a:extLst>
                  <a:ext uri="{FF2B5EF4-FFF2-40B4-BE49-F238E27FC236}">
                    <a16:creationId xmlns:a16="http://schemas.microsoft.com/office/drawing/2014/main" xmlns="" id="{3E96EA61-57E1-499B-9324-6049CEE89E34}"/>
                  </a:ext>
                </a:extLst>
              </p:cNvPr>
              <p:cNvSpPr/>
              <p:nvPr/>
            </p:nvSpPr>
            <p:spPr>
              <a:xfrm>
                <a:off x="16536773" y="1179011"/>
                <a:ext cx="2694940" cy="135890"/>
              </a:xfrm>
              <a:custGeom>
                <a:avLst/>
                <a:gdLst/>
                <a:ahLst/>
                <a:cxnLst/>
                <a:rect l="l" t="t" r="r" b="b"/>
                <a:pathLst>
                  <a:path w="2694940" h="135890">
                    <a:moveTo>
                      <a:pt x="2673625" y="0"/>
                    </a:moveTo>
                    <a:lnTo>
                      <a:pt x="65139" y="0"/>
                    </a:lnTo>
                    <a:lnTo>
                      <a:pt x="52019" y="2378"/>
                    </a:lnTo>
                    <a:lnTo>
                      <a:pt x="24669" y="29601"/>
                    </a:lnTo>
                    <a:lnTo>
                      <a:pt x="1842" y="111954"/>
                    </a:lnTo>
                    <a:lnTo>
                      <a:pt x="0" y="118680"/>
                    </a:lnTo>
                    <a:lnTo>
                      <a:pt x="1047" y="124572"/>
                    </a:lnTo>
                    <a:lnTo>
                      <a:pt x="4502" y="128969"/>
                    </a:lnTo>
                    <a:lnTo>
                      <a:pt x="7978" y="133273"/>
                    </a:lnTo>
                    <a:lnTo>
                      <a:pt x="13900" y="135692"/>
                    </a:lnTo>
                    <a:lnTo>
                      <a:pt x="2629391" y="135692"/>
                    </a:lnTo>
                    <a:lnTo>
                      <a:pt x="2642385" y="133328"/>
                    </a:lnTo>
                    <a:lnTo>
                      <a:pt x="2652499" y="127933"/>
                    </a:lnTo>
                    <a:lnTo>
                      <a:pt x="2531870" y="127933"/>
                    </a:lnTo>
                    <a:lnTo>
                      <a:pt x="2522602" y="127255"/>
                    </a:lnTo>
                    <a:lnTo>
                      <a:pt x="2517348" y="126153"/>
                    </a:lnTo>
                    <a:lnTo>
                      <a:pt x="2245931" y="126153"/>
                    </a:lnTo>
                    <a:lnTo>
                      <a:pt x="2245931" y="13172"/>
                    </a:lnTo>
                    <a:lnTo>
                      <a:pt x="2517907" y="13172"/>
                    </a:lnTo>
                    <a:lnTo>
                      <a:pt x="2523896" y="11980"/>
                    </a:lnTo>
                    <a:lnTo>
                      <a:pt x="2533189" y="11423"/>
                    </a:lnTo>
                    <a:lnTo>
                      <a:pt x="2693415" y="11423"/>
                    </a:lnTo>
                    <a:lnTo>
                      <a:pt x="2693363" y="11130"/>
                    </a:lnTo>
                    <a:lnTo>
                      <a:pt x="2689939" y="6701"/>
                    </a:lnTo>
                    <a:lnTo>
                      <a:pt x="2686483" y="2460"/>
                    </a:lnTo>
                    <a:lnTo>
                      <a:pt x="2680714" y="52"/>
                    </a:lnTo>
                    <a:lnTo>
                      <a:pt x="2673625" y="0"/>
                    </a:lnTo>
                    <a:close/>
                  </a:path>
                  <a:path w="2694940" h="135890">
                    <a:moveTo>
                      <a:pt x="2535524" y="32208"/>
                    </a:moveTo>
                    <a:lnTo>
                      <a:pt x="2530383" y="32208"/>
                    </a:lnTo>
                    <a:lnTo>
                      <a:pt x="2526310" y="33025"/>
                    </a:lnTo>
                    <a:lnTo>
                      <a:pt x="2523357" y="34815"/>
                    </a:lnTo>
                    <a:lnTo>
                      <a:pt x="2520363" y="36532"/>
                    </a:lnTo>
                    <a:lnTo>
                      <a:pt x="2518939" y="38763"/>
                    </a:lnTo>
                    <a:lnTo>
                      <a:pt x="2518939" y="45841"/>
                    </a:lnTo>
                    <a:lnTo>
                      <a:pt x="2523818" y="49977"/>
                    </a:lnTo>
                    <a:lnTo>
                      <a:pt x="2543874" y="57817"/>
                    </a:lnTo>
                    <a:lnTo>
                      <a:pt x="2551936" y="61195"/>
                    </a:lnTo>
                    <a:lnTo>
                      <a:pt x="2576748" y="93180"/>
                    </a:lnTo>
                    <a:lnTo>
                      <a:pt x="2576070" y="100144"/>
                    </a:lnTo>
                    <a:lnTo>
                      <a:pt x="2542711" y="127301"/>
                    </a:lnTo>
                    <a:lnTo>
                      <a:pt x="2531870" y="127933"/>
                    </a:lnTo>
                    <a:lnTo>
                      <a:pt x="2652499" y="127933"/>
                    </a:lnTo>
                    <a:lnTo>
                      <a:pt x="2654428" y="126904"/>
                    </a:lnTo>
                    <a:lnTo>
                      <a:pt x="2664046" y="117476"/>
                    </a:lnTo>
                    <a:lnTo>
                      <a:pt x="2669824" y="106091"/>
                    </a:lnTo>
                    <a:lnTo>
                      <a:pt x="2687376" y="42626"/>
                    </a:lnTo>
                    <a:lnTo>
                      <a:pt x="2571544" y="42626"/>
                    </a:lnTo>
                    <a:lnTo>
                      <a:pt x="2560894" y="38061"/>
                    </a:lnTo>
                    <a:lnTo>
                      <a:pt x="2551339" y="34806"/>
                    </a:lnTo>
                    <a:lnTo>
                      <a:pt x="2542883" y="32857"/>
                    </a:lnTo>
                    <a:lnTo>
                      <a:pt x="2535524" y="32208"/>
                    </a:lnTo>
                    <a:close/>
                  </a:path>
                  <a:path w="2694940" h="135890">
                    <a:moveTo>
                      <a:pt x="2369969" y="13172"/>
                    </a:moveTo>
                    <a:lnTo>
                      <a:pt x="2328724" y="13172"/>
                    </a:lnTo>
                    <a:lnTo>
                      <a:pt x="2328724" y="33988"/>
                    </a:lnTo>
                    <a:lnTo>
                      <a:pt x="2274182" y="33988"/>
                    </a:lnTo>
                    <a:lnTo>
                      <a:pt x="2274182" y="57705"/>
                    </a:lnTo>
                    <a:lnTo>
                      <a:pt x="2326054" y="57705"/>
                    </a:lnTo>
                    <a:lnTo>
                      <a:pt x="2326054" y="78489"/>
                    </a:lnTo>
                    <a:lnTo>
                      <a:pt x="2274182" y="78489"/>
                    </a:lnTo>
                    <a:lnTo>
                      <a:pt x="2274182" y="105399"/>
                    </a:lnTo>
                    <a:lnTo>
                      <a:pt x="2330044" y="105399"/>
                    </a:lnTo>
                    <a:lnTo>
                      <a:pt x="2330044" y="126153"/>
                    </a:lnTo>
                    <a:lnTo>
                      <a:pt x="2369969" y="126153"/>
                    </a:lnTo>
                    <a:lnTo>
                      <a:pt x="2369969" y="13172"/>
                    </a:lnTo>
                    <a:close/>
                  </a:path>
                  <a:path w="2694940" h="135890">
                    <a:moveTo>
                      <a:pt x="2517907" y="13172"/>
                    </a:moveTo>
                    <a:lnTo>
                      <a:pt x="2419455" y="13172"/>
                    </a:lnTo>
                    <a:lnTo>
                      <a:pt x="2428142" y="13798"/>
                    </a:lnTo>
                    <a:lnTo>
                      <a:pt x="2435758" y="15677"/>
                    </a:lnTo>
                    <a:lnTo>
                      <a:pt x="2457893" y="46815"/>
                    </a:lnTo>
                    <a:lnTo>
                      <a:pt x="2457282" y="53516"/>
                    </a:lnTo>
                    <a:lnTo>
                      <a:pt x="2428964" y="80266"/>
                    </a:lnTo>
                    <a:lnTo>
                      <a:pt x="2420596" y="80898"/>
                    </a:lnTo>
                    <a:lnTo>
                      <a:pt x="2398167" y="80898"/>
                    </a:lnTo>
                    <a:lnTo>
                      <a:pt x="2398167" y="126153"/>
                    </a:lnTo>
                    <a:lnTo>
                      <a:pt x="2517348" y="126153"/>
                    </a:lnTo>
                    <a:lnTo>
                      <a:pt x="2512924" y="125225"/>
                    </a:lnTo>
                    <a:lnTo>
                      <a:pt x="2502840" y="121850"/>
                    </a:lnTo>
                    <a:lnTo>
                      <a:pt x="2492353" y="117137"/>
                    </a:lnTo>
                    <a:lnTo>
                      <a:pt x="2492353" y="92866"/>
                    </a:lnTo>
                    <a:lnTo>
                      <a:pt x="2547629" y="92866"/>
                    </a:lnTo>
                    <a:lnTo>
                      <a:pt x="2547629" y="92039"/>
                    </a:lnTo>
                    <a:lnTo>
                      <a:pt x="2542320" y="87588"/>
                    </a:lnTo>
                    <a:lnTo>
                      <a:pt x="2514394" y="76500"/>
                    </a:lnTo>
                    <a:lnTo>
                      <a:pt x="2510237" y="74772"/>
                    </a:lnTo>
                    <a:lnTo>
                      <a:pt x="2489714" y="50092"/>
                    </a:lnTo>
                    <a:lnTo>
                      <a:pt x="2489714" y="44030"/>
                    </a:lnTo>
                    <a:lnTo>
                      <a:pt x="2515541" y="13643"/>
                    </a:lnTo>
                    <a:lnTo>
                      <a:pt x="2517907" y="13172"/>
                    </a:lnTo>
                    <a:close/>
                  </a:path>
                  <a:path w="2694940" h="135890">
                    <a:moveTo>
                      <a:pt x="2547629" y="92866"/>
                    </a:moveTo>
                    <a:lnTo>
                      <a:pt x="2492353" y="92866"/>
                    </a:lnTo>
                    <a:lnTo>
                      <a:pt x="2500520" y="98143"/>
                    </a:lnTo>
                    <a:lnTo>
                      <a:pt x="2507431" y="101797"/>
                    </a:lnTo>
                    <a:lnTo>
                      <a:pt x="2512928" y="104017"/>
                    </a:lnTo>
                    <a:lnTo>
                      <a:pt x="2518436" y="106091"/>
                    </a:lnTo>
                    <a:lnTo>
                      <a:pt x="2524174" y="107159"/>
                    </a:lnTo>
                    <a:lnTo>
                      <a:pt x="2541796" y="107159"/>
                    </a:lnTo>
                    <a:lnTo>
                      <a:pt x="2547629" y="103640"/>
                    </a:lnTo>
                    <a:lnTo>
                      <a:pt x="2547629" y="92866"/>
                    </a:lnTo>
                    <a:close/>
                  </a:path>
                  <a:path w="2694940" h="135890">
                    <a:moveTo>
                      <a:pt x="2693415" y="11423"/>
                    </a:moveTo>
                    <a:lnTo>
                      <a:pt x="2533189" y="11423"/>
                    </a:lnTo>
                    <a:lnTo>
                      <a:pt x="2542603" y="11982"/>
                    </a:lnTo>
                    <a:lnTo>
                      <a:pt x="2552135" y="13660"/>
                    </a:lnTo>
                    <a:lnTo>
                      <a:pt x="2561783" y="16463"/>
                    </a:lnTo>
                    <a:lnTo>
                      <a:pt x="2571544" y="20397"/>
                    </a:lnTo>
                    <a:lnTo>
                      <a:pt x="2571544" y="42626"/>
                    </a:lnTo>
                    <a:lnTo>
                      <a:pt x="2687376" y="42626"/>
                    </a:lnTo>
                    <a:lnTo>
                      <a:pt x="2694420" y="17067"/>
                    </a:lnTo>
                    <a:lnTo>
                      <a:pt x="2693415" y="11423"/>
                    </a:lnTo>
                    <a:close/>
                  </a:path>
                </a:pathLst>
              </a:custGeom>
              <a:solidFill>
                <a:srgbClr val="FFFFFF"/>
              </a:solidFill>
            </p:spPr>
            <p:txBody>
              <a:bodyPr wrap="square" lIns="0" tIns="0" rIns="0" bIns="0" rtlCol="0"/>
              <a:lstStyle/>
              <a:p>
                <a:endParaRPr/>
              </a:p>
            </p:txBody>
          </p:sp>
        </p:grpSp>
      </p:grpSp>
    </p:spTree>
    <p:extLst>
      <p:ext uri="{BB962C8B-B14F-4D97-AF65-F5344CB8AC3E}">
        <p14:creationId xmlns:p14="http://schemas.microsoft.com/office/powerpoint/2010/main" xmlns="" val="319218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object 28"/>
          <p:cNvSpPr/>
          <p:nvPr/>
        </p:nvSpPr>
        <p:spPr>
          <a:xfrm>
            <a:off x="16243148" y="962530"/>
            <a:ext cx="111245" cy="108437"/>
          </a:xfrm>
          <a:prstGeom prst="rect">
            <a:avLst/>
          </a:prstGeom>
          <a:blipFill>
            <a:blip r:embed="rId3" cstate="print"/>
            <a:stretch>
              <a:fillRect/>
            </a:stretch>
          </a:blipFill>
        </p:spPr>
        <p:txBody>
          <a:bodyPr wrap="square" lIns="0" tIns="0" rIns="0" bIns="0" rtlCol="0"/>
          <a:lstStyle/>
          <a:p>
            <a:endParaRPr/>
          </a:p>
        </p:txBody>
      </p:sp>
      <p:sp>
        <p:nvSpPr>
          <p:cNvPr id="29" name="object 29"/>
          <p:cNvSpPr/>
          <p:nvPr/>
        </p:nvSpPr>
        <p:spPr>
          <a:xfrm>
            <a:off x="16092148" y="986555"/>
            <a:ext cx="405736" cy="155575"/>
          </a:xfrm>
          <a:custGeom>
            <a:avLst/>
            <a:gdLst/>
            <a:ahLst/>
            <a:cxnLst/>
            <a:rect l="l" t="t" r="r" b="b"/>
            <a:pathLst>
              <a:path w="405765" h="155575">
                <a:moveTo>
                  <a:pt x="25234" y="0"/>
                </a:moveTo>
                <a:lnTo>
                  <a:pt x="15363" y="1938"/>
                </a:lnTo>
                <a:lnTo>
                  <a:pt x="7347" y="7240"/>
                </a:lnTo>
                <a:lnTo>
                  <a:pt x="1966" y="15134"/>
                </a:lnTo>
                <a:lnTo>
                  <a:pt x="0" y="24847"/>
                </a:lnTo>
                <a:lnTo>
                  <a:pt x="0" y="30292"/>
                </a:lnTo>
                <a:lnTo>
                  <a:pt x="2020" y="35862"/>
                </a:lnTo>
                <a:lnTo>
                  <a:pt x="5853" y="40271"/>
                </a:lnTo>
                <a:lnTo>
                  <a:pt x="35282" y="82149"/>
                </a:lnTo>
                <a:lnTo>
                  <a:pt x="73951" y="116242"/>
                </a:lnTo>
                <a:lnTo>
                  <a:pt x="119691" y="141085"/>
                </a:lnTo>
                <a:lnTo>
                  <a:pt x="170329" y="155209"/>
                </a:lnTo>
                <a:lnTo>
                  <a:pt x="181564" y="138711"/>
                </a:lnTo>
                <a:lnTo>
                  <a:pt x="196758" y="125968"/>
                </a:lnTo>
                <a:lnTo>
                  <a:pt x="214819" y="117754"/>
                </a:lnTo>
                <a:lnTo>
                  <a:pt x="234652" y="114844"/>
                </a:lnTo>
                <a:lnTo>
                  <a:pt x="336684" y="114844"/>
                </a:lnTo>
                <a:lnTo>
                  <a:pt x="344953" y="108750"/>
                </a:lnTo>
                <a:lnTo>
                  <a:pt x="204140" y="108750"/>
                </a:lnTo>
                <a:lnTo>
                  <a:pt x="158204" y="102661"/>
                </a:lnTo>
                <a:lnTo>
                  <a:pt x="115821" y="84933"/>
                </a:lnTo>
                <a:lnTo>
                  <a:pt x="79024" y="56373"/>
                </a:lnTo>
                <a:lnTo>
                  <a:pt x="49851" y="17790"/>
                </a:lnTo>
                <a:lnTo>
                  <a:pt x="44711" y="9846"/>
                </a:lnTo>
                <a:lnTo>
                  <a:pt x="38764" y="4304"/>
                </a:lnTo>
                <a:lnTo>
                  <a:pt x="32207" y="1058"/>
                </a:lnTo>
                <a:lnTo>
                  <a:pt x="25234" y="0"/>
                </a:lnTo>
                <a:close/>
              </a:path>
              <a:path w="405765" h="155575">
                <a:moveTo>
                  <a:pt x="336684" y="114844"/>
                </a:moveTo>
                <a:lnTo>
                  <a:pt x="234652" y="114844"/>
                </a:lnTo>
                <a:lnTo>
                  <a:pt x="250924" y="116738"/>
                </a:lnTo>
                <a:lnTo>
                  <a:pt x="266192" y="122131"/>
                </a:lnTo>
                <a:lnTo>
                  <a:pt x="279726" y="130592"/>
                </a:lnTo>
                <a:lnTo>
                  <a:pt x="290797" y="141692"/>
                </a:lnTo>
                <a:lnTo>
                  <a:pt x="323493" y="124564"/>
                </a:lnTo>
                <a:lnTo>
                  <a:pt x="336684" y="114844"/>
                </a:lnTo>
                <a:close/>
              </a:path>
              <a:path w="405765" h="155575">
                <a:moveTo>
                  <a:pt x="380124" y="6345"/>
                </a:moveTo>
                <a:lnTo>
                  <a:pt x="371339" y="6345"/>
                </a:lnTo>
                <a:lnTo>
                  <a:pt x="362941" y="11025"/>
                </a:lnTo>
                <a:lnTo>
                  <a:pt x="358491" y="18229"/>
                </a:lnTo>
                <a:lnTo>
                  <a:pt x="330847" y="55308"/>
                </a:lnTo>
                <a:lnTo>
                  <a:pt x="294261" y="83877"/>
                </a:lnTo>
                <a:lnTo>
                  <a:pt x="251203" y="102251"/>
                </a:lnTo>
                <a:lnTo>
                  <a:pt x="204140" y="108750"/>
                </a:lnTo>
                <a:lnTo>
                  <a:pt x="344953" y="108750"/>
                </a:lnTo>
                <a:lnTo>
                  <a:pt x="353040" y="102791"/>
                </a:lnTo>
                <a:lnTo>
                  <a:pt x="378658" y="76657"/>
                </a:lnTo>
                <a:lnTo>
                  <a:pt x="399568" y="46448"/>
                </a:lnTo>
                <a:lnTo>
                  <a:pt x="403160" y="42113"/>
                </a:lnTo>
                <a:lnTo>
                  <a:pt x="405149" y="36532"/>
                </a:lnTo>
                <a:lnTo>
                  <a:pt x="405149" y="31025"/>
                </a:lnTo>
                <a:lnTo>
                  <a:pt x="403190" y="21452"/>
                </a:lnTo>
                <a:lnTo>
                  <a:pt x="397839" y="13604"/>
                </a:lnTo>
                <a:lnTo>
                  <a:pt x="389887" y="8296"/>
                </a:lnTo>
                <a:lnTo>
                  <a:pt x="380124" y="6345"/>
                </a:lnTo>
                <a:close/>
              </a:path>
            </a:pathLst>
          </a:custGeom>
          <a:solidFill>
            <a:srgbClr val="FFFFFF"/>
          </a:solidFill>
        </p:spPr>
        <p:txBody>
          <a:bodyPr wrap="square" lIns="0" tIns="0" rIns="0" bIns="0" rtlCol="0"/>
          <a:lstStyle/>
          <a:p>
            <a:endParaRPr/>
          </a:p>
        </p:txBody>
      </p:sp>
      <p:sp>
        <p:nvSpPr>
          <p:cNvPr id="30" name="object 30"/>
          <p:cNvSpPr/>
          <p:nvPr/>
        </p:nvSpPr>
        <p:spPr>
          <a:xfrm>
            <a:off x="16277885" y="792962"/>
            <a:ext cx="111150" cy="108499"/>
          </a:xfrm>
          <a:prstGeom prst="rect">
            <a:avLst/>
          </a:prstGeom>
          <a:blipFill>
            <a:blip r:embed="rId4" cstate="print"/>
            <a:stretch>
              <a:fillRect/>
            </a:stretch>
          </a:blipFill>
        </p:spPr>
        <p:txBody>
          <a:bodyPr wrap="square" lIns="0" tIns="0" rIns="0" bIns="0" rtlCol="0"/>
          <a:lstStyle/>
          <a:p>
            <a:endParaRPr/>
          </a:p>
        </p:txBody>
      </p:sp>
      <p:sp>
        <p:nvSpPr>
          <p:cNvPr id="31" name="object 31"/>
          <p:cNvSpPr/>
          <p:nvPr/>
        </p:nvSpPr>
        <p:spPr>
          <a:xfrm>
            <a:off x="16152630" y="703870"/>
            <a:ext cx="382878" cy="296545"/>
          </a:xfrm>
          <a:custGeom>
            <a:avLst/>
            <a:gdLst/>
            <a:ahLst/>
            <a:cxnLst/>
            <a:rect l="l" t="t" r="r" b="b"/>
            <a:pathLst>
              <a:path w="382905" h="296544">
                <a:moveTo>
                  <a:pt x="363162" y="245753"/>
                </a:moveTo>
                <a:lnTo>
                  <a:pt x="145681" y="245753"/>
                </a:lnTo>
                <a:lnTo>
                  <a:pt x="168589" y="249511"/>
                </a:lnTo>
                <a:lnTo>
                  <a:pt x="188508" y="259961"/>
                </a:lnTo>
                <a:lnTo>
                  <a:pt x="204016" y="275867"/>
                </a:lnTo>
                <a:lnTo>
                  <a:pt x="213689" y="295993"/>
                </a:lnTo>
                <a:lnTo>
                  <a:pt x="217208" y="295385"/>
                </a:lnTo>
                <a:lnTo>
                  <a:pt x="223893" y="295385"/>
                </a:lnTo>
                <a:lnTo>
                  <a:pt x="264483" y="291538"/>
                </a:lnTo>
                <a:lnTo>
                  <a:pt x="304760" y="280097"/>
                </a:lnTo>
                <a:lnTo>
                  <a:pt x="341958" y="261790"/>
                </a:lnTo>
                <a:lnTo>
                  <a:pt x="363162" y="245753"/>
                </a:lnTo>
                <a:close/>
              </a:path>
              <a:path w="382905" h="296544">
                <a:moveTo>
                  <a:pt x="223893" y="295385"/>
                </a:moveTo>
                <a:lnTo>
                  <a:pt x="217208" y="295385"/>
                </a:lnTo>
                <a:lnTo>
                  <a:pt x="220045" y="295490"/>
                </a:lnTo>
                <a:lnTo>
                  <a:pt x="222789" y="295490"/>
                </a:lnTo>
                <a:lnTo>
                  <a:pt x="223893" y="295385"/>
                </a:lnTo>
                <a:close/>
              </a:path>
              <a:path w="382905" h="296544">
                <a:moveTo>
                  <a:pt x="31280" y="0"/>
                </a:moveTo>
                <a:lnTo>
                  <a:pt x="6172" y="30718"/>
                </a:lnTo>
                <a:lnTo>
                  <a:pt x="0" y="78156"/>
                </a:lnTo>
                <a:lnTo>
                  <a:pt x="6078" y="132404"/>
                </a:lnTo>
                <a:lnTo>
                  <a:pt x="25915" y="181892"/>
                </a:lnTo>
                <a:lnTo>
                  <a:pt x="57767" y="224947"/>
                </a:lnTo>
                <a:lnTo>
                  <a:pt x="99892" y="259900"/>
                </a:lnTo>
                <a:lnTo>
                  <a:pt x="110760" y="253957"/>
                </a:lnTo>
                <a:lnTo>
                  <a:pt x="122150" y="249509"/>
                </a:lnTo>
                <a:lnTo>
                  <a:pt x="133859" y="246720"/>
                </a:lnTo>
                <a:lnTo>
                  <a:pt x="145681" y="245753"/>
                </a:lnTo>
                <a:lnTo>
                  <a:pt x="363162" y="245753"/>
                </a:lnTo>
                <a:lnTo>
                  <a:pt x="366526" y="243209"/>
                </a:lnTo>
                <a:lnTo>
                  <a:pt x="222621" y="243209"/>
                </a:lnTo>
                <a:lnTo>
                  <a:pt x="177717" y="237291"/>
                </a:lnTo>
                <a:lnTo>
                  <a:pt x="137341" y="220603"/>
                </a:lnTo>
                <a:lnTo>
                  <a:pt x="103114" y="194746"/>
                </a:lnTo>
                <a:lnTo>
                  <a:pt x="76658" y="161319"/>
                </a:lnTo>
                <a:lnTo>
                  <a:pt x="59596" y="121923"/>
                </a:lnTo>
                <a:lnTo>
                  <a:pt x="53548" y="78156"/>
                </a:lnTo>
                <a:lnTo>
                  <a:pt x="53925" y="67826"/>
                </a:lnTo>
                <a:lnTo>
                  <a:pt x="55095" y="57127"/>
                </a:lnTo>
                <a:lnTo>
                  <a:pt x="57117" y="46250"/>
                </a:lnTo>
                <a:lnTo>
                  <a:pt x="60050" y="35383"/>
                </a:lnTo>
                <a:lnTo>
                  <a:pt x="62647" y="26912"/>
                </a:lnTo>
                <a:lnTo>
                  <a:pt x="61568" y="19006"/>
                </a:lnTo>
                <a:lnTo>
                  <a:pt x="58082" y="12483"/>
                </a:lnTo>
                <a:lnTo>
                  <a:pt x="50962" y="4908"/>
                </a:lnTo>
                <a:lnTo>
                  <a:pt x="41629" y="591"/>
                </a:lnTo>
                <a:lnTo>
                  <a:pt x="31280" y="0"/>
                </a:lnTo>
                <a:close/>
              </a:path>
              <a:path w="382905" h="296544">
                <a:moveTo>
                  <a:pt x="355350" y="191745"/>
                </a:moveTo>
                <a:lnTo>
                  <a:pt x="349769" y="191745"/>
                </a:lnTo>
                <a:lnTo>
                  <a:pt x="344209" y="193357"/>
                </a:lnTo>
                <a:lnTo>
                  <a:pt x="338544" y="197943"/>
                </a:lnTo>
                <a:lnTo>
                  <a:pt x="312848" y="217257"/>
                </a:lnTo>
                <a:lnTo>
                  <a:pt x="284352" y="231457"/>
                </a:lnTo>
                <a:lnTo>
                  <a:pt x="253971" y="240216"/>
                </a:lnTo>
                <a:lnTo>
                  <a:pt x="222621" y="243209"/>
                </a:lnTo>
                <a:lnTo>
                  <a:pt x="366526" y="243209"/>
                </a:lnTo>
                <a:lnTo>
                  <a:pt x="374417" y="237241"/>
                </a:lnTo>
                <a:lnTo>
                  <a:pt x="379066" y="232759"/>
                </a:lnTo>
                <a:lnTo>
                  <a:pt x="382470" y="225503"/>
                </a:lnTo>
                <a:lnTo>
                  <a:pt x="382470" y="218121"/>
                </a:lnTo>
                <a:lnTo>
                  <a:pt x="380336" y="207811"/>
                </a:lnTo>
                <a:lnTo>
                  <a:pt x="374521" y="199432"/>
                </a:lnTo>
                <a:lnTo>
                  <a:pt x="365900" y="193803"/>
                </a:lnTo>
                <a:lnTo>
                  <a:pt x="355350" y="191745"/>
                </a:lnTo>
                <a:close/>
              </a:path>
            </a:pathLst>
          </a:custGeom>
          <a:solidFill>
            <a:srgbClr val="FFFFFF"/>
          </a:solidFill>
        </p:spPr>
        <p:txBody>
          <a:bodyPr wrap="square" lIns="0" tIns="0" rIns="0" bIns="0" rtlCol="0"/>
          <a:lstStyle/>
          <a:p>
            <a:endParaRPr/>
          </a:p>
        </p:txBody>
      </p:sp>
      <p:sp>
        <p:nvSpPr>
          <p:cNvPr id="32" name="object 32"/>
          <p:cNvSpPr/>
          <p:nvPr/>
        </p:nvSpPr>
        <p:spPr>
          <a:xfrm>
            <a:off x="16271153" y="1114378"/>
            <a:ext cx="111067" cy="108615"/>
          </a:xfrm>
          <a:prstGeom prst="rect">
            <a:avLst/>
          </a:prstGeom>
          <a:blipFill>
            <a:blip r:embed="rId5" cstate="print"/>
            <a:stretch>
              <a:fillRect/>
            </a:stretch>
          </a:blipFill>
        </p:spPr>
        <p:txBody>
          <a:bodyPr wrap="square" lIns="0" tIns="0" rIns="0" bIns="0" rtlCol="0"/>
          <a:lstStyle/>
          <a:p>
            <a:endParaRPr/>
          </a:p>
        </p:txBody>
      </p:sp>
      <p:sp>
        <p:nvSpPr>
          <p:cNvPr id="33" name="object 33"/>
          <p:cNvSpPr/>
          <p:nvPr/>
        </p:nvSpPr>
        <p:spPr>
          <a:xfrm>
            <a:off x="16176543" y="1091822"/>
            <a:ext cx="325732" cy="220979"/>
          </a:xfrm>
          <a:custGeom>
            <a:avLst/>
            <a:gdLst/>
            <a:ahLst/>
            <a:cxnLst/>
            <a:rect l="l" t="t" r="r" b="b"/>
            <a:pathLst>
              <a:path w="325755" h="220980">
                <a:moveTo>
                  <a:pt x="27140" y="153052"/>
                </a:moveTo>
                <a:lnTo>
                  <a:pt x="25329" y="153052"/>
                </a:lnTo>
                <a:lnTo>
                  <a:pt x="15491" y="154971"/>
                </a:lnTo>
                <a:lnTo>
                  <a:pt x="7438" y="160226"/>
                </a:lnTo>
                <a:lnTo>
                  <a:pt x="1997" y="168067"/>
                </a:lnTo>
                <a:lnTo>
                  <a:pt x="0" y="177743"/>
                </a:lnTo>
                <a:lnTo>
                  <a:pt x="1214" y="185134"/>
                </a:lnTo>
                <a:lnTo>
                  <a:pt x="40224" y="210318"/>
                </a:lnTo>
                <a:lnTo>
                  <a:pt x="84983" y="219773"/>
                </a:lnTo>
                <a:lnTo>
                  <a:pt x="107619" y="220977"/>
                </a:lnTo>
                <a:lnTo>
                  <a:pt x="154288" y="216003"/>
                </a:lnTo>
                <a:lnTo>
                  <a:pt x="197694" y="201773"/>
                </a:lnTo>
                <a:lnTo>
                  <a:pt x="236689" y="179327"/>
                </a:lnTo>
                <a:lnTo>
                  <a:pt x="247674" y="169596"/>
                </a:lnTo>
                <a:lnTo>
                  <a:pt x="107619" y="169596"/>
                </a:lnTo>
                <a:lnTo>
                  <a:pt x="89743" y="168559"/>
                </a:lnTo>
                <a:lnTo>
                  <a:pt x="71493" y="165534"/>
                </a:lnTo>
                <a:lnTo>
                  <a:pt x="53045" y="160647"/>
                </a:lnTo>
                <a:lnTo>
                  <a:pt x="34574" y="154026"/>
                </a:lnTo>
                <a:lnTo>
                  <a:pt x="29077" y="153115"/>
                </a:lnTo>
                <a:lnTo>
                  <a:pt x="27140" y="153052"/>
                </a:lnTo>
                <a:close/>
              </a:path>
              <a:path w="325755" h="220980">
                <a:moveTo>
                  <a:pt x="300315" y="0"/>
                </a:moveTo>
                <a:lnTo>
                  <a:pt x="262768" y="69150"/>
                </a:lnTo>
                <a:lnTo>
                  <a:pt x="237474" y="109808"/>
                </a:lnTo>
                <a:lnTo>
                  <a:pt x="201531" y="141563"/>
                </a:lnTo>
                <a:lnTo>
                  <a:pt x="157420" y="162223"/>
                </a:lnTo>
                <a:lnTo>
                  <a:pt x="107619" y="169596"/>
                </a:lnTo>
                <a:lnTo>
                  <a:pt x="247674" y="169596"/>
                </a:lnTo>
                <a:lnTo>
                  <a:pt x="270126" y="149707"/>
                </a:lnTo>
                <a:lnTo>
                  <a:pt x="296857" y="113952"/>
                </a:lnTo>
                <a:lnTo>
                  <a:pt x="315735" y="73102"/>
                </a:lnTo>
                <a:lnTo>
                  <a:pt x="325613" y="28198"/>
                </a:lnTo>
                <a:lnTo>
                  <a:pt x="325372" y="26407"/>
                </a:lnTo>
                <a:lnTo>
                  <a:pt x="325372" y="24512"/>
                </a:lnTo>
                <a:lnTo>
                  <a:pt x="323396" y="14886"/>
                </a:lnTo>
                <a:lnTo>
                  <a:pt x="318015" y="7104"/>
                </a:lnTo>
                <a:lnTo>
                  <a:pt x="310048" y="1898"/>
                </a:lnTo>
                <a:lnTo>
                  <a:pt x="300315" y="0"/>
                </a:lnTo>
                <a:close/>
              </a:path>
            </a:pathLst>
          </a:custGeom>
          <a:solidFill>
            <a:srgbClr val="FFFFFF"/>
          </a:solidFill>
        </p:spPr>
        <p:txBody>
          <a:bodyPr wrap="square" lIns="0" tIns="0" rIns="0" bIns="0" rtlCol="0"/>
          <a:lstStyle/>
          <a:p>
            <a:endParaRPr/>
          </a:p>
        </p:txBody>
      </p:sp>
      <p:sp>
        <p:nvSpPr>
          <p:cNvPr id="34" name="object 34"/>
          <p:cNvSpPr/>
          <p:nvPr/>
        </p:nvSpPr>
        <p:spPr>
          <a:xfrm>
            <a:off x="16909271" y="812006"/>
            <a:ext cx="304144" cy="321311"/>
          </a:xfrm>
          <a:custGeom>
            <a:avLst/>
            <a:gdLst/>
            <a:ahLst/>
            <a:cxnLst/>
            <a:rect l="l" t="t" r="r" b="b"/>
            <a:pathLst>
              <a:path w="304165" h="321309">
                <a:moveTo>
                  <a:pt x="263573" y="52825"/>
                </a:moveTo>
                <a:lnTo>
                  <a:pt x="145534" y="52825"/>
                </a:lnTo>
                <a:lnTo>
                  <a:pt x="173025" y="55429"/>
                </a:lnTo>
                <a:lnTo>
                  <a:pt x="192657" y="63240"/>
                </a:lnTo>
                <a:lnTo>
                  <a:pt x="204435" y="76259"/>
                </a:lnTo>
                <a:lnTo>
                  <a:pt x="208360" y="94489"/>
                </a:lnTo>
                <a:lnTo>
                  <a:pt x="206661" y="105994"/>
                </a:lnTo>
                <a:lnTo>
                  <a:pt x="169324" y="129696"/>
                </a:lnTo>
                <a:lnTo>
                  <a:pt x="140797" y="133471"/>
                </a:lnTo>
                <a:lnTo>
                  <a:pt x="131317" y="134823"/>
                </a:lnTo>
                <a:lnTo>
                  <a:pt x="123523" y="136104"/>
                </a:lnTo>
                <a:lnTo>
                  <a:pt x="117399" y="137346"/>
                </a:lnTo>
                <a:lnTo>
                  <a:pt x="91708" y="141059"/>
                </a:lnTo>
                <a:lnTo>
                  <a:pt x="51802" y="151636"/>
                </a:lnTo>
                <a:lnTo>
                  <a:pt x="9418" y="188203"/>
                </a:lnTo>
                <a:lnTo>
                  <a:pt x="0" y="231783"/>
                </a:lnTo>
                <a:lnTo>
                  <a:pt x="1989" y="252023"/>
                </a:lnTo>
                <a:lnTo>
                  <a:pt x="31705" y="298661"/>
                </a:lnTo>
                <a:lnTo>
                  <a:pt x="83413" y="319552"/>
                </a:lnTo>
                <a:lnTo>
                  <a:pt x="104426" y="320943"/>
                </a:lnTo>
                <a:lnTo>
                  <a:pt x="136323" y="318635"/>
                </a:lnTo>
                <a:lnTo>
                  <a:pt x="164463" y="311707"/>
                </a:lnTo>
                <a:lnTo>
                  <a:pt x="188845" y="300154"/>
                </a:lnTo>
                <a:lnTo>
                  <a:pt x="209470" y="283970"/>
                </a:lnTo>
                <a:lnTo>
                  <a:pt x="303948" y="283970"/>
                </a:lnTo>
                <a:lnTo>
                  <a:pt x="303948" y="268148"/>
                </a:lnTo>
                <a:lnTo>
                  <a:pt x="129106" y="268148"/>
                </a:lnTo>
                <a:lnTo>
                  <a:pt x="118034" y="267633"/>
                </a:lnTo>
                <a:lnTo>
                  <a:pt x="79448" y="254046"/>
                </a:lnTo>
                <a:lnTo>
                  <a:pt x="66898" y="228830"/>
                </a:lnTo>
                <a:lnTo>
                  <a:pt x="70352" y="210066"/>
                </a:lnTo>
                <a:lnTo>
                  <a:pt x="80696" y="195412"/>
                </a:lnTo>
                <a:lnTo>
                  <a:pt x="97926" y="184853"/>
                </a:lnTo>
                <a:lnTo>
                  <a:pt x="122027" y="178392"/>
                </a:lnTo>
                <a:lnTo>
                  <a:pt x="149195" y="175133"/>
                </a:lnTo>
                <a:lnTo>
                  <a:pt x="171946" y="171205"/>
                </a:lnTo>
                <a:lnTo>
                  <a:pt x="190289" y="166620"/>
                </a:lnTo>
                <a:lnTo>
                  <a:pt x="204234" y="161387"/>
                </a:lnTo>
                <a:lnTo>
                  <a:pt x="271719" y="161387"/>
                </a:lnTo>
                <a:lnTo>
                  <a:pt x="271719" y="99316"/>
                </a:lnTo>
                <a:lnTo>
                  <a:pt x="271300" y="99316"/>
                </a:lnTo>
                <a:lnTo>
                  <a:pt x="271363" y="98907"/>
                </a:lnTo>
                <a:lnTo>
                  <a:pt x="271604" y="98436"/>
                </a:lnTo>
                <a:lnTo>
                  <a:pt x="271719" y="88594"/>
                </a:lnTo>
                <a:lnTo>
                  <a:pt x="269293" y="67380"/>
                </a:lnTo>
                <a:lnTo>
                  <a:pt x="263573" y="52825"/>
                </a:lnTo>
                <a:close/>
              </a:path>
              <a:path w="304165" h="321309">
                <a:moveTo>
                  <a:pt x="303948" y="283970"/>
                </a:moveTo>
                <a:lnTo>
                  <a:pt x="209470" y="283970"/>
                </a:lnTo>
                <a:lnTo>
                  <a:pt x="215400" y="300154"/>
                </a:lnTo>
                <a:lnTo>
                  <a:pt x="226082" y="311707"/>
                </a:lnTo>
                <a:lnTo>
                  <a:pt x="241522" y="318635"/>
                </a:lnTo>
                <a:lnTo>
                  <a:pt x="261730" y="320943"/>
                </a:lnTo>
                <a:lnTo>
                  <a:pt x="272058" y="320464"/>
                </a:lnTo>
                <a:lnTo>
                  <a:pt x="282533" y="319028"/>
                </a:lnTo>
                <a:lnTo>
                  <a:pt x="293161" y="316636"/>
                </a:lnTo>
                <a:lnTo>
                  <a:pt x="303948" y="313288"/>
                </a:lnTo>
                <a:lnTo>
                  <a:pt x="303948" y="283970"/>
                </a:lnTo>
                <a:close/>
              </a:path>
              <a:path w="304165" h="321309">
                <a:moveTo>
                  <a:pt x="271719" y="161387"/>
                </a:moveTo>
                <a:lnTo>
                  <a:pt x="204234" y="161387"/>
                </a:lnTo>
                <a:lnTo>
                  <a:pt x="204234" y="210071"/>
                </a:lnTo>
                <a:lnTo>
                  <a:pt x="202582" y="223687"/>
                </a:lnTo>
                <a:lnTo>
                  <a:pt x="177827" y="255238"/>
                </a:lnTo>
                <a:lnTo>
                  <a:pt x="129106" y="268148"/>
                </a:lnTo>
                <a:lnTo>
                  <a:pt x="281289" y="268148"/>
                </a:lnTo>
                <a:lnTo>
                  <a:pt x="276954" y="266368"/>
                </a:lnTo>
                <a:lnTo>
                  <a:pt x="274557" y="262882"/>
                </a:lnTo>
                <a:lnTo>
                  <a:pt x="272651" y="259342"/>
                </a:lnTo>
                <a:lnTo>
                  <a:pt x="271809" y="254046"/>
                </a:lnTo>
                <a:lnTo>
                  <a:pt x="271719" y="161387"/>
                </a:lnTo>
                <a:close/>
              </a:path>
              <a:path w="304165" h="321309">
                <a:moveTo>
                  <a:pt x="303948" y="266955"/>
                </a:moveTo>
                <a:lnTo>
                  <a:pt x="299236" y="267771"/>
                </a:lnTo>
                <a:lnTo>
                  <a:pt x="296095" y="268148"/>
                </a:lnTo>
                <a:lnTo>
                  <a:pt x="303948" y="268148"/>
                </a:lnTo>
                <a:lnTo>
                  <a:pt x="303948" y="266955"/>
                </a:lnTo>
                <a:close/>
              </a:path>
              <a:path w="304165" h="321309">
                <a:moveTo>
                  <a:pt x="149628" y="0"/>
                </a:moveTo>
                <a:lnTo>
                  <a:pt x="97411" y="5294"/>
                </a:lnTo>
                <a:lnTo>
                  <a:pt x="56919" y="21151"/>
                </a:lnTo>
                <a:lnTo>
                  <a:pt x="24384" y="54127"/>
                </a:lnTo>
                <a:lnTo>
                  <a:pt x="11214" y="101515"/>
                </a:lnTo>
                <a:lnTo>
                  <a:pt x="78049" y="101515"/>
                </a:lnTo>
                <a:lnTo>
                  <a:pt x="84035" y="80209"/>
                </a:lnTo>
                <a:lnTo>
                  <a:pt x="97279" y="64994"/>
                </a:lnTo>
                <a:lnTo>
                  <a:pt x="117780" y="55867"/>
                </a:lnTo>
                <a:lnTo>
                  <a:pt x="145534" y="52825"/>
                </a:lnTo>
                <a:lnTo>
                  <a:pt x="263573" y="52825"/>
                </a:lnTo>
                <a:lnTo>
                  <a:pt x="262020" y="48875"/>
                </a:lnTo>
                <a:lnTo>
                  <a:pt x="232956" y="19978"/>
                </a:lnTo>
                <a:lnTo>
                  <a:pt x="195682" y="4990"/>
                </a:lnTo>
                <a:lnTo>
                  <a:pt x="173757" y="1247"/>
                </a:lnTo>
                <a:lnTo>
                  <a:pt x="149628" y="0"/>
                </a:lnTo>
                <a:close/>
              </a:path>
              <a:path w="304165" h="321309">
                <a:moveTo>
                  <a:pt x="271719" y="99002"/>
                </a:moveTo>
                <a:lnTo>
                  <a:pt x="271541" y="99075"/>
                </a:lnTo>
                <a:lnTo>
                  <a:pt x="271447" y="99253"/>
                </a:lnTo>
                <a:lnTo>
                  <a:pt x="271300" y="99316"/>
                </a:lnTo>
                <a:lnTo>
                  <a:pt x="271719" y="99316"/>
                </a:lnTo>
                <a:lnTo>
                  <a:pt x="271719" y="99002"/>
                </a:lnTo>
                <a:close/>
              </a:path>
            </a:pathLst>
          </a:custGeom>
          <a:solidFill>
            <a:srgbClr val="FFFFFF"/>
          </a:solidFill>
        </p:spPr>
        <p:txBody>
          <a:bodyPr wrap="square" lIns="0" tIns="0" rIns="0" bIns="0" rtlCol="0"/>
          <a:lstStyle/>
          <a:p>
            <a:endParaRPr/>
          </a:p>
        </p:txBody>
      </p:sp>
      <p:sp>
        <p:nvSpPr>
          <p:cNvPr id="35" name="object 35"/>
          <p:cNvSpPr/>
          <p:nvPr/>
        </p:nvSpPr>
        <p:spPr>
          <a:xfrm>
            <a:off x="17231189" y="812586"/>
            <a:ext cx="440025" cy="311785"/>
          </a:xfrm>
          <a:custGeom>
            <a:avLst/>
            <a:gdLst/>
            <a:ahLst/>
            <a:cxnLst/>
            <a:rect l="l" t="t" r="r" b="b"/>
            <a:pathLst>
              <a:path w="440055" h="311784">
                <a:moveTo>
                  <a:pt x="63411" y="8261"/>
                </a:moveTo>
                <a:lnTo>
                  <a:pt x="0" y="8261"/>
                </a:lnTo>
                <a:lnTo>
                  <a:pt x="0" y="311592"/>
                </a:lnTo>
                <a:lnTo>
                  <a:pt x="66929" y="311592"/>
                </a:lnTo>
                <a:lnTo>
                  <a:pt x="66929" y="131451"/>
                </a:lnTo>
                <a:lnTo>
                  <a:pt x="68179" y="114383"/>
                </a:lnTo>
                <a:lnTo>
                  <a:pt x="86855" y="73369"/>
                </a:lnTo>
                <a:lnTo>
                  <a:pt x="119960" y="54099"/>
                </a:lnTo>
                <a:lnTo>
                  <a:pt x="133210" y="52815"/>
                </a:lnTo>
                <a:lnTo>
                  <a:pt x="430921" y="52815"/>
                </a:lnTo>
                <a:lnTo>
                  <a:pt x="429524" y="50469"/>
                </a:lnTo>
                <a:lnTo>
                  <a:pt x="63411" y="50469"/>
                </a:lnTo>
                <a:lnTo>
                  <a:pt x="63411" y="8261"/>
                </a:lnTo>
                <a:close/>
              </a:path>
              <a:path w="440055" h="311784">
                <a:moveTo>
                  <a:pt x="318032" y="52815"/>
                </a:moveTo>
                <a:lnTo>
                  <a:pt x="133210" y="52815"/>
                </a:lnTo>
                <a:lnTo>
                  <a:pt x="146814" y="53804"/>
                </a:lnTo>
                <a:lnTo>
                  <a:pt x="158273" y="56774"/>
                </a:lnTo>
                <a:lnTo>
                  <a:pt x="183638" y="88325"/>
                </a:lnTo>
                <a:lnTo>
                  <a:pt x="186570" y="311592"/>
                </a:lnTo>
                <a:lnTo>
                  <a:pt x="253479" y="311592"/>
                </a:lnTo>
                <a:lnTo>
                  <a:pt x="253479" y="133817"/>
                </a:lnTo>
                <a:lnTo>
                  <a:pt x="257509" y="98376"/>
                </a:lnTo>
                <a:lnTo>
                  <a:pt x="269605" y="73063"/>
                </a:lnTo>
                <a:lnTo>
                  <a:pt x="289777" y="57876"/>
                </a:lnTo>
                <a:lnTo>
                  <a:pt x="318032" y="52815"/>
                </a:lnTo>
                <a:close/>
              </a:path>
              <a:path w="440055" h="311784">
                <a:moveTo>
                  <a:pt x="430921" y="52815"/>
                </a:moveTo>
                <a:lnTo>
                  <a:pt x="318032" y="52815"/>
                </a:lnTo>
                <a:lnTo>
                  <a:pt x="334381" y="54208"/>
                </a:lnTo>
                <a:lnTo>
                  <a:pt x="347653" y="58388"/>
                </a:lnTo>
                <a:lnTo>
                  <a:pt x="371098" y="97872"/>
                </a:lnTo>
                <a:lnTo>
                  <a:pt x="373130" y="311592"/>
                </a:lnTo>
                <a:lnTo>
                  <a:pt x="440018" y="311592"/>
                </a:lnTo>
                <a:lnTo>
                  <a:pt x="439919" y="101456"/>
                </a:lnTo>
                <a:lnTo>
                  <a:pt x="433681" y="57448"/>
                </a:lnTo>
                <a:lnTo>
                  <a:pt x="430921" y="52815"/>
                </a:lnTo>
                <a:close/>
              </a:path>
              <a:path w="440055" h="311784">
                <a:moveTo>
                  <a:pt x="158382" y="0"/>
                </a:moveTo>
                <a:lnTo>
                  <a:pt x="130561" y="3151"/>
                </a:lnTo>
                <a:lnTo>
                  <a:pt x="105749" y="12610"/>
                </a:lnTo>
                <a:lnTo>
                  <a:pt x="83927" y="28381"/>
                </a:lnTo>
                <a:lnTo>
                  <a:pt x="65076" y="50469"/>
                </a:lnTo>
                <a:lnTo>
                  <a:pt x="243489" y="50469"/>
                </a:lnTo>
                <a:lnTo>
                  <a:pt x="230691" y="28381"/>
                </a:lnTo>
                <a:lnTo>
                  <a:pt x="212240" y="12610"/>
                </a:lnTo>
                <a:lnTo>
                  <a:pt x="188138" y="3151"/>
                </a:lnTo>
                <a:lnTo>
                  <a:pt x="158382" y="0"/>
                </a:lnTo>
                <a:close/>
              </a:path>
              <a:path w="440055" h="311784">
                <a:moveTo>
                  <a:pt x="338523" y="0"/>
                </a:moveTo>
                <a:lnTo>
                  <a:pt x="310809" y="3151"/>
                </a:lnTo>
                <a:lnTo>
                  <a:pt x="285733" y="12610"/>
                </a:lnTo>
                <a:lnTo>
                  <a:pt x="263293" y="28381"/>
                </a:lnTo>
                <a:lnTo>
                  <a:pt x="243489" y="50469"/>
                </a:lnTo>
                <a:lnTo>
                  <a:pt x="429524" y="50469"/>
                </a:lnTo>
                <a:lnTo>
                  <a:pt x="414664" y="25526"/>
                </a:lnTo>
                <a:lnTo>
                  <a:pt x="382949" y="6380"/>
                </a:lnTo>
                <a:lnTo>
                  <a:pt x="338523" y="0"/>
                </a:lnTo>
                <a:close/>
              </a:path>
            </a:pathLst>
          </a:custGeom>
          <a:solidFill>
            <a:srgbClr val="FFFFFF"/>
          </a:solidFill>
        </p:spPr>
        <p:txBody>
          <a:bodyPr wrap="square" lIns="0" tIns="0" rIns="0" bIns="0" rtlCol="0"/>
          <a:lstStyle/>
          <a:p>
            <a:endParaRPr/>
          </a:p>
        </p:txBody>
      </p:sp>
      <p:sp>
        <p:nvSpPr>
          <p:cNvPr id="36" name="object 36"/>
          <p:cNvSpPr/>
          <p:nvPr/>
        </p:nvSpPr>
        <p:spPr>
          <a:xfrm>
            <a:off x="17743511" y="820847"/>
            <a:ext cx="0" cy="303530"/>
          </a:xfrm>
          <a:custGeom>
            <a:avLst/>
            <a:gdLst/>
            <a:ahLst/>
            <a:cxnLst/>
            <a:rect l="l" t="t" r="r" b="b"/>
            <a:pathLst>
              <a:path h="303530">
                <a:moveTo>
                  <a:pt x="0" y="0"/>
                </a:moveTo>
                <a:lnTo>
                  <a:pt x="0" y="303331"/>
                </a:lnTo>
              </a:path>
            </a:pathLst>
          </a:custGeom>
          <a:ln w="66835">
            <a:solidFill>
              <a:srgbClr val="FFFFFF"/>
            </a:solidFill>
          </a:ln>
        </p:spPr>
        <p:txBody>
          <a:bodyPr wrap="square" lIns="0" tIns="0" rIns="0" bIns="0" rtlCol="0"/>
          <a:lstStyle/>
          <a:p>
            <a:endParaRPr/>
          </a:p>
        </p:txBody>
      </p:sp>
      <p:sp>
        <p:nvSpPr>
          <p:cNvPr id="37" name="object 37"/>
          <p:cNvSpPr/>
          <p:nvPr/>
        </p:nvSpPr>
        <p:spPr>
          <a:xfrm>
            <a:off x="17710097" y="705258"/>
            <a:ext cx="67306" cy="63499"/>
          </a:xfrm>
          <a:custGeom>
            <a:avLst/>
            <a:gdLst/>
            <a:ahLst/>
            <a:cxnLst/>
            <a:rect l="l" t="t" r="r" b="b"/>
            <a:pathLst>
              <a:path w="67309" h="63500">
                <a:moveTo>
                  <a:pt x="66835" y="0"/>
                </a:moveTo>
                <a:lnTo>
                  <a:pt x="0" y="0"/>
                </a:lnTo>
                <a:lnTo>
                  <a:pt x="0" y="63359"/>
                </a:lnTo>
                <a:lnTo>
                  <a:pt x="66835" y="63359"/>
                </a:lnTo>
                <a:lnTo>
                  <a:pt x="66835" y="0"/>
                </a:lnTo>
                <a:close/>
              </a:path>
            </a:pathLst>
          </a:custGeom>
          <a:solidFill>
            <a:srgbClr val="FFFFFF"/>
          </a:solidFill>
        </p:spPr>
        <p:txBody>
          <a:bodyPr wrap="square" lIns="0" tIns="0" rIns="0" bIns="0" rtlCol="0"/>
          <a:lstStyle/>
          <a:p>
            <a:endParaRPr/>
          </a:p>
        </p:txBody>
      </p:sp>
      <p:sp>
        <p:nvSpPr>
          <p:cNvPr id="38" name="object 38"/>
          <p:cNvSpPr/>
          <p:nvPr/>
        </p:nvSpPr>
        <p:spPr>
          <a:xfrm>
            <a:off x="17801981" y="812584"/>
            <a:ext cx="270492" cy="320041"/>
          </a:xfrm>
          <a:custGeom>
            <a:avLst/>
            <a:gdLst/>
            <a:ahLst/>
            <a:cxnLst/>
            <a:rect l="l" t="t" r="r" b="b"/>
            <a:pathLst>
              <a:path w="270509" h="320040">
                <a:moveTo>
                  <a:pt x="66898" y="214213"/>
                </a:moveTo>
                <a:lnTo>
                  <a:pt x="0" y="214213"/>
                </a:lnTo>
                <a:lnTo>
                  <a:pt x="2898" y="238545"/>
                </a:lnTo>
                <a:lnTo>
                  <a:pt x="22556" y="278429"/>
                </a:lnTo>
                <a:lnTo>
                  <a:pt x="58464" y="305287"/>
                </a:lnTo>
                <a:lnTo>
                  <a:pt x="106000" y="318198"/>
                </a:lnTo>
                <a:lnTo>
                  <a:pt x="134404" y="319812"/>
                </a:lnTo>
                <a:lnTo>
                  <a:pt x="160583" y="318417"/>
                </a:lnTo>
                <a:lnTo>
                  <a:pt x="206353" y="307249"/>
                </a:lnTo>
                <a:lnTo>
                  <a:pt x="245160" y="282815"/>
                </a:lnTo>
                <a:lnTo>
                  <a:pt x="257537" y="266965"/>
                </a:lnTo>
                <a:lnTo>
                  <a:pt x="135577" y="266965"/>
                </a:lnTo>
                <a:lnTo>
                  <a:pt x="107497" y="263670"/>
                </a:lnTo>
                <a:lnTo>
                  <a:pt x="86701" y="253782"/>
                </a:lnTo>
                <a:lnTo>
                  <a:pt x="73173" y="237298"/>
                </a:lnTo>
                <a:lnTo>
                  <a:pt x="66898" y="214213"/>
                </a:lnTo>
                <a:close/>
              </a:path>
              <a:path w="270509" h="320040">
                <a:moveTo>
                  <a:pt x="133210" y="0"/>
                </a:moveTo>
                <a:lnTo>
                  <a:pt x="87291" y="4697"/>
                </a:lnTo>
                <a:lnTo>
                  <a:pt x="49296" y="18795"/>
                </a:lnTo>
                <a:lnTo>
                  <a:pt x="17144" y="47261"/>
                </a:lnTo>
                <a:lnTo>
                  <a:pt x="6439" y="86887"/>
                </a:lnTo>
                <a:lnTo>
                  <a:pt x="8349" y="106492"/>
                </a:lnTo>
                <a:lnTo>
                  <a:pt x="36983" y="150791"/>
                </a:lnTo>
                <a:lnTo>
                  <a:pt x="82539" y="171273"/>
                </a:lnTo>
                <a:lnTo>
                  <a:pt x="151234" y="187800"/>
                </a:lnTo>
                <a:lnTo>
                  <a:pt x="164684" y="191175"/>
                </a:lnTo>
                <a:lnTo>
                  <a:pt x="200610" y="216372"/>
                </a:lnTo>
                <a:lnTo>
                  <a:pt x="203030" y="227082"/>
                </a:lnTo>
                <a:lnTo>
                  <a:pt x="199452" y="244542"/>
                </a:lnTo>
                <a:lnTo>
                  <a:pt x="187012" y="257005"/>
                </a:lnTo>
                <a:lnTo>
                  <a:pt x="165718" y="264476"/>
                </a:lnTo>
                <a:lnTo>
                  <a:pt x="135577" y="266965"/>
                </a:lnTo>
                <a:lnTo>
                  <a:pt x="257537" y="266965"/>
                </a:lnTo>
                <a:lnTo>
                  <a:pt x="258900" y="265219"/>
                </a:lnTo>
                <a:lnTo>
                  <a:pt x="267147" y="244682"/>
                </a:lnTo>
                <a:lnTo>
                  <a:pt x="269897" y="221207"/>
                </a:lnTo>
                <a:lnTo>
                  <a:pt x="267988" y="202117"/>
                </a:lnTo>
                <a:lnTo>
                  <a:pt x="239395" y="158466"/>
                </a:lnTo>
                <a:lnTo>
                  <a:pt x="193285" y="138211"/>
                </a:lnTo>
                <a:lnTo>
                  <a:pt x="145927" y="127024"/>
                </a:lnTo>
                <a:lnTo>
                  <a:pt x="126027" y="122497"/>
                </a:lnTo>
                <a:lnTo>
                  <a:pt x="81107" y="102983"/>
                </a:lnTo>
                <a:lnTo>
                  <a:pt x="73338" y="83934"/>
                </a:lnTo>
                <a:lnTo>
                  <a:pt x="76790" y="70329"/>
                </a:lnTo>
                <a:lnTo>
                  <a:pt x="87142" y="60610"/>
                </a:lnTo>
                <a:lnTo>
                  <a:pt x="104388" y="54779"/>
                </a:lnTo>
                <a:lnTo>
                  <a:pt x="128519" y="52836"/>
                </a:lnTo>
                <a:lnTo>
                  <a:pt x="247309" y="52836"/>
                </a:lnTo>
                <a:lnTo>
                  <a:pt x="246597" y="51236"/>
                </a:lnTo>
                <a:lnTo>
                  <a:pt x="217082" y="21161"/>
                </a:lnTo>
                <a:lnTo>
                  <a:pt x="179701" y="5287"/>
                </a:lnTo>
                <a:lnTo>
                  <a:pt x="157597" y="1321"/>
                </a:lnTo>
                <a:lnTo>
                  <a:pt x="133210" y="0"/>
                </a:lnTo>
                <a:close/>
              </a:path>
              <a:path w="270509" h="320040">
                <a:moveTo>
                  <a:pt x="247309" y="52836"/>
                </a:moveTo>
                <a:lnTo>
                  <a:pt x="128519" y="52836"/>
                </a:lnTo>
                <a:lnTo>
                  <a:pt x="152368" y="55366"/>
                </a:lnTo>
                <a:lnTo>
                  <a:pt x="170589" y="62954"/>
                </a:lnTo>
                <a:lnTo>
                  <a:pt x="183174" y="75598"/>
                </a:lnTo>
                <a:lnTo>
                  <a:pt x="190119" y="93295"/>
                </a:lnTo>
                <a:lnTo>
                  <a:pt x="259950" y="93295"/>
                </a:lnTo>
                <a:lnTo>
                  <a:pt x="255301" y="70777"/>
                </a:lnTo>
                <a:lnTo>
                  <a:pt x="247309" y="52836"/>
                </a:lnTo>
                <a:close/>
              </a:path>
            </a:pathLst>
          </a:custGeom>
          <a:solidFill>
            <a:srgbClr val="FFFFFF"/>
          </a:solidFill>
        </p:spPr>
        <p:txBody>
          <a:bodyPr wrap="square" lIns="0" tIns="0" rIns="0" bIns="0" rtlCol="0"/>
          <a:lstStyle/>
          <a:p>
            <a:endParaRPr/>
          </a:p>
        </p:txBody>
      </p:sp>
      <p:sp>
        <p:nvSpPr>
          <p:cNvPr id="39" name="object 39"/>
          <p:cNvSpPr/>
          <p:nvPr/>
        </p:nvSpPr>
        <p:spPr>
          <a:xfrm>
            <a:off x="18092714" y="812006"/>
            <a:ext cx="304144" cy="321311"/>
          </a:xfrm>
          <a:custGeom>
            <a:avLst/>
            <a:gdLst/>
            <a:ahLst/>
            <a:cxnLst/>
            <a:rect l="l" t="t" r="r" b="b"/>
            <a:pathLst>
              <a:path w="304165" h="321309">
                <a:moveTo>
                  <a:pt x="263545" y="52825"/>
                </a:moveTo>
                <a:lnTo>
                  <a:pt x="145524" y="52825"/>
                </a:lnTo>
                <a:lnTo>
                  <a:pt x="172994" y="55429"/>
                </a:lnTo>
                <a:lnTo>
                  <a:pt x="192632" y="63240"/>
                </a:lnTo>
                <a:lnTo>
                  <a:pt x="204426" y="76259"/>
                </a:lnTo>
                <a:lnTo>
                  <a:pt x="208360" y="94489"/>
                </a:lnTo>
                <a:lnTo>
                  <a:pt x="206661" y="105994"/>
                </a:lnTo>
                <a:lnTo>
                  <a:pt x="169308" y="129696"/>
                </a:lnTo>
                <a:lnTo>
                  <a:pt x="140770" y="133471"/>
                </a:lnTo>
                <a:lnTo>
                  <a:pt x="131286" y="134823"/>
                </a:lnTo>
                <a:lnTo>
                  <a:pt x="123494" y="136104"/>
                </a:lnTo>
                <a:lnTo>
                  <a:pt x="117399" y="137346"/>
                </a:lnTo>
                <a:lnTo>
                  <a:pt x="91710" y="141059"/>
                </a:lnTo>
                <a:lnTo>
                  <a:pt x="51798" y="151636"/>
                </a:lnTo>
                <a:lnTo>
                  <a:pt x="9391" y="188203"/>
                </a:lnTo>
                <a:lnTo>
                  <a:pt x="0" y="231783"/>
                </a:lnTo>
                <a:lnTo>
                  <a:pt x="1980" y="252023"/>
                </a:lnTo>
                <a:lnTo>
                  <a:pt x="31674" y="298661"/>
                </a:lnTo>
                <a:lnTo>
                  <a:pt x="83403" y="319552"/>
                </a:lnTo>
                <a:lnTo>
                  <a:pt x="104457" y="320943"/>
                </a:lnTo>
                <a:lnTo>
                  <a:pt x="136331" y="318635"/>
                </a:lnTo>
                <a:lnTo>
                  <a:pt x="164463" y="311707"/>
                </a:lnTo>
                <a:lnTo>
                  <a:pt x="188853" y="300154"/>
                </a:lnTo>
                <a:lnTo>
                  <a:pt x="209501" y="283970"/>
                </a:lnTo>
                <a:lnTo>
                  <a:pt x="303948" y="283970"/>
                </a:lnTo>
                <a:lnTo>
                  <a:pt x="303948" y="268148"/>
                </a:lnTo>
                <a:lnTo>
                  <a:pt x="129106" y="268148"/>
                </a:lnTo>
                <a:lnTo>
                  <a:pt x="118032" y="267633"/>
                </a:lnTo>
                <a:lnTo>
                  <a:pt x="79435" y="254046"/>
                </a:lnTo>
                <a:lnTo>
                  <a:pt x="66898" y="228830"/>
                </a:lnTo>
                <a:lnTo>
                  <a:pt x="70349" y="210066"/>
                </a:lnTo>
                <a:lnTo>
                  <a:pt x="80695" y="195412"/>
                </a:lnTo>
                <a:lnTo>
                  <a:pt x="97948" y="184853"/>
                </a:lnTo>
                <a:lnTo>
                  <a:pt x="122111" y="178392"/>
                </a:lnTo>
                <a:lnTo>
                  <a:pt x="149185" y="175133"/>
                </a:lnTo>
                <a:lnTo>
                  <a:pt x="171901" y="171205"/>
                </a:lnTo>
                <a:lnTo>
                  <a:pt x="190238" y="166620"/>
                </a:lnTo>
                <a:lnTo>
                  <a:pt x="204171" y="161387"/>
                </a:lnTo>
                <a:lnTo>
                  <a:pt x="271677" y="161387"/>
                </a:lnTo>
                <a:lnTo>
                  <a:pt x="271677" y="88594"/>
                </a:lnTo>
                <a:lnTo>
                  <a:pt x="269257" y="67380"/>
                </a:lnTo>
                <a:lnTo>
                  <a:pt x="263545" y="52825"/>
                </a:lnTo>
                <a:close/>
              </a:path>
              <a:path w="304165" h="321309">
                <a:moveTo>
                  <a:pt x="303948" y="283970"/>
                </a:moveTo>
                <a:lnTo>
                  <a:pt x="209501" y="283970"/>
                </a:lnTo>
                <a:lnTo>
                  <a:pt x="215381" y="300154"/>
                </a:lnTo>
                <a:lnTo>
                  <a:pt x="226042" y="311707"/>
                </a:lnTo>
                <a:lnTo>
                  <a:pt x="241474" y="318635"/>
                </a:lnTo>
                <a:lnTo>
                  <a:pt x="261667" y="320943"/>
                </a:lnTo>
                <a:lnTo>
                  <a:pt x="272025" y="320464"/>
                </a:lnTo>
                <a:lnTo>
                  <a:pt x="282533" y="319028"/>
                </a:lnTo>
                <a:lnTo>
                  <a:pt x="293178" y="316636"/>
                </a:lnTo>
                <a:lnTo>
                  <a:pt x="303948" y="313288"/>
                </a:lnTo>
                <a:lnTo>
                  <a:pt x="303948" y="283970"/>
                </a:lnTo>
                <a:close/>
              </a:path>
              <a:path w="304165" h="321309">
                <a:moveTo>
                  <a:pt x="271677" y="161387"/>
                </a:moveTo>
                <a:lnTo>
                  <a:pt x="204171" y="161387"/>
                </a:lnTo>
                <a:lnTo>
                  <a:pt x="204171" y="210071"/>
                </a:lnTo>
                <a:lnTo>
                  <a:pt x="202524" y="223687"/>
                </a:lnTo>
                <a:lnTo>
                  <a:pt x="177795" y="255238"/>
                </a:lnTo>
                <a:lnTo>
                  <a:pt x="129106" y="268148"/>
                </a:lnTo>
                <a:lnTo>
                  <a:pt x="281258" y="268148"/>
                </a:lnTo>
                <a:lnTo>
                  <a:pt x="276986" y="266368"/>
                </a:lnTo>
                <a:lnTo>
                  <a:pt x="274609" y="262882"/>
                </a:lnTo>
                <a:lnTo>
                  <a:pt x="272651" y="259342"/>
                </a:lnTo>
                <a:lnTo>
                  <a:pt x="271771" y="254046"/>
                </a:lnTo>
                <a:lnTo>
                  <a:pt x="271677" y="161387"/>
                </a:lnTo>
                <a:close/>
              </a:path>
              <a:path w="304165" h="321309">
                <a:moveTo>
                  <a:pt x="303948" y="266955"/>
                </a:moveTo>
                <a:lnTo>
                  <a:pt x="299257" y="267771"/>
                </a:lnTo>
                <a:lnTo>
                  <a:pt x="296127" y="268148"/>
                </a:lnTo>
                <a:lnTo>
                  <a:pt x="303948" y="268148"/>
                </a:lnTo>
                <a:lnTo>
                  <a:pt x="303948" y="266955"/>
                </a:lnTo>
                <a:close/>
              </a:path>
              <a:path w="304165" h="321309">
                <a:moveTo>
                  <a:pt x="149660" y="0"/>
                </a:moveTo>
                <a:lnTo>
                  <a:pt x="97457" y="5294"/>
                </a:lnTo>
                <a:lnTo>
                  <a:pt x="57003" y="21151"/>
                </a:lnTo>
                <a:lnTo>
                  <a:pt x="24312" y="54127"/>
                </a:lnTo>
                <a:lnTo>
                  <a:pt x="11120" y="101515"/>
                </a:lnTo>
                <a:lnTo>
                  <a:pt x="78049" y="101515"/>
                </a:lnTo>
                <a:lnTo>
                  <a:pt x="84026" y="80209"/>
                </a:lnTo>
                <a:lnTo>
                  <a:pt x="97262" y="64994"/>
                </a:lnTo>
                <a:lnTo>
                  <a:pt x="117760" y="55867"/>
                </a:lnTo>
                <a:lnTo>
                  <a:pt x="145524" y="52825"/>
                </a:lnTo>
                <a:lnTo>
                  <a:pt x="263545" y="52825"/>
                </a:lnTo>
                <a:lnTo>
                  <a:pt x="261995" y="48875"/>
                </a:lnTo>
                <a:lnTo>
                  <a:pt x="232956" y="19978"/>
                </a:lnTo>
                <a:lnTo>
                  <a:pt x="195686" y="4990"/>
                </a:lnTo>
                <a:lnTo>
                  <a:pt x="173761" y="1247"/>
                </a:lnTo>
                <a:lnTo>
                  <a:pt x="149660" y="0"/>
                </a:lnTo>
                <a:close/>
              </a:path>
            </a:pathLst>
          </a:custGeom>
          <a:solidFill>
            <a:srgbClr val="FFFFFF"/>
          </a:solidFill>
        </p:spPr>
        <p:txBody>
          <a:bodyPr wrap="square" lIns="0" tIns="0" rIns="0" bIns="0" rtlCol="0"/>
          <a:lstStyle/>
          <a:p>
            <a:endParaRPr/>
          </a:p>
        </p:txBody>
      </p:sp>
      <p:sp>
        <p:nvSpPr>
          <p:cNvPr id="40" name="object 40"/>
          <p:cNvSpPr/>
          <p:nvPr/>
        </p:nvSpPr>
        <p:spPr>
          <a:xfrm>
            <a:off x="18414623" y="812586"/>
            <a:ext cx="266681" cy="311785"/>
          </a:xfrm>
          <a:custGeom>
            <a:avLst/>
            <a:gdLst/>
            <a:ahLst/>
            <a:cxnLst/>
            <a:rect l="l" t="t" r="r" b="b"/>
            <a:pathLst>
              <a:path w="266700" h="311784">
                <a:moveTo>
                  <a:pt x="63380" y="8261"/>
                </a:moveTo>
                <a:lnTo>
                  <a:pt x="0" y="8261"/>
                </a:lnTo>
                <a:lnTo>
                  <a:pt x="0" y="311592"/>
                </a:lnTo>
                <a:lnTo>
                  <a:pt x="66867" y="311592"/>
                </a:lnTo>
                <a:lnTo>
                  <a:pt x="66867" y="132655"/>
                </a:lnTo>
                <a:lnTo>
                  <a:pt x="68114" y="116326"/>
                </a:lnTo>
                <a:lnTo>
                  <a:pt x="86866" y="75704"/>
                </a:lnTo>
                <a:lnTo>
                  <a:pt x="124566" y="54246"/>
                </a:lnTo>
                <a:lnTo>
                  <a:pt x="127389" y="53987"/>
                </a:lnTo>
                <a:lnTo>
                  <a:pt x="64532" y="53987"/>
                </a:lnTo>
                <a:lnTo>
                  <a:pt x="63380" y="52815"/>
                </a:lnTo>
                <a:lnTo>
                  <a:pt x="63380" y="8261"/>
                </a:lnTo>
                <a:close/>
              </a:path>
              <a:path w="266700" h="311784">
                <a:moveTo>
                  <a:pt x="256242" y="52815"/>
                </a:moveTo>
                <a:lnTo>
                  <a:pt x="140205" y="52815"/>
                </a:lnTo>
                <a:lnTo>
                  <a:pt x="165268" y="57069"/>
                </a:lnTo>
                <a:lnTo>
                  <a:pt x="183497" y="69832"/>
                </a:lnTo>
                <a:lnTo>
                  <a:pt x="194901" y="91105"/>
                </a:lnTo>
                <a:lnTo>
                  <a:pt x="199491" y="120886"/>
                </a:lnTo>
                <a:lnTo>
                  <a:pt x="199491" y="311592"/>
                </a:lnTo>
                <a:lnTo>
                  <a:pt x="266410" y="311592"/>
                </a:lnTo>
                <a:lnTo>
                  <a:pt x="266410" y="103284"/>
                </a:lnTo>
                <a:lnTo>
                  <a:pt x="264607" y="79532"/>
                </a:lnTo>
                <a:lnTo>
                  <a:pt x="259201" y="58699"/>
                </a:lnTo>
                <a:lnTo>
                  <a:pt x="256242" y="52815"/>
                </a:lnTo>
                <a:close/>
              </a:path>
              <a:path w="266700" h="311784">
                <a:moveTo>
                  <a:pt x="159031" y="0"/>
                </a:moveTo>
                <a:lnTo>
                  <a:pt x="129998" y="3380"/>
                </a:lnTo>
                <a:lnTo>
                  <a:pt x="104564" y="13513"/>
                </a:lnTo>
                <a:lnTo>
                  <a:pt x="82740" y="30387"/>
                </a:lnTo>
                <a:lnTo>
                  <a:pt x="64532" y="53987"/>
                </a:lnTo>
                <a:lnTo>
                  <a:pt x="127389" y="53987"/>
                </a:lnTo>
                <a:lnTo>
                  <a:pt x="140205" y="52815"/>
                </a:lnTo>
                <a:lnTo>
                  <a:pt x="256242" y="52815"/>
                </a:lnTo>
                <a:lnTo>
                  <a:pt x="222163" y="14568"/>
                </a:lnTo>
                <a:lnTo>
                  <a:pt x="182854" y="1627"/>
                </a:lnTo>
                <a:lnTo>
                  <a:pt x="159031" y="0"/>
                </a:lnTo>
                <a:close/>
              </a:path>
            </a:pathLst>
          </a:custGeom>
          <a:solidFill>
            <a:srgbClr val="FFFFFF"/>
          </a:solidFill>
        </p:spPr>
        <p:txBody>
          <a:bodyPr wrap="square" lIns="0" tIns="0" rIns="0" bIns="0" rtlCol="0"/>
          <a:lstStyle/>
          <a:p>
            <a:endParaRPr/>
          </a:p>
        </p:txBody>
      </p:sp>
      <p:sp>
        <p:nvSpPr>
          <p:cNvPr id="41" name="object 41"/>
          <p:cNvSpPr/>
          <p:nvPr/>
        </p:nvSpPr>
        <p:spPr>
          <a:xfrm>
            <a:off x="18700894" y="812006"/>
            <a:ext cx="304144" cy="321311"/>
          </a:xfrm>
          <a:custGeom>
            <a:avLst/>
            <a:gdLst/>
            <a:ahLst/>
            <a:cxnLst/>
            <a:rect l="l" t="t" r="r" b="b"/>
            <a:pathLst>
              <a:path w="304165" h="321309">
                <a:moveTo>
                  <a:pt x="263553" y="52825"/>
                </a:moveTo>
                <a:lnTo>
                  <a:pt x="145534" y="52825"/>
                </a:lnTo>
                <a:lnTo>
                  <a:pt x="172981" y="55429"/>
                </a:lnTo>
                <a:lnTo>
                  <a:pt x="192600" y="63240"/>
                </a:lnTo>
                <a:lnTo>
                  <a:pt x="204379" y="76259"/>
                </a:lnTo>
                <a:lnTo>
                  <a:pt x="208307" y="94489"/>
                </a:lnTo>
                <a:lnTo>
                  <a:pt x="206617" y="105994"/>
                </a:lnTo>
                <a:lnTo>
                  <a:pt x="169293" y="129696"/>
                </a:lnTo>
                <a:lnTo>
                  <a:pt x="140783" y="133471"/>
                </a:lnTo>
                <a:lnTo>
                  <a:pt x="131276" y="134823"/>
                </a:lnTo>
                <a:lnTo>
                  <a:pt x="123452" y="136104"/>
                </a:lnTo>
                <a:lnTo>
                  <a:pt x="117315" y="137346"/>
                </a:lnTo>
                <a:lnTo>
                  <a:pt x="91668" y="141059"/>
                </a:lnTo>
                <a:lnTo>
                  <a:pt x="51779" y="151636"/>
                </a:lnTo>
                <a:lnTo>
                  <a:pt x="9384" y="188203"/>
                </a:lnTo>
                <a:lnTo>
                  <a:pt x="0" y="231783"/>
                </a:lnTo>
                <a:lnTo>
                  <a:pt x="1973" y="252023"/>
                </a:lnTo>
                <a:lnTo>
                  <a:pt x="31684" y="298661"/>
                </a:lnTo>
                <a:lnTo>
                  <a:pt x="83405" y="319552"/>
                </a:lnTo>
                <a:lnTo>
                  <a:pt x="104457" y="320943"/>
                </a:lnTo>
                <a:lnTo>
                  <a:pt x="136301" y="318635"/>
                </a:lnTo>
                <a:lnTo>
                  <a:pt x="164420" y="311707"/>
                </a:lnTo>
                <a:lnTo>
                  <a:pt x="188810" y="300154"/>
                </a:lnTo>
                <a:lnTo>
                  <a:pt x="209470" y="283970"/>
                </a:lnTo>
                <a:lnTo>
                  <a:pt x="303917" y="283970"/>
                </a:lnTo>
                <a:lnTo>
                  <a:pt x="303917" y="268148"/>
                </a:lnTo>
                <a:lnTo>
                  <a:pt x="129085" y="268148"/>
                </a:lnTo>
                <a:lnTo>
                  <a:pt x="117993" y="267633"/>
                </a:lnTo>
                <a:lnTo>
                  <a:pt x="79426" y="254046"/>
                </a:lnTo>
                <a:lnTo>
                  <a:pt x="66929" y="228830"/>
                </a:lnTo>
                <a:lnTo>
                  <a:pt x="70370" y="210066"/>
                </a:lnTo>
                <a:lnTo>
                  <a:pt x="80691" y="195412"/>
                </a:lnTo>
                <a:lnTo>
                  <a:pt x="97913" y="184853"/>
                </a:lnTo>
                <a:lnTo>
                  <a:pt x="122048" y="178392"/>
                </a:lnTo>
                <a:lnTo>
                  <a:pt x="149159" y="175133"/>
                </a:lnTo>
                <a:lnTo>
                  <a:pt x="171901" y="171205"/>
                </a:lnTo>
                <a:lnTo>
                  <a:pt x="190263" y="166620"/>
                </a:lnTo>
                <a:lnTo>
                  <a:pt x="204234" y="161387"/>
                </a:lnTo>
                <a:lnTo>
                  <a:pt x="271709" y="161387"/>
                </a:lnTo>
                <a:lnTo>
                  <a:pt x="271709" y="88594"/>
                </a:lnTo>
                <a:lnTo>
                  <a:pt x="269280" y="67380"/>
                </a:lnTo>
                <a:lnTo>
                  <a:pt x="263553" y="52825"/>
                </a:lnTo>
                <a:close/>
              </a:path>
              <a:path w="304165" h="321309">
                <a:moveTo>
                  <a:pt x="303917" y="283970"/>
                </a:moveTo>
                <a:lnTo>
                  <a:pt x="209470" y="283970"/>
                </a:lnTo>
                <a:lnTo>
                  <a:pt x="215391" y="300154"/>
                </a:lnTo>
                <a:lnTo>
                  <a:pt x="226070" y="311707"/>
                </a:lnTo>
                <a:lnTo>
                  <a:pt x="241506" y="318635"/>
                </a:lnTo>
                <a:lnTo>
                  <a:pt x="261698" y="320943"/>
                </a:lnTo>
                <a:lnTo>
                  <a:pt x="272031" y="320464"/>
                </a:lnTo>
                <a:lnTo>
                  <a:pt x="282513" y="319028"/>
                </a:lnTo>
                <a:lnTo>
                  <a:pt x="293143" y="316636"/>
                </a:lnTo>
                <a:lnTo>
                  <a:pt x="303917" y="313288"/>
                </a:lnTo>
                <a:lnTo>
                  <a:pt x="303917" y="283970"/>
                </a:lnTo>
                <a:close/>
              </a:path>
              <a:path w="304165" h="321309">
                <a:moveTo>
                  <a:pt x="271709" y="161387"/>
                </a:moveTo>
                <a:lnTo>
                  <a:pt x="204234" y="161387"/>
                </a:lnTo>
                <a:lnTo>
                  <a:pt x="204234" y="210071"/>
                </a:lnTo>
                <a:lnTo>
                  <a:pt x="202576" y="223687"/>
                </a:lnTo>
                <a:lnTo>
                  <a:pt x="177732" y="255238"/>
                </a:lnTo>
                <a:lnTo>
                  <a:pt x="129085" y="268148"/>
                </a:lnTo>
                <a:lnTo>
                  <a:pt x="281289" y="268148"/>
                </a:lnTo>
                <a:lnTo>
                  <a:pt x="276923" y="266368"/>
                </a:lnTo>
                <a:lnTo>
                  <a:pt x="274588" y="262882"/>
                </a:lnTo>
                <a:lnTo>
                  <a:pt x="272651" y="259342"/>
                </a:lnTo>
                <a:lnTo>
                  <a:pt x="271800" y="254046"/>
                </a:lnTo>
                <a:lnTo>
                  <a:pt x="271709" y="161387"/>
                </a:lnTo>
                <a:close/>
              </a:path>
              <a:path w="304165" h="321309">
                <a:moveTo>
                  <a:pt x="303917" y="266955"/>
                </a:moveTo>
                <a:lnTo>
                  <a:pt x="299205" y="267771"/>
                </a:lnTo>
                <a:lnTo>
                  <a:pt x="296158" y="268148"/>
                </a:lnTo>
                <a:lnTo>
                  <a:pt x="303917" y="268148"/>
                </a:lnTo>
                <a:lnTo>
                  <a:pt x="303917" y="266955"/>
                </a:lnTo>
                <a:close/>
              </a:path>
              <a:path w="304165" h="321309">
                <a:moveTo>
                  <a:pt x="149628" y="0"/>
                </a:moveTo>
                <a:lnTo>
                  <a:pt x="97391" y="5294"/>
                </a:lnTo>
                <a:lnTo>
                  <a:pt x="56940" y="21151"/>
                </a:lnTo>
                <a:lnTo>
                  <a:pt x="24364" y="54127"/>
                </a:lnTo>
                <a:lnTo>
                  <a:pt x="11130" y="101515"/>
                </a:lnTo>
                <a:lnTo>
                  <a:pt x="78081" y="101515"/>
                </a:lnTo>
                <a:lnTo>
                  <a:pt x="84041" y="80209"/>
                </a:lnTo>
                <a:lnTo>
                  <a:pt x="97264" y="64994"/>
                </a:lnTo>
                <a:lnTo>
                  <a:pt x="117758" y="55867"/>
                </a:lnTo>
                <a:lnTo>
                  <a:pt x="145534" y="52825"/>
                </a:lnTo>
                <a:lnTo>
                  <a:pt x="263553" y="52825"/>
                </a:lnTo>
                <a:lnTo>
                  <a:pt x="261999" y="48875"/>
                </a:lnTo>
                <a:lnTo>
                  <a:pt x="232924" y="19978"/>
                </a:lnTo>
                <a:lnTo>
                  <a:pt x="195666" y="4990"/>
                </a:lnTo>
                <a:lnTo>
                  <a:pt x="173743" y="1247"/>
                </a:lnTo>
                <a:lnTo>
                  <a:pt x="149628" y="0"/>
                </a:lnTo>
                <a:close/>
              </a:path>
            </a:pathLst>
          </a:custGeom>
          <a:solidFill>
            <a:srgbClr val="FFFFFF"/>
          </a:solidFill>
        </p:spPr>
        <p:txBody>
          <a:bodyPr wrap="square" lIns="0" tIns="0" rIns="0" bIns="0" rtlCol="0"/>
          <a:lstStyle/>
          <a:p>
            <a:endParaRPr/>
          </a:p>
        </p:txBody>
      </p:sp>
      <p:sp>
        <p:nvSpPr>
          <p:cNvPr id="42" name="object 42"/>
          <p:cNvSpPr/>
          <p:nvPr/>
        </p:nvSpPr>
        <p:spPr>
          <a:xfrm>
            <a:off x="19022811" y="812586"/>
            <a:ext cx="177787" cy="311785"/>
          </a:xfrm>
          <a:custGeom>
            <a:avLst/>
            <a:gdLst/>
            <a:ahLst/>
            <a:cxnLst/>
            <a:rect l="l" t="t" r="r" b="b"/>
            <a:pathLst>
              <a:path w="177800" h="311784">
                <a:moveTo>
                  <a:pt x="62793" y="8261"/>
                </a:moveTo>
                <a:lnTo>
                  <a:pt x="0" y="8261"/>
                </a:lnTo>
                <a:lnTo>
                  <a:pt x="0" y="311592"/>
                </a:lnTo>
                <a:lnTo>
                  <a:pt x="66835" y="311592"/>
                </a:lnTo>
                <a:lnTo>
                  <a:pt x="66835" y="167261"/>
                </a:lnTo>
                <a:lnTo>
                  <a:pt x="68353" y="144168"/>
                </a:lnTo>
                <a:lnTo>
                  <a:pt x="80423" y="105415"/>
                </a:lnTo>
                <a:lnTo>
                  <a:pt x="116891" y="69990"/>
                </a:lnTo>
                <a:lnTo>
                  <a:pt x="126449" y="66898"/>
                </a:lnTo>
                <a:lnTo>
                  <a:pt x="62793" y="66898"/>
                </a:lnTo>
                <a:lnTo>
                  <a:pt x="62793" y="8261"/>
                </a:lnTo>
                <a:close/>
              </a:path>
              <a:path w="177800" h="311784">
                <a:moveTo>
                  <a:pt x="156445" y="0"/>
                </a:moveTo>
                <a:lnTo>
                  <a:pt x="152529" y="0"/>
                </a:lnTo>
                <a:lnTo>
                  <a:pt x="138030" y="1322"/>
                </a:lnTo>
                <a:lnTo>
                  <a:pt x="96227" y="21130"/>
                </a:lnTo>
                <a:lnTo>
                  <a:pt x="68184" y="54584"/>
                </a:lnTo>
                <a:lnTo>
                  <a:pt x="63966" y="66898"/>
                </a:lnTo>
                <a:lnTo>
                  <a:pt x="126449" y="66898"/>
                </a:lnTo>
                <a:lnTo>
                  <a:pt x="132190" y="65041"/>
                </a:lnTo>
                <a:lnTo>
                  <a:pt x="149042" y="63390"/>
                </a:lnTo>
                <a:lnTo>
                  <a:pt x="177764" y="63390"/>
                </a:lnTo>
                <a:lnTo>
                  <a:pt x="177764" y="1790"/>
                </a:lnTo>
                <a:lnTo>
                  <a:pt x="164885" y="617"/>
                </a:lnTo>
                <a:lnTo>
                  <a:pt x="156445" y="0"/>
                </a:lnTo>
                <a:close/>
              </a:path>
              <a:path w="177800" h="311784">
                <a:moveTo>
                  <a:pt x="177764" y="63390"/>
                </a:moveTo>
                <a:lnTo>
                  <a:pt x="149042" y="63390"/>
                </a:lnTo>
                <a:lnTo>
                  <a:pt x="155649" y="63570"/>
                </a:lnTo>
                <a:lnTo>
                  <a:pt x="162637" y="64113"/>
                </a:lnTo>
                <a:lnTo>
                  <a:pt x="170105" y="65041"/>
                </a:lnTo>
                <a:lnTo>
                  <a:pt x="177764" y="66312"/>
                </a:lnTo>
                <a:lnTo>
                  <a:pt x="177764" y="63390"/>
                </a:lnTo>
                <a:close/>
              </a:path>
            </a:pathLst>
          </a:custGeom>
          <a:solidFill>
            <a:srgbClr val="FFFFFF"/>
          </a:solidFill>
        </p:spPr>
        <p:txBody>
          <a:bodyPr wrap="square" lIns="0" tIns="0" rIns="0" bIns="0" rtlCol="0"/>
          <a:lstStyle/>
          <a:p>
            <a:endParaRPr/>
          </a:p>
        </p:txBody>
      </p:sp>
      <p:sp>
        <p:nvSpPr>
          <p:cNvPr id="43" name="object 43"/>
          <p:cNvSpPr/>
          <p:nvPr/>
        </p:nvSpPr>
        <p:spPr>
          <a:xfrm>
            <a:off x="16633413" y="706549"/>
            <a:ext cx="291445" cy="417829"/>
          </a:xfrm>
          <a:custGeom>
            <a:avLst/>
            <a:gdLst/>
            <a:ahLst/>
            <a:cxnLst/>
            <a:rect l="l" t="t" r="r" b="b"/>
            <a:pathLst>
              <a:path w="291465" h="417830">
                <a:moveTo>
                  <a:pt x="291362" y="0"/>
                </a:moveTo>
                <a:lnTo>
                  <a:pt x="84583" y="0"/>
                </a:lnTo>
                <a:lnTo>
                  <a:pt x="83997" y="62"/>
                </a:lnTo>
                <a:lnTo>
                  <a:pt x="36480" y="8950"/>
                </a:lnTo>
                <a:lnTo>
                  <a:pt x="6277" y="45209"/>
                </a:lnTo>
                <a:lnTo>
                  <a:pt x="0" y="90049"/>
                </a:lnTo>
                <a:lnTo>
                  <a:pt x="94" y="417631"/>
                </a:lnTo>
                <a:lnTo>
                  <a:pt x="73924" y="417631"/>
                </a:lnTo>
                <a:lnTo>
                  <a:pt x="73924" y="232223"/>
                </a:lnTo>
                <a:lnTo>
                  <a:pt x="264861" y="232223"/>
                </a:lnTo>
                <a:lnTo>
                  <a:pt x="264861" y="172549"/>
                </a:lnTo>
                <a:lnTo>
                  <a:pt x="73924" y="172549"/>
                </a:lnTo>
                <a:lnTo>
                  <a:pt x="73924" y="63202"/>
                </a:lnTo>
                <a:lnTo>
                  <a:pt x="291362" y="63202"/>
                </a:lnTo>
                <a:lnTo>
                  <a:pt x="291362" y="0"/>
                </a:lnTo>
                <a:close/>
              </a:path>
            </a:pathLst>
          </a:custGeom>
          <a:solidFill>
            <a:srgbClr val="FFFFFF"/>
          </a:solidFill>
        </p:spPr>
        <p:txBody>
          <a:bodyPr wrap="square" lIns="0" tIns="0" rIns="0" bIns="0" rtlCol="0"/>
          <a:lstStyle/>
          <a:p>
            <a:endParaRPr/>
          </a:p>
        </p:txBody>
      </p:sp>
      <p:sp>
        <p:nvSpPr>
          <p:cNvPr id="44" name="object 44"/>
          <p:cNvSpPr/>
          <p:nvPr/>
        </p:nvSpPr>
        <p:spPr>
          <a:xfrm>
            <a:off x="18934314" y="1213004"/>
            <a:ext cx="31113" cy="26670"/>
          </a:xfrm>
          <a:custGeom>
            <a:avLst/>
            <a:gdLst/>
            <a:ahLst/>
            <a:cxnLst/>
            <a:rect l="l" t="t" r="r" b="b"/>
            <a:pathLst>
              <a:path w="31115" h="26669">
                <a:moveTo>
                  <a:pt x="17894" y="0"/>
                </a:moveTo>
                <a:lnTo>
                  <a:pt x="0" y="0"/>
                </a:lnTo>
                <a:lnTo>
                  <a:pt x="0" y="26114"/>
                </a:lnTo>
                <a:lnTo>
                  <a:pt x="24742" y="26114"/>
                </a:lnTo>
                <a:lnTo>
                  <a:pt x="30564" y="21716"/>
                </a:lnTo>
                <a:lnTo>
                  <a:pt x="30564" y="8366"/>
                </a:lnTo>
                <a:lnTo>
                  <a:pt x="29077" y="5088"/>
                </a:lnTo>
                <a:lnTo>
                  <a:pt x="26177" y="3036"/>
                </a:lnTo>
                <a:lnTo>
                  <a:pt x="23161" y="1026"/>
                </a:lnTo>
                <a:lnTo>
                  <a:pt x="17894" y="0"/>
                </a:lnTo>
                <a:close/>
              </a:path>
            </a:pathLst>
          </a:custGeom>
          <a:solidFill>
            <a:srgbClr val="FFFFFF"/>
          </a:solidFill>
        </p:spPr>
        <p:txBody>
          <a:bodyPr wrap="square" lIns="0" tIns="0" rIns="0" bIns="0" rtlCol="0"/>
          <a:lstStyle/>
          <a:p>
            <a:endParaRPr/>
          </a:p>
        </p:txBody>
      </p:sp>
      <p:sp>
        <p:nvSpPr>
          <p:cNvPr id="45" name="object 45"/>
          <p:cNvSpPr/>
          <p:nvPr/>
        </p:nvSpPr>
        <p:spPr>
          <a:xfrm>
            <a:off x="16536315" y="1179014"/>
            <a:ext cx="2694751" cy="135890"/>
          </a:xfrm>
          <a:custGeom>
            <a:avLst/>
            <a:gdLst/>
            <a:ahLst/>
            <a:cxnLst/>
            <a:rect l="l" t="t" r="r" b="b"/>
            <a:pathLst>
              <a:path w="2694940" h="135890">
                <a:moveTo>
                  <a:pt x="2673635" y="0"/>
                </a:moveTo>
                <a:lnTo>
                  <a:pt x="65139" y="0"/>
                </a:lnTo>
                <a:lnTo>
                  <a:pt x="52019" y="2376"/>
                </a:lnTo>
                <a:lnTo>
                  <a:pt x="24679" y="29590"/>
                </a:lnTo>
                <a:lnTo>
                  <a:pt x="1842" y="111944"/>
                </a:lnTo>
                <a:lnTo>
                  <a:pt x="0" y="118718"/>
                </a:lnTo>
                <a:lnTo>
                  <a:pt x="1057" y="124561"/>
                </a:lnTo>
                <a:lnTo>
                  <a:pt x="4512" y="128959"/>
                </a:lnTo>
                <a:lnTo>
                  <a:pt x="7989" y="133273"/>
                </a:lnTo>
                <a:lnTo>
                  <a:pt x="13936" y="135692"/>
                </a:lnTo>
                <a:lnTo>
                  <a:pt x="2629333" y="135692"/>
                </a:lnTo>
                <a:lnTo>
                  <a:pt x="2642390" y="133320"/>
                </a:lnTo>
                <a:lnTo>
                  <a:pt x="2652498" y="127933"/>
                </a:lnTo>
                <a:lnTo>
                  <a:pt x="2531881" y="127933"/>
                </a:lnTo>
                <a:lnTo>
                  <a:pt x="2522608" y="127253"/>
                </a:lnTo>
                <a:lnTo>
                  <a:pt x="2517367" y="126153"/>
                </a:lnTo>
                <a:lnTo>
                  <a:pt x="2245942" y="126153"/>
                </a:lnTo>
                <a:lnTo>
                  <a:pt x="2245942" y="13172"/>
                </a:lnTo>
                <a:lnTo>
                  <a:pt x="2517898" y="13172"/>
                </a:lnTo>
                <a:lnTo>
                  <a:pt x="2523902" y="11972"/>
                </a:lnTo>
                <a:lnTo>
                  <a:pt x="2533200" y="11413"/>
                </a:lnTo>
                <a:lnTo>
                  <a:pt x="2693425" y="11413"/>
                </a:lnTo>
                <a:lnTo>
                  <a:pt x="2693373" y="11120"/>
                </a:lnTo>
                <a:lnTo>
                  <a:pt x="2689939" y="6711"/>
                </a:lnTo>
                <a:lnTo>
                  <a:pt x="2686483" y="2450"/>
                </a:lnTo>
                <a:lnTo>
                  <a:pt x="2680724" y="52"/>
                </a:lnTo>
                <a:lnTo>
                  <a:pt x="2673635" y="0"/>
                </a:lnTo>
                <a:close/>
              </a:path>
              <a:path w="2694940" h="135890">
                <a:moveTo>
                  <a:pt x="2535535" y="32197"/>
                </a:moveTo>
                <a:lnTo>
                  <a:pt x="2530383" y="32197"/>
                </a:lnTo>
                <a:lnTo>
                  <a:pt x="2526310" y="33014"/>
                </a:lnTo>
                <a:lnTo>
                  <a:pt x="2523357" y="34805"/>
                </a:lnTo>
                <a:lnTo>
                  <a:pt x="2520373" y="36532"/>
                </a:lnTo>
                <a:lnTo>
                  <a:pt x="2518939" y="38752"/>
                </a:lnTo>
                <a:lnTo>
                  <a:pt x="2518939" y="45841"/>
                </a:lnTo>
                <a:lnTo>
                  <a:pt x="2523828" y="49967"/>
                </a:lnTo>
                <a:lnTo>
                  <a:pt x="2543879" y="57819"/>
                </a:lnTo>
                <a:lnTo>
                  <a:pt x="2551938" y="61191"/>
                </a:lnTo>
                <a:lnTo>
                  <a:pt x="2576759" y="93180"/>
                </a:lnTo>
                <a:lnTo>
                  <a:pt x="2576079" y="100138"/>
                </a:lnTo>
                <a:lnTo>
                  <a:pt x="2542722" y="127299"/>
                </a:lnTo>
                <a:lnTo>
                  <a:pt x="2531881" y="127933"/>
                </a:lnTo>
                <a:lnTo>
                  <a:pt x="2652498" y="127933"/>
                </a:lnTo>
                <a:lnTo>
                  <a:pt x="2654436" y="126900"/>
                </a:lnTo>
                <a:lnTo>
                  <a:pt x="2664052" y="117479"/>
                </a:lnTo>
                <a:lnTo>
                  <a:pt x="2669824" y="106101"/>
                </a:lnTo>
                <a:lnTo>
                  <a:pt x="2687382" y="42616"/>
                </a:lnTo>
                <a:lnTo>
                  <a:pt x="2571544" y="42616"/>
                </a:lnTo>
                <a:lnTo>
                  <a:pt x="2560895" y="38051"/>
                </a:lnTo>
                <a:lnTo>
                  <a:pt x="2551345" y="34796"/>
                </a:lnTo>
                <a:lnTo>
                  <a:pt x="2542891" y="32846"/>
                </a:lnTo>
                <a:lnTo>
                  <a:pt x="2535535" y="32197"/>
                </a:lnTo>
                <a:close/>
              </a:path>
              <a:path w="2694940" h="135890">
                <a:moveTo>
                  <a:pt x="2369980" y="13172"/>
                </a:moveTo>
                <a:lnTo>
                  <a:pt x="2328724" y="13172"/>
                </a:lnTo>
                <a:lnTo>
                  <a:pt x="2328724" y="33988"/>
                </a:lnTo>
                <a:lnTo>
                  <a:pt x="2274182" y="33988"/>
                </a:lnTo>
                <a:lnTo>
                  <a:pt x="2274182" y="57705"/>
                </a:lnTo>
                <a:lnTo>
                  <a:pt x="2326065" y="57705"/>
                </a:lnTo>
                <a:lnTo>
                  <a:pt x="2326065" y="78489"/>
                </a:lnTo>
                <a:lnTo>
                  <a:pt x="2274182" y="78489"/>
                </a:lnTo>
                <a:lnTo>
                  <a:pt x="2274182" y="105389"/>
                </a:lnTo>
                <a:lnTo>
                  <a:pt x="2330044" y="105389"/>
                </a:lnTo>
                <a:lnTo>
                  <a:pt x="2330044" y="126153"/>
                </a:lnTo>
                <a:lnTo>
                  <a:pt x="2369980" y="126153"/>
                </a:lnTo>
                <a:lnTo>
                  <a:pt x="2369980" y="13172"/>
                </a:lnTo>
                <a:close/>
              </a:path>
              <a:path w="2694940" h="135890">
                <a:moveTo>
                  <a:pt x="2517898" y="13172"/>
                </a:moveTo>
                <a:lnTo>
                  <a:pt x="2419455" y="13172"/>
                </a:lnTo>
                <a:lnTo>
                  <a:pt x="2428144" y="13798"/>
                </a:lnTo>
                <a:lnTo>
                  <a:pt x="2435762" y="15676"/>
                </a:lnTo>
                <a:lnTo>
                  <a:pt x="2457893" y="46815"/>
                </a:lnTo>
                <a:lnTo>
                  <a:pt x="2457284" y="53510"/>
                </a:lnTo>
                <a:lnTo>
                  <a:pt x="2428964" y="80265"/>
                </a:lnTo>
                <a:lnTo>
                  <a:pt x="2420596" y="80898"/>
                </a:lnTo>
                <a:lnTo>
                  <a:pt x="2398178" y="80898"/>
                </a:lnTo>
                <a:lnTo>
                  <a:pt x="2398178" y="126153"/>
                </a:lnTo>
                <a:lnTo>
                  <a:pt x="2517367" y="126153"/>
                </a:lnTo>
                <a:lnTo>
                  <a:pt x="2512930" y="125221"/>
                </a:lnTo>
                <a:lnTo>
                  <a:pt x="2502845" y="121846"/>
                </a:lnTo>
                <a:lnTo>
                  <a:pt x="2492353" y="117137"/>
                </a:lnTo>
                <a:lnTo>
                  <a:pt x="2492353" y="92866"/>
                </a:lnTo>
                <a:lnTo>
                  <a:pt x="2547629" y="92866"/>
                </a:lnTo>
                <a:lnTo>
                  <a:pt x="2547629" y="92039"/>
                </a:lnTo>
                <a:lnTo>
                  <a:pt x="2542330" y="87588"/>
                </a:lnTo>
                <a:lnTo>
                  <a:pt x="2514394" y="76500"/>
                </a:lnTo>
                <a:lnTo>
                  <a:pt x="2510237" y="74772"/>
                </a:lnTo>
                <a:lnTo>
                  <a:pt x="2489714" y="50092"/>
                </a:lnTo>
                <a:lnTo>
                  <a:pt x="2489714" y="44030"/>
                </a:lnTo>
                <a:lnTo>
                  <a:pt x="2515546" y="13642"/>
                </a:lnTo>
                <a:lnTo>
                  <a:pt x="2517898" y="13172"/>
                </a:lnTo>
                <a:close/>
              </a:path>
              <a:path w="2694940" h="135890">
                <a:moveTo>
                  <a:pt x="2547629" y="92866"/>
                </a:moveTo>
                <a:lnTo>
                  <a:pt x="2492353" y="92866"/>
                </a:lnTo>
                <a:lnTo>
                  <a:pt x="2500520" y="98133"/>
                </a:lnTo>
                <a:lnTo>
                  <a:pt x="2507431" y="101797"/>
                </a:lnTo>
                <a:lnTo>
                  <a:pt x="2512939" y="104017"/>
                </a:lnTo>
                <a:lnTo>
                  <a:pt x="2518436" y="106101"/>
                </a:lnTo>
                <a:lnTo>
                  <a:pt x="2524174" y="107148"/>
                </a:lnTo>
                <a:lnTo>
                  <a:pt x="2541796" y="107148"/>
                </a:lnTo>
                <a:lnTo>
                  <a:pt x="2547629" y="103630"/>
                </a:lnTo>
                <a:lnTo>
                  <a:pt x="2547629" y="92866"/>
                </a:lnTo>
                <a:close/>
              </a:path>
              <a:path w="2694940" h="135890">
                <a:moveTo>
                  <a:pt x="2693425" y="11413"/>
                </a:moveTo>
                <a:lnTo>
                  <a:pt x="2533200" y="11413"/>
                </a:lnTo>
                <a:lnTo>
                  <a:pt x="2542612" y="11974"/>
                </a:lnTo>
                <a:lnTo>
                  <a:pt x="2552140" y="13659"/>
                </a:lnTo>
                <a:lnTo>
                  <a:pt x="2561785" y="16466"/>
                </a:lnTo>
                <a:lnTo>
                  <a:pt x="2571544" y="20397"/>
                </a:lnTo>
                <a:lnTo>
                  <a:pt x="2571544" y="42616"/>
                </a:lnTo>
                <a:lnTo>
                  <a:pt x="2687382" y="42616"/>
                </a:lnTo>
                <a:lnTo>
                  <a:pt x="2694420" y="17067"/>
                </a:lnTo>
                <a:lnTo>
                  <a:pt x="2693425" y="11413"/>
                </a:lnTo>
                <a:close/>
              </a:path>
            </a:pathLst>
          </a:custGeom>
          <a:solidFill>
            <a:srgbClr val="FFFFFF"/>
          </a:solidFill>
        </p:spPr>
        <p:txBody>
          <a:bodyPr wrap="square" lIns="0" tIns="0" rIns="0" bIns="0" rtlCol="0"/>
          <a:lstStyle/>
          <a:p>
            <a:endParaRPr/>
          </a:p>
        </p:txBody>
      </p:sp>
      <p:sp>
        <p:nvSpPr>
          <p:cNvPr id="46" name="object 46"/>
          <p:cNvSpPr/>
          <p:nvPr/>
        </p:nvSpPr>
        <p:spPr>
          <a:xfrm>
            <a:off x="16536318" y="1179011"/>
            <a:ext cx="2694751" cy="135890"/>
          </a:xfrm>
          <a:custGeom>
            <a:avLst/>
            <a:gdLst/>
            <a:ahLst/>
            <a:cxnLst/>
            <a:rect l="l" t="t" r="r" b="b"/>
            <a:pathLst>
              <a:path w="2694940" h="135890">
                <a:moveTo>
                  <a:pt x="2673625" y="0"/>
                </a:moveTo>
                <a:lnTo>
                  <a:pt x="65139" y="0"/>
                </a:lnTo>
                <a:lnTo>
                  <a:pt x="52019" y="2378"/>
                </a:lnTo>
                <a:lnTo>
                  <a:pt x="24669" y="29601"/>
                </a:lnTo>
                <a:lnTo>
                  <a:pt x="1842" y="111954"/>
                </a:lnTo>
                <a:lnTo>
                  <a:pt x="0" y="118680"/>
                </a:lnTo>
                <a:lnTo>
                  <a:pt x="1047" y="124572"/>
                </a:lnTo>
                <a:lnTo>
                  <a:pt x="4502" y="128969"/>
                </a:lnTo>
                <a:lnTo>
                  <a:pt x="7978" y="133273"/>
                </a:lnTo>
                <a:lnTo>
                  <a:pt x="13926" y="135692"/>
                </a:lnTo>
                <a:lnTo>
                  <a:pt x="2629333" y="135692"/>
                </a:lnTo>
                <a:lnTo>
                  <a:pt x="2642385" y="133320"/>
                </a:lnTo>
                <a:lnTo>
                  <a:pt x="2652490" y="127933"/>
                </a:lnTo>
                <a:lnTo>
                  <a:pt x="2531870" y="127933"/>
                </a:lnTo>
                <a:lnTo>
                  <a:pt x="2522602" y="127253"/>
                </a:lnTo>
                <a:lnTo>
                  <a:pt x="2517362" y="126153"/>
                </a:lnTo>
                <a:lnTo>
                  <a:pt x="2245931" y="126153"/>
                </a:lnTo>
                <a:lnTo>
                  <a:pt x="2245931" y="13172"/>
                </a:lnTo>
                <a:lnTo>
                  <a:pt x="2517892" y="13172"/>
                </a:lnTo>
                <a:lnTo>
                  <a:pt x="2523896" y="11972"/>
                </a:lnTo>
                <a:lnTo>
                  <a:pt x="2533189" y="11413"/>
                </a:lnTo>
                <a:lnTo>
                  <a:pt x="2693413" y="11413"/>
                </a:lnTo>
                <a:lnTo>
                  <a:pt x="2693363" y="11130"/>
                </a:lnTo>
                <a:lnTo>
                  <a:pt x="2689939" y="6711"/>
                </a:lnTo>
                <a:lnTo>
                  <a:pt x="2686483" y="2460"/>
                </a:lnTo>
                <a:lnTo>
                  <a:pt x="2680714" y="52"/>
                </a:lnTo>
                <a:lnTo>
                  <a:pt x="2673625" y="0"/>
                </a:lnTo>
                <a:close/>
              </a:path>
              <a:path w="2694940" h="135890">
                <a:moveTo>
                  <a:pt x="2535524" y="32197"/>
                </a:moveTo>
                <a:lnTo>
                  <a:pt x="2530383" y="32197"/>
                </a:lnTo>
                <a:lnTo>
                  <a:pt x="2526310" y="33025"/>
                </a:lnTo>
                <a:lnTo>
                  <a:pt x="2523357" y="34815"/>
                </a:lnTo>
                <a:lnTo>
                  <a:pt x="2520363" y="36532"/>
                </a:lnTo>
                <a:lnTo>
                  <a:pt x="2518939" y="38763"/>
                </a:lnTo>
                <a:lnTo>
                  <a:pt x="2518939" y="45841"/>
                </a:lnTo>
                <a:lnTo>
                  <a:pt x="2523818" y="49977"/>
                </a:lnTo>
                <a:lnTo>
                  <a:pt x="2543874" y="57821"/>
                </a:lnTo>
                <a:lnTo>
                  <a:pt x="2551936" y="61197"/>
                </a:lnTo>
                <a:lnTo>
                  <a:pt x="2576748" y="93190"/>
                </a:lnTo>
                <a:lnTo>
                  <a:pt x="2576070" y="100149"/>
                </a:lnTo>
                <a:lnTo>
                  <a:pt x="2542711" y="127301"/>
                </a:lnTo>
                <a:lnTo>
                  <a:pt x="2531870" y="127933"/>
                </a:lnTo>
                <a:lnTo>
                  <a:pt x="2652490" y="127933"/>
                </a:lnTo>
                <a:lnTo>
                  <a:pt x="2654428" y="126900"/>
                </a:lnTo>
                <a:lnTo>
                  <a:pt x="2664046" y="117479"/>
                </a:lnTo>
                <a:lnTo>
                  <a:pt x="2669824" y="106101"/>
                </a:lnTo>
                <a:lnTo>
                  <a:pt x="2687379" y="42626"/>
                </a:lnTo>
                <a:lnTo>
                  <a:pt x="2571544" y="42626"/>
                </a:lnTo>
                <a:lnTo>
                  <a:pt x="2560894" y="38059"/>
                </a:lnTo>
                <a:lnTo>
                  <a:pt x="2551339" y="34801"/>
                </a:lnTo>
                <a:lnTo>
                  <a:pt x="2542883" y="32848"/>
                </a:lnTo>
                <a:lnTo>
                  <a:pt x="2535524" y="32197"/>
                </a:lnTo>
                <a:close/>
              </a:path>
              <a:path w="2694940" h="135890">
                <a:moveTo>
                  <a:pt x="2369969" y="13172"/>
                </a:moveTo>
                <a:lnTo>
                  <a:pt x="2328724" y="13172"/>
                </a:lnTo>
                <a:lnTo>
                  <a:pt x="2328724" y="33988"/>
                </a:lnTo>
                <a:lnTo>
                  <a:pt x="2274182" y="33988"/>
                </a:lnTo>
                <a:lnTo>
                  <a:pt x="2274182" y="57705"/>
                </a:lnTo>
                <a:lnTo>
                  <a:pt x="2326054" y="57705"/>
                </a:lnTo>
                <a:lnTo>
                  <a:pt x="2326054" y="78489"/>
                </a:lnTo>
                <a:lnTo>
                  <a:pt x="2274182" y="78489"/>
                </a:lnTo>
                <a:lnTo>
                  <a:pt x="2274182" y="105399"/>
                </a:lnTo>
                <a:lnTo>
                  <a:pt x="2330044" y="105399"/>
                </a:lnTo>
                <a:lnTo>
                  <a:pt x="2330044" y="126153"/>
                </a:lnTo>
                <a:lnTo>
                  <a:pt x="2369969" y="126153"/>
                </a:lnTo>
                <a:lnTo>
                  <a:pt x="2369969" y="13172"/>
                </a:lnTo>
                <a:close/>
              </a:path>
              <a:path w="2694940" h="135890">
                <a:moveTo>
                  <a:pt x="2517892" y="13172"/>
                </a:moveTo>
                <a:lnTo>
                  <a:pt x="2419455" y="13172"/>
                </a:lnTo>
                <a:lnTo>
                  <a:pt x="2428142" y="13799"/>
                </a:lnTo>
                <a:lnTo>
                  <a:pt x="2435758" y="15680"/>
                </a:lnTo>
                <a:lnTo>
                  <a:pt x="2457893" y="46815"/>
                </a:lnTo>
                <a:lnTo>
                  <a:pt x="2457282" y="53516"/>
                </a:lnTo>
                <a:lnTo>
                  <a:pt x="2428964" y="80265"/>
                </a:lnTo>
                <a:lnTo>
                  <a:pt x="2420596" y="80898"/>
                </a:lnTo>
                <a:lnTo>
                  <a:pt x="2398167" y="80898"/>
                </a:lnTo>
                <a:lnTo>
                  <a:pt x="2398167" y="126153"/>
                </a:lnTo>
                <a:lnTo>
                  <a:pt x="2517362" y="126153"/>
                </a:lnTo>
                <a:lnTo>
                  <a:pt x="2512924" y="125221"/>
                </a:lnTo>
                <a:lnTo>
                  <a:pt x="2502840" y="121846"/>
                </a:lnTo>
                <a:lnTo>
                  <a:pt x="2492353" y="117137"/>
                </a:lnTo>
                <a:lnTo>
                  <a:pt x="2492353" y="92876"/>
                </a:lnTo>
                <a:lnTo>
                  <a:pt x="2547629" y="92876"/>
                </a:lnTo>
                <a:lnTo>
                  <a:pt x="2547629" y="92039"/>
                </a:lnTo>
                <a:lnTo>
                  <a:pt x="2542320" y="87588"/>
                </a:lnTo>
                <a:lnTo>
                  <a:pt x="2514394" y="76500"/>
                </a:lnTo>
                <a:lnTo>
                  <a:pt x="2510237" y="74772"/>
                </a:lnTo>
                <a:lnTo>
                  <a:pt x="2489714" y="50092"/>
                </a:lnTo>
                <a:lnTo>
                  <a:pt x="2489714" y="44040"/>
                </a:lnTo>
                <a:lnTo>
                  <a:pt x="2515541" y="13642"/>
                </a:lnTo>
                <a:lnTo>
                  <a:pt x="2517892" y="13172"/>
                </a:lnTo>
                <a:close/>
              </a:path>
              <a:path w="2694940" h="135890">
                <a:moveTo>
                  <a:pt x="2547629" y="92876"/>
                </a:moveTo>
                <a:lnTo>
                  <a:pt x="2492353" y="92876"/>
                </a:lnTo>
                <a:lnTo>
                  <a:pt x="2500520" y="98143"/>
                </a:lnTo>
                <a:lnTo>
                  <a:pt x="2507431" y="101797"/>
                </a:lnTo>
                <a:lnTo>
                  <a:pt x="2512928" y="104017"/>
                </a:lnTo>
                <a:lnTo>
                  <a:pt x="2518436" y="106101"/>
                </a:lnTo>
                <a:lnTo>
                  <a:pt x="2524174" y="107159"/>
                </a:lnTo>
                <a:lnTo>
                  <a:pt x="2541796" y="107159"/>
                </a:lnTo>
                <a:lnTo>
                  <a:pt x="2547629" y="103640"/>
                </a:lnTo>
                <a:lnTo>
                  <a:pt x="2547629" y="92876"/>
                </a:lnTo>
                <a:close/>
              </a:path>
              <a:path w="2694940" h="135890">
                <a:moveTo>
                  <a:pt x="2693413" y="11413"/>
                </a:moveTo>
                <a:lnTo>
                  <a:pt x="2533189" y="11413"/>
                </a:lnTo>
                <a:lnTo>
                  <a:pt x="2542603" y="11974"/>
                </a:lnTo>
                <a:lnTo>
                  <a:pt x="2552135" y="13659"/>
                </a:lnTo>
                <a:lnTo>
                  <a:pt x="2561783" y="16466"/>
                </a:lnTo>
                <a:lnTo>
                  <a:pt x="2571544" y="20397"/>
                </a:lnTo>
                <a:lnTo>
                  <a:pt x="2571544" y="42626"/>
                </a:lnTo>
                <a:lnTo>
                  <a:pt x="2687379" y="42626"/>
                </a:lnTo>
                <a:lnTo>
                  <a:pt x="2694420" y="17067"/>
                </a:lnTo>
                <a:lnTo>
                  <a:pt x="2693413" y="11413"/>
                </a:lnTo>
                <a:close/>
              </a:path>
            </a:pathLst>
          </a:custGeom>
          <a:solidFill>
            <a:srgbClr val="FFFFFF"/>
          </a:solidFill>
        </p:spPr>
        <p:txBody>
          <a:bodyPr wrap="square" lIns="0" tIns="0" rIns="0" bIns="0" rtlCol="0"/>
          <a:lstStyle/>
          <a:p>
            <a:endParaRPr/>
          </a:p>
        </p:txBody>
      </p:sp>
      <p:sp>
        <p:nvSpPr>
          <p:cNvPr id="49" name="object 7"/>
          <p:cNvSpPr/>
          <p:nvPr/>
        </p:nvSpPr>
        <p:spPr>
          <a:xfrm>
            <a:off x="759477" y="890719"/>
            <a:ext cx="1003533" cy="977635"/>
          </a:xfrm>
          <a:prstGeom prst="rect">
            <a:avLst/>
          </a:prstGeom>
          <a:blipFill>
            <a:blip r:embed="rId6" cstate="print"/>
            <a:stretch>
              <a:fillRect/>
            </a:stretch>
          </a:blipFill>
        </p:spPr>
        <p:txBody>
          <a:bodyPr wrap="square" lIns="0" tIns="0" rIns="0" bIns="0" rtlCol="0"/>
          <a:lstStyle/>
          <a:p>
            <a:endParaRPr/>
          </a:p>
        </p:txBody>
      </p:sp>
      <p:sp>
        <p:nvSpPr>
          <p:cNvPr id="51" name="object 9"/>
          <p:cNvSpPr/>
          <p:nvPr/>
        </p:nvSpPr>
        <p:spPr>
          <a:xfrm>
            <a:off x="1687543" y="555651"/>
            <a:ext cx="305413" cy="1510666"/>
          </a:xfrm>
          <a:custGeom>
            <a:avLst/>
            <a:gdLst/>
            <a:ahLst/>
            <a:cxnLst/>
            <a:rect l="l" t="t" r="r" b="b"/>
            <a:pathLst>
              <a:path w="305435" h="1510664">
                <a:moveTo>
                  <a:pt x="304985" y="0"/>
                </a:moveTo>
                <a:lnTo>
                  <a:pt x="0" y="0"/>
                </a:lnTo>
                <a:lnTo>
                  <a:pt x="0" y="1510613"/>
                </a:lnTo>
                <a:lnTo>
                  <a:pt x="304985" y="1510613"/>
                </a:lnTo>
                <a:lnTo>
                  <a:pt x="304985" y="0"/>
                </a:lnTo>
                <a:close/>
              </a:path>
            </a:pathLst>
          </a:custGeom>
          <a:solidFill>
            <a:srgbClr val="FFFFFF"/>
          </a:solidFill>
        </p:spPr>
        <p:txBody>
          <a:bodyPr wrap="square" lIns="0" tIns="0" rIns="0" bIns="0" rtlCol="0"/>
          <a:lstStyle/>
          <a:p>
            <a:endParaRPr/>
          </a:p>
        </p:txBody>
      </p:sp>
      <p:sp>
        <p:nvSpPr>
          <p:cNvPr id="52" name="object 10"/>
          <p:cNvSpPr/>
          <p:nvPr/>
        </p:nvSpPr>
        <p:spPr>
          <a:xfrm>
            <a:off x="1678632" y="638811"/>
            <a:ext cx="168380" cy="1510613"/>
          </a:xfrm>
          <a:prstGeom prst="rect">
            <a:avLst/>
          </a:prstGeom>
          <a:blipFill>
            <a:blip r:embed="rId7" cstate="print"/>
            <a:stretch>
              <a:fillRect/>
            </a:stretch>
          </a:blipFill>
        </p:spPr>
        <p:txBody>
          <a:bodyPr wrap="square" lIns="0" tIns="0" rIns="0" bIns="0" rtlCol="0"/>
          <a:lstStyle/>
          <a:p>
            <a:endParaRPr/>
          </a:p>
        </p:txBody>
      </p:sp>
      <p:sp>
        <p:nvSpPr>
          <p:cNvPr id="53" name="object 11"/>
          <p:cNvSpPr/>
          <p:nvPr/>
        </p:nvSpPr>
        <p:spPr>
          <a:xfrm>
            <a:off x="1762832" y="638811"/>
            <a:ext cx="305413" cy="1510666"/>
          </a:xfrm>
          <a:custGeom>
            <a:avLst/>
            <a:gdLst/>
            <a:ahLst/>
            <a:cxnLst/>
            <a:rect l="l" t="t" r="r" b="b"/>
            <a:pathLst>
              <a:path w="305435" h="1510664">
                <a:moveTo>
                  <a:pt x="304985" y="0"/>
                </a:moveTo>
                <a:lnTo>
                  <a:pt x="0" y="0"/>
                </a:lnTo>
                <a:lnTo>
                  <a:pt x="0" y="1510613"/>
                </a:lnTo>
                <a:lnTo>
                  <a:pt x="304985" y="1510613"/>
                </a:lnTo>
                <a:lnTo>
                  <a:pt x="304985" y="0"/>
                </a:lnTo>
                <a:close/>
              </a:path>
            </a:pathLst>
          </a:custGeom>
          <a:solidFill>
            <a:srgbClr val="FFFFFF"/>
          </a:solidFill>
        </p:spPr>
        <p:txBody>
          <a:bodyPr wrap="square" lIns="0" tIns="0" rIns="0" bIns="0" rtlCol="0"/>
          <a:lstStyle/>
          <a:p>
            <a:endParaRPr/>
          </a:p>
        </p:txBody>
      </p:sp>
      <p:sp>
        <p:nvSpPr>
          <p:cNvPr id="50" name="object 2"/>
          <p:cNvSpPr txBox="1">
            <a:spLocks/>
          </p:cNvSpPr>
          <p:nvPr/>
        </p:nvSpPr>
        <p:spPr>
          <a:xfrm>
            <a:off x="2283371" y="662118"/>
            <a:ext cx="13864252" cy="1121397"/>
          </a:xfrm>
          <a:prstGeom prst="rect">
            <a:avLst/>
          </a:prstGeom>
        </p:spPr>
        <p:txBody>
          <a:bodyPr vert="horz" wrap="square" lIns="0" tIns="13334" rIns="0" bIns="0" rtlCol="0">
            <a:spAutoFit/>
          </a:bodyPr>
          <a:lstStyle>
            <a:lvl1pPr>
              <a:defRPr sz="9550" b="1" i="0">
                <a:solidFill>
                  <a:schemeClr val="bg1"/>
                </a:solidFill>
                <a:latin typeface="Calibri"/>
                <a:ea typeface="+mj-ea"/>
                <a:cs typeface="Calibri"/>
              </a:defRPr>
            </a:lvl1pPr>
          </a:lstStyle>
          <a:p>
            <a:pPr algn="l"/>
            <a:r>
              <a:rPr lang="es-ES_tradnl" sz="7200" dirty="0">
                <a:solidFill>
                  <a:srgbClr val="1F497D"/>
                </a:solidFill>
              </a:rPr>
              <a:t>Resultados en gestión COVID-19</a:t>
            </a:r>
            <a:endParaRPr lang="es-ES" sz="7200" dirty="0">
              <a:solidFill>
                <a:srgbClr val="1C4583"/>
              </a:solidFill>
            </a:endParaRPr>
          </a:p>
        </p:txBody>
      </p:sp>
      <p:graphicFrame>
        <p:nvGraphicFramePr>
          <p:cNvPr id="2" name="Diagrama 1">
            <a:extLst>
              <a:ext uri="{FF2B5EF4-FFF2-40B4-BE49-F238E27FC236}">
                <a16:creationId xmlns:a16="http://schemas.microsoft.com/office/drawing/2014/main" xmlns="" id="{01368C86-DBB5-463A-944D-90F6C4895FFC}"/>
              </a:ext>
            </a:extLst>
          </p:cNvPr>
          <p:cNvGraphicFramePr/>
          <p:nvPr>
            <p:extLst>
              <p:ext uri="{D42A27DB-BD31-4B8C-83A1-F6EECF244321}">
                <p14:modId xmlns:p14="http://schemas.microsoft.com/office/powerpoint/2010/main" xmlns="" val="4290034848"/>
              </p:ext>
            </p:extLst>
          </p:nvPr>
        </p:nvGraphicFramePr>
        <p:xfrm>
          <a:off x="-2062899" y="2524091"/>
          <a:ext cx="23315563" cy="793118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pSp>
        <p:nvGrpSpPr>
          <p:cNvPr id="3" name="Grupo 46">
            <a:extLst>
              <a:ext uri="{FF2B5EF4-FFF2-40B4-BE49-F238E27FC236}">
                <a16:creationId xmlns:a16="http://schemas.microsoft.com/office/drawing/2014/main" xmlns="" id="{22DA42A9-DE0A-40EB-A264-EBDDD2DF249C}"/>
              </a:ext>
            </a:extLst>
          </p:cNvPr>
          <p:cNvGrpSpPr/>
          <p:nvPr/>
        </p:nvGrpSpPr>
        <p:grpSpPr>
          <a:xfrm>
            <a:off x="16828513" y="1"/>
            <a:ext cx="3274881" cy="1923752"/>
            <a:chOff x="15391902" y="0"/>
            <a:chExt cx="4712197" cy="2816660"/>
          </a:xfrm>
        </p:grpSpPr>
        <p:sp>
          <p:nvSpPr>
            <p:cNvPr id="48" name="object 12">
              <a:extLst>
                <a:ext uri="{FF2B5EF4-FFF2-40B4-BE49-F238E27FC236}">
                  <a16:creationId xmlns:a16="http://schemas.microsoft.com/office/drawing/2014/main" xmlns="" id="{267F2987-D94F-4838-BD84-86280636CAEB}"/>
                </a:ext>
              </a:extLst>
            </p:cNvPr>
            <p:cNvSpPr/>
            <p:nvPr/>
          </p:nvSpPr>
          <p:spPr>
            <a:xfrm>
              <a:off x="15391902" y="0"/>
              <a:ext cx="4712197" cy="2816660"/>
            </a:xfrm>
            <a:prstGeom prst="rect">
              <a:avLst/>
            </a:prstGeom>
            <a:blipFill>
              <a:blip r:embed="rId12" cstate="print"/>
              <a:stretch>
                <a:fillRect/>
              </a:stretch>
            </a:blipFill>
          </p:spPr>
          <p:txBody>
            <a:bodyPr wrap="square" lIns="0" tIns="0" rIns="0" bIns="0" rtlCol="0"/>
            <a:lstStyle/>
            <a:p>
              <a:endParaRPr/>
            </a:p>
          </p:txBody>
        </p:sp>
        <p:grpSp>
          <p:nvGrpSpPr>
            <p:cNvPr id="4" name="Grupo 53">
              <a:extLst>
                <a:ext uri="{FF2B5EF4-FFF2-40B4-BE49-F238E27FC236}">
                  <a16:creationId xmlns:a16="http://schemas.microsoft.com/office/drawing/2014/main" xmlns="" id="{0935C8BB-B92C-47AC-ABB3-A9E10197868E}"/>
                </a:ext>
              </a:extLst>
            </p:cNvPr>
            <p:cNvGrpSpPr/>
            <p:nvPr/>
          </p:nvGrpSpPr>
          <p:grpSpPr>
            <a:xfrm>
              <a:off x="16092571" y="703870"/>
              <a:ext cx="3139142" cy="611032"/>
              <a:chOff x="16092571" y="703870"/>
              <a:chExt cx="3139142" cy="611032"/>
            </a:xfrm>
          </p:grpSpPr>
          <p:sp>
            <p:nvSpPr>
              <p:cNvPr id="55" name="object 13">
                <a:extLst>
                  <a:ext uri="{FF2B5EF4-FFF2-40B4-BE49-F238E27FC236}">
                    <a16:creationId xmlns:a16="http://schemas.microsoft.com/office/drawing/2014/main" xmlns="" id="{D28B0A1F-88D0-4362-9397-F57C6DC4B53F}"/>
                  </a:ext>
                </a:extLst>
              </p:cNvPr>
              <p:cNvSpPr/>
              <p:nvPr/>
            </p:nvSpPr>
            <p:spPr>
              <a:xfrm>
                <a:off x="16243583" y="962534"/>
                <a:ext cx="111253" cy="108436"/>
              </a:xfrm>
              <a:prstGeom prst="rect">
                <a:avLst/>
              </a:prstGeom>
              <a:blipFill>
                <a:blip r:embed="rId3" cstate="print"/>
                <a:stretch>
                  <a:fillRect/>
                </a:stretch>
              </a:blipFill>
            </p:spPr>
            <p:txBody>
              <a:bodyPr wrap="square" lIns="0" tIns="0" rIns="0" bIns="0" rtlCol="0"/>
              <a:lstStyle/>
              <a:p>
                <a:endParaRPr/>
              </a:p>
            </p:txBody>
          </p:sp>
          <p:sp>
            <p:nvSpPr>
              <p:cNvPr id="56" name="object 14">
                <a:extLst>
                  <a:ext uri="{FF2B5EF4-FFF2-40B4-BE49-F238E27FC236}">
                    <a16:creationId xmlns:a16="http://schemas.microsoft.com/office/drawing/2014/main" xmlns="" id="{935D2678-86BD-40E9-A1D7-07CACDB5B06E}"/>
                  </a:ext>
                </a:extLst>
              </p:cNvPr>
              <p:cNvSpPr/>
              <p:nvPr/>
            </p:nvSpPr>
            <p:spPr>
              <a:xfrm>
                <a:off x="16092571" y="986545"/>
                <a:ext cx="405765" cy="155575"/>
              </a:xfrm>
              <a:custGeom>
                <a:avLst/>
                <a:gdLst/>
                <a:ahLst/>
                <a:cxnLst/>
                <a:rect l="l" t="t" r="r" b="b"/>
                <a:pathLst>
                  <a:path w="405765" h="155575">
                    <a:moveTo>
                      <a:pt x="25234" y="0"/>
                    </a:moveTo>
                    <a:lnTo>
                      <a:pt x="15363" y="1940"/>
                    </a:lnTo>
                    <a:lnTo>
                      <a:pt x="7347" y="7245"/>
                    </a:lnTo>
                    <a:lnTo>
                      <a:pt x="1966" y="15142"/>
                    </a:lnTo>
                    <a:lnTo>
                      <a:pt x="0" y="24857"/>
                    </a:lnTo>
                    <a:lnTo>
                      <a:pt x="0" y="30302"/>
                    </a:lnTo>
                    <a:lnTo>
                      <a:pt x="2020" y="35862"/>
                    </a:lnTo>
                    <a:lnTo>
                      <a:pt x="5853" y="40281"/>
                    </a:lnTo>
                    <a:lnTo>
                      <a:pt x="35282" y="82159"/>
                    </a:lnTo>
                    <a:lnTo>
                      <a:pt x="73951" y="116253"/>
                    </a:lnTo>
                    <a:lnTo>
                      <a:pt x="119691" y="141095"/>
                    </a:lnTo>
                    <a:lnTo>
                      <a:pt x="170329" y="155220"/>
                    </a:lnTo>
                    <a:lnTo>
                      <a:pt x="181564" y="138722"/>
                    </a:lnTo>
                    <a:lnTo>
                      <a:pt x="196758" y="125979"/>
                    </a:lnTo>
                    <a:lnTo>
                      <a:pt x="214819" y="117765"/>
                    </a:lnTo>
                    <a:lnTo>
                      <a:pt x="234652" y="114855"/>
                    </a:lnTo>
                    <a:lnTo>
                      <a:pt x="336674" y="114855"/>
                    </a:lnTo>
                    <a:lnTo>
                      <a:pt x="344945" y="108761"/>
                    </a:lnTo>
                    <a:lnTo>
                      <a:pt x="204140" y="108761"/>
                    </a:lnTo>
                    <a:lnTo>
                      <a:pt x="158204" y="102672"/>
                    </a:lnTo>
                    <a:lnTo>
                      <a:pt x="115821" y="84943"/>
                    </a:lnTo>
                    <a:lnTo>
                      <a:pt x="79024" y="56383"/>
                    </a:lnTo>
                    <a:lnTo>
                      <a:pt x="49851" y="17800"/>
                    </a:lnTo>
                    <a:lnTo>
                      <a:pt x="44711" y="9855"/>
                    </a:lnTo>
                    <a:lnTo>
                      <a:pt x="38764" y="4310"/>
                    </a:lnTo>
                    <a:lnTo>
                      <a:pt x="32207" y="1060"/>
                    </a:lnTo>
                    <a:lnTo>
                      <a:pt x="25234" y="0"/>
                    </a:lnTo>
                    <a:close/>
                  </a:path>
                  <a:path w="405765" h="155575">
                    <a:moveTo>
                      <a:pt x="336674" y="114855"/>
                    </a:moveTo>
                    <a:lnTo>
                      <a:pt x="234652" y="114855"/>
                    </a:lnTo>
                    <a:lnTo>
                      <a:pt x="250924" y="116748"/>
                    </a:lnTo>
                    <a:lnTo>
                      <a:pt x="266192" y="122140"/>
                    </a:lnTo>
                    <a:lnTo>
                      <a:pt x="279726" y="130598"/>
                    </a:lnTo>
                    <a:lnTo>
                      <a:pt x="290797" y="141692"/>
                    </a:lnTo>
                    <a:lnTo>
                      <a:pt x="323493" y="124566"/>
                    </a:lnTo>
                    <a:lnTo>
                      <a:pt x="336674" y="114855"/>
                    </a:lnTo>
                    <a:close/>
                  </a:path>
                  <a:path w="405765" h="155575">
                    <a:moveTo>
                      <a:pt x="380124" y="6355"/>
                    </a:moveTo>
                    <a:lnTo>
                      <a:pt x="371339" y="6355"/>
                    </a:lnTo>
                    <a:lnTo>
                      <a:pt x="362941" y="11036"/>
                    </a:lnTo>
                    <a:lnTo>
                      <a:pt x="358491" y="18240"/>
                    </a:lnTo>
                    <a:lnTo>
                      <a:pt x="330847" y="55319"/>
                    </a:lnTo>
                    <a:lnTo>
                      <a:pt x="294261" y="83887"/>
                    </a:lnTo>
                    <a:lnTo>
                      <a:pt x="251203" y="102262"/>
                    </a:lnTo>
                    <a:lnTo>
                      <a:pt x="204140" y="108761"/>
                    </a:lnTo>
                    <a:lnTo>
                      <a:pt x="344945" y="108761"/>
                    </a:lnTo>
                    <a:lnTo>
                      <a:pt x="353040" y="102796"/>
                    </a:lnTo>
                    <a:lnTo>
                      <a:pt x="378658" y="76666"/>
                    </a:lnTo>
                    <a:lnTo>
                      <a:pt x="399568" y="46459"/>
                    </a:lnTo>
                    <a:lnTo>
                      <a:pt x="403160" y="42124"/>
                    </a:lnTo>
                    <a:lnTo>
                      <a:pt x="405149" y="36543"/>
                    </a:lnTo>
                    <a:lnTo>
                      <a:pt x="405149" y="31035"/>
                    </a:lnTo>
                    <a:lnTo>
                      <a:pt x="403190" y="21458"/>
                    </a:lnTo>
                    <a:lnTo>
                      <a:pt x="397839" y="13610"/>
                    </a:lnTo>
                    <a:lnTo>
                      <a:pt x="389887" y="8305"/>
                    </a:lnTo>
                    <a:lnTo>
                      <a:pt x="380124" y="6355"/>
                    </a:lnTo>
                    <a:close/>
                  </a:path>
                </a:pathLst>
              </a:custGeom>
              <a:solidFill>
                <a:srgbClr val="FFFFFF"/>
              </a:solidFill>
            </p:spPr>
            <p:txBody>
              <a:bodyPr wrap="square" lIns="0" tIns="0" rIns="0" bIns="0" rtlCol="0"/>
              <a:lstStyle/>
              <a:p>
                <a:endParaRPr/>
              </a:p>
            </p:txBody>
          </p:sp>
          <p:sp>
            <p:nvSpPr>
              <p:cNvPr id="57" name="object 15">
                <a:extLst>
                  <a:ext uri="{FF2B5EF4-FFF2-40B4-BE49-F238E27FC236}">
                    <a16:creationId xmlns:a16="http://schemas.microsoft.com/office/drawing/2014/main" xmlns="" id="{8BBF0416-18D5-4910-8002-BB8D1667068E}"/>
                  </a:ext>
                </a:extLst>
              </p:cNvPr>
              <p:cNvSpPr/>
              <p:nvPr/>
            </p:nvSpPr>
            <p:spPr>
              <a:xfrm>
                <a:off x="16278322" y="792965"/>
                <a:ext cx="111158" cy="108499"/>
              </a:xfrm>
              <a:prstGeom prst="rect">
                <a:avLst/>
              </a:prstGeom>
              <a:blipFill>
                <a:blip r:embed="rId4" cstate="print"/>
                <a:stretch>
                  <a:fillRect/>
                </a:stretch>
              </a:blipFill>
            </p:spPr>
            <p:txBody>
              <a:bodyPr wrap="square" lIns="0" tIns="0" rIns="0" bIns="0" rtlCol="0"/>
              <a:lstStyle/>
              <a:p>
                <a:endParaRPr/>
              </a:p>
            </p:txBody>
          </p:sp>
          <p:sp>
            <p:nvSpPr>
              <p:cNvPr id="58" name="object 16">
                <a:extLst>
                  <a:ext uri="{FF2B5EF4-FFF2-40B4-BE49-F238E27FC236}">
                    <a16:creationId xmlns:a16="http://schemas.microsoft.com/office/drawing/2014/main" xmlns="" id="{77232CB5-1DEE-4C38-A5C5-832FBF4F5989}"/>
                  </a:ext>
                </a:extLst>
              </p:cNvPr>
              <p:cNvSpPr/>
              <p:nvPr/>
            </p:nvSpPr>
            <p:spPr>
              <a:xfrm>
                <a:off x="16153058" y="703870"/>
                <a:ext cx="382905" cy="296545"/>
              </a:xfrm>
              <a:custGeom>
                <a:avLst/>
                <a:gdLst/>
                <a:ahLst/>
                <a:cxnLst/>
                <a:rect l="l" t="t" r="r" b="b"/>
                <a:pathLst>
                  <a:path w="382905" h="296544">
                    <a:moveTo>
                      <a:pt x="363162" y="245749"/>
                    </a:moveTo>
                    <a:lnTo>
                      <a:pt x="145681" y="245749"/>
                    </a:lnTo>
                    <a:lnTo>
                      <a:pt x="168591" y="249508"/>
                    </a:lnTo>
                    <a:lnTo>
                      <a:pt x="188508" y="259957"/>
                    </a:lnTo>
                    <a:lnTo>
                      <a:pt x="204016" y="275863"/>
                    </a:lnTo>
                    <a:lnTo>
                      <a:pt x="213689" y="295988"/>
                    </a:lnTo>
                    <a:lnTo>
                      <a:pt x="217208" y="295381"/>
                    </a:lnTo>
                    <a:lnTo>
                      <a:pt x="224003" y="295381"/>
                    </a:lnTo>
                    <a:lnTo>
                      <a:pt x="264483" y="291542"/>
                    </a:lnTo>
                    <a:lnTo>
                      <a:pt x="304760" y="280097"/>
                    </a:lnTo>
                    <a:lnTo>
                      <a:pt x="341958" y="261787"/>
                    </a:lnTo>
                    <a:lnTo>
                      <a:pt x="363162" y="245749"/>
                    </a:lnTo>
                    <a:close/>
                  </a:path>
                  <a:path w="382905" h="296544">
                    <a:moveTo>
                      <a:pt x="224003" y="295381"/>
                    </a:moveTo>
                    <a:lnTo>
                      <a:pt x="217208" y="295381"/>
                    </a:lnTo>
                    <a:lnTo>
                      <a:pt x="220045" y="295496"/>
                    </a:lnTo>
                    <a:lnTo>
                      <a:pt x="222789" y="295496"/>
                    </a:lnTo>
                    <a:lnTo>
                      <a:pt x="224003" y="295381"/>
                    </a:lnTo>
                    <a:close/>
                  </a:path>
                  <a:path w="382905" h="296544">
                    <a:moveTo>
                      <a:pt x="31280" y="0"/>
                    </a:moveTo>
                    <a:lnTo>
                      <a:pt x="6172" y="30718"/>
                    </a:lnTo>
                    <a:lnTo>
                      <a:pt x="0" y="78152"/>
                    </a:lnTo>
                    <a:lnTo>
                      <a:pt x="6078" y="132400"/>
                    </a:lnTo>
                    <a:lnTo>
                      <a:pt x="25915" y="181887"/>
                    </a:lnTo>
                    <a:lnTo>
                      <a:pt x="57767" y="224942"/>
                    </a:lnTo>
                    <a:lnTo>
                      <a:pt x="99892" y="259895"/>
                    </a:lnTo>
                    <a:lnTo>
                      <a:pt x="110760" y="253957"/>
                    </a:lnTo>
                    <a:lnTo>
                      <a:pt x="122155" y="249507"/>
                    </a:lnTo>
                    <a:lnTo>
                      <a:pt x="133859" y="246717"/>
                    </a:lnTo>
                    <a:lnTo>
                      <a:pt x="145681" y="245749"/>
                    </a:lnTo>
                    <a:lnTo>
                      <a:pt x="363162" y="245749"/>
                    </a:lnTo>
                    <a:lnTo>
                      <a:pt x="366526" y="243205"/>
                    </a:lnTo>
                    <a:lnTo>
                      <a:pt x="222621" y="243205"/>
                    </a:lnTo>
                    <a:lnTo>
                      <a:pt x="177717" y="237286"/>
                    </a:lnTo>
                    <a:lnTo>
                      <a:pt x="137341" y="220599"/>
                    </a:lnTo>
                    <a:lnTo>
                      <a:pt x="103114" y="194741"/>
                    </a:lnTo>
                    <a:lnTo>
                      <a:pt x="76658" y="161315"/>
                    </a:lnTo>
                    <a:lnTo>
                      <a:pt x="59596" y="121918"/>
                    </a:lnTo>
                    <a:lnTo>
                      <a:pt x="53548" y="78152"/>
                    </a:lnTo>
                    <a:lnTo>
                      <a:pt x="53925" y="67821"/>
                    </a:lnTo>
                    <a:lnTo>
                      <a:pt x="55095" y="57123"/>
                    </a:lnTo>
                    <a:lnTo>
                      <a:pt x="57117" y="46245"/>
                    </a:lnTo>
                    <a:lnTo>
                      <a:pt x="60050" y="35378"/>
                    </a:lnTo>
                    <a:lnTo>
                      <a:pt x="62647" y="26918"/>
                    </a:lnTo>
                    <a:lnTo>
                      <a:pt x="61568" y="19013"/>
                    </a:lnTo>
                    <a:lnTo>
                      <a:pt x="58082" y="12479"/>
                    </a:lnTo>
                    <a:lnTo>
                      <a:pt x="50962" y="4904"/>
                    </a:lnTo>
                    <a:lnTo>
                      <a:pt x="41629" y="588"/>
                    </a:lnTo>
                    <a:lnTo>
                      <a:pt x="31280" y="0"/>
                    </a:lnTo>
                    <a:close/>
                  </a:path>
                  <a:path w="382905" h="296544">
                    <a:moveTo>
                      <a:pt x="355350" y="191740"/>
                    </a:moveTo>
                    <a:lnTo>
                      <a:pt x="349769" y="191740"/>
                    </a:lnTo>
                    <a:lnTo>
                      <a:pt x="344209" y="193353"/>
                    </a:lnTo>
                    <a:lnTo>
                      <a:pt x="338544" y="197939"/>
                    </a:lnTo>
                    <a:lnTo>
                      <a:pt x="312848" y="217252"/>
                    </a:lnTo>
                    <a:lnTo>
                      <a:pt x="284352" y="231452"/>
                    </a:lnTo>
                    <a:lnTo>
                      <a:pt x="253971" y="240212"/>
                    </a:lnTo>
                    <a:lnTo>
                      <a:pt x="222621" y="243205"/>
                    </a:lnTo>
                    <a:lnTo>
                      <a:pt x="366526" y="243205"/>
                    </a:lnTo>
                    <a:lnTo>
                      <a:pt x="374417" y="237236"/>
                    </a:lnTo>
                    <a:lnTo>
                      <a:pt x="379066" y="232755"/>
                    </a:lnTo>
                    <a:lnTo>
                      <a:pt x="382470" y="225488"/>
                    </a:lnTo>
                    <a:lnTo>
                      <a:pt x="382470" y="218116"/>
                    </a:lnTo>
                    <a:lnTo>
                      <a:pt x="380336" y="207806"/>
                    </a:lnTo>
                    <a:lnTo>
                      <a:pt x="374521" y="199427"/>
                    </a:lnTo>
                    <a:lnTo>
                      <a:pt x="365900" y="193799"/>
                    </a:lnTo>
                    <a:lnTo>
                      <a:pt x="355350" y="191740"/>
                    </a:lnTo>
                    <a:close/>
                  </a:path>
                </a:pathLst>
              </a:custGeom>
              <a:solidFill>
                <a:srgbClr val="FFFFFF"/>
              </a:solidFill>
            </p:spPr>
            <p:txBody>
              <a:bodyPr wrap="square" lIns="0" tIns="0" rIns="0" bIns="0" rtlCol="0"/>
              <a:lstStyle/>
              <a:p>
                <a:endParaRPr/>
              </a:p>
            </p:txBody>
          </p:sp>
          <p:sp>
            <p:nvSpPr>
              <p:cNvPr id="59" name="object 17">
                <a:extLst>
                  <a:ext uri="{FF2B5EF4-FFF2-40B4-BE49-F238E27FC236}">
                    <a16:creationId xmlns:a16="http://schemas.microsoft.com/office/drawing/2014/main" xmlns="" id="{97EDA209-C87C-49FB-BD89-CB8E85A4066D}"/>
                  </a:ext>
                </a:extLst>
              </p:cNvPr>
              <p:cNvSpPr/>
              <p:nvPr/>
            </p:nvSpPr>
            <p:spPr>
              <a:xfrm>
                <a:off x="16271589" y="1114377"/>
                <a:ext cx="111075" cy="108624"/>
              </a:xfrm>
              <a:prstGeom prst="rect">
                <a:avLst/>
              </a:prstGeom>
              <a:blipFill>
                <a:blip r:embed="rId5" cstate="print"/>
                <a:stretch>
                  <a:fillRect/>
                </a:stretch>
              </a:blipFill>
            </p:spPr>
            <p:txBody>
              <a:bodyPr wrap="square" lIns="0" tIns="0" rIns="0" bIns="0" rtlCol="0"/>
              <a:lstStyle/>
              <a:p>
                <a:endParaRPr/>
              </a:p>
            </p:txBody>
          </p:sp>
          <p:sp>
            <p:nvSpPr>
              <p:cNvPr id="60" name="object 18">
                <a:extLst>
                  <a:ext uri="{FF2B5EF4-FFF2-40B4-BE49-F238E27FC236}">
                    <a16:creationId xmlns:a16="http://schemas.microsoft.com/office/drawing/2014/main" xmlns="" id="{32555155-77E6-4212-9DAB-32198DDD5E60}"/>
                  </a:ext>
                </a:extLst>
              </p:cNvPr>
              <p:cNvSpPr/>
              <p:nvPr/>
            </p:nvSpPr>
            <p:spPr>
              <a:xfrm>
                <a:off x="16176973" y="1091825"/>
                <a:ext cx="325755" cy="220979"/>
              </a:xfrm>
              <a:custGeom>
                <a:avLst/>
                <a:gdLst/>
                <a:ahLst/>
                <a:cxnLst/>
                <a:rect l="l" t="t" r="r" b="b"/>
                <a:pathLst>
                  <a:path w="325755" h="220980">
                    <a:moveTo>
                      <a:pt x="27140" y="153052"/>
                    </a:moveTo>
                    <a:lnTo>
                      <a:pt x="25329" y="153052"/>
                    </a:lnTo>
                    <a:lnTo>
                      <a:pt x="15491" y="154969"/>
                    </a:lnTo>
                    <a:lnTo>
                      <a:pt x="7438" y="160221"/>
                    </a:lnTo>
                    <a:lnTo>
                      <a:pt x="1997" y="168058"/>
                    </a:lnTo>
                    <a:lnTo>
                      <a:pt x="0" y="177732"/>
                    </a:lnTo>
                    <a:lnTo>
                      <a:pt x="1214" y="185128"/>
                    </a:lnTo>
                    <a:lnTo>
                      <a:pt x="40224" y="210318"/>
                    </a:lnTo>
                    <a:lnTo>
                      <a:pt x="84983" y="219773"/>
                    </a:lnTo>
                    <a:lnTo>
                      <a:pt x="107619" y="220977"/>
                    </a:lnTo>
                    <a:lnTo>
                      <a:pt x="154288" y="216003"/>
                    </a:lnTo>
                    <a:lnTo>
                      <a:pt x="197694" y="201772"/>
                    </a:lnTo>
                    <a:lnTo>
                      <a:pt x="236689" y="179327"/>
                    </a:lnTo>
                    <a:lnTo>
                      <a:pt x="247672" y="169596"/>
                    </a:lnTo>
                    <a:lnTo>
                      <a:pt x="107619" y="169596"/>
                    </a:lnTo>
                    <a:lnTo>
                      <a:pt x="89743" y="168558"/>
                    </a:lnTo>
                    <a:lnTo>
                      <a:pt x="71493" y="165528"/>
                    </a:lnTo>
                    <a:lnTo>
                      <a:pt x="53045" y="160638"/>
                    </a:lnTo>
                    <a:lnTo>
                      <a:pt x="34574" y="154016"/>
                    </a:lnTo>
                    <a:lnTo>
                      <a:pt x="29077" y="153115"/>
                    </a:lnTo>
                    <a:lnTo>
                      <a:pt x="27140" y="153052"/>
                    </a:lnTo>
                    <a:close/>
                  </a:path>
                  <a:path w="325755" h="220980">
                    <a:moveTo>
                      <a:pt x="300315" y="0"/>
                    </a:moveTo>
                    <a:lnTo>
                      <a:pt x="262768" y="69150"/>
                    </a:lnTo>
                    <a:lnTo>
                      <a:pt x="237474" y="109808"/>
                    </a:lnTo>
                    <a:lnTo>
                      <a:pt x="201531" y="141563"/>
                    </a:lnTo>
                    <a:lnTo>
                      <a:pt x="157420" y="162223"/>
                    </a:lnTo>
                    <a:lnTo>
                      <a:pt x="107619" y="169596"/>
                    </a:lnTo>
                    <a:lnTo>
                      <a:pt x="247672" y="169596"/>
                    </a:lnTo>
                    <a:lnTo>
                      <a:pt x="270126" y="149705"/>
                    </a:lnTo>
                    <a:lnTo>
                      <a:pt x="296857" y="113948"/>
                    </a:lnTo>
                    <a:lnTo>
                      <a:pt x="315735" y="73095"/>
                    </a:lnTo>
                    <a:lnTo>
                      <a:pt x="325613" y="28187"/>
                    </a:lnTo>
                    <a:lnTo>
                      <a:pt x="325372" y="26407"/>
                    </a:lnTo>
                    <a:lnTo>
                      <a:pt x="325372" y="24501"/>
                    </a:lnTo>
                    <a:lnTo>
                      <a:pt x="323396" y="14882"/>
                    </a:lnTo>
                    <a:lnTo>
                      <a:pt x="318015" y="7103"/>
                    </a:lnTo>
                    <a:lnTo>
                      <a:pt x="310048" y="1898"/>
                    </a:lnTo>
                    <a:lnTo>
                      <a:pt x="300315" y="0"/>
                    </a:lnTo>
                    <a:close/>
                  </a:path>
                </a:pathLst>
              </a:custGeom>
              <a:solidFill>
                <a:srgbClr val="FFFFFF"/>
              </a:solidFill>
            </p:spPr>
            <p:txBody>
              <a:bodyPr wrap="square" lIns="0" tIns="0" rIns="0" bIns="0" rtlCol="0"/>
              <a:lstStyle/>
              <a:p>
                <a:endParaRPr/>
              </a:p>
            </p:txBody>
          </p:sp>
          <p:sp>
            <p:nvSpPr>
              <p:cNvPr id="61" name="object 19">
                <a:extLst>
                  <a:ext uri="{FF2B5EF4-FFF2-40B4-BE49-F238E27FC236}">
                    <a16:creationId xmlns:a16="http://schemas.microsoft.com/office/drawing/2014/main" xmlns="" id="{AFDCC82F-7728-4CE5-B246-1B3531DAC989}"/>
                  </a:ext>
                </a:extLst>
              </p:cNvPr>
              <p:cNvSpPr/>
              <p:nvPr/>
            </p:nvSpPr>
            <p:spPr>
              <a:xfrm>
                <a:off x="16909752" y="812015"/>
                <a:ext cx="304165" cy="321310"/>
              </a:xfrm>
              <a:custGeom>
                <a:avLst/>
                <a:gdLst/>
                <a:ahLst/>
                <a:cxnLst/>
                <a:rect l="l" t="t" r="r" b="b"/>
                <a:pathLst>
                  <a:path w="304165" h="321309">
                    <a:moveTo>
                      <a:pt x="263572" y="52815"/>
                    </a:moveTo>
                    <a:lnTo>
                      <a:pt x="145534" y="52815"/>
                    </a:lnTo>
                    <a:lnTo>
                      <a:pt x="173025" y="55418"/>
                    </a:lnTo>
                    <a:lnTo>
                      <a:pt x="192657" y="63229"/>
                    </a:lnTo>
                    <a:lnTo>
                      <a:pt x="204435" y="76249"/>
                    </a:lnTo>
                    <a:lnTo>
                      <a:pt x="208360" y="94478"/>
                    </a:lnTo>
                    <a:lnTo>
                      <a:pt x="206661" y="105988"/>
                    </a:lnTo>
                    <a:lnTo>
                      <a:pt x="169324" y="129689"/>
                    </a:lnTo>
                    <a:lnTo>
                      <a:pt x="140797" y="133460"/>
                    </a:lnTo>
                    <a:lnTo>
                      <a:pt x="131317" y="134812"/>
                    </a:lnTo>
                    <a:lnTo>
                      <a:pt x="123523" y="136094"/>
                    </a:lnTo>
                    <a:lnTo>
                      <a:pt x="117399" y="137336"/>
                    </a:lnTo>
                    <a:lnTo>
                      <a:pt x="91708" y="141048"/>
                    </a:lnTo>
                    <a:lnTo>
                      <a:pt x="51802" y="151630"/>
                    </a:lnTo>
                    <a:lnTo>
                      <a:pt x="9418" y="188199"/>
                    </a:lnTo>
                    <a:lnTo>
                      <a:pt x="0" y="231783"/>
                    </a:lnTo>
                    <a:lnTo>
                      <a:pt x="1989" y="252017"/>
                    </a:lnTo>
                    <a:lnTo>
                      <a:pt x="31705" y="298650"/>
                    </a:lnTo>
                    <a:lnTo>
                      <a:pt x="83413" y="319541"/>
                    </a:lnTo>
                    <a:lnTo>
                      <a:pt x="104426" y="320932"/>
                    </a:lnTo>
                    <a:lnTo>
                      <a:pt x="136323" y="318624"/>
                    </a:lnTo>
                    <a:lnTo>
                      <a:pt x="164463" y="311697"/>
                    </a:lnTo>
                    <a:lnTo>
                      <a:pt x="188845" y="300144"/>
                    </a:lnTo>
                    <a:lnTo>
                      <a:pt x="209470" y="283959"/>
                    </a:lnTo>
                    <a:lnTo>
                      <a:pt x="303948" y="283959"/>
                    </a:lnTo>
                    <a:lnTo>
                      <a:pt x="303948" y="268138"/>
                    </a:lnTo>
                    <a:lnTo>
                      <a:pt x="129106" y="268138"/>
                    </a:lnTo>
                    <a:lnTo>
                      <a:pt x="118034" y="267624"/>
                    </a:lnTo>
                    <a:lnTo>
                      <a:pt x="79448" y="254036"/>
                    </a:lnTo>
                    <a:lnTo>
                      <a:pt x="66898" y="228820"/>
                    </a:lnTo>
                    <a:lnTo>
                      <a:pt x="70352" y="210056"/>
                    </a:lnTo>
                    <a:lnTo>
                      <a:pt x="80696" y="195402"/>
                    </a:lnTo>
                    <a:lnTo>
                      <a:pt x="97926" y="184843"/>
                    </a:lnTo>
                    <a:lnTo>
                      <a:pt x="122027" y="178382"/>
                    </a:lnTo>
                    <a:lnTo>
                      <a:pt x="149195" y="175122"/>
                    </a:lnTo>
                    <a:lnTo>
                      <a:pt x="171946" y="171195"/>
                    </a:lnTo>
                    <a:lnTo>
                      <a:pt x="190289" y="166609"/>
                    </a:lnTo>
                    <a:lnTo>
                      <a:pt x="204234" y="161377"/>
                    </a:lnTo>
                    <a:lnTo>
                      <a:pt x="271719" y="161377"/>
                    </a:lnTo>
                    <a:lnTo>
                      <a:pt x="271719" y="99305"/>
                    </a:lnTo>
                    <a:lnTo>
                      <a:pt x="271300" y="99305"/>
                    </a:lnTo>
                    <a:lnTo>
                      <a:pt x="271363" y="98897"/>
                    </a:lnTo>
                    <a:lnTo>
                      <a:pt x="271604" y="98426"/>
                    </a:lnTo>
                    <a:lnTo>
                      <a:pt x="271719" y="88594"/>
                    </a:lnTo>
                    <a:lnTo>
                      <a:pt x="269293" y="67374"/>
                    </a:lnTo>
                    <a:lnTo>
                      <a:pt x="263572" y="52815"/>
                    </a:lnTo>
                    <a:close/>
                  </a:path>
                  <a:path w="304165" h="321309">
                    <a:moveTo>
                      <a:pt x="303948" y="283959"/>
                    </a:moveTo>
                    <a:lnTo>
                      <a:pt x="209470" y="283959"/>
                    </a:lnTo>
                    <a:lnTo>
                      <a:pt x="215400" y="300144"/>
                    </a:lnTo>
                    <a:lnTo>
                      <a:pt x="226082" y="311697"/>
                    </a:lnTo>
                    <a:lnTo>
                      <a:pt x="241522" y="318624"/>
                    </a:lnTo>
                    <a:lnTo>
                      <a:pt x="261730" y="320932"/>
                    </a:lnTo>
                    <a:lnTo>
                      <a:pt x="272058" y="320453"/>
                    </a:lnTo>
                    <a:lnTo>
                      <a:pt x="282533" y="319019"/>
                    </a:lnTo>
                    <a:lnTo>
                      <a:pt x="293161" y="316630"/>
                    </a:lnTo>
                    <a:lnTo>
                      <a:pt x="303948" y="313288"/>
                    </a:lnTo>
                    <a:lnTo>
                      <a:pt x="303948" y="283959"/>
                    </a:lnTo>
                    <a:close/>
                  </a:path>
                  <a:path w="304165" h="321309">
                    <a:moveTo>
                      <a:pt x="271719" y="161377"/>
                    </a:moveTo>
                    <a:lnTo>
                      <a:pt x="204234" y="161377"/>
                    </a:lnTo>
                    <a:lnTo>
                      <a:pt x="204234" y="210060"/>
                    </a:lnTo>
                    <a:lnTo>
                      <a:pt x="202582" y="223677"/>
                    </a:lnTo>
                    <a:lnTo>
                      <a:pt x="177827" y="255227"/>
                    </a:lnTo>
                    <a:lnTo>
                      <a:pt x="129106" y="268138"/>
                    </a:lnTo>
                    <a:lnTo>
                      <a:pt x="281289" y="268138"/>
                    </a:lnTo>
                    <a:lnTo>
                      <a:pt x="276954" y="266358"/>
                    </a:lnTo>
                    <a:lnTo>
                      <a:pt x="274557" y="262871"/>
                    </a:lnTo>
                    <a:lnTo>
                      <a:pt x="272651" y="259332"/>
                    </a:lnTo>
                    <a:lnTo>
                      <a:pt x="271809" y="254036"/>
                    </a:lnTo>
                    <a:lnTo>
                      <a:pt x="271719" y="161377"/>
                    </a:lnTo>
                    <a:close/>
                  </a:path>
                  <a:path w="304165" h="321309">
                    <a:moveTo>
                      <a:pt x="303948" y="266944"/>
                    </a:moveTo>
                    <a:lnTo>
                      <a:pt x="299236" y="267761"/>
                    </a:lnTo>
                    <a:lnTo>
                      <a:pt x="296095" y="268138"/>
                    </a:lnTo>
                    <a:lnTo>
                      <a:pt x="303948" y="268138"/>
                    </a:lnTo>
                    <a:lnTo>
                      <a:pt x="303948" y="266944"/>
                    </a:lnTo>
                    <a:close/>
                  </a:path>
                  <a:path w="304165" h="321309">
                    <a:moveTo>
                      <a:pt x="149628" y="0"/>
                    </a:moveTo>
                    <a:lnTo>
                      <a:pt x="97411" y="5289"/>
                    </a:lnTo>
                    <a:lnTo>
                      <a:pt x="56919" y="21140"/>
                    </a:lnTo>
                    <a:lnTo>
                      <a:pt x="24384" y="54117"/>
                    </a:lnTo>
                    <a:lnTo>
                      <a:pt x="11214" y="101504"/>
                    </a:lnTo>
                    <a:lnTo>
                      <a:pt x="78049" y="101504"/>
                    </a:lnTo>
                    <a:lnTo>
                      <a:pt x="84035" y="80198"/>
                    </a:lnTo>
                    <a:lnTo>
                      <a:pt x="97279" y="64983"/>
                    </a:lnTo>
                    <a:lnTo>
                      <a:pt x="117780" y="55856"/>
                    </a:lnTo>
                    <a:lnTo>
                      <a:pt x="145534" y="52815"/>
                    </a:lnTo>
                    <a:lnTo>
                      <a:pt x="263572" y="52815"/>
                    </a:lnTo>
                    <a:lnTo>
                      <a:pt x="262020" y="48866"/>
                    </a:lnTo>
                    <a:lnTo>
                      <a:pt x="232956" y="19967"/>
                    </a:lnTo>
                    <a:lnTo>
                      <a:pt x="195682" y="4989"/>
                    </a:lnTo>
                    <a:lnTo>
                      <a:pt x="173757" y="1247"/>
                    </a:lnTo>
                    <a:lnTo>
                      <a:pt x="149628" y="0"/>
                    </a:lnTo>
                    <a:close/>
                  </a:path>
                  <a:path w="304165" h="321309">
                    <a:moveTo>
                      <a:pt x="271719" y="98991"/>
                    </a:moveTo>
                    <a:lnTo>
                      <a:pt x="271541" y="99075"/>
                    </a:lnTo>
                    <a:lnTo>
                      <a:pt x="271447" y="99243"/>
                    </a:lnTo>
                    <a:lnTo>
                      <a:pt x="271300" y="99305"/>
                    </a:lnTo>
                    <a:lnTo>
                      <a:pt x="271719" y="99305"/>
                    </a:lnTo>
                    <a:lnTo>
                      <a:pt x="271719" y="98991"/>
                    </a:lnTo>
                    <a:close/>
                  </a:path>
                </a:pathLst>
              </a:custGeom>
              <a:solidFill>
                <a:srgbClr val="FFFFFF"/>
              </a:solidFill>
            </p:spPr>
            <p:txBody>
              <a:bodyPr wrap="square" lIns="0" tIns="0" rIns="0" bIns="0" rtlCol="0"/>
              <a:lstStyle/>
              <a:p>
                <a:endParaRPr/>
              </a:p>
            </p:txBody>
          </p:sp>
          <p:sp>
            <p:nvSpPr>
              <p:cNvPr id="62" name="object 20">
                <a:extLst>
                  <a:ext uri="{FF2B5EF4-FFF2-40B4-BE49-F238E27FC236}">
                    <a16:creationId xmlns:a16="http://schemas.microsoft.com/office/drawing/2014/main" xmlns="" id="{338F2EA5-CFAC-4C4D-AA59-B7CC15AE9E0A}"/>
                  </a:ext>
                </a:extLst>
              </p:cNvPr>
              <p:cNvSpPr/>
              <p:nvPr/>
            </p:nvSpPr>
            <p:spPr>
              <a:xfrm>
                <a:off x="17231693" y="812588"/>
                <a:ext cx="440055" cy="311785"/>
              </a:xfrm>
              <a:custGeom>
                <a:avLst/>
                <a:gdLst/>
                <a:ahLst/>
                <a:cxnLst/>
                <a:rect l="l" t="t" r="r" b="b"/>
                <a:pathLst>
                  <a:path w="440055" h="311784">
                    <a:moveTo>
                      <a:pt x="63411" y="8251"/>
                    </a:moveTo>
                    <a:lnTo>
                      <a:pt x="0" y="8251"/>
                    </a:lnTo>
                    <a:lnTo>
                      <a:pt x="0" y="311582"/>
                    </a:lnTo>
                    <a:lnTo>
                      <a:pt x="66929" y="311582"/>
                    </a:lnTo>
                    <a:lnTo>
                      <a:pt x="66929" y="131451"/>
                    </a:lnTo>
                    <a:lnTo>
                      <a:pt x="68179" y="114382"/>
                    </a:lnTo>
                    <a:lnTo>
                      <a:pt x="86855" y="73369"/>
                    </a:lnTo>
                    <a:lnTo>
                      <a:pt x="119960" y="54099"/>
                    </a:lnTo>
                    <a:lnTo>
                      <a:pt x="133210" y="52815"/>
                    </a:lnTo>
                    <a:lnTo>
                      <a:pt x="430926" y="52815"/>
                    </a:lnTo>
                    <a:lnTo>
                      <a:pt x="429529" y="50469"/>
                    </a:lnTo>
                    <a:lnTo>
                      <a:pt x="63411" y="50469"/>
                    </a:lnTo>
                    <a:lnTo>
                      <a:pt x="63411" y="8251"/>
                    </a:lnTo>
                    <a:close/>
                  </a:path>
                  <a:path w="440055" h="311784">
                    <a:moveTo>
                      <a:pt x="318032" y="52815"/>
                    </a:moveTo>
                    <a:lnTo>
                      <a:pt x="133210" y="52815"/>
                    </a:lnTo>
                    <a:lnTo>
                      <a:pt x="146814" y="53803"/>
                    </a:lnTo>
                    <a:lnTo>
                      <a:pt x="158273" y="56770"/>
                    </a:lnTo>
                    <a:lnTo>
                      <a:pt x="183638" y="88321"/>
                    </a:lnTo>
                    <a:lnTo>
                      <a:pt x="186570" y="311582"/>
                    </a:lnTo>
                    <a:lnTo>
                      <a:pt x="253479" y="311582"/>
                    </a:lnTo>
                    <a:lnTo>
                      <a:pt x="253479" y="133817"/>
                    </a:lnTo>
                    <a:lnTo>
                      <a:pt x="257509" y="98371"/>
                    </a:lnTo>
                    <a:lnTo>
                      <a:pt x="269605" y="73059"/>
                    </a:lnTo>
                    <a:lnTo>
                      <a:pt x="289777" y="57875"/>
                    </a:lnTo>
                    <a:lnTo>
                      <a:pt x="318032" y="52815"/>
                    </a:lnTo>
                    <a:close/>
                  </a:path>
                  <a:path w="440055" h="311784">
                    <a:moveTo>
                      <a:pt x="430926" y="52815"/>
                    </a:moveTo>
                    <a:lnTo>
                      <a:pt x="318032" y="52815"/>
                    </a:lnTo>
                    <a:lnTo>
                      <a:pt x="334381" y="54208"/>
                    </a:lnTo>
                    <a:lnTo>
                      <a:pt x="347653" y="58386"/>
                    </a:lnTo>
                    <a:lnTo>
                      <a:pt x="371098" y="97866"/>
                    </a:lnTo>
                    <a:lnTo>
                      <a:pt x="373130" y="311582"/>
                    </a:lnTo>
                    <a:lnTo>
                      <a:pt x="440018" y="311582"/>
                    </a:lnTo>
                    <a:lnTo>
                      <a:pt x="439920" y="101452"/>
                    </a:lnTo>
                    <a:lnTo>
                      <a:pt x="433681" y="57439"/>
                    </a:lnTo>
                    <a:lnTo>
                      <a:pt x="430926" y="52815"/>
                    </a:lnTo>
                    <a:close/>
                  </a:path>
                  <a:path w="440055" h="311784">
                    <a:moveTo>
                      <a:pt x="158382" y="0"/>
                    </a:moveTo>
                    <a:lnTo>
                      <a:pt x="130561" y="3151"/>
                    </a:lnTo>
                    <a:lnTo>
                      <a:pt x="105749" y="12610"/>
                    </a:lnTo>
                    <a:lnTo>
                      <a:pt x="83927" y="28381"/>
                    </a:lnTo>
                    <a:lnTo>
                      <a:pt x="65076" y="50469"/>
                    </a:lnTo>
                    <a:lnTo>
                      <a:pt x="243489" y="50469"/>
                    </a:lnTo>
                    <a:lnTo>
                      <a:pt x="230691" y="28381"/>
                    </a:lnTo>
                    <a:lnTo>
                      <a:pt x="212240" y="12610"/>
                    </a:lnTo>
                    <a:lnTo>
                      <a:pt x="188138" y="3151"/>
                    </a:lnTo>
                    <a:lnTo>
                      <a:pt x="158382" y="0"/>
                    </a:lnTo>
                    <a:close/>
                  </a:path>
                  <a:path w="440055" h="311784">
                    <a:moveTo>
                      <a:pt x="338523" y="0"/>
                    </a:moveTo>
                    <a:lnTo>
                      <a:pt x="310809" y="3151"/>
                    </a:lnTo>
                    <a:lnTo>
                      <a:pt x="285733" y="12610"/>
                    </a:lnTo>
                    <a:lnTo>
                      <a:pt x="263293" y="28381"/>
                    </a:lnTo>
                    <a:lnTo>
                      <a:pt x="243489" y="50469"/>
                    </a:lnTo>
                    <a:lnTo>
                      <a:pt x="429529" y="50469"/>
                    </a:lnTo>
                    <a:lnTo>
                      <a:pt x="414664" y="25521"/>
                    </a:lnTo>
                    <a:lnTo>
                      <a:pt x="382949" y="6378"/>
                    </a:lnTo>
                    <a:lnTo>
                      <a:pt x="338523" y="0"/>
                    </a:lnTo>
                    <a:close/>
                  </a:path>
                </a:pathLst>
              </a:custGeom>
              <a:solidFill>
                <a:srgbClr val="FFFFFF"/>
              </a:solidFill>
            </p:spPr>
            <p:txBody>
              <a:bodyPr wrap="square" lIns="0" tIns="0" rIns="0" bIns="0" rtlCol="0"/>
              <a:lstStyle/>
              <a:p>
                <a:endParaRPr/>
              </a:p>
            </p:txBody>
          </p:sp>
          <p:sp>
            <p:nvSpPr>
              <p:cNvPr id="63" name="object 21">
                <a:extLst>
                  <a:ext uri="{FF2B5EF4-FFF2-40B4-BE49-F238E27FC236}">
                    <a16:creationId xmlns:a16="http://schemas.microsoft.com/office/drawing/2014/main" xmlns="" id="{804947D6-928F-458C-9C89-E27B875E823E}"/>
                  </a:ext>
                </a:extLst>
              </p:cNvPr>
              <p:cNvSpPr/>
              <p:nvPr/>
            </p:nvSpPr>
            <p:spPr>
              <a:xfrm>
                <a:off x="17744051" y="820839"/>
                <a:ext cx="0" cy="303530"/>
              </a:xfrm>
              <a:custGeom>
                <a:avLst/>
                <a:gdLst/>
                <a:ahLst/>
                <a:cxnLst/>
                <a:rect l="l" t="t" r="r" b="b"/>
                <a:pathLst>
                  <a:path h="303530">
                    <a:moveTo>
                      <a:pt x="0" y="0"/>
                    </a:moveTo>
                    <a:lnTo>
                      <a:pt x="0" y="303331"/>
                    </a:lnTo>
                  </a:path>
                </a:pathLst>
              </a:custGeom>
              <a:ln w="66835">
                <a:solidFill>
                  <a:srgbClr val="FFFFFF"/>
                </a:solidFill>
              </a:ln>
            </p:spPr>
            <p:txBody>
              <a:bodyPr wrap="square" lIns="0" tIns="0" rIns="0" bIns="0" rtlCol="0"/>
              <a:lstStyle/>
              <a:p>
                <a:endParaRPr/>
              </a:p>
            </p:txBody>
          </p:sp>
          <p:sp>
            <p:nvSpPr>
              <p:cNvPr id="64" name="object 22">
                <a:extLst>
                  <a:ext uri="{FF2B5EF4-FFF2-40B4-BE49-F238E27FC236}">
                    <a16:creationId xmlns:a16="http://schemas.microsoft.com/office/drawing/2014/main" xmlns="" id="{69B3B76E-51EE-4F75-BFC6-D74C70115110}"/>
                  </a:ext>
                </a:extLst>
              </p:cNvPr>
              <p:cNvSpPr/>
              <p:nvPr/>
            </p:nvSpPr>
            <p:spPr>
              <a:xfrm>
                <a:off x="17710633" y="705262"/>
                <a:ext cx="67310" cy="63500"/>
              </a:xfrm>
              <a:custGeom>
                <a:avLst/>
                <a:gdLst/>
                <a:ahLst/>
                <a:cxnLst/>
                <a:rect l="l" t="t" r="r" b="b"/>
                <a:pathLst>
                  <a:path w="67309" h="63500">
                    <a:moveTo>
                      <a:pt x="66835" y="0"/>
                    </a:moveTo>
                    <a:lnTo>
                      <a:pt x="0" y="0"/>
                    </a:lnTo>
                    <a:lnTo>
                      <a:pt x="0" y="63348"/>
                    </a:lnTo>
                    <a:lnTo>
                      <a:pt x="66835" y="63348"/>
                    </a:lnTo>
                    <a:lnTo>
                      <a:pt x="66835" y="0"/>
                    </a:lnTo>
                    <a:close/>
                  </a:path>
                </a:pathLst>
              </a:custGeom>
              <a:solidFill>
                <a:srgbClr val="FFFFFF"/>
              </a:solidFill>
            </p:spPr>
            <p:txBody>
              <a:bodyPr wrap="square" lIns="0" tIns="0" rIns="0" bIns="0" rtlCol="0"/>
              <a:lstStyle/>
              <a:p>
                <a:endParaRPr/>
              </a:p>
            </p:txBody>
          </p:sp>
          <p:sp>
            <p:nvSpPr>
              <p:cNvPr id="65" name="object 23">
                <a:extLst>
                  <a:ext uri="{FF2B5EF4-FFF2-40B4-BE49-F238E27FC236}">
                    <a16:creationId xmlns:a16="http://schemas.microsoft.com/office/drawing/2014/main" xmlns="" id="{500E2D26-B9ED-4A72-9348-A39D51AEB966}"/>
                  </a:ext>
                </a:extLst>
              </p:cNvPr>
              <p:cNvSpPr/>
              <p:nvPr/>
            </p:nvSpPr>
            <p:spPr>
              <a:xfrm>
                <a:off x="17802525" y="812577"/>
                <a:ext cx="270510" cy="320040"/>
              </a:xfrm>
              <a:custGeom>
                <a:avLst/>
                <a:gdLst/>
                <a:ahLst/>
                <a:cxnLst/>
                <a:rect l="l" t="t" r="r" b="b"/>
                <a:pathLst>
                  <a:path w="270509" h="320040">
                    <a:moveTo>
                      <a:pt x="66898" y="214213"/>
                    </a:moveTo>
                    <a:lnTo>
                      <a:pt x="0" y="214213"/>
                    </a:lnTo>
                    <a:lnTo>
                      <a:pt x="2898" y="238551"/>
                    </a:lnTo>
                    <a:lnTo>
                      <a:pt x="22556" y="278435"/>
                    </a:lnTo>
                    <a:lnTo>
                      <a:pt x="58464" y="305287"/>
                    </a:lnTo>
                    <a:lnTo>
                      <a:pt x="106000" y="318198"/>
                    </a:lnTo>
                    <a:lnTo>
                      <a:pt x="134404" y="319812"/>
                    </a:lnTo>
                    <a:lnTo>
                      <a:pt x="160583" y="318417"/>
                    </a:lnTo>
                    <a:lnTo>
                      <a:pt x="206353" y="307253"/>
                    </a:lnTo>
                    <a:lnTo>
                      <a:pt x="245160" y="282826"/>
                    </a:lnTo>
                    <a:lnTo>
                      <a:pt x="257536" y="266976"/>
                    </a:lnTo>
                    <a:lnTo>
                      <a:pt x="135577" y="266976"/>
                    </a:lnTo>
                    <a:lnTo>
                      <a:pt x="107497" y="263680"/>
                    </a:lnTo>
                    <a:lnTo>
                      <a:pt x="86701" y="253792"/>
                    </a:lnTo>
                    <a:lnTo>
                      <a:pt x="73173" y="237304"/>
                    </a:lnTo>
                    <a:lnTo>
                      <a:pt x="66898" y="214213"/>
                    </a:lnTo>
                    <a:close/>
                  </a:path>
                  <a:path w="270509" h="320040">
                    <a:moveTo>
                      <a:pt x="133210" y="0"/>
                    </a:moveTo>
                    <a:lnTo>
                      <a:pt x="87291" y="4701"/>
                    </a:lnTo>
                    <a:lnTo>
                      <a:pt x="49296" y="18795"/>
                    </a:lnTo>
                    <a:lnTo>
                      <a:pt x="17144" y="47265"/>
                    </a:lnTo>
                    <a:lnTo>
                      <a:pt x="6439" y="86887"/>
                    </a:lnTo>
                    <a:lnTo>
                      <a:pt x="8349" y="106498"/>
                    </a:lnTo>
                    <a:lnTo>
                      <a:pt x="36983" y="150801"/>
                    </a:lnTo>
                    <a:lnTo>
                      <a:pt x="82539" y="171283"/>
                    </a:lnTo>
                    <a:lnTo>
                      <a:pt x="151234" y="187801"/>
                    </a:lnTo>
                    <a:lnTo>
                      <a:pt x="164684" y="191175"/>
                    </a:lnTo>
                    <a:lnTo>
                      <a:pt x="200610" y="216378"/>
                    </a:lnTo>
                    <a:lnTo>
                      <a:pt x="203030" y="227092"/>
                    </a:lnTo>
                    <a:lnTo>
                      <a:pt x="199452" y="244553"/>
                    </a:lnTo>
                    <a:lnTo>
                      <a:pt x="187012" y="257015"/>
                    </a:lnTo>
                    <a:lnTo>
                      <a:pt x="165718" y="264487"/>
                    </a:lnTo>
                    <a:lnTo>
                      <a:pt x="135577" y="266976"/>
                    </a:lnTo>
                    <a:lnTo>
                      <a:pt x="257536" y="266976"/>
                    </a:lnTo>
                    <a:lnTo>
                      <a:pt x="258900" y="265228"/>
                    </a:lnTo>
                    <a:lnTo>
                      <a:pt x="267147" y="244688"/>
                    </a:lnTo>
                    <a:lnTo>
                      <a:pt x="269897" y="221207"/>
                    </a:lnTo>
                    <a:lnTo>
                      <a:pt x="267988" y="202117"/>
                    </a:lnTo>
                    <a:lnTo>
                      <a:pt x="239395" y="158476"/>
                    </a:lnTo>
                    <a:lnTo>
                      <a:pt x="193285" y="138221"/>
                    </a:lnTo>
                    <a:lnTo>
                      <a:pt x="145927" y="127028"/>
                    </a:lnTo>
                    <a:lnTo>
                      <a:pt x="126027" y="122500"/>
                    </a:lnTo>
                    <a:lnTo>
                      <a:pt x="81107" y="102992"/>
                    </a:lnTo>
                    <a:lnTo>
                      <a:pt x="73338" y="83934"/>
                    </a:lnTo>
                    <a:lnTo>
                      <a:pt x="76790" y="70335"/>
                    </a:lnTo>
                    <a:lnTo>
                      <a:pt x="87142" y="60619"/>
                    </a:lnTo>
                    <a:lnTo>
                      <a:pt x="104388" y="54790"/>
                    </a:lnTo>
                    <a:lnTo>
                      <a:pt x="128519" y="52846"/>
                    </a:lnTo>
                    <a:lnTo>
                      <a:pt x="247311" y="52846"/>
                    </a:lnTo>
                    <a:lnTo>
                      <a:pt x="246597" y="51241"/>
                    </a:lnTo>
                    <a:lnTo>
                      <a:pt x="217082" y="21161"/>
                    </a:lnTo>
                    <a:lnTo>
                      <a:pt x="179701" y="5291"/>
                    </a:lnTo>
                    <a:lnTo>
                      <a:pt x="157597" y="1323"/>
                    </a:lnTo>
                    <a:lnTo>
                      <a:pt x="133210" y="0"/>
                    </a:lnTo>
                    <a:close/>
                  </a:path>
                  <a:path w="270509" h="320040">
                    <a:moveTo>
                      <a:pt x="247311" y="52846"/>
                    </a:moveTo>
                    <a:lnTo>
                      <a:pt x="128519" y="52846"/>
                    </a:lnTo>
                    <a:lnTo>
                      <a:pt x="152368" y="55376"/>
                    </a:lnTo>
                    <a:lnTo>
                      <a:pt x="170589" y="62965"/>
                    </a:lnTo>
                    <a:lnTo>
                      <a:pt x="183174" y="75609"/>
                    </a:lnTo>
                    <a:lnTo>
                      <a:pt x="190119" y="93306"/>
                    </a:lnTo>
                    <a:lnTo>
                      <a:pt x="259950" y="93306"/>
                    </a:lnTo>
                    <a:lnTo>
                      <a:pt x="255301" y="70786"/>
                    </a:lnTo>
                    <a:lnTo>
                      <a:pt x="247311" y="52846"/>
                    </a:lnTo>
                    <a:close/>
                  </a:path>
                </a:pathLst>
              </a:custGeom>
              <a:solidFill>
                <a:srgbClr val="FFFFFF"/>
              </a:solidFill>
            </p:spPr>
            <p:txBody>
              <a:bodyPr wrap="square" lIns="0" tIns="0" rIns="0" bIns="0" rtlCol="0"/>
              <a:lstStyle/>
              <a:p>
                <a:endParaRPr/>
              </a:p>
            </p:txBody>
          </p:sp>
          <p:sp>
            <p:nvSpPr>
              <p:cNvPr id="66" name="object 24">
                <a:extLst>
                  <a:ext uri="{FF2B5EF4-FFF2-40B4-BE49-F238E27FC236}">
                    <a16:creationId xmlns:a16="http://schemas.microsoft.com/office/drawing/2014/main" xmlns="" id="{5A65C9C0-3224-42D7-AB42-9A1C9D3372EE}"/>
                  </a:ext>
                </a:extLst>
              </p:cNvPr>
              <p:cNvSpPr/>
              <p:nvPr/>
            </p:nvSpPr>
            <p:spPr>
              <a:xfrm>
                <a:off x="18093277" y="812015"/>
                <a:ext cx="304165" cy="321310"/>
              </a:xfrm>
              <a:custGeom>
                <a:avLst/>
                <a:gdLst/>
                <a:ahLst/>
                <a:cxnLst/>
                <a:rect l="l" t="t" r="r" b="b"/>
                <a:pathLst>
                  <a:path w="304165" h="321309">
                    <a:moveTo>
                      <a:pt x="263545" y="52815"/>
                    </a:moveTo>
                    <a:lnTo>
                      <a:pt x="145524" y="52815"/>
                    </a:lnTo>
                    <a:lnTo>
                      <a:pt x="172994" y="55418"/>
                    </a:lnTo>
                    <a:lnTo>
                      <a:pt x="192632" y="63229"/>
                    </a:lnTo>
                    <a:lnTo>
                      <a:pt x="204426" y="76249"/>
                    </a:lnTo>
                    <a:lnTo>
                      <a:pt x="208360" y="94478"/>
                    </a:lnTo>
                    <a:lnTo>
                      <a:pt x="206661" y="105988"/>
                    </a:lnTo>
                    <a:lnTo>
                      <a:pt x="169308" y="129689"/>
                    </a:lnTo>
                    <a:lnTo>
                      <a:pt x="140770" y="133460"/>
                    </a:lnTo>
                    <a:lnTo>
                      <a:pt x="131286" y="134812"/>
                    </a:lnTo>
                    <a:lnTo>
                      <a:pt x="123494" y="136094"/>
                    </a:lnTo>
                    <a:lnTo>
                      <a:pt x="117399" y="137336"/>
                    </a:lnTo>
                    <a:lnTo>
                      <a:pt x="91710" y="141048"/>
                    </a:lnTo>
                    <a:lnTo>
                      <a:pt x="51798" y="151630"/>
                    </a:lnTo>
                    <a:lnTo>
                      <a:pt x="9391" y="188199"/>
                    </a:lnTo>
                    <a:lnTo>
                      <a:pt x="0" y="231783"/>
                    </a:lnTo>
                    <a:lnTo>
                      <a:pt x="1980" y="252017"/>
                    </a:lnTo>
                    <a:lnTo>
                      <a:pt x="31674" y="298650"/>
                    </a:lnTo>
                    <a:lnTo>
                      <a:pt x="83403" y="319541"/>
                    </a:lnTo>
                    <a:lnTo>
                      <a:pt x="104457" y="320932"/>
                    </a:lnTo>
                    <a:lnTo>
                      <a:pt x="136331" y="318624"/>
                    </a:lnTo>
                    <a:lnTo>
                      <a:pt x="164463" y="311697"/>
                    </a:lnTo>
                    <a:lnTo>
                      <a:pt x="188853" y="300144"/>
                    </a:lnTo>
                    <a:lnTo>
                      <a:pt x="209501" y="283959"/>
                    </a:lnTo>
                    <a:lnTo>
                      <a:pt x="303948" y="283959"/>
                    </a:lnTo>
                    <a:lnTo>
                      <a:pt x="303948" y="268138"/>
                    </a:lnTo>
                    <a:lnTo>
                      <a:pt x="129106" y="268138"/>
                    </a:lnTo>
                    <a:lnTo>
                      <a:pt x="118032" y="267624"/>
                    </a:lnTo>
                    <a:lnTo>
                      <a:pt x="79435" y="254036"/>
                    </a:lnTo>
                    <a:lnTo>
                      <a:pt x="66898" y="228820"/>
                    </a:lnTo>
                    <a:lnTo>
                      <a:pt x="70349" y="210056"/>
                    </a:lnTo>
                    <a:lnTo>
                      <a:pt x="80695" y="195402"/>
                    </a:lnTo>
                    <a:lnTo>
                      <a:pt x="97948" y="184843"/>
                    </a:lnTo>
                    <a:lnTo>
                      <a:pt x="122111" y="178382"/>
                    </a:lnTo>
                    <a:lnTo>
                      <a:pt x="149185" y="175122"/>
                    </a:lnTo>
                    <a:lnTo>
                      <a:pt x="171901" y="171195"/>
                    </a:lnTo>
                    <a:lnTo>
                      <a:pt x="190238" y="166609"/>
                    </a:lnTo>
                    <a:lnTo>
                      <a:pt x="204171" y="161377"/>
                    </a:lnTo>
                    <a:lnTo>
                      <a:pt x="271677" y="161377"/>
                    </a:lnTo>
                    <a:lnTo>
                      <a:pt x="271677" y="88594"/>
                    </a:lnTo>
                    <a:lnTo>
                      <a:pt x="269257" y="67374"/>
                    </a:lnTo>
                    <a:lnTo>
                      <a:pt x="263545" y="52815"/>
                    </a:lnTo>
                    <a:close/>
                  </a:path>
                  <a:path w="304165" h="321309">
                    <a:moveTo>
                      <a:pt x="303948" y="283959"/>
                    </a:moveTo>
                    <a:lnTo>
                      <a:pt x="209501" y="283959"/>
                    </a:lnTo>
                    <a:lnTo>
                      <a:pt x="215381" y="300144"/>
                    </a:lnTo>
                    <a:lnTo>
                      <a:pt x="226042" y="311697"/>
                    </a:lnTo>
                    <a:lnTo>
                      <a:pt x="241474" y="318624"/>
                    </a:lnTo>
                    <a:lnTo>
                      <a:pt x="261667" y="320932"/>
                    </a:lnTo>
                    <a:lnTo>
                      <a:pt x="272025" y="320453"/>
                    </a:lnTo>
                    <a:lnTo>
                      <a:pt x="282533" y="319019"/>
                    </a:lnTo>
                    <a:lnTo>
                      <a:pt x="293178" y="316630"/>
                    </a:lnTo>
                    <a:lnTo>
                      <a:pt x="303948" y="313288"/>
                    </a:lnTo>
                    <a:lnTo>
                      <a:pt x="303948" y="283959"/>
                    </a:lnTo>
                    <a:close/>
                  </a:path>
                  <a:path w="304165" h="321309">
                    <a:moveTo>
                      <a:pt x="271677" y="161377"/>
                    </a:moveTo>
                    <a:lnTo>
                      <a:pt x="204171" y="161377"/>
                    </a:lnTo>
                    <a:lnTo>
                      <a:pt x="204171" y="210060"/>
                    </a:lnTo>
                    <a:lnTo>
                      <a:pt x="202524" y="223677"/>
                    </a:lnTo>
                    <a:lnTo>
                      <a:pt x="177795" y="255227"/>
                    </a:lnTo>
                    <a:lnTo>
                      <a:pt x="129106" y="268138"/>
                    </a:lnTo>
                    <a:lnTo>
                      <a:pt x="281258" y="268138"/>
                    </a:lnTo>
                    <a:lnTo>
                      <a:pt x="276986" y="266358"/>
                    </a:lnTo>
                    <a:lnTo>
                      <a:pt x="274609" y="262871"/>
                    </a:lnTo>
                    <a:lnTo>
                      <a:pt x="272651" y="259332"/>
                    </a:lnTo>
                    <a:lnTo>
                      <a:pt x="271771" y="254036"/>
                    </a:lnTo>
                    <a:lnTo>
                      <a:pt x="271677" y="161377"/>
                    </a:lnTo>
                    <a:close/>
                  </a:path>
                  <a:path w="304165" h="321309">
                    <a:moveTo>
                      <a:pt x="303948" y="266944"/>
                    </a:moveTo>
                    <a:lnTo>
                      <a:pt x="299257" y="267761"/>
                    </a:lnTo>
                    <a:lnTo>
                      <a:pt x="296127" y="268138"/>
                    </a:lnTo>
                    <a:lnTo>
                      <a:pt x="303948" y="268138"/>
                    </a:lnTo>
                    <a:lnTo>
                      <a:pt x="303948" y="266944"/>
                    </a:lnTo>
                    <a:close/>
                  </a:path>
                  <a:path w="304165" h="321309">
                    <a:moveTo>
                      <a:pt x="149660" y="0"/>
                    </a:moveTo>
                    <a:lnTo>
                      <a:pt x="97457" y="5289"/>
                    </a:lnTo>
                    <a:lnTo>
                      <a:pt x="57003" y="21140"/>
                    </a:lnTo>
                    <a:lnTo>
                      <a:pt x="24312" y="54117"/>
                    </a:lnTo>
                    <a:lnTo>
                      <a:pt x="11120" y="101504"/>
                    </a:lnTo>
                    <a:lnTo>
                      <a:pt x="78049" y="101504"/>
                    </a:lnTo>
                    <a:lnTo>
                      <a:pt x="84026" y="80198"/>
                    </a:lnTo>
                    <a:lnTo>
                      <a:pt x="97262" y="64983"/>
                    </a:lnTo>
                    <a:lnTo>
                      <a:pt x="117760" y="55856"/>
                    </a:lnTo>
                    <a:lnTo>
                      <a:pt x="145524" y="52815"/>
                    </a:lnTo>
                    <a:lnTo>
                      <a:pt x="263545" y="52815"/>
                    </a:lnTo>
                    <a:lnTo>
                      <a:pt x="261995" y="48866"/>
                    </a:lnTo>
                    <a:lnTo>
                      <a:pt x="232956" y="19967"/>
                    </a:lnTo>
                    <a:lnTo>
                      <a:pt x="195686" y="4989"/>
                    </a:lnTo>
                    <a:lnTo>
                      <a:pt x="173761" y="1247"/>
                    </a:lnTo>
                    <a:lnTo>
                      <a:pt x="149660" y="0"/>
                    </a:lnTo>
                    <a:close/>
                  </a:path>
                </a:pathLst>
              </a:custGeom>
              <a:solidFill>
                <a:srgbClr val="FFFFFF"/>
              </a:solidFill>
            </p:spPr>
            <p:txBody>
              <a:bodyPr wrap="square" lIns="0" tIns="0" rIns="0" bIns="0" rtlCol="0"/>
              <a:lstStyle/>
              <a:p>
                <a:endParaRPr/>
              </a:p>
            </p:txBody>
          </p:sp>
          <p:sp>
            <p:nvSpPr>
              <p:cNvPr id="67" name="object 25">
                <a:extLst>
                  <a:ext uri="{FF2B5EF4-FFF2-40B4-BE49-F238E27FC236}">
                    <a16:creationId xmlns:a16="http://schemas.microsoft.com/office/drawing/2014/main" xmlns="" id="{9FE72CB0-03A1-43EB-84B1-5A941A38571F}"/>
                  </a:ext>
                </a:extLst>
              </p:cNvPr>
              <p:cNvSpPr/>
              <p:nvPr/>
            </p:nvSpPr>
            <p:spPr>
              <a:xfrm>
                <a:off x="18415209" y="812588"/>
                <a:ext cx="266700" cy="311785"/>
              </a:xfrm>
              <a:custGeom>
                <a:avLst/>
                <a:gdLst/>
                <a:ahLst/>
                <a:cxnLst/>
                <a:rect l="l" t="t" r="r" b="b"/>
                <a:pathLst>
                  <a:path w="266700" h="311784">
                    <a:moveTo>
                      <a:pt x="63380" y="8251"/>
                    </a:moveTo>
                    <a:lnTo>
                      <a:pt x="0" y="8251"/>
                    </a:lnTo>
                    <a:lnTo>
                      <a:pt x="0" y="311582"/>
                    </a:lnTo>
                    <a:lnTo>
                      <a:pt x="66867" y="311582"/>
                    </a:lnTo>
                    <a:lnTo>
                      <a:pt x="66867" y="132645"/>
                    </a:lnTo>
                    <a:lnTo>
                      <a:pt x="68114" y="116316"/>
                    </a:lnTo>
                    <a:lnTo>
                      <a:pt x="86866" y="75704"/>
                    </a:lnTo>
                    <a:lnTo>
                      <a:pt x="124566" y="54246"/>
                    </a:lnTo>
                    <a:lnTo>
                      <a:pt x="127389" y="53987"/>
                    </a:lnTo>
                    <a:lnTo>
                      <a:pt x="64532" y="53987"/>
                    </a:lnTo>
                    <a:lnTo>
                      <a:pt x="63380" y="52815"/>
                    </a:lnTo>
                    <a:lnTo>
                      <a:pt x="63380" y="8251"/>
                    </a:lnTo>
                    <a:close/>
                  </a:path>
                  <a:path w="266700" h="311784">
                    <a:moveTo>
                      <a:pt x="256243" y="52815"/>
                    </a:moveTo>
                    <a:lnTo>
                      <a:pt x="140205" y="52815"/>
                    </a:lnTo>
                    <a:lnTo>
                      <a:pt x="165268" y="57069"/>
                    </a:lnTo>
                    <a:lnTo>
                      <a:pt x="183497" y="69831"/>
                    </a:lnTo>
                    <a:lnTo>
                      <a:pt x="194901" y="91100"/>
                    </a:lnTo>
                    <a:lnTo>
                      <a:pt x="199491" y="120875"/>
                    </a:lnTo>
                    <a:lnTo>
                      <a:pt x="199491" y="311582"/>
                    </a:lnTo>
                    <a:lnTo>
                      <a:pt x="266410" y="311582"/>
                    </a:lnTo>
                    <a:lnTo>
                      <a:pt x="266410" y="103284"/>
                    </a:lnTo>
                    <a:lnTo>
                      <a:pt x="264607" y="79532"/>
                    </a:lnTo>
                    <a:lnTo>
                      <a:pt x="259201" y="58698"/>
                    </a:lnTo>
                    <a:lnTo>
                      <a:pt x="256243" y="52815"/>
                    </a:lnTo>
                    <a:close/>
                  </a:path>
                  <a:path w="266700" h="311784">
                    <a:moveTo>
                      <a:pt x="159031" y="0"/>
                    </a:moveTo>
                    <a:lnTo>
                      <a:pt x="129998" y="3379"/>
                    </a:lnTo>
                    <a:lnTo>
                      <a:pt x="104564" y="13510"/>
                    </a:lnTo>
                    <a:lnTo>
                      <a:pt x="82740" y="30382"/>
                    </a:lnTo>
                    <a:lnTo>
                      <a:pt x="64532" y="53987"/>
                    </a:lnTo>
                    <a:lnTo>
                      <a:pt x="127389" y="53987"/>
                    </a:lnTo>
                    <a:lnTo>
                      <a:pt x="140205" y="52815"/>
                    </a:lnTo>
                    <a:lnTo>
                      <a:pt x="256243" y="52815"/>
                    </a:lnTo>
                    <a:lnTo>
                      <a:pt x="222163" y="14559"/>
                    </a:lnTo>
                    <a:lnTo>
                      <a:pt x="182854" y="1625"/>
                    </a:lnTo>
                    <a:lnTo>
                      <a:pt x="159031" y="0"/>
                    </a:lnTo>
                    <a:close/>
                  </a:path>
                </a:pathLst>
              </a:custGeom>
              <a:solidFill>
                <a:srgbClr val="FFFFFF"/>
              </a:solidFill>
            </p:spPr>
            <p:txBody>
              <a:bodyPr wrap="square" lIns="0" tIns="0" rIns="0" bIns="0" rtlCol="0"/>
              <a:lstStyle/>
              <a:p>
                <a:endParaRPr/>
              </a:p>
            </p:txBody>
          </p:sp>
          <p:sp>
            <p:nvSpPr>
              <p:cNvPr id="68" name="object 26">
                <a:extLst>
                  <a:ext uri="{FF2B5EF4-FFF2-40B4-BE49-F238E27FC236}">
                    <a16:creationId xmlns:a16="http://schemas.microsoft.com/office/drawing/2014/main" xmlns="" id="{020F0ADB-4ACA-47A8-A911-01447BA78718}"/>
                  </a:ext>
                </a:extLst>
              </p:cNvPr>
              <p:cNvSpPr/>
              <p:nvPr/>
            </p:nvSpPr>
            <p:spPr>
              <a:xfrm>
                <a:off x="18701500" y="812015"/>
                <a:ext cx="304165" cy="321310"/>
              </a:xfrm>
              <a:custGeom>
                <a:avLst/>
                <a:gdLst/>
                <a:ahLst/>
                <a:cxnLst/>
                <a:rect l="l" t="t" r="r" b="b"/>
                <a:pathLst>
                  <a:path w="304165" h="321309">
                    <a:moveTo>
                      <a:pt x="263553" y="52815"/>
                    </a:moveTo>
                    <a:lnTo>
                      <a:pt x="145534" y="52815"/>
                    </a:lnTo>
                    <a:lnTo>
                      <a:pt x="172981" y="55418"/>
                    </a:lnTo>
                    <a:lnTo>
                      <a:pt x="192600" y="63229"/>
                    </a:lnTo>
                    <a:lnTo>
                      <a:pt x="204379" y="76249"/>
                    </a:lnTo>
                    <a:lnTo>
                      <a:pt x="208307" y="94478"/>
                    </a:lnTo>
                    <a:lnTo>
                      <a:pt x="206617" y="105988"/>
                    </a:lnTo>
                    <a:lnTo>
                      <a:pt x="169293" y="129689"/>
                    </a:lnTo>
                    <a:lnTo>
                      <a:pt x="140783" y="133460"/>
                    </a:lnTo>
                    <a:lnTo>
                      <a:pt x="131276" y="134812"/>
                    </a:lnTo>
                    <a:lnTo>
                      <a:pt x="123452" y="136094"/>
                    </a:lnTo>
                    <a:lnTo>
                      <a:pt x="117315" y="137336"/>
                    </a:lnTo>
                    <a:lnTo>
                      <a:pt x="91668" y="141048"/>
                    </a:lnTo>
                    <a:lnTo>
                      <a:pt x="51779" y="151630"/>
                    </a:lnTo>
                    <a:lnTo>
                      <a:pt x="9384" y="188199"/>
                    </a:lnTo>
                    <a:lnTo>
                      <a:pt x="0" y="231783"/>
                    </a:lnTo>
                    <a:lnTo>
                      <a:pt x="1973" y="252017"/>
                    </a:lnTo>
                    <a:lnTo>
                      <a:pt x="31684" y="298650"/>
                    </a:lnTo>
                    <a:lnTo>
                      <a:pt x="83405" y="319541"/>
                    </a:lnTo>
                    <a:lnTo>
                      <a:pt x="104457" y="320932"/>
                    </a:lnTo>
                    <a:lnTo>
                      <a:pt x="136301" y="318624"/>
                    </a:lnTo>
                    <a:lnTo>
                      <a:pt x="164420" y="311697"/>
                    </a:lnTo>
                    <a:lnTo>
                      <a:pt x="188810" y="300144"/>
                    </a:lnTo>
                    <a:lnTo>
                      <a:pt x="209470" y="283959"/>
                    </a:lnTo>
                    <a:lnTo>
                      <a:pt x="303917" y="283959"/>
                    </a:lnTo>
                    <a:lnTo>
                      <a:pt x="303917" y="268138"/>
                    </a:lnTo>
                    <a:lnTo>
                      <a:pt x="129085" y="268138"/>
                    </a:lnTo>
                    <a:lnTo>
                      <a:pt x="117993" y="267624"/>
                    </a:lnTo>
                    <a:lnTo>
                      <a:pt x="79426" y="254036"/>
                    </a:lnTo>
                    <a:lnTo>
                      <a:pt x="66929" y="228820"/>
                    </a:lnTo>
                    <a:lnTo>
                      <a:pt x="70370" y="210056"/>
                    </a:lnTo>
                    <a:lnTo>
                      <a:pt x="80691" y="195402"/>
                    </a:lnTo>
                    <a:lnTo>
                      <a:pt x="97913" y="184843"/>
                    </a:lnTo>
                    <a:lnTo>
                      <a:pt x="122048" y="178382"/>
                    </a:lnTo>
                    <a:lnTo>
                      <a:pt x="149159" y="175122"/>
                    </a:lnTo>
                    <a:lnTo>
                      <a:pt x="171901" y="171195"/>
                    </a:lnTo>
                    <a:lnTo>
                      <a:pt x="190263" y="166609"/>
                    </a:lnTo>
                    <a:lnTo>
                      <a:pt x="204234" y="161377"/>
                    </a:lnTo>
                    <a:lnTo>
                      <a:pt x="271709" y="161377"/>
                    </a:lnTo>
                    <a:lnTo>
                      <a:pt x="271709" y="88594"/>
                    </a:lnTo>
                    <a:lnTo>
                      <a:pt x="269280" y="67374"/>
                    </a:lnTo>
                    <a:lnTo>
                      <a:pt x="263553" y="52815"/>
                    </a:lnTo>
                    <a:close/>
                  </a:path>
                  <a:path w="304165" h="321309">
                    <a:moveTo>
                      <a:pt x="303917" y="283959"/>
                    </a:moveTo>
                    <a:lnTo>
                      <a:pt x="209470" y="283959"/>
                    </a:lnTo>
                    <a:lnTo>
                      <a:pt x="215391" y="300144"/>
                    </a:lnTo>
                    <a:lnTo>
                      <a:pt x="226070" y="311697"/>
                    </a:lnTo>
                    <a:lnTo>
                      <a:pt x="241506" y="318624"/>
                    </a:lnTo>
                    <a:lnTo>
                      <a:pt x="261698" y="320932"/>
                    </a:lnTo>
                    <a:lnTo>
                      <a:pt x="272031" y="320453"/>
                    </a:lnTo>
                    <a:lnTo>
                      <a:pt x="282513" y="319019"/>
                    </a:lnTo>
                    <a:lnTo>
                      <a:pt x="293143" y="316630"/>
                    </a:lnTo>
                    <a:lnTo>
                      <a:pt x="303917" y="313288"/>
                    </a:lnTo>
                    <a:lnTo>
                      <a:pt x="303917" y="283959"/>
                    </a:lnTo>
                    <a:close/>
                  </a:path>
                  <a:path w="304165" h="321309">
                    <a:moveTo>
                      <a:pt x="271709" y="161377"/>
                    </a:moveTo>
                    <a:lnTo>
                      <a:pt x="204234" y="161377"/>
                    </a:lnTo>
                    <a:lnTo>
                      <a:pt x="204234" y="210060"/>
                    </a:lnTo>
                    <a:lnTo>
                      <a:pt x="202576" y="223677"/>
                    </a:lnTo>
                    <a:lnTo>
                      <a:pt x="177732" y="255227"/>
                    </a:lnTo>
                    <a:lnTo>
                      <a:pt x="129085" y="268138"/>
                    </a:lnTo>
                    <a:lnTo>
                      <a:pt x="281289" y="268138"/>
                    </a:lnTo>
                    <a:lnTo>
                      <a:pt x="276923" y="266358"/>
                    </a:lnTo>
                    <a:lnTo>
                      <a:pt x="274588" y="262871"/>
                    </a:lnTo>
                    <a:lnTo>
                      <a:pt x="272651" y="259332"/>
                    </a:lnTo>
                    <a:lnTo>
                      <a:pt x="271800" y="254036"/>
                    </a:lnTo>
                    <a:lnTo>
                      <a:pt x="271709" y="161377"/>
                    </a:lnTo>
                    <a:close/>
                  </a:path>
                  <a:path w="304165" h="321309">
                    <a:moveTo>
                      <a:pt x="303917" y="266944"/>
                    </a:moveTo>
                    <a:lnTo>
                      <a:pt x="299205" y="267761"/>
                    </a:lnTo>
                    <a:lnTo>
                      <a:pt x="296158" y="268138"/>
                    </a:lnTo>
                    <a:lnTo>
                      <a:pt x="303917" y="268138"/>
                    </a:lnTo>
                    <a:lnTo>
                      <a:pt x="303917" y="266944"/>
                    </a:lnTo>
                    <a:close/>
                  </a:path>
                  <a:path w="304165" h="321309">
                    <a:moveTo>
                      <a:pt x="149628" y="0"/>
                    </a:moveTo>
                    <a:lnTo>
                      <a:pt x="97391" y="5289"/>
                    </a:lnTo>
                    <a:lnTo>
                      <a:pt x="56940" y="21140"/>
                    </a:lnTo>
                    <a:lnTo>
                      <a:pt x="24364" y="54117"/>
                    </a:lnTo>
                    <a:lnTo>
                      <a:pt x="11130" y="101504"/>
                    </a:lnTo>
                    <a:lnTo>
                      <a:pt x="78081" y="101504"/>
                    </a:lnTo>
                    <a:lnTo>
                      <a:pt x="84041" y="80198"/>
                    </a:lnTo>
                    <a:lnTo>
                      <a:pt x="97264" y="64983"/>
                    </a:lnTo>
                    <a:lnTo>
                      <a:pt x="117758" y="55856"/>
                    </a:lnTo>
                    <a:lnTo>
                      <a:pt x="145534" y="52815"/>
                    </a:lnTo>
                    <a:lnTo>
                      <a:pt x="263553" y="52815"/>
                    </a:lnTo>
                    <a:lnTo>
                      <a:pt x="261999" y="48866"/>
                    </a:lnTo>
                    <a:lnTo>
                      <a:pt x="232924" y="19967"/>
                    </a:lnTo>
                    <a:lnTo>
                      <a:pt x="195666" y="4989"/>
                    </a:lnTo>
                    <a:lnTo>
                      <a:pt x="173743" y="1247"/>
                    </a:lnTo>
                    <a:lnTo>
                      <a:pt x="149628" y="0"/>
                    </a:lnTo>
                    <a:close/>
                  </a:path>
                </a:pathLst>
              </a:custGeom>
              <a:solidFill>
                <a:srgbClr val="FFFFFF"/>
              </a:solidFill>
            </p:spPr>
            <p:txBody>
              <a:bodyPr wrap="square" lIns="0" tIns="0" rIns="0" bIns="0" rtlCol="0"/>
              <a:lstStyle/>
              <a:p>
                <a:endParaRPr/>
              </a:p>
            </p:txBody>
          </p:sp>
          <p:sp>
            <p:nvSpPr>
              <p:cNvPr id="69" name="object 27">
                <a:extLst>
                  <a:ext uri="{FF2B5EF4-FFF2-40B4-BE49-F238E27FC236}">
                    <a16:creationId xmlns:a16="http://schemas.microsoft.com/office/drawing/2014/main" xmlns="" id="{1B626492-6B1C-4E67-8593-DA969639F53A}"/>
                  </a:ext>
                </a:extLst>
              </p:cNvPr>
              <p:cNvSpPr/>
              <p:nvPr/>
            </p:nvSpPr>
            <p:spPr>
              <a:xfrm>
                <a:off x="19023440" y="812588"/>
                <a:ext cx="177800" cy="311785"/>
              </a:xfrm>
              <a:custGeom>
                <a:avLst/>
                <a:gdLst/>
                <a:ahLst/>
                <a:cxnLst/>
                <a:rect l="l" t="t" r="r" b="b"/>
                <a:pathLst>
                  <a:path w="177800" h="311784">
                    <a:moveTo>
                      <a:pt x="62793" y="8251"/>
                    </a:moveTo>
                    <a:lnTo>
                      <a:pt x="0" y="8251"/>
                    </a:lnTo>
                    <a:lnTo>
                      <a:pt x="0" y="311582"/>
                    </a:lnTo>
                    <a:lnTo>
                      <a:pt x="66835" y="311582"/>
                    </a:lnTo>
                    <a:lnTo>
                      <a:pt x="66835" y="167251"/>
                    </a:lnTo>
                    <a:lnTo>
                      <a:pt x="68353" y="144158"/>
                    </a:lnTo>
                    <a:lnTo>
                      <a:pt x="80423" y="105404"/>
                    </a:lnTo>
                    <a:lnTo>
                      <a:pt x="116891" y="69979"/>
                    </a:lnTo>
                    <a:lnTo>
                      <a:pt x="126416" y="66898"/>
                    </a:lnTo>
                    <a:lnTo>
                      <a:pt x="62793" y="66898"/>
                    </a:lnTo>
                    <a:lnTo>
                      <a:pt x="62793" y="8251"/>
                    </a:lnTo>
                    <a:close/>
                  </a:path>
                  <a:path w="177800" h="311784">
                    <a:moveTo>
                      <a:pt x="156445" y="0"/>
                    </a:moveTo>
                    <a:lnTo>
                      <a:pt x="152529" y="0"/>
                    </a:lnTo>
                    <a:lnTo>
                      <a:pt x="138030" y="1322"/>
                    </a:lnTo>
                    <a:lnTo>
                      <a:pt x="96227" y="21130"/>
                    </a:lnTo>
                    <a:lnTo>
                      <a:pt x="68184" y="54584"/>
                    </a:lnTo>
                    <a:lnTo>
                      <a:pt x="63966" y="66898"/>
                    </a:lnTo>
                    <a:lnTo>
                      <a:pt x="126416" y="66898"/>
                    </a:lnTo>
                    <a:lnTo>
                      <a:pt x="132190" y="65030"/>
                    </a:lnTo>
                    <a:lnTo>
                      <a:pt x="149042" y="63380"/>
                    </a:lnTo>
                    <a:lnTo>
                      <a:pt x="177764" y="63380"/>
                    </a:lnTo>
                    <a:lnTo>
                      <a:pt x="177764" y="1780"/>
                    </a:lnTo>
                    <a:lnTo>
                      <a:pt x="164885" y="617"/>
                    </a:lnTo>
                    <a:lnTo>
                      <a:pt x="156445" y="0"/>
                    </a:lnTo>
                    <a:close/>
                  </a:path>
                  <a:path w="177800" h="311784">
                    <a:moveTo>
                      <a:pt x="177764" y="63380"/>
                    </a:moveTo>
                    <a:lnTo>
                      <a:pt x="149042" y="63380"/>
                    </a:lnTo>
                    <a:lnTo>
                      <a:pt x="155649" y="63561"/>
                    </a:lnTo>
                    <a:lnTo>
                      <a:pt x="162637" y="64107"/>
                    </a:lnTo>
                    <a:lnTo>
                      <a:pt x="170052" y="65030"/>
                    </a:lnTo>
                    <a:lnTo>
                      <a:pt x="177764" y="66312"/>
                    </a:lnTo>
                    <a:lnTo>
                      <a:pt x="177764" y="63380"/>
                    </a:lnTo>
                    <a:close/>
                  </a:path>
                </a:pathLst>
              </a:custGeom>
              <a:solidFill>
                <a:srgbClr val="FFFFFF"/>
              </a:solidFill>
            </p:spPr>
            <p:txBody>
              <a:bodyPr wrap="square" lIns="0" tIns="0" rIns="0" bIns="0" rtlCol="0"/>
              <a:lstStyle/>
              <a:p>
                <a:endParaRPr/>
              </a:p>
            </p:txBody>
          </p:sp>
          <p:sp>
            <p:nvSpPr>
              <p:cNvPr id="70" name="object 28">
                <a:extLst>
                  <a:ext uri="{FF2B5EF4-FFF2-40B4-BE49-F238E27FC236}">
                    <a16:creationId xmlns:a16="http://schemas.microsoft.com/office/drawing/2014/main" xmlns="" id="{096E4EA6-AF2D-477C-983E-A8E6D8998B64}"/>
                  </a:ext>
                </a:extLst>
              </p:cNvPr>
              <p:cNvSpPr/>
              <p:nvPr/>
            </p:nvSpPr>
            <p:spPr>
              <a:xfrm>
                <a:off x="16633873" y="706540"/>
                <a:ext cx="291465" cy="417830"/>
              </a:xfrm>
              <a:custGeom>
                <a:avLst/>
                <a:gdLst/>
                <a:ahLst/>
                <a:cxnLst/>
                <a:rect l="l" t="t" r="r" b="b"/>
                <a:pathLst>
                  <a:path w="291465" h="417830">
                    <a:moveTo>
                      <a:pt x="291362" y="0"/>
                    </a:moveTo>
                    <a:lnTo>
                      <a:pt x="84583" y="0"/>
                    </a:lnTo>
                    <a:lnTo>
                      <a:pt x="83997" y="62"/>
                    </a:lnTo>
                    <a:lnTo>
                      <a:pt x="36480" y="8955"/>
                    </a:lnTo>
                    <a:lnTo>
                      <a:pt x="6277" y="45215"/>
                    </a:lnTo>
                    <a:lnTo>
                      <a:pt x="0" y="90060"/>
                    </a:lnTo>
                    <a:lnTo>
                      <a:pt x="94" y="417631"/>
                    </a:lnTo>
                    <a:lnTo>
                      <a:pt x="73924" y="417631"/>
                    </a:lnTo>
                    <a:lnTo>
                      <a:pt x="73924" y="232223"/>
                    </a:lnTo>
                    <a:lnTo>
                      <a:pt x="264861" y="232223"/>
                    </a:lnTo>
                    <a:lnTo>
                      <a:pt x="264861" y="172560"/>
                    </a:lnTo>
                    <a:lnTo>
                      <a:pt x="73924" y="172560"/>
                    </a:lnTo>
                    <a:lnTo>
                      <a:pt x="73924" y="63212"/>
                    </a:lnTo>
                    <a:lnTo>
                      <a:pt x="291362" y="63212"/>
                    </a:lnTo>
                    <a:lnTo>
                      <a:pt x="291362" y="0"/>
                    </a:lnTo>
                    <a:close/>
                  </a:path>
                </a:pathLst>
              </a:custGeom>
              <a:solidFill>
                <a:srgbClr val="FFFFFF"/>
              </a:solidFill>
            </p:spPr>
            <p:txBody>
              <a:bodyPr wrap="square" lIns="0" tIns="0" rIns="0" bIns="0" rtlCol="0"/>
              <a:lstStyle/>
              <a:p>
                <a:endParaRPr/>
              </a:p>
            </p:txBody>
          </p:sp>
          <p:sp>
            <p:nvSpPr>
              <p:cNvPr id="71" name="object 29">
                <a:extLst>
                  <a:ext uri="{FF2B5EF4-FFF2-40B4-BE49-F238E27FC236}">
                    <a16:creationId xmlns:a16="http://schemas.microsoft.com/office/drawing/2014/main" xmlns="" id="{AF2D4843-E248-4710-8E96-968A3A201FE8}"/>
                  </a:ext>
                </a:extLst>
              </p:cNvPr>
              <p:cNvSpPr/>
              <p:nvPr/>
            </p:nvSpPr>
            <p:spPr>
              <a:xfrm>
                <a:off x="18934937" y="1212996"/>
                <a:ext cx="31115" cy="26670"/>
              </a:xfrm>
              <a:custGeom>
                <a:avLst/>
                <a:gdLst/>
                <a:ahLst/>
                <a:cxnLst/>
                <a:rect l="l" t="t" r="r" b="b"/>
                <a:pathLst>
                  <a:path w="31115" h="26669">
                    <a:moveTo>
                      <a:pt x="17894" y="0"/>
                    </a:moveTo>
                    <a:lnTo>
                      <a:pt x="0" y="0"/>
                    </a:lnTo>
                    <a:lnTo>
                      <a:pt x="0" y="26114"/>
                    </a:lnTo>
                    <a:lnTo>
                      <a:pt x="24742" y="26114"/>
                    </a:lnTo>
                    <a:lnTo>
                      <a:pt x="30564" y="21727"/>
                    </a:lnTo>
                    <a:lnTo>
                      <a:pt x="30564" y="8376"/>
                    </a:lnTo>
                    <a:lnTo>
                      <a:pt x="29077" y="5099"/>
                    </a:lnTo>
                    <a:lnTo>
                      <a:pt x="26177" y="3047"/>
                    </a:lnTo>
                    <a:lnTo>
                      <a:pt x="23161" y="1026"/>
                    </a:lnTo>
                    <a:lnTo>
                      <a:pt x="17894" y="0"/>
                    </a:lnTo>
                    <a:close/>
                  </a:path>
                </a:pathLst>
              </a:custGeom>
              <a:solidFill>
                <a:srgbClr val="FFFFFF"/>
              </a:solidFill>
            </p:spPr>
            <p:txBody>
              <a:bodyPr wrap="square" lIns="0" tIns="0" rIns="0" bIns="0" rtlCol="0"/>
              <a:lstStyle/>
              <a:p>
                <a:endParaRPr/>
              </a:p>
            </p:txBody>
          </p:sp>
          <p:sp>
            <p:nvSpPr>
              <p:cNvPr id="72" name="object 30">
                <a:extLst>
                  <a:ext uri="{FF2B5EF4-FFF2-40B4-BE49-F238E27FC236}">
                    <a16:creationId xmlns:a16="http://schemas.microsoft.com/office/drawing/2014/main" xmlns="" id="{53F1AC16-12BE-42C3-8B4C-2891A7E062E8}"/>
                  </a:ext>
                </a:extLst>
              </p:cNvPr>
              <p:cNvSpPr/>
              <p:nvPr/>
            </p:nvSpPr>
            <p:spPr>
              <a:xfrm>
                <a:off x="16536770" y="1179012"/>
                <a:ext cx="2694940" cy="135890"/>
              </a:xfrm>
              <a:custGeom>
                <a:avLst/>
                <a:gdLst/>
                <a:ahLst/>
                <a:cxnLst/>
                <a:rect l="l" t="t" r="r" b="b"/>
                <a:pathLst>
                  <a:path w="2694940" h="135890">
                    <a:moveTo>
                      <a:pt x="2673635" y="0"/>
                    </a:moveTo>
                    <a:lnTo>
                      <a:pt x="65139" y="0"/>
                    </a:lnTo>
                    <a:lnTo>
                      <a:pt x="52019" y="2376"/>
                    </a:lnTo>
                    <a:lnTo>
                      <a:pt x="24679" y="29601"/>
                    </a:lnTo>
                    <a:lnTo>
                      <a:pt x="1842" y="111954"/>
                    </a:lnTo>
                    <a:lnTo>
                      <a:pt x="0" y="118718"/>
                    </a:lnTo>
                    <a:lnTo>
                      <a:pt x="1057" y="124572"/>
                    </a:lnTo>
                    <a:lnTo>
                      <a:pt x="4512" y="128959"/>
                    </a:lnTo>
                    <a:lnTo>
                      <a:pt x="7989" y="133273"/>
                    </a:lnTo>
                    <a:lnTo>
                      <a:pt x="13936" y="135692"/>
                    </a:lnTo>
                    <a:lnTo>
                      <a:pt x="2629333" y="135692"/>
                    </a:lnTo>
                    <a:lnTo>
                      <a:pt x="2642390" y="133319"/>
                    </a:lnTo>
                    <a:lnTo>
                      <a:pt x="2652496" y="127933"/>
                    </a:lnTo>
                    <a:lnTo>
                      <a:pt x="2531881" y="127933"/>
                    </a:lnTo>
                    <a:lnTo>
                      <a:pt x="2522608" y="127255"/>
                    </a:lnTo>
                    <a:lnTo>
                      <a:pt x="2517354" y="126153"/>
                    </a:lnTo>
                    <a:lnTo>
                      <a:pt x="2245942" y="126153"/>
                    </a:lnTo>
                    <a:lnTo>
                      <a:pt x="2245942" y="13172"/>
                    </a:lnTo>
                    <a:lnTo>
                      <a:pt x="2517881" y="13172"/>
                    </a:lnTo>
                    <a:lnTo>
                      <a:pt x="2523902" y="11971"/>
                    </a:lnTo>
                    <a:lnTo>
                      <a:pt x="2533200" y="11413"/>
                    </a:lnTo>
                    <a:lnTo>
                      <a:pt x="2693425" y="11413"/>
                    </a:lnTo>
                    <a:lnTo>
                      <a:pt x="2693373" y="11120"/>
                    </a:lnTo>
                    <a:lnTo>
                      <a:pt x="2689939" y="6701"/>
                    </a:lnTo>
                    <a:lnTo>
                      <a:pt x="2686483" y="2460"/>
                    </a:lnTo>
                    <a:lnTo>
                      <a:pt x="2680724" y="52"/>
                    </a:lnTo>
                    <a:lnTo>
                      <a:pt x="2673635" y="0"/>
                    </a:lnTo>
                    <a:close/>
                  </a:path>
                  <a:path w="2694940" h="135890">
                    <a:moveTo>
                      <a:pt x="2535535" y="32208"/>
                    </a:moveTo>
                    <a:lnTo>
                      <a:pt x="2530383" y="32208"/>
                    </a:lnTo>
                    <a:lnTo>
                      <a:pt x="2526310" y="33025"/>
                    </a:lnTo>
                    <a:lnTo>
                      <a:pt x="2523357" y="34805"/>
                    </a:lnTo>
                    <a:lnTo>
                      <a:pt x="2520373" y="36532"/>
                    </a:lnTo>
                    <a:lnTo>
                      <a:pt x="2518939" y="38763"/>
                    </a:lnTo>
                    <a:lnTo>
                      <a:pt x="2518939" y="45841"/>
                    </a:lnTo>
                    <a:lnTo>
                      <a:pt x="2523828" y="49967"/>
                    </a:lnTo>
                    <a:lnTo>
                      <a:pt x="2543879" y="57821"/>
                    </a:lnTo>
                    <a:lnTo>
                      <a:pt x="2551938" y="61197"/>
                    </a:lnTo>
                    <a:lnTo>
                      <a:pt x="2576759" y="93180"/>
                    </a:lnTo>
                    <a:lnTo>
                      <a:pt x="2576079" y="100140"/>
                    </a:lnTo>
                    <a:lnTo>
                      <a:pt x="2542722" y="127301"/>
                    </a:lnTo>
                    <a:lnTo>
                      <a:pt x="2531881" y="127933"/>
                    </a:lnTo>
                    <a:lnTo>
                      <a:pt x="2652496" y="127933"/>
                    </a:lnTo>
                    <a:lnTo>
                      <a:pt x="2654436" y="126899"/>
                    </a:lnTo>
                    <a:lnTo>
                      <a:pt x="2664052" y="117474"/>
                    </a:lnTo>
                    <a:lnTo>
                      <a:pt x="2669824" y="106091"/>
                    </a:lnTo>
                    <a:lnTo>
                      <a:pt x="2687378" y="42626"/>
                    </a:lnTo>
                    <a:lnTo>
                      <a:pt x="2571544" y="42626"/>
                    </a:lnTo>
                    <a:lnTo>
                      <a:pt x="2560895" y="38057"/>
                    </a:lnTo>
                    <a:lnTo>
                      <a:pt x="2551345" y="34802"/>
                    </a:lnTo>
                    <a:lnTo>
                      <a:pt x="2542891" y="32855"/>
                    </a:lnTo>
                    <a:lnTo>
                      <a:pt x="2535535" y="32208"/>
                    </a:lnTo>
                    <a:close/>
                  </a:path>
                  <a:path w="2694940" h="135890">
                    <a:moveTo>
                      <a:pt x="2369980" y="13172"/>
                    </a:moveTo>
                    <a:lnTo>
                      <a:pt x="2328724" y="13172"/>
                    </a:lnTo>
                    <a:lnTo>
                      <a:pt x="2328724" y="33988"/>
                    </a:lnTo>
                    <a:lnTo>
                      <a:pt x="2274182" y="33988"/>
                    </a:lnTo>
                    <a:lnTo>
                      <a:pt x="2274182" y="57705"/>
                    </a:lnTo>
                    <a:lnTo>
                      <a:pt x="2326065" y="57705"/>
                    </a:lnTo>
                    <a:lnTo>
                      <a:pt x="2326065" y="78489"/>
                    </a:lnTo>
                    <a:lnTo>
                      <a:pt x="2274182" y="78489"/>
                    </a:lnTo>
                    <a:lnTo>
                      <a:pt x="2274182" y="105389"/>
                    </a:lnTo>
                    <a:lnTo>
                      <a:pt x="2330044" y="105389"/>
                    </a:lnTo>
                    <a:lnTo>
                      <a:pt x="2330044" y="126153"/>
                    </a:lnTo>
                    <a:lnTo>
                      <a:pt x="2369980" y="126153"/>
                    </a:lnTo>
                    <a:lnTo>
                      <a:pt x="2369980" y="13172"/>
                    </a:lnTo>
                    <a:close/>
                  </a:path>
                  <a:path w="2694940" h="135890">
                    <a:moveTo>
                      <a:pt x="2517881" y="13172"/>
                    </a:moveTo>
                    <a:lnTo>
                      <a:pt x="2419455" y="13172"/>
                    </a:lnTo>
                    <a:lnTo>
                      <a:pt x="2428144" y="13798"/>
                    </a:lnTo>
                    <a:lnTo>
                      <a:pt x="2435762" y="15676"/>
                    </a:lnTo>
                    <a:lnTo>
                      <a:pt x="2457893" y="46815"/>
                    </a:lnTo>
                    <a:lnTo>
                      <a:pt x="2457284" y="53511"/>
                    </a:lnTo>
                    <a:lnTo>
                      <a:pt x="2428964" y="80257"/>
                    </a:lnTo>
                    <a:lnTo>
                      <a:pt x="2420596" y="80887"/>
                    </a:lnTo>
                    <a:lnTo>
                      <a:pt x="2398178" y="80887"/>
                    </a:lnTo>
                    <a:lnTo>
                      <a:pt x="2398178" y="126153"/>
                    </a:lnTo>
                    <a:lnTo>
                      <a:pt x="2517354" y="126153"/>
                    </a:lnTo>
                    <a:lnTo>
                      <a:pt x="2512930" y="125225"/>
                    </a:lnTo>
                    <a:lnTo>
                      <a:pt x="2502845" y="121850"/>
                    </a:lnTo>
                    <a:lnTo>
                      <a:pt x="2492353" y="117137"/>
                    </a:lnTo>
                    <a:lnTo>
                      <a:pt x="2492353" y="92866"/>
                    </a:lnTo>
                    <a:lnTo>
                      <a:pt x="2547629" y="92866"/>
                    </a:lnTo>
                    <a:lnTo>
                      <a:pt x="2547629" y="92049"/>
                    </a:lnTo>
                    <a:lnTo>
                      <a:pt x="2542330" y="87599"/>
                    </a:lnTo>
                    <a:lnTo>
                      <a:pt x="2514394" y="76500"/>
                    </a:lnTo>
                    <a:lnTo>
                      <a:pt x="2510237" y="74772"/>
                    </a:lnTo>
                    <a:lnTo>
                      <a:pt x="2506960" y="73254"/>
                    </a:lnTo>
                    <a:lnTo>
                      <a:pt x="2504593" y="71840"/>
                    </a:lnTo>
                    <a:lnTo>
                      <a:pt x="2499494" y="68856"/>
                    </a:lnTo>
                    <a:lnTo>
                      <a:pt x="2495745" y="64961"/>
                    </a:lnTo>
                    <a:lnTo>
                      <a:pt x="2490887" y="55537"/>
                    </a:lnTo>
                    <a:lnTo>
                      <a:pt x="2489714" y="50092"/>
                    </a:lnTo>
                    <a:lnTo>
                      <a:pt x="2489714" y="44030"/>
                    </a:lnTo>
                    <a:lnTo>
                      <a:pt x="2515546" y="13638"/>
                    </a:lnTo>
                    <a:lnTo>
                      <a:pt x="2517881" y="13172"/>
                    </a:lnTo>
                    <a:close/>
                  </a:path>
                  <a:path w="2694940" h="135890">
                    <a:moveTo>
                      <a:pt x="2547629" y="92866"/>
                    </a:moveTo>
                    <a:lnTo>
                      <a:pt x="2492353" y="92866"/>
                    </a:lnTo>
                    <a:lnTo>
                      <a:pt x="2500520" y="98133"/>
                    </a:lnTo>
                    <a:lnTo>
                      <a:pt x="2507431" y="101797"/>
                    </a:lnTo>
                    <a:lnTo>
                      <a:pt x="2512939" y="104017"/>
                    </a:lnTo>
                    <a:lnTo>
                      <a:pt x="2518436" y="106091"/>
                    </a:lnTo>
                    <a:lnTo>
                      <a:pt x="2524174" y="107148"/>
                    </a:lnTo>
                    <a:lnTo>
                      <a:pt x="2541796" y="107148"/>
                    </a:lnTo>
                    <a:lnTo>
                      <a:pt x="2547629" y="103640"/>
                    </a:lnTo>
                    <a:lnTo>
                      <a:pt x="2547629" y="92866"/>
                    </a:lnTo>
                    <a:close/>
                  </a:path>
                  <a:path w="2694940" h="135890">
                    <a:moveTo>
                      <a:pt x="2693425" y="11413"/>
                    </a:moveTo>
                    <a:lnTo>
                      <a:pt x="2533200" y="11413"/>
                    </a:lnTo>
                    <a:lnTo>
                      <a:pt x="2542612" y="11973"/>
                    </a:lnTo>
                    <a:lnTo>
                      <a:pt x="2552140" y="13656"/>
                    </a:lnTo>
                    <a:lnTo>
                      <a:pt x="2561785" y="16466"/>
                    </a:lnTo>
                    <a:lnTo>
                      <a:pt x="2571544" y="20407"/>
                    </a:lnTo>
                    <a:lnTo>
                      <a:pt x="2571544" y="42626"/>
                    </a:lnTo>
                    <a:lnTo>
                      <a:pt x="2687378" y="42626"/>
                    </a:lnTo>
                    <a:lnTo>
                      <a:pt x="2694420" y="17067"/>
                    </a:lnTo>
                    <a:lnTo>
                      <a:pt x="2693425" y="11413"/>
                    </a:lnTo>
                    <a:close/>
                  </a:path>
                </a:pathLst>
              </a:custGeom>
              <a:solidFill>
                <a:srgbClr val="FFFFFF"/>
              </a:solidFill>
            </p:spPr>
            <p:txBody>
              <a:bodyPr wrap="square" lIns="0" tIns="0" rIns="0" bIns="0" rtlCol="0"/>
              <a:lstStyle/>
              <a:p>
                <a:endParaRPr/>
              </a:p>
            </p:txBody>
          </p:sp>
          <p:sp>
            <p:nvSpPr>
              <p:cNvPr id="73" name="object 31">
                <a:extLst>
                  <a:ext uri="{FF2B5EF4-FFF2-40B4-BE49-F238E27FC236}">
                    <a16:creationId xmlns:a16="http://schemas.microsoft.com/office/drawing/2014/main" xmlns="" id="{97EDCF4F-5554-4392-A3C0-AD321766EF5A}"/>
                  </a:ext>
                </a:extLst>
              </p:cNvPr>
              <p:cNvSpPr/>
              <p:nvPr/>
            </p:nvSpPr>
            <p:spPr>
              <a:xfrm>
                <a:off x="16536773" y="1179011"/>
                <a:ext cx="2694940" cy="135890"/>
              </a:xfrm>
              <a:custGeom>
                <a:avLst/>
                <a:gdLst/>
                <a:ahLst/>
                <a:cxnLst/>
                <a:rect l="l" t="t" r="r" b="b"/>
                <a:pathLst>
                  <a:path w="2694940" h="135890">
                    <a:moveTo>
                      <a:pt x="2673625" y="0"/>
                    </a:moveTo>
                    <a:lnTo>
                      <a:pt x="65139" y="0"/>
                    </a:lnTo>
                    <a:lnTo>
                      <a:pt x="52019" y="2378"/>
                    </a:lnTo>
                    <a:lnTo>
                      <a:pt x="24669" y="29601"/>
                    </a:lnTo>
                    <a:lnTo>
                      <a:pt x="1842" y="111954"/>
                    </a:lnTo>
                    <a:lnTo>
                      <a:pt x="0" y="118680"/>
                    </a:lnTo>
                    <a:lnTo>
                      <a:pt x="1047" y="124572"/>
                    </a:lnTo>
                    <a:lnTo>
                      <a:pt x="4502" y="128969"/>
                    </a:lnTo>
                    <a:lnTo>
                      <a:pt x="7978" y="133273"/>
                    </a:lnTo>
                    <a:lnTo>
                      <a:pt x="13900" y="135692"/>
                    </a:lnTo>
                    <a:lnTo>
                      <a:pt x="2629391" y="135692"/>
                    </a:lnTo>
                    <a:lnTo>
                      <a:pt x="2642385" y="133328"/>
                    </a:lnTo>
                    <a:lnTo>
                      <a:pt x="2652499" y="127933"/>
                    </a:lnTo>
                    <a:lnTo>
                      <a:pt x="2531870" y="127933"/>
                    </a:lnTo>
                    <a:lnTo>
                      <a:pt x="2522602" y="127255"/>
                    </a:lnTo>
                    <a:lnTo>
                      <a:pt x="2517348" y="126153"/>
                    </a:lnTo>
                    <a:lnTo>
                      <a:pt x="2245931" y="126153"/>
                    </a:lnTo>
                    <a:lnTo>
                      <a:pt x="2245931" y="13172"/>
                    </a:lnTo>
                    <a:lnTo>
                      <a:pt x="2517907" y="13172"/>
                    </a:lnTo>
                    <a:lnTo>
                      <a:pt x="2523896" y="11980"/>
                    </a:lnTo>
                    <a:lnTo>
                      <a:pt x="2533189" y="11423"/>
                    </a:lnTo>
                    <a:lnTo>
                      <a:pt x="2693415" y="11423"/>
                    </a:lnTo>
                    <a:lnTo>
                      <a:pt x="2693363" y="11130"/>
                    </a:lnTo>
                    <a:lnTo>
                      <a:pt x="2689939" y="6701"/>
                    </a:lnTo>
                    <a:lnTo>
                      <a:pt x="2686483" y="2460"/>
                    </a:lnTo>
                    <a:lnTo>
                      <a:pt x="2680714" y="52"/>
                    </a:lnTo>
                    <a:lnTo>
                      <a:pt x="2673625" y="0"/>
                    </a:lnTo>
                    <a:close/>
                  </a:path>
                  <a:path w="2694940" h="135890">
                    <a:moveTo>
                      <a:pt x="2535524" y="32208"/>
                    </a:moveTo>
                    <a:lnTo>
                      <a:pt x="2530383" y="32208"/>
                    </a:lnTo>
                    <a:lnTo>
                      <a:pt x="2526310" y="33025"/>
                    </a:lnTo>
                    <a:lnTo>
                      <a:pt x="2523357" y="34815"/>
                    </a:lnTo>
                    <a:lnTo>
                      <a:pt x="2520363" y="36532"/>
                    </a:lnTo>
                    <a:lnTo>
                      <a:pt x="2518939" y="38763"/>
                    </a:lnTo>
                    <a:lnTo>
                      <a:pt x="2518939" y="45841"/>
                    </a:lnTo>
                    <a:lnTo>
                      <a:pt x="2523818" y="49977"/>
                    </a:lnTo>
                    <a:lnTo>
                      <a:pt x="2543874" y="57817"/>
                    </a:lnTo>
                    <a:lnTo>
                      <a:pt x="2551936" y="61195"/>
                    </a:lnTo>
                    <a:lnTo>
                      <a:pt x="2576748" y="93180"/>
                    </a:lnTo>
                    <a:lnTo>
                      <a:pt x="2576070" y="100144"/>
                    </a:lnTo>
                    <a:lnTo>
                      <a:pt x="2542711" y="127301"/>
                    </a:lnTo>
                    <a:lnTo>
                      <a:pt x="2531870" y="127933"/>
                    </a:lnTo>
                    <a:lnTo>
                      <a:pt x="2652499" y="127933"/>
                    </a:lnTo>
                    <a:lnTo>
                      <a:pt x="2654428" y="126904"/>
                    </a:lnTo>
                    <a:lnTo>
                      <a:pt x="2664046" y="117476"/>
                    </a:lnTo>
                    <a:lnTo>
                      <a:pt x="2669824" y="106091"/>
                    </a:lnTo>
                    <a:lnTo>
                      <a:pt x="2687376" y="42626"/>
                    </a:lnTo>
                    <a:lnTo>
                      <a:pt x="2571544" y="42626"/>
                    </a:lnTo>
                    <a:lnTo>
                      <a:pt x="2560894" y="38061"/>
                    </a:lnTo>
                    <a:lnTo>
                      <a:pt x="2551339" y="34806"/>
                    </a:lnTo>
                    <a:lnTo>
                      <a:pt x="2542883" y="32857"/>
                    </a:lnTo>
                    <a:lnTo>
                      <a:pt x="2535524" y="32208"/>
                    </a:lnTo>
                    <a:close/>
                  </a:path>
                  <a:path w="2694940" h="135890">
                    <a:moveTo>
                      <a:pt x="2369969" y="13172"/>
                    </a:moveTo>
                    <a:lnTo>
                      <a:pt x="2328724" y="13172"/>
                    </a:lnTo>
                    <a:lnTo>
                      <a:pt x="2328724" y="33988"/>
                    </a:lnTo>
                    <a:lnTo>
                      <a:pt x="2274182" y="33988"/>
                    </a:lnTo>
                    <a:lnTo>
                      <a:pt x="2274182" y="57705"/>
                    </a:lnTo>
                    <a:lnTo>
                      <a:pt x="2326054" y="57705"/>
                    </a:lnTo>
                    <a:lnTo>
                      <a:pt x="2326054" y="78489"/>
                    </a:lnTo>
                    <a:lnTo>
                      <a:pt x="2274182" y="78489"/>
                    </a:lnTo>
                    <a:lnTo>
                      <a:pt x="2274182" y="105399"/>
                    </a:lnTo>
                    <a:lnTo>
                      <a:pt x="2330044" y="105399"/>
                    </a:lnTo>
                    <a:lnTo>
                      <a:pt x="2330044" y="126153"/>
                    </a:lnTo>
                    <a:lnTo>
                      <a:pt x="2369969" y="126153"/>
                    </a:lnTo>
                    <a:lnTo>
                      <a:pt x="2369969" y="13172"/>
                    </a:lnTo>
                    <a:close/>
                  </a:path>
                  <a:path w="2694940" h="135890">
                    <a:moveTo>
                      <a:pt x="2517907" y="13172"/>
                    </a:moveTo>
                    <a:lnTo>
                      <a:pt x="2419455" y="13172"/>
                    </a:lnTo>
                    <a:lnTo>
                      <a:pt x="2428142" y="13798"/>
                    </a:lnTo>
                    <a:lnTo>
                      <a:pt x="2435758" y="15677"/>
                    </a:lnTo>
                    <a:lnTo>
                      <a:pt x="2457893" y="46815"/>
                    </a:lnTo>
                    <a:lnTo>
                      <a:pt x="2457282" y="53516"/>
                    </a:lnTo>
                    <a:lnTo>
                      <a:pt x="2428964" y="80266"/>
                    </a:lnTo>
                    <a:lnTo>
                      <a:pt x="2420596" y="80898"/>
                    </a:lnTo>
                    <a:lnTo>
                      <a:pt x="2398167" y="80898"/>
                    </a:lnTo>
                    <a:lnTo>
                      <a:pt x="2398167" y="126153"/>
                    </a:lnTo>
                    <a:lnTo>
                      <a:pt x="2517348" y="126153"/>
                    </a:lnTo>
                    <a:lnTo>
                      <a:pt x="2512924" y="125225"/>
                    </a:lnTo>
                    <a:lnTo>
                      <a:pt x="2502840" y="121850"/>
                    </a:lnTo>
                    <a:lnTo>
                      <a:pt x="2492353" y="117137"/>
                    </a:lnTo>
                    <a:lnTo>
                      <a:pt x="2492353" y="92866"/>
                    </a:lnTo>
                    <a:lnTo>
                      <a:pt x="2547629" y="92866"/>
                    </a:lnTo>
                    <a:lnTo>
                      <a:pt x="2547629" y="92039"/>
                    </a:lnTo>
                    <a:lnTo>
                      <a:pt x="2542320" y="87588"/>
                    </a:lnTo>
                    <a:lnTo>
                      <a:pt x="2514394" y="76500"/>
                    </a:lnTo>
                    <a:lnTo>
                      <a:pt x="2510237" y="74772"/>
                    </a:lnTo>
                    <a:lnTo>
                      <a:pt x="2489714" y="50092"/>
                    </a:lnTo>
                    <a:lnTo>
                      <a:pt x="2489714" y="44030"/>
                    </a:lnTo>
                    <a:lnTo>
                      <a:pt x="2515541" y="13643"/>
                    </a:lnTo>
                    <a:lnTo>
                      <a:pt x="2517907" y="13172"/>
                    </a:lnTo>
                    <a:close/>
                  </a:path>
                  <a:path w="2694940" h="135890">
                    <a:moveTo>
                      <a:pt x="2547629" y="92866"/>
                    </a:moveTo>
                    <a:lnTo>
                      <a:pt x="2492353" y="92866"/>
                    </a:lnTo>
                    <a:lnTo>
                      <a:pt x="2500520" y="98143"/>
                    </a:lnTo>
                    <a:lnTo>
                      <a:pt x="2507431" y="101797"/>
                    </a:lnTo>
                    <a:lnTo>
                      <a:pt x="2512928" y="104017"/>
                    </a:lnTo>
                    <a:lnTo>
                      <a:pt x="2518436" y="106091"/>
                    </a:lnTo>
                    <a:lnTo>
                      <a:pt x="2524174" y="107159"/>
                    </a:lnTo>
                    <a:lnTo>
                      <a:pt x="2541796" y="107159"/>
                    </a:lnTo>
                    <a:lnTo>
                      <a:pt x="2547629" y="103640"/>
                    </a:lnTo>
                    <a:lnTo>
                      <a:pt x="2547629" y="92866"/>
                    </a:lnTo>
                    <a:close/>
                  </a:path>
                  <a:path w="2694940" h="135890">
                    <a:moveTo>
                      <a:pt x="2693415" y="11423"/>
                    </a:moveTo>
                    <a:lnTo>
                      <a:pt x="2533189" y="11423"/>
                    </a:lnTo>
                    <a:lnTo>
                      <a:pt x="2542603" y="11982"/>
                    </a:lnTo>
                    <a:lnTo>
                      <a:pt x="2552135" y="13660"/>
                    </a:lnTo>
                    <a:lnTo>
                      <a:pt x="2561783" y="16463"/>
                    </a:lnTo>
                    <a:lnTo>
                      <a:pt x="2571544" y="20397"/>
                    </a:lnTo>
                    <a:lnTo>
                      <a:pt x="2571544" y="42626"/>
                    </a:lnTo>
                    <a:lnTo>
                      <a:pt x="2687376" y="42626"/>
                    </a:lnTo>
                    <a:lnTo>
                      <a:pt x="2694420" y="17067"/>
                    </a:lnTo>
                    <a:lnTo>
                      <a:pt x="2693415" y="11423"/>
                    </a:lnTo>
                    <a:close/>
                  </a:path>
                </a:pathLst>
              </a:custGeom>
              <a:solidFill>
                <a:srgbClr val="FFFFFF"/>
              </a:solidFill>
            </p:spPr>
            <p:txBody>
              <a:bodyPr wrap="square" lIns="0" tIns="0" rIns="0" bIns="0" rtlCol="0"/>
              <a:lstStyle/>
              <a:p>
                <a:endParaRPr/>
              </a:p>
            </p:txBody>
          </p:sp>
        </p:grpSp>
      </p:grpSp>
    </p:spTree>
    <p:extLst>
      <p:ext uri="{BB962C8B-B14F-4D97-AF65-F5344CB8AC3E}">
        <p14:creationId xmlns:p14="http://schemas.microsoft.com/office/powerpoint/2010/main" xmlns="" val="338311097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object 28"/>
          <p:cNvSpPr/>
          <p:nvPr/>
        </p:nvSpPr>
        <p:spPr>
          <a:xfrm>
            <a:off x="16243148" y="962530"/>
            <a:ext cx="111245" cy="108437"/>
          </a:xfrm>
          <a:prstGeom prst="rect">
            <a:avLst/>
          </a:prstGeom>
          <a:blipFill>
            <a:blip r:embed="rId3" cstate="print"/>
            <a:stretch>
              <a:fillRect/>
            </a:stretch>
          </a:blipFill>
        </p:spPr>
        <p:txBody>
          <a:bodyPr wrap="square" lIns="0" tIns="0" rIns="0" bIns="0" rtlCol="0"/>
          <a:lstStyle/>
          <a:p>
            <a:endParaRPr/>
          </a:p>
        </p:txBody>
      </p:sp>
      <p:sp>
        <p:nvSpPr>
          <p:cNvPr id="29" name="object 29"/>
          <p:cNvSpPr/>
          <p:nvPr/>
        </p:nvSpPr>
        <p:spPr>
          <a:xfrm>
            <a:off x="16092148" y="986555"/>
            <a:ext cx="405736" cy="155575"/>
          </a:xfrm>
          <a:custGeom>
            <a:avLst/>
            <a:gdLst/>
            <a:ahLst/>
            <a:cxnLst/>
            <a:rect l="l" t="t" r="r" b="b"/>
            <a:pathLst>
              <a:path w="405765" h="155575">
                <a:moveTo>
                  <a:pt x="25234" y="0"/>
                </a:moveTo>
                <a:lnTo>
                  <a:pt x="15363" y="1938"/>
                </a:lnTo>
                <a:lnTo>
                  <a:pt x="7347" y="7240"/>
                </a:lnTo>
                <a:lnTo>
                  <a:pt x="1966" y="15134"/>
                </a:lnTo>
                <a:lnTo>
                  <a:pt x="0" y="24847"/>
                </a:lnTo>
                <a:lnTo>
                  <a:pt x="0" y="30292"/>
                </a:lnTo>
                <a:lnTo>
                  <a:pt x="2020" y="35862"/>
                </a:lnTo>
                <a:lnTo>
                  <a:pt x="5853" y="40271"/>
                </a:lnTo>
                <a:lnTo>
                  <a:pt x="35282" y="82149"/>
                </a:lnTo>
                <a:lnTo>
                  <a:pt x="73951" y="116242"/>
                </a:lnTo>
                <a:lnTo>
                  <a:pt x="119691" y="141085"/>
                </a:lnTo>
                <a:lnTo>
                  <a:pt x="170329" y="155209"/>
                </a:lnTo>
                <a:lnTo>
                  <a:pt x="181564" y="138711"/>
                </a:lnTo>
                <a:lnTo>
                  <a:pt x="196758" y="125968"/>
                </a:lnTo>
                <a:lnTo>
                  <a:pt x="214819" y="117754"/>
                </a:lnTo>
                <a:lnTo>
                  <a:pt x="234652" y="114844"/>
                </a:lnTo>
                <a:lnTo>
                  <a:pt x="336684" y="114844"/>
                </a:lnTo>
                <a:lnTo>
                  <a:pt x="344953" y="108750"/>
                </a:lnTo>
                <a:lnTo>
                  <a:pt x="204140" y="108750"/>
                </a:lnTo>
                <a:lnTo>
                  <a:pt x="158204" y="102661"/>
                </a:lnTo>
                <a:lnTo>
                  <a:pt x="115821" y="84933"/>
                </a:lnTo>
                <a:lnTo>
                  <a:pt x="79024" y="56373"/>
                </a:lnTo>
                <a:lnTo>
                  <a:pt x="49851" y="17790"/>
                </a:lnTo>
                <a:lnTo>
                  <a:pt x="44711" y="9846"/>
                </a:lnTo>
                <a:lnTo>
                  <a:pt x="38764" y="4304"/>
                </a:lnTo>
                <a:lnTo>
                  <a:pt x="32207" y="1058"/>
                </a:lnTo>
                <a:lnTo>
                  <a:pt x="25234" y="0"/>
                </a:lnTo>
                <a:close/>
              </a:path>
              <a:path w="405765" h="155575">
                <a:moveTo>
                  <a:pt x="336684" y="114844"/>
                </a:moveTo>
                <a:lnTo>
                  <a:pt x="234652" y="114844"/>
                </a:lnTo>
                <a:lnTo>
                  <a:pt x="250924" y="116738"/>
                </a:lnTo>
                <a:lnTo>
                  <a:pt x="266192" y="122131"/>
                </a:lnTo>
                <a:lnTo>
                  <a:pt x="279726" y="130592"/>
                </a:lnTo>
                <a:lnTo>
                  <a:pt x="290797" y="141692"/>
                </a:lnTo>
                <a:lnTo>
                  <a:pt x="323493" y="124564"/>
                </a:lnTo>
                <a:lnTo>
                  <a:pt x="336684" y="114844"/>
                </a:lnTo>
                <a:close/>
              </a:path>
              <a:path w="405765" h="155575">
                <a:moveTo>
                  <a:pt x="380124" y="6345"/>
                </a:moveTo>
                <a:lnTo>
                  <a:pt x="371339" y="6345"/>
                </a:lnTo>
                <a:lnTo>
                  <a:pt x="362941" y="11025"/>
                </a:lnTo>
                <a:lnTo>
                  <a:pt x="358491" y="18229"/>
                </a:lnTo>
                <a:lnTo>
                  <a:pt x="330847" y="55308"/>
                </a:lnTo>
                <a:lnTo>
                  <a:pt x="294261" y="83877"/>
                </a:lnTo>
                <a:lnTo>
                  <a:pt x="251203" y="102251"/>
                </a:lnTo>
                <a:lnTo>
                  <a:pt x="204140" y="108750"/>
                </a:lnTo>
                <a:lnTo>
                  <a:pt x="344953" y="108750"/>
                </a:lnTo>
                <a:lnTo>
                  <a:pt x="353040" y="102791"/>
                </a:lnTo>
                <a:lnTo>
                  <a:pt x="378658" y="76657"/>
                </a:lnTo>
                <a:lnTo>
                  <a:pt x="399568" y="46448"/>
                </a:lnTo>
                <a:lnTo>
                  <a:pt x="403160" y="42113"/>
                </a:lnTo>
                <a:lnTo>
                  <a:pt x="405149" y="36532"/>
                </a:lnTo>
                <a:lnTo>
                  <a:pt x="405149" y="31025"/>
                </a:lnTo>
                <a:lnTo>
                  <a:pt x="403190" y="21452"/>
                </a:lnTo>
                <a:lnTo>
                  <a:pt x="397839" y="13604"/>
                </a:lnTo>
                <a:lnTo>
                  <a:pt x="389887" y="8296"/>
                </a:lnTo>
                <a:lnTo>
                  <a:pt x="380124" y="6345"/>
                </a:lnTo>
                <a:close/>
              </a:path>
            </a:pathLst>
          </a:custGeom>
          <a:solidFill>
            <a:srgbClr val="FFFFFF"/>
          </a:solidFill>
        </p:spPr>
        <p:txBody>
          <a:bodyPr wrap="square" lIns="0" tIns="0" rIns="0" bIns="0" rtlCol="0"/>
          <a:lstStyle/>
          <a:p>
            <a:endParaRPr/>
          </a:p>
        </p:txBody>
      </p:sp>
      <p:sp>
        <p:nvSpPr>
          <p:cNvPr id="30" name="object 30"/>
          <p:cNvSpPr/>
          <p:nvPr/>
        </p:nvSpPr>
        <p:spPr>
          <a:xfrm>
            <a:off x="16277885" y="792962"/>
            <a:ext cx="111150" cy="108499"/>
          </a:xfrm>
          <a:prstGeom prst="rect">
            <a:avLst/>
          </a:prstGeom>
          <a:blipFill>
            <a:blip r:embed="rId4" cstate="print"/>
            <a:stretch>
              <a:fillRect/>
            </a:stretch>
          </a:blipFill>
        </p:spPr>
        <p:txBody>
          <a:bodyPr wrap="square" lIns="0" tIns="0" rIns="0" bIns="0" rtlCol="0"/>
          <a:lstStyle/>
          <a:p>
            <a:endParaRPr/>
          </a:p>
        </p:txBody>
      </p:sp>
      <p:sp>
        <p:nvSpPr>
          <p:cNvPr id="31" name="object 31"/>
          <p:cNvSpPr/>
          <p:nvPr/>
        </p:nvSpPr>
        <p:spPr>
          <a:xfrm>
            <a:off x="16152630" y="703870"/>
            <a:ext cx="382878" cy="296545"/>
          </a:xfrm>
          <a:custGeom>
            <a:avLst/>
            <a:gdLst/>
            <a:ahLst/>
            <a:cxnLst/>
            <a:rect l="l" t="t" r="r" b="b"/>
            <a:pathLst>
              <a:path w="382905" h="296544">
                <a:moveTo>
                  <a:pt x="363162" y="245753"/>
                </a:moveTo>
                <a:lnTo>
                  <a:pt x="145681" y="245753"/>
                </a:lnTo>
                <a:lnTo>
                  <a:pt x="168589" y="249511"/>
                </a:lnTo>
                <a:lnTo>
                  <a:pt x="188508" y="259961"/>
                </a:lnTo>
                <a:lnTo>
                  <a:pt x="204016" y="275867"/>
                </a:lnTo>
                <a:lnTo>
                  <a:pt x="213689" y="295993"/>
                </a:lnTo>
                <a:lnTo>
                  <a:pt x="217208" y="295385"/>
                </a:lnTo>
                <a:lnTo>
                  <a:pt x="223893" y="295385"/>
                </a:lnTo>
                <a:lnTo>
                  <a:pt x="264483" y="291538"/>
                </a:lnTo>
                <a:lnTo>
                  <a:pt x="304760" y="280097"/>
                </a:lnTo>
                <a:lnTo>
                  <a:pt x="341958" y="261790"/>
                </a:lnTo>
                <a:lnTo>
                  <a:pt x="363162" y="245753"/>
                </a:lnTo>
                <a:close/>
              </a:path>
              <a:path w="382905" h="296544">
                <a:moveTo>
                  <a:pt x="223893" y="295385"/>
                </a:moveTo>
                <a:lnTo>
                  <a:pt x="217208" y="295385"/>
                </a:lnTo>
                <a:lnTo>
                  <a:pt x="220045" y="295490"/>
                </a:lnTo>
                <a:lnTo>
                  <a:pt x="222789" y="295490"/>
                </a:lnTo>
                <a:lnTo>
                  <a:pt x="223893" y="295385"/>
                </a:lnTo>
                <a:close/>
              </a:path>
              <a:path w="382905" h="296544">
                <a:moveTo>
                  <a:pt x="31280" y="0"/>
                </a:moveTo>
                <a:lnTo>
                  <a:pt x="6172" y="30718"/>
                </a:lnTo>
                <a:lnTo>
                  <a:pt x="0" y="78156"/>
                </a:lnTo>
                <a:lnTo>
                  <a:pt x="6078" y="132404"/>
                </a:lnTo>
                <a:lnTo>
                  <a:pt x="25915" y="181892"/>
                </a:lnTo>
                <a:lnTo>
                  <a:pt x="57767" y="224947"/>
                </a:lnTo>
                <a:lnTo>
                  <a:pt x="99892" y="259900"/>
                </a:lnTo>
                <a:lnTo>
                  <a:pt x="110760" y="253957"/>
                </a:lnTo>
                <a:lnTo>
                  <a:pt x="122150" y="249509"/>
                </a:lnTo>
                <a:lnTo>
                  <a:pt x="133859" y="246720"/>
                </a:lnTo>
                <a:lnTo>
                  <a:pt x="145681" y="245753"/>
                </a:lnTo>
                <a:lnTo>
                  <a:pt x="363162" y="245753"/>
                </a:lnTo>
                <a:lnTo>
                  <a:pt x="366526" y="243209"/>
                </a:lnTo>
                <a:lnTo>
                  <a:pt x="222621" y="243209"/>
                </a:lnTo>
                <a:lnTo>
                  <a:pt x="177717" y="237291"/>
                </a:lnTo>
                <a:lnTo>
                  <a:pt x="137341" y="220603"/>
                </a:lnTo>
                <a:lnTo>
                  <a:pt x="103114" y="194746"/>
                </a:lnTo>
                <a:lnTo>
                  <a:pt x="76658" y="161319"/>
                </a:lnTo>
                <a:lnTo>
                  <a:pt x="59596" y="121923"/>
                </a:lnTo>
                <a:lnTo>
                  <a:pt x="53548" y="78156"/>
                </a:lnTo>
                <a:lnTo>
                  <a:pt x="53925" y="67826"/>
                </a:lnTo>
                <a:lnTo>
                  <a:pt x="55095" y="57127"/>
                </a:lnTo>
                <a:lnTo>
                  <a:pt x="57117" y="46250"/>
                </a:lnTo>
                <a:lnTo>
                  <a:pt x="60050" y="35383"/>
                </a:lnTo>
                <a:lnTo>
                  <a:pt x="62647" y="26912"/>
                </a:lnTo>
                <a:lnTo>
                  <a:pt x="61568" y="19006"/>
                </a:lnTo>
                <a:lnTo>
                  <a:pt x="58082" y="12483"/>
                </a:lnTo>
                <a:lnTo>
                  <a:pt x="50962" y="4908"/>
                </a:lnTo>
                <a:lnTo>
                  <a:pt x="41629" y="591"/>
                </a:lnTo>
                <a:lnTo>
                  <a:pt x="31280" y="0"/>
                </a:lnTo>
                <a:close/>
              </a:path>
              <a:path w="382905" h="296544">
                <a:moveTo>
                  <a:pt x="355350" y="191745"/>
                </a:moveTo>
                <a:lnTo>
                  <a:pt x="349769" y="191745"/>
                </a:lnTo>
                <a:lnTo>
                  <a:pt x="344209" y="193357"/>
                </a:lnTo>
                <a:lnTo>
                  <a:pt x="338544" y="197943"/>
                </a:lnTo>
                <a:lnTo>
                  <a:pt x="312848" y="217257"/>
                </a:lnTo>
                <a:lnTo>
                  <a:pt x="284352" y="231457"/>
                </a:lnTo>
                <a:lnTo>
                  <a:pt x="253971" y="240216"/>
                </a:lnTo>
                <a:lnTo>
                  <a:pt x="222621" y="243209"/>
                </a:lnTo>
                <a:lnTo>
                  <a:pt x="366526" y="243209"/>
                </a:lnTo>
                <a:lnTo>
                  <a:pt x="374417" y="237241"/>
                </a:lnTo>
                <a:lnTo>
                  <a:pt x="379066" y="232759"/>
                </a:lnTo>
                <a:lnTo>
                  <a:pt x="382470" y="225503"/>
                </a:lnTo>
                <a:lnTo>
                  <a:pt x="382470" y="218121"/>
                </a:lnTo>
                <a:lnTo>
                  <a:pt x="380336" y="207811"/>
                </a:lnTo>
                <a:lnTo>
                  <a:pt x="374521" y="199432"/>
                </a:lnTo>
                <a:lnTo>
                  <a:pt x="365900" y="193803"/>
                </a:lnTo>
                <a:lnTo>
                  <a:pt x="355350" y="191745"/>
                </a:lnTo>
                <a:close/>
              </a:path>
            </a:pathLst>
          </a:custGeom>
          <a:solidFill>
            <a:srgbClr val="FFFFFF"/>
          </a:solidFill>
        </p:spPr>
        <p:txBody>
          <a:bodyPr wrap="square" lIns="0" tIns="0" rIns="0" bIns="0" rtlCol="0"/>
          <a:lstStyle/>
          <a:p>
            <a:endParaRPr/>
          </a:p>
        </p:txBody>
      </p:sp>
      <p:sp>
        <p:nvSpPr>
          <p:cNvPr id="32" name="object 32"/>
          <p:cNvSpPr/>
          <p:nvPr/>
        </p:nvSpPr>
        <p:spPr>
          <a:xfrm>
            <a:off x="16271153" y="1114378"/>
            <a:ext cx="111067" cy="108615"/>
          </a:xfrm>
          <a:prstGeom prst="rect">
            <a:avLst/>
          </a:prstGeom>
          <a:blipFill>
            <a:blip r:embed="rId5" cstate="print"/>
            <a:stretch>
              <a:fillRect/>
            </a:stretch>
          </a:blipFill>
        </p:spPr>
        <p:txBody>
          <a:bodyPr wrap="square" lIns="0" tIns="0" rIns="0" bIns="0" rtlCol="0"/>
          <a:lstStyle/>
          <a:p>
            <a:endParaRPr/>
          </a:p>
        </p:txBody>
      </p:sp>
      <p:sp>
        <p:nvSpPr>
          <p:cNvPr id="33" name="object 33"/>
          <p:cNvSpPr/>
          <p:nvPr/>
        </p:nvSpPr>
        <p:spPr>
          <a:xfrm>
            <a:off x="16176543" y="1091822"/>
            <a:ext cx="325732" cy="220979"/>
          </a:xfrm>
          <a:custGeom>
            <a:avLst/>
            <a:gdLst/>
            <a:ahLst/>
            <a:cxnLst/>
            <a:rect l="l" t="t" r="r" b="b"/>
            <a:pathLst>
              <a:path w="325755" h="220980">
                <a:moveTo>
                  <a:pt x="27140" y="153052"/>
                </a:moveTo>
                <a:lnTo>
                  <a:pt x="25329" y="153052"/>
                </a:lnTo>
                <a:lnTo>
                  <a:pt x="15491" y="154971"/>
                </a:lnTo>
                <a:lnTo>
                  <a:pt x="7438" y="160226"/>
                </a:lnTo>
                <a:lnTo>
                  <a:pt x="1997" y="168067"/>
                </a:lnTo>
                <a:lnTo>
                  <a:pt x="0" y="177743"/>
                </a:lnTo>
                <a:lnTo>
                  <a:pt x="1214" y="185134"/>
                </a:lnTo>
                <a:lnTo>
                  <a:pt x="40224" y="210318"/>
                </a:lnTo>
                <a:lnTo>
                  <a:pt x="84983" y="219773"/>
                </a:lnTo>
                <a:lnTo>
                  <a:pt x="107619" y="220977"/>
                </a:lnTo>
                <a:lnTo>
                  <a:pt x="154288" y="216003"/>
                </a:lnTo>
                <a:lnTo>
                  <a:pt x="197694" y="201773"/>
                </a:lnTo>
                <a:lnTo>
                  <a:pt x="236689" y="179327"/>
                </a:lnTo>
                <a:lnTo>
                  <a:pt x="247674" y="169596"/>
                </a:lnTo>
                <a:lnTo>
                  <a:pt x="107619" y="169596"/>
                </a:lnTo>
                <a:lnTo>
                  <a:pt x="89743" y="168559"/>
                </a:lnTo>
                <a:lnTo>
                  <a:pt x="71493" y="165534"/>
                </a:lnTo>
                <a:lnTo>
                  <a:pt x="53045" y="160647"/>
                </a:lnTo>
                <a:lnTo>
                  <a:pt x="34574" y="154026"/>
                </a:lnTo>
                <a:lnTo>
                  <a:pt x="29077" y="153115"/>
                </a:lnTo>
                <a:lnTo>
                  <a:pt x="27140" y="153052"/>
                </a:lnTo>
                <a:close/>
              </a:path>
              <a:path w="325755" h="220980">
                <a:moveTo>
                  <a:pt x="300315" y="0"/>
                </a:moveTo>
                <a:lnTo>
                  <a:pt x="262768" y="69150"/>
                </a:lnTo>
                <a:lnTo>
                  <a:pt x="237474" y="109808"/>
                </a:lnTo>
                <a:lnTo>
                  <a:pt x="201531" y="141563"/>
                </a:lnTo>
                <a:lnTo>
                  <a:pt x="157420" y="162223"/>
                </a:lnTo>
                <a:lnTo>
                  <a:pt x="107619" y="169596"/>
                </a:lnTo>
                <a:lnTo>
                  <a:pt x="247674" y="169596"/>
                </a:lnTo>
                <a:lnTo>
                  <a:pt x="270126" y="149707"/>
                </a:lnTo>
                <a:lnTo>
                  <a:pt x="296857" y="113952"/>
                </a:lnTo>
                <a:lnTo>
                  <a:pt x="315735" y="73102"/>
                </a:lnTo>
                <a:lnTo>
                  <a:pt x="325613" y="28198"/>
                </a:lnTo>
                <a:lnTo>
                  <a:pt x="325372" y="26407"/>
                </a:lnTo>
                <a:lnTo>
                  <a:pt x="325372" y="24512"/>
                </a:lnTo>
                <a:lnTo>
                  <a:pt x="323396" y="14886"/>
                </a:lnTo>
                <a:lnTo>
                  <a:pt x="318015" y="7104"/>
                </a:lnTo>
                <a:lnTo>
                  <a:pt x="310048" y="1898"/>
                </a:lnTo>
                <a:lnTo>
                  <a:pt x="300315" y="0"/>
                </a:lnTo>
                <a:close/>
              </a:path>
            </a:pathLst>
          </a:custGeom>
          <a:solidFill>
            <a:srgbClr val="FFFFFF"/>
          </a:solidFill>
        </p:spPr>
        <p:txBody>
          <a:bodyPr wrap="square" lIns="0" tIns="0" rIns="0" bIns="0" rtlCol="0"/>
          <a:lstStyle/>
          <a:p>
            <a:endParaRPr/>
          </a:p>
        </p:txBody>
      </p:sp>
      <p:sp>
        <p:nvSpPr>
          <p:cNvPr id="34" name="object 34"/>
          <p:cNvSpPr/>
          <p:nvPr/>
        </p:nvSpPr>
        <p:spPr>
          <a:xfrm>
            <a:off x="16909271" y="812006"/>
            <a:ext cx="304144" cy="321311"/>
          </a:xfrm>
          <a:custGeom>
            <a:avLst/>
            <a:gdLst/>
            <a:ahLst/>
            <a:cxnLst/>
            <a:rect l="l" t="t" r="r" b="b"/>
            <a:pathLst>
              <a:path w="304165" h="321309">
                <a:moveTo>
                  <a:pt x="263573" y="52825"/>
                </a:moveTo>
                <a:lnTo>
                  <a:pt x="145534" y="52825"/>
                </a:lnTo>
                <a:lnTo>
                  <a:pt x="173025" y="55429"/>
                </a:lnTo>
                <a:lnTo>
                  <a:pt x="192657" y="63240"/>
                </a:lnTo>
                <a:lnTo>
                  <a:pt x="204435" y="76259"/>
                </a:lnTo>
                <a:lnTo>
                  <a:pt x="208360" y="94489"/>
                </a:lnTo>
                <a:lnTo>
                  <a:pt x="206661" y="105994"/>
                </a:lnTo>
                <a:lnTo>
                  <a:pt x="169324" y="129696"/>
                </a:lnTo>
                <a:lnTo>
                  <a:pt x="140797" y="133471"/>
                </a:lnTo>
                <a:lnTo>
                  <a:pt x="131317" y="134823"/>
                </a:lnTo>
                <a:lnTo>
                  <a:pt x="123523" y="136104"/>
                </a:lnTo>
                <a:lnTo>
                  <a:pt x="117399" y="137346"/>
                </a:lnTo>
                <a:lnTo>
                  <a:pt x="91708" y="141059"/>
                </a:lnTo>
                <a:lnTo>
                  <a:pt x="51802" y="151636"/>
                </a:lnTo>
                <a:lnTo>
                  <a:pt x="9418" y="188203"/>
                </a:lnTo>
                <a:lnTo>
                  <a:pt x="0" y="231783"/>
                </a:lnTo>
                <a:lnTo>
                  <a:pt x="1989" y="252023"/>
                </a:lnTo>
                <a:lnTo>
                  <a:pt x="31705" y="298661"/>
                </a:lnTo>
                <a:lnTo>
                  <a:pt x="83413" y="319552"/>
                </a:lnTo>
                <a:lnTo>
                  <a:pt x="104426" y="320943"/>
                </a:lnTo>
                <a:lnTo>
                  <a:pt x="136323" y="318635"/>
                </a:lnTo>
                <a:lnTo>
                  <a:pt x="164463" y="311707"/>
                </a:lnTo>
                <a:lnTo>
                  <a:pt x="188845" y="300154"/>
                </a:lnTo>
                <a:lnTo>
                  <a:pt x="209470" y="283970"/>
                </a:lnTo>
                <a:lnTo>
                  <a:pt x="303948" y="283970"/>
                </a:lnTo>
                <a:lnTo>
                  <a:pt x="303948" y="268148"/>
                </a:lnTo>
                <a:lnTo>
                  <a:pt x="129106" y="268148"/>
                </a:lnTo>
                <a:lnTo>
                  <a:pt x="118034" y="267633"/>
                </a:lnTo>
                <a:lnTo>
                  <a:pt x="79448" y="254046"/>
                </a:lnTo>
                <a:lnTo>
                  <a:pt x="66898" y="228830"/>
                </a:lnTo>
                <a:lnTo>
                  <a:pt x="70352" y="210066"/>
                </a:lnTo>
                <a:lnTo>
                  <a:pt x="80696" y="195412"/>
                </a:lnTo>
                <a:lnTo>
                  <a:pt x="97926" y="184853"/>
                </a:lnTo>
                <a:lnTo>
                  <a:pt x="122027" y="178392"/>
                </a:lnTo>
                <a:lnTo>
                  <a:pt x="149195" y="175133"/>
                </a:lnTo>
                <a:lnTo>
                  <a:pt x="171946" y="171205"/>
                </a:lnTo>
                <a:lnTo>
                  <a:pt x="190289" y="166620"/>
                </a:lnTo>
                <a:lnTo>
                  <a:pt x="204234" y="161387"/>
                </a:lnTo>
                <a:lnTo>
                  <a:pt x="271719" y="161387"/>
                </a:lnTo>
                <a:lnTo>
                  <a:pt x="271719" y="99316"/>
                </a:lnTo>
                <a:lnTo>
                  <a:pt x="271300" y="99316"/>
                </a:lnTo>
                <a:lnTo>
                  <a:pt x="271363" y="98907"/>
                </a:lnTo>
                <a:lnTo>
                  <a:pt x="271604" y="98436"/>
                </a:lnTo>
                <a:lnTo>
                  <a:pt x="271719" y="88594"/>
                </a:lnTo>
                <a:lnTo>
                  <a:pt x="269293" y="67380"/>
                </a:lnTo>
                <a:lnTo>
                  <a:pt x="263573" y="52825"/>
                </a:lnTo>
                <a:close/>
              </a:path>
              <a:path w="304165" h="321309">
                <a:moveTo>
                  <a:pt x="303948" y="283970"/>
                </a:moveTo>
                <a:lnTo>
                  <a:pt x="209470" y="283970"/>
                </a:lnTo>
                <a:lnTo>
                  <a:pt x="215400" y="300154"/>
                </a:lnTo>
                <a:lnTo>
                  <a:pt x="226082" y="311707"/>
                </a:lnTo>
                <a:lnTo>
                  <a:pt x="241522" y="318635"/>
                </a:lnTo>
                <a:lnTo>
                  <a:pt x="261730" y="320943"/>
                </a:lnTo>
                <a:lnTo>
                  <a:pt x="272058" y="320464"/>
                </a:lnTo>
                <a:lnTo>
                  <a:pt x="282533" y="319028"/>
                </a:lnTo>
                <a:lnTo>
                  <a:pt x="293161" y="316636"/>
                </a:lnTo>
                <a:lnTo>
                  <a:pt x="303948" y="313288"/>
                </a:lnTo>
                <a:lnTo>
                  <a:pt x="303948" y="283970"/>
                </a:lnTo>
                <a:close/>
              </a:path>
              <a:path w="304165" h="321309">
                <a:moveTo>
                  <a:pt x="271719" y="161387"/>
                </a:moveTo>
                <a:lnTo>
                  <a:pt x="204234" y="161387"/>
                </a:lnTo>
                <a:lnTo>
                  <a:pt x="204234" y="210071"/>
                </a:lnTo>
                <a:lnTo>
                  <a:pt x="202582" y="223687"/>
                </a:lnTo>
                <a:lnTo>
                  <a:pt x="177827" y="255238"/>
                </a:lnTo>
                <a:lnTo>
                  <a:pt x="129106" y="268148"/>
                </a:lnTo>
                <a:lnTo>
                  <a:pt x="281289" y="268148"/>
                </a:lnTo>
                <a:lnTo>
                  <a:pt x="276954" y="266368"/>
                </a:lnTo>
                <a:lnTo>
                  <a:pt x="274557" y="262882"/>
                </a:lnTo>
                <a:lnTo>
                  <a:pt x="272651" y="259342"/>
                </a:lnTo>
                <a:lnTo>
                  <a:pt x="271809" y="254046"/>
                </a:lnTo>
                <a:lnTo>
                  <a:pt x="271719" y="161387"/>
                </a:lnTo>
                <a:close/>
              </a:path>
              <a:path w="304165" h="321309">
                <a:moveTo>
                  <a:pt x="303948" y="266955"/>
                </a:moveTo>
                <a:lnTo>
                  <a:pt x="299236" y="267771"/>
                </a:lnTo>
                <a:lnTo>
                  <a:pt x="296095" y="268148"/>
                </a:lnTo>
                <a:lnTo>
                  <a:pt x="303948" y="268148"/>
                </a:lnTo>
                <a:lnTo>
                  <a:pt x="303948" y="266955"/>
                </a:lnTo>
                <a:close/>
              </a:path>
              <a:path w="304165" h="321309">
                <a:moveTo>
                  <a:pt x="149628" y="0"/>
                </a:moveTo>
                <a:lnTo>
                  <a:pt x="97411" y="5294"/>
                </a:lnTo>
                <a:lnTo>
                  <a:pt x="56919" y="21151"/>
                </a:lnTo>
                <a:lnTo>
                  <a:pt x="24384" y="54127"/>
                </a:lnTo>
                <a:lnTo>
                  <a:pt x="11214" y="101515"/>
                </a:lnTo>
                <a:lnTo>
                  <a:pt x="78049" y="101515"/>
                </a:lnTo>
                <a:lnTo>
                  <a:pt x="84035" y="80209"/>
                </a:lnTo>
                <a:lnTo>
                  <a:pt x="97279" y="64994"/>
                </a:lnTo>
                <a:lnTo>
                  <a:pt x="117780" y="55867"/>
                </a:lnTo>
                <a:lnTo>
                  <a:pt x="145534" y="52825"/>
                </a:lnTo>
                <a:lnTo>
                  <a:pt x="263573" y="52825"/>
                </a:lnTo>
                <a:lnTo>
                  <a:pt x="262020" y="48875"/>
                </a:lnTo>
                <a:lnTo>
                  <a:pt x="232956" y="19978"/>
                </a:lnTo>
                <a:lnTo>
                  <a:pt x="195682" y="4990"/>
                </a:lnTo>
                <a:lnTo>
                  <a:pt x="173757" y="1247"/>
                </a:lnTo>
                <a:lnTo>
                  <a:pt x="149628" y="0"/>
                </a:lnTo>
                <a:close/>
              </a:path>
              <a:path w="304165" h="321309">
                <a:moveTo>
                  <a:pt x="271719" y="99002"/>
                </a:moveTo>
                <a:lnTo>
                  <a:pt x="271541" y="99075"/>
                </a:lnTo>
                <a:lnTo>
                  <a:pt x="271447" y="99253"/>
                </a:lnTo>
                <a:lnTo>
                  <a:pt x="271300" y="99316"/>
                </a:lnTo>
                <a:lnTo>
                  <a:pt x="271719" y="99316"/>
                </a:lnTo>
                <a:lnTo>
                  <a:pt x="271719" y="99002"/>
                </a:lnTo>
                <a:close/>
              </a:path>
            </a:pathLst>
          </a:custGeom>
          <a:solidFill>
            <a:srgbClr val="FFFFFF"/>
          </a:solidFill>
        </p:spPr>
        <p:txBody>
          <a:bodyPr wrap="square" lIns="0" tIns="0" rIns="0" bIns="0" rtlCol="0"/>
          <a:lstStyle/>
          <a:p>
            <a:endParaRPr/>
          </a:p>
        </p:txBody>
      </p:sp>
      <p:sp>
        <p:nvSpPr>
          <p:cNvPr id="35" name="object 35"/>
          <p:cNvSpPr/>
          <p:nvPr/>
        </p:nvSpPr>
        <p:spPr>
          <a:xfrm>
            <a:off x="17231189" y="812586"/>
            <a:ext cx="440025" cy="311785"/>
          </a:xfrm>
          <a:custGeom>
            <a:avLst/>
            <a:gdLst/>
            <a:ahLst/>
            <a:cxnLst/>
            <a:rect l="l" t="t" r="r" b="b"/>
            <a:pathLst>
              <a:path w="440055" h="311784">
                <a:moveTo>
                  <a:pt x="63411" y="8261"/>
                </a:moveTo>
                <a:lnTo>
                  <a:pt x="0" y="8261"/>
                </a:lnTo>
                <a:lnTo>
                  <a:pt x="0" y="311592"/>
                </a:lnTo>
                <a:lnTo>
                  <a:pt x="66929" y="311592"/>
                </a:lnTo>
                <a:lnTo>
                  <a:pt x="66929" y="131451"/>
                </a:lnTo>
                <a:lnTo>
                  <a:pt x="68179" y="114383"/>
                </a:lnTo>
                <a:lnTo>
                  <a:pt x="86855" y="73369"/>
                </a:lnTo>
                <a:lnTo>
                  <a:pt x="119960" y="54099"/>
                </a:lnTo>
                <a:lnTo>
                  <a:pt x="133210" y="52815"/>
                </a:lnTo>
                <a:lnTo>
                  <a:pt x="430921" y="52815"/>
                </a:lnTo>
                <a:lnTo>
                  <a:pt x="429524" y="50469"/>
                </a:lnTo>
                <a:lnTo>
                  <a:pt x="63411" y="50469"/>
                </a:lnTo>
                <a:lnTo>
                  <a:pt x="63411" y="8261"/>
                </a:lnTo>
                <a:close/>
              </a:path>
              <a:path w="440055" h="311784">
                <a:moveTo>
                  <a:pt x="318032" y="52815"/>
                </a:moveTo>
                <a:lnTo>
                  <a:pt x="133210" y="52815"/>
                </a:lnTo>
                <a:lnTo>
                  <a:pt x="146814" y="53804"/>
                </a:lnTo>
                <a:lnTo>
                  <a:pt x="158273" y="56774"/>
                </a:lnTo>
                <a:lnTo>
                  <a:pt x="183638" y="88325"/>
                </a:lnTo>
                <a:lnTo>
                  <a:pt x="186570" y="311592"/>
                </a:lnTo>
                <a:lnTo>
                  <a:pt x="253479" y="311592"/>
                </a:lnTo>
                <a:lnTo>
                  <a:pt x="253479" y="133817"/>
                </a:lnTo>
                <a:lnTo>
                  <a:pt x="257509" y="98376"/>
                </a:lnTo>
                <a:lnTo>
                  <a:pt x="269605" y="73063"/>
                </a:lnTo>
                <a:lnTo>
                  <a:pt x="289777" y="57876"/>
                </a:lnTo>
                <a:lnTo>
                  <a:pt x="318032" y="52815"/>
                </a:lnTo>
                <a:close/>
              </a:path>
              <a:path w="440055" h="311784">
                <a:moveTo>
                  <a:pt x="430921" y="52815"/>
                </a:moveTo>
                <a:lnTo>
                  <a:pt x="318032" y="52815"/>
                </a:lnTo>
                <a:lnTo>
                  <a:pt x="334381" y="54208"/>
                </a:lnTo>
                <a:lnTo>
                  <a:pt x="347653" y="58388"/>
                </a:lnTo>
                <a:lnTo>
                  <a:pt x="371098" y="97872"/>
                </a:lnTo>
                <a:lnTo>
                  <a:pt x="373130" y="311592"/>
                </a:lnTo>
                <a:lnTo>
                  <a:pt x="440018" y="311592"/>
                </a:lnTo>
                <a:lnTo>
                  <a:pt x="439919" y="101456"/>
                </a:lnTo>
                <a:lnTo>
                  <a:pt x="433681" y="57448"/>
                </a:lnTo>
                <a:lnTo>
                  <a:pt x="430921" y="52815"/>
                </a:lnTo>
                <a:close/>
              </a:path>
              <a:path w="440055" h="311784">
                <a:moveTo>
                  <a:pt x="158382" y="0"/>
                </a:moveTo>
                <a:lnTo>
                  <a:pt x="130561" y="3151"/>
                </a:lnTo>
                <a:lnTo>
                  <a:pt x="105749" y="12610"/>
                </a:lnTo>
                <a:lnTo>
                  <a:pt x="83927" y="28381"/>
                </a:lnTo>
                <a:lnTo>
                  <a:pt x="65076" y="50469"/>
                </a:lnTo>
                <a:lnTo>
                  <a:pt x="243489" y="50469"/>
                </a:lnTo>
                <a:lnTo>
                  <a:pt x="230691" y="28381"/>
                </a:lnTo>
                <a:lnTo>
                  <a:pt x="212240" y="12610"/>
                </a:lnTo>
                <a:lnTo>
                  <a:pt x="188138" y="3151"/>
                </a:lnTo>
                <a:lnTo>
                  <a:pt x="158382" y="0"/>
                </a:lnTo>
                <a:close/>
              </a:path>
              <a:path w="440055" h="311784">
                <a:moveTo>
                  <a:pt x="338523" y="0"/>
                </a:moveTo>
                <a:lnTo>
                  <a:pt x="310809" y="3151"/>
                </a:lnTo>
                <a:lnTo>
                  <a:pt x="285733" y="12610"/>
                </a:lnTo>
                <a:lnTo>
                  <a:pt x="263293" y="28381"/>
                </a:lnTo>
                <a:lnTo>
                  <a:pt x="243489" y="50469"/>
                </a:lnTo>
                <a:lnTo>
                  <a:pt x="429524" y="50469"/>
                </a:lnTo>
                <a:lnTo>
                  <a:pt x="414664" y="25526"/>
                </a:lnTo>
                <a:lnTo>
                  <a:pt x="382949" y="6380"/>
                </a:lnTo>
                <a:lnTo>
                  <a:pt x="338523" y="0"/>
                </a:lnTo>
                <a:close/>
              </a:path>
            </a:pathLst>
          </a:custGeom>
          <a:solidFill>
            <a:srgbClr val="FFFFFF"/>
          </a:solidFill>
        </p:spPr>
        <p:txBody>
          <a:bodyPr wrap="square" lIns="0" tIns="0" rIns="0" bIns="0" rtlCol="0"/>
          <a:lstStyle/>
          <a:p>
            <a:endParaRPr/>
          </a:p>
        </p:txBody>
      </p:sp>
      <p:sp>
        <p:nvSpPr>
          <p:cNvPr id="36" name="object 36"/>
          <p:cNvSpPr/>
          <p:nvPr/>
        </p:nvSpPr>
        <p:spPr>
          <a:xfrm>
            <a:off x="17743511" y="820847"/>
            <a:ext cx="0" cy="303530"/>
          </a:xfrm>
          <a:custGeom>
            <a:avLst/>
            <a:gdLst/>
            <a:ahLst/>
            <a:cxnLst/>
            <a:rect l="l" t="t" r="r" b="b"/>
            <a:pathLst>
              <a:path h="303530">
                <a:moveTo>
                  <a:pt x="0" y="0"/>
                </a:moveTo>
                <a:lnTo>
                  <a:pt x="0" y="303331"/>
                </a:lnTo>
              </a:path>
            </a:pathLst>
          </a:custGeom>
          <a:ln w="66835">
            <a:solidFill>
              <a:srgbClr val="FFFFFF"/>
            </a:solidFill>
          </a:ln>
        </p:spPr>
        <p:txBody>
          <a:bodyPr wrap="square" lIns="0" tIns="0" rIns="0" bIns="0" rtlCol="0"/>
          <a:lstStyle/>
          <a:p>
            <a:endParaRPr/>
          </a:p>
        </p:txBody>
      </p:sp>
      <p:sp>
        <p:nvSpPr>
          <p:cNvPr id="37" name="object 37"/>
          <p:cNvSpPr/>
          <p:nvPr/>
        </p:nvSpPr>
        <p:spPr>
          <a:xfrm>
            <a:off x="17710097" y="705258"/>
            <a:ext cx="67306" cy="63499"/>
          </a:xfrm>
          <a:custGeom>
            <a:avLst/>
            <a:gdLst/>
            <a:ahLst/>
            <a:cxnLst/>
            <a:rect l="l" t="t" r="r" b="b"/>
            <a:pathLst>
              <a:path w="67309" h="63500">
                <a:moveTo>
                  <a:pt x="66835" y="0"/>
                </a:moveTo>
                <a:lnTo>
                  <a:pt x="0" y="0"/>
                </a:lnTo>
                <a:lnTo>
                  <a:pt x="0" y="63359"/>
                </a:lnTo>
                <a:lnTo>
                  <a:pt x="66835" y="63359"/>
                </a:lnTo>
                <a:lnTo>
                  <a:pt x="66835" y="0"/>
                </a:lnTo>
                <a:close/>
              </a:path>
            </a:pathLst>
          </a:custGeom>
          <a:solidFill>
            <a:srgbClr val="FFFFFF"/>
          </a:solidFill>
        </p:spPr>
        <p:txBody>
          <a:bodyPr wrap="square" lIns="0" tIns="0" rIns="0" bIns="0" rtlCol="0"/>
          <a:lstStyle/>
          <a:p>
            <a:endParaRPr/>
          </a:p>
        </p:txBody>
      </p:sp>
      <p:sp>
        <p:nvSpPr>
          <p:cNvPr id="38" name="object 38"/>
          <p:cNvSpPr/>
          <p:nvPr/>
        </p:nvSpPr>
        <p:spPr>
          <a:xfrm>
            <a:off x="17801981" y="812584"/>
            <a:ext cx="270492" cy="320041"/>
          </a:xfrm>
          <a:custGeom>
            <a:avLst/>
            <a:gdLst/>
            <a:ahLst/>
            <a:cxnLst/>
            <a:rect l="l" t="t" r="r" b="b"/>
            <a:pathLst>
              <a:path w="270509" h="320040">
                <a:moveTo>
                  <a:pt x="66898" y="214213"/>
                </a:moveTo>
                <a:lnTo>
                  <a:pt x="0" y="214213"/>
                </a:lnTo>
                <a:lnTo>
                  <a:pt x="2898" y="238545"/>
                </a:lnTo>
                <a:lnTo>
                  <a:pt x="22556" y="278429"/>
                </a:lnTo>
                <a:lnTo>
                  <a:pt x="58464" y="305287"/>
                </a:lnTo>
                <a:lnTo>
                  <a:pt x="106000" y="318198"/>
                </a:lnTo>
                <a:lnTo>
                  <a:pt x="134404" y="319812"/>
                </a:lnTo>
                <a:lnTo>
                  <a:pt x="160583" y="318417"/>
                </a:lnTo>
                <a:lnTo>
                  <a:pt x="206353" y="307249"/>
                </a:lnTo>
                <a:lnTo>
                  <a:pt x="245160" y="282815"/>
                </a:lnTo>
                <a:lnTo>
                  <a:pt x="257537" y="266965"/>
                </a:lnTo>
                <a:lnTo>
                  <a:pt x="135577" y="266965"/>
                </a:lnTo>
                <a:lnTo>
                  <a:pt x="107497" y="263670"/>
                </a:lnTo>
                <a:lnTo>
                  <a:pt x="86701" y="253782"/>
                </a:lnTo>
                <a:lnTo>
                  <a:pt x="73173" y="237298"/>
                </a:lnTo>
                <a:lnTo>
                  <a:pt x="66898" y="214213"/>
                </a:lnTo>
                <a:close/>
              </a:path>
              <a:path w="270509" h="320040">
                <a:moveTo>
                  <a:pt x="133210" y="0"/>
                </a:moveTo>
                <a:lnTo>
                  <a:pt x="87291" y="4697"/>
                </a:lnTo>
                <a:lnTo>
                  <a:pt x="49296" y="18795"/>
                </a:lnTo>
                <a:lnTo>
                  <a:pt x="17144" y="47261"/>
                </a:lnTo>
                <a:lnTo>
                  <a:pt x="6439" y="86887"/>
                </a:lnTo>
                <a:lnTo>
                  <a:pt x="8349" y="106492"/>
                </a:lnTo>
                <a:lnTo>
                  <a:pt x="36983" y="150791"/>
                </a:lnTo>
                <a:lnTo>
                  <a:pt x="82539" y="171273"/>
                </a:lnTo>
                <a:lnTo>
                  <a:pt x="151234" y="187800"/>
                </a:lnTo>
                <a:lnTo>
                  <a:pt x="164684" y="191175"/>
                </a:lnTo>
                <a:lnTo>
                  <a:pt x="200610" y="216372"/>
                </a:lnTo>
                <a:lnTo>
                  <a:pt x="203030" y="227082"/>
                </a:lnTo>
                <a:lnTo>
                  <a:pt x="199452" y="244542"/>
                </a:lnTo>
                <a:lnTo>
                  <a:pt x="187012" y="257005"/>
                </a:lnTo>
                <a:lnTo>
                  <a:pt x="165718" y="264476"/>
                </a:lnTo>
                <a:lnTo>
                  <a:pt x="135577" y="266965"/>
                </a:lnTo>
                <a:lnTo>
                  <a:pt x="257537" y="266965"/>
                </a:lnTo>
                <a:lnTo>
                  <a:pt x="258900" y="265219"/>
                </a:lnTo>
                <a:lnTo>
                  <a:pt x="267147" y="244682"/>
                </a:lnTo>
                <a:lnTo>
                  <a:pt x="269897" y="221207"/>
                </a:lnTo>
                <a:lnTo>
                  <a:pt x="267988" y="202117"/>
                </a:lnTo>
                <a:lnTo>
                  <a:pt x="239395" y="158466"/>
                </a:lnTo>
                <a:lnTo>
                  <a:pt x="193285" y="138211"/>
                </a:lnTo>
                <a:lnTo>
                  <a:pt x="145927" y="127024"/>
                </a:lnTo>
                <a:lnTo>
                  <a:pt x="126027" y="122497"/>
                </a:lnTo>
                <a:lnTo>
                  <a:pt x="81107" y="102983"/>
                </a:lnTo>
                <a:lnTo>
                  <a:pt x="73338" y="83934"/>
                </a:lnTo>
                <a:lnTo>
                  <a:pt x="76790" y="70329"/>
                </a:lnTo>
                <a:lnTo>
                  <a:pt x="87142" y="60610"/>
                </a:lnTo>
                <a:lnTo>
                  <a:pt x="104388" y="54779"/>
                </a:lnTo>
                <a:lnTo>
                  <a:pt x="128519" y="52836"/>
                </a:lnTo>
                <a:lnTo>
                  <a:pt x="247309" y="52836"/>
                </a:lnTo>
                <a:lnTo>
                  <a:pt x="246597" y="51236"/>
                </a:lnTo>
                <a:lnTo>
                  <a:pt x="217082" y="21161"/>
                </a:lnTo>
                <a:lnTo>
                  <a:pt x="179701" y="5287"/>
                </a:lnTo>
                <a:lnTo>
                  <a:pt x="157597" y="1321"/>
                </a:lnTo>
                <a:lnTo>
                  <a:pt x="133210" y="0"/>
                </a:lnTo>
                <a:close/>
              </a:path>
              <a:path w="270509" h="320040">
                <a:moveTo>
                  <a:pt x="247309" y="52836"/>
                </a:moveTo>
                <a:lnTo>
                  <a:pt x="128519" y="52836"/>
                </a:lnTo>
                <a:lnTo>
                  <a:pt x="152368" y="55366"/>
                </a:lnTo>
                <a:lnTo>
                  <a:pt x="170589" y="62954"/>
                </a:lnTo>
                <a:lnTo>
                  <a:pt x="183174" y="75598"/>
                </a:lnTo>
                <a:lnTo>
                  <a:pt x="190119" y="93295"/>
                </a:lnTo>
                <a:lnTo>
                  <a:pt x="259950" y="93295"/>
                </a:lnTo>
                <a:lnTo>
                  <a:pt x="255301" y="70777"/>
                </a:lnTo>
                <a:lnTo>
                  <a:pt x="247309" y="52836"/>
                </a:lnTo>
                <a:close/>
              </a:path>
            </a:pathLst>
          </a:custGeom>
          <a:solidFill>
            <a:srgbClr val="FFFFFF"/>
          </a:solidFill>
        </p:spPr>
        <p:txBody>
          <a:bodyPr wrap="square" lIns="0" tIns="0" rIns="0" bIns="0" rtlCol="0"/>
          <a:lstStyle/>
          <a:p>
            <a:endParaRPr/>
          </a:p>
        </p:txBody>
      </p:sp>
      <p:sp>
        <p:nvSpPr>
          <p:cNvPr id="39" name="object 39"/>
          <p:cNvSpPr/>
          <p:nvPr/>
        </p:nvSpPr>
        <p:spPr>
          <a:xfrm>
            <a:off x="18092714" y="812006"/>
            <a:ext cx="304144" cy="321311"/>
          </a:xfrm>
          <a:custGeom>
            <a:avLst/>
            <a:gdLst/>
            <a:ahLst/>
            <a:cxnLst/>
            <a:rect l="l" t="t" r="r" b="b"/>
            <a:pathLst>
              <a:path w="304165" h="321309">
                <a:moveTo>
                  <a:pt x="263545" y="52825"/>
                </a:moveTo>
                <a:lnTo>
                  <a:pt x="145524" y="52825"/>
                </a:lnTo>
                <a:lnTo>
                  <a:pt x="172994" y="55429"/>
                </a:lnTo>
                <a:lnTo>
                  <a:pt x="192632" y="63240"/>
                </a:lnTo>
                <a:lnTo>
                  <a:pt x="204426" y="76259"/>
                </a:lnTo>
                <a:lnTo>
                  <a:pt x="208360" y="94489"/>
                </a:lnTo>
                <a:lnTo>
                  <a:pt x="206661" y="105994"/>
                </a:lnTo>
                <a:lnTo>
                  <a:pt x="169308" y="129696"/>
                </a:lnTo>
                <a:lnTo>
                  <a:pt x="140770" y="133471"/>
                </a:lnTo>
                <a:lnTo>
                  <a:pt x="131286" y="134823"/>
                </a:lnTo>
                <a:lnTo>
                  <a:pt x="123494" y="136104"/>
                </a:lnTo>
                <a:lnTo>
                  <a:pt x="117399" y="137346"/>
                </a:lnTo>
                <a:lnTo>
                  <a:pt x="91710" y="141059"/>
                </a:lnTo>
                <a:lnTo>
                  <a:pt x="51798" y="151636"/>
                </a:lnTo>
                <a:lnTo>
                  <a:pt x="9391" y="188203"/>
                </a:lnTo>
                <a:lnTo>
                  <a:pt x="0" y="231783"/>
                </a:lnTo>
                <a:lnTo>
                  <a:pt x="1980" y="252023"/>
                </a:lnTo>
                <a:lnTo>
                  <a:pt x="31674" y="298661"/>
                </a:lnTo>
                <a:lnTo>
                  <a:pt x="83403" y="319552"/>
                </a:lnTo>
                <a:lnTo>
                  <a:pt x="104457" y="320943"/>
                </a:lnTo>
                <a:lnTo>
                  <a:pt x="136331" y="318635"/>
                </a:lnTo>
                <a:lnTo>
                  <a:pt x="164463" y="311707"/>
                </a:lnTo>
                <a:lnTo>
                  <a:pt x="188853" y="300154"/>
                </a:lnTo>
                <a:lnTo>
                  <a:pt x="209501" y="283970"/>
                </a:lnTo>
                <a:lnTo>
                  <a:pt x="303948" y="283970"/>
                </a:lnTo>
                <a:lnTo>
                  <a:pt x="303948" y="268148"/>
                </a:lnTo>
                <a:lnTo>
                  <a:pt x="129106" y="268148"/>
                </a:lnTo>
                <a:lnTo>
                  <a:pt x="118032" y="267633"/>
                </a:lnTo>
                <a:lnTo>
                  <a:pt x="79435" y="254046"/>
                </a:lnTo>
                <a:lnTo>
                  <a:pt x="66898" y="228830"/>
                </a:lnTo>
                <a:lnTo>
                  <a:pt x="70349" y="210066"/>
                </a:lnTo>
                <a:lnTo>
                  <a:pt x="80695" y="195412"/>
                </a:lnTo>
                <a:lnTo>
                  <a:pt x="97948" y="184853"/>
                </a:lnTo>
                <a:lnTo>
                  <a:pt x="122111" y="178392"/>
                </a:lnTo>
                <a:lnTo>
                  <a:pt x="149185" y="175133"/>
                </a:lnTo>
                <a:lnTo>
                  <a:pt x="171901" y="171205"/>
                </a:lnTo>
                <a:lnTo>
                  <a:pt x="190238" y="166620"/>
                </a:lnTo>
                <a:lnTo>
                  <a:pt x="204171" y="161387"/>
                </a:lnTo>
                <a:lnTo>
                  <a:pt x="271677" y="161387"/>
                </a:lnTo>
                <a:lnTo>
                  <a:pt x="271677" y="88594"/>
                </a:lnTo>
                <a:lnTo>
                  <a:pt x="269257" y="67380"/>
                </a:lnTo>
                <a:lnTo>
                  <a:pt x="263545" y="52825"/>
                </a:lnTo>
                <a:close/>
              </a:path>
              <a:path w="304165" h="321309">
                <a:moveTo>
                  <a:pt x="303948" y="283970"/>
                </a:moveTo>
                <a:lnTo>
                  <a:pt x="209501" y="283970"/>
                </a:lnTo>
                <a:lnTo>
                  <a:pt x="215381" y="300154"/>
                </a:lnTo>
                <a:lnTo>
                  <a:pt x="226042" y="311707"/>
                </a:lnTo>
                <a:lnTo>
                  <a:pt x="241474" y="318635"/>
                </a:lnTo>
                <a:lnTo>
                  <a:pt x="261667" y="320943"/>
                </a:lnTo>
                <a:lnTo>
                  <a:pt x="272025" y="320464"/>
                </a:lnTo>
                <a:lnTo>
                  <a:pt x="282533" y="319028"/>
                </a:lnTo>
                <a:lnTo>
                  <a:pt x="293178" y="316636"/>
                </a:lnTo>
                <a:lnTo>
                  <a:pt x="303948" y="313288"/>
                </a:lnTo>
                <a:lnTo>
                  <a:pt x="303948" y="283970"/>
                </a:lnTo>
                <a:close/>
              </a:path>
              <a:path w="304165" h="321309">
                <a:moveTo>
                  <a:pt x="271677" y="161387"/>
                </a:moveTo>
                <a:lnTo>
                  <a:pt x="204171" y="161387"/>
                </a:lnTo>
                <a:lnTo>
                  <a:pt x="204171" y="210071"/>
                </a:lnTo>
                <a:lnTo>
                  <a:pt x="202524" y="223687"/>
                </a:lnTo>
                <a:lnTo>
                  <a:pt x="177795" y="255238"/>
                </a:lnTo>
                <a:lnTo>
                  <a:pt x="129106" y="268148"/>
                </a:lnTo>
                <a:lnTo>
                  <a:pt x="281258" y="268148"/>
                </a:lnTo>
                <a:lnTo>
                  <a:pt x="276986" y="266368"/>
                </a:lnTo>
                <a:lnTo>
                  <a:pt x="274609" y="262882"/>
                </a:lnTo>
                <a:lnTo>
                  <a:pt x="272651" y="259342"/>
                </a:lnTo>
                <a:lnTo>
                  <a:pt x="271771" y="254046"/>
                </a:lnTo>
                <a:lnTo>
                  <a:pt x="271677" y="161387"/>
                </a:lnTo>
                <a:close/>
              </a:path>
              <a:path w="304165" h="321309">
                <a:moveTo>
                  <a:pt x="303948" y="266955"/>
                </a:moveTo>
                <a:lnTo>
                  <a:pt x="299257" y="267771"/>
                </a:lnTo>
                <a:lnTo>
                  <a:pt x="296127" y="268148"/>
                </a:lnTo>
                <a:lnTo>
                  <a:pt x="303948" y="268148"/>
                </a:lnTo>
                <a:lnTo>
                  <a:pt x="303948" y="266955"/>
                </a:lnTo>
                <a:close/>
              </a:path>
              <a:path w="304165" h="321309">
                <a:moveTo>
                  <a:pt x="149660" y="0"/>
                </a:moveTo>
                <a:lnTo>
                  <a:pt x="97457" y="5294"/>
                </a:lnTo>
                <a:lnTo>
                  <a:pt x="57003" y="21151"/>
                </a:lnTo>
                <a:lnTo>
                  <a:pt x="24312" y="54127"/>
                </a:lnTo>
                <a:lnTo>
                  <a:pt x="11120" y="101515"/>
                </a:lnTo>
                <a:lnTo>
                  <a:pt x="78049" y="101515"/>
                </a:lnTo>
                <a:lnTo>
                  <a:pt x="84026" y="80209"/>
                </a:lnTo>
                <a:lnTo>
                  <a:pt x="97262" y="64994"/>
                </a:lnTo>
                <a:lnTo>
                  <a:pt x="117760" y="55867"/>
                </a:lnTo>
                <a:lnTo>
                  <a:pt x="145524" y="52825"/>
                </a:lnTo>
                <a:lnTo>
                  <a:pt x="263545" y="52825"/>
                </a:lnTo>
                <a:lnTo>
                  <a:pt x="261995" y="48875"/>
                </a:lnTo>
                <a:lnTo>
                  <a:pt x="232956" y="19978"/>
                </a:lnTo>
                <a:lnTo>
                  <a:pt x="195686" y="4990"/>
                </a:lnTo>
                <a:lnTo>
                  <a:pt x="173761" y="1247"/>
                </a:lnTo>
                <a:lnTo>
                  <a:pt x="149660" y="0"/>
                </a:lnTo>
                <a:close/>
              </a:path>
            </a:pathLst>
          </a:custGeom>
          <a:solidFill>
            <a:srgbClr val="FFFFFF"/>
          </a:solidFill>
        </p:spPr>
        <p:txBody>
          <a:bodyPr wrap="square" lIns="0" tIns="0" rIns="0" bIns="0" rtlCol="0"/>
          <a:lstStyle/>
          <a:p>
            <a:endParaRPr/>
          </a:p>
        </p:txBody>
      </p:sp>
      <p:sp>
        <p:nvSpPr>
          <p:cNvPr id="40" name="object 40"/>
          <p:cNvSpPr/>
          <p:nvPr/>
        </p:nvSpPr>
        <p:spPr>
          <a:xfrm>
            <a:off x="18414623" y="812586"/>
            <a:ext cx="266681" cy="311785"/>
          </a:xfrm>
          <a:custGeom>
            <a:avLst/>
            <a:gdLst/>
            <a:ahLst/>
            <a:cxnLst/>
            <a:rect l="l" t="t" r="r" b="b"/>
            <a:pathLst>
              <a:path w="266700" h="311784">
                <a:moveTo>
                  <a:pt x="63380" y="8261"/>
                </a:moveTo>
                <a:lnTo>
                  <a:pt x="0" y="8261"/>
                </a:lnTo>
                <a:lnTo>
                  <a:pt x="0" y="311592"/>
                </a:lnTo>
                <a:lnTo>
                  <a:pt x="66867" y="311592"/>
                </a:lnTo>
                <a:lnTo>
                  <a:pt x="66867" y="132655"/>
                </a:lnTo>
                <a:lnTo>
                  <a:pt x="68114" y="116326"/>
                </a:lnTo>
                <a:lnTo>
                  <a:pt x="86866" y="75704"/>
                </a:lnTo>
                <a:lnTo>
                  <a:pt x="124566" y="54246"/>
                </a:lnTo>
                <a:lnTo>
                  <a:pt x="127389" y="53987"/>
                </a:lnTo>
                <a:lnTo>
                  <a:pt x="64532" y="53987"/>
                </a:lnTo>
                <a:lnTo>
                  <a:pt x="63380" y="52815"/>
                </a:lnTo>
                <a:lnTo>
                  <a:pt x="63380" y="8261"/>
                </a:lnTo>
                <a:close/>
              </a:path>
              <a:path w="266700" h="311784">
                <a:moveTo>
                  <a:pt x="256242" y="52815"/>
                </a:moveTo>
                <a:lnTo>
                  <a:pt x="140205" y="52815"/>
                </a:lnTo>
                <a:lnTo>
                  <a:pt x="165268" y="57069"/>
                </a:lnTo>
                <a:lnTo>
                  <a:pt x="183497" y="69832"/>
                </a:lnTo>
                <a:lnTo>
                  <a:pt x="194901" y="91105"/>
                </a:lnTo>
                <a:lnTo>
                  <a:pt x="199491" y="120886"/>
                </a:lnTo>
                <a:lnTo>
                  <a:pt x="199491" y="311592"/>
                </a:lnTo>
                <a:lnTo>
                  <a:pt x="266410" y="311592"/>
                </a:lnTo>
                <a:lnTo>
                  <a:pt x="266410" y="103284"/>
                </a:lnTo>
                <a:lnTo>
                  <a:pt x="264607" y="79532"/>
                </a:lnTo>
                <a:lnTo>
                  <a:pt x="259201" y="58699"/>
                </a:lnTo>
                <a:lnTo>
                  <a:pt x="256242" y="52815"/>
                </a:lnTo>
                <a:close/>
              </a:path>
              <a:path w="266700" h="311784">
                <a:moveTo>
                  <a:pt x="159031" y="0"/>
                </a:moveTo>
                <a:lnTo>
                  <a:pt x="129998" y="3380"/>
                </a:lnTo>
                <a:lnTo>
                  <a:pt x="104564" y="13513"/>
                </a:lnTo>
                <a:lnTo>
                  <a:pt x="82740" y="30387"/>
                </a:lnTo>
                <a:lnTo>
                  <a:pt x="64532" y="53987"/>
                </a:lnTo>
                <a:lnTo>
                  <a:pt x="127389" y="53987"/>
                </a:lnTo>
                <a:lnTo>
                  <a:pt x="140205" y="52815"/>
                </a:lnTo>
                <a:lnTo>
                  <a:pt x="256242" y="52815"/>
                </a:lnTo>
                <a:lnTo>
                  <a:pt x="222163" y="14568"/>
                </a:lnTo>
                <a:lnTo>
                  <a:pt x="182854" y="1627"/>
                </a:lnTo>
                <a:lnTo>
                  <a:pt x="159031" y="0"/>
                </a:lnTo>
                <a:close/>
              </a:path>
            </a:pathLst>
          </a:custGeom>
          <a:solidFill>
            <a:srgbClr val="FFFFFF"/>
          </a:solidFill>
        </p:spPr>
        <p:txBody>
          <a:bodyPr wrap="square" lIns="0" tIns="0" rIns="0" bIns="0" rtlCol="0"/>
          <a:lstStyle/>
          <a:p>
            <a:endParaRPr/>
          </a:p>
        </p:txBody>
      </p:sp>
      <p:sp>
        <p:nvSpPr>
          <p:cNvPr id="41" name="object 41"/>
          <p:cNvSpPr/>
          <p:nvPr/>
        </p:nvSpPr>
        <p:spPr>
          <a:xfrm>
            <a:off x="18700894" y="812006"/>
            <a:ext cx="304144" cy="321311"/>
          </a:xfrm>
          <a:custGeom>
            <a:avLst/>
            <a:gdLst/>
            <a:ahLst/>
            <a:cxnLst/>
            <a:rect l="l" t="t" r="r" b="b"/>
            <a:pathLst>
              <a:path w="304165" h="321309">
                <a:moveTo>
                  <a:pt x="263553" y="52825"/>
                </a:moveTo>
                <a:lnTo>
                  <a:pt x="145534" y="52825"/>
                </a:lnTo>
                <a:lnTo>
                  <a:pt x="172981" y="55429"/>
                </a:lnTo>
                <a:lnTo>
                  <a:pt x="192600" y="63240"/>
                </a:lnTo>
                <a:lnTo>
                  <a:pt x="204379" y="76259"/>
                </a:lnTo>
                <a:lnTo>
                  <a:pt x="208307" y="94489"/>
                </a:lnTo>
                <a:lnTo>
                  <a:pt x="206617" y="105994"/>
                </a:lnTo>
                <a:lnTo>
                  <a:pt x="169293" y="129696"/>
                </a:lnTo>
                <a:lnTo>
                  <a:pt x="140783" y="133471"/>
                </a:lnTo>
                <a:lnTo>
                  <a:pt x="131276" y="134823"/>
                </a:lnTo>
                <a:lnTo>
                  <a:pt x="123452" y="136104"/>
                </a:lnTo>
                <a:lnTo>
                  <a:pt x="117315" y="137346"/>
                </a:lnTo>
                <a:lnTo>
                  <a:pt x="91668" y="141059"/>
                </a:lnTo>
                <a:lnTo>
                  <a:pt x="51779" y="151636"/>
                </a:lnTo>
                <a:lnTo>
                  <a:pt x="9384" y="188203"/>
                </a:lnTo>
                <a:lnTo>
                  <a:pt x="0" y="231783"/>
                </a:lnTo>
                <a:lnTo>
                  <a:pt x="1973" y="252023"/>
                </a:lnTo>
                <a:lnTo>
                  <a:pt x="31684" y="298661"/>
                </a:lnTo>
                <a:lnTo>
                  <a:pt x="83405" y="319552"/>
                </a:lnTo>
                <a:lnTo>
                  <a:pt x="104457" y="320943"/>
                </a:lnTo>
                <a:lnTo>
                  <a:pt x="136301" y="318635"/>
                </a:lnTo>
                <a:lnTo>
                  <a:pt x="164420" y="311707"/>
                </a:lnTo>
                <a:lnTo>
                  <a:pt x="188810" y="300154"/>
                </a:lnTo>
                <a:lnTo>
                  <a:pt x="209470" y="283970"/>
                </a:lnTo>
                <a:lnTo>
                  <a:pt x="303917" y="283970"/>
                </a:lnTo>
                <a:lnTo>
                  <a:pt x="303917" y="268148"/>
                </a:lnTo>
                <a:lnTo>
                  <a:pt x="129085" y="268148"/>
                </a:lnTo>
                <a:lnTo>
                  <a:pt x="117993" y="267633"/>
                </a:lnTo>
                <a:lnTo>
                  <a:pt x="79426" y="254046"/>
                </a:lnTo>
                <a:lnTo>
                  <a:pt x="66929" y="228830"/>
                </a:lnTo>
                <a:lnTo>
                  <a:pt x="70370" y="210066"/>
                </a:lnTo>
                <a:lnTo>
                  <a:pt x="80691" y="195412"/>
                </a:lnTo>
                <a:lnTo>
                  <a:pt x="97913" y="184853"/>
                </a:lnTo>
                <a:lnTo>
                  <a:pt x="122048" y="178392"/>
                </a:lnTo>
                <a:lnTo>
                  <a:pt x="149159" y="175133"/>
                </a:lnTo>
                <a:lnTo>
                  <a:pt x="171901" y="171205"/>
                </a:lnTo>
                <a:lnTo>
                  <a:pt x="190263" y="166620"/>
                </a:lnTo>
                <a:lnTo>
                  <a:pt x="204234" y="161387"/>
                </a:lnTo>
                <a:lnTo>
                  <a:pt x="271709" y="161387"/>
                </a:lnTo>
                <a:lnTo>
                  <a:pt x="271709" y="88594"/>
                </a:lnTo>
                <a:lnTo>
                  <a:pt x="269280" y="67380"/>
                </a:lnTo>
                <a:lnTo>
                  <a:pt x="263553" y="52825"/>
                </a:lnTo>
                <a:close/>
              </a:path>
              <a:path w="304165" h="321309">
                <a:moveTo>
                  <a:pt x="303917" y="283970"/>
                </a:moveTo>
                <a:lnTo>
                  <a:pt x="209470" y="283970"/>
                </a:lnTo>
                <a:lnTo>
                  <a:pt x="215391" y="300154"/>
                </a:lnTo>
                <a:lnTo>
                  <a:pt x="226070" y="311707"/>
                </a:lnTo>
                <a:lnTo>
                  <a:pt x="241506" y="318635"/>
                </a:lnTo>
                <a:lnTo>
                  <a:pt x="261698" y="320943"/>
                </a:lnTo>
                <a:lnTo>
                  <a:pt x="272031" y="320464"/>
                </a:lnTo>
                <a:lnTo>
                  <a:pt x="282513" y="319028"/>
                </a:lnTo>
                <a:lnTo>
                  <a:pt x="293143" y="316636"/>
                </a:lnTo>
                <a:lnTo>
                  <a:pt x="303917" y="313288"/>
                </a:lnTo>
                <a:lnTo>
                  <a:pt x="303917" y="283970"/>
                </a:lnTo>
                <a:close/>
              </a:path>
              <a:path w="304165" h="321309">
                <a:moveTo>
                  <a:pt x="271709" y="161387"/>
                </a:moveTo>
                <a:lnTo>
                  <a:pt x="204234" y="161387"/>
                </a:lnTo>
                <a:lnTo>
                  <a:pt x="204234" y="210071"/>
                </a:lnTo>
                <a:lnTo>
                  <a:pt x="202576" y="223687"/>
                </a:lnTo>
                <a:lnTo>
                  <a:pt x="177732" y="255238"/>
                </a:lnTo>
                <a:lnTo>
                  <a:pt x="129085" y="268148"/>
                </a:lnTo>
                <a:lnTo>
                  <a:pt x="281289" y="268148"/>
                </a:lnTo>
                <a:lnTo>
                  <a:pt x="276923" y="266368"/>
                </a:lnTo>
                <a:lnTo>
                  <a:pt x="274588" y="262882"/>
                </a:lnTo>
                <a:lnTo>
                  <a:pt x="272651" y="259342"/>
                </a:lnTo>
                <a:lnTo>
                  <a:pt x="271800" y="254046"/>
                </a:lnTo>
                <a:lnTo>
                  <a:pt x="271709" y="161387"/>
                </a:lnTo>
                <a:close/>
              </a:path>
              <a:path w="304165" h="321309">
                <a:moveTo>
                  <a:pt x="303917" y="266955"/>
                </a:moveTo>
                <a:lnTo>
                  <a:pt x="299205" y="267771"/>
                </a:lnTo>
                <a:lnTo>
                  <a:pt x="296158" y="268148"/>
                </a:lnTo>
                <a:lnTo>
                  <a:pt x="303917" y="268148"/>
                </a:lnTo>
                <a:lnTo>
                  <a:pt x="303917" y="266955"/>
                </a:lnTo>
                <a:close/>
              </a:path>
              <a:path w="304165" h="321309">
                <a:moveTo>
                  <a:pt x="149628" y="0"/>
                </a:moveTo>
                <a:lnTo>
                  <a:pt x="97391" y="5294"/>
                </a:lnTo>
                <a:lnTo>
                  <a:pt x="56940" y="21151"/>
                </a:lnTo>
                <a:lnTo>
                  <a:pt x="24364" y="54127"/>
                </a:lnTo>
                <a:lnTo>
                  <a:pt x="11130" y="101515"/>
                </a:lnTo>
                <a:lnTo>
                  <a:pt x="78081" y="101515"/>
                </a:lnTo>
                <a:lnTo>
                  <a:pt x="84041" y="80209"/>
                </a:lnTo>
                <a:lnTo>
                  <a:pt x="97264" y="64994"/>
                </a:lnTo>
                <a:lnTo>
                  <a:pt x="117758" y="55867"/>
                </a:lnTo>
                <a:lnTo>
                  <a:pt x="145534" y="52825"/>
                </a:lnTo>
                <a:lnTo>
                  <a:pt x="263553" y="52825"/>
                </a:lnTo>
                <a:lnTo>
                  <a:pt x="261999" y="48875"/>
                </a:lnTo>
                <a:lnTo>
                  <a:pt x="232924" y="19978"/>
                </a:lnTo>
                <a:lnTo>
                  <a:pt x="195666" y="4990"/>
                </a:lnTo>
                <a:lnTo>
                  <a:pt x="173743" y="1247"/>
                </a:lnTo>
                <a:lnTo>
                  <a:pt x="149628" y="0"/>
                </a:lnTo>
                <a:close/>
              </a:path>
            </a:pathLst>
          </a:custGeom>
          <a:solidFill>
            <a:srgbClr val="FFFFFF"/>
          </a:solidFill>
        </p:spPr>
        <p:txBody>
          <a:bodyPr wrap="square" lIns="0" tIns="0" rIns="0" bIns="0" rtlCol="0"/>
          <a:lstStyle/>
          <a:p>
            <a:endParaRPr/>
          </a:p>
        </p:txBody>
      </p:sp>
      <p:sp>
        <p:nvSpPr>
          <p:cNvPr id="42" name="object 42"/>
          <p:cNvSpPr/>
          <p:nvPr/>
        </p:nvSpPr>
        <p:spPr>
          <a:xfrm>
            <a:off x="19022811" y="812586"/>
            <a:ext cx="177787" cy="311785"/>
          </a:xfrm>
          <a:custGeom>
            <a:avLst/>
            <a:gdLst/>
            <a:ahLst/>
            <a:cxnLst/>
            <a:rect l="l" t="t" r="r" b="b"/>
            <a:pathLst>
              <a:path w="177800" h="311784">
                <a:moveTo>
                  <a:pt x="62793" y="8261"/>
                </a:moveTo>
                <a:lnTo>
                  <a:pt x="0" y="8261"/>
                </a:lnTo>
                <a:lnTo>
                  <a:pt x="0" y="311592"/>
                </a:lnTo>
                <a:lnTo>
                  <a:pt x="66835" y="311592"/>
                </a:lnTo>
                <a:lnTo>
                  <a:pt x="66835" y="167261"/>
                </a:lnTo>
                <a:lnTo>
                  <a:pt x="68353" y="144168"/>
                </a:lnTo>
                <a:lnTo>
                  <a:pt x="80423" y="105415"/>
                </a:lnTo>
                <a:lnTo>
                  <a:pt x="116891" y="69990"/>
                </a:lnTo>
                <a:lnTo>
                  <a:pt x="126449" y="66898"/>
                </a:lnTo>
                <a:lnTo>
                  <a:pt x="62793" y="66898"/>
                </a:lnTo>
                <a:lnTo>
                  <a:pt x="62793" y="8261"/>
                </a:lnTo>
                <a:close/>
              </a:path>
              <a:path w="177800" h="311784">
                <a:moveTo>
                  <a:pt x="156445" y="0"/>
                </a:moveTo>
                <a:lnTo>
                  <a:pt x="152529" y="0"/>
                </a:lnTo>
                <a:lnTo>
                  <a:pt x="138030" y="1322"/>
                </a:lnTo>
                <a:lnTo>
                  <a:pt x="96227" y="21130"/>
                </a:lnTo>
                <a:lnTo>
                  <a:pt x="68184" y="54584"/>
                </a:lnTo>
                <a:lnTo>
                  <a:pt x="63966" y="66898"/>
                </a:lnTo>
                <a:lnTo>
                  <a:pt x="126449" y="66898"/>
                </a:lnTo>
                <a:lnTo>
                  <a:pt x="132190" y="65041"/>
                </a:lnTo>
                <a:lnTo>
                  <a:pt x="149042" y="63390"/>
                </a:lnTo>
                <a:lnTo>
                  <a:pt x="177764" y="63390"/>
                </a:lnTo>
                <a:lnTo>
                  <a:pt x="177764" y="1790"/>
                </a:lnTo>
                <a:lnTo>
                  <a:pt x="164885" y="617"/>
                </a:lnTo>
                <a:lnTo>
                  <a:pt x="156445" y="0"/>
                </a:lnTo>
                <a:close/>
              </a:path>
              <a:path w="177800" h="311784">
                <a:moveTo>
                  <a:pt x="177764" y="63390"/>
                </a:moveTo>
                <a:lnTo>
                  <a:pt x="149042" y="63390"/>
                </a:lnTo>
                <a:lnTo>
                  <a:pt x="155649" y="63570"/>
                </a:lnTo>
                <a:lnTo>
                  <a:pt x="162637" y="64113"/>
                </a:lnTo>
                <a:lnTo>
                  <a:pt x="170105" y="65041"/>
                </a:lnTo>
                <a:lnTo>
                  <a:pt x="177764" y="66312"/>
                </a:lnTo>
                <a:lnTo>
                  <a:pt x="177764" y="63390"/>
                </a:lnTo>
                <a:close/>
              </a:path>
            </a:pathLst>
          </a:custGeom>
          <a:solidFill>
            <a:srgbClr val="FFFFFF"/>
          </a:solidFill>
        </p:spPr>
        <p:txBody>
          <a:bodyPr wrap="square" lIns="0" tIns="0" rIns="0" bIns="0" rtlCol="0"/>
          <a:lstStyle/>
          <a:p>
            <a:endParaRPr/>
          </a:p>
        </p:txBody>
      </p:sp>
      <p:sp>
        <p:nvSpPr>
          <p:cNvPr id="43" name="object 43"/>
          <p:cNvSpPr/>
          <p:nvPr/>
        </p:nvSpPr>
        <p:spPr>
          <a:xfrm>
            <a:off x="16633413" y="706549"/>
            <a:ext cx="291445" cy="417829"/>
          </a:xfrm>
          <a:custGeom>
            <a:avLst/>
            <a:gdLst/>
            <a:ahLst/>
            <a:cxnLst/>
            <a:rect l="l" t="t" r="r" b="b"/>
            <a:pathLst>
              <a:path w="291465" h="417830">
                <a:moveTo>
                  <a:pt x="291362" y="0"/>
                </a:moveTo>
                <a:lnTo>
                  <a:pt x="84583" y="0"/>
                </a:lnTo>
                <a:lnTo>
                  <a:pt x="83997" y="62"/>
                </a:lnTo>
                <a:lnTo>
                  <a:pt x="36480" y="8950"/>
                </a:lnTo>
                <a:lnTo>
                  <a:pt x="6277" y="45209"/>
                </a:lnTo>
                <a:lnTo>
                  <a:pt x="0" y="90049"/>
                </a:lnTo>
                <a:lnTo>
                  <a:pt x="94" y="417631"/>
                </a:lnTo>
                <a:lnTo>
                  <a:pt x="73924" y="417631"/>
                </a:lnTo>
                <a:lnTo>
                  <a:pt x="73924" y="232223"/>
                </a:lnTo>
                <a:lnTo>
                  <a:pt x="264861" y="232223"/>
                </a:lnTo>
                <a:lnTo>
                  <a:pt x="264861" y="172549"/>
                </a:lnTo>
                <a:lnTo>
                  <a:pt x="73924" y="172549"/>
                </a:lnTo>
                <a:lnTo>
                  <a:pt x="73924" y="63202"/>
                </a:lnTo>
                <a:lnTo>
                  <a:pt x="291362" y="63202"/>
                </a:lnTo>
                <a:lnTo>
                  <a:pt x="291362" y="0"/>
                </a:lnTo>
                <a:close/>
              </a:path>
            </a:pathLst>
          </a:custGeom>
          <a:solidFill>
            <a:srgbClr val="FFFFFF"/>
          </a:solidFill>
        </p:spPr>
        <p:txBody>
          <a:bodyPr wrap="square" lIns="0" tIns="0" rIns="0" bIns="0" rtlCol="0"/>
          <a:lstStyle/>
          <a:p>
            <a:endParaRPr/>
          </a:p>
        </p:txBody>
      </p:sp>
      <p:sp>
        <p:nvSpPr>
          <p:cNvPr id="44" name="object 44"/>
          <p:cNvSpPr/>
          <p:nvPr/>
        </p:nvSpPr>
        <p:spPr>
          <a:xfrm>
            <a:off x="18934314" y="1213004"/>
            <a:ext cx="31113" cy="26670"/>
          </a:xfrm>
          <a:custGeom>
            <a:avLst/>
            <a:gdLst/>
            <a:ahLst/>
            <a:cxnLst/>
            <a:rect l="l" t="t" r="r" b="b"/>
            <a:pathLst>
              <a:path w="31115" h="26669">
                <a:moveTo>
                  <a:pt x="17894" y="0"/>
                </a:moveTo>
                <a:lnTo>
                  <a:pt x="0" y="0"/>
                </a:lnTo>
                <a:lnTo>
                  <a:pt x="0" y="26114"/>
                </a:lnTo>
                <a:lnTo>
                  <a:pt x="24742" y="26114"/>
                </a:lnTo>
                <a:lnTo>
                  <a:pt x="30564" y="21716"/>
                </a:lnTo>
                <a:lnTo>
                  <a:pt x="30564" y="8366"/>
                </a:lnTo>
                <a:lnTo>
                  <a:pt x="29077" y="5088"/>
                </a:lnTo>
                <a:lnTo>
                  <a:pt x="26177" y="3036"/>
                </a:lnTo>
                <a:lnTo>
                  <a:pt x="23161" y="1026"/>
                </a:lnTo>
                <a:lnTo>
                  <a:pt x="17894" y="0"/>
                </a:lnTo>
                <a:close/>
              </a:path>
            </a:pathLst>
          </a:custGeom>
          <a:solidFill>
            <a:srgbClr val="FFFFFF"/>
          </a:solidFill>
        </p:spPr>
        <p:txBody>
          <a:bodyPr wrap="square" lIns="0" tIns="0" rIns="0" bIns="0" rtlCol="0"/>
          <a:lstStyle/>
          <a:p>
            <a:endParaRPr/>
          </a:p>
        </p:txBody>
      </p:sp>
      <p:sp>
        <p:nvSpPr>
          <p:cNvPr id="45" name="object 45"/>
          <p:cNvSpPr/>
          <p:nvPr/>
        </p:nvSpPr>
        <p:spPr>
          <a:xfrm>
            <a:off x="16536315" y="1179014"/>
            <a:ext cx="2694751" cy="135890"/>
          </a:xfrm>
          <a:custGeom>
            <a:avLst/>
            <a:gdLst/>
            <a:ahLst/>
            <a:cxnLst/>
            <a:rect l="l" t="t" r="r" b="b"/>
            <a:pathLst>
              <a:path w="2694940" h="135890">
                <a:moveTo>
                  <a:pt x="2673635" y="0"/>
                </a:moveTo>
                <a:lnTo>
                  <a:pt x="65139" y="0"/>
                </a:lnTo>
                <a:lnTo>
                  <a:pt x="52019" y="2376"/>
                </a:lnTo>
                <a:lnTo>
                  <a:pt x="24679" y="29590"/>
                </a:lnTo>
                <a:lnTo>
                  <a:pt x="1842" y="111944"/>
                </a:lnTo>
                <a:lnTo>
                  <a:pt x="0" y="118718"/>
                </a:lnTo>
                <a:lnTo>
                  <a:pt x="1057" y="124561"/>
                </a:lnTo>
                <a:lnTo>
                  <a:pt x="4512" y="128959"/>
                </a:lnTo>
                <a:lnTo>
                  <a:pt x="7989" y="133273"/>
                </a:lnTo>
                <a:lnTo>
                  <a:pt x="13936" y="135692"/>
                </a:lnTo>
                <a:lnTo>
                  <a:pt x="2629333" y="135692"/>
                </a:lnTo>
                <a:lnTo>
                  <a:pt x="2642390" y="133320"/>
                </a:lnTo>
                <a:lnTo>
                  <a:pt x="2652498" y="127933"/>
                </a:lnTo>
                <a:lnTo>
                  <a:pt x="2531881" y="127933"/>
                </a:lnTo>
                <a:lnTo>
                  <a:pt x="2522608" y="127253"/>
                </a:lnTo>
                <a:lnTo>
                  <a:pt x="2517367" y="126153"/>
                </a:lnTo>
                <a:lnTo>
                  <a:pt x="2245942" y="126153"/>
                </a:lnTo>
                <a:lnTo>
                  <a:pt x="2245942" y="13172"/>
                </a:lnTo>
                <a:lnTo>
                  <a:pt x="2517898" y="13172"/>
                </a:lnTo>
                <a:lnTo>
                  <a:pt x="2523902" y="11972"/>
                </a:lnTo>
                <a:lnTo>
                  <a:pt x="2533200" y="11413"/>
                </a:lnTo>
                <a:lnTo>
                  <a:pt x="2693425" y="11413"/>
                </a:lnTo>
                <a:lnTo>
                  <a:pt x="2693373" y="11120"/>
                </a:lnTo>
                <a:lnTo>
                  <a:pt x="2689939" y="6711"/>
                </a:lnTo>
                <a:lnTo>
                  <a:pt x="2686483" y="2450"/>
                </a:lnTo>
                <a:lnTo>
                  <a:pt x="2680724" y="52"/>
                </a:lnTo>
                <a:lnTo>
                  <a:pt x="2673635" y="0"/>
                </a:lnTo>
                <a:close/>
              </a:path>
              <a:path w="2694940" h="135890">
                <a:moveTo>
                  <a:pt x="2535535" y="32197"/>
                </a:moveTo>
                <a:lnTo>
                  <a:pt x="2530383" y="32197"/>
                </a:lnTo>
                <a:lnTo>
                  <a:pt x="2526310" y="33014"/>
                </a:lnTo>
                <a:lnTo>
                  <a:pt x="2523357" y="34805"/>
                </a:lnTo>
                <a:lnTo>
                  <a:pt x="2520373" y="36532"/>
                </a:lnTo>
                <a:lnTo>
                  <a:pt x="2518939" y="38752"/>
                </a:lnTo>
                <a:lnTo>
                  <a:pt x="2518939" y="45841"/>
                </a:lnTo>
                <a:lnTo>
                  <a:pt x="2523828" y="49967"/>
                </a:lnTo>
                <a:lnTo>
                  <a:pt x="2543879" y="57819"/>
                </a:lnTo>
                <a:lnTo>
                  <a:pt x="2551938" y="61191"/>
                </a:lnTo>
                <a:lnTo>
                  <a:pt x="2576759" y="93180"/>
                </a:lnTo>
                <a:lnTo>
                  <a:pt x="2576079" y="100138"/>
                </a:lnTo>
                <a:lnTo>
                  <a:pt x="2542722" y="127299"/>
                </a:lnTo>
                <a:lnTo>
                  <a:pt x="2531881" y="127933"/>
                </a:lnTo>
                <a:lnTo>
                  <a:pt x="2652498" y="127933"/>
                </a:lnTo>
                <a:lnTo>
                  <a:pt x="2654436" y="126900"/>
                </a:lnTo>
                <a:lnTo>
                  <a:pt x="2664052" y="117479"/>
                </a:lnTo>
                <a:lnTo>
                  <a:pt x="2669824" y="106101"/>
                </a:lnTo>
                <a:lnTo>
                  <a:pt x="2687382" y="42616"/>
                </a:lnTo>
                <a:lnTo>
                  <a:pt x="2571544" y="42616"/>
                </a:lnTo>
                <a:lnTo>
                  <a:pt x="2560895" y="38051"/>
                </a:lnTo>
                <a:lnTo>
                  <a:pt x="2551345" y="34796"/>
                </a:lnTo>
                <a:lnTo>
                  <a:pt x="2542891" y="32846"/>
                </a:lnTo>
                <a:lnTo>
                  <a:pt x="2535535" y="32197"/>
                </a:lnTo>
                <a:close/>
              </a:path>
              <a:path w="2694940" h="135890">
                <a:moveTo>
                  <a:pt x="2369980" y="13172"/>
                </a:moveTo>
                <a:lnTo>
                  <a:pt x="2328724" y="13172"/>
                </a:lnTo>
                <a:lnTo>
                  <a:pt x="2328724" y="33988"/>
                </a:lnTo>
                <a:lnTo>
                  <a:pt x="2274182" y="33988"/>
                </a:lnTo>
                <a:lnTo>
                  <a:pt x="2274182" y="57705"/>
                </a:lnTo>
                <a:lnTo>
                  <a:pt x="2326065" y="57705"/>
                </a:lnTo>
                <a:lnTo>
                  <a:pt x="2326065" y="78489"/>
                </a:lnTo>
                <a:lnTo>
                  <a:pt x="2274182" y="78489"/>
                </a:lnTo>
                <a:lnTo>
                  <a:pt x="2274182" y="105389"/>
                </a:lnTo>
                <a:lnTo>
                  <a:pt x="2330044" y="105389"/>
                </a:lnTo>
                <a:lnTo>
                  <a:pt x="2330044" y="126153"/>
                </a:lnTo>
                <a:lnTo>
                  <a:pt x="2369980" y="126153"/>
                </a:lnTo>
                <a:lnTo>
                  <a:pt x="2369980" y="13172"/>
                </a:lnTo>
                <a:close/>
              </a:path>
              <a:path w="2694940" h="135890">
                <a:moveTo>
                  <a:pt x="2517898" y="13172"/>
                </a:moveTo>
                <a:lnTo>
                  <a:pt x="2419455" y="13172"/>
                </a:lnTo>
                <a:lnTo>
                  <a:pt x="2428144" y="13798"/>
                </a:lnTo>
                <a:lnTo>
                  <a:pt x="2435762" y="15676"/>
                </a:lnTo>
                <a:lnTo>
                  <a:pt x="2457893" y="46815"/>
                </a:lnTo>
                <a:lnTo>
                  <a:pt x="2457284" y="53510"/>
                </a:lnTo>
                <a:lnTo>
                  <a:pt x="2428964" y="80265"/>
                </a:lnTo>
                <a:lnTo>
                  <a:pt x="2420596" y="80898"/>
                </a:lnTo>
                <a:lnTo>
                  <a:pt x="2398178" y="80898"/>
                </a:lnTo>
                <a:lnTo>
                  <a:pt x="2398178" y="126153"/>
                </a:lnTo>
                <a:lnTo>
                  <a:pt x="2517367" y="126153"/>
                </a:lnTo>
                <a:lnTo>
                  <a:pt x="2512930" y="125221"/>
                </a:lnTo>
                <a:lnTo>
                  <a:pt x="2502845" y="121846"/>
                </a:lnTo>
                <a:lnTo>
                  <a:pt x="2492353" y="117137"/>
                </a:lnTo>
                <a:lnTo>
                  <a:pt x="2492353" y="92866"/>
                </a:lnTo>
                <a:lnTo>
                  <a:pt x="2547629" y="92866"/>
                </a:lnTo>
                <a:lnTo>
                  <a:pt x="2547629" y="92039"/>
                </a:lnTo>
                <a:lnTo>
                  <a:pt x="2542330" y="87588"/>
                </a:lnTo>
                <a:lnTo>
                  <a:pt x="2514394" y="76500"/>
                </a:lnTo>
                <a:lnTo>
                  <a:pt x="2510237" y="74772"/>
                </a:lnTo>
                <a:lnTo>
                  <a:pt x="2489714" y="50092"/>
                </a:lnTo>
                <a:lnTo>
                  <a:pt x="2489714" y="44030"/>
                </a:lnTo>
                <a:lnTo>
                  <a:pt x="2515546" y="13642"/>
                </a:lnTo>
                <a:lnTo>
                  <a:pt x="2517898" y="13172"/>
                </a:lnTo>
                <a:close/>
              </a:path>
              <a:path w="2694940" h="135890">
                <a:moveTo>
                  <a:pt x="2547629" y="92866"/>
                </a:moveTo>
                <a:lnTo>
                  <a:pt x="2492353" y="92866"/>
                </a:lnTo>
                <a:lnTo>
                  <a:pt x="2500520" y="98133"/>
                </a:lnTo>
                <a:lnTo>
                  <a:pt x="2507431" y="101797"/>
                </a:lnTo>
                <a:lnTo>
                  <a:pt x="2512939" y="104017"/>
                </a:lnTo>
                <a:lnTo>
                  <a:pt x="2518436" y="106101"/>
                </a:lnTo>
                <a:lnTo>
                  <a:pt x="2524174" y="107148"/>
                </a:lnTo>
                <a:lnTo>
                  <a:pt x="2541796" y="107148"/>
                </a:lnTo>
                <a:lnTo>
                  <a:pt x="2547629" y="103630"/>
                </a:lnTo>
                <a:lnTo>
                  <a:pt x="2547629" y="92866"/>
                </a:lnTo>
                <a:close/>
              </a:path>
              <a:path w="2694940" h="135890">
                <a:moveTo>
                  <a:pt x="2693425" y="11413"/>
                </a:moveTo>
                <a:lnTo>
                  <a:pt x="2533200" y="11413"/>
                </a:lnTo>
                <a:lnTo>
                  <a:pt x="2542612" y="11974"/>
                </a:lnTo>
                <a:lnTo>
                  <a:pt x="2552140" y="13659"/>
                </a:lnTo>
                <a:lnTo>
                  <a:pt x="2561785" y="16466"/>
                </a:lnTo>
                <a:lnTo>
                  <a:pt x="2571544" y="20397"/>
                </a:lnTo>
                <a:lnTo>
                  <a:pt x="2571544" y="42616"/>
                </a:lnTo>
                <a:lnTo>
                  <a:pt x="2687382" y="42616"/>
                </a:lnTo>
                <a:lnTo>
                  <a:pt x="2694420" y="17067"/>
                </a:lnTo>
                <a:lnTo>
                  <a:pt x="2693425" y="11413"/>
                </a:lnTo>
                <a:close/>
              </a:path>
            </a:pathLst>
          </a:custGeom>
          <a:solidFill>
            <a:srgbClr val="FFFFFF"/>
          </a:solidFill>
        </p:spPr>
        <p:txBody>
          <a:bodyPr wrap="square" lIns="0" tIns="0" rIns="0" bIns="0" rtlCol="0"/>
          <a:lstStyle/>
          <a:p>
            <a:endParaRPr/>
          </a:p>
        </p:txBody>
      </p:sp>
      <p:sp>
        <p:nvSpPr>
          <p:cNvPr id="46" name="object 46"/>
          <p:cNvSpPr/>
          <p:nvPr/>
        </p:nvSpPr>
        <p:spPr>
          <a:xfrm>
            <a:off x="16536318" y="1179011"/>
            <a:ext cx="2694751" cy="135890"/>
          </a:xfrm>
          <a:custGeom>
            <a:avLst/>
            <a:gdLst/>
            <a:ahLst/>
            <a:cxnLst/>
            <a:rect l="l" t="t" r="r" b="b"/>
            <a:pathLst>
              <a:path w="2694940" h="135890">
                <a:moveTo>
                  <a:pt x="2673625" y="0"/>
                </a:moveTo>
                <a:lnTo>
                  <a:pt x="65139" y="0"/>
                </a:lnTo>
                <a:lnTo>
                  <a:pt x="52019" y="2378"/>
                </a:lnTo>
                <a:lnTo>
                  <a:pt x="24669" y="29601"/>
                </a:lnTo>
                <a:lnTo>
                  <a:pt x="1842" y="111954"/>
                </a:lnTo>
                <a:lnTo>
                  <a:pt x="0" y="118680"/>
                </a:lnTo>
                <a:lnTo>
                  <a:pt x="1047" y="124572"/>
                </a:lnTo>
                <a:lnTo>
                  <a:pt x="4502" y="128969"/>
                </a:lnTo>
                <a:lnTo>
                  <a:pt x="7978" y="133273"/>
                </a:lnTo>
                <a:lnTo>
                  <a:pt x="13926" y="135692"/>
                </a:lnTo>
                <a:lnTo>
                  <a:pt x="2629333" y="135692"/>
                </a:lnTo>
                <a:lnTo>
                  <a:pt x="2642385" y="133320"/>
                </a:lnTo>
                <a:lnTo>
                  <a:pt x="2652490" y="127933"/>
                </a:lnTo>
                <a:lnTo>
                  <a:pt x="2531870" y="127933"/>
                </a:lnTo>
                <a:lnTo>
                  <a:pt x="2522602" y="127253"/>
                </a:lnTo>
                <a:lnTo>
                  <a:pt x="2517362" y="126153"/>
                </a:lnTo>
                <a:lnTo>
                  <a:pt x="2245931" y="126153"/>
                </a:lnTo>
                <a:lnTo>
                  <a:pt x="2245931" y="13172"/>
                </a:lnTo>
                <a:lnTo>
                  <a:pt x="2517892" y="13172"/>
                </a:lnTo>
                <a:lnTo>
                  <a:pt x="2523896" y="11972"/>
                </a:lnTo>
                <a:lnTo>
                  <a:pt x="2533189" y="11413"/>
                </a:lnTo>
                <a:lnTo>
                  <a:pt x="2693413" y="11413"/>
                </a:lnTo>
                <a:lnTo>
                  <a:pt x="2693363" y="11130"/>
                </a:lnTo>
                <a:lnTo>
                  <a:pt x="2689939" y="6711"/>
                </a:lnTo>
                <a:lnTo>
                  <a:pt x="2686483" y="2460"/>
                </a:lnTo>
                <a:lnTo>
                  <a:pt x="2680714" y="52"/>
                </a:lnTo>
                <a:lnTo>
                  <a:pt x="2673625" y="0"/>
                </a:lnTo>
                <a:close/>
              </a:path>
              <a:path w="2694940" h="135890">
                <a:moveTo>
                  <a:pt x="2535524" y="32197"/>
                </a:moveTo>
                <a:lnTo>
                  <a:pt x="2530383" y="32197"/>
                </a:lnTo>
                <a:lnTo>
                  <a:pt x="2526310" y="33025"/>
                </a:lnTo>
                <a:lnTo>
                  <a:pt x="2523357" y="34815"/>
                </a:lnTo>
                <a:lnTo>
                  <a:pt x="2520363" y="36532"/>
                </a:lnTo>
                <a:lnTo>
                  <a:pt x="2518939" y="38763"/>
                </a:lnTo>
                <a:lnTo>
                  <a:pt x="2518939" y="45841"/>
                </a:lnTo>
                <a:lnTo>
                  <a:pt x="2523818" y="49977"/>
                </a:lnTo>
                <a:lnTo>
                  <a:pt x="2543874" y="57821"/>
                </a:lnTo>
                <a:lnTo>
                  <a:pt x="2551936" y="61197"/>
                </a:lnTo>
                <a:lnTo>
                  <a:pt x="2576748" y="93190"/>
                </a:lnTo>
                <a:lnTo>
                  <a:pt x="2576070" y="100149"/>
                </a:lnTo>
                <a:lnTo>
                  <a:pt x="2542711" y="127301"/>
                </a:lnTo>
                <a:lnTo>
                  <a:pt x="2531870" y="127933"/>
                </a:lnTo>
                <a:lnTo>
                  <a:pt x="2652490" y="127933"/>
                </a:lnTo>
                <a:lnTo>
                  <a:pt x="2654428" y="126900"/>
                </a:lnTo>
                <a:lnTo>
                  <a:pt x="2664046" y="117479"/>
                </a:lnTo>
                <a:lnTo>
                  <a:pt x="2669824" y="106101"/>
                </a:lnTo>
                <a:lnTo>
                  <a:pt x="2687379" y="42626"/>
                </a:lnTo>
                <a:lnTo>
                  <a:pt x="2571544" y="42626"/>
                </a:lnTo>
                <a:lnTo>
                  <a:pt x="2560894" y="38059"/>
                </a:lnTo>
                <a:lnTo>
                  <a:pt x="2551339" y="34801"/>
                </a:lnTo>
                <a:lnTo>
                  <a:pt x="2542883" y="32848"/>
                </a:lnTo>
                <a:lnTo>
                  <a:pt x="2535524" y="32197"/>
                </a:lnTo>
                <a:close/>
              </a:path>
              <a:path w="2694940" h="135890">
                <a:moveTo>
                  <a:pt x="2369969" y="13172"/>
                </a:moveTo>
                <a:lnTo>
                  <a:pt x="2328724" y="13172"/>
                </a:lnTo>
                <a:lnTo>
                  <a:pt x="2328724" y="33988"/>
                </a:lnTo>
                <a:lnTo>
                  <a:pt x="2274182" y="33988"/>
                </a:lnTo>
                <a:lnTo>
                  <a:pt x="2274182" y="57705"/>
                </a:lnTo>
                <a:lnTo>
                  <a:pt x="2326054" y="57705"/>
                </a:lnTo>
                <a:lnTo>
                  <a:pt x="2326054" y="78489"/>
                </a:lnTo>
                <a:lnTo>
                  <a:pt x="2274182" y="78489"/>
                </a:lnTo>
                <a:lnTo>
                  <a:pt x="2274182" y="105399"/>
                </a:lnTo>
                <a:lnTo>
                  <a:pt x="2330044" y="105399"/>
                </a:lnTo>
                <a:lnTo>
                  <a:pt x="2330044" y="126153"/>
                </a:lnTo>
                <a:lnTo>
                  <a:pt x="2369969" y="126153"/>
                </a:lnTo>
                <a:lnTo>
                  <a:pt x="2369969" y="13172"/>
                </a:lnTo>
                <a:close/>
              </a:path>
              <a:path w="2694940" h="135890">
                <a:moveTo>
                  <a:pt x="2517892" y="13172"/>
                </a:moveTo>
                <a:lnTo>
                  <a:pt x="2419455" y="13172"/>
                </a:lnTo>
                <a:lnTo>
                  <a:pt x="2428142" y="13799"/>
                </a:lnTo>
                <a:lnTo>
                  <a:pt x="2435758" y="15680"/>
                </a:lnTo>
                <a:lnTo>
                  <a:pt x="2457893" y="46815"/>
                </a:lnTo>
                <a:lnTo>
                  <a:pt x="2457282" y="53516"/>
                </a:lnTo>
                <a:lnTo>
                  <a:pt x="2428964" y="80265"/>
                </a:lnTo>
                <a:lnTo>
                  <a:pt x="2420596" y="80898"/>
                </a:lnTo>
                <a:lnTo>
                  <a:pt x="2398167" y="80898"/>
                </a:lnTo>
                <a:lnTo>
                  <a:pt x="2398167" y="126153"/>
                </a:lnTo>
                <a:lnTo>
                  <a:pt x="2517362" y="126153"/>
                </a:lnTo>
                <a:lnTo>
                  <a:pt x="2512924" y="125221"/>
                </a:lnTo>
                <a:lnTo>
                  <a:pt x="2502840" y="121846"/>
                </a:lnTo>
                <a:lnTo>
                  <a:pt x="2492353" y="117137"/>
                </a:lnTo>
                <a:lnTo>
                  <a:pt x="2492353" y="92876"/>
                </a:lnTo>
                <a:lnTo>
                  <a:pt x="2547629" y="92876"/>
                </a:lnTo>
                <a:lnTo>
                  <a:pt x="2547629" y="92039"/>
                </a:lnTo>
                <a:lnTo>
                  <a:pt x="2542320" y="87588"/>
                </a:lnTo>
                <a:lnTo>
                  <a:pt x="2514394" y="76500"/>
                </a:lnTo>
                <a:lnTo>
                  <a:pt x="2510237" y="74772"/>
                </a:lnTo>
                <a:lnTo>
                  <a:pt x="2489714" y="50092"/>
                </a:lnTo>
                <a:lnTo>
                  <a:pt x="2489714" y="44040"/>
                </a:lnTo>
                <a:lnTo>
                  <a:pt x="2515541" y="13642"/>
                </a:lnTo>
                <a:lnTo>
                  <a:pt x="2517892" y="13172"/>
                </a:lnTo>
                <a:close/>
              </a:path>
              <a:path w="2694940" h="135890">
                <a:moveTo>
                  <a:pt x="2547629" y="92876"/>
                </a:moveTo>
                <a:lnTo>
                  <a:pt x="2492353" y="92876"/>
                </a:lnTo>
                <a:lnTo>
                  <a:pt x="2500520" y="98143"/>
                </a:lnTo>
                <a:lnTo>
                  <a:pt x="2507431" y="101797"/>
                </a:lnTo>
                <a:lnTo>
                  <a:pt x="2512928" y="104017"/>
                </a:lnTo>
                <a:lnTo>
                  <a:pt x="2518436" y="106101"/>
                </a:lnTo>
                <a:lnTo>
                  <a:pt x="2524174" y="107159"/>
                </a:lnTo>
                <a:lnTo>
                  <a:pt x="2541796" y="107159"/>
                </a:lnTo>
                <a:lnTo>
                  <a:pt x="2547629" y="103640"/>
                </a:lnTo>
                <a:lnTo>
                  <a:pt x="2547629" y="92876"/>
                </a:lnTo>
                <a:close/>
              </a:path>
              <a:path w="2694940" h="135890">
                <a:moveTo>
                  <a:pt x="2693413" y="11413"/>
                </a:moveTo>
                <a:lnTo>
                  <a:pt x="2533189" y="11413"/>
                </a:lnTo>
                <a:lnTo>
                  <a:pt x="2542603" y="11974"/>
                </a:lnTo>
                <a:lnTo>
                  <a:pt x="2552135" y="13659"/>
                </a:lnTo>
                <a:lnTo>
                  <a:pt x="2561783" y="16466"/>
                </a:lnTo>
                <a:lnTo>
                  <a:pt x="2571544" y="20397"/>
                </a:lnTo>
                <a:lnTo>
                  <a:pt x="2571544" y="42626"/>
                </a:lnTo>
                <a:lnTo>
                  <a:pt x="2687379" y="42626"/>
                </a:lnTo>
                <a:lnTo>
                  <a:pt x="2694420" y="17067"/>
                </a:lnTo>
                <a:lnTo>
                  <a:pt x="2693413" y="11413"/>
                </a:lnTo>
                <a:close/>
              </a:path>
            </a:pathLst>
          </a:custGeom>
          <a:solidFill>
            <a:srgbClr val="FFFFFF"/>
          </a:solidFill>
        </p:spPr>
        <p:txBody>
          <a:bodyPr wrap="square" lIns="0" tIns="0" rIns="0" bIns="0" rtlCol="0"/>
          <a:lstStyle/>
          <a:p>
            <a:endParaRPr/>
          </a:p>
        </p:txBody>
      </p:sp>
      <p:sp>
        <p:nvSpPr>
          <p:cNvPr id="49" name="object 7"/>
          <p:cNvSpPr/>
          <p:nvPr/>
        </p:nvSpPr>
        <p:spPr>
          <a:xfrm>
            <a:off x="759477" y="890719"/>
            <a:ext cx="1003533" cy="977635"/>
          </a:xfrm>
          <a:prstGeom prst="rect">
            <a:avLst/>
          </a:prstGeom>
          <a:blipFill>
            <a:blip r:embed="rId6" cstate="print"/>
            <a:stretch>
              <a:fillRect/>
            </a:stretch>
          </a:blipFill>
        </p:spPr>
        <p:txBody>
          <a:bodyPr wrap="square" lIns="0" tIns="0" rIns="0" bIns="0" rtlCol="0"/>
          <a:lstStyle/>
          <a:p>
            <a:endParaRPr/>
          </a:p>
        </p:txBody>
      </p:sp>
      <p:sp>
        <p:nvSpPr>
          <p:cNvPr id="51" name="object 9"/>
          <p:cNvSpPr/>
          <p:nvPr/>
        </p:nvSpPr>
        <p:spPr>
          <a:xfrm>
            <a:off x="1687543" y="555651"/>
            <a:ext cx="305413" cy="1510666"/>
          </a:xfrm>
          <a:custGeom>
            <a:avLst/>
            <a:gdLst/>
            <a:ahLst/>
            <a:cxnLst/>
            <a:rect l="l" t="t" r="r" b="b"/>
            <a:pathLst>
              <a:path w="305435" h="1510664">
                <a:moveTo>
                  <a:pt x="304985" y="0"/>
                </a:moveTo>
                <a:lnTo>
                  <a:pt x="0" y="0"/>
                </a:lnTo>
                <a:lnTo>
                  <a:pt x="0" y="1510613"/>
                </a:lnTo>
                <a:lnTo>
                  <a:pt x="304985" y="1510613"/>
                </a:lnTo>
                <a:lnTo>
                  <a:pt x="304985" y="0"/>
                </a:lnTo>
                <a:close/>
              </a:path>
            </a:pathLst>
          </a:custGeom>
          <a:solidFill>
            <a:srgbClr val="FFFFFF"/>
          </a:solidFill>
        </p:spPr>
        <p:txBody>
          <a:bodyPr wrap="square" lIns="0" tIns="0" rIns="0" bIns="0" rtlCol="0"/>
          <a:lstStyle/>
          <a:p>
            <a:endParaRPr/>
          </a:p>
        </p:txBody>
      </p:sp>
      <p:sp>
        <p:nvSpPr>
          <p:cNvPr id="52" name="object 10"/>
          <p:cNvSpPr/>
          <p:nvPr/>
        </p:nvSpPr>
        <p:spPr>
          <a:xfrm>
            <a:off x="1678632" y="638811"/>
            <a:ext cx="168380" cy="1510613"/>
          </a:xfrm>
          <a:prstGeom prst="rect">
            <a:avLst/>
          </a:prstGeom>
          <a:blipFill>
            <a:blip r:embed="rId7" cstate="print"/>
            <a:stretch>
              <a:fillRect/>
            </a:stretch>
          </a:blipFill>
        </p:spPr>
        <p:txBody>
          <a:bodyPr wrap="square" lIns="0" tIns="0" rIns="0" bIns="0" rtlCol="0"/>
          <a:lstStyle/>
          <a:p>
            <a:endParaRPr/>
          </a:p>
        </p:txBody>
      </p:sp>
      <p:sp>
        <p:nvSpPr>
          <p:cNvPr id="53" name="object 11"/>
          <p:cNvSpPr/>
          <p:nvPr/>
        </p:nvSpPr>
        <p:spPr>
          <a:xfrm>
            <a:off x="1762832" y="638811"/>
            <a:ext cx="305413" cy="1510666"/>
          </a:xfrm>
          <a:custGeom>
            <a:avLst/>
            <a:gdLst/>
            <a:ahLst/>
            <a:cxnLst/>
            <a:rect l="l" t="t" r="r" b="b"/>
            <a:pathLst>
              <a:path w="305435" h="1510664">
                <a:moveTo>
                  <a:pt x="304985" y="0"/>
                </a:moveTo>
                <a:lnTo>
                  <a:pt x="0" y="0"/>
                </a:lnTo>
                <a:lnTo>
                  <a:pt x="0" y="1510613"/>
                </a:lnTo>
                <a:lnTo>
                  <a:pt x="304985" y="1510613"/>
                </a:lnTo>
                <a:lnTo>
                  <a:pt x="304985" y="0"/>
                </a:lnTo>
                <a:close/>
              </a:path>
            </a:pathLst>
          </a:custGeom>
          <a:solidFill>
            <a:srgbClr val="FFFFFF"/>
          </a:solidFill>
        </p:spPr>
        <p:txBody>
          <a:bodyPr wrap="square" lIns="0" tIns="0" rIns="0" bIns="0" rtlCol="0"/>
          <a:lstStyle/>
          <a:p>
            <a:endParaRPr/>
          </a:p>
        </p:txBody>
      </p:sp>
      <p:sp>
        <p:nvSpPr>
          <p:cNvPr id="50" name="object 2"/>
          <p:cNvSpPr txBox="1">
            <a:spLocks/>
          </p:cNvSpPr>
          <p:nvPr/>
        </p:nvSpPr>
        <p:spPr>
          <a:xfrm>
            <a:off x="2283371" y="662118"/>
            <a:ext cx="13864252" cy="1121397"/>
          </a:xfrm>
          <a:prstGeom prst="rect">
            <a:avLst/>
          </a:prstGeom>
        </p:spPr>
        <p:txBody>
          <a:bodyPr vert="horz" wrap="square" lIns="0" tIns="13334" rIns="0" bIns="0" rtlCol="0">
            <a:spAutoFit/>
          </a:bodyPr>
          <a:lstStyle>
            <a:lvl1pPr>
              <a:defRPr sz="9550" b="1" i="0">
                <a:solidFill>
                  <a:schemeClr val="bg1"/>
                </a:solidFill>
                <a:latin typeface="Calibri"/>
                <a:ea typeface="+mj-ea"/>
                <a:cs typeface="Calibri"/>
              </a:defRPr>
            </a:lvl1pPr>
          </a:lstStyle>
          <a:p>
            <a:pPr algn="l"/>
            <a:r>
              <a:rPr lang="es-ES_tradnl" sz="7200" dirty="0">
                <a:solidFill>
                  <a:srgbClr val="1F497D"/>
                </a:solidFill>
              </a:rPr>
              <a:t>Resultados en gestión COVID-19</a:t>
            </a:r>
            <a:endParaRPr lang="es-ES" sz="7200" dirty="0">
              <a:solidFill>
                <a:srgbClr val="1C4583"/>
              </a:solidFill>
            </a:endParaRPr>
          </a:p>
        </p:txBody>
      </p:sp>
      <p:graphicFrame>
        <p:nvGraphicFramePr>
          <p:cNvPr id="2" name="Diagrama 1">
            <a:extLst>
              <a:ext uri="{FF2B5EF4-FFF2-40B4-BE49-F238E27FC236}">
                <a16:creationId xmlns:a16="http://schemas.microsoft.com/office/drawing/2014/main" xmlns="" id="{01368C86-DBB5-463A-944D-90F6C4895FFC}"/>
              </a:ext>
            </a:extLst>
          </p:cNvPr>
          <p:cNvGraphicFramePr/>
          <p:nvPr>
            <p:extLst>
              <p:ext uri="{D42A27DB-BD31-4B8C-83A1-F6EECF244321}">
                <p14:modId xmlns:p14="http://schemas.microsoft.com/office/powerpoint/2010/main" xmlns="" val="4197155892"/>
              </p:ext>
            </p:extLst>
          </p:nvPr>
        </p:nvGraphicFramePr>
        <p:xfrm>
          <a:off x="-2062899" y="2487447"/>
          <a:ext cx="23315563" cy="793118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pSp>
        <p:nvGrpSpPr>
          <p:cNvPr id="3" name="Grupo 46">
            <a:extLst>
              <a:ext uri="{FF2B5EF4-FFF2-40B4-BE49-F238E27FC236}">
                <a16:creationId xmlns:a16="http://schemas.microsoft.com/office/drawing/2014/main" xmlns="" id="{68AD190A-10DF-4B4D-88DA-AA4F3581D924}"/>
              </a:ext>
            </a:extLst>
          </p:cNvPr>
          <p:cNvGrpSpPr/>
          <p:nvPr/>
        </p:nvGrpSpPr>
        <p:grpSpPr>
          <a:xfrm>
            <a:off x="16828513" y="1"/>
            <a:ext cx="3274881" cy="1923752"/>
            <a:chOff x="15391902" y="0"/>
            <a:chExt cx="4712197" cy="2816660"/>
          </a:xfrm>
        </p:grpSpPr>
        <p:sp>
          <p:nvSpPr>
            <p:cNvPr id="48" name="object 12">
              <a:extLst>
                <a:ext uri="{FF2B5EF4-FFF2-40B4-BE49-F238E27FC236}">
                  <a16:creationId xmlns:a16="http://schemas.microsoft.com/office/drawing/2014/main" xmlns="" id="{2701CE38-9FC8-442C-9637-487C9CA2A94D}"/>
                </a:ext>
              </a:extLst>
            </p:cNvPr>
            <p:cNvSpPr/>
            <p:nvPr/>
          </p:nvSpPr>
          <p:spPr>
            <a:xfrm>
              <a:off x="15391902" y="0"/>
              <a:ext cx="4712197" cy="2816660"/>
            </a:xfrm>
            <a:prstGeom prst="rect">
              <a:avLst/>
            </a:prstGeom>
            <a:blipFill>
              <a:blip r:embed="rId12" cstate="print"/>
              <a:stretch>
                <a:fillRect/>
              </a:stretch>
            </a:blipFill>
          </p:spPr>
          <p:txBody>
            <a:bodyPr wrap="square" lIns="0" tIns="0" rIns="0" bIns="0" rtlCol="0"/>
            <a:lstStyle/>
            <a:p>
              <a:endParaRPr/>
            </a:p>
          </p:txBody>
        </p:sp>
        <p:grpSp>
          <p:nvGrpSpPr>
            <p:cNvPr id="4" name="Grupo 53">
              <a:extLst>
                <a:ext uri="{FF2B5EF4-FFF2-40B4-BE49-F238E27FC236}">
                  <a16:creationId xmlns:a16="http://schemas.microsoft.com/office/drawing/2014/main" xmlns="" id="{932A4124-FC4E-49C2-89ED-A115377AE45B}"/>
                </a:ext>
              </a:extLst>
            </p:cNvPr>
            <p:cNvGrpSpPr/>
            <p:nvPr/>
          </p:nvGrpSpPr>
          <p:grpSpPr>
            <a:xfrm>
              <a:off x="16092571" y="703870"/>
              <a:ext cx="3139142" cy="611032"/>
              <a:chOff x="16092571" y="703870"/>
              <a:chExt cx="3139142" cy="611032"/>
            </a:xfrm>
          </p:grpSpPr>
          <p:sp>
            <p:nvSpPr>
              <p:cNvPr id="55" name="object 13">
                <a:extLst>
                  <a:ext uri="{FF2B5EF4-FFF2-40B4-BE49-F238E27FC236}">
                    <a16:creationId xmlns:a16="http://schemas.microsoft.com/office/drawing/2014/main" xmlns="" id="{F6262D1D-421B-4714-9956-BE3D4CECFC11}"/>
                  </a:ext>
                </a:extLst>
              </p:cNvPr>
              <p:cNvSpPr/>
              <p:nvPr/>
            </p:nvSpPr>
            <p:spPr>
              <a:xfrm>
                <a:off x="16243583" y="962534"/>
                <a:ext cx="111253" cy="108436"/>
              </a:xfrm>
              <a:prstGeom prst="rect">
                <a:avLst/>
              </a:prstGeom>
              <a:blipFill>
                <a:blip r:embed="rId3" cstate="print"/>
                <a:stretch>
                  <a:fillRect/>
                </a:stretch>
              </a:blipFill>
            </p:spPr>
            <p:txBody>
              <a:bodyPr wrap="square" lIns="0" tIns="0" rIns="0" bIns="0" rtlCol="0"/>
              <a:lstStyle/>
              <a:p>
                <a:endParaRPr/>
              </a:p>
            </p:txBody>
          </p:sp>
          <p:sp>
            <p:nvSpPr>
              <p:cNvPr id="56" name="object 14">
                <a:extLst>
                  <a:ext uri="{FF2B5EF4-FFF2-40B4-BE49-F238E27FC236}">
                    <a16:creationId xmlns:a16="http://schemas.microsoft.com/office/drawing/2014/main" xmlns="" id="{4DDD673C-6B9B-4116-8B8F-A0FA76E413F8}"/>
                  </a:ext>
                </a:extLst>
              </p:cNvPr>
              <p:cNvSpPr/>
              <p:nvPr/>
            </p:nvSpPr>
            <p:spPr>
              <a:xfrm>
                <a:off x="16092571" y="986545"/>
                <a:ext cx="405765" cy="155575"/>
              </a:xfrm>
              <a:custGeom>
                <a:avLst/>
                <a:gdLst/>
                <a:ahLst/>
                <a:cxnLst/>
                <a:rect l="l" t="t" r="r" b="b"/>
                <a:pathLst>
                  <a:path w="405765" h="155575">
                    <a:moveTo>
                      <a:pt x="25234" y="0"/>
                    </a:moveTo>
                    <a:lnTo>
                      <a:pt x="15363" y="1940"/>
                    </a:lnTo>
                    <a:lnTo>
                      <a:pt x="7347" y="7245"/>
                    </a:lnTo>
                    <a:lnTo>
                      <a:pt x="1966" y="15142"/>
                    </a:lnTo>
                    <a:lnTo>
                      <a:pt x="0" y="24857"/>
                    </a:lnTo>
                    <a:lnTo>
                      <a:pt x="0" y="30302"/>
                    </a:lnTo>
                    <a:lnTo>
                      <a:pt x="2020" y="35862"/>
                    </a:lnTo>
                    <a:lnTo>
                      <a:pt x="5853" y="40281"/>
                    </a:lnTo>
                    <a:lnTo>
                      <a:pt x="35282" y="82159"/>
                    </a:lnTo>
                    <a:lnTo>
                      <a:pt x="73951" y="116253"/>
                    </a:lnTo>
                    <a:lnTo>
                      <a:pt x="119691" y="141095"/>
                    </a:lnTo>
                    <a:lnTo>
                      <a:pt x="170329" y="155220"/>
                    </a:lnTo>
                    <a:lnTo>
                      <a:pt x="181564" y="138722"/>
                    </a:lnTo>
                    <a:lnTo>
                      <a:pt x="196758" y="125979"/>
                    </a:lnTo>
                    <a:lnTo>
                      <a:pt x="214819" y="117765"/>
                    </a:lnTo>
                    <a:lnTo>
                      <a:pt x="234652" y="114855"/>
                    </a:lnTo>
                    <a:lnTo>
                      <a:pt x="336674" y="114855"/>
                    </a:lnTo>
                    <a:lnTo>
                      <a:pt x="344945" y="108761"/>
                    </a:lnTo>
                    <a:lnTo>
                      <a:pt x="204140" y="108761"/>
                    </a:lnTo>
                    <a:lnTo>
                      <a:pt x="158204" y="102672"/>
                    </a:lnTo>
                    <a:lnTo>
                      <a:pt x="115821" y="84943"/>
                    </a:lnTo>
                    <a:lnTo>
                      <a:pt x="79024" y="56383"/>
                    </a:lnTo>
                    <a:lnTo>
                      <a:pt x="49851" y="17800"/>
                    </a:lnTo>
                    <a:lnTo>
                      <a:pt x="44711" y="9855"/>
                    </a:lnTo>
                    <a:lnTo>
                      <a:pt x="38764" y="4310"/>
                    </a:lnTo>
                    <a:lnTo>
                      <a:pt x="32207" y="1060"/>
                    </a:lnTo>
                    <a:lnTo>
                      <a:pt x="25234" y="0"/>
                    </a:lnTo>
                    <a:close/>
                  </a:path>
                  <a:path w="405765" h="155575">
                    <a:moveTo>
                      <a:pt x="336674" y="114855"/>
                    </a:moveTo>
                    <a:lnTo>
                      <a:pt x="234652" y="114855"/>
                    </a:lnTo>
                    <a:lnTo>
                      <a:pt x="250924" y="116748"/>
                    </a:lnTo>
                    <a:lnTo>
                      <a:pt x="266192" y="122140"/>
                    </a:lnTo>
                    <a:lnTo>
                      <a:pt x="279726" y="130598"/>
                    </a:lnTo>
                    <a:lnTo>
                      <a:pt x="290797" y="141692"/>
                    </a:lnTo>
                    <a:lnTo>
                      <a:pt x="323493" y="124566"/>
                    </a:lnTo>
                    <a:lnTo>
                      <a:pt x="336674" y="114855"/>
                    </a:lnTo>
                    <a:close/>
                  </a:path>
                  <a:path w="405765" h="155575">
                    <a:moveTo>
                      <a:pt x="380124" y="6355"/>
                    </a:moveTo>
                    <a:lnTo>
                      <a:pt x="371339" y="6355"/>
                    </a:lnTo>
                    <a:lnTo>
                      <a:pt x="362941" y="11036"/>
                    </a:lnTo>
                    <a:lnTo>
                      <a:pt x="358491" y="18240"/>
                    </a:lnTo>
                    <a:lnTo>
                      <a:pt x="330847" y="55319"/>
                    </a:lnTo>
                    <a:lnTo>
                      <a:pt x="294261" y="83887"/>
                    </a:lnTo>
                    <a:lnTo>
                      <a:pt x="251203" y="102262"/>
                    </a:lnTo>
                    <a:lnTo>
                      <a:pt x="204140" y="108761"/>
                    </a:lnTo>
                    <a:lnTo>
                      <a:pt x="344945" y="108761"/>
                    </a:lnTo>
                    <a:lnTo>
                      <a:pt x="353040" y="102796"/>
                    </a:lnTo>
                    <a:lnTo>
                      <a:pt x="378658" y="76666"/>
                    </a:lnTo>
                    <a:lnTo>
                      <a:pt x="399568" y="46459"/>
                    </a:lnTo>
                    <a:lnTo>
                      <a:pt x="403160" y="42124"/>
                    </a:lnTo>
                    <a:lnTo>
                      <a:pt x="405149" y="36543"/>
                    </a:lnTo>
                    <a:lnTo>
                      <a:pt x="405149" y="31035"/>
                    </a:lnTo>
                    <a:lnTo>
                      <a:pt x="403190" y="21458"/>
                    </a:lnTo>
                    <a:lnTo>
                      <a:pt x="397839" y="13610"/>
                    </a:lnTo>
                    <a:lnTo>
                      <a:pt x="389887" y="8305"/>
                    </a:lnTo>
                    <a:lnTo>
                      <a:pt x="380124" y="6355"/>
                    </a:lnTo>
                    <a:close/>
                  </a:path>
                </a:pathLst>
              </a:custGeom>
              <a:solidFill>
                <a:srgbClr val="FFFFFF"/>
              </a:solidFill>
            </p:spPr>
            <p:txBody>
              <a:bodyPr wrap="square" lIns="0" tIns="0" rIns="0" bIns="0" rtlCol="0"/>
              <a:lstStyle/>
              <a:p>
                <a:endParaRPr/>
              </a:p>
            </p:txBody>
          </p:sp>
          <p:sp>
            <p:nvSpPr>
              <p:cNvPr id="57" name="object 15">
                <a:extLst>
                  <a:ext uri="{FF2B5EF4-FFF2-40B4-BE49-F238E27FC236}">
                    <a16:creationId xmlns:a16="http://schemas.microsoft.com/office/drawing/2014/main" xmlns="" id="{BCE0B3B1-8205-4B70-B892-6555E7D69B82}"/>
                  </a:ext>
                </a:extLst>
              </p:cNvPr>
              <p:cNvSpPr/>
              <p:nvPr/>
            </p:nvSpPr>
            <p:spPr>
              <a:xfrm>
                <a:off x="16278322" y="792965"/>
                <a:ext cx="111158" cy="108499"/>
              </a:xfrm>
              <a:prstGeom prst="rect">
                <a:avLst/>
              </a:prstGeom>
              <a:blipFill>
                <a:blip r:embed="rId4" cstate="print"/>
                <a:stretch>
                  <a:fillRect/>
                </a:stretch>
              </a:blipFill>
            </p:spPr>
            <p:txBody>
              <a:bodyPr wrap="square" lIns="0" tIns="0" rIns="0" bIns="0" rtlCol="0"/>
              <a:lstStyle/>
              <a:p>
                <a:endParaRPr/>
              </a:p>
            </p:txBody>
          </p:sp>
          <p:sp>
            <p:nvSpPr>
              <p:cNvPr id="58" name="object 16">
                <a:extLst>
                  <a:ext uri="{FF2B5EF4-FFF2-40B4-BE49-F238E27FC236}">
                    <a16:creationId xmlns:a16="http://schemas.microsoft.com/office/drawing/2014/main" xmlns="" id="{1571C722-F82F-4765-98EB-A0C5F6D23E63}"/>
                  </a:ext>
                </a:extLst>
              </p:cNvPr>
              <p:cNvSpPr/>
              <p:nvPr/>
            </p:nvSpPr>
            <p:spPr>
              <a:xfrm>
                <a:off x="16153058" y="703870"/>
                <a:ext cx="382905" cy="296545"/>
              </a:xfrm>
              <a:custGeom>
                <a:avLst/>
                <a:gdLst/>
                <a:ahLst/>
                <a:cxnLst/>
                <a:rect l="l" t="t" r="r" b="b"/>
                <a:pathLst>
                  <a:path w="382905" h="296544">
                    <a:moveTo>
                      <a:pt x="363162" y="245749"/>
                    </a:moveTo>
                    <a:lnTo>
                      <a:pt x="145681" y="245749"/>
                    </a:lnTo>
                    <a:lnTo>
                      <a:pt x="168591" y="249508"/>
                    </a:lnTo>
                    <a:lnTo>
                      <a:pt x="188508" y="259957"/>
                    </a:lnTo>
                    <a:lnTo>
                      <a:pt x="204016" y="275863"/>
                    </a:lnTo>
                    <a:lnTo>
                      <a:pt x="213689" y="295988"/>
                    </a:lnTo>
                    <a:lnTo>
                      <a:pt x="217208" y="295381"/>
                    </a:lnTo>
                    <a:lnTo>
                      <a:pt x="224003" y="295381"/>
                    </a:lnTo>
                    <a:lnTo>
                      <a:pt x="264483" y="291542"/>
                    </a:lnTo>
                    <a:lnTo>
                      <a:pt x="304760" y="280097"/>
                    </a:lnTo>
                    <a:lnTo>
                      <a:pt x="341958" y="261787"/>
                    </a:lnTo>
                    <a:lnTo>
                      <a:pt x="363162" y="245749"/>
                    </a:lnTo>
                    <a:close/>
                  </a:path>
                  <a:path w="382905" h="296544">
                    <a:moveTo>
                      <a:pt x="224003" y="295381"/>
                    </a:moveTo>
                    <a:lnTo>
                      <a:pt x="217208" y="295381"/>
                    </a:lnTo>
                    <a:lnTo>
                      <a:pt x="220045" y="295496"/>
                    </a:lnTo>
                    <a:lnTo>
                      <a:pt x="222789" y="295496"/>
                    </a:lnTo>
                    <a:lnTo>
                      <a:pt x="224003" y="295381"/>
                    </a:lnTo>
                    <a:close/>
                  </a:path>
                  <a:path w="382905" h="296544">
                    <a:moveTo>
                      <a:pt x="31280" y="0"/>
                    </a:moveTo>
                    <a:lnTo>
                      <a:pt x="6172" y="30718"/>
                    </a:lnTo>
                    <a:lnTo>
                      <a:pt x="0" y="78152"/>
                    </a:lnTo>
                    <a:lnTo>
                      <a:pt x="6078" y="132400"/>
                    </a:lnTo>
                    <a:lnTo>
                      <a:pt x="25915" y="181887"/>
                    </a:lnTo>
                    <a:lnTo>
                      <a:pt x="57767" y="224942"/>
                    </a:lnTo>
                    <a:lnTo>
                      <a:pt x="99892" y="259895"/>
                    </a:lnTo>
                    <a:lnTo>
                      <a:pt x="110760" y="253957"/>
                    </a:lnTo>
                    <a:lnTo>
                      <a:pt x="122155" y="249507"/>
                    </a:lnTo>
                    <a:lnTo>
                      <a:pt x="133859" y="246717"/>
                    </a:lnTo>
                    <a:lnTo>
                      <a:pt x="145681" y="245749"/>
                    </a:lnTo>
                    <a:lnTo>
                      <a:pt x="363162" y="245749"/>
                    </a:lnTo>
                    <a:lnTo>
                      <a:pt x="366526" y="243205"/>
                    </a:lnTo>
                    <a:lnTo>
                      <a:pt x="222621" y="243205"/>
                    </a:lnTo>
                    <a:lnTo>
                      <a:pt x="177717" y="237286"/>
                    </a:lnTo>
                    <a:lnTo>
                      <a:pt x="137341" y="220599"/>
                    </a:lnTo>
                    <a:lnTo>
                      <a:pt x="103114" y="194741"/>
                    </a:lnTo>
                    <a:lnTo>
                      <a:pt x="76658" y="161315"/>
                    </a:lnTo>
                    <a:lnTo>
                      <a:pt x="59596" y="121918"/>
                    </a:lnTo>
                    <a:lnTo>
                      <a:pt x="53548" y="78152"/>
                    </a:lnTo>
                    <a:lnTo>
                      <a:pt x="53925" y="67821"/>
                    </a:lnTo>
                    <a:lnTo>
                      <a:pt x="55095" y="57123"/>
                    </a:lnTo>
                    <a:lnTo>
                      <a:pt x="57117" y="46245"/>
                    </a:lnTo>
                    <a:lnTo>
                      <a:pt x="60050" y="35378"/>
                    </a:lnTo>
                    <a:lnTo>
                      <a:pt x="62647" y="26918"/>
                    </a:lnTo>
                    <a:lnTo>
                      <a:pt x="61568" y="19013"/>
                    </a:lnTo>
                    <a:lnTo>
                      <a:pt x="58082" y="12479"/>
                    </a:lnTo>
                    <a:lnTo>
                      <a:pt x="50962" y="4904"/>
                    </a:lnTo>
                    <a:lnTo>
                      <a:pt x="41629" y="588"/>
                    </a:lnTo>
                    <a:lnTo>
                      <a:pt x="31280" y="0"/>
                    </a:lnTo>
                    <a:close/>
                  </a:path>
                  <a:path w="382905" h="296544">
                    <a:moveTo>
                      <a:pt x="355350" y="191740"/>
                    </a:moveTo>
                    <a:lnTo>
                      <a:pt x="349769" y="191740"/>
                    </a:lnTo>
                    <a:lnTo>
                      <a:pt x="344209" y="193353"/>
                    </a:lnTo>
                    <a:lnTo>
                      <a:pt x="338544" y="197939"/>
                    </a:lnTo>
                    <a:lnTo>
                      <a:pt x="312848" y="217252"/>
                    </a:lnTo>
                    <a:lnTo>
                      <a:pt x="284352" y="231452"/>
                    </a:lnTo>
                    <a:lnTo>
                      <a:pt x="253971" y="240212"/>
                    </a:lnTo>
                    <a:lnTo>
                      <a:pt x="222621" y="243205"/>
                    </a:lnTo>
                    <a:lnTo>
                      <a:pt x="366526" y="243205"/>
                    </a:lnTo>
                    <a:lnTo>
                      <a:pt x="374417" y="237236"/>
                    </a:lnTo>
                    <a:lnTo>
                      <a:pt x="379066" y="232755"/>
                    </a:lnTo>
                    <a:lnTo>
                      <a:pt x="382470" y="225488"/>
                    </a:lnTo>
                    <a:lnTo>
                      <a:pt x="382470" y="218116"/>
                    </a:lnTo>
                    <a:lnTo>
                      <a:pt x="380336" y="207806"/>
                    </a:lnTo>
                    <a:lnTo>
                      <a:pt x="374521" y="199427"/>
                    </a:lnTo>
                    <a:lnTo>
                      <a:pt x="365900" y="193799"/>
                    </a:lnTo>
                    <a:lnTo>
                      <a:pt x="355350" y="191740"/>
                    </a:lnTo>
                    <a:close/>
                  </a:path>
                </a:pathLst>
              </a:custGeom>
              <a:solidFill>
                <a:srgbClr val="FFFFFF"/>
              </a:solidFill>
            </p:spPr>
            <p:txBody>
              <a:bodyPr wrap="square" lIns="0" tIns="0" rIns="0" bIns="0" rtlCol="0"/>
              <a:lstStyle/>
              <a:p>
                <a:endParaRPr/>
              </a:p>
            </p:txBody>
          </p:sp>
          <p:sp>
            <p:nvSpPr>
              <p:cNvPr id="59" name="object 17">
                <a:extLst>
                  <a:ext uri="{FF2B5EF4-FFF2-40B4-BE49-F238E27FC236}">
                    <a16:creationId xmlns:a16="http://schemas.microsoft.com/office/drawing/2014/main" xmlns="" id="{EBE60CB1-FA90-4340-84EA-743647BFF15B}"/>
                  </a:ext>
                </a:extLst>
              </p:cNvPr>
              <p:cNvSpPr/>
              <p:nvPr/>
            </p:nvSpPr>
            <p:spPr>
              <a:xfrm>
                <a:off x="16271589" y="1114377"/>
                <a:ext cx="111075" cy="108624"/>
              </a:xfrm>
              <a:prstGeom prst="rect">
                <a:avLst/>
              </a:prstGeom>
              <a:blipFill>
                <a:blip r:embed="rId5" cstate="print"/>
                <a:stretch>
                  <a:fillRect/>
                </a:stretch>
              </a:blipFill>
            </p:spPr>
            <p:txBody>
              <a:bodyPr wrap="square" lIns="0" tIns="0" rIns="0" bIns="0" rtlCol="0"/>
              <a:lstStyle/>
              <a:p>
                <a:endParaRPr/>
              </a:p>
            </p:txBody>
          </p:sp>
          <p:sp>
            <p:nvSpPr>
              <p:cNvPr id="60" name="object 18">
                <a:extLst>
                  <a:ext uri="{FF2B5EF4-FFF2-40B4-BE49-F238E27FC236}">
                    <a16:creationId xmlns:a16="http://schemas.microsoft.com/office/drawing/2014/main" xmlns="" id="{E95CF7E8-07E0-44DB-B5B0-308FB4D464D3}"/>
                  </a:ext>
                </a:extLst>
              </p:cNvPr>
              <p:cNvSpPr/>
              <p:nvPr/>
            </p:nvSpPr>
            <p:spPr>
              <a:xfrm>
                <a:off x="16176973" y="1091825"/>
                <a:ext cx="325755" cy="220979"/>
              </a:xfrm>
              <a:custGeom>
                <a:avLst/>
                <a:gdLst/>
                <a:ahLst/>
                <a:cxnLst/>
                <a:rect l="l" t="t" r="r" b="b"/>
                <a:pathLst>
                  <a:path w="325755" h="220980">
                    <a:moveTo>
                      <a:pt x="27140" y="153052"/>
                    </a:moveTo>
                    <a:lnTo>
                      <a:pt x="25329" y="153052"/>
                    </a:lnTo>
                    <a:lnTo>
                      <a:pt x="15491" y="154969"/>
                    </a:lnTo>
                    <a:lnTo>
                      <a:pt x="7438" y="160221"/>
                    </a:lnTo>
                    <a:lnTo>
                      <a:pt x="1997" y="168058"/>
                    </a:lnTo>
                    <a:lnTo>
                      <a:pt x="0" y="177732"/>
                    </a:lnTo>
                    <a:lnTo>
                      <a:pt x="1214" y="185128"/>
                    </a:lnTo>
                    <a:lnTo>
                      <a:pt x="40224" y="210318"/>
                    </a:lnTo>
                    <a:lnTo>
                      <a:pt x="84983" y="219773"/>
                    </a:lnTo>
                    <a:lnTo>
                      <a:pt x="107619" y="220977"/>
                    </a:lnTo>
                    <a:lnTo>
                      <a:pt x="154288" y="216003"/>
                    </a:lnTo>
                    <a:lnTo>
                      <a:pt x="197694" y="201772"/>
                    </a:lnTo>
                    <a:lnTo>
                      <a:pt x="236689" y="179327"/>
                    </a:lnTo>
                    <a:lnTo>
                      <a:pt x="247672" y="169596"/>
                    </a:lnTo>
                    <a:lnTo>
                      <a:pt x="107619" y="169596"/>
                    </a:lnTo>
                    <a:lnTo>
                      <a:pt x="89743" y="168558"/>
                    </a:lnTo>
                    <a:lnTo>
                      <a:pt x="71493" y="165528"/>
                    </a:lnTo>
                    <a:lnTo>
                      <a:pt x="53045" y="160638"/>
                    </a:lnTo>
                    <a:lnTo>
                      <a:pt x="34574" y="154016"/>
                    </a:lnTo>
                    <a:lnTo>
                      <a:pt x="29077" y="153115"/>
                    </a:lnTo>
                    <a:lnTo>
                      <a:pt x="27140" y="153052"/>
                    </a:lnTo>
                    <a:close/>
                  </a:path>
                  <a:path w="325755" h="220980">
                    <a:moveTo>
                      <a:pt x="300315" y="0"/>
                    </a:moveTo>
                    <a:lnTo>
                      <a:pt x="262768" y="69150"/>
                    </a:lnTo>
                    <a:lnTo>
                      <a:pt x="237474" y="109808"/>
                    </a:lnTo>
                    <a:lnTo>
                      <a:pt x="201531" y="141563"/>
                    </a:lnTo>
                    <a:lnTo>
                      <a:pt x="157420" y="162223"/>
                    </a:lnTo>
                    <a:lnTo>
                      <a:pt x="107619" y="169596"/>
                    </a:lnTo>
                    <a:lnTo>
                      <a:pt x="247672" y="169596"/>
                    </a:lnTo>
                    <a:lnTo>
                      <a:pt x="270126" y="149705"/>
                    </a:lnTo>
                    <a:lnTo>
                      <a:pt x="296857" y="113948"/>
                    </a:lnTo>
                    <a:lnTo>
                      <a:pt x="315735" y="73095"/>
                    </a:lnTo>
                    <a:lnTo>
                      <a:pt x="325613" y="28187"/>
                    </a:lnTo>
                    <a:lnTo>
                      <a:pt x="325372" y="26407"/>
                    </a:lnTo>
                    <a:lnTo>
                      <a:pt x="325372" y="24501"/>
                    </a:lnTo>
                    <a:lnTo>
                      <a:pt x="323396" y="14882"/>
                    </a:lnTo>
                    <a:lnTo>
                      <a:pt x="318015" y="7103"/>
                    </a:lnTo>
                    <a:lnTo>
                      <a:pt x="310048" y="1898"/>
                    </a:lnTo>
                    <a:lnTo>
                      <a:pt x="300315" y="0"/>
                    </a:lnTo>
                    <a:close/>
                  </a:path>
                </a:pathLst>
              </a:custGeom>
              <a:solidFill>
                <a:srgbClr val="FFFFFF"/>
              </a:solidFill>
            </p:spPr>
            <p:txBody>
              <a:bodyPr wrap="square" lIns="0" tIns="0" rIns="0" bIns="0" rtlCol="0"/>
              <a:lstStyle/>
              <a:p>
                <a:endParaRPr/>
              </a:p>
            </p:txBody>
          </p:sp>
          <p:sp>
            <p:nvSpPr>
              <p:cNvPr id="61" name="object 19">
                <a:extLst>
                  <a:ext uri="{FF2B5EF4-FFF2-40B4-BE49-F238E27FC236}">
                    <a16:creationId xmlns:a16="http://schemas.microsoft.com/office/drawing/2014/main" xmlns="" id="{D65BA05A-B92D-4DAB-98E0-5DC22FE77C01}"/>
                  </a:ext>
                </a:extLst>
              </p:cNvPr>
              <p:cNvSpPr/>
              <p:nvPr/>
            </p:nvSpPr>
            <p:spPr>
              <a:xfrm>
                <a:off x="16909752" y="812015"/>
                <a:ext cx="304165" cy="321310"/>
              </a:xfrm>
              <a:custGeom>
                <a:avLst/>
                <a:gdLst/>
                <a:ahLst/>
                <a:cxnLst/>
                <a:rect l="l" t="t" r="r" b="b"/>
                <a:pathLst>
                  <a:path w="304165" h="321309">
                    <a:moveTo>
                      <a:pt x="263572" y="52815"/>
                    </a:moveTo>
                    <a:lnTo>
                      <a:pt x="145534" y="52815"/>
                    </a:lnTo>
                    <a:lnTo>
                      <a:pt x="173025" y="55418"/>
                    </a:lnTo>
                    <a:lnTo>
                      <a:pt x="192657" y="63229"/>
                    </a:lnTo>
                    <a:lnTo>
                      <a:pt x="204435" y="76249"/>
                    </a:lnTo>
                    <a:lnTo>
                      <a:pt x="208360" y="94478"/>
                    </a:lnTo>
                    <a:lnTo>
                      <a:pt x="206661" y="105988"/>
                    </a:lnTo>
                    <a:lnTo>
                      <a:pt x="169324" y="129689"/>
                    </a:lnTo>
                    <a:lnTo>
                      <a:pt x="140797" y="133460"/>
                    </a:lnTo>
                    <a:lnTo>
                      <a:pt x="131317" y="134812"/>
                    </a:lnTo>
                    <a:lnTo>
                      <a:pt x="123523" y="136094"/>
                    </a:lnTo>
                    <a:lnTo>
                      <a:pt x="117399" y="137336"/>
                    </a:lnTo>
                    <a:lnTo>
                      <a:pt x="91708" y="141048"/>
                    </a:lnTo>
                    <a:lnTo>
                      <a:pt x="51802" y="151630"/>
                    </a:lnTo>
                    <a:lnTo>
                      <a:pt x="9418" y="188199"/>
                    </a:lnTo>
                    <a:lnTo>
                      <a:pt x="0" y="231783"/>
                    </a:lnTo>
                    <a:lnTo>
                      <a:pt x="1989" y="252017"/>
                    </a:lnTo>
                    <a:lnTo>
                      <a:pt x="31705" y="298650"/>
                    </a:lnTo>
                    <a:lnTo>
                      <a:pt x="83413" y="319541"/>
                    </a:lnTo>
                    <a:lnTo>
                      <a:pt x="104426" y="320932"/>
                    </a:lnTo>
                    <a:lnTo>
                      <a:pt x="136323" y="318624"/>
                    </a:lnTo>
                    <a:lnTo>
                      <a:pt x="164463" y="311697"/>
                    </a:lnTo>
                    <a:lnTo>
                      <a:pt x="188845" y="300144"/>
                    </a:lnTo>
                    <a:lnTo>
                      <a:pt x="209470" y="283959"/>
                    </a:lnTo>
                    <a:lnTo>
                      <a:pt x="303948" y="283959"/>
                    </a:lnTo>
                    <a:lnTo>
                      <a:pt x="303948" y="268138"/>
                    </a:lnTo>
                    <a:lnTo>
                      <a:pt x="129106" y="268138"/>
                    </a:lnTo>
                    <a:lnTo>
                      <a:pt x="118034" y="267624"/>
                    </a:lnTo>
                    <a:lnTo>
                      <a:pt x="79448" y="254036"/>
                    </a:lnTo>
                    <a:lnTo>
                      <a:pt x="66898" y="228820"/>
                    </a:lnTo>
                    <a:lnTo>
                      <a:pt x="70352" y="210056"/>
                    </a:lnTo>
                    <a:lnTo>
                      <a:pt x="80696" y="195402"/>
                    </a:lnTo>
                    <a:lnTo>
                      <a:pt x="97926" y="184843"/>
                    </a:lnTo>
                    <a:lnTo>
                      <a:pt x="122027" y="178382"/>
                    </a:lnTo>
                    <a:lnTo>
                      <a:pt x="149195" y="175122"/>
                    </a:lnTo>
                    <a:lnTo>
                      <a:pt x="171946" y="171195"/>
                    </a:lnTo>
                    <a:lnTo>
                      <a:pt x="190289" y="166609"/>
                    </a:lnTo>
                    <a:lnTo>
                      <a:pt x="204234" y="161377"/>
                    </a:lnTo>
                    <a:lnTo>
                      <a:pt x="271719" y="161377"/>
                    </a:lnTo>
                    <a:lnTo>
                      <a:pt x="271719" y="99305"/>
                    </a:lnTo>
                    <a:lnTo>
                      <a:pt x="271300" y="99305"/>
                    </a:lnTo>
                    <a:lnTo>
                      <a:pt x="271363" y="98897"/>
                    </a:lnTo>
                    <a:lnTo>
                      <a:pt x="271604" y="98426"/>
                    </a:lnTo>
                    <a:lnTo>
                      <a:pt x="271719" y="88594"/>
                    </a:lnTo>
                    <a:lnTo>
                      <a:pt x="269293" y="67374"/>
                    </a:lnTo>
                    <a:lnTo>
                      <a:pt x="263572" y="52815"/>
                    </a:lnTo>
                    <a:close/>
                  </a:path>
                  <a:path w="304165" h="321309">
                    <a:moveTo>
                      <a:pt x="303948" y="283959"/>
                    </a:moveTo>
                    <a:lnTo>
                      <a:pt x="209470" y="283959"/>
                    </a:lnTo>
                    <a:lnTo>
                      <a:pt x="215400" y="300144"/>
                    </a:lnTo>
                    <a:lnTo>
                      <a:pt x="226082" y="311697"/>
                    </a:lnTo>
                    <a:lnTo>
                      <a:pt x="241522" y="318624"/>
                    </a:lnTo>
                    <a:lnTo>
                      <a:pt x="261730" y="320932"/>
                    </a:lnTo>
                    <a:lnTo>
                      <a:pt x="272058" y="320453"/>
                    </a:lnTo>
                    <a:lnTo>
                      <a:pt x="282533" y="319019"/>
                    </a:lnTo>
                    <a:lnTo>
                      <a:pt x="293161" y="316630"/>
                    </a:lnTo>
                    <a:lnTo>
                      <a:pt x="303948" y="313288"/>
                    </a:lnTo>
                    <a:lnTo>
                      <a:pt x="303948" y="283959"/>
                    </a:lnTo>
                    <a:close/>
                  </a:path>
                  <a:path w="304165" h="321309">
                    <a:moveTo>
                      <a:pt x="271719" y="161377"/>
                    </a:moveTo>
                    <a:lnTo>
                      <a:pt x="204234" y="161377"/>
                    </a:lnTo>
                    <a:lnTo>
                      <a:pt x="204234" y="210060"/>
                    </a:lnTo>
                    <a:lnTo>
                      <a:pt x="202582" y="223677"/>
                    </a:lnTo>
                    <a:lnTo>
                      <a:pt x="177827" y="255227"/>
                    </a:lnTo>
                    <a:lnTo>
                      <a:pt x="129106" y="268138"/>
                    </a:lnTo>
                    <a:lnTo>
                      <a:pt x="281289" y="268138"/>
                    </a:lnTo>
                    <a:lnTo>
                      <a:pt x="276954" y="266358"/>
                    </a:lnTo>
                    <a:lnTo>
                      <a:pt x="274557" y="262871"/>
                    </a:lnTo>
                    <a:lnTo>
                      <a:pt x="272651" y="259332"/>
                    </a:lnTo>
                    <a:lnTo>
                      <a:pt x="271809" y="254036"/>
                    </a:lnTo>
                    <a:lnTo>
                      <a:pt x="271719" y="161377"/>
                    </a:lnTo>
                    <a:close/>
                  </a:path>
                  <a:path w="304165" h="321309">
                    <a:moveTo>
                      <a:pt x="303948" y="266944"/>
                    </a:moveTo>
                    <a:lnTo>
                      <a:pt x="299236" y="267761"/>
                    </a:lnTo>
                    <a:lnTo>
                      <a:pt x="296095" y="268138"/>
                    </a:lnTo>
                    <a:lnTo>
                      <a:pt x="303948" y="268138"/>
                    </a:lnTo>
                    <a:lnTo>
                      <a:pt x="303948" y="266944"/>
                    </a:lnTo>
                    <a:close/>
                  </a:path>
                  <a:path w="304165" h="321309">
                    <a:moveTo>
                      <a:pt x="149628" y="0"/>
                    </a:moveTo>
                    <a:lnTo>
                      <a:pt x="97411" y="5289"/>
                    </a:lnTo>
                    <a:lnTo>
                      <a:pt x="56919" y="21140"/>
                    </a:lnTo>
                    <a:lnTo>
                      <a:pt x="24384" y="54117"/>
                    </a:lnTo>
                    <a:lnTo>
                      <a:pt x="11214" y="101504"/>
                    </a:lnTo>
                    <a:lnTo>
                      <a:pt x="78049" y="101504"/>
                    </a:lnTo>
                    <a:lnTo>
                      <a:pt x="84035" y="80198"/>
                    </a:lnTo>
                    <a:lnTo>
                      <a:pt x="97279" y="64983"/>
                    </a:lnTo>
                    <a:lnTo>
                      <a:pt x="117780" y="55856"/>
                    </a:lnTo>
                    <a:lnTo>
                      <a:pt x="145534" y="52815"/>
                    </a:lnTo>
                    <a:lnTo>
                      <a:pt x="263572" y="52815"/>
                    </a:lnTo>
                    <a:lnTo>
                      <a:pt x="262020" y="48866"/>
                    </a:lnTo>
                    <a:lnTo>
                      <a:pt x="232956" y="19967"/>
                    </a:lnTo>
                    <a:lnTo>
                      <a:pt x="195682" y="4989"/>
                    </a:lnTo>
                    <a:lnTo>
                      <a:pt x="173757" y="1247"/>
                    </a:lnTo>
                    <a:lnTo>
                      <a:pt x="149628" y="0"/>
                    </a:lnTo>
                    <a:close/>
                  </a:path>
                  <a:path w="304165" h="321309">
                    <a:moveTo>
                      <a:pt x="271719" y="98991"/>
                    </a:moveTo>
                    <a:lnTo>
                      <a:pt x="271541" y="99075"/>
                    </a:lnTo>
                    <a:lnTo>
                      <a:pt x="271447" y="99243"/>
                    </a:lnTo>
                    <a:lnTo>
                      <a:pt x="271300" y="99305"/>
                    </a:lnTo>
                    <a:lnTo>
                      <a:pt x="271719" y="99305"/>
                    </a:lnTo>
                    <a:lnTo>
                      <a:pt x="271719" y="98991"/>
                    </a:lnTo>
                    <a:close/>
                  </a:path>
                </a:pathLst>
              </a:custGeom>
              <a:solidFill>
                <a:srgbClr val="FFFFFF"/>
              </a:solidFill>
            </p:spPr>
            <p:txBody>
              <a:bodyPr wrap="square" lIns="0" tIns="0" rIns="0" bIns="0" rtlCol="0"/>
              <a:lstStyle/>
              <a:p>
                <a:endParaRPr/>
              </a:p>
            </p:txBody>
          </p:sp>
          <p:sp>
            <p:nvSpPr>
              <p:cNvPr id="62" name="object 20">
                <a:extLst>
                  <a:ext uri="{FF2B5EF4-FFF2-40B4-BE49-F238E27FC236}">
                    <a16:creationId xmlns:a16="http://schemas.microsoft.com/office/drawing/2014/main" xmlns="" id="{D5D7A3CC-5BE9-49B9-89EB-7884EE150C4D}"/>
                  </a:ext>
                </a:extLst>
              </p:cNvPr>
              <p:cNvSpPr/>
              <p:nvPr/>
            </p:nvSpPr>
            <p:spPr>
              <a:xfrm>
                <a:off x="17231693" y="812588"/>
                <a:ext cx="440055" cy="311785"/>
              </a:xfrm>
              <a:custGeom>
                <a:avLst/>
                <a:gdLst/>
                <a:ahLst/>
                <a:cxnLst/>
                <a:rect l="l" t="t" r="r" b="b"/>
                <a:pathLst>
                  <a:path w="440055" h="311784">
                    <a:moveTo>
                      <a:pt x="63411" y="8251"/>
                    </a:moveTo>
                    <a:lnTo>
                      <a:pt x="0" y="8251"/>
                    </a:lnTo>
                    <a:lnTo>
                      <a:pt x="0" y="311582"/>
                    </a:lnTo>
                    <a:lnTo>
                      <a:pt x="66929" y="311582"/>
                    </a:lnTo>
                    <a:lnTo>
                      <a:pt x="66929" y="131451"/>
                    </a:lnTo>
                    <a:lnTo>
                      <a:pt x="68179" y="114382"/>
                    </a:lnTo>
                    <a:lnTo>
                      <a:pt x="86855" y="73369"/>
                    </a:lnTo>
                    <a:lnTo>
                      <a:pt x="119960" y="54099"/>
                    </a:lnTo>
                    <a:lnTo>
                      <a:pt x="133210" y="52815"/>
                    </a:lnTo>
                    <a:lnTo>
                      <a:pt x="430926" y="52815"/>
                    </a:lnTo>
                    <a:lnTo>
                      <a:pt x="429529" y="50469"/>
                    </a:lnTo>
                    <a:lnTo>
                      <a:pt x="63411" y="50469"/>
                    </a:lnTo>
                    <a:lnTo>
                      <a:pt x="63411" y="8251"/>
                    </a:lnTo>
                    <a:close/>
                  </a:path>
                  <a:path w="440055" h="311784">
                    <a:moveTo>
                      <a:pt x="318032" y="52815"/>
                    </a:moveTo>
                    <a:lnTo>
                      <a:pt x="133210" y="52815"/>
                    </a:lnTo>
                    <a:lnTo>
                      <a:pt x="146814" y="53803"/>
                    </a:lnTo>
                    <a:lnTo>
                      <a:pt x="158273" y="56770"/>
                    </a:lnTo>
                    <a:lnTo>
                      <a:pt x="183638" y="88321"/>
                    </a:lnTo>
                    <a:lnTo>
                      <a:pt x="186570" y="311582"/>
                    </a:lnTo>
                    <a:lnTo>
                      <a:pt x="253479" y="311582"/>
                    </a:lnTo>
                    <a:lnTo>
                      <a:pt x="253479" y="133817"/>
                    </a:lnTo>
                    <a:lnTo>
                      <a:pt x="257509" y="98371"/>
                    </a:lnTo>
                    <a:lnTo>
                      <a:pt x="269605" y="73059"/>
                    </a:lnTo>
                    <a:lnTo>
                      <a:pt x="289777" y="57875"/>
                    </a:lnTo>
                    <a:lnTo>
                      <a:pt x="318032" y="52815"/>
                    </a:lnTo>
                    <a:close/>
                  </a:path>
                  <a:path w="440055" h="311784">
                    <a:moveTo>
                      <a:pt x="430926" y="52815"/>
                    </a:moveTo>
                    <a:lnTo>
                      <a:pt x="318032" y="52815"/>
                    </a:lnTo>
                    <a:lnTo>
                      <a:pt x="334381" y="54208"/>
                    </a:lnTo>
                    <a:lnTo>
                      <a:pt x="347653" y="58386"/>
                    </a:lnTo>
                    <a:lnTo>
                      <a:pt x="371098" y="97866"/>
                    </a:lnTo>
                    <a:lnTo>
                      <a:pt x="373130" y="311582"/>
                    </a:lnTo>
                    <a:lnTo>
                      <a:pt x="440018" y="311582"/>
                    </a:lnTo>
                    <a:lnTo>
                      <a:pt x="439920" y="101452"/>
                    </a:lnTo>
                    <a:lnTo>
                      <a:pt x="433681" y="57439"/>
                    </a:lnTo>
                    <a:lnTo>
                      <a:pt x="430926" y="52815"/>
                    </a:lnTo>
                    <a:close/>
                  </a:path>
                  <a:path w="440055" h="311784">
                    <a:moveTo>
                      <a:pt x="158382" y="0"/>
                    </a:moveTo>
                    <a:lnTo>
                      <a:pt x="130561" y="3151"/>
                    </a:lnTo>
                    <a:lnTo>
                      <a:pt x="105749" y="12610"/>
                    </a:lnTo>
                    <a:lnTo>
                      <a:pt x="83927" y="28381"/>
                    </a:lnTo>
                    <a:lnTo>
                      <a:pt x="65076" y="50469"/>
                    </a:lnTo>
                    <a:lnTo>
                      <a:pt x="243489" y="50469"/>
                    </a:lnTo>
                    <a:lnTo>
                      <a:pt x="230691" y="28381"/>
                    </a:lnTo>
                    <a:lnTo>
                      <a:pt x="212240" y="12610"/>
                    </a:lnTo>
                    <a:lnTo>
                      <a:pt x="188138" y="3151"/>
                    </a:lnTo>
                    <a:lnTo>
                      <a:pt x="158382" y="0"/>
                    </a:lnTo>
                    <a:close/>
                  </a:path>
                  <a:path w="440055" h="311784">
                    <a:moveTo>
                      <a:pt x="338523" y="0"/>
                    </a:moveTo>
                    <a:lnTo>
                      <a:pt x="310809" y="3151"/>
                    </a:lnTo>
                    <a:lnTo>
                      <a:pt x="285733" y="12610"/>
                    </a:lnTo>
                    <a:lnTo>
                      <a:pt x="263293" y="28381"/>
                    </a:lnTo>
                    <a:lnTo>
                      <a:pt x="243489" y="50469"/>
                    </a:lnTo>
                    <a:lnTo>
                      <a:pt x="429529" y="50469"/>
                    </a:lnTo>
                    <a:lnTo>
                      <a:pt x="414664" y="25521"/>
                    </a:lnTo>
                    <a:lnTo>
                      <a:pt x="382949" y="6378"/>
                    </a:lnTo>
                    <a:lnTo>
                      <a:pt x="338523" y="0"/>
                    </a:lnTo>
                    <a:close/>
                  </a:path>
                </a:pathLst>
              </a:custGeom>
              <a:solidFill>
                <a:srgbClr val="FFFFFF"/>
              </a:solidFill>
            </p:spPr>
            <p:txBody>
              <a:bodyPr wrap="square" lIns="0" tIns="0" rIns="0" bIns="0" rtlCol="0"/>
              <a:lstStyle/>
              <a:p>
                <a:endParaRPr/>
              </a:p>
            </p:txBody>
          </p:sp>
          <p:sp>
            <p:nvSpPr>
              <p:cNvPr id="63" name="object 21">
                <a:extLst>
                  <a:ext uri="{FF2B5EF4-FFF2-40B4-BE49-F238E27FC236}">
                    <a16:creationId xmlns:a16="http://schemas.microsoft.com/office/drawing/2014/main" xmlns="" id="{851F0E06-36AC-4228-A43C-E160DF4D9810}"/>
                  </a:ext>
                </a:extLst>
              </p:cNvPr>
              <p:cNvSpPr/>
              <p:nvPr/>
            </p:nvSpPr>
            <p:spPr>
              <a:xfrm>
                <a:off x="17744051" y="820839"/>
                <a:ext cx="0" cy="303530"/>
              </a:xfrm>
              <a:custGeom>
                <a:avLst/>
                <a:gdLst/>
                <a:ahLst/>
                <a:cxnLst/>
                <a:rect l="l" t="t" r="r" b="b"/>
                <a:pathLst>
                  <a:path h="303530">
                    <a:moveTo>
                      <a:pt x="0" y="0"/>
                    </a:moveTo>
                    <a:lnTo>
                      <a:pt x="0" y="303331"/>
                    </a:lnTo>
                  </a:path>
                </a:pathLst>
              </a:custGeom>
              <a:ln w="66835">
                <a:solidFill>
                  <a:srgbClr val="FFFFFF"/>
                </a:solidFill>
              </a:ln>
            </p:spPr>
            <p:txBody>
              <a:bodyPr wrap="square" lIns="0" tIns="0" rIns="0" bIns="0" rtlCol="0"/>
              <a:lstStyle/>
              <a:p>
                <a:endParaRPr/>
              </a:p>
            </p:txBody>
          </p:sp>
          <p:sp>
            <p:nvSpPr>
              <p:cNvPr id="64" name="object 22">
                <a:extLst>
                  <a:ext uri="{FF2B5EF4-FFF2-40B4-BE49-F238E27FC236}">
                    <a16:creationId xmlns:a16="http://schemas.microsoft.com/office/drawing/2014/main" xmlns="" id="{2E4E6E2A-B1A9-4D88-9362-B18CE71B700B}"/>
                  </a:ext>
                </a:extLst>
              </p:cNvPr>
              <p:cNvSpPr/>
              <p:nvPr/>
            </p:nvSpPr>
            <p:spPr>
              <a:xfrm>
                <a:off x="17710633" y="705262"/>
                <a:ext cx="67310" cy="63500"/>
              </a:xfrm>
              <a:custGeom>
                <a:avLst/>
                <a:gdLst/>
                <a:ahLst/>
                <a:cxnLst/>
                <a:rect l="l" t="t" r="r" b="b"/>
                <a:pathLst>
                  <a:path w="67309" h="63500">
                    <a:moveTo>
                      <a:pt x="66835" y="0"/>
                    </a:moveTo>
                    <a:lnTo>
                      <a:pt x="0" y="0"/>
                    </a:lnTo>
                    <a:lnTo>
                      <a:pt x="0" y="63348"/>
                    </a:lnTo>
                    <a:lnTo>
                      <a:pt x="66835" y="63348"/>
                    </a:lnTo>
                    <a:lnTo>
                      <a:pt x="66835" y="0"/>
                    </a:lnTo>
                    <a:close/>
                  </a:path>
                </a:pathLst>
              </a:custGeom>
              <a:solidFill>
                <a:srgbClr val="FFFFFF"/>
              </a:solidFill>
            </p:spPr>
            <p:txBody>
              <a:bodyPr wrap="square" lIns="0" tIns="0" rIns="0" bIns="0" rtlCol="0"/>
              <a:lstStyle/>
              <a:p>
                <a:endParaRPr/>
              </a:p>
            </p:txBody>
          </p:sp>
          <p:sp>
            <p:nvSpPr>
              <p:cNvPr id="65" name="object 23">
                <a:extLst>
                  <a:ext uri="{FF2B5EF4-FFF2-40B4-BE49-F238E27FC236}">
                    <a16:creationId xmlns:a16="http://schemas.microsoft.com/office/drawing/2014/main" xmlns="" id="{1C2A8FE9-0B76-4F7C-9A0C-715E13E0D052}"/>
                  </a:ext>
                </a:extLst>
              </p:cNvPr>
              <p:cNvSpPr/>
              <p:nvPr/>
            </p:nvSpPr>
            <p:spPr>
              <a:xfrm>
                <a:off x="17802525" y="812577"/>
                <a:ext cx="270510" cy="320040"/>
              </a:xfrm>
              <a:custGeom>
                <a:avLst/>
                <a:gdLst/>
                <a:ahLst/>
                <a:cxnLst/>
                <a:rect l="l" t="t" r="r" b="b"/>
                <a:pathLst>
                  <a:path w="270509" h="320040">
                    <a:moveTo>
                      <a:pt x="66898" y="214213"/>
                    </a:moveTo>
                    <a:lnTo>
                      <a:pt x="0" y="214213"/>
                    </a:lnTo>
                    <a:lnTo>
                      <a:pt x="2898" y="238551"/>
                    </a:lnTo>
                    <a:lnTo>
                      <a:pt x="22556" y="278435"/>
                    </a:lnTo>
                    <a:lnTo>
                      <a:pt x="58464" y="305287"/>
                    </a:lnTo>
                    <a:lnTo>
                      <a:pt x="106000" y="318198"/>
                    </a:lnTo>
                    <a:lnTo>
                      <a:pt x="134404" y="319812"/>
                    </a:lnTo>
                    <a:lnTo>
                      <a:pt x="160583" y="318417"/>
                    </a:lnTo>
                    <a:lnTo>
                      <a:pt x="206353" y="307253"/>
                    </a:lnTo>
                    <a:lnTo>
                      <a:pt x="245160" y="282826"/>
                    </a:lnTo>
                    <a:lnTo>
                      <a:pt x="257536" y="266976"/>
                    </a:lnTo>
                    <a:lnTo>
                      <a:pt x="135577" y="266976"/>
                    </a:lnTo>
                    <a:lnTo>
                      <a:pt x="107497" y="263680"/>
                    </a:lnTo>
                    <a:lnTo>
                      <a:pt x="86701" y="253792"/>
                    </a:lnTo>
                    <a:lnTo>
                      <a:pt x="73173" y="237304"/>
                    </a:lnTo>
                    <a:lnTo>
                      <a:pt x="66898" y="214213"/>
                    </a:lnTo>
                    <a:close/>
                  </a:path>
                  <a:path w="270509" h="320040">
                    <a:moveTo>
                      <a:pt x="133210" y="0"/>
                    </a:moveTo>
                    <a:lnTo>
                      <a:pt x="87291" y="4701"/>
                    </a:lnTo>
                    <a:lnTo>
                      <a:pt x="49296" y="18795"/>
                    </a:lnTo>
                    <a:lnTo>
                      <a:pt x="17144" y="47265"/>
                    </a:lnTo>
                    <a:lnTo>
                      <a:pt x="6439" y="86887"/>
                    </a:lnTo>
                    <a:lnTo>
                      <a:pt x="8349" y="106498"/>
                    </a:lnTo>
                    <a:lnTo>
                      <a:pt x="36983" y="150801"/>
                    </a:lnTo>
                    <a:lnTo>
                      <a:pt x="82539" y="171283"/>
                    </a:lnTo>
                    <a:lnTo>
                      <a:pt x="151234" y="187801"/>
                    </a:lnTo>
                    <a:lnTo>
                      <a:pt x="164684" y="191175"/>
                    </a:lnTo>
                    <a:lnTo>
                      <a:pt x="200610" y="216378"/>
                    </a:lnTo>
                    <a:lnTo>
                      <a:pt x="203030" y="227092"/>
                    </a:lnTo>
                    <a:lnTo>
                      <a:pt x="199452" y="244553"/>
                    </a:lnTo>
                    <a:lnTo>
                      <a:pt x="187012" y="257015"/>
                    </a:lnTo>
                    <a:lnTo>
                      <a:pt x="165718" y="264487"/>
                    </a:lnTo>
                    <a:lnTo>
                      <a:pt x="135577" y="266976"/>
                    </a:lnTo>
                    <a:lnTo>
                      <a:pt x="257536" y="266976"/>
                    </a:lnTo>
                    <a:lnTo>
                      <a:pt x="258900" y="265228"/>
                    </a:lnTo>
                    <a:lnTo>
                      <a:pt x="267147" y="244688"/>
                    </a:lnTo>
                    <a:lnTo>
                      <a:pt x="269897" y="221207"/>
                    </a:lnTo>
                    <a:lnTo>
                      <a:pt x="267988" y="202117"/>
                    </a:lnTo>
                    <a:lnTo>
                      <a:pt x="239395" y="158476"/>
                    </a:lnTo>
                    <a:lnTo>
                      <a:pt x="193285" y="138221"/>
                    </a:lnTo>
                    <a:lnTo>
                      <a:pt x="145927" y="127028"/>
                    </a:lnTo>
                    <a:lnTo>
                      <a:pt x="126027" y="122500"/>
                    </a:lnTo>
                    <a:lnTo>
                      <a:pt x="81107" y="102992"/>
                    </a:lnTo>
                    <a:lnTo>
                      <a:pt x="73338" y="83934"/>
                    </a:lnTo>
                    <a:lnTo>
                      <a:pt x="76790" y="70335"/>
                    </a:lnTo>
                    <a:lnTo>
                      <a:pt x="87142" y="60619"/>
                    </a:lnTo>
                    <a:lnTo>
                      <a:pt x="104388" y="54790"/>
                    </a:lnTo>
                    <a:lnTo>
                      <a:pt x="128519" y="52846"/>
                    </a:lnTo>
                    <a:lnTo>
                      <a:pt x="247311" y="52846"/>
                    </a:lnTo>
                    <a:lnTo>
                      <a:pt x="246597" y="51241"/>
                    </a:lnTo>
                    <a:lnTo>
                      <a:pt x="217082" y="21161"/>
                    </a:lnTo>
                    <a:lnTo>
                      <a:pt x="179701" y="5291"/>
                    </a:lnTo>
                    <a:lnTo>
                      <a:pt x="157597" y="1323"/>
                    </a:lnTo>
                    <a:lnTo>
                      <a:pt x="133210" y="0"/>
                    </a:lnTo>
                    <a:close/>
                  </a:path>
                  <a:path w="270509" h="320040">
                    <a:moveTo>
                      <a:pt x="247311" y="52846"/>
                    </a:moveTo>
                    <a:lnTo>
                      <a:pt x="128519" y="52846"/>
                    </a:lnTo>
                    <a:lnTo>
                      <a:pt x="152368" y="55376"/>
                    </a:lnTo>
                    <a:lnTo>
                      <a:pt x="170589" y="62965"/>
                    </a:lnTo>
                    <a:lnTo>
                      <a:pt x="183174" y="75609"/>
                    </a:lnTo>
                    <a:lnTo>
                      <a:pt x="190119" y="93306"/>
                    </a:lnTo>
                    <a:lnTo>
                      <a:pt x="259950" y="93306"/>
                    </a:lnTo>
                    <a:lnTo>
                      <a:pt x="255301" y="70786"/>
                    </a:lnTo>
                    <a:lnTo>
                      <a:pt x="247311" y="52846"/>
                    </a:lnTo>
                    <a:close/>
                  </a:path>
                </a:pathLst>
              </a:custGeom>
              <a:solidFill>
                <a:srgbClr val="FFFFFF"/>
              </a:solidFill>
            </p:spPr>
            <p:txBody>
              <a:bodyPr wrap="square" lIns="0" tIns="0" rIns="0" bIns="0" rtlCol="0"/>
              <a:lstStyle/>
              <a:p>
                <a:endParaRPr/>
              </a:p>
            </p:txBody>
          </p:sp>
          <p:sp>
            <p:nvSpPr>
              <p:cNvPr id="66" name="object 24">
                <a:extLst>
                  <a:ext uri="{FF2B5EF4-FFF2-40B4-BE49-F238E27FC236}">
                    <a16:creationId xmlns:a16="http://schemas.microsoft.com/office/drawing/2014/main" xmlns="" id="{63E226C1-557B-4AC6-BCC8-FA21ED54C6F0}"/>
                  </a:ext>
                </a:extLst>
              </p:cNvPr>
              <p:cNvSpPr/>
              <p:nvPr/>
            </p:nvSpPr>
            <p:spPr>
              <a:xfrm>
                <a:off x="18093277" y="812015"/>
                <a:ext cx="304165" cy="321310"/>
              </a:xfrm>
              <a:custGeom>
                <a:avLst/>
                <a:gdLst/>
                <a:ahLst/>
                <a:cxnLst/>
                <a:rect l="l" t="t" r="r" b="b"/>
                <a:pathLst>
                  <a:path w="304165" h="321309">
                    <a:moveTo>
                      <a:pt x="263545" y="52815"/>
                    </a:moveTo>
                    <a:lnTo>
                      <a:pt x="145524" y="52815"/>
                    </a:lnTo>
                    <a:lnTo>
                      <a:pt x="172994" y="55418"/>
                    </a:lnTo>
                    <a:lnTo>
                      <a:pt x="192632" y="63229"/>
                    </a:lnTo>
                    <a:lnTo>
                      <a:pt x="204426" y="76249"/>
                    </a:lnTo>
                    <a:lnTo>
                      <a:pt x="208360" y="94478"/>
                    </a:lnTo>
                    <a:lnTo>
                      <a:pt x="206661" y="105988"/>
                    </a:lnTo>
                    <a:lnTo>
                      <a:pt x="169308" y="129689"/>
                    </a:lnTo>
                    <a:lnTo>
                      <a:pt x="140770" y="133460"/>
                    </a:lnTo>
                    <a:lnTo>
                      <a:pt x="131286" y="134812"/>
                    </a:lnTo>
                    <a:lnTo>
                      <a:pt x="123494" y="136094"/>
                    </a:lnTo>
                    <a:lnTo>
                      <a:pt x="117399" y="137336"/>
                    </a:lnTo>
                    <a:lnTo>
                      <a:pt x="91710" y="141048"/>
                    </a:lnTo>
                    <a:lnTo>
                      <a:pt x="51798" y="151630"/>
                    </a:lnTo>
                    <a:lnTo>
                      <a:pt x="9391" y="188199"/>
                    </a:lnTo>
                    <a:lnTo>
                      <a:pt x="0" y="231783"/>
                    </a:lnTo>
                    <a:lnTo>
                      <a:pt x="1980" y="252017"/>
                    </a:lnTo>
                    <a:lnTo>
                      <a:pt x="31674" y="298650"/>
                    </a:lnTo>
                    <a:lnTo>
                      <a:pt x="83403" y="319541"/>
                    </a:lnTo>
                    <a:lnTo>
                      <a:pt x="104457" y="320932"/>
                    </a:lnTo>
                    <a:lnTo>
                      <a:pt x="136331" y="318624"/>
                    </a:lnTo>
                    <a:lnTo>
                      <a:pt x="164463" y="311697"/>
                    </a:lnTo>
                    <a:lnTo>
                      <a:pt x="188853" y="300144"/>
                    </a:lnTo>
                    <a:lnTo>
                      <a:pt x="209501" y="283959"/>
                    </a:lnTo>
                    <a:lnTo>
                      <a:pt x="303948" y="283959"/>
                    </a:lnTo>
                    <a:lnTo>
                      <a:pt x="303948" y="268138"/>
                    </a:lnTo>
                    <a:lnTo>
                      <a:pt x="129106" y="268138"/>
                    </a:lnTo>
                    <a:lnTo>
                      <a:pt x="118032" y="267624"/>
                    </a:lnTo>
                    <a:lnTo>
                      <a:pt x="79435" y="254036"/>
                    </a:lnTo>
                    <a:lnTo>
                      <a:pt x="66898" y="228820"/>
                    </a:lnTo>
                    <a:lnTo>
                      <a:pt x="70349" y="210056"/>
                    </a:lnTo>
                    <a:lnTo>
                      <a:pt x="80695" y="195402"/>
                    </a:lnTo>
                    <a:lnTo>
                      <a:pt x="97948" y="184843"/>
                    </a:lnTo>
                    <a:lnTo>
                      <a:pt x="122111" y="178382"/>
                    </a:lnTo>
                    <a:lnTo>
                      <a:pt x="149185" y="175122"/>
                    </a:lnTo>
                    <a:lnTo>
                      <a:pt x="171901" y="171195"/>
                    </a:lnTo>
                    <a:lnTo>
                      <a:pt x="190238" y="166609"/>
                    </a:lnTo>
                    <a:lnTo>
                      <a:pt x="204171" y="161377"/>
                    </a:lnTo>
                    <a:lnTo>
                      <a:pt x="271677" y="161377"/>
                    </a:lnTo>
                    <a:lnTo>
                      <a:pt x="271677" y="88594"/>
                    </a:lnTo>
                    <a:lnTo>
                      <a:pt x="269257" y="67374"/>
                    </a:lnTo>
                    <a:lnTo>
                      <a:pt x="263545" y="52815"/>
                    </a:lnTo>
                    <a:close/>
                  </a:path>
                  <a:path w="304165" h="321309">
                    <a:moveTo>
                      <a:pt x="303948" y="283959"/>
                    </a:moveTo>
                    <a:lnTo>
                      <a:pt x="209501" y="283959"/>
                    </a:lnTo>
                    <a:lnTo>
                      <a:pt x="215381" y="300144"/>
                    </a:lnTo>
                    <a:lnTo>
                      <a:pt x="226042" y="311697"/>
                    </a:lnTo>
                    <a:lnTo>
                      <a:pt x="241474" y="318624"/>
                    </a:lnTo>
                    <a:lnTo>
                      <a:pt x="261667" y="320932"/>
                    </a:lnTo>
                    <a:lnTo>
                      <a:pt x="272025" y="320453"/>
                    </a:lnTo>
                    <a:lnTo>
                      <a:pt x="282533" y="319019"/>
                    </a:lnTo>
                    <a:lnTo>
                      <a:pt x="293178" y="316630"/>
                    </a:lnTo>
                    <a:lnTo>
                      <a:pt x="303948" y="313288"/>
                    </a:lnTo>
                    <a:lnTo>
                      <a:pt x="303948" y="283959"/>
                    </a:lnTo>
                    <a:close/>
                  </a:path>
                  <a:path w="304165" h="321309">
                    <a:moveTo>
                      <a:pt x="271677" y="161377"/>
                    </a:moveTo>
                    <a:lnTo>
                      <a:pt x="204171" y="161377"/>
                    </a:lnTo>
                    <a:lnTo>
                      <a:pt x="204171" y="210060"/>
                    </a:lnTo>
                    <a:lnTo>
                      <a:pt x="202524" y="223677"/>
                    </a:lnTo>
                    <a:lnTo>
                      <a:pt x="177795" y="255227"/>
                    </a:lnTo>
                    <a:lnTo>
                      <a:pt x="129106" y="268138"/>
                    </a:lnTo>
                    <a:lnTo>
                      <a:pt x="281258" y="268138"/>
                    </a:lnTo>
                    <a:lnTo>
                      <a:pt x="276986" y="266358"/>
                    </a:lnTo>
                    <a:lnTo>
                      <a:pt x="274609" y="262871"/>
                    </a:lnTo>
                    <a:lnTo>
                      <a:pt x="272651" y="259332"/>
                    </a:lnTo>
                    <a:lnTo>
                      <a:pt x="271771" y="254036"/>
                    </a:lnTo>
                    <a:lnTo>
                      <a:pt x="271677" y="161377"/>
                    </a:lnTo>
                    <a:close/>
                  </a:path>
                  <a:path w="304165" h="321309">
                    <a:moveTo>
                      <a:pt x="303948" y="266944"/>
                    </a:moveTo>
                    <a:lnTo>
                      <a:pt x="299257" y="267761"/>
                    </a:lnTo>
                    <a:lnTo>
                      <a:pt x="296127" y="268138"/>
                    </a:lnTo>
                    <a:lnTo>
                      <a:pt x="303948" y="268138"/>
                    </a:lnTo>
                    <a:lnTo>
                      <a:pt x="303948" y="266944"/>
                    </a:lnTo>
                    <a:close/>
                  </a:path>
                  <a:path w="304165" h="321309">
                    <a:moveTo>
                      <a:pt x="149660" y="0"/>
                    </a:moveTo>
                    <a:lnTo>
                      <a:pt x="97457" y="5289"/>
                    </a:lnTo>
                    <a:lnTo>
                      <a:pt x="57003" y="21140"/>
                    </a:lnTo>
                    <a:lnTo>
                      <a:pt x="24312" y="54117"/>
                    </a:lnTo>
                    <a:lnTo>
                      <a:pt x="11120" y="101504"/>
                    </a:lnTo>
                    <a:lnTo>
                      <a:pt x="78049" y="101504"/>
                    </a:lnTo>
                    <a:lnTo>
                      <a:pt x="84026" y="80198"/>
                    </a:lnTo>
                    <a:lnTo>
                      <a:pt x="97262" y="64983"/>
                    </a:lnTo>
                    <a:lnTo>
                      <a:pt x="117760" y="55856"/>
                    </a:lnTo>
                    <a:lnTo>
                      <a:pt x="145524" y="52815"/>
                    </a:lnTo>
                    <a:lnTo>
                      <a:pt x="263545" y="52815"/>
                    </a:lnTo>
                    <a:lnTo>
                      <a:pt x="261995" y="48866"/>
                    </a:lnTo>
                    <a:lnTo>
                      <a:pt x="232956" y="19967"/>
                    </a:lnTo>
                    <a:lnTo>
                      <a:pt x="195686" y="4989"/>
                    </a:lnTo>
                    <a:lnTo>
                      <a:pt x="173761" y="1247"/>
                    </a:lnTo>
                    <a:lnTo>
                      <a:pt x="149660" y="0"/>
                    </a:lnTo>
                    <a:close/>
                  </a:path>
                </a:pathLst>
              </a:custGeom>
              <a:solidFill>
                <a:srgbClr val="FFFFFF"/>
              </a:solidFill>
            </p:spPr>
            <p:txBody>
              <a:bodyPr wrap="square" lIns="0" tIns="0" rIns="0" bIns="0" rtlCol="0"/>
              <a:lstStyle/>
              <a:p>
                <a:endParaRPr/>
              </a:p>
            </p:txBody>
          </p:sp>
          <p:sp>
            <p:nvSpPr>
              <p:cNvPr id="67" name="object 25">
                <a:extLst>
                  <a:ext uri="{FF2B5EF4-FFF2-40B4-BE49-F238E27FC236}">
                    <a16:creationId xmlns:a16="http://schemas.microsoft.com/office/drawing/2014/main" xmlns="" id="{CE19D1CC-1E75-4D8C-AAD5-FAFBBDE04062}"/>
                  </a:ext>
                </a:extLst>
              </p:cNvPr>
              <p:cNvSpPr/>
              <p:nvPr/>
            </p:nvSpPr>
            <p:spPr>
              <a:xfrm>
                <a:off x="18415209" y="812588"/>
                <a:ext cx="266700" cy="311785"/>
              </a:xfrm>
              <a:custGeom>
                <a:avLst/>
                <a:gdLst/>
                <a:ahLst/>
                <a:cxnLst/>
                <a:rect l="l" t="t" r="r" b="b"/>
                <a:pathLst>
                  <a:path w="266700" h="311784">
                    <a:moveTo>
                      <a:pt x="63380" y="8251"/>
                    </a:moveTo>
                    <a:lnTo>
                      <a:pt x="0" y="8251"/>
                    </a:lnTo>
                    <a:lnTo>
                      <a:pt x="0" y="311582"/>
                    </a:lnTo>
                    <a:lnTo>
                      <a:pt x="66867" y="311582"/>
                    </a:lnTo>
                    <a:lnTo>
                      <a:pt x="66867" y="132645"/>
                    </a:lnTo>
                    <a:lnTo>
                      <a:pt x="68114" y="116316"/>
                    </a:lnTo>
                    <a:lnTo>
                      <a:pt x="86866" y="75704"/>
                    </a:lnTo>
                    <a:lnTo>
                      <a:pt x="124566" y="54246"/>
                    </a:lnTo>
                    <a:lnTo>
                      <a:pt x="127389" y="53987"/>
                    </a:lnTo>
                    <a:lnTo>
                      <a:pt x="64532" y="53987"/>
                    </a:lnTo>
                    <a:lnTo>
                      <a:pt x="63380" y="52815"/>
                    </a:lnTo>
                    <a:lnTo>
                      <a:pt x="63380" y="8251"/>
                    </a:lnTo>
                    <a:close/>
                  </a:path>
                  <a:path w="266700" h="311784">
                    <a:moveTo>
                      <a:pt x="256243" y="52815"/>
                    </a:moveTo>
                    <a:lnTo>
                      <a:pt x="140205" y="52815"/>
                    </a:lnTo>
                    <a:lnTo>
                      <a:pt x="165268" y="57069"/>
                    </a:lnTo>
                    <a:lnTo>
                      <a:pt x="183497" y="69831"/>
                    </a:lnTo>
                    <a:lnTo>
                      <a:pt x="194901" y="91100"/>
                    </a:lnTo>
                    <a:lnTo>
                      <a:pt x="199491" y="120875"/>
                    </a:lnTo>
                    <a:lnTo>
                      <a:pt x="199491" y="311582"/>
                    </a:lnTo>
                    <a:lnTo>
                      <a:pt x="266410" y="311582"/>
                    </a:lnTo>
                    <a:lnTo>
                      <a:pt x="266410" y="103284"/>
                    </a:lnTo>
                    <a:lnTo>
                      <a:pt x="264607" y="79532"/>
                    </a:lnTo>
                    <a:lnTo>
                      <a:pt x="259201" y="58698"/>
                    </a:lnTo>
                    <a:lnTo>
                      <a:pt x="256243" y="52815"/>
                    </a:lnTo>
                    <a:close/>
                  </a:path>
                  <a:path w="266700" h="311784">
                    <a:moveTo>
                      <a:pt x="159031" y="0"/>
                    </a:moveTo>
                    <a:lnTo>
                      <a:pt x="129998" y="3379"/>
                    </a:lnTo>
                    <a:lnTo>
                      <a:pt x="104564" y="13510"/>
                    </a:lnTo>
                    <a:lnTo>
                      <a:pt x="82740" y="30382"/>
                    </a:lnTo>
                    <a:lnTo>
                      <a:pt x="64532" y="53987"/>
                    </a:lnTo>
                    <a:lnTo>
                      <a:pt x="127389" y="53987"/>
                    </a:lnTo>
                    <a:lnTo>
                      <a:pt x="140205" y="52815"/>
                    </a:lnTo>
                    <a:lnTo>
                      <a:pt x="256243" y="52815"/>
                    </a:lnTo>
                    <a:lnTo>
                      <a:pt x="222163" y="14559"/>
                    </a:lnTo>
                    <a:lnTo>
                      <a:pt x="182854" y="1625"/>
                    </a:lnTo>
                    <a:lnTo>
                      <a:pt x="159031" y="0"/>
                    </a:lnTo>
                    <a:close/>
                  </a:path>
                </a:pathLst>
              </a:custGeom>
              <a:solidFill>
                <a:srgbClr val="FFFFFF"/>
              </a:solidFill>
            </p:spPr>
            <p:txBody>
              <a:bodyPr wrap="square" lIns="0" tIns="0" rIns="0" bIns="0" rtlCol="0"/>
              <a:lstStyle/>
              <a:p>
                <a:endParaRPr/>
              </a:p>
            </p:txBody>
          </p:sp>
          <p:sp>
            <p:nvSpPr>
              <p:cNvPr id="68" name="object 26">
                <a:extLst>
                  <a:ext uri="{FF2B5EF4-FFF2-40B4-BE49-F238E27FC236}">
                    <a16:creationId xmlns:a16="http://schemas.microsoft.com/office/drawing/2014/main" xmlns="" id="{40EFB330-EC5F-42B7-B396-4ED365D137AB}"/>
                  </a:ext>
                </a:extLst>
              </p:cNvPr>
              <p:cNvSpPr/>
              <p:nvPr/>
            </p:nvSpPr>
            <p:spPr>
              <a:xfrm>
                <a:off x="18701500" y="812015"/>
                <a:ext cx="304165" cy="321310"/>
              </a:xfrm>
              <a:custGeom>
                <a:avLst/>
                <a:gdLst/>
                <a:ahLst/>
                <a:cxnLst/>
                <a:rect l="l" t="t" r="r" b="b"/>
                <a:pathLst>
                  <a:path w="304165" h="321309">
                    <a:moveTo>
                      <a:pt x="263553" y="52815"/>
                    </a:moveTo>
                    <a:lnTo>
                      <a:pt x="145534" y="52815"/>
                    </a:lnTo>
                    <a:lnTo>
                      <a:pt x="172981" y="55418"/>
                    </a:lnTo>
                    <a:lnTo>
                      <a:pt x="192600" y="63229"/>
                    </a:lnTo>
                    <a:lnTo>
                      <a:pt x="204379" y="76249"/>
                    </a:lnTo>
                    <a:lnTo>
                      <a:pt x="208307" y="94478"/>
                    </a:lnTo>
                    <a:lnTo>
                      <a:pt x="206617" y="105988"/>
                    </a:lnTo>
                    <a:lnTo>
                      <a:pt x="169293" y="129689"/>
                    </a:lnTo>
                    <a:lnTo>
                      <a:pt x="140783" y="133460"/>
                    </a:lnTo>
                    <a:lnTo>
                      <a:pt x="131276" y="134812"/>
                    </a:lnTo>
                    <a:lnTo>
                      <a:pt x="123452" y="136094"/>
                    </a:lnTo>
                    <a:lnTo>
                      <a:pt x="117315" y="137336"/>
                    </a:lnTo>
                    <a:lnTo>
                      <a:pt x="91668" y="141048"/>
                    </a:lnTo>
                    <a:lnTo>
                      <a:pt x="51779" y="151630"/>
                    </a:lnTo>
                    <a:lnTo>
                      <a:pt x="9384" y="188199"/>
                    </a:lnTo>
                    <a:lnTo>
                      <a:pt x="0" y="231783"/>
                    </a:lnTo>
                    <a:lnTo>
                      <a:pt x="1973" y="252017"/>
                    </a:lnTo>
                    <a:lnTo>
                      <a:pt x="31684" y="298650"/>
                    </a:lnTo>
                    <a:lnTo>
                      <a:pt x="83405" y="319541"/>
                    </a:lnTo>
                    <a:lnTo>
                      <a:pt x="104457" y="320932"/>
                    </a:lnTo>
                    <a:lnTo>
                      <a:pt x="136301" y="318624"/>
                    </a:lnTo>
                    <a:lnTo>
                      <a:pt x="164420" y="311697"/>
                    </a:lnTo>
                    <a:lnTo>
                      <a:pt x="188810" y="300144"/>
                    </a:lnTo>
                    <a:lnTo>
                      <a:pt x="209470" y="283959"/>
                    </a:lnTo>
                    <a:lnTo>
                      <a:pt x="303917" y="283959"/>
                    </a:lnTo>
                    <a:lnTo>
                      <a:pt x="303917" y="268138"/>
                    </a:lnTo>
                    <a:lnTo>
                      <a:pt x="129085" y="268138"/>
                    </a:lnTo>
                    <a:lnTo>
                      <a:pt x="117993" y="267624"/>
                    </a:lnTo>
                    <a:lnTo>
                      <a:pt x="79426" y="254036"/>
                    </a:lnTo>
                    <a:lnTo>
                      <a:pt x="66929" y="228820"/>
                    </a:lnTo>
                    <a:lnTo>
                      <a:pt x="70370" y="210056"/>
                    </a:lnTo>
                    <a:lnTo>
                      <a:pt x="80691" y="195402"/>
                    </a:lnTo>
                    <a:lnTo>
                      <a:pt x="97913" y="184843"/>
                    </a:lnTo>
                    <a:lnTo>
                      <a:pt x="122048" y="178382"/>
                    </a:lnTo>
                    <a:lnTo>
                      <a:pt x="149159" y="175122"/>
                    </a:lnTo>
                    <a:lnTo>
                      <a:pt x="171901" y="171195"/>
                    </a:lnTo>
                    <a:lnTo>
                      <a:pt x="190263" y="166609"/>
                    </a:lnTo>
                    <a:lnTo>
                      <a:pt x="204234" y="161377"/>
                    </a:lnTo>
                    <a:lnTo>
                      <a:pt x="271709" y="161377"/>
                    </a:lnTo>
                    <a:lnTo>
                      <a:pt x="271709" y="88594"/>
                    </a:lnTo>
                    <a:lnTo>
                      <a:pt x="269280" y="67374"/>
                    </a:lnTo>
                    <a:lnTo>
                      <a:pt x="263553" y="52815"/>
                    </a:lnTo>
                    <a:close/>
                  </a:path>
                  <a:path w="304165" h="321309">
                    <a:moveTo>
                      <a:pt x="303917" y="283959"/>
                    </a:moveTo>
                    <a:lnTo>
                      <a:pt x="209470" y="283959"/>
                    </a:lnTo>
                    <a:lnTo>
                      <a:pt x="215391" y="300144"/>
                    </a:lnTo>
                    <a:lnTo>
                      <a:pt x="226070" y="311697"/>
                    </a:lnTo>
                    <a:lnTo>
                      <a:pt x="241506" y="318624"/>
                    </a:lnTo>
                    <a:lnTo>
                      <a:pt x="261698" y="320932"/>
                    </a:lnTo>
                    <a:lnTo>
                      <a:pt x="272031" y="320453"/>
                    </a:lnTo>
                    <a:lnTo>
                      <a:pt x="282513" y="319019"/>
                    </a:lnTo>
                    <a:lnTo>
                      <a:pt x="293143" y="316630"/>
                    </a:lnTo>
                    <a:lnTo>
                      <a:pt x="303917" y="313288"/>
                    </a:lnTo>
                    <a:lnTo>
                      <a:pt x="303917" y="283959"/>
                    </a:lnTo>
                    <a:close/>
                  </a:path>
                  <a:path w="304165" h="321309">
                    <a:moveTo>
                      <a:pt x="271709" y="161377"/>
                    </a:moveTo>
                    <a:lnTo>
                      <a:pt x="204234" y="161377"/>
                    </a:lnTo>
                    <a:lnTo>
                      <a:pt x="204234" y="210060"/>
                    </a:lnTo>
                    <a:lnTo>
                      <a:pt x="202576" y="223677"/>
                    </a:lnTo>
                    <a:lnTo>
                      <a:pt x="177732" y="255227"/>
                    </a:lnTo>
                    <a:lnTo>
                      <a:pt x="129085" y="268138"/>
                    </a:lnTo>
                    <a:lnTo>
                      <a:pt x="281289" y="268138"/>
                    </a:lnTo>
                    <a:lnTo>
                      <a:pt x="276923" y="266358"/>
                    </a:lnTo>
                    <a:lnTo>
                      <a:pt x="274588" y="262871"/>
                    </a:lnTo>
                    <a:lnTo>
                      <a:pt x="272651" y="259332"/>
                    </a:lnTo>
                    <a:lnTo>
                      <a:pt x="271800" y="254036"/>
                    </a:lnTo>
                    <a:lnTo>
                      <a:pt x="271709" y="161377"/>
                    </a:lnTo>
                    <a:close/>
                  </a:path>
                  <a:path w="304165" h="321309">
                    <a:moveTo>
                      <a:pt x="303917" y="266944"/>
                    </a:moveTo>
                    <a:lnTo>
                      <a:pt x="299205" y="267761"/>
                    </a:lnTo>
                    <a:lnTo>
                      <a:pt x="296158" y="268138"/>
                    </a:lnTo>
                    <a:lnTo>
                      <a:pt x="303917" y="268138"/>
                    </a:lnTo>
                    <a:lnTo>
                      <a:pt x="303917" y="266944"/>
                    </a:lnTo>
                    <a:close/>
                  </a:path>
                  <a:path w="304165" h="321309">
                    <a:moveTo>
                      <a:pt x="149628" y="0"/>
                    </a:moveTo>
                    <a:lnTo>
                      <a:pt x="97391" y="5289"/>
                    </a:lnTo>
                    <a:lnTo>
                      <a:pt x="56940" y="21140"/>
                    </a:lnTo>
                    <a:lnTo>
                      <a:pt x="24364" y="54117"/>
                    </a:lnTo>
                    <a:lnTo>
                      <a:pt x="11130" y="101504"/>
                    </a:lnTo>
                    <a:lnTo>
                      <a:pt x="78081" y="101504"/>
                    </a:lnTo>
                    <a:lnTo>
                      <a:pt x="84041" y="80198"/>
                    </a:lnTo>
                    <a:lnTo>
                      <a:pt x="97264" y="64983"/>
                    </a:lnTo>
                    <a:lnTo>
                      <a:pt x="117758" y="55856"/>
                    </a:lnTo>
                    <a:lnTo>
                      <a:pt x="145534" y="52815"/>
                    </a:lnTo>
                    <a:lnTo>
                      <a:pt x="263553" y="52815"/>
                    </a:lnTo>
                    <a:lnTo>
                      <a:pt x="261999" y="48866"/>
                    </a:lnTo>
                    <a:lnTo>
                      <a:pt x="232924" y="19967"/>
                    </a:lnTo>
                    <a:lnTo>
                      <a:pt x="195666" y="4989"/>
                    </a:lnTo>
                    <a:lnTo>
                      <a:pt x="173743" y="1247"/>
                    </a:lnTo>
                    <a:lnTo>
                      <a:pt x="149628" y="0"/>
                    </a:lnTo>
                    <a:close/>
                  </a:path>
                </a:pathLst>
              </a:custGeom>
              <a:solidFill>
                <a:srgbClr val="FFFFFF"/>
              </a:solidFill>
            </p:spPr>
            <p:txBody>
              <a:bodyPr wrap="square" lIns="0" tIns="0" rIns="0" bIns="0" rtlCol="0"/>
              <a:lstStyle/>
              <a:p>
                <a:endParaRPr/>
              </a:p>
            </p:txBody>
          </p:sp>
          <p:sp>
            <p:nvSpPr>
              <p:cNvPr id="69" name="object 27">
                <a:extLst>
                  <a:ext uri="{FF2B5EF4-FFF2-40B4-BE49-F238E27FC236}">
                    <a16:creationId xmlns:a16="http://schemas.microsoft.com/office/drawing/2014/main" xmlns="" id="{20642F91-2D78-40A1-A02D-0AC3DB3FE23F}"/>
                  </a:ext>
                </a:extLst>
              </p:cNvPr>
              <p:cNvSpPr/>
              <p:nvPr/>
            </p:nvSpPr>
            <p:spPr>
              <a:xfrm>
                <a:off x="19023440" y="812588"/>
                <a:ext cx="177800" cy="311785"/>
              </a:xfrm>
              <a:custGeom>
                <a:avLst/>
                <a:gdLst/>
                <a:ahLst/>
                <a:cxnLst/>
                <a:rect l="l" t="t" r="r" b="b"/>
                <a:pathLst>
                  <a:path w="177800" h="311784">
                    <a:moveTo>
                      <a:pt x="62793" y="8251"/>
                    </a:moveTo>
                    <a:lnTo>
                      <a:pt x="0" y="8251"/>
                    </a:lnTo>
                    <a:lnTo>
                      <a:pt x="0" y="311582"/>
                    </a:lnTo>
                    <a:lnTo>
                      <a:pt x="66835" y="311582"/>
                    </a:lnTo>
                    <a:lnTo>
                      <a:pt x="66835" y="167251"/>
                    </a:lnTo>
                    <a:lnTo>
                      <a:pt x="68353" y="144158"/>
                    </a:lnTo>
                    <a:lnTo>
                      <a:pt x="80423" y="105404"/>
                    </a:lnTo>
                    <a:lnTo>
                      <a:pt x="116891" y="69979"/>
                    </a:lnTo>
                    <a:lnTo>
                      <a:pt x="126416" y="66898"/>
                    </a:lnTo>
                    <a:lnTo>
                      <a:pt x="62793" y="66898"/>
                    </a:lnTo>
                    <a:lnTo>
                      <a:pt x="62793" y="8251"/>
                    </a:lnTo>
                    <a:close/>
                  </a:path>
                  <a:path w="177800" h="311784">
                    <a:moveTo>
                      <a:pt x="156445" y="0"/>
                    </a:moveTo>
                    <a:lnTo>
                      <a:pt x="152529" y="0"/>
                    </a:lnTo>
                    <a:lnTo>
                      <a:pt x="138030" y="1322"/>
                    </a:lnTo>
                    <a:lnTo>
                      <a:pt x="96227" y="21130"/>
                    </a:lnTo>
                    <a:lnTo>
                      <a:pt x="68184" y="54584"/>
                    </a:lnTo>
                    <a:lnTo>
                      <a:pt x="63966" y="66898"/>
                    </a:lnTo>
                    <a:lnTo>
                      <a:pt x="126416" y="66898"/>
                    </a:lnTo>
                    <a:lnTo>
                      <a:pt x="132190" y="65030"/>
                    </a:lnTo>
                    <a:lnTo>
                      <a:pt x="149042" y="63380"/>
                    </a:lnTo>
                    <a:lnTo>
                      <a:pt x="177764" y="63380"/>
                    </a:lnTo>
                    <a:lnTo>
                      <a:pt x="177764" y="1780"/>
                    </a:lnTo>
                    <a:lnTo>
                      <a:pt x="164885" y="617"/>
                    </a:lnTo>
                    <a:lnTo>
                      <a:pt x="156445" y="0"/>
                    </a:lnTo>
                    <a:close/>
                  </a:path>
                  <a:path w="177800" h="311784">
                    <a:moveTo>
                      <a:pt x="177764" y="63380"/>
                    </a:moveTo>
                    <a:lnTo>
                      <a:pt x="149042" y="63380"/>
                    </a:lnTo>
                    <a:lnTo>
                      <a:pt x="155649" y="63561"/>
                    </a:lnTo>
                    <a:lnTo>
                      <a:pt x="162637" y="64107"/>
                    </a:lnTo>
                    <a:lnTo>
                      <a:pt x="170052" y="65030"/>
                    </a:lnTo>
                    <a:lnTo>
                      <a:pt x="177764" y="66312"/>
                    </a:lnTo>
                    <a:lnTo>
                      <a:pt x="177764" y="63380"/>
                    </a:lnTo>
                    <a:close/>
                  </a:path>
                </a:pathLst>
              </a:custGeom>
              <a:solidFill>
                <a:srgbClr val="FFFFFF"/>
              </a:solidFill>
            </p:spPr>
            <p:txBody>
              <a:bodyPr wrap="square" lIns="0" tIns="0" rIns="0" bIns="0" rtlCol="0"/>
              <a:lstStyle/>
              <a:p>
                <a:endParaRPr/>
              </a:p>
            </p:txBody>
          </p:sp>
          <p:sp>
            <p:nvSpPr>
              <p:cNvPr id="70" name="object 28">
                <a:extLst>
                  <a:ext uri="{FF2B5EF4-FFF2-40B4-BE49-F238E27FC236}">
                    <a16:creationId xmlns:a16="http://schemas.microsoft.com/office/drawing/2014/main" xmlns="" id="{4A4287A0-7918-4FEB-BA52-EA4DE7585F5A}"/>
                  </a:ext>
                </a:extLst>
              </p:cNvPr>
              <p:cNvSpPr/>
              <p:nvPr/>
            </p:nvSpPr>
            <p:spPr>
              <a:xfrm>
                <a:off x="16633873" y="706540"/>
                <a:ext cx="291465" cy="417830"/>
              </a:xfrm>
              <a:custGeom>
                <a:avLst/>
                <a:gdLst/>
                <a:ahLst/>
                <a:cxnLst/>
                <a:rect l="l" t="t" r="r" b="b"/>
                <a:pathLst>
                  <a:path w="291465" h="417830">
                    <a:moveTo>
                      <a:pt x="291362" y="0"/>
                    </a:moveTo>
                    <a:lnTo>
                      <a:pt x="84583" y="0"/>
                    </a:lnTo>
                    <a:lnTo>
                      <a:pt x="83997" y="62"/>
                    </a:lnTo>
                    <a:lnTo>
                      <a:pt x="36480" y="8955"/>
                    </a:lnTo>
                    <a:lnTo>
                      <a:pt x="6277" y="45215"/>
                    </a:lnTo>
                    <a:lnTo>
                      <a:pt x="0" y="90060"/>
                    </a:lnTo>
                    <a:lnTo>
                      <a:pt x="94" y="417631"/>
                    </a:lnTo>
                    <a:lnTo>
                      <a:pt x="73924" y="417631"/>
                    </a:lnTo>
                    <a:lnTo>
                      <a:pt x="73924" y="232223"/>
                    </a:lnTo>
                    <a:lnTo>
                      <a:pt x="264861" y="232223"/>
                    </a:lnTo>
                    <a:lnTo>
                      <a:pt x="264861" y="172560"/>
                    </a:lnTo>
                    <a:lnTo>
                      <a:pt x="73924" y="172560"/>
                    </a:lnTo>
                    <a:lnTo>
                      <a:pt x="73924" y="63212"/>
                    </a:lnTo>
                    <a:lnTo>
                      <a:pt x="291362" y="63212"/>
                    </a:lnTo>
                    <a:lnTo>
                      <a:pt x="291362" y="0"/>
                    </a:lnTo>
                    <a:close/>
                  </a:path>
                </a:pathLst>
              </a:custGeom>
              <a:solidFill>
                <a:srgbClr val="FFFFFF"/>
              </a:solidFill>
            </p:spPr>
            <p:txBody>
              <a:bodyPr wrap="square" lIns="0" tIns="0" rIns="0" bIns="0" rtlCol="0"/>
              <a:lstStyle/>
              <a:p>
                <a:endParaRPr/>
              </a:p>
            </p:txBody>
          </p:sp>
          <p:sp>
            <p:nvSpPr>
              <p:cNvPr id="71" name="object 29">
                <a:extLst>
                  <a:ext uri="{FF2B5EF4-FFF2-40B4-BE49-F238E27FC236}">
                    <a16:creationId xmlns:a16="http://schemas.microsoft.com/office/drawing/2014/main" xmlns="" id="{DC6D6B7C-7D08-4FBD-9F61-FF381DC482A1}"/>
                  </a:ext>
                </a:extLst>
              </p:cNvPr>
              <p:cNvSpPr/>
              <p:nvPr/>
            </p:nvSpPr>
            <p:spPr>
              <a:xfrm>
                <a:off x="18934937" y="1212996"/>
                <a:ext cx="31115" cy="26670"/>
              </a:xfrm>
              <a:custGeom>
                <a:avLst/>
                <a:gdLst/>
                <a:ahLst/>
                <a:cxnLst/>
                <a:rect l="l" t="t" r="r" b="b"/>
                <a:pathLst>
                  <a:path w="31115" h="26669">
                    <a:moveTo>
                      <a:pt x="17894" y="0"/>
                    </a:moveTo>
                    <a:lnTo>
                      <a:pt x="0" y="0"/>
                    </a:lnTo>
                    <a:lnTo>
                      <a:pt x="0" y="26114"/>
                    </a:lnTo>
                    <a:lnTo>
                      <a:pt x="24742" y="26114"/>
                    </a:lnTo>
                    <a:lnTo>
                      <a:pt x="30564" y="21727"/>
                    </a:lnTo>
                    <a:lnTo>
                      <a:pt x="30564" y="8376"/>
                    </a:lnTo>
                    <a:lnTo>
                      <a:pt x="29077" y="5099"/>
                    </a:lnTo>
                    <a:lnTo>
                      <a:pt x="26177" y="3047"/>
                    </a:lnTo>
                    <a:lnTo>
                      <a:pt x="23161" y="1026"/>
                    </a:lnTo>
                    <a:lnTo>
                      <a:pt x="17894" y="0"/>
                    </a:lnTo>
                    <a:close/>
                  </a:path>
                </a:pathLst>
              </a:custGeom>
              <a:solidFill>
                <a:srgbClr val="FFFFFF"/>
              </a:solidFill>
            </p:spPr>
            <p:txBody>
              <a:bodyPr wrap="square" lIns="0" tIns="0" rIns="0" bIns="0" rtlCol="0"/>
              <a:lstStyle/>
              <a:p>
                <a:endParaRPr/>
              </a:p>
            </p:txBody>
          </p:sp>
          <p:sp>
            <p:nvSpPr>
              <p:cNvPr id="72" name="object 30">
                <a:extLst>
                  <a:ext uri="{FF2B5EF4-FFF2-40B4-BE49-F238E27FC236}">
                    <a16:creationId xmlns:a16="http://schemas.microsoft.com/office/drawing/2014/main" xmlns="" id="{EFDFCAFA-3211-49AD-9A23-7B34CBEDC139}"/>
                  </a:ext>
                </a:extLst>
              </p:cNvPr>
              <p:cNvSpPr/>
              <p:nvPr/>
            </p:nvSpPr>
            <p:spPr>
              <a:xfrm>
                <a:off x="16536770" y="1179012"/>
                <a:ext cx="2694940" cy="135890"/>
              </a:xfrm>
              <a:custGeom>
                <a:avLst/>
                <a:gdLst/>
                <a:ahLst/>
                <a:cxnLst/>
                <a:rect l="l" t="t" r="r" b="b"/>
                <a:pathLst>
                  <a:path w="2694940" h="135890">
                    <a:moveTo>
                      <a:pt x="2673635" y="0"/>
                    </a:moveTo>
                    <a:lnTo>
                      <a:pt x="65139" y="0"/>
                    </a:lnTo>
                    <a:lnTo>
                      <a:pt x="52019" y="2376"/>
                    </a:lnTo>
                    <a:lnTo>
                      <a:pt x="24679" y="29601"/>
                    </a:lnTo>
                    <a:lnTo>
                      <a:pt x="1842" y="111954"/>
                    </a:lnTo>
                    <a:lnTo>
                      <a:pt x="0" y="118718"/>
                    </a:lnTo>
                    <a:lnTo>
                      <a:pt x="1057" y="124572"/>
                    </a:lnTo>
                    <a:lnTo>
                      <a:pt x="4512" y="128959"/>
                    </a:lnTo>
                    <a:lnTo>
                      <a:pt x="7989" y="133273"/>
                    </a:lnTo>
                    <a:lnTo>
                      <a:pt x="13936" y="135692"/>
                    </a:lnTo>
                    <a:lnTo>
                      <a:pt x="2629333" y="135692"/>
                    </a:lnTo>
                    <a:lnTo>
                      <a:pt x="2642390" y="133319"/>
                    </a:lnTo>
                    <a:lnTo>
                      <a:pt x="2652496" y="127933"/>
                    </a:lnTo>
                    <a:lnTo>
                      <a:pt x="2531881" y="127933"/>
                    </a:lnTo>
                    <a:lnTo>
                      <a:pt x="2522608" y="127255"/>
                    </a:lnTo>
                    <a:lnTo>
                      <a:pt x="2517354" y="126153"/>
                    </a:lnTo>
                    <a:lnTo>
                      <a:pt x="2245942" y="126153"/>
                    </a:lnTo>
                    <a:lnTo>
                      <a:pt x="2245942" y="13172"/>
                    </a:lnTo>
                    <a:lnTo>
                      <a:pt x="2517881" y="13172"/>
                    </a:lnTo>
                    <a:lnTo>
                      <a:pt x="2523902" y="11971"/>
                    </a:lnTo>
                    <a:lnTo>
                      <a:pt x="2533200" y="11413"/>
                    </a:lnTo>
                    <a:lnTo>
                      <a:pt x="2693425" y="11413"/>
                    </a:lnTo>
                    <a:lnTo>
                      <a:pt x="2693373" y="11120"/>
                    </a:lnTo>
                    <a:lnTo>
                      <a:pt x="2689939" y="6701"/>
                    </a:lnTo>
                    <a:lnTo>
                      <a:pt x="2686483" y="2460"/>
                    </a:lnTo>
                    <a:lnTo>
                      <a:pt x="2680724" y="52"/>
                    </a:lnTo>
                    <a:lnTo>
                      <a:pt x="2673635" y="0"/>
                    </a:lnTo>
                    <a:close/>
                  </a:path>
                  <a:path w="2694940" h="135890">
                    <a:moveTo>
                      <a:pt x="2535535" y="32208"/>
                    </a:moveTo>
                    <a:lnTo>
                      <a:pt x="2530383" y="32208"/>
                    </a:lnTo>
                    <a:lnTo>
                      <a:pt x="2526310" y="33025"/>
                    </a:lnTo>
                    <a:lnTo>
                      <a:pt x="2523357" y="34805"/>
                    </a:lnTo>
                    <a:lnTo>
                      <a:pt x="2520373" y="36532"/>
                    </a:lnTo>
                    <a:lnTo>
                      <a:pt x="2518939" y="38763"/>
                    </a:lnTo>
                    <a:lnTo>
                      <a:pt x="2518939" y="45841"/>
                    </a:lnTo>
                    <a:lnTo>
                      <a:pt x="2523828" y="49967"/>
                    </a:lnTo>
                    <a:lnTo>
                      <a:pt x="2543879" y="57821"/>
                    </a:lnTo>
                    <a:lnTo>
                      <a:pt x="2551938" y="61197"/>
                    </a:lnTo>
                    <a:lnTo>
                      <a:pt x="2576759" y="93180"/>
                    </a:lnTo>
                    <a:lnTo>
                      <a:pt x="2576079" y="100140"/>
                    </a:lnTo>
                    <a:lnTo>
                      <a:pt x="2542722" y="127301"/>
                    </a:lnTo>
                    <a:lnTo>
                      <a:pt x="2531881" y="127933"/>
                    </a:lnTo>
                    <a:lnTo>
                      <a:pt x="2652496" y="127933"/>
                    </a:lnTo>
                    <a:lnTo>
                      <a:pt x="2654436" y="126899"/>
                    </a:lnTo>
                    <a:lnTo>
                      <a:pt x="2664052" y="117474"/>
                    </a:lnTo>
                    <a:lnTo>
                      <a:pt x="2669824" y="106091"/>
                    </a:lnTo>
                    <a:lnTo>
                      <a:pt x="2687378" y="42626"/>
                    </a:lnTo>
                    <a:lnTo>
                      <a:pt x="2571544" y="42626"/>
                    </a:lnTo>
                    <a:lnTo>
                      <a:pt x="2560895" y="38057"/>
                    </a:lnTo>
                    <a:lnTo>
                      <a:pt x="2551345" y="34802"/>
                    </a:lnTo>
                    <a:lnTo>
                      <a:pt x="2542891" y="32855"/>
                    </a:lnTo>
                    <a:lnTo>
                      <a:pt x="2535535" y="32208"/>
                    </a:lnTo>
                    <a:close/>
                  </a:path>
                  <a:path w="2694940" h="135890">
                    <a:moveTo>
                      <a:pt x="2369980" y="13172"/>
                    </a:moveTo>
                    <a:lnTo>
                      <a:pt x="2328724" y="13172"/>
                    </a:lnTo>
                    <a:lnTo>
                      <a:pt x="2328724" y="33988"/>
                    </a:lnTo>
                    <a:lnTo>
                      <a:pt x="2274182" y="33988"/>
                    </a:lnTo>
                    <a:lnTo>
                      <a:pt x="2274182" y="57705"/>
                    </a:lnTo>
                    <a:lnTo>
                      <a:pt x="2326065" y="57705"/>
                    </a:lnTo>
                    <a:lnTo>
                      <a:pt x="2326065" y="78489"/>
                    </a:lnTo>
                    <a:lnTo>
                      <a:pt x="2274182" y="78489"/>
                    </a:lnTo>
                    <a:lnTo>
                      <a:pt x="2274182" y="105389"/>
                    </a:lnTo>
                    <a:lnTo>
                      <a:pt x="2330044" y="105389"/>
                    </a:lnTo>
                    <a:lnTo>
                      <a:pt x="2330044" y="126153"/>
                    </a:lnTo>
                    <a:lnTo>
                      <a:pt x="2369980" y="126153"/>
                    </a:lnTo>
                    <a:lnTo>
                      <a:pt x="2369980" y="13172"/>
                    </a:lnTo>
                    <a:close/>
                  </a:path>
                  <a:path w="2694940" h="135890">
                    <a:moveTo>
                      <a:pt x="2517881" y="13172"/>
                    </a:moveTo>
                    <a:lnTo>
                      <a:pt x="2419455" y="13172"/>
                    </a:lnTo>
                    <a:lnTo>
                      <a:pt x="2428144" y="13798"/>
                    </a:lnTo>
                    <a:lnTo>
                      <a:pt x="2435762" y="15676"/>
                    </a:lnTo>
                    <a:lnTo>
                      <a:pt x="2457893" y="46815"/>
                    </a:lnTo>
                    <a:lnTo>
                      <a:pt x="2457284" y="53511"/>
                    </a:lnTo>
                    <a:lnTo>
                      <a:pt x="2428964" y="80257"/>
                    </a:lnTo>
                    <a:lnTo>
                      <a:pt x="2420596" y="80887"/>
                    </a:lnTo>
                    <a:lnTo>
                      <a:pt x="2398178" y="80887"/>
                    </a:lnTo>
                    <a:lnTo>
                      <a:pt x="2398178" y="126153"/>
                    </a:lnTo>
                    <a:lnTo>
                      <a:pt x="2517354" y="126153"/>
                    </a:lnTo>
                    <a:lnTo>
                      <a:pt x="2512930" y="125225"/>
                    </a:lnTo>
                    <a:lnTo>
                      <a:pt x="2502845" y="121850"/>
                    </a:lnTo>
                    <a:lnTo>
                      <a:pt x="2492353" y="117137"/>
                    </a:lnTo>
                    <a:lnTo>
                      <a:pt x="2492353" y="92866"/>
                    </a:lnTo>
                    <a:lnTo>
                      <a:pt x="2547629" y="92866"/>
                    </a:lnTo>
                    <a:lnTo>
                      <a:pt x="2547629" y="92049"/>
                    </a:lnTo>
                    <a:lnTo>
                      <a:pt x="2542330" y="87599"/>
                    </a:lnTo>
                    <a:lnTo>
                      <a:pt x="2514394" y="76500"/>
                    </a:lnTo>
                    <a:lnTo>
                      <a:pt x="2510237" y="74772"/>
                    </a:lnTo>
                    <a:lnTo>
                      <a:pt x="2506960" y="73254"/>
                    </a:lnTo>
                    <a:lnTo>
                      <a:pt x="2504593" y="71840"/>
                    </a:lnTo>
                    <a:lnTo>
                      <a:pt x="2499494" y="68856"/>
                    </a:lnTo>
                    <a:lnTo>
                      <a:pt x="2495745" y="64961"/>
                    </a:lnTo>
                    <a:lnTo>
                      <a:pt x="2490887" y="55537"/>
                    </a:lnTo>
                    <a:lnTo>
                      <a:pt x="2489714" y="50092"/>
                    </a:lnTo>
                    <a:lnTo>
                      <a:pt x="2489714" y="44030"/>
                    </a:lnTo>
                    <a:lnTo>
                      <a:pt x="2515546" y="13638"/>
                    </a:lnTo>
                    <a:lnTo>
                      <a:pt x="2517881" y="13172"/>
                    </a:lnTo>
                    <a:close/>
                  </a:path>
                  <a:path w="2694940" h="135890">
                    <a:moveTo>
                      <a:pt x="2547629" y="92866"/>
                    </a:moveTo>
                    <a:lnTo>
                      <a:pt x="2492353" y="92866"/>
                    </a:lnTo>
                    <a:lnTo>
                      <a:pt x="2500520" y="98133"/>
                    </a:lnTo>
                    <a:lnTo>
                      <a:pt x="2507431" y="101797"/>
                    </a:lnTo>
                    <a:lnTo>
                      <a:pt x="2512939" y="104017"/>
                    </a:lnTo>
                    <a:lnTo>
                      <a:pt x="2518436" y="106091"/>
                    </a:lnTo>
                    <a:lnTo>
                      <a:pt x="2524174" y="107148"/>
                    </a:lnTo>
                    <a:lnTo>
                      <a:pt x="2541796" y="107148"/>
                    </a:lnTo>
                    <a:lnTo>
                      <a:pt x="2547629" y="103640"/>
                    </a:lnTo>
                    <a:lnTo>
                      <a:pt x="2547629" y="92866"/>
                    </a:lnTo>
                    <a:close/>
                  </a:path>
                  <a:path w="2694940" h="135890">
                    <a:moveTo>
                      <a:pt x="2693425" y="11413"/>
                    </a:moveTo>
                    <a:lnTo>
                      <a:pt x="2533200" y="11413"/>
                    </a:lnTo>
                    <a:lnTo>
                      <a:pt x="2542612" y="11973"/>
                    </a:lnTo>
                    <a:lnTo>
                      <a:pt x="2552140" y="13656"/>
                    </a:lnTo>
                    <a:lnTo>
                      <a:pt x="2561785" y="16466"/>
                    </a:lnTo>
                    <a:lnTo>
                      <a:pt x="2571544" y="20407"/>
                    </a:lnTo>
                    <a:lnTo>
                      <a:pt x="2571544" y="42626"/>
                    </a:lnTo>
                    <a:lnTo>
                      <a:pt x="2687378" y="42626"/>
                    </a:lnTo>
                    <a:lnTo>
                      <a:pt x="2694420" y="17067"/>
                    </a:lnTo>
                    <a:lnTo>
                      <a:pt x="2693425" y="11413"/>
                    </a:lnTo>
                    <a:close/>
                  </a:path>
                </a:pathLst>
              </a:custGeom>
              <a:solidFill>
                <a:srgbClr val="FFFFFF"/>
              </a:solidFill>
            </p:spPr>
            <p:txBody>
              <a:bodyPr wrap="square" lIns="0" tIns="0" rIns="0" bIns="0" rtlCol="0"/>
              <a:lstStyle/>
              <a:p>
                <a:endParaRPr/>
              </a:p>
            </p:txBody>
          </p:sp>
          <p:sp>
            <p:nvSpPr>
              <p:cNvPr id="73" name="object 31">
                <a:extLst>
                  <a:ext uri="{FF2B5EF4-FFF2-40B4-BE49-F238E27FC236}">
                    <a16:creationId xmlns:a16="http://schemas.microsoft.com/office/drawing/2014/main" xmlns="" id="{292AC2F9-66DA-45D8-8D84-B526F14B8CE5}"/>
                  </a:ext>
                </a:extLst>
              </p:cNvPr>
              <p:cNvSpPr/>
              <p:nvPr/>
            </p:nvSpPr>
            <p:spPr>
              <a:xfrm>
                <a:off x="16536773" y="1179011"/>
                <a:ext cx="2694940" cy="135890"/>
              </a:xfrm>
              <a:custGeom>
                <a:avLst/>
                <a:gdLst/>
                <a:ahLst/>
                <a:cxnLst/>
                <a:rect l="l" t="t" r="r" b="b"/>
                <a:pathLst>
                  <a:path w="2694940" h="135890">
                    <a:moveTo>
                      <a:pt x="2673625" y="0"/>
                    </a:moveTo>
                    <a:lnTo>
                      <a:pt x="65139" y="0"/>
                    </a:lnTo>
                    <a:lnTo>
                      <a:pt x="52019" y="2378"/>
                    </a:lnTo>
                    <a:lnTo>
                      <a:pt x="24669" y="29601"/>
                    </a:lnTo>
                    <a:lnTo>
                      <a:pt x="1842" y="111954"/>
                    </a:lnTo>
                    <a:lnTo>
                      <a:pt x="0" y="118680"/>
                    </a:lnTo>
                    <a:lnTo>
                      <a:pt x="1047" y="124572"/>
                    </a:lnTo>
                    <a:lnTo>
                      <a:pt x="4502" y="128969"/>
                    </a:lnTo>
                    <a:lnTo>
                      <a:pt x="7978" y="133273"/>
                    </a:lnTo>
                    <a:lnTo>
                      <a:pt x="13900" y="135692"/>
                    </a:lnTo>
                    <a:lnTo>
                      <a:pt x="2629391" y="135692"/>
                    </a:lnTo>
                    <a:lnTo>
                      <a:pt x="2642385" y="133328"/>
                    </a:lnTo>
                    <a:lnTo>
                      <a:pt x="2652499" y="127933"/>
                    </a:lnTo>
                    <a:lnTo>
                      <a:pt x="2531870" y="127933"/>
                    </a:lnTo>
                    <a:lnTo>
                      <a:pt x="2522602" y="127255"/>
                    </a:lnTo>
                    <a:lnTo>
                      <a:pt x="2517348" y="126153"/>
                    </a:lnTo>
                    <a:lnTo>
                      <a:pt x="2245931" y="126153"/>
                    </a:lnTo>
                    <a:lnTo>
                      <a:pt x="2245931" y="13172"/>
                    </a:lnTo>
                    <a:lnTo>
                      <a:pt x="2517907" y="13172"/>
                    </a:lnTo>
                    <a:lnTo>
                      <a:pt x="2523896" y="11980"/>
                    </a:lnTo>
                    <a:lnTo>
                      <a:pt x="2533189" y="11423"/>
                    </a:lnTo>
                    <a:lnTo>
                      <a:pt x="2693415" y="11423"/>
                    </a:lnTo>
                    <a:lnTo>
                      <a:pt x="2693363" y="11130"/>
                    </a:lnTo>
                    <a:lnTo>
                      <a:pt x="2689939" y="6701"/>
                    </a:lnTo>
                    <a:lnTo>
                      <a:pt x="2686483" y="2460"/>
                    </a:lnTo>
                    <a:lnTo>
                      <a:pt x="2680714" y="52"/>
                    </a:lnTo>
                    <a:lnTo>
                      <a:pt x="2673625" y="0"/>
                    </a:lnTo>
                    <a:close/>
                  </a:path>
                  <a:path w="2694940" h="135890">
                    <a:moveTo>
                      <a:pt x="2535524" y="32208"/>
                    </a:moveTo>
                    <a:lnTo>
                      <a:pt x="2530383" y="32208"/>
                    </a:lnTo>
                    <a:lnTo>
                      <a:pt x="2526310" y="33025"/>
                    </a:lnTo>
                    <a:lnTo>
                      <a:pt x="2523357" y="34815"/>
                    </a:lnTo>
                    <a:lnTo>
                      <a:pt x="2520363" y="36532"/>
                    </a:lnTo>
                    <a:lnTo>
                      <a:pt x="2518939" y="38763"/>
                    </a:lnTo>
                    <a:lnTo>
                      <a:pt x="2518939" y="45841"/>
                    </a:lnTo>
                    <a:lnTo>
                      <a:pt x="2523818" y="49977"/>
                    </a:lnTo>
                    <a:lnTo>
                      <a:pt x="2543874" y="57817"/>
                    </a:lnTo>
                    <a:lnTo>
                      <a:pt x="2551936" y="61195"/>
                    </a:lnTo>
                    <a:lnTo>
                      <a:pt x="2576748" y="93180"/>
                    </a:lnTo>
                    <a:lnTo>
                      <a:pt x="2576070" y="100144"/>
                    </a:lnTo>
                    <a:lnTo>
                      <a:pt x="2542711" y="127301"/>
                    </a:lnTo>
                    <a:lnTo>
                      <a:pt x="2531870" y="127933"/>
                    </a:lnTo>
                    <a:lnTo>
                      <a:pt x="2652499" y="127933"/>
                    </a:lnTo>
                    <a:lnTo>
                      <a:pt x="2654428" y="126904"/>
                    </a:lnTo>
                    <a:lnTo>
                      <a:pt x="2664046" y="117476"/>
                    </a:lnTo>
                    <a:lnTo>
                      <a:pt x="2669824" y="106091"/>
                    </a:lnTo>
                    <a:lnTo>
                      <a:pt x="2687376" y="42626"/>
                    </a:lnTo>
                    <a:lnTo>
                      <a:pt x="2571544" y="42626"/>
                    </a:lnTo>
                    <a:lnTo>
                      <a:pt x="2560894" y="38061"/>
                    </a:lnTo>
                    <a:lnTo>
                      <a:pt x="2551339" y="34806"/>
                    </a:lnTo>
                    <a:lnTo>
                      <a:pt x="2542883" y="32857"/>
                    </a:lnTo>
                    <a:lnTo>
                      <a:pt x="2535524" y="32208"/>
                    </a:lnTo>
                    <a:close/>
                  </a:path>
                  <a:path w="2694940" h="135890">
                    <a:moveTo>
                      <a:pt x="2369969" y="13172"/>
                    </a:moveTo>
                    <a:lnTo>
                      <a:pt x="2328724" y="13172"/>
                    </a:lnTo>
                    <a:lnTo>
                      <a:pt x="2328724" y="33988"/>
                    </a:lnTo>
                    <a:lnTo>
                      <a:pt x="2274182" y="33988"/>
                    </a:lnTo>
                    <a:lnTo>
                      <a:pt x="2274182" y="57705"/>
                    </a:lnTo>
                    <a:lnTo>
                      <a:pt x="2326054" y="57705"/>
                    </a:lnTo>
                    <a:lnTo>
                      <a:pt x="2326054" y="78489"/>
                    </a:lnTo>
                    <a:lnTo>
                      <a:pt x="2274182" y="78489"/>
                    </a:lnTo>
                    <a:lnTo>
                      <a:pt x="2274182" y="105399"/>
                    </a:lnTo>
                    <a:lnTo>
                      <a:pt x="2330044" y="105399"/>
                    </a:lnTo>
                    <a:lnTo>
                      <a:pt x="2330044" y="126153"/>
                    </a:lnTo>
                    <a:lnTo>
                      <a:pt x="2369969" y="126153"/>
                    </a:lnTo>
                    <a:lnTo>
                      <a:pt x="2369969" y="13172"/>
                    </a:lnTo>
                    <a:close/>
                  </a:path>
                  <a:path w="2694940" h="135890">
                    <a:moveTo>
                      <a:pt x="2517907" y="13172"/>
                    </a:moveTo>
                    <a:lnTo>
                      <a:pt x="2419455" y="13172"/>
                    </a:lnTo>
                    <a:lnTo>
                      <a:pt x="2428142" y="13798"/>
                    </a:lnTo>
                    <a:lnTo>
                      <a:pt x="2435758" y="15677"/>
                    </a:lnTo>
                    <a:lnTo>
                      <a:pt x="2457893" y="46815"/>
                    </a:lnTo>
                    <a:lnTo>
                      <a:pt x="2457282" y="53516"/>
                    </a:lnTo>
                    <a:lnTo>
                      <a:pt x="2428964" y="80266"/>
                    </a:lnTo>
                    <a:lnTo>
                      <a:pt x="2420596" y="80898"/>
                    </a:lnTo>
                    <a:lnTo>
                      <a:pt x="2398167" y="80898"/>
                    </a:lnTo>
                    <a:lnTo>
                      <a:pt x="2398167" y="126153"/>
                    </a:lnTo>
                    <a:lnTo>
                      <a:pt x="2517348" y="126153"/>
                    </a:lnTo>
                    <a:lnTo>
                      <a:pt x="2512924" y="125225"/>
                    </a:lnTo>
                    <a:lnTo>
                      <a:pt x="2502840" y="121850"/>
                    </a:lnTo>
                    <a:lnTo>
                      <a:pt x="2492353" y="117137"/>
                    </a:lnTo>
                    <a:lnTo>
                      <a:pt x="2492353" y="92866"/>
                    </a:lnTo>
                    <a:lnTo>
                      <a:pt x="2547629" y="92866"/>
                    </a:lnTo>
                    <a:lnTo>
                      <a:pt x="2547629" y="92039"/>
                    </a:lnTo>
                    <a:lnTo>
                      <a:pt x="2542320" y="87588"/>
                    </a:lnTo>
                    <a:lnTo>
                      <a:pt x="2514394" y="76500"/>
                    </a:lnTo>
                    <a:lnTo>
                      <a:pt x="2510237" y="74772"/>
                    </a:lnTo>
                    <a:lnTo>
                      <a:pt x="2489714" y="50092"/>
                    </a:lnTo>
                    <a:lnTo>
                      <a:pt x="2489714" y="44030"/>
                    </a:lnTo>
                    <a:lnTo>
                      <a:pt x="2515541" y="13643"/>
                    </a:lnTo>
                    <a:lnTo>
                      <a:pt x="2517907" y="13172"/>
                    </a:lnTo>
                    <a:close/>
                  </a:path>
                  <a:path w="2694940" h="135890">
                    <a:moveTo>
                      <a:pt x="2547629" y="92866"/>
                    </a:moveTo>
                    <a:lnTo>
                      <a:pt x="2492353" y="92866"/>
                    </a:lnTo>
                    <a:lnTo>
                      <a:pt x="2500520" y="98143"/>
                    </a:lnTo>
                    <a:lnTo>
                      <a:pt x="2507431" y="101797"/>
                    </a:lnTo>
                    <a:lnTo>
                      <a:pt x="2512928" y="104017"/>
                    </a:lnTo>
                    <a:lnTo>
                      <a:pt x="2518436" y="106091"/>
                    </a:lnTo>
                    <a:lnTo>
                      <a:pt x="2524174" y="107159"/>
                    </a:lnTo>
                    <a:lnTo>
                      <a:pt x="2541796" y="107159"/>
                    </a:lnTo>
                    <a:lnTo>
                      <a:pt x="2547629" y="103640"/>
                    </a:lnTo>
                    <a:lnTo>
                      <a:pt x="2547629" y="92866"/>
                    </a:lnTo>
                    <a:close/>
                  </a:path>
                  <a:path w="2694940" h="135890">
                    <a:moveTo>
                      <a:pt x="2693415" y="11423"/>
                    </a:moveTo>
                    <a:lnTo>
                      <a:pt x="2533189" y="11423"/>
                    </a:lnTo>
                    <a:lnTo>
                      <a:pt x="2542603" y="11982"/>
                    </a:lnTo>
                    <a:lnTo>
                      <a:pt x="2552135" y="13660"/>
                    </a:lnTo>
                    <a:lnTo>
                      <a:pt x="2561783" y="16463"/>
                    </a:lnTo>
                    <a:lnTo>
                      <a:pt x="2571544" y="20397"/>
                    </a:lnTo>
                    <a:lnTo>
                      <a:pt x="2571544" y="42626"/>
                    </a:lnTo>
                    <a:lnTo>
                      <a:pt x="2687376" y="42626"/>
                    </a:lnTo>
                    <a:lnTo>
                      <a:pt x="2694420" y="17067"/>
                    </a:lnTo>
                    <a:lnTo>
                      <a:pt x="2693415" y="11423"/>
                    </a:lnTo>
                    <a:close/>
                  </a:path>
                </a:pathLst>
              </a:custGeom>
              <a:solidFill>
                <a:srgbClr val="FFFFFF"/>
              </a:solidFill>
            </p:spPr>
            <p:txBody>
              <a:bodyPr wrap="square" lIns="0" tIns="0" rIns="0" bIns="0" rtlCol="0"/>
              <a:lstStyle/>
              <a:p>
                <a:endParaRPr/>
              </a:p>
            </p:txBody>
          </p:sp>
        </p:grpSp>
      </p:grpSp>
    </p:spTree>
    <p:extLst>
      <p:ext uri="{BB962C8B-B14F-4D97-AF65-F5344CB8AC3E}">
        <p14:creationId xmlns:p14="http://schemas.microsoft.com/office/powerpoint/2010/main" xmlns="" val="12504961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WhatsApp Image 2020-06-19 at 8.14.05 PM.jpeg"/>
          <p:cNvPicPr>
            <a:picLocks noChangeAspect="1"/>
          </p:cNvPicPr>
          <p:nvPr/>
        </p:nvPicPr>
        <p:blipFill rotWithShape="1">
          <a:blip r:embed="rId3">
            <a:extLst>
              <a:ext uri="{28A0092B-C50C-407E-A947-70E740481C1C}">
                <a14:useLocalDpi xmlns:a14="http://schemas.microsoft.com/office/drawing/2010/main" xmlns="" val="0"/>
              </a:ext>
            </a:extLst>
          </a:blip>
          <a:srcRect r="7861"/>
          <a:stretch/>
        </p:blipFill>
        <p:spPr>
          <a:xfrm>
            <a:off x="4489450" y="15875"/>
            <a:ext cx="15614650" cy="11293475"/>
          </a:xfrm>
          <a:prstGeom prst="rect">
            <a:avLst/>
          </a:prstGeom>
        </p:spPr>
      </p:pic>
      <p:sp>
        <p:nvSpPr>
          <p:cNvPr id="90" name="object 3"/>
          <p:cNvSpPr/>
          <p:nvPr/>
        </p:nvSpPr>
        <p:spPr>
          <a:xfrm>
            <a:off x="-6350" y="0"/>
            <a:ext cx="20104100" cy="11308556"/>
          </a:xfrm>
          <a:prstGeom prst="rect">
            <a:avLst/>
          </a:prstGeom>
          <a:blipFill>
            <a:blip r:embed="rId4" cstate="print"/>
            <a:stretch>
              <a:fillRect/>
            </a:stretch>
          </a:blipFill>
        </p:spPr>
        <p:txBody>
          <a:bodyPr wrap="square" lIns="0" tIns="0" rIns="0" bIns="0" rtlCol="0"/>
          <a:lstStyle/>
          <a:p>
            <a:endParaRPr/>
          </a:p>
        </p:txBody>
      </p:sp>
      <p:sp>
        <p:nvSpPr>
          <p:cNvPr id="91" name="object 4"/>
          <p:cNvSpPr txBox="1">
            <a:spLocks noGrp="1"/>
          </p:cNvSpPr>
          <p:nvPr>
            <p:ph type="title"/>
          </p:nvPr>
        </p:nvSpPr>
        <p:spPr>
          <a:xfrm>
            <a:off x="9213850" y="7331075"/>
            <a:ext cx="10058400" cy="2951449"/>
          </a:xfrm>
          <a:prstGeom prst="rect">
            <a:avLst/>
          </a:prstGeom>
        </p:spPr>
        <p:txBody>
          <a:bodyPr vert="horz" wrap="square" lIns="0" tIns="12065" rIns="0" bIns="0" rtlCol="0">
            <a:spAutoFit/>
          </a:bodyPr>
          <a:lstStyle/>
          <a:p>
            <a:pPr marL="12700">
              <a:lnSpc>
                <a:spcPct val="100000"/>
              </a:lnSpc>
              <a:spcBef>
                <a:spcPts val="95"/>
              </a:spcBef>
            </a:pPr>
            <a:r>
              <a:rPr lang="es-ES_tradnl" spc="-305" dirty="0">
                <a:effectLst>
                  <a:outerShdw blurRad="38100" dist="38100" dir="2700000" algn="tl">
                    <a:srgbClr val="000000">
                      <a:alpha val="43137"/>
                    </a:srgbClr>
                  </a:outerShdw>
                </a:effectLst>
                <a:latin typeface="Calibri Bold" panose="020F0702030404030204" pitchFamily="34" charset="0"/>
                <a:cs typeface="Calibri Bold" panose="020F0702030404030204" pitchFamily="34" charset="0"/>
              </a:rPr>
              <a:t>Redes integrales</a:t>
            </a:r>
            <a:br>
              <a:rPr lang="es-ES_tradnl" spc="-305" dirty="0">
                <a:effectLst>
                  <a:outerShdw blurRad="38100" dist="38100" dir="2700000" algn="tl">
                    <a:srgbClr val="000000">
                      <a:alpha val="43137"/>
                    </a:srgbClr>
                  </a:outerShdw>
                </a:effectLst>
                <a:latin typeface="Calibri Bold" panose="020F0702030404030204" pitchFamily="34" charset="0"/>
                <a:cs typeface="Calibri Bold" panose="020F0702030404030204" pitchFamily="34" charset="0"/>
              </a:rPr>
            </a:br>
            <a:r>
              <a:rPr lang="es-ES_tradnl" spc="-305" dirty="0">
                <a:effectLst>
                  <a:outerShdw blurRad="38100" dist="38100" dir="2700000" algn="tl">
                    <a:srgbClr val="000000">
                      <a:alpha val="43137"/>
                    </a:srgbClr>
                  </a:outerShdw>
                </a:effectLst>
                <a:latin typeface="Calibri Bold" panose="020F0702030404030204" pitchFamily="34" charset="0"/>
                <a:cs typeface="Calibri Bold" panose="020F0702030404030204" pitchFamily="34" charset="0"/>
              </a:rPr>
              <a:t>Famisanar EPS </a:t>
            </a:r>
            <a:endParaRPr spc="-405" dirty="0">
              <a:effectLst>
                <a:outerShdw blurRad="38100" dist="38100" dir="2700000" algn="tl">
                  <a:srgbClr val="000000">
                    <a:alpha val="43137"/>
                  </a:srgbClr>
                </a:outerShdw>
              </a:effectLst>
              <a:latin typeface="Calibri Bold" panose="020F0702030404030204" pitchFamily="34" charset="0"/>
              <a:cs typeface="Calibri Bold" panose="020F0702030404030204" pitchFamily="34" charset="0"/>
            </a:endParaRPr>
          </a:p>
        </p:txBody>
      </p:sp>
      <p:sp>
        <p:nvSpPr>
          <p:cNvPr id="92" name="object 5"/>
          <p:cNvSpPr txBox="1"/>
          <p:nvPr/>
        </p:nvSpPr>
        <p:spPr>
          <a:xfrm>
            <a:off x="8165493" y="8272179"/>
            <a:ext cx="587375" cy="1355725"/>
          </a:xfrm>
          <a:prstGeom prst="rect">
            <a:avLst/>
          </a:prstGeom>
        </p:spPr>
        <p:txBody>
          <a:bodyPr vert="horz" wrap="square" lIns="0" tIns="15875" rIns="0" bIns="0" rtlCol="0">
            <a:spAutoFit/>
          </a:bodyPr>
          <a:lstStyle/>
          <a:p>
            <a:pPr marL="12700">
              <a:lnSpc>
                <a:spcPct val="100000"/>
              </a:lnSpc>
              <a:spcBef>
                <a:spcPts val="125"/>
              </a:spcBef>
            </a:pPr>
            <a:r>
              <a:rPr lang="es-ES_tradnl" sz="8700" b="1" spc="10" dirty="0">
                <a:solidFill>
                  <a:srgbClr val="FFFFFF"/>
                </a:solidFill>
                <a:latin typeface="Calibri"/>
                <a:cs typeface="Calibri"/>
              </a:rPr>
              <a:t>5</a:t>
            </a:r>
            <a:endParaRPr sz="8700" dirty="0">
              <a:latin typeface="Calibri"/>
              <a:cs typeface="Calibri"/>
            </a:endParaRPr>
          </a:p>
        </p:txBody>
      </p:sp>
      <p:sp>
        <p:nvSpPr>
          <p:cNvPr id="93" name="object 9"/>
          <p:cNvSpPr/>
          <p:nvPr/>
        </p:nvSpPr>
        <p:spPr>
          <a:xfrm>
            <a:off x="1077670" y="1219966"/>
            <a:ext cx="118855" cy="115839"/>
          </a:xfrm>
          <a:prstGeom prst="rect">
            <a:avLst/>
          </a:prstGeom>
          <a:blipFill>
            <a:blip r:embed="rId5" cstate="print"/>
            <a:stretch>
              <a:fillRect/>
            </a:stretch>
          </a:blipFill>
        </p:spPr>
        <p:txBody>
          <a:bodyPr wrap="square" lIns="0" tIns="0" rIns="0" bIns="0" rtlCol="0"/>
          <a:lstStyle/>
          <a:p>
            <a:endParaRPr/>
          </a:p>
        </p:txBody>
      </p:sp>
      <p:sp>
        <p:nvSpPr>
          <p:cNvPr id="94" name="object 10"/>
          <p:cNvSpPr/>
          <p:nvPr/>
        </p:nvSpPr>
        <p:spPr>
          <a:xfrm>
            <a:off x="916345" y="1245610"/>
            <a:ext cx="433070" cy="166370"/>
          </a:xfrm>
          <a:custGeom>
            <a:avLst/>
            <a:gdLst/>
            <a:ahLst/>
            <a:cxnLst/>
            <a:rect l="l" t="t" r="r" b="b"/>
            <a:pathLst>
              <a:path w="433069" h="166369">
                <a:moveTo>
                  <a:pt x="26952" y="0"/>
                </a:moveTo>
                <a:lnTo>
                  <a:pt x="16410" y="2072"/>
                </a:lnTo>
                <a:lnTo>
                  <a:pt x="7849" y="7740"/>
                </a:lnTo>
                <a:lnTo>
                  <a:pt x="2101" y="16176"/>
                </a:lnTo>
                <a:lnTo>
                  <a:pt x="0" y="26554"/>
                </a:lnTo>
                <a:lnTo>
                  <a:pt x="0" y="32375"/>
                </a:lnTo>
                <a:lnTo>
                  <a:pt x="2157" y="38312"/>
                </a:lnTo>
                <a:lnTo>
                  <a:pt x="6251" y="43035"/>
                </a:lnTo>
                <a:lnTo>
                  <a:pt x="30540" y="79443"/>
                </a:lnTo>
                <a:lnTo>
                  <a:pt x="61441" y="110730"/>
                </a:lnTo>
                <a:lnTo>
                  <a:pt x="97769" y="136094"/>
                </a:lnTo>
                <a:lnTo>
                  <a:pt x="138338" y="154731"/>
                </a:lnTo>
                <a:lnTo>
                  <a:pt x="181963" y="165837"/>
                </a:lnTo>
                <a:lnTo>
                  <a:pt x="193968" y="148209"/>
                </a:lnTo>
                <a:lnTo>
                  <a:pt x="210200" y="134594"/>
                </a:lnTo>
                <a:lnTo>
                  <a:pt x="229491" y="125817"/>
                </a:lnTo>
                <a:lnTo>
                  <a:pt x="250672" y="122708"/>
                </a:lnTo>
                <a:lnTo>
                  <a:pt x="359682" y="122708"/>
                </a:lnTo>
                <a:lnTo>
                  <a:pt x="368505" y="116205"/>
                </a:lnTo>
                <a:lnTo>
                  <a:pt x="218087" y="116205"/>
                </a:lnTo>
                <a:lnTo>
                  <a:pt x="169014" y="109698"/>
                </a:lnTo>
                <a:lnTo>
                  <a:pt x="123735" y="90755"/>
                </a:lnTo>
                <a:lnTo>
                  <a:pt x="84427" y="60241"/>
                </a:lnTo>
                <a:lnTo>
                  <a:pt x="53265" y="19025"/>
                </a:lnTo>
                <a:lnTo>
                  <a:pt x="47765" y="10531"/>
                </a:lnTo>
                <a:lnTo>
                  <a:pt x="41408" y="4604"/>
                </a:lnTo>
                <a:lnTo>
                  <a:pt x="34401" y="1132"/>
                </a:lnTo>
                <a:lnTo>
                  <a:pt x="26952" y="0"/>
                </a:lnTo>
                <a:close/>
              </a:path>
              <a:path w="433069" h="166369">
                <a:moveTo>
                  <a:pt x="359682" y="122708"/>
                </a:moveTo>
                <a:lnTo>
                  <a:pt x="250672" y="122708"/>
                </a:lnTo>
                <a:lnTo>
                  <a:pt x="268068" y="124730"/>
                </a:lnTo>
                <a:lnTo>
                  <a:pt x="284382" y="130490"/>
                </a:lnTo>
                <a:lnTo>
                  <a:pt x="298841" y="139529"/>
                </a:lnTo>
                <a:lnTo>
                  <a:pt x="310671" y="151388"/>
                </a:lnTo>
                <a:lnTo>
                  <a:pt x="345601" y="133085"/>
                </a:lnTo>
                <a:lnTo>
                  <a:pt x="359682" y="122708"/>
                </a:lnTo>
                <a:close/>
              </a:path>
              <a:path w="433069" h="166369">
                <a:moveTo>
                  <a:pt x="406092" y="6795"/>
                </a:moveTo>
                <a:lnTo>
                  <a:pt x="353448" y="59102"/>
                </a:lnTo>
                <a:lnTo>
                  <a:pt x="314364" y="89626"/>
                </a:lnTo>
                <a:lnTo>
                  <a:pt x="268366" y="109261"/>
                </a:lnTo>
                <a:lnTo>
                  <a:pt x="218087" y="116205"/>
                </a:lnTo>
                <a:lnTo>
                  <a:pt x="368505" y="116205"/>
                </a:lnTo>
                <a:lnTo>
                  <a:pt x="377163" y="109825"/>
                </a:lnTo>
                <a:lnTo>
                  <a:pt x="404529" y="81909"/>
                </a:lnTo>
                <a:lnTo>
                  <a:pt x="426866" y="49642"/>
                </a:lnTo>
                <a:lnTo>
                  <a:pt x="430719" y="45014"/>
                </a:lnTo>
                <a:lnTo>
                  <a:pt x="432845" y="39045"/>
                </a:lnTo>
                <a:lnTo>
                  <a:pt x="432845" y="33161"/>
                </a:lnTo>
                <a:lnTo>
                  <a:pt x="430750" y="22927"/>
                </a:lnTo>
                <a:lnTo>
                  <a:pt x="425028" y="14544"/>
                </a:lnTo>
                <a:lnTo>
                  <a:pt x="416527" y="8877"/>
                </a:lnTo>
                <a:lnTo>
                  <a:pt x="406092" y="6795"/>
                </a:lnTo>
                <a:close/>
              </a:path>
            </a:pathLst>
          </a:custGeom>
          <a:solidFill>
            <a:srgbClr val="FFFFFF"/>
          </a:solidFill>
        </p:spPr>
        <p:txBody>
          <a:bodyPr wrap="square" lIns="0" tIns="0" rIns="0" bIns="0" rtlCol="0"/>
          <a:lstStyle/>
          <a:p>
            <a:endParaRPr/>
          </a:p>
        </p:txBody>
      </p:sp>
      <p:sp>
        <p:nvSpPr>
          <p:cNvPr id="95" name="object 11"/>
          <p:cNvSpPr/>
          <p:nvPr/>
        </p:nvSpPr>
        <p:spPr>
          <a:xfrm>
            <a:off x="1114792" y="1038800"/>
            <a:ext cx="118760" cy="115912"/>
          </a:xfrm>
          <a:prstGeom prst="rect">
            <a:avLst/>
          </a:prstGeom>
          <a:blipFill>
            <a:blip r:embed="rId6" cstate="print"/>
            <a:stretch>
              <a:fillRect/>
            </a:stretch>
          </a:blipFill>
        </p:spPr>
        <p:txBody>
          <a:bodyPr wrap="square" lIns="0" tIns="0" rIns="0" bIns="0" rtlCol="0"/>
          <a:lstStyle/>
          <a:p>
            <a:endParaRPr/>
          </a:p>
        </p:txBody>
      </p:sp>
      <p:sp>
        <p:nvSpPr>
          <p:cNvPr id="96" name="object 12"/>
          <p:cNvSpPr/>
          <p:nvPr/>
        </p:nvSpPr>
        <p:spPr>
          <a:xfrm>
            <a:off x="980976" y="943625"/>
            <a:ext cx="408940" cy="316230"/>
          </a:xfrm>
          <a:custGeom>
            <a:avLst/>
            <a:gdLst/>
            <a:ahLst/>
            <a:cxnLst/>
            <a:rect l="l" t="t" r="r" b="b"/>
            <a:pathLst>
              <a:path w="408940" h="316230">
                <a:moveTo>
                  <a:pt x="387957" y="262550"/>
                </a:moveTo>
                <a:lnTo>
                  <a:pt x="155628" y="262550"/>
                </a:lnTo>
                <a:lnTo>
                  <a:pt x="180106" y="266564"/>
                </a:lnTo>
                <a:lnTo>
                  <a:pt x="201387" y="277725"/>
                </a:lnTo>
                <a:lnTo>
                  <a:pt x="217950" y="294718"/>
                </a:lnTo>
                <a:lnTo>
                  <a:pt x="228275" y="316224"/>
                </a:lnTo>
                <a:lnTo>
                  <a:pt x="232034" y="315564"/>
                </a:lnTo>
                <a:lnTo>
                  <a:pt x="239338" y="315564"/>
                </a:lnTo>
                <a:lnTo>
                  <a:pt x="282555" y="311466"/>
                </a:lnTo>
                <a:lnTo>
                  <a:pt x="325583" y="299239"/>
                </a:lnTo>
                <a:lnTo>
                  <a:pt x="365321" y="279675"/>
                </a:lnTo>
                <a:lnTo>
                  <a:pt x="387957" y="262550"/>
                </a:lnTo>
                <a:close/>
              </a:path>
              <a:path w="408940" h="316230">
                <a:moveTo>
                  <a:pt x="239338" y="315564"/>
                </a:moveTo>
                <a:lnTo>
                  <a:pt x="232034" y="315564"/>
                </a:lnTo>
                <a:lnTo>
                  <a:pt x="235071" y="315690"/>
                </a:lnTo>
                <a:lnTo>
                  <a:pt x="238013" y="315690"/>
                </a:lnTo>
                <a:lnTo>
                  <a:pt x="239338" y="315564"/>
                </a:lnTo>
                <a:close/>
              </a:path>
              <a:path w="408940" h="316230">
                <a:moveTo>
                  <a:pt x="33407" y="0"/>
                </a:moveTo>
                <a:lnTo>
                  <a:pt x="6580" y="32811"/>
                </a:lnTo>
                <a:lnTo>
                  <a:pt x="0" y="83488"/>
                </a:lnTo>
                <a:lnTo>
                  <a:pt x="3967" y="130249"/>
                </a:lnTo>
                <a:lnTo>
                  <a:pt x="17554" y="173893"/>
                </a:lnTo>
                <a:lnTo>
                  <a:pt x="39849" y="213638"/>
                </a:lnTo>
                <a:lnTo>
                  <a:pt x="69884" y="248527"/>
                </a:lnTo>
                <a:lnTo>
                  <a:pt x="106708" y="277649"/>
                </a:lnTo>
                <a:lnTo>
                  <a:pt x="118319" y="271310"/>
                </a:lnTo>
                <a:lnTo>
                  <a:pt x="130485" y="266562"/>
                </a:lnTo>
                <a:lnTo>
                  <a:pt x="142993" y="263583"/>
                </a:lnTo>
                <a:lnTo>
                  <a:pt x="155628" y="262550"/>
                </a:lnTo>
                <a:lnTo>
                  <a:pt x="387957" y="262550"/>
                </a:lnTo>
                <a:lnTo>
                  <a:pt x="391555" y="259828"/>
                </a:lnTo>
                <a:lnTo>
                  <a:pt x="237814" y="259828"/>
                </a:lnTo>
                <a:lnTo>
                  <a:pt x="189848" y="253505"/>
                </a:lnTo>
                <a:lnTo>
                  <a:pt x="146715" y="235678"/>
                </a:lnTo>
                <a:lnTo>
                  <a:pt x="110149" y="208053"/>
                </a:lnTo>
                <a:lnTo>
                  <a:pt x="81884" y="172341"/>
                </a:lnTo>
                <a:lnTo>
                  <a:pt x="63648" y="130206"/>
                </a:lnTo>
                <a:lnTo>
                  <a:pt x="57191" y="83488"/>
                </a:lnTo>
                <a:lnTo>
                  <a:pt x="57596" y="72456"/>
                </a:lnTo>
                <a:lnTo>
                  <a:pt x="58850" y="61029"/>
                </a:lnTo>
                <a:lnTo>
                  <a:pt x="61013" y="49407"/>
                </a:lnTo>
                <a:lnTo>
                  <a:pt x="64144" y="37793"/>
                </a:lnTo>
                <a:lnTo>
                  <a:pt x="65510" y="31135"/>
                </a:lnTo>
                <a:lnTo>
                  <a:pt x="44463" y="628"/>
                </a:lnTo>
                <a:lnTo>
                  <a:pt x="33407" y="0"/>
                </a:lnTo>
                <a:close/>
              </a:path>
              <a:path w="408940" h="316230">
                <a:moveTo>
                  <a:pt x="379632" y="204845"/>
                </a:moveTo>
                <a:lnTo>
                  <a:pt x="373653" y="204845"/>
                </a:lnTo>
                <a:lnTo>
                  <a:pt x="367716" y="206562"/>
                </a:lnTo>
                <a:lnTo>
                  <a:pt x="361685" y="211473"/>
                </a:lnTo>
                <a:lnTo>
                  <a:pt x="334226" y="232104"/>
                </a:lnTo>
                <a:lnTo>
                  <a:pt x="303778" y="247273"/>
                </a:lnTo>
                <a:lnTo>
                  <a:pt x="271317" y="256631"/>
                </a:lnTo>
                <a:lnTo>
                  <a:pt x="237814" y="259828"/>
                </a:lnTo>
                <a:lnTo>
                  <a:pt x="391555" y="259828"/>
                </a:lnTo>
                <a:lnTo>
                  <a:pt x="399998" y="253441"/>
                </a:lnTo>
                <a:lnTo>
                  <a:pt x="404961" y="248655"/>
                </a:lnTo>
                <a:lnTo>
                  <a:pt x="408594" y="240896"/>
                </a:lnTo>
                <a:lnTo>
                  <a:pt x="408594" y="233022"/>
                </a:lnTo>
                <a:lnTo>
                  <a:pt x="406317" y="222007"/>
                </a:lnTo>
                <a:lnTo>
                  <a:pt x="400109" y="213056"/>
                </a:lnTo>
                <a:lnTo>
                  <a:pt x="390903" y="207044"/>
                </a:lnTo>
                <a:lnTo>
                  <a:pt x="379632" y="204845"/>
                </a:lnTo>
                <a:close/>
              </a:path>
            </a:pathLst>
          </a:custGeom>
          <a:solidFill>
            <a:srgbClr val="FFFFFF"/>
          </a:solidFill>
        </p:spPr>
        <p:txBody>
          <a:bodyPr wrap="square" lIns="0" tIns="0" rIns="0" bIns="0" rtlCol="0"/>
          <a:lstStyle/>
          <a:p>
            <a:endParaRPr/>
          </a:p>
        </p:txBody>
      </p:sp>
      <p:sp>
        <p:nvSpPr>
          <p:cNvPr id="97" name="object 13"/>
          <p:cNvSpPr/>
          <p:nvPr/>
        </p:nvSpPr>
        <p:spPr>
          <a:xfrm>
            <a:off x="1107593" y="1382182"/>
            <a:ext cx="118666" cy="116038"/>
          </a:xfrm>
          <a:prstGeom prst="rect">
            <a:avLst/>
          </a:prstGeom>
          <a:blipFill>
            <a:blip r:embed="rId7" cstate="print"/>
            <a:stretch>
              <a:fillRect/>
            </a:stretch>
          </a:blipFill>
        </p:spPr>
        <p:txBody>
          <a:bodyPr wrap="square" lIns="0" tIns="0" rIns="0" bIns="0" rtlCol="0"/>
          <a:lstStyle/>
          <a:p>
            <a:endParaRPr/>
          </a:p>
        </p:txBody>
      </p:sp>
      <p:sp>
        <p:nvSpPr>
          <p:cNvPr id="98" name="object 14"/>
          <p:cNvSpPr/>
          <p:nvPr/>
        </p:nvSpPr>
        <p:spPr>
          <a:xfrm>
            <a:off x="1006512" y="1358087"/>
            <a:ext cx="347980" cy="236220"/>
          </a:xfrm>
          <a:custGeom>
            <a:avLst/>
            <a:gdLst/>
            <a:ahLst/>
            <a:cxnLst/>
            <a:rect l="l" t="t" r="r" b="b"/>
            <a:pathLst>
              <a:path w="347980" h="236219">
                <a:moveTo>
                  <a:pt x="29004" y="163523"/>
                </a:moveTo>
                <a:lnTo>
                  <a:pt x="27056" y="163523"/>
                </a:lnTo>
                <a:lnTo>
                  <a:pt x="16547" y="165571"/>
                </a:lnTo>
                <a:lnTo>
                  <a:pt x="7944" y="171180"/>
                </a:lnTo>
                <a:lnTo>
                  <a:pt x="2133" y="179550"/>
                </a:lnTo>
                <a:lnTo>
                  <a:pt x="0" y="189879"/>
                </a:lnTo>
                <a:lnTo>
                  <a:pt x="1299" y="197780"/>
                </a:lnTo>
                <a:lnTo>
                  <a:pt x="42978" y="224692"/>
                </a:lnTo>
                <a:lnTo>
                  <a:pt x="90794" y="234791"/>
                </a:lnTo>
                <a:lnTo>
                  <a:pt x="114980" y="236076"/>
                </a:lnTo>
                <a:lnTo>
                  <a:pt x="164836" y="230762"/>
                </a:lnTo>
                <a:lnTo>
                  <a:pt x="211206" y="215559"/>
                </a:lnTo>
                <a:lnTo>
                  <a:pt x="252865" y="191579"/>
                </a:lnTo>
                <a:lnTo>
                  <a:pt x="264595" y="181188"/>
                </a:lnTo>
                <a:lnTo>
                  <a:pt x="114980" y="181188"/>
                </a:lnTo>
                <a:lnTo>
                  <a:pt x="95879" y="180080"/>
                </a:lnTo>
                <a:lnTo>
                  <a:pt x="76382" y="176846"/>
                </a:lnTo>
                <a:lnTo>
                  <a:pt x="56676" y="171624"/>
                </a:lnTo>
                <a:lnTo>
                  <a:pt x="36951" y="164549"/>
                </a:lnTo>
                <a:lnTo>
                  <a:pt x="31067" y="163576"/>
                </a:lnTo>
                <a:lnTo>
                  <a:pt x="29004" y="163523"/>
                </a:lnTo>
                <a:close/>
              </a:path>
              <a:path w="347980" h="236219">
                <a:moveTo>
                  <a:pt x="320848" y="0"/>
                </a:moveTo>
                <a:lnTo>
                  <a:pt x="283943" y="65875"/>
                </a:lnTo>
                <a:lnTo>
                  <a:pt x="264110" y="103775"/>
                </a:lnTo>
                <a:lnTo>
                  <a:pt x="235763" y="135611"/>
                </a:lnTo>
                <a:lnTo>
                  <a:pt x="200437" y="160028"/>
                </a:lnTo>
                <a:lnTo>
                  <a:pt x="159665" y="175672"/>
                </a:lnTo>
                <a:lnTo>
                  <a:pt x="114980" y="181188"/>
                </a:lnTo>
                <a:lnTo>
                  <a:pt x="264595" y="181188"/>
                </a:lnTo>
                <a:lnTo>
                  <a:pt x="288587" y="159933"/>
                </a:lnTo>
                <a:lnTo>
                  <a:pt x="317147" y="121733"/>
                </a:lnTo>
                <a:lnTo>
                  <a:pt x="337318" y="78089"/>
                </a:lnTo>
                <a:lnTo>
                  <a:pt x="347874" y="30114"/>
                </a:lnTo>
                <a:lnTo>
                  <a:pt x="347612" y="28219"/>
                </a:lnTo>
                <a:lnTo>
                  <a:pt x="347612" y="26177"/>
                </a:lnTo>
                <a:lnTo>
                  <a:pt x="345500" y="15898"/>
                </a:lnTo>
                <a:lnTo>
                  <a:pt x="339751" y="7587"/>
                </a:lnTo>
                <a:lnTo>
                  <a:pt x="331241" y="2027"/>
                </a:lnTo>
                <a:lnTo>
                  <a:pt x="320848" y="0"/>
                </a:lnTo>
                <a:close/>
              </a:path>
            </a:pathLst>
          </a:custGeom>
          <a:solidFill>
            <a:srgbClr val="FFFFFF"/>
          </a:solidFill>
        </p:spPr>
        <p:txBody>
          <a:bodyPr wrap="square" lIns="0" tIns="0" rIns="0" bIns="0" rtlCol="0"/>
          <a:lstStyle/>
          <a:p>
            <a:endParaRPr/>
          </a:p>
        </p:txBody>
      </p:sp>
      <p:sp>
        <p:nvSpPr>
          <p:cNvPr id="99" name="object 15"/>
          <p:cNvSpPr/>
          <p:nvPr/>
        </p:nvSpPr>
        <p:spPr>
          <a:xfrm>
            <a:off x="1789375" y="1059156"/>
            <a:ext cx="325120" cy="342900"/>
          </a:xfrm>
          <a:custGeom>
            <a:avLst/>
            <a:gdLst/>
            <a:ahLst/>
            <a:cxnLst/>
            <a:rect l="l" t="t" r="r" b="b"/>
            <a:pathLst>
              <a:path w="325119" h="342900">
                <a:moveTo>
                  <a:pt x="281579" y="56427"/>
                </a:moveTo>
                <a:lnTo>
                  <a:pt x="155482" y="56427"/>
                </a:lnTo>
                <a:lnTo>
                  <a:pt x="184849" y="59207"/>
                </a:lnTo>
                <a:lnTo>
                  <a:pt x="205823" y="67550"/>
                </a:lnTo>
                <a:lnTo>
                  <a:pt x="218406" y="81456"/>
                </a:lnTo>
                <a:lnTo>
                  <a:pt x="222600" y="100928"/>
                </a:lnTo>
                <a:lnTo>
                  <a:pt x="220785" y="113227"/>
                </a:lnTo>
                <a:lnTo>
                  <a:pt x="188013" y="137296"/>
                </a:lnTo>
                <a:lnTo>
                  <a:pt x="150418" y="142584"/>
                </a:lnTo>
                <a:lnTo>
                  <a:pt x="140290" y="144029"/>
                </a:lnTo>
                <a:lnTo>
                  <a:pt x="131962" y="145399"/>
                </a:lnTo>
                <a:lnTo>
                  <a:pt x="125420" y="146728"/>
                </a:lnTo>
                <a:lnTo>
                  <a:pt x="97973" y="150694"/>
                </a:lnTo>
                <a:lnTo>
                  <a:pt x="55339" y="161992"/>
                </a:lnTo>
                <a:lnTo>
                  <a:pt x="22612" y="183330"/>
                </a:lnTo>
                <a:lnTo>
                  <a:pt x="2518" y="222496"/>
                </a:lnTo>
                <a:lnTo>
                  <a:pt x="0" y="247625"/>
                </a:lnTo>
                <a:lnTo>
                  <a:pt x="2125" y="269240"/>
                </a:lnTo>
                <a:lnTo>
                  <a:pt x="19074" y="304953"/>
                </a:lnTo>
                <a:lnTo>
                  <a:pt x="50263" y="329484"/>
                </a:lnTo>
                <a:lnTo>
                  <a:pt x="89112" y="341383"/>
                </a:lnTo>
                <a:lnTo>
                  <a:pt x="111556" y="342869"/>
                </a:lnTo>
                <a:lnTo>
                  <a:pt x="145633" y="340403"/>
                </a:lnTo>
                <a:lnTo>
                  <a:pt x="175696" y="333002"/>
                </a:lnTo>
                <a:lnTo>
                  <a:pt x="201745" y="320658"/>
                </a:lnTo>
                <a:lnTo>
                  <a:pt x="223783" y="303362"/>
                </a:lnTo>
                <a:lnTo>
                  <a:pt x="324723" y="303362"/>
                </a:lnTo>
                <a:lnTo>
                  <a:pt x="324723" y="286472"/>
                </a:lnTo>
                <a:lnTo>
                  <a:pt x="137932" y="286472"/>
                </a:lnTo>
                <a:lnTo>
                  <a:pt x="126095" y="285921"/>
                </a:lnTo>
                <a:lnTo>
                  <a:pt x="84875" y="271396"/>
                </a:lnTo>
                <a:lnTo>
                  <a:pt x="71463" y="244463"/>
                </a:lnTo>
                <a:lnTo>
                  <a:pt x="75158" y="224412"/>
                </a:lnTo>
                <a:lnTo>
                  <a:pt x="86204" y="208761"/>
                </a:lnTo>
                <a:lnTo>
                  <a:pt x="104611" y="197481"/>
                </a:lnTo>
                <a:lnTo>
                  <a:pt x="130362" y="190580"/>
                </a:lnTo>
                <a:lnTo>
                  <a:pt x="159383" y="187095"/>
                </a:lnTo>
                <a:lnTo>
                  <a:pt x="183689" y="182897"/>
                </a:lnTo>
                <a:lnTo>
                  <a:pt x="203289" y="177996"/>
                </a:lnTo>
                <a:lnTo>
                  <a:pt x="218192" y="172403"/>
                </a:lnTo>
                <a:lnTo>
                  <a:pt x="290284" y="172403"/>
                </a:lnTo>
                <a:lnTo>
                  <a:pt x="290284" y="106091"/>
                </a:lnTo>
                <a:lnTo>
                  <a:pt x="289844" y="106091"/>
                </a:lnTo>
                <a:lnTo>
                  <a:pt x="289907" y="105651"/>
                </a:lnTo>
                <a:lnTo>
                  <a:pt x="290158" y="105148"/>
                </a:lnTo>
                <a:lnTo>
                  <a:pt x="290284" y="94646"/>
                </a:lnTo>
                <a:lnTo>
                  <a:pt x="287692" y="71979"/>
                </a:lnTo>
                <a:lnTo>
                  <a:pt x="281579" y="56427"/>
                </a:lnTo>
                <a:close/>
              </a:path>
              <a:path w="325119" h="342900">
                <a:moveTo>
                  <a:pt x="324723" y="303362"/>
                </a:moveTo>
                <a:lnTo>
                  <a:pt x="223783" y="303362"/>
                </a:lnTo>
                <a:lnTo>
                  <a:pt x="230124" y="320658"/>
                </a:lnTo>
                <a:lnTo>
                  <a:pt x="241537" y="333002"/>
                </a:lnTo>
                <a:lnTo>
                  <a:pt x="258030" y="340403"/>
                </a:lnTo>
                <a:lnTo>
                  <a:pt x="279614" y="342869"/>
                </a:lnTo>
                <a:lnTo>
                  <a:pt x="290647" y="342358"/>
                </a:lnTo>
                <a:lnTo>
                  <a:pt x="301838" y="340827"/>
                </a:lnTo>
                <a:lnTo>
                  <a:pt x="313195" y="338275"/>
                </a:lnTo>
                <a:lnTo>
                  <a:pt x="324723" y="334701"/>
                </a:lnTo>
                <a:lnTo>
                  <a:pt x="324723" y="303362"/>
                </a:lnTo>
                <a:close/>
              </a:path>
              <a:path w="325119" h="342900">
                <a:moveTo>
                  <a:pt x="290284" y="172403"/>
                </a:moveTo>
                <a:lnTo>
                  <a:pt x="218192" y="172403"/>
                </a:lnTo>
                <a:lnTo>
                  <a:pt x="218191" y="224422"/>
                </a:lnTo>
                <a:lnTo>
                  <a:pt x="216427" y="238966"/>
                </a:lnTo>
                <a:lnTo>
                  <a:pt x="189983" y="272672"/>
                </a:lnTo>
                <a:lnTo>
                  <a:pt x="152007" y="285609"/>
                </a:lnTo>
                <a:lnTo>
                  <a:pt x="137932" y="286472"/>
                </a:lnTo>
                <a:lnTo>
                  <a:pt x="300503" y="286472"/>
                </a:lnTo>
                <a:lnTo>
                  <a:pt x="295875" y="284556"/>
                </a:lnTo>
                <a:lnTo>
                  <a:pt x="293320" y="280839"/>
                </a:lnTo>
                <a:lnTo>
                  <a:pt x="291279" y="277049"/>
                </a:lnTo>
                <a:lnTo>
                  <a:pt x="290378" y="271396"/>
                </a:lnTo>
                <a:lnTo>
                  <a:pt x="290284" y="172403"/>
                </a:lnTo>
                <a:close/>
              </a:path>
              <a:path w="325119" h="342900">
                <a:moveTo>
                  <a:pt x="324723" y="285195"/>
                </a:moveTo>
                <a:lnTo>
                  <a:pt x="319676" y="286064"/>
                </a:lnTo>
                <a:lnTo>
                  <a:pt x="316335" y="286472"/>
                </a:lnTo>
                <a:lnTo>
                  <a:pt x="324723" y="286472"/>
                </a:lnTo>
                <a:lnTo>
                  <a:pt x="324723" y="285195"/>
                </a:lnTo>
                <a:close/>
              </a:path>
              <a:path w="325119" h="342900">
                <a:moveTo>
                  <a:pt x="159859" y="0"/>
                </a:moveTo>
                <a:lnTo>
                  <a:pt x="104060" y="5650"/>
                </a:lnTo>
                <a:lnTo>
                  <a:pt x="60804" y="22585"/>
                </a:lnTo>
                <a:lnTo>
                  <a:pt x="26048" y="57824"/>
                </a:lnTo>
                <a:lnTo>
                  <a:pt x="11978" y="108446"/>
                </a:lnTo>
                <a:lnTo>
                  <a:pt x="83379" y="108446"/>
                </a:lnTo>
                <a:lnTo>
                  <a:pt x="89773" y="85684"/>
                </a:lnTo>
                <a:lnTo>
                  <a:pt x="103924" y="69428"/>
                </a:lnTo>
                <a:lnTo>
                  <a:pt x="125829" y="59677"/>
                </a:lnTo>
                <a:lnTo>
                  <a:pt x="155482" y="56427"/>
                </a:lnTo>
                <a:lnTo>
                  <a:pt x="281579" y="56427"/>
                </a:lnTo>
                <a:lnTo>
                  <a:pt x="279920" y="52207"/>
                </a:lnTo>
                <a:lnTo>
                  <a:pt x="248872" y="21329"/>
                </a:lnTo>
                <a:lnTo>
                  <a:pt x="209053" y="5328"/>
                </a:lnTo>
                <a:lnTo>
                  <a:pt x="185632" y="1331"/>
                </a:lnTo>
                <a:lnTo>
                  <a:pt x="159859" y="0"/>
                </a:lnTo>
                <a:close/>
              </a:path>
              <a:path w="325119" h="342900">
                <a:moveTo>
                  <a:pt x="290284" y="105755"/>
                </a:moveTo>
                <a:lnTo>
                  <a:pt x="290095" y="105850"/>
                </a:lnTo>
                <a:lnTo>
                  <a:pt x="289991" y="106028"/>
                </a:lnTo>
                <a:lnTo>
                  <a:pt x="289844" y="106091"/>
                </a:lnTo>
                <a:lnTo>
                  <a:pt x="290284" y="106091"/>
                </a:lnTo>
                <a:lnTo>
                  <a:pt x="290284" y="105755"/>
                </a:lnTo>
                <a:close/>
              </a:path>
            </a:pathLst>
          </a:custGeom>
          <a:solidFill>
            <a:srgbClr val="FFFFFF"/>
          </a:solidFill>
        </p:spPr>
        <p:txBody>
          <a:bodyPr wrap="square" lIns="0" tIns="0" rIns="0" bIns="0" rtlCol="0"/>
          <a:lstStyle/>
          <a:p>
            <a:endParaRPr/>
          </a:p>
        </p:txBody>
      </p:sp>
      <p:sp>
        <p:nvSpPr>
          <p:cNvPr id="100" name="object 16"/>
          <p:cNvSpPr/>
          <p:nvPr/>
        </p:nvSpPr>
        <p:spPr>
          <a:xfrm>
            <a:off x="2133311" y="1059760"/>
            <a:ext cx="470534" cy="333375"/>
          </a:xfrm>
          <a:custGeom>
            <a:avLst/>
            <a:gdLst/>
            <a:ahLst/>
            <a:cxnLst/>
            <a:rect l="l" t="t" r="r" b="b"/>
            <a:pathLst>
              <a:path w="470535" h="333375">
                <a:moveTo>
                  <a:pt x="67746" y="8826"/>
                </a:moveTo>
                <a:lnTo>
                  <a:pt x="0" y="8826"/>
                </a:lnTo>
                <a:lnTo>
                  <a:pt x="0" y="332890"/>
                </a:lnTo>
                <a:lnTo>
                  <a:pt x="71495" y="332890"/>
                </a:lnTo>
                <a:lnTo>
                  <a:pt x="71495" y="140435"/>
                </a:lnTo>
                <a:lnTo>
                  <a:pt x="72832" y="122204"/>
                </a:lnTo>
                <a:lnTo>
                  <a:pt x="92792" y="78395"/>
                </a:lnTo>
                <a:lnTo>
                  <a:pt x="128161" y="57808"/>
                </a:lnTo>
                <a:lnTo>
                  <a:pt x="142309" y="56438"/>
                </a:lnTo>
                <a:lnTo>
                  <a:pt x="460386" y="56438"/>
                </a:lnTo>
                <a:lnTo>
                  <a:pt x="458895" y="53935"/>
                </a:lnTo>
                <a:lnTo>
                  <a:pt x="67746" y="53935"/>
                </a:lnTo>
                <a:lnTo>
                  <a:pt x="67746" y="8826"/>
                </a:lnTo>
                <a:close/>
              </a:path>
              <a:path w="470535" h="333375">
                <a:moveTo>
                  <a:pt x="339759" y="56438"/>
                </a:moveTo>
                <a:lnTo>
                  <a:pt x="142309" y="56438"/>
                </a:lnTo>
                <a:lnTo>
                  <a:pt x="156849" y="57493"/>
                </a:lnTo>
                <a:lnTo>
                  <a:pt x="169093" y="60660"/>
                </a:lnTo>
                <a:lnTo>
                  <a:pt x="196199" y="94371"/>
                </a:lnTo>
                <a:lnTo>
                  <a:pt x="199334" y="332890"/>
                </a:lnTo>
                <a:lnTo>
                  <a:pt x="270798" y="332890"/>
                </a:lnTo>
                <a:lnTo>
                  <a:pt x="270798" y="142979"/>
                </a:lnTo>
                <a:lnTo>
                  <a:pt x="275104" y="105113"/>
                </a:lnTo>
                <a:lnTo>
                  <a:pt x="288029" y="78069"/>
                </a:lnTo>
                <a:lnTo>
                  <a:pt x="309578" y="61845"/>
                </a:lnTo>
                <a:lnTo>
                  <a:pt x="339759" y="56438"/>
                </a:lnTo>
                <a:close/>
              </a:path>
              <a:path w="470535" h="333375">
                <a:moveTo>
                  <a:pt x="460386" y="56438"/>
                </a:moveTo>
                <a:lnTo>
                  <a:pt x="339759" y="56438"/>
                </a:lnTo>
                <a:lnTo>
                  <a:pt x="357235" y="57925"/>
                </a:lnTo>
                <a:lnTo>
                  <a:pt x="371420" y="62388"/>
                </a:lnTo>
                <a:lnTo>
                  <a:pt x="396464" y="104558"/>
                </a:lnTo>
                <a:lnTo>
                  <a:pt x="398626" y="332890"/>
                </a:lnTo>
                <a:lnTo>
                  <a:pt x="470100" y="332890"/>
                </a:lnTo>
                <a:lnTo>
                  <a:pt x="469997" y="108399"/>
                </a:lnTo>
                <a:lnTo>
                  <a:pt x="463329" y="61375"/>
                </a:lnTo>
                <a:lnTo>
                  <a:pt x="460386" y="56438"/>
                </a:lnTo>
                <a:close/>
              </a:path>
              <a:path w="470535" h="333375">
                <a:moveTo>
                  <a:pt x="169209" y="0"/>
                </a:moveTo>
                <a:lnTo>
                  <a:pt x="139483" y="3368"/>
                </a:lnTo>
                <a:lnTo>
                  <a:pt x="112976" y="13476"/>
                </a:lnTo>
                <a:lnTo>
                  <a:pt x="89668" y="30329"/>
                </a:lnTo>
                <a:lnTo>
                  <a:pt x="69537" y="53935"/>
                </a:lnTo>
                <a:lnTo>
                  <a:pt x="260138" y="53935"/>
                </a:lnTo>
                <a:lnTo>
                  <a:pt x="246464" y="30329"/>
                </a:lnTo>
                <a:lnTo>
                  <a:pt x="226752" y="13476"/>
                </a:lnTo>
                <a:lnTo>
                  <a:pt x="201001" y="3368"/>
                </a:lnTo>
                <a:lnTo>
                  <a:pt x="169209" y="0"/>
                </a:lnTo>
                <a:close/>
              </a:path>
              <a:path w="470535" h="333375">
                <a:moveTo>
                  <a:pt x="361653" y="0"/>
                </a:moveTo>
                <a:lnTo>
                  <a:pt x="332054" y="3368"/>
                </a:lnTo>
                <a:lnTo>
                  <a:pt x="305265" y="13476"/>
                </a:lnTo>
                <a:lnTo>
                  <a:pt x="281292" y="30329"/>
                </a:lnTo>
                <a:lnTo>
                  <a:pt x="260138" y="53935"/>
                </a:lnTo>
                <a:lnTo>
                  <a:pt x="458895" y="53935"/>
                </a:lnTo>
                <a:lnTo>
                  <a:pt x="443006" y="27274"/>
                </a:lnTo>
                <a:lnTo>
                  <a:pt x="409118" y="6817"/>
                </a:lnTo>
                <a:lnTo>
                  <a:pt x="361653" y="0"/>
                </a:lnTo>
                <a:close/>
              </a:path>
            </a:pathLst>
          </a:custGeom>
          <a:solidFill>
            <a:srgbClr val="FFFFFF"/>
          </a:solidFill>
        </p:spPr>
        <p:txBody>
          <a:bodyPr wrap="square" lIns="0" tIns="0" rIns="0" bIns="0" rtlCol="0"/>
          <a:lstStyle/>
          <a:p>
            <a:endParaRPr/>
          </a:p>
        </p:txBody>
      </p:sp>
      <p:sp>
        <p:nvSpPr>
          <p:cNvPr id="101" name="object 17"/>
          <p:cNvSpPr/>
          <p:nvPr/>
        </p:nvSpPr>
        <p:spPr>
          <a:xfrm>
            <a:off x="2680694" y="1068587"/>
            <a:ext cx="0" cy="324485"/>
          </a:xfrm>
          <a:custGeom>
            <a:avLst/>
            <a:gdLst/>
            <a:ahLst/>
            <a:cxnLst/>
            <a:rect l="l" t="t" r="r" b="b"/>
            <a:pathLst>
              <a:path h="324484">
                <a:moveTo>
                  <a:pt x="0" y="0"/>
                </a:moveTo>
                <a:lnTo>
                  <a:pt x="0" y="324063"/>
                </a:lnTo>
              </a:path>
            </a:pathLst>
          </a:custGeom>
          <a:ln w="71400">
            <a:solidFill>
              <a:srgbClr val="FFFFFF"/>
            </a:solidFill>
          </a:ln>
        </p:spPr>
        <p:txBody>
          <a:bodyPr wrap="square" lIns="0" tIns="0" rIns="0" bIns="0" rtlCol="0"/>
          <a:lstStyle/>
          <a:p>
            <a:endParaRPr/>
          </a:p>
        </p:txBody>
      </p:sp>
      <p:sp>
        <p:nvSpPr>
          <p:cNvPr id="102" name="object 18"/>
          <p:cNvSpPr/>
          <p:nvPr/>
        </p:nvSpPr>
        <p:spPr>
          <a:xfrm>
            <a:off x="2644993" y="945104"/>
            <a:ext cx="71755" cy="67945"/>
          </a:xfrm>
          <a:custGeom>
            <a:avLst/>
            <a:gdLst/>
            <a:ahLst/>
            <a:cxnLst/>
            <a:rect l="l" t="t" r="r" b="b"/>
            <a:pathLst>
              <a:path w="71755" h="67944">
                <a:moveTo>
                  <a:pt x="71400" y="0"/>
                </a:moveTo>
                <a:lnTo>
                  <a:pt x="0" y="0"/>
                </a:lnTo>
                <a:lnTo>
                  <a:pt x="0" y="67683"/>
                </a:lnTo>
                <a:lnTo>
                  <a:pt x="71400" y="67683"/>
                </a:lnTo>
                <a:lnTo>
                  <a:pt x="71400" y="0"/>
                </a:lnTo>
                <a:close/>
              </a:path>
            </a:pathLst>
          </a:custGeom>
          <a:solidFill>
            <a:srgbClr val="FFFFFF"/>
          </a:solidFill>
        </p:spPr>
        <p:txBody>
          <a:bodyPr wrap="square" lIns="0" tIns="0" rIns="0" bIns="0" rtlCol="0"/>
          <a:lstStyle/>
          <a:p>
            <a:endParaRPr/>
          </a:p>
        </p:txBody>
      </p:sp>
      <p:sp>
        <p:nvSpPr>
          <p:cNvPr id="103" name="object 19"/>
          <p:cNvSpPr/>
          <p:nvPr/>
        </p:nvSpPr>
        <p:spPr>
          <a:xfrm>
            <a:off x="2743160" y="1059767"/>
            <a:ext cx="288925" cy="342265"/>
          </a:xfrm>
          <a:custGeom>
            <a:avLst/>
            <a:gdLst/>
            <a:ahLst/>
            <a:cxnLst/>
            <a:rect l="l" t="t" r="r" b="b"/>
            <a:pathLst>
              <a:path w="288925" h="342265">
                <a:moveTo>
                  <a:pt x="71474" y="228841"/>
                </a:moveTo>
                <a:lnTo>
                  <a:pt x="0" y="228841"/>
                </a:lnTo>
                <a:lnTo>
                  <a:pt x="3095" y="254845"/>
                </a:lnTo>
                <a:lnTo>
                  <a:pt x="24092" y="297462"/>
                </a:lnTo>
                <a:lnTo>
                  <a:pt x="62457" y="326146"/>
                </a:lnTo>
                <a:lnTo>
                  <a:pt x="113246" y="339939"/>
                </a:lnTo>
                <a:lnTo>
                  <a:pt x="143597" y="341664"/>
                </a:lnTo>
                <a:lnTo>
                  <a:pt x="171563" y="340175"/>
                </a:lnTo>
                <a:lnTo>
                  <a:pt x="220459" y="328249"/>
                </a:lnTo>
                <a:lnTo>
                  <a:pt x="261917" y="302145"/>
                </a:lnTo>
                <a:lnTo>
                  <a:pt x="275143" y="285205"/>
                </a:lnTo>
                <a:lnTo>
                  <a:pt x="144843" y="285205"/>
                </a:lnTo>
                <a:lnTo>
                  <a:pt x="114841" y="281686"/>
                </a:lnTo>
                <a:lnTo>
                  <a:pt x="92625" y="271123"/>
                </a:lnTo>
                <a:lnTo>
                  <a:pt x="78176" y="253511"/>
                </a:lnTo>
                <a:lnTo>
                  <a:pt x="71474" y="228841"/>
                </a:lnTo>
                <a:close/>
              </a:path>
              <a:path w="288925" h="342265">
                <a:moveTo>
                  <a:pt x="142320" y="0"/>
                </a:moveTo>
                <a:lnTo>
                  <a:pt x="93261" y="5014"/>
                </a:lnTo>
                <a:lnTo>
                  <a:pt x="52668" y="20072"/>
                </a:lnTo>
                <a:lnTo>
                  <a:pt x="18316" y="50491"/>
                </a:lnTo>
                <a:lnTo>
                  <a:pt x="6879" y="92824"/>
                </a:lnTo>
                <a:lnTo>
                  <a:pt x="8920" y="113773"/>
                </a:lnTo>
                <a:lnTo>
                  <a:pt x="39496" y="161094"/>
                </a:lnTo>
                <a:lnTo>
                  <a:pt x="88177" y="182979"/>
                </a:lnTo>
                <a:lnTo>
                  <a:pt x="161568" y="200624"/>
                </a:lnTo>
                <a:lnTo>
                  <a:pt x="175937" y="204228"/>
                </a:lnTo>
                <a:lnTo>
                  <a:pt x="214323" y="231157"/>
                </a:lnTo>
                <a:lnTo>
                  <a:pt x="216914" y="242599"/>
                </a:lnTo>
                <a:lnTo>
                  <a:pt x="213089" y="261254"/>
                </a:lnTo>
                <a:lnTo>
                  <a:pt x="199797" y="274567"/>
                </a:lnTo>
                <a:lnTo>
                  <a:pt x="177046" y="282548"/>
                </a:lnTo>
                <a:lnTo>
                  <a:pt x="144843" y="285205"/>
                </a:lnTo>
                <a:lnTo>
                  <a:pt x="275143" y="285205"/>
                </a:lnTo>
                <a:lnTo>
                  <a:pt x="276597" y="283343"/>
                </a:lnTo>
                <a:lnTo>
                  <a:pt x="285409" y="261401"/>
                </a:lnTo>
                <a:lnTo>
                  <a:pt x="288347" y="236327"/>
                </a:lnTo>
                <a:lnTo>
                  <a:pt x="286306" y="215930"/>
                </a:lnTo>
                <a:lnTo>
                  <a:pt x="255761" y="169293"/>
                </a:lnTo>
                <a:lnTo>
                  <a:pt x="206493" y="147658"/>
                </a:lnTo>
                <a:lnTo>
                  <a:pt x="155901" y="135701"/>
                </a:lnTo>
                <a:lnTo>
                  <a:pt x="134639" y="130865"/>
                </a:lnTo>
                <a:lnTo>
                  <a:pt x="97046" y="118097"/>
                </a:lnTo>
                <a:lnTo>
                  <a:pt x="78343" y="89662"/>
                </a:lnTo>
                <a:lnTo>
                  <a:pt x="82031" y="75134"/>
                </a:lnTo>
                <a:lnTo>
                  <a:pt x="93091" y="64754"/>
                </a:lnTo>
                <a:lnTo>
                  <a:pt x="111517" y="58525"/>
                </a:lnTo>
                <a:lnTo>
                  <a:pt x="137304" y="56448"/>
                </a:lnTo>
                <a:lnTo>
                  <a:pt x="264211" y="56448"/>
                </a:lnTo>
                <a:lnTo>
                  <a:pt x="263448" y="54735"/>
                </a:lnTo>
                <a:lnTo>
                  <a:pt x="231919" y="22606"/>
                </a:lnTo>
                <a:lnTo>
                  <a:pt x="191984" y="5649"/>
                </a:lnTo>
                <a:lnTo>
                  <a:pt x="168372" y="1411"/>
                </a:lnTo>
                <a:lnTo>
                  <a:pt x="142320" y="0"/>
                </a:lnTo>
                <a:close/>
              </a:path>
              <a:path w="288925" h="342265">
                <a:moveTo>
                  <a:pt x="264211" y="56448"/>
                </a:moveTo>
                <a:lnTo>
                  <a:pt x="137304" y="56448"/>
                </a:lnTo>
                <a:lnTo>
                  <a:pt x="162778" y="59151"/>
                </a:lnTo>
                <a:lnTo>
                  <a:pt x="182244" y="67258"/>
                </a:lnTo>
                <a:lnTo>
                  <a:pt x="195692" y="80766"/>
                </a:lnTo>
                <a:lnTo>
                  <a:pt x="203114" y="99672"/>
                </a:lnTo>
                <a:lnTo>
                  <a:pt x="277708" y="99672"/>
                </a:lnTo>
                <a:lnTo>
                  <a:pt x="272746" y="75614"/>
                </a:lnTo>
                <a:lnTo>
                  <a:pt x="264211" y="56448"/>
                </a:lnTo>
                <a:close/>
              </a:path>
            </a:pathLst>
          </a:custGeom>
          <a:solidFill>
            <a:srgbClr val="FFFFFF"/>
          </a:solidFill>
        </p:spPr>
        <p:txBody>
          <a:bodyPr wrap="square" lIns="0" tIns="0" rIns="0" bIns="0" rtlCol="0"/>
          <a:lstStyle/>
          <a:p>
            <a:endParaRPr/>
          </a:p>
        </p:txBody>
      </p:sp>
      <p:sp>
        <p:nvSpPr>
          <p:cNvPr id="104" name="object 20"/>
          <p:cNvSpPr/>
          <p:nvPr/>
        </p:nvSpPr>
        <p:spPr>
          <a:xfrm>
            <a:off x="3053778" y="1059156"/>
            <a:ext cx="325120" cy="342900"/>
          </a:xfrm>
          <a:custGeom>
            <a:avLst/>
            <a:gdLst/>
            <a:ahLst/>
            <a:cxnLst/>
            <a:rect l="l" t="t" r="r" b="b"/>
            <a:pathLst>
              <a:path w="325120" h="342900">
                <a:moveTo>
                  <a:pt x="281561" y="56427"/>
                </a:moveTo>
                <a:lnTo>
                  <a:pt x="155482" y="56427"/>
                </a:lnTo>
                <a:lnTo>
                  <a:pt x="184822" y="59207"/>
                </a:lnTo>
                <a:lnTo>
                  <a:pt x="205800" y="67550"/>
                </a:lnTo>
                <a:lnTo>
                  <a:pt x="218397" y="81456"/>
                </a:lnTo>
                <a:lnTo>
                  <a:pt x="222600" y="100928"/>
                </a:lnTo>
                <a:lnTo>
                  <a:pt x="220785" y="113227"/>
                </a:lnTo>
                <a:lnTo>
                  <a:pt x="188008" y="137296"/>
                </a:lnTo>
                <a:lnTo>
                  <a:pt x="150396" y="142584"/>
                </a:lnTo>
                <a:lnTo>
                  <a:pt x="140262" y="144029"/>
                </a:lnTo>
                <a:lnTo>
                  <a:pt x="131935" y="145399"/>
                </a:lnTo>
                <a:lnTo>
                  <a:pt x="125420" y="146728"/>
                </a:lnTo>
                <a:lnTo>
                  <a:pt x="97982" y="150694"/>
                </a:lnTo>
                <a:lnTo>
                  <a:pt x="55341" y="161992"/>
                </a:lnTo>
                <a:lnTo>
                  <a:pt x="22572" y="183330"/>
                </a:lnTo>
                <a:lnTo>
                  <a:pt x="2508" y="222496"/>
                </a:lnTo>
                <a:lnTo>
                  <a:pt x="0" y="247625"/>
                </a:lnTo>
                <a:lnTo>
                  <a:pt x="2116" y="269240"/>
                </a:lnTo>
                <a:lnTo>
                  <a:pt x="19039" y="304953"/>
                </a:lnTo>
                <a:lnTo>
                  <a:pt x="50224" y="329484"/>
                </a:lnTo>
                <a:lnTo>
                  <a:pt x="89108" y="341383"/>
                </a:lnTo>
                <a:lnTo>
                  <a:pt x="111598" y="342869"/>
                </a:lnTo>
                <a:lnTo>
                  <a:pt x="145652" y="340403"/>
                </a:lnTo>
                <a:lnTo>
                  <a:pt x="175705" y="333002"/>
                </a:lnTo>
                <a:lnTo>
                  <a:pt x="201759" y="320658"/>
                </a:lnTo>
                <a:lnTo>
                  <a:pt x="223815" y="303362"/>
                </a:lnTo>
                <a:lnTo>
                  <a:pt x="324723" y="303362"/>
                </a:lnTo>
                <a:lnTo>
                  <a:pt x="324723" y="286472"/>
                </a:lnTo>
                <a:lnTo>
                  <a:pt x="137932" y="286472"/>
                </a:lnTo>
                <a:lnTo>
                  <a:pt x="126096" y="285921"/>
                </a:lnTo>
                <a:lnTo>
                  <a:pt x="84861" y="271396"/>
                </a:lnTo>
                <a:lnTo>
                  <a:pt x="71463" y="244463"/>
                </a:lnTo>
                <a:lnTo>
                  <a:pt x="75155" y="224412"/>
                </a:lnTo>
                <a:lnTo>
                  <a:pt x="86204" y="208761"/>
                </a:lnTo>
                <a:lnTo>
                  <a:pt x="104638" y="197481"/>
                </a:lnTo>
                <a:lnTo>
                  <a:pt x="130456" y="190580"/>
                </a:lnTo>
                <a:lnTo>
                  <a:pt x="159378" y="187095"/>
                </a:lnTo>
                <a:lnTo>
                  <a:pt x="183646" y="182897"/>
                </a:lnTo>
                <a:lnTo>
                  <a:pt x="203237" y="177996"/>
                </a:lnTo>
                <a:lnTo>
                  <a:pt x="218129" y="172403"/>
                </a:lnTo>
                <a:lnTo>
                  <a:pt x="290252" y="172403"/>
                </a:lnTo>
                <a:lnTo>
                  <a:pt x="290252" y="94646"/>
                </a:lnTo>
                <a:lnTo>
                  <a:pt x="287665" y="71979"/>
                </a:lnTo>
                <a:lnTo>
                  <a:pt x="281561" y="56427"/>
                </a:lnTo>
                <a:close/>
              </a:path>
              <a:path w="325120" h="342900">
                <a:moveTo>
                  <a:pt x="324723" y="303362"/>
                </a:moveTo>
                <a:lnTo>
                  <a:pt x="223815" y="303362"/>
                </a:lnTo>
                <a:lnTo>
                  <a:pt x="230106" y="320658"/>
                </a:lnTo>
                <a:lnTo>
                  <a:pt x="241497" y="333002"/>
                </a:lnTo>
                <a:lnTo>
                  <a:pt x="257982" y="340403"/>
                </a:lnTo>
                <a:lnTo>
                  <a:pt x="279551" y="342869"/>
                </a:lnTo>
                <a:lnTo>
                  <a:pt x="290620" y="342358"/>
                </a:lnTo>
                <a:lnTo>
                  <a:pt x="301846" y="340827"/>
                </a:lnTo>
                <a:lnTo>
                  <a:pt x="313218" y="338275"/>
                </a:lnTo>
                <a:lnTo>
                  <a:pt x="324723" y="334701"/>
                </a:lnTo>
                <a:lnTo>
                  <a:pt x="324723" y="303362"/>
                </a:lnTo>
                <a:close/>
              </a:path>
              <a:path w="325120" h="342900">
                <a:moveTo>
                  <a:pt x="290252" y="172403"/>
                </a:moveTo>
                <a:lnTo>
                  <a:pt x="218129" y="172403"/>
                </a:lnTo>
                <a:lnTo>
                  <a:pt x="218128" y="224422"/>
                </a:lnTo>
                <a:lnTo>
                  <a:pt x="216369" y="238966"/>
                </a:lnTo>
                <a:lnTo>
                  <a:pt x="189952" y="272672"/>
                </a:lnTo>
                <a:lnTo>
                  <a:pt x="151971" y="285609"/>
                </a:lnTo>
                <a:lnTo>
                  <a:pt x="137932" y="286472"/>
                </a:lnTo>
                <a:lnTo>
                  <a:pt x="300472" y="286472"/>
                </a:lnTo>
                <a:lnTo>
                  <a:pt x="295917" y="284556"/>
                </a:lnTo>
                <a:lnTo>
                  <a:pt x="293383" y="280839"/>
                </a:lnTo>
                <a:lnTo>
                  <a:pt x="291279" y="277049"/>
                </a:lnTo>
                <a:lnTo>
                  <a:pt x="290349" y="271396"/>
                </a:lnTo>
                <a:lnTo>
                  <a:pt x="290252" y="172403"/>
                </a:lnTo>
                <a:close/>
              </a:path>
              <a:path w="325120" h="342900">
                <a:moveTo>
                  <a:pt x="324723" y="285195"/>
                </a:moveTo>
                <a:lnTo>
                  <a:pt x="319718" y="286064"/>
                </a:lnTo>
                <a:lnTo>
                  <a:pt x="316367" y="286472"/>
                </a:lnTo>
                <a:lnTo>
                  <a:pt x="324723" y="286472"/>
                </a:lnTo>
                <a:lnTo>
                  <a:pt x="324723" y="285195"/>
                </a:lnTo>
                <a:close/>
              </a:path>
              <a:path w="325120" h="342900">
                <a:moveTo>
                  <a:pt x="159890" y="0"/>
                </a:moveTo>
                <a:lnTo>
                  <a:pt x="104118" y="5650"/>
                </a:lnTo>
                <a:lnTo>
                  <a:pt x="60888" y="22585"/>
                </a:lnTo>
                <a:lnTo>
                  <a:pt x="25976" y="57824"/>
                </a:lnTo>
                <a:lnTo>
                  <a:pt x="11884" y="108446"/>
                </a:lnTo>
                <a:lnTo>
                  <a:pt x="83390" y="108446"/>
                </a:lnTo>
                <a:lnTo>
                  <a:pt x="89773" y="85684"/>
                </a:lnTo>
                <a:lnTo>
                  <a:pt x="103914" y="69428"/>
                </a:lnTo>
                <a:lnTo>
                  <a:pt x="125816" y="59677"/>
                </a:lnTo>
                <a:lnTo>
                  <a:pt x="155482" y="56427"/>
                </a:lnTo>
                <a:lnTo>
                  <a:pt x="281561" y="56427"/>
                </a:lnTo>
                <a:lnTo>
                  <a:pt x="279905" y="52207"/>
                </a:lnTo>
                <a:lnTo>
                  <a:pt x="248872" y="21329"/>
                </a:lnTo>
                <a:lnTo>
                  <a:pt x="209061" y="5328"/>
                </a:lnTo>
                <a:lnTo>
                  <a:pt x="185638" y="1331"/>
                </a:lnTo>
                <a:lnTo>
                  <a:pt x="159890" y="0"/>
                </a:lnTo>
                <a:close/>
              </a:path>
            </a:pathLst>
          </a:custGeom>
          <a:solidFill>
            <a:srgbClr val="FFFFFF"/>
          </a:solidFill>
        </p:spPr>
        <p:txBody>
          <a:bodyPr wrap="square" lIns="0" tIns="0" rIns="0" bIns="0" rtlCol="0"/>
          <a:lstStyle/>
          <a:p>
            <a:endParaRPr/>
          </a:p>
        </p:txBody>
      </p:sp>
      <p:sp>
        <p:nvSpPr>
          <p:cNvPr id="105" name="object 21"/>
          <p:cNvSpPr/>
          <p:nvPr/>
        </p:nvSpPr>
        <p:spPr>
          <a:xfrm>
            <a:off x="3397721" y="1059760"/>
            <a:ext cx="285115" cy="333375"/>
          </a:xfrm>
          <a:custGeom>
            <a:avLst/>
            <a:gdLst/>
            <a:ahLst/>
            <a:cxnLst/>
            <a:rect l="l" t="t" r="r" b="b"/>
            <a:pathLst>
              <a:path w="285114" h="333375">
                <a:moveTo>
                  <a:pt x="67715" y="8826"/>
                </a:moveTo>
                <a:lnTo>
                  <a:pt x="0" y="8826"/>
                </a:lnTo>
                <a:lnTo>
                  <a:pt x="0" y="332890"/>
                </a:lnTo>
                <a:lnTo>
                  <a:pt x="71432" y="332890"/>
                </a:lnTo>
                <a:lnTo>
                  <a:pt x="71432" y="141723"/>
                </a:lnTo>
                <a:lnTo>
                  <a:pt x="72764" y="124279"/>
                </a:lnTo>
                <a:lnTo>
                  <a:pt x="92792" y="80887"/>
                </a:lnTo>
                <a:lnTo>
                  <a:pt x="133075" y="57967"/>
                </a:lnTo>
                <a:lnTo>
                  <a:pt x="136168" y="57684"/>
                </a:lnTo>
                <a:lnTo>
                  <a:pt x="68929" y="57684"/>
                </a:lnTo>
                <a:lnTo>
                  <a:pt x="67715" y="56438"/>
                </a:lnTo>
                <a:lnTo>
                  <a:pt x="67715" y="8826"/>
                </a:lnTo>
                <a:close/>
              </a:path>
              <a:path w="285114" h="333375">
                <a:moveTo>
                  <a:pt x="273752" y="56438"/>
                </a:moveTo>
                <a:lnTo>
                  <a:pt x="149786" y="56438"/>
                </a:lnTo>
                <a:lnTo>
                  <a:pt x="176557" y="60981"/>
                </a:lnTo>
                <a:lnTo>
                  <a:pt x="196030" y="74612"/>
                </a:lnTo>
                <a:lnTo>
                  <a:pt x="208216" y="97334"/>
                </a:lnTo>
                <a:lnTo>
                  <a:pt x="213124" y="129147"/>
                </a:lnTo>
                <a:lnTo>
                  <a:pt x="213124" y="332890"/>
                </a:lnTo>
                <a:lnTo>
                  <a:pt x="284619" y="332890"/>
                </a:lnTo>
                <a:lnTo>
                  <a:pt x="284619" y="110352"/>
                </a:lnTo>
                <a:lnTo>
                  <a:pt x="282691" y="84978"/>
                </a:lnTo>
                <a:lnTo>
                  <a:pt x="276911" y="62720"/>
                </a:lnTo>
                <a:lnTo>
                  <a:pt x="273752" y="56438"/>
                </a:lnTo>
                <a:close/>
              </a:path>
              <a:path w="285114" h="333375">
                <a:moveTo>
                  <a:pt x="169900" y="0"/>
                </a:moveTo>
                <a:lnTo>
                  <a:pt x="138877" y="3612"/>
                </a:lnTo>
                <a:lnTo>
                  <a:pt x="111703" y="14439"/>
                </a:lnTo>
                <a:lnTo>
                  <a:pt x="88384" y="32467"/>
                </a:lnTo>
                <a:lnTo>
                  <a:pt x="68929" y="57684"/>
                </a:lnTo>
                <a:lnTo>
                  <a:pt x="136168" y="57684"/>
                </a:lnTo>
                <a:lnTo>
                  <a:pt x="149786" y="56438"/>
                </a:lnTo>
                <a:lnTo>
                  <a:pt x="273752" y="56438"/>
                </a:lnTo>
                <a:lnTo>
                  <a:pt x="237339" y="15562"/>
                </a:lnTo>
                <a:lnTo>
                  <a:pt x="195348" y="1738"/>
                </a:lnTo>
                <a:lnTo>
                  <a:pt x="169900" y="0"/>
                </a:lnTo>
                <a:close/>
              </a:path>
            </a:pathLst>
          </a:custGeom>
          <a:solidFill>
            <a:srgbClr val="FFFFFF"/>
          </a:solidFill>
        </p:spPr>
        <p:txBody>
          <a:bodyPr wrap="square" lIns="0" tIns="0" rIns="0" bIns="0" rtlCol="0"/>
          <a:lstStyle/>
          <a:p>
            <a:endParaRPr/>
          </a:p>
        </p:txBody>
      </p:sp>
      <p:sp>
        <p:nvSpPr>
          <p:cNvPr id="106" name="object 22"/>
          <p:cNvSpPr/>
          <p:nvPr/>
        </p:nvSpPr>
        <p:spPr>
          <a:xfrm>
            <a:off x="3703574" y="1059156"/>
            <a:ext cx="325120" cy="342900"/>
          </a:xfrm>
          <a:custGeom>
            <a:avLst/>
            <a:gdLst/>
            <a:ahLst/>
            <a:cxnLst/>
            <a:rect l="l" t="t" r="r" b="b"/>
            <a:pathLst>
              <a:path w="325120" h="342900">
                <a:moveTo>
                  <a:pt x="281569" y="56427"/>
                </a:moveTo>
                <a:lnTo>
                  <a:pt x="155482" y="56427"/>
                </a:lnTo>
                <a:lnTo>
                  <a:pt x="184799" y="59207"/>
                </a:lnTo>
                <a:lnTo>
                  <a:pt x="205756" y="67550"/>
                </a:lnTo>
                <a:lnTo>
                  <a:pt x="218340" y="81456"/>
                </a:lnTo>
                <a:lnTo>
                  <a:pt x="222537" y="100928"/>
                </a:lnTo>
                <a:lnTo>
                  <a:pt x="220733" y="113227"/>
                </a:lnTo>
                <a:lnTo>
                  <a:pt x="188011" y="137296"/>
                </a:lnTo>
                <a:lnTo>
                  <a:pt x="150399" y="142584"/>
                </a:lnTo>
                <a:lnTo>
                  <a:pt x="140239" y="144029"/>
                </a:lnTo>
                <a:lnTo>
                  <a:pt x="131881" y="145399"/>
                </a:lnTo>
                <a:lnTo>
                  <a:pt x="125326" y="146728"/>
                </a:lnTo>
                <a:lnTo>
                  <a:pt x="97929" y="150694"/>
                </a:lnTo>
                <a:lnTo>
                  <a:pt x="55311" y="161992"/>
                </a:lnTo>
                <a:lnTo>
                  <a:pt x="22564" y="183330"/>
                </a:lnTo>
                <a:lnTo>
                  <a:pt x="2505" y="222496"/>
                </a:lnTo>
                <a:lnTo>
                  <a:pt x="0" y="247625"/>
                </a:lnTo>
                <a:lnTo>
                  <a:pt x="2107" y="269240"/>
                </a:lnTo>
                <a:lnTo>
                  <a:pt x="19012" y="304953"/>
                </a:lnTo>
                <a:lnTo>
                  <a:pt x="50227" y="329484"/>
                </a:lnTo>
                <a:lnTo>
                  <a:pt x="89100" y="341383"/>
                </a:lnTo>
                <a:lnTo>
                  <a:pt x="111588" y="342869"/>
                </a:lnTo>
                <a:lnTo>
                  <a:pt x="145608" y="340403"/>
                </a:lnTo>
                <a:lnTo>
                  <a:pt x="175653" y="333002"/>
                </a:lnTo>
                <a:lnTo>
                  <a:pt x="201713" y="320658"/>
                </a:lnTo>
                <a:lnTo>
                  <a:pt x="223783" y="303362"/>
                </a:lnTo>
                <a:lnTo>
                  <a:pt x="324691" y="303362"/>
                </a:lnTo>
                <a:lnTo>
                  <a:pt x="324691" y="286472"/>
                </a:lnTo>
                <a:lnTo>
                  <a:pt x="137901" y="286472"/>
                </a:lnTo>
                <a:lnTo>
                  <a:pt x="126050" y="285921"/>
                </a:lnTo>
                <a:lnTo>
                  <a:pt x="84853" y="271396"/>
                </a:lnTo>
                <a:lnTo>
                  <a:pt x="71495" y="244463"/>
                </a:lnTo>
                <a:lnTo>
                  <a:pt x="75176" y="224412"/>
                </a:lnTo>
                <a:lnTo>
                  <a:pt x="86200" y="208761"/>
                </a:lnTo>
                <a:lnTo>
                  <a:pt x="104603" y="197481"/>
                </a:lnTo>
                <a:lnTo>
                  <a:pt x="130393" y="190580"/>
                </a:lnTo>
                <a:lnTo>
                  <a:pt x="159356" y="187095"/>
                </a:lnTo>
                <a:lnTo>
                  <a:pt x="183650" y="182897"/>
                </a:lnTo>
                <a:lnTo>
                  <a:pt x="203264" y="177996"/>
                </a:lnTo>
                <a:lnTo>
                  <a:pt x="218192" y="172403"/>
                </a:lnTo>
                <a:lnTo>
                  <a:pt x="290284" y="172403"/>
                </a:lnTo>
                <a:lnTo>
                  <a:pt x="290284" y="94646"/>
                </a:lnTo>
                <a:lnTo>
                  <a:pt x="287688" y="71979"/>
                </a:lnTo>
                <a:lnTo>
                  <a:pt x="281569" y="56427"/>
                </a:lnTo>
                <a:close/>
              </a:path>
              <a:path w="325120" h="342900">
                <a:moveTo>
                  <a:pt x="324691" y="303362"/>
                </a:moveTo>
                <a:lnTo>
                  <a:pt x="223783" y="303362"/>
                </a:lnTo>
                <a:lnTo>
                  <a:pt x="230109" y="320658"/>
                </a:lnTo>
                <a:lnTo>
                  <a:pt x="241517" y="333002"/>
                </a:lnTo>
                <a:lnTo>
                  <a:pt x="258008" y="340403"/>
                </a:lnTo>
                <a:lnTo>
                  <a:pt x="279583" y="342869"/>
                </a:lnTo>
                <a:lnTo>
                  <a:pt x="290620" y="342358"/>
                </a:lnTo>
                <a:lnTo>
                  <a:pt x="301819" y="340827"/>
                </a:lnTo>
                <a:lnTo>
                  <a:pt x="313177" y="338275"/>
                </a:lnTo>
                <a:lnTo>
                  <a:pt x="324691" y="334701"/>
                </a:lnTo>
                <a:lnTo>
                  <a:pt x="324691" y="303362"/>
                </a:lnTo>
                <a:close/>
              </a:path>
              <a:path w="325120" h="342900">
                <a:moveTo>
                  <a:pt x="290284" y="172403"/>
                </a:moveTo>
                <a:lnTo>
                  <a:pt x="218192" y="172403"/>
                </a:lnTo>
                <a:lnTo>
                  <a:pt x="218191" y="224422"/>
                </a:lnTo>
                <a:lnTo>
                  <a:pt x="216421" y="238966"/>
                </a:lnTo>
                <a:lnTo>
                  <a:pt x="189879" y="272672"/>
                </a:lnTo>
                <a:lnTo>
                  <a:pt x="151968" y="285609"/>
                </a:lnTo>
                <a:lnTo>
                  <a:pt x="137901" y="286472"/>
                </a:lnTo>
                <a:lnTo>
                  <a:pt x="300503" y="286472"/>
                </a:lnTo>
                <a:lnTo>
                  <a:pt x="295844" y="284556"/>
                </a:lnTo>
                <a:lnTo>
                  <a:pt x="293352" y="280839"/>
                </a:lnTo>
                <a:lnTo>
                  <a:pt x="291279" y="277049"/>
                </a:lnTo>
                <a:lnTo>
                  <a:pt x="290378" y="271396"/>
                </a:lnTo>
                <a:lnTo>
                  <a:pt x="290284" y="172403"/>
                </a:lnTo>
                <a:close/>
              </a:path>
              <a:path w="325120" h="342900">
                <a:moveTo>
                  <a:pt x="324691" y="285195"/>
                </a:moveTo>
                <a:lnTo>
                  <a:pt x="319644" y="286064"/>
                </a:lnTo>
                <a:lnTo>
                  <a:pt x="316398" y="286472"/>
                </a:lnTo>
                <a:lnTo>
                  <a:pt x="324691" y="286472"/>
                </a:lnTo>
                <a:lnTo>
                  <a:pt x="324691" y="285195"/>
                </a:lnTo>
                <a:close/>
              </a:path>
              <a:path w="325120" h="342900">
                <a:moveTo>
                  <a:pt x="159859" y="0"/>
                </a:moveTo>
                <a:lnTo>
                  <a:pt x="104045" y="5650"/>
                </a:lnTo>
                <a:lnTo>
                  <a:pt x="60835" y="22585"/>
                </a:lnTo>
                <a:lnTo>
                  <a:pt x="26025" y="57824"/>
                </a:lnTo>
                <a:lnTo>
                  <a:pt x="11884" y="108446"/>
                </a:lnTo>
                <a:lnTo>
                  <a:pt x="83411" y="108446"/>
                </a:lnTo>
                <a:lnTo>
                  <a:pt x="89777" y="85684"/>
                </a:lnTo>
                <a:lnTo>
                  <a:pt x="103905" y="69428"/>
                </a:lnTo>
                <a:lnTo>
                  <a:pt x="125803" y="59677"/>
                </a:lnTo>
                <a:lnTo>
                  <a:pt x="155482" y="56427"/>
                </a:lnTo>
                <a:lnTo>
                  <a:pt x="281569" y="56427"/>
                </a:lnTo>
                <a:lnTo>
                  <a:pt x="279909" y="52207"/>
                </a:lnTo>
                <a:lnTo>
                  <a:pt x="248840" y="21329"/>
                </a:lnTo>
                <a:lnTo>
                  <a:pt x="209034" y="5328"/>
                </a:lnTo>
                <a:lnTo>
                  <a:pt x="185614" y="1331"/>
                </a:lnTo>
                <a:lnTo>
                  <a:pt x="159859" y="0"/>
                </a:lnTo>
                <a:close/>
              </a:path>
            </a:pathLst>
          </a:custGeom>
          <a:solidFill>
            <a:srgbClr val="FFFFFF"/>
          </a:solidFill>
        </p:spPr>
        <p:txBody>
          <a:bodyPr wrap="square" lIns="0" tIns="0" rIns="0" bIns="0" rtlCol="0"/>
          <a:lstStyle/>
          <a:p>
            <a:endParaRPr/>
          </a:p>
        </p:txBody>
      </p:sp>
      <p:sp>
        <p:nvSpPr>
          <p:cNvPr id="107" name="object 23"/>
          <p:cNvSpPr/>
          <p:nvPr/>
        </p:nvSpPr>
        <p:spPr>
          <a:xfrm>
            <a:off x="4047509" y="1059760"/>
            <a:ext cx="190500" cy="333375"/>
          </a:xfrm>
          <a:custGeom>
            <a:avLst/>
            <a:gdLst/>
            <a:ahLst/>
            <a:cxnLst/>
            <a:rect l="l" t="t" r="r" b="b"/>
            <a:pathLst>
              <a:path w="190500" h="333375">
                <a:moveTo>
                  <a:pt x="67086" y="8826"/>
                </a:moveTo>
                <a:lnTo>
                  <a:pt x="0" y="8826"/>
                </a:lnTo>
                <a:lnTo>
                  <a:pt x="0" y="332890"/>
                </a:lnTo>
                <a:lnTo>
                  <a:pt x="71400" y="332890"/>
                </a:lnTo>
                <a:lnTo>
                  <a:pt x="71400" y="178696"/>
                </a:lnTo>
                <a:lnTo>
                  <a:pt x="73022" y="154022"/>
                </a:lnTo>
                <a:lnTo>
                  <a:pt x="85920" y="112619"/>
                </a:lnTo>
                <a:lnTo>
                  <a:pt x="124883" y="74773"/>
                </a:lnTo>
                <a:lnTo>
                  <a:pt x="135087" y="71474"/>
                </a:lnTo>
                <a:lnTo>
                  <a:pt x="67086" y="71474"/>
                </a:lnTo>
                <a:lnTo>
                  <a:pt x="67086" y="8826"/>
                </a:lnTo>
                <a:close/>
              </a:path>
              <a:path w="190500" h="333375">
                <a:moveTo>
                  <a:pt x="162958" y="0"/>
                </a:moveTo>
                <a:lnTo>
                  <a:pt x="117360" y="12713"/>
                </a:lnTo>
                <a:lnTo>
                  <a:pt x="80107" y="45789"/>
                </a:lnTo>
                <a:lnTo>
                  <a:pt x="68343" y="71474"/>
                </a:lnTo>
                <a:lnTo>
                  <a:pt x="135087" y="71474"/>
                </a:lnTo>
                <a:lnTo>
                  <a:pt x="141273" y="69483"/>
                </a:lnTo>
                <a:lnTo>
                  <a:pt x="159230" y="67725"/>
                </a:lnTo>
                <a:lnTo>
                  <a:pt x="189920" y="67725"/>
                </a:lnTo>
                <a:lnTo>
                  <a:pt x="189920" y="1916"/>
                </a:lnTo>
                <a:lnTo>
                  <a:pt x="172846" y="490"/>
                </a:lnTo>
                <a:lnTo>
                  <a:pt x="167001" y="124"/>
                </a:lnTo>
                <a:lnTo>
                  <a:pt x="162958" y="0"/>
                </a:lnTo>
                <a:close/>
              </a:path>
              <a:path w="190500" h="333375">
                <a:moveTo>
                  <a:pt x="189920" y="67725"/>
                </a:moveTo>
                <a:lnTo>
                  <a:pt x="159230" y="67725"/>
                </a:lnTo>
                <a:lnTo>
                  <a:pt x="166286" y="67920"/>
                </a:lnTo>
                <a:lnTo>
                  <a:pt x="173755" y="68505"/>
                </a:lnTo>
                <a:lnTo>
                  <a:pt x="181661" y="69488"/>
                </a:lnTo>
                <a:lnTo>
                  <a:pt x="189920" y="70856"/>
                </a:lnTo>
                <a:lnTo>
                  <a:pt x="189920" y="67725"/>
                </a:lnTo>
                <a:close/>
              </a:path>
            </a:pathLst>
          </a:custGeom>
          <a:solidFill>
            <a:srgbClr val="FFFFFF"/>
          </a:solidFill>
        </p:spPr>
        <p:txBody>
          <a:bodyPr wrap="square" lIns="0" tIns="0" rIns="0" bIns="0" rtlCol="0"/>
          <a:lstStyle/>
          <a:p>
            <a:endParaRPr/>
          </a:p>
        </p:txBody>
      </p:sp>
      <p:sp>
        <p:nvSpPr>
          <p:cNvPr id="108" name="object 24"/>
          <p:cNvSpPr/>
          <p:nvPr/>
        </p:nvSpPr>
        <p:spPr>
          <a:xfrm>
            <a:off x="1494632" y="946476"/>
            <a:ext cx="311785" cy="446405"/>
          </a:xfrm>
          <a:custGeom>
            <a:avLst/>
            <a:gdLst/>
            <a:ahLst/>
            <a:cxnLst/>
            <a:rect l="l" t="t" r="r" b="b"/>
            <a:pathLst>
              <a:path w="311785" h="446405">
                <a:moveTo>
                  <a:pt x="311278" y="0"/>
                </a:moveTo>
                <a:lnTo>
                  <a:pt x="90363" y="0"/>
                </a:lnTo>
                <a:lnTo>
                  <a:pt x="89745" y="62"/>
                </a:lnTo>
                <a:lnTo>
                  <a:pt x="38984" y="9564"/>
                </a:lnTo>
                <a:lnTo>
                  <a:pt x="6709" y="48302"/>
                </a:lnTo>
                <a:lnTo>
                  <a:pt x="0" y="96206"/>
                </a:lnTo>
                <a:lnTo>
                  <a:pt x="94" y="446164"/>
                </a:lnTo>
                <a:lnTo>
                  <a:pt x="78981" y="446164"/>
                </a:lnTo>
                <a:lnTo>
                  <a:pt x="78981" y="248086"/>
                </a:lnTo>
                <a:lnTo>
                  <a:pt x="282975" y="248086"/>
                </a:lnTo>
                <a:lnTo>
                  <a:pt x="282975" y="184350"/>
                </a:lnTo>
                <a:lnTo>
                  <a:pt x="78981" y="184350"/>
                </a:lnTo>
                <a:lnTo>
                  <a:pt x="78981" y="67526"/>
                </a:lnTo>
                <a:lnTo>
                  <a:pt x="311278" y="67526"/>
                </a:lnTo>
                <a:lnTo>
                  <a:pt x="311278" y="0"/>
                </a:lnTo>
                <a:close/>
              </a:path>
            </a:pathLst>
          </a:custGeom>
          <a:solidFill>
            <a:srgbClr val="FFFFFF"/>
          </a:solidFill>
        </p:spPr>
        <p:txBody>
          <a:bodyPr wrap="square" lIns="0" tIns="0" rIns="0" bIns="0" rtlCol="0"/>
          <a:lstStyle/>
          <a:p>
            <a:endParaRPr/>
          </a:p>
        </p:txBody>
      </p:sp>
      <p:sp>
        <p:nvSpPr>
          <p:cNvPr id="109" name="object 25"/>
          <p:cNvSpPr/>
          <p:nvPr/>
        </p:nvSpPr>
        <p:spPr>
          <a:xfrm>
            <a:off x="3952961" y="1487545"/>
            <a:ext cx="33020" cy="27940"/>
          </a:xfrm>
          <a:custGeom>
            <a:avLst/>
            <a:gdLst/>
            <a:ahLst/>
            <a:cxnLst/>
            <a:rect l="l" t="t" r="r" b="b"/>
            <a:pathLst>
              <a:path w="33020" h="27940">
                <a:moveTo>
                  <a:pt x="19119" y="0"/>
                </a:moveTo>
                <a:lnTo>
                  <a:pt x="0" y="0"/>
                </a:lnTo>
                <a:lnTo>
                  <a:pt x="0" y="27894"/>
                </a:lnTo>
                <a:lnTo>
                  <a:pt x="26428" y="27894"/>
                </a:lnTo>
                <a:lnTo>
                  <a:pt x="32648" y="23213"/>
                </a:lnTo>
                <a:lnTo>
                  <a:pt x="32648" y="8942"/>
                </a:lnTo>
                <a:lnTo>
                  <a:pt x="31056" y="5444"/>
                </a:lnTo>
                <a:lnTo>
                  <a:pt x="27957" y="3256"/>
                </a:lnTo>
                <a:lnTo>
                  <a:pt x="24742" y="1088"/>
                </a:lnTo>
                <a:lnTo>
                  <a:pt x="19119" y="0"/>
                </a:lnTo>
                <a:close/>
              </a:path>
            </a:pathLst>
          </a:custGeom>
          <a:solidFill>
            <a:srgbClr val="FFFFFF"/>
          </a:solidFill>
        </p:spPr>
        <p:txBody>
          <a:bodyPr wrap="square" lIns="0" tIns="0" rIns="0" bIns="0" rtlCol="0"/>
          <a:lstStyle/>
          <a:p>
            <a:endParaRPr/>
          </a:p>
        </p:txBody>
      </p:sp>
      <p:sp>
        <p:nvSpPr>
          <p:cNvPr id="110" name="object 26"/>
          <p:cNvSpPr/>
          <p:nvPr/>
        </p:nvSpPr>
        <p:spPr>
          <a:xfrm>
            <a:off x="1390899" y="1451235"/>
            <a:ext cx="2879090" cy="145415"/>
          </a:xfrm>
          <a:custGeom>
            <a:avLst/>
            <a:gdLst/>
            <a:ahLst/>
            <a:cxnLst/>
            <a:rect l="l" t="t" r="r" b="b"/>
            <a:pathLst>
              <a:path w="2879090" h="145415">
                <a:moveTo>
                  <a:pt x="2856352" y="0"/>
                </a:moveTo>
                <a:lnTo>
                  <a:pt x="69599" y="0"/>
                </a:lnTo>
                <a:lnTo>
                  <a:pt x="55584" y="2539"/>
                </a:lnTo>
                <a:lnTo>
                  <a:pt x="26376" y="31622"/>
                </a:lnTo>
                <a:lnTo>
                  <a:pt x="1978" y="119608"/>
                </a:lnTo>
                <a:lnTo>
                  <a:pt x="0" y="126823"/>
                </a:lnTo>
                <a:lnTo>
                  <a:pt x="1130" y="133084"/>
                </a:lnTo>
                <a:lnTo>
                  <a:pt x="4816" y="137775"/>
                </a:lnTo>
                <a:lnTo>
                  <a:pt x="8544" y="142383"/>
                </a:lnTo>
                <a:lnTo>
                  <a:pt x="14889" y="144969"/>
                </a:lnTo>
                <a:lnTo>
                  <a:pt x="2809034" y="144969"/>
                </a:lnTo>
                <a:lnTo>
                  <a:pt x="2822979" y="142434"/>
                </a:lnTo>
                <a:lnTo>
                  <a:pt x="2833758" y="136686"/>
                </a:lnTo>
                <a:lnTo>
                  <a:pt x="2704912" y="136686"/>
                </a:lnTo>
                <a:lnTo>
                  <a:pt x="2695005" y="135960"/>
                </a:lnTo>
                <a:lnTo>
                  <a:pt x="2689347" y="134770"/>
                </a:lnTo>
                <a:lnTo>
                  <a:pt x="2399434" y="134770"/>
                </a:lnTo>
                <a:lnTo>
                  <a:pt x="2399434" y="14083"/>
                </a:lnTo>
                <a:lnTo>
                  <a:pt x="2689930" y="14083"/>
                </a:lnTo>
                <a:lnTo>
                  <a:pt x="2696383" y="12795"/>
                </a:lnTo>
                <a:lnTo>
                  <a:pt x="2706315" y="12198"/>
                </a:lnTo>
                <a:lnTo>
                  <a:pt x="2877496" y="12198"/>
                </a:lnTo>
                <a:lnTo>
                  <a:pt x="2877441" y="11884"/>
                </a:lnTo>
                <a:lnTo>
                  <a:pt x="2873776" y="7172"/>
                </a:lnTo>
                <a:lnTo>
                  <a:pt x="2870090" y="2628"/>
                </a:lnTo>
                <a:lnTo>
                  <a:pt x="2863923" y="62"/>
                </a:lnTo>
                <a:lnTo>
                  <a:pt x="2856352" y="0"/>
                </a:lnTo>
                <a:close/>
              </a:path>
              <a:path w="2879090" h="145415">
                <a:moveTo>
                  <a:pt x="2708818" y="34407"/>
                </a:moveTo>
                <a:lnTo>
                  <a:pt x="2703320" y="34407"/>
                </a:lnTo>
                <a:lnTo>
                  <a:pt x="2698964" y="35276"/>
                </a:lnTo>
                <a:lnTo>
                  <a:pt x="2695802" y="37192"/>
                </a:lnTo>
                <a:lnTo>
                  <a:pt x="2692619" y="39035"/>
                </a:lnTo>
                <a:lnTo>
                  <a:pt x="2691090" y="41412"/>
                </a:lnTo>
                <a:lnTo>
                  <a:pt x="2691090" y="48982"/>
                </a:lnTo>
                <a:lnTo>
                  <a:pt x="2696305" y="53391"/>
                </a:lnTo>
                <a:lnTo>
                  <a:pt x="2717727" y="61767"/>
                </a:lnTo>
                <a:lnTo>
                  <a:pt x="2726337" y="65374"/>
                </a:lnTo>
                <a:lnTo>
                  <a:pt x="2752858" y="99557"/>
                </a:lnTo>
                <a:lnTo>
                  <a:pt x="2752132" y="106987"/>
                </a:lnTo>
                <a:lnTo>
                  <a:pt x="2716493" y="136010"/>
                </a:lnTo>
                <a:lnTo>
                  <a:pt x="2704912" y="136686"/>
                </a:lnTo>
                <a:lnTo>
                  <a:pt x="2833758" y="136686"/>
                </a:lnTo>
                <a:lnTo>
                  <a:pt x="2835845" y="135574"/>
                </a:lnTo>
                <a:lnTo>
                  <a:pt x="2846120" y="125506"/>
                </a:lnTo>
                <a:lnTo>
                  <a:pt x="2852290" y="113347"/>
                </a:lnTo>
                <a:lnTo>
                  <a:pt x="2871036" y="45548"/>
                </a:lnTo>
                <a:lnTo>
                  <a:pt x="2747288" y="45548"/>
                </a:lnTo>
                <a:lnTo>
                  <a:pt x="2735912" y="40666"/>
                </a:lnTo>
                <a:lnTo>
                  <a:pt x="2725708" y="37186"/>
                </a:lnTo>
                <a:lnTo>
                  <a:pt x="2716676" y="35101"/>
                </a:lnTo>
                <a:lnTo>
                  <a:pt x="2708818" y="34407"/>
                </a:lnTo>
                <a:close/>
              </a:path>
              <a:path w="2879090" h="145415">
                <a:moveTo>
                  <a:pt x="2531954" y="14083"/>
                </a:moveTo>
                <a:lnTo>
                  <a:pt x="2487882" y="14083"/>
                </a:lnTo>
                <a:lnTo>
                  <a:pt x="2487882" y="36313"/>
                </a:lnTo>
                <a:lnTo>
                  <a:pt x="2429601" y="36313"/>
                </a:lnTo>
                <a:lnTo>
                  <a:pt x="2429601" y="61652"/>
                </a:lnTo>
                <a:lnTo>
                  <a:pt x="2485034" y="61652"/>
                </a:lnTo>
                <a:lnTo>
                  <a:pt x="2485034" y="83861"/>
                </a:lnTo>
                <a:lnTo>
                  <a:pt x="2429601" y="83861"/>
                </a:lnTo>
                <a:lnTo>
                  <a:pt x="2429601" y="112603"/>
                </a:lnTo>
                <a:lnTo>
                  <a:pt x="2489295" y="112603"/>
                </a:lnTo>
                <a:lnTo>
                  <a:pt x="2489295" y="134770"/>
                </a:lnTo>
                <a:lnTo>
                  <a:pt x="2531954" y="134770"/>
                </a:lnTo>
                <a:lnTo>
                  <a:pt x="2531954" y="14083"/>
                </a:lnTo>
                <a:close/>
              </a:path>
              <a:path w="2879090" h="145415">
                <a:moveTo>
                  <a:pt x="2689930" y="14083"/>
                </a:moveTo>
                <a:lnTo>
                  <a:pt x="2584811" y="14083"/>
                </a:lnTo>
                <a:lnTo>
                  <a:pt x="2594085" y="14751"/>
                </a:lnTo>
                <a:lnTo>
                  <a:pt x="2602220" y="16754"/>
                </a:lnTo>
                <a:lnTo>
                  <a:pt x="2625867" y="50008"/>
                </a:lnTo>
                <a:lnTo>
                  <a:pt x="2625216" y="57171"/>
                </a:lnTo>
                <a:lnTo>
                  <a:pt x="2594966" y="85743"/>
                </a:lnTo>
                <a:lnTo>
                  <a:pt x="2586025" y="86416"/>
                </a:lnTo>
                <a:lnTo>
                  <a:pt x="2562068" y="86416"/>
                </a:lnTo>
                <a:lnTo>
                  <a:pt x="2562068" y="134770"/>
                </a:lnTo>
                <a:lnTo>
                  <a:pt x="2689347" y="134770"/>
                </a:lnTo>
                <a:lnTo>
                  <a:pt x="2684665" y="133786"/>
                </a:lnTo>
                <a:lnTo>
                  <a:pt x="2673891" y="130175"/>
                </a:lnTo>
                <a:lnTo>
                  <a:pt x="2662683" y="125137"/>
                </a:lnTo>
                <a:lnTo>
                  <a:pt x="2662683" y="99211"/>
                </a:lnTo>
                <a:lnTo>
                  <a:pt x="2721739" y="99211"/>
                </a:lnTo>
                <a:lnTo>
                  <a:pt x="2721739" y="98342"/>
                </a:lnTo>
                <a:lnTo>
                  <a:pt x="2716084" y="93588"/>
                </a:lnTo>
                <a:lnTo>
                  <a:pt x="2686232" y="81735"/>
                </a:lnTo>
                <a:lnTo>
                  <a:pt x="2681792" y="79882"/>
                </a:lnTo>
                <a:lnTo>
                  <a:pt x="2659877" y="53516"/>
                </a:lnTo>
                <a:lnTo>
                  <a:pt x="2659877" y="47035"/>
                </a:lnTo>
                <a:lnTo>
                  <a:pt x="2687458" y="14576"/>
                </a:lnTo>
                <a:lnTo>
                  <a:pt x="2689930" y="14083"/>
                </a:lnTo>
                <a:close/>
              </a:path>
              <a:path w="2879090" h="145415">
                <a:moveTo>
                  <a:pt x="2721739" y="99211"/>
                </a:moveTo>
                <a:lnTo>
                  <a:pt x="2662683" y="99211"/>
                </a:lnTo>
                <a:lnTo>
                  <a:pt x="2671416" y="104844"/>
                </a:lnTo>
                <a:lnTo>
                  <a:pt x="2678787" y="108750"/>
                </a:lnTo>
                <a:lnTo>
                  <a:pt x="2684682" y="111127"/>
                </a:lnTo>
                <a:lnTo>
                  <a:pt x="2690556" y="113347"/>
                </a:lnTo>
                <a:lnTo>
                  <a:pt x="2696682" y="114478"/>
                </a:lnTo>
                <a:lnTo>
                  <a:pt x="2715508" y="114478"/>
                </a:lnTo>
                <a:lnTo>
                  <a:pt x="2721739" y="110719"/>
                </a:lnTo>
                <a:lnTo>
                  <a:pt x="2721739" y="99211"/>
                </a:lnTo>
                <a:close/>
              </a:path>
              <a:path w="2879090" h="145415">
                <a:moveTo>
                  <a:pt x="2877496" y="12198"/>
                </a:moveTo>
                <a:lnTo>
                  <a:pt x="2706315" y="12198"/>
                </a:lnTo>
                <a:lnTo>
                  <a:pt x="2716375" y="12797"/>
                </a:lnTo>
                <a:lnTo>
                  <a:pt x="2726558" y="14596"/>
                </a:lnTo>
                <a:lnTo>
                  <a:pt x="2736863" y="17596"/>
                </a:lnTo>
                <a:lnTo>
                  <a:pt x="2747288" y="21800"/>
                </a:lnTo>
                <a:lnTo>
                  <a:pt x="2747288" y="45548"/>
                </a:lnTo>
                <a:lnTo>
                  <a:pt x="2871036" y="45548"/>
                </a:lnTo>
                <a:lnTo>
                  <a:pt x="2878561" y="18229"/>
                </a:lnTo>
                <a:lnTo>
                  <a:pt x="2877496" y="12198"/>
                </a:lnTo>
                <a:close/>
              </a:path>
            </a:pathLst>
          </a:custGeom>
          <a:solidFill>
            <a:srgbClr val="FFFFFF"/>
          </a:solidFill>
        </p:spPr>
        <p:txBody>
          <a:bodyPr wrap="square" lIns="0" tIns="0" rIns="0" bIns="0" rtlCol="0"/>
          <a:lstStyle/>
          <a:p>
            <a:endParaRPr/>
          </a:p>
        </p:txBody>
      </p:sp>
      <p:sp>
        <p:nvSpPr>
          <p:cNvPr id="111" name="object 27"/>
          <p:cNvSpPr/>
          <p:nvPr/>
        </p:nvSpPr>
        <p:spPr>
          <a:xfrm>
            <a:off x="1390900" y="1451233"/>
            <a:ext cx="2879090" cy="145415"/>
          </a:xfrm>
          <a:custGeom>
            <a:avLst/>
            <a:gdLst/>
            <a:ahLst/>
            <a:cxnLst/>
            <a:rect l="l" t="t" r="r" b="b"/>
            <a:pathLst>
              <a:path w="2879090" h="145415">
                <a:moveTo>
                  <a:pt x="2856352" y="0"/>
                </a:moveTo>
                <a:lnTo>
                  <a:pt x="69589" y="0"/>
                </a:lnTo>
                <a:lnTo>
                  <a:pt x="55575" y="2539"/>
                </a:lnTo>
                <a:lnTo>
                  <a:pt x="26376" y="31622"/>
                </a:lnTo>
                <a:lnTo>
                  <a:pt x="1978" y="119608"/>
                </a:lnTo>
                <a:lnTo>
                  <a:pt x="0" y="126833"/>
                </a:lnTo>
                <a:lnTo>
                  <a:pt x="1130" y="133084"/>
                </a:lnTo>
                <a:lnTo>
                  <a:pt x="4816" y="137775"/>
                </a:lnTo>
                <a:lnTo>
                  <a:pt x="8544" y="142383"/>
                </a:lnTo>
                <a:lnTo>
                  <a:pt x="14889" y="144969"/>
                </a:lnTo>
                <a:lnTo>
                  <a:pt x="2809034" y="144969"/>
                </a:lnTo>
                <a:lnTo>
                  <a:pt x="2822979" y="142434"/>
                </a:lnTo>
                <a:lnTo>
                  <a:pt x="2833758" y="136686"/>
                </a:lnTo>
                <a:lnTo>
                  <a:pt x="2704922" y="136686"/>
                </a:lnTo>
                <a:lnTo>
                  <a:pt x="2695009" y="135960"/>
                </a:lnTo>
                <a:lnTo>
                  <a:pt x="2689350" y="134770"/>
                </a:lnTo>
                <a:lnTo>
                  <a:pt x="2399424" y="134770"/>
                </a:lnTo>
                <a:lnTo>
                  <a:pt x="2399424" y="14083"/>
                </a:lnTo>
                <a:lnTo>
                  <a:pt x="2689935" y="14083"/>
                </a:lnTo>
                <a:lnTo>
                  <a:pt x="2696383" y="12795"/>
                </a:lnTo>
                <a:lnTo>
                  <a:pt x="2706315" y="12198"/>
                </a:lnTo>
                <a:lnTo>
                  <a:pt x="2877496" y="12198"/>
                </a:lnTo>
                <a:lnTo>
                  <a:pt x="2877441" y="11884"/>
                </a:lnTo>
                <a:lnTo>
                  <a:pt x="2873776" y="7172"/>
                </a:lnTo>
                <a:lnTo>
                  <a:pt x="2870090" y="2628"/>
                </a:lnTo>
                <a:lnTo>
                  <a:pt x="2863912" y="62"/>
                </a:lnTo>
                <a:lnTo>
                  <a:pt x="2856352" y="0"/>
                </a:lnTo>
                <a:close/>
              </a:path>
              <a:path w="2879090" h="145415">
                <a:moveTo>
                  <a:pt x="2708818" y="34407"/>
                </a:moveTo>
                <a:lnTo>
                  <a:pt x="2703310" y="34407"/>
                </a:lnTo>
                <a:lnTo>
                  <a:pt x="2698964" y="35276"/>
                </a:lnTo>
                <a:lnTo>
                  <a:pt x="2695802" y="37192"/>
                </a:lnTo>
                <a:lnTo>
                  <a:pt x="2692609" y="39035"/>
                </a:lnTo>
                <a:lnTo>
                  <a:pt x="2691090" y="41412"/>
                </a:lnTo>
                <a:lnTo>
                  <a:pt x="2691090" y="48982"/>
                </a:lnTo>
                <a:lnTo>
                  <a:pt x="2696305" y="53391"/>
                </a:lnTo>
                <a:lnTo>
                  <a:pt x="2717723" y="61778"/>
                </a:lnTo>
                <a:lnTo>
                  <a:pt x="2726335" y="65384"/>
                </a:lnTo>
                <a:lnTo>
                  <a:pt x="2752869" y="99557"/>
                </a:lnTo>
                <a:lnTo>
                  <a:pt x="2752140" y="106992"/>
                </a:lnTo>
                <a:lnTo>
                  <a:pt x="2716496" y="136010"/>
                </a:lnTo>
                <a:lnTo>
                  <a:pt x="2704922" y="136686"/>
                </a:lnTo>
                <a:lnTo>
                  <a:pt x="2833758" y="136686"/>
                </a:lnTo>
                <a:lnTo>
                  <a:pt x="2835845" y="135574"/>
                </a:lnTo>
                <a:lnTo>
                  <a:pt x="2846120" y="125506"/>
                </a:lnTo>
                <a:lnTo>
                  <a:pt x="2852290" y="113347"/>
                </a:lnTo>
                <a:lnTo>
                  <a:pt x="2871028" y="45548"/>
                </a:lnTo>
                <a:lnTo>
                  <a:pt x="2747288" y="45548"/>
                </a:lnTo>
                <a:lnTo>
                  <a:pt x="2735908" y="40666"/>
                </a:lnTo>
                <a:lnTo>
                  <a:pt x="2725704" y="37186"/>
                </a:lnTo>
                <a:lnTo>
                  <a:pt x="2716675" y="35101"/>
                </a:lnTo>
                <a:lnTo>
                  <a:pt x="2708818" y="34407"/>
                </a:lnTo>
                <a:close/>
              </a:path>
              <a:path w="2879090" h="145415">
                <a:moveTo>
                  <a:pt x="2531954" y="14083"/>
                </a:moveTo>
                <a:lnTo>
                  <a:pt x="2487882" y="14083"/>
                </a:lnTo>
                <a:lnTo>
                  <a:pt x="2487882" y="36313"/>
                </a:lnTo>
                <a:lnTo>
                  <a:pt x="2429601" y="36313"/>
                </a:lnTo>
                <a:lnTo>
                  <a:pt x="2429601" y="61652"/>
                </a:lnTo>
                <a:lnTo>
                  <a:pt x="2485034" y="61652"/>
                </a:lnTo>
                <a:lnTo>
                  <a:pt x="2485034" y="83861"/>
                </a:lnTo>
                <a:lnTo>
                  <a:pt x="2429601" y="83861"/>
                </a:lnTo>
                <a:lnTo>
                  <a:pt x="2429601" y="112603"/>
                </a:lnTo>
                <a:lnTo>
                  <a:pt x="2489295" y="112603"/>
                </a:lnTo>
                <a:lnTo>
                  <a:pt x="2489295" y="134770"/>
                </a:lnTo>
                <a:lnTo>
                  <a:pt x="2531954" y="134770"/>
                </a:lnTo>
                <a:lnTo>
                  <a:pt x="2531954" y="14083"/>
                </a:lnTo>
                <a:close/>
              </a:path>
              <a:path w="2879090" h="145415">
                <a:moveTo>
                  <a:pt x="2689935" y="14083"/>
                </a:moveTo>
                <a:lnTo>
                  <a:pt x="2584800" y="14083"/>
                </a:lnTo>
                <a:lnTo>
                  <a:pt x="2594085" y="14751"/>
                </a:lnTo>
                <a:lnTo>
                  <a:pt x="2602223" y="16754"/>
                </a:lnTo>
                <a:lnTo>
                  <a:pt x="2625867" y="50019"/>
                </a:lnTo>
                <a:lnTo>
                  <a:pt x="2625216" y="57175"/>
                </a:lnTo>
                <a:lnTo>
                  <a:pt x="2594961" y="85743"/>
                </a:lnTo>
                <a:lnTo>
                  <a:pt x="2586025" y="86416"/>
                </a:lnTo>
                <a:lnTo>
                  <a:pt x="2562058" y="86416"/>
                </a:lnTo>
                <a:lnTo>
                  <a:pt x="2562058" y="134770"/>
                </a:lnTo>
                <a:lnTo>
                  <a:pt x="2689350" y="134770"/>
                </a:lnTo>
                <a:lnTo>
                  <a:pt x="2684666" y="133786"/>
                </a:lnTo>
                <a:lnTo>
                  <a:pt x="2673892" y="130175"/>
                </a:lnTo>
                <a:lnTo>
                  <a:pt x="2662683" y="125137"/>
                </a:lnTo>
                <a:lnTo>
                  <a:pt x="2662683" y="99211"/>
                </a:lnTo>
                <a:lnTo>
                  <a:pt x="2721739" y="99211"/>
                </a:lnTo>
                <a:lnTo>
                  <a:pt x="2721739" y="98342"/>
                </a:lnTo>
                <a:lnTo>
                  <a:pt x="2716084" y="93578"/>
                </a:lnTo>
                <a:lnTo>
                  <a:pt x="2686232" y="81735"/>
                </a:lnTo>
                <a:lnTo>
                  <a:pt x="2681792" y="79882"/>
                </a:lnTo>
                <a:lnTo>
                  <a:pt x="2659877" y="53516"/>
                </a:lnTo>
                <a:lnTo>
                  <a:pt x="2659877" y="47035"/>
                </a:lnTo>
                <a:lnTo>
                  <a:pt x="2687458" y="14578"/>
                </a:lnTo>
                <a:lnTo>
                  <a:pt x="2689935" y="14083"/>
                </a:lnTo>
                <a:close/>
              </a:path>
              <a:path w="2879090" h="145415">
                <a:moveTo>
                  <a:pt x="2721739" y="99211"/>
                </a:moveTo>
                <a:lnTo>
                  <a:pt x="2662683" y="99211"/>
                </a:lnTo>
                <a:lnTo>
                  <a:pt x="2671416" y="104844"/>
                </a:lnTo>
                <a:lnTo>
                  <a:pt x="2678787" y="108750"/>
                </a:lnTo>
                <a:lnTo>
                  <a:pt x="2684672" y="111127"/>
                </a:lnTo>
                <a:lnTo>
                  <a:pt x="2690556" y="113347"/>
                </a:lnTo>
                <a:lnTo>
                  <a:pt x="2696682" y="114478"/>
                </a:lnTo>
                <a:lnTo>
                  <a:pt x="2715508" y="114478"/>
                </a:lnTo>
                <a:lnTo>
                  <a:pt x="2721739" y="110719"/>
                </a:lnTo>
                <a:lnTo>
                  <a:pt x="2721739" y="99211"/>
                </a:lnTo>
                <a:close/>
              </a:path>
              <a:path w="2879090" h="145415">
                <a:moveTo>
                  <a:pt x="2877496" y="12198"/>
                </a:moveTo>
                <a:lnTo>
                  <a:pt x="2706315" y="12198"/>
                </a:lnTo>
                <a:lnTo>
                  <a:pt x="2716370" y="12797"/>
                </a:lnTo>
                <a:lnTo>
                  <a:pt x="2726554" y="14596"/>
                </a:lnTo>
                <a:lnTo>
                  <a:pt x="2736861" y="17596"/>
                </a:lnTo>
                <a:lnTo>
                  <a:pt x="2747288" y="21800"/>
                </a:lnTo>
                <a:lnTo>
                  <a:pt x="2747288" y="45548"/>
                </a:lnTo>
                <a:lnTo>
                  <a:pt x="2871028" y="45548"/>
                </a:lnTo>
                <a:lnTo>
                  <a:pt x="2878561" y="18240"/>
                </a:lnTo>
                <a:lnTo>
                  <a:pt x="2877496" y="12198"/>
                </a:lnTo>
                <a:close/>
              </a:path>
            </a:pathLst>
          </a:custGeom>
          <a:solidFill>
            <a:srgbClr val="FFFFFF"/>
          </a:solidFill>
        </p:spPr>
        <p:txBody>
          <a:bodyPr wrap="square" lIns="0" tIns="0" rIns="0" bIns="0" rtlCol="0"/>
          <a:lstStyle/>
          <a:p>
            <a:endParaRPr/>
          </a:p>
        </p:txBody>
      </p:sp>
    </p:spTree>
    <p:extLst>
      <p:ext uri="{BB962C8B-B14F-4D97-AF65-F5344CB8AC3E}">
        <p14:creationId xmlns:p14="http://schemas.microsoft.com/office/powerpoint/2010/main" xmlns="" val="409381693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object 28"/>
          <p:cNvSpPr/>
          <p:nvPr/>
        </p:nvSpPr>
        <p:spPr>
          <a:xfrm>
            <a:off x="16243583" y="962530"/>
            <a:ext cx="111253" cy="108436"/>
          </a:xfrm>
          <a:prstGeom prst="rect">
            <a:avLst/>
          </a:prstGeom>
          <a:blipFill>
            <a:blip r:embed="rId3" cstate="print"/>
            <a:stretch>
              <a:fillRect/>
            </a:stretch>
          </a:blipFill>
        </p:spPr>
        <p:txBody>
          <a:bodyPr wrap="square" lIns="0" tIns="0" rIns="0" bIns="0" rtlCol="0"/>
          <a:lstStyle/>
          <a:p>
            <a:endParaRPr/>
          </a:p>
        </p:txBody>
      </p:sp>
      <p:sp>
        <p:nvSpPr>
          <p:cNvPr id="29" name="object 29"/>
          <p:cNvSpPr/>
          <p:nvPr/>
        </p:nvSpPr>
        <p:spPr>
          <a:xfrm>
            <a:off x="16092571" y="986553"/>
            <a:ext cx="405765" cy="155575"/>
          </a:xfrm>
          <a:custGeom>
            <a:avLst/>
            <a:gdLst/>
            <a:ahLst/>
            <a:cxnLst/>
            <a:rect l="l" t="t" r="r" b="b"/>
            <a:pathLst>
              <a:path w="405765" h="155575">
                <a:moveTo>
                  <a:pt x="25234" y="0"/>
                </a:moveTo>
                <a:lnTo>
                  <a:pt x="15363" y="1938"/>
                </a:lnTo>
                <a:lnTo>
                  <a:pt x="7347" y="7240"/>
                </a:lnTo>
                <a:lnTo>
                  <a:pt x="1966" y="15134"/>
                </a:lnTo>
                <a:lnTo>
                  <a:pt x="0" y="24847"/>
                </a:lnTo>
                <a:lnTo>
                  <a:pt x="0" y="30292"/>
                </a:lnTo>
                <a:lnTo>
                  <a:pt x="2020" y="35862"/>
                </a:lnTo>
                <a:lnTo>
                  <a:pt x="5853" y="40271"/>
                </a:lnTo>
                <a:lnTo>
                  <a:pt x="35282" y="82149"/>
                </a:lnTo>
                <a:lnTo>
                  <a:pt x="73951" y="116242"/>
                </a:lnTo>
                <a:lnTo>
                  <a:pt x="119691" y="141085"/>
                </a:lnTo>
                <a:lnTo>
                  <a:pt x="170329" y="155209"/>
                </a:lnTo>
                <a:lnTo>
                  <a:pt x="181564" y="138711"/>
                </a:lnTo>
                <a:lnTo>
                  <a:pt x="196758" y="125968"/>
                </a:lnTo>
                <a:lnTo>
                  <a:pt x="214819" y="117754"/>
                </a:lnTo>
                <a:lnTo>
                  <a:pt x="234652" y="114844"/>
                </a:lnTo>
                <a:lnTo>
                  <a:pt x="336684" y="114844"/>
                </a:lnTo>
                <a:lnTo>
                  <a:pt x="344953" y="108750"/>
                </a:lnTo>
                <a:lnTo>
                  <a:pt x="204140" y="108750"/>
                </a:lnTo>
                <a:lnTo>
                  <a:pt x="158204" y="102661"/>
                </a:lnTo>
                <a:lnTo>
                  <a:pt x="115821" y="84933"/>
                </a:lnTo>
                <a:lnTo>
                  <a:pt x="79024" y="56373"/>
                </a:lnTo>
                <a:lnTo>
                  <a:pt x="49851" y="17790"/>
                </a:lnTo>
                <a:lnTo>
                  <a:pt x="44711" y="9846"/>
                </a:lnTo>
                <a:lnTo>
                  <a:pt x="38764" y="4304"/>
                </a:lnTo>
                <a:lnTo>
                  <a:pt x="32207" y="1058"/>
                </a:lnTo>
                <a:lnTo>
                  <a:pt x="25234" y="0"/>
                </a:lnTo>
                <a:close/>
              </a:path>
              <a:path w="405765" h="155575">
                <a:moveTo>
                  <a:pt x="336684" y="114844"/>
                </a:moveTo>
                <a:lnTo>
                  <a:pt x="234652" y="114844"/>
                </a:lnTo>
                <a:lnTo>
                  <a:pt x="250924" y="116738"/>
                </a:lnTo>
                <a:lnTo>
                  <a:pt x="266192" y="122131"/>
                </a:lnTo>
                <a:lnTo>
                  <a:pt x="279726" y="130592"/>
                </a:lnTo>
                <a:lnTo>
                  <a:pt x="290797" y="141692"/>
                </a:lnTo>
                <a:lnTo>
                  <a:pt x="323493" y="124564"/>
                </a:lnTo>
                <a:lnTo>
                  <a:pt x="336684" y="114844"/>
                </a:lnTo>
                <a:close/>
              </a:path>
              <a:path w="405765" h="155575">
                <a:moveTo>
                  <a:pt x="380124" y="6345"/>
                </a:moveTo>
                <a:lnTo>
                  <a:pt x="371339" y="6345"/>
                </a:lnTo>
                <a:lnTo>
                  <a:pt x="362941" y="11025"/>
                </a:lnTo>
                <a:lnTo>
                  <a:pt x="358491" y="18229"/>
                </a:lnTo>
                <a:lnTo>
                  <a:pt x="330847" y="55308"/>
                </a:lnTo>
                <a:lnTo>
                  <a:pt x="294261" y="83877"/>
                </a:lnTo>
                <a:lnTo>
                  <a:pt x="251203" y="102251"/>
                </a:lnTo>
                <a:lnTo>
                  <a:pt x="204140" y="108750"/>
                </a:lnTo>
                <a:lnTo>
                  <a:pt x="344953" y="108750"/>
                </a:lnTo>
                <a:lnTo>
                  <a:pt x="353040" y="102791"/>
                </a:lnTo>
                <a:lnTo>
                  <a:pt x="378658" y="76657"/>
                </a:lnTo>
                <a:lnTo>
                  <a:pt x="399568" y="46448"/>
                </a:lnTo>
                <a:lnTo>
                  <a:pt x="403160" y="42113"/>
                </a:lnTo>
                <a:lnTo>
                  <a:pt x="405149" y="36532"/>
                </a:lnTo>
                <a:lnTo>
                  <a:pt x="405149" y="31025"/>
                </a:lnTo>
                <a:lnTo>
                  <a:pt x="403190" y="21452"/>
                </a:lnTo>
                <a:lnTo>
                  <a:pt x="397839" y="13604"/>
                </a:lnTo>
                <a:lnTo>
                  <a:pt x="389887" y="8296"/>
                </a:lnTo>
                <a:lnTo>
                  <a:pt x="380124" y="6345"/>
                </a:lnTo>
                <a:close/>
              </a:path>
            </a:pathLst>
          </a:custGeom>
          <a:solidFill>
            <a:srgbClr val="FFFFFF"/>
          </a:solidFill>
        </p:spPr>
        <p:txBody>
          <a:bodyPr wrap="square" lIns="0" tIns="0" rIns="0" bIns="0" rtlCol="0"/>
          <a:lstStyle/>
          <a:p>
            <a:endParaRPr/>
          </a:p>
        </p:txBody>
      </p:sp>
      <p:sp>
        <p:nvSpPr>
          <p:cNvPr id="30" name="object 30"/>
          <p:cNvSpPr/>
          <p:nvPr/>
        </p:nvSpPr>
        <p:spPr>
          <a:xfrm>
            <a:off x="16278322" y="792962"/>
            <a:ext cx="111158" cy="108499"/>
          </a:xfrm>
          <a:prstGeom prst="rect">
            <a:avLst/>
          </a:prstGeom>
          <a:blipFill>
            <a:blip r:embed="rId4" cstate="print"/>
            <a:stretch>
              <a:fillRect/>
            </a:stretch>
          </a:blipFill>
        </p:spPr>
        <p:txBody>
          <a:bodyPr wrap="square" lIns="0" tIns="0" rIns="0" bIns="0" rtlCol="0"/>
          <a:lstStyle/>
          <a:p>
            <a:endParaRPr/>
          </a:p>
        </p:txBody>
      </p:sp>
      <p:sp>
        <p:nvSpPr>
          <p:cNvPr id="31" name="object 31"/>
          <p:cNvSpPr/>
          <p:nvPr/>
        </p:nvSpPr>
        <p:spPr>
          <a:xfrm>
            <a:off x="16153058" y="703868"/>
            <a:ext cx="382905" cy="296545"/>
          </a:xfrm>
          <a:custGeom>
            <a:avLst/>
            <a:gdLst/>
            <a:ahLst/>
            <a:cxnLst/>
            <a:rect l="l" t="t" r="r" b="b"/>
            <a:pathLst>
              <a:path w="382905" h="296544">
                <a:moveTo>
                  <a:pt x="363162" y="245753"/>
                </a:moveTo>
                <a:lnTo>
                  <a:pt x="145681" y="245753"/>
                </a:lnTo>
                <a:lnTo>
                  <a:pt x="168589" y="249511"/>
                </a:lnTo>
                <a:lnTo>
                  <a:pt x="188508" y="259961"/>
                </a:lnTo>
                <a:lnTo>
                  <a:pt x="204016" y="275867"/>
                </a:lnTo>
                <a:lnTo>
                  <a:pt x="213689" y="295993"/>
                </a:lnTo>
                <a:lnTo>
                  <a:pt x="217208" y="295385"/>
                </a:lnTo>
                <a:lnTo>
                  <a:pt x="223893" y="295385"/>
                </a:lnTo>
                <a:lnTo>
                  <a:pt x="264483" y="291538"/>
                </a:lnTo>
                <a:lnTo>
                  <a:pt x="304760" y="280097"/>
                </a:lnTo>
                <a:lnTo>
                  <a:pt x="341958" y="261790"/>
                </a:lnTo>
                <a:lnTo>
                  <a:pt x="363162" y="245753"/>
                </a:lnTo>
                <a:close/>
              </a:path>
              <a:path w="382905" h="296544">
                <a:moveTo>
                  <a:pt x="223893" y="295385"/>
                </a:moveTo>
                <a:lnTo>
                  <a:pt x="217208" y="295385"/>
                </a:lnTo>
                <a:lnTo>
                  <a:pt x="220045" y="295490"/>
                </a:lnTo>
                <a:lnTo>
                  <a:pt x="222789" y="295490"/>
                </a:lnTo>
                <a:lnTo>
                  <a:pt x="223893" y="295385"/>
                </a:lnTo>
                <a:close/>
              </a:path>
              <a:path w="382905" h="296544">
                <a:moveTo>
                  <a:pt x="31280" y="0"/>
                </a:moveTo>
                <a:lnTo>
                  <a:pt x="6172" y="30718"/>
                </a:lnTo>
                <a:lnTo>
                  <a:pt x="0" y="78156"/>
                </a:lnTo>
                <a:lnTo>
                  <a:pt x="6078" y="132404"/>
                </a:lnTo>
                <a:lnTo>
                  <a:pt x="25915" y="181892"/>
                </a:lnTo>
                <a:lnTo>
                  <a:pt x="57767" y="224947"/>
                </a:lnTo>
                <a:lnTo>
                  <a:pt x="99892" y="259900"/>
                </a:lnTo>
                <a:lnTo>
                  <a:pt x="110760" y="253957"/>
                </a:lnTo>
                <a:lnTo>
                  <a:pt x="122150" y="249509"/>
                </a:lnTo>
                <a:lnTo>
                  <a:pt x="133859" y="246720"/>
                </a:lnTo>
                <a:lnTo>
                  <a:pt x="145681" y="245753"/>
                </a:lnTo>
                <a:lnTo>
                  <a:pt x="363162" y="245753"/>
                </a:lnTo>
                <a:lnTo>
                  <a:pt x="366526" y="243209"/>
                </a:lnTo>
                <a:lnTo>
                  <a:pt x="222621" y="243209"/>
                </a:lnTo>
                <a:lnTo>
                  <a:pt x="177717" y="237291"/>
                </a:lnTo>
                <a:lnTo>
                  <a:pt x="137341" y="220603"/>
                </a:lnTo>
                <a:lnTo>
                  <a:pt x="103114" y="194746"/>
                </a:lnTo>
                <a:lnTo>
                  <a:pt x="76658" y="161319"/>
                </a:lnTo>
                <a:lnTo>
                  <a:pt x="59596" y="121923"/>
                </a:lnTo>
                <a:lnTo>
                  <a:pt x="53548" y="78156"/>
                </a:lnTo>
                <a:lnTo>
                  <a:pt x="53925" y="67826"/>
                </a:lnTo>
                <a:lnTo>
                  <a:pt x="55095" y="57127"/>
                </a:lnTo>
                <a:lnTo>
                  <a:pt x="57117" y="46250"/>
                </a:lnTo>
                <a:lnTo>
                  <a:pt x="60050" y="35383"/>
                </a:lnTo>
                <a:lnTo>
                  <a:pt x="62647" y="26912"/>
                </a:lnTo>
                <a:lnTo>
                  <a:pt x="61568" y="19006"/>
                </a:lnTo>
                <a:lnTo>
                  <a:pt x="58082" y="12483"/>
                </a:lnTo>
                <a:lnTo>
                  <a:pt x="50962" y="4908"/>
                </a:lnTo>
                <a:lnTo>
                  <a:pt x="41629" y="591"/>
                </a:lnTo>
                <a:lnTo>
                  <a:pt x="31280" y="0"/>
                </a:lnTo>
                <a:close/>
              </a:path>
              <a:path w="382905" h="296544">
                <a:moveTo>
                  <a:pt x="355350" y="191745"/>
                </a:moveTo>
                <a:lnTo>
                  <a:pt x="349769" y="191745"/>
                </a:lnTo>
                <a:lnTo>
                  <a:pt x="344209" y="193357"/>
                </a:lnTo>
                <a:lnTo>
                  <a:pt x="338544" y="197943"/>
                </a:lnTo>
                <a:lnTo>
                  <a:pt x="312848" y="217257"/>
                </a:lnTo>
                <a:lnTo>
                  <a:pt x="284352" y="231457"/>
                </a:lnTo>
                <a:lnTo>
                  <a:pt x="253971" y="240216"/>
                </a:lnTo>
                <a:lnTo>
                  <a:pt x="222621" y="243209"/>
                </a:lnTo>
                <a:lnTo>
                  <a:pt x="366526" y="243209"/>
                </a:lnTo>
                <a:lnTo>
                  <a:pt x="374417" y="237241"/>
                </a:lnTo>
                <a:lnTo>
                  <a:pt x="379066" y="232759"/>
                </a:lnTo>
                <a:lnTo>
                  <a:pt x="382470" y="225503"/>
                </a:lnTo>
                <a:lnTo>
                  <a:pt x="382470" y="218121"/>
                </a:lnTo>
                <a:lnTo>
                  <a:pt x="380336" y="207811"/>
                </a:lnTo>
                <a:lnTo>
                  <a:pt x="374521" y="199432"/>
                </a:lnTo>
                <a:lnTo>
                  <a:pt x="365900" y="193803"/>
                </a:lnTo>
                <a:lnTo>
                  <a:pt x="355350" y="191745"/>
                </a:lnTo>
                <a:close/>
              </a:path>
            </a:pathLst>
          </a:custGeom>
          <a:solidFill>
            <a:srgbClr val="FFFFFF"/>
          </a:solidFill>
        </p:spPr>
        <p:txBody>
          <a:bodyPr wrap="square" lIns="0" tIns="0" rIns="0" bIns="0" rtlCol="0"/>
          <a:lstStyle/>
          <a:p>
            <a:endParaRPr/>
          </a:p>
        </p:txBody>
      </p:sp>
      <p:sp>
        <p:nvSpPr>
          <p:cNvPr id="32" name="object 32"/>
          <p:cNvSpPr/>
          <p:nvPr/>
        </p:nvSpPr>
        <p:spPr>
          <a:xfrm>
            <a:off x="16271589" y="1114379"/>
            <a:ext cx="111075" cy="108614"/>
          </a:xfrm>
          <a:prstGeom prst="rect">
            <a:avLst/>
          </a:prstGeom>
          <a:blipFill>
            <a:blip r:embed="rId5" cstate="print"/>
            <a:stretch>
              <a:fillRect/>
            </a:stretch>
          </a:blipFill>
        </p:spPr>
        <p:txBody>
          <a:bodyPr wrap="square" lIns="0" tIns="0" rIns="0" bIns="0" rtlCol="0"/>
          <a:lstStyle/>
          <a:p>
            <a:endParaRPr/>
          </a:p>
        </p:txBody>
      </p:sp>
      <p:sp>
        <p:nvSpPr>
          <p:cNvPr id="33" name="object 33"/>
          <p:cNvSpPr/>
          <p:nvPr/>
        </p:nvSpPr>
        <p:spPr>
          <a:xfrm>
            <a:off x="16176973" y="1091822"/>
            <a:ext cx="325755" cy="220979"/>
          </a:xfrm>
          <a:custGeom>
            <a:avLst/>
            <a:gdLst/>
            <a:ahLst/>
            <a:cxnLst/>
            <a:rect l="l" t="t" r="r" b="b"/>
            <a:pathLst>
              <a:path w="325755" h="220980">
                <a:moveTo>
                  <a:pt x="27140" y="153052"/>
                </a:moveTo>
                <a:lnTo>
                  <a:pt x="25329" y="153052"/>
                </a:lnTo>
                <a:lnTo>
                  <a:pt x="15491" y="154971"/>
                </a:lnTo>
                <a:lnTo>
                  <a:pt x="7438" y="160226"/>
                </a:lnTo>
                <a:lnTo>
                  <a:pt x="1997" y="168067"/>
                </a:lnTo>
                <a:lnTo>
                  <a:pt x="0" y="177743"/>
                </a:lnTo>
                <a:lnTo>
                  <a:pt x="1214" y="185134"/>
                </a:lnTo>
                <a:lnTo>
                  <a:pt x="40224" y="210318"/>
                </a:lnTo>
                <a:lnTo>
                  <a:pt x="84983" y="219773"/>
                </a:lnTo>
                <a:lnTo>
                  <a:pt x="107619" y="220977"/>
                </a:lnTo>
                <a:lnTo>
                  <a:pt x="154288" y="216003"/>
                </a:lnTo>
                <a:lnTo>
                  <a:pt x="197694" y="201773"/>
                </a:lnTo>
                <a:lnTo>
                  <a:pt x="236689" y="179327"/>
                </a:lnTo>
                <a:lnTo>
                  <a:pt x="247674" y="169596"/>
                </a:lnTo>
                <a:lnTo>
                  <a:pt x="107619" y="169596"/>
                </a:lnTo>
                <a:lnTo>
                  <a:pt x="89743" y="168559"/>
                </a:lnTo>
                <a:lnTo>
                  <a:pt x="71493" y="165534"/>
                </a:lnTo>
                <a:lnTo>
                  <a:pt x="53045" y="160647"/>
                </a:lnTo>
                <a:lnTo>
                  <a:pt x="34574" y="154026"/>
                </a:lnTo>
                <a:lnTo>
                  <a:pt x="29077" y="153115"/>
                </a:lnTo>
                <a:lnTo>
                  <a:pt x="27140" y="153052"/>
                </a:lnTo>
                <a:close/>
              </a:path>
              <a:path w="325755" h="220980">
                <a:moveTo>
                  <a:pt x="300315" y="0"/>
                </a:moveTo>
                <a:lnTo>
                  <a:pt x="262768" y="69150"/>
                </a:lnTo>
                <a:lnTo>
                  <a:pt x="237474" y="109808"/>
                </a:lnTo>
                <a:lnTo>
                  <a:pt x="201531" y="141563"/>
                </a:lnTo>
                <a:lnTo>
                  <a:pt x="157420" y="162223"/>
                </a:lnTo>
                <a:lnTo>
                  <a:pt x="107619" y="169596"/>
                </a:lnTo>
                <a:lnTo>
                  <a:pt x="247674" y="169596"/>
                </a:lnTo>
                <a:lnTo>
                  <a:pt x="270126" y="149707"/>
                </a:lnTo>
                <a:lnTo>
                  <a:pt x="296857" y="113952"/>
                </a:lnTo>
                <a:lnTo>
                  <a:pt x="315735" y="73102"/>
                </a:lnTo>
                <a:lnTo>
                  <a:pt x="325613" y="28198"/>
                </a:lnTo>
                <a:lnTo>
                  <a:pt x="325372" y="26407"/>
                </a:lnTo>
                <a:lnTo>
                  <a:pt x="325372" y="24512"/>
                </a:lnTo>
                <a:lnTo>
                  <a:pt x="323396" y="14886"/>
                </a:lnTo>
                <a:lnTo>
                  <a:pt x="318015" y="7104"/>
                </a:lnTo>
                <a:lnTo>
                  <a:pt x="310048" y="1898"/>
                </a:lnTo>
                <a:lnTo>
                  <a:pt x="300315" y="0"/>
                </a:lnTo>
                <a:close/>
              </a:path>
            </a:pathLst>
          </a:custGeom>
          <a:solidFill>
            <a:srgbClr val="FFFFFF"/>
          </a:solidFill>
        </p:spPr>
        <p:txBody>
          <a:bodyPr wrap="square" lIns="0" tIns="0" rIns="0" bIns="0" rtlCol="0"/>
          <a:lstStyle/>
          <a:p>
            <a:endParaRPr/>
          </a:p>
        </p:txBody>
      </p:sp>
      <p:sp>
        <p:nvSpPr>
          <p:cNvPr id="34" name="object 34"/>
          <p:cNvSpPr/>
          <p:nvPr/>
        </p:nvSpPr>
        <p:spPr>
          <a:xfrm>
            <a:off x="16909752" y="812006"/>
            <a:ext cx="304165" cy="321310"/>
          </a:xfrm>
          <a:custGeom>
            <a:avLst/>
            <a:gdLst/>
            <a:ahLst/>
            <a:cxnLst/>
            <a:rect l="l" t="t" r="r" b="b"/>
            <a:pathLst>
              <a:path w="304165" h="321309">
                <a:moveTo>
                  <a:pt x="263573" y="52825"/>
                </a:moveTo>
                <a:lnTo>
                  <a:pt x="145534" y="52825"/>
                </a:lnTo>
                <a:lnTo>
                  <a:pt x="173025" y="55429"/>
                </a:lnTo>
                <a:lnTo>
                  <a:pt x="192657" y="63240"/>
                </a:lnTo>
                <a:lnTo>
                  <a:pt x="204435" y="76259"/>
                </a:lnTo>
                <a:lnTo>
                  <a:pt x="208360" y="94489"/>
                </a:lnTo>
                <a:lnTo>
                  <a:pt x="206661" y="105994"/>
                </a:lnTo>
                <a:lnTo>
                  <a:pt x="169324" y="129696"/>
                </a:lnTo>
                <a:lnTo>
                  <a:pt x="140797" y="133471"/>
                </a:lnTo>
                <a:lnTo>
                  <a:pt x="131317" y="134823"/>
                </a:lnTo>
                <a:lnTo>
                  <a:pt x="123523" y="136104"/>
                </a:lnTo>
                <a:lnTo>
                  <a:pt x="117399" y="137346"/>
                </a:lnTo>
                <a:lnTo>
                  <a:pt x="91708" y="141059"/>
                </a:lnTo>
                <a:lnTo>
                  <a:pt x="51802" y="151636"/>
                </a:lnTo>
                <a:lnTo>
                  <a:pt x="9418" y="188203"/>
                </a:lnTo>
                <a:lnTo>
                  <a:pt x="0" y="231783"/>
                </a:lnTo>
                <a:lnTo>
                  <a:pt x="1989" y="252023"/>
                </a:lnTo>
                <a:lnTo>
                  <a:pt x="31705" y="298661"/>
                </a:lnTo>
                <a:lnTo>
                  <a:pt x="83413" y="319552"/>
                </a:lnTo>
                <a:lnTo>
                  <a:pt x="104426" y="320943"/>
                </a:lnTo>
                <a:lnTo>
                  <a:pt x="136323" y="318635"/>
                </a:lnTo>
                <a:lnTo>
                  <a:pt x="164463" y="311707"/>
                </a:lnTo>
                <a:lnTo>
                  <a:pt x="188845" y="300154"/>
                </a:lnTo>
                <a:lnTo>
                  <a:pt x="209470" y="283970"/>
                </a:lnTo>
                <a:lnTo>
                  <a:pt x="303948" y="283970"/>
                </a:lnTo>
                <a:lnTo>
                  <a:pt x="303948" y="268148"/>
                </a:lnTo>
                <a:lnTo>
                  <a:pt x="129106" y="268148"/>
                </a:lnTo>
                <a:lnTo>
                  <a:pt x="118034" y="267633"/>
                </a:lnTo>
                <a:lnTo>
                  <a:pt x="79448" y="254046"/>
                </a:lnTo>
                <a:lnTo>
                  <a:pt x="66898" y="228830"/>
                </a:lnTo>
                <a:lnTo>
                  <a:pt x="70352" y="210066"/>
                </a:lnTo>
                <a:lnTo>
                  <a:pt x="80696" y="195412"/>
                </a:lnTo>
                <a:lnTo>
                  <a:pt x="97926" y="184853"/>
                </a:lnTo>
                <a:lnTo>
                  <a:pt x="122027" y="178392"/>
                </a:lnTo>
                <a:lnTo>
                  <a:pt x="149195" y="175133"/>
                </a:lnTo>
                <a:lnTo>
                  <a:pt x="171946" y="171205"/>
                </a:lnTo>
                <a:lnTo>
                  <a:pt x="190289" y="166620"/>
                </a:lnTo>
                <a:lnTo>
                  <a:pt x="204234" y="161387"/>
                </a:lnTo>
                <a:lnTo>
                  <a:pt x="271719" y="161387"/>
                </a:lnTo>
                <a:lnTo>
                  <a:pt x="271719" y="99316"/>
                </a:lnTo>
                <a:lnTo>
                  <a:pt x="271300" y="99316"/>
                </a:lnTo>
                <a:lnTo>
                  <a:pt x="271363" y="98907"/>
                </a:lnTo>
                <a:lnTo>
                  <a:pt x="271604" y="98436"/>
                </a:lnTo>
                <a:lnTo>
                  <a:pt x="271719" y="88594"/>
                </a:lnTo>
                <a:lnTo>
                  <a:pt x="269293" y="67380"/>
                </a:lnTo>
                <a:lnTo>
                  <a:pt x="263573" y="52825"/>
                </a:lnTo>
                <a:close/>
              </a:path>
              <a:path w="304165" h="321309">
                <a:moveTo>
                  <a:pt x="303948" y="283970"/>
                </a:moveTo>
                <a:lnTo>
                  <a:pt x="209470" y="283970"/>
                </a:lnTo>
                <a:lnTo>
                  <a:pt x="215400" y="300154"/>
                </a:lnTo>
                <a:lnTo>
                  <a:pt x="226082" y="311707"/>
                </a:lnTo>
                <a:lnTo>
                  <a:pt x="241522" y="318635"/>
                </a:lnTo>
                <a:lnTo>
                  <a:pt x="261730" y="320943"/>
                </a:lnTo>
                <a:lnTo>
                  <a:pt x="272058" y="320464"/>
                </a:lnTo>
                <a:lnTo>
                  <a:pt x="282533" y="319028"/>
                </a:lnTo>
                <a:lnTo>
                  <a:pt x="293161" y="316636"/>
                </a:lnTo>
                <a:lnTo>
                  <a:pt x="303948" y="313288"/>
                </a:lnTo>
                <a:lnTo>
                  <a:pt x="303948" y="283970"/>
                </a:lnTo>
                <a:close/>
              </a:path>
              <a:path w="304165" h="321309">
                <a:moveTo>
                  <a:pt x="271719" y="161387"/>
                </a:moveTo>
                <a:lnTo>
                  <a:pt x="204234" y="161387"/>
                </a:lnTo>
                <a:lnTo>
                  <a:pt x="204234" y="210071"/>
                </a:lnTo>
                <a:lnTo>
                  <a:pt x="202582" y="223687"/>
                </a:lnTo>
                <a:lnTo>
                  <a:pt x="177827" y="255238"/>
                </a:lnTo>
                <a:lnTo>
                  <a:pt x="129106" y="268148"/>
                </a:lnTo>
                <a:lnTo>
                  <a:pt x="281289" y="268148"/>
                </a:lnTo>
                <a:lnTo>
                  <a:pt x="276954" y="266368"/>
                </a:lnTo>
                <a:lnTo>
                  <a:pt x="274557" y="262882"/>
                </a:lnTo>
                <a:lnTo>
                  <a:pt x="272651" y="259342"/>
                </a:lnTo>
                <a:lnTo>
                  <a:pt x="271809" y="254046"/>
                </a:lnTo>
                <a:lnTo>
                  <a:pt x="271719" y="161387"/>
                </a:lnTo>
                <a:close/>
              </a:path>
              <a:path w="304165" h="321309">
                <a:moveTo>
                  <a:pt x="303948" y="266955"/>
                </a:moveTo>
                <a:lnTo>
                  <a:pt x="299236" y="267771"/>
                </a:lnTo>
                <a:lnTo>
                  <a:pt x="296095" y="268148"/>
                </a:lnTo>
                <a:lnTo>
                  <a:pt x="303948" y="268148"/>
                </a:lnTo>
                <a:lnTo>
                  <a:pt x="303948" y="266955"/>
                </a:lnTo>
                <a:close/>
              </a:path>
              <a:path w="304165" h="321309">
                <a:moveTo>
                  <a:pt x="149628" y="0"/>
                </a:moveTo>
                <a:lnTo>
                  <a:pt x="97411" y="5294"/>
                </a:lnTo>
                <a:lnTo>
                  <a:pt x="56919" y="21151"/>
                </a:lnTo>
                <a:lnTo>
                  <a:pt x="24384" y="54127"/>
                </a:lnTo>
                <a:lnTo>
                  <a:pt x="11214" y="101515"/>
                </a:lnTo>
                <a:lnTo>
                  <a:pt x="78049" y="101515"/>
                </a:lnTo>
                <a:lnTo>
                  <a:pt x="84035" y="80209"/>
                </a:lnTo>
                <a:lnTo>
                  <a:pt x="97279" y="64994"/>
                </a:lnTo>
                <a:lnTo>
                  <a:pt x="117780" y="55867"/>
                </a:lnTo>
                <a:lnTo>
                  <a:pt x="145534" y="52825"/>
                </a:lnTo>
                <a:lnTo>
                  <a:pt x="263573" y="52825"/>
                </a:lnTo>
                <a:lnTo>
                  <a:pt x="262020" y="48875"/>
                </a:lnTo>
                <a:lnTo>
                  <a:pt x="232956" y="19978"/>
                </a:lnTo>
                <a:lnTo>
                  <a:pt x="195682" y="4990"/>
                </a:lnTo>
                <a:lnTo>
                  <a:pt x="173757" y="1247"/>
                </a:lnTo>
                <a:lnTo>
                  <a:pt x="149628" y="0"/>
                </a:lnTo>
                <a:close/>
              </a:path>
              <a:path w="304165" h="321309">
                <a:moveTo>
                  <a:pt x="271719" y="99002"/>
                </a:moveTo>
                <a:lnTo>
                  <a:pt x="271541" y="99075"/>
                </a:lnTo>
                <a:lnTo>
                  <a:pt x="271447" y="99253"/>
                </a:lnTo>
                <a:lnTo>
                  <a:pt x="271300" y="99316"/>
                </a:lnTo>
                <a:lnTo>
                  <a:pt x="271719" y="99316"/>
                </a:lnTo>
                <a:lnTo>
                  <a:pt x="271719" y="99002"/>
                </a:lnTo>
                <a:close/>
              </a:path>
            </a:pathLst>
          </a:custGeom>
          <a:solidFill>
            <a:srgbClr val="FFFFFF"/>
          </a:solidFill>
        </p:spPr>
        <p:txBody>
          <a:bodyPr wrap="square" lIns="0" tIns="0" rIns="0" bIns="0" rtlCol="0"/>
          <a:lstStyle/>
          <a:p>
            <a:endParaRPr/>
          </a:p>
        </p:txBody>
      </p:sp>
      <p:sp>
        <p:nvSpPr>
          <p:cNvPr id="35" name="object 35"/>
          <p:cNvSpPr/>
          <p:nvPr/>
        </p:nvSpPr>
        <p:spPr>
          <a:xfrm>
            <a:off x="17231693" y="812584"/>
            <a:ext cx="440055" cy="311785"/>
          </a:xfrm>
          <a:custGeom>
            <a:avLst/>
            <a:gdLst/>
            <a:ahLst/>
            <a:cxnLst/>
            <a:rect l="l" t="t" r="r" b="b"/>
            <a:pathLst>
              <a:path w="440055" h="311784">
                <a:moveTo>
                  <a:pt x="63411" y="8261"/>
                </a:moveTo>
                <a:lnTo>
                  <a:pt x="0" y="8261"/>
                </a:lnTo>
                <a:lnTo>
                  <a:pt x="0" y="311592"/>
                </a:lnTo>
                <a:lnTo>
                  <a:pt x="66929" y="311592"/>
                </a:lnTo>
                <a:lnTo>
                  <a:pt x="66929" y="131451"/>
                </a:lnTo>
                <a:lnTo>
                  <a:pt x="68179" y="114383"/>
                </a:lnTo>
                <a:lnTo>
                  <a:pt x="86855" y="73369"/>
                </a:lnTo>
                <a:lnTo>
                  <a:pt x="119960" y="54099"/>
                </a:lnTo>
                <a:lnTo>
                  <a:pt x="133210" y="52815"/>
                </a:lnTo>
                <a:lnTo>
                  <a:pt x="430921" y="52815"/>
                </a:lnTo>
                <a:lnTo>
                  <a:pt x="429524" y="50469"/>
                </a:lnTo>
                <a:lnTo>
                  <a:pt x="63411" y="50469"/>
                </a:lnTo>
                <a:lnTo>
                  <a:pt x="63411" y="8261"/>
                </a:lnTo>
                <a:close/>
              </a:path>
              <a:path w="440055" h="311784">
                <a:moveTo>
                  <a:pt x="318032" y="52815"/>
                </a:moveTo>
                <a:lnTo>
                  <a:pt x="133210" y="52815"/>
                </a:lnTo>
                <a:lnTo>
                  <a:pt x="146814" y="53804"/>
                </a:lnTo>
                <a:lnTo>
                  <a:pt x="158273" y="56774"/>
                </a:lnTo>
                <a:lnTo>
                  <a:pt x="183638" y="88325"/>
                </a:lnTo>
                <a:lnTo>
                  <a:pt x="186570" y="311592"/>
                </a:lnTo>
                <a:lnTo>
                  <a:pt x="253479" y="311592"/>
                </a:lnTo>
                <a:lnTo>
                  <a:pt x="253479" y="133817"/>
                </a:lnTo>
                <a:lnTo>
                  <a:pt x="257509" y="98376"/>
                </a:lnTo>
                <a:lnTo>
                  <a:pt x="269605" y="73063"/>
                </a:lnTo>
                <a:lnTo>
                  <a:pt x="289777" y="57876"/>
                </a:lnTo>
                <a:lnTo>
                  <a:pt x="318032" y="52815"/>
                </a:lnTo>
                <a:close/>
              </a:path>
              <a:path w="440055" h="311784">
                <a:moveTo>
                  <a:pt x="430921" y="52815"/>
                </a:moveTo>
                <a:lnTo>
                  <a:pt x="318032" y="52815"/>
                </a:lnTo>
                <a:lnTo>
                  <a:pt x="334381" y="54208"/>
                </a:lnTo>
                <a:lnTo>
                  <a:pt x="347653" y="58388"/>
                </a:lnTo>
                <a:lnTo>
                  <a:pt x="371098" y="97872"/>
                </a:lnTo>
                <a:lnTo>
                  <a:pt x="373130" y="311592"/>
                </a:lnTo>
                <a:lnTo>
                  <a:pt x="440018" y="311592"/>
                </a:lnTo>
                <a:lnTo>
                  <a:pt x="439919" y="101456"/>
                </a:lnTo>
                <a:lnTo>
                  <a:pt x="433681" y="57448"/>
                </a:lnTo>
                <a:lnTo>
                  <a:pt x="430921" y="52815"/>
                </a:lnTo>
                <a:close/>
              </a:path>
              <a:path w="440055" h="311784">
                <a:moveTo>
                  <a:pt x="158382" y="0"/>
                </a:moveTo>
                <a:lnTo>
                  <a:pt x="130561" y="3151"/>
                </a:lnTo>
                <a:lnTo>
                  <a:pt x="105749" y="12610"/>
                </a:lnTo>
                <a:lnTo>
                  <a:pt x="83927" y="28381"/>
                </a:lnTo>
                <a:lnTo>
                  <a:pt x="65076" y="50469"/>
                </a:lnTo>
                <a:lnTo>
                  <a:pt x="243489" y="50469"/>
                </a:lnTo>
                <a:lnTo>
                  <a:pt x="230691" y="28381"/>
                </a:lnTo>
                <a:lnTo>
                  <a:pt x="212240" y="12610"/>
                </a:lnTo>
                <a:lnTo>
                  <a:pt x="188138" y="3151"/>
                </a:lnTo>
                <a:lnTo>
                  <a:pt x="158382" y="0"/>
                </a:lnTo>
                <a:close/>
              </a:path>
              <a:path w="440055" h="311784">
                <a:moveTo>
                  <a:pt x="338523" y="0"/>
                </a:moveTo>
                <a:lnTo>
                  <a:pt x="310809" y="3151"/>
                </a:lnTo>
                <a:lnTo>
                  <a:pt x="285733" y="12610"/>
                </a:lnTo>
                <a:lnTo>
                  <a:pt x="263293" y="28381"/>
                </a:lnTo>
                <a:lnTo>
                  <a:pt x="243489" y="50469"/>
                </a:lnTo>
                <a:lnTo>
                  <a:pt x="429524" y="50469"/>
                </a:lnTo>
                <a:lnTo>
                  <a:pt x="414664" y="25526"/>
                </a:lnTo>
                <a:lnTo>
                  <a:pt x="382949" y="6380"/>
                </a:lnTo>
                <a:lnTo>
                  <a:pt x="338523" y="0"/>
                </a:lnTo>
                <a:close/>
              </a:path>
            </a:pathLst>
          </a:custGeom>
          <a:solidFill>
            <a:srgbClr val="FFFFFF"/>
          </a:solidFill>
        </p:spPr>
        <p:txBody>
          <a:bodyPr wrap="square" lIns="0" tIns="0" rIns="0" bIns="0" rtlCol="0"/>
          <a:lstStyle/>
          <a:p>
            <a:endParaRPr/>
          </a:p>
        </p:txBody>
      </p:sp>
      <p:sp>
        <p:nvSpPr>
          <p:cNvPr id="36" name="object 36"/>
          <p:cNvSpPr/>
          <p:nvPr/>
        </p:nvSpPr>
        <p:spPr>
          <a:xfrm>
            <a:off x="17744051" y="820846"/>
            <a:ext cx="0" cy="303530"/>
          </a:xfrm>
          <a:custGeom>
            <a:avLst/>
            <a:gdLst/>
            <a:ahLst/>
            <a:cxnLst/>
            <a:rect l="l" t="t" r="r" b="b"/>
            <a:pathLst>
              <a:path h="303530">
                <a:moveTo>
                  <a:pt x="0" y="0"/>
                </a:moveTo>
                <a:lnTo>
                  <a:pt x="0" y="303331"/>
                </a:lnTo>
              </a:path>
            </a:pathLst>
          </a:custGeom>
          <a:ln w="66835">
            <a:solidFill>
              <a:srgbClr val="FFFFFF"/>
            </a:solidFill>
          </a:ln>
        </p:spPr>
        <p:txBody>
          <a:bodyPr wrap="square" lIns="0" tIns="0" rIns="0" bIns="0" rtlCol="0"/>
          <a:lstStyle/>
          <a:p>
            <a:endParaRPr/>
          </a:p>
        </p:txBody>
      </p:sp>
      <p:sp>
        <p:nvSpPr>
          <p:cNvPr id="37" name="object 37"/>
          <p:cNvSpPr/>
          <p:nvPr/>
        </p:nvSpPr>
        <p:spPr>
          <a:xfrm>
            <a:off x="17710633" y="705258"/>
            <a:ext cx="67310" cy="63500"/>
          </a:xfrm>
          <a:custGeom>
            <a:avLst/>
            <a:gdLst/>
            <a:ahLst/>
            <a:cxnLst/>
            <a:rect l="l" t="t" r="r" b="b"/>
            <a:pathLst>
              <a:path w="67309" h="63500">
                <a:moveTo>
                  <a:pt x="66835" y="0"/>
                </a:moveTo>
                <a:lnTo>
                  <a:pt x="0" y="0"/>
                </a:lnTo>
                <a:lnTo>
                  <a:pt x="0" y="63359"/>
                </a:lnTo>
                <a:lnTo>
                  <a:pt x="66835" y="63359"/>
                </a:lnTo>
                <a:lnTo>
                  <a:pt x="66835" y="0"/>
                </a:lnTo>
                <a:close/>
              </a:path>
            </a:pathLst>
          </a:custGeom>
          <a:solidFill>
            <a:srgbClr val="FFFFFF"/>
          </a:solidFill>
        </p:spPr>
        <p:txBody>
          <a:bodyPr wrap="square" lIns="0" tIns="0" rIns="0" bIns="0" rtlCol="0"/>
          <a:lstStyle/>
          <a:p>
            <a:endParaRPr/>
          </a:p>
        </p:txBody>
      </p:sp>
      <p:sp>
        <p:nvSpPr>
          <p:cNvPr id="38" name="object 38"/>
          <p:cNvSpPr/>
          <p:nvPr/>
        </p:nvSpPr>
        <p:spPr>
          <a:xfrm>
            <a:off x="17802525" y="812584"/>
            <a:ext cx="270510" cy="320040"/>
          </a:xfrm>
          <a:custGeom>
            <a:avLst/>
            <a:gdLst/>
            <a:ahLst/>
            <a:cxnLst/>
            <a:rect l="l" t="t" r="r" b="b"/>
            <a:pathLst>
              <a:path w="270509" h="320040">
                <a:moveTo>
                  <a:pt x="66898" y="214213"/>
                </a:moveTo>
                <a:lnTo>
                  <a:pt x="0" y="214213"/>
                </a:lnTo>
                <a:lnTo>
                  <a:pt x="2898" y="238545"/>
                </a:lnTo>
                <a:lnTo>
                  <a:pt x="22556" y="278429"/>
                </a:lnTo>
                <a:lnTo>
                  <a:pt x="58464" y="305287"/>
                </a:lnTo>
                <a:lnTo>
                  <a:pt x="106000" y="318198"/>
                </a:lnTo>
                <a:lnTo>
                  <a:pt x="134404" y="319812"/>
                </a:lnTo>
                <a:lnTo>
                  <a:pt x="160583" y="318417"/>
                </a:lnTo>
                <a:lnTo>
                  <a:pt x="206353" y="307249"/>
                </a:lnTo>
                <a:lnTo>
                  <a:pt x="245160" y="282815"/>
                </a:lnTo>
                <a:lnTo>
                  <a:pt x="257537" y="266965"/>
                </a:lnTo>
                <a:lnTo>
                  <a:pt x="135577" y="266965"/>
                </a:lnTo>
                <a:lnTo>
                  <a:pt x="107497" y="263670"/>
                </a:lnTo>
                <a:lnTo>
                  <a:pt x="86701" y="253782"/>
                </a:lnTo>
                <a:lnTo>
                  <a:pt x="73173" y="237298"/>
                </a:lnTo>
                <a:lnTo>
                  <a:pt x="66898" y="214213"/>
                </a:lnTo>
                <a:close/>
              </a:path>
              <a:path w="270509" h="320040">
                <a:moveTo>
                  <a:pt x="133210" y="0"/>
                </a:moveTo>
                <a:lnTo>
                  <a:pt x="87291" y="4697"/>
                </a:lnTo>
                <a:lnTo>
                  <a:pt x="49296" y="18795"/>
                </a:lnTo>
                <a:lnTo>
                  <a:pt x="17144" y="47261"/>
                </a:lnTo>
                <a:lnTo>
                  <a:pt x="6439" y="86887"/>
                </a:lnTo>
                <a:lnTo>
                  <a:pt x="8349" y="106492"/>
                </a:lnTo>
                <a:lnTo>
                  <a:pt x="36983" y="150791"/>
                </a:lnTo>
                <a:lnTo>
                  <a:pt x="82539" y="171273"/>
                </a:lnTo>
                <a:lnTo>
                  <a:pt x="151234" y="187800"/>
                </a:lnTo>
                <a:lnTo>
                  <a:pt x="164684" y="191175"/>
                </a:lnTo>
                <a:lnTo>
                  <a:pt x="200610" y="216372"/>
                </a:lnTo>
                <a:lnTo>
                  <a:pt x="203030" y="227082"/>
                </a:lnTo>
                <a:lnTo>
                  <a:pt x="199452" y="244542"/>
                </a:lnTo>
                <a:lnTo>
                  <a:pt x="187012" y="257005"/>
                </a:lnTo>
                <a:lnTo>
                  <a:pt x="165718" y="264476"/>
                </a:lnTo>
                <a:lnTo>
                  <a:pt x="135577" y="266965"/>
                </a:lnTo>
                <a:lnTo>
                  <a:pt x="257537" y="266965"/>
                </a:lnTo>
                <a:lnTo>
                  <a:pt x="258900" y="265219"/>
                </a:lnTo>
                <a:lnTo>
                  <a:pt x="267147" y="244682"/>
                </a:lnTo>
                <a:lnTo>
                  <a:pt x="269897" y="221207"/>
                </a:lnTo>
                <a:lnTo>
                  <a:pt x="267988" y="202117"/>
                </a:lnTo>
                <a:lnTo>
                  <a:pt x="239395" y="158466"/>
                </a:lnTo>
                <a:lnTo>
                  <a:pt x="193285" y="138211"/>
                </a:lnTo>
                <a:lnTo>
                  <a:pt x="145927" y="127024"/>
                </a:lnTo>
                <a:lnTo>
                  <a:pt x="126027" y="122497"/>
                </a:lnTo>
                <a:lnTo>
                  <a:pt x="81107" y="102983"/>
                </a:lnTo>
                <a:lnTo>
                  <a:pt x="73338" y="83934"/>
                </a:lnTo>
                <a:lnTo>
                  <a:pt x="76790" y="70329"/>
                </a:lnTo>
                <a:lnTo>
                  <a:pt x="87142" y="60610"/>
                </a:lnTo>
                <a:lnTo>
                  <a:pt x="104388" y="54779"/>
                </a:lnTo>
                <a:lnTo>
                  <a:pt x="128519" y="52836"/>
                </a:lnTo>
                <a:lnTo>
                  <a:pt x="247309" y="52836"/>
                </a:lnTo>
                <a:lnTo>
                  <a:pt x="246597" y="51236"/>
                </a:lnTo>
                <a:lnTo>
                  <a:pt x="217082" y="21161"/>
                </a:lnTo>
                <a:lnTo>
                  <a:pt x="179701" y="5287"/>
                </a:lnTo>
                <a:lnTo>
                  <a:pt x="157597" y="1321"/>
                </a:lnTo>
                <a:lnTo>
                  <a:pt x="133210" y="0"/>
                </a:lnTo>
                <a:close/>
              </a:path>
              <a:path w="270509" h="320040">
                <a:moveTo>
                  <a:pt x="247309" y="52836"/>
                </a:moveTo>
                <a:lnTo>
                  <a:pt x="128519" y="52836"/>
                </a:lnTo>
                <a:lnTo>
                  <a:pt x="152368" y="55366"/>
                </a:lnTo>
                <a:lnTo>
                  <a:pt x="170589" y="62954"/>
                </a:lnTo>
                <a:lnTo>
                  <a:pt x="183174" y="75598"/>
                </a:lnTo>
                <a:lnTo>
                  <a:pt x="190119" y="93295"/>
                </a:lnTo>
                <a:lnTo>
                  <a:pt x="259950" y="93295"/>
                </a:lnTo>
                <a:lnTo>
                  <a:pt x="255301" y="70777"/>
                </a:lnTo>
                <a:lnTo>
                  <a:pt x="247309" y="52836"/>
                </a:lnTo>
                <a:close/>
              </a:path>
            </a:pathLst>
          </a:custGeom>
          <a:solidFill>
            <a:srgbClr val="FFFFFF"/>
          </a:solidFill>
        </p:spPr>
        <p:txBody>
          <a:bodyPr wrap="square" lIns="0" tIns="0" rIns="0" bIns="0" rtlCol="0"/>
          <a:lstStyle/>
          <a:p>
            <a:endParaRPr/>
          </a:p>
        </p:txBody>
      </p:sp>
      <p:sp>
        <p:nvSpPr>
          <p:cNvPr id="39" name="object 39"/>
          <p:cNvSpPr/>
          <p:nvPr/>
        </p:nvSpPr>
        <p:spPr>
          <a:xfrm>
            <a:off x="18093277" y="812006"/>
            <a:ext cx="304165" cy="321310"/>
          </a:xfrm>
          <a:custGeom>
            <a:avLst/>
            <a:gdLst/>
            <a:ahLst/>
            <a:cxnLst/>
            <a:rect l="l" t="t" r="r" b="b"/>
            <a:pathLst>
              <a:path w="304165" h="321309">
                <a:moveTo>
                  <a:pt x="263545" y="52825"/>
                </a:moveTo>
                <a:lnTo>
                  <a:pt x="145524" y="52825"/>
                </a:lnTo>
                <a:lnTo>
                  <a:pt x="172994" y="55429"/>
                </a:lnTo>
                <a:lnTo>
                  <a:pt x="192632" y="63240"/>
                </a:lnTo>
                <a:lnTo>
                  <a:pt x="204426" y="76259"/>
                </a:lnTo>
                <a:lnTo>
                  <a:pt x="208360" y="94489"/>
                </a:lnTo>
                <a:lnTo>
                  <a:pt x="206661" y="105994"/>
                </a:lnTo>
                <a:lnTo>
                  <a:pt x="169308" y="129696"/>
                </a:lnTo>
                <a:lnTo>
                  <a:pt x="140770" y="133471"/>
                </a:lnTo>
                <a:lnTo>
                  <a:pt x="131286" y="134823"/>
                </a:lnTo>
                <a:lnTo>
                  <a:pt x="123494" y="136104"/>
                </a:lnTo>
                <a:lnTo>
                  <a:pt x="117399" y="137346"/>
                </a:lnTo>
                <a:lnTo>
                  <a:pt x="91710" y="141059"/>
                </a:lnTo>
                <a:lnTo>
                  <a:pt x="51798" y="151636"/>
                </a:lnTo>
                <a:lnTo>
                  <a:pt x="9391" y="188203"/>
                </a:lnTo>
                <a:lnTo>
                  <a:pt x="0" y="231783"/>
                </a:lnTo>
                <a:lnTo>
                  <a:pt x="1980" y="252023"/>
                </a:lnTo>
                <a:lnTo>
                  <a:pt x="31674" y="298661"/>
                </a:lnTo>
                <a:lnTo>
                  <a:pt x="83403" y="319552"/>
                </a:lnTo>
                <a:lnTo>
                  <a:pt x="104457" y="320943"/>
                </a:lnTo>
                <a:lnTo>
                  <a:pt x="136331" y="318635"/>
                </a:lnTo>
                <a:lnTo>
                  <a:pt x="164463" y="311707"/>
                </a:lnTo>
                <a:lnTo>
                  <a:pt x="188853" y="300154"/>
                </a:lnTo>
                <a:lnTo>
                  <a:pt x="209501" y="283970"/>
                </a:lnTo>
                <a:lnTo>
                  <a:pt x="303948" y="283970"/>
                </a:lnTo>
                <a:lnTo>
                  <a:pt x="303948" y="268148"/>
                </a:lnTo>
                <a:lnTo>
                  <a:pt x="129106" y="268148"/>
                </a:lnTo>
                <a:lnTo>
                  <a:pt x="118032" y="267633"/>
                </a:lnTo>
                <a:lnTo>
                  <a:pt x="79435" y="254046"/>
                </a:lnTo>
                <a:lnTo>
                  <a:pt x="66898" y="228830"/>
                </a:lnTo>
                <a:lnTo>
                  <a:pt x="70349" y="210066"/>
                </a:lnTo>
                <a:lnTo>
                  <a:pt x="80695" y="195412"/>
                </a:lnTo>
                <a:lnTo>
                  <a:pt x="97948" y="184853"/>
                </a:lnTo>
                <a:lnTo>
                  <a:pt x="122111" y="178392"/>
                </a:lnTo>
                <a:lnTo>
                  <a:pt x="149185" y="175133"/>
                </a:lnTo>
                <a:lnTo>
                  <a:pt x="171901" y="171205"/>
                </a:lnTo>
                <a:lnTo>
                  <a:pt x="190238" y="166620"/>
                </a:lnTo>
                <a:lnTo>
                  <a:pt x="204171" y="161387"/>
                </a:lnTo>
                <a:lnTo>
                  <a:pt x="271677" y="161387"/>
                </a:lnTo>
                <a:lnTo>
                  <a:pt x="271677" y="88594"/>
                </a:lnTo>
                <a:lnTo>
                  <a:pt x="269257" y="67380"/>
                </a:lnTo>
                <a:lnTo>
                  <a:pt x="263545" y="52825"/>
                </a:lnTo>
                <a:close/>
              </a:path>
              <a:path w="304165" h="321309">
                <a:moveTo>
                  <a:pt x="303948" y="283970"/>
                </a:moveTo>
                <a:lnTo>
                  <a:pt x="209501" y="283970"/>
                </a:lnTo>
                <a:lnTo>
                  <a:pt x="215381" y="300154"/>
                </a:lnTo>
                <a:lnTo>
                  <a:pt x="226042" y="311707"/>
                </a:lnTo>
                <a:lnTo>
                  <a:pt x="241474" y="318635"/>
                </a:lnTo>
                <a:lnTo>
                  <a:pt x="261667" y="320943"/>
                </a:lnTo>
                <a:lnTo>
                  <a:pt x="272025" y="320464"/>
                </a:lnTo>
                <a:lnTo>
                  <a:pt x="282533" y="319028"/>
                </a:lnTo>
                <a:lnTo>
                  <a:pt x="293178" y="316636"/>
                </a:lnTo>
                <a:lnTo>
                  <a:pt x="303948" y="313288"/>
                </a:lnTo>
                <a:lnTo>
                  <a:pt x="303948" y="283970"/>
                </a:lnTo>
                <a:close/>
              </a:path>
              <a:path w="304165" h="321309">
                <a:moveTo>
                  <a:pt x="271677" y="161387"/>
                </a:moveTo>
                <a:lnTo>
                  <a:pt x="204171" y="161387"/>
                </a:lnTo>
                <a:lnTo>
                  <a:pt x="204171" y="210071"/>
                </a:lnTo>
                <a:lnTo>
                  <a:pt x="202524" y="223687"/>
                </a:lnTo>
                <a:lnTo>
                  <a:pt x="177795" y="255238"/>
                </a:lnTo>
                <a:lnTo>
                  <a:pt x="129106" y="268148"/>
                </a:lnTo>
                <a:lnTo>
                  <a:pt x="281258" y="268148"/>
                </a:lnTo>
                <a:lnTo>
                  <a:pt x="276986" y="266368"/>
                </a:lnTo>
                <a:lnTo>
                  <a:pt x="274609" y="262882"/>
                </a:lnTo>
                <a:lnTo>
                  <a:pt x="272651" y="259342"/>
                </a:lnTo>
                <a:lnTo>
                  <a:pt x="271771" y="254046"/>
                </a:lnTo>
                <a:lnTo>
                  <a:pt x="271677" y="161387"/>
                </a:lnTo>
                <a:close/>
              </a:path>
              <a:path w="304165" h="321309">
                <a:moveTo>
                  <a:pt x="303948" y="266955"/>
                </a:moveTo>
                <a:lnTo>
                  <a:pt x="299257" y="267771"/>
                </a:lnTo>
                <a:lnTo>
                  <a:pt x="296127" y="268148"/>
                </a:lnTo>
                <a:lnTo>
                  <a:pt x="303948" y="268148"/>
                </a:lnTo>
                <a:lnTo>
                  <a:pt x="303948" y="266955"/>
                </a:lnTo>
                <a:close/>
              </a:path>
              <a:path w="304165" h="321309">
                <a:moveTo>
                  <a:pt x="149660" y="0"/>
                </a:moveTo>
                <a:lnTo>
                  <a:pt x="97457" y="5294"/>
                </a:lnTo>
                <a:lnTo>
                  <a:pt x="57003" y="21151"/>
                </a:lnTo>
                <a:lnTo>
                  <a:pt x="24312" y="54127"/>
                </a:lnTo>
                <a:lnTo>
                  <a:pt x="11120" y="101515"/>
                </a:lnTo>
                <a:lnTo>
                  <a:pt x="78049" y="101515"/>
                </a:lnTo>
                <a:lnTo>
                  <a:pt x="84026" y="80209"/>
                </a:lnTo>
                <a:lnTo>
                  <a:pt x="97262" y="64994"/>
                </a:lnTo>
                <a:lnTo>
                  <a:pt x="117760" y="55867"/>
                </a:lnTo>
                <a:lnTo>
                  <a:pt x="145524" y="52825"/>
                </a:lnTo>
                <a:lnTo>
                  <a:pt x="263545" y="52825"/>
                </a:lnTo>
                <a:lnTo>
                  <a:pt x="261995" y="48875"/>
                </a:lnTo>
                <a:lnTo>
                  <a:pt x="232956" y="19978"/>
                </a:lnTo>
                <a:lnTo>
                  <a:pt x="195686" y="4990"/>
                </a:lnTo>
                <a:lnTo>
                  <a:pt x="173761" y="1247"/>
                </a:lnTo>
                <a:lnTo>
                  <a:pt x="149660" y="0"/>
                </a:lnTo>
                <a:close/>
              </a:path>
            </a:pathLst>
          </a:custGeom>
          <a:solidFill>
            <a:srgbClr val="FFFFFF"/>
          </a:solidFill>
        </p:spPr>
        <p:txBody>
          <a:bodyPr wrap="square" lIns="0" tIns="0" rIns="0" bIns="0" rtlCol="0"/>
          <a:lstStyle/>
          <a:p>
            <a:endParaRPr/>
          </a:p>
        </p:txBody>
      </p:sp>
      <p:sp>
        <p:nvSpPr>
          <p:cNvPr id="40" name="object 40"/>
          <p:cNvSpPr/>
          <p:nvPr/>
        </p:nvSpPr>
        <p:spPr>
          <a:xfrm>
            <a:off x="18415209" y="812584"/>
            <a:ext cx="266700" cy="311785"/>
          </a:xfrm>
          <a:custGeom>
            <a:avLst/>
            <a:gdLst/>
            <a:ahLst/>
            <a:cxnLst/>
            <a:rect l="l" t="t" r="r" b="b"/>
            <a:pathLst>
              <a:path w="266700" h="311784">
                <a:moveTo>
                  <a:pt x="63380" y="8261"/>
                </a:moveTo>
                <a:lnTo>
                  <a:pt x="0" y="8261"/>
                </a:lnTo>
                <a:lnTo>
                  <a:pt x="0" y="311592"/>
                </a:lnTo>
                <a:lnTo>
                  <a:pt x="66867" y="311592"/>
                </a:lnTo>
                <a:lnTo>
                  <a:pt x="66867" y="132655"/>
                </a:lnTo>
                <a:lnTo>
                  <a:pt x="68114" y="116326"/>
                </a:lnTo>
                <a:lnTo>
                  <a:pt x="86866" y="75704"/>
                </a:lnTo>
                <a:lnTo>
                  <a:pt x="124566" y="54246"/>
                </a:lnTo>
                <a:lnTo>
                  <a:pt x="127389" y="53987"/>
                </a:lnTo>
                <a:lnTo>
                  <a:pt x="64532" y="53987"/>
                </a:lnTo>
                <a:lnTo>
                  <a:pt x="63380" y="52815"/>
                </a:lnTo>
                <a:lnTo>
                  <a:pt x="63380" y="8261"/>
                </a:lnTo>
                <a:close/>
              </a:path>
              <a:path w="266700" h="311784">
                <a:moveTo>
                  <a:pt x="256242" y="52815"/>
                </a:moveTo>
                <a:lnTo>
                  <a:pt x="140205" y="52815"/>
                </a:lnTo>
                <a:lnTo>
                  <a:pt x="165268" y="57069"/>
                </a:lnTo>
                <a:lnTo>
                  <a:pt x="183497" y="69832"/>
                </a:lnTo>
                <a:lnTo>
                  <a:pt x="194901" y="91105"/>
                </a:lnTo>
                <a:lnTo>
                  <a:pt x="199491" y="120886"/>
                </a:lnTo>
                <a:lnTo>
                  <a:pt x="199491" y="311592"/>
                </a:lnTo>
                <a:lnTo>
                  <a:pt x="266410" y="311592"/>
                </a:lnTo>
                <a:lnTo>
                  <a:pt x="266410" y="103284"/>
                </a:lnTo>
                <a:lnTo>
                  <a:pt x="264607" y="79532"/>
                </a:lnTo>
                <a:lnTo>
                  <a:pt x="259201" y="58699"/>
                </a:lnTo>
                <a:lnTo>
                  <a:pt x="256242" y="52815"/>
                </a:lnTo>
                <a:close/>
              </a:path>
              <a:path w="266700" h="311784">
                <a:moveTo>
                  <a:pt x="159031" y="0"/>
                </a:moveTo>
                <a:lnTo>
                  <a:pt x="129998" y="3380"/>
                </a:lnTo>
                <a:lnTo>
                  <a:pt x="104564" y="13513"/>
                </a:lnTo>
                <a:lnTo>
                  <a:pt x="82740" y="30387"/>
                </a:lnTo>
                <a:lnTo>
                  <a:pt x="64532" y="53987"/>
                </a:lnTo>
                <a:lnTo>
                  <a:pt x="127389" y="53987"/>
                </a:lnTo>
                <a:lnTo>
                  <a:pt x="140205" y="52815"/>
                </a:lnTo>
                <a:lnTo>
                  <a:pt x="256242" y="52815"/>
                </a:lnTo>
                <a:lnTo>
                  <a:pt x="222163" y="14568"/>
                </a:lnTo>
                <a:lnTo>
                  <a:pt x="182854" y="1627"/>
                </a:lnTo>
                <a:lnTo>
                  <a:pt x="159031" y="0"/>
                </a:lnTo>
                <a:close/>
              </a:path>
            </a:pathLst>
          </a:custGeom>
          <a:solidFill>
            <a:srgbClr val="FFFFFF"/>
          </a:solidFill>
        </p:spPr>
        <p:txBody>
          <a:bodyPr wrap="square" lIns="0" tIns="0" rIns="0" bIns="0" rtlCol="0"/>
          <a:lstStyle/>
          <a:p>
            <a:endParaRPr/>
          </a:p>
        </p:txBody>
      </p:sp>
      <p:sp>
        <p:nvSpPr>
          <p:cNvPr id="41" name="object 41"/>
          <p:cNvSpPr/>
          <p:nvPr/>
        </p:nvSpPr>
        <p:spPr>
          <a:xfrm>
            <a:off x="18701500" y="812006"/>
            <a:ext cx="304165" cy="321310"/>
          </a:xfrm>
          <a:custGeom>
            <a:avLst/>
            <a:gdLst/>
            <a:ahLst/>
            <a:cxnLst/>
            <a:rect l="l" t="t" r="r" b="b"/>
            <a:pathLst>
              <a:path w="304165" h="321309">
                <a:moveTo>
                  <a:pt x="263553" y="52825"/>
                </a:moveTo>
                <a:lnTo>
                  <a:pt x="145534" y="52825"/>
                </a:lnTo>
                <a:lnTo>
                  <a:pt x="172981" y="55429"/>
                </a:lnTo>
                <a:lnTo>
                  <a:pt x="192600" y="63240"/>
                </a:lnTo>
                <a:lnTo>
                  <a:pt x="204379" y="76259"/>
                </a:lnTo>
                <a:lnTo>
                  <a:pt x="208307" y="94489"/>
                </a:lnTo>
                <a:lnTo>
                  <a:pt x="206617" y="105994"/>
                </a:lnTo>
                <a:lnTo>
                  <a:pt x="169293" y="129696"/>
                </a:lnTo>
                <a:lnTo>
                  <a:pt x="140783" y="133471"/>
                </a:lnTo>
                <a:lnTo>
                  <a:pt x="131276" y="134823"/>
                </a:lnTo>
                <a:lnTo>
                  <a:pt x="123452" y="136104"/>
                </a:lnTo>
                <a:lnTo>
                  <a:pt x="117315" y="137346"/>
                </a:lnTo>
                <a:lnTo>
                  <a:pt x="91668" y="141059"/>
                </a:lnTo>
                <a:lnTo>
                  <a:pt x="51779" y="151636"/>
                </a:lnTo>
                <a:lnTo>
                  <a:pt x="9384" y="188203"/>
                </a:lnTo>
                <a:lnTo>
                  <a:pt x="0" y="231783"/>
                </a:lnTo>
                <a:lnTo>
                  <a:pt x="1973" y="252023"/>
                </a:lnTo>
                <a:lnTo>
                  <a:pt x="31684" y="298661"/>
                </a:lnTo>
                <a:lnTo>
                  <a:pt x="83405" y="319552"/>
                </a:lnTo>
                <a:lnTo>
                  <a:pt x="104457" y="320943"/>
                </a:lnTo>
                <a:lnTo>
                  <a:pt x="136301" y="318635"/>
                </a:lnTo>
                <a:lnTo>
                  <a:pt x="164420" y="311707"/>
                </a:lnTo>
                <a:lnTo>
                  <a:pt x="188810" y="300154"/>
                </a:lnTo>
                <a:lnTo>
                  <a:pt x="209470" y="283970"/>
                </a:lnTo>
                <a:lnTo>
                  <a:pt x="303917" y="283970"/>
                </a:lnTo>
                <a:lnTo>
                  <a:pt x="303917" y="268148"/>
                </a:lnTo>
                <a:lnTo>
                  <a:pt x="129085" y="268148"/>
                </a:lnTo>
                <a:lnTo>
                  <a:pt x="117993" y="267633"/>
                </a:lnTo>
                <a:lnTo>
                  <a:pt x="79426" y="254046"/>
                </a:lnTo>
                <a:lnTo>
                  <a:pt x="66929" y="228830"/>
                </a:lnTo>
                <a:lnTo>
                  <a:pt x="70370" y="210066"/>
                </a:lnTo>
                <a:lnTo>
                  <a:pt x="80691" y="195412"/>
                </a:lnTo>
                <a:lnTo>
                  <a:pt x="97913" y="184853"/>
                </a:lnTo>
                <a:lnTo>
                  <a:pt x="122048" y="178392"/>
                </a:lnTo>
                <a:lnTo>
                  <a:pt x="149159" y="175133"/>
                </a:lnTo>
                <a:lnTo>
                  <a:pt x="171901" y="171205"/>
                </a:lnTo>
                <a:lnTo>
                  <a:pt x="190263" y="166620"/>
                </a:lnTo>
                <a:lnTo>
                  <a:pt x="204234" y="161387"/>
                </a:lnTo>
                <a:lnTo>
                  <a:pt x="271709" y="161387"/>
                </a:lnTo>
                <a:lnTo>
                  <a:pt x="271709" y="88594"/>
                </a:lnTo>
                <a:lnTo>
                  <a:pt x="269280" y="67380"/>
                </a:lnTo>
                <a:lnTo>
                  <a:pt x="263553" y="52825"/>
                </a:lnTo>
                <a:close/>
              </a:path>
              <a:path w="304165" h="321309">
                <a:moveTo>
                  <a:pt x="303917" y="283970"/>
                </a:moveTo>
                <a:lnTo>
                  <a:pt x="209470" y="283970"/>
                </a:lnTo>
                <a:lnTo>
                  <a:pt x="215391" y="300154"/>
                </a:lnTo>
                <a:lnTo>
                  <a:pt x="226070" y="311707"/>
                </a:lnTo>
                <a:lnTo>
                  <a:pt x="241506" y="318635"/>
                </a:lnTo>
                <a:lnTo>
                  <a:pt x="261698" y="320943"/>
                </a:lnTo>
                <a:lnTo>
                  <a:pt x="272031" y="320464"/>
                </a:lnTo>
                <a:lnTo>
                  <a:pt x="282513" y="319028"/>
                </a:lnTo>
                <a:lnTo>
                  <a:pt x="293143" y="316636"/>
                </a:lnTo>
                <a:lnTo>
                  <a:pt x="303917" y="313288"/>
                </a:lnTo>
                <a:lnTo>
                  <a:pt x="303917" y="283970"/>
                </a:lnTo>
                <a:close/>
              </a:path>
              <a:path w="304165" h="321309">
                <a:moveTo>
                  <a:pt x="271709" y="161387"/>
                </a:moveTo>
                <a:lnTo>
                  <a:pt x="204234" y="161387"/>
                </a:lnTo>
                <a:lnTo>
                  <a:pt x="204234" y="210071"/>
                </a:lnTo>
                <a:lnTo>
                  <a:pt x="202576" y="223687"/>
                </a:lnTo>
                <a:lnTo>
                  <a:pt x="177732" y="255238"/>
                </a:lnTo>
                <a:lnTo>
                  <a:pt x="129085" y="268148"/>
                </a:lnTo>
                <a:lnTo>
                  <a:pt x="281289" y="268148"/>
                </a:lnTo>
                <a:lnTo>
                  <a:pt x="276923" y="266368"/>
                </a:lnTo>
                <a:lnTo>
                  <a:pt x="274588" y="262882"/>
                </a:lnTo>
                <a:lnTo>
                  <a:pt x="272651" y="259342"/>
                </a:lnTo>
                <a:lnTo>
                  <a:pt x="271800" y="254046"/>
                </a:lnTo>
                <a:lnTo>
                  <a:pt x="271709" y="161387"/>
                </a:lnTo>
                <a:close/>
              </a:path>
              <a:path w="304165" h="321309">
                <a:moveTo>
                  <a:pt x="303917" y="266955"/>
                </a:moveTo>
                <a:lnTo>
                  <a:pt x="299205" y="267771"/>
                </a:lnTo>
                <a:lnTo>
                  <a:pt x="296158" y="268148"/>
                </a:lnTo>
                <a:lnTo>
                  <a:pt x="303917" y="268148"/>
                </a:lnTo>
                <a:lnTo>
                  <a:pt x="303917" y="266955"/>
                </a:lnTo>
                <a:close/>
              </a:path>
              <a:path w="304165" h="321309">
                <a:moveTo>
                  <a:pt x="149628" y="0"/>
                </a:moveTo>
                <a:lnTo>
                  <a:pt x="97391" y="5294"/>
                </a:lnTo>
                <a:lnTo>
                  <a:pt x="56940" y="21151"/>
                </a:lnTo>
                <a:lnTo>
                  <a:pt x="24364" y="54127"/>
                </a:lnTo>
                <a:lnTo>
                  <a:pt x="11130" y="101515"/>
                </a:lnTo>
                <a:lnTo>
                  <a:pt x="78081" y="101515"/>
                </a:lnTo>
                <a:lnTo>
                  <a:pt x="84041" y="80209"/>
                </a:lnTo>
                <a:lnTo>
                  <a:pt x="97264" y="64994"/>
                </a:lnTo>
                <a:lnTo>
                  <a:pt x="117758" y="55867"/>
                </a:lnTo>
                <a:lnTo>
                  <a:pt x="145534" y="52825"/>
                </a:lnTo>
                <a:lnTo>
                  <a:pt x="263553" y="52825"/>
                </a:lnTo>
                <a:lnTo>
                  <a:pt x="261999" y="48875"/>
                </a:lnTo>
                <a:lnTo>
                  <a:pt x="232924" y="19978"/>
                </a:lnTo>
                <a:lnTo>
                  <a:pt x="195666" y="4990"/>
                </a:lnTo>
                <a:lnTo>
                  <a:pt x="173743" y="1247"/>
                </a:lnTo>
                <a:lnTo>
                  <a:pt x="149628" y="0"/>
                </a:lnTo>
                <a:close/>
              </a:path>
            </a:pathLst>
          </a:custGeom>
          <a:solidFill>
            <a:srgbClr val="FFFFFF"/>
          </a:solidFill>
        </p:spPr>
        <p:txBody>
          <a:bodyPr wrap="square" lIns="0" tIns="0" rIns="0" bIns="0" rtlCol="0"/>
          <a:lstStyle/>
          <a:p>
            <a:endParaRPr/>
          </a:p>
        </p:txBody>
      </p:sp>
      <p:sp>
        <p:nvSpPr>
          <p:cNvPr id="42" name="object 42"/>
          <p:cNvSpPr/>
          <p:nvPr/>
        </p:nvSpPr>
        <p:spPr>
          <a:xfrm>
            <a:off x="19023440" y="812584"/>
            <a:ext cx="177800" cy="311785"/>
          </a:xfrm>
          <a:custGeom>
            <a:avLst/>
            <a:gdLst/>
            <a:ahLst/>
            <a:cxnLst/>
            <a:rect l="l" t="t" r="r" b="b"/>
            <a:pathLst>
              <a:path w="177800" h="311784">
                <a:moveTo>
                  <a:pt x="62793" y="8261"/>
                </a:moveTo>
                <a:lnTo>
                  <a:pt x="0" y="8261"/>
                </a:lnTo>
                <a:lnTo>
                  <a:pt x="0" y="311592"/>
                </a:lnTo>
                <a:lnTo>
                  <a:pt x="66835" y="311592"/>
                </a:lnTo>
                <a:lnTo>
                  <a:pt x="66835" y="167261"/>
                </a:lnTo>
                <a:lnTo>
                  <a:pt x="68353" y="144168"/>
                </a:lnTo>
                <a:lnTo>
                  <a:pt x="80423" y="105415"/>
                </a:lnTo>
                <a:lnTo>
                  <a:pt x="116891" y="69990"/>
                </a:lnTo>
                <a:lnTo>
                  <a:pt x="126449" y="66898"/>
                </a:lnTo>
                <a:lnTo>
                  <a:pt x="62793" y="66898"/>
                </a:lnTo>
                <a:lnTo>
                  <a:pt x="62793" y="8261"/>
                </a:lnTo>
                <a:close/>
              </a:path>
              <a:path w="177800" h="311784">
                <a:moveTo>
                  <a:pt x="156445" y="0"/>
                </a:moveTo>
                <a:lnTo>
                  <a:pt x="152529" y="0"/>
                </a:lnTo>
                <a:lnTo>
                  <a:pt x="138030" y="1322"/>
                </a:lnTo>
                <a:lnTo>
                  <a:pt x="96227" y="21130"/>
                </a:lnTo>
                <a:lnTo>
                  <a:pt x="68184" y="54584"/>
                </a:lnTo>
                <a:lnTo>
                  <a:pt x="63966" y="66898"/>
                </a:lnTo>
                <a:lnTo>
                  <a:pt x="126449" y="66898"/>
                </a:lnTo>
                <a:lnTo>
                  <a:pt x="132190" y="65041"/>
                </a:lnTo>
                <a:lnTo>
                  <a:pt x="149042" y="63390"/>
                </a:lnTo>
                <a:lnTo>
                  <a:pt x="177764" y="63390"/>
                </a:lnTo>
                <a:lnTo>
                  <a:pt x="177764" y="1790"/>
                </a:lnTo>
                <a:lnTo>
                  <a:pt x="164885" y="617"/>
                </a:lnTo>
                <a:lnTo>
                  <a:pt x="156445" y="0"/>
                </a:lnTo>
                <a:close/>
              </a:path>
              <a:path w="177800" h="311784">
                <a:moveTo>
                  <a:pt x="177764" y="63390"/>
                </a:moveTo>
                <a:lnTo>
                  <a:pt x="149042" y="63390"/>
                </a:lnTo>
                <a:lnTo>
                  <a:pt x="155649" y="63570"/>
                </a:lnTo>
                <a:lnTo>
                  <a:pt x="162637" y="64113"/>
                </a:lnTo>
                <a:lnTo>
                  <a:pt x="170105" y="65041"/>
                </a:lnTo>
                <a:lnTo>
                  <a:pt x="177764" y="66312"/>
                </a:lnTo>
                <a:lnTo>
                  <a:pt x="177764" y="63390"/>
                </a:lnTo>
                <a:close/>
              </a:path>
            </a:pathLst>
          </a:custGeom>
          <a:solidFill>
            <a:srgbClr val="FFFFFF"/>
          </a:solidFill>
        </p:spPr>
        <p:txBody>
          <a:bodyPr wrap="square" lIns="0" tIns="0" rIns="0" bIns="0" rtlCol="0"/>
          <a:lstStyle/>
          <a:p>
            <a:endParaRPr/>
          </a:p>
        </p:txBody>
      </p:sp>
      <p:sp>
        <p:nvSpPr>
          <p:cNvPr id="43" name="object 43"/>
          <p:cNvSpPr/>
          <p:nvPr/>
        </p:nvSpPr>
        <p:spPr>
          <a:xfrm>
            <a:off x="16633873" y="706548"/>
            <a:ext cx="291465" cy="417830"/>
          </a:xfrm>
          <a:custGeom>
            <a:avLst/>
            <a:gdLst/>
            <a:ahLst/>
            <a:cxnLst/>
            <a:rect l="l" t="t" r="r" b="b"/>
            <a:pathLst>
              <a:path w="291465" h="417830">
                <a:moveTo>
                  <a:pt x="291362" y="0"/>
                </a:moveTo>
                <a:lnTo>
                  <a:pt x="84583" y="0"/>
                </a:lnTo>
                <a:lnTo>
                  <a:pt x="83997" y="62"/>
                </a:lnTo>
                <a:lnTo>
                  <a:pt x="36480" y="8950"/>
                </a:lnTo>
                <a:lnTo>
                  <a:pt x="6277" y="45209"/>
                </a:lnTo>
                <a:lnTo>
                  <a:pt x="0" y="90049"/>
                </a:lnTo>
                <a:lnTo>
                  <a:pt x="94" y="417631"/>
                </a:lnTo>
                <a:lnTo>
                  <a:pt x="73924" y="417631"/>
                </a:lnTo>
                <a:lnTo>
                  <a:pt x="73924" y="232223"/>
                </a:lnTo>
                <a:lnTo>
                  <a:pt x="264861" y="232223"/>
                </a:lnTo>
                <a:lnTo>
                  <a:pt x="264861" y="172549"/>
                </a:lnTo>
                <a:lnTo>
                  <a:pt x="73924" y="172549"/>
                </a:lnTo>
                <a:lnTo>
                  <a:pt x="73924" y="63202"/>
                </a:lnTo>
                <a:lnTo>
                  <a:pt x="291362" y="63202"/>
                </a:lnTo>
                <a:lnTo>
                  <a:pt x="291362" y="0"/>
                </a:lnTo>
                <a:close/>
              </a:path>
            </a:pathLst>
          </a:custGeom>
          <a:solidFill>
            <a:srgbClr val="FFFFFF"/>
          </a:solidFill>
        </p:spPr>
        <p:txBody>
          <a:bodyPr wrap="square" lIns="0" tIns="0" rIns="0" bIns="0" rtlCol="0"/>
          <a:lstStyle/>
          <a:p>
            <a:endParaRPr/>
          </a:p>
        </p:txBody>
      </p:sp>
      <p:sp>
        <p:nvSpPr>
          <p:cNvPr id="44" name="object 44"/>
          <p:cNvSpPr/>
          <p:nvPr/>
        </p:nvSpPr>
        <p:spPr>
          <a:xfrm>
            <a:off x="18934937" y="1213003"/>
            <a:ext cx="31115" cy="26670"/>
          </a:xfrm>
          <a:custGeom>
            <a:avLst/>
            <a:gdLst/>
            <a:ahLst/>
            <a:cxnLst/>
            <a:rect l="l" t="t" r="r" b="b"/>
            <a:pathLst>
              <a:path w="31115" h="26669">
                <a:moveTo>
                  <a:pt x="17894" y="0"/>
                </a:moveTo>
                <a:lnTo>
                  <a:pt x="0" y="0"/>
                </a:lnTo>
                <a:lnTo>
                  <a:pt x="0" y="26114"/>
                </a:lnTo>
                <a:lnTo>
                  <a:pt x="24742" y="26114"/>
                </a:lnTo>
                <a:lnTo>
                  <a:pt x="30564" y="21716"/>
                </a:lnTo>
                <a:lnTo>
                  <a:pt x="30564" y="8366"/>
                </a:lnTo>
                <a:lnTo>
                  <a:pt x="29077" y="5088"/>
                </a:lnTo>
                <a:lnTo>
                  <a:pt x="26177" y="3036"/>
                </a:lnTo>
                <a:lnTo>
                  <a:pt x="23161" y="1026"/>
                </a:lnTo>
                <a:lnTo>
                  <a:pt x="17894" y="0"/>
                </a:lnTo>
                <a:close/>
              </a:path>
            </a:pathLst>
          </a:custGeom>
          <a:solidFill>
            <a:srgbClr val="FFFFFF"/>
          </a:solidFill>
        </p:spPr>
        <p:txBody>
          <a:bodyPr wrap="square" lIns="0" tIns="0" rIns="0" bIns="0" rtlCol="0"/>
          <a:lstStyle/>
          <a:p>
            <a:endParaRPr/>
          </a:p>
        </p:txBody>
      </p:sp>
      <p:sp>
        <p:nvSpPr>
          <p:cNvPr id="45" name="object 45"/>
          <p:cNvSpPr/>
          <p:nvPr/>
        </p:nvSpPr>
        <p:spPr>
          <a:xfrm>
            <a:off x="16536770" y="1179014"/>
            <a:ext cx="2694940" cy="135890"/>
          </a:xfrm>
          <a:custGeom>
            <a:avLst/>
            <a:gdLst/>
            <a:ahLst/>
            <a:cxnLst/>
            <a:rect l="l" t="t" r="r" b="b"/>
            <a:pathLst>
              <a:path w="2694940" h="135890">
                <a:moveTo>
                  <a:pt x="2673635" y="0"/>
                </a:moveTo>
                <a:lnTo>
                  <a:pt x="65139" y="0"/>
                </a:lnTo>
                <a:lnTo>
                  <a:pt x="52019" y="2376"/>
                </a:lnTo>
                <a:lnTo>
                  <a:pt x="24679" y="29590"/>
                </a:lnTo>
                <a:lnTo>
                  <a:pt x="1842" y="111944"/>
                </a:lnTo>
                <a:lnTo>
                  <a:pt x="0" y="118718"/>
                </a:lnTo>
                <a:lnTo>
                  <a:pt x="1057" y="124561"/>
                </a:lnTo>
                <a:lnTo>
                  <a:pt x="4512" y="128959"/>
                </a:lnTo>
                <a:lnTo>
                  <a:pt x="7989" y="133273"/>
                </a:lnTo>
                <a:lnTo>
                  <a:pt x="13936" y="135692"/>
                </a:lnTo>
                <a:lnTo>
                  <a:pt x="2629333" y="135692"/>
                </a:lnTo>
                <a:lnTo>
                  <a:pt x="2642390" y="133320"/>
                </a:lnTo>
                <a:lnTo>
                  <a:pt x="2652498" y="127933"/>
                </a:lnTo>
                <a:lnTo>
                  <a:pt x="2531881" y="127933"/>
                </a:lnTo>
                <a:lnTo>
                  <a:pt x="2522608" y="127253"/>
                </a:lnTo>
                <a:lnTo>
                  <a:pt x="2517367" y="126153"/>
                </a:lnTo>
                <a:lnTo>
                  <a:pt x="2245942" y="126153"/>
                </a:lnTo>
                <a:lnTo>
                  <a:pt x="2245942" y="13172"/>
                </a:lnTo>
                <a:lnTo>
                  <a:pt x="2517898" y="13172"/>
                </a:lnTo>
                <a:lnTo>
                  <a:pt x="2523902" y="11972"/>
                </a:lnTo>
                <a:lnTo>
                  <a:pt x="2533200" y="11413"/>
                </a:lnTo>
                <a:lnTo>
                  <a:pt x="2693425" y="11413"/>
                </a:lnTo>
                <a:lnTo>
                  <a:pt x="2693373" y="11120"/>
                </a:lnTo>
                <a:lnTo>
                  <a:pt x="2689939" y="6711"/>
                </a:lnTo>
                <a:lnTo>
                  <a:pt x="2686483" y="2450"/>
                </a:lnTo>
                <a:lnTo>
                  <a:pt x="2680724" y="52"/>
                </a:lnTo>
                <a:lnTo>
                  <a:pt x="2673635" y="0"/>
                </a:lnTo>
                <a:close/>
              </a:path>
              <a:path w="2694940" h="135890">
                <a:moveTo>
                  <a:pt x="2535535" y="32197"/>
                </a:moveTo>
                <a:lnTo>
                  <a:pt x="2530383" y="32197"/>
                </a:lnTo>
                <a:lnTo>
                  <a:pt x="2526310" y="33014"/>
                </a:lnTo>
                <a:lnTo>
                  <a:pt x="2523357" y="34805"/>
                </a:lnTo>
                <a:lnTo>
                  <a:pt x="2520373" y="36532"/>
                </a:lnTo>
                <a:lnTo>
                  <a:pt x="2518939" y="38752"/>
                </a:lnTo>
                <a:lnTo>
                  <a:pt x="2518939" y="45841"/>
                </a:lnTo>
                <a:lnTo>
                  <a:pt x="2523828" y="49967"/>
                </a:lnTo>
                <a:lnTo>
                  <a:pt x="2543879" y="57819"/>
                </a:lnTo>
                <a:lnTo>
                  <a:pt x="2551938" y="61191"/>
                </a:lnTo>
                <a:lnTo>
                  <a:pt x="2576759" y="93180"/>
                </a:lnTo>
                <a:lnTo>
                  <a:pt x="2576079" y="100138"/>
                </a:lnTo>
                <a:lnTo>
                  <a:pt x="2542722" y="127299"/>
                </a:lnTo>
                <a:lnTo>
                  <a:pt x="2531881" y="127933"/>
                </a:lnTo>
                <a:lnTo>
                  <a:pt x="2652498" y="127933"/>
                </a:lnTo>
                <a:lnTo>
                  <a:pt x="2654436" y="126900"/>
                </a:lnTo>
                <a:lnTo>
                  <a:pt x="2664052" y="117479"/>
                </a:lnTo>
                <a:lnTo>
                  <a:pt x="2669824" y="106101"/>
                </a:lnTo>
                <a:lnTo>
                  <a:pt x="2687382" y="42616"/>
                </a:lnTo>
                <a:lnTo>
                  <a:pt x="2571544" y="42616"/>
                </a:lnTo>
                <a:lnTo>
                  <a:pt x="2560895" y="38051"/>
                </a:lnTo>
                <a:lnTo>
                  <a:pt x="2551345" y="34796"/>
                </a:lnTo>
                <a:lnTo>
                  <a:pt x="2542891" y="32846"/>
                </a:lnTo>
                <a:lnTo>
                  <a:pt x="2535535" y="32197"/>
                </a:lnTo>
                <a:close/>
              </a:path>
              <a:path w="2694940" h="135890">
                <a:moveTo>
                  <a:pt x="2369980" y="13172"/>
                </a:moveTo>
                <a:lnTo>
                  <a:pt x="2328724" y="13172"/>
                </a:lnTo>
                <a:lnTo>
                  <a:pt x="2328724" y="33988"/>
                </a:lnTo>
                <a:lnTo>
                  <a:pt x="2274182" y="33988"/>
                </a:lnTo>
                <a:lnTo>
                  <a:pt x="2274182" y="57705"/>
                </a:lnTo>
                <a:lnTo>
                  <a:pt x="2326065" y="57705"/>
                </a:lnTo>
                <a:lnTo>
                  <a:pt x="2326065" y="78489"/>
                </a:lnTo>
                <a:lnTo>
                  <a:pt x="2274182" y="78489"/>
                </a:lnTo>
                <a:lnTo>
                  <a:pt x="2274182" y="105389"/>
                </a:lnTo>
                <a:lnTo>
                  <a:pt x="2330044" y="105389"/>
                </a:lnTo>
                <a:lnTo>
                  <a:pt x="2330044" y="126153"/>
                </a:lnTo>
                <a:lnTo>
                  <a:pt x="2369980" y="126153"/>
                </a:lnTo>
                <a:lnTo>
                  <a:pt x="2369980" y="13172"/>
                </a:lnTo>
                <a:close/>
              </a:path>
              <a:path w="2694940" h="135890">
                <a:moveTo>
                  <a:pt x="2517898" y="13172"/>
                </a:moveTo>
                <a:lnTo>
                  <a:pt x="2419455" y="13172"/>
                </a:lnTo>
                <a:lnTo>
                  <a:pt x="2428144" y="13798"/>
                </a:lnTo>
                <a:lnTo>
                  <a:pt x="2435762" y="15676"/>
                </a:lnTo>
                <a:lnTo>
                  <a:pt x="2457893" y="46815"/>
                </a:lnTo>
                <a:lnTo>
                  <a:pt x="2457284" y="53510"/>
                </a:lnTo>
                <a:lnTo>
                  <a:pt x="2428964" y="80265"/>
                </a:lnTo>
                <a:lnTo>
                  <a:pt x="2420596" y="80898"/>
                </a:lnTo>
                <a:lnTo>
                  <a:pt x="2398178" y="80898"/>
                </a:lnTo>
                <a:lnTo>
                  <a:pt x="2398178" y="126153"/>
                </a:lnTo>
                <a:lnTo>
                  <a:pt x="2517367" y="126153"/>
                </a:lnTo>
                <a:lnTo>
                  <a:pt x="2512930" y="125221"/>
                </a:lnTo>
                <a:lnTo>
                  <a:pt x="2502845" y="121846"/>
                </a:lnTo>
                <a:lnTo>
                  <a:pt x="2492353" y="117137"/>
                </a:lnTo>
                <a:lnTo>
                  <a:pt x="2492353" y="92866"/>
                </a:lnTo>
                <a:lnTo>
                  <a:pt x="2547629" y="92866"/>
                </a:lnTo>
                <a:lnTo>
                  <a:pt x="2547629" y="92039"/>
                </a:lnTo>
                <a:lnTo>
                  <a:pt x="2542330" y="87588"/>
                </a:lnTo>
                <a:lnTo>
                  <a:pt x="2514394" y="76500"/>
                </a:lnTo>
                <a:lnTo>
                  <a:pt x="2510237" y="74772"/>
                </a:lnTo>
                <a:lnTo>
                  <a:pt x="2489714" y="50092"/>
                </a:lnTo>
                <a:lnTo>
                  <a:pt x="2489714" y="44030"/>
                </a:lnTo>
                <a:lnTo>
                  <a:pt x="2515546" y="13642"/>
                </a:lnTo>
                <a:lnTo>
                  <a:pt x="2517898" y="13172"/>
                </a:lnTo>
                <a:close/>
              </a:path>
              <a:path w="2694940" h="135890">
                <a:moveTo>
                  <a:pt x="2547629" y="92866"/>
                </a:moveTo>
                <a:lnTo>
                  <a:pt x="2492353" y="92866"/>
                </a:lnTo>
                <a:lnTo>
                  <a:pt x="2500520" y="98133"/>
                </a:lnTo>
                <a:lnTo>
                  <a:pt x="2507431" y="101797"/>
                </a:lnTo>
                <a:lnTo>
                  <a:pt x="2512939" y="104017"/>
                </a:lnTo>
                <a:lnTo>
                  <a:pt x="2518436" y="106101"/>
                </a:lnTo>
                <a:lnTo>
                  <a:pt x="2524174" y="107148"/>
                </a:lnTo>
                <a:lnTo>
                  <a:pt x="2541796" y="107148"/>
                </a:lnTo>
                <a:lnTo>
                  <a:pt x="2547629" y="103630"/>
                </a:lnTo>
                <a:lnTo>
                  <a:pt x="2547629" y="92866"/>
                </a:lnTo>
                <a:close/>
              </a:path>
              <a:path w="2694940" h="135890">
                <a:moveTo>
                  <a:pt x="2693425" y="11413"/>
                </a:moveTo>
                <a:lnTo>
                  <a:pt x="2533200" y="11413"/>
                </a:lnTo>
                <a:lnTo>
                  <a:pt x="2542612" y="11974"/>
                </a:lnTo>
                <a:lnTo>
                  <a:pt x="2552140" y="13659"/>
                </a:lnTo>
                <a:lnTo>
                  <a:pt x="2561785" y="16466"/>
                </a:lnTo>
                <a:lnTo>
                  <a:pt x="2571544" y="20397"/>
                </a:lnTo>
                <a:lnTo>
                  <a:pt x="2571544" y="42616"/>
                </a:lnTo>
                <a:lnTo>
                  <a:pt x="2687382" y="42616"/>
                </a:lnTo>
                <a:lnTo>
                  <a:pt x="2694420" y="17067"/>
                </a:lnTo>
                <a:lnTo>
                  <a:pt x="2693425" y="11413"/>
                </a:lnTo>
                <a:close/>
              </a:path>
            </a:pathLst>
          </a:custGeom>
          <a:solidFill>
            <a:srgbClr val="FFFFFF"/>
          </a:solidFill>
        </p:spPr>
        <p:txBody>
          <a:bodyPr wrap="square" lIns="0" tIns="0" rIns="0" bIns="0" rtlCol="0"/>
          <a:lstStyle/>
          <a:p>
            <a:endParaRPr/>
          </a:p>
        </p:txBody>
      </p:sp>
      <p:sp>
        <p:nvSpPr>
          <p:cNvPr id="46" name="object 46"/>
          <p:cNvSpPr/>
          <p:nvPr/>
        </p:nvSpPr>
        <p:spPr>
          <a:xfrm>
            <a:off x="16536773" y="1179011"/>
            <a:ext cx="2694940" cy="135890"/>
          </a:xfrm>
          <a:custGeom>
            <a:avLst/>
            <a:gdLst/>
            <a:ahLst/>
            <a:cxnLst/>
            <a:rect l="l" t="t" r="r" b="b"/>
            <a:pathLst>
              <a:path w="2694940" h="135890">
                <a:moveTo>
                  <a:pt x="2673625" y="0"/>
                </a:moveTo>
                <a:lnTo>
                  <a:pt x="65139" y="0"/>
                </a:lnTo>
                <a:lnTo>
                  <a:pt x="52019" y="2378"/>
                </a:lnTo>
                <a:lnTo>
                  <a:pt x="24669" y="29601"/>
                </a:lnTo>
                <a:lnTo>
                  <a:pt x="1842" y="111954"/>
                </a:lnTo>
                <a:lnTo>
                  <a:pt x="0" y="118680"/>
                </a:lnTo>
                <a:lnTo>
                  <a:pt x="1047" y="124572"/>
                </a:lnTo>
                <a:lnTo>
                  <a:pt x="4502" y="128969"/>
                </a:lnTo>
                <a:lnTo>
                  <a:pt x="7978" y="133273"/>
                </a:lnTo>
                <a:lnTo>
                  <a:pt x="13926" y="135692"/>
                </a:lnTo>
                <a:lnTo>
                  <a:pt x="2629333" y="135692"/>
                </a:lnTo>
                <a:lnTo>
                  <a:pt x="2642385" y="133320"/>
                </a:lnTo>
                <a:lnTo>
                  <a:pt x="2652490" y="127933"/>
                </a:lnTo>
                <a:lnTo>
                  <a:pt x="2531870" y="127933"/>
                </a:lnTo>
                <a:lnTo>
                  <a:pt x="2522602" y="127253"/>
                </a:lnTo>
                <a:lnTo>
                  <a:pt x="2517362" y="126153"/>
                </a:lnTo>
                <a:lnTo>
                  <a:pt x="2245931" y="126153"/>
                </a:lnTo>
                <a:lnTo>
                  <a:pt x="2245931" y="13172"/>
                </a:lnTo>
                <a:lnTo>
                  <a:pt x="2517892" y="13172"/>
                </a:lnTo>
                <a:lnTo>
                  <a:pt x="2523896" y="11972"/>
                </a:lnTo>
                <a:lnTo>
                  <a:pt x="2533189" y="11413"/>
                </a:lnTo>
                <a:lnTo>
                  <a:pt x="2693413" y="11413"/>
                </a:lnTo>
                <a:lnTo>
                  <a:pt x="2693363" y="11130"/>
                </a:lnTo>
                <a:lnTo>
                  <a:pt x="2689939" y="6711"/>
                </a:lnTo>
                <a:lnTo>
                  <a:pt x="2686483" y="2460"/>
                </a:lnTo>
                <a:lnTo>
                  <a:pt x="2680714" y="52"/>
                </a:lnTo>
                <a:lnTo>
                  <a:pt x="2673625" y="0"/>
                </a:lnTo>
                <a:close/>
              </a:path>
              <a:path w="2694940" h="135890">
                <a:moveTo>
                  <a:pt x="2535524" y="32197"/>
                </a:moveTo>
                <a:lnTo>
                  <a:pt x="2530383" y="32197"/>
                </a:lnTo>
                <a:lnTo>
                  <a:pt x="2526310" y="33025"/>
                </a:lnTo>
                <a:lnTo>
                  <a:pt x="2523357" y="34815"/>
                </a:lnTo>
                <a:lnTo>
                  <a:pt x="2520363" y="36532"/>
                </a:lnTo>
                <a:lnTo>
                  <a:pt x="2518939" y="38763"/>
                </a:lnTo>
                <a:lnTo>
                  <a:pt x="2518939" y="45841"/>
                </a:lnTo>
                <a:lnTo>
                  <a:pt x="2523818" y="49977"/>
                </a:lnTo>
                <a:lnTo>
                  <a:pt x="2543874" y="57821"/>
                </a:lnTo>
                <a:lnTo>
                  <a:pt x="2551936" y="61197"/>
                </a:lnTo>
                <a:lnTo>
                  <a:pt x="2576748" y="93190"/>
                </a:lnTo>
                <a:lnTo>
                  <a:pt x="2576070" y="100149"/>
                </a:lnTo>
                <a:lnTo>
                  <a:pt x="2542711" y="127301"/>
                </a:lnTo>
                <a:lnTo>
                  <a:pt x="2531870" y="127933"/>
                </a:lnTo>
                <a:lnTo>
                  <a:pt x="2652490" y="127933"/>
                </a:lnTo>
                <a:lnTo>
                  <a:pt x="2654428" y="126900"/>
                </a:lnTo>
                <a:lnTo>
                  <a:pt x="2664046" y="117479"/>
                </a:lnTo>
                <a:lnTo>
                  <a:pt x="2669824" y="106101"/>
                </a:lnTo>
                <a:lnTo>
                  <a:pt x="2687379" y="42626"/>
                </a:lnTo>
                <a:lnTo>
                  <a:pt x="2571544" y="42626"/>
                </a:lnTo>
                <a:lnTo>
                  <a:pt x="2560894" y="38059"/>
                </a:lnTo>
                <a:lnTo>
                  <a:pt x="2551339" y="34801"/>
                </a:lnTo>
                <a:lnTo>
                  <a:pt x="2542883" y="32848"/>
                </a:lnTo>
                <a:lnTo>
                  <a:pt x="2535524" y="32197"/>
                </a:lnTo>
                <a:close/>
              </a:path>
              <a:path w="2694940" h="135890">
                <a:moveTo>
                  <a:pt x="2369969" y="13172"/>
                </a:moveTo>
                <a:lnTo>
                  <a:pt x="2328724" y="13172"/>
                </a:lnTo>
                <a:lnTo>
                  <a:pt x="2328724" y="33988"/>
                </a:lnTo>
                <a:lnTo>
                  <a:pt x="2274182" y="33988"/>
                </a:lnTo>
                <a:lnTo>
                  <a:pt x="2274182" y="57705"/>
                </a:lnTo>
                <a:lnTo>
                  <a:pt x="2326054" y="57705"/>
                </a:lnTo>
                <a:lnTo>
                  <a:pt x="2326054" y="78489"/>
                </a:lnTo>
                <a:lnTo>
                  <a:pt x="2274182" y="78489"/>
                </a:lnTo>
                <a:lnTo>
                  <a:pt x="2274182" y="105399"/>
                </a:lnTo>
                <a:lnTo>
                  <a:pt x="2330044" y="105399"/>
                </a:lnTo>
                <a:lnTo>
                  <a:pt x="2330044" y="126153"/>
                </a:lnTo>
                <a:lnTo>
                  <a:pt x="2369969" y="126153"/>
                </a:lnTo>
                <a:lnTo>
                  <a:pt x="2369969" y="13172"/>
                </a:lnTo>
                <a:close/>
              </a:path>
              <a:path w="2694940" h="135890">
                <a:moveTo>
                  <a:pt x="2517892" y="13172"/>
                </a:moveTo>
                <a:lnTo>
                  <a:pt x="2419455" y="13172"/>
                </a:lnTo>
                <a:lnTo>
                  <a:pt x="2428142" y="13799"/>
                </a:lnTo>
                <a:lnTo>
                  <a:pt x="2435758" y="15680"/>
                </a:lnTo>
                <a:lnTo>
                  <a:pt x="2457893" y="46815"/>
                </a:lnTo>
                <a:lnTo>
                  <a:pt x="2457282" y="53516"/>
                </a:lnTo>
                <a:lnTo>
                  <a:pt x="2428964" y="80265"/>
                </a:lnTo>
                <a:lnTo>
                  <a:pt x="2420596" y="80898"/>
                </a:lnTo>
                <a:lnTo>
                  <a:pt x="2398167" y="80898"/>
                </a:lnTo>
                <a:lnTo>
                  <a:pt x="2398167" y="126153"/>
                </a:lnTo>
                <a:lnTo>
                  <a:pt x="2517362" y="126153"/>
                </a:lnTo>
                <a:lnTo>
                  <a:pt x="2512924" y="125221"/>
                </a:lnTo>
                <a:lnTo>
                  <a:pt x="2502840" y="121846"/>
                </a:lnTo>
                <a:lnTo>
                  <a:pt x="2492353" y="117137"/>
                </a:lnTo>
                <a:lnTo>
                  <a:pt x="2492353" y="92876"/>
                </a:lnTo>
                <a:lnTo>
                  <a:pt x="2547629" y="92876"/>
                </a:lnTo>
                <a:lnTo>
                  <a:pt x="2547629" y="92039"/>
                </a:lnTo>
                <a:lnTo>
                  <a:pt x="2542320" y="87588"/>
                </a:lnTo>
                <a:lnTo>
                  <a:pt x="2514394" y="76500"/>
                </a:lnTo>
                <a:lnTo>
                  <a:pt x="2510237" y="74772"/>
                </a:lnTo>
                <a:lnTo>
                  <a:pt x="2489714" y="50092"/>
                </a:lnTo>
                <a:lnTo>
                  <a:pt x="2489714" y="44040"/>
                </a:lnTo>
                <a:lnTo>
                  <a:pt x="2515541" y="13642"/>
                </a:lnTo>
                <a:lnTo>
                  <a:pt x="2517892" y="13172"/>
                </a:lnTo>
                <a:close/>
              </a:path>
              <a:path w="2694940" h="135890">
                <a:moveTo>
                  <a:pt x="2547629" y="92876"/>
                </a:moveTo>
                <a:lnTo>
                  <a:pt x="2492353" y="92876"/>
                </a:lnTo>
                <a:lnTo>
                  <a:pt x="2500520" y="98143"/>
                </a:lnTo>
                <a:lnTo>
                  <a:pt x="2507431" y="101797"/>
                </a:lnTo>
                <a:lnTo>
                  <a:pt x="2512928" y="104017"/>
                </a:lnTo>
                <a:lnTo>
                  <a:pt x="2518436" y="106101"/>
                </a:lnTo>
                <a:lnTo>
                  <a:pt x="2524174" y="107159"/>
                </a:lnTo>
                <a:lnTo>
                  <a:pt x="2541796" y="107159"/>
                </a:lnTo>
                <a:lnTo>
                  <a:pt x="2547629" y="103640"/>
                </a:lnTo>
                <a:lnTo>
                  <a:pt x="2547629" y="92876"/>
                </a:lnTo>
                <a:close/>
              </a:path>
              <a:path w="2694940" h="135890">
                <a:moveTo>
                  <a:pt x="2693413" y="11413"/>
                </a:moveTo>
                <a:lnTo>
                  <a:pt x="2533189" y="11413"/>
                </a:lnTo>
                <a:lnTo>
                  <a:pt x="2542603" y="11974"/>
                </a:lnTo>
                <a:lnTo>
                  <a:pt x="2552135" y="13659"/>
                </a:lnTo>
                <a:lnTo>
                  <a:pt x="2561783" y="16466"/>
                </a:lnTo>
                <a:lnTo>
                  <a:pt x="2571544" y="20397"/>
                </a:lnTo>
                <a:lnTo>
                  <a:pt x="2571544" y="42626"/>
                </a:lnTo>
                <a:lnTo>
                  <a:pt x="2687379" y="42626"/>
                </a:lnTo>
                <a:lnTo>
                  <a:pt x="2694420" y="17067"/>
                </a:lnTo>
                <a:lnTo>
                  <a:pt x="2693413" y="11413"/>
                </a:lnTo>
                <a:close/>
              </a:path>
            </a:pathLst>
          </a:custGeom>
          <a:solidFill>
            <a:srgbClr val="FFFFFF"/>
          </a:solidFill>
        </p:spPr>
        <p:txBody>
          <a:bodyPr wrap="square" lIns="0" tIns="0" rIns="0" bIns="0" rtlCol="0"/>
          <a:lstStyle/>
          <a:p>
            <a:endParaRPr/>
          </a:p>
        </p:txBody>
      </p:sp>
      <p:sp>
        <p:nvSpPr>
          <p:cNvPr id="49" name="object 7"/>
          <p:cNvSpPr/>
          <p:nvPr/>
        </p:nvSpPr>
        <p:spPr>
          <a:xfrm>
            <a:off x="758825" y="890718"/>
            <a:ext cx="1003603" cy="977635"/>
          </a:xfrm>
          <a:prstGeom prst="rect">
            <a:avLst/>
          </a:prstGeom>
          <a:blipFill>
            <a:blip r:embed="rId6" cstate="print"/>
            <a:stretch>
              <a:fillRect/>
            </a:stretch>
          </a:blipFill>
        </p:spPr>
        <p:txBody>
          <a:bodyPr wrap="square" lIns="0" tIns="0" rIns="0" bIns="0" rtlCol="0"/>
          <a:lstStyle/>
          <a:p>
            <a:endParaRPr/>
          </a:p>
        </p:txBody>
      </p:sp>
      <p:sp>
        <p:nvSpPr>
          <p:cNvPr id="51" name="object 9"/>
          <p:cNvSpPr/>
          <p:nvPr/>
        </p:nvSpPr>
        <p:spPr>
          <a:xfrm>
            <a:off x="1686954" y="555650"/>
            <a:ext cx="305435" cy="1510665"/>
          </a:xfrm>
          <a:custGeom>
            <a:avLst/>
            <a:gdLst/>
            <a:ahLst/>
            <a:cxnLst/>
            <a:rect l="l" t="t" r="r" b="b"/>
            <a:pathLst>
              <a:path w="305435" h="1510664">
                <a:moveTo>
                  <a:pt x="304985" y="0"/>
                </a:moveTo>
                <a:lnTo>
                  <a:pt x="0" y="0"/>
                </a:lnTo>
                <a:lnTo>
                  <a:pt x="0" y="1510613"/>
                </a:lnTo>
                <a:lnTo>
                  <a:pt x="304985" y="1510613"/>
                </a:lnTo>
                <a:lnTo>
                  <a:pt x="304985" y="0"/>
                </a:lnTo>
                <a:close/>
              </a:path>
            </a:pathLst>
          </a:custGeom>
          <a:solidFill>
            <a:srgbClr val="FFFFFF"/>
          </a:solidFill>
        </p:spPr>
        <p:txBody>
          <a:bodyPr wrap="square" lIns="0" tIns="0" rIns="0" bIns="0" rtlCol="0"/>
          <a:lstStyle/>
          <a:p>
            <a:endParaRPr/>
          </a:p>
        </p:txBody>
      </p:sp>
      <p:sp>
        <p:nvSpPr>
          <p:cNvPr id="52" name="object 10"/>
          <p:cNvSpPr/>
          <p:nvPr/>
        </p:nvSpPr>
        <p:spPr>
          <a:xfrm>
            <a:off x="1678043" y="638810"/>
            <a:ext cx="168392" cy="1510613"/>
          </a:xfrm>
          <a:prstGeom prst="rect">
            <a:avLst/>
          </a:prstGeom>
          <a:blipFill>
            <a:blip r:embed="rId7" cstate="print"/>
            <a:stretch>
              <a:fillRect/>
            </a:stretch>
          </a:blipFill>
        </p:spPr>
        <p:txBody>
          <a:bodyPr wrap="square" lIns="0" tIns="0" rIns="0" bIns="0" rtlCol="0"/>
          <a:lstStyle/>
          <a:p>
            <a:endParaRPr/>
          </a:p>
        </p:txBody>
      </p:sp>
      <p:sp>
        <p:nvSpPr>
          <p:cNvPr id="53" name="object 11"/>
          <p:cNvSpPr/>
          <p:nvPr/>
        </p:nvSpPr>
        <p:spPr>
          <a:xfrm>
            <a:off x="1762250" y="638810"/>
            <a:ext cx="305435" cy="1510665"/>
          </a:xfrm>
          <a:custGeom>
            <a:avLst/>
            <a:gdLst/>
            <a:ahLst/>
            <a:cxnLst/>
            <a:rect l="l" t="t" r="r" b="b"/>
            <a:pathLst>
              <a:path w="305435" h="1510664">
                <a:moveTo>
                  <a:pt x="304985" y="0"/>
                </a:moveTo>
                <a:lnTo>
                  <a:pt x="0" y="0"/>
                </a:lnTo>
                <a:lnTo>
                  <a:pt x="0" y="1510613"/>
                </a:lnTo>
                <a:lnTo>
                  <a:pt x="304985" y="1510613"/>
                </a:lnTo>
                <a:lnTo>
                  <a:pt x="304985" y="0"/>
                </a:lnTo>
                <a:close/>
              </a:path>
            </a:pathLst>
          </a:custGeom>
          <a:solidFill>
            <a:srgbClr val="FFFFFF"/>
          </a:solidFill>
        </p:spPr>
        <p:txBody>
          <a:bodyPr wrap="square" lIns="0" tIns="0" rIns="0" bIns="0" rtlCol="0"/>
          <a:lstStyle/>
          <a:p>
            <a:endParaRPr/>
          </a:p>
        </p:txBody>
      </p:sp>
      <p:sp>
        <p:nvSpPr>
          <p:cNvPr id="50" name="object 2"/>
          <p:cNvSpPr txBox="1">
            <a:spLocks/>
          </p:cNvSpPr>
          <p:nvPr/>
        </p:nvSpPr>
        <p:spPr>
          <a:xfrm>
            <a:off x="2282825" y="662118"/>
            <a:ext cx="13865225" cy="1121461"/>
          </a:xfrm>
          <a:prstGeom prst="rect">
            <a:avLst/>
          </a:prstGeom>
        </p:spPr>
        <p:txBody>
          <a:bodyPr vert="horz" wrap="square" lIns="0" tIns="13335" rIns="0" bIns="0" rtlCol="0">
            <a:spAutoFit/>
          </a:bodyPr>
          <a:lstStyle>
            <a:lvl1pPr>
              <a:defRPr sz="9550" b="1" i="0">
                <a:solidFill>
                  <a:schemeClr val="bg1"/>
                </a:solidFill>
                <a:latin typeface="Calibri"/>
                <a:ea typeface="+mj-ea"/>
                <a:cs typeface="Calibri"/>
              </a:defRPr>
            </a:lvl1pPr>
          </a:lstStyle>
          <a:p>
            <a:pPr algn="l"/>
            <a:r>
              <a:rPr lang="es-ES_tradnl" sz="7200" dirty="0">
                <a:solidFill>
                  <a:srgbClr val="1F497D"/>
                </a:solidFill>
              </a:rPr>
              <a:t>Habilitación de redes RIPPS</a:t>
            </a:r>
            <a:endParaRPr lang="es-ES" sz="7200" dirty="0">
              <a:solidFill>
                <a:srgbClr val="1C4583"/>
              </a:solidFill>
            </a:endParaRPr>
          </a:p>
        </p:txBody>
      </p:sp>
      <p:pic>
        <p:nvPicPr>
          <p:cNvPr id="9" name="Imagen 8">
            <a:extLst>
              <a:ext uri="{FF2B5EF4-FFF2-40B4-BE49-F238E27FC236}">
                <a16:creationId xmlns:a16="http://schemas.microsoft.com/office/drawing/2014/main" xmlns="" id="{F5B9D90B-86AA-44AE-925D-FF0153568B1A}"/>
              </a:ext>
            </a:extLst>
          </p:cNvPr>
          <p:cNvPicPr>
            <a:picLocks noChangeAspect="1"/>
          </p:cNvPicPr>
          <p:nvPr/>
        </p:nvPicPr>
        <p:blipFill>
          <a:blip r:embed="rId8"/>
          <a:stretch>
            <a:fillRect/>
          </a:stretch>
        </p:blipFill>
        <p:spPr>
          <a:xfrm>
            <a:off x="10119438" y="3226917"/>
            <a:ext cx="9305211" cy="5112382"/>
          </a:xfrm>
          <a:prstGeom prst="rect">
            <a:avLst/>
          </a:prstGeom>
        </p:spPr>
      </p:pic>
      <p:pic>
        <p:nvPicPr>
          <p:cNvPr id="10" name="Imagen 9">
            <a:extLst>
              <a:ext uri="{FF2B5EF4-FFF2-40B4-BE49-F238E27FC236}">
                <a16:creationId xmlns:a16="http://schemas.microsoft.com/office/drawing/2014/main" xmlns="" id="{0E8322B2-F2C4-4D19-9899-AE484D76912D}"/>
              </a:ext>
            </a:extLst>
          </p:cNvPr>
          <p:cNvPicPr>
            <a:picLocks noChangeAspect="1"/>
          </p:cNvPicPr>
          <p:nvPr/>
        </p:nvPicPr>
        <p:blipFill>
          <a:blip r:embed="rId9"/>
          <a:stretch>
            <a:fillRect/>
          </a:stretch>
        </p:blipFill>
        <p:spPr>
          <a:xfrm>
            <a:off x="1372981" y="3517425"/>
            <a:ext cx="8611683" cy="5112382"/>
          </a:xfrm>
          <a:prstGeom prst="rect">
            <a:avLst/>
          </a:prstGeom>
        </p:spPr>
      </p:pic>
      <p:sp>
        <p:nvSpPr>
          <p:cNvPr id="11" name="CuadroTexto 10">
            <a:extLst>
              <a:ext uri="{FF2B5EF4-FFF2-40B4-BE49-F238E27FC236}">
                <a16:creationId xmlns:a16="http://schemas.microsoft.com/office/drawing/2014/main" xmlns="" id="{5ED4EFC4-F67D-45C0-9192-BF5AA6579E51}"/>
              </a:ext>
            </a:extLst>
          </p:cNvPr>
          <p:cNvSpPr txBox="1"/>
          <p:nvPr/>
        </p:nvSpPr>
        <p:spPr>
          <a:xfrm>
            <a:off x="2067685" y="2445697"/>
            <a:ext cx="8012065" cy="646331"/>
          </a:xfrm>
          <a:prstGeom prst="rect">
            <a:avLst/>
          </a:prstGeom>
          <a:noFill/>
        </p:spPr>
        <p:txBody>
          <a:bodyPr wrap="none" rtlCol="0">
            <a:spAutoFit/>
          </a:bodyPr>
          <a:lstStyle/>
          <a:p>
            <a:r>
              <a:rPr lang="es-ES" sz="3600" dirty="0"/>
              <a:t>Trabajamos por mantenernos Habilitados </a:t>
            </a:r>
            <a:endParaRPr lang="es-CO" sz="3600" dirty="0"/>
          </a:p>
        </p:txBody>
      </p:sp>
      <p:sp>
        <p:nvSpPr>
          <p:cNvPr id="55" name="CuadroTexto 54">
            <a:extLst>
              <a:ext uri="{FF2B5EF4-FFF2-40B4-BE49-F238E27FC236}">
                <a16:creationId xmlns:a16="http://schemas.microsoft.com/office/drawing/2014/main" xmlns="" id="{B527F114-AC11-491F-8D34-62715E907BA3}"/>
              </a:ext>
            </a:extLst>
          </p:cNvPr>
          <p:cNvSpPr txBox="1"/>
          <p:nvPr/>
        </p:nvSpPr>
        <p:spPr>
          <a:xfrm>
            <a:off x="1678043" y="8975335"/>
            <a:ext cx="10801418" cy="584775"/>
          </a:xfrm>
          <a:prstGeom prst="rect">
            <a:avLst/>
          </a:prstGeom>
          <a:noFill/>
        </p:spPr>
        <p:txBody>
          <a:bodyPr wrap="none" rtlCol="0">
            <a:spAutoFit/>
          </a:bodyPr>
          <a:lstStyle/>
          <a:p>
            <a:r>
              <a:rPr lang="es-ES" sz="3200" dirty="0"/>
              <a:t>Elaboramos tableros de autocontrol y seguimiento para lograrlo</a:t>
            </a:r>
            <a:endParaRPr lang="es-CO" sz="3200" dirty="0"/>
          </a:p>
        </p:txBody>
      </p:sp>
      <p:grpSp>
        <p:nvGrpSpPr>
          <p:cNvPr id="47" name="Grupo 46">
            <a:extLst>
              <a:ext uri="{FF2B5EF4-FFF2-40B4-BE49-F238E27FC236}">
                <a16:creationId xmlns:a16="http://schemas.microsoft.com/office/drawing/2014/main" xmlns="" id="{81A2C6BF-3ADD-4680-91FC-E7BB70EEBC5C}"/>
              </a:ext>
            </a:extLst>
          </p:cNvPr>
          <p:cNvGrpSpPr/>
          <p:nvPr/>
        </p:nvGrpSpPr>
        <p:grpSpPr>
          <a:xfrm>
            <a:off x="16828989" y="0"/>
            <a:ext cx="3275110" cy="1923752"/>
            <a:chOff x="15391902" y="0"/>
            <a:chExt cx="4712197" cy="2816660"/>
          </a:xfrm>
        </p:grpSpPr>
        <p:sp>
          <p:nvSpPr>
            <p:cNvPr id="48" name="object 12">
              <a:extLst>
                <a:ext uri="{FF2B5EF4-FFF2-40B4-BE49-F238E27FC236}">
                  <a16:creationId xmlns:a16="http://schemas.microsoft.com/office/drawing/2014/main" xmlns="" id="{707B6131-4677-4548-80EB-F8B56BBACAC4}"/>
                </a:ext>
              </a:extLst>
            </p:cNvPr>
            <p:cNvSpPr/>
            <p:nvPr/>
          </p:nvSpPr>
          <p:spPr>
            <a:xfrm>
              <a:off x="15391902" y="0"/>
              <a:ext cx="4712197" cy="2816660"/>
            </a:xfrm>
            <a:prstGeom prst="rect">
              <a:avLst/>
            </a:prstGeom>
            <a:blipFill>
              <a:blip r:embed="rId10" cstate="print"/>
              <a:stretch>
                <a:fillRect/>
              </a:stretch>
            </a:blipFill>
          </p:spPr>
          <p:txBody>
            <a:bodyPr wrap="square" lIns="0" tIns="0" rIns="0" bIns="0" rtlCol="0"/>
            <a:lstStyle/>
            <a:p>
              <a:endParaRPr/>
            </a:p>
          </p:txBody>
        </p:sp>
        <p:grpSp>
          <p:nvGrpSpPr>
            <p:cNvPr id="54" name="Grupo 53">
              <a:extLst>
                <a:ext uri="{FF2B5EF4-FFF2-40B4-BE49-F238E27FC236}">
                  <a16:creationId xmlns:a16="http://schemas.microsoft.com/office/drawing/2014/main" xmlns="" id="{019A6A91-571A-4502-93C5-E66ABD8A4D77}"/>
                </a:ext>
              </a:extLst>
            </p:cNvPr>
            <p:cNvGrpSpPr/>
            <p:nvPr/>
          </p:nvGrpSpPr>
          <p:grpSpPr>
            <a:xfrm>
              <a:off x="16092571" y="703870"/>
              <a:ext cx="3139142" cy="611032"/>
              <a:chOff x="16092571" y="703870"/>
              <a:chExt cx="3139142" cy="611032"/>
            </a:xfrm>
          </p:grpSpPr>
          <p:sp>
            <p:nvSpPr>
              <p:cNvPr id="56" name="object 13">
                <a:extLst>
                  <a:ext uri="{FF2B5EF4-FFF2-40B4-BE49-F238E27FC236}">
                    <a16:creationId xmlns:a16="http://schemas.microsoft.com/office/drawing/2014/main" xmlns="" id="{C7E3771E-BDB0-46D5-AAC9-75B0E7535191}"/>
                  </a:ext>
                </a:extLst>
              </p:cNvPr>
              <p:cNvSpPr/>
              <p:nvPr/>
            </p:nvSpPr>
            <p:spPr>
              <a:xfrm>
                <a:off x="16243583" y="962534"/>
                <a:ext cx="111253" cy="108436"/>
              </a:xfrm>
              <a:prstGeom prst="rect">
                <a:avLst/>
              </a:prstGeom>
              <a:blipFill>
                <a:blip r:embed="rId3" cstate="print"/>
                <a:stretch>
                  <a:fillRect/>
                </a:stretch>
              </a:blipFill>
            </p:spPr>
            <p:txBody>
              <a:bodyPr wrap="square" lIns="0" tIns="0" rIns="0" bIns="0" rtlCol="0"/>
              <a:lstStyle/>
              <a:p>
                <a:endParaRPr/>
              </a:p>
            </p:txBody>
          </p:sp>
          <p:sp>
            <p:nvSpPr>
              <p:cNvPr id="57" name="object 14">
                <a:extLst>
                  <a:ext uri="{FF2B5EF4-FFF2-40B4-BE49-F238E27FC236}">
                    <a16:creationId xmlns:a16="http://schemas.microsoft.com/office/drawing/2014/main" xmlns="" id="{EB37D38A-CA87-46E6-B8C4-645E25E0365E}"/>
                  </a:ext>
                </a:extLst>
              </p:cNvPr>
              <p:cNvSpPr/>
              <p:nvPr/>
            </p:nvSpPr>
            <p:spPr>
              <a:xfrm>
                <a:off x="16092571" y="986545"/>
                <a:ext cx="405765" cy="155575"/>
              </a:xfrm>
              <a:custGeom>
                <a:avLst/>
                <a:gdLst/>
                <a:ahLst/>
                <a:cxnLst/>
                <a:rect l="l" t="t" r="r" b="b"/>
                <a:pathLst>
                  <a:path w="405765" h="155575">
                    <a:moveTo>
                      <a:pt x="25234" y="0"/>
                    </a:moveTo>
                    <a:lnTo>
                      <a:pt x="15363" y="1940"/>
                    </a:lnTo>
                    <a:lnTo>
                      <a:pt x="7347" y="7245"/>
                    </a:lnTo>
                    <a:lnTo>
                      <a:pt x="1966" y="15142"/>
                    </a:lnTo>
                    <a:lnTo>
                      <a:pt x="0" y="24857"/>
                    </a:lnTo>
                    <a:lnTo>
                      <a:pt x="0" y="30302"/>
                    </a:lnTo>
                    <a:lnTo>
                      <a:pt x="2020" y="35862"/>
                    </a:lnTo>
                    <a:lnTo>
                      <a:pt x="5853" y="40281"/>
                    </a:lnTo>
                    <a:lnTo>
                      <a:pt x="35282" y="82159"/>
                    </a:lnTo>
                    <a:lnTo>
                      <a:pt x="73951" y="116253"/>
                    </a:lnTo>
                    <a:lnTo>
                      <a:pt x="119691" y="141095"/>
                    </a:lnTo>
                    <a:lnTo>
                      <a:pt x="170329" y="155220"/>
                    </a:lnTo>
                    <a:lnTo>
                      <a:pt x="181564" y="138722"/>
                    </a:lnTo>
                    <a:lnTo>
                      <a:pt x="196758" y="125979"/>
                    </a:lnTo>
                    <a:lnTo>
                      <a:pt x="214819" y="117765"/>
                    </a:lnTo>
                    <a:lnTo>
                      <a:pt x="234652" y="114855"/>
                    </a:lnTo>
                    <a:lnTo>
                      <a:pt x="336674" y="114855"/>
                    </a:lnTo>
                    <a:lnTo>
                      <a:pt x="344945" y="108761"/>
                    </a:lnTo>
                    <a:lnTo>
                      <a:pt x="204140" y="108761"/>
                    </a:lnTo>
                    <a:lnTo>
                      <a:pt x="158204" y="102672"/>
                    </a:lnTo>
                    <a:lnTo>
                      <a:pt x="115821" y="84943"/>
                    </a:lnTo>
                    <a:lnTo>
                      <a:pt x="79024" y="56383"/>
                    </a:lnTo>
                    <a:lnTo>
                      <a:pt x="49851" y="17800"/>
                    </a:lnTo>
                    <a:lnTo>
                      <a:pt x="44711" y="9855"/>
                    </a:lnTo>
                    <a:lnTo>
                      <a:pt x="38764" y="4310"/>
                    </a:lnTo>
                    <a:lnTo>
                      <a:pt x="32207" y="1060"/>
                    </a:lnTo>
                    <a:lnTo>
                      <a:pt x="25234" y="0"/>
                    </a:lnTo>
                    <a:close/>
                  </a:path>
                  <a:path w="405765" h="155575">
                    <a:moveTo>
                      <a:pt x="336674" y="114855"/>
                    </a:moveTo>
                    <a:lnTo>
                      <a:pt x="234652" y="114855"/>
                    </a:lnTo>
                    <a:lnTo>
                      <a:pt x="250924" y="116748"/>
                    </a:lnTo>
                    <a:lnTo>
                      <a:pt x="266192" y="122140"/>
                    </a:lnTo>
                    <a:lnTo>
                      <a:pt x="279726" y="130598"/>
                    </a:lnTo>
                    <a:lnTo>
                      <a:pt x="290797" y="141692"/>
                    </a:lnTo>
                    <a:lnTo>
                      <a:pt x="323493" y="124566"/>
                    </a:lnTo>
                    <a:lnTo>
                      <a:pt x="336674" y="114855"/>
                    </a:lnTo>
                    <a:close/>
                  </a:path>
                  <a:path w="405765" h="155575">
                    <a:moveTo>
                      <a:pt x="380124" y="6355"/>
                    </a:moveTo>
                    <a:lnTo>
                      <a:pt x="371339" y="6355"/>
                    </a:lnTo>
                    <a:lnTo>
                      <a:pt x="362941" y="11036"/>
                    </a:lnTo>
                    <a:lnTo>
                      <a:pt x="358491" y="18240"/>
                    </a:lnTo>
                    <a:lnTo>
                      <a:pt x="330847" y="55319"/>
                    </a:lnTo>
                    <a:lnTo>
                      <a:pt x="294261" y="83887"/>
                    </a:lnTo>
                    <a:lnTo>
                      <a:pt x="251203" y="102262"/>
                    </a:lnTo>
                    <a:lnTo>
                      <a:pt x="204140" y="108761"/>
                    </a:lnTo>
                    <a:lnTo>
                      <a:pt x="344945" y="108761"/>
                    </a:lnTo>
                    <a:lnTo>
                      <a:pt x="353040" y="102796"/>
                    </a:lnTo>
                    <a:lnTo>
                      <a:pt x="378658" y="76666"/>
                    </a:lnTo>
                    <a:lnTo>
                      <a:pt x="399568" y="46459"/>
                    </a:lnTo>
                    <a:lnTo>
                      <a:pt x="403160" y="42124"/>
                    </a:lnTo>
                    <a:lnTo>
                      <a:pt x="405149" y="36543"/>
                    </a:lnTo>
                    <a:lnTo>
                      <a:pt x="405149" y="31035"/>
                    </a:lnTo>
                    <a:lnTo>
                      <a:pt x="403190" y="21458"/>
                    </a:lnTo>
                    <a:lnTo>
                      <a:pt x="397839" y="13610"/>
                    </a:lnTo>
                    <a:lnTo>
                      <a:pt x="389887" y="8305"/>
                    </a:lnTo>
                    <a:lnTo>
                      <a:pt x="380124" y="6355"/>
                    </a:lnTo>
                    <a:close/>
                  </a:path>
                </a:pathLst>
              </a:custGeom>
              <a:solidFill>
                <a:srgbClr val="FFFFFF"/>
              </a:solidFill>
            </p:spPr>
            <p:txBody>
              <a:bodyPr wrap="square" lIns="0" tIns="0" rIns="0" bIns="0" rtlCol="0"/>
              <a:lstStyle/>
              <a:p>
                <a:endParaRPr/>
              </a:p>
            </p:txBody>
          </p:sp>
          <p:sp>
            <p:nvSpPr>
              <p:cNvPr id="58" name="object 15">
                <a:extLst>
                  <a:ext uri="{FF2B5EF4-FFF2-40B4-BE49-F238E27FC236}">
                    <a16:creationId xmlns:a16="http://schemas.microsoft.com/office/drawing/2014/main" xmlns="" id="{F2D7E849-A895-4067-B00C-7716A837DE3E}"/>
                  </a:ext>
                </a:extLst>
              </p:cNvPr>
              <p:cNvSpPr/>
              <p:nvPr/>
            </p:nvSpPr>
            <p:spPr>
              <a:xfrm>
                <a:off x="16278322" y="792965"/>
                <a:ext cx="111158" cy="108499"/>
              </a:xfrm>
              <a:prstGeom prst="rect">
                <a:avLst/>
              </a:prstGeom>
              <a:blipFill>
                <a:blip r:embed="rId4" cstate="print"/>
                <a:stretch>
                  <a:fillRect/>
                </a:stretch>
              </a:blipFill>
            </p:spPr>
            <p:txBody>
              <a:bodyPr wrap="square" lIns="0" tIns="0" rIns="0" bIns="0" rtlCol="0"/>
              <a:lstStyle/>
              <a:p>
                <a:endParaRPr/>
              </a:p>
            </p:txBody>
          </p:sp>
          <p:sp>
            <p:nvSpPr>
              <p:cNvPr id="59" name="object 16">
                <a:extLst>
                  <a:ext uri="{FF2B5EF4-FFF2-40B4-BE49-F238E27FC236}">
                    <a16:creationId xmlns:a16="http://schemas.microsoft.com/office/drawing/2014/main" xmlns="" id="{57E63741-F389-4521-8FC4-B9FD2D85A770}"/>
                  </a:ext>
                </a:extLst>
              </p:cNvPr>
              <p:cNvSpPr/>
              <p:nvPr/>
            </p:nvSpPr>
            <p:spPr>
              <a:xfrm>
                <a:off x="16153058" y="703870"/>
                <a:ext cx="382905" cy="296545"/>
              </a:xfrm>
              <a:custGeom>
                <a:avLst/>
                <a:gdLst/>
                <a:ahLst/>
                <a:cxnLst/>
                <a:rect l="l" t="t" r="r" b="b"/>
                <a:pathLst>
                  <a:path w="382905" h="296544">
                    <a:moveTo>
                      <a:pt x="363162" y="245749"/>
                    </a:moveTo>
                    <a:lnTo>
                      <a:pt x="145681" y="245749"/>
                    </a:lnTo>
                    <a:lnTo>
                      <a:pt x="168591" y="249508"/>
                    </a:lnTo>
                    <a:lnTo>
                      <a:pt x="188508" y="259957"/>
                    </a:lnTo>
                    <a:lnTo>
                      <a:pt x="204016" y="275863"/>
                    </a:lnTo>
                    <a:lnTo>
                      <a:pt x="213689" y="295988"/>
                    </a:lnTo>
                    <a:lnTo>
                      <a:pt x="217208" y="295381"/>
                    </a:lnTo>
                    <a:lnTo>
                      <a:pt x="224003" y="295381"/>
                    </a:lnTo>
                    <a:lnTo>
                      <a:pt x="264483" y="291542"/>
                    </a:lnTo>
                    <a:lnTo>
                      <a:pt x="304760" y="280097"/>
                    </a:lnTo>
                    <a:lnTo>
                      <a:pt x="341958" y="261787"/>
                    </a:lnTo>
                    <a:lnTo>
                      <a:pt x="363162" y="245749"/>
                    </a:lnTo>
                    <a:close/>
                  </a:path>
                  <a:path w="382905" h="296544">
                    <a:moveTo>
                      <a:pt x="224003" y="295381"/>
                    </a:moveTo>
                    <a:lnTo>
                      <a:pt x="217208" y="295381"/>
                    </a:lnTo>
                    <a:lnTo>
                      <a:pt x="220045" y="295496"/>
                    </a:lnTo>
                    <a:lnTo>
                      <a:pt x="222789" y="295496"/>
                    </a:lnTo>
                    <a:lnTo>
                      <a:pt x="224003" y="295381"/>
                    </a:lnTo>
                    <a:close/>
                  </a:path>
                  <a:path w="382905" h="296544">
                    <a:moveTo>
                      <a:pt x="31280" y="0"/>
                    </a:moveTo>
                    <a:lnTo>
                      <a:pt x="6172" y="30718"/>
                    </a:lnTo>
                    <a:lnTo>
                      <a:pt x="0" y="78152"/>
                    </a:lnTo>
                    <a:lnTo>
                      <a:pt x="6078" y="132400"/>
                    </a:lnTo>
                    <a:lnTo>
                      <a:pt x="25915" y="181887"/>
                    </a:lnTo>
                    <a:lnTo>
                      <a:pt x="57767" y="224942"/>
                    </a:lnTo>
                    <a:lnTo>
                      <a:pt x="99892" y="259895"/>
                    </a:lnTo>
                    <a:lnTo>
                      <a:pt x="110760" y="253957"/>
                    </a:lnTo>
                    <a:lnTo>
                      <a:pt x="122155" y="249507"/>
                    </a:lnTo>
                    <a:lnTo>
                      <a:pt x="133859" y="246717"/>
                    </a:lnTo>
                    <a:lnTo>
                      <a:pt x="145681" y="245749"/>
                    </a:lnTo>
                    <a:lnTo>
                      <a:pt x="363162" y="245749"/>
                    </a:lnTo>
                    <a:lnTo>
                      <a:pt x="366526" y="243205"/>
                    </a:lnTo>
                    <a:lnTo>
                      <a:pt x="222621" y="243205"/>
                    </a:lnTo>
                    <a:lnTo>
                      <a:pt x="177717" y="237286"/>
                    </a:lnTo>
                    <a:lnTo>
                      <a:pt x="137341" y="220599"/>
                    </a:lnTo>
                    <a:lnTo>
                      <a:pt x="103114" y="194741"/>
                    </a:lnTo>
                    <a:lnTo>
                      <a:pt x="76658" y="161315"/>
                    </a:lnTo>
                    <a:lnTo>
                      <a:pt x="59596" y="121918"/>
                    </a:lnTo>
                    <a:lnTo>
                      <a:pt x="53548" y="78152"/>
                    </a:lnTo>
                    <a:lnTo>
                      <a:pt x="53925" y="67821"/>
                    </a:lnTo>
                    <a:lnTo>
                      <a:pt x="55095" y="57123"/>
                    </a:lnTo>
                    <a:lnTo>
                      <a:pt x="57117" y="46245"/>
                    </a:lnTo>
                    <a:lnTo>
                      <a:pt x="60050" y="35378"/>
                    </a:lnTo>
                    <a:lnTo>
                      <a:pt x="62647" y="26918"/>
                    </a:lnTo>
                    <a:lnTo>
                      <a:pt x="61568" y="19013"/>
                    </a:lnTo>
                    <a:lnTo>
                      <a:pt x="58082" y="12479"/>
                    </a:lnTo>
                    <a:lnTo>
                      <a:pt x="50962" y="4904"/>
                    </a:lnTo>
                    <a:lnTo>
                      <a:pt x="41629" y="588"/>
                    </a:lnTo>
                    <a:lnTo>
                      <a:pt x="31280" y="0"/>
                    </a:lnTo>
                    <a:close/>
                  </a:path>
                  <a:path w="382905" h="296544">
                    <a:moveTo>
                      <a:pt x="355350" y="191740"/>
                    </a:moveTo>
                    <a:lnTo>
                      <a:pt x="349769" y="191740"/>
                    </a:lnTo>
                    <a:lnTo>
                      <a:pt x="344209" y="193353"/>
                    </a:lnTo>
                    <a:lnTo>
                      <a:pt x="338544" y="197939"/>
                    </a:lnTo>
                    <a:lnTo>
                      <a:pt x="312848" y="217252"/>
                    </a:lnTo>
                    <a:lnTo>
                      <a:pt x="284352" y="231452"/>
                    </a:lnTo>
                    <a:lnTo>
                      <a:pt x="253971" y="240212"/>
                    </a:lnTo>
                    <a:lnTo>
                      <a:pt x="222621" y="243205"/>
                    </a:lnTo>
                    <a:lnTo>
                      <a:pt x="366526" y="243205"/>
                    </a:lnTo>
                    <a:lnTo>
                      <a:pt x="374417" y="237236"/>
                    </a:lnTo>
                    <a:lnTo>
                      <a:pt x="379066" y="232755"/>
                    </a:lnTo>
                    <a:lnTo>
                      <a:pt x="382470" y="225488"/>
                    </a:lnTo>
                    <a:lnTo>
                      <a:pt x="382470" y="218116"/>
                    </a:lnTo>
                    <a:lnTo>
                      <a:pt x="380336" y="207806"/>
                    </a:lnTo>
                    <a:lnTo>
                      <a:pt x="374521" y="199427"/>
                    </a:lnTo>
                    <a:lnTo>
                      <a:pt x="365900" y="193799"/>
                    </a:lnTo>
                    <a:lnTo>
                      <a:pt x="355350" y="191740"/>
                    </a:lnTo>
                    <a:close/>
                  </a:path>
                </a:pathLst>
              </a:custGeom>
              <a:solidFill>
                <a:srgbClr val="FFFFFF"/>
              </a:solidFill>
            </p:spPr>
            <p:txBody>
              <a:bodyPr wrap="square" lIns="0" tIns="0" rIns="0" bIns="0" rtlCol="0"/>
              <a:lstStyle/>
              <a:p>
                <a:endParaRPr/>
              </a:p>
            </p:txBody>
          </p:sp>
          <p:sp>
            <p:nvSpPr>
              <p:cNvPr id="60" name="object 17">
                <a:extLst>
                  <a:ext uri="{FF2B5EF4-FFF2-40B4-BE49-F238E27FC236}">
                    <a16:creationId xmlns:a16="http://schemas.microsoft.com/office/drawing/2014/main" xmlns="" id="{13A9369A-EE10-4FA9-8A34-BF10B3441B54}"/>
                  </a:ext>
                </a:extLst>
              </p:cNvPr>
              <p:cNvSpPr/>
              <p:nvPr/>
            </p:nvSpPr>
            <p:spPr>
              <a:xfrm>
                <a:off x="16271589" y="1114377"/>
                <a:ext cx="111075" cy="108624"/>
              </a:xfrm>
              <a:prstGeom prst="rect">
                <a:avLst/>
              </a:prstGeom>
              <a:blipFill>
                <a:blip r:embed="rId5" cstate="print"/>
                <a:stretch>
                  <a:fillRect/>
                </a:stretch>
              </a:blipFill>
            </p:spPr>
            <p:txBody>
              <a:bodyPr wrap="square" lIns="0" tIns="0" rIns="0" bIns="0" rtlCol="0"/>
              <a:lstStyle/>
              <a:p>
                <a:endParaRPr/>
              </a:p>
            </p:txBody>
          </p:sp>
          <p:sp>
            <p:nvSpPr>
              <p:cNvPr id="61" name="object 18">
                <a:extLst>
                  <a:ext uri="{FF2B5EF4-FFF2-40B4-BE49-F238E27FC236}">
                    <a16:creationId xmlns:a16="http://schemas.microsoft.com/office/drawing/2014/main" xmlns="" id="{084C0516-3210-42FC-A676-DED2FC2EBCD5}"/>
                  </a:ext>
                </a:extLst>
              </p:cNvPr>
              <p:cNvSpPr/>
              <p:nvPr/>
            </p:nvSpPr>
            <p:spPr>
              <a:xfrm>
                <a:off x="16176973" y="1091825"/>
                <a:ext cx="325755" cy="220979"/>
              </a:xfrm>
              <a:custGeom>
                <a:avLst/>
                <a:gdLst/>
                <a:ahLst/>
                <a:cxnLst/>
                <a:rect l="l" t="t" r="r" b="b"/>
                <a:pathLst>
                  <a:path w="325755" h="220980">
                    <a:moveTo>
                      <a:pt x="27140" y="153052"/>
                    </a:moveTo>
                    <a:lnTo>
                      <a:pt x="25329" y="153052"/>
                    </a:lnTo>
                    <a:lnTo>
                      <a:pt x="15491" y="154969"/>
                    </a:lnTo>
                    <a:lnTo>
                      <a:pt x="7438" y="160221"/>
                    </a:lnTo>
                    <a:lnTo>
                      <a:pt x="1997" y="168058"/>
                    </a:lnTo>
                    <a:lnTo>
                      <a:pt x="0" y="177732"/>
                    </a:lnTo>
                    <a:lnTo>
                      <a:pt x="1214" y="185128"/>
                    </a:lnTo>
                    <a:lnTo>
                      <a:pt x="40224" y="210318"/>
                    </a:lnTo>
                    <a:lnTo>
                      <a:pt x="84983" y="219773"/>
                    </a:lnTo>
                    <a:lnTo>
                      <a:pt x="107619" y="220977"/>
                    </a:lnTo>
                    <a:lnTo>
                      <a:pt x="154288" y="216003"/>
                    </a:lnTo>
                    <a:lnTo>
                      <a:pt x="197694" y="201772"/>
                    </a:lnTo>
                    <a:lnTo>
                      <a:pt x="236689" y="179327"/>
                    </a:lnTo>
                    <a:lnTo>
                      <a:pt x="247672" y="169596"/>
                    </a:lnTo>
                    <a:lnTo>
                      <a:pt x="107619" y="169596"/>
                    </a:lnTo>
                    <a:lnTo>
                      <a:pt x="89743" y="168558"/>
                    </a:lnTo>
                    <a:lnTo>
                      <a:pt x="71493" y="165528"/>
                    </a:lnTo>
                    <a:lnTo>
                      <a:pt x="53045" y="160638"/>
                    </a:lnTo>
                    <a:lnTo>
                      <a:pt x="34574" y="154016"/>
                    </a:lnTo>
                    <a:lnTo>
                      <a:pt x="29077" y="153115"/>
                    </a:lnTo>
                    <a:lnTo>
                      <a:pt x="27140" y="153052"/>
                    </a:lnTo>
                    <a:close/>
                  </a:path>
                  <a:path w="325755" h="220980">
                    <a:moveTo>
                      <a:pt x="300315" y="0"/>
                    </a:moveTo>
                    <a:lnTo>
                      <a:pt x="262768" y="69150"/>
                    </a:lnTo>
                    <a:lnTo>
                      <a:pt x="237474" y="109808"/>
                    </a:lnTo>
                    <a:lnTo>
                      <a:pt x="201531" y="141563"/>
                    </a:lnTo>
                    <a:lnTo>
                      <a:pt x="157420" y="162223"/>
                    </a:lnTo>
                    <a:lnTo>
                      <a:pt x="107619" y="169596"/>
                    </a:lnTo>
                    <a:lnTo>
                      <a:pt x="247672" y="169596"/>
                    </a:lnTo>
                    <a:lnTo>
                      <a:pt x="270126" y="149705"/>
                    </a:lnTo>
                    <a:lnTo>
                      <a:pt x="296857" y="113948"/>
                    </a:lnTo>
                    <a:lnTo>
                      <a:pt x="315735" y="73095"/>
                    </a:lnTo>
                    <a:lnTo>
                      <a:pt x="325613" y="28187"/>
                    </a:lnTo>
                    <a:lnTo>
                      <a:pt x="325372" y="26407"/>
                    </a:lnTo>
                    <a:lnTo>
                      <a:pt x="325372" y="24501"/>
                    </a:lnTo>
                    <a:lnTo>
                      <a:pt x="323396" y="14882"/>
                    </a:lnTo>
                    <a:lnTo>
                      <a:pt x="318015" y="7103"/>
                    </a:lnTo>
                    <a:lnTo>
                      <a:pt x="310048" y="1898"/>
                    </a:lnTo>
                    <a:lnTo>
                      <a:pt x="300315" y="0"/>
                    </a:lnTo>
                    <a:close/>
                  </a:path>
                </a:pathLst>
              </a:custGeom>
              <a:solidFill>
                <a:srgbClr val="FFFFFF"/>
              </a:solidFill>
            </p:spPr>
            <p:txBody>
              <a:bodyPr wrap="square" lIns="0" tIns="0" rIns="0" bIns="0" rtlCol="0"/>
              <a:lstStyle/>
              <a:p>
                <a:endParaRPr/>
              </a:p>
            </p:txBody>
          </p:sp>
          <p:sp>
            <p:nvSpPr>
              <p:cNvPr id="62" name="object 19">
                <a:extLst>
                  <a:ext uri="{FF2B5EF4-FFF2-40B4-BE49-F238E27FC236}">
                    <a16:creationId xmlns:a16="http://schemas.microsoft.com/office/drawing/2014/main" xmlns="" id="{F85F76DF-27D9-4C4B-9788-842FDB345BC5}"/>
                  </a:ext>
                </a:extLst>
              </p:cNvPr>
              <p:cNvSpPr/>
              <p:nvPr/>
            </p:nvSpPr>
            <p:spPr>
              <a:xfrm>
                <a:off x="16909752" y="812015"/>
                <a:ext cx="304165" cy="321310"/>
              </a:xfrm>
              <a:custGeom>
                <a:avLst/>
                <a:gdLst/>
                <a:ahLst/>
                <a:cxnLst/>
                <a:rect l="l" t="t" r="r" b="b"/>
                <a:pathLst>
                  <a:path w="304165" h="321309">
                    <a:moveTo>
                      <a:pt x="263572" y="52815"/>
                    </a:moveTo>
                    <a:lnTo>
                      <a:pt x="145534" y="52815"/>
                    </a:lnTo>
                    <a:lnTo>
                      <a:pt x="173025" y="55418"/>
                    </a:lnTo>
                    <a:lnTo>
                      <a:pt x="192657" y="63229"/>
                    </a:lnTo>
                    <a:lnTo>
                      <a:pt x="204435" y="76249"/>
                    </a:lnTo>
                    <a:lnTo>
                      <a:pt x="208360" y="94478"/>
                    </a:lnTo>
                    <a:lnTo>
                      <a:pt x="206661" y="105988"/>
                    </a:lnTo>
                    <a:lnTo>
                      <a:pt x="169324" y="129689"/>
                    </a:lnTo>
                    <a:lnTo>
                      <a:pt x="140797" y="133460"/>
                    </a:lnTo>
                    <a:lnTo>
                      <a:pt x="131317" y="134812"/>
                    </a:lnTo>
                    <a:lnTo>
                      <a:pt x="123523" y="136094"/>
                    </a:lnTo>
                    <a:lnTo>
                      <a:pt x="117399" y="137336"/>
                    </a:lnTo>
                    <a:lnTo>
                      <a:pt x="91708" y="141048"/>
                    </a:lnTo>
                    <a:lnTo>
                      <a:pt x="51802" y="151630"/>
                    </a:lnTo>
                    <a:lnTo>
                      <a:pt x="9418" y="188199"/>
                    </a:lnTo>
                    <a:lnTo>
                      <a:pt x="0" y="231783"/>
                    </a:lnTo>
                    <a:lnTo>
                      <a:pt x="1989" y="252017"/>
                    </a:lnTo>
                    <a:lnTo>
                      <a:pt x="31705" y="298650"/>
                    </a:lnTo>
                    <a:lnTo>
                      <a:pt x="83413" y="319541"/>
                    </a:lnTo>
                    <a:lnTo>
                      <a:pt x="104426" y="320932"/>
                    </a:lnTo>
                    <a:lnTo>
                      <a:pt x="136323" y="318624"/>
                    </a:lnTo>
                    <a:lnTo>
                      <a:pt x="164463" y="311697"/>
                    </a:lnTo>
                    <a:lnTo>
                      <a:pt x="188845" y="300144"/>
                    </a:lnTo>
                    <a:lnTo>
                      <a:pt x="209470" y="283959"/>
                    </a:lnTo>
                    <a:lnTo>
                      <a:pt x="303948" y="283959"/>
                    </a:lnTo>
                    <a:lnTo>
                      <a:pt x="303948" y="268138"/>
                    </a:lnTo>
                    <a:lnTo>
                      <a:pt x="129106" y="268138"/>
                    </a:lnTo>
                    <a:lnTo>
                      <a:pt x="118034" y="267624"/>
                    </a:lnTo>
                    <a:lnTo>
                      <a:pt x="79448" y="254036"/>
                    </a:lnTo>
                    <a:lnTo>
                      <a:pt x="66898" y="228820"/>
                    </a:lnTo>
                    <a:lnTo>
                      <a:pt x="70352" y="210056"/>
                    </a:lnTo>
                    <a:lnTo>
                      <a:pt x="80696" y="195402"/>
                    </a:lnTo>
                    <a:lnTo>
                      <a:pt x="97926" y="184843"/>
                    </a:lnTo>
                    <a:lnTo>
                      <a:pt x="122027" y="178382"/>
                    </a:lnTo>
                    <a:lnTo>
                      <a:pt x="149195" y="175122"/>
                    </a:lnTo>
                    <a:lnTo>
                      <a:pt x="171946" y="171195"/>
                    </a:lnTo>
                    <a:lnTo>
                      <a:pt x="190289" y="166609"/>
                    </a:lnTo>
                    <a:lnTo>
                      <a:pt x="204234" y="161377"/>
                    </a:lnTo>
                    <a:lnTo>
                      <a:pt x="271719" y="161377"/>
                    </a:lnTo>
                    <a:lnTo>
                      <a:pt x="271719" y="99305"/>
                    </a:lnTo>
                    <a:lnTo>
                      <a:pt x="271300" y="99305"/>
                    </a:lnTo>
                    <a:lnTo>
                      <a:pt x="271363" y="98897"/>
                    </a:lnTo>
                    <a:lnTo>
                      <a:pt x="271604" y="98426"/>
                    </a:lnTo>
                    <a:lnTo>
                      <a:pt x="271719" y="88594"/>
                    </a:lnTo>
                    <a:lnTo>
                      <a:pt x="269293" y="67374"/>
                    </a:lnTo>
                    <a:lnTo>
                      <a:pt x="263572" y="52815"/>
                    </a:lnTo>
                    <a:close/>
                  </a:path>
                  <a:path w="304165" h="321309">
                    <a:moveTo>
                      <a:pt x="303948" y="283959"/>
                    </a:moveTo>
                    <a:lnTo>
                      <a:pt x="209470" y="283959"/>
                    </a:lnTo>
                    <a:lnTo>
                      <a:pt x="215400" y="300144"/>
                    </a:lnTo>
                    <a:lnTo>
                      <a:pt x="226082" y="311697"/>
                    </a:lnTo>
                    <a:lnTo>
                      <a:pt x="241522" y="318624"/>
                    </a:lnTo>
                    <a:lnTo>
                      <a:pt x="261730" y="320932"/>
                    </a:lnTo>
                    <a:lnTo>
                      <a:pt x="272058" y="320453"/>
                    </a:lnTo>
                    <a:lnTo>
                      <a:pt x="282533" y="319019"/>
                    </a:lnTo>
                    <a:lnTo>
                      <a:pt x="293161" y="316630"/>
                    </a:lnTo>
                    <a:lnTo>
                      <a:pt x="303948" y="313288"/>
                    </a:lnTo>
                    <a:lnTo>
                      <a:pt x="303948" y="283959"/>
                    </a:lnTo>
                    <a:close/>
                  </a:path>
                  <a:path w="304165" h="321309">
                    <a:moveTo>
                      <a:pt x="271719" y="161377"/>
                    </a:moveTo>
                    <a:lnTo>
                      <a:pt x="204234" y="161377"/>
                    </a:lnTo>
                    <a:lnTo>
                      <a:pt x="204234" y="210060"/>
                    </a:lnTo>
                    <a:lnTo>
                      <a:pt x="202582" y="223677"/>
                    </a:lnTo>
                    <a:lnTo>
                      <a:pt x="177827" y="255227"/>
                    </a:lnTo>
                    <a:lnTo>
                      <a:pt x="129106" y="268138"/>
                    </a:lnTo>
                    <a:lnTo>
                      <a:pt x="281289" y="268138"/>
                    </a:lnTo>
                    <a:lnTo>
                      <a:pt x="276954" y="266358"/>
                    </a:lnTo>
                    <a:lnTo>
                      <a:pt x="274557" y="262871"/>
                    </a:lnTo>
                    <a:lnTo>
                      <a:pt x="272651" y="259332"/>
                    </a:lnTo>
                    <a:lnTo>
                      <a:pt x="271809" y="254036"/>
                    </a:lnTo>
                    <a:lnTo>
                      <a:pt x="271719" y="161377"/>
                    </a:lnTo>
                    <a:close/>
                  </a:path>
                  <a:path w="304165" h="321309">
                    <a:moveTo>
                      <a:pt x="303948" y="266944"/>
                    </a:moveTo>
                    <a:lnTo>
                      <a:pt x="299236" y="267761"/>
                    </a:lnTo>
                    <a:lnTo>
                      <a:pt x="296095" y="268138"/>
                    </a:lnTo>
                    <a:lnTo>
                      <a:pt x="303948" y="268138"/>
                    </a:lnTo>
                    <a:lnTo>
                      <a:pt x="303948" y="266944"/>
                    </a:lnTo>
                    <a:close/>
                  </a:path>
                  <a:path w="304165" h="321309">
                    <a:moveTo>
                      <a:pt x="149628" y="0"/>
                    </a:moveTo>
                    <a:lnTo>
                      <a:pt x="97411" y="5289"/>
                    </a:lnTo>
                    <a:lnTo>
                      <a:pt x="56919" y="21140"/>
                    </a:lnTo>
                    <a:lnTo>
                      <a:pt x="24384" y="54117"/>
                    </a:lnTo>
                    <a:lnTo>
                      <a:pt x="11214" y="101504"/>
                    </a:lnTo>
                    <a:lnTo>
                      <a:pt x="78049" y="101504"/>
                    </a:lnTo>
                    <a:lnTo>
                      <a:pt x="84035" y="80198"/>
                    </a:lnTo>
                    <a:lnTo>
                      <a:pt x="97279" y="64983"/>
                    </a:lnTo>
                    <a:lnTo>
                      <a:pt x="117780" y="55856"/>
                    </a:lnTo>
                    <a:lnTo>
                      <a:pt x="145534" y="52815"/>
                    </a:lnTo>
                    <a:lnTo>
                      <a:pt x="263572" y="52815"/>
                    </a:lnTo>
                    <a:lnTo>
                      <a:pt x="262020" y="48866"/>
                    </a:lnTo>
                    <a:lnTo>
                      <a:pt x="232956" y="19967"/>
                    </a:lnTo>
                    <a:lnTo>
                      <a:pt x="195682" y="4989"/>
                    </a:lnTo>
                    <a:lnTo>
                      <a:pt x="173757" y="1247"/>
                    </a:lnTo>
                    <a:lnTo>
                      <a:pt x="149628" y="0"/>
                    </a:lnTo>
                    <a:close/>
                  </a:path>
                  <a:path w="304165" h="321309">
                    <a:moveTo>
                      <a:pt x="271719" y="98991"/>
                    </a:moveTo>
                    <a:lnTo>
                      <a:pt x="271541" y="99075"/>
                    </a:lnTo>
                    <a:lnTo>
                      <a:pt x="271447" y="99243"/>
                    </a:lnTo>
                    <a:lnTo>
                      <a:pt x="271300" y="99305"/>
                    </a:lnTo>
                    <a:lnTo>
                      <a:pt x="271719" y="99305"/>
                    </a:lnTo>
                    <a:lnTo>
                      <a:pt x="271719" y="98991"/>
                    </a:lnTo>
                    <a:close/>
                  </a:path>
                </a:pathLst>
              </a:custGeom>
              <a:solidFill>
                <a:srgbClr val="FFFFFF"/>
              </a:solidFill>
            </p:spPr>
            <p:txBody>
              <a:bodyPr wrap="square" lIns="0" tIns="0" rIns="0" bIns="0" rtlCol="0"/>
              <a:lstStyle/>
              <a:p>
                <a:endParaRPr/>
              </a:p>
            </p:txBody>
          </p:sp>
          <p:sp>
            <p:nvSpPr>
              <p:cNvPr id="63" name="object 20">
                <a:extLst>
                  <a:ext uri="{FF2B5EF4-FFF2-40B4-BE49-F238E27FC236}">
                    <a16:creationId xmlns:a16="http://schemas.microsoft.com/office/drawing/2014/main" xmlns="" id="{AADF1C3D-CA4D-46AA-B5DF-A375FF8846BC}"/>
                  </a:ext>
                </a:extLst>
              </p:cNvPr>
              <p:cNvSpPr/>
              <p:nvPr/>
            </p:nvSpPr>
            <p:spPr>
              <a:xfrm>
                <a:off x="17231693" y="812588"/>
                <a:ext cx="440055" cy="311785"/>
              </a:xfrm>
              <a:custGeom>
                <a:avLst/>
                <a:gdLst/>
                <a:ahLst/>
                <a:cxnLst/>
                <a:rect l="l" t="t" r="r" b="b"/>
                <a:pathLst>
                  <a:path w="440055" h="311784">
                    <a:moveTo>
                      <a:pt x="63411" y="8251"/>
                    </a:moveTo>
                    <a:lnTo>
                      <a:pt x="0" y="8251"/>
                    </a:lnTo>
                    <a:lnTo>
                      <a:pt x="0" y="311582"/>
                    </a:lnTo>
                    <a:lnTo>
                      <a:pt x="66929" y="311582"/>
                    </a:lnTo>
                    <a:lnTo>
                      <a:pt x="66929" y="131451"/>
                    </a:lnTo>
                    <a:lnTo>
                      <a:pt x="68179" y="114382"/>
                    </a:lnTo>
                    <a:lnTo>
                      <a:pt x="86855" y="73369"/>
                    </a:lnTo>
                    <a:lnTo>
                      <a:pt x="119960" y="54099"/>
                    </a:lnTo>
                    <a:lnTo>
                      <a:pt x="133210" y="52815"/>
                    </a:lnTo>
                    <a:lnTo>
                      <a:pt x="430926" y="52815"/>
                    </a:lnTo>
                    <a:lnTo>
                      <a:pt x="429529" y="50469"/>
                    </a:lnTo>
                    <a:lnTo>
                      <a:pt x="63411" y="50469"/>
                    </a:lnTo>
                    <a:lnTo>
                      <a:pt x="63411" y="8251"/>
                    </a:lnTo>
                    <a:close/>
                  </a:path>
                  <a:path w="440055" h="311784">
                    <a:moveTo>
                      <a:pt x="318032" y="52815"/>
                    </a:moveTo>
                    <a:lnTo>
                      <a:pt x="133210" y="52815"/>
                    </a:lnTo>
                    <a:lnTo>
                      <a:pt x="146814" y="53803"/>
                    </a:lnTo>
                    <a:lnTo>
                      <a:pt x="158273" y="56770"/>
                    </a:lnTo>
                    <a:lnTo>
                      <a:pt x="183638" y="88321"/>
                    </a:lnTo>
                    <a:lnTo>
                      <a:pt x="186570" y="311582"/>
                    </a:lnTo>
                    <a:lnTo>
                      <a:pt x="253479" y="311582"/>
                    </a:lnTo>
                    <a:lnTo>
                      <a:pt x="253479" y="133817"/>
                    </a:lnTo>
                    <a:lnTo>
                      <a:pt x="257509" y="98371"/>
                    </a:lnTo>
                    <a:lnTo>
                      <a:pt x="269605" y="73059"/>
                    </a:lnTo>
                    <a:lnTo>
                      <a:pt x="289777" y="57875"/>
                    </a:lnTo>
                    <a:lnTo>
                      <a:pt x="318032" y="52815"/>
                    </a:lnTo>
                    <a:close/>
                  </a:path>
                  <a:path w="440055" h="311784">
                    <a:moveTo>
                      <a:pt x="430926" y="52815"/>
                    </a:moveTo>
                    <a:lnTo>
                      <a:pt x="318032" y="52815"/>
                    </a:lnTo>
                    <a:lnTo>
                      <a:pt x="334381" y="54208"/>
                    </a:lnTo>
                    <a:lnTo>
                      <a:pt x="347653" y="58386"/>
                    </a:lnTo>
                    <a:lnTo>
                      <a:pt x="371098" y="97866"/>
                    </a:lnTo>
                    <a:lnTo>
                      <a:pt x="373130" y="311582"/>
                    </a:lnTo>
                    <a:lnTo>
                      <a:pt x="440018" y="311582"/>
                    </a:lnTo>
                    <a:lnTo>
                      <a:pt x="439920" y="101452"/>
                    </a:lnTo>
                    <a:lnTo>
                      <a:pt x="433681" y="57439"/>
                    </a:lnTo>
                    <a:lnTo>
                      <a:pt x="430926" y="52815"/>
                    </a:lnTo>
                    <a:close/>
                  </a:path>
                  <a:path w="440055" h="311784">
                    <a:moveTo>
                      <a:pt x="158382" y="0"/>
                    </a:moveTo>
                    <a:lnTo>
                      <a:pt x="130561" y="3151"/>
                    </a:lnTo>
                    <a:lnTo>
                      <a:pt x="105749" y="12610"/>
                    </a:lnTo>
                    <a:lnTo>
                      <a:pt x="83927" y="28381"/>
                    </a:lnTo>
                    <a:lnTo>
                      <a:pt x="65076" y="50469"/>
                    </a:lnTo>
                    <a:lnTo>
                      <a:pt x="243489" y="50469"/>
                    </a:lnTo>
                    <a:lnTo>
                      <a:pt x="230691" y="28381"/>
                    </a:lnTo>
                    <a:lnTo>
                      <a:pt x="212240" y="12610"/>
                    </a:lnTo>
                    <a:lnTo>
                      <a:pt x="188138" y="3151"/>
                    </a:lnTo>
                    <a:lnTo>
                      <a:pt x="158382" y="0"/>
                    </a:lnTo>
                    <a:close/>
                  </a:path>
                  <a:path w="440055" h="311784">
                    <a:moveTo>
                      <a:pt x="338523" y="0"/>
                    </a:moveTo>
                    <a:lnTo>
                      <a:pt x="310809" y="3151"/>
                    </a:lnTo>
                    <a:lnTo>
                      <a:pt x="285733" y="12610"/>
                    </a:lnTo>
                    <a:lnTo>
                      <a:pt x="263293" y="28381"/>
                    </a:lnTo>
                    <a:lnTo>
                      <a:pt x="243489" y="50469"/>
                    </a:lnTo>
                    <a:lnTo>
                      <a:pt x="429529" y="50469"/>
                    </a:lnTo>
                    <a:lnTo>
                      <a:pt x="414664" y="25521"/>
                    </a:lnTo>
                    <a:lnTo>
                      <a:pt x="382949" y="6378"/>
                    </a:lnTo>
                    <a:lnTo>
                      <a:pt x="338523" y="0"/>
                    </a:lnTo>
                    <a:close/>
                  </a:path>
                </a:pathLst>
              </a:custGeom>
              <a:solidFill>
                <a:srgbClr val="FFFFFF"/>
              </a:solidFill>
            </p:spPr>
            <p:txBody>
              <a:bodyPr wrap="square" lIns="0" tIns="0" rIns="0" bIns="0" rtlCol="0"/>
              <a:lstStyle/>
              <a:p>
                <a:endParaRPr/>
              </a:p>
            </p:txBody>
          </p:sp>
          <p:sp>
            <p:nvSpPr>
              <p:cNvPr id="64" name="object 21">
                <a:extLst>
                  <a:ext uri="{FF2B5EF4-FFF2-40B4-BE49-F238E27FC236}">
                    <a16:creationId xmlns:a16="http://schemas.microsoft.com/office/drawing/2014/main" xmlns="" id="{B64CD11A-55A7-4922-ABAE-4BB6C68DFEE2}"/>
                  </a:ext>
                </a:extLst>
              </p:cNvPr>
              <p:cNvSpPr/>
              <p:nvPr/>
            </p:nvSpPr>
            <p:spPr>
              <a:xfrm>
                <a:off x="17744051" y="820839"/>
                <a:ext cx="0" cy="303530"/>
              </a:xfrm>
              <a:custGeom>
                <a:avLst/>
                <a:gdLst/>
                <a:ahLst/>
                <a:cxnLst/>
                <a:rect l="l" t="t" r="r" b="b"/>
                <a:pathLst>
                  <a:path h="303530">
                    <a:moveTo>
                      <a:pt x="0" y="0"/>
                    </a:moveTo>
                    <a:lnTo>
                      <a:pt x="0" y="303331"/>
                    </a:lnTo>
                  </a:path>
                </a:pathLst>
              </a:custGeom>
              <a:ln w="66835">
                <a:solidFill>
                  <a:srgbClr val="FFFFFF"/>
                </a:solidFill>
              </a:ln>
            </p:spPr>
            <p:txBody>
              <a:bodyPr wrap="square" lIns="0" tIns="0" rIns="0" bIns="0" rtlCol="0"/>
              <a:lstStyle/>
              <a:p>
                <a:endParaRPr/>
              </a:p>
            </p:txBody>
          </p:sp>
          <p:sp>
            <p:nvSpPr>
              <p:cNvPr id="65" name="object 22">
                <a:extLst>
                  <a:ext uri="{FF2B5EF4-FFF2-40B4-BE49-F238E27FC236}">
                    <a16:creationId xmlns:a16="http://schemas.microsoft.com/office/drawing/2014/main" xmlns="" id="{C8496C89-BF26-4911-8405-0A5825A46A2E}"/>
                  </a:ext>
                </a:extLst>
              </p:cNvPr>
              <p:cNvSpPr/>
              <p:nvPr/>
            </p:nvSpPr>
            <p:spPr>
              <a:xfrm>
                <a:off x="17710633" y="705262"/>
                <a:ext cx="67310" cy="63500"/>
              </a:xfrm>
              <a:custGeom>
                <a:avLst/>
                <a:gdLst/>
                <a:ahLst/>
                <a:cxnLst/>
                <a:rect l="l" t="t" r="r" b="b"/>
                <a:pathLst>
                  <a:path w="67309" h="63500">
                    <a:moveTo>
                      <a:pt x="66835" y="0"/>
                    </a:moveTo>
                    <a:lnTo>
                      <a:pt x="0" y="0"/>
                    </a:lnTo>
                    <a:lnTo>
                      <a:pt x="0" y="63348"/>
                    </a:lnTo>
                    <a:lnTo>
                      <a:pt x="66835" y="63348"/>
                    </a:lnTo>
                    <a:lnTo>
                      <a:pt x="66835" y="0"/>
                    </a:lnTo>
                    <a:close/>
                  </a:path>
                </a:pathLst>
              </a:custGeom>
              <a:solidFill>
                <a:srgbClr val="FFFFFF"/>
              </a:solidFill>
            </p:spPr>
            <p:txBody>
              <a:bodyPr wrap="square" lIns="0" tIns="0" rIns="0" bIns="0" rtlCol="0"/>
              <a:lstStyle/>
              <a:p>
                <a:endParaRPr/>
              </a:p>
            </p:txBody>
          </p:sp>
          <p:sp>
            <p:nvSpPr>
              <p:cNvPr id="66" name="object 23">
                <a:extLst>
                  <a:ext uri="{FF2B5EF4-FFF2-40B4-BE49-F238E27FC236}">
                    <a16:creationId xmlns:a16="http://schemas.microsoft.com/office/drawing/2014/main" xmlns="" id="{EDACB373-EDEC-439E-8A88-11EFF92FFA41}"/>
                  </a:ext>
                </a:extLst>
              </p:cNvPr>
              <p:cNvSpPr/>
              <p:nvPr/>
            </p:nvSpPr>
            <p:spPr>
              <a:xfrm>
                <a:off x="17802525" y="812577"/>
                <a:ext cx="270510" cy="320040"/>
              </a:xfrm>
              <a:custGeom>
                <a:avLst/>
                <a:gdLst/>
                <a:ahLst/>
                <a:cxnLst/>
                <a:rect l="l" t="t" r="r" b="b"/>
                <a:pathLst>
                  <a:path w="270509" h="320040">
                    <a:moveTo>
                      <a:pt x="66898" y="214213"/>
                    </a:moveTo>
                    <a:lnTo>
                      <a:pt x="0" y="214213"/>
                    </a:lnTo>
                    <a:lnTo>
                      <a:pt x="2898" y="238551"/>
                    </a:lnTo>
                    <a:lnTo>
                      <a:pt x="22556" y="278435"/>
                    </a:lnTo>
                    <a:lnTo>
                      <a:pt x="58464" y="305287"/>
                    </a:lnTo>
                    <a:lnTo>
                      <a:pt x="106000" y="318198"/>
                    </a:lnTo>
                    <a:lnTo>
                      <a:pt x="134404" y="319812"/>
                    </a:lnTo>
                    <a:lnTo>
                      <a:pt x="160583" y="318417"/>
                    </a:lnTo>
                    <a:lnTo>
                      <a:pt x="206353" y="307253"/>
                    </a:lnTo>
                    <a:lnTo>
                      <a:pt x="245160" y="282826"/>
                    </a:lnTo>
                    <a:lnTo>
                      <a:pt x="257536" y="266976"/>
                    </a:lnTo>
                    <a:lnTo>
                      <a:pt x="135577" y="266976"/>
                    </a:lnTo>
                    <a:lnTo>
                      <a:pt x="107497" y="263680"/>
                    </a:lnTo>
                    <a:lnTo>
                      <a:pt x="86701" y="253792"/>
                    </a:lnTo>
                    <a:lnTo>
                      <a:pt x="73173" y="237304"/>
                    </a:lnTo>
                    <a:lnTo>
                      <a:pt x="66898" y="214213"/>
                    </a:lnTo>
                    <a:close/>
                  </a:path>
                  <a:path w="270509" h="320040">
                    <a:moveTo>
                      <a:pt x="133210" y="0"/>
                    </a:moveTo>
                    <a:lnTo>
                      <a:pt x="87291" y="4701"/>
                    </a:lnTo>
                    <a:lnTo>
                      <a:pt x="49296" y="18795"/>
                    </a:lnTo>
                    <a:lnTo>
                      <a:pt x="17144" y="47265"/>
                    </a:lnTo>
                    <a:lnTo>
                      <a:pt x="6439" y="86887"/>
                    </a:lnTo>
                    <a:lnTo>
                      <a:pt x="8349" y="106498"/>
                    </a:lnTo>
                    <a:lnTo>
                      <a:pt x="36983" y="150801"/>
                    </a:lnTo>
                    <a:lnTo>
                      <a:pt x="82539" y="171283"/>
                    </a:lnTo>
                    <a:lnTo>
                      <a:pt x="151234" y="187801"/>
                    </a:lnTo>
                    <a:lnTo>
                      <a:pt x="164684" y="191175"/>
                    </a:lnTo>
                    <a:lnTo>
                      <a:pt x="200610" y="216378"/>
                    </a:lnTo>
                    <a:lnTo>
                      <a:pt x="203030" y="227092"/>
                    </a:lnTo>
                    <a:lnTo>
                      <a:pt x="199452" y="244553"/>
                    </a:lnTo>
                    <a:lnTo>
                      <a:pt x="187012" y="257015"/>
                    </a:lnTo>
                    <a:lnTo>
                      <a:pt x="165718" y="264487"/>
                    </a:lnTo>
                    <a:lnTo>
                      <a:pt x="135577" y="266976"/>
                    </a:lnTo>
                    <a:lnTo>
                      <a:pt x="257536" y="266976"/>
                    </a:lnTo>
                    <a:lnTo>
                      <a:pt x="258900" y="265228"/>
                    </a:lnTo>
                    <a:lnTo>
                      <a:pt x="267147" y="244688"/>
                    </a:lnTo>
                    <a:lnTo>
                      <a:pt x="269897" y="221207"/>
                    </a:lnTo>
                    <a:lnTo>
                      <a:pt x="267988" y="202117"/>
                    </a:lnTo>
                    <a:lnTo>
                      <a:pt x="239395" y="158476"/>
                    </a:lnTo>
                    <a:lnTo>
                      <a:pt x="193285" y="138221"/>
                    </a:lnTo>
                    <a:lnTo>
                      <a:pt x="145927" y="127028"/>
                    </a:lnTo>
                    <a:lnTo>
                      <a:pt x="126027" y="122500"/>
                    </a:lnTo>
                    <a:lnTo>
                      <a:pt x="81107" y="102992"/>
                    </a:lnTo>
                    <a:lnTo>
                      <a:pt x="73338" y="83934"/>
                    </a:lnTo>
                    <a:lnTo>
                      <a:pt x="76790" y="70335"/>
                    </a:lnTo>
                    <a:lnTo>
                      <a:pt x="87142" y="60619"/>
                    </a:lnTo>
                    <a:lnTo>
                      <a:pt x="104388" y="54790"/>
                    </a:lnTo>
                    <a:lnTo>
                      <a:pt x="128519" y="52846"/>
                    </a:lnTo>
                    <a:lnTo>
                      <a:pt x="247311" y="52846"/>
                    </a:lnTo>
                    <a:lnTo>
                      <a:pt x="246597" y="51241"/>
                    </a:lnTo>
                    <a:lnTo>
                      <a:pt x="217082" y="21161"/>
                    </a:lnTo>
                    <a:lnTo>
                      <a:pt x="179701" y="5291"/>
                    </a:lnTo>
                    <a:lnTo>
                      <a:pt x="157597" y="1323"/>
                    </a:lnTo>
                    <a:lnTo>
                      <a:pt x="133210" y="0"/>
                    </a:lnTo>
                    <a:close/>
                  </a:path>
                  <a:path w="270509" h="320040">
                    <a:moveTo>
                      <a:pt x="247311" y="52846"/>
                    </a:moveTo>
                    <a:lnTo>
                      <a:pt x="128519" y="52846"/>
                    </a:lnTo>
                    <a:lnTo>
                      <a:pt x="152368" y="55376"/>
                    </a:lnTo>
                    <a:lnTo>
                      <a:pt x="170589" y="62965"/>
                    </a:lnTo>
                    <a:lnTo>
                      <a:pt x="183174" y="75609"/>
                    </a:lnTo>
                    <a:lnTo>
                      <a:pt x="190119" y="93306"/>
                    </a:lnTo>
                    <a:lnTo>
                      <a:pt x="259950" y="93306"/>
                    </a:lnTo>
                    <a:lnTo>
                      <a:pt x="255301" y="70786"/>
                    </a:lnTo>
                    <a:lnTo>
                      <a:pt x="247311" y="52846"/>
                    </a:lnTo>
                    <a:close/>
                  </a:path>
                </a:pathLst>
              </a:custGeom>
              <a:solidFill>
                <a:srgbClr val="FFFFFF"/>
              </a:solidFill>
            </p:spPr>
            <p:txBody>
              <a:bodyPr wrap="square" lIns="0" tIns="0" rIns="0" bIns="0" rtlCol="0"/>
              <a:lstStyle/>
              <a:p>
                <a:endParaRPr/>
              </a:p>
            </p:txBody>
          </p:sp>
          <p:sp>
            <p:nvSpPr>
              <p:cNvPr id="67" name="object 24">
                <a:extLst>
                  <a:ext uri="{FF2B5EF4-FFF2-40B4-BE49-F238E27FC236}">
                    <a16:creationId xmlns:a16="http://schemas.microsoft.com/office/drawing/2014/main" xmlns="" id="{3FE430B8-347B-428E-B04B-C8DA007C1D8C}"/>
                  </a:ext>
                </a:extLst>
              </p:cNvPr>
              <p:cNvSpPr/>
              <p:nvPr/>
            </p:nvSpPr>
            <p:spPr>
              <a:xfrm>
                <a:off x="18093277" y="812015"/>
                <a:ext cx="304165" cy="321310"/>
              </a:xfrm>
              <a:custGeom>
                <a:avLst/>
                <a:gdLst/>
                <a:ahLst/>
                <a:cxnLst/>
                <a:rect l="l" t="t" r="r" b="b"/>
                <a:pathLst>
                  <a:path w="304165" h="321309">
                    <a:moveTo>
                      <a:pt x="263545" y="52815"/>
                    </a:moveTo>
                    <a:lnTo>
                      <a:pt x="145524" y="52815"/>
                    </a:lnTo>
                    <a:lnTo>
                      <a:pt x="172994" y="55418"/>
                    </a:lnTo>
                    <a:lnTo>
                      <a:pt x="192632" y="63229"/>
                    </a:lnTo>
                    <a:lnTo>
                      <a:pt x="204426" y="76249"/>
                    </a:lnTo>
                    <a:lnTo>
                      <a:pt x="208360" y="94478"/>
                    </a:lnTo>
                    <a:lnTo>
                      <a:pt x="206661" y="105988"/>
                    </a:lnTo>
                    <a:lnTo>
                      <a:pt x="169308" y="129689"/>
                    </a:lnTo>
                    <a:lnTo>
                      <a:pt x="140770" y="133460"/>
                    </a:lnTo>
                    <a:lnTo>
                      <a:pt x="131286" y="134812"/>
                    </a:lnTo>
                    <a:lnTo>
                      <a:pt x="123494" y="136094"/>
                    </a:lnTo>
                    <a:lnTo>
                      <a:pt x="117399" y="137336"/>
                    </a:lnTo>
                    <a:lnTo>
                      <a:pt x="91710" y="141048"/>
                    </a:lnTo>
                    <a:lnTo>
                      <a:pt x="51798" y="151630"/>
                    </a:lnTo>
                    <a:lnTo>
                      <a:pt x="9391" y="188199"/>
                    </a:lnTo>
                    <a:lnTo>
                      <a:pt x="0" y="231783"/>
                    </a:lnTo>
                    <a:lnTo>
                      <a:pt x="1980" y="252017"/>
                    </a:lnTo>
                    <a:lnTo>
                      <a:pt x="31674" y="298650"/>
                    </a:lnTo>
                    <a:lnTo>
                      <a:pt x="83403" y="319541"/>
                    </a:lnTo>
                    <a:lnTo>
                      <a:pt x="104457" y="320932"/>
                    </a:lnTo>
                    <a:lnTo>
                      <a:pt x="136331" y="318624"/>
                    </a:lnTo>
                    <a:lnTo>
                      <a:pt x="164463" y="311697"/>
                    </a:lnTo>
                    <a:lnTo>
                      <a:pt x="188853" y="300144"/>
                    </a:lnTo>
                    <a:lnTo>
                      <a:pt x="209501" y="283959"/>
                    </a:lnTo>
                    <a:lnTo>
                      <a:pt x="303948" y="283959"/>
                    </a:lnTo>
                    <a:lnTo>
                      <a:pt x="303948" y="268138"/>
                    </a:lnTo>
                    <a:lnTo>
                      <a:pt x="129106" y="268138"/>
                    </a:lnTo>
                    <a:lnTo>
                      <a:pt x="118032" y="267624"/>
                    </a:lnTo>
                    <a:lnTo>
                      <a:pt x="79435" y="254036"/>
                    </a:lnTo>
                    <a:lnTo>
                      <a:pt x="66898" y="228820"/>
                    </a:lnTo>
                    <a:lnTo>
                      <a:pt x="70349" y="210056"/>
                    </a:lnTo>
                    <a:lnTo>
                      <a:pt x="80695" y="195402"/>
                    </a:lnTo>
                    <a:lnTo>
                      <a:pt x="97948" y="184843"/>
                    </a:lnTo>
                    <a:lnTo>
                      <a:pt x="122111" y="178382"/>
                    </a:lnTo>
                    <a:lnTo>
                      <a:pt x="149185" y="175122"/>
                    </a:lnTo>
                    <a:lnTo>
                      <a:pt x="171901" y="171195"/>
                    </a:lnTo>
                    <a:lnTo>
                      <a:pt x="190238" y="166609"/>
                    </a:lnTo>
                    <a:lnTo>
                      <a:pt x="204171" y="161377"/>
                    </a:lnTo>
                    <a:lnTo>
                      <a:pt x="271677" y="161377"/>
                    </a:lnTo>
                    <a:lnTo>
                      <a:pt x="271677" y="88594"/>
                    </a:lnTo>
                    <a:lnTo>
                      <a:pt x="269257" y="67374"/>
                    </a:lnTo>
                    <a:lnTo>
                      <a:pt x="263545" y="52815"/>
                    </a:lnTo>
                    <a:close/>
                  </a:path>
                  <a:path w="304165" h="321309">
                    <a:moveTo>
                      <a:pt x="303948" y="283959"/>
                    </a:moveTo>
                    <a:lnTo>
                      <a:pt x="209501" y="283959"/>
                    </a:lnTo>
                    <a:lnTo>
                      <a:pt x="215381" y="300144"/>
                    </a:lnTo>
                    <a:lnTo>
                      <a:pt x="226042" y="311697"/>
                    </a:lnTo>
                    <a:lnTo>
                      <a:pt x="241474" y="318624"/>
                    </a:lnTo>
                    <a:lnTo>
                      <a:pt x="261667" y="320932"/>
                    </a:lnTo>
                    <a:lnTo>
                      <a:pt x="272025" y="320453"/>
                    </a:lnTo>
                    <a:lnTo>
                      <a:pt x="282533" y="319019"/>
                    </a:lnTo>
                    <a:lnTo>
                      <a:pt x="293178" y="316630"/>
                    </a:lnTo>
                    <a:lnTo>
                      <a:pt x="303948" y="313288"/>
                    </a:lnTo>
                    <a:lnTo>
                      <a:pt x="303948" y="283959"/>
                    </a:lnTo>
                    <a:close/>
                  </a:path>
                  <a:path w="304165" h="321309">
                    <a:moveTo>
                      <a:pt x="271677" y="161377"/>
                    </a:moveTo>
                    <a:lnTo>
                      <a:pt x="204171" y="161377"/>
                    </a:lnTo>
                    <a:lnTo>
                      <a:pt x="204171" y="210060"/>
                    </a:lnTo>
                    <a:lnTo>
                      <a:pt x="202524" y="223677"/>
                    </a:lnTo>
                    <a:lnTo>
                      <a:pt x="177795" y="255227"/>
                    </a:lnTo>
                    <a:lnTo>
                      <a:pt x="129106" y="268138"/>
                    </a:lnTo>
                    <a:lnTo>
                      <a:pt x="281258" y="268138"/>
                    </a:lnTo>
                    <a:lnTo>
                      <a:pt x="276986" y="266358"/>
                    </a:lnTo>
                    <a:lnTo>
                      <a:pt x="274609" y="262871"/>
                    </a:lnTo>
                    <a:lnTo>
                      <a:pt x="272651" y="259332"/>
                    </a:lnTo>
                    <a:lnTo>
                      <a:pt x="271771" y="254036"/>
                    </a:lnTo>
                    <a:lnTo>
                      <a:pt x="271677" y="161377"/>
                    </a:lnTo>
                    <a:close/>
                  </a:path>
                  <a:path w="304165" h="321309">
                    <a:moveTo>
                      <a:pt x="303948" y="266944"/>
                    </a:moveTo>
                    <a:lnTo>
                      <a:pt x="299257" y="267761"/>
                    </a:lnTo>
                    <a:lnTo>
                      <a:pt x="296127" y="268138"/>
                    </a:lnTo>
                    <a:lnTo>
                      <a:pt x="303948" y="268138"/>
                    </a:lnTo>
                    <a:lnTo>
                      <a:pt x="303948" y="266944"/>
                    </a:lnTo>
                    <a:close/>
                  </a:path>
                  <a:path w="304165" h="321309">
                    <a:moveTo>
                      <a:pt x="149660" y="0"/>
                    </a:moveTo>
                    <a:lnTo>
                      <a:pt x="97457" y="5289"/>
                    </a:lnTo>
                    <a:lnTo>
                      <a:pt x="57003" y="21140"/>
                    </a:lnTo>
                    <a:lnTo>
                      <a:pt x="24312" y="54117"/>
                    </a:lnTo>
                    <a:lnTo>
                      <a:pt x="11120" y="101504"/>
                    </a:lnTo>
                    <a:lnTo>
                      <a:pt x="78049" y="101504"/>
                    </a:lnTo>
                    <a:lnTo>
                      <a:pt x="84026" y="80198"/>
                    </a:lnTo>
                    <a:lnTo>
                      <a:pt x="97262" y="64983"/>
                    </a:lnTo>
                    <a:lnTo>
                      <a:pt x="117760" y="55856"/>
                    </a:lnTo>
                    <a:lnTo>
                      <a:pt x="145524" y="52815"/>
                    </a:lnTo>
                    <a:lnTo>
                      <a:pt x="263545" y="52815"/>
                    </a:lnTo>
                    <a:lnTo>
                      <a:pt x="261995" y="48866"/>
                    </a:lnTo>
                    <a:lnTo>
                      <a:pt x="232956" y="19967"/>
                    </a:lnTo>
                    <a:lnTo>
                      <a:pt x="195686" y="4989"/>
                    </a:lnTo>
                    <a:lnTo>
                      <a:pt x="173761" y="1247"/>
                    </a:lnTo>
                    <a:lnTo>
                      <a:pt x="149660" y="0"/>
                    </a:lnTo>
                    <a:close/>
                  </a:path>
                </a:pathLst>
              </a:custGeom>
              <a:solidFill>
                <a:srgbClr val="FFFFFF"/>
              </a:solidFill>
            </p:spPr>
            <p:txBody>
              <a:bodyPr wrap="square" lIns="0" tIns="0" rIns="0" bIns="0" rtlCol="0"/>
              <a:lstStyle/>
              <a:p>
                <a:endParaRPr/>
              </a:p>
            </p:txBody>
          </p:sp>
          <p:sp>
            <p:nvSpPr>
              <p:cNvPr id="68" name="object 25">
                <a:extLst>
                  <a:ext uri="{FF2B5EF4-FFF2-40B4-BE49-F238E27FC236}">
                    <a16:creationId xmlns:a16="http://schemas.microsoft.com/office/drawing/2014/main" xmlns="" id="{574E9E59-1B2E-4EE1-B17F-F51352EC8232}"/>
                  </a:ext>
                </a:extLst>
              </p:cNvPr>
              <p:cNvSpPr/>
              <p:nvPr/>
            </p:nvSpPr>
            <p:spPr>
              <a:xfrm>
                <a:off x="18415209" y="812588"/>
                <a:ext cx="266700" cy="311785"/>
              </a:xfrm>
              <a:custGeom>
                <a:avLst/>
                <a:gdLst/>
                <a:ahLst/>
                <a:cxnLst/>
                <a:rect l="l" t="t" r="r" b="b"/>
                <a:pathLst>
                  <a:path w="266700" h="311784">
                    <a:moveTo>
                      <a:pt x="63380" y="8251"/>
                    </a:moveTo>
                    <a:lnTo>
                      <a:pt x="0" y="8251"/>
                    </a:lnTo>
                    <a:lnTo>
                      <a:pt x="0" y="311582"/>
                    </a:lnTo>
                    <a:lnTo>
                      <a:pt x="66867" y="311582"/>
                    </a:lnTo>
                    <a:lnTo>
                      <a:pt x="66867" y="132645"/>
                    </a:lnTo>
                    <a:lnTo>
                      <a:pt x="68114" y="116316"/>
                    </a:lnTo>
                    <a:lnTo>
                      <a:pt x="86866" y="75704"/>
                    </a:lnTo>
                    <a:lnTo>
                      <a:pt x="124566" y="54246"/>
                    </a:lnTo>
                    <a:lnTo>
                      <a:pt x="127389" y="53987"/>
                    </a:lnTo>
                    <a:lnTo>
                      <a:pt x="64532" y="53987"/>
                    </a:lnTo>
                    <a:lnTo>
                      <a:pt x="63380" y="52815"/>
                    </a:lnTo>
                    <a:lnTo>
                      <a:pt x="63380" y="8251"/>
                    </a:lnTo>
                    <a:close/>
                  </a:path>
                  <a:path w="266700" h="311784">
                    <a:moveTo>
                      <a:pt x="256243" y="52815"/>
                    </a:moveTo>
                    <a:lnTo>
                      <a:pt x="140205" y="52815"/>
                    </a:lnTo>
                    <a:lnTo>
                      <a:pt x="165268" y="57069"/>
                    </a:lnTo>
                    <a:lnTo>
                      <a:pt x="183497" y="69831"/>
                    </a:lnTo>
                    <a:lnTo>
                      <a:pt x="194901" y="91100"/>
                    </a:lnTo>
                    <a:lnTo>
                      <a:pt x="199491" y="120875"/>
                    </a:lnTo>
                    <a:lnTo>
                      <a:pt x="199491" y="311582"/>
                    </a:lnTo>
                    <a:lnTo>
                      <a:pt x="266410" y="311582"/>
                    </a:lnTo>
                    <a:lnTo>
                      <a:pt x="266410" y="103284"/>
                    </a:lnTo>
                    <a:lnTo>
                      <a:pt x="264607" y="79532"/>
                    </a:lnTo>
                    <a:lnTo>
                      <a:pt x="259201" y="58698"/>
                    </a:lnTo>
                    <a:lnTo>
                      <a:pt x="256243" y="52815"/>
                    </a:lnTo>
                    <a:close/>
                  </a:path>
                  <a:path w="266700" h="311784">
                    <a:moveTo>
                      <a:pt x="159031" y="0"/>
                    </a:moveTo>
                    <a:lnTo>
                      <a:pt x="129998" y="3379"/>
                    </a:lnTo>
                    <a:lnTo>
                      <a:pt x="104564" y="13510"/>
                    </a:lnTo>
                    <a:lnTo>
                      <a:pt x="82740" y="30382"/>
                    </a:lnTo>
                    <a:lnTo>
                      <a:pt x="64532" y="53987"/>
                    </a:lnTo>
                    <a:lnTo>
                      <a:pt x="127389" y="53987"/>
                    </a:lnTo>
                    <a:lnTo>
                      <a:pt x="140205" y="52815"/>
                    </a:lnTo>
                    <a:lnTo>
                      <a:pt x="256243" y="52815"/>
                    </a:lnTo>
                    <a:lnTo>
                      <a:pt x="222163" y="14559"/>
                    </a:lnTo>
                    <a:lnTo>
                      <a:pt x="182854" y="1625"/>
                    </a:lnTo>
                    <a:lnTo>
                      <a:pt x="159031" y="0"/>
                    </a:lnTo>
                    <a:close/>
                  </a:path>
                </a:pathLst>
              </a:custGeom>
              <a:solidFill>
                <a:srgbClr val="FFFFFF"/>
              </a:solidFill>
            </p:spPr>
            <p:txBody>
              <a:bodyPr wrap="square" lIns="0" tIns="0" rIns="0" bIns="0" rtlCol="0"/>
              <a:lstStyle/>
              <a:p>
                <a:endParaRPr/>
              </a:p>
            </p:txBody>
          </p:sp>
          <p:sp>
            <p:nvSpPr>
              <p:cNvPr id="69" name="object 26">
                <a:extLst>
                  <a:ext uri="{FF2B5EF4-FFF2-40B4-BE49-F238E27FC236}">
                    <a16:creationId xmlns:a16="http://schemas.microsoft.com/office/drawing/2014/main" xmlns="" id="{1D38FA9B-82B3-40A7-BBA9-225B67AA99C5}"/>
                  </a:ext>
                </a:extLst>
              </p:cNvPr>
              <p:cNvSpPr/>
              <p:nvPr/>
            </p:nvSpPr>
            <p:spPr>
              <a:xfrm>
                <a:off x="18701500" y="812015"/>
                <a:ext cx="304165" cy="321310"/>
              </a:xfrm>
              <a:custGeom>
                <a:avLst/>
                <a:gdLst/>
                <a:ahLst/>
                <a:cxnLst/>
                <a:rect l="l" t="t" r="r" b="b"/>
                <a:pathLst>
                  <a:path w="304165" h="321309">
                    <a:moveTo>
                      <a:pt x="263553" y="52815"/>
                    </a:moveTo>
                    <a:lnTo>
                      <a:pt x="145534" y="52815"/>
                    </a:lnTo>
                    <a:lnTo>
                      <a:pt x="172981" y="55418"/>
                    </a:lnTo>
                    <a:lnTo>
                      <a:pt x="192600" y="63229"/>
                    </a:lnTo>
                    <a:lnTo>
                      <a:pt x="204379" y="76249"/>
                    </a:lnTo>
                    <a:lnTo>
                      <a:pt x="208307" y="94478"/>
                    </a:lnTo>
                    <a:lnTo>
                      <a:pt x="206617" y="105988"/>
                    </a:lnTo>
                    <a:lnTo>
                      <a:pt x="169293" y="129689"/>
                    </a:lnTo>
                    <a:lnTo>
                      <a:pt x="140783" y="133460"/>
                    </a:lnTo>
                    <a:lnTo>
                      <a:pt x="131276" y="134812"/>
                    </a:lnTo>
                    <a:lnTo>
                      <a:pt x="123452" y="136094"/>
                    </a:lnTo>
                    <a:lnTo>
                      <a:pt x="117315" y="137336"/>
                    </a:lnTo>
                    <a:lnTo>
                      <a:pt x="91668" y="141048"/>
                    </a:lnTo>
                    <a:lnTo>
                      <a:pt x="51779" y="151630"/>
                    </a:lnTo>
                    <a:lnTo>
                      <a:pt x="9384" y="188199"/>
                    </a:lnTo>
                    <a:lnTo>
                      <a:pt x="0" y="231783"/>
                    </a:lnTo>
                    <a:lnTo>
                      <a:pt x="1973" y="252017"/>
                    </a:lnTo>
                    <a:lnTo>
                      <a:pt x="31684" y="298650"/>
                    </a:lnTo>
                    <a:lnTo>
                      <a:pt x="83405" y="319541"/>
                    </a:lnTo>
                    <a:lnTo>
                      <a:pt x="104457" y="320932"/>
                    </a:lnTo>
                    <a:lnTo>
                      <a:pt x="136301" y="318624"/>
                    </a:lnTo>
                    <a:lnTo>
                      <a:pt x="164420" y="311697"/>
                    </a:lnTo>
                    <a:lnTo>
                      <a:pt x="188810" y="300144"/>
                    </a:lnTo>
                    <a:lnTo>
                      <a:pt x="209470" y="283959"/>
                    </a:lnTo>
                    <a:lnTo>
                      <a:pt x="303917" y="283959"/>
                    </a:lnTo>
                    <a:lnTo>
                      <a:pt x="303917" y="268138"/>
                    </a:lnTo>
                    <a:lnTo>
                      <a:pt x="129085" y="268138"/>
                    </a:lnTo>
                    <a:lnTo>
                      <a:pt x="117993" y="267624"/>
                    </a:lnTo>
                    <a:lnTo>
                      <a:pt x="79426" y="254036"/>
                    </a:lnTo>
                    <a:lnTo>
                      <a:pt x="66929" y="228820"/>
                    </a:lnTo>
                    <a:lnTo>
                      <a:pt x="70370" y="210056"/>
                    </a:lnTo>
                    <a:lnTo>
                      <a:pt x="80691" y="195402"/>
                    </a:lnTo>
                    <a:lnTo>
                      <a:pt x="97913" y="184843"/>
                    </a:lnTo>
                    <a:lnTo>
                      <a:pt x="122048" y="178382"/>
                    </a:lnTo>
                    <a:lnTo>
                      <a:pt x="149159" y="175122"/>
                    </a:lnTo>
                    <a:lnTo>
                      <a:pt x="171901" y="171195"/>
                    </a:lnTo>
                    <a:lnTo>
                      <a:pt x="190263" y="166609"/>
                    </a:lnTo>
                    <a:lnTo>
                      <a:pt x="204234" y="161377"/>
                    </a:lnTo>
                    <a:lnTo>
                      <a:pt x="271709" y="161377"/>
                    </a:lnTo>
                    <a:lnTo>
                      <a:pt x="271709" y="88594"/>
                    </a:lnTo>
                    <a:lnTo>
                      <a:pt x="269280" y="67374"/>
                    </a:lnTo>
                    <a:lnTo>
                      <a:pt x="263553" y="52815"/>
                    </a:lnTo>
                    <a:close/>
                  </a:path>
                  <a:path w="304165" h="321309">
                    <a:moveTo>
                      <a:pt x="303917" y="283959"/>
                    </a:moveTo>
                    <a:lnTo>
                      <a:pt x="209470" y="283959"/>
                    </a:lnTo>
                    <a:lnTo>
                      <a:pt x="215391" y="300144"/>
                    </a:lnTo>
                    <a:lnTo>
                      <a:pt x="226070" y="311697"/>
                    </a:lnTo>
                    <a:lnTo>
                      <a:pt x="241506" y="318624"/>
                    </a:lnTo>
                    <a:lnTo>
                      <a:pt x="261698" y="320932"/>
                    </a:lnTo>
                    <a:lnTo>
                      <a:pt x="272031" y="320453"/>
                    </a:lnTo>
                    <a:lnTo>
                      <a:pt x="282513" y="319019"/>
                    </a:lnTo>
                    <a:lnTo>
                      <a:pt x="293143" y="316630"/>
                    </a:lnTo>
                    <a:lnTo>
                      <a:pt x="303917" y="313288"/>
                    </a:lnTo>
                    <a:lnTo>
                      <a:pt x="303917" y="283959"/>
                    </a:lnTo>
                    <a:close/>
                  </a:path>
                  <a:path w="304165" h="321309">
                    <a:moveTo>
                      <a:pt x="271709" y="161377"/>
                    </a:moveTo>
                    <a:lnTo>
                      <a:pt x="204234" y="161377"/>
                    </a:lnTo>
                    <a:lnTo>
                      <a:pt x="204234" y="210060"/>
                    </a:lnTo>
                    <a:lnTo>
                      <a:pt x="202576" y="223677"/>
                    </a:lnTo>
                    <a:lnTo>
                      <a:pt x="177732" y="255227"/>
                    </a:lnTo>
                    <a:lnTo>
                      <a:pt x="129085" y="268138"/>
                    </a:lnTo>
                    <a:lnTo>
                      <a:pt x="281289" y="268138"/>
                    </a:lnTo>
                    <a:lnTo>
                      <a:pt x="276923" y="266358"/>
                    </a:lnTo>
                    <a:lnTo>
                      <a:pt x="274588" y="262871"/>
                    </a:lnTo>
                    <a:lnTo>
                      <a:pt x="272651" y="259332"/>
                    </a:lnTo>
                    <a:lnTo>
                      <a:pt x="271800" y="254036"/>
                    </a:lnTo>
                    <a:lnTo>
                      <a:pt x="271709" y="161377"/>
                    </a:lnTo>
                    <a:close/>
                  </a:path>
                  <a:path w="304165" h="321309">
                    <a:moveTo>
                      <a:pt x="303917" y="266944"/>
                    </a:moveTo>
                    <a:lnTo>
                      <a:pt x="299205" y="267761"/>
                    </a:lnTo>
                    <a:lnTo>
                      <a:pt x="296158" y="268138"/>
                    </a:lnTo>
                    <a:lnTo>
                      <a:pt x="303917" y="268138"/>
                    </a:lnTo>
                    <a:lnTo>
                      <a:pt x="303917" y="266944"/>
                    </a:lnTo>
                    <a:close/>
                  </a:path>
                  <a:path w="304165" h="321309">
                    <a:moveTo>
                      <a:pt x="149628" y="0"/>
                    </a:moveTo>
                    <a:lnTo>
                      <a:pt x="97391" y="5289"/>
                    </a:lnTo>
                    <a:lnTo>
                      <a:pt x="56940" y="21140"/>
                    </a:lnTo>
                    <a:lnTo>
                      <a:pt x="24364" y="54117"/>
                    </a:lnTo>
                    <a:lnTo>
                      <a:pt x="11130" y="101504"/>
                    </a:lnTo>
                    <a:lnTo>
                      <a:pt x="78081" y="101504"/>
                    </a:lnTo>
                    <a:lnTo>
                      <a:pt x="84041" y="80198"/>
                    </a:lnTo>
                    <a:lnTo>
                      <a:pt x="97264" y="64983"/>
                    </a:lnTo>
                    <a:lnTo>
                      <a:pt x="117758" y="55856"/>
                    </a:lnTo>
                    <a:lnTo>
                      <a:pt x="145534" y="52815"/>
                    </a:lnTo>
                    <a:lnTo>
                      <a:pt x="263553" y="52815"/>
                    </a:lnTo>
                    <a:lnTo>
                      <a:pt x="261999" y="48866"/>
                    </a:lnTo>
                    <a:lnTo>
                      <a:pt x="232924" y="19967"/>
                    </a:lnTo>
                    <a:lnTo>
                      <a:pt x="195666" y="4989"/>
                    </a:lnTo>
                    <a:lnTo>
                      <a:pt x="173743" y="1247"/>
                    </a:lnTo>
                    <a:lnTo>
                      <a:pt x="149628" y="0"/>
                    </a:lnTo>
                    <a:close/>
                  </a:path>
                </a:pathLst>
              </a:custGeom>
              <a:solidFill>
                <a:srgbClr val="FFFFFF"/>
              </a:solidFill>
            </p:spPr>
            <p:txBody>
              <a:bodyPr wrap="square" lIns="0" tIns="0" rIns="0" bIns="0" rtlCol="0"/>
              <a:lstStyle/>
              <a:p>
                <a:endParaRPr/>
              </a:p>
            </p:txBody>
          </p:sp>
          <p:sp>
            <p:nvSpPr>
              <p:cNvPr id="70" name="object 27">
                <a:extLst>
                  <a:ext uri="{FF2B5EF4-FFF2-40B4-BE49-F238E27FC236}">
                    <a16:creationId xmlns:a16="http://schemas.microsoft.com/office/drawing/2014/main" xmlns="" id="{BC5D88CF-289C-4A6A-9961-FBCCCD232636}"/>
                  </a:ext>
                </a:extLst>
              </p:cNvPr>
              <p:cNvSpPr/>
              <p:nvPr/>
            </p:nvSpPr>
            <p:spPr>
              <a:xfrm>
                <a:off x="19023440" y="812588"/>
                <a:ext cx="177800" cy="311785"/>
              </a:xfrm>
              <a:custGeom>
                <a:avLst/>
                <a:gdLst/>
                <a:ahLst/>
                <a:cxnLst/>
                <a:rect l="l" t="t" r="r" b="b"/>
                <a:pathLst>
                  <a:path w="177800" h="311784">
                    <a:moveTo>
                      <a:pt x="62793" y="8251"/>
                    </a:moveTo>
                    <a:lnTo>
                      <a:pt x="0" y="8251"/>
                    </a:lnTo>
                    <a:lnTo>
                      <a:pt x="0" y="311582"/>
                    </a:lnTo>
                    <a:lnTo>
                      <a:pt x="66835" y="311582"/>
                    </a:lnTo>
                    <a:lnTo>
                      <a:pt x="66835" y="167251"/>
                    </a:lnTo>
                    <a:lnTo>
                      <a:pt x="68353" y="144158"/>
                    </a:lnTo>
                    <a:lnTo>
                      <a:pt x="80423" y="105404"/>
                    </a:lnTo>
                    <a:lnTo>
                      <a:pt x="116891" y="69979"/>
                    </a:lnTo>
                    <a:lnTo>
                      <a:pt x="126416" y="66898"/>
                    </a:lnTo>
                    <a:lnTo>
                      <a:pt x="62793" y="66898"/>
                    </a:lnTo>
                    <a:lnTo>
                      <a:pt x="62793" y="8251"/>
                    </a:lnTo>
                    <a:close/>
                  </a:path>
                  <a:path w="177800" h="311784">
                    <a:moveTo>
                      <a:pt x="156445" y="0"/>
                    </a:moveTo>
                    <a:lnTo>
                      <a:pt x="152529" y="0"/>
                    </a:lnTo>
                    <a:lnTo>
                      <a:pt x="138030" y="1322"/>
                    </a:lnTo>
                    <a:lnTo>
                      <a:pt x="96227" y="21130"/>
                    </a:lnTo>
                    <a:lnTo>
                      <a:pt x="68184" y="54584"/>
                    </a:lnTo>
                    <a:lnTo>
                      <a:pt x="63966" y="66898"/>
                    </a:lnTo>
                    <a:lnTo>
                      <a:pt x="126416" y="66898"/>
                    </a:lnTo>
                    <a:lnTo>
                      <a:pt x="132190" y="65030"/>
                    </a:lnTo>
                    <a:lnTo>
                      <a:pt x="149042" y="63380"/>
                    </a:lnTo>
                    <a:lnTo>
                      <a:pt x="177764" y="63380"/>
                    </a:lnTo>
                    <a:lnTo>
                      <a:pt x="177764" y="1780"/>
                    </a:lnTo>
                    <a:lnTo>
                      <a:pt x="164885" y="617"/>
                    </a:lnTo>
                    <a:lnTo>
                      <a:pt x="156445" y="0"/>
                    </a:lnTo>
                    <a:close/>
                  </a:path>
                  <a:path w="177800" h="311784">
                    <a:moveTo>
                      <a:pt x="177764" y="63380"/>
                    </a:moveTo>
                    <a:lnTo>
                      <a:pt x="149042" y="63380"/>
                    </a:lnTo>
                    <a:lnTo>
                      <a:pt x="155649" y="63561"/>
                    </a:lnTo>
                    <a:lnTo>
                      <a:pt x="162637" y="64107"/>
                    </a:lnTo>
                    <a:lnTo>
                      <a:pt x="170052" y="65030"/>
                    </a:lnTo>
                    <a:lnTo>
                      <a:pt x="177764" y="66312"/>
                    </a:lnTo>
                    <a:lnTo>
                      <a:pt x="177764" y="63380"/>
                    </a:lnTo>
                    <a:close/>
                  </a:path>
                </a:pathLst>
              </a:custGeom>
              <a:solidFill>
                <a:srgbClr val="FFFFFF"/>
              </a:solidFill>
            </p:spPr>
            <p:txBody>
              <a:bodyPr wrap="square" lIns="0" tIns="0" rIns="0" bIns="0" rtlCol="0"/>
              <a:lstStyle/>
              <a:p>
                <a:endParaRPr/>
              </a:p>
            </p:txBody>
          </p:sp>
          <p:sp>
            <p:nvSpPr>
              <p:cNvPr id="71" name="object 28">
                <a:extLst>
                  <a:ext uri="{FF2B5EF4-FFF2-40B4-BE49-F238E27FC236}">
                    <a16:creationId xmlns:a16="http://schemas.microsoft.com/office/drawing/2014/main" xmlns="" id="{1760C793-CD9B-4AD3-84C0-1BBD145EE599}"/>
                  </a:ext>
                </a:extLst>
              </p:cNvPr>
              <p:cNvSpPr/>
              <p:nvPr/>
            </p:nvSpPr>
            <p:spPr>
              <a:xfrm>
                <a:off x="16633873" y="706540"/>
                <a:ext cx="291465" cy="417830"/>
              </a:xfrm>
              <a:custGeom>
                <a:avLst/>
                <a:gdLst/>
                <a:ahLst/>
                <a:cxnLst/>
                <a:rect l="l" t="t" r="r" b="b"/>
                <a:pathLst>
                  <a:path w="291465" h="417830">
                    <a:moveTo>
                      <a:pt x="291362" y="0"/>
                    </a:moveTo>
                    <a:lnTo>
                      <a:pt x="84583" y="0"/>
                    </a:lnTo>
                    <a:lnTo>
                      <a:pt x="83997" y="62"/>
                    </a:lnTo>
                    <a:lnTo>
                      <a:pt x="36480" y="8955"/>
                    </a:lnTo>
                    <a:lnTo>
                      <a:pt x="6277" y="45215"/>
                    </a:lnTo>
                    <a:lnTo>
                      <a:pt x="0" y="90060"/>
                    </a:lnTo>
                    <a:lnTo>
                      <a:pt x="94" y="417631"/>
                    </a:lnTo>
                    <a:lnTo>
                      <a:pt x="73924" y="417631"/>
                    </a:lnTo>
                    <a:lnTo>
                      <a:pt x="73924" y="232223"/>
                    </a:lnTo>
                    <a:lnTo>
                      <a:pt x="264861" y="232223"/>
                    </a:lnTo>
                    <a:lnTo>
                      <a:pt x="264861" y="172560"/>
                    </a:lnTo>
                    <a:lnTo>
                      <a:pt x="73924" y="172560"/>
                    </a:lnTo>
                    <a:lnTo>
                      <a:pt x="73924" y="63212"/>
                    </a:lnTo>
                    <a:lnTo>
                      <a:pt x="291362" y="63212"/>
                    </a:lnTo>
                    <a:lnTo>
                      <a:pt x="291362" y="0"/>
                    </a:lnTo>
                    <a:close/>
                  </a:path>
                </a:pathLst>
              </a:custGeom>
              <a:solidFill>
                <a:srgbClr val="FFFFFF"/>
              </a:solidFill>
            </p:spPr>
            <p:txBody>
              <a:bodyPr wrap="square" lIns="0" tIns="0" rIns="0" bIns="0" rtlCol="0"/>
              <a:lstStyle/>
              <a:p>
                <a:endParaRPr/>
              </a:p>
            </p:txBody>
          </p:sp>
          <p:sp>
            <p:nvSpPr>
              <p:cNvPr id="72" name="object 29">
                <a:extLst>
                  <a:ext uri="{FF2B5EF4-FFF2-40B4-BE49-F238E27FC236}">
                    <a16:creationId xmlns:a16="http://schemas.microsoft.com/office/drawing/2014/main" xmlns="" id="{E8F2670B-7CE4-4DD1-858D-FD2D1B5BD169}"/>
                  </a:ext>
                </a:extLst>
              </p:cNvPr>
              <p:cNvSpPr/>
              <p:nvPr/>
            </p:nvSpPr>
            <p:spPr>
              <a:xfrm>
                <a:off x="18934937" y="1212996"/>
                <a:ext cx="31115" cy="26670"/>
              </a:xfrm>
              <a:custGeom>
                <a:avLst/>
                <a:gdLst/>
                <a:ahLst/>
                <a:cxnLst/>
                <a:rect l="l" t="t" r="r" b="b"/>
                <a:pathLst>
                  <a:path w="31115" h="26669">
                    <a:moveTo>
                      <a:pt x="17894" y="0"/>
                    </a:moveTo>
                    <a:lnTo>
                      <a:pt x="0" y="0"/>
                    </a:lnTo>
                    <a:lnTo>
                      <a:pt x="0" y="26114"/>
                    </a:lnTo>
                    <a:lnTo>
                      <a:pt x="24742" y="26114"/>
                    </a:lnTo>
                    <a:lnTo>
                      <a:pt x="30564" y="21727"/>
                    </a:lnTo>
                    <a:lnTo>
                      <a:pt x="30564" y="8376"/>
                    </a:lnTo>
                    <a:lnTo>
                      <a:pt x="29077" y="5099"/>
                    </a:lnTo>
                    <a:lnTo>
                      <a:pt x="26177" y="3047"/>
                    </a:lnTo>
                    <a:lnTo>
                      <a:pt x="23161" y="1026"/>
                    </a:lnTo>
                    <a:lnTo>
                      <a:pt x="17894" y="0"/>
                    </a:lnTo>
                    <a:close/>
                  </a:path>
                </a:pathLst>
              </a:custGeom>
              <a:solidFill>
                <a:srgbClr val="FFFFFF"/>
              </a:solidFill>
            </p:spPr>
            <p:txBody>
              <a:bodyPr wrap="square" lIns="0" tIns="0" rIns="0" bIns="0" rtlCol="0"/>
              <a:lstStyle/>
              <a:p>
                <a:endParaRPr/>
              </a:p>
            </p:txBody>
          </p:sp>
          <p:sp>
            <p:nvSpPr>
              <p:cNvPr id="73" name="object 30">
                <a:extLst>
                  <a:ext uri="{FF2B5EF4-FFF2-40B4-BE49-F238E27FC236}">
                    <a16:creationId xmlns:a16="http://schemas.microsoft.com/office/drawing/2014/main" xmlns="" id="{B3DB6EB8-16EC-4F93-A230-9049F519E4A8}"/>
                  </a:ext>
                </a:extLst>
              </p:cNvPr>
              <p:cNvSpPr/>
              <p:nvPr/>
            </p:nvSpPr>
            <p:spPr>
              <a:xfrm>
                <a:off x="16536770" y="1179012"/>
                <a:ext cx="2694940" cy="135890"/>
              </a:xfrm>
              <a:custGeom>
                <a:avLst/>
                <a:gdLst/>
                <a:ahLst/>
                <a:cxnLst/>
                <a:rect l="l" t="t" r="r" b="b"/>
                <a:pathLst>
                  <a:path w="2694940" h="135890">
                    <a:moveTo>
                      <a:pt x="2673635" y="0"/>
                    </a:moveTo>
                    <a:lnTo>
                      <a:pt x="65139" y="0"/>
                    </a:lnTo>
                    <a:lnTo>
                      <a:pt x="52019" y="2376"/>
                    </a:lnTo>
                    <a:lnTo>
                      <a:pt x="24679" y="29601"/>
                    </a:lnTo>
                    <a:lnTo>
                      <a:pt x="1842" y="111954"/>
                    </a:lnTo>
                    <a:lnTo>
                      <a:pt x="0" y="118718"/>
                    </a:lnTo>
                    <a:lnTo>
                      <a:pt x="1057" y="124572"/>
                    </a:lnTo>
                    <a:lnTo>
                      <a:pt x="4512" y="128959"/>
                    </a:lnTo>
                    <a:lnTo>
                      <a:pt x="7989" y="133273"/>
                    </a:lnTo>
                    <a:lnTo>
                      <a:pt x="13936" y="135692"/>
                    </a:lnTo>
                    <a:lnTo>
                      <a:pt x="2629333" y="135692"/>
                    </a:lnTo>
                    <a:lnTo>
                      <a:pt x="2642390" y="133319"/>
                    </a:lnTo>
                    <a:lnTo>
                      <a:pt x="2652496" y="127933"/>
                    </a:lnTo>
                    <a:lnTo>
                      <a:pt x="2531881" y="127933"/>
                    </a:lnTo>
                    <a:lnTo>
                      <a:pt x="2522608" y="127255"/>
                    </a:lnTo>
                    <a:lnTo>
                      <a:pt x="2517354" y="126153"/>
                    </a:lnTo>
                    <a:lnTo>
                      <a:pt x="2245942" y="126153"/>
                    </a:lnTo>
                    <a:lnTo>
                      <a:pt x="2245942" y="13172"/>
                    </a:lnTo>
                    <a:lnTo>
                      <a:pt x="2517881" y="13172"/>
                    </a:lnTo>
                    <a:lnTo>
                      <a:pt x="2523902" y="11971"/>
                    </a:lnTo>
                    <a:lnTo>
                      <a:pt x="2533200" y="11413"/>
                    </a:lnTo>
                    <a:lnTo>
                      <a:pt x="2693425" y="11413"/>
                    </a:lnTo>
                    <a:lnTo>
                      <a:pt x="2693373" y="11120"/>
                    </a:lnTo>
                    <a:lnTo>
                      <a:pt x="2689939" y="6701"/>
                    </a:lnTo>
                    <a:lnTo>
                      <a:pt x="2686483" y="2460"/>
                    </a:lnTo>
                    <a:lnTo>
                      <a:pt x="2680724" y="52"/>
                    </a:lnTo>
                    <a:lnTo>
                      <a:pt x="2673635" y="0"/>
                    </a:lnTo>
                    <a:close/>
                  </a:path>
                  <a:path w="2694940" h="135890">
                    <a:moveTo>
                      <a:pt x="2535535" y="32208"/>
                    </a:moveTo>
                    <a:lnTo>
                      <a:pt x="2530383" y="32208"/>
                    </a:lnTo>
                    <a:lnTo>
                      <a:pt x="2526310" y="33025"/>
                    </a:lnTo>
                    <a:lnTo>
                      <a:pt x="2523357" y="34805"/>
                    </a:lnTo>
                    <a:lnTo>
                      <a:pt x="2520373" y="36532"/>
                    </a:lnTo>
                    <a:lnTo>
                      <a:pt x="2518939" y="38763"/>
                    </a:lnTo>
                    <a:lnTo>
                      <a:pt x="2518939" y="45841"/>
                    </a:lnTo>
                    <a:lnTo>
                      <a:pt x="2523828" y="49967"/>
                    </a:lnTo>
                    <a:lnTo>
                      <a:pt x="2543879" y="57821"/>
                    </a:lnTo>
                    <a:lnTo>
                      <a:pt x="2551938" y="61197"/>
                    </a:lnTo>
                    <a:lnTo>
                      <a:pt x="2576759" y="93180"/>
                    </a:lnTo>
                    <a:lnTo>
                      <a:pt x="2576079" y="100140"/>
                    </a:lnTo>
                    <a:lnTo>
                      <a:pt x="2542722" y="127301"/>
                    </a:lnTo>
                    <a:lnTo>
                      <a:pt x="2531881" y="127933"/>
                    </a:lnTo>
                    <a:lnTo>
                      <a:pt x="2652496" y="127933"/>
                    </a:lnTo>
                    <a:lnTo>
                      <a:pt x="2654436" y="126899"/>
                    </a:lnTo>
                    <a:lnTo>
                      <a:pt x="2664052" y="117474"/>
                    </a:lnTo>
                    <a:lnTo>
                      <a:pt x="2669824" y="106091"/>
                    </a:lnTo>
                    <a:lnTo>
                      <a:pt x="2687378" y="42626"/>
                    </a:lnTo>
                    <a:lnTo>
                      <a:pt x="2571544" y="42626"/>
                    </a:lnTo>
                    <a:lnTo>
                      <a:pt x="2560895" y="38057"/>
                    </a:lnTo>
                    <a:lnTo>
                      <a:pt x="2551345" y="34802"/>
                    </a:lnTo>
                    <a:lnTo>
                      <a:pt x="2542891" y="32855"/>
                    </a:lnTo>
                    <a:lnTo>
                      <a:pt x="2535535" y="32208"/>
                    </a:lnTo>
                    <a:close/>
                  </a:path>
                  <a:path w="2694940" h="135890">
                    <a:moveTo>
                      <a:pt x="2369980" y="13172"/>
                    </a:moveTo>
                    <a:lnTo>
                      <a:pt x="2328724" y="13172"/>
                    </a:lnTo>
                    <a:lnTo>
                      <a:pt x="2328724" y="33988"/>
                    </a:lnTo>
                    <a:lnTo>
                      <a:pt x="2274182" y="33988"/>
                    </a:lnTo>
                    <a:lnTo>
                      <a:pt x="2274182" y="57705"/>
                    </a:lnTo>
                    <a:lnTo>
                      <a:pt x="2326065" y="57705"/>
                    </a:lnTo>
                    <a:lnTo>
                      <a:pt x="2326065" y="78489"/>
                    </a:lnTo>
                    <a:lnTo>
                      <a:pt x="2274182" y="78489"/>
                    </a:lnTo>
                    <a:lnTo>
                      <a:pt x="2274182" y="105389"/>
                    </a:lnTo>
                    <a:lnTo>
                      <a:pt x="2330044" y="105389"/>
                    </a:lnTo>
                    <a:lnTo>
                      <a:pt x="2330044" y="126153"/>
                    </a:lnTo>
                    <a:lnTo>
                      <a:pt x="2369980" y="126153"/>
                    </a:lnTo>
                    <a:lnTo>
                      <a:pt x="2369980" y="13172"/>
                    </a:lnTo>
                    <a:close/>
                  </a:path>
                  <a:path w="2694940" h="135890">
                    <a:moveTo>
                      <a:pt x="2517881" y="13172"/>
                    </a:moveTo>
                    <a:lnTo>
                      <a:pt x="2419455" y="13172"/>
                    </a:lnTo>
                    <a:lnTo>
                      <a:pt x="2428144" y="13798"/>
                    </a:lnTo>
                    <a:lnTo>
                      <a:pt x="2435762" y="15676"/>
                    </a:lnTo>
                    <a:lnTo>
                      <a:pt x="2457893" y="46815"/>
                    </a:lnTo>
                    <a:lnTo>
                      <a:pt x="2457284" y="53511"/>
                    </a:lnTo>
                    <a:lnTo>
                      <a:pt x="2428964" y="80257"/>
                    </a:lnTo>
                    <a:lnTo>
                      <a:pt x="2420596" y="80887"/>
                    </a:lnTo>
                    <a:lnTo>
                      <a:pt x="2398178" y="80887"/>
                    </a:lnTo>
                    <a:lnTo>
                      <a:pt x="2398178" y="126153"/>
                    </a:lnTo>
                    <a:lnTo>
                      <a:pt x="2517354" y="126153"/>
                    </a:lnTo>
                    <a:lnTo>
                      <a:pt x="2512930" y="125225"/>
                    </a:lnTo>
                    <a:lnTo>
                      <a:pt x="2502845" y="121850"/>
                    </a:lnTo>
                    <a:lnTo>
                      <a:pt x="2492353" y="117137"/>
                    </a:lnTo>
                    <a:lnTo>
                      <a:pt x="2492353" y="92866"/>
                    </a:lnTo>
                    <a:lnTo>
                      <a:pt x="2547629" y="92866"/>
                    </a:lnTo>
                    <a:lnTo>
                      <a:pt x="2547629" y="92049"/>
                    </a:lnTo>
                    <a:lnTo>
                      <a:pt x="2542330" y="87599"/>
                    </a:lnTo>
                    <a:lnTo>
                      <a:pt x="2514394" y="76500"/>
                    </a:lnTo>
                    <a:lnTo>
                      <a:pt x="2510237" y="74772"/>
                    </a:lnTo>
                    <a:lnTo>
                      <a:pt x="2506960" y="73254"/>
                    </a:lnTo>
                    <a:lnTo>
                      <a:pt x="2504593" y="71840"/>
                    </a:lnTo>
                    <a:lnTo>
                      <a:pt x="2499494" y="68856"/>
                    </a:lnTo>
                    <a:lnTo>
                      <a:pt x="2495745" y="64961"/>
                    </a:lnTo>
                    <a:lnTo>
                      <a:pt x="2490887" y="55537"/>
                    </a:lnTo>
                    <a:lnTo>
                      <a:pt x="2489714" y="50092"/>
                    </a:lnTo>
                    <a:lnTo>
                      <a:pt x="2489714" y="44030"/>
                    </a:lnTo>
                    <a:lnTo>
                      <a:pt x="2515546" y="13638"/>
                    </a:lnTo>
                    <a:lnTo>
                      <a:pt x="2517881" y="13172"/>
                    </a:lnTo>
                    <a:close/>
                  </a:path>
                  <a:path w="2694940" h="135890">
                    <a:moveTo>
                      <a:pt x="2547629" y="92866"/>
                    </a:moveTo>
                    <a:lnTo>
                      <a:pt x="2492353" y="92866"/>
                    </a:lnTo>
                    <a:lnTo>
                      <a:pt x="2500520" y="98133"/>
                    </a:lnTo>
                    <a:lnTo>
                      <a:pt x="2507431" y="101797"/>
                    </a:lnTo>
                    <a:lnTo>
                      <a:pt x="2512939" y="104017"/>
                    </a:lnTo>
                    <a:lnTo>
                      <a:pt x="2518436" y="106091"/>
                    </a:lnTo>
                    <a:lnTo>
                      <a:pt x="2524174" y="107148"/>
                    </a:lnTo>
                    <a:lnTo>
                      <a:pt x="2541796" y="107148"/>
                    </a:lnTo>
                    <a:lnTo>
                      <a:pt x="2547629" y="103640"/>
                    </a:lnTo>
                    <a:lnTo>
                      <a:pt x="2547629" y="92866"/>
                    </a:lnTo>
                    <a:close/>
                  </a:path>
                  <a:path w="2694940" h="135890">
                    <a:moveTo>
                      <a:pt x="2693425" y="11413"/>
                    </a:moveTo>
                    <a:lnTo>
                      <a:pt x="2533200" y="11413"/>
                    </a:lnTo>
                    <a:lnTo>
                      <a:pt x="2542612" y="11973"/>
                    </a:lnTo>
                    <a:lnTo>
                      <a:pt x="2552140" y="13656"/>
                    </a:lnTo>
                    <a:lnTo>
                      <a:pt x="2561785" y="16466"/>
                    </a:lnTo>
                    <a:lnTo>
                      <a:pt x="2571544" y="20407"/>
                    </a:lnTo>
                    <a:lnTo>
                      <a:pt x="2571544" y="42626"/>
                    </a:lnTo>
                    <a:lnTo>
                      <a:pt x="2687378" y="42626"/>
                    </a:lnTo>
                    <a:lnTo>
                      <a:pt x="2694420" y="17067"/>
                    </a:lnTo>
                    <a:lnTo>
                      <a:pt x="2693425" y="11413"/>
                    </a:lnTo>
                    <a:close/>
                  </a:path>
                </a:pathLst>
              </a:custGeom>
              <a:solidFill>
                <a:srgbClr val="FFFFFF"/>
              </a:solidFill>
            </p:spPr>
            <p:txBody>
              <a:bodyPr wrap="square" lIns="0" tIns="0" rIns="0" bIns="0" rtlCol="0"/>
              <a:lstStyle/>
              <a:p>
                <a:endParaRPr/>
              </a:p>
            </p:txBody>
          </p:sp>
          <p:sp>
            <p:nvSpPr>
              <p:cNvPr id="74" name="object 31">
                <a:extLst>
                  <a:ext uri="{FF2B5EF4-FFF2-40B4-BE49-F238E27FC236}">
                    <a16:creationId xmlns:a16="http://schemas.microsoft.com/office/drawing/2014/main" xmlns="" id="{4AF10B98-8D1D-458E-850B-D742652B48C4}"/>
                  </a:ext>
                </a:extLst>
              </p:cNvPr>
              <p:cNvSpPr/>
              <p:nvPr/>
            </p:nvSpPr>
            <p:spPr>
              <a:xfrm>
                <a:off x="16536773" y="1179011"/>
                <a:ext cx="2694940" cy="135890"/>
              </a:xfrm>
              <a:custGeom>
                <a:avLst/>
                <a:gdLst/>
                <a:ahLst/>
                <a:cxnLst/>
                <a:rect l="l" t="t" r="r" b="b"/>
                <a:pathLst>
                  <a:path w="2694940" h="135890">
                    <a:moveTo>
                      <a:pt x="2673625" y="0"/>
                    </a:moveTo>
                    <a:lnTo>
                      <a:pt x="65139" y="0"/>
                    </a:lnTo>
                    <a:lnTo>
                      <a:pt x="52019" y="2378"/>
                    </a:lnTo>
                    <a:lnTo>
                      <a:pt x="24669" y="29601"/>
                    </a:lnTo>
                    <a:lnTo>
                      <a:pt x="1842" y="111954"/>
                    </a:lnTo>
                    <a:lnTo>
                      <a:pt x="0" y="118680"/>
                    </a:lnTo>
                    <a:lnTo>
                      <a:pt x="1047" y="124572"/>
                    </a:lnTo>
                    <a:lnTo>
                      <a:pt x="4502" y="128969"/>
                    </a:lnTo>
                    <a:lnTo>
                      <a:pt x="7978" y="133273"/>
                    </a:lnTo>
                    <a:lnTo>
                      <a:pt x="13900" y="135692"/>
                    </a:lnTo>
                    <a:lnTo>
                      <a:pt x="2629391" y="135692"/>
                    </a:lnTo>
                    <a:lnTo>
                      <a:pt x="2642385" y="133328"/>
                    </a:lnTo>
                    <a:lnTo>
                      <a:pt x="2652499" y="127933"/>
                    </a:lnTo>
                    <a:lnTo>
                      <a:pt x="2531870" y="127933"/>
                    </a:lnTo>
                    <a:lnTo>
                      <a:pt x="2522602" y="127255"/>
                    </a:lnTo>
                    <a:lnTo>
                      <a:pt x="2517348" y="126153"/>
                    </a:lnTo>
                    <a:lnTo>
                      <a:pt x="2245931" y="126153"/>
                    </a:lnTo>
                    <a:lnTo>
                      <a:pt x="2245931" y="13172"/>
                    </a:lnTo>
                    <a:lnTo>
                      <a:pt x="2517907" y="13172"/>
                    </a:lnTo>
                    <a:lnTo>
                      <a:pt x="2523896" y="11980"/>
                    </a:lnTo>
                    <a:lnTo>
                      <a:pt x="2533189" y="11423"/>
                    </a:lnTo>
                    <a:lnTo>
                      <a:pt x="2693415" y="11423"/>
                    </a:lnTo>
                    <a:lnTo>
                      <a:pt x="2693363" y="11130"/>
                    </a:lnTo>
                    <a:lnTo>
                      <a:pt x="2689939" y="6701"/>
                    </a:lnTo>
                    <a:lnTo>
                      <a:pt x="2686483" y="2460"/>
                    </a:lnTo>
                    <a:lnTo>
                      <a:pt x="2680714" y="52"/>
                    </a:lnTo>
                    <a:lnTo>
                      <a:pt x="2673625" y="0"/>
                    </a:lnTo>
                    <a:close/>
                  </a:path>
                  <a:path w="2694940" h="135890">
                    <a:moveTo>
                      <a:pt x="2535524" y="32208"/>
                    </a:moveTo>
                    <a:lnTo>
                      <a:pt x="2530383" y="32208"/>
                    </a:lnTo>
                    <a:lnTo>
                      <a:pt x="2526310" y="33025"/>
                    </a:lnTo>
                    <a:lnTo>
                      <a:pt x="2523357" y="34815"/>
                    </a:lnTo>
                    <a:lnTo>
                      <a:pt x="2520363" y="36532"/>
                    </a:lnTo>
                    <a:lnTo>
                      <a:pt x="2518939" y="38763"/>
                    </a:lnTo>
                    <a:lnTo>
                      <a:pt x="2518939" y="45841"/>
                    </a:lnTo>
                    <a:lnTo>
                      <a:pt x="2523818" y="49977"/>
                    </a:lnTo>
                    <a:lnTo>
                      <a:pt x="2543874" y="57817"/>
                    </a:lnTo>
                    <a:lnTo>
                      <a:pt x="2551936" y="61195"/>
                    </a:lnTo>
                    <a:lnTo>
                      <a:pt x="2576748" y="93180"/>
                    </a:lnTo>
                    <a:lnTo>
                      <a:pt x="2576070" y="100144"/>
                    </a:lnTo>
                    <a:lnTo>
                      <a:pt x="2542711" y="127301"/>
                    </a:lnTo>
                    <a:lnTo>
                      <a:pt x="2531870" y="127933"/>
                    </a:lnTo>
                    <a:lnTo>
                      <a:pt x="2652499" y="127933"/>
                    </a:lnTo>
                    <a:lnTo>
                      <a:pt x="2654428" y="126904"/>
                    </a:lnTo>
                    <a:lnTo>
                      <a:pt x="2664046" y="117476"/>
                    </a:lnTo>
                    <a:lnTo>
                      <a:pt x="2669824" y="106091"/>
                    </a:lnTo>
                    <a:lnTo>
                      <a:pt x="2687376" y="42626"/>
                    </a:lnTo>
                    <a:lnTo>
                      <a:pt x="2571544" y="42626"/>
                    </a:lnTo>
                    <a:lnTo>
                      <a:pt x="2560894" y="38061"/>
                    </a:lnTo>
                    <a:lnTo>
                      <a:pt x="2551339" y="34806"/>
                    </a:lnTo>
                    <a:lnTo>
                      <a:pt x="2542883" y="32857"/>
                    </a:lnTo>
                    <a:lnTo>
                      <a:pt x="2535524" y="32208"/>
                    </a:lnTo>
                    <a:close/>
                  </a:path>
                  <a:path w="2694940" h="135890">
                    <a:moveTo>
                      <a:pt x="2369969" y="13172"/>
                    </a:moveTo>
                    <a:lnTo>
                      <a:pt x="2328724" y="13172"/>
                    </a:lnTo>
                    <a:lnTo>
                      <a:pt x="2328724" y="33988"/>
                    </a:lnTo>
                    <a:lnTo>
                      <a:pt x="2274182" y="33988"/>
                    </a:lnTo>
                    <a:lnTo>
                      <a:pt x="2274182" y="57705"/>
                    </a:lnTo>
                    <a:lnTo>
                      <a:pt x="2326054" y="57705"/>
                    </a:lnTo>
                    <a:lnTo>
                      <a:pt x="2326054" y="78489"/>
                    </a:lnTo>
                    <a:lnTo>
                      <a:pt x="2274182" y="78489"/>
                    </a:lnTo>
                    <a:lnTo>
                      <a:pt x="2274182" y="105399"/>
                    </a:lnTo>
                    <a:lnTo>
                      <a:pt x="2330044" y="105399"/>
                    </a:lnTo>
                    <a:lnTo>
                      <a:pt x="2330044" y="126153"/>
                    </a:lnTo>
                    <a:lnTo>
                      <a:pt x="2369969" y="126153"/>
                    </a:lnTo>
                    <a:lnTo>
                      <a:pt x="2369969" y="13172"/>
                    </a:lnTo>
                    <a:close/>
                  </a:path>
                  <a:path w="2694940" h="135890">
                    <a:moveTo>
                      <a:pt x="2517907" y="13172"/>
                    </a:moveTo>
                    <a:lnTo>
                      <a:pt x="2419455" y="13172"/>
                    </a:lnTo>
                    <a:lnTo>
                      <a:pt x="2428142" y="13798"/>
                    </a:lnTo>
                    <a:lnTo>
                      <a:pt x="2435758" y="15677"/>
                    </a:lnTo>
                    <a:lnTo>
                      <a:pt x="2457893" y="46815"/>
                    </a:lnTo>
                    <a:lnTo>
                      <a:pt x="2457282" y="53516"/>
                    </a:lnTo>
                    <a:lnTo>
                      <a:pt x="2428964" y="80266"/>
                    </a:lnTo>
                    <a:lnTo>
                      <a:pt x="2420596" y="80898"/>
                    </a:lnTo>
                    <a:lnTo>
                      <a:pt x="2398167" y="80898"/>
                    </a:lnTo>
                    <a:lnTo>
                      <a:pt x="2398167" y="126153"/>
                    </a:lnTo>
                    <a:lnTo>
                      <a:pt x="2517348" y="126153"/>
                    </a:lnTo>
                    <a:lnTo>
                      <a:pt x="2512924" y="125225"/>
                    </a:lnTo>
                    <a:lnTo>
                      <a:pt x="2502840" y="121850"/>
                    </a:lnTo>
                    <a:lnTo>
                      <a:pt x="2492353" y="117137"/>
                    </a:lnTo>
                    <a:lnTo>
                      <a:pt x="2492353" y="92866"/>
                    </a:lnTo>
                    <a:lnTo>
                      <a:pt x="2547629" y="92866"/>
                    </a:lnTo>
                    <a:lnTo>
                      <a:pt x="2547629" y="92039"/>
                    </a:lnTo>
                    <a:lnTo>
                      <a:pt x="2542320" y="87588"/>
                    </a:lnTo>
                    <a:lnTo>
                      <a:pt x="2514394" y="76500"/>
                    </a:lnTo>
                    <a:lnTo>
                      <a:pt x="2510237" y="74772"/>
                    </a:lnTo>
                    <a:lnTo>
                      <a:pt x="2489714" y="50092"/>
                    </a:lnTo>
                    <a:lnTo>
                      <a:pt x="2489714" y="44030"/>
                    </a:lnTo>
                    <a:lnTo>
                      <a:pt x="2515541" y="13643"/>
                    </a:lnTo>
                    <a:lnTo>
                      <a:pt x="2517907" y="13172"/>
                    </a:lnTo>
                    <a:close/>
                  </a:path>
                  <a:path w="2694940" h="135890">
                    <a:moveTo>
                      <a:pt x="2547629" y="92866"/>
                    </a:moveTo>
                    <a:lnTo>
                      <a:pt x="2492353" y="92866"/>
                    </a:lnTo>
                    <a:lnTo>
                      <a:pt x="2500520" y="98143"/>
                    </a:lnTo>
                    <a:lnTo>
                      <a:pt x="2507431" y="101797"/>
                    </a:lnTo>
                    <a:lnTo>
                      <a:pt x="2512928" y="104017"/>
                    </a:lnTo>
                    <a:lnTo>
                      <a:pt x="2518436" y="106091"/>
                    </a:lnTo>
                    <a:lnTo>
                      <a:pt x="2524174" y="107159"/>
                    </a:lnTo>
                    <a:lnTo>
                      <a:pt x="2541796" y="107159"/>
                    </a:lnTo>
                    <a:lnTo>
                      <a:pt x="2547629" y="103640"/>
                    </a:lnTo>
                    <a:lnTo>
                      <a:pt x="2547629" y="92866"/>
                    </a:lnTo>
                    <a:close/>
                  </a:path>
                  <a:path w="2694940" h="135890">
                    <a:moveTo>
                      <a:pt x="2693415" y="11423"/>
                    </a:moveTo>
                    <a:lnTo>
                      <a:pt x="2533189" y="11423"/>
                    </a:lnTo>
                    <a:lnTo>
                      <a:pt x="2542603" y="11982"/>
                    </a:lnTo>
                    <a:lnTo>
                      <a:pt x="2552135" y="13660"/>
                    </a:lnTo>
                    <a:lnTo>
                      <a:pt x="2561783" y="16463"/>
                    </a:lnTo>
                    <a:lnTo>
                      <a:pt x="2571544" y="20397"/>
                    </a:lnTo>
                    <a:lnTo>
                      <a:pt x="2571544" y="42626"/>
                    </a:lnTo>
                    <a:lnTo>
                      <a:pt x="2687376" y="42626"/>
                    </a:lnTo>
                    <a:lnTo>
                      <a:pt x="2694420" y="17067"/>
                    </a:lnTo>
                    <a:lnTo>
                      <a:pt x="2693415" y="11423"/>
                    </a:lnTo>
                    <a:close/>
                  </a:path>
                </a:pathLst>
              </a:custGeom>
              <a:solidFill>
                <a:srgbClr val="FFFFFF"/>
              </a:solidFill>
            </p:spPr>
            <p:txBody>
              <a:bodyPr wrap="square" lIns="0" tIns="0" rIns="0" bIns="0" rtlCol="0"/>
              <a:lstStyle/>
              <a:p>
                <a:endParaRPr/>
              </a:p>
            </p:txBody>
          </p:sp>
        </p:grpSp>
      </p:grpSp>
    </p:spTree>
    <p:extLst>
      <p:ext uri="{BB962C8B-B14F-4D97-AF65-F5344CB8AC3E}">
        <p14:creationId xmlns:p14="http://schemas.microsoft.com/office/powerpoint/2010/main" xmlns="" val="15387803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magen 3" descr="O6RVC40.jp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727450" y="0"/>
            <a:ext cx="16366439" cy="11255336"/>
          </a:xfrm>
          <a:prstGeom prst="rect">
            <a:avLst/>
          </a:prstGeom>
        </p:spPr>
      </p:pic>
      <p:sp>
        <p:nvSpPr>
          <p:cNvPr id="90" name="object 3"/>
          <p:cNvSpPr/>
          <p:nvPr/>
        </p:nvSpPr>
        <p:spPr>
          <a:xfrm>
            <a:off x="7641" y="16290"/>
            <a:ext cx="20104100" cy="11308556"/>
          </a:xfrm>
          <a:prstGeom prst="rect">
            <a:avLst/>
          </a:prstGeom>
          <a:blipFill>
            <a:blip r:embed="rId4" cstate="print"/>
            <a:stretch>
              <a:fillRect/>
            </a:stretch>
          </a:blipFill>
        </p:spPr>
        <p:txBody>
          <a:bodyPr wrap="square" lIns="0" tIns="0" rIns="0" bIns="0" rtlCol="0"/>
          <a:lstStyle/>
          <a:p>
            <a:endParaRPr/>
          </a:p>
        </p:txBody>
      </p:sp>
      <p:sp>
        <p:nvSpPr>
          <p:cNvPr id="91" name="object 4"/>
          <p:cNvSpPr txBox="1">
            <a:spLocks noGrp="1"/>
          </p:cNvSpPr>
          <p:nvPr>
            <p:ph type="title"/>
          </p:nvPr>
        </p:nvSpPr>
        <p:spPr>
          <a:xfrm>
            <a:off x="9213850" y="8245475"/>
            <a:ext cx="9829800" cy="1481816"/>
          </a:xfrm>
          <a:prstGeom prst="rect">
            <a:avLst/>
          </a:prstGeom>
        </p:spPr>
        <p:txBody>
          <a:bodyPr vert="horz" wrap="square" lIns="0" tIns="12065" rIns="0" bIns="0" rtlCol="0">
            <a:spAutoFit/>
          </a:bodyPr>
          <a:lstStyle/>
          <a:p>
            <a:pPr marL="12700">
              <a:lnSpc>
                <a:spcPct val="100000"/>
              </a:lnSpc>
              <a:spcBef>
                <a:spcPts val="95"/>
              </a:spcBef>
            </a:pPr>
            <a:r>
              <a:rPr lang="es-ES_tradnl" spc="-305" dirty="0">
                <a:effectLst>
                  <a:outerShdw blurRad="38100" dist="38100" dir="2700000" algn="tl">
                    <a:srgbClr val="000000">
                      <a:alpha val="43137"/>
                    </a:srgbClr>
                  </a:outerShdw>
                </a:effectLst>
                <a:latin typeface="Calibri Bold" panose="020F0702030404030204" pitchFamily="34" charset="0"/>
                <a:cs typeface="Calibri Bold" panose="020F0702030404030204" pitchFamily="34" charset="0"/>
              </a:rPr>
              <a:t>Contexto del Sector</a:t>
            </a:r>
            <a:endParaRPr spc="-405" dirty="0">
              <a:effectLst>
                <a:outerShdw blurRad="38100" dist="38100" dir="2700000" algn="tl">
                  <a:srgbClr val="000000">
                    <a:alpha val="43137"/>
                  </a:srgbClr>
                </a:outerShdw>
              </a:effectLst>
              <a:latin typeface="Calibri Bold" panose="020F0702030404030204" pitchFamily="34" charset="0"/>
              <a:cs typeface="Calibri Bold" panose="020F0702030404030204" pitchFamily="34" charset="0"/>
            </a:endParaRPr>
          </a:p>
        </p:txBody>
      </p:sp>
      <p:sp>
        <p:nvSpPr>
          <p:cNvPr id="92" name="object 5"/>
          <p:cNvSpPr txBox="1"/>
          <p:nvPr/>
        </p:nvSpPr>
        <p:spPr>
          <a:xfrm>
            <a:off x="8165493" y="8272179"/>
            <a:ext cx="587375" cy="1355725"/>
          </a:xfrm>
          <a:prstGeom prst="rect">
            <a:avLst/>
          </a:prstGeom>
        </p:spPr>
        <p:txBody>
          <a:bodyPr vert="horz" wrap="square" lIns="0" tIns="15875" rIns="0" bIns="0" rtlCol="0">
            <a:spAutoFit/>
          </a:bodyPr>
          <a:lstStyle/>
          <a:p>
            <a:pPr marL="12700">
              <a:lnSpc>
                <a:spcPct val="100000"/>
              </a:lnSpc>
              <a:spcBef>
                <a:spcPts val="125"/>
              </a:spcBef>
            </a:pPr>
            <a:r>
              <a:rPr sz="8700" b="1" spc="10" dirty="0">
                <a:solidFill>
                  <a:srgbClr val="FFFFFF"/>
                </a:solidFill>
                <a:latin typeface="Calibri"/>
                <a:cs typeface="Calibri"/>
              </a:rPr>
              <a:t>1</a:t>
            </a:r>
            <a:endParaRPr sz="8700">
              <a:latin typeface="Calibri"/>
              <a:cs typeface="Calibri"/>
            </a:endParaRPr>
          </a:p>
        </p:txBody>
      </p:sp>
      <p:sp>
        <p:nvSpPr>
          <p:cNvPr id="93" name="object 9"/>
          <p:cNvSpPr/>
          <p:nvPr/>
        </p:nvSpPr>
        <p:spPr>
          <a:xfrm>
            <a:off x="1077670" y="1219966"/>
            <a:ext cx="118855" cy="115839"/>
          </a:xfrm>
          <a:prstGeom prst="rect">
            <a:avLst/>
          </a:prstGeom>
          <a:blipFill>
            <a:blip r:embed="rId5" cstate="print"/>
            <a:stretch>
              <a:fillRect/>
            </a:stretch>
          </a:blipFill>
        </p:spPr>
        <p:txBody>
          <a:bodyPr wrap="square" lIns="0" tIns="0" rIns="0" bIns="0" rtlCol="0"/>
          <a:lstStyle/>
          <a:p>
            <a:endParaRPr/>
          </a:p>
        </p:txBody>
      </p:sp>
      <p:sp>
        <p:nvSpPr>
          <p:cNvPr id="94" name="object 10"/>
          <p:cNvSpPr/>
          <p:nvPr/>
        </p:nvSpPr>
        <p:spPr>
          <a:xfrm>
            <a:off x="916345" y="1245610"/>
            <a:ext cx="433070" cy="166370"/>
          </a:xfrm>
          <a:custGeom>
            <a:avLst/>
            <a:gdLst/>
            <a:ahLst/>
            <a:cxnLst/>
            <a:rect l="l" t="t" r="r" b="b"/>
            <a:pathLst>
              <a:path w="433069" h="166369">
                <a:moveTo>
                  <a:pt x="26952" y="0"/>
                </a:moveTo>
                <a:lnTo>
                  <a:pt x="16410" y="2072"/>
                </a:lnTo>
                <a:lnTo>
                  <a:pt x="7849" y="7740"/>
                </a:lnTo>
                <a:lnTo>
                  <a:pt x="2101" y="16176"/>
                </a:lnTo>
                <a:lnTo>
                  <a:pt x="0" y="26554"/>
                </a:lnTo>
                <a:lnTo>
                  <a:pt x="0" y="32375"/>
                </a:lnTo>
                <a:lnTo>
                  <a:pt x="2157" y="38312"/>
                </a:lnTo>
                <a:lnTo>
                  <a:pt x="6251" y="43035"/>
                </a:lnTo>
                <a:lnTo>
                  <a:pt x="30540" y="79443"/>
                </a:lnTo>
                <a:lnTo>
                  <a:pt x="61441" y="110730"/>
                </a:lnTo>
                <a:lnTo>
                  <a:pt x="97769" y="136094"/>
                </a:lnTo>
                <a:lnTo>
                  <a:pt x="138338" y="154731"/>
                </a:lnTo>
                <a:lnTo>
                  <a:pt x="181963" y="165837"/>
                </a:lnTo>
                <a:lnTo>
                  <a:pt x="193968" y="148209"/>
                </a:lnTo>
                <a:lnTo>
                  <a:pt x="210200" y="134594"/>
                </a:lnTo>
                <a:lnTo>
                  <a:pt x="229491" y="125817"/>
                </a:lnTo>
                <a:lnTo>
                  <a:pt x="250672" y="122708"/>
                </a:lnTo>
                <a:lnTo>
                  <a:pt x="359682" y="122708"/>
                </a:lnTo>
                <a:lnTo>
                  <a:pt x="368505" y="116205"/>
                </a:lnTo>
                <a:lnTo>
                  <a:pt x="218087" y="116205"/>
                </a:lnTo>
                <a:lnTo>
                  <a:pt x="169014" y="109698"/>
                </a:lnTo>
                <a:lnTo>
                  <a:pt x="123735" y="90755"/>
                </a:lnTo>
                <a:lnTo>
                  <a:pt x="84427" y="60241"/>
                </a:lnTo>
                <a:lnTo>
                  <a:pt x="53265" y="19025"/>
                </a:lnTo>
                <a:lnTo>
                  <a:pt x="47765" y="10531"/>
                </a:lnTo>
                <a:lnTo>
                  <a:pt x="41408" y="4604"/>
                </a:lnTo>
                <a:lnTo>
                  <a:pt x="34401" y="1132"/>
                </a:lnTo>
                <a:lnTo>
                  <a:pt x="26952" y="0"/>
                </a:lnTo>
                <a:close/>
              </a:path>
              <a:path w="433069" h="166369">
                <a:moveTo>
                  <a:pt x="359682" y="122708"/>
                </a:moveTo>
                <a:lnTo>
                  <a:pt x="250672" y="122708"/>
                </a:lnTo>
                <a:lnTo>
                  <a:pt x="268068" y="124730"/>
                </a:lnTo>
                <a:lnTo>
                  <a:pt x="284382" y="130490"/>
                </a:lnTo>
                <a:lnTo>
                  <a:pt x="298841" y="139529"/>
                </a:lnTo>
                <a:lnTo>
                  <a:pt x="310671" y="151388"/>
                </a:lnTo>
                <a:lnTo>
                  <a:pt x="345601" y="133085"/>
                </a:lnTo>
                <a:lnTo>
                  <a:pt x="359682" y="122708"/>
                </a:lnTo>
                <a:close/>
              </a:path>
              <a:path w="433069" h="166369">
                <a:moveTo>
                  <a:pt x="406092" y="6795"/>
                </a:moveTo>
                <a:lnTo>
                  <a:pt x="353448" y="59102"/>
                </a:lnTo>
                <a:lnTo>
                  <a:pt x="314364" y="89626"/>
                </a:lnTo>
                <a:lnTo>
                  <a:pt x="268366" y="109261"/>
                </a:lnTo>
                <a:lnTo>
                  <a:pt x="218087" y="116205"/>
                </a:lnTo>
                <a:lnTo>
                  <a:pt x="368505" y="116205"/>
                </a:lnTo>
                <a:lnTo>
                  <a:pt x="377163" y="109825"/>
                </a:lnTo>
                <a:lnTo>
                  <a:pt x="404529" y="81909"/>
                </a:lnTo>
                <a:lnTo>
                  <a:pt x="426866" y="49642"/>
                </a:lnTo>
                <a:lnTo>
                  <a:pt x="430719" y="45014"/>
                </a:lnTo>
                <a:lnTo>
                  <a:pt x="432845" y="39045"/>
                </a:lnTo>
                <a:lnTo>
                  <a:pt x="432845" y="33161"/>
                </a:lnTo>
                <a:lnTo>
                  <a:pt x="430750" y="22927"/>
                </a:lnTo>
                <a:lnTo>
                  <a:pt x="425028" y="14544"/>
                </a:lnTo>
                <a:lnTo>
                  <a:pt x="416527" y="8877"/>
                </a:lnTo>
                <a:lnTo>
                  <a:pt x="406092" y="6795"/>
                </a:lnTo>
                <a:close/>
              </a:path>
            </a:pathLst>
          </a:custGeom>
          <a:solidFill>
            <a:srgbClr val="FFFFFF"/>
          </a:solidFill>
        </p:spPr>
        <p:txBody>
          <a:bodyPr wrap="square" lIns="0" tIns="0" rIns="0" bIns="0" rtlCol="0"/>
          <a:lstStyle/>
          <a:p>
            <a:endParaRPr/>
          </a:p>
        </p:txBody>
      </p:sp>
      <p:sp>
        <p:nvSpPr>
          <p:cNvPr id="95" name="object 11"/>
          <p:cNvSpPr/>
          <p:nvPr/>
        </p:nvSpPr>
        <p:spPr>
          <a:xfrm>
            <a:off x="1114792" y="1038800"/>
            <a:ext cx="118760" cy="115912"/>
          </a:xfrm>
          <a:prstGeom prst="rect">
            <a:avLst/>
          </a:prstGeom>
          <a:blipFill>
            <a:blip r:embed="rId6" cstate="print"/>
            <a:stretch>
              <a:fillRect/>
            </a:stretch>
          </a:blipFill>
        </p:spPr>
        <p:txBody>
          <a:bodyPr wrap="square" lIns="0" tIns="0" rIns="0" bIns="0" rtlCol="0"/>
          <a:lstStyle/>
          <a:p>
            <a:endParaRPr/>
          </a:p>
        </p:txBody>
      </p:sp>
      <p:sp>
        <p:nvSpPr>
          <p:cNvPr id="96" name="object 12"/>
          <p:cNvSpPr/>
          <p:nvPr/>
        </p:nvSpPr>
        <p:spPr>
          <a:xfrm>
            <a:off x="980976" y="943625"/>
            <a:ext cx="408940" cy="316230"/>
          </a:xfrm>
          <a:custGeom>
            <a:avLst/>
            <a:gdLst/>
            <a:ahLst/>
            <a:cxnLst/>
            <a:rect l="l" t="t" r="r" b="b"/>
            <a:pathLst>
              <a:path w="408940" h="316230">
                <a:moveTo>
                  <a:pt x="387957" y="262550"/>
                </a:moveTo>
                <a:lnTo>
                  <a:pt x="155628" y="262550"/>
                </a:lnTo>
                <a:lnTo>
                  <a:pt x="180106" y="266564"/>
                </a:lnTo>
                <a:lnTo>
                  <a:pt x="201387" y="277725"/>
                </a:lnTo>
                <a:lnTo>
                  <a:pt x="217950" y="294718"/>
                </a:lnTo>
                <a:lnTo>
                  <a:pt x="228275" y="316224"/>
                </a:lnTo>
                <a:lnTo>
                  <a:pt x="232034" y="315564"/>
                </a:lnTo>
                <a:lnTo>
                  <a:pt x="239338" y="315564"/>
                </a:lnTo>
                <a:lnTo>
                  <a:pt x="282555" y="311466"/>
                </a:lnTo>
                <a:lnTo>
                  <a:pt x="325583" y="299239"/>
                </a:lnTo>
                <a:lnTo>
                  <a:pt x="365321" y="279675"/>
                </a:lnTo>
                <a:lnTo>
                  <a:pt x="387957" y="262550"/>
                </a:lnTo>
                <a:close/>
              </a:path>
              <a:path w="408940" h="316230">
                <a:moveTo>
                  <a:pt x="239338" y="315564"/>
                </a:moveTo>
                <a:lnTo>
                  <a:pt x="232034" y="315564"/>
                </a:lnTo>
                <a:lnTo>
                  <a:pt x="235071" y="315690"/>
                </a:lnTo>
                <a:lnTo>
                  <a:pt x="238013" y="315690"/>
                </a:lnTo>
                <a:lnTo>
                  <a:pt x="239338" y="315564"/>
                </a:lnTo>
                <a:close/>
              </a:path>
              <a:path w="408940" h="316230">
                <a:moveTo>
                  <a:pt x="33407" y="0"/>
                </a:moveTo>
                <a:lnTo>
                  <a:pt x="6580" y="32811"/>
                </a:lnTo>
                <a:lnTo>
                  <a:pt x="0" y="83488"/>
                </a:lnTo>
                <a:lnTo>
                  <a:pt x="3967" y="130249"/>
                </a:lnTo>
                <a:lnTo>
                  <a:pt x="17554" y="173893"/>
                </a:lnTo>
                <a:lnTo>
                  <a:pt x="39849" y="213638"/>
                </a:lnTo>
                <a:lnTo>
                  <a:pt x="69884" y="248527"/>
                </a:lnTo>
                <a:lnTo>
                  <a:pt x="106708" y="277649"/>
                </a:lnTo>
                <a:lnTo>
                  <a:pt x="118319" y="271310"/>
                </a:lnTo>
                <a:lnTo>
                  <a:pt x="130485" y="266562"/>
                </a:lnTo>
                <a:lnTo>
                  <a:pt x="142993" y="263583"/>
                </a:lnTo>
                <a:lnTo>
                  <a:pt x="155628" y="262550"/>
                </a:lnTo>
                <a:lnTo>
                  <a:pt x="387957" y="262550"/>
                </a:lnTo>
                <a:lnTo>
                  <a:pt x="391555" y="259828"/>
                </a:lnTo>
                <a:lnTo>
                  <a:pt x="237814" y="259828"/>
                </a:lnTo>
                <a:lnTo>
                  <a:pt x="189848" y="253505"/>
                </a:lnTo>
                <a:lnTo>
                  <a:pt x="146715" y="235678"/>
                </a:lnTo>
                <a:lnTo>
                  <a:pt x="110149" y="208053"/>
                </a:lnTo>
                <a:lnTo>
                  <a:pt x="81884" y="172341"/>
                </a:lnTo>
                <a:lnTo>
                  <a:pt x="63648" y="130206"/>
                </a:lnTo>
                <a:lnTo>
                  <a:pt x="57191" y="83488"/>
                </a:lnTo>
                <a:lnTo>
                  <a:pt x="57596" y="72456"/>
                </a:lnTo>
                <a:lnTo>
                  <a:pt x="58850" y="61029"/>
                </a:lnTo>
                <a:lnTo>
                  <a:pt x="61013" y="49407"/>
                </a:lnTo>
                <a:lnTo>
                  <a:pt x="64144" y="37793"/>
                </a:lnTo>
                <a:lnTo>
                  <a:pt x="65510" y="31135"/>
                </a:lnTo>
                <a:lnTo>
                  <a:pt x="44463" y="628"/>
                </a:lnTo>
                <a:lnTo>
                  <a:pt x="33407" y="0"/>
                </a:lnTo>
                <a:close/>
              </a:path>
              <a:path w="408940" h="316230">
                <a:moveTo>
                  <a:pt x="379632" y="204845"/>
                </a:moveTo>
                <a:lnTo>
                  <a:pt x="373653" y="204845"/>
                </a:lnTo>
                <a:lnTo>
                  <a:pt x="367716" y="206562"/>
                </a:lnTo>
                <a:lnTo>
                  <a:pt x="361685" y="211473"/>
                </a:lnTo>
                <a:lnTo>
                  <a:pt x="334226" y="232104"/>
                </a:lnTo>
                <a:lnTo>
                  <a:pt x="303778" y="247273"/>
                </a:lnTo>
                <a:lnTo>
                  <a:pt x="271317" y="256631"/>
                </a:lnTo>
                <a:lnTo>
                  <a:pt x="237814" y="259828"/>
                </a:lnTo>
                <a:lnTo>
                  <a:pt x="391555" y="259828"/>
                </a:lnTo>
                <a:lnTo>
                  <a:pt x="399998" y="253441"/>
                </a:lnTo>
                <a:lnTo>
                  <a:pt x="404961" y="248655"/>
                </a:lnTo>
                <a:lnTo>
                  <a:pt x="408594" y="240896"/>
                </a:lnTo>
                <a:lnTo>
                  <a:pt x="408594" y="233022"/>
                </a:lnTo>
                <a:lnTo>
                  <a:pt x="406317" y="222007"/>
                </a:lnTo>
                <a:lnTo>
                  <a:pt x="400109" y="213056"/>
                </a:lnTo>
                <a:lnTo>
                  <a:pt x="390903" y="207044"/>
                </a:lnTo>
                <a:lnTo>
                  <a:pt x="379632" y="204845"/>
                </a:lnTo>
                <a:close/>
              </a:path>
            </a:pathLst>
          </a:custGeom>
          <a:solidFill>
            <a:srgbClr val="FFFFFF"/>
          </a:solidFill>
        </p:spPr>
        <p:txBody>
          <a:bodyPr wrap="square" lIns="0" tIns="0" rIns="0" bIns="0" rtlCol="0"/>
          <a:lstStyle/>
          <a:p>
            <a:endParaRPr/>
          </a:p>
        </p:txBody>
      </p:sp>
      <p:sp>
        <p:nvSpPr>
          <p:cNvPr id="97" name="object 13"/>
          <p:cNvSpPr/>
          <p:nvPr/>
        </p:nvSpPr>
        <p:spPr>
          <a:xfrm>
            <a:off x="1107593" y="1382182"/>
            <a:ext cx="118666" cy="116038"/>
          </a:xfrm>
          <a:prstGeom prst="rect">
            <a:avLst/>
          </a:prstGeom>
          <a:blipFill>
            <a:blip r:embed="rId7" cstate="print"/>
            <a:stretch>
              <a:fillRect/>
            </a:stretch>
          </a:blipFill>
        </p:spPr>
        <p:txBody>
          <a:bodyPr wrap="square" lIns="0" tIns="0" rIns="0" bIns="0" rtlCol="0"/>
          <a:lstStyle/>
          <a:p>
            <a:endParaRPr/>
          </a:p>
        </p:txBody>
      </p:sp>
      <p:sp>
        <p:nvSpPr>
          <p:cNvPr id="98" name="object 14"/>
          <p:cNvSpPr/>
          <p:nvPr/>
        </p:nvSpPr>
        <p:spPr>
          <a:xfrm>
            <a:off x="1006512" y="1358087"/>
            <a:ext cx="347980" cy="236220"/>
          </a:xfrm>
          <a:custGeom>
            <a:avLst/>
            <a:gdLst/>
            <a:ahLst/>
            <a:cxnLst/>
            <a:rect l="l" t="t" r="r" b="b"/>
            <a:pathLst>
              <a:path w="347980" h="236219">
                <a:moveTo>
                  <a:pt x="29004" y="163523"/>
                </a:moveTo>
                <a:lnTo>
                  <a:pt x="27056" y="163523"/>
                </a:lnTo>
                <a:lnTo>
                  <a:pt x="16547" y="165571"/>
                </a:lnTo>
                <a:lnTo>
                  <a:pt x="7944" y="171180"/>
                </a:lnTo>
                <a:lnTo>
                  <a:pt x="2133" y="179550"/>
                </a:lnTo>
                <a:lnTo>
                  <a:pt x="0" y="189879"/>
                </a:lnTo>
                <a:lnTo>
                  <a:pt x="1299" y="197780"/>
                </a:lnTo>
                <a:lnTo>
                  <a:pt x="42978" y="224692"/>
                </a:lnTo>
                <a:lnTo>
                  <a:pt x="90794" y="234791"/>
                </a:lnTo>
                <a:lnTo>
                  <a:pt x="114980" y="236076"/>
                </a:lnTo>
                <a:lnTo>
                  <a:pt x="164836" y="230762"/>
                </a:lnTo>
                <a:lnTo>
                  <a:pt x="211206" y="215559"/>
                </a:lnTo>
                <a:lnTo>
                  <a:pt x="252865" y="191579"/>
                </a:lnTo>
                <a:lnTo>
                  <a:pt x="264595" y="181188"/>
                </a:lnTo>
                <a:lnTo>
                  <a:pt x="114980" y="181188"/>
                </a:lnTo>
                <a:lnTo>
                  <a:pt x="95879" y="180080"/>
                </a:lnTo>
                <a:lnTo>
                  <a:pt x="76382" y="176846"/>
                </a:lnTo>
                <a:lnTo>
                  <a:pt x="56676" y="171624"/>
                </a:lnTo>
                <a:lnTo>
                  <a:pt x="36951" y="164549"/>
                </a:lnTo>
                <a:lnTo>
                  <a:pt x="31067" y="163576"/>
                </a:lnTo>
                <a:lnTo>
                  <a:pt x="29004" y="163523"/>
                </a:lnTo>
                <a:close/>
              </a:path>
              <a:path w="347980" h="236219">
                <a:moveTo>
                  <a:pt x="320848" y="0"/>
                </a:moveTo>
                <a:lnTo>
                  <a:pt x="283943" y="65875"/>
                </a:lnTo>
                <a:lnTo>
                  <a:pt x="264110" y="103775"/>
                </a:lnTo>
                <a:lnTo>
                  <a:pt x="235763" y="135611"/>
                </a:lnTo>
                <a:lnTo>
                  <a:pt x="200437" y="160028"/>
                </a:lnTo>
                <a:lnTo>
                  <a:pt x="159665" y="175672"/>
                </a:lnTo>
                <a:lnTo>
                  <a:pt x="114980" y="181188"/>
                </a:lnTo>
                <a:lnTo>
                  <a:pt x="264595" y="181188"/>
                </a:lnTo>
                <a:lnTo>
                  <a:pt x="288587" y="159933"/>
                </a:lnTo>
                <a:lnTo>
                  <a:pt x="317147" y="121733"/>
                </a:lnTo>
                <a:lnTo>
                  <a:pt x="337318" y="78089"/>
                </a:lnTo>
                <a:lnTo>
                  <a:pt x="347874" y="30114"/>
                </a:lnTo>
                <a:lnTo>
                  <a:pt x="347612" y="28219"/>
                </a:lnTo>
                <a:lnTo>
                  <a:pt x="347612" y="26177"/>
                </a:lnTo>
                <a:lnTo>
                  <a:pt x="345500" y="15898"/>
                </a:lnTo>
                <a:lnTo>
                  <a:pt x="339751" y="7587"/>
                </a:lnTo>
                <a:lnTo>
                  <a:pt x="331241" y="2027"/>
                </a:lnTo>
                <a:lnTo>
                  <a:pt x="320848" y="0"/>
                </a:lnTo>
                <a:close/>
              </a:path>
            </a:pathLst>
          </a:custGeom>
          <a:solidFill>
            <a:srgbClr val="FFFFFF"/>
          </a:solidFill>
        </p:spPr>
        <p:txBody>
          <a:bodyPr wrap="square" lIns="0" tIns="0" rIns="0" bIns="0" rtlCol="0"/>
          <a:lstStyle/>
          <a:p>
            <a:endParaRPr/>
          </a:p>
        </p:txBody>
      </p:sp>
      <p:sp>
        <p:nvSpPr>
          <p:cNvPr id="99" name="object 15"/>
          <p:cNvSpPr/>
          <p:nvPr/>
        </p:nvSpPr>
        <p:spPr>
          <a:xfrm>
            <a:off x="1789375" y="1059156"/>
            <a:ext cx="325120" cy="342900"/>
          </a:xfrm>
          <a:custGeom>
            <a:avLst/>
            <a:gdLst/>
            <a:ahLst/>
            <a:cxnLst/>
            <a:rect l="l" t="t" r="r" b="b"/>
            <a:pathLst>
              <a:path w="325119" h="342900">
                <a:moveTo>
                  <a:pt x="281579" y="56427"/>
                </a:moveTo>
                <a:lnTo>
                  <a:pt x="155482" y="56427"/>
                </a:lnTo>
                <a:lnTo>
                  <a:pt x="184849" y="59207"/>
                </a:lnTo>
                <a:lnTo>
                  <a:pt x="205823" y="67550"/>
                </a:lnTo>
                <a:lnTo>
                  <a:pt x="218406" y="81456"/>
                </a:lnTo>
                <a:lnTo>
                  <a:pt x="222600" y="100928"/>
                </a:lnTo>
                <a:lnTo>
                  <a:pt x="220785" y="113227"/>
                </a:lnTo>
                <a:lnTo>
                  <a:pt x="188013" y="137296"/>
                </a:lnTo>
                <a:lnTo>
                  <a:pt x="150418" y="142584"/>
                </a:lnTo>
                <a:lnTo>
                  <a:pt x="140290" y="144029"/>
                </a:lnTo>
                <a:lnTo>
                  <a:pt x="131962" y="145399"/>
                </a:lnTo>
                <a:lnTo>
                  <a:pt x="125420" y="146728"/>
                </a:lnTo>
                <a:lnTo>
                  <a:pt x="97973" y="150694"/>
                </a:lnTo>
                <a:lnTo>
                  <a:pt x="55339" y="161992"/>
                </a:lnTo>
                <a:lnTo>
                  <a:pt x="22612" y="183330"/>
                </a:lnTo>
                <a:lnTo>
                  <a:pt x="2518" y="222496"/>
                </a:lnTo>
                <a:lnTo>
                  <a:pt x="0" y="247625"/>
                </a:lnTo>
                <a:lnTo>
                  <a:pt x="2125" y="269240"/>
                </a:lnTo>
                <a:lnTo>
                  <a:pt x="19074" y="304953"/>
                </a:lnTo>
                <a:lnTo>
                  <a:pt x="50263" y="329484"/>
                </a:lnTo>
                <a:lnTo>
                  <a:pt x="89112" y="341383"/>
                </a:lnTo>
                <a:lnTo>
                  <a:pt x="111556" y="342869"/>
                </a:lnTo>
                <a:lnTo>
                  <a:pt x="145633" y="340403"/>
                </a:lnTo>
                <a:lnTo>
                  <a:pt x="175696" y="333002"/>
                </a:lnTo>
                <a:lnTo>
                  <a:pt x="201745" y="320658"/>
                </a:lnTo>
                <a:lnTo>
                  <a:pt x="223783" y="303362"/>
                </a:lnTo>
                <a:lnTo>
                  <a:pt x="324723" y="303362"/>
                </a:lnTo>
                <a:lnTo>
                  <a:pt x="324723" y="286472"/>
                </a:lnTo>
                <a:lnTo>
                  <a:pt x="137932" y="286472"/>
                </a:lnTo>
                <a:lnTo>
                  <a:pt x="126095" y="285921"/>
                </a:lnTo>
                <a:lnTo>
                  <a:pt x="84875" y="271396"/>
                </a:lnTo>
                <a:lnTo>
                  <a:pt x="71463" y="244463"/>
                </a:lnTo>
                <a:lnTo>
                  <a:pt x="75158" y="224412"/>
                </a:lnTo>
                <a:lnTo>
                  <a:pt x="86204" y="208761"/>
                </a:lnTo>
                <a:lnTo>
                  <a:pt x="104611" y="197481"/>
                </a:lnTo>
                <a:lnTo>
                  <a:pt x="130362" y="190580"/>
                </a:lnTo>
                <a:lnTo>
                  <a:pt x="159383" y="187095"/>
                </a:lnTo>
                <a:lnTo>
                  <a:pt x="183689" y="182897"/>
                </a:lnTo>
                <a:lnTo>
                  <a:pt x="203289" y="177996"/>
                </a:lnTo>
                <a:lnTo>
                  <a:pt x="218192" y="172403"/>
                </a:lnTo>
                <a:lnTo>
                  <a:pt x="290284" y="172403"/>
                </a:lnTo>
                <a:lnTo>
                  <a:pt x="290284" y="106091"/>
                </a:lnTo>
                <a:lnTo>
                  <a:pt x="289844" y="106091"/>
                </a:lnTo>
                <a:lnTo>
                  <a:pt x="289907" y="105651"/>
                </a:lnTo>
                <a:lnTo>
                  <a:pt x="290158" y="105148"/>
                </a:lnTo>
                <a:lnTo>
                  <a:pt x="290284" y="94646"/>
                </a:lnTo>
                <a:lnTo>
                  <a:pt x="287692" y="71979"/>
                </a:lnTo>
                <a:lnTo>
                  <a:pt x="281579" y="56427"/>
                </a:lnTo>
                <a:close/>
              </a:path>
              <a:path w="325119" h="342900">
                <a:moveTo>
                  <a:pt x="324723" y="303362"/>
                </a:moveTo>
                <a:lnTo>
                  <a:pt x="223783" y="303362"/>
                </a:lnTo>
                <a:lnTo>
                  <a:pt x="230124" y="320658"/>
                </a:lnTo>
                <a:lnTo>
                  <a:pt x="241537" y="333002"/>
                </a:lnTo>
                <a:lnTo>
                  <a:pt x="258030" y="340403"/>
                </a:lnTo>
                <a:lnTo>
                  <a:pt x="279614" y="342869"/>
                </a:lnTo>
                <a:lnTo>
                  <a:pt x="290647" y="342358"/>
                </a:lnTo>
                <a:lnTo>
                  <a:pt x="301838" y="340827"/>
                </a:lnTo>
                <a:lnTo>
                  <a:pt x="313195" y="338275"/>
                </a:lnTo>
                <a:lnTo>
                  <a:pt x="324723" y="334701"/>
                </a:lnTo>
                <a:lnTo>
                  <a:pt x="324723" y="303362"/>
                </a:lnTo>
                <a:close/>
              </a:path>
              <a:path w="325119" h="342900">
                <a:moveTo>
                  <a:pt x="290284" y="172403"/>
                </a:moveTo>
                <a:lnTo>
                  <a:pt x="218192" y="172403"/>
                </a:lnTo>
                <a:lnTo>
                  <a:pt x="218191" y="224422"/>
                </a:lnTo>
                <a:lnTo>
                  <a:pt x="216427" y="238966"/>
                </a:lnTo>
                <a:lnTo>
                  <a:pt x="189983" y="272672"/>
                </a:lnTo>
                <a:lnTo>
                  <a:pt x="152007" y="285609"/>
                </a:lnTo>
                <a:lnTo>
                  <a:pt x="137932" y="286472"/>
                </a:lnTo>
                <a:lnTo>
                  <a:pt x="300503" y="286472"/>
                </a:lnTo>
                <a:lnTo>
                  <a:pt x="295875" y="284556"/>
                </a:lnTo>
                <a:lnTo>
                  <a:pt x="293320" y="280839"/>
                </a:lnTo>
                <a:lnTo>
                  <a:pt x="291279" y="277049"/>
                </a:lnTo>
                <a:lnTo>
                  <a:pt x="290378" y="271396"/>
                </a:lnTo>
                <a:lnTo>
                  <a:pt x="290284" y="172403"/>
                </a:lnTo>
                <a:close/>
              </a:path>
              <a:path w="325119" h="342900">
                <a:moveTo>
                  <a:pt x="324723" y="285195"/>
                </a:moveTo>
                <a:lnTo>
                  <a:pt x="319676" y="286064"/>
                </a:lnTo>
                <a:lnTo>
                  <a:pt x="316335" y="286472"/>
                </a:lnTo>
                <a:lnTo>
                  <a:pt x="324723" y="286472"/>
                </a:lnTo>
                <a:lnTo>
                  <a:pt x="324723" y="285195"/>
                </a:lnTo>
                <a:close/>
              </a:path>
              <a:path w="325119" h="342900">
                <a:moveTo>
                  <a:pt x="159859" y="0"/>
                </a:moveTo>
                <a:lnTo>
                  <a:pt x="104060" y="5650"/>
                </a:lnTo>
                <a:lnTo>
                  <a:pt x="60804" y="22585"/>
                </a:lnTo>
                <a:lnTo>
                  <a:pt x="26048" y="57824"/>
                </a:lnTo>
                <a:lnTo>
                  <a:pt x="11978" y="108446"/>
                </a:lnTo>
                <a:lnTo>
                  <a:pt x="83379" y="108446"/>
                </a:lnTo>
                <a:lnTo>
                  <a:pt x="89773" y="85684"/>
                </a:lnTo>
                <a:lnTo>
                  <a:pt x="103924" y="69428"/>
                </a:lnTo>
                <a:lnTo>
                  <a:pt x="125829" y="59677"/>
                </a:lnTo>
                <a:lnTo>
                  <a:pt x="155482" y="56427"/>
                </a:lnTo>
                <a:lnTo>
                  <a:pt x="281579" y="56427"/>
                </a:lnTo>
                <a:lnTo>
                  <a:pt x="279920" y="52207"/>
                </a:lnTo>
                <a:lnTo>
                  <a:pt x="248872" y="21329"/>
                </a:lnTo>
                <a:lnTo>
                  <a:pt x="209053" y="5328"/>
                </a:lnTo>
                <a:lnTo>
                  <a:pt x="185632" y="1331"/>
                </a:lnTo>
                <a:lnTo>
                  <a:pt x="159859" y="0"/>
                </a:lnTo>
                <a:close/>
              </a:path>
              <a:path w="325119" h="342900">
                <a:moveTo>
                  <a:pt x="290284" y="105755"/>
                </a:moveTo>
                <a:lnTo>
                  <a:pt x="290095" y="105850"/>
                </a:lnTo>
                <a:lnTo>
                  <a:pt x="289991" y="106028"/>
                </a:lnTo>
                <a:lnTo>
                  <a:pt x="289844" y="106091"/>
                </a:lnTo>
                <a:lnTo>
                  <a:pt x="290284" y="106091"/>
                </a:lnTo>
                <a:lnTo>
                  <a:pt x="290284" y="105755"/>
                </a:lnTo>
                <a:close/>
              </a:path>
            </a:pathLst>
          </a:custGeom>
          <a:solidFill>
            <a:srgbClr val="FFFFFF"/>
          </a:solidFill>
        </p:spPr>
        <p:txBody>
          <a:bodyPr wrap="square" lIns="0" tIns="0" rIns="0" bIns="0" rtlCol="0"/>
          <a:lstStyle/>
          <a:p>
            <a:endParaRPr/>
          </a:p>
        </p:txBody>
      </p:sp>
      <p:sp>
        <p:nvSpPr>
          <p:cNvPr id="100" name="object 16"/>
          <p:cNvSpPr/>
          <p:nvPr/>
        </p:nvSpPr>
        <p:spPr>
          <a:xfrm>
            <a:off x="2133311" y="1059760"/>
            <a:ext cx="470534" cy="333375"/>
          </a:xfrm>
          <a:custGeom>
            <a:avLst/>
            <a:gdLst/>
            <a:ahLst/>
            <a:cxnLst/>
            <a:rect l="l" t="t" r="r" b="b"/>
            <a:pathLst>
              <a:path w="470535" h="333375">
                <a:moveTo>
                  <a:pt x="67746" y="8826"/>
                </a:moveTo>
                <a:lnTo>
                  <a:pt x="0" y="8826"/>
                </a:lnTo>
                <a:lnTo>
                  <a:pt x="0" y="332890"/>
                </a:lnTo>
                <a:lnTo>
                  <a:pt x="71495" y="332890"/>
                </a:lnTo>
                <a:lnTo>
                  <a:pt x="71495" y="140435"/>
                </a:lnTo>
                <a:lnTo>
                  <a:pt x="72832" y="122204"/>
                </a:lnTo>
                <a:lnTo>
                  <a:pt x="92792" y="78395"/>
                </a:lnTo>
                <a:lnTo>
                  <a:pt x="128161" y="57808"/>
                </a:lnTo>
                <a:lnTo>
                  <a:pt x="142309" y="56438"/>
                </a:lnTo>
                <a:lnTo>
                  <a:pt x="460386" y="56438"/>
                </a:lnTo>
                <a:lnTo>
                  <a:pt x="458895" y="53935"/>
                </a:lnTo>
                <a:lnTo>
                  <a:pt x="67746" y="53935"/>
                </a:lnTo>
                <a:lnTo>
                  <a:pt x="67746" y="8826"/>
                </a:lnTo>
                <a:close/>
              </a:path>
              <a:path w="470535" h="333375">
                <a:moveTo>
                  <a:pt x="339759" y="56438"/>
                </a:moveTo>
                <a:lnTo>
                  <a:pt x="142309" y="56438"/>
                </a:lnTo>
                <a:lnTo>
                  <a:pt x="156849" y="57493"/>
                </a:lnTo>
                <a:lnTo>
                  <a:pt x="169093" y="60660"/>
                </a:lnTo>
                <a:lnTo>
                  <a:pt x="196199" y="94371"/>
                </a:lnTo>
                <a:lnTo>
                  <a:pt x="199334" y="332890"/>
                </a:lnTo>
                <a:lnTo>
                  <a:pt x="270798" y="332890"/>
                </a:lnTo>
                <a:lnTo>
                  <a:pt x="270798" y="142979"/>
                </a:lnTo>
                <a:lnTo>
                  <a:pt x="275104" y="105113"/>
                </a:lnTo>
                <a:lnTo>
                  <a:pt x="288029" y="78069"/>
                </a:lnTo>
                <a:lnTo>
                  <a:pt x="309578" y="61845"/>
                </a:lnTo>
                <a:lnTo>
                  <a:pt x="339759" y="56438"/>
                </a:lnTo>
                <a:close/>
              </a:path>
              <a:path w="470535" h="333375">
                <a:moveTo>
                  <a:pt x="460386" y="56438"/>
                </a:moveTo>
                <a:lnTo>
                  <a:pt x="339759" y="56438"/>
                </a:lnTo>
                <a:lnTo>
                  <a:pt x="357235" y="57925"/>
                </a:lnTo>
                <a:lnTo>
                  <a:pt x="371420" y="62388"/>
                </a:lnTo>
                <a:lnTo>
                  <a:pt x="396464" y="104558"/>
                </a:lnTo>
                <a:lnTo>
                  <a:pt x="398626" y="332890"/>
                </a:lnTo>
                <a:lnTo>
                  <a:pt x="470100" y="332890"/>
                </a:lnTo>
                <a:lnTo>
                  <a:pt x="469997" y="108399"/>
                </a:lnTo>
                <a:lnTo>
                  <a:pt x="463329" y="61375"/>
                </a:lnTo>
                <a:lnTo>
                  <a:pt x="460386" y="56438"/>
                </a:lnTo>
                <a:close/>
              </a:path>
              <a:path w="470535" h="333375">
                <a:moveTo>
                  <a:pt x="169209" y="0"/>
                </a:moveTo>
                <a:lnTo>
                  <a:pt x="139483" y="3368"/>
                </a:lnTo>
                <a:lnTo>
                  <a:pt x="112976" y="13476"/>
                </a:lnTo>
                <a:lnTo>
                  <a:pt x="89668" y="30329"/>
                </a:lnTo>
                <a:lnTo>
                  <a:pt x="69537" y="53935"/>
                </a:lnTo>
                <a:lnTo>
                  <a:pt x="260138" y="53935"/>
                </a:lnTo>
                <a:lnTo>
                  <a:pt x="246464" y="30329"/>
                </a:lnTo>
                <a:lnTo>
                  <a:pt x="226752" y="13476"/>
                </a:lnTo>
                <a:lnTo>
                  <a:pt x="201001" y="3368"/>
                </a:lnTo>
                <a:lnTo>
                  <a:pt x="169209" y="0"/>
                </a:lnTo>
                <a:close/>
              </a:path>
              <a:path w="470535" h="333375">
                <a:moveTo>
                  <a:pt x="361653" y="0"/>
                </a:moveTo>
                <a:lnTo>
                  <a:pt x="332054" y="3368"/>
                </a:lnTo>
                <a:lnTo>
                  <a:pt x="305265" y="13476"/>
                </a:lnTo>
                <a:lnTo>
                  <a:pt x="281292" y="30329"/>
                </a:lnTo>
                <a:lnTo>
                  <a:pt x="260138" y="53935"/>
                </a:lnTo>
                <a:lnTo>
                  <a:pt x="458895" y="53935"/>
                </a:lnTo>
                <a:lnTo>
                  <a:pt x="443006" y="27274"/>
                </a:lnTo>
                <a:lnTo>
                  <a:pt x="409118" y="6817"/>
                </a:lnTo>
                <a:lnTo>
                  <a:pt x="361653" y="0"/>
                </a:lnTo>
                <a:close/>
              </a:path>
            </a:pathLst>
          </a:custGeom>
          <a:solidFill>
            <a:srgbClr val="FFFFFF"/>
          </a:solidFill>
        </p:spPr>
        <p:txBody>
          <a:bodyPr wrap="square" lIns="0" tIns="0" rIns="0" bIns="0" rtlCol="0"/>
          <a:lstStyle/>
          <a:p>
            <a:endParaRPr/>
          </a:p>
        </p:txBody>
      </p:sp>
      <p:sp>
        <p:nvSpPr>
          <p:cNvPr id="101" name="object 17"/>
          <p:cNvSpPr/>
          <p:nvPr/>
        </p:nvSpPr>
        <p:spPr>
          <a:xfrm>
            <a:off x="2680694" y="1068587"/>
            <a:ext cx="0" cy="324485"/>
          </a:xfrm>
          <a:custGeom>
            <a:avLst/>
            <a:gdLst/>
            <a:ahLst/>
            <a:cxnLst/>
            <a:rect l="l" t="t" r="r" b="b"/>
            <a:pathLst>
              <a:path h="324484">
                <a:moveTo>
                  <a:pt x="0" y="0"/>
                </a:moveTo>
                <a:lnTo>
                  <a:pt x="0" y="324063"/>
                </a:lnTo>
              </a:path>
            </a:pathLst>
          </a:custGeom>
          <a:ln w="71400">
            <a:solidFill>
              <a:srgbClr val="FFFFFF"/>
            </a:solidFill>
          </a:ln>
        </p:spPr>
        <p:txBody>
          <a:bodyPr wrap="square" lIns="0" tIns="0" rIns="0" bIns="0" rtlCol="0"/>
          <a:lstStyle/>
          <a:p>
            <a:endParaRPr/>
          </a:p>
        </p:txBody>
      </p:sp>
      <p:sp>
        <p:nvSpPr>
          <p:cNvPr id="102" name="object 18"/>
          <p:cNvSpPr/>
          <p:nvPr/>
        </p:nvSpPr>
        <p:spPr>
          <a:xfrm>
            <a:off x="2644993" y="945104"/>
            <a:ext cx="71755" cy="67945"/>
          </a:xfrm>
          <a:custGeom>
            <a:avLst/>
            <a:gdLst/>
            <a:ahLst/>
            <a:cxnLst/>
            <a:rect l="l" t="t" r="r" b="b"/>
            <a:pathLst>
              <a:path w="71755" h="67944">
                <a:moveTo>
                  <a:pt x="71400" y="0"/>
                </a:moveTo>
                <a:lnTo>
                  <a:pt x="0" y="0"/>
                </a:lnTo>
                <a:lnTo>
                  <a:pt x="0" y="67683"/>
                </a:lnTo>
                <a:lnTo>
                  <a:pt x="71400" y="67683"/>
                </a:lnTo>
                <a:lnTo>
                  <a:pt x="71400" y="0"/>
                </a:lnTo>
                <a:close/>
              </a:path>
            </a:pathLst>
          </a:custGeom>
          <a:solidFill>
            <a:srgbClr val="FFFFFF"/>
          </a:solidFill>
        </p:spPr>
        <p:txBody>
          <a:bodyPr wrap="square" lIns="0" tIns="0" rIns="0" bIns="0" rtlCol="0"/>
          <a:lstStyle/>
          <a:p>
            <a:endParaRPr/>
          </a:p>
        </p:txBody>
      </p:sp>
      <p:sp>
        <p:nvSpPr>
          <p:cNvPr id="103" name="object 19"/>
          <p:cNvSpPr/>
          <p:nvPr/>
        </p:nvSpPr>
        <p:spPr>
          <a:xfrm>
            <a:off x="2743160" y="1059767"/>
            <a:ext cx="288925" cy="342265"/>
          </a:xfrm>
          <a:custGeom>
            <a:avLst/>
            <a:gdLst/>
            <a:ahLst/>
            <a:cxnLst/>
            <a:rect l="l" t="t" r="r" b="b"/>
            <a:pathLst>
              <a:path w="288925" h="342265">
                <a:moveTo>
                  <a:pt x="71474" y="228841"/>
                </a:moveTo>
                <a:lnTo>
                  <a:pt x="0" y="228841"/>
                </a:lnTo>
                <a:lnTo>
                  <a:pt x="3095" y="254845"/>
                </a:lnTo>
                <a:lnTo>
                  <a:pt x="24092" y="297462"/>
                </a:lnTo>
                <a:lnTo>
                  <a:pt x="62457" y="326146"/>
                </a:lnTo>
                <a:lnTo>
                  <a:pt x="113246" y="339939"/>
                </a:lnTo>
                <a:lnTo>
                  <a:pt x="143597" y="341664"/>
                </a:lnTo>
                <a:lnTo>
                  <a:pt x="171563" y="340175"/>
                </a:lnTo>
                <a:lnTo>
                  <a:pt x="220459" y="328249"/>
                </a:lnTo>
                <a:lnTo>
                  <a:pt x="261917" y="302145"/>
                </a:lnTo>
                <a:lnTo>
                  <a:pt x="275143" y="285205"/>
                </a:lnTo>
                <a:lnTo>
                  <a:pt x="144843" y="285205"/>
                </a:lnTo>
                <a:lnTo>
                  <a:pt x="114841" y="281686"/>
                </a:lnTo>
                <a:lnTo>
                  <a:pt x="92625" y="271123"/>
                </a:lnTo>
                <a:lnTo>
                  <a:pt x="78176" y="253511"/>
                </a:lnTo>
                <a:lnTo>
                  <a:pt x="71474" y="228841"/>
                </a:lnTo>
                <a:close/>
              </a:path>
              <a:path w="288925" h="342265">
                <a:moveTo>
                  <a:pt x="142320" y="0"/>
                </a:moveTo>
                <a:lnTo>
                  <a:pt x="93261" y="5014"/>
                </a:lnTo>
                <a:lnTo>
                  <a:pt x="52668" y="20072"/>
                </a:lnTo>
                <a:lnTo>
                  <a:pt x="18316" y="50491"/>
                </a:lnTo>
                <a:lnTo>
                  <a:pt x="6879" y="92824"/>
                </a:lnTo>
                <a:lnTo>
                  <a:pt x="8920" y="113773"/>
                </a:lnTo>
                <a:lnTo>
                  <a:pt x="39496" y="161094"/>
                </a:lnTo>
                <a:lnTo>
                  <a:pt x="88177" y="182979"/>
                </a:lnTo>
                <a:lnTo>
                  <a:pt x="161568" y="200624"/>
                </a:lnTo>
                <a:lnTo>
                  <a:pt x="175937" y="204228"/>
                </a:lnTo>
                <a:lnTo>
                  <a:pt x="214323" y="231157"/>
                </a:lnTo>
                <a:lnTo>
                  <a:pt x="216914" y="242599"/>
                </a:lnTo>
                <a:lnTo>
                  <a:pt x="213089" y="261254"/>
                </a:lnTo>
                <a:lnTo>
                  <a:pt x="199797" y="274567"/>
                </a:lnTo>
                <a:lnTo>
                  <a:pt x="177046" y="282548"/>
                </a:lnTo>
                <a:lnTo>
                  <a:pt x="144843" y="285205"/>
                </a:lnTo>
                <a:lnTo>
                  <a:pt x="275143" y="285205"/>
                </a:lnTo>
                <a:lnTo>
                  <a:pt x="276597" y="283343"/>
                </a:lnTo>
                <a:lnTo>
                  <a:pt x="285409" y="261401"/>
                </a:lnTo>
                <a:lnTo>
                  <a:pt x="288347" y="236327"/>
                </a:lnTo>
                <a:lnTo>
                  <a:pt x="286306" y="215930"/>
                </a:lnTo>
                <a:lnTo>
                  <a:pt x="255761" y="169293"/>
                </a:lnTo>
                <a:lnTo>
                  <a:pt x="206493" y="147658"/>
                </a:lnTo>
                <a:lnTo>
                  <a:pt x="155901" y="135701"/>
                </a:lnTo>
                <a:lnTo>
                  <a:pt x="134639" y="130865"/>
                </a:lnTo>
                <a:lnTo>
                  <a:pt x="97046" y="118097"/>
                </a:lnTo>
                <a:lnTo>
                  <a:pt x="78343" y="89662"/>
                </a:lnTo>
                <a:lnTo>
                  <a:pt x="82031" y="75134"/>
                </a:lnTo>
                <a:lnTo>
                  <a:pt x="93091" y="64754"/>
                </a:lnTo>
                <a:lnTo>
                  <a:pt x="111517" y="58525"/>
                </a:lnTo>
                <a:lnTo>
                  <a:pt x="137304" y="56448"/>
                </a:lnTo>
                <a:lnTo>
                  <a:pt x="264211" y="56448"/>
                </a:lnTo>
                <a:lnTo>
                  <a:pt x="263448" y="54735"/>
                </a:lnTo>
                <a:lnTo>
                  <a:pt x="231919" y="22606"/>
                </a:lnTo>
                <a:lnTo>
                  <a:pt x="191984" y="5649"/>
                </a:lnTo>
                <a:lnTo>
                  <a:pt x="168372" y="1411"/>
                </a:lnTo>
                <a:lnTo>
                  <a:pt x="142320" y="0"/>
                </a:lnTo>
                <a:close/>
              </a:path>
              <a:path w="288925" h="342265">
                <a:moveTo>
                  <a:pt x="264211" y="56448"/>
                </a:moveTo>
                <a:lnTo>
                  <a:pt x="137304" y="56448"/>
                </a:lnTo>
                <a:lnTo>
                  <a:pt x="162778" y="59151"/>
                </a:lnTo>
                <a:lnTo>
                  <a:pt x="182244" y="67258"/>
                </a:lnTo>
                <a:lnTo>
                  <a:pt x="195692" y="80766"/>
                </a:lnTo>
                <a:lnTo>
                  <a:pt x="203114" y="99672"/>
                </a:lnTo>
                <a:lnTo>
                  <a:pt x="277708" y="99672"/>
                </a:lnTo>
                <a:lnTo>
                  <a:pt x="272746" y="75614"/>
                </a:lnTo>
                <a:lnTo>
                  <a:pt x="264211" y="56448"/>
                </a:lnTo>
                <a:close/>
              </a:path>
            </a:pathLst>
          </a:custGeom>
          <a:solidFill>
            <a:srgbClr val="FFFFFF"/>
          </a:solidFill>
        </p:spPr>
        <p:txBody>
          <a:bodyPr wrap="square" lIns="0" tIns="0" rIns="0" bIns="0" rtlCol="0"/>
          <a:lstStyle/>
          <a:p>
            <a:endParaRPr/>
          </a:p>
        </p:txBody>
      </p:sp>
      <p:sp>
        <p:nvSpPr>
          <p:cNvPr id="104" name="object 20"/>
          <p:cNvSpPr/>
          <p:nvPr/>
        </p:nvSpPr>
        <p:spPr>
          <a:xfrm>
            <a:off x="3053778" y="1059156"/>
            <a:ext cx="325120" cy="342900"/>
          </a:xfrm>
          <a:custGeom>
            <a:avLst/>
            <a:gdLst/>
            <a:ahLst/>
            <a:cxnLst/>
            <a:rect l="l" t="t" r="r" b="b"/>
            <a:pathLst>
              <a:path w="325120" h="342900">
                <a:moveTo>
                  <a:pt x="281561" y="56427"/>
                </a:moveTo>
                <a:lnTo>
                  <a:pt x="155482" y="56427"/>
                </a:lnTo>
                <a:lnTo>
                  <a:pt x="184822" y="59207"/>
                </a:lnTo>
                <a:lnTo>
                  <a:pt x="205800" y="67550"/>
                </a:lnTo>
                <a:lnTo>
                  <a:pt x="218397" y="81456"/>
                </a:lnTo>
                <a:lnTo>
                  <a:pt x="222600" y="100928"/>
                </a:lnTo>
                <a:lnTo>
                  <a:pt x="220785" y="113227"/>
                </a:lnTo>
                <a:lnTo>
                  <a:pt x="188008" y="137296"/>
                </a:lnTo>
                <a:lnTo>
                  <a:pt x="150396" y="142584"/>
                </a:lnTo>
                <a:lnTo>
                  <a:pt x="140262" y="144029"/>
                </a:lnTo>
                <a:lnTo>
                  <a:pt x="131935" y="145399"/>
                </a:lnTo>
                <a:lnTo>
                  <a:pt x="125420" y="146728"/>
                </a:lnTo>
                <a:lnTo>
                  <a:pt x="97982" y="150694"/>
                </a:lnTo>
                <a:lnTo>
                  <a:pt x="55341" y="161992"/>
                </a:lnTo>
                <a:lnTo>
                  <a:pt x="22572" y="183330"/>
                </a:lnTo>
                <a:lnTo>
                  <a:pt x="2508" y="222496"/>
                </a:lnTo>
                <a:lnTo>
                  <a:pt x="0" y="247625"/>
                </a:lnTo>
                <a:lnTo>
                  <a:pt x="2116" y="269240"/>
                </a:lnTo>
                <a:lnTo>
                  <a:pt x="19039" y="304953"/>
                </a:lnTo>
                <a:lnTo>
                  <a:pt x="50224" y="329484"/>
                </a:lnTo>
                <a:lnTo>
                  <a:pt x="89108" y="341383"/>
                </a:lnTo>
                <a:lnTo>
                  <a:pt x="111598" y="342869"/>
                </a:lnTo>
                <a:lnTo>
                  <a:pt x="145652" y="340403"/>
                </a:lnTo>
                <a:lnTo>
                  <a:pt x="175705" y="333002"/>
                </a:lnTo>
                <a:lnTo>
                  <a:pt x="201759" y="320658"/>
                </a:lnTo>
                <a:lnTo>
                  <a:pt x="223815" y="303362"/>
                </a:lnTo>
                <a:lnTo>
                  <a:pt x="324723" y="303362"/>
                </a:lnTo>
                <a:lnTo>
                  <a:pt x="324723" y="286472"/>
                </a:lnTo>
                <a:lnTo>
                  <a:pt x="137932" y="286472"/>
                </a:lnTo>
                <a:lnTo>
                  <a:pt x="126096" y="285921"/>
                </a:lnTo>
                <a:lnTo>
                  <a:pt x="84861" y="271396"/>
                </a:lnTo>
                <a:lnTo>
                  <a:pt x="71463" y="244463"/>
                </a:lnTo>
                <a:lnTo>
                  <a:pt x="75155" y="224412"/>
                </a:lnTo>
                <a:lnTo>
                  <a:pt x="86204" y="208761"/>
                </a:lnTo>
                <a:lnTo>
                  <a:pt x="104638" y="197481"/>
                </a:lnTo>
                <a:lnTo>
                  <a:pt x="130456" y="190580"/>
                </a:lnTo>
                <a:lnTo>
                  <a:pt x="159378" y="187095"/>
                </a:lnTo>
                <a:lnTo>
                  <a:pt x="183646" y="182897"/>
                </a:lnTo>
                <a:lnTo>
                  <a:pt x="203237" y="177996"/>
                </a:lnTo>
                <a:lnTo>
                  <a:pt x="218129" y="172403"/>
                </a:lnTo>
                <a:lnTo>
                  <a:pt x="290252" y="172403"/>
                </a:lnTo>
                <a:lnTo>
                  <a:pt x="290252" y="94646"/>
                </a:lnTo>
                <a:lnTo>
                  <a:pt x="287665" y="71979"/>
                </a:lnTo>
                <a:lnTo>
                  <a:pt x="281561" y="56427"/>
                </a:lnTo>
                <a:close/>
              </a:path>
              <a:path w="325120" h="342900">
                <a:moveTo>
                  <a:pt x="324723" y="303362"/>
                </a:moveTo>
                <a:lnTo>
                  <a:pt x="223815" y="303362"/>
                </a:lnTo>
                <a:lnTo>
                  <a:pt x="230106" y="320658"/>
                </a:lnTo>
                <a:lnTo>
                  <a:pt x="241497" y="333002"/>
                </a:lnTo>
                <a:lnTo>
                  <a:pt x="257982" y="340403"/>
                </a:lnTo>
                <a:lnTo>
                  <a:pt x="279551" y="342869"/>
                </a:lnTo>
                <a:lnTo>
                  <a:pt x="290620" y="342358"/>
                </a:lnTo>
                <a:lnTo>
                  <a:pt x="301846" y="340827"/>
                </a:lnTo>
                <a:lnTo>
                  <a:pt x="313218" y="338275"/>
                </a:lnTo>
                <a:lnTo>
                  <a:pt x="324723" y="334701"/>
                </a:lnTo>
                <a:lnTo>
                  <a:pt x="324723" y="303362"/>
                </a:lnTo>
                <a:close/>
              </a:path>
              <a:path w="325120" h="342900">
                <a:moveTo>
                  <a:pt x="290252" y="172403"/>
                </a:moveTo>
                <a:lnTo>
                  <a:pt x="218129" y="172403"/>
                </a:lnTo>
                <a:lnTo>
                  <a:pt x="218128" y="224422"/>
                </a:lnTo>
                <a:lnTo>
                  <a:pt x="216369" y="238966"/>
                </a:lnTo>
                <a:lnTo>
                  <a:pt x="189952" y="272672"/>
                </a:lnTo>
                <a:lnTo>
                  <a:pt x="151971" y="285609"/>
                </a:lnTo>
                <a:lnTo>
                  <a:pt x="137932" y="286472"/>
                </a:lnTo>
                <a:lnTo>
                  <a:pt x="300472" y="286472"/>
                </a:lnTo>
                <a:lnTo>
                  <a:pt x="295917" y="284556"/>
                </a:lnTo>
                <a:lnTo>
                  <a:pt x="293383" y="280839"/>
                </a:lnTo>
                <a:lnTo>
                  <a:pt x="291279" y="277049"/>
                </a:lnTo>
                <a:lnTo>
                  <a:pt x="290349" y="271396"/>
                </a:lnTo>
                <a:lnTo>
                  <a:pt x="290252" y="172403"/>
                </a:lnTo>
                <a:close/>
              </a:path>
              <a:path w="325120" h="342900">
                <a:moveTo>
                  <a:pt x="324723" y="285195"/>
                </a:moveTo>
                <a:lnTo>
                  <a:pt x="319718" y="286064"/>
                </a:lnTo>
                <a:lnTo>
                  <a:pt x="316367" y="286472"/>
                </a:lnTo>
                <a:lnTo>
                  <a:pt x="324723" y="286472"/>
                </a:lnTo>
                <a:lnTo>
                  <a:pt x="324723" y="285195"/>
                </a:lnTo>
                <a:close/>
              </a:path>
              <a:path w="325120" h="342900">
                <a:moveTo>
                  <a:pt x="159890" y="0"/>
                </a:moveTo>
                <a:lnTo>
                  <a:pt x="104118" y="5650"/>
                </a:lnTo>
                <a:lnTo>
                  <a:pt x="60888" y="22585"/>
                </a:lnTo>
                <a:lnTo>
                  <a:pt x="25976" y="57824"/>
                </a:lnTo>
                <a:lnTo>
                  <a:pt x="11884" y="108446"/>
                </a:lnTo>
                <a:lnTo>
                  <a:pt x="83390" y="108446"/>
                </a:lnTo>
                <a:lnTo>
                  <a:pt x="89773" y="85684"/>
                </a:lnTo>
                <a:lnTo>
                  <a:pt x="103914" y="69428"/>
                </a:lnTo>
                <a:lnTo>
                  <a:pt x="125816" y="59677"/>
                </a:lnTo>
                <a:lnTo>
                  <a:pt x="155482" y="56427"/>
                </a:lnTo>
                <a:lnTo>
                  <a:pt x="281561" y="56427"/>
                </a:lnTo>
                <a:lnTo>
                  <a:pt x="279905" y="52207"/>
                </a:lnTo>
                <a:lnTo>
                  <a:pt x="248872" y="21329"/>
                </a:lnTo>
                <a:lnTo>
                  <a:pt x="209061" y="5328"/>
                </a:lnTo>
                <a:lnTo>
                  <a:pt x="185638" y="1331"/>
                </a:lnTo>
                <a:lnTo>
                  <a:pt x="159890" y="0"/>
                </a:lnTo>
                <a:close/>
              </a:path>
            </a:pathLst>
          </a:custGeom>
          <a:solidFill>
            <a:srgbClr val="FFFFFF"/>
          </a:solidFill>
        </p:spPr>
        <p:txBody>
          <a:bodyPr wrap="square" lIns="0" tIns="0" rIns="0" bIns="0" rtlCol="0"/>
          <a:lstStyle/>
          <a:p>
            <a:endParaRPr/>
          </a:p>
        </p:txBody>
      </p:sp>
      <p:sp>
        <p:nvSpPr>
          <p:cNvPr id="105" name="object 21"/>
          <p:cNvSpPr/>
          <p:nvPr/>
        </p:nvSpPr>
        <p:spPr>
          <a:xfrm>
            <a:off x="3397721" y="1059760"/>
            <a:ext cx="285115" cy="333375"/>
          </a:xfrm>
          <a:custGeom>
            <a:avLst/>
            <a:gdLst/>
            <a:ahLst/>
            <a:cxnLst/>
            <a:rect l="l" t="t" r="r" b="b"/>
            <a:pathLst>
              <a:path w="285114" h="333375">
                <a:moveTo>
                  <a:pt x="67715" y="8826"/>
                </a:moveTo>
                <a:lnTo>
                  <a:pt x="0" y="8826"/>
                </a:lnTo>
                <a:lnTo>
                  <a:pt x="0" y="332890"/>
                </a:lnTo>
                <a:lnTo>
                  <a:pt x="71432" y="332890"/>
                </a:lnTo>
                <a:lnTo>
                  <a:pt x="71432" y="141723"/>
                </a:lnTo>
                <a:lnTo>
                  <a:pt x="72764" y="124279"/>
                </a:lnTo>
                <a:lnTo>
                  <a:pt x="92792" y="80887"/>
                </a:lnTo>
                <a:lnTo>
                  <a:pt x="133075" y="57967"/>
                </a:lnTo>
                <a:lnTo>
                  <a:pt x="136168" y="57684"/>
                </a:lnTo>
                <a:lnTo>
                  <a:pt x="68929" y="57684"/>
                </a:lnTo>
                <a:lnTo>
                  <a:pt x="67715" y="56438"/>
                </a:lnTo>
                <a:lnTo>
                  <a:pt x="67715" y="8826"/>
                </a:lnTo>
                <a:close/>
              </a:path>
              <a:path w="285114" h="333375">
                <a:moveTo>
                  <a:pt x="273752" y="56438"/>
                </a:moveTo>
                <a:lnTo>
                  <a:pt x="149786" y="56438"/>
                </a:lnTo>
                <a:lnTo>
                  <a:pt x="176557" y="60981"/>
                </a:lnTo>
                <a:lnTo>
                  <a:pt x="196030" y="74612"/>
                </a:lnTo>
                <a:lnTo>
                  <a:pt x="208216" y="97334"/>
                </a:lnTo>
                <a:lnTo>
                  <a:pt x="213124" y="129147"/>
                </a:lnTo>
                <a:lnTo>
                  <a:pt x="213124" y="332890"/>
                </a:lnTo>
                <a:lnTo>
                  <a:pt x="284619" y="332890"/>
                </a:lnTo>
                <a:lnTo>
                  <a:pt x="284619" y="110352"/>
                </a:lnTo>
                <a:lnTo>
                  <a:pt x="282691" y="84978"/>
                </a:lnTo>
                <a:lnTo>
                  <a:pt x="276911" y="62720"/>
                </a:lnTo>
                <a:lnTo>
                  <a:pt x="273752" y="56438"/>
                </a:lnTo>
                <a:close/>
              </a:path>
              <a:path w="285114" h="333375">
                <a:moveTo>
                  <a:pt x="169900" y="0"/>
                </a:moveTo>
                <a:lnTo>
                  <a:pt x="138877" y="3612"/>
                </a:lnTo>
                <a:lnTo>
                  <a:pt x="111703" y="14439"/>
                </a:lnTo>
                <a:lnTo>
                  <a:pt x="88384" y="32467"/>
                </a:lnTo>
                <a:lnTo>
                  <a:pt x="68929" y="57684"/>
                </a:lnTo>
                <a:lnTo>
                  <a:pt x="136168" y="57684"/>
                </a:lnTo>
                <a:lnTo>
                  <a:pt x="149786" y="56438"/>
                </a:lnTo>
                <a:lnTo>
                  <a:pt x="273752" y="56438"/>
                </a:lnTo>
                <a:lnTo>
                  <a:pt x="237339" y="15562"/>
                </a:lnTo>
                <a:lnTo>
                  <a:pt x="195348" y="1738"/>
                </a:lnTo>
                <a:lnTo>
                  <a:pt x="169900" y="0"/>
                </a:lnTo>
                <a:close/>
              </a:path>
            </a:pathLst>
          </a:custGeom>
          <a:solidFill>
            <a:srgbClr val="FFFFFF"/>
          </a:solidFill>
        </p:spPr>
        <p:txBody>
          <a:bodyPr wrap="square" lIns="0" tIns="0" rIns="0" bIns="0" rtlCol="0"/>
          <a:lstStyle/>
          <a:p>
            <a:endParaRPr/>
          </a:p>
        </p:txBody>
      </p:sp>
      <p:sp>
        <p:nvSpPr>
          <p:cNvPr id="106" name="object 22"/>
          <p:cNvSpPr/>
          <p:nvPr/>
        </p:nvSpPr>
        <p:spPr>
          <a:xfrm>
            <a:off x="3703574" y="1059156"/>
            <a:ext cx="325120" cy="342900"/>
          </a:xfrm>
          <a:custGeom>
            <a:avLst/>
            <a:gdLst/>
            <a:ahLst/>
            <a:cxnLst/>
            <a:rect l="l" t="t" r="r" b="b"/>
            <a:pathLst>
              <a:path w="325120" h="342900">
                <a:moveTo>
                  <a:pt x="281569" y="56427"/>
                </a:moveTo>
                <a:lnTo>
                  <a:pt x="155482" y="56427"/>
                </a:lnTo>
                <a:lnTo>
                  <a:pt x="184799" y="59207"/>
                </a:lnTo>
                <a:lnTo>
                  <a:pt x="205756" y="67550"/>
                </a:lnTo>
                <a:lnTo>
                  <a:pt x="218340" y="81456"/>
                </a:lnTo>
                <a:lnTo>
                  <a:pt x="222537" y="100928"/>
                </a:lnTo>
                <a:lnTo>
                  <a:pt x="220733" y="113227"/>
                </a:lnTo>
                <a:lnTo>
                  <a:pt x="188011" y="137296"/>
                </a:lnTo>
                <a:lnTo>
                  <a:pt x="150399" y="142584"/>
                </a:lnTo>
                <a:lnTo>
                  <a:pt x="140239" y="144029"/>
                </a:lnTo>
                <a:lnTo>
                  <a:pt x="131881" y="145399"/>
                </a:lnTo>
                <a:lnTo>
                  <a:pt x="125326" y="146728"/>
                </a:lnTo>
                <a:lnTo>
                  <a:pt x="97929" y="150694"/>
                </a:lnTo>
                <a:lnTo>
                  <a:pt x="55311" y="161992"/>
                </a:lnTo>
                <a:lnTo>
                  <a:pt x="22564" y="183330"/>
                </a:lnTo>
                <a:lnTo>
                  <a:pt x="2505" y="222496"/>
                </a:lnTo>
                <a:lnTo>
                  <a:pt x="0" y="247625"/>
                </a:lnTo>
                <a:lnTo>
                  <a:pt x="2107" y="269240"/>
                </a:lnTo>
                <a:lnTo>
                  <a:pt x="19012" y="304953"/>
                </a:lnTo>
                <a:lnTo>
                  <a:pt x="50227" y="329484"/>
                </a:lnTo>
                <a:lnTo>
                  <a:pt x="89100" y="341383"/>
                </a:lnTo>
                <a:lnTo>
                  <a:pt x="111588" y="342869"/>
                </a:lnTo>
                <a:lnTo>
                  <a:pt x="145608" y="340403"/>
                </a:lnTo>
                <a:lnTo>
                  <a:pt x="175653" y="333002"/>
                </a:lnTo>
                <a:lnTo>
                  <a:pt x="201713" y="320658"/>
                </a:lnTo>
                <a:lnTo>
                  <a:pt x="223783" y="303362"/>
                </a:lnTo>
                <a:lnTo>
                  <a:pt x="324691" y="303362"/>
                </a:lnTo>
                <a:lnTo>
                  <a:pt x="324691" y="286472"/>
                </a:lnTo>
                <a:lnTo>
                  <a:pt x="137901" y="286472"/>
                </a:lnTo>
                <a:lnTo>
                  <a:pt x="126050" y="285921"/>
                </a:lnTo>
                <a:lnTo>
                  <a:pt x="84853" y="271396"/>
                </a:lnTo>
                <a:lnTo>
                  <a:pt x="71495" y="244463"/>
                </a:lnTo>
                <a:lnTo>
                  <a:pt x="75176" y="224412"/>
                </a:lnTo>
                <a:lnTo>
                  <a:pt x="86200" y="208761"/>
                </a:lnTo>
                <a:lnTo>
                  <a:pt x="104603" y="197481"/>
                </a:lnTo>
                <a:lnTo>
                  <a:pt x="130393" y="190580"/>
                </a:lnTo>
                <a:lnTo>
                  <a:pt x="159356" y="187095"/>
                </a:lnTo>
                <a:lnTo>
                  <a:pt x="183650" y="182897"/>
                </a:lnTo>
                <a:lnTo>
                  <a:pt x="203264" y="177996"/>
                </a:lnTo>
                <a:lnTo>
                  <a:pt x="218192" y="172403"/>
                </a:lnTo>
                <a:lnTo>
                  <a:pt x="290284" y="172403"/>
                </a:lnTo>
                <a:lnTo>
                  <a:pt x="290284" y="94646"/>
                </a:lnTo>
                <a:lnTo>
                  <a:pt x="287688" y="71979"/>
                </a:lnTo>
                <a:lnTo>
                  <a:pt x="281569" y="56427"/>
                </a:lnTo>
                <a:close/>
              </a:path>
              <a:path w="325120" h="342900">
                <a:moveTo>
                  <a:pt x="324691" y="303362"/>
                </a:moveTo>
                <a:lnTo>
                  <a:pt x="223783" y="303362"/>
                </a:lnTo>
                <a:lnTo>
                  <a:pt x="230109" y="320658"/>
                </a:lnTo>
                <a:lnTo>
                  <a:pt x="241517" y="333002"/>
                </a:lnTo>
                <a:lnTo>
                  <a:pt x="258008" y="340403"/>
                </a:lnTo>
                <a:lnTo>
                  <a:pt x="279583" y="342869"/>
                </a:lnTo>
                <a:lnTo>
                  <a:pt x="290620" y="342358"/>
                </a:lnTo>
                <a:lnTo>
                  <a:pt x="301819" y="340827"/>
                </a:lnTo>
                <a:lnTo>
                  <a:pt x="313177" y="338275"/>
                </a:lnTo>
                <a:lnTo>
                  <a:pt x="324691" y="334701"/>
                </a:lnTo>
                <a:lnTo>
                  <a:pt x="324691" y="303362"/>
                </a:lnTo>
                <a:close/>
              </a:path>
              <a:path w="325120" h="342900">
                <a:moveTo>
                  <a:pt x="290284" y="172403"/>
                </a:moveTo>
                <a:lnTo>
                  <a:pt x="218192" y="172403"/>
                </a:lnTo>
                <a:lnTo>
                  <a:pt x="218191" y="224422"/>
                </a:lnTo>
                <a:lnTo>
                  <a:pt x="216421" y="238966"/>
                </a:lnTo>
                <a:lnTo>
                  <a:pt x="189879" y="272672"/>
                </a:lnTo>
                <a:lnTo>
                  <a:pt x="151968" y="285609"/>
                </a:lnTo>
                <a:lnTo>
                  <a:pt x="137901" y="286472"/>
                </a:lnTo>
                <a:lnTo>
                  <a:pt x="300503" y="286472"/>
                </a:lnTo>
                <a:lnTo>
                  <a:pt x="295844" y="284556"/>
                </a:lnTo>
                <a:lnTo>
                  <a:pt x="293352" y="280839"/>
                </a:lnTo>
                <a:lnTo>
                  <a:pt x="291279" y="277049"/>
                </a:lnTo>
                <a:lnTo>
                  <a:pt x="290378" y="271396"/>
                </a:lnTo>
                <a:lnTo>
                  <a:pt x="290284" y="172403"/>
                </a:lnTo>
                <a:close/>
              </a:path>
              <a:path w="325120" h="342900">
                <a:moveTo>
                  <a:pt x="324691" y="285195"/>
                </a:moveTo>
                <a:lnTo>
                  <a:pt x="319644" y="286064"/>
                </a:lnTo>
                <a:lnTo>
                  <a:pt x="316398" y="286472"/>
                </a:lnTo>
                <a:lnTo>
                  <a:pt x="324691" y="286472"/>
                </a:lnTo>
                <a:lnTo>
                  <a:pt x="324691" y="285195"/>
                </a:lnTo>
                <a:close/>
              </a:path>
              <a:path w="325120" h="342900">
                <a:moveTo>
                  <a:pt x="159859" y="0"/>
                </a:moveTo>
                <a:lnTo>
                  <a:pt x="104045" y="5650"/>
                </a:lnTo>
                <a:lnTo>
                  <a:pt x="60835" y="22585"/>
                </a:lnTo>
                <a:lnTo>
                  <a:pt x="26025" y="57824"/>
                </a:lnTo>
                <a:lnTo>
                  <a:pt x="11884" y="108446"/>
                </a:lnTo>
                <a:lnTo>
                  <a:pt x="83411" y="108446"/>
                </a:lnTo>
                <a:lnTo>
                  <a:pt x="89777" y="85684"/>
                </a:lnTo>
                <a:lnTo>
                  <a:pt x="103905" y="69428"/>
                </a:lnTo>
                <a:lnTo>
                  <a:pt x="125803" y="59677"/>
                </a:lnTo>
                <a:lnTo>
                  <a:pt x="155482" y="56427"/>
                </a:lnTo>
                <a:lnTo>
                  <a:pt x="281569" y="56427"/>
                </a:lnTo>
                <a:lnTo>
                  <a:pt x="279909" y="52207"/>
                </a:lnTo>
                <a:lnTo>
                  <a:pt x="248840" y="21329"/>
                </a:lnTo>
                <a:lnTo>
                  <a:pt x="209034" y="5328"/>
                </a:lnTo>
                <a:lnTo>
                  <a:pt x="185614" y="1331"/>
                </a:lnTo>
                <a:lnTo>
                  <a:pt x="159859" y="0"/>
                </a:lnTo>
                <a:close/>
              </a:path>
            </a:pathLst>
          </a:custGeom>
          <a:solidFill>
            <a:srgbClr val="FFFFFF"/>
          </a:solidFill>
        </p:spPr>
        <p:txBody>
          <a:bodyPr wrap="square" lIns="0" tIns="0" rIns="0" bIns="0" rtlCol="0"/>
          <a:lstStyle/>
          <a:p>
            <a:endParaRPr/>
          </a:p>
        </p:txBody>
      </p:sp>
      <p:sp>
        <p:nvSpPr>
          <p:cNvPr id="107" name="object 23"/>
          <p:cNvSpPr/>
          <p:nvPr/>
        </p:nvSpPr>
        <p:spPr>
          <a:xfrm>
            <a:off x="4047509" y="1059760"/>
            <a:ext cx="190500" cy="333375"/>
          </a:xfrm>
          <a:custGeom>
            <a:avLst/>
            <a:gdLst/>
            <a:ahLst/>
            <a:cxnLst/>
            <a:rect l="l" t="t" r="r" b="b"/>
            <a:pathLst>
              <a:path w="190500" h="333375">
                <a:moveTo>
                  <a:pt x="67086" y="8826"/>
                </a:moveTo>
                <a:lnTo>
                  <a:pt x="0" y="8826"/>
                </a:lnTo>
                <a:lnTo>
                  <a:pt x="0" y="332890"/>
                </a:lnTo>
                <a:lnTo>
                  <a:pt x="71400" y="332890"/>
                </a:lnTo>
                <a:lnTo>
                  <a:pt x="71400" y="178696"/>
                </a:lnTo>
                <a:lnTo>
                  <a:pt x="73022" y="154022"/>
                </a:lnTo>
                <a:lnTo>
                  <a:pt x="85920" y="112619"/>
                </a:lnTo>
                <a:lnTo>
                  <a:pt x="124883" y="74773"/>
                </a:lnTo>
                <a:lnTo>
                  <a:pt x="135087" y="71474"/>
                </a:lnTo>
                <a:lnTo>
                  <a:pt x="67086" y="71474"/>
                </a:lnTo>
                <a:lnTo>
                  <a:pt x="67086" y="8826"/>
                </a:lnTo>
                <a:close/>
              </a:path>
              <a:path w="190500" h="333375">
                <a:moveTo>
                  <a:pt x="162958" y="0"/>
                </a:moveTo>
                <a:lnTo>
                  <a:pt x="117360" y="12713"/>
                </a:lnTo>
                <a:lnTo>
                  <a:pt x="80107" y="45789"/>
                </a:lnTo>
                <a:lnTo>
                  <a:pt x="68343" y="71474"/>
                </a:lnTo>
                <a:lnTo>
                  <a:pt x="135087" y="71474"/>
                </a:lnTo>
                <a:lnTo>
                  <a:pt x="141273" y="69483"/>
                </a:lnTo>
                <a:lnTo>
                  <a:pt x="159230" y="67725"/>
                </a:lnTo>
                <a:lnTo>
                  <a:pt x="189920" y="67725"/>
                </a:lnTo>
                <a:lnTo>
                  <a:pt x="189920" y="1916"/>
                </a:lnTo>
                <a:lnTo>
                  <a:pt x="172846" y="490"/>
                </a:lnTo>
                <a:lnTo>
                  <a:pt x="167001" y="124"/>
                </a:lnTo>
                <a:lnTo>
                  <a:pt x="162958" y="0"/>
                </a:lnTo>
                <a:close/>
              </a:path>
              <a:path w="190500" h="333375">
                <a:moveTo>
                  <a:pt x="189920" y="67725"/>
                </a:moveTo>
                <a:lnTo>
                  <a:pt x="159230" y="67725"/>
                </a:lnTo>
                <a:lnTo>
                  <a:pt x="166286" y="67920"/>
                </a:lnTo>
                <a:lnTo>
                  <a:pt x="173755" y="68505"/>
                </a:lnTo>
                <a:lnTo>
                  <a:pt x="181661" y="69488"/>
                </a:lnTo>
                <a:lnTo>
                  <a:pt x="189920" y="70856"/>
                </a:lnTo>
                <a:lnTo>
                  <a:pt x="189920" y="67725"/>
                </a:lnTo>
                <a:close/>
              </a:path>
            </a:pathLst>
          </a:custGeom>
          <a:solidFill>
            <a:srgbClr val="FFFFFF"/>
          </a:solidFill>
        </p:spPr>
        <p:txBody>
          <a:bodyPr wrap="square" lIns="0" tIns="0" rIns="0" bIns="0" rtlCol="0"/>
          <a:lstStyle/>
          <a:p>
            <a:endParaRPr/>
          </a:p>
        </p:txBody>
      </p:sp>
      <p:sp>
        <p:nvSpPr>
          <p:cNvPr id="108" name="object 24"/>
          <p:cNvSpPr/>
          <p:nvPr/>
        </p:nvSpPr>
        <p:spPr>
          <a:xfrm>
            <a:off x="1494632" y="946476"/>
            <a:ext cx="311785" cy="446405"/>
          </a:xfrm>
          <a:custGeom>
            <a:avLst/>
            <a:gdLst/>
            <a:ahLst/>
            <a:cxnLst/>
            <a:rect l="l" t="t" r="r" b="b"/>
            <a:pathLst>
              <a:path w="311785" h="446405">
                <a:moveTo>
                  <a:pt x="311278" y="0"/>
                </a:moveTo>
                <a:lnTo>
                  <a:pt x="90363" y="0"/>
                </a:lnTo>
                <a:lnTo>
                  <a:pt x="89745" y="62"/>
                </a:lnTo>
                <a:lnTo>
                  <a:pt x="38984" y="9564"/>
                </a:lnTo>
                <a:lnTo>
                  <a:pt x="6709" y="48302"/>
                </a:lnTo>
                <a:lnTo>
                  <a:pt x="0" y="96206"/>
                </a:lnTo>
                <a:lnTo>
                  <a:pt x="94" y="446164"/>
                </a:lnTo>
                <a:lnTo>
                  <a:pt x="78981" y="446164"/>
                </a:lnTo>
                <a:lnTo>
                  <a:pt x="78981" y="248086"/>
                </a:lnTo>
                <a:lnTo>
                  <a:pt x="282975" y="248086"/>
                </a:lnTo>
                <a:lnTo>
                  <a:pt x="282975" y="184350"/>
                </a:lnTo>
                <a:lnTo>
                  <a:pt x="78981" y="184350"/>
                </a:lnTo>
                <a:lnTo>
                  <a:pt x="78981" y="67526"/>
                </a:lnTo>
                <a:lnTo>
                  <a:pt x="311278" y="67526"/>
                </a:lnTo>
                <a:lnTo>
                  <a:pt x="311278" y="0"/>
                </a:lnTo>
                <a:close/>
              </a:path>
            </a:pathLst>
          </a:custGeom>
          <a:solidFill>
            <a:srgbClr val="FFFFFF"/>
          </a:solidFill>
        </p:spPr>
        <p:txBody>
          <a:bodyPr wrap="square" lIns="0" tIns="0" rIns="0" bIns="0" rtlCol="0"/>
          <a:lstStyle/>
          <a:p>
            <a:endParaRPr/>
          </a:p>
        </p:txBody>
      </p:sp>
      <p:sp>
        <p:nvSpPr>
          <p:cNvPr id="109" name="object 25"/>
          <p:cNvSpPr/>
          <p:nvPr/>
        </p:nvSpPr>
        <p:spPr>
          <a:xfrm>
            <a:off x="3952961" y="1487545"/>
            <a:ext cx="33020" cy="27940"/>
          </a:xfrm>
          <a:custGeom>
            <a:avLst/>
            <a:gdLst/>
            <a:ahLst/>
            <a:cxnLst/>
            <a:rect l="l" t="t" r="r" b="b"/>
            <a:pathLst>
              <a:path w="33020" h="27940">
                <a:moveTo>
                  <a:pt x="19119" y="0"/>
                </a:moveTo>
                <a:lnTo>
                  <a:pt x="0" y="0"/>
                </a:lnTo>
                <a:lnTo>
                  <a:pt x="0" y="27894"/>
                </a:lnTo>
                <a:lnTo>
                  <a:pt x="26428" y="27894"/>
                </a:lnTo>
                <a:lnTo>
                  <a:pt x="32648" y="23213"/>
                </a:lnTo>
                <a:lnTo>
                  <a:pt x="32648" y="8942"/>
                </a:lnTo>
                <a:lnTo>
                  <a:pt x="31056" y="5444"/>
                </a:lnTo>
                <a:lnTo>
                  <a:pt x="27957" y="3256"/>
                </a:lnTo>
                <a:lnTo>
                  <a:pt x="24742" y="1088"/>
                </a:lnTo>
                <a:lnTo>
                  <a:pt x="19119" y="0"/>
                </a:lnTo>
                <a:close/>
              </a:path>
            </a:pathLst>
          </a:custGeom>
          <a:solidFill>
            <a:srgbClr val="FFFFFF"/>
          </a:solidFill>
        </p:spPr>
        <p:txBody>
          <a:bodyPr wrap="square" lIns="0" tIns="0" rIns="0" bIns="0" rtlCol="0"/>
          <a:lstStyle/>
          <a:p>
            <a:endParaRPr/>
          </a:p>
        </p:txBody>
      </p:sp>
      <p:sp>
        <p:nvSpPr>
          <p:cNvPr id="110" name="object 26"/>
          <p:cNvSpPr/>
          <p:nvPr/>
        </p:nvSpPr>
        <p:spPr>
          <a:xfrm>
            <a:off x="1390899" y="1451235"/>
            <a:ext cx="2879090" cy="145415"/>
          </a:xfrm>
          <a:custGeom>
            <a:avLst/>
            <a:gdLst/>
            <a:ahLst/>
            <a:cxnLst/>
            <a:rect l="l" t="t" r="r" b="b"/>
            <a:pathLst>
              <a:path w="2879090" h="145415">
                <a:moveTo>
                  <a:pt x="2856352" y="0"/>
                </a:moveTo>
                <a:lnTo>
                  <a:pt x="69599" y="0"/>
                </a:lnTo>
                <a:lnTo>
                  <a:pt x="55584" y="2539"/>
                </a:lnTo>
                <a:lnTo>
                  <a:pt x="26376" y="31622"/>
                </a:lnTo>
                <a:lnTo>
                  <a:pt x="1978" y="119608"/>
                </a:lnTo>
                <a:lnTo>
                  <a:pt x="0" y="126823"/>
                </a:lnTo>
                <a:lnTo>
                  <a:pt x="1130" y="133084"/>
                </a:lnTo>
                <a:lnTo>
                  <a:pt x="4816" y="137775"/>
                </a:lnTo>
                <a:lnTo>
                  <a:pt x="8544" y="142383"/>
                </a:lnTo>
                <a:lnTo>
                  <a:pt x="14889" y="144969"/>
                </a:lnTo>
                <a:lnTo>
                  <a:pt x="2809034" y="144969"/>
                </a:lnTo>
                <a:lnTo>
                  <a:pt x="2822979" y="142434"/>
                </a:lnTo>
                <a:lnTo>
                  <a:pt x="2833758" y="136686"/>
                </a:lnTo>
                <a:lnTo>
                  <a:pt x="2704912" y="136686"/>
                </a:lnTo>
                <a:lnTo>
                  <a:pt x="2695005" y="135960"/>
                </a:lnTo>
                <a:lnTo>
                  <a:pt x="2689347" y="134770"/>
                </a:lnTo>
                <a:lnTo>
                  <a:pt x="2399434" y="134770"/>
                </a:lnTo>
                <a:lnTo>
                  <a:pt x="2399434" y="14083"/>
                </a:lnTo>
                <a:lnTo>
                  <a:pt x="2689930" y="14083"/>
                </a:lnTo>
                <a:lnTo>
                  <a:pt x="2696383" y="12795"/>
                </a:lnTo>
                <a:lnTo>
                  <a:pt x="2706315" y="12198"/>
                </a:lnTo>
                <a:lnTo>
                  <a:pt x="2877496" y="12198"/>
                </a:lnTo>
                <a:lnTo>
                  <a:pt x="2877441" y="11884"/>
                </a:lnTo>
                <a:lnTo>
                  <a:pt x="2873776" y="7172"/>
                </a:lnTo>
                <a:lnTo>
                  <a:pt x="2870090" y="2628"/>
                </a:lnTo>
                <a:lnTo>
                  <a:pt x="2863923" y="62"/>
                </a:lnTo>
                <a:lnTo>
                  <a:pt x="2856352" y="0"/>
                </a:lnTo>
                <a:close/>
              </a:path>
              <a:path w="2879090" h="145415">
                <a:moveTo>
                  <a:pt x="2708818" y="34407"/>
                </a:moveTo>
                <a:lnTo>
                  <a:pt x="2703320" y="34407"/>
                </a:lnTo>
                <a:lnTo>
                  <a:pt x="2698964" y="35276"/>
                </a:lnTo>
                <a:lnTo>
                  <a:pt x="2695802" y="37192"/>
                </a:lnTo>
                <a:lnTo>
                  <a:pt x="2692619" y="39035"/>
                </a:lnTo>
                <a:lnTo>
                  <a:pt x="2691090" y="41412"/>
                </a:lnTo>
                <a:lnTo>
                  <a:pt x="2691090" y="48982"/>
                </a:lnTo>
                <a:lnTo>
                  <a:pt x="2696305" y="53391"/>
                </a:lnTo>
                <a:lnTo>
                  <a:pt x="2717727" y="61767"/>
                </a:lnTo>
                <a:lnTo>
                  <a:pt x="2726337" y="65374"/>
                </a:lnTo>
                <a:lnTo>
                  <a:pt x="2752858" y="99557"/>
                </a:lnTo>
                <a:lnTo>
                  <a:pt x="2752132" y="106987"/>
                </a:lnTo>
                <a:lnTo>
                  <a:pt x="2716493" y="136010"/>
                </a:lnTo>
                <a:lnTo>
                  <a:pt x="2704912" y="136686"/>
                </a:lnTo>
                <a:lnTo>
                  <a:pt x="2833758" y="136686"/>
                </a:lnTo>
                <a:lnTo>
                  <a:pt x="2835845" y="135574"/>
                </a:lnTo>
                <a:lnTo>
                  <a:pt x="2846120" y="125506"/>
                </a:lnTo>
                <a:lnTo>
                  <a:pt x="2852290" y="113347"/>
                </a:lnTo>
                <a:lnTo>
                  <a:pt x="2871036" y="45548"/>
                </a:lnTo>
                <a:lnTo>
                  <a:pt x="2747288" y="45548"/>
                </a:lnTo>
                <a:lnTo>
                  <a:pt x="2735912" y="40666"/>
                </a:lnTo>
                <a:lnTo>
                  <a:pt x="2725708" y="37186"/>
                </a:lnTo>
                <a:lnTo>
                  <a:pt x="2716676" y="35101"/>
                </a:lnTo>
                <a:lnTo>
                  <a:pt x="2708818" y="34407"/>
                </a:lnTo>
                <a:close/>
              </a:path>
              <a:path w="2879090" h="145415">
                <a:moveTo>
                  <a:pt x="2531954" y="14083"/>
                </a:moveTo>
                <a:lnTo>
                  <a:pt x="2487882" y="14083"/>
                </a:lnTo>
                <a:lnTo>
                  <a:pt x="2487882" y="36313"/>
                </a:lnTo>
                <a:lnTo>
                  <a:pt x="2429601" y="36313"/>
                </a:lnTo>
                <a:lnTo>
                  <a:pt x="2429601" y="61652"/>
                </a:lnTo>
                <a:lnTo>
                  <a:pt x="2485034" y="61652"/>
                </a:lnTo>
                <a:lnTo>
                  <a:pt x="2485034" y="83861"/>
                </a:lnTo>
                <a:lnTo>
                  <a:pt x="2429601" y="83861"/>
                </a:lnTo>
                <a:lnTo>
                  <a:pt x="2429601" y="112603"/>
                </a:lnTo>
                <a:lnTo>
                  <a:pt x="2489295" y="112603"/>
                </a:lnTo>
                <a:lnTo>
                  <a:pt x="2489295" y="134770"/>
                </a:lnTo>
                <a:lnTo>
                  <a:pt x="2531954" y="134770"/>
                </a:lnTo>
                <a:lnTo>
                  <a:pt x="2531954" y="14083"/>
                </a:lnTo>
                <a:close/>
              </a:path>
              <a:path w="2879090" h="145415">
                <a:moveTo>
                  <a:pt x="2689930" y="14083"/>
                </a:moveTo>
                <a:lnTo>
                  <a:pt x="2584811" y="14083"/>
                </a:lnTo>
                <a:lnTo>
                  <a:pt x="2594085" y="14751"/>
                </a:lnTo>
                <a:lnTo>
                  <a:pt x="2602220" y="16754"/>
                </a:lnTo>
                <a:lnTo>
                  <a:pt x="2625867" y="50008"/>
                </a:lnTo>
                <a:lnTo>
                  <a:pt x="2625216" y="57171"/>
                </a:lnTo>
                <a:lnTo>
                  <a:pt x="2594966" y="85743"/>
                </a:lnTo>
                <a:lnTo>
                  <a:pt x="2586025" y="86416"/>
                </a:lnTo>
                <a:lnTo>
                  <a:pt x="2562068" y="86416"/>
                </a:lnTo>
                <a:lnTo>
                  <a:pt x="2562068" y="134770"/>
                </a:lnTo>
                <a:lnTo>
                  <a:pt x="2689347" y="134770"/>
                </a:lnTo>
                <a:lnTo>
                  <a:pt x="2684665" y="133786"/>
                </a:lnTo>
                <a:lnTo>
                  <a:pt x="2673891" y="130175"/>
                </a:lnTo>
                <a:lnTo>
                  <a:pt x="2662683" y="125137"/>
                </a:lnTo>
                <a:lnTo>
                  <a:pt x="2662683" y="99211"/>
                </a:lnTo>
                <a:lnTo>
                  <a:pt x="2721739" y="99211"/>
                </a:lnTo>
                <a:lnTo>
                  <a:pt x="2721739" y="98342"/>
                </a:lnTo>
                <a:lnTo>
                  <a:pt x="2716084" y="93588"/>
                </a:lnTo>
                <a:lnTo>
                  <a:pt x="2686232" y="81735"/>
                </a:lnTo>
                <a:lnTo>
                  <a:pt x="2681792" y="79882"/>
                </a:lnTo>
                <a:lnTo>
                  <a:pt x="2659877" y="53516"/>
                </a:lnTo>
                <a:lnTo>
                  <a:pt x="2659877" y="47035"/>
                </a:lnTo>
                <a:lnTo>
                  <a:pt x="2687458" y="14576"/>
                </a:lnTo>
                <a:lnTo>
                  <a:pt x="2689930" y="14083"/>
                </a:lnTo>
                <a:close/>
              </a:path>
              <a:path w="2879090" h="145415">
                <a:moveTo>
                  <a:pt x="2721739" y="99211"/>
                </a:moveTo>
                <a:lnTo>
                  <a:pt x="2662683" y="99211"/>
                </a:lnTo>
                <a:lnTo>
                  <a:pt x="2671416" y="104844"/>
                </a:lnTo>
                <a:lnTo>
                  <a:pt x="2678787" y="108750"/>
                </a:lnTo>
                <a:lnTo>
                  <a:pt x="2684682" y="111127"/>
                </a:lnTo>
                <a:lnTo>
                  <a:pt x="2690556" y="113347"/>
                </a:lnTo>
                <a:lnTo>
                  <a:pt x="2696682" y="114478"/>
                </a:lnTo>
                <a:lnTo>
                  <a:pt x="2715508" y="114478"/>
                </a:lnTo>
                <a:lnTo>
                  <a:pt x="2721739" y="110719"/>
                </a:lnTo>
                <a:lnTo>
                  <a:pt x="2721739" y="99211"/>
                </a:lnTo>
                <a:close/>
              </a:path>
              <a:path w="2879090" h="145415">
                <a:moveTo>
                  <a:pt x="2877496" y="12198"/>
                </a:moveTo>
                <a:lnTo>
                  <a:pt x="2706315" y="12198"/>
                </a:lnTo>
                <a:lnTo>
                  <a:pt x="2716375" y="12797"/>
                </a:lnTo>
                <a:lnTo>
                  <a:pt x="2726558" y="14596"/>
                </a:lnTo>
                <a:lnTo>
                  <a:pt x="2736863" y="17596"/>
                </a:lnTo>
                <a:lnTo>
                  <a:pt x="2747288" y="21800"/>
                </a:lnTo>
                <a:lnTo>
                  <a:pt x="2747288" y="45548"/>
                </a:lnTo>
                <a:lnTo>
                  <a:pt x="2871036" y="45548"/>
                </a:lnTo>
                <a:lnTo>
                  <a:pt x="2878561" y="18229"/>
                </a:lnTo>
                <a:lnTo>
                  <a:pt x="2877496" y="12198"/>
                </a:lnTo>
                <a:close/>
              </a:path>
            </a:pathLst>
          </a:custGeom>
          <a:solidFill>
            <a:srgbClr val="FFFFFF"/>
          </a:solidFill>
        </p:spPr>
        <p:txBody>
          <a:bodyPr wrap="square" lIns="0" tIns="0" rIns="0" bIns="0" rtlCol="0"/>
          <a:lstStyle/>
          <a:p>
            <a:endParaRPr/>
          </a:p>
        </p:txBody>
      </p:sp>
      <p:sp>
        <p:nvSpPr>
          <p:cNvPr id="111" name="object 27"/>
          <p:cNvSpPr/>
          <p:nvPr/>
        </p:nvSpPr>
        <p:spPr>
          <a:xfrm>
            <a:off x="1390900" y="1451233"/>
            <a:ext cx="2879090" cy="145415"/>
          </a:xfrm>
          <a:custGeom>
            <a:avLst/>
            <a:gdLst/>
            <a:ahLst/>
            <a:cxnLst/>
            <a:rect l="l" t="t" r="r" b="b"/>
            <a:pathLst>
              <a:path w="2879090" h="145415">
                <a:moveTo>
                  <a:pt x="2856352" y="0"/>
                </a:moveTo>
                <a:lnTo>
                  <a:pt x="69589" y="0"/>
                </a:lnTo>
                <a:lnTo>
                  <a:pt x="55575" y="2539"/>
                </a:lnTo>
                <a:lnTo>
                  <a:pt x="26376" y="31622"/>
                </a:lnTo>
                <a:lnTo>
                  <a:pt x="1978" y="119608"/>
                </a:lnTo>
                <a:lnTo>
                  <a:pt x="0" y="126833"/>
                </a:lnTo>
                <a:lnTo>
                  <a:pt x="1130" y="133084"/>
                </a:lnTo>
                <a:lnTo>
                  <a:pt x="4816" y="137775"/>
                </a:lnTo>
                <a:lnTo>
                  <a:pt x="8544" y="142383"/>
                </a:lnTo>
                <a:lnTo>
                  <a:pt x="14889" y="144969"/>
                </a:lnTo>
                <a:lnTo>
                  <a:pt x="2809034" y="144969"/>
                </a:lnTo>
                <a:lnTo>
                  <a:pt x="2822979" y="142434"/>
                </a:lnTo>
                <a:lnTo>
                  <a:pt x="2833758" y="136686"/>
                </a:lnTo>
                <a:lnTo>
                  <a:pt x="2704922" y="136686"/>
                </a:lnTo>
                <a:lnTo>
                  <a:pt x="2695009" y="135960"/>
                </a:lnTo>
                <a:lnTo>
                  <a:pt x="2689350" y="134770"/>
                </a:lnTo>
                <a:lnTo>
                  <a:pt x="2399424" y="134770"/>
                </a:lnTo>
                <a:lnTo>
                  <a:pt x="2399424" y="14083"/>
                </a:lnTo>
                <a:lnTo>
                  <a:pt x="2689935" y="14083"/>
                </a:lnTo>
                <a:lnTo>
                  <a:pt x="2696383" y="12795"/>
                </a:lnTo>
                <a:lnTo>
                  <a:pt x="2706315" y="12198"/>
                </a:lnTo>
                <a:lnTo>
                  <a:pt x="2877496" y="12198"/>
                </a:lnTo>
                <a:lnTo>
                  <a:pt x="2877441" y="11884"/>
                </a:lnTo>
                <a:lnTo>
                  <a:pt x="2873776" y="7172"/>
                </a:lnTo>
                <a:lnTo>
                  <a:pt x="2870090" y="2628"/>
                </a:lnTo>
                <a:lnTo>
                  <a:pt x="2863912" y="62"/>
                </a:lnTo>
                <a:lnTo>
                  <a:pt x="2856352" y="0"/>
                </a:lnTo>
                <a:close/>
              </a:path>
              <a:path w="2879090" h="145415">
                <a:moveTo>
                  <a:pt x="2708818" y="34407"/>
                </a:moveTo>
                <a:lnTo>
                  <a:pt x="2703310" y="34407"/>
                </a:lnTo>
                <a:lnTo>
                  <a:pt x="2698964" y="35276"/>
                </a:lnTo>
                <a:lnTo>
                  <a:pt x="2695802" y="37192"/>
                </a:lnTo>
                <a:lnTo>
                  <a:pt x="2692609" y="39035"/>
                </a:lnTo>
                <a:lnTo>
                  <a:pt x="2691090" y="41412"/>
                </a:lnTo>
                <a:lnTo>
                  <a:pt x="2691090" y="48982"/>
                </a:lnTo>
                <a:lnTo>
                  <a:pt x="2696305" y="53391"/>
                </a:lnTo>
                <a:lnTo>
                  <a:pt x="2717723" y="61778"/>
                </a:lnTo>
                <a:lnTo>
                  <a:pt x="2726335" y="65384"/>
                </a:lnTo>
                <a:lnTo>
                  <a:pt x="2752869" y="99557"/>
                </a:lnTo>
                <a:lnTo>
                  <a:pt x="2752140" y="106992"/>
                </a:lnTo>
                <a:lnTo>
                  <a:pt x="2716496" y="136010"/>
                </a:lnTo>
                <a:lnTo>
                  <a:pt x="2704922" y="136686"/>
                </a:lnTo>
                <a:lnTo>
                  <a:pt x="2833758" y="136686"/>
                </a:lnTo>
                <a:lnTo>
                  <a:pt x="2835845" y="135574"/>
                </a:lnTo>
                <a:lnTo>
                  <a:pt x="2846120" y="125506"/>
                </a:lnTo>
                <a:lnTo>
                  <a:pt x="2852290" y="113347"/>
                </a:lnTo>
                <a:lnTo>
                  <a:pt x="2871028" y="45548"/>
                </a:lnTo>
                <a:lnTo>
                  <a:pt x="2747288" y="45548"/>
                </a:lnTo>
                <a:lnTo>
                  <a:pt x="2735908" y="40666"/>
                </a:lnTo>
                <a:lnTo>
                  <a:pt x="2725704" y="37186"/>
                </a:lnTo>
                <a:lnTo>
                  <a:pt x="2716675" y="35101"/>
                </a:lnTo>
                <a:lnTo>
                  <a:pt x="2708818" y="34407"/>
                </a:lnTo>
                <a:close/>
              </a:path>
              <a:path w="2879090" h="145415">
                <a:moveTo>
                  <a:pt x="2531954" y="14083"/>
                </a:moveTo>
                <a:lnTo>
                  <a:pt x="2487882" y="14083"/>
                </a:lnTo>
                <a:lnTo>
                  <a:pt x="2487882" y="36313"/>
                </a:lnTo>
                <a:lnTo>
                  <a:pt x="2429601" y="36313"/>
                </a:lnTo>
                <a:lnTo>
                  <a:pt x="2429601" y="61652"/>
                </a:lnTo>
                <a:lnTo>
                  <a:pt x="2485034" y="61652"/>
                </a:lnTo>
                <a:lnTo>
                  <a:pt x="2485034" y="83861"/>
                </a:lnTo>
                <a:lnTo>
                  <a:pt x="2429601" y="83861"/>
                </a:lnTo>
                <a:lnTo>
                  <a:pt x="2429601" y="112603"/>
                </a:lnTo>
                <a:lnTo>
                  <a:pt x="2489295" y="112603"/>
                </a:lnTo>
                <a:lnTo>
                  <a:pt x="2489295" y="134770"/>
                </a:lnTo>
                <a:lnTo>
                  <a:pt x="2531954" y="134770"/>
                </a:lnTo>
                <a:lnTo>
                  <a:pt x="2531954" y="14083"/>
                </a:lnTo>
                <a:close/>
              </a:path>
              <a:path w="2879090" h="145415">
                <a:moveTo>
                  <a:pt x="2689935" y="14083"/>
                </a:moveTo>
                <a:lnTo>
                  <a:pt x="2584800" y="14083"/>
                </a:lnTo>
                <a:lnTo>
                  <a:pt x="2594085" y="14751"/>
                </a:lnTo>
                <a:lnTo>
                  <a:pt x="2602223" y="16754"/>
                </a:lnTo>
                <a:lnTo>
                  <a:pt x="2625867" y="50019"/>
                </a:lnTo>
                <a:lnTo>
                  <a:pt x="2625216" y="57175"/>
                </a:lnTo>
                <a:lnTo>
                  <a:pt x="2594961" y="85743"/>
                </a:lnTo>
                <a:lnTo>
                  <a:pt x="2586025" y="86416"/>
                </a:lnTo>
                <a:lnTo>
                  <a:pt x="2562058" y="86416"/>
                </a:lnTo>
                <a:lnTo>
                  <a:pt x="2562058" y="134770"/>
                </a:lnTo>
                <a:lnTo>
                  <a:pt x="2689350" y="134770"/>
                </a:lnTo>
                <a:lnTo>
                  <a:pt x="2684666" y="133786"/>
                </a:lnTo>
                <a:lnTo>
                  <a:pt x="2673892" y="130175"/>
                </a:lnTo>
                <a:lnTo>
                  <a:pt x="2662683" y="125137"/>
                </a:lnTo>
                <a:lnTo>
                  <a:pt x="2662683" y="99211"/>
                </a:lnTo>
                <a:lnTo>
                  <a:pt x="2721739" y="99211"/>
                </a:lnTo>
                <a:lnTo>
                  <a:pt x="2721739" y="98342"/>
                </a:lnTo>
                <a:lnTo>
                  <a:pt x="2716084" y="93578"/>
                </a:lnTo>
                <a:lnTo>
                  <a:pt x="2686232" y="81735"/>
                </a:lnTo>
                <a:lnTo>
                  <a:pt x="2681792" y="79882"/>
                </a:lnTo>
                <a:lnTo>
                  <a:pt x="2659877" y="53516"/>
                </a:lnTo>
                <a:lnTo>
                  <a:pt x="2659877" y="47035"/>
                </a:lnTo>
                <a:lnTo>
                  <a:pt x="2687458" y="14578"/>
                </a:lnTo>
                <a:lnTo>
                  <a:pt x="2689935" y="14083"/>
                </a:lnTo>
                <a:close/>
              </a:path>
              <a:path w="2879090" h="145415">
                <a:moveTo>
                  <a:pt x="2721739" y="99211"/>
                </a:moveTo>
                <a:lnTo>
                  <a:pt x="2662683" y="99211"/>
                </a:lnTo>
                <a:lnTo>
                  <a:pt x="2671416" y="104844"/>
                </a:lnTo>
                <a:lnTo>
                  <a:pt x="2678787" y="108750"/>
                </a:lnTo>
                <a:lnTo>
                  <a:pt x="2684672" y="111127"/>
                </a:lnTo>
                <a:lnTo>
                  <a:pt x="2690556" y="113347"/>
                </a:lnTo>
                <a:lnTo>
                  <a:pt x="2696682" y="114478"/>
                </a:lnTo>
                <a:lnTo>
                  <a:pt x="2715508" y="114478"/>
                </a:lnTo>
                <a:lnTo>
                  <a:pt x="2721739" y="110719"/>
                </a:lnTo>
                <a:lnTo>
                  <a:pt x="2721739" y="99211"/>
                </a:lnTo>
                <a:close/>
              </a:path>
              <a:path w="2879090" h="145415">
                <a:moveTo>
                  <a:pt x="2877496" y="12198"/>
                </a:moveTo>
                <a:lnTo>
                  <a:pt x="2706315" y="12198"/>
                </a:lnTo>
                <a:lnTo>
                  <a:pt x="2716370" y="12797"/>
                </a:lnTo>
                <a:lnTo>
                  <a:pt x="2726554" y="14596"/>
                </a:lnTo>
                <a:lnTo>
                  <a:pt x="2736861" y="17596"/>
                </a:lnTo>
                <a:lnTo>
                  <a:pt x="2747288" y="21800"/>
                </a:lnTo>
                <a:lnTo>
                  <a:pt x="2747288" y="45548"/>
                </a:lnTo>
                <a:lnTo>
                  <a:pt x="2871028" y="45548"/>
                </a:lnTo>
                <a:lnTo>
                  <a:pt x="2878561" y="18240"/>
                </a:lnTo>
                <a:lnTo>
                  <a:pt x="2877496" y="12198"/>
                </a:lnTo>
                <a:close/>
              </a:path>
            </a:pathLst>
          </a:custGeom>
          <a:solidFill>
            <a:srgbClr val="FFFFFF"/>
          </a:solidFill>
        </p:spPr>
        <p:txBody>
          <a:bodyPr wrap="square" lIns="0" tIns="0" rIns="0" bIns="0" rtlCol="0"/>
          <a:lstStyle/>
          <a:p>
            <a:endParaRPr/>
          </a:p>
        </p:txBody>
      </p:sp>
    </p:spTree>
    <p:extLst>
      <p:ext uri="{BB962C8B-B14F-4D97-AF65-F5344CB8AC3E}">
        <p14:creationId xmlns:p14="http://schemas.microsoft.com/office/powerpoint/2010/main" xmlns="" val="9554965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object 28"/>
          <p:cNvSpPr/>
          <p:nvPr/>
        </p:nvSpPr>
        <p:spPr>
          <a:xfrm>
            <a:off x="16243583" y="962530"/>
            <a:ext cx="111253" cy="108436"/>
          </a:xfrm>
          <a:prstGeom prst="rect">
            <a:avLst/>
          </a:prstGeom>
          <a:blipFill>
            <a:blip r:embed="rId3" cstate="print"/>
            <a:stretch>
              <a:fillRect/>
            </a:stretch>
          </a:blipFill>
        </p:spPr>
        <p:txBody>
          <a:bodyPr wrap="square" lIns="0" tIns="0" rIns="0" bIns="0" rtlCol="0"/>
          <a:lstStyle/>
          <a:p>
            <a:endParaRPr/>
          </a:p>
        </p:txBody>
      </p:sp>
      <p:sp>
        <p:nvSpPr>
          <p:cNvPr id="29" name="object 29"/>
          <p:cNvSpPr/>
          <p:nvPr/>
        </p:nvSpPr>
        <p:spPr>
          <a:xfrm>
            <a:off x="16092571" y="986553"/>
            <a:ext cx="405765" cy="155575"/>
          </a:xfrm>
          <a:custGeom>
            <a:avLst/>
            <a:gdLst/>
            <a:ahLst/>
            <a:cxnLst/>
            <a:rect l="l" t="t" r="r" b="b"/>
            <a:pathLst>
              <a:path w="405765" h="155575">
                <a:moveTo>
                  <a:pt x="25234" y="0"/>
                </a:moveTo>
                <a:lnTo>
                  <a:pt x="15363" y="1938"/>
                </a:lnTo>
                <a:lnTo>
                  <a:pt x="7347" y="7240"/>
                </a:lnTo>
                <a:lnTo>
                  <a:pt x="1966" y="15134"/>
                </a:lnTo>
                <a:lnTo>
                  <a:pt x="0" y="24847"/>
                </a:lnTo>
                <a:lnTo>
                  <a:pt x="0" y="30292"/>
                </a:lnTo>
                <a:lnTo>
                  <a:pt x="2020" y="35862"/>
                </a:lnTo>
                <a:lnTo>
                  <a:pt x="5853" y="40271"/>
                </a:lnTo>
                <a:lnTo>
                  <a:pt x="35282" y="82149"/>
                </a:lnTo>
                <a:lnTo>
                  <a:pt x="73951" y="116242"/>
                </a:lnTo>
                <a:lnTo>
                  <a:pt x="119691" y="141085"/>
                </a:lnTo>
                <a:lnTo>
                  <a:pt x="170329" y="155209"/>
                </a:lnTo>
                <a:lnTo>
                  <a:pt x="181564" y="138711"/>
                </a:lnTo>
                <a:lnTo>
                  <a:pt x="196758" y="125968"/>
                </a:lnTo>
                <a:lnTo>
                  <a:pt x="214819" y="117754"/>
                </a:lnTo>
                <a:lnTo>
                  <a:pt x="234652" y="114844"/>
                </a:lnTo>
                <a:lnTo>
                  <a:pt x="336684" y="114844"/>
                </a:lnTo>
                <a:lnTo>
                  <a:pt x="344953" y="108750"/>
                </a:lnTo>
                <a:lnTo>
                  <a:pt x="204140" y="108750"/>
                </a:lnTo>
                <a:lnTo>
                  <a:pt x="158204" y="102661"/>
                </a:lnTo>
                <a:lnTo>
                  <a:pt x="115821" y="84933"/>
                </a:lnTo>
                <a:lnTo>
                  <a:pt x="79024" y="56373"/>
                </a:lnTo>
                <a:lnTo>
                  <a:pt x="49851" y="17790"/>
                </a:lnTo>
                <a:lnTo>
                  <a:pt x="44711" y="9846"/>
                </a:lnTo>
                <a:lnTo>
                  <a:pt x="38764" y="4304"/>
                </a:lnTo>
                <a:lnTo>
                  <a:pt x="32207" y="1058"/>
                </a:lnTo>
                <a:lnTo>
                  <a:pt x="25234" y="0"/>
                </a:lnTo>
                <a:close/>
              </a:path>
              <a:path w="405765" h="155575">
                <a:moveTo>
                  <a:pt x="336684" y="114844"/>
                </a:moveTo>
                <a:lnTo>
                  <a:pt x="234652" y="114844"/>
                </a:lnTo>
                <a:lnTo>
                  <a:pt x="250924" y="116738"/>
                </a:lnTo>
                <a:lnTo>
                  <a:pt x="266192" y="122131"/>
                </a:lnTo>
                <a:lnTo>
                  <a:pt x="279726" y="130592"/>
                </a:lnTo>
                <a:lnTo>
                  <a:pt x="290797" y="141692"/>
                </a:lnTo>
                <a:lnTo>
                  <a:pt x="323493" y="124564"/>
                </a:lnTo>
                <a:lnTo>
                  <a:pt x="336684" y="114844"/>
                </a:lnTo>
                <a:close/>
              </a:path>
              <a:path w="405765" h="155575">
                <a:moveTo>
                  <a:pt x="380124" y="6345"/>
                </a:moveTo>
                <a:lnTo>
                  <a:pt x="371339" y="6345"/>
                </a:lnTo>
                <a:lnTo>
                  <a:pt x="362941" y="11025"/>
                </a:lnTo>
                <a:lnTo>
                  <a:pt x="358491" y="18229"/>
                </a:lnTo>
                <a:lnTo>
                  <a:pt x="330847" y="55308"/>
                </a:lnTo>
                <a:lnTo>
                  <a:pt x="294261" y="83877"/>
                </a:lnTo>
                <a:lnTo>
                  <a:pt x="251203" y="102251"/>
                </a:lnTo>
                <a:lnTo>
                  <a:pt x="204140" y="108750"/>
                </a:lnTo>
                <a:lnTo>
                  <a:pt x="344953" y="108750"/>
                </a:lnTo>
                <a:lnTo>
                  <a:pt x="353040" y="102791"/>
                </a:lnTo>
                <a:lnTo>
                  <a:pt x="378658" y="76657"/>
                </a:lnTo>
                <a:lnTo>
                  <a:pt x="399568" y="46448"/>
                </a:lnTo>
                <a:lnTo>
                  <a:pt x="403160" y="42113"/>
                </a:lnTo>
                <a:lnTo>
                  <a:pt x="405149" y="36532"/>
                </a:lnTo>
                <a:lnTo>
                  <a:pt x="405149" y="31025"/>
                </a:lnTo>
                <a:lnTo>
                  <a:pt x="403190" y="21452"/>
                </a:lnTo>
                <a:lnTo>
                  <a:pt x="397839" y="13604"/>
                </a:lnTo>
                <a:lnTo>
                  <a:pt x="389887" y="8296"/>
                </a:lnTo>
                <a:lnTo>
                  <a:pt x="380124" y="6345"/>
                </a:lnTo>
                <a:close/>
              </a:path>
            </a:pathLst>
          </a:custGeom>
          <a:solidFill>
            <a:srgbClr val="FFFFFF"/>
          </a:solidFill>
        </p:spPr>
        <p:txBody>
          <a:bodyPr wrap="square" lIns="0" tIns="0" rIns="0" bIns="0" rtlCol="0"/>
          <a:lstStyle/>
          <a:p>
            <a:endParaRPr/>
          </a:p>
        </p:txBody>
      </p:sp>
      <p:sp>
        <p:nvSpPr>
          <p:cNvPr id="30" name="object 30"/>
          <p:cNvSpPr/>
          <p:nvPr/>
        </p:nvSpPr>
        <p:spPr>
          <a:xfrm>
            <a:off x="16278322" y="792962"/>
            <a:ext cx="111158" cy="108499"/>
          </a:xfrm>
          <a:prstGeom prst="rect">
            <a:avLst/>
          </a:prstGeom>
          <a:blipFill>
            <a:blip r:embed="rId4" cstate="print"/>
            <a:stretch>
              <a:fillRect/>
            </a:stretch>
          </a:blipFill>
        </p:spPr>
        <p:txBody>
          <a:bodyPr wrap="square" lIns="0" tIns="0" rIns="0" bIns="0" rtlCol="0"/>
          <a:lstStyle/>
          <a:p>
            <a:endParaRPr/>
          </a:p>
        </p:txBody>
      </p:sp>
      <p:sp>
        <p:nvSpPr>
          <p:cNvPr id="31" name="object 31"/>
          <p:cNvSpPr/>
          <p:nvPr/>
        </p:nvSpPr>
        <p:spPr>
          <a:xfrm>
            <a:off x="16153058" y="703868"/>
            <a:ext cx="382905" cy="296545"/>
          </a:xfrm>
          <a:custGeom>
            <a:avLst/>
            <a:gdLst/>
            <a:ahLst/>
            <a:cxnLst/>
            <a:rect l="l" t="t" r="r" b="b"/>
            <a:pathLst>
              <a:path w="382905" h="296544">
                <a:moveTo>
                  <a:pt x="363162" y="245753"/>
                </a:moveTo>
                <a:lnTo>
                  <a:pt x="145681" y="245753"/>
                </a:lnTo>
                <a:lnTo>
                  <a:pt x="168589" y="249511"/>
                </a:lnTo>
                <a:lnTo>
                  <a:pt x="188508" y="259961"/>
                </a:lnTo>
                <a:lnTo>
                  <a:pt x="204016" y="275867"/>
                </a:lnTo>
                <a:lnTo>
                  <a:pt x="213689" y="295993"/>
                </a:lnTo>
                <a:lnTo>
                  <a:pt x="217208" y="295385"/>
                </a:lnTo>
                <a:lnTo>
                  <a:pt x="223893" y="295385"/>
                </a:lnTo>
                <a:lnTo>
                  <a:pt x="264483" y="291538"/>
                </a:lnTo>
                <a:lnTo>
                  <a:pt x="304760" y="280097"/>
                </a:lnTo>
                <a:lnTo>
                  <a:pt x="341958" y="261790"/>
                </a:lnTo>
                <a:lnTo>
                  <a:pt x="363162" y="245753"/>
                </a:lnTo>
                <a:close/>
              </a:path>
              <a:path w="382905" h="296544">
                <a:moveTo>
                  <a:pt x="223893" y="295385"/>
                </a:moveTo>
                <a:lnTo>
                  <a:pt x="217208" y="295385"/>
                </a:lnTo>
                <a:lnTo>
                  <a:pt x="220045" y="295490"/>
                </a:lnTo>
                <a:lnTo>
                  <a:pt x="222789" y="295490"/>
                </a:lnTo>
                <a:lnTo>
                  <a:pt x="223893" y="295385"/>
                </a:lnTo>
                <a:close/>
              </a:path>
              <a:path w="382905" h="296544">
                <a:moveTo>
                  <a:pt x="31280" y="0"/>
                </a:moveTo>
                <a:lnTo>
                  <a:pt x="6172" y="30718"/>
                </a:lnTo>
                <a:lnTo>
                  <a:pt x="0" y="78156"/>
                </a:lnTo>
                <a:lnTo>
                  <a:pt x="6078" y="132404"/>
                </a:lnTo>
                <a:lnTo>
                  <a:pt x="25915" y="181892"/>
                </a:lnTo>
                <a:lnTo>
                  <a:pt x="57767" y="224947"/>
                </a:lnTo>
                <a:lnTo>
                  <a:pt x="99892" y="259900"/>
                </a:lnTo>
                <a:lnTo>
                  <a:pt x="110760" y="253957"/>
                </a:lnTo>
                <a:lnTo>
                  <a:pt x="122150" y="249509"/>
                </a:lnTo>
                <a:lnTo>
                  <a:pt x="133859" y="246720"/>
                </a:lnTo>
                <a:lnTo>
                  <a:pt x="145681" y="245753"/>
                </a:lnTo>
                <a:lnTo>
                  <a:pt x="363162" y="245753"/>
                </a:lnTo>
                <a:lnTo>
                  <a:pt x="366526" y="243209"/>
                </a:lnTo>
                <a:lnTo>
                  <a:pt x="222621" y="243209"/>
                </a:lnTo>
                <a:lnTo>
                  <a:pt x="177717" y="237291"/>
                </a:lnTo>
                <a:lnTo>
                  <a:pt x="137341" y="220603"/>
                </a:lnTo>
                <a:lnTo>
                  <a:pt x="103114" y="194746"/>
                </a:lnTo>
                <a:lnTo>
                  <a:pt x="76658" y="161319"/>
                </a:lnTo>
                <a:lnTo>
                  <a:pt x="59596" y="121923"/>
                </a:lnTo>
                <a:lnTo>
                  <a:pt x="53548" y="78156"/>
                </a:lnTo>
                <a:lnTo>
                  <a:pt x="53925" y="67826"/>
                </a:lnTo>
                <a:lnTo>
                  <a:pt x="55095" y="57127"/>
                </a:lnTo>
                <a:lnTo>
                  <a:pt x="57117" y="46250"/>
                </a:lnTo>
                <a:lnTo>
                  <a:pt x="60050" y="35383"/>
                </a:lnTo>
                <a:lnTo>
                  <a:pt x="62647" y="26912"/>
                </a:lnTo>
                <a:lnTo>
                  <a:pt x="61568" y="19006"/>
                </a:lnTo>
                <a:lnTo>
                  <a:pt x="58082" y="12483"/>
                </a:lnTo>
                <a:lnTo>
                  <a:pt x="50962" y="4908"/>
                </a:lnTo>
                <a:lnTo>
                  <a:pt x="41629" y="591"/>
                </a:lnTo>
                <a:lnTo>
                  <a:pt x="31280" y="0"/>
                </a:lnTo>
                <a:close/>
              </a:path>
              <a:path w="382905" h="296544">
                <a:moveTo>
                  <a:pt x="355350" y="191745"/>
                </a:moveTo>
                <a:lnTo>
                  <a:pt x="349769" y="191745"/>
                </a:lnTo>
                <a:lnTo>
                  <a:pt x="344209" y="193357"/>
                </a:lnTo>
                <a:lnTo>
                  <a:pt x="338544" y="197943"/>
                </a:lnTo>
                <a:lnTo>
                  <a:pt x="312848" y="217257"/>
                </a:lnTo>
                <a:lnTo>
                  <a:pt x="284352" y="231457"/>
                </a:lnTo>
                <a:lnTo>
                  <a:pt x="253971" y="240216"/>
                </a:lnTo>
                <a:lnTo>
                  <a:pt x="222621" y="243209"/>
                </a:lnTo>
                <a:lnTo>
                  <a:pt x="366526" y="243209"/>
                </a:lnTo>
                <a:lnTo>
                  <a:pt x="374417" y="237241"/>
                </a:lnTo>
                <a:lnTo>
                  <a:pt x="379066" y="232759"/>
                </a:lnTo>
                <a:lnTo>
                  <a:pt x="382470" y="225503"/>
                </a:lnTo>
                <a:lnTo>
                  <a:pt x="382470" y="218121"/>
                </a:lnTo>
                <a:lnTo>
                  <a:pt x="380336" y="207811"/>
                </a:lnTo>
                <a:lnTo>
                  <a:pt x="374521" y="199432"/>
                </a:lnTo>
                <a:lnTo>
                  <a:pt x="365900" y="193803"/>
                </a:lnTo>
                <a:lnTo>
                  <a:pt x="355350" y="191745"/>
                </a:lnTo>
                <a:close/>
              </a:path>
            </a:pathLst>
          </a:custGeom>
          <a:solidFill>
            <a:srgbClr val="FFFFFF"/>
          </a:solidFill>
        </p:spPr>
        <p:txBody>
          <a:bodyPr wrap="square" lIns="0" tIns="0" rIns="0" bIns="0" rtlCol="0"/>
          <a:lstStyle/>
          <a:p>
            <a:endParaRPr/>
          </a:p>
        </p:txBody>
      </p:sp>
      <p:sp>
        <p:nvSpPr>
          <p:cNvPr id="32" name="object 32"/>
          <p:cNvSpPr/>
          <p:nvPr/>
        </p:nvSpPr>
        <p:spPr>
          <a:xfrm>
            <a:off x="16271589" y="1114379"/>
            <a:ext cx="111075" cy="108614"/>
          </a:xfrm>
          <a:prstGeom prst="rect">
            <a:avLst/>
          </a:prstGeom>
          <a:blipFill>
            <a:blip r:embed="rId5" cstate="print"/>
            <a:stretch>
              <a:fillRect/>
            </a:stretch>
          </a:blipFill>
        </p:spPr>
        <p:txBody>
          <a:bodyPr wrap="square" lIns="0" tIns="0" rIns="0" bIns="0" rtlCol="0"/>
          <a:lstStyle/>
          <a:p>
            <a:endParaRPr/>
          </a:p>
        </p:txBody>
      </p:sp>
      <p:sp>
        <p:nvSpPr>
          <p:cNvPr id="33" name="object 33"/>
          <p:cNvSpPr/>
          <p:nvPr/>
        </p:nvSpPr>
        <p:spPr>
          <a:xfrm>
            <a:off x="16176973" y="1091822"/>
            <a:ext cx="325755" cy="220979"/>
          </a:xfrm>
          <a:custGeom>
            <a:avLst/>
            <a:gdLst/>
            <a:ahLst/>
            <a:cxnLst/>
            <a:rect l="l" t="t" r="r" b="b"/>
            <a:pathLst>
              <a:path w="325755" h="220980">
                <a:moveTo>
                  <a:pt x="27140" y="153052"/>
                </a:moveTo>
                <a:lnTo>
                  <a:pt x="25329" y="153052"/>
                </a:lnTo>
                <a:lnTo>
                  <a:pt x="15491" y="154971"/>
                </a:lnTo>
                <a:lnTo>
                  <a:pt x="7438" y="160226"/>
                </a:lnTo>
                <a:lnTo>
                  <a:pt x="1997" y="168067"/>
                </a:lnTo>
                <a:lnTo>
                  <a:pt x="0" y="177743"/>
                </a:lnTo>
                <a:lnTo>
                  <a:pt x="1214" y="185134"/>
                </a:lnTo>
                <a:lnTo>
                  <a:pt x="40224" y="210318"/>
                </a:lnTo>
                <a:lnTo>
                  <a:pt x="84983" y="219773"/>
                </a:lnTo>
                <a:lnTo>
                  <a:pt x="107619" y="220977"/>
                </a:lnTo>
                <a:lnTo>
                  <a:pt x="154288" y="216003"/>
                </a:lnTo>
                <a:lnTo>
                  <a:pt x="197694" y="201773"/>
                </a:lnTo>
                <a:lnTo>
                  <a:pt x="236689" y="179327"/>
                </a:lnTo>
                <a:lnTo>
                  <a:pt x="247674" y="169596"/>
                </a:lnTo>
                <a:lnTo>
                  <a:pt x="107619" y="169596"/>
                </a:lnTo>
                <a:lnTo>
                  <a:pt x="89743" y="168559"/>
                </a:lnTo>
                <a:lnTo>
                  <a:pt x="71493" y="165534"/>
                </a:lnTo>
                <a:lnTo>
                  <a:pt x="53045" y="160647"/>
                </a:lnTo>
                <a:lnTo>
                  <a:pt x="34574" y="154026"/>
                </a:lnTo>
                <a:lnTo>
                  <a:pt x="29077" y="153115"/>
                </a:lnTo>
                <a:lnTo>
                  <a:pt x="27140" y="153052"/>
                </a:lnTo>
                <a:close/>
              </a:path>
              <a:path w="325755" h="220980">
                <a:moveTo>
                  <a:pt x="300315" y="0"/>
                </a:moveTo>
                <a:lnTo>
                  <a:pt x="262768" y="69150"/>
                </a:lnTo>
                <a:lnTo>
                  <a:pt x="237474" y="109808"/>
                </a:lnTo>
                <a:lnTo>
                  <a:pt x="201531" y="141563"/>
                </a:lnTo>
                <a:lnTo>
                  <a:pt x="157420" y="162223"/>
                </a:lnTo>
                <a:lnTo>
                  <a:pt x="107619" y="169596"/>
                </a:lnTo>
                <a:lnTo>
                  <a:pt x="247674" y="169596"/>
                </a:lnTo>
                <a:lnTo>
                  <a:pt x="270126" y="149707"/>
                </a:lnTo>
                <a:lnTo>
                  <a:pt x="296857" y="113952"/>
                </a:lnTo>
                <a:lnTo>
                  <a:pt x="315735" y="73102"/>
                </a:lnTo>
                <a:lnTo>
                  <a:pt x="325613" y="28198"/>
                </a:lnTo>
                <a:lnTo>
                  <a:pt x="325372" y="26407"/>
                </a:lnTo>
                <a:lnTo>
                  <a:pt x="325372" y="24512"/>
                </a:lnTo>
                <a:lnTo>
                  <a:pt x="323396" y="14886"/>
                </a:lnTo>
                <a:lnTo>
                  <a:pt x="318015" y="7104"/>
                </a:lnTo>
                <a:lnTo>
                  <a:pt x="310048" y="1898"/>
                </a:lnTo>
                <a:lnTo>
                  <a:pt x="300315" y="0"/>
                </a:lnTo>
                <a:close/>
              </a:path>
            </a:pathLst>
          </a:custGeom>
          <a:solidFill>
            <a:srgbClr val="FFFFFF"/>
          </a:solidFill>
        </p:spPr>
        <p:txBody>
          <a:bodyPr wrap="square" lIns="0" tIns="0" rIns="0" bIns="0" rtlCol="0"/>
          <a:lstStyle/>
          <a:p>
            <a:endParaRPr/>
          </a:p>
        </p:txBody>
      </p:sp>
      <p:sp>
        <p:nvSpPr>
          <p:cNvPr id="34" name="object 34"/>
          <p:cNvSpPr/>
          <p:nvPr/>
        </p:nvSpPr>
        <p:spPr>
          <a:xfrm>
            <a:off x="16909752" y="812006"/>
            <a:ext cx="304165" cy="321310"/>
          </a:xfrm>
          <a:custGeom>
            <a:avLst/>
            <a:gdLst/>
            <a:ahLst/>
            <a:cxnLst/>
            <a:rect l="l" t="t" r="r" b="b"/>
            <a:pathLst>
              <a:path w="304165" h="321309">
                <a:moveTo>
                  <a:pt x="263573" y="52825"/>
                </a:moveTo>
                <a:lnTo>
                  <a:pt x="145534" y="52825"/>
                </a:lnTo>
                <a:lnTo>
                  <a:pt x="173025" y="55429"/>
                </a:lnTo>
                <a:lnTo>
                  <a:pt x="192657" y="63240"/>
                </a:lnTo>
                <a:lnTo>
                  <a:pt x="204435" y="76259"/>
                </a:lnTo>
                <a:lnTo>
                  <a:pt x="208360" y="94489"/>
                </a:lnTo>
                <a:lnTo>
                  <a:pt x="206661" y="105994"/>
                </a:lnTo>
                <a:lnTo>
                  <a:pt x="169324" y="129696"/>
                </a:lnTo>
                <a:lnTo>
                  <a:pt x="140797" y="133471"/>
                </a:lnTo>
                <a:lnTo>
                  <a:pt x="131317" y="134823"/>
                </a:lnTo>
                <a:lnTo>
                  <a:pt x="123523" y="136104"/>
                </a:lnTo>
                <a:lnTo>
                  <a:pt x="117399" y="137346"/>
                </a:lnTo>
                <a:lnTo>
                  <a:pt x="91708" y="141059"/>
                </a:lnTo>
                <a:lnTo>
                  <a:pt x="51802" y="151636"/>
                </a:lnTo>
                <a:lnTo>
                  <a:pt x="9418" y="188203"/>
                </a:lnTo>
                <a:lnTo>
                  <a:pt x="0" y="231783"/>
                </a:lnTo>
                <a:lnTo>
                  <a:pt x="1989" y="252023"/>
                </a:lnTo>
                <a:lnTo>
                  <a:pt x="31705" y="298661"/>
                </a:lnTo>
                <a:lnTo>
                  <a:pt x="83413" y="319552"/>
                </a:lnTo>
                <a:lnTo>
                  <a:pt x="104426" y="320943"/>
                </a:lnTo>
                <a:lnTo>
                  <a:pt x="136323" y="318635"/>
                </a:lnTo>
                <a:lnTo>
                  <a:pt x="164463" y="311707"/>
                </a:lnTo>
                <a:lnTo>
                  <a:pt x="188845" y="300154"/>
                </a:lnTo>
                <a:lnTo>
                  <a:pt x="209470" y="283970"/>
                </a:lnTo>
                <a:lnTo>
                  <a:pt x="303948" y="283970"/>
                </a:lnTo>
                <a:lnTo>
                  <a:pt x="303948" y="268148"/>
                </a:lnTo>
                <a:lnTo>
                  <a:pt x="129106" y="268148"/>
                </a:lnTo>
                <a:lnTo>
                  <a:pt x="118034" y="267633"/>
                </a:lnTo>
                <a:lnTo>
                  <a:pt x="79448" y="254046"/>
                </a:lnTo>
                <a:lnTo>
                  <a:pt x="66898" y="228830"/>
                </a:lnTo>
                <a:lnTo>
                  <a:pt x="70352" y="210066"/>
                </a:lnTo>
                <a:lnTo>
                  <a:pt x="80696" y="195412"/>
                </a:lnTo>
                <a:lnTo>
                  <a:pt x="97926" y="184853"/>
                </a:lnTo>
                <a:lnTo>
                  <a:pt x="122027" y="178392"/>
                </a:lnTo>
                <a:lnTo>
                  <a:pt x="149195" y="175133"/>
                </a:lnTo>
                <a:lnTo>
                  <a:pt x="171946" y="171205"/>
                </a:lnTo>
                <a:lnTo>
                  <a:pt x="190289" y="166620"/>
                </a:lnTo>
                <a:lnTo>
                  <a:pt x="204234" y="161387"/>
                </a:lnTo>
                <a:lnTo>
                  <a:pt x="271719" y="161387"/>
                </a:lnTo>
                <a:lnTo>
                  <a:pt x="271719" y="99316"/>
                </a:lnTo>
                <a:lnTo>
                  <a:pt x="271300" y="99316"/>
                </a:lnTo>
                <a:lnTo>
                  <a:pt x="271363" y="98907"/>
                </a:lnTo>
                <a:lnTo>
                  <a:pt x="271604" y="98436"/>
                </a:lnTo>
                <a:lnTo>
                  <a:pt x="271719" y="88594"/>
                </a:lnTo>
                <a:lnTo>
                  <a:pt x="269293" y="67380"/>
                </a:lnTo>
                <a:lnTo>
                  <a:pt x="263573" y="52825"/>
                </a:lnTo>
                <a:close/>
              </a:path>
              <a:path w="304165" h="321309">
                <a:moveTo>
                  <a:pt x="303948" y="283970"/>
                </a:moveTo>
                <a:lnTo>
                  <a:pt x="209470" y="283970"/>
                </a:lnTo>
                <a:lnTo>
                  <a:pt x="215400" y="300154"/>
                </a:lnTo>
                <a:lnTo>
                  <a:pt x="226082" y="311707"/>
                </a:lnTo>
                <a:lnTo>
                  <a:pt x="241522" y="318635"/>
                </a:lnTo>
                <a:lnTo>
                  <a:pt x="261730" y="320943"/>
                </a:lnTo>
                <a:lnTo>
                  <a:pt x="272058" y="320464"/>
                </a:lnTo>
                <a:lnTo>
                  <a:pt x="282533" y="319028"/>
                </a:lnTo>
                <a:lnTo>
                  <a:pt x="293161" y="316636"/>
                </a:lnTo>
                <a:lnTo>
                  <a:pt x="303948" y="313288"/>
                </a:lnTo>
                <a:lnTo>
                  <a:pt x="303948" y="283970"/>
                </a:lnTo>
                <a:close/>
              </a:path>
              <a:path w="304165" h="321309">
                <a:moveTo>
                  <a:pt x="271719" y="161387"/>
                </a:moveTo>
                <a:lnTo>
                  <a:pt x="204234" y="161387"/>
                </a:lnTo>
                <a:lnTo>
                  <a:pt x="204234" y="210071"/>
                </a:lnTo>
                <a:lnTo>
                  <a:pt x="202582" y="223687"/>
                </a:lnTo>
                <a:lnTo>
                  <a:pt x="177827" y="255238"/>
                </a:lnTo>
                <a:lnTo>
                  <a:pt x="129106" y="268148"/>
                </a:lnTo>
                <a:lnTo>
                  <a:pt x="281289" y="268148"/>
                </a:lnTo>
                <a:lnTo>
                  <a:pt x="276954" y="266368"/>
                </a:lnTo>
                <a:lnTo>
                  <a:pt x="274557" y="262882"/>
                </a:lnTo>
                <a:lnTo>
                  <a:pt x="272651" y="259342"/>
                </a:lnTo>
                <a:lnTo>
                  <a:pt x="271809" y="254046"/>
                </a:lnTo>
                <a:lnTo>
                  <a:pt x="271719" y="161387"/>
                </a:lnTo>
                <a:close/>
              </a:path>
              <a:path w="304165" h="321309">
                <a:moveTo>
                  <a:pt x="303948" y="266955"/>
                </a:moveTo>
                <a:lnTo>
                  <a:pt x="299236" y="267771"/>
                </a:lnTo>
                <a:lnTo>
                  <a:pt x="296095" y="268148"/>
                </a:lnTo>
                <a:lnTo>
                  <a:pt x="303948" y="268148"/>
                </a:lnTo>
                <a:lnTo>
                  <a:pt x="303948" y="266955"/>
                </a:lnTo>
                <a:close/>
              </a:path>
              <a:path w="304165" h="321309">
                <a:moveTo>
                  <a:pt x="149628" y="0"/>
                </a:moveTo>
                <a:lnTo>
                  <a:pt x="97411" y="5294"/>
                </a:lnTo>
                <a:lnTo>
                  <a:pt x="56919" y="21151"/>
                </a:lnTo>
                <a:lnTo>
                  <a:pt x="24384" y="54127"/>
                </a:lnTo>
                <a:lnTo>
                  <a:pt x="11214" y="101515"/>
                </a:lnTo>
                <a:lnTo>
                  <a:pt x="78049" y="101515"/>
                </a:lnTo>
                <a:lnTo>
                  <a:pt x="84035" y="80209"/>
                </a:lnTo>
                <a:lnTo>
                  <a:pt x="97279" y="64994"/>
                </a:lnTo>
                <a:lnTo>
                  <a:pt x="117780" y="55867"/>
                </a:lnTo>
                <a:lnTo>
                  <a:pt x="145534" y="52825"/>
                </a:lnTo>
                <a:lnTo>
                  <a:pt x="263573" y="52825"/>
                </a:lnTo>
                <a:lnTo>
                  <a:pt x="262020" y="48875"/>
                </a:lnTo>
                <a:lnTo>
                  <a:pt x="232956" y="19978"/>
                </a:lnTo>
                <a:lnTo>
                  <a:pt x="195682" y="4990"/>
                </a:lnTo>
                <a:lnTo>
                  <a:pt x="173757" y="1247"/>
                </a:lnTo>
                <a:lnTo>
                  <a:pt x="149628" y="0"/>
                </a:lnTo>
                <a:close/>
              </a:path>
              <a:path w="304165" h="321309">
                <a:moveTo>
                  <a:pt x="271719" y="99002"/>
                </a:moveTo>
                <a:lnTo>
                  <a:pt x="271541" y="99075"/>
                </a:lnTo>
                <a:lnTo>
                  <a:pt x="271447" y="99253"/>
                </a:lnTo>
                <a:lnTo>
                  <a:pt x="271300" y="99316"/>
                </a:lnTo>
                <a:lnTo>
                  <a:pt x="271719" y="99316"/>
                </a:lnTo>
                <a:lnTo>
                  <a:pt x="271719" y="99002"/>
                </a:lnTo>
                <a:close/>
              </a:path>
            </a:pathLst>
          </a:custGeom>
          <a:solidFill>
            <a:srgbClr val="FFFFFF"/>
          </a:solidFill>
        </p:spPr>
        <p:txBody>
          <a:bodyPr wrap="square" lIns="0" tIns="0" rIns="0" bIns="0" rtlCol="0"/>
          <a:lstStyle/>
          <a:p>
            <a:endParaRPr/>
          </a:p>
        </p:txBody>
      </p:sp>
      <p:sp>
        <p:nvSpPr>
          <p:cNvPr id="35" name="object 35"/>
          <p:cNvSpPr/>
          <p:nvPr/>
        </p:nvSpPr>
        <p:spPr>
          <a:xfrm>
            <a:off x="17231693" y="812584"/>
            <a:ext cx="440055" cy="311785"/>
          </a:xfrm>
          <a:custGeom>
            <a:avLst/>
            <a:gdLst/>
            <a:ahLst/>
            <a:cxnLst/>
            <a:rect l="l" t="t" r="r" b="b"/>
            <a:pathLst>
              <a:path w="440055" h="311784">
                <a:moveTo>
                  <a:pt x="63411" y="8261"/>
                </a:moveTo>
                <a:lnTo>
                  <a:pt x="0" y="8261"/>
                </a:lnTo>
                <a:lnTo>
                  <a:pt x="0" y="311592"/>
                </a:lnTo>
                <a:lnTo>
                  <a:pt x="66929" y="311592"/>
                </a:lnTo>
                <a:lnTo>
                  <a:pt x="66929" y="131451"/>
                </a:lnTo>
                <a:lnTo>
                  <a:pt x="68179" y="114383"/>
                </a:lnTo>
                <a:lnTo>
                  <a:pt x="86855" y="73369"/>
                </a:lnTo>
                <a:lnTo>
                  <a:pt x="119960" y="54099"/>
                </a:lnTo>
                <a:lnTo>
                  <a:pt x="133210" y="52815"/>
                </a:lnTo>
                <a:lnTo>
                  <a:pt x="430921" y="52815"/>
                </a:lnTo>
                <a:lnTo>
                  <a:pt x="429524" y="50469"/>
                </a:lnTo>
                <a:lnTo>
                  <a:pt x="63411" y="50469"/>
                </a:lnTo>
                <a:lnTo>
                  <a:pt x="63411" y="8261"/>
                </a:lnTo>
                <a:close/>
              </a:path>
              <a:path w="440055" h="311784">
                <a:moveTo>
                  <a:pt x="318032" y="52815"/>
                </a:moveTo>
                <a:lnTo>
                  <a:pt x="133210" y="52815"/>
                </a:lnTo>
                <a:lnTo>
                  <a:pt x="146814" y="53804"/>
                </a:lnTo>
                <a:lnTo>
                  <a:pt x="158273" y="56774"/>
                </a:lnTo>
                <a:lnTo>
                  <a:pt x="183638" y="88325"/>
                </a:lnTo>
                <a:lnTo>
                  <a:pt x="186570" y="311592"/>
                </a:lnTo>
                <a:lnTo>
                  <a:pt x="253479" y="311592"/>
                </a:lnTo>
                <a:lnTo>
                  <a:pt x="253479" y="133817"/>
                </a:lnTo>
                <a:lnTo>
                  <a:pt x="257509" y="98376"/>
                </a:lnTo>
                <a:lnTo>
                  <a:pt x="269605" y="73063"/>
                </a:lnTo>
                <a:lnTo>
                  <a:pt x="289777" y="57876"/>
                </a:lnTo>
                <a:lnTo>
                  <a:pt x="318032" y="52815"/>
                </a:lnTo>
                <a:close/>
              </a:path>
              <a:path w="440055" h="311784">
                <a:moveTo>
                  <a:pt x="430921" y="52815"/>
                </a:moveTo>
                <a:lnTo>
                  <a:pt x="318032" y="52815"/>
                </a:lnTo>
                <a:lnTo>
                  <a:pt x="334381" y="54208"/>
                </a:lnTo>
                <a:lnTo>
                  <a:pt x="347653" y="58388"/>
                </a:lnTo>
                <a:lnTo>
                  <a:pt x="371098" y="97872"/>
                </a:lnTo>
                <a:lnTo>
                  <a:pt x="373130" y="311592"/>
                </a:lnTo>
                <a:lnTo>
                  <a:pt x="440018" y="311592"/>
                </a:lnTo>
                <a:lnTo>
                  <a:pt x="439919" y="101456"/>
                </a:lnTo>
                <a:lnTo>
                  <a:pt x="433681" y="57448"/>
                </a:lnTo>
                <a:lnTo>
                  <a:pt x="430921" y="52815"/>
                </a:lnTo>
                <a:close/>
              </a:path>
              <a:path w="440055" h="311784">
                <a:moveTo>
                  <a:pt x="158382" y="0"/>
                </a:moveTo>
                <a:lnTo>
                  <a:pt x="130561" y="3151"/>
                </a:lnTo>
                <a:lnTo>
                  <a:pt x="105749" y="12610"/>
                </a:lnTo>
                <a:lnTo>
                  <a:pt x="83927" y="28381"/>
                </a:lnTo>
                <a:lnTo>
                  <a:pt x="65076" y="50469"/>
                </a:lnTo>
                <a:lnTo>
                  <a:pt x="243489" y="50469"/>
                </a:lnTo>
                <a:lnTo>
                  <a:pt x="230691" y="28381"/>
                </a:lnTo>
                <a:lnTo>
                  <a:pt x="212240" y="12610"/>
                </a:lnTo>
                <a:lnTo>
                  <a:pt x="188138" y="3151"/>
                </a:lnTo>
                <a:lnTo>
                  <a:pt x="158382" y="0"/>
                </a:lnTo>
                <a:close/>
              </a:path>
              <a:path w="440055" h="311784">
                <a:moveTo>
                  <a:pt x="338523" y="0"/>
                </a:moveTo>
                <a:lnTo>
                  <a:pt x="310809" y="3151"/>
                </a:lnTo>
                <a:lnTo>
                  <a:pt x="285733" y="12610"/>
                </a:lnTo>
                <a:lnTo>
                  <a:pt x="263293" y="28381"/>
                </a:lnTo>
                <a:lnTo>
                  <a:pt x="243489" y="50469"/>
                </a:lnTo>
                <a:lnTo>
                  <a:pt x="429524" y="50469"/>
                </a:lnTo>
                <a:lnTo>
                  <a:pt x="414664" y="25526"/>
                </a:lnTo>
                <a:lnTo>
                  <a:pt x="382949" y="6380"/>
                </a:lnTo>
                <a:lnTo>
                  <a:pt x="338523" y="0"/>
                </a:lnTo>
                <a:close/>
              </a:path>
            </a:pathLst>
          </a:custGeom>
          <a:solidFill>
            <a:srgbClr val="FFFFFF"/>
          </a:solidFill>
        </p:spPr>
        <p:txBody>
          <a:bodyPr wrap="square" lIns="0" tIns="0" rIns="0" bIns="0" rtlCol="0"/>
          <a:lstStyle/>
          <a:p>
            <a:endParaRPr/>
          </a:p>
        </p:txBody>
      </p:sp>
      <p:sp>
        <p:nvSpPr>
          <p:cNvPr id="36" name="object 36"/>
          <p:cNvSpPr/>
          <p:nvPr/>
        </p:nvSpPr>
        <p:spPr>
          <a:xfrm>
            <a:off x="17744051" y="820846"/>
            <a:ext cx="0" cy="303530"/>
          </a:xfrm>
          <a:custGeom>
            <a:avLst/>
            <a:gdLst/>
            <a:ahLst/>
            <a:cxnLst/>
            <a:rect l="l" t="t" r="r" b="b"/>
            <a:pathLst>
              <a:path h="303530">
                <a:moveTo>
                  <a:pt x="0" y="0"/>
                </a:moveTo>
                <a:lnTo>
                  <a:pt x="0" y="303331"/>
                </a:lnTo>
              </a:path>
            </a:pathLst>
          </a:custGeom>
          <a:ln w="66835">
            <a:solidFill>
              <a:srgbClr val="FFFFFF"/>
            </a:solidFill>
          </a:ln>
        </p:spPr>
        <p:txBody>
          <a:bodyPr wrap="square" lIns="0" tIns="0" rIns="0" bIns="0" rtlCol="0"/>
          <a:lstStyle/>
          <a:p>
            <a:endParaRPr/>
          </a:p>
        </p:txBody>
      </p:sp>
      <p:sp>
        <p:nvSpPr>
          <p:cNvPr id="37" name="object 37"/>
          <p:cNvSpPr/>
          <p:nvPr/>
        </p:nvSpPr>
        <p:spPr>
          <a:xfrm>
            <a:off x="17710633" y="705258"/>
            <a:ext cx="67310" cy="63500"/>
          </a:xfrm>
          <a:custGeom>
            <a:avLst/>
            <a:gdLst/>
            <a:ahLst/>
            <a:cxnLst/>
            <a:rect l="l" t="t" r="r" b="b"/>
            <a:pathLst>
              <a:path w="67309" h="63500">
                <a:moveTo>
                  <a:pt x="66835" y="0"/>
                </a:moveTo>
                <a:lnTo>
                  <a:pt x="0" y="0"/>
                </a:lnTo>
                <a:lnTo>
                  <a:pt x="0" y="63359"/>
                </a:lnTo>
                <a:lnTo>
                  <a:pt x="66835" y="63359"/>
                </a:lnTo>
                <a:lnTo>
                  <a:pt x="66835" y="0"/>
                </a:lnTo>
                <a:close/>
              </a:path>
            </a:pathLst>
          </a:custGeom>
          <a:solidFill>
            <a:srgbClr val="FFFFFF"/>
          </a:solidFill>
        </p:spPr>
        <p:txBody>
          <a:bodyPr wrap="square" lIns="0" tIns="0" rIns="0" bIns="0" rtlCol="0"/>
          <a:lstStyle/>
          <a:p>
            <a:endParaRPr/>
          </a:p>
        </p:txBody>
      </p:sp>
      <p:sp>
        <p:nvSpPr>
          <p:cNvPr id="38" name="object 38"/>
          <p:cNvSpPr/>
          <p:nvPr/>
        </p:nvSpPr>
        <p:spPr>
          <a:xfrm>
            <a:off x="17802525" y="812584"/>
            <a:ext cx="270510" cy="320040"/>
          </a:xfrm>
          <a:custGeom>
            <a:avLst/>
            <a:gdLst/>
            <a:ahLst/>
            <a:cxnLst/>
            <a:rect l="l" t="t" r="r" b="b"/>
            <a:pathLst>
              <a:path w="270509" h="320040">
                <a:moveTo>
                  <a:pt x="66898" y="214213"/>
                </a:moveTo>
                <a:lnTo>
                  <a:pt x="0" y="214213"/>
                </a:lnTo>
                <a:lnTo>
                  <a:pt x="2898" y="238545"/>
                </a:lnTo>
                <a:lnTo>
                  <a:pt x="22556" y="278429"/>
                </a:lnTo>
                <a:lnTo>
                  <a:pt x="58464" y="305287"/>
                </a:lnTo>
                <a:lnTo>
                  <a:pt x="106000" y="318198"/>
                </a:lnTo>
                <a:lnTo>
                  <a:pt x="134404" y="319812"/>
                </a:lnTo>
                <a:lnTo>
                  <a:pt x="160583" y="318417"/>
                </a:lnTo>
                <a:lnTo>
                  <a:pt x="206353" y="307249"/>
                </a:lnTo>
                <a:lnTo>
                  <a:pt x="245160" y="282815"/>
                </a:lnTo>
                <a:lnTo>
                  <a:pt x="257537" y="266965"/>
                </a:lnTo>
                <a:lnTo>
                  <a:pt x="135577" y="266965"/>
                </a:lnTo>
                <a:lnTo>
                  <a:pt x="107497" y="263670"/>
                </a:lnTo>
                <a:lnTo>
                  <a:pt x="86701" y="253782"/>
                </a:lnTo>
                <a:lnTo>
                  <a:pt x="73173" y="237298"/>
                </a:lnTo>
                <a:lnTo>
                  <a:pt x="66898" y="214213"/>
                </a:lnTo>
                <a:close/>
              </a:path>
              <a:path w="270509" h="320040">
                <a:moveTo>
                  <a:pt x="133210" y="0"/>
                </a:moveTo>
                <a:lnTo>
                  <a:pt x="87291" y="4697"/>
                </a:lnTo>
                <a:lnTo>
                  <a:pt x="49296" y="18795"/>
                </a:lnTo>
                <a:lnTo>
                  <a:pt x="17144" y="47261"/>
                </a:lnTo>
                <a:lnTo>
                  <a:pt x="6439" y="86887"/>
                </a:lnTo>
                <a:lnTo>
                  <a:pt x="8349" y="106492"/>
                </a:lnTo>
                <a:lnTo>
                  <a:pt x="36983" y="150791"/>
                </a:lnTo>
                <a:lnTo>
                  <a:pt x="82539" y="171273"/>
                </a:lnTo>
                <a:lnTo>
                  <a:pt x="151234" y="187800"/>
                </a:lnTo>
                <a:lnTo>
                  <a:pt x="164684" y="191175"/>
                </a:lnTo>
                <a:lnTo>
                  <a:pt x="200610" y="216372"/>
                </a:lnTo>
                <a:lnTo>
                  <a:pt x="203030" y="227082"/>
                </a:lnTo>
                <a:lnTo>
                  <a:pt x="199452" y="244542"/>
                </a:lnTo>
                <a:lnTo>
                  <a:pt x="187012" y="257005"/>
                </a:lnTo>
                <a:lnTo>
                  <a:pt x="165718" y="264476"/>
                </a:lnTo>
                <a:lnTo>
                  <a:pt x="135577" y="266965"/>
                </a:lnTo>
                <a:lnTo>
                  <a:pt x="257537" y="266965"/>
                </a:lnTo>
                <a:lnTo>
                  <a:pt x="258900" y="265219"/>
                </a:lnTo>
                <a:lnTo>
                  <a:pt x="267147" y="244682"/>
                </a:lnTo>
                <a:lnTo>
                  <a:pt x="269897" y="221207"/>
                </a:lnTo>
                <a:lnTo>
                  <a:pt x="267988" y="202117"/>
                </a:lnTo>
                <a:lnTo>
                  <a:pt x="239395" y="158466"/>
                </a:lnTo>
                <a:lnTo>
                  <a:pt x="193285" y="138211"/>
                </a:lnTo>
                <a:lnTo>
                  <a:pt x="145927" y="127024"/>
                </a:lnTo>
                <a:lnTo>
                  <a:pt x="126027" y="122497"/>
                </a:lnTo>
                <a:lnTo>
                  <a:pt x="81107" y="102983"/>
                </a:lnTo>
                <a:lnTo>
                  <a:pt x="73338" y="83934"/>
                </a:lnTo>
                <a:lnTo>
                  <a:pt x="76790" y="70329"/>
                </a:lnTo>
                <a:lnTo>
                  <a:pt x="87142" y="60610"/>
                </a:lnTo>
                <a:lnTo>
                  <a:pt x="104388" y="54779"/>
                </a:lnTo>
                <a:lnTo>
                  <a:pt x="128519" y="52836"/>
                </a:lnTo>
                <a:lnTo>
                  <a:pt x="247309" y="52836"/>
                </a:lnTo>
                <a:lnTo>
                  <a:pt x="246597" y="51236"/>
                </a:lnTo>
                <a:lnTo>
                  <a:pt x="217082" y="21161"/>
                </a:lnTo>
                <a:lnTo>
                  <a:pt x="179701" y="5287"/>
                </a:lnTo>
                <a:lnTo>
                  <a:pt x="157597" y="1321"/>
                </a:lnTo>
                <a:lnTo>
                  <a:pt x="133210" y="0"/>
                </a:lnTo>
                <a:close/>
              </a:path>
              <a:path w="270509" h="320040">
                <a:moveTo>
                  <a:pt x="247309" y="52836"/>
                </a:moveTo>
                <a:lnTo>
                  <a:pt x="128519" y="52836"/>
                </a:lnTo>
                <a:lnTo>
                  <a:pt x="152368" y="55366"/>
                </a:lnTo>
                <a:lnTo>
                  <a:pt x="170589" y="62954"/>
                </a:lnTo>
                <a:lnTo>
                  <a:pt x="183174" y="75598"/>
                </a:lnTo>
                <a:lnTo>
                  <a:pt x="190119" y="93295"/>
                </a:lnTo>
                <a:lnTo>
                  <a:pt x="259950" y="93295"/>
                </a:lnTo>
                <a:lnTo>
                  <a:pt x="255301" y="70777"/>
                </a:lnTo>
                <a:lnTo>
                  <a:pt x="247309" y="52836"/>
                </a:lnTo>
                <a:close/>
              </a:path>
            </a:pathLst>
          </a:custGeom>
          <a:solidFill>
            <a:srgbClr val="FFFFFF"/>
          </a:solidFill>
        </p:spPr>
        <p:txBody>
          <a:bodyPr wrap="square" lIns="0" tIns="0" rIns="0" bIns="0" rtlCol="0"/>
          <a:lstStyle/>
          <a:p>
            <a:endParaRPr/>
          </a:p>
        </p:txBody>
      </p:sp>
      <p:sp>
        <p:nvSpPr>
          <p:cNvPr id="39" name="object 39"/>
          <p:cNvSpPr/>
          <p:nvPr/>
        </p:nvSpPr>
        <p:spPr>
          <a:xfrm>
            <a:off x="18093277" y="812006"/>
            <a:ext cx="304165" cy="321310"/>
          </a:xfrm>
          <a:custGeom>
            <a:avLst/>
            <a:gdLst/>
            <a:ahLst/>
            <a:cxnLst/>
            <a:rect l="l" t="t" r="r" b="b"/>
            <a:pathLst>
              <a:path w="304165" h="321309">
                <a:moveTo>
                  <a:pt x="263545" y="52825"/>
                </a:moveTo>
                <a:lnTo>
                  <a:pt x="145524" y="52825"/>
                </a:lnTo>
                <a:lnTo>
                  <a:pt x="172994" y="55429"/>
                </a:lnTo>
                <a:lnTo>
                  <a:pt x="192632" y="63240"/>
                </a:lnTo>
                <a:lnTo>
                  <a:pt x="204426" y="76259"/>
                </a:lnTo>
                <a:lnTo>
                  <a:pt x="208360" y="94489"/>
                </a:lnTo>
                <a:lnTo>
                  <a:pt x="206661" y="105994"/>
                </a:lnTo>
                <a:lnTo>
                  <a:pt x="169308" y="129696"/>
                </a:lnTo>
                <a:lnTo>
                  <a:pt x="140770" y="133471"/>
                </a:lnTo>
                <a:lnTo>
                  <a:pt x="131286" y="134823"/>
                </a:lnTo>
                <a:lnTo>
                  <a:pt x="123494" y="136104"/>
                </a:lnTo>
                <a:lnTo>
                  <a:pt x="117399" y="137346"/>
                </a:lnTo>
                <a:lnTo>
                  <a:pt x="91710" y="141059"/>
                </a:lnTo>
                <a:lnTo>
                  <a:pt x="51798" y="151636"/>
                </a:lnTo>
                <a:lnTo>
                  <a:pt x="9391" y="188203"/>
                </a:lnTo>
                <a:lnTo>
                  <a:pt x="0" y="231783"/>
                </a:lnTo>
                <a:lnTo>
                  <a:pt x="1980" y="252023"/>
                </a:lnTo>
                <a:lnTo>
                  <a:pt x="31674" y="298661"/>
                </a:lnTo>
                <a:lnTo>
                  <a:pt x="83403" y="319552"/>
                </a:lnTo>
                <a:lnTo>
                  <a:pt x="104457" y="320943"/>
                </a:lnTo>
                <a:lnTo>
                  <a:pt x="136331" y="318635"/>
                </a:lnTo>
                <a:lnTo>
                  <a:pt x="164463" y="311707"/>
                </a:lnTo>
                <a:lnTo>
                  <a:pt x="188853" y="300154"/>
                </a:lnTo>
                <a:lnTo>
                  <a:pt x="209501" y="283970"/>
                </a:lnTo>
                <a:lnTo>
                  <a:pt x="303948" y="283970"/>
                </a:lnTo>
                <a:lnTo>
                  <a:pt x="303948" y="268148"/>
                </a:lnTo>
                <a:lnTo>
                  <a:pt x="129106" y="268148"/>
                </a:lnTo>
                <a:lnTo>
                  <a:pt x="118032" y="267633"/>
                </a:lnTo>
                <a:lnTo>
                  <a:pt x="79435" y="254046"/>
                </a:lnTo>
                <a:lnTo>
                  <a:pt x="66898" y="228830"/>
                </a:lnTo>
                <a:lnTo>
                  <a:pt x="70349" y="210066"/>
                </a:lnTo>
                <a:lnTo>
                  <a:pt x="80695" y="195412"/>
                </a:lnTo>
                <a:lnTo>
                  <a:pt x="97948" y="184853"/>
                </a:lnTo>
                <a:lnTo>
                  <a:pt x="122111" y="178392"/>
                </a:lnTo>
                <a:lnTo>
                  <a:pt x="149185" y="175133"/>
                </a:lnTo>
                <a:lnTo>
                  <a:pt x="171901" y="171205"/>
                </a:lnTo>
                <a:lnTo>
                  <a:pt x="190238" y="166620"/>
                </a:lnTo>
                <a:lnTo>
                  <a:pt x="204171" y="161387"/>
                </a:lnTo>
                <a:lnTo>
                  <a:pt x="271677" y="161387"/>
                </a:lnTo>
                <a:lnTo>
                  <a:pt x="271677" y="88594"/>
                </a:lnTo>
                <a:lnTo>
                  <a:pt x="269257" y="67380"/>
                </a:lnTo>
                <a:lnTo>
                  <a:pt x="263545" y="52825"/>
                </a:lnTo>
                <a:close/>
              </a:path>
              <a:path w="304165" h="321309">
                <a:moveTo>
                  <a:pt x="303948" y="283970"/>
                </a:moveTo>
                <a:lnTo>
                  <a:pt x="209501" y="283970"/>
                </a:lnTo>
                <a:lnTo>
                  <a:pt x="215381" y="300154"/>
                </a:lnTo>
                <a:lnTo>
                  <a:pt x="226042" y="311707"/>
                </a:lnTo>
                <a:lnTo>
                  <a:pt x="241474" y="318635"/>
                </a:lnTo>
                <a:lnTo>
                  <a:pt x="261667" y="320943"/>
                </a:lnTo>
                <a:lnTo>
                  <a:pt x="272025" y="320464"/>
                </a:lnTo>
                <a:lnTo>
                  <a:pt x="282533" y="319028"/>
                </a:lnTo>
                <a:lnTo>
                  <a:pt x="293178" y="316636"/>
                </a:lnTo>
                <a:lnTo>
                  <a:pt x="303948" y="313288"/>
                </a:lnTo>
                <a:lnTo>
                  <a:pt x="303948" y="283970"/>
                </a:lnTo>
                <a:close/>
              </a:path>
              <a:path w="304165" h="321309">
                <a:moveTo>
                  <a:pt x="271677" y="161387"/>
                </a:moveTo>
                <a:lnTo>
                  <a:pt x="204171" y="161387"/>
                </a:lnTo>
                <a:lnTo>
                  <a:pt x="204171" y="210071"/>
                </a:lnTo>
                <a:lnTo>
                  <a:pt x="202524" y="223687"/>
                </a:lnTo>
                <a:lnTo>
                  <a:pt x="177795" y="255238"/>
                </a:lnTo>
                <a:lnTo>
                  <a:pt x="129106" y="268148"/>
                </a:lnTo>
                <a:lnTo>
                  <a:pt x="281258" y="268148"/>
                </a:lnTo>
                <a:lnTo>
                  <a:pt x="276986" y="266368"/>
                </a:lnTo>
                <a:lnTo>
                  <a:pt x="274609" y="262882"/>
                </a:lnTo>
                <a:lnTo>
                  <a:pt x="272651" y="259342"/>
                </a:lnTo>
                <a:lnTo>
                  <a:pt x="271771" y="254046"/>
                </a:lnTo>
                <a:lnTo>
                  <a:pt x="271677" y="161387"/>
                </a:lnTo>
                <a:close/>
              </a:path>
              <a:path w="304165" h="321309">
                <a:moveTo>
                  <a:pt x="303948" y="266955"/>
                </a:moveTo>
                <a:lnTo>
                  <a:pt x="299257" y="267771"/>
                </a:lnTo>
                <a:lnTo>
                  <a:pt x="296127" y="268148"/>
                </a:lnTo>
                <a:lnTo>
                  <a:pt x="303948" y="268148"/>
                </a:lnTo>
                <a:lnTo>
                  <a:pt x="303948" y="266955"/>
                </a:lnTo>
                <a:close/>
              </a:path>
              <a:path w="304165" h="321309">
                <a:moveTo>
                  <a:pt x="149660" y="0"/>
                </a:moveTo>
                <a:lnTo>
                  <a:pt x="97457" y="5294"/>
                </a:lnTo>
                <a:lnTo>
                  <a:pt x="57003" y="21151"/>
                </a:lnTo>
                <a:lnTo>
                  <a:pt x="24312" y="54127"/>
                </a:lnTo>
                <a:lnTo>
                  <a:pt x="11120" y="101515"/>
                </a:lnTo>
                <a:lnTo>
                  <a:pt x="78049" y="101515"/>
                </a:lnTo>
                <a:lnTo>
                  <a:pt x="84026" y="80209"/>
                </a:lnTo>
                <a:lnTo>
                  <a:pt x="97262" y="64994"/>
                </a:lnTo>
                <a:lnTo>
                  <a:pt x="117760" y="55867"/>
                </a:lnTo>
                <a:lnTo>
                  <a:pt x="145524" y="52825"/>
                </a:lnTo>
                <a:lnTo>
                  <a:pt x="263545" y="52825"/>
                </a:lnTo>
                <a:lnTo>
                  <a:pt x="261995" y="48875"/>
                </a:lnTo>
                <a:lnTo>
                  <a:pt x="232956" y="19978"/>
                </a:lnTo>
                <a:lnTo>
                  <a:pt x="195686" y="4990"/>
                </a:lnTo>
                <a:lnTo>
                  <a:pt x="173761" y="1247"/>
                </a:lnTo>
                <a:lnTo>
                  <a:pt x="149660" y="0"/>
                </a:lnTo>
                <a:close/>
              </a:path>
            </a:pathLst>
          </a:custGeom>
          <a:solidFill>
            <a:srgbClr val="FFFFFF"/>
          </a:solidFill>
        </p:spPr>
        <p:txBody>
          <a:bodyPr wrap="square" lIns="0" tIns="0" rIns="0" bIns="0" rtlCol="0"/>
          <a:lstStyle/>
          <a:p>
            <a:endParaRPr/>
          </a:p>
        </p:txBody>
      </p:sp>
      <p:sp>
        <p:nvSpPr>
          <p:cNvPr id="40" name="object 40"/>
          <p:cNvSpPr/>
          <p:nvPr/>
        </p:nvSpPr>
        <p:spPr>
          <a:xfrm>
            <a:off x="18415209" y="812584"/>
            <a:ext cx="266700" cy="311785"/>
          </a:xfrm>
          <a:custGeom>
            <a:avLst/>
            <a:gdLst/>
            <a:ahLst/>
            <a:cxnLst/>
            <a:rect l="l" t="t" r="r" b="b"/>
            <a:pathLst>
              <a:path w="266700" h="311784">
                <a:moveTo>
                  <a:pt x="63380" y="8261"/>
                </a:moveTo>
                <a:lnTo>
                  <a:pt x="0" y="8261"/>
                </a:lnTo>
                <a:lnTo>
                  <a:pt x="0" y="311592"/>
                </a:lnTo>
                <a:lnTo>
                  <a:pt x="66867" y="311592"/>
                </a:lnTo>
                <a:lnTo>
                  <a:pt x="66867" y="132655"/>
                </a:lnTo>
                <a:lnTo>
                  <a:pt x="68114" y="116326"/>
                </a:lnTo>
                <a:lnTo>
                  <a:pt x="86866" y="75704"/>
                </a:lnTo>
                <a:lnTo>
                  <a:pt x="124566" y="54246"/>
                </a:lnTo>
                <a:lnTo>
                  <a:pt x="127389" y="53987"/>
                </a:lnTo>
                <a:lnTo>
                  <a:pt x="64532" y="53987"/>
                </a:lnTo>
                <a:lnTo>
                  <a:pt x="63380" y="52815"/>
                </a:lnTo>
                <a:lnTo>
                  <a:pt x="63380" y="8261"/>
                </a:lnTo>
                <a:close/>
              </a:path>
              <a:path w="266700" h="311784">
                <a:moveTo>
                  <a:pt x="256242" y="52815"/>
                </a:moveTo>
                <a:lnTo>
                  <a:pt x="140205" y="52815"/>
                </a:lnTo>
                <a:lnTo>
                  <a:pt x="165268" y="57069"/>
                </a:lnTo>
                <a:lnTo>
                  <a:pt x="183497" y="69832"/>
                </a:lnTo>
                <a:lnTo>
                  <a:pt x="194901" y="91105"/>
                </a:lnTo>
                <a:lnTo>
                  <a:pt x="199491" y="120886"/>
                </a:lnTo>
                <a:lnTo>
                  <a:pt x="199491" y="311592"/>
                </a:lnTo>
                <a:lnTo>
                  <a:pt x="266410" y="311592"/>
                </a:lnTo>
                <a:lnTo>
                  <a:pt x="266410" y="103284"/>
                </a:lnTo>
                <a:lnTo>
                  <a:pt x="264607" y="79532"/>
                </a:lnTo>
                <a:lnTo>
                  <a:pt x="259201" y="58699"/>
                </a:lnTo>
                <a:lnTo>
                  <a:pt x="256242" y="52815"/>
                </a:lnTo>
                <a:close/>
              </a:path>
              <a:path w="266700" h="311784">
                <a:moveTo>
                  <a:pt x="159031" y="0"/>
                </a:moveTo>
                <a:lnTo>
                  <a:pt x="129998" y="3380"/>
                </a:lnTo>
                <a:lnTo>
                  <a:pt x="104564" y="13513"/>
                </a:lnTo>
                <a:lnTo>
                  <a:pt x="82740" y="30387"/>
                </a:lnTo>
                <a:lnTo>
                  <a:pt x="64532" y="53987"/>
                </a:lnTo>
                <a:lnTo>
                  <a:pt x="127389" y="53987"/>
                </a:lnTo>
                <a:lnTo>
                  <a:pt x="140205" y="52815"/>
                </a:lnTo>
                <a:lnTo>
                  <a:pt x="256242" y="52815"/>
                </a:lnTo>
                <a:lnTo>
                  <a:pt x="222163" y="14568"/>
                </a:lnTo>
                <a:lnTo>
                  <a:pt x="182854" y="1627"/>
                </a:lnTo>
                <a:lnTo>
                  <a:pt x="159031" y="0"/>
                </a:lnTo>
                <a:close/>
              </a:path>
            </a:pathLst>
          </a:custGeom>
          <a:solidFill>
            <a:srgbClr val="FFFFFF"/>
          </a:solidFill>
        </p:spPr>
        <p:txBody>
          <a:bodyPr wrap="square" lIns="0" tIns="0" rIns="0" bIns="0" rtlCol="0"/>
          <a:lstStyle/>
          <a:p>
            <a:endParaRPr/>
          </a:p>
        </p:txBody>
      </p:sp>
      <p:sp>
        <p:nvSpPr>
          <p:cNvPr id="41" name="object 41"/>
          <p:cNvSpPr/>
          <p:nvPr/>
        </p:nvSpPr>
        <p:spPr>
          <a:xfrm>
            <a:off x="18701500" y="812006"/>
            <a:ext cx="304165" cy="321310"/>
          </a:xfrm>
          <a:custGeom>
            <a:avLst/>
            <a:gdLst/>
            <a:ahLst/>
            <a:cxnLst/>
            <a:rect l="l" t="t" r="r" b="b"/>
            <a:pathLst>
              <a:path w="304165" h="321309">
                <a:moveTo>
                  <a:pt x="263553" y="52825"/>
                </a:moveTo>
                <a:lnTo>
                  <a:pt x="145534" y="52825"/>
                </a:lnTo>
                <a:lnTo>
                  <a:pt x="172981" y="55429"/>
                </a:lnTo>
                <a:lnTo>
                  <a:pt x="192600" y="63240"/>
                </a:lnTo>
                <a:lnTo>
                  <a:pt x="204379" y="76259"/>
                </a:lnTo>
                <a:lnTo>
                  <a:pt x="208307" y="94489"/>
                </a:lnTo>
                <a:lnTo>
                  <a:pt x="206617" y="105994"/>
                </a:lnTo>
                <a:lnTo>
                  <a:pt x="169293" y="129696"/>
                </a:lnTo>
                <a:lnTo>
                  <a:pt x="140783" y="133471"/>
                </a:lnTo>
                <a:lnTo>
                  <a:pt x="131276" y="134823"/>
                </a:lnTo>
                <a:lnTo>
                  <a:pt x="123452" y="136104"/>
                </a:lnTo>
                <a:lnTo>
                  <a:pt x="117315" y="137346"/>
                </a:lnTo>
                <a:lnTo>
                  <a:pt x="91668" y="141059"/>
                </a:lnTo>
                <a:lnTo>
                  <a:pt x="51779" y="151636"/>
                </a:lnTo>
                <a:lnTo>
                  <a:pt x="9384" y="188203"/>
                </a:lnTo>
                <a:lnTo>
                  <a:pt x="0" y="231783"/>
                </a:lnTo>
                <a:lnTo>
                  <a:pt x="1973" y="252023"/>
                </a:lnTo>
                <a:lnTo>
                  <a:pt x="31684" y="298661"/>
                </a:lnTo>
                <a:lnTo>
                  <a:pt x="83405" y="319552"/>
                </a:lnTo>
                <a:lnTo>
                  <a:pt x="104457" y="320943"/>
                </a:lnTo>
                <a:lnTo>
                  <a:pt x="136301" y="318635"/>
                </a:lnTo>
                <a:lnTo>
                  <a:pt x="164420" y="311707"/>
                </a:lnTo>
                <a:lnTo>
                  <a:pt x="188810" y="300154"/>
                </a:lnTo>
                <a:lnTo>
                  <a:pt x="209470" y="283970"/>
                </a:lnTo>
                <a:lnTo>
                  <a:pt x="303917" y="283970"/>
                </a:lnTo>
                <a:lnTo>
                  <a:pt x="303917" y="268148"/>
                </a:lnTo>
                <a:lnTo>
                  <a:pt x="129085" y="268148"/>
                </a:lnTo>
                <a:lnTo>
                  <a:pt x="117993" y="267633"/>
                </a:lnTo>
                <a:lnTo>
                  <a:pt x="79426" y="254046"/>
                </a:lnTo>
                <a:lnTo>
                  <a:pt x="66929" y="228830"/>
                </a:lnTo>
                <a:lnTo>
                  <a:pt x="70370" y="210066"/>
                </a:lnTo>
                <a:lnTo>
                  <a:pt x="80691" y="195412"/>
                </a:lnTo>
                <a:lnTo>
                  <a:pt x="97913" y="184853"/>
                </a:lnTo>
                <a:lnTo>
                  <a:pt x="122048" y="178392"/>
                </a:lnTo>
                <a:lnTo>
                  <a:pt x="149159" y="175133"/>
                </a:lnTo>
                <a:lnTo>
                  <a:pt x="171901" y="171205"/>
                </a:lnTo>
                <a:lnTo>
                  <a:pt x="190263" y="166620"/>
                </a:lnTo>
                <a:lnTo>
                  <a:pt x="204234" y="161387"/>
                </a:lnTo>
                <a:lnTo>
                  <a:pt x="271709" y="161387"/>
                </a:lnTo>
                <a:lnTo>
                  <a:pt x="271709" y="88594"/>
                </a:lnTo>
                <a:lnTo>
                  <a:pt x="269280" y="67380"/>
                </a:lnTo>
                <a:lnTo>
                  <a:pt x="263553" y="52825"/>
                </a:lnTo>
                <a:close/>
              </a:path>
              <a:path w="304165" h="321309">
                <a:moveTo>
                  <a:pt x="303917" y="283970"/>
                </a:moveTo>
                <a:lnTo>
                  <a:pt x="209470" y="283970"/>
                </a:lnTo>
                <a:lnTo>
                  <a:pt x="215391" y="300154"/>
                </a:lnTo>
                <a:lnTo>
                  <a:pt x="226070" y="311707"/>
                </a:lnTo>
                <a:lnTo>
                  <a:pt x="241506" y="318635"/>
                </a:lnTo>
                <a:lnTo>
                  <a:pt x="261698" y="320943"/>
                </a:lnTo>
                <a:lnTo>
                  <a:pt x="272031" y="320464"/>
                </a:lnTo>
                <a:lnTo>
                  <a:pt x="282513" y="319028"/>
                </a:lnTo>
                <a:lnTo>
                  <a:pt x="293143" y="316636"/>
                </a:lnTo>
                <a:lnTo>
                  <a:pt x="303917" y="313288"/>
                </a:lnTo>
                <a:lnTo>
                  <a:pt x="303917" y="283970"/>
                </a:lnTo>
                <a:close/>
              </a:path>
              <a:path w="304165" h="321309">
                <a:moveTo>
                  <a:pt x="271709" y="161387"/>
                </a:moveTo>
                <a:lnTo>
                  <a:pt x="204234" y="161387"/>
                </a:lnTo>
                <a:lnTo>
                  <a:pt x="204234" y="210071"/>
                </a:lnTo>
                <a:lnTo>
                  <a:pt x="202576" y="223687"/>
                </a:lnTo>
                <a:lnTo>
                  <a:pt x="177732" y="255238"/>
                </a:lnTo>
                <a:lnTo>
                  <a:pt x="129085" y="268148"/>
                </a:lnTo>
                <a:lnTo>
                  <a:pt x="281289" y="268148"/>
                </a:lnTo>
                <a:lnTo>
                  <a:pt x="276923" y="266368"/>
                </a:lnTo>
                <a:lnTo>
                  <a:pt x="274588" y="262882"/>
                </a:lnTo>
                <a:lnTo>
                  <a:pt x="272651" y="259342"/>
                </a:lnTo>
                <a:lnTo>
                  <a:pt x="271800" y="254046"/>
                </a:lnTo>
                <a:lnTo>
                  <a:pt x="271709" y="161387"/>
                </a:lnTo>
                <a:close/>
              </a:path>
              <a:path w="304165" h="321309">
                <a:moveTo>
                  <a:pt x="303917" y="266955"/>
                </a:moveTo>
                <a:lnTo>
                  <a:pt x="299205" y="267771"/>
                </a:lnTo>
                <a:lnTo>
                  <a:pt x="296158" y="268148"/>
                </a:lnTo>
                <a:lnTo>
                  <a:pt x="303917" y="268148"/>
                </a:lnTo>
                <a:lnTo>
                  <a:pt x="303917" y="266955"/>
                </a:lnTo>
                <a:close/>
              </a:path>
              <a:path w="304165" h="321309">
                <a:moveTo>
                  <a:pt x="149628" y="0"/>
                </a:moveTo>
                <a:lnTo>
                  <a:pt x="97391" y="5294"/>
                </a:lnTo>
                <a:lnTo>
                  <a:pt x="56940" y="21151"/>
                </a:lnTo>
                <a:lnTo>
                  <a:pt x="24364" y="54127"/>
                </a:lnTo>
                <a:lnTo>
                  <a:pt x="11130" y="101515"/>
                </a:lnTo>
                <a:lnTo>
                  <a:pt x="78081" y="101515"/>
                </a:lnTo>
                <a:lnTo>
                  <a:pt x="84041" y="80209"/>
                </a:lnTo>
                <a:lnTo>
                  <a:pt x="97264" y="64994"/>
                </a:lnTo>
                <a:lnTo>
                  <a:pt x="117758" y="55867"/>
                </a:lnTo>
                <a:lnTo>
                  <a:pt x="145534" y="52825"/>
                </a:lnTo>
                <a:lnTo>
                  <a:pt x="263553" y="52825"/>
                </a:lnTo>
                <a:lnTo>
                  <a:pt x="261999" y="48875"/>
                </a:lnTo>
                <a:lnTo>
                  <a:pt x="232924" y="19978"/>
                </a:lnTo>
                <a:lnTo>
                  <a:pt x="195666" y="4990"/>
                </a:lnTo>
                <a:lnTo>
                  <a:pt x="173743" y="1247"/>
                </a:lnTo>
                <a:lnTo>
                  <a:pt x="149628" y="0"/>
                </a:lnTo>
                <a:close/>
              </a:path>
            </a:pathLst>
          </a:custGeom>
          <a:solidFill>
            <a:srgbClr val="FFFFFF"/>
          </a:solidFill>
        </p:spPr>
        <p:txBody>
          <a:bodyPr wrap="square" lIns="0" tIns="0" rIns="0" bIns="0" rtlCol="0"/>
          <a:lstStyle/>
          <a:p>
            <a:endParaRPr/>
          </a:p>
        </p:txBody>
      </p:sp>
      <p:sp>
        <p:nvSpPr>
          <p:cNvPr id="42" name="object 42"/>
          <p:cNvSpPr/>
          <p:nvPr/>
        </p:nvSpPr>
        <p:spPr>
          <a:xfrm>
            <a:off x="19023440" y="812584"/>
            <a:ext cx="177800" cy="311785"/>
          </a:xfrm>
          <a:custGeom>
            <a:avLst/>
            <a:gdLst/>
            <a:ahLst/>
            <a:cxnLst/>
            <a:rect l="l" t="t" r="r" b="b"/>
            <a:pathLst>
              <a:path w="177800" h="311784">
                <a:moveTo>
                  <a:pt x="62793" y="8261"/>
                </a:moveTo>
                <a:lnTo>
                  <a:pt x="0" y="8261"/>
                </a:lnTo>
                <a:lnTo>
                  <a:pt x="0" y="311592"/>
                </a:lnTo>
                <a:lnTo>
                  <a:pt x="66835" y="311592"/>
                </a:lnTo>
                <a:lnTo>
                  <a:pt x="66835" y="167261"/>
                </a:lnTo>
                <a:lnTo>
                  <a:pt x="68353" y="144168"/>
                </a:lnTo>
                <a:lnTo>
                  <a:pt x="80423" y="105415"/>
                </a:lnTo>
                <a:lnTo>
                  <a:pt x="116891" y="69990"/>
                </a:lnTo>
                <a:lnTo>
                  <a:pt x="126449" y="66898"/>
                </a:lnTo>
                <a:lnTo>
                  <a:pt x="62793" y="66898"/>
                </a:lnTo>
                <a:lnTo>
                  <a:pt x="62793" y="8261"/>
                </a:lnTo>
                <a:close/>
              </a:path>
              <a:path w="177800" h="311784">
                <a:moveTo>
                  <a:pt x="156445" y="0"/>
                </a:moveTo>
                <a:lnTo>
                  <a:pt x="152529" y="0"/>
                </a:lnTo>
                <a:lnTo>
                  <a:pt x="138030" y="1322"/>
                </a:lnTo>
                <a:lnTo>
                  <a:pt x="96227" y="21130"/>
                </a:lnTo>
                <a:lnTo>
                  <a:pt x="68184" y="54584"/>
                </a:lnTo>
                <a:lnTo>
                  <a:pt x="63966" y="66898"/>
                </a:lnTo>
                <a:lnTo>
                  <a:pt x="126449" y="66898"/>
                </a:lnTo>
                <a:lnTo>
                  <a:pt x="132190" y="65041"/>
                </a:lnTo>
                <a:lnTo>
                  <a:pt x="149042" y="63390"/>
                </a:lnTo>
                <a:lnTo>
                  <a:pt x="177764" y="63390"/>
                </a:lnTo>
                <a:lnTo>
                  <a:pt x="177764" y="1790"/>
                </a:lnTo>
                <a:lnTo>
                  <a:pt x="164885" y="617"/>
                </a:lnTo>
                <a:lnTo>
                  <a:pt x="156445" y="0"/>
                </a:lnTo>
                <a:close/>
              </a:path>
              <a:path w="177800" h="311784">
                <a:moveTo>
                  <a:pt x="177764" y="63390"/>
                </a:moveTo>
                <a:lnTo>
                  <a:pt x="149042" y="63390"/>
                </a:lnTo>
                <a:lnTo>
                  <a:pt x="155649" y="63570"/>
                </a:lnTo>
                <a:lnTo>
                  <a:pt x="162637" y="64113"/>
                </a:lnTo>
                <a:lnTo>
                  <a:pt x="170105" y="65041"/>
                </a:lnTo>
                <a:lnTo>
                  <a:pt x="177764" y="66312"/>
                </a:lnTo>
                <a:lnTo>
                  <a:pt x="177764" y="63390"/>
                </a:lnTo>
                <a:close/>
              </a:path>
            </a:pathLst>
          </a:custGeom>
          <a:solidFill>
            <a:srgbClr val="FFFFFF"/>
          </a:solidFill>
        </p:spPr>
        <p:txBody>
          <a:bodyPr wrap="square" lIns="0" tIns="0" rIns="0" bIns="0" rtlCol="0"/>
          <a:lstStyle/>
          <a:p>
            <a:endParaRPr/>
          </a:p>
        </p:txBody>
      </p:sp>
      <p:sp>
        <p:nvSpPr>
          <p:cNvPr id="43" name="object 43"/>
          <p:cNvSpPr/>
          <p:nvPr/>
        </p:nvSpPr>
        <p:spPr>
          <a:xfrm>
            <a:off x="16633873" y="706548"/>
            <a:ext cx="291465" cy="417830"/>
          </a:xfrm>
          <a:custGeom>
            <a:avLst/>
            <a:gdLst/>
            <a:ahLst/>
            <a:cxnLst/>
            <a:rect l="l" t="t" r="r" b="b"/>
            <a:pathLst>
              <a:path w="291465" h="417830">
                <a:moveTo>
                  <a:pt x="291362" y="0"/>
                </a:moveTo>
                <a:lnTo>
                  <a:pt x="84583" y="0"/>
                </a:lnTo>
                <a:lnTo>
                  <a:pt x="83997" y="62"/>
                </a:lnTo>
                <a:lnTo>
                  <a:pt x="36480" y="8950"/>
                </a:lnTo>
                <a:lnTo>
                  <a:pt x="6277" y="45209"/>
                </a:lnTo>
                <a:lnTo>
                  <a:pt x="0" y="90049"/>
                </a:lnTo>
                <a:lnTo>
                  <a:pt x="94" y="417631"/>
                </a:lnTo>
                <a:lnTo>
                  <a:pt x="73924" y="417631"/>
                </a:lnTo>
                <a:lnTo>
                  <a:pt x="73924" y="232223"/>
                </a:lnTo>
                <a:lnTo>
                  <a:pt x="264861" y="232223"/>
                </a:lnTo>
                <a:lnTo>
                  <a:pt x="264861" y="172549"/>
                </a:lnTo>
                <a:lnTo>
                  <a:pt x="73924" y="172549"/>
                </a:lnTo>
                <a:lnTo>
                  <a:pt x="73924" y="63202"/>
                </a:lnTo>
                <a:lnTo>
                  <a:pt x="291362" y="63202"/>
                </a:lnTo>
                <a:lnTo>
                  <a:pt x="291362" y="0"/>
                </a:lnTo>
                <a:close/>
              </a:path>
            </a:pathLst>
          </a:custGeom>
          <a:solidFill>
            <a:srgbClr val="FFFFFF"/>
          </a:solidFill>
        </p:spPr>
        <p:txBody>
          <a:bodyPr wrap="square" lIns="0" tIns="0" rIns="0" bIns="0" rtlCol="0"/>
          <a:lstStyle/>
          <a:p>
            <a:endParaRPr/>
          </a:p>
        </p:txBody>
      </p:sp>
      <p:sp>
        <p:nvSpPr>
          <p:cNvPr id="44" name="object 44"/>
          <p:cNvSpPr/>
          <p:nvPr/>
        </p:nvSpPr>
        <p:spPr>
          <a:xfrm>
            <a:off x="18934937" y="1213003"/>
            <a:ext cx="31115" cy="26670"/>
          </a:xfrm>
          <a:custGeom>
            <a:avLst/>
            <a:gdLst/>
            <a:ahLst/>
            <a:cxnLst/>
            <a:rect l="l" t="t" r="r" b="b"/>
            <a:pathLst>
              <a:path w="31115" h="26669">
                <a:moveTo>
                  <a:pt x="17894" y="0"/>
                </a:moveTo>
                <a:lnTo>
                  <a:pt x="0" y="0"/>
                </a:lnTo>
                <a:lnTo>
                  <a:pt x="0" y="26114"/>
                </a:lnTo>
                <a:lnTo>
                  <a:pt x="24742" y="26114"/>
                </a:lnTo>
                <a:lnTo>
                  <a:pt x="30564" y="21716"/>
                </a:lnTo>
                <a:lnTo>
                  <a:pt x="30564" y="8366"/>
                </a:lnTo>
                <a:lnTo>
                  <a:pt x="29077" y="5088"/>
                </a:lnTo>
                <a:lnTo>
                  <a:pt x="26177" y="3036"/>
                </a:lnTo>
                <a:lnTo>
                  <a:pt x="23161" y="1026"/>
                </a:lnTo>
                <a:lnTo>
                  <a:pt x="17894" y="0"/>
                </a:lnTo>
                <a:close/>
              </a:path>
            </a:pathLst>
          </a:custGeom>
          <a:solidFill>
            <a:srgbClr val="FFFFFF"/>
          </a:solidFill>
        </p:spPr>
        <p:txBody>
          <a:bodyPr wrap="square" lIns="0" tIns="0" rIns="0" bIns="0" rtlCol="0"/>
          <a:lstStyle/>
          <a:p>
            <a:endParaRPr/>
          </a:p>
        </p:txBody>
      </p:sp>
      <p:sp>
        <p:nvSpPr>
          <p:cNvPr id="45" name="object 45"/>
          <p:cNvSpPr/>
          <p:nvPr/>
        </p:nvSpPr>
        <p:spPr>
          <a:xfrm>
            <a:off x="16536770" y="1179014"/>
            <a:ext cx="2694940" cy="135890"/>
          </a:xfrm>
          <a:custGeom>
            <a:avLst/>
            <a:gdLst/>
            <a:ahLst/>
            <a:cxnLst/>
            <a:rect l="l" t="t" r="r" b="b"/>
            <a:pathLst>
              <a:path w="2694940" h="135890">
                <a:moveTo>
                  <a:pt x="2673635" y="0"/>
                </a:moveTo>
                <a:lnTo>
                  <a:pt x="65139" y="0"/>
                </a:lnTo>
                <a:lnTo>
                  <a:pt x="52019" y="2376"/>
                </a:lnTo>
                <a:lnTo>
                  <a:pt x="24679" y="29590"/>
                </a:lnTo>
                <a:lnTo>
                  <a:pt x="1842" y="111944"/>
                </a:lnTo>
                <a:lnTo>
                  <a:pt x="0" y="118718"/>
                </a:lnTo>
                <a:lnTo>
                  <a:pt x="1057" y="124561"/>
                </a:lnTo>
                <a:lnTo>
                  <a:pt x="4512" y="128959"/>
                </a:lnTo>
                <a:lnTo>
                  <a:pt x="7989" y="133273"/>
                </a:lnTo>
                <a:lnTo>
                  <a:pt x="13936" y="135692"/>
                </a:lnTo>
                <a:lnTo>
                  <a:pt x="2629333" y="135692"/>
                </a:lnTo>
                <a:lnTo>
                  <a:pt x="2642390" y="133320"/>
                </a:lnTo>
                <a:lnTo>
                  <a:pt x="2652498" y="127933"/>
                </a:lnTo>
                <a:lnTo>
                  <a:pt x="2531881" y="127933"/>
                </a:lnTo>
                <a:lnTo>
                  <a:pt x="2522608" y="127253"/>
                </a:lnTo>
                <a:lnTo>
                  <a:pt x="2517367" y="126153"/>
                </a:lnTo>
                <a:lnTo>
                  <a:pt x="2245942" y="126153"/>
                </a:lnTo>
                <a:lnTo>
                  <a:pt x="2245942" y="13172"/>
                </a:lnTo>
                <a:lnTo>
                  <a:pt x="2517898" y="13172"/>
                </a:lnTo>
                <a:lnTo>
                  <a:pt x="2523902" y="11972"/>
                </a:lnTo>
                <a:lnTo>
                  <a:pt x="2533200" y="11413"/>
                </a:lnTo>
                <a:lnTo>
                  <a:pt x="2693425" y="11413"/>
                </a:lnTo>
                <a:lnTo>
                  <a:pt x="2693373" y="11120"/>
                </a:lnTo>
                <a:lnTo>
                  <a:pt x="2689939" y="6711"/>
                </a:lnTo>
                <a:lnTo>
                  <a:pt x="2686483" y="2450"/>
                </a:lnTo>
                <a:lnTo>
                  <a:pt x="2680724" y="52"/>
                </a:lnTo>
                <a:lnTo>
                  <a:pt x="2673635" y="0"/>
                </a:lnTo>
                <a:close/>
              </a:path>
              <a:path w="2694940" h="135890">
                <a:moveTo>
                  <a:pt x="2535535" y="32197"/>
                </a:moveTo>
                <a:lnTo>
                  <a:pt x="2530383" y="32197"/>
                </a:lnTo>
                <a:lnTo>
                  <a:pt x="2526310" y="33014"/>
                </a:lnTo>
                <a:lnTo>
                  <a:pt x="2523357" y="34805"/>
                </a:lnTo>
                <a:lnTo>
                  <a:pt x="2520373" y="36532"/>
                </a:lnTo>
                <a:lnTo>
                  <a:pt x="2518939" y="38752"/>
                </a:lnTo>
                <a:lnTo>
                  <a:pt x="2518939" y="45841"/>
                </a:lnTo>
                <a:lnTo>
                  <a:pt x="2523828" y="49967"/>
                </a:lnTo>
                <a:lnTo>
                  <a:pt x="2543879" y="57819"/>
                </a:lnTo>
                <a:lnTo>
                  <a:pt x="2551938" y="61191"/>
                </a:lnTo>
                <a:lnTo>
                  <a:pt x="2576759" y="93180"/>
                </a:lnTo>
                <a:lnTo>
                  <a:pt x="2576079" y="100138"/>
                </a:lnTo>
                <a:lnTo>
                  <a:pt x="2542722" y="127299"/>
                </a:lnTo>
                <a:lnTo>
                  <a:pt x="2531881" y="127933"/>
                </a:lnTo>
                <a:lnTo>
                  <a:pt x="2652498" y="127933"/>
                </a:lnTo>
                <a:lnTo>
                  <a:pt x="2654436" y="126900"/>
                </a:lnTo>
                <a:lnTo>
                  <a:pt x="2664052" y="117479"/>
                </a:lnTo>
                <a:lnTo>
                  <a:pt x="2669824" y="106101"/>
                </a:lnTo>
                <a:lnTo>
                  <a:pt x="2687382" y="42616"/>
                </a:lnTo>
                <a:lnTo>
                  <a:pt x="2571544" y="42616"/>
                </a:lnTo>
                <a:lnTo>
                  <a:pt x="2560895" y="38051"/>
                </a:lnTo>
                <a:lnTo>
                  <a:pt x="2551345" y="34796"/>
                </a:lnTo>
                <a:lnTo>
                  <a:pt x="2542891" y="32846"/>
                </a:lnTo>
                <a:lnTo>
                  <a:pt x="2535535" y="32197"/>
                </a:lnTo>
                <a:close/>
              </a:path>
              <a:path w="2694940" h="135890">
                <a:moveTo>
                  <a:pt x="2369980" y="13172"/>
                </a:moveTo>
                <a:lnTo>
                  <a:pt x="2328724" y="13172"/>
                </a:lnTo>
                <a:lnTo>
                  <a:pt x="2328724" y="33988"/>
                </a:lnTo>
                <a:lnTo>
                  <a:pt x="2274182" y="33988"/>
                </a:lnTo>
                <a:lnTo>
                  <a:pt x="2274182" y="57705"/>
                </a:lnTo>
                <a:lnTo>
                  <a:pt x="2326065" y="57705"/>
                </a:lnTo>
                <a:lnTo>
                  <a:pt x="2326065" y="78489"/>
                </a:lnTo>
                <a:lnTo>
                  <a:pt x="2274182" y="78489"/>
                </a:lnTo>
                <a:lnTo>
                  <a:pt x="2274182" y="105389"/>
                </a:lnTo>
                <a:lnTo>
                  <a:pt x="2330044" y="105389"/>
                </a:lnTo>
                <a:lnTo>
                  <a:pt x="2330044" y="126153"/>
                </a:lnTo>
                <a:lnTo>
                  <a:pt x="2369980" y="126153"/>
                </a:lnTo>
                <a:lnTo>
                  <a:pt x="2369980" y="13172"/>
                </a:lnTo>
                <a:close/>
              </a:path>
              <a:path w="2694940" h="135890">
                <a:moveTo>
                  <a:pt x="2517898" y="13172"/>
                </a:moveTo>
                <a:lnTo>
                  <a:pt x="2419455" y="13172"/>
                </a:lnTo>
                <a:lnTo>
                  <a:pt x="2428144" y="13798"/>
                </a:lnTo>
                <a:lnTo>
                  <a:pt x="2435762" y="15676"/>
                </a:lnTo>
                <a:lnTo>
                  <a:pt x="2457893" y="46815"/>
                </a:lnTo>
                <a:lnTo>
                  <a:pt x="2457284" y="53510"/>
                </a:lnTo>
                <a:lnTo>
                  <a:pt x="2428964" y="80265"/>
                </a:lnTo>
                <a:lnTo>
                  <a:pt x="2420596" y="80898"/>
                </a:lnTo>
                <a:lnTo>
                  <a:pt x="2398178" y="80898"/>
                </a:lnTo>
                <a:lnTo>
                  <a:pt x="2398178" y="126153"/>
                </a:lnTo>
                <a:lnTo>
                  <a:pt x="2517367" y="126153"/>
                </a:lnTo>
                <a:lnTo>
                  <a:pt x="2512930" y="125221"/>
                </a:lnTo>
                <a:lnTo>
                  <a:pt x="2502845" y="121846"/>
                </a:lnTo>
                <a:lnTo>
                  <a:pt x="2492353" y="117137"/>
                </a:lnTo>
                <a:lnTo>
                  <a:pt x="2492353" y="92866"/>
                </a:lnTo>
                <a:lnTo>
                  <a:pt x="2547629" y="92866"/>
                </a:lnTo>
                <a:lnTo>
                  <a:pt x="2547629" y="92039"/>
                </a:lnTo>
                <a:lnTo>
                  <a:pt x="2542330" y="87588"/>
                </a:lnTo>
                <a:lnTo>
                  <a:pt x="2514394" y="76500"/>
                </a:lnTo>
                <a:lnTo>
                  <a:pt x="2510237" y="74772"/>
                </a:lnTo>
                <a:lnTo>
                  <a:pt x="2489714" y="50092"/>
                </a:lnTo>
                <a:lnTo>
                  <a:pt x="2489714" y="44030"/>
                </a:lnTo>
                <a:lnTo>
                  <a:pt x="2515546" y="13642"/>
                </a:lnTo>
                <a:lnTo>
                  <a:pt x="2517898" y="13172"/>
                </a:lnTo>
                <a:close/>
              </a:path>
              <a:path w="2694940" h="135890">
                <a:moveTo>
                  <a:pt x="2547629" y="92866"/>
                </a:moveTo>
                <a:lnTo>
                  <a:pt x="2492353" y="92866"/>
                </a:lnTo>
                <a:lnTo>
                  <a:pt x="2500520" y="98133"/>
                </a:lnTo>
                <a:lnTo>
                  <a:pt x="2507431" y="101797"/>
                </a:lnTo>
                <a:lnTo>
                  <a:pt x="2512939" y="104017"/>
                </a:lnTo>
                <a:lnTo>
                  <a:pt x="2518436" y="106101"/>
                </a:lnTo>
                <a:lnTo>
                  <a:pt x="2524174" y="107148"/>
                </a:lnTo>
                <a:lnTo>
                  <a:pt x="2541796" y="107148"/>
                </a:lnTo>
                <a:lnTo>
                  <a:pt x="2547629" y="103630"/>
                </a:lnTo>
                <a:lnTo>
                  <a:pt x="2547629" y="92866"/>
                </a:lnTo>
                <a:close/>
              </a:path>
              <a:path w="2694940" h="135890">
                <a:moveTo>
                  <a:pt x="2693425" y="11413"/>
                </a:moveTo>
                <a:lnTo>
                  <a:pt x="2533200" y="11413"/>
                </a:lnTo>
                <a:lnTo>
                  <a:pt x="2542612" y="11974"/>
                </a:lnTo>
                <a:lnTo>
                  <a:pt x="2552140" y="13659"/>
                </a:lnTo>
                <a:lnTo>
                  <a:pt x="2561785" y="16466"/>
                </a:lnTo>
                <a:lnTo>
                  <a:pt x="2571544" y="20397"/>
                </a:lnTo>
                <a:lnTo>
                  <a:pt x="2571544" y="42616"/>
                </a:lnTo>
                <a:lnTo>
                  <a:pt x="2687382" y="42616"/>
                </a:lnTo>
                <a:lnTo>
                  <a:pt x="2694420" y="17067"/>
                </a:lnTo>
                <a:lnTo>
                  <a:pt x="2693425" y="11413"/>
                </a:lnTo>
                <a:close/>
              </a:path>
            </a:pathLst>
          </a:custGeom>
          <a:solidFill>
            <a:srgbClr val="FFFFFF"/>
          </a:solidFill>
        </p:spPr>
        <p:txBody>
          <a:bodyPr wrap="square" lIns="0" tIns="0" rIns="0" bIns="0" rtlCol="0"/>
          <a:lstStyle/>
          <a:p>
            <a:endParaRPr/>
          </a:p>
        </p:txBody>
      </p:sp>
      <p:sp>
        <p:nvSpPr>
          <p:cNvPr id="46" name="object 46"/>
          <p:cNvSpPr/>
          <p:nvPr/>
        </p:nvSpPr>
        <p:spPr>
          <a:xfrm>
            <a:off x="16536773" y="1179011"/>
            <a:ext cx="2694940" cy="135890"/>
          </a:xfrm>
          <a:custGeom>
            <a:avLst/>
            <a:gdLst/>
            <a:ahLst/>
            <a:cxnLst/>
            <a:rect l="l" t="t" r="r" b="b"/>
            <a:pathLst>
              <a:path w="2694940" h="135890">
                <a:moveTo>
                  <a:pt x="2673625" y="0"/>
                </a:moveTo>
                <a:lnTo>
                  <a:pt x="65139" y="0"/>
                </a:lnTo>
                <a:lnTo>
                  <a:pt x="52019" y="2378"/>
                </a:lnTo>
                <a:lnTo>
                  <a:pt x="24669" y="29601"/>
                </a:lnTo>
                <a:lnTo>
                  <a:pt x="1842" y="111954"/>
                </a:lnTo>
                <a:lnTo>
                  <a:pt x="0" y="118680"/>
                </a:lnTo>
                <a:lnTo>
                  <a:pt x="1047" y="124572"/>
                </a:lnTo>
                <a:lnTo>
                  <a:pt x="4502" y="128969"/>
                </a:lnTo>
                <a:lnTo>
                  <a:pt x="7978" y="133273"/>
                </a:lnTo>
                <a:lnTo>
                  <a:pt x="13926" y="135692"/>
                </a:lnTo>
                <a:lnTo>
                  <a:pt x="2629333" y="135692"/>
                </a:lnTo>
                <a:lnTo>
                  <a:pt x="2642385" y="133320"/>
                </a:lnTo>
                <a:lnTo>
                  <a:pt x="2652490" y="127933"/>
                </a:lnTo>
                <a:lnTo>
                  <a:pt x="2531870" y="127933"/>
                </a:lnTo>
                <a:lnTo>
                  <a:pt x="2522602" y="127253"/>
                </a:lnTo>
                <a:lnTo>
                  <a:pt x="2517362" y="126153"/>
                </a:lnTo>
                <a:lnTo>
                  <a:pt x="2245931" y="126153"/>
                </a:lnTo>
                <a:lnTo>
                  <a:pt x="2245931" y="13172"/>
                </a:lnTo>
                <a:lnTo>
                  <a:pt x="2517892" y="13172"/>
                </a:lnTo>
                <a:lnTo>
                  <a:pt x="2523896" y="11972"/>
                </a:lnTo>
                <a:lnTo>
                  <a:pt x="2533189" y="11413"/>
                </a:lnTo>
                <a:lnTo>
                  <a:pt x="2693413" y="11413"/>
                </a:lnTo>
                <a:lnTo>
                  <a:pt x="2693363" y="11130"/>
                </a:lnTo>
                <a:lnTo>
                  <a:pt x="2689939" y="6711"/>
                </a:lnTo>
                <a:lnTo>
                  <a:pt x="2686483" y="2460"/>
                </a:lnTo>
                <a:lnTo>
                  <a:pt x="2680714" y="52"/>
                </a:lnTo>
                <a:lnTo>
                  <a:pt x="2673625" y="0"/>
                </a:lnTo>
                <a:close/>
              </a:path>
              <a:path w="2694940" h="135890">
                <a:moveTo>
                  <a:pt x="2535524" y="32197"/>
                </a:moveTo>
                <a:lnTo>
                  <a:pt x="2530383" y="32197"/>
                </a:lnTo>
                <a:lnTo>
                  <a:pt x="2526310" y="33025"/>
                </a:lnTo>
                <a:lnTo>
                  <a:pt x="2523357" y="34815"/>
                </a:lnTo>
                <a:lnTo>
                  <a:pt x="2520363" y="36532"/>
                </a:lnTo>
                <a:lnTo>
                  <a:pt x="2518939" y="38763"/>
                </a:lnTo>
                <a:lnTo>
                  <a:pt x="2518939" y="45841"/>
                </a:lnTo>
                <a:lnTo>
                  <a:pt x="2523818" y="49977"/>
                </a:lnTo>
                <a:lnTo>
                  <a:pt x="2543874" y="57821"/>
                </a:lnTo>
                <a:lnTo>
                  <a:pt x="2551936" y="61197"/>
                </a:lnTo>
                <a:lnTo>
                  <a:pt x="2576748" y="93190"/>
                </a:lnTo>
                <a:lnTo>
                  <a:pt x="2576070" y="100149"/>
                </a:lnTo>
                <a:lnTo>
                  <a:pt x="2542711" y="127301"/>
                </a:lnTo>
                <a:lnTo>
                  <a:pt x="2531870" y="127933"/>
                </a:lnTo>
                <a:lnTo>
                  <a:pt x="2652490" y="127933"/>
                </a:lnTo>
                <a:lnTo>
                  <a:pt x="2654428" y="126900"/>
                </a:lnTo>
                <a:lnTo>
                  <a:pt x="2664046" y="117479"/>
                </a:lnTo>
                <a:lnTo>
                  <a:pt x="2669824" y="106101"/>
                </a:lnTo>
                <a:lnTo>
                  <a:pt x="2687379" y="42626"/>
                </a:lnTo>
                <a:lnTo>
                  <a:pt x="2571544" y="42626"/>
                </a:lnTo>
                <a:lnTo>
                  <a:pt x="2560894" y="38059"/>
                </a:lnTo>
                <a:lnTo>
                  <a:pt x="2551339" y="34801"/>
                </a:lnTo>
                <a:lnTo>
                  <a:pt x="2542883" y="32848"/>
                </a:lnTo>
                <a:lnTo>
                  <a:pt x="2535524" y="32197"/>
                </a:lnTo>
                <a:close/>
              </a:path>
              <a:path w="2694940" h="135890">
                <a:moveTo>
                  <a:pt x="2369969" y="13172"/>
                </a:moveTo>
                <a:lnTo>
                  <a:pt x="2328724" y="13172"/>
                </a:lnTo>
                <a:lnTo>
                  <a:pt x="2328724" y="33988"/>
                </a:lnTo>
                <a:lnTo>
                  <a:pt x="2274182" y="33988"/>
                </a:lnTo>
                <a:lnTo>
                  <a:pt x="2274182" y="57705"/>
                </a:lnTo>
                <a:lnTo>
                  <a:pt x="2326054" y="57705"/>
                </a:lnTo>
                <a:lnTo>
                  <a:pt x="2326054" y="78489"/>
                </a:lnTo>
                <a:lnTo>
                  <a:pt x="2274182" y="78489"/>
                </a:lnTo>
                <a:lnTo>
                  <a:pt x="2274182" y="105399"/>
                </a:lnTo>
                <a:lnTo>
                  <a:pt x="2330044" y="105399"/>
                </a:lnTo>
                <a:lnTo>
                  <a:pt x="2330044" y="126153"/>
                </a:lnTo>
                <a:lnTo>
                  <a:pt x="2369969" y="126153"/>
                </a:lnTo>
                <a:lnTo>
                  <a:pt x="2369969" y="13172"/>
                </a:lnTo>
                <a:close/>
              </a:path>
              <a:path w="2694940" h="135890">
                <a:moveTo>
                  <a:pt x="2517892" y="13172"/>
                </a:moveTo>
                <a:lnTo>
                  <a:pt x="2419455" y="13172"/>
                </a:lnTo>
                <a:lnTo>
                  <a:pt x="2428142" y="13799"/>
                </a:lnTo>
                <a:lnTo>
                  <a:pt x="2435758" y="15680"/>
                </a:lnTo>
                <a:lnTo>
                  <a:pt x="2457893" y="46815"/>
                </a:lnTo>
                <a:lnTo>
                  <a:pt x="2457282" y="53516"/>
                </a:lnTo>
                <a:lnTo>
                  <a:pt x="2428964" y="80265"/>
                </a:lnTo>
                <a:lnTo>
                  <a:pt x="2420596" y="80898"/>
                </a:lnTo>
                <a:lnTo>
                  <a:pt x="2398167" y="80898"/>
                </a:lnTo>
                <a:lnTo>
                  <a:pt x="2398167" y="126153"/>
                </a:lnTo>
                <a:lnTo>
                  <a:pt x="2517362" y="126153"/>
                </a:lnTo>
                <a:lnTo>
                  <a:pt x="2512924" y="125221"/>
                </a:lnTo>
                <a:lnTo>
                  <a:pt x="2502840" y="121846"/>
                </a:lnTo>
                <a:lnTo>
                  <a:pt x="2492353" y="117137"/>
                </a:lnTo>
                <a:lnTo>
                  <a:pt x="2492353" y="92876"/>
                </a:lnTo>
                <a:lnTo>
                  <a:pt x="2547629" y="92876"/>
                </a:lnTo>
                <a:lnTo>
                  <a:pt x="2547629" y="92039"/>
                </a:lnTo>
                <a:lnTo>
                  <a:pt x="2542320" y="87588"/>
                </a:lnTo>
                <a:lnTo>
                  <a:pt x="2514394" y="76500"/>
                </a:lnTo>
                <a:lnTo>
                  <a:pt x="2510237" y="74772"/>
                </a:lnTo>
                <a:lnTo>
                  <a:pt x="2489714" y="50092"/>
                </a:lnTo>
                <a:lnTo>
                  <a:pt x="2489714" y="44040"/>
                </a:lnTo>
                <a:lnTo>
                  <a:pt x="2515541" y="13642"/>
                </a:lnTo>
                <a:lnTo>
                  <a:pt x="2517892" y="13172"/>
                </a:lnTo>
                <a:close/>
              </a:path>
              <a:path w="2694940" h="135890">
                <a:moveTo>
                  <a:pt x="2547629" y="92876"/>
                </a:moveTo>
                <a:lnTo>
                  <a:pt x="2492353" y="92876"/>
                </a:lnTo>
                <a:lnTo>
                  <a:pt x="2500520" y="98143"/>
                </a:lnTo>
                <a:lnTo>
                  <a:pt x="2507431" y="101797"/>
                </a:lnTo>
                <a:lnTo>
                  <a:pt x="2512928" y="104017"/>
                </a:lnTo>
                <a:lnTo>
                  <a:pt x="2518436" y="106101"/>
                </a:lnTo>
                <a:lnTo>
                  <a:pt x="2524174" y="107159"/>
                </a:lnTo>
                <a:lnTo>
                  <a:pt x="2541796" y="107159"/>
                </a:lnTo>
                <a:lnTo>
                  <a:pt x="2547629" y="103640"/>
                </a:lnTo>
                <a:lnTo>
                  <a:pt x="2547629" y="92876"/>
                </a:lnTo>
                <a:close/>
              </a:path>
              <a:path w="2694940" h="135890">
                <a:moveTo>
                  <a:pt x="2693413" y="11413"/>
                </a:moveTo>
                <a:lnTo>
                  <a:pt x="2533189" y="11413"/>
                </a:lnTo>
                <a:lnTo>
                  <a:pt x="2542603" y="11974"/>
                </a:lnTo>
                <a:lnTo>
                  <a:pt x="2552135" y="13659"/>
                </a:lnTo>
                <a:lnTo>
                  <a:pt x="2561783" y="16466"/>
                </a:lnTo>
                <a:lnTo>
                  <a:pt x="2571544" y="20397"/>
                </a:lnTo>
                <a:lnTo>
                  <a:pt x="2571544" y="42626"/>
                </a:lnTo>
                <a:lnTo>
                  <a:pt x="2687379" y="42626"/>
                </a:lnTo>
                <a:lnTo>
                  <a:pt x="2694420" y="17067"/>
                </a:lnTo>
                <a:lnTo>
                  <a:pt x="2693413" y="11413"/>
                </a:lnTo>
                <a:close/>
              </a:path>
            </a:pathLst>
          </a:custGeom>
          <a:solidFill>
            <a:srgbClr val="FFFFFF"/>
          </a:solidFill>
        </p:spPr>
        <p:txBody>
          <a:bodyPr wrap="square" lIns="0" tIns="0" rIns="0" bIns="0" rtlCol="0"/>
          <a:lstStyle/>
          <a:p>
            <a:endParaRPr/>
          </a:p>
        </p:txBody>
      </p:sp>
      <p:sp>
        <p:nvSpPr>
          <p:cNvPr id="49" name="object 7"/>
          <p:cNvSpPr/>
          <p:nvPr/>
        </p:nvSpPr>
        <p:spPr>
          <a:xfrm>
            <a:off x="758825" y="890718"/>
            <a:ext cx="1003603" cy="977635"/>
          </a:xfrm>
          <a:prstGeom prst="rect">
            <a:avLst/>
          </a:prstGeom>
          <a:blipFill>
            <a:blip r:embed="rId6" cstate="print"/>
            <a:stretch>
              <a:fillRect/>
            </a:stretch>
          </a:blipFill>
        </p:spPr>
        <p:txBody>
          <a:bodyPr wrap="square" lIns="0" tIns="0" rIns="0" bIns="0" rtlCol="0"/>
          <a:lstStyle/>
          <a:p>
            <a:endParaRPr/>
          </a:p>
        </p:txBody>
      </p:sp>
      <p:sp>
        <p:nvSpPr>
          <p:cNvPr id="51" name="object 9"/>
          <p:cNvSpPr/>
          <p:nvPr/>
        </p:nvSpPr>
        <p:spPr>
          <a:xfrm>
            <a:off x="1686954" y="555650"/>
            <a:ext cx="305435" cy="1510665"/>
          </a:xfrm>
          <a:custGeom>
            <a:avLst/>
            <a:gdLst/>
            <a:ahLst/>
            <a:cxnLst/>
            <a:rect l="l" t="t" r="r" b="b"/>
            <a:pathLst>
              <a:path w="305435" h="1510664">
                <a:moveTo>
                  <a:pt x="304985" y="0"/>
                </a:moveTo>
                <a:lnTo>
                  <a:pt x="0" y="0"/>
                </a:lnTo>
                <a:lnTo>
                  <a:pt x="0" y="1510613"/>
                </a:lnTo>
                <a:lnTo>
                  <a:pt x="304985" y="1510613"/>
                </a:lnTo>
                <a:lnTo>
                  <a:pt x="304985" y="0"/>
                </a:lnTo>
                <a:close/>
              </a:path>
            </a:pathLst>
          </a:custGeom>
          <a:solidFill>
            <a:srgbClr val="FFFFFF"/>
          </a:solidFill>
        </p:spPr>
        <p:txBody>
          <a:bodyPr wrap="square" lIns="0" tIns="0" rIns="0" bIns="0" rtlCol="0"/>
          <a:lstStyle/>
          <a:p>
            <a:endParaRPr/>
          </a:p>
        </p:txBody>
      </p:sp>
      <p:sp>
        <p:nvSpPr>
          <p:cNvPr id="52" name="object 10"/>
          <p:cNvSpPr/>
          <p:nvPr/>
        </p:nvSpPr>
        <p:spPr>
          <a:xfrm>
            <a:off x="1678043" y="638810"/>
            <a:ext cx="168392" cy="1510613"/>
          </a:xfrm>
          <a:prstGeom prst="rect">
            <a:avLst/>
          </a:prstGeom>
          <a:blipFill>
            <a:blip r:embed="rId7" cstate="print"/>
            <a:stretch>
              <a:fillRect/>
            </a:stretch>
          </a:blipFill>
        </p:spPr>
        <p:txBody>
          <a:bodyPr wrap="square" lIns="0" tIns="0" rIns="0" bIns="0" rtlCol="0"/>
          <a:lstStyle/>
          <a:p>
            <a:endParaRPr/>
          </a:p>
        </p:txBody>
      </p:sp>
      <p:sp>
        <p:nvSpPr>
          <p:cNvPr id="53" name="object 11"/>
          <p:cNvSpPr/>
          <p:nvPr/>
        </p:nvSpPr>
        <p:spPr>
          <a:xfrm>
            <a:off x="1762250" y="638810"/>
            <a:ext cx="305435" cy="1510665"/>
          </a:xfrm>
          <a:custGeom>
            <a:avLst/>
            <a:gdLst/>
            <a:ahLst/>
            <a:cxnLst/>
            <a:rect l="l" t="t" r="r" b="b"/>
            <a:pathLst>
              <a:path w="305435" h="1510664">
                <a:moveTo>
                  <a:pt x="304985" y="0"/>
                </a:moveTo>
                <a:lnTo>
                  <a:pt x="0" y="0"/>
                </a:lnTo>
                <a:lnTo>
                  <a:pt x="0" y="1510613"/>
                </a:lnTo>
                <a:lnTo>
                  <a:pt x="304985" y="1510613"/>
                </a:lnTo>
                <a:lnTo>
                  <a:pt x="304985" y="0"/>
                </a:lnTo>
                <a:close/>
              </a:path>
            </a:pathLst>
          </a:custGeom>
          <a:solidFill>
            <a:srgbClr val="FFFFFF"/>
          </a:solidFill>
        </p:spPr>
        <p:txBody>
          <a:bodyPr wrap="square" lIns="0" tIns="0" rIns="0" bIns="0" rtlCol="0"/>
          <a:lstStyle/>
          <a:p>
            <a:endParaRPr/>
          </a:p>
        </p:txBody>
      </p:sp>
      <p:sp>
        <p:nvSpPr>
          <p:cNvPr id="50" name="object 2"/>
          <p:cNvSpPr txBox="1">
            <a:spLocks/>
          </p:cNvSpPr>
          <p:nvPr/>
        </p:nvSpPr>
        <p:spPr>
          <a:xfrm>
            <a:off x="2282825" y="662118"/>
            <a:ext cx="13865225" cy="2044790"/>
          </a:xfrm>
          <a:prstGeom prst="rect">
            <a:avLst/>
          </a:prstGeom>
        </p:spPr>
        <p:txBody>
          <a:bodyPr vert="horz" wrap="square" lIns="0" tIns="13335" rIns="0" bIns="0" rtlCol="0">
            <a:spAutoFit/>
          </a:bodyPr>
          <a:lstStyle>
            <a:lvl1pPr>
              <a:defRPr sz="9550" b="1" i="0">
                <a:solidFill>
                  <a:schemeClr val="bg1"/>
                </a:solidFill>
                <a:latin typeface="Calibri"/>
                <a:ea typeface="+mj-ea"/>
                <a:cs typeface="Calibri"/>
              </a:defRPr>
            </a:lvl1pPr>
          </a:lstStyle>
          <a:p>
            <a:pPr algn="l"/>
            <a:r>
              <a:rPr lang="es-ES_tradnl" sz="6600" dirty="0">
                <a:solidFill>
                  <a:srgbClr val="1F497D"/>
                </a:solidFill>
              </a:rPr>
              <a:t>Habilitación de redes RIPPS</a:t>
            </a:r>
            <a:endParaRPr lang="es-ES" sz="6600" dirty="0">
              <a:solidFill>
                <a:srgbClr val="1C4583"/>
              </a:solidFill>
            </a:endParaRPr>
          </a:p>
          <a:p>
            <a:pPr algn="l"/>
            <a:r>
              <a:rPr lang="es-ES" sz="6600" dirty="0">
                <a:solidFill>
                  <a:srgbClr val="1C4583"/>
                </a:solidFill>
              </a:rPr>
              <a:t>Nuevas Plazas</a:t>
            </a:r>
            <a:endParaRPr lang="es-ES_tradnl" sz="6600" dirty="0">
              <a:solidFill>
                <a:srgbClr val="1F497D"/>
              </a:solidFill>
            </a:endParaRPr>
          </a:p>
        </p:txBody>
      </p:sp>
      <p:pic>
        <p:nvPicPr>
          <p:cNvPr id="47" name="Imagen 46">
            <a:extLst>
              <a:ext uri="{FF2B5EF4-FFF2-40B4-BE49-F238E27FC236}">
                <a16:creationId xmlns:a16="http://schemas.microsoft.com/office/drawing/2014/main" xmlns="" id="{53F411F7-92F0-4DA1-921F-C8AF9912A2E6}"/>
              </a:ext>
            </a:extLst>
          </p:cNvPr>
          <p:cNvPicPr>
            <a:picLocks noChangeAspect="1"/>
          </p:cNvPicPr>
          <p:nvPr/>
        </p:nvPicPr>
        <p:blipFill>
          <a:blip r:embed="rId8"/>
          <a:stretch>
            <a:fillRect/>
          </a:stretch>
        </p:blipFill>
        <p:spPr>
          <a:xfrm>
            <a:off x="1271489" y="2944734"/>
            <a:ext cx="8105980" cy="7904728"/>
          </a:xfrm>
          <a:prstGeom prst="rect">
            <a:avLst/>
          </a:prstGeom>
        </p:spPr>
      </p:pic>
      <p:sp>
        <p:nvSpPr>
          <p:cNvPr id="55" name="Flecha: pentágono 54">
            <a:extLst>
              <a:ext uri="{FF2B5EF4-FFF2-40B4-BE49-F238E27FC236}">
                <a16:creationId xmlns:a16="http://schemas.microsoft.com/office/drawing/2014/main" xmlns="" id="{91E37983-DF2A-4168-AD35-1C471DD52552}"/>
              </a:ext>
            </a:extLst>
          </p:cNvPr>
          <p:cNvSpPr/>
          <p:nvPr/>
        </p:nvSpPr>
        <p:spPr>
          <a:xfrm>
            <a:off x="12452175" y="5654675"/>
            <a:ext cx="1886676" cy="376691"/>
          </a:xfrm>
          <a:prstGeom prst="homePlate">
            <a:avLst/>
          </a:prstGeom>
          <a:solidFill>
            <a:srgbClr val="92D050"/>
          </a:solidFill>
        </p:spPr>
        <p:style>
          <a:lnRef idx="1">
            <a:schemeClr val="accent3"/>
          </a:lnRef>
          <a:fillRef idx="3">
            <a:schemeClr val="accent3"/>
          </a:fillRef>
          <a:effectRef idx="2">
            <a:schemeClr val="accent3"/>
          </a:effectRef>
          <a:fontRef idx="minor">
            <a:schemeClr val="lt1"/>
          </a:fontRef>
        </p:style>
        <p:txBody>
          <a:bodyPr rtlCol="0" anchor="ctr"/>
          <a:lstStyle/>
          <a:p>
            <a:pPr algn="ctr"/>
            <a:r>
              <a:rPr lang="es-CO" sz="2000" b="1" dirty="0"/>
              <a:t>        2020</a:t>
            </a:r>
          </a:p>
        </p:txBody>
      </p:sp>
      <p:sp>
        <p:nvSpPr>
          <p:cNvPr id="56" name="Flecha: pentágono 55">
            <a:extLst>
              <a:ext uri="{FF2B5EF4-FFF2-40B4-BE49-F238E27FC236}">
                <a16:creationId xmlns:a16="http://schemas.microsoft.com/office/drawing/2014/main" xmlns="" id="{5E58051F-24D8-4FA4-A24F-32A5F8269C29}"/>
              </a:ext>
            </a:extLst>
          </p:cNvPr>
          <p:cNvSpPr/>
          <p:nvPr/>
        </p:nvSpPr>
        <p:spPr>
          <a:xfrm>
            <a:off x="10814050" y="5206155"/>
            <a:ext cx="1338353" cy="448520"/>
          </a:xfrm>
          <a:prstGeom prst="homePlate">
            <a:avLst/>
          </a:prstGeom>
          <a:solidFill>
            <a:schemeClr val="accent4">
              <a:lumMod val="60000"/>
              <a:lumOff val="40000"/>
            </a:schemeClr>
          </a:solidFill>
        </p:spPr>
        <p:style>
          <a:lnRef idx="1">
            <a:schemeClr val="accent3"/>
          </a:lnRef>
          <a:fillRef idx="3">
            <a:schemeClr val="accent3"/>
          </a:fillRef>
          <a:effectRef idx="2">
            <a:schemeClr val="accent3"/>
          </a:effectRef>
          <a:fontRef idx="minor">
            <a:schemeClr val="lt1"/>
          </a:fontRef>
        </p:style>
        <p:txBody>
          <a:bodyPr rtlCol="0" anchor="ctr"/>
          <a:lstStyle/>
          <a:p>
            <a:pPr algn="ctr"/>
            <a:r>
              <a:rPr lang="es-CO" sz="2000" b="1" dirty="0"/>
              <a:t>2019</a:t>
            </a:r>
          </a:p>
        </p:txBody>
      </p:sp>
      <p:sp>
        <p:nvSpPr>
          <p:cNvPr id="57" name="Rectángulo 56">
            <a:extLst>
              <a:ext uri="{FF2B5EF4-FFF2-40B4-BE49-F238E27FC236}">
                <a16:creationId xmlns:a16="http://schemas.microsoft.com/office/drawing/2014/main" xmlns="" id="{6FA80FE3-C250-4895-AFBE-3E69BC47E4E5}"/>
              </a:ext>
            </a:extLst>
          </p:cNvPr>
          <p:cNvSpPr/>
          <p:nvPr/>
        </p:nvSpPr>
        <p:spPr>
          <a:xfrm>
            <a:off x="9491665" y="3146096"/>
            <a:ext cx="2456635" cy="1323439"/>
          </a:xfrm>
          <a:prstGeom prst="rect">
            <a:avLst/>
          </a:prstGeom>
        </p:spPr>
        <p:txBody>
          <a:bodyPr wrap="square">
            <a:spAutoFit/>
          </a:bodyPr>
          <a:lstStyle/>
          <a:p>
            <a:pPr marL="342900" indent="-342900" algn="r">
              <a:buFont typeface="Arial" panose="020B0604020202020204" pitchFamily="34" charset="0"/>
              <a:buChar char="•"/>
            </a:pPr>
            <a:r>
              <a:rPr lang="es-CO" sz="2400" dirty="0"/>
              <a:t>Ampliación capacidad de afiliación</a:t>
            </a:r>
          </a:p>
          <a:p>
            <a:pPr algn="r"/>
            <a:r>
              <a:rPr lang="es-CO" sz="2400" dirty="0"/>
              <a:t>(16/10/2019)</a:t>
            </a:r>
          </a:p>
        </p:txBody>
      </p:sp>
      <p:sp>
        <p:nvSpPr>
          <p:cNvPr id="58" name="Freeform 41">
            <a:extLst>
              <a:ext uri="{FF2B5EF4-FFF2-40B4-BE49-F238E27FC236}">
                <a16:creationId xmlns:a16="http://schemas.microsoft.com/office/drawing/2014/main" xmlns="" id="{9692A80B-B4E1-4D04-9A4B-AA2518F46A22}"/>
              </a:ext>
            </a:extLst>
          </p:cNvPr>
          <p:cNvSpPr>
            <a:spLocks/>
          </p:cNvSpPr>
          <p:nvPr/>
        </p:nvSpPr>
        <p:spPr bwMode="auto">
          <a:xfrm>
            <a:off x="13004296" y="4654296"/>
            <a:ext cx="532180" cy="848448"/>
          </a:xfrm>
          <a:custGeom>
            <a:avLst/>
            <a:gdLst>
              <a:gd name="T0" fmla="*/ 2147483647 w 646"/>
              <a:gd name="T1" fmla="*/ 2147483647 h 181"/>
              <a:gd name="T2" fmla="*/ 2147483647 w 646"/>
              <a:gd name="T3" fmla="*/ 0 h 181"/>
              <a:gd name="T4" fmla="*/ 0 w 646"/>
              <a:gd name="T5" fmla="*/ 0 h 181"/>
              <a:gd name="T6" fmla="*/ 0 60000 65536"/>
              <a:gd name="T7" fmla="*/ 0 60000 65536"/>
              <a:gd name="T8" fmla="*/ 0 60000 65536"/>
              <a:gd name="T9" fmla="*/ 0 w 646"/>
              <a:gd name="T10" fmla="*/ 0 h 181"/>
              <a:gd name="T11" fmla="*/ 646 w 646"/>
              <a:gd name="T12" fmla="*/ 181 h 181"/>
            </a:gdLst>
            <a:ahLst/>
            <a:cxnLst>
              <a:cxn ang="T6">
                <a:pos x="T0" y="T1"/>
              </a:cxn>
              <a:cxn ang="T7">
                <a:pos x="T2" y="T3"/>
              </a:cxn>
              <a:cxn ang="T8">
                <a:pos x="T4" y="T5"/>
              </a:cxn>
            </a:cxnLst>
            <a:rect l="T9" t="T10" r="T11" b="T12"/>
            <a:pathLst>
              <a:path w="646" h="181">
                <a:moveTo>
                  <a:pt x="646" y="181"/>
                </a:moveTo>
                <a:lnTo>
                  <a:pt x="646" y="0"/>
                </a:lnTo>
                <a:lnTo>
                  <a:pt x="0" y="0"/>
                </a:lnTo>
              </a:path>
            </a:pathLst>
          </a:custGeom>
          <a:noFill/>
          <a:ln w="9525">
            <a:solidFill>
              <a:schemeClr val="tx1"/>
            </a:solidFill>
            <a:round/>
            <a:headEnd type="oval" w="med" len="med"/>
            <a:tailEnd/>
          </a:ln>
        </p:spPr>
        <p:txBody>
          <a:bodyPr/>
          <a:lstStyle/>
          <a:p>
            <a:endParaRPr lang="es-CO" sz="2000" u="sng" dirty="0">
              <a:solidFill>
                <a:srgbClr val="000000"/>
              </a:solidFill>
              <a:latin typeface="BC I25 Wide"/>
            </a:endParaRPr>
          </a:p>
        </p:txBody>
      </p:sp>
      <p:sp>
        <p:nvSpPr>
          <p:cNvPr id="59" name="Freeform 41">
            <a:extLst>
              <a:ext uri="{FF2B5EF4-FFF2-40B4-BE49-F238E27FC236}">
                <a16:creationId xmlns:a16="http://schemas.microsoft.com/office/drawing/2014/main" xmlns="" id="{50306E5C-0015-4CCB-B743-B12B28FDC968}"/>
              </a:ext>
            </a:extLst>
          </p:cNvPr>
          <p:cNvSpPr>
            <a:spLocks/>
          </p:cNvSpPr>
          <p:nvPr/>
        </p:nvSpPr>
        <p:spPr bwMode="auto">
          <a:xfrm>
            <a:off x="11108778" y="4772919"/>
            <a:ext cx="532180" cy="261036"/>
          </a:xfrm>
          <a:custGeom>
            <a:avLst/>
            <a:gdLst>
              <a:gd name="T0" fmla="*/ 2147483647 w 646"/>
              <a:gd name="T1" fmla="*/ 2147483647 h 181"/>
              <a:gd name="T2" fmla="*/ 2147483647 w 646"/>
              <a:gd name="T3" fmla="*/ 0 h 181"/>
              <a:gd name="T4" fmla="*/ 0 w 646"/>
              <a:gd name="T5" fmla="*/ 0 h 181"/>
              <a:gd name="T6" fmla="*/ 0 60000 65536"/>
              <a:gd name="T7" fmla="*/ 0 60000 65536"/>
              <a:gd name="T8" fmla="*/ 0 60000 65536"/>
              <a:gd name="T9" fmla="*/ 0 w 646"/>
              <a:gd name="T10" fmla="*/ 0 h 181"/>
              <a:gd name="T11" fmla="*/ 646 w 646"/>
              <a:gd name="T12" fmla="*/ 181 h 181"/>
            </a:gdLst>
            <a:ahLst/>
            <a:cxnLst>
              <a:cxn ang="T6">
                <a:pos x="T0" y="T1"/>
              </a:cxn>
              <a:cxn ang="T7">
                <a:pos x="T2" y="T3"/>
              </a:cxn>
              <a:cxn ang="T8">
                <a:pos x="T4" y="T5"/>
              </a:cxn>
            </a:cxnLst>
            <a:rect l="T9" t="T10" r="T11" b="T12"/>
            <a:pathLst>
              <a:path w="646" h="181">
                <a:moveTo>
                  <a:pt x="646" y="181"/>
                </a:moveTo>
                <a:lnTo>
                  <a:pt x="646" y="0"/>
                </a:lnTo>
                <a:lnTo>
                  <a:pt x="0" y="0"/>
                </a:lnTo>
              </a:path>
            </a:pathLst>
          </a:custGeom>
          <a:noFill/>
          <a:ln w="9525">
            <a:solidFill>
              <a:schemeClr val="tx1"/>
            </a:solidFill>
            <a:round/>
            <a:headEnd type="oval" w="med" len="med"/>
            <a:tailEnd/>
          </a:ln>
        </p:spPr>
        <p:txBody>
          <a:bodyPr/>
          <a:lstStyle/>
          <a:p>
            <a:endParaRPr lang="es-CO" sz="2000" u="sng" dirty="0">
              <a:solidFill>
                <a:srgbClr val="000000"/>
              </a:solidFill>
              <a:latin typeface="BC I25 Wide"/>
            </a:endParaRPr>
          </a:p>
        </p:txBody>
      </p:sp>
      <p:sp>
        <p:nvSpPr>
          <p:cNvPr id="60" name="Rectángulo 59">
            <a:extLst>
              <a:ext uri="{FF2B5EF4-FFF2-40B4-BE49-F238E27FC236}">
                <a16:creationId xmlns:a16="http://schemas.microsoft.com/office/drawing/2014/main" xmlns="" id="{46B6914C-65D4-4C50-83FB-09920D1B8247}"/>
              </a:ext>
            </a:extLst>
          </p:cNvPr>
          <p:cNvSpPr/>
          <p:nvPr/>
        </p:nvSpPr>
        <p:spPr>
          <a:xfrm>
            <a:off x="12055529" y="3003433"/>
            <a:ext cx="2456635" cy="1631216"/>
          </a:xfrm>
          <a:prstGeom prst="rect">
            <a:avLst/>
          </a:prstGeom>
        </p:spPr>
        <p:txBody>
          <a:bodyPr wrap="square">
            <a:spAutoFit/>
          </a:bodyPr>
          <a:lstStyle/>
          <a:p>
            <a:pPr marL="342900" indent="-342900" algn="r">
              <a:buFont typeface="Arial" panose="020B0604020202020204" pitchFamily="34" charset="0"/>
              <a:buChar char="•"/>
            </a:pPr>
            <a:r>
              <a:rPr lang="es-CO" sz="2400" dirty="0"/>
              <a:t>Inicio</a:t>
            </a:r>
          </a:p>
          <a:p>
            <a:pPr algn="r"/>
            <a:r>
              <a:rPr lang="es-CO" sz="2400" dirty="0"/>
              <a:t> Proceso de </a:t>
            </a:r>
          </a:p>
          <a:p>
            <a:pPr algn="r"/>
            <a:r>
              <a:rPr lang="es-CO" sz="2400" dirty="0"/>
              <a:t>Habilitación </a:t>
            </a:r>
          </a:p>
          <a:p>
            <a:pPr algn="r"/>
            <a:r>
              <a:rPr lang="es-CO" sz="2400" dirty="0"/>
              <a:t>(17/01/2020)</a:t>
            </a:r>
          </a:p>
        </p:txBody>
      </p:sp>
      <p:sp>
        <p:nvSpPr>
          <p:cNvPr id="63" name="Freeform 41">
            <a:extLst>
              <a:ext uri="{FF2B5EF4-FFF2-40B4-BE49-F238E27FC236}">
                <a16:creationId xmlns:a16="http://schemas.microsoft.com/office/drawing/2014/main" xmlns="" id="{94842379-5D9C-497C-AE7E-7DB0E412E0C6}"/>
              </a:ext>
            </a:extLst>
          </p:cNvPr>
          <p:cNvSpPr>
            <a:spLocks/>
          </p:cNvSpPr>
          <p:nvPr/>
        </p:nvSpPr>
        <p:spPr bwMode="auto">
          <a:xfrm>
            <a:off x="15743464" y="4880706"/>
            <a:ext cx="480156" cy="1135509"/>
          </a:xfrm>
          <a:custGeom>
            <a:avLst/>
            <a:gdLst>
              <a:gd name="T0" fmla="*/ 2147483647 w 646"/>
              <a:gd name="T1" fmla="*/ 2147483647 h 181"/>
              <a:gd name="T2" fmla="*/ 2147483647 w 646"/>
              <a:gd name="T3" fmla="*/ 0 h 181"/>
              <a:gd name="T4" fmla="*/ 0 w 646"/>
              <a:gd name="T5" fmla="*/ 0 h 181"/>
              <a:gd name="T6" fmla="*/ 0 60000 65536"/>
              <a:gd name="T7" fmla="*/ 0 60000 65536"/>
              <a:gd name="T8" fmla="*/ 0 60000 65536"/>
              <a:gd name="T9" fmla="*/ 0 w 646"/>
              <a:gd name="T10" fmla="*/ 0 h 181"/>
              <a:gd name="T11" fmla="*/ 646 w 646"/>
              <a:gd name="T12" fmla="*/ 181 h 181"/>
            </a:gdLst>
            <a:ahLst/>
            <a:cxnLst>
              <a:cxn ang="T6">
                <a:pos x="T0" y="T1"/>
              </a:cxn>
              <a:cxn ang="T7">
                <a:pos x="T2" y="T3"/>
              </a:cxn>
              <a:cxn ang="T8">
                <a:pos x="T4" y="T5"/>
              </a:cxn>
            </a:cxnLst>
            <a:rect l="T9" t="T10" r="T11" b="T12"/>
            <a:pathLst>
              <a:path w="646" h="181">
                <a:moveTo>
                  <a:pt x="646" y="181"/>
                </a:moveTo>
                <a:lnTo>
                  <a:pt x="646" y="0"/>
                </a:lnTo>
                <a:lnTo>
                  <a:pt x="0" y="0"/>
                </a:lnTo>
              </a:path>
            </a:pathLst>
          </a:custGeom>
          <a:noFill/>
          <a:ln w="9525">
            <a:solidFill>
              <a:schemeClr val="tx1"/>
            </a:solidFill>
            <a:round/>
            <a:headEnd type="oval" w="med" len="med"/>
            <a:tailEnd/>
          </a:ln>
        </p:spPr>
        <p:txBody>
          <a:bodyPr/>
          <a:lstStyle/>
          <a:p>
            <a:endParaRPr lang="es-CO" sz="2000" u="sng" dirty="0">
              <a:solidFill>
                <a:srgbClr val="000000"/>
              </a:solidFill>
              <a:latin typeface="BC I25 Wide"/>
            </a:endParaRPr>
          </a:p>
        </p:txBody>
      </p:sp>
      <p:sp>
        <p:nvSpPr>
          <p:cNvPr id="66" name="Flecha: pentágono 65">
            <a:extLst>
              <a:ext uri="{FF2B5EF4-FFF2-40B4-BE49-F238E27FC236}">
                <a16:creationId xmlns:a16="http://schemas.microsoft.com/office/drawing/2014/main" xmlns="" id="{F97D69A7-BDCF-45CE-8AC0-CC3C10D26390}"/>
              </a:ext>
            </a:extLst>
          </p:cNvPr>
          <p:cNvSpPr/>
          <p:nvPr/>
        </p:nvSpPr>
        <p:spPr>
          <a:xfrm>
            <a:off x="15473959" y="6193952"/>
            <a:ext cx="1886676" cy="390317"/>
          </a:xfrm>
          <a:prstGeom prst="homePlate">
            <a:avLst/>
          </a:prstGeom>
          <a:solidFill>
            <a:schemeClr val="tx2">
              <a:lumMod val="40000"/>
              <a:lumOff val="60000"/>
            </a:schemeClr>
          </a:solidFill>
        </p:spPr>
        <p:style>
          <a:lnRef idx="1">
            <a:schemeClr val="accent3"/>
          </a:lnRef>
          <a:fillRef idx="3">
            <a:schemeClr val="accent3"/>
          </a:fillRef>
          <a:effectRef idx="2">
            <a:schemeClr val="accent3"/>
          </a:effectRef>
          <a:fontRef idx="minor">
            <a:schemeClr val="lt1"/>
          </a:fontRef>
        </p:style>
        <p:txBody>
          <a:bodyPr rtlCol="0" anchor="ctr"/>
          <a:lstStyle/>
          <a:p>
            <a:pPr algn="ctr"/>
            <a:r>
              <a:rPr lang="es-CO" sz="2000" b="1" dirty="0"/>
              <a:t>2021</a:t>
            </a:r>
          </a:p>
        </p:txBody>
      </p:sp>
      <p:sp>
        <p:nvSpPr>
          <p:cNvPr id="67" name="Rectángulo 66">
            <a:extLst>
              <a:ext uri="{FF2B5EF4-FFF2-40B4-BE49-F238E27FC236}">
                <a16:creationId xmlns:a16="http://schemas.microsoft.com/office/drawing/2014/main" xmlns="" id="{DFE90747-151C-4851-B9FF-70E72A4435B0}"/>
              </a:ext>
            </a:extLst>
          </p:cNvPr>
          <p:cNvSpPr/>
          <p:nvPr/>
        </p:nvSpPr>
        <p:spPr>
          <a:xfrm>
            <a:off x="14338851" y="2938442"/>
            <a:ext cx="2739213" cy="1631216"/>
          </a:xfrm>
          <a:prstGeom prst="rect">
            <a:avLst/>
          </a:prstGeom>
        </p:spPr>
        <p:txBody>
          <a:bodyPr wrap="square">
            <a:spAutoFit/>
          </a:bodyPr>
          <a:lstStyle/>
          <a:p>
            <a:pPr marL="342900" indent="-342900" algn="r">
              <a:buFont typeface="Arial" panose="020B0604020202020204" pitchFamily="34" charset="0"/>
              <a:buChar char="•"/>
            </a:pPr>
            <a:r>
              <a:rPr lang="es-CO" sz="2400" dirty="0"/>
              <a:t>Declaración</a:t>
            </a:r>
          </a:p>
          <a:p>
            <a:pPr algn="r"/>
            <a:r>
              <a:rPr lang="es-CO" sz="2400" dirty="0"/>
              <a:t>autoevaluación</a:t>
            </a:r>
          </a:p>
          <a:p>
            <a:pPr algn="r"/>
            <a:r>
              <a:rPr lang="es-CO" sz="2400" dirty="0"/>
              <a:t>  módulo de RIPSS</a:t>
            </a:r>
          </a:p>
          <a:p>
            <a:pPr marL="342900" indent="-342900" algn="r">
              <a:buFont typeface="Arial" panose="020B0604020202020204" pitchFamily="34" charset="0"/>
              <a:buChar char="•"/>
            </a:pPr>
            <a:r>
              <a:rPr lang="es-CO" sz="2400" dirty="0"/>
              <a:t>Proceso de</a:t>
            </a:r>
          </a:p>
          <a:p>
            <a:pPr algn="r"/>
            <a:r>
              <a:rPr lang="es-CO" sz="2400" dirty="0"/>
              <a:t>Habilitación)</a:t>
            </a:r>
          </a:p>
        </p:txBody>
      </p:sp>
      <p:sp>
        <p:nvSpPr>
          <p:cNvPr id="68" name="CuadroTexto 67">
            <a:extLst>
              <a:ext uri="{FF2B5EF4-FFF2-40B4-BE49-F238E27FC236}">
                <a16:creationId xmlns:a16="http://schemas.microsoft.com/office/drawing/2014/main" xmlns="" id="{40D9A1CE-B48D-4800-A13A-E2947B5B701F}"/>
              </a:ext>
            </a:extLst>
          </p:cNvPr>
          <p:cNvSpPr txBox="1"/>
          <p:nvPr/>
        </p:nvSpPr>
        <p:spPr>
          <a:xfrm>
            <a:off x="10570012" y="8152212"/>
            <a:ext cx="6868099" cy="523220"/>
          </a:xfrm>
          <a:prstGeom prst="rect">
            <a:avLst/>
          </a:prstGeom>
          <a:noFill/>
        </p:spPr>
        <p:txBody>
          <a:bodyPr wrap="none" rtlCol="0">
            <a:spAutoFit/>
          </a:bodyPr>
          <a:lstStyle/>
          <a:p>
            <a:r>
              <a:rPr lang="es-ES" sz="2800" dirty="0"/>
              <a:t>Fortaleciendo la red para lograr la habilitación</a:t>
            </a:r>
            <a:endParaRPr lang="es-CO" sz="2800" dirty="0"/>
          </a:p>
        </p:txBody>
      </p:sp>
      <p:grpSp>
        <p:nvGrpSpPr>
          <p:cNvPr id="48" name="Grupo 47">
            <a:extLst>
              <a:ext uri="{FF2B5EF4-FFF2-40B4-BE49-F238E27FC236}">
                <a16:creationId xmlns:a16="http://schemas.microsoft.com/office/drawing/2014/main" xmlns="" id="{1A5C8AFC-1433-4F98-A5F1-BB88F2AA49E8}"/>
              </a:ext>
            </a:extLst>
          </p:cNvPr>
          <p:cNvGrpSpPr/>
          <p:nvPr/>
        </p:nvGrpSpPr>
        <p:grpSpPr>
          <a:xfrm>
            <a:off x="16828989" y="0"/>
            <a:ext cx="3275110" cy="1923752"/>
            <a:chOff x="15391902" y="0"/>
            <a:chExt cx="4712197" cy="2816660"/>
          </a:xfrm>
        </p:grpSpPr>
        <p:sp>
          <p:nvSpPr>
            <p:cNvPr id="54" name="object 12">
              <a:extLst>
                <a:ext uri="{FF2B5EF4-FFF2-40B4-BE49-F238E27FC236}">
                  <a16:creationId xmlns:a16="http://schemas.microsoft.com/office/drawing/2014/main" xmlns="" id="{D2600EA6-33A7-48AD-8137-4334E781EDD0}"/>
                </a:ext>
              </a:extLst>
            </p:cNvPr>
            <p:cNvSpPr/>
            <p:nvPr/>
          </p:nvSpPr>
          <p:spPr>
            <a:xfrm>
              <a:off x="15391902" y="0"/>
              <a:ext cx="4712197" cy="2816660"/>
            </a:xfrm>
            <a:prstGeom prst="rect">
              <a:avLst/>
            </a:prstGeom>
            <a:blipFill>
              <a:blip r:embed="rId9" cstate="print"/>
              <a:stretch>
                <a:fillRect/>
              </a:stretch>
            </a:blipFill>
          </p:spPr>
          <p:txBody>
            <a:bodyPr wrap="square" lIns="0" tIns="0" rIns="0" bIns="0" rtlCol="0"/>
            <a:lstStyle/>
            <a:p>
              <a:endParaRPr/>
            </a:p>
          </p:txBody>
        </p:sp>
        <p:grpSp>
          <p:nvGrpSpPr>
            <p:cNvPr id="61" name="Grupo 60">
              <a:extLst>
                <a:ext uri="{FF2B5EF4-FFF2-40B4-BE49-F238E27FC236}">
                  <a16:creationId xmlns:a16="http://schemas.microsoft.com/office/drawing/2014/main" xmlns="" id="{8156CFFB-F2BB-4374-8E86-8AB517B0CA73}"/>
                </a:ext>
              </a:extLst>
            </p:cNvPr>
            <p:cNvGrpSpPr/>
            <p:nvPr/>
          </p:nvGrpSpPr>
          <p:grpSpPr>
            <a:xfrm>
              <a:off x="16092571" y="703870"/>
              <a:ext cx="3139142" cy="611032"/>
              <a:chOff x="16092571" y="703870"/>
              <a:chExt cx="3139142" cy="611032"/>
            </a:xfrm>
          </p:grpSpPr>
          <p:sp>
            <p:nvSpPr>
              <p:cNvPr id="62" name="object 13">
                <a:extLst>
                  <a:ext uri="{FF2B5EF4-FFF2-40B4-BE49-F238E27FC236}">
                    <a16:creationId xmlns:a16="http://schemas.microsoft.com/office/drawing/2014/main" xmlns="" id="{CC948170-B359-46B3-8407-6808083B791C}"/>
                  </a:ext>
                </a:extLst>
              </p:cNvPr>
              <p:cNvSpPr/>
              <p:nvPr/>
            </p:nvSpPr>
            <p:spPr>
              <a:xfrm>
                <a:off x="16243583" y="962534"/>
                <a:ext cx="111253" cy="108436"/>
              </a:xfrm>
              <a:prstGeom prst="rect">
                <a:avLst/>
              </a:prstGeom>
              <a:blipFill>
                <a:blip r:embed="rId3" cstate="print"/>
                <a:stretch>
                  <a:fillRect/>
                </a:stretch>
              </a:blipFill>
            </p:spPr>
            <p:txBody>
              <a:bodyPr wrap="square" lIns="0" tIns="0" rIns="0" bIns="0" rtlCol="0"/>
              <a:lstStyle/>
              <a:p>
                <a:endParaRPr/>
              </a:p>
            </p:txBody>
          </p:sp>
          <p:sp>
            <p:nvSpPr>
              <p:cNvPr id="64" name="object 14">
                <a:extLst>
                  <a:ext uri="{FF2B5EF4-FFF2-40B4-BE49-F238E27FC236}">
                    <a16:creationId xmlns:a16="http://schemas.microsoft.com/office/drawing/2014/main" xmlns="" id="{96445137-465C-4FDD-B5A0-94F951DAD9E1}"/>
                  </a:ext>
                </a:extLst>
              </p:cNvPr>
              <p:cNvSpPr/>
              <p:nvPr/>
            </p:nvSpPr>
            <p:spPr>
              <a:xfrm>
                <a:off x="16092571" y="986545"/>
                <a:ext cx="405765" cy="155575"/>
              </a:xfrm>
              <a:custGeom>
                <a:avLst/>
                <a:gdLst/>
                <a:ahLst/>
                <a:cxnLst/>
                <a:rect l="l" t="t" r="r" b="b"/>
                <a:pathLst>
                  <a:path w="405765" h="155575">
                    <a:moveTo>
                      <a:pt x="25234" y="0"/>
                    </a:moveTo>
                    <a:lnTo>
                      <a:pt x="15363" y="1940"/>
                    </a:lnTo>
                    <a:lnTo>
                      <a:pt x="7347" y="7245"/>
                    </a:lnTo>
                    <a:lnTo>
                      <a:pt x="1966" y="15142"/>
                    </a:lnTo>
                    <a:lnTo>
                      <a:pt x="0" y="24857"/>
                    </a:lnTo>
                    <a:lnTo>
                      <a:pt x="0" y="30302"/>
                    </a:lnTo>
                    <a:lnTo>
                      <a:pt x="2020" y="35862"/>
                    </a:lnTo>
                    <a:lnTo>
                      <a:pt x="5853" y="40281"/>
                    </a:lnTo>
                    <a:lnTo>
                      <a:pt x="35282" y="82159"/>
                    </a:lnTo>
                    <a:lnTo>
                      <a:pt x="73951" y="116253"/>
                    </a:lnTo>
                    <a:lnTo>
                      <a:pt x="119691" y="141095"/>
                    </a:lnTo>
                    <a:lnTo>
                      <a:pt x="170329" y="155220"/>
                    </a:lnTo>
                    <a:lnTo>
                      <a:pt x="181564" y="138722"/>
                    </a:lnTo>
                    <a:lnTo>
                      <a:pt x="196758" y="125979"/>
                    </a:lnTo>
                    <a:lnTo>
                      <a:pt x="214819" y="117765"/>
                    </a:lnTo>
                    <a:lnTo>
                      <a:pt x="234652" y="114855"/>
                    </a:lnTo>
                    <a:lnTo>
                      <a:pt x="336674" y="114855"/>
                    </a:lnTo>
                    <a:lnTo>
                      <a:pt x="344945" y="108761"/>
                    </a:lnTo>
                    <a:lnTo>
                      <a:pt x="204140" y="108761"/>
                    </a:lnTo>
                    <a:lnTo>
                      <a:pt x="158204" y="102672"/>
                    </a:lnTo>
                    <a:lnTo>
                      <a:pt x="115821" y="84943"/>
                    </a:lnTo>
                    <a:lnTo>
                      <a:pt x="79024" y="56383"/>
                    </a:lnTo>
                    <a:lnTo>
                      <a:pt x="49851" y="17800"/>
                    </a:lnTo>
                    <a:lnTo>
                      <a:pt x="44711" y="9855"/>
                    </a:lnTo>
                    <a:lnTo>
                      <a:pt x="38764" y="4310"/>
                    </a:lnTo>
                    <a:lnTo>
                      <a:pt x="32207" y="1060"/>
                    </a:lnTo>
                    <a:lnTo>
                      <a:pt x="25234" y="0"/>
                    </a:lnTo>
                    <a:close/>
                  </a:path>
                  <a:path w="405765" h="155575">
                    <a:moveTo>
                      <a:pt x="336674" y="114855"/>
                    </a:moveTo>
                    <a:lnTo>
                      <a:pt x="234652" y="114855"/>
                    </a:lnTo>
                    <a:lnTo>
                      <a:pt x="250924" y="116748"/>
                    </a:lnTo>
                    <a:lnTo>
                      <a:pt x="266192" y="122140"/>
                    </a:lnTo>
                    <a:lnTo>
                      <a:pt x="279726" y="130598"/>
                    </a:lnTo>
                    <a:lnTo>
                      <a:pt x="290797" y="141692"/>
                    </a:lnTo>
                    <a:lnTo>
                      <a:pt x="323493" y="124566"/>
                    </a:lnTo>
                    <a:lnTo>
                      <a:pt x="336674" y="114855"/>
                    </a:lnTo>
                    <a:close/>
                  </a:path>
                  <a:path w="405765" h="155575">
                    <a:moveTo>
                      <a:pt x="380124" y="6355"/>
                    </a:moveTo>
                    <a:lnTo>
                      <a:pt x="371339" y="6355"/>
                    </a:lnTo>
                    <a:lnTo>
                      <a:pt x="362941" y="11036"/>
                    </a:lnTo>
                    <a:lnTo>
                      <a:pt x="358491" y="18240"/>
                    </a:lnTo>
                    <a:lnTo>
                      <a:pt x="330847" y="55319"/>
                    </a:lnTo>
                    <a:lnTo>
                      <a:pt x="294261" y="83887"/>
                    </a:lnTo>
                    <a:lnTo>
                      <a:pt x="251203" y="102262"/>
                    </a:lnTo>
                    <a:lnTo>
                      <a:pt x="204140" y="108761"/>
                    </a:lnTo>
                    <a:lnTo>
                      <a:pt x="344945" y="108761"/>
                    </a:lnTo>
                    <a:lnTo>
                      <a:pt x="353040" y="102796"/>
                    </a:lnTo>
                    <a:lnTo>
                      <a:pt x="378658" y="76666"/>
                    </a:lnTo>
                    <a:lnTo>
                      <a:pt x="399568" y="46459"/>
                    </a:lnTo>
                    <a:lnTo>
                      <a:pt x="403160" y="42124"/>
                    </a:lnTo>
                    <a:lnTo>
                      <a:pt x="405149" y="36543"/>
                    </a:lnTo>
                    <a:lnTo>
                      <a:pt x="405149" y="31035"/>
                    </a:lnTo>
                    <a:lnTo>
                      <a:pt x="403190" y="21458"/>
                    </a:lnTo>
                    <a:lnTo>
                      <a:pt x="397839" y="13610"/>
                    </a:lnTo>
                    <a:lnTo>
                      <a:pt x="389887" y="8305"/>
                    </a:lnTo>
                    <a:lnTo>
                      <a:pt x="380124" y="6355"/>
                    </a:lnTo>
                    <a:close/>
                  </a:path>
                </a:pathLst>
              </a:custGeom>
              <a:solidFill>
                <a:srgbClr val="FFFFFF"/>
              </a:solidFill>
            </p:spPr>
            <p:txBody>
              <a:bodyPr wrap="square" lIns="0" tIns="0" rIns="0" bIns="0" rtlCol="0"/>
              <a:lstStyle/>
              <a:p>
                <a:endParaRPr/>
              </a:p>
            </p:txBody>
          </p:sp>
          <p:sp>
            <p:nvSpPr>
              <p:cNvPr id="65" name="object 15">
                <a:extLst>
                  <a:ext uri="{FF2B5EF4-FFF2-40B4-BE49-F238E27FC236}">
                    <a16:creationId xmlns:a16="http://schemas.microsoft.com/office/drawing/2014/main" xmlns="" id="{5FF58A4E-3767-4EC4-95D3-FE8A6823638F}"/>
                  </a:ext>
                </a:extLst>
              </p:cNvPr>
              <p:cNvSpPr/>
              <p:nvPr/>
            </p:nvSpPr>
            <p:spPr>
              <a:xfrm>
                <a:off x="16278322" y="792965"/>
                <a:ext cx="111158" cy="108499"/>
              </a:xfrm>
              <a:prstGeom prst="rect">
                <a:avLst/>
              </a:prstGeom>
              <a:blipFill>
                <a:blip r:embed="rId4" cstate="print"/>
                <a:stretch>
                  <a:fillRect/>
                </a:stretch>
              </a:blipFill>
            </p:spPr>
            <p:txBody>
              <a:bodyPr wrap="square" lIns="0" tIns="0" rIns="0" bIns="0" rtlCol="0"/>
              <a:lstStyle/>
              <a:p>
                <a:endParaRPr/>
              </a:p>
            </p:txBody>
          </p:sp>
          <p:sp>
            <p:nvSpPr>
              <p:cNvPr id="69" name="object 16">
                <a:extLst>
                  <a:ext uri="{FF2B5EF4-FFF2-40B4-BE49-F238E27FC236}">
                    <a16:creationId xmlns:a16="http://schemas.microsoft.com/office/drawing/2014/main" xmlns="" id="{77EE2D59-E37F-4BF3-A8B7-FBADCC4E9BE4}"/>
                  </a:ext>
                </a:extLst>
              </p:cNvPr>
              <p:cNvSpPr/>
              <p:nvPr/>
            </p:nvSpPr>
            <p:spPr>
              <a:xfrm>
                <a:off x="16153058" y="703870"/>
                <a:ext cx="382905" cy="296545"/>
              </a:xfrm>
              <a:custGeom>
                <a:avLst/>
                <a:gdLst/>
                <a:ahLst/>
                <a:cxnLst/>
                <a:rect l="l" t="t" r="r" b="b"/>
                <a:pathLst>
                  <a:path w="382905" h="296544">
                    <a:moveTo>
                      <a:pt x="363162" y="245749"/>
                    </a:moveTo>
                    <a:lnTo>
                      <a:pt x="145681" y="245749"/>
                    </a:lnTo>
                    <a:lnTo>
                      <a:pt x="168591" y="249508"/>
                    </a:lnTo>
                    <a:lnTo>
                      <a:pt x="188508" y="259957"/>
                    </a:lnTo>
                    <a:lnTo>
                      <a:pt x="204016" y="275863"/>
                    </a:lnTo>
                    <a:lnTo>
                      <a:pt x="213689" y="295988"/>
                    </a:lnTo>
                    <a:lnTo>
                      <a:pt x="217208" y="295381"/>
                    </a:lnTo>
                    <a:lnTo>
                      <a:pt x="224003" y="295381"/>
                    </a:lnTo>
                    <a:lnTo>
                      <a:pt x="264483" y="291542"/>
                    </a:lnTo>
                    <a:lnTo>
                      <a:pt x="304760" y="280097"/>
                    </a:lnTo>
                    <a:lnTo>
                      <a:pt x="341958" y="261787"/>
                    </a:lnTo>
                    <a:lnTo>
                      <a:pt x="363162" y="245749"/>
                    </a:lnTo>
                    <a:close/>
                  </a:path>
                  <a:path w="382905" h="296544">
                    <a:moveTo>
                      <a:pt x="224003" y="295381"/>
                    </a:moveTo>
                    <a:lnTo>
                      <a:pt x="217208" y="295381"/>
                    </a:lnTo>
                    <a:lnTo>
                      <a:pt x="220045" y="295496"/>
                    </a:lnTo>
                    <a:lnTo>
                      <a:pt x="222789" y="295496"/>
                    </a:lnTo>
                    <a:lnTo>
                      <a:pt x="224003" y="295381"/>
                    </a:lnTo>
                    <a:close/>
                  </a:path>
                  <a:path w="382905" h="296544">
                    <a:moveTo>
                      <a:pt x="31280" y="0"/>
                    </a:moveTo>
                    <a:lnTo>
                      <a:pt x="6172" y="30718"/>
                    </a:lnTo>
                    <a:lnTo>
                      <a:pt x="0" y="78152"/>
                    </a:lnTo>
                    <a:lnTo>
                      <a:pt x="6078" y="132400"/>
                    </a:lnTo>
                    <a:lnTo>
                      <a:pt x="25915" y="181887"/>
                    </a:lnTo>
                    <a:lnTo>
                      <a:pt x="57767" y="224942"/>
                    </a:lnTo>
                    <a:lnTo>
                      <a:pt x="99892" y="259895"/>
                    </a:lnTo>
                    <a:lnTo>
                      <a:pt x="110760" y="253957"/>
                    </a:lnTo>
                    <a:lnTo>
                      <a:pt x="122155" y="249507"/>
                    </a:lnTo>
                    <a:lnTo>
                      <a:pt x="133859" y="246717"/>
                    </a:lnTo>
                    <a:lnTo>
                      <a:pt x="145681" y="245749"/>
                    </a:lnTo>
                    <a:lnTo>
                      <a:pt x="363162" y="245749"/>
                    </a:lnTo>
                    <a:lnTo>
                      <a:pt x="366526" y="243205"/>
                    </a:lnTo>
                    <a:lnTo>
                      <a:pt x="222621" y="243205"/>
                    </a:lnTo>
                    <a:lnTo>
                      <a:pt x="177717" y="237286"/>
                    </a:lnTo>
                    <a:lnTo>
                      <a:pt x="137341" y="220599"/>
                    </a:lnTo>
                    <a:lnTo>
                      <a:pt x="103114" y="194741"/>
                    </a:lnTo>
                    <a:lnTo>
                      <a:pt x="76658" y="161315"/>
                    </a:lnTo>
                    <a:lnTo>
                      <a:pt x="59596" y="121918"/>
                    </a:lnTo>
                    <a:lnTo>
                      <a:pt x="53548" y="78152"/>
                    </a:lnTo>
                    <a:lnTo>
                      <a:pt x="53925" y="67821"/>
                    </a:lnTo>
                    <a:lnTo>
                      <a:pt x="55095" y="57123"/>
                    </a:lnTo>
                    <a:lnTo>
                      <a:pt x="57117" y="46245"/>
                    </a:lnTo>
                    <a:lnTo>
                      <a:pt x="60050" y="35378"/>
                    </a:lnTo>
                    <a:lnTo>
                      <a:pt x="62647" y="26918"/>
                    </a:lnTo>
                    <a:lnTo>
                      <a:pt x="61568" y="19013"/>
                    </a:lnTo>
                    <a:lnTo>
                      <a:pt x="58082" y="12479"/>
                    </a:lnTo>
                    <a:lnTo>
                      <a:pt x="50962" y="4904"/>
                    </a:lnTo>
                    <a:lnTo>
                      <a:pt x="41629" y="588"/>
                    </a:lnTo>
                    <a:lnTo>
                      <a:pt x="31280" y="0"/>
                    </a:lnTo>
                    <a:close/>
                  </a:path>
                  <a:path w="382905" h="296544">
                    <a:moveTo>
                      <a:pt x="355350" y="191740"/>
                    </a:moveTo>
                    <a:lnTo>
                      <a:pt x="349769" y="191740"/>
                    </a:lnTo>
                    <a:lnTo>
                      <a:pt x="344209" y="193353"/>
                    </a:lnTo>
                    <a:lnTo>
                      <a:pt x="338544" y="197939"/>
                    </a:lnTo>
                    <a:lnTo>
                      <a:pt x="312848" y="217252"/>
                    </a:lnTo>
                    <a:lnTo>
                      <a:pt x="284352" y="231452"/>
                    </a:lnTo>
                    <a:lnTo>
                      <a:pt x="253971" y="240212"/>
                    </a:lnTo>
                    <a:lnTo>
                      <a:pt x="222621" y="243205"/>
                    </a:lnTo>
                    <a:lnTo>
                      <a:pt x="366526" y="243205"/>
                    </a:lnTo>
                    <a:lnTo>
                      <a:pt x="374417" y="237236"/>
                    </a:lnTo>
                    <a:lnTo>
                      <a:pt x="379066" y="232755"/>
                    </a:lnTo>
                    <a:lnTo>
                      <a:pt x="382470" y="225488"/>
                    </a:lnTo>
                    <a:lnTo>
                      <a:pt x="382470" y="218116"/>
                    </a:lnTo>
                    <a:lnTo>
                      <a:pt x="380336" y="207806"/>
                    </a:lnTo>
                    <a:lnTo>
                      <a:pt x="374521" y="199427"/>
                    </a:lnTo>
                    <a:lnTo>
                      <a:pt x="365900" y="193799"/>
                    </a:lnTo>
                    <a:lnTo>
                      <a:pt x="355350" y="191740"/>
                    </a:lnTo>
                    <a:close/>
                  </a:path>
                </a:pathLst>
              </a:custGeom>
              <a:solidFill>
                <a:srgbClr val="FFFFFF"/>
              </a:solidFill>
            </p:spPr>
            <p:txBody>
              <a:bodyPr wrap="square" lIns="0" tIns="0" rIns="0" bIns="0" rtlCol="0"/>
              <a:lstStyle/>
              <a:p>
                <a:endParaRPr/>
              </a:p>
            </p:txBody>
          </p:sp>
          <p:sp>
            <p:nvSpPr>
              <p:cNvPr id="70" name="object 17">
                <a:extLst>
                  <a:ext uri="{FF2B5EF4-FFF2-40B4-BE49-F238E27FC236}">
                    <a16:creationId xmlns:a16="http://schemas.microsoft.com/office/drawing/2014/main" xmlns="" id="{167DAEE1-6D3C-40EC-9BFC-954D25939CAB}"/>
                  </a:ext>
                </a:extLst>
              </p:cNvPr>
              <p:cNvSpPr/>
              <p:nvPr/>
            </p:nvSpPr>
            <p:spPr>
              <a:xfrm>
                <a:off x="16271589" y="1114377"/>
                <a:ext cx="111075" cy="108624"/>
              </a:xfrm>
              <a:prstGeom prst="rect">
                <a:avLst/>
              </a:prstGeom>
              <a:blipFill>
                <a:blip r:embed="rId5" cstate="print"/>
                <a:stretch>
                  <a:fillRect/>
                </a:stretch>
              </a:blipFill>
            </p:spPr>
            <p:txBody>
              <a:bodyPr wrap="square" lIns="0" tIns="0" rIns="0" bIns="0" rtlCol="0"/>
              <a:lstStyle/>
              <a:p>
                <a:endParaRPr/>
              </a:p>
            </p:txBody>
          </p:sp>
          <p:sp>
            <p:nvSpPr>
              <p:cNvPr id="71" name="object 18">
                <a:extLst>
                  <a:ext uri="{FF2B5EF4-FFF2-40B4-BE49-F238E27FC236}">
                    <a16:creationId xmlns:a16="http://schemas.microsoft.com/office/drawing/2014/main" xmlns="" id="{C226D730-2947-4473-A773-420E110BF0AA}"/>
                  </a:ext>
                </a:extLst>
              </p:cNvPr>
              <p:cNvSpPr/>
              <p:nvPr/>
            </p:nvSpPr>
            <p:spPr>
              <a:xfrm>
                <a:off x="16176973" y="1091825"/>
                <a:ext cx="325755" cy="220979"/>
              </a:xfrm>
              <a:custGeom>
                <a:avLst/>
                <a:gdLst/>
                <a:ahLst/>
                <a:cxnLst/>
                <a:rect l="l" t="t" r="r" b="b"/>
                <a:pathLst>
                  <a:path w="325755" h="220980">
                    <a:moveTo>
                      <a:pt x="27140" y="153052"/>
                    </a:moveTo>
                    <a:lnTo>
                      <a:pt x="25329" y="153052"/>
                    </a:lnTo>
                    <a:lnTo>
                      <a:pt x="15491" y="154969"/>
                    </a:lnTo>
                    <a:lnTo>
                      <a:pt x="7438" y="160221"/>
                    </a:lnTo>
                    <a:lnTo>
                      <a:pt x="1997" y="168058"/>
                    </a:lnTo>
                    <a:lnTo>
                      <a:pt x="0" y="177732"/>
                    </a:lnTo>
                    <a:lnTo>
                      <a:pt x="1214" y="185128"/>
                    </a:lnTo>
                    <a:lnTo>
                      <a:pt x="40224" y="210318"/>
                    </a:lnTo>
                    <a:lnTo>
                      <a:pt x="84983" y="219773"/>
                    </a:lnTo>
                    <a:lnTo>
                      <a:pt x="107619" y="220977"/>
                    </a:lnTo>
                    <a:lnTo>
                      <a:pt x="154288" y="216003"/>
                    </a:lnTo>
                    <a:lnTo>
                      <a:pt x="197694" y="201772"/>
                    </a:lnTo>
                    <a:lnTo>
                      <a:pt x="236689" y="179327"/>
                    </a:lnTo>
                    <a:lnTo>
                      <a:pt x="247672" y="169596"/>
                    </a:lnTo>
                    <a:lnTo>
                      <a:pt x="107619" y="169596"/>
                    </a:lnTo>
                    <a:lnTo>
                      <a:pt x="89743" y="168558"/>
                    </a:lnTo>
                    <a:lnTo>
                      <a:pt x="71493" y="165528"/>
                    </a:lnTo>
                    <a:lnTo>
                      <a:pt x="53045" y="160638"/>
                    </a:lnTo>
                    <a:lnTo>
                      <a:pt x="34574" y="154016"/>
                    </a:lnTo>
                    <a:lnTo>
                      <a:pt x="29077" y="153115"/>
                    </a:lnTo>
                    <a:lnTo>
                      <a:pt x="27140" y="153052"/>
                    </a:lnTo>
                    <a:close/>
                  </a:path>
                  <a:path w="325755" h="220980">
                    <a:moveTo>
                      <a:pt x="300315" y="0"/>
                    </a:moveTo>
                    <a:lnTo>
                      <a:pt x="262768" y="69150"/>
                    </a:lnTo>
                    <a:lnTo>
                      <a:pt x="237474" y="109808"/>
                    </a:lnTo>
                    <a:lnTo>
                      <a:pt x="201531" y="141563"/>
                    </a:lnTo>
                    <a:lnTo>
                      <a:pt x="157420" y="162223"/>
                    </a:lnTo>
                    <a:lnTo>
                      <a:pt x="107619" y="169596"/>
                    </a:lnTo>
                    <a:lnTo>
                      <a:pt x="247672" y="169596"/>
                    </a:lnTo>
                    <a:lnTo>
                      <a:pt x="270126" y="149705"/>
                    </a:lnTo>
                    <a:lnTo>
                      <a:pt x="296857" y="113948"/>
                    </a:lnTo>
                    <a:lnTo>
                      <a:pt x="315735" y="73095"/>
                    </a:lnTo>
                    <a:lnTo>
                      <a:pt x="325613" y="28187"/>
                    </a:lnTo>
                    <a:lnTo>
                      <a:pt x="325372" y="26407"/>
                    </a:lnTo>
                    <a:lnTo>
                      <a:pt x="325372" y="24501"/>
                    </a:lnTo>
                    <a:lnTo>
                      <a:pt x="323396" y="14882"/>
                    </a:lnTo>
                    <a:lnTo>
                      <a:pt x="318015" y="7103"/>
                    </a:lnTo>
                    <a:lnTo>
                      <a:pt x="310048" y="1898"/>
                    </a:lnTo>
                    <a:lnTo>
                      <a:pt x="300315" y="0"/>
                    </a:lnTo>
                    <a:close/>
                  </a:path>
                </a:pathLst>
              </a:custGeom>
              <a:solidFill>
                <a:srgbClr val="FFFFFF"/>
              </a:solidFill>
            </p:spPr>
            <p:txBody>
              <a:bodyPr wrap="square" lIns="0" tIns="0" rIns="0" bIns="0" rtlCol="0"/>
              <a:lstStyle/>
              <a:p>
                <a:endParaRPr/>
              </a:p>
            </p:txBody>
          </p:sp>
          <p:sp>
            <p:nvSpPr>
              <p:cNvPr id="72" name="object 19">
                <a:extLst>
                  <a:ext uri="{FF2B5EF4-FFF2-40B4-BE49-F238E27FC236}">
                    <a16:creationId xmlns:a16="http://schemas.microsoft.com/office/drawing/2014/main" xmlns="" id="{A2FCCBAD-3B0C-4A7A-970B-3F7E59675E5A}"/>
                  </a:ext>
                </a:extLst>
              </p:cNvPr>
              <p:cNvSpPr/>
              <p:nvPr/>
            </p:nvSpPr>
            <p:spPr>
              <a:xfrm>
                <a:off x="16909752" y="812015"/>
                <a:ext cx="304165" cy="321310"/>
              </a:xfrm>
              <a:custGeom>
                <a:avLst/>
                <a:gdLst/>
                <a:ahLst/>
                <a:cxnLst/>
                <a:rect l="l" t="t" r="r" b="b"/>
                <a:pathLst>
                  <a:path w="304165" h="321309">
                    <a:moveTo>
                      <a:pt x="263572" y="52815"/>
                    </a:moveTo>
                    <a:lnTo>
                      <a:pt x="145534" y="52815"/>
                    </a:lnTo>
                    <a:lnTo>
                      <a:pt x="173025" y="55418"/>
                    </a:lnTo>
                    <a:lnTo>
                      <a:pt x="192657" y="63229"/>
                    </a:lnTo>
                    <a:lnTo>
                      <a:pt x="204435" y="76249"/>
                    </a:lnTo>
                    <a:lnTo>
                      <a:pt x="208360" y="94478"/>
                    </a:lnTo>
                    <a:lnTo>
                      <a:pt x="206661" y="105988"/>
                    </a:lnTo>
                    <a:lnTo>
                      <a:pt x="169324" y="129689"/>
                    </a:lnTo>
                    <a:lnTo>
                      <a:pt x="140797" y="133460"/>
                    </a:lnTo>
                    <a:lnTo>
                      <a:pt x="131317" y="134812"/>
                    </a:lnTo>
                    <a:lnTo>
                      <a:pt x="123523" y="136094"/>
                    </a:lnTo>
                    <a:lnTo>
                      <a:pt x="117399" y="137336"/>
                    </a:lnTo>
                    <a:lnTo>
                      <a:pt x="91708" y="141048"/>
                    </a:lnTo>
                    <a:lnTo>
                      <a:pt x="51802" y="151630"/>
                    </a:lnTo>
                    <a:lnTo>
                      <a:pt x="9418" y="188199"/>
                    </a:lnTo>
                    <a:lnTo>
                      <a:pt x="0" y="231783"/>
                    </a:lnTo>
                    <a:lnTo>
                      <a:pt x="1989" y="252017"/>
                    </a:lnTo>
                    <a:lnTo>
                      <a:pt x="31705" y="298650"/>
                    </a:lnTo>
                    <a:lnTo>
                      <a:pt x="83413" y="319541"/>
                    </a:lnTo>
                    <a:lnTo>
                      <a:pt x="104426" y="320932"/>
                    </a:lnTo>
                    <a:lnTo>
                      <a:pt x="136323" y="318624"/>
                    </a:lnTo>
                    <a:lnTo>
                      <a:pt x="164463" y="311697"/>
                    </a:lnTo>
                    <a:lnTo>
                      <a:pt x="188845" y="300144"/>
                    </a:lnTo>
                    <a:lnTo>
                      <a:pt x="209470" y="283959"/>
                    </a:lnTo>
                    <a:lnTo>
                      <a:pt x="303948" y="283959"/>
                    </a:lnTo>
                    <a:lnTo>
                      <a:pt x="303948" y="268138"/>
                    </a:lnTo>
                    <a:lnTo>
                      <a:pt x="129106" y="268138"/>
                    </a:lnTo>
                    <a:lnTo>
                      <a:pt x="118034" y="267624"/>
                    </a:lnTo>
                    <a:lnTo>
                      <a:pt x="79448" y="254036"/>
                    </a:lnTo>
                    <a:lnTo>
                      <a:pt x="66898" y="228820"/>
                    </a:lnTo>
                    <a:lnTo>
                      <a:pt x="70352" y="210056"/>
                    </a:lnTo>
                    <a:lnTo>
                      <a:pt x="80696" y="195402"/>
                    </a:lnTo>
                    <a:lnTo>
                      <a:pt x="97926" y="184843"/>
                    </a:lnTo>
                    <a:lnTo>
                      <a:pt x="122027" y="178382"/>
                    </a:lnTo>
                    <a:lnTo>
                      <a:pt x="149195" y="175122"/>
                    </a:lnTo>
                    <a:lnTo>
                      <a:pt x="171946" y="171195"/>
                    </a:lnTo>
                    <a:lnTo>
                      <a:pt x="190289" y="166609"/>
                    </a:lnTo>
                    <a:lnTo>
                      <a:pt x="204234" y="161377"/>
                    </a:lnTo>
                    <a:lnTo>
                      <a:pt x="271719" y="161377"/>
                    </a:lnTo>
                    <a:lnTo>
                      <a:pt x="271719" y="99305"/>
                    </a:lnTo>
                    <a:lnTo>
                      <a:pt x="271300" y="99305"/>
                    </a:lnTo>
                    <a:lnTo>
                      <a:pt x="271363" y="98897"/>
                    </a:lnTo>
                    <a:lnTo>
                      <a:pt x="271604" y="98426"/>
                    </a:lnTo>
                    <a:lnTo>
                      <a:pt x="271719" y="88594"/>
                    </a:lnTo>
                    <a:lnTo>
                      <a:pt x="269293" y="67374"/>
                    </a:lnTo>
                    <a:lnTo>
                      <a:pt x="263572" y="52815"/>
                    </a:lnTo>
                    <a:close/>
                  </a:path>
                  <a:path w="304165" h="321309">
                    <a:moveTo>
                      <a:pt x="303948" y="283959"/>
                    </a:moveTo>
                    <a:lnTo>
                      <a:pt x="209470" y="283959"/>
                    </a:lnTo>
                    <a:lnTo>
                      <a:pt x="215400" y="300144"/>
                    </a:lnTo>
                    <a:lnTo>
                      <a:pt x="226082" y="311697"/>
                    </a:lnTo>
                    <a:lnTo>
                      <a:pt x="241522" y="318624"/>
                    </a:lnTo>
                    <a:lnTo>
                      <a:pt x="261730" y="320932"/>
                    </a:lnTo>
                    <a:lnTo>
                      <a:pt x="272058" y="320453"/>
                    </a:lnTo>
                    <a:lnTo>
                      <a:pt x="282533" y="319019"/>
                    </a:lnTo>
                    <a:lnTo>
                      <a:pt x="293161" y="316630"/>
                    </a:lnTo>
                    <a:lnTo>
                      <a:pt x="303948" y="313288"/>
                    </a:lnTo>
                    <a:lnTo>
                      <a:pt x="303948" y="283959"/>
                    </a:lnTo>
                    <a:close/>
                  </a:path>
                  <a:path w="304165" h="321309">
                    <a:moveTo>
                      <a:pt x="271719" y="161377"/>
                    </a:moveTo>
                    <a:lnTo>
                      <a:pt x="204234" y="161377"/>
                    </a:lnTo>
                    <a:lnTo>
                      <a:pt x="204234" y="210060"/>
                    </a:lnTo>
                    <a:lnTo>
                      <a:pt x="202582" y="223677"/>
                    </a:lnTo>
                    <a:lnTo>
                      <a:pt x="177827" y="255227"/>
                    </a:lnTo>
                    <a:lnTo>
                      <a:pt x="129106" y="268138"/>
                    </a:lnTo>
                    <a:lnTo>
                      <a:pt x="281289" y="268138"/>
                    </a:lnTo>
                    <a:lnTo>
                      <a:pt x="276954" y="266358"/>
                    </a:lnTo>
                    <a:lnTo>
                      <a:pt x="274557" y="262871"/>
                    </a:lnTo>
                    <a:lnTo>
                      <a:pt x="272651" y="259332"/>
                    </a:lnTo>
                    <a:lnTo>
                      <a:pt x="271809" y="254036"/>
                    </a:lnTo>
                    <a:lnTo>
                      <a:pt x="271719" y="161377"/>
                    </a:lnTo>
                    <a:close/>
                  </a:path>
                  <a:path w="304165" h="321309">
                    <a:moveTo>
                      <a:pt x="303948" y="266944"/>
                    </a:moveTo>
                    <a:lnTo>
                      <a:pt x="299236" y="267761"/>
                    </a:lnTo>
                    <a:lnTo>
                      <a:pt x="296095" y="268138"/>
                    </a:lnTo>
                    <a:lnTo>
                      <a:pt x="303948" y="268138"/>
                    </a:lnTo>
                    <a:lnTo>
                      <a:pt x="303948" y="266944"/>
                    </a:lnTo>
                    <a:close/>
                  </a:path>
                  <a:path w="304165" h="321309">
                    <a:moveTo>
                      <a:pt x="149628" y="0"/>
                    </a:moveTo>
                    <a:lnTo>
                      <a:pt x="97411" y="5289"/>
                    </a:lnTo>
                    <a:lnTo>
                      <a:pt x="56919" y="21140"/>
                    </a:lnTo>
                    <a:lnTo>
                      <a:pt x="24384" y="54117"/>
                    </a:lnTo>
                    <a:lnTo>
                      <a:pt x="11214" y="101504"/>
                    </a:lnTo>
                    <a:lnTo>
                      <a:pt x="78049" y="101504"/>
                    </a:lnTo>
                    <a:lnTo>
                      <a:pt x="84035" y="80198"/>
                    </a:lnTo>
                    <a:lnTo>
                      <a:pt x="97279" y="64983"/>
                    </a:lnTo>
                    <a:lnTo>
                      <a:pt x="117780" y="55856"/>
                    </a:lnTo>
                    <a:lnTo>
                      <a:pt x="145534" y="52815"/>
                    </a:lnTo>
                    <a:lnTo>
                      <a:pt x="263572" y="52815"/>
                    </a:lnTo>
                    <a:lnTo>
                      <a:pt x="262020" y="48866"/>
                    </a:lnTo>
                    <a:lnTo>
                      <a:pt x="232956" y="19967"/>
                    </a:lnTo>
                    <a:lnTo>
                      <a:pt x="195682" y="4989"/>
                    </a:lnTo>
                    <a:lnTo>
                      <a:pt x="173757" y="1247"/>
                    </a:lnTo>
                    <a:lnTo>
                      <a:pt x="149628" y="0"/>
                    </a:lnTo>
                    <a:close/>
                  </a:path>
                  <a:path w="304165" h="321309">
                    <a:moveTo>
                      <a:pt x="271719" y="98991"/>
                    </a:moveTo>
                    <a:lnTo>
                      <a:pt x="271541" y="99075"/>
                    </a:lnTo>
                    <a:lnTo>
                      <a:pt x="271447" y="99243"/>
                    </a:lnTo>
                    <a:lnTo>
                      <a:pt x="271300" y="99305"/>
                    </a:lnTo>
                    <a:lnTo>
                      <a:pt x="271719" y="99305"/>
                    </a:lnTo>
                    <a:lnTo>
                      <a:pt x="271719" y="98991"/>
                    </a:lnTo>
                    <a:close/>
                  </a:path>
                </a:pathLst>
              </a:custGeom>
              <a:solidFill>
                <a:srgbClr val="FFFFFF"/>
              </a:solidFill>
            </p:spPr>
            <p:txBody>
              <a:bodyPr wrap="square" lIns="0" tIns="0" rIns="0" bIns="0" rtlCol="0"/>
              <a:lstStyle/>
              <a:p>
                <a:endParaRPr/>
              </a:p>
            </p:txBody>
          </p:sp>
          <p:sp>
            <p:nvSpPr>
              <p:cNvPr id="73" name="object 20">
                <a:extLst>
                  <a:ext uri="{FF2B5EF4-FFF2-40B4-BE49-F238E27FC236}">
                    <a16:creationId xmlns:a16="http://schemas.microsoft.com/office/drawing/2014/main" xmlns="" id="{1749FB83-EDBD-48B7-9BFE-899BF5940759}"/>
                  </a:ext>
                </a:extLst>
              </p:cNvPr>
              <p:cNvSpPr/>
              <p:nvPr/>
            </p:nvSpPr>
            <p:spPr>
              <a:xfrm>
                <a:off x="17231693" y="812588"/>
                <a:ext cx="440055" cy="311785"/>
              </a:xfrm>
              <a:custGeom>
                <a:avLst/>
                <a:gdLst/>
                <a:ahLst/>
                <a:cxnLst/>
                <a:rect l="l" t="t" r="r" b="b"/>
                <a:pathLst>
                  <a:path w="440055" h="311784">
                    <a:moveTo>
                      <a:pt x="63411" y="8251"/>
                    </a:moveTo>
                    <a:lnTo>
                      <a:pt x="0" y="8251"/>
                    </a:lnTo>
                    <a:lnTo>
                      <a:pt x="0" y="311582"/>
                    </a:lnTo>
                    <a:lnTo>
                      <a:pt x="66929" y="311582"/>
                    </a:lnTo>
                    <a:lnTo>
                      <a:pt x="66929" y="131451"/>
                    </a:lnTo>
                    <a:lnTo>
                      <a:pt x="68179" y="114382"/>
                    </a:lnTo>
                    <a:lnTo>
                      <a:pt x="86855" y="73369"/>
                    </a:lnTo>
                    <a:lnTo>
                      <a:pt x="119960" y="54099"/>
                    </a:lnTo>
                    <a:lnTo>
                      <a:pt x="133210" y="52815"/>
                    </a:lnTo>
                    <a:lnTo>
                      <a:pt x="430926" y="52815"/>
                    </a:lnTo>
                    <a:lnTo>
                      <a:pt x="429529" y="50469"/>
                    </a:lnTo>
                    <a:lnTo>
                      <a:pt x="63411" y="50469"/>
                    </a:lnTo>
                    <a:lnTo>
                      <a:pt x="63411" y="8251"/>
                    </a:lnTo>
                    <a:close/>
                  </a:path>
                  <a:path w="440055" h="311784">
                    <a:moveTo>
                      <a:pt x="318032" y="52815"/>
                    </a:moveTo>
                    <a:lnTo>
                      <a:pt x="133210" y="52815"/>
                    </a:lnTo>
                    <a:lnTo>
                      <a:pt x="146814" y="53803"/>
                    </a:lnTo>
                    <a:lnTo>
                      <a:pt x="158273" y="56770"/>
                    </a:lnTo>
                    <a:lnTo>
                      <a:pt x="183638" y="88321"/>
                    </a:lnTo>
                    <a:lnTo>
                      <a:pt x="186570" y="311582"/>
                    </a:lnTo>
                    <a:lnTo>
                      <a:pt x="253479" y="311582"/>
                    </a:lnTo>
                    <a:lnTo>
                      <a:pt x="253479" y="133817"/>
                    </a:lnTo>
                    <a:lnTo>
                      <a:pt x="257509" y="98371"/>
                    </a:lnTo>
                    <a:lnTo>
                      <a:pt x="269605" y="73059"/>
                    </a:lnTo>
                    <a:lnTo>
                      <a:pt x="289777" y="57875"/>
                    </a:lnTo>
                    <a:lnTo>
                      <a:pt x="318032" y="52815"/>
                    </a:lnTo>
                    <a:close/>
                  </a:path>
                  <a:path w="440055" h="311784">
                    <a:moveTo>
                      <a:pt x="430926" y="52815"/>
                    </a:moveTo>
                    <a:lnTo>
                      <a:pt x="318032" y="52815"/>
                    </a:lnTo>
                    <a:lnTo>
                      <a:pt x="334381" y="54208"/>
                    </a:lnTo>
                    <a:lnTo>
                      <a:pt x="347653" y="58386"/>
                    </a:lnTo>
                    <a:lnTo>
                      <a:pt x="371098" y="97866"/>
                    </a:lnTo>
                    <a:lnTo>
                      <a:pt x="373130" y="311582"/>
                    </a:lnTo>
                    <a:lnTo>
                      <a:pt x="440018" y="311582"/>
                    </a:lnTo>
                    <a:lnTo>
                      <a:pt x="439920" y="101452"/>
                    </a:lnTo>
                    <a:lnTo>
                      <a:pt x="433681" y="57439"/>
                    </a:lnTo>
                    <a:lnTo>
                      <a:pt x="430926" y="52815"/>
                    </a:lnTo>
                    <a:close/>
                  </a:path>
                  <a:path w="440055" h="311784">
                    <a:moveTo>
                      <a:pt x="158382" y="0"/>
                    </a:moveTo>
                    <a:lnTo>
                      <a:pt x="130561" y="3151"/>
                    </a:lnTo>
                    <a:lnTo>
                      <a:pt x="105749" y="12610"/>
                    </a:lnTo>
                    <a:lnTo>
                      <a:pt x="83927" y="28381"/>
                    </a:lnTo>
                    <a:lnTo>
                      <a:pt x="65076" y="50469"/>
                    </a:lnTo>
                    <a:lnTo>
                      <a:pt x="243489" y="50469"/>
                    </a:lnTo>
                    <a:lnTo>
                      <a:pt x="230691" y="28381"/>
                    </a:lnTo>
                    <a:lnTo>
                      <a:pt x="212240" y="12610"/>
                    </a:lnTo>
                    <a:lnTo>
                      <a:pt x="188138" y="3151"/>
                    </a:lnTo>
                    <a:lnTo>
                      <a:pt x="158382" y="0"/>
                    </a:lnTo>
                    <a:close/>
                  </a:path>
                  <a:path w="440055" h="311784">
                    <a:moveTo>
                      <a:pt x="338523" y="0"/>
                    </a:moveTo>
                    <a:lnTo>
                      <a:pt x="310809" y="3151"/>
                    </a:lnTo>
                    <a:lnTo>
                      <a:pt x="285733" y="12610"/>
                    </a:lnTo>
                    <a:lnTo>
                      <a:pt x="263293" y="28381"/>
                    </a:lnTo>
                    <a:lnTo>
                      <a:pt x="243489" y="50469"/>
                    </a:lnTo>
                    <a:lnTo>
                      <a:pt x="429529" y="50469"/>
                    </a:lnTo>
                    <a:lnTo>
                      <a:pt x="414664" y="25521"/>
                    </a:lnTo>
                    <a:lnTo>
                      <a:pt x="382949" y="6378"/>
                    </a:lnTo>
                    <a:lnTo>
                      <a:pt x="338523" y="0"/>
                    </a:lnTo>
                    <a:close/>
                  </a:path>
                </a:pathLst>
              </a:custGeom>
              <a:solidFill>
                <a:srgbClr val="FFFFFF"/>
              </a:solidFill>
            </p:spPr>
            <p:txBody>
              <a:bodyPr wrap="square" lIns="0" tIns="0" rIns="0" bIns="0" rtlCol="0"/>
              <a:lstStyle/>
              <a:p>
                <a:endParaRPr/>
              </a:p>
            </p:txBody>
          </p:sp>
          <p:sp>
            <p:nvSpPr>
              <p:cNvPr id="74" name="object 21">
                <a:extLst>
                  <a:ext uri="{FF2B5EF4-FFF2-40B4-BE49-F238E27FC236}">
                    <a16:creationId xmlns:a16="http://schemas.microsoft.com/office/drawing/2014/main" xmlns="" id="{A3E00C35-7455-4613-8271-DA9DE45B4761}"/>
                  </a:ext>
                </a:extLst>
              </p:cNvPr>
              <p:cNvSpPr/>
              <p:nvPr/>
            </p:nvSpPr>
            <p:spPr>
              <a:xfrm>
                <a:off x="17744051" y="820839"/>
                <a:ext cx="0" cy="303530"/>
              </a:xfrm>
              <a:custGeom>
                <a:avLst/>
                <a:gdLst/>
                <a:ahLst/>
                <a:cxnLst/>
                <a:rect l="l" t="t" r="r" b="b"/>
                <a:pathLst>
                  <a:path h="303530">
                    <a:moveTo>
                      <a:pt x="0" y="0"/>
                    </a:moveTo>
                    <a:lnTo>
                      <a:pt x="0" y="303331"/>
                    </a:lnTo>
                  </a:path>
                </a:pathLst>
              </a:custGeom>
              <a:ln w="66835">
                <a:solidFill>
                  <a:srgbClr val="FFFFFF"/>
                </a:solidFill>
              </a:ln>
            </p:spPr>
            <p:txBody>
              <a:bodyPr wrap="square" lIns="0" tIns="0" rIns="0" bIns="0" rtlCol="0"/>
              <a:lstStyle/>
              <a:p>
                <a:endParaRPr/>
              </a:p>
            </p:txBody>
          </p:sp>
          <p:sp>
            <p:nvSpPr>
              <p:cNvPr id="75" name="object 22">
                <a:extLst>
                  <a:ext uri="{FF2B5EF4-FFF2-40B4-BE49-F238E27FC236}">
                    <a16:creationId xmlns:a16="http://schemas.microsoft.com/office/drawing/2014/main" xmlns="" id="{1089BA42-FEB3-49EF-A3CC-74438B687D3B}"/>
                  </a:ext>
                </a:extLst>
              </p:cNvPr>
              <p:cNvSpPr/>
              <p:nvPr/>
            </p:nvSpPr>
            <p:spPr>
              <a:xfrm>
                <a:off x="17710633" y="705262"/>
                <a:ext cx="67310" cy="63500"/>
              </a:xfrm>
              <a:custGeom>
                <a:avLst/>
                <a:gdLst/>
                <a:ahLst/>
                <a:cxnLst/>
                <a:rect l="l" t="t" r="r" b="b"/>
                <a:pathLst>
                  <a:path w="67309" h="63500">
                    <a:moveTo>
                      <a:pt x="66835" y="0"/>
                    </a:moveTo>
                    <a:lnTo>
                      <a:pt x="0" y="0"/>
                    </a:lnTo>
                    <a:lnTo>
                      <a:pt x="0" y="63348"/>
                    </a:lnTo>
                    <a:lnTo>
                      <a:pt x="66835" y="63348"/>
                    </a:lnTo>
                    <a:lnTo>
                      <a:pt x="66835" y="0"/>
                    </a:lnTo>
                    <a:close/>
                  </a:path>
                </a:pathLst>
              </a:custGeom>
              <a:solidFill>
                <a:srgbClr val="FFFFFF"/>
              </a:solidFill>
            </p:spPr>
            <p:txBody>
              <a:bodyPr wrap="square" lIns="0" tIns="0" rIns="0" bIns="0" rtlCol="0"/>
              <a:lstStyle/>
              <a:p>
                <a:endParaRPr/>
              </a:p>
            </p:txBody>
          </p:sp>
          <p:sp>
            <p:nvSpPr>
              <p:cNvPr id="76" name="object 23">
                <a:extLst>
                  <a:ext uri="{FF2B5EF4-FFF2-40B4-BE49-F238E27FC236}">
                    <a16:creationId xmlns:a16="http://schemas.microsoft.com/office/drawing/2014/main" xmlns="" id="{86EFA1E7-7F03-4706-AC43-594081ED3845}"/>
                  </a:ext>
                </a:extLst>
              </p:cNvPr>
              <p:cNvSpPr/>
              <p:nvPr/>
            </p:nvSpPr>
            <p:spPr>
              <a:xfrm>
                <a:off x="17802525" y="812577"/>
                <a:ext cx="270510" cy="320040"/>
              </a:xfrm>
              <a:custGeom>
                <a:avLst/>
                <a:gdLst/>
                <a:ahLst/>
                <a:cxnLst/>
                <a:rect l="l" t="t" r="r" b="b"/>
                <a:pathLst>
                  <a:path w="270509" h="320040">
                    <a:moveTo>
                      <a:pt x="66898" y="214213"/>
                    </a:moveTo>
                    <a:lnTo>
                      <a:pt x="0" y="214213"/>
                    </a:lnTo>
                    <a:lnTo>
                      <a:pt x="2898" y="238551"/>
                    </a:lnTo>
                    <a:lnTo>
                      <a:pt x="22556" y="278435"/>
                    </a:lnTo>
                    <a:lnTo>
                      <a:pt x="58464" y="305287"/>
                    </a:lnTo>
                    <a:lnTo>
                      <a:pt x="106000" y="318198"/>
                    </a:lnTo>
                    <a:lnTo>
                      <a:pt x="134404" y="319812"/>
                    </a:lnTo>
                    <a:lnTo>
                      <a:pt x="160583" y="318417"/>
                    </a:lnTo>
                    <a:lnTo>
                      <a:pt x="206353" y="307253"/>
                    </a:lnTo>
                    <a:lnTo>
                      <a:pt x="245160" y="282826"/>
                    </a:lnTo>
                    <a:lnTo>
                      <a:pt x="257536" y="266976"/>
                    </a:lnTo>
                    <a:lnTo>
                      <a:pt x="135577" y="266976"/>
                    </a:lnTo>
                    <a:lnTo>
                      <a:pt x="107497" y="263680"/>
                    </a:lnTo>
                    <a:lnTo>
                      <a:pt x="86701" y="253792"/>
                    </a:lnTo>
                    <a:lnTo>
                      <a:pt x="73173" y="237304"/>
                    </a:lnTo>
                    <a:lnTo>
                      <a:pt x="66898" y="214213"/>
                    </a:lnTo>
                    <a:close/>
                  </a:path>
                  <a:path w="270509" h="320040">
                    <a:moveTo>
                      <a:pt x="133210" y="0"/>
                    </a:moveTo>
                    <a:lnTo>
                      <a:pt x="87291" y="4701"/>
                    </a:lnTo>
                    <a:lnTo>
                      <a:pt x="49296" y="18795"/>
                    </a:lnTo>
                    <a:lnTo>
                      <a:pt x="17144" y="47265"/>
                    </a:lnTo>
                    <a:lnTo>
                      <a:pt x="6439" y="86887"/>
                    </a:lnTo>
                    <a:lnTo>
                      <a:pt x="8349" y="106498"/>
                    </a:lnTo>
                    <a:lnTo>
                      <a:pt x="36983" y="150801"/>
                    </a:lnTo>
                    <a:lnTo>
                      <a:pt x="82539" y="171283"/>
                    </a:lnTo>
                    <a:lnTo>
                      <a:pt x="151234" y="187801"/>
                    </a:lnTo>
                    <a:lnTo>
                      <a:pt x="164684" y="191175"/>
                    </a:lnTo>
                    <a:lnTo>
                      <a:pt x="200610" y="216378"/>
                    </a:lnTo>
                    <a:lnTo>
                      <a:pt x="203030" y="227092"/>
                    </a:lnTo>
                    <a:lnTo>
                      <a:pt x="199452" y="244553"/>
                    </a:lnTo>
                    <a:lnTo>
                      <a:pt x="187012" y="257015"/>
                    </a:lnTo>
                    <a:lnTo>
                      <a:pt x="165718" y="264487"/>
                    </a:lnTo>
                    <a:lnTo>
                      <a:pt x="135577" y="266976"/>
                    </a:lnTo>
                    <a:lnTo>
                      <a:pt x="257536" y="266976"/>
                    </a:lnTo>
                    <a:lnTo>
                      <a:pt x="258900" y="265228"/>
                    </a:lnTo>
                    <a:lnTo>
                      <a:pt x="267147" y="244688"/>
                    </a:lnTo>
                    <a:lnTo>
                      <a:pt x="269897" y="221207"/>
                    </a:lnTo>
                    <a:lnTo>
                      <a:pt x="267988" y="202117"/>
                    </a:lnTo>
                    <a:lnTo>
                      <a:pt x="239395" y="158476"/>
                    </a:lnTo>
                    <a:lnTo>
                      <a:pt x="193285" y="138221"/>
                    </a:lnTo>
                    <a:lnTo>
                      <a:pt x="145927" y="127028"/>
                    </a:lnTo>
                    <a:lnTo>
                      <a:pt x="126027" y="122500"/>
                    </a:lnTo>
                    <a:lnTo>
                      <a:pt x="81107" y="102992"/>
                    </a:lnTo>
                    <a:lnTo>
                      <a:pt x="73338" y="83934"/>
                    </a:lnTo>
                    <a:lnTo>
                      <a:pt x="76790" y="70335"/>
                    </a:lnTo>
                    <a:lnTo>
                      <a:pt x="87142" y="60619"/>
                    </a:lnTo>
                    <a:lnTo>
                      <a:pt x="104388" y="54790"/>
                    </a:lnTo>
                    <a:lnTo>
                      <a:pt x="128519" y="52846"/>
                    </a:lnTo>
                    <a:lnTo>
                      <a:pt x="247311" y="52846"/>
                    </a:lnTo>
                    <a:lnTo>
                      <a:pt x="246597" y="51241"/>
                    </a:lnTo>
                    <a:lnTo>
                      <a:pt x="217082" y="21161"/>
                    </a:lnTo>
                    <a:lnTo>
                      <a:pt x="179701" y="5291"/>
                    </a:lnTo>
                    <a:lnTo>
                      <a:pt x="157597" y="1323"/>
                    </a:lnTo>
                    <a:lnTo>
                      <a:pt x="133210" y="0"/>
                    </a:lnTo>
                    <a:close/>
                  </a:path>
                  <a:path w="270509" h="320040">
                    <a:moveTo>
                      <a:pt x="247311" y="52846"/>
                    </a:moveTo>
                    <a:lnTo>
                      <a:pt x="128519" y="52846"/>
                    </a:lnTo>
                    <a:lnTo>
                      <a:pt x="152368" y="55376"/>
                    </a:lnTo>
                    <a:lnTo>
                      <a:pt x="170589" y="62965"/>
                    </a:lnTo>
                    <a:lnTo>
                      <a:pt x="183174" y="75609"/>
                    </a:lnTo>
                    <a:lnTo>
                      <a:pt x="190119" y="93306"/>
                    </a:lnTo>
                    <a:lnTo>
                      <a:pt x="259950" y="93306"/>
                    </a:lnTo>
                    <a:lnTo>
                      <a:pt x="255301" y="70786"/>
                    </a:lnTo>
                    <a:lnTo>
                      <a:pt x="247311" y="52846"/>
                    </a:lnTo>
                    <a:close/>
                  </a:path>
                </a:pathLst>
              </a:custGeom>
              <a:solidFill>
                <a:srgbClr val="FFFFFF"/>
              </a:solidFill>
            </p:spPr>
            <p:txBody>
              <a:bodyPr wrap="square" lIns="0" tIns="0" rIns="0" bIns="0" rtlCol="0"/>
              <a:lstStyle/>
              <a:p>
                <a:endParaRPr/>
              </a:p>
            </p:txBody>
          </p:sp>
          <p:sp>
            <p:nvSpPr>
              <p:cNvPr id="77" name="object 24">
                <a:extLst>
                  <a:ext uri="{FF2B5EF4-FFF2-40B4-BE49-F238E27FC236}">
                    <a16:creationId xmlns:a16="http://schemas.microsoft.com/office/drawing/2014/main" xmlns="" id="{9EA11D02-E867-4813-A741-69A9AA570603}"/>
                  </a:ext>
                </a:extLst>
              </p:cNvPr>
              <p:cNvSpPr/>
              <p:nvPr/>
            </p:nvSpPr>
            <p:spPr>
              <a:xfrm>
                <a:off x="18093277" y="812015"/>
                <a:ext cx="304165" cy="321310"/>
              </a:xfrm>
              <a:custGeom>
                <a:avLst/>
                <a:gdLst/>
                <a:ahLst/>
                <a:cxnLst/>
                <a:rect l="l" t="t" r="r" b="b"/>
                <a:pathLst>
                  <a:path w="304165" h="321309">
                    <a:moveTo>
                      <a:pt x="263545" y="52815"/>
                    </a:moveTo>
                    <a:lnTo>
                      <a:pt x="145524" y="52815"/>
                    </a:lnTo>
                    <a:lnTo>
                      <a:pt x="172994" y="55418"/>
                    </a:lnTo>
                    <a:lnTo>
                      <a:pt x="192632" y="63229"/>
                    </a:lnTo>
                    <a:lnTo>
                      <a:pt x="204426" y="76249"/>
                    </a:lnTo>
                    <a:lnTo>
                      <a:pt x="208360" y="94478"/>
                    </a:lnTo>
                    <a:lnTo>
                      <a:pt x="206661" y="105988"/>
                    </a:lnTo>
                    <a:lnTo>
                      <a:pt x="169308" y="129689"/>
                    </a:lnTo>
                    <a:lnTo>
                      <a:pt x="140770" y="133460"/>
                    </a:lnTo>
                    <a:lnTo>
                      <a:pt x="131286" y="134812"/>
                    </a:lnTo>
                    <a:lnTo>
                      <a:pt x="123494" y="136094"/>
                    </a:lnTo>
                    <a:lnTo>
                      <a:pt x="117399" y="137336"/>
                    </a:lnTo>
                    <a:lnTo>
                      <a:pt x="91710" y="141048"/>
                    </a:lnTo>
                    <a:lnTo>
                      <a:pt x="51798" y="151630"/>
                    </a:lnTo>
                    <a:lnTo>
                      <a:pt x="9391" y="188199"/>
                    </a:lnTo>
                    <a:lnTo>
                      <a:pt x="0" y="231783"/>
                    </a:lnTo>
                    <a:lnTo>
                      <a:pt x="1980" y="252017"/>
                    </a:lnTo>
                    <a:lnTo>
                      <a:pt x="31674" y="298650"/>
                    </a:lnTo>
                    <a:lnTo>
                      <a:pt x="83403" y="319541"/>
                    </a:lnTo>
                    <a:lnTo>
                      <a:pt x="104457" y="320932"/>
                    </a:lnTo>
                    <a:lnTo>
                      <a:pt x="136331" y="318624"/>
                    </a:lnTo>
                    <a:lnTo>
                      <a:pt x="164463" y="311697"/>
                    </a:lnTo>
                    <a:lnTo>
                      <a:pt x="188853" y="300144"/>
                    </a:lnTo>
                    <a:lnTo>
                      <a:pt x="209501" y="283959"/>
                    </a:lnTo>
                    <a:lnTo>
                      <a:pt x="303948" y="283959"/>
                    </a:lnTo>
                    <a:lnTo>
                      <a:pt x="303948" y="268138"/>
                    </a:lnTo>
                    <a:lnTo>
                      <a:pt x="129106" y="268138"/>
                    </a:lnTo>
                    <a:lnTo>
                      <a:pt x="118032" y="267624"/>
                    </a:lnTo>
                    <a:lnTo>
                      <a:pt x="79435" y="254036"/>
                    </a:lnTo>
                    <a:lnTo>
                      <a:pt x="66898" y="228820"/>
                    </a:lnTo>
                    <a:lnTo>
                      <a:pt x="70349" y="210056"/>
                    </a:lnTo>
                    <a:lnTo>
                      <a:pt x="80695" y="195402"/>
                    </a:lnTo>
                    <a:lnTo>
                      <a:pt x="97948" y="184843"/>
                    </a:lnTo>
                    <a:lnTo>
                      <a:pt x="122111" y="178382"/>
                    </a:lnTo>
                    <a:lnTo>
                      <a:pt x="149185" y="175122"/>
                    </a:lnTo>
                    <a:lnTo>
                      <a:pt x="171901" y="171195"/>
                    </a:lnTo>
                    <a:lnTo>
                      <a:pt x="190238" y="166609"/>
                    </a:lnTo>
                    <a:lnTo>
                      <a:pt x="204171" y="161377"/>
                    </a:lnTo>
                    <a:lnTo>
                      <a:pt x="271677" y="161377"/>
                    </a:lnTo>
                    <a:lnTo>
                      <a:pt x="271677" y="88594"/>
                    </a:lnTo>
                    <a:lnTo>
                      <a:pt x="269257" y="67374"/>
                    </a:lnTo>
                    <a:lnTo>
                      <a:pt x="263545" y="52815"/>
                    </a:lnTo>
                    <a:close/>
                  </a:path>
                  <a:path w="304165" h="321309">
                    <a:moveTo>
                      <a:pt x="303948" y="283959"/>
                    </a:moveTo>
                    <a:lnTo>
                      <a:pt x="209501" y="283959"/>
                    </a:lnTo>
                    <a:lnTo>
                      <a:pt x="215381" y="300144"/>
                    </a:lnTo>
                    <a:lnTo>
                      <a:pt x="226042" y="311697"/>
                    </a:lnTo>
                    <a:lnTo>
                      <a:pt x="241474" y="318624"/>
                    </a:lnTo>
                    <a:lnTo>
                      <a:pt x="261667" y="320932"/>
                    </a:lnTo>
                    <a:lnTo>
                      <a:pt x="272025" y="320453"/>
                    </a:lnTo>
                    <a:lnTo>
                      <a:pt x="282533" y="319019"/>
                    </a:lnTo>
                    <a:lnTo>
                      <a:pt x="293178" y="316630"/>
                    </a:lnTo>
                    <a:lnTo>
                      <a:pt x="303948" y="313288"/>
                    </a:lnTo>
                    <a:lnTo>
                      <a:pt x="303948" y="283959"/>
                    </a:lnTo>
                    <a:close/>
                  </a:path>
                  <a:path w="304165" h="321309">
                    <a:moveTo>
                      <a:pt x="271677" y="161377"/>
                    </a:moveTo>
                    <a:lnTo>
                      <a:pt x="204171" y="161377"/>
                    </a:lnTo>
                    <a:lnTo>
                      <a:pt x="204171" y="210060"/>
                    </a:lnTo>
                    <a:lnTo>
                      <a:pt x="202524" y="223677"/>
                    </a:lnTo>
                    <a:lnTo>
                      <a:pt x="177795" y="255227"/>
                    </a:lnTo>
                    <a:lnTo>
                      <a:pt x="129106" y="268138"/>
                    </a:lnTo>
                    <a:lnTo>
                      <a:pt x="281258" y="268138"/>
                    </a:lnTo>
                    <a:lnTo>
                      <a:pt x="276986" y="266358"/>
                    </a:lnTo>
                    <a:lnTo>
                      <a:pt x="274609" y="262871"/>
                    </a:lnTo>
                    <a:lnTo>
                      <a:pt x="272651" y="259332"/>
                    </a:lnTo>
                    <a:lnTo>
                      <a:pt x="271771" y="254036"/>
                    </a:lnTo>
                    <a:lnTo>
                      <a:pt x="271677" y="161377"/>
                    </a:lnTo>
                    <a:close/>
                  </a:path>
                  <a:path w="304165" h="321309">
                    <a:moveTo>
                      <a:pt x="303948" y="266944"/>
                    </a:moveTo>
                    <a:lnTo>
                      <a:pt x="299257" y="267761"/>
                    </a:lnTo>
                    <a:lnTo>
                      <a:pt x="296127" y="268138"/>
                    </a:lnTo>
                    <a:lnTo>
                      <a:pt x="303948" y="268138"/>
                    </a:lnTo>
                    <a:lnTo>
                      <a:pt x="303948" y="266944"/>
                    </a:lnTo>
                    <a:close/>
                  </a:path>
                  <a:path w="304165" h="321309">
                    <a:moveTo>
                      <a:pt x="149660" y="0"/>
                    </a:moveTo>
                    <a:lnTo>
                      <a:pt x="97457" y="5289"/>
                    </a:lnTo>
                    <a:lnTo>
                      <a:pt x="57003" y="21140"/>
                    </a:lnTo>
                    <a:lnTo>
                      <a:pt x="24312" y="54117"/>
                    </a:lnTo>
                    <a:lnTo>
                      <a:pt x="11120" y="101504"/>
                    </a:lnTo>
                    <a:lnTo>
                      <a:pt x="78049" y="101504"/>
                    </a:lnTo>
                    <a:lnTo>
                      <a:pt x="84026" y="80198"/>
                    </a:lnTo>
                    <a:lnTo>
                      <a:pt x="97262" y="64983"/>
                    </a:lnTo>
                    <a:lnTo>
                      <a:pt x="117760" y="55856"/>
                    </a:lnTo>
                    <a:lnTo>
                      <a:pt x="145524" y="52815"/>
                    </a:lnTo>
                    <a:lnTo>
                      <a:pt x="263545" y="52815"/>
                    </a:lnTo>
                    <a:lnTo>
                      <a:pt x="261995" y="48866"/>
                    </a:lnTo>
                    <a:lnTo>
                      <a:pt x="232956" y="19967"/>
                    </a:lnTo>
                    <a:lnTo>
                      <a:pt x="195686" y="4989"/>
                    </a:lnTo>
                    <a:lnTo>
                      <a:pt x="173761" y="1247"/>
                    </a:lnTo>
                    <a:lnTo>
                      <a:pt x="149660" y="0"/>
                    </a:lnTo>
                    <a:close/>
                  </a:path>
                </a:pathLst>
              </a:custGeom>
              <a:solidFill>
                <a:srgbClr val="FFFFFF"/>
              </a:solidFill>
            </p:spPr>
            <p:txBody>
              <a:bodyPr wrap="square" lIns="0" tIns="0" rIns="0" bIns="0" rtlCol="0"/>
              <a:lstStyle/>
              <a:p>
                <a:endParaRPr/>
              </a:p>
            </p:txBody>
          </p:sp>
          <p:sp>
            <p:nvSpPr>
              <p:cNvPr id="78" name="object 25">
                <a:extLst>
                  <a:ext uri="{FF2B5EF4-FFF2-40B4-BE49-F238E27FC236}">
                    <a16:creationId xmlns:a16="http://schemas.microsoft.com/office/drawing/2014/main" xmlns="" id="{467B5C8A-EE96-4FE3-9F1E-E88D4DBB3B0F}"/>
                  </a:ext>
                </a:extLst>
              </p:cNvPr>
              <p:cNvSpPr/>
              <p:nvPr/>
            </p:nvSpPr>
            <p:spPr>
              <a:xfrm>
                <a:off x="18415209" y="812588"/>
                <a:ext cx="266700" cy="311785"/>
              </a:xfrm>
              <a:custGeom>
                <a:avLst/>
                <a:gdLst/>
                <a:ahLst/>
                <a:cxnLst/>
                <a:rect l="l" t="t" r="r" b="b"/>
                <a:pathLst>
                  <a:path w="266700" h="311784">
                    <a:moveTo>
                      <a:pt x="63380" y="8251"/>
                    </a:moveTo>
                    <a:lnTo>
                      <a:pt x="0" y="8251"/>
                    </a:lnTo>
                    <a:lnTo>
                      <a:pt x="0" y="311582"/>
                    </a:lnTo>
                    <a:lnTo>
                      <a:pt x="66867" y="311582"/>
                    </a:lnTo>
                    <a:lnTo>
                      <a:pt x="66867" y="132645"/>
                    </a:lnTo>
                    <a:lnTo>
                      <a:pt x="68114" y="116316"/>
                    </a:lnTo>
                    <a:lnTo>
                      <a:pt x="86866" y="75704"/>
                    </a:lnTo>
                    <a:lnTo>
                      <a:pt x="124566" y="54246"/>
                    </a:lnTo>
                    <a:lnTo>
                      <a:pt x="127389" y="53987"/>
                    </a:lnTo>
                    <a:lnTo>
                      <a:pt x="64532" y="53987"/>
                    </a:lnTo>
                    <a:lnTo>
                      <a:pt x="63380" y="52815"/>
                    </a:lnTo>
                    <a:lnTo>
                      <a:pt x="63380" y="8251"/>
                    </a:lnTo>
                    <a:close/>
                  </a:path>
                  <a:path w="266700" h="311784">
                    <a:moveTo>
                      <a:pt x="256243" y="52815"/>
                    </a:moveTo>
                    <a:lnTo>
                      <a:pt x="140205" y="52815"/>
                    </a:lnTo>
                    <a:lnTo>
                      <a:pt x="165268" y="57069"/>
                    </a:lnTo>
                    <a:lnTo>
                      <a:pt x="183497" y="69831"/>
                    </a:lnTo>
                    <a:lnTo>
                      <a:pt x="194901" y="91100"/>
                    </a:lnTo>
                    <a:lnTo>
                      <a:pt x="199491" y="120875"/>
                    </a:lnTo>
                    <a:lnTo>
                      <a:pt x="199491" y="311582"/>
                    </a:lnTo>
                    <a:lnTo>
                      <a:pt x="266410" y="311582"/>
                    </a:lnTo>
                    <a:lnTo>
                      <a:pt x="266410" y="103284"/>
                    </a:lnTo>
                    <a:lnTo>
                      <a:pt x="264607" y="79532"/>
                    </a:lnTo>
                    <a:lnTo>
                      <a:pt x="259201" y="58698"/>
                    </a:lnTo>
                    <a:lnTo>
                      <a:pt x="256243" y="52815"/>
                    </a:lnTo>
                    <a:close/>
                  </a:path>
                  <a:path w="266700" h="311784">
                    <a:moveTo>
                      <a:pt x="159031" y="0"/>
                    </a:moveTo>
                    <a:lnTo>
                      <a:pt x="129998" y="3379"/>
                    </a:lnTo>
                    <a:lnTo>
                      <a:pt x="104564" y="13510"/>
                    </a:lnTo>
                    <a:lnTo>
                      <a:pt x="82740" y="30382"/>
                    </a:lnTo>
                    <a:lnTo>
                      <a:pt x="64532" y="53987"/>
                    </a:lnTo>
                    <a:lnTo>
                      <a:pt x="127389" y="53987"/>
                    </a:lnTo>
                    <a:lnTo>
                      <a:pt x="140205" y="52815"/>
                    </a:lnTo>
                    <a:lnTo>
                      <a:pt x="256243" y="52815"/>
                    </a:lnTo>
                    <a:lnTo>
                      <a:pt x="222163" y="14559"/>
                    </a:lnTo>
                    <a:lnTo>
                      <a:pt x="182854" y="1625"/>
                    </a:lnTo>
                    <a:lnTo>
                      <a:pt x="159031" y="0"/>
                    </a:lnTo>
                    <a:close/>
                  </a:path>
                </a:pathLst>
              </a:custGeom>
              <a:solidFill>
                <a:srgbClr val="FFFFFF"/>
              </a:solidFill>
            </p:spPr>
            <p:txBody>
              <a:bodyPr wrap="square" lIns="0" tIns="0" rIns="0" bIns="0" rtlCol="0"/>
              <a:lstStyle/>
              <a:p>
                <a:endParaRPr/>
              </a:p>
            </p:txBody>
          </p:sp>
          <p:sp>
            <p:nvSpPr>
              <p:cNvPr id="79" name="object 26">
                <a:extLst>
                  <a:ext uri="{FF2B5EF4-FFF2-40B4-BE49-F238E27FC236}">
                    <a16:creationId xmlns:a16="http://schemas.microsoft.com/office/drawing/2014/main" xmlns="" id="{8BF0DF82-260D-4828-B9AA-692283EE620D}"/>
                  </a:ext>
                </a:extLst>
              </p:cNvPr>
              <p:cNvSpPr/>
              <p:nvPr/>
            </p:nvSpPr>
            <p:spPr>
              <a:xfrm>
                <a:off x="18701500" y="812015"/>
                <a:ext cx="304165" cy="321310"/>
              </a:xfrm>
              <a:custGeom>
                <a:avLst/>
                <a:gdLst/>
                <a:ahLst/>
                <a:cxnLst/>
                <a:rect l="l" t="t" r="r" b="b"/>
                <a:pathLst>
                  <a:path w="304165" h="321309">
                    <a:moveTo>
                      <a:pt x="263553" y="52815"/>
                    </a:moveTo>
                    <a:lnTo>
                      <a:pt x="145534" y="52815"/>
                    </a:lnTo>
                    <a:lnTo>
                      <a:pt x="172981" y="55418"/>
                    </a:lnTo>
                    <a:lnTo>
                      <a:pt x="192600" y="63229"/>
                    </a:lnTo>
                    <a:lnTo>
                      <a:pt x="204379" y="76249"/>
                    </a:lnTo>
                    <a:lnTo>
                      <a:pt x="208307" y="94478"/>
                    </a:lnTo>
                    <a:lnTo>
                      <a:pt x="206617" y="105988"/>
                    </a:lnTo>
                    <a:lnTo>
                      <a:pt x="169293" y="129689"/>
                    </a:lnTo>
                    <a:lnTo>
                      <a:pt x="140783" y="133460"/>
                    </a:lnTo>
                    <a:lnTo>
                      <a:pt x="131276" y="134812"/>
                    </a:lnTo>
                    <a:lnTo>
                      <a:pt x="123452" y="136094"/>
                    </a:lnTo>
                    <a:lnTo>
                      <a:pt x="117315" y="137336"/>
                    </a:lnTo>
                    <a:lnTo>
                      <a:pt x="91668" y="141048"/>
                    </a:lnTo>
                    <a:lnTo>
                      <a:pt x="51779" y="151630"/>
                    </a:lnTo>
                    <a:lnTo>
                      <a:pt x="9384" y="188199"/>
                    </a:lnTo>
                    <a:lnTo>
                      <a:pt x="0" y="231783"/>
                    </a:lnTo>
                    <a:lnTo>
                      <a:pt x="1973" y="252017"/>
                    </a:lnTo>
                    <a:lnTo>
                      <a:pt x="31684" y="298650"/>
                    </a:lnTo>
                    <a:lnTo>
                      <a:pt x="83405" y="319541"/>
                    </a:lnTo>
                    <a:lnTo>
                      <a:pt x="104457" y="320932"/>
                    </a:lnTo>
                    <a:lnTo>
                      <a:pt x="136301" y="318624"/>
                    </a:lnTo>
                    <a:lnTo>
                      <a:pt x="164420" y="311697"/>
                    </a:lnTo>
                    <a:lnTo>
                      <a:pt x="188810" y="300144"/>
                    </a:lnTo>
                    <a:lnTo>
                      <a:pt x="209470" y="283959"/>
                    </a:lnTo>
                    <a:lnTo>
                      <a:pt x="303917" y="283959"/>
                    </a:lnTo>
                    <a:lnTo>
                      <a:pt x="303917" y="268138"/>
                    </a:lnTo>
                    <a:lnTo>
                      <a:pt x="129085" y="268138"/>
                    </a:lnTo>
                    <a:lnTo>
                      <a:pt x="117993" y="267624"/>
                    </a:lnTo>
                    <a:lnTo>
                      <a:pt x="79426" y="254036"/>
                    </a:lnTo>
                    <a:lnTo>
                      <a:pt x="66929" y="228820"/>
                    </a:lnTo>
                    <a:lnTo>
                      <a:pt x="70370" y="210056"/>
                    </a:lnTo>
                    <a:lnTo>
                      <a:pt x="80691" y="195402"/>
                    </a:lnTo>
                    <a:lnTo>
                      <a:pt x="97913" y="184843"/>
                    </a:lnTo>
                    <a:lnTo>
                      <a:pt x="122048" y="178382"/>
                    </a:lnTo>
                    <a:lnTo>
                      <a:pt x="149159" y="175122"/>
                    </a:lnTo>
                    <a:lnTo>
                      <a:pt x="171901" y="171195"/>
                    </a:lnTo>
                    <a:lnTo>
                      <a:pt x="190263" y="166609"/>
                    </a:lnTo>
                    <a:lnTo>
                      <a:pt x="204234" y="161377"/>
                    </a:lnTo>
                    <a:lnTo>
                      <a:pt x="271709" y="161377"/>
                    </a:lnTo>
                    <a:lnTo>
                      <a:pt x="271709" y="88594"/>
                    </a:lnTo>
                    <a:lnTo>
                      <a:pt x="269280" y="67374"/>
                    </a:lnTo>
                    <a:lnTo>
                      <a:pt x="263553" y="52815"/>
                    </a:lnTo>
                    <a:close/>
                  </a:path>
                  <a:path w="304165" h="321309">
                    <a:moveTo>
                      <a:pt x="303917" y="283959"/>
                    </a:moveTo>
                    <a:lnTo>
                      <a:pt x="209470" y="283959"/>
                    </a:lnTo>
                    <a:lnTo>
                      <a:pt x="215391" y="300144"/>
                    </a:lnTo>
                    <a:lnTo>
                      <a:pt x="226070" y="311697"/>
                    </a:lnTo>
                    <a:lnTo>
                      <a:pt x="241506" y="318624"/>
                    </a:lnTo>
                    <a:lnTo>
                      <a:pt x="261698" y="320932"/>
                    </a:lnTo>
                    <a:lnTo>
                      <a:pt x="272031" y="320453"/>
                    </a:lnTo>
                    <a:lnTo>
                      <a:pt x="282513" y="319019"/>
                    </a:lnTo>
                    <a:lnTo>
                      <a:pt x="293143" y="316630"/>
                    </a:lnTo>
                    <a:lnTo>
                      <a:pt x="303917" y="313288"/>
                    </a:lnTo>
                    <a:lnTo>
                      <a:pt x="303917" y="283959"/>
                    </a:lnTo>
                    <a:close/>
                  </a:path>
                  <a:path w="304165" h="321309">
                    <a:moveTo>
                      <a:pt x="271709" y="161377"/>
                    </a:moveTo>
                    <a:lnTo>
                      <a:pt x="204234" y="161377"/>
                    </a:lnTo>
                    <a:lnTo>
                      <a:pt x="204234" y="210060"/>
                    </a:lnTo>
                    <a:lnTo>
                      <a:pt x="202576" y="223677"/>
                    </a:lnTo>
                    <a:lnTo>
                      <a:pt x="177732" y="255227"/>
                    </a:lnTo>
                    <a:lnTo>
                      <a:pt x="129085" y="268138"/>
                    </a:lnTo>
                    <a:lnTo>
                      <a:pt x="281289" y="268138"/>
                    </a:lnTo>
                    <a:lnTo>
                      <a:pt x="276923" y="266358"/>
                    </a:lnTo>
                    <a:lnTo>
                      <a:pt x="274588" y="262871"/>
                    </a:lnTo>
                    <a:lnTo>
                      <a:pt x="272651" y="259332"/>
                    </a:lnTo>
                    <a:lnTo>
                      <a:pt x="271800" y="254036"/>
                    </a:lnTo>
                    <a:lnTo>
                      <a:pt x="271709" y="161377"/>
                    </a:lnTo>
                    <a:close/>
                  </a:path>
                  <a:path w="304165" h="321309">
                    <a:moveTo>
                      <a:pt x="303917" y="266944"/>
                    </a:moveTo>
                    <a:lnTo>
                      <a:pt x="299205" y="267761"/>
                    </a:lnTo>
                    <a:lnTo>
                      <a:pt x="296158" y="268138"/>
                    </a:lnTo>
                    <a:lnTo>
                      <a:pt x="303917" y="268138"/>
                    </a:lnTo>
                    <a:lnTo>
                      <a:pt x="303917" y="266944"/>
                    </a:lnTo>
                    <a:close/>
                  </a:path>
                  <a:path w="304165" h="321309">
                    <a:moveTo>
                      <a:pt x="149628" y="0"/>
                    </a:moveTo>
                    <a:lnTo>
                      <a:pt x="97391" y="5289"/>
                    </a:lnTo>
                    <a:lnTo>
                      <a:pt x="56940" y="21140"/>
                    </a:lnTo>
                    <a:lnTo>
                      <a:pt x="24364" y="54117"/>
                    </a:lnTo>
                    <a:lnTo>
                      <a:pt x="11130" y="101504"/>
                    </a:lnTo>
                    <a:lnTo>
                      <a:pt x="78081" y="101504"/>
                    </a:lnTo>
                    <a:lnTo>
                      <a:pt x="84041" y="80198"/>
                    </a:lnTo>
                    <a:lnTo>
                      <a:pt x="97264" y="64983"/>
                    </a:lnTo>
                    <a:lnTo>
                      <a:pt x="117758" y="55856"/>
                    </a:lnTo>
                    <a:lnTo>
                      <a:pt x="145534" y="52815"/>
                    </a:lnTo>
                    <a:lnTo>
                      <a:pt x="263553" y="52815"/>
                    </a:lnTo>
                    <a:lnTo>
                      <a:pt x="261999" y="48866"/>
                    </a:lnTo>
                    <a:lnTo>
                      <a:pt x="232924" y="19967"/>
                    </a:lnTo>
                    <a:lnTo>
                      <a:pt x="195666" y="4989"/>
                    </a:lnTo>
                    <a:lnTo>
                      <a:pt x="173743" y="1247"/>
                    </a:lnTo>
                    <a:lnTo>
                      <a:pt x="149628" y="0"/>
                    </a:lnTo>
                    <a:close/>
                  </a:path>
                </a:pathLst>
              </a:custGeom>
              <a:solidFill>
                <a:srgbClr val="FFFFFF"/>
              </a:solidFill>
            </p:spPr>
            <p:txBody>
              <a:bodyPr wrap="square" lIns="0" tIns="0" rIns="0" bIns="0" rtlCol="0"/>
              <a:lstStyle/>
              <a:p>
                <a:endParaRPr/>
              </a:p>
            </p:txBody>
          </p:sp>
          <p:sp>
            <p:nvSpPr>
              <p:cNvPr id="80" name="object 27">
                <a:extLst>
                  <a:ext uri="{FF2B5EF4-FFF2-40B4-BE49-F238E27FC236}">
                    <a16:creationId xmlns:a16="http://schemas.microsoft.com/office/drawing/2014/main" xmlns="" id="{305A5205-7DF7-4012-9E7B-6945FB89BC22}"/>
                  </a:ext>
                </a:extLst>
              </p:cNvPr>
              <p:cNvSpPr/>
              <p:nvPr/>
            </p:nvSpPr>
            <p:spPr>
              <a:xfrm>
                <a:off x="19023440" y="812588"/>
                <a:ext cx="177800" cy="311785"/>
              </a:xfrm>
              <a:custGeom>
                <a:avLst/>
                <a:gdLst/>
                <a:ahLst/>
                <a:cxnLst/>
                <a:rect l="l" t="t" r="r" b="b"/>
                <a:pathLst>
                  <a:path w="177800" h="311784">
                    <a:moveTo>
                      <a:pt x="62793" y="8251"/>
                    </a:moveTo>
                    <a:lnTo>
                      <a:pt x="0" y="8251"/>
                    </a:lnTo>
                    <a:lnTo>
                      <a:pt x="0" y="311582"/>
                    </a:lnTo>
                    <a:lnTo>
                      <a:pt x="66835" y="311582"/>
                    </a:lnTo>
                    <a:lnTo>
                      <a:pt x="66835" y="167251"/>
                    </a:lnTo>
                    <a:lnTo>
                      <a:pt x="68353" y="144158"/>
                    </a:lnTo>
                    <a:lnTo>
                      <a:pt x="80423" y="105404"/>
                    </a:lnTo>
                    <a:lnTo>
                      <a:pt x="116891" y="69979"/>
                    </a:lnTo>
                    <a:lnTo>
                      <a:pt x="126416" y="66898"/>
                    </a:lnTo>
                    <a:lnTo>
                      <a:pt x="62793" y="66898"/>
                    </a:lnTo>
                    <a:lnTo>
                      <a:pt x="62793" y="8251"/>
                    </a:lnTo>
                    <a:close/>
                  </a:path>
                  <a:path w="177800" h="311784">
                    <a:moveTo>
                      <a:pt x="156445" y="0"/>
                    </a:moveTo>
                    <a:lnTo>
                      <a:pt x="152529" y="0"/>
                    </a:lnTo>
                    <a:lnTo>
                      <a:pt x="138030" y="1322"/>
                    </a:lnTo>
                    <a:lnTo>
                      <a:pt x="96227" y="21130"/>
                    </a:lnTo>
                    <a:lnTo>
                      <a:pt x="68184" y="54584"/>
                    </a:lnTo>
                    <a:lnTo>
                      <a:pt x="63966" y="66898"/>
                    </a:lnTo>
                    <a:lnTo>
                      <a:pt x="126416" y="66898"/>
                    </a:lnTo>
                    <a:lnTo>
                      <a:pt x="132190" y="65030"/>
                    </a:lnTo>
                    <a:lnTo>
                      <a:pt x="149042" y="63380"/>
                    </a:lnTo>
                    <a:lnTo>
                      <a:pt x="177764" y="63380"/>
                    </a:lnTo>
                    <a:lnTo>
                      <a:pt x="177764" y="1780"/>
                    </a:lnTo>
                    <a:lnTo>
                      <a:pt x="164885" y="617"/>
                    </a:lnTo>
                    <a:lnTo>
                      <a:pt x="156445" y="0"/>
                    </a:lnTo>
                    <a:close/>
                  </a:path>
                  <a:path w="177800" h="311784">
                    <a:moveTo>
                      <a:pt x="177764" y="63380"/>
                    </a:moveTo>
                    <a:lnTo>
                      <a:pt x="149042" y="63380"/>
                    </a:lnTo>
                    <a:lnTo>
                      <a:pt x="155649" y="63561"/>
                    </a:lnTo>
                    <a:lnTo>
                      <a:pt x="162637" y="64107"/>
                    </a:lnTo>
                    <a:lnTo>
                      <a:pt x="170052" y="65030"/>
                    </a:lnTo>
                    <a:lnTo>
                      <a:pt x="177764" y="66312"/>
                    </a:lnTo>
                    <a:lnTo>
                      <a:pt x="177764" y="63380"/>
                    </a:lnTo>
                    <a:close/>
                  </a:path>
                </a:pathLst>
              </a:custGeom>
              <a:solidFill>
                <a:srgbClr val="FFFFFF"/>
              </a:solidFill>
            </p:spPr>
            <p:txBody>
              <a:bodyPr wrap="square" lIns="0" tIns="0" rIns="0" bIns="0" rtlCol="0"/>
              <a:lstStyle/>
              <a:p>
                <a:endParaRPr/>
              </a:p>
            </p:txBody>
          </p:sp>
          <p:sp>
            <p:nvSpPr>
              <p:cNvPr id="81" name="object 28">
                <a:extLst>
                  <a:ext uri="{FF2B5EF4-FFF2-40B4-BE49-F238E27FC236}">
                    <a16:creationId xmlns:a16="http://schemas.microsoft.com/office/drawing/2014/main" xmlns="" id="{2D964101-BB03-47F4-993E-2BAD288C8863}"/>
                  </a:ext>
                </a:extLst>
              </p:cNvPr>
              <p:cNvSpPr/>
              <p:nvPr/>
            </p:nvSpPr>
            <p:spPr>
              <a:xfrm>
                <a:off x="16633873" y="706540"/>
                <a:ext cx="291465" cy="417830"/>
              </a:xfrm>
              <a:custGeom>
                <a:avLst/>
                <a:gdLst/>
                <a:ahLst/>
                <a:cxnLst/>
                <a:rect l="l" t="t" r="r" b="b"/>
                <a:pathLst>
                  <a:path w="291465" h="417830">
                    <a:moveTo>
                      <a:pt x="291362" y="0"/>
                    </a:moveTo>
                    <a:lnTo>
                      <a:pt x="84583" y="0"/>
                    </a:lnTo>
                    <a:lnTo>
                      <a:pt x="83997" y="62"/>
                    </a:lnTo>
                    <a:lnTo>
                      <a:pt x="36480" y="8955"/>
                    </a:lnTo>
                    <a:lnTo>
                      <a:pt x="6277" y="45215"/>
                    </a:lnTo>
                    <a:lnTo>
                      <a:pt x="0" y="90060"/>
                    </a:lnTo>
                    <a:lnTo>
                      <a:pt x="94" y="417631"/>
                    </a:lnTo>
                    <a:lnTo>
                      <a:pt x="73924" y="417631"/>
                    </a:lnTo>
                    <a:lnTo>
                      <a:pt x="73924" y="232223"/>
                    </a:lnTo>
                    <a:lnTo>
                      <a:pt x="264861" y="232223"/>
                    </a:lnTo>
                    <a:lnTo>
                      <a:pt x="264861" y="172560"/>
                    </a:lnTo>
                    <a:lnTo>
                      <a:pt x="73924" y="172560"/>
                    </a:lnTo>
                    <a:lnTo>
                      <a:pt x="73924" y="63212"/>
                    </a:lnTo>
                    <a:lnTo>
                      <a:pt x="291362" y="63212"/>
                    </a:lnTo>
                    <a:lnTo>
                      <a:pt x="291362" y="0"/>
                    </a:lnTo>
                    <a:close/>
                  </a:path>
                </a:pathLst>
              </a:custGeom>
              <a:solidFill>
                <a:srgbClr val="FFFFFF"/>
              </a:solidFill>
            </p:spPr>
            <p:txBody>
              <a:bodyPr wrap="square" lIns="0" tIns="0" rIns="0" bIns="0" rtlCol="0"/>
              <a:lstStyle/>
              <a:p>
                <a:endParaRPr/>
              </a:p>
            </p:txBody>
          </p:sp>
          <p:sp>
            <p:nvSpPr>
              <p:cNvPr id="82" name="object 29">
                <a:extLst>
                  <a:ext uri="{FF2B5EF4-FFF2-40B4-BE49-F238E27FC236}">
                    <a16:creationId xmlns:a16="http://schemas.microsoft.com/office/drawing/2014/main" xmlns="" id="{5C39231D-1A9F-4F49-BFFC-4D49E5146032}"/>
                  </a:ext>
                </a:extLst>
              </p:cNvPr>
              <p:cNvSpPr/>
              <p:nvPr/>
            </p:nvSpPr>
            <p:spPr>
              <a:xfrm>
                <a:off x="18934937" y="1212996"/>
                <a:ext cx="31115" cy="26670"/>
              </a:xfrm>
              <a:custGeom>
                <a:avLst/>
                <a:gdLst/>
                <a:ahLst/>
                <a:cxnLst/>
                <a:rect l="l" t="t" r="r" b="b"/>
                <a:pathLst>
                  <a:path w="31115" h="26669">
                    <a:moveTo>
                      <a:pt x="17894" y="0"/>
                    </a:moveTo>
                    <a:lnTo>
                      <a:pt x="0" y="0"/>
                    </a:lnTo>
                    <a:lnTo>
                      <a:pt x="0" y="26114"/>
                    </a:lnTo>
                    <a:lnTo>
                      <a:pt x="24742" y="26114"/>
                    </a:lnTo>
                    <a:lnTo>
                      <a:pt x="30564" y="21727"/>
                    </a:lnTo>
                    <a:lnTo>
                      <a:pt x="30564" y="8376"/>
                    </a:lnTo>
                    <a:lnTo>
                      <a:pt x="29077" y="5099"/>
                    </a:lnTo>
                    <a:lnTo>
                      <a:pt x="26177" y="3047"/>
                    </a:lnTo>
                    <a:lnTo>
                      <a:pt x="23161" y="1026"/>
                    </a:lnTo>
                    <a:lnTo>
                      <a:pt x="17894" y="0"/>
                    </a:lnTo>
                    <a:close/>
                  </a:path>
                </a:pathLst>
              </a:custGeom>
              <a:solidFill>
                <a:srgbClr val="FFFFFF"/>
              </a:solidFill>
            </p:spPr>
            <p:txBody>
              <a:bodyPr wrap="square" lIns="0" tIns="0" rIns="0" bIns="0" rtlCol="0"/>
              <a:lstStyle/>
              <a:p>
                <a:endParaRPr/>
              </a:p>
            </p:txBody>
          </p:sp>
          <p:sp>
            <p:nvSpPr>
              <p:cNvPr id="83" name="object 30">
                <a:extLst>
                  <a:ext uri="{FF2B5EF4-FFF2-40B4-BE49-F238E27FC236}">
                    <a16:creationId xmlns:a16="http://schemas.microsoft.com/office/drawing/2014/main" xmlns="" id="{6B87DBBC-D803-48E1-992C-5883DDF62E01}"/>
                  </a:ext>
                </a:extLst>
              </p:cNvPr>
              <p:cNvSpPr/>
              <p:nvPr/>
            </p:nvSpPr>
            <p:spPr>
              <a:xfrm>
                <a:off x="16536770" y="1179012"/>
                <a:ext cx="2694940" cy="135890"/>
              </a:xfrm>
              <a:custGeom>
                <a:avLst/>
                <a:gdLst/>
                <a:ahLst/>
                <a:cxnLst/>
                <a:rect l="l" t="t" r="r" b="b"/>
                <a:pathLst>
                  <a:path w="2694940" h="135890">
                    <a:moveTo>
                      <a:pt x="2673635" y="0"/>
                    </a:moveTo>
                    <a:lnTo>
                      <a:pt x="65139" y="0"/>
                    </a:lnTo>
                    <a:lnTo>
                      <a:pt x="52019" y="2376"/>
                    </a:lnTo>
                    <a:lnTo>
                      <a:pt x="24679" y="29601"/>
                    </a:lnTo>
                    <a:lnTo>
                      <a:pt x="1842" y="111954"/>
                    </a:lnTo>
                    <a:lnTo>
                      <a:pt x="0" y="118718"/>
                    </a:lnTo>
                    <a:lnTo>
                      <a:pt x="1057" y="124572"/>
                    </a:lnTo>
                    <a:lnTo>
                      <a:pt x="4512" y="128959"/>
                    </a:lnTo>
                    <a:lnTo>
                      <a:pt x="7989" y="133273"/>
                    </a:lnTo>
                    <a:lnTo>
                      <a:pt x="13936" y="135692"/>
                    </a:lnTo>
                    <a:lnTo>
                      <a:pt x="2629333" y="135692"/>
                    </a:lnTo>
                    <a:lnTo>
                      <a:pt x="2642390" y="133319"/>
                    </a:lnTo>
                    <a:lnTo>
                      <a:pt x="2652496" y="127933"/>
                    </a:lnTo>
                    <a:lnTo>
                      <a:pt x="2531881" y="127933"/>
                    </a:lnTo>
                    <a:lnTo>
                      <a:pt x="2522608" y="127255"/>
                    </a:lnTo>
                    <a:lnTo>
                      <a:pt x="2517354" y="126153"/>
                    </a:lnTo>
                    <a:lnTo>
                      <a:pt x="2245942" y="126153"/>
                    </a:lnTo>
                    <a:lnTo>
                      <a:pt x="2245942" y="13172"/>
                    </a:lnTo>
                    <a:lnTo>
                      <a:pt x="2517881" y="13172"/>
                    </a:lnTo>
                    <a:lnTo>
                      <a:pt x="2523902" y="11971"/>
                    </a:lnTo>
                    <a:lnTo>
                      <a:pt x="2533200" y="11413"/>
                    </a:lnTo>
                    <a:lnTo>
                      <a:pt x="2693425" y="11413"/>
                    </a:lnTo>
                    <a:lnTo>
                      <a:pt x="2693373" y="11120"/>
                    </a:lnTo>
                    <a:lnTo>
                      <a:pt x="2689939" y="6701"/>
                    </a:lnTo>
                    <a:lnTo>
                      <a:pt x="2686483" y="2460"/>
                    </a:lnTo>
                    <a:lnTo>
                      <a:pt x="2680724" y="52"/>
                    </a:lnTo>
                    <a:lnTo>
                      <a:pt x="2673635" y="0"/>
                    </a:lnTo>
                    <a:close/>
                  </a:path>
                  <a:path w="2694940" h="135890">
                    <a:moveTo>
                      <a:pt x="2535535" y="32208"/>
                    </a:moveTo>
                    <a:lnTo>
                      <a:pt x="2530383" y="32208"/>
                    </a:lnTo>
                    <a:lnTo>
                      <a:pt x="2526310" y="33025"/>
                    </a:lnTo>
                    <a:lnTo>
                      <a:pt x="2523357" y="34805"/>
                    </a:lnTo>
                    <a:lnTo>
                      <a:pt x="2520373" y="36532"/>
                    </a:lnTo>
                    <a:lnTo>
                      <a:pt x="2518939" y="38763"/>
                    </a:lnTo>
                    <a:lnTo>
                      <a:pt x="2518939" y="45841"/>
                    </a:lnTo>
                    <a:lnTo>
                      <a:pt x="2523828" y="49967"/>
                    </a:lnTo>
                    <a:lnTo>
                      <a:pt x="2543879" y="57821"/>
                    </a:lnTo>
                    <a:lnTo>
                      <a:pt x="2551938" y="61197"/>
                    </a:lnTo>
                    <a:lnTo>
                      <a:pt x="2576759" y="93180"/>
                    </a:lnTo>
                    <a:lnTo>
                      <a:pt x="2576079" y="100140"/>
                    </a:lnTo>
                    <a:lnTo>
                      <a:pt x="2542722" y="127301"/>
                    </a:lnTo>
                    <a:lnTo>
                      <a:pt x="2531881" y="127933"/>
                    </a:lnTo>
                    <a:lnTo>
                      <a:pt x="2652496" y="127933"/>
                    </a:lnTo>
                    <a:lnTo>
                      <a:pt x="2654436" y="126899"/>
                    </a:lnTo>
                    <a:lnTo>
                      <a:pt x="2664052" y="117474"/>
                    </a:lnTo>
                    <a:lnTo>
                      <a:pt x="2669824" y="106091"/>
                    </a:lnTo>
                    <a:lnTo>
                      <a:pt x="2687378" y="42626"/>
                    </a:lnTo>
                    <a:lnTo>
                      <a:pt x="2571544" y="42626"/>
                    </a:lnTo>
                    <a:lnTo>
                      <a:pt x="2560895" y="38057"/>
                    </a:lnTo>
                    <a:lnTo>
                      <a:pt x="2551345" y="34802"/>
                    </a:lnTo>
                    <a:lnTo>
                      <a:pt x="2542891" y="32855"/>
                    </a:lnTo>
                    <a:lnTo>
                      <a:pt x="2535535" y="32208"/>
                    </a:lnTo>
                    <a:close/>
                  </a:path>
                  <a:path w="2694940" h="135890">
                    <a:moveTo>
                      <a:pt x="2369980" y="13172"/>
                    </a:moveTo>
                    <a:lnTo>
                      <a:pt x="2328724" y="13172"/>
                    </a:lnTo>
                    <a:lnTo>
                      <a:pt x="2328724" y="33988"/>
                    </a:lnTo>
                    <a:lnTo>
                      <a:pt x="2274182" y="33988"/>
                    </a:lnTo>
                    <a:lnTo>
                      <a:pt x="2274182" y="57705"/>
                    </a:lnTo>
                    <a:lnTo>
                      <a:pt x="2326065" y="57705"/>
                    </a:lnTo>
                    <a:lnTo>
                      <a:pt x="2326065" y="78489"/>
                    </a:lnTo>
                    <a:lnTo>
                      <a:pt x="2274182" y="78489"/>
                    </a:lnTo>
                    <a:lnTo>
                      <a:pt x="2274182" y="105389"/>
                    </a:lnTo>
                    <a:lnTo>
                      <a:pt x="2330044" y="105389"/>
                    </a:lnTo>
                    <a:lnTo>
                      <a:pt x="2330044" y="126153"/>
                    </a:lnTo>
                    <a:lnTo>
                      <a:pt x="2369980" y="126153"/>
                    </a:lnTo>
                    <a:lnTo>
                      <a:pt x="2369980" y="13172"/>
                    </a:lnTo>
                    <a:close/>
                  </a:path>
                  <a:path w="2694940" h="135890">
                    <a:moveTo>
                      <a:pt x="2517881" y="13172"/>
                    </a:moveTo>
                    <a:lnTo>
                      <a:pt x="2419455" y="13172"/>
                    </a:lnTo>
                    <a:lnTo>
                      <a:pt x="2428144" y="13798"/>
                    </a:lnTo>
                    <a:lnTo>
                      <a:pt x="2435762" y="15676"/>
                    </a:lnTo>
                    <a:lnTo>
                      <a:pt x="2457893" y="46815"/>
                    </a:lnTo>
                    <a:lnTo>
                      <a:pt x="2457284" y="53511"/>
                    </a:lnTo>
                    <a:lnTo>
                      <a:pt x="2428964" y="80257"/>
                    </a:lnTo>
                    <a:lnTo>
                      <a:pt x="2420596" y="80887"/>
                    </a:lnTo>
                    <a:lnTo>
                      <a:pt x="2398178" y="80887"/>
                    </a:lnTo>
                    <a:lnTo>
                      <a:pt x="2398178" y="126153"/>
                    </a:lnTo>
                    <a:lnTo>
                      <a:pt x="2517354" y="126153"/>
                    </a:lnTo>
                    <a:lnTo>
                      <a:pt x="2512930" y="125225"/>
                    </a:lnTo>
                    <a:lnTo>
                      <a:pt x="2502845" y="121850"/>
                    </a:lnTo>
                    <a:lnTo>
                      <a:pt x="2492353" y="117137"/>
                    </a:lnTo>
                    <a:lnTo>
                      <a:pt x="2492353" y="92866"/>
                    </a:lnTo>
                    <a:lnTo>
                      <a:pt x="2547629" y="92866"/>
                    </a:lnTo>
                    <a:lnTo>
                      <a:pt x="2547629" y="92049"/>
                    </a:lnTo>
                    <a:lnTo>
                      <a:pt x="2542330" y="87599"/>
                    </a:lnTo>
                    <a:lnTo>
                      <a:pt x="2514394" y="76500"/>
                    </a:lnTo>
                    <a:lnTo>
                      <a:pt x="2510237" y="74772"/>
                    </a:lnTo>
                    <a:lnTo>
                      <a:pt x="2506960" y="73254"/>
                    </a:lnTo>
                    <a:lnTo>
                      <a:pt x="2504593" y="71840"/>
                    </a:lnTo>
                    <a:lnTo>
                      <a:pt x="2499494" y="68856"/>
                    </a:lnTo>
                    <a:lnTo>
                      <a:pt x="2495745" y="64961"/>
                    </a:lnTo>
                    <a:lnTo>
                      <a:pt x="2490887" y="55537"/>
                    </a:lnTo>
                    <a:lnTo>
                      <a:pt x="2489714" y="50092"/>
                    </a:lnTo>
                    <a:lnTo>
                      <a:pt x="2489714" y="44030"/>
                    </a:lnTo>
                    <a:lnTo>
                      <a:pt x="2515546" y="13638"/>
                    </a:lnTo>
                    <a:lnTo>
                      <a:pt x="2517881" y="13172"/>
                    </a:lnTo>
                    <a:close/>
                  </a:path>
                  <a:path w="2694940" h="135890">
                    <a:moveTo>
                      <a:pt x="2547629" y="92866"/>
                    </a:moveTo>
                    <a:lnTo>
                      <a:pt x="2492353" y="92866"/>
                    </a:lnTo>
                    <a:lnTo>
                      <a:pt x="2500520" y="98133"/>
                    </a:lnTo>
                    <a:lnTo>
                      <a:pt x="2507431" y="101797"/>
                    </a:lnTo>
                    <a:lnTo>
                      <a:pt x="2512939" y="104017"/>
                    </a:lnTo>
                    <a:lnTo>
                      <a:pt x="2518436" y="106091"/>
                    </a:lnTo>
                    <a:lnTo>
                      <a:pt x="2524174" y="107148"/>
                    </a:lnTo>
                    <a:lnTo>
                      <a:pt x="2541796" y="107148"/>
                    </a:lnTo>
                    <a:lnTo>
                      <a:pt x="2547629" y="103640"/>
                    </a:lnTo>
                    <a:lnTo>
                      <a:pt x="2547629" y="92866"/>
                    </a:lnTo>
                    <a:close/>
                  </a:path>
                  <a:path w="2694940" h="135890">
                    <a:moveTo>
                      <a:pt x="2693425" y="11413"/>
                    </a:moveTo>
                    <a:lnTo>
                      <a:pt x="2533200" y="11413"/>
                    </a:lnTo>
                    <a:lnTo>
                      <a:pt x="2542612" y="11973"/>
                    </a:lnTo>
                    <a:lnTo>
                      <a:pt x="2552140" y="13656"/>
                    </a:lnTo>
                    <a:lnTo>
                      <a:pt x="2561785" y="16466"/>
                    </a:lnTo>
                    <a:lnTo>
                      <a:pt x="2571544" y="20407"/>
                    </a:lnTo>
                    <a:lnTo>
                      <a:pt x="2571544" y="42626"/>
                    </a:lnTo>
                    <a:lnTo>
                      <a:pt x="2687378" y="42626"/>
                    </a:lnTo>
                    <a:lnTo>
                      <a:pt x="2694420" y="17067"/>
                    </a:lnTo>
                    <a:lnTo>
                      <a:pt x="2693425" y="11413"/>
                    </a:lnTo>
                    <a:close/>
                  </a:path>
                </a:pathLst>
              </a:custGeom>
              <a:solidFill>
                <a:srgbClr val="FFFFFF"/>
              </a:solidFill>
            </p:spPr>
            <p:txBody>
              <a:bodyPr wrap="square" lIns="0" tIns="0" rIns="0" bIns="0" rtlCol="0"/>
              <a:lstStyle/>
              <a:p>
                <a:endParaRPr/>
              </a:p>
            </p:txBody>
          </p:sp>
          <p:sp>
            <p:nvSpPr>
              <p:cNvPr id="84" name="object 31">
                <a:extLst>
                  <a:ext uri="{FF2B5EF4-FFF2-40B4-BE49-F238E27FC236}">
                    <a16:creationId xmlns:a16="http://schemas.microsoft.com/office/drawing/2014/main" xmlns="" id="{8F0790E4-23F3-4D2E-8414-532771660B75}"/>
                  </a:ext>
                </a:extLst>
              </p:cNvPr>
              <p:cNvSpPr/>
              <p:nvPr/>
            </p:nvSpPr>
            <p:spPr>
              <a:xfrm>
                <a:off x="16536773" y="1179011"/>
                <a:ext cx="2694940" cy="135890"/>
              </a:xfrm>
              <a:custGeom>
                <a:avLst/>
                <a:gdLst/>
                <a:ahLst/>
                <a:cxnLst/>
                <a:rect l="l" t="t" r="r" b="b"/>
                <a:pathLst>
                  <a:path w="2694940" h="135890">
                    <a:moveTo>
                      <a:pt x="2673625" y="0"/>
                    </a:moveTo>
                    <a:lnTo>
                      <a:pt x="65139" y="0"/>
                    </a:lnTo>
                    <a:lnTo>
                      <a:pt x="52019" y="2378"/>
                    </a:lnTo>
                    <a:lnTo>
                      <a:pt x="24669" y="29601"/>
                    </a:lnTo>
                    <a:lnTo>
                      <a:pt x="1842" y="111954"/>
                    </a:lnTo>
                    <a:lnTo>
                      <a:pt x="0" y="118680"/>
                    </a:lnTo>
                    <a:lnTo>
                      <a:pt x="1047" y="124572"/>
                    </a:lnTo>
                    <a:lnTo>
                      <a:pt x="4502" y="128969"/>
                    </a:lnTo>
                    <a:lnTo>
                      <a:pt x="7978" y="133273"/>
                    </a:lnTo>
                    <a:lnTo>
                      <a:pt x="13900" y="135692"/>
                    </a:lnTo>
                    <a:lnTo>
                      <a:pt x="2629391" y="135692"/>
                    </a:lnTo>
                    <a:lnTo>
                      <a:pt x="2642385" y="133328"/>
                    </a:lnTo>
                    <a:lnTo>
                      <a:pt x="2652499" y="127933"/>
                    </a:lnTo>
                    <a:lnTo>
                      <a:pt x="2531870" y="127933"/>
                    </a:lnTo>
                    <a:lnTo>
                      <a:pt x="2522602" y="127255"/>
                    </a:lnTo>
                    <a:lnTo>
                      <a:pt x="2517348" y="126153"/>
                    </a:lnTo>
                    <a:lnTo>
                      <a:pt x="2245931" y="126153"/>
                    </a:lnTo>
                    <a:lnTo>
                      <a:pt x="2245931" y="13172"/>
                    </a:lnTo>
                    <a:lnTo>
                      <a:pt x="2517907" y="13172"/>
                    </a:lnTo>
                    <a:lnTo>
                      <a:pt x="2523896" y="11980"/>
                    </a:lnTo>
                    <a:lnTo>
                      <a:pt x="2533189" y="11423"/>
                    </a:lnTo>
                    <a:lnTo>
                      <a:pt x="2693415" y="11423"/>
                    </a:lnTo>
                    <a:lnTo>
                      <a:pt x="2693363" y="11130"/>
                    </a:lnTo>
                    <a:lnTo>
                      <a:pt x="2689939" y="6701"/>
                    </a:lnTo>
                    <a:lnTo>
                      <a:pt x="2686483" y="2460"/>
                    </a:lnTo>
                    <a:lnTo>
                      <a:pt x="2680714" y="52"/>
                    </a:lnTo>
                    <a:lnTo>
                      <a:pt x="2673625" y="0"/>
                    </a:lnTo>
                    <a:close/>
                  </a:path>
                  <a:path w="2694940" h="135890">
                    <a:moveTo>
                      <a:pt x="2535524" y="32208"/>
                    </a:moveTo>
                    <a:lnTo>
                      <a:pt x="2530383" y="32208"/>
                    </a:lnTo>
                    <a:lnTo>
                      <a:pt x="2526310" y="33025"/>
                    </a:lnTo>
                    <a:lnTo>
                      <a:pt x="2523357" y="34815"/>
                    </a:lnTo>
                    <a:lnTo>
                      <a:pt x="2520363" y="36532"/>
                    </a:lnTo>
                    <a:lnTo>
                      <a:pt x="2518939" y="38763"/>
                    </a:lnTo>
                    <a:lnTo>
                      <a:pt x="2518939" y="45841"/>
                    </a:lnTo>
                    <a:lnTo>
                      <a:pt x="2523818" y="49977"/>
                    </a:lnTo>
                    <a:lnTo>
                      <a:pt x="2543874" y="57817"/>
                    </a:lnTo>
                    <a:lnTo>
                      <a:pt x="2551936" y="61195"/>
                    </a:lnTo>
                    <a:lnTo>
                      <a:pt x="2576748" y="93180"/>
                    </a:lnTo>
                    <a:lnTo>
                      <a:pt x="2576070" y="100144"/>
                    </a:lnTo>
                    <a:lnTo>
                      <a:pt x="2542711" y="127301"/>
                    </a:lnTo>
                    <a:lnTo>
                      <a:pt x="2531870" y="127933"/>
                    </a:lnTo>
                    <a:lnTo>
                      <a:pt x="2652499" y="127933"/>
                    </a:lnTo>
                    <a:lnTo>
                      <a:pt x="2654428" y="126904"/>
                    </a:lnTo>
                    <a:lnTo>
                      <a:pt x="2664046" y="117476"/>
                    </a:lnTo>
                    <a:lnTo>
                      <a:pt x="2669824" y="106091"/>
                    </a:lnTo>
                    <a:lnTo>
                      <a:pt x="2687376" y="42626"/>
                    </a:lnTo>
                    <a:lnTo>
                      <a:pt x="2571544" y="42626"/>
                    </a:lnTo>
                    <a:lnTo>
                      <a:pt x="2560894" y="38061"/>
                    </a:lnTo>
                    <a:lnTo>
                      <a:pt x="2551339" y="34806"/>
                    </a:lnTo>
                    <a:lnTo>
                      <a:pt x="2542883" y="32857"/>
                    </a:lnTo>
                    <a:lnTo>
                      <a:pt x="2535524" y="32208"/>
                    </a:lnTo>
                    <a:close/>
                  </a:path>
                  <a:path w="2694940" h="135890">
                    <a:moveTo>
                      <a:pt x="2369969" y="13172"/>
                    </a:moveTo>
                    <a:lnTo>
                      <a:pt x="2328724" y="13172"/>
                    </a:lnTo>
                    <a:lnTo>
                      <a:pt x="2328724" y="33988"/>
                    </a:lnTo>
                    <a:lnTo>
                      <a:pt x="2274182" y="33988"/>
                    </a:lnTo>
                    <a:lnTo>
                      <a:pt x="2274182" y="57705"/>
                    </a:lnTo>
                    <a:lnTo>
                      <a:pt x="2326054" y="57705"/>
                    </a:lnTo>
                    <a:lnTo>
                      <a:pt x="2326054" y="78489"/>
                    </a:lnTo>
                    <a:lnTo>
                      <a:pt x="2274182" y="78489"/>
                    </a:lnTo>
                    <a:lnTo>
                      <a:pt x="2274182" y="105399"/>
                    </a:lnTo>
                    <a:lnTo>
                      <a:pt x="2330044" y="105399"/>
                    </a:lnTo>
                    <a:lnTo>
                      <a:pt x="2330044" y="126153"/>
                    </a:lnTo>
                    <a:lnTo>
                      <a:pt x="2369969" y="126153"/>
                    </a:lnTo>
                    <a:lnTo>
                      <a:pt x="2369969" y="13172"/>
                    </a:lnTo>
                    <a:close/>
                  </a:path>
                  <a:path w="2694940" h="135890">
                    <a:moveTo>
                      <a:pt x="2517907" y="13172"/>
                    </a:moveTo>
                    <a:lnTo>
                      <a:pt x="2419455" y="13172"/>
                    </a:lnTo>
                    <a:lnTo>
                      <a:pt x="2428142" y="13798"/>
                    </a:lnTo>
                    <a:lnTo>
                      <a:pt x="2435758" y="15677"/>
                    </a:lnTo>
                    <a:lnTo>
                      <a:pt x="2457893" y="46815"/>
                    </a:lnTo>
                    <a:lnTo>
                      <a:pt x="2457282" y="53516"/>
                    </a:lnTo>
                    <a:lnTo>
                      <a:pt x="2428964" y="80266"/>
                    </a:lnTo>
                    <a:lnTo>
                      <a:pt x="2420596" y="80898"/>
                    </a:lnTo>
                    <a:lnTo>
                      <a:pt x="2398167" y="80898"/>
                    </a:lnTo>
                    <a:lnTo>
                      <a:pt x="2398167" y="126153"/>
                    </a:lnTo>
                    <a:lnTo>
                      <a:pt x="2517348" y="126153"/>
                    </a:lnTo>
                    <a:lnTo>
                      <a:pt x="2512924" y="125225"/>
                    </a:lnTo>
                    <a:lnTo>
                      <a:pt x="2502840" y="121850"/>
                    </a:lnTo>
                    <a:lnTo>
                      <a:pt x="2492353" y="117137"/>
                    </a:lnTo>
                    <a:lnTo>
                      <a:pt x="2492353" y="92866"/>
                    </a:lnTo>
                    <a:lnTo>
                      <a:pt x="2547629" y="92866"/>
                    </a:lnTo>
                    <a:lnTo>
                      <a:pt x="2547629" y="92039"/>
                    </a:lnTo>
                    <a:lnTo>
                      <a:pt x="2542320" y="87588"/>
                    </a:lnTo>
                    <a:lnTo>
                      <a:pt x="2514394" y="76500"/>
                    </a:lnTo>
                    <a:lnTo>
                      <a:pt x="2510237" y="74772"/>
                    </a:lnTo>
                    <a:lnTo>
                      <a:pt x="2489714" y="50092"/>
                    </a:lnTo>
                    <a:lnTo>
                      <a:pt x="2489714" y="44030"/>
                    </a:lnTo>
                    <a:lnTo>
                      <a:pt x="2515541" y="13643"/>
                    </a:lnTo>
                    <a:lnTo>
                      <a:pt x="2517907" y="13172"/>
                    </a:lnTo>
                    <a:close/>
                  </a:path>
                  <a:path w="2694940" h="135890">
                    <a:moveTo>
                      <a:pt x="2547629" y="92866"/>
                    </a:moveTo>
                    <a:lnTo>
                      <a:pt x="2492353" y="92866"/>
                    </a:lnTo>
                    <a:lnTo>
                      <a:pt x="2500520" y="98143"/>
                    </a:lnTo>
                    <a:lnTo>
                      <a:pt x="2507431" y="101797"/>
                    </a:lnTo>
                    <a:lnTo>
                      <a:pt x="2512928" y="104017"/>
                    </a:lnTo>
                    <a:lnTo>
                      <a:pt x="2518436" y="106091"/>
                    </a:lnTo>
                    <a:lnTo>
                      <a:pt x="2524174" y="107159"/>
                    </a:lnTo>
                    <a:lnTo>
                      <a:pt x="2541796" y="107159"/>
                    </a:lnTo>
                    <a:lnTo>
                      <a:pt x="2547629" y="103640"/>
                    </a:lnTo>
                    <a:lnTo>
                      <a:pt x="2547629" y="92866"/>
                    </a:lnTo>
                    <a:close/>
                  </a:path>
                  <a:path w="2694940" h="135890">
                    <a:moveTo>
                      <a:pt x="2693415" y="11423"/>
                    </a:moveTo>
                    <a:lnTo>
                      <a:pt x="2533189" y="11423"/>
                    </a:lnTo>
                    <a:lnTo>
                      <a:pt x="2542603" y="11982"/>
                    </a:lnTo>
                    <a:lnTo>
                      <a:pt x="2552135" y="13660"/>
                    </a:lnTo>
                    <a:lnTo>
                      <a:pt x="2561783" y="16463"/>
                    </a:lnTo>
                    <a:lnTo>
                      <a:pt x="2571544" y="20397"/>
                    </a:lnTo>
                    <a:lnTo>
                      <a:pt x="2571544" y="42626"/>
                    </a:lnTo>
                    <a:lnTo>
                      <a:pt x="2687376" y="42626"/>
                    </a:lnTo>
                    <a:lnTo>
                      <a:pt x="2694420" y="17067"/>
                    </a:lnTo>
                    <a:lnTo>
                      <a:pt x="2693415" y="11423"/>
                    </a:lnTo>
                    <a:close/>
                  </a:path>
                </a:pathLst>
              </a:custGeom>
              <a:solidFill>
                <a:srgbClr val="FFFFFF"/>
              </a:solidFill>
            </p:spPr>
            <p:txBody>
              <a:bodyPr wrap="square" lIns="0" tIns="0" rIns="0" bIns="0" rtlCol="0"/>
              <a:lstStyle/>
              <a:p>
                <a:endParaRPr/>
              </a:p>
            </p:txBody>
          </p:sp>
        </p:grpSp>
      </p:grpSp>
    </p:spTree>
    <p:extLst>
      <p:ext uri="{BB962C8B-B14F-4D97-AF65-F5344CB8AC3E}">
        <p14:creationId xmlns:p14="http://schemas.microsoft.com/office/powerpoint/2010/main" xmlns="" val="240493952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21202.jp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163946" y="0"/>
            <a:ext cx="16966676" cy="11309350"/>
          </a:xfrm>
          <a:prstGeom prst="rect">
            <a:avLst/>
          </a:prstGeom>
        </p:spPr>
      </p:pic>
      <p:sp>
        <p:nvSpPr>
          <p:cNvPr id="90" name="object 3"/>
          <p:cNvSpPr/>
          <p:nvPr/>
        </p:nvSpPr>
        <p:spPr>
          <a:xfrm>
            <a:off x="-6576" y="794"/>
            <a:ext cx="20104100" cy="11308556"/>
          </a:xfrm>
          <a:prstGeom prst="rect">
            <a:avLst/>
          </a:prstGeom>
          <a:blipFill>
            <a:blip r:embed="rId4" cstate="print"/>
            <a:stretch>
              <a:fillRect/>
            </a:stretch>
          </a:blipFill>
        </p:spPr>
        <p:txBody>
          <a:bodyPr wrap="square" lIns="0" tIns="0" rIns="0" bIns="0" rtlCol="0"/>
          <a:lstStyle/>
          <a:p>
            <a:endParaRPr/>
          </a:p>
        </p:txBody>
      </p:sp>
      <p:sp>
        <p:nvSpPr>
          <p:cNvPr id="91" name="object 4"/>
          <p:cNvSpPr txBox="1">
            <a:spLocks noGrp="1"/>
          </p:cNvSpPr>
          <p:nvPr>
            <p:ph type="title"/>
          </p:nvPr>
        </p:nvSpPr>
        <p:spPr>
          <a:xfrm>
            <a:off x="9213850" y="7331075"/>
            <a:ext cx="10058400" cy="2951449"/>
          </a:xfrm>
          <a:prstGeom prst="rect">
            <a:avLst/>
          </a:prstGeom>
        </p:spPr>
        <p:txBody>
          <a:bodyPr vert="horz" wrap="square" lIns="0" tIns="12065" rIns="0" bIns="0" rtlCol="0">
            <a:spAutoFit/>
          </a:bodyPr>
          <a:lstStyle/>
          <a:p>
            <a:pPr marL="12700">
              <a:lnSpc>
                <a:spcPct val="100000"/>
              </a:lnSpc>
              <a:spcBef>
                <a:spcPts val="95"/>
              </a:spcBef>
            </a:pPr>
            <a:r>
              <a:rPr lang="es-ES_tradnl" spc="-305" dirty="0">
                <a:effectLst>
                  <a:outerShdw blurRad="38100" dist="38100" dir="2700000" algn="tl">
                    <a:srgbClr val="000000">
                      <a:alpha val="43137"/>
                    </a:srgbClr>
                  </a:outerShdw>
                </a:effectLst>
                <a:latin typeface="Calibri Bold" panose="020F0702030404030204" pitchFamily="34" charset="0"/>
                <a:cs typeface="Calibri Bold" panose="020F0702030404030204" pitchFamily="34" charset="0"/>
              </a:rPr>
              <a:t>Red contratada Nacional </a:t>
            </a:r>
            <a:endParaRPr spc="-405" dirty="0">
              <a:effectLst>
                <a:outerShdw blurRad="38100" dist="38100" dir="2700000" algn="tl">
                  <a:srgbClr val="000000">
                    <a:alpha val="43137"/>
                  </a:srgbClr>
                </a:outerShdw>
              </a:effectLst>
              <a:latin typeface="Calibri Bold" panose="020F0702030404030204" pitchFamily="34" charset="0"/>
              <a:cs typeface="Calibri Bold" panose="020F0702030404030204" pitchFamily="34" charset="0"/>
            </a:endParaRPr>
          </a:p>
        </p:txBody>
      </p:sp>
      <p:sp>
        <p:nvSpPr>
          <p:cNvPr id="92" name="object 5"/>
          <p:cNvSpPr txBox="1"/>
          <p:nvPr/>
        </p:nvSpPr>
        <p:spPr>
          <a:xfrm>
            <a:off x="8165493" y="8272179"/>
            <a:ext cx="587375" cy="1355725"/>
          </a:xfrm>
          <a:prstGeom prst="rect">
            <a:avLst/>
          </a:prstGeom>
        </p:spPr>
        <p:txBody>
          <a:bodyPr vert="horz" wrap="square" lIns="0" tIns="15875" rIns="0" bIns="0" rtlCol="0">
            <a:spAutoFit/>
          </a:bodyPr>
          <a:lstStyle/>
          <a:p>
            <a:pPr marL="12700">
              <a:lnSpc>
                <a:spcPct val="100000"/>
              </a:lnSpc>
              <a:spcBef>
                <a:spcPts val="125"/>
              </a:spcBef>
            </a:pPr>
            <a:r>
              <a:rPr lang="es-ES_tradnl" sz="8700" b="1" spc="10" dirty="0">
                <a:solidFill>
                  <a:srgbClr val="FFFFFF"/>
                </a:solidFill>
                <a:latin typeface="Calibri"/>
                <a:cs typeface="Calibri"/>
              </a:rPr>
              <a:t>6</a:t>
            </a:r>
            <a:endParaRPr sz="8700" dirty="0">
              <a:latin typeface="Calibri"/>
              <a:cs typeface="Calibri"/>
            </a:endParaRPr>
          </a:p>
        </p:txBody>
      </p:sp>
      <p:sp>
        <p:nvSpPr>
          <p:cNvPr id="93" name="object 9"/>
          <p:cNvSpPr/>
          <p:nvPr/>
        </p:nvSpPr>
        <p:spPr>
          <a:xfrm>
            <a:off x="1077670" y="1219966"/>
            <a:ext cx="118855" cy="115839"/>
          </a:xfrm>
          <a:prstGeom prst="rect">
            <a:avLst/>
          </a:prstGeom>
          <a:blipFill>
            <a:blip r:embed="rId5" cstate="print"/>
            <a:stretch>
              <a:fillRect/>
            </a:stretch>
          </a:blipFill>
        </p:spPr>
        <p:txBody>
          <a:bodyPr wrap="square" lIns="0" tIns="0" rIns="0" bIns="0" rtlCol="0"/>
          <a:lstStyle/>
          <a:p>
            <a:endParaRPr/>
          </a:p>
        </p:txBody>
      </p:sp>
      <p:sp>
        <p:nvSpPr>
          <p:cNvPr id="94" name="object 10"/>
          <p:cNvSpPr/>
          <p:nvPr/>
        </p:nvSpPr>
        <p:spPr>
          <a:xfrm>
            <a:off x="916345" y="1245610"/>
            <a:ext cx="433070" cy="166370"/>
          </a:xfrm>
          <a:custGeom>
            <a:avLst/>
            <a:gdLst/>
            <a:ahLst/>
            <a:cxnLst/>
            <a:rect l="l" t="t" r="r" b="b"/>
            <a:pathLst>
              <a:path w="433069" h="166369">
                <a:moveTo>
                  <a:pt x="26952" y="0"/>
                </a:moveTo>
                <a:lnTo>
                  <a:pt x="16410" y="2072"/>
                </a:lnTo>
                <a:lnTo>
                  <a:pt x="7849" y="7740"/>
                </a:lnTo>
                <a:lnTo>
                  <a:pt x="2101" y="16176"/>
                </a:lnTo>
                <a:lnTo>
                  <a:pt x="0" y="26554"/>
                </a:lnTo>
                <a:lnTo>
                  <a:pt x="0" y="32375"/>
                </a:lnTo>
                <a:lnTo>
                  <a:pt x="2157" y="38312"/>
                </a:lnTo>
                <a:lnTo>
                  <a:pt x="6251" y="43035"/>
                </a:lnTo>
                <a:lnTo>
                  <a:pt x="30540" y="79443"/>
                </a:lnTo>
                <a:lnTo>
                  <a:pt x="61441" y="110730"/>
                </a:lnTo>
                <a:lnTo>
                  <a:pt x="97769" y="136094"/>
                </a:lnTo>
                <a:lnTo>
                  <a:pt x="138338" y="154731"/>
                </a:lnTo>
                <a:lnTo>
                  <a:pt x="181963" y="165837"/>
                </a:lnTo>
                <a:lnTo>
                  <a:pt x="193968" y="148209"/>
                </a:lnTo>
                <a:lnTo>
                  <a:pt x="210200" y="134594"/>
                </a:lnTo>
                <a:lnTo>
                  <a:pt x="229491" y="125817"/>
                </a:lnTo>
                <a:lnTo>
                  <a:pt x="250672" y="122708"/>
                </a:lnTo>
                <a:lnTo>
                  <a:pt x="359682" y="122708"/>
                </a:lnTo>
                <a:lnTo>
                  <a:pt x="368505" y="116205"/>
                </a:lnTo>
                <a:lnTo>
                  <a:pt x="218087" y="116205"/>
                </a:lnTo>
                <a:lnTo>
                  <a:pt x="169014" y="109698"/>
                </a:lnTo>
                <a:lnTo>
                  <a:pt x="123735" y="90755"/>
                </a:lnTo>
                <a:lnTo>
                  <a:pt x="84427" y="60241"/>
                </a:lnTo>
                <a:lnTo>
                  <a:pt x="53265" y="19025"/>
                </a:lnTo>
                <a:lnTo>
                  <a:pt x="47765" y="10531"/>
                </a:lnTo>
                <a:lnTo>
                  <a:pt x="41408" y="4604"/>
                </a:lnTo>
                <a:lnTo>
                  <a:pt x="34401" y="1132"/>
                </a:lnTo>
                <a:lnTo>
                  <a:pt x="26952" y="0"/>
                </a:lnTo>
                <a:close/>
              </a:path>
              <a:path w="433069" h="166369">
                <a:moveTo>
                  <a:pt x="359682" y="122708"/>
                </a:moveTo>
                <a:lnTo>
                  <a:pt x="250672" y="122708"/>
                </a:lnTo>
                <a:lnTo>
                  <a:pt x="268068" y="124730"/>
                </a:lnTo>
                <a:lnTo>
                  <a:pt x="284382" y="130490"/>
                </a:lnTo>
                <a:lnTo>
                  <a:pt x="298841" y="139529"/>
                </a:lnTo>
                <a:lnTo>
                  <a:pt x="310671" y="151388"/>
                </a:lnTo>
                <a:lnTo>
                  <a:pt x="345601" y="133085"/>
                </a:lnTo>
                <a:lnTo>
                  <a:pt x="359682" y="122708"/>
                </a:lnTo>
                <a:close/>
              </a:path>
              <a:path w="433069" h="166369">
                <a:moveTo>
                  <a:pt x="406092" y="6795"/>
                </a:moveTo>
                <a:lnTo>
                  <a:pt x="353448" y="59102"/>
                </a:lnTo>
                <a:lnTo>
                  <a:pt x="314364" y="89626"/>
                </a:lnTo>
                <a:lnTo>
                  <a:pt x="268366" y="109261"/>
                </a:lnTo>
                <a:lnTo>
                  <a:pt x="218087" y="116205"/>
                </a:lnTo>
                <a:lnTo>
                  <a:pt x="368505" y="116205"/>
                </a:lnTo>
                <a:lnTo>
                  <a:pt x="377163" y="109825"/>
                </a:lnTo>
                <a:lnTo>
                  <a:pt x="404529" y="81909"/>
                </a:lnTo>
                <a:lnTo>
                  <a:pt x="426866" y="49642"/>
                </a:lnTo>
                <a:lnTo>
                  <a:pt x="430719" y="45014"/>
                </a:lnTo>
                <a:lnTo>
                  <a:pt x="432845" y="39045"/>
                </a:lnTo>
                <a:lnTo>
                  <a:pt x="432845" y="33161"/>
                </a:lnTo>
                <a:lnTo>
                  <a:pt x="430750" y="22927"/>
                </a:lnTo>
                <a:lnTo>
                  <a:pt x="425028" y="14544"/>
                </a:lnTo>
                <a:lnTo>
                  <a:pt x="416527" y="8877"/>
                </a:lnTo>
                <a:lnTo>
                  <a:pt x="406092" y="6795"/>
                </a:lnTo>
                <a:close/>
              </a:path>
            </a:pathLst>
          </a:custGeom>
          <a:solidFill>
            <a:srgbClr val="FFFFFF"/>
          </a:solidFill>
        </p:spPr>
        <p:txBody>
          <a:bodyPr wrap="square" lIns="0" tIns="0" rIns="0" bIns="0" rtlCol="0"/>
          <a:lstStyle/>
          <a:p>
            <a:endParaRPr/>
          </a:p>
        </p:txBody>
      </p:sp>
      <p:sp>
        <p:nvSpPr>
          <p:cNvPr id="95" name="object 11"/>
          <p:cNvSpPr/>
          <p:nvPr/>
        </p:nvSpPr>
        <p:spPr>
          <a:xfrm>
            <a:off x="1114792" y="1038800"/>
            <a:ext cx="118760" cy="115912"/>
          </a:xfrm>
          <a:prstGeom prst="rect">
            <a:avLst/>
          </a:prstGeom>
          <a:blipFill>
            <a:blip r:embed="rId6" cstate="print"/>
            <a:stretch>
              <a:fillRect/>
            </a:stretch>
          </a:blipFill>
        </p:spPr>
        <p:txBody>
          <a:bodyPr wrap="square" lIns="0" tIns="0" rIns="0" bIns="0" rtlCol="0"/>
          <a:lstStyle/>
          <a:p>
            <a:endParaRPr/>
          </a:p>
        </p:txBody>
      </p:sp>
      <p:sp>
        <p:nvSpPr>
          <p:cNvPr id="96" name="object 12"/>
          <p:cNvSpPr/>
          <p:nvPr/>
        </p:nvSpPr>
        <p:spPr>
          <a:xfrm>
            <a:off x="980976" y="943625"/>
            <a:ext cx="408940" cy="316230"/>
          </a:xfrm>
          <a:custGeom>
            <a:avLst/>
            <a:gdLst/>
            <a:ahLst/>
            <a:cxnLst/>
            <a:rect l="l" t="t" r="r" b="b"/>
            <a:pathLst>
              <a:path w="408940" h="316230">
                <a:moveTo>
                  <a:pt x="387957" y="262550"/>
                </a:moveTo>
                <a:lnTo>
                  <a:pt x="155628" y="262550"/>
                </a:lnTo>
                <a:lnTo>
                  <a:pt x="180106" y="266564"/>
                </a:lnTo>
                <a:lnTo>
                  <a:pt x="201387" y="277725"/>
                </a:lnTo>
                <a:lnTo>
                  <a:pt x="217950" y="294718"/>
                </a:lnTo>
                <a:lnTo>
                  <a:pt x="228275" y="316224"/>
                </a:lnTo>
                <a:lnTo>
                  <a:pt x="232034" y="315564"/>
                </a:lnTo>
                <a:lnTo>
                  <a:pt x="239338" y="315564"/>
                </a:lnTo>
                <a:lnTo>
                  <a:pt x="282555" y="311466"/>
                </a:lnTo>
                <a:lnTo>
                  <a:pt x="325583" y="299239"/>
                </a:lnTo>
                <a:lnTo>
                  <a:pt x="365321" y="279675"/>
                </a:lnTo>
                <a:lnTo>
                  <a:pt x="387957" y="262550"/>
                </a:lnTo>
                <a:close/>
              </a:path>
              <a:path w="408940" h="316230">
                <a:moveTo>
                  <a:pt x="239338" y="315564"/>
                </a:moveTo>
                <a:lnTo>
                  <a:pt x="232034" y="315564"/>
                </a:lnTo>
                <a:lnTo>
                  <a:pt x="235071" y="315690"/>
                </a:lnTo>
                <a:lnTo>
                  <a:pt x="238013" y="315690"/>
                </a:lnTo>
                <a:lnTo>
                  <a:pt x="239338" y="315564"/>
                </a:lnTo>
                <a:close/>
              </a:path>
              <a:path w="408940" h="316230">
                <a:moveTo>
                  <a:pt x="33407" y="0"/>
                </a:moveTo>
                <a:lnTo>
                  <a:pt x="6580" y="32811"/>
                </a:lnTo>
                <a:lnTo>
                  <a:pt x="0" y="83488"/>
                </a:lnTo>
                <a:lnTo>
                  <a:pt x="3967" y="130249"/>
                </a:lnTo>
                <a:lnTo>
                  <a:pt x="17554" y="173893"/>
                </a:lnTo>
                <a:lnTo>
                  <a:pt x="39849" y="213638"/>
                </a:lnTo>
                <a:lnTo>
                  <a:pt x="69884" y="248527"/>
                </a:lnTo>
                <a:lnTo>
                  <a:pt x="106708" y="277649"/>
                </a:lnTo>
                <a:lnTo>
                  <a:pt x="118319" y="271310"/>
                </a:lnTo>
                <a:lnTo>
                  <a:pt x="130485" y="266562"/>
                </a:lnTo>
                <a:lnTo>
                  <a:pt x="142993" y="263583"/>
                </a:lnTo>
                <a:lnTo>
                  <a:pt x="155628" y="262550"/>
                </a:lnTo>
                <a:lnTo>
                  <a:pt x="387957" y="262550"/>
                </a:lnTo>
                <a:lnTo>
                  <a:pt x="391555" y="259828"/>
                </a:lnTo>
                <a:lnTo>
                  <a:pt x="237814" y="259828"/>
                </a:lnTo>
                <a:lnTo>
                  <a:pt x="189848" y="253505"/>
                </a:lnTo>
                <a:lnTo>
                  <a:pt x="146715" y="235678"/>
                </a:lnTo>
                <a:lnTo>
                  <a:pt x="110149" y="208053"/>
                </a:lnTo>
                <a:lnTo>
                  <a:pt x="81884" y="172341"/>
                </a:lnTo>
                <a:lnTo>
                  <a:pt x="63648" y="130206"/>
                </a:lnTo>
                <a:lnTo>
                  <a:pt x="57191" y="83488"/>
                </a:lnTo>
                <a:lnTo>
                  <a:pt x="57596" y="72456"/>
                </a:lnTo>
                <a:lnTo>
                  <a:pt x="58850" y="61029"/>
                </a:lnTo>
                <a:lnTo>
                  <a:pt x="61013" y="49407"/>
                </a:lnTo>
                <a:lnTo>
                  <a:pt x="64144" y="37793"/>
                </a:lnTo>
                <a:lnTo>
                  <a:pt x="65510" y="31135"/>
                </a:lnTo>
                <a:lnTo>
                  <a:pt x="44463" y="628"/>
                </a:lnTo>
                <a:lnTo>
                  <a:pt x="33407" y="0"/>
                </a:lnTo>
                <a:close/>
              </a:path>
              <a:path w="408940" h="316230">
                <a:moveTo>
                  <a:pt x="379632" y="204845"/>
                </a:moveTo>
                <a:lnTo>
                  <a:pt x="373653" y="204845"/>
                </a:lnTo>
                <a:lnTo>
                  <a:pt x="367716" y="206562"/>
                </a:lnTo>
                <a:lnTo>
                  <a:pt x="361685" y="211473"/>
                </a:lnTo>
                <a:lnTo>
                  <a:pt x="334226" y="232104"/>
                </a:lnTo>
                <a:lnTo>
                  <a:pt x="303778" y="247273"/>
                </a:lnTo>
                <a:lnTo>
                  <a:pt x="271317" y="256631"/>
                </a:lnTo>
                <a:lnTo>
                  <a:pt x="237814" y="259828"/>
                </a:lnTo>
                <a:lnTo>
                  <a:pt x="391555" y="259828"/>
                </a:lnTo>
                <a:lnTo>
                  <a:pt x="399998" y="253441"/>
                </a:lnTo>
                <a:lnTo>
                  <a:pt x="404961" y="248655"/>
                </a:lnTo>
                <a:lnTo>
                  <a:pt x="408594" y="240896"/>
                </a:lnTo>
                <a:lnTo>
                  <a:pt x="408594" y="233022"/>
                </a:lnTo>
                <a:lnTo>
                  <a:pt x="406317" y="222007"/>
                </a:lnTo>
                <a:lnTo>
                  <a:pt x="400109" y="213056"/>
                </a:lnTo>
                <a:lnTo>
                  <a:pt x="390903" y="207044"/>
                </a:lnTo>
                <a:lnTo>
                  <a:pt x="379632" y="204845"/>
                </a:lnTo>
                <a:close/>
              </a:path>
            </a:pathLst>
          </a:custGeom>
          <a:solidFill>
            <a:srgbClr val="FFFFFF"/>
          </a:solidFill>
        </p:spPr>
        <p:txBody>
          <a:bodyPr wrap="square" lIns="0" tIns="0" rIns="0" bIns="0" rtlCol="0"/>
          <a:lstStyle/>
          <a:p>
            <a:endParaRPr/>
          </a:p>
        </p:txBody>
      </p:sp>
      <p:sp>
        <p:nvSpPr>
          <p:cNvPr id="97" name="object 13"/>
          <p:cNvSpPr/>
          <p:nvPr/>
        </p:nvSpPr>
        <p:spPr>
          <a:xfrm>
            <a:off x="1107593" y="1382182"/>
            <a:ext cx="118666" cy="116038"/>
          </a:xfrm>
          <a:prstGeom prst="rect">
            <a:avLst/>
          </a:prstGeom>
          <a:blipFill>
            <a:blip r:embed="rId7" cstate="print"/>
            <a:stretch>
              <a:fillRect/>
            </a:stretch>
          </a:blipFill>
        </p:spPr>
        <p:txBody>
          <a:bodyPr wrap="square" lIns="0" tIns="0" rIns="0" bIns="0" rtlCol="0"/>
          <a:lstStyle/>
          <a:p>
            <a:endParaRPr/>
          </a:p>
        </p:txBody>
      </p:sp>
      <p:sp>
        <p:nvSpPr>
          <p:cNvPr id="98" name="object 14"/>
          <p:cNvSpPr/>
          <p:nvPr/>
        </p:nvSpPr>
        <p:spPr>
          <a:xfrm>
            <a:off x="1006512" y="1358087"/>
            <a:ext cx="347980" cy="236220"/>
          </a:xfrm>
          <a:custGeom>
            <a:avLst/>
            <a:gdLst/>
            <a:ahLst/>
            <a:cxnLst/>
            <a:rect l="l" t="t" r="r" b="b"/>
            <a:pathLst>
              <a:path w="347980" h="236219">
                <a:moveTo>
                  <a:pt x="29004" y="163523"/>
                </a:moveTo>
                <a:lnTo>
                  <a:pt x="27056" y="163523"/>
                </a:lnTo>
                <a:lnTo>
                  <a:pt x="16547" y="165571"/>
                </a:lnTo>
                <a:lnTo>
                  <a:pt x="7944" y="171180"/>
                </a:lnTo>
                <a:lnTo>
                  <a:pt x="2133" y="179550"/>
                </a:lnTo>
                <a:lnTo>
                  <a:pt x="0" y="189879"/>
                </a:lnTo>
                <a:lnTo>
                  <a:pt x="1299" y="197780"/>
                </a:lnTo>
                <a:lnTo>
                  <a:pt x="42978" y="224692"/>
                </a:lnTo>
                <a:lnTo>
                  <a:pt x="90794" y="234791"/>
                </a:lnTo>
                <a:lnTo>
                  <a:pt x="114980" y="236076"/>
                </a:lnTo>
                <a:lnTo>
                  <a:pt x="164836" y="230762"/>
                </a:lnTo>
                <a:lnTo>
                  <a:pt x="211206" y="215559"/>
                </a:lnTo>
                <a:lnTo>
                  <a:pt x="252865" y="191579"/>
                </a:lnTo>
                <a:lnTo>
                  <a:pt x="264595" y="181188"/>
                </a:lnTo>
                <a:lnTo>
                  <a:pt x="114980" y="181188"/>
                </a:lnTo>
                <a:lnTo>
                  <a:pt x="95879" y="180080"/>
                </a:lnTo>
                <a:lnTo>
                  <a:pt x="76382" y="176846"/>
                </a:lnTo>
                <a:lnTo>
                  <a:pt x="56676" y="171624"/>
                </a:lnTo>
                <a:lnTo>
                  <a:pt x="36951" y="164549"/>
                </a:lnTo>
                <a:lnTo>
                  <a:pt x="31067" y="163576"/>
                </a:lnTo>
                <a:lnTo>
                  <a:pt x="29004" y="163523"/>
                </a:lnTo>
                <a:close/>
              </a:path>
              <a:path w="347980" h="236219">
                <a:moveTo>
                  <a:pt x="320848" y="0"/>
                </a:moveTo>
                <a:lnTo>
                  <a:pt x="283943" y="65875"/>
                </a:lnTo>
                <a:lnTo>
                  <a:pt x="264110" y="103775"/>
                </a:lnTo>
                <a:lnTo>
                  <a:pt x="235763" y="135611"/>
                </a:lnTo>
                <a:lnTo>
                  <a:pt x="200437" y="160028"/>
                </a:lnTo>
                <a:lnTo>
                  <a:pt x="159665" y="175672"/>
                </a:lnTo>
                <a:lnTo>
                  <a:pt x="114980" y="181188"/>
                </a:lnTo>
                <a:lnTo>
                  <a:pt x="264595" y="181188"/>
                </a:lnTo>
                <a:lnTo>
                  <a:pt x="288587" y="159933"/>
                </a:lnTo>
                <a:lnTo>
                  <a:pt x="317147" y="121733"/>
                </a:lnTo>
                <a:lnTo>
                  <a:pt x="337318" y="78089"/>
                </a:lnTo>
                <a:lnTo>
                  <a:pt x="347874" y="30114"/>
                </a:lnTo>
                <a:lnTo>
                  <a:pt x="347612" y="28219"/>
                </a:lnTo>
                <a:lnTo>
                  <a:pt x="347612" y="26177"/>
                </a:lnTo>
                <a:lnTo>
                  <a:pt x="345500" y="15898"/>
                </a:lnTo>
                <a:lnTo>
                  <a:pt x="339751" y="7587"/>
                </a:lnTo>
                <a:lnTo>
                  <a:pt x="331241" y="2027"/>
                </a:lnTo>
                <a:lnTo>
                  <a:pt x="320848" y="0"/>
                </a:lnTo>
                <a:close/>
              </a:path>
            </a:pathLst>
          </a:custGeom>
          <a:solidFill>
            <a:srgbClr val="FFFFFF"/>
          </a:solidFill>
        </p:spPr>
        <p:txBody>
          <a:bodyPr wrap="square" lIns="0" tIns="0" rIns="0" bIns="0" rtlCol="0"/>
          <a:lstStyle/>
          <a:p>
            <a:endParaRPr/>
          </a:p>
        </p:txBody>
      </p:sp>
      <p:sp>
        <p:nvSpPr>
          <p:cNvPr id="99" name="object 15"/>
          <p:cNvSpPr/>
          <p:nvPr/>
        </p:nvSpPr>
        <p:spPr>
          <a:xfrm>
            <a:off x="1789375" y="1059156"/>
            <a:ext cx="325120" cy="342900"/>
          </a:xfrm>
          <a:custGeom>
            <a:avLst/>
            <a:gdLst/>
            <a:ahLst/>
            <a:cxnLst/>
            <a:rect l="l" t="t" r="r" b="b"/>
            <a:pathLst>
              <a:path w="325119" h="342900">
                <a:moveTo>
                  <a:pt x="281579" y="56427"/>
                </a:moveTo>
                <a:lnTo>
                  <a:pt x="155482" y="56427"/>
                </a:lnTo>
                <a:lnTo>
                  <a:pt x="184849" y="59207"/>
                </a:lnTo>
                <a:lnTo>
                  <a:pt x="205823" y="67550"/>
                </a:lnTo>
                <a:lnTo>
                  <a:pt x="218406" y="81456"/>
                </a:lnTo>
                <a:lnTo>
                  <a:pt x="222600" y="100928"/>
                </a:lnTo>
                <a:lnTo>
                  <a:pt x="220785" y="113227"/>
                </a:lnTo>
                <a:lnTo>
                  <a:pt x="188013" y="137296"/>
                </a:lnTo>
                <a:lnTo>
                  <a:pt x="150418" y="142584"/>
                </a:lnTo>
                <a:lnTo>
                  <a:pt x="140290" y="144029"/>
                </a:lnTo>
                <a:lnTo>
                  <a:pt x="131962" y="145399"/>
                </a:lnTo>
                <a:lnTo>
                  <a:pt x="125420" y="146728"/>
                </a:lnTo>
                <a:lnTo>
                  <a:pt x="97973" y="150694"/>
                </a:lnTo>
                <a:lnTo>
                  <a:pt x="55339" y="161992"/>
                </a:lnTo>
                <a:lnTo>
                  <a:pt x="22612" y="183330"/>
                </a:lnTo>
                <a:lnTo>
                  <a:pt x="2518" y="222496"/>
                </a:lnTo>
                <a:lnTo>
                  <a:pt x="0" y="247625"/>
                </a:lnTo>
                <a:lnTo>
                  <a:pt x="2125" y="269240"/>
                </a:lnTo>
                <a:lnTo>
                  <a:pt x="19074" y="304953"/>
                </a:lnTo>
                <a:lnTo>
                  <a:pt x="50263" y="329484"/>
                </a:lnTo>
                <a:lnTo>
                  <a:pt x="89112" y="341383"/>
                </a:lnTo>
                <a:lnTo>
                  <a:pt x="111556" y="342869"/>
                </a:lnTo>
                <a:lnTo>
                  <a:pt x="145633" y="340403"/>
                </a:lnTo>
                <a:lnTo>
                  <a:pt x="175696" y="333002"/>
                </a:lnTo>
                <a:lnTo>
                  <a:pt x="201745" y="320658"/>
                </a:lnTo>
                <a:lnTo>
                  <a:pt x="223783" y="303362"/>
                </a:lnTo>
                <a:lnTo>
                  <a:pt x="324723" y="303362"/>
                </a:lnTo>
                <a:lnTo>
                  <a:pt x="324723" y="286472"/>
                </a:lnTo>
                <a:lnTo>
                  <a:pt x="137932" y="286472"/>
                </a:lnTo>
                <a:lnTo>
                  <a:pt x="126095" y="285921"/>
                </a:lnTo>
                <a:lnTo>
                  <a:pt x="84875" y="271396"/>
                </a:lnTo>
                <a:lnTo>
                  <a:pt x="71463" y="244463"/>
                </a:lnTo>
                <a:lnTo>
                  <a:pt x="75158" y="224412"/>
                </a:lnTo>
                <a:lnTo>
                  <a:pt x="86204" y="208761"/>
                </a:lnTo>
                <a:lnTo>
                  <a:pt x="104611" y="197481"/>
                </a:lnTo>
                <a:lnTo>
                  <a:pt x="130362" y="190580"/>
                </a:lnTo>
                <a:lnTo>
                  <a:pt x="159383" y="187095"/>
                </a:lnTo>
                <a:lnTo>
                  <a:pt x="183689" y="182897"/>
                </a:lnTo>
                <a:lnTo>
                  <a:pt x="203289" y="177996"/>
                </a:lnTo>
                <a:lnTo>
                  <a:pt x="218192" y="172403"/>
                </a:lnTo>
                <a:lnTo>
                  <a:pt x="290284" y="172403"/>
                </a:lnTo>
                <a:lnTo>
                  <a:pt x="290284" y="106091"/>
                </a:lnTo>
                <a:lnTo>
                  <a:pt x="289844" y="106091"/>
                </a:lnTo>
                <a:lnTo>
                  <a:pt x="289907" y="105651"/>
                </a:lnTo>
                <a:lnTo>
                  <a:pt x="290158" y="105148"/>
                </a:lnTo>
                <a:lnTo>
                  <a:pt x="290284" y="94646"/>
                </a:lnTo>
                <a:lnTo>
                  <a:pt x="287692" y="71979"/>
                </a:lnTo>
                <a:lnTo>
                  <a:pt x="281579" y="56427"/>
                </a:lnTo>
                <a:close/>
              </a:path>
              <a:path w="325119" h="342900">
                <a:moveTo>
                  <a:pt x="324723" y="303362"/>
                </a:moveTo>
                <a:lnTo>
                  <a:pt x="223783" y="303362"/>
                </a:lnTo>
                <a:lnTo>
                  <a:pt x="230124" y="320658"/>
                </a:lnTo>
                <a:lnTo>
                  <a:pt x="241537" y="333002"/>
                </a:lnTo>
                <a:lnTo>
                  <a:pt x="258030" y="340403"/>
                </a:lnTo>
                <a:lnTo>
                  <a:pt x="279614" y="342869"/>
                </a:lnTo>
                <a:lnTo>
                  <a:pt x="290647" y="342358"/>
                </a:lnTo>
                <a:lnTo>
                  <a:pt x="301838" y="340827"/>
                </a:lnTo>
                <a:lnTo>
                  <a:pt x="313195" y="338275"/>
                </a:lnTo>
                <a:lnTo>
                  <a:pt x="324723" y="334701"/>
                </a:lnTo>
                <a:lnTo>
                  <a:pt x="324723" y="303362"/>
                </a:lnTo>
                <a:close/>
              </a:path>
              <a:path w="325119" h="342900">
                <a:moveTo>
                  <a:pt x="290284" y="172403"/>
                </a:moveTo>
                <a:lnTo>
                  <a:pt x="218192" y="172403"/>
                </a:lnTo>
                <a:lnTo>
                  <a:pt x="218191" y="224422"/>
                </a:lnTo>
                <a:lnTo>
                  <a:pt x="216427" y="238966"/>
                </a:lnTo>
                <a:lnTo>
                  <a:pt x="189983" y="272672"/>
                </a:lnTo>
                <a:lnTo>
                  <a:pt x="152007" y="285609"/>
                </a:lnTo>
                <a:lnTo>
                  <a:pt x="137932" y="286472"/>
                </a:lnTo>
                <a:lnTo>
                  <a:pt x="300503" y="286472"/>
                </a:lnTo>
                <a:lnTo>
                  <a:pt x="295875" y="284556"/>
                </a:lnTo>
                <a:lnTo>
                  <a:pt x="293320" y="280839"/>
                </a:lnTo>
                <a:lnTo>
                  <a:pt x="291279" y="277049"/>
                </a:lnTo>
                <a:lnTo>
                  <a:pt x="290378" y="271396"/>
                </a:lnTo>
                <a:lnTo>
                  <a:pt x="290284" y="172403"/>
                </a:lnTo>
                <a:close/>
              </a:path>
              <a:path w="325119" h="342900">
                <a:moveTo>
                  <a:pt x="324723" y="285195"/>
                </a:moveTo>
                <a:lnTo>
                  <a:pt x="319676" y="286064"/>
                </a:lnTo>
                <a:lnTo>
                  <a:pt x="316335" y="286472"/>
                </a:lnTo>
                <a:lnTo>
                  <a:pt x="324723" y="286472"/>
                </a:lnTo>
                <a:lnTo>
                  <a:pt x="324723" y="285195"/>
                </a:lnTo>
                <a:close/>
              </a:path>
              <a:path w="325119" h="342900">
                <a:moveTo>
                  <a:pt x="159859" y="0"/>
                </a:moveTo>
                <a:lnTo>
                  <a:pt x="104060" y="5650"/>
                </a:lnTo>
                <a:lnTo>
                  <a:pt x="60804" y="22585"/>
                </a:lnTo>
                <a:lnTo>
                  <a:pt x="26048" y="57824"/>
                </a:lnTo>
                <a:lnTo>
                  <a:pt x="11978" y="108446"/>
                </a:lnTo>
                <a:lnTo>
                  <a:pt x="83379" y="108446"/>
                </a:lnTo>
                <a:lnTo>
                  <a:pt x="89773" y="85684"/>
                </a:lnTo>
                <a:lnTo>
                  <a:pt x="103924" y="69428"/>
                </a:lnTo>
                <a:lnTo>
                  <a:pt x="125829" y="59677"/>
                </a:lnTo>
                <a:lnTo>
                  <a:pt x="155482" y="56427"/>
                </a:lnTo>
                <a:lnTo>
                  <a:pt x="281579" y="56427"/>
                </a:lnTo>
                <a:lnTo>
                  <a:pt x="279920" y="52207"/>
                </a:lnTo>
                <a:lnTo>
                  <a:pt x="248872" y="21329"/>
                </a:lnTo>
                <a:lnTo>
                  <a:pt x="209053" y="5328"/>
                </a:lnTo>
                <a:lnTo>
                  <a:pt x="185632" y="1331"/>
                </a:lnTo>
                <a:lnTo>
                  <a:pt x="159859" y="0"/>
                </a:lnTo>
                <a:close/>
              </a:path>
              <a:path w="325119" h="342900">
                <a:moveTo>
                  <a:pt x="290284" y="105755"/>
                </a:moveTo>
                <a:lnTo>
                  <a:pt x="290095" y="105850"/>
                </a:lnTo>
                <a:lnTo>
                  <a:pt x="289991" y="106028"/>
                </a:lnTo>
                <a:lnTo>
                  <a:pt x="289844" y="106091"/>
                </a:lnTo>
                <a:lnTo>
                  <a:pt x="290284" y="106091"/>
                </a:lnTo>
                <a:lnTo>
                  <a:pt x="290284" y="105755"/>
                </a:lnTo>
                <a:close/>
              </a:path>
            </a:pathLst>
          </a:custGeom>
          <a:solidFill>
            <a:srgbClr val="FFFFFF"/>
          </a:solidFill>
        </p:spPr>
        <p:txBody>
          <a:bodyPr wrap="square" lIns="0" tIns="0" rIns="0" bIns="0" rtlCol="0"/>
          <a:lstStyle/>
          <a:p>
            <a:endParaRPr/>
          </a:p>
        </p:txBody>
      </p:sp>
      <p:sp>
        <p:nvSpPr>
          <p:cNvPr id="100" name="object 16"/>
          <p:cNvSpPr/>
          <p:nvPr/>
        </p:nvSpPr>
        <p:spPr>
          <a:xfrm>
            <a:off x="2133311" y="1059760"/>
            <a:ext cx="470534" cy="333375"/>
          </a:xfrm>
          <a:custGeom>
            <a:avLst/>
            <a:gdLst/>
            <a:ahLst/>
            <a:cxnLst/>
            <a:rect l="l" t="t" r="r" b="b"/>
            <a:pathLst>
              <a:path w="470535" h="333375">
                <a:moveTo>
                  <a:pt x="67746" y="8826"/>
                </a:moveTo>
                <a:lnTo>
                  <a:pt x="0" y="8826"/>
                </a:lnTo>
                <a:lnTo>
                  <a:pt x="0" y="332890"/>
                </a:lnTo>
                <a:lnTo>
                  <a:pt x="71495" y="332890"/>
                </a:lnTo>
                <a:lnTo>
                  <a:pt x="71495" y="140435"/>
                </a:lnTo>
                <a:lnTo>
                  <a:pt x="72832" y="122204"/>
                </a:lnTo>
                <a:lnTo>
                  <a:pt x="92792" y="78395"/>
                </a:lnTo>
                <a:lnTo>
                  <a:pt x="128161" y="57808"/>
                </a:lnTo>
                <a:lnTo>
                  <a:pt x="142309" y="56438"/>
                </a:lnTo>
                <a:lnTo>
                  <a:pt x="460386" y="56438"/>
                </a:lnTo>
                <a:lnTo>
                  <a:pt x="458895" y="53935"/>
                </a:lnTo>
                <a:lnTo>
                  <a:pt x="67746" y="53935"/>
                </a:lnTo>
                <a:lnTo>
                  <a:pt x="67746" y="8826"/>
                </a:lnTo>
                <a:close/>
              </a:path>
              <a:path w="470535" h="333375">
                <a:moveTo>
                  <a:pt x="339759" y="56438"/>
                </a:moveTo>
                <a:lnTo>
                  <a:pt x="142309" y="56438"/>
                </a:lnTo>
                <a:lnTo>
                  <a:pt x="156849" y="57493"/>
                </a:lnTo>
                <a:lnTo>
                  <a:pt x="169093" y="60660"/>
                </a:lnTo>
                <a:lnTo>
                  <a:pt x="196199" y="94371"/>
                </a:lnTo>
                <a:lnTo>
                  <a:pt x="199334" y="332890"/>
                </a:lnTo>
                <a:lnTo>
                  <a:pt x="270798" y="332890"/>
                </a:lnTo>
                <a:lnTo>
                  <a:pt x="270798" y="142979"/>
                </a:lnTo>
                <a:lnTo>
                  <a:pt x="275104" y="105113"/>
                </a:lnTo>
                <a:lnTo>
                  <a:pt x="288029" y="78069"/>
                </a:lnTo>
                <a:lnTo>
                  <a:pt x="309578" y="61845"/>
                </a:lnTo>
                <a:lnTo>
                  <a:pt x="339759" y="56438"/>
                </a:lnTo>
                <a:close/>
              </a:path>
              <a:path w="470535" h="333375">
                <a:moveTo>
                  <a:pt x="460386" y="56438"/>
                </a:moveTo>
                <a:lnTo>
                  <a:pt x="339759" y="56438"/>
                </a:lnTo>
                <a:lnTo>
                  <a:pt x="357235" y="57925"/>
                </a:lnTo>
                <a:lnTo>
                  <a:pt x="371420" y="62388"/>
                </a:lnTo>
                <a:lnTo>
                  <a:pt x="396464" y="104558"/>
                </a:lnTo>
                <a:lnTo>
                  <a:pt x="398626" y="332890"/>
                </a:lnTo>
                <a:lnTo>
                  <a:pt x="470100" y="332890"/>
                </a:lnTo>
                <a:lnTo>
                  <a:pt x="469997" y="108399"/>
                </a:lnTo>
                <a:lnTo>
                  <a:pt x="463329" y="61375"/>
                </a:lnTo>
                <a:lnTo>
                  <a:pt x="460386" y="56438"/>
                </a:lnTo>
                <a:close/>
              </a:path>
              <a:path w="470535" h="333375">
                <a:moveTo>
                  <a:pt x="169209" y="0"/>
                </a:moveTo>
                <a:lnTo>
                  <a:pt x="139483" y="3368"/>
                </a:lnTo>
                <a:lnTo>
                  <a:pt x="112976" y="13476"/>
                </a:lnTo>
                <a:lnTo>
                  <a:pt x="89668" y="30329"/>
                </a:lnTo>
                <a:lnTo>
                  <a:pt x="69537" y="53935"/>
                </a:lnTo>
                <a:lnTo>
                  <a:pt x="260138" y="53935"/>
                </a:lnTo>
                <a:lnTo>
                  <a:pt x="246464" y="30329"/>
                </a:lnTo>
                <a:lnTo>
                  <a:pt x="226752" y="13476"/>
                </a:lnTo>
                <a:lnTo>
                  <a:pt x="201001" y="3368"/>
                </a:lnTo>
                <a:lnTo>
                  <a:pt x="169209" y="0"/>
                </a:lnTo>
                <a:close/>
              </a:path>
              <a:path w="470535" h="333375">
                <a:moveTo>
                  <a:pt x="361653" y="0"/>
                </a:moveTo>
                <a:lnTo>
                  <a:pt x="332054" y="3368"/>
                </a:lnTo>
                <a:lnTo>
                  <a:pt x="305265" y="13476"/>
                </a:lnTo>
                <a:lnTo>
                  <a:pt x="281292" y="30329"/>
                </a:lnTo>
                <a:lnTo>
                  <a:pt x="260138" y="53935"/>
                </a:lnTo>
                <a:lnTo>
                  <a:pt x="458895" y="53935"/>
                </a:lnTo>
                <a:lnTo>
                  <a:pt x="443006" y="27274"/>
                </a:lnTo>
                <a:lnTo>
                  <a:pt x="409118" y="6817"/>
                </a:lnTo>
                <a:lnTo>
                  <a:pt x="361653" y="0"/>
                </a:lnTo>
                <a:close/>
              </a:path>
            </a:pathLst>
          </a:custGeom>
          <a:solidFill>
            <a:srgbClr val="FFFFFF"/>
          </a:solidFill>
        </p:spPr>
        <p:txBody>
          <a:bodyPr wrap="square" lIns="0" tIns="0" rIns="0" bIns="0" rtlCol="0"/>
          <a:lstStyle/>
          <a:p>
            <a:endParaRPr/>
          </a:p>
        </p:txBody>
      </p:sp>
      <p:sp>
        <p:nvSpPr>
          <p:cNvPr id="101" name="object 17"/>
          <p:cNvSpPr/>
          <p:nvPr/>
        </p:nvSpPr>
        <p:spPr>
          <a:xfrm>
            <a:off x="2680694" y="1068587"/>
            <a:ext cx="0" cy="324485"/>
          </a:xfrm>
          <a:custGeom>
            <a:avLst/>
            <a:gdLst/>
            <a:ahLst/>
            <a:cxnLst/>
            <a:rect l="l" t="t" r="r" b="b"/>
            <a:pathLst>
              <a:path h="324484">
                <a:moveTo>
                  <a:pt x="0" y="0"/>
                </a:moveTo>
                <a:lnTo>
                  <a:pt x="0" y="324063"/>
                </a:lnTo>
              </a:path>
            </a:pathLst>
          </a:custGeom>
          <a:ln w="71400">
            <a:solidFill>
              <a:srgbClr val="FFFFFF"/>
            </a:solidFill>
          </a:ln>
        </p:spPr>
        <p:txBody>
          <a:bodyPr wrap="square" lIns="0" tIns="0" rIns="0" bIns="0" rtlCol="0"/>
          <a:lstStyle/>
          <a:p>
            <a:endParaRPr/>
          </a:p>
        </p:txBody>
      </p:sp>
      <p:sp>
        <p:nvSpPr>
          <p:cNvPr id="102" name="object 18"/>
          <p:cNvSpPr/>
          <p:nvPr/>
        </p:nvSpPr>
        <p:spPr>
          <a:xfrm>
            <a:off x="2644993" y="945104"/>
            <a:ext cx="71755" cy="67945"/>
          </a:xfrm>
          <a:custGeom>
            <a:avLst/>
            <a:gdLst/>
            <a:ahLst/>
            <a:cxnLst/>
            <a:rect l="l" t="t" r="r" b="b"/>
            <a:pathLst>
              <a:path w="71755" h="67944">
                <a:moveTo>
                  <a:pt x="71400" y="0"/>
                </a:moveTo>
                <a:lnTo>
                  <a:pt x="0" y="0"/>
                </a:lnTo>
                <a:lnTo>
                  <a:pt x="0" y="67683"/>
                </a:lnTo>
                <a:lnTo>
                  <a:pt x="71400" y="67683"/>
                </a:lnTo>
                <a:lnTo>
                  <a:pt x="71400" y="0"/>
                </a:lnTo>
                <a:close/>
              </a:path>
            </a:pathLst>
          </a:custGeom>
          <a:solidFill>
            <a:srgbClr val="FFFFFF"/>
          </a:solidFill>
        </p:spPr>
        <p:txBody>
          <a:bodyPr wrap="square" lIns="0" tIns="0" rIns="0" bIns="0" rtlCol="0"/>
          <a:lstStyle/>
          <a:p>
            <a:endParaRPr/>
          </a:p>
        </p:txBody>
      </p:sp>
      <p:sp>
        <p:nvSpPr>
          <p:cNvPr id="103" name="object 19"/>
          <p:cNvSpPr/>
          <p:nvPr/>
        </p:nvSpPr>
        <p:spPr>
          <a:xfrm>
            <a:off x="2743160" y="1059767"/>
            <a:ext cx="288925" cy="342265"/>
          </a:xfrm>
          <a:custGeom>
            <a:avLst/>
            <a:gdLst/>
            <a:ahLst/>
            <a:cxnLst/>
            <a:rect l="l" t="t" r="r" b="b"/>
            <a:pathLst>
              <a:path w="288925" h="342265">
                <a:moveTo>
                  <a:pt x="71474" y="228841"/>
                </a:moveTo>
                <a:lnTo>
                  <a:pt x="0" y="228841"/>
                </a:lnTo>
                <a:lnTo>
                  <a:pt x="3095" y="254845"/>
                </a:lnTo>
                <a:lnTo>
                  <a:pt x="24092" y="297462"/>
                </a:lnTo>
                <a:lnTo>
                  <a:pt x="62457" y="326146"/>
                </a:lnTo>
                <a:lnTo>
                  <a:pt x="113246" y="339939"/>
                </a:lnTo>
                <a:lnTo>
                  <a:pt x="143597" y="341664"/>
                </a:lnTo>
                <a:lnTo>
                  <a:pt x="171563" y="340175"/>
                </a:lnTo>
                <a:lnTo>
                  <a:pt x="220459" y="328249"/>
                </a:lnTo>
                <a:lnTo>
                  <a:pt x="261917" y="302145"/>
                </a:lnTo>
                <a:lnTo>
                  <a:pt x="275143" y="285205"/>
                </a:lnTo>
                <a:lnTo>
                  <a:pt x="144843" y="285205"/>
                </a:lnTo>
                <a:lnTo>
                  <a:pt x="114841" y="281686"/>
                </a:lnTo>
                <a:lnTo>
                  <a:pt x="92625" y="271123"/>
                </a:lnTo>
                <a:lnTo>
                  <a:pt x="78176" y="253511"/>
                </a:lnTo>
                <a:lnTo>
                  <a:pt x="71474" y="228841"/>
                </a:lnTo>
                <a:close/>
              </a:path>
              <a:path w="288925" h="342265">
                <a:moveTo>
                  <a:pt x="142320" y="0"/>
                </a:moveTo>
                <a:lnTo>
                  <a:pt x="93261" y="5014"/>
                </a:lnTo>
                <a:lnTo>
                  <a:pt x="52668" y="20072"/>
                </a:lnTo>
                <a:lnTo>
                  <a:pt x="18316" y="50491"/>
                </a:lnTo>
                <a:lnTo>
                  <a:pt x="6879" y="92824"/>
                </a:lnTo>
                <a:lnTo>
                  <a:pt x="8920" y="113773"/>
                </a:lnTo>
                <a:lnTo>
                  <a:pt x="39496" y="161094"/>
                </a:lnTo>
                <a:lnTo>
                  <a:pt x="88177" y="182979"/>
                </a:lnTo>
                <a:lnTo>
                  <a:pt x="161568" y="200624"/>
                </a:lnTo>
                <a:lnTo>
                  <a:pt x="175937" y="204228"/>
                </a:lnTo>
                <a:lnTo>
                  <a:pt x="214323" y="231157"/>
                </a:lnTo>
                <a:lnTo>
                  <a:pt x="216914" y="242599"/>
                </a:lnTo>
                <a:lnTo>
                  <a:pt x="213089" y="261254"/>
                </a:lnTo>
                <a:lnTo>
                  <a:pt x="199797" y="274567"/>
                </a:lnTo>
                <a:lnTo>
                  <a:pt x="177046" y="282548"/>
                </a:lnTo>
                <a:lnTo>
                  <a:pt x="144843" y="285205"/>
                </a:lnTo>
                <a:lnTo>
                  <a:pt x="275143" y="285205"/>
                </a:lnTo>
                <a:lnTo>
                  <a:pt x="276597" y="283343"/>
                </a:lnTo>
                <a:lnTo>
                  <a:pt x="285409" y="261401"/>
                </a:lnTo>
                <a:lnTo>
                  <a:pt x="288347" y="236327"/>
                </a:lnTo>
                <a:lnTo>
                  <a:pt x="286306" y="215930"/>
                </a:lnTo>
                <a:lnTo>
                  <a:pt x="255761" y="169293"/>
                </a:lnTo>
                <a:lnTo>
                  <a:pt x="206493" y="147658"/>
                </a:lnTo>
                <a:lnTo>
                  <a:pt x="155901" y="135701"/>
                </a:lnTo>
                <a:lnTo>
                  <a:pt x="134639" y="130865"/>
                </a:lnTo>
                <a:lnTo>
                  <a:pt x="97046" y="118097"/>
                </a:lnTo>
                <a:lnTo>
                  <a:pt x="78343" y="89662"/>
                </a:lnTo>
                <a:lnTo>
                  <a:pt x="82031" y="75134"/>
                </a:lnTo>
                <a:lnTo>
                  <a:pt x="93091" y="64754"/>
                </a:lnTo>
                <a:lnTo>
                  <a:pt x="111517" y="58525"/>
                </a:lnTo>
                <a:lnTo>
                  <a:pt x="137304" y="56448"/>
                </a:lnTo>
                <a:lnTo>
                  <a:pt x="264211" y="56448"/>
                </a:lnTo>
                <a:lnTo>
                  <a:pt x="263448" y="54735"/>
                </a:lnTo>
                <a:lnTo>
                  <a:pt x="231919" y="22606"/>
                </a:lnTo>
                <a:lnTo>
                  <a:pt x="191984" y="5649"/>
                </a:lnTo>
                <a:lnTo>
                  <a:pt x="168372" y="1411"/>
                </a:lnTo>
                <a:lnTo>
                  <a:pt x="142320" y="0"/>
                </a:lnTo>
                <a:close/>
              </a:path>
              <a:path w="288925" h="342265">
                <a:moveTo>
                  <a:pt x="264211" y="56448"/>
                </a:moveTo>
                <a:lnTo>
                  <a:pt x="137304" y="56448"/>
                </a:lnTo>
                <a:lnTo>
                  <a:pt x="162778" y="59151"/>
                </a:lnTo>
                <a:lnTo>
                  <a:pt x="182244" y="67258"/>
                </a:lnTo>
                <a:lnTo>
                  <a:pt x="195692" y="80766"/>
                </a:lnTo>
                <a:lnTo>
                  <a:pt x="203114" y="99672"/>
                </a:lnTo>
                <a:lnTo>
                  <a:pt x="277708" y="99672"/>
                </a:lnTo>
                <a:lnTo>
                  <a:pt x="272746" y="75614"/>
                </a:lnTo>
                <a:lnTo>
                  <a:pt x="264211" y="56448"/>
                </a:lnTo>
                <a:close/>
              </a:path>
            </a:pathLst>
          </a:custGeom>
          <a:solidFill>
            <a:srgbClr val="FFFFFF"/>
          </a:solidFill>
        </p:spPr>
        <p:txBody>
          <a:bodyPr wrap="square" lIns="0" tIns="0" rIns="0" bIns="0" rtlCol="0"/>
          <a:lstStyle/>
          <a:p>
            <a:endParaRPr/>
          </a:p>
        </p:txBody>
      </p:sp>
      <p:sp>
        <p:nvSpPr>
          <p:cNvPr id="104" name="object 20"/>
          <p:cNvSpPr/>
          <p:nvPr/>
        </p:nvSpPr>
        <p:spPr>
          <a:xfrm>
            <a:off x="3053778" y="1059156"/>
            <a:ext cx="325120" cy="342900"/>
          </a:xfrm>
          <a:custGeom>
            <a:avLst/>
            <a:gdLst/>
            <a:ahLst/>
            <a:cxnLst/>
            <a:rect l="l" t="t" r="r" b="b"/>
            <a:pathLst>
              <a:path w="325120" h="342900">
                <a:moveTo>
                  <a:pt x="281561" y="56427"/>
                </a:moveTo>
                <a:lnTo>
                  <a:pt x="155482" y="56427"/>
                </a:lnTo>
                <a:lnTo>
                  <a:pt x="184822" y="59207"/>
                </a:lnTo>
                <a:lnTo>
                  <a:pt x="205800" y="67550"/>
                </a:lnTo>
                <a:lnTo>
                  <a:pt x="218397" y="81456"/>
                </a:lnTo>
                <a:lnTo>
                  <a:pt x="222600" y="100928"/>
                </a:lnTo>
                <a:lnTo>
                  <a:pt x="220785" y="113227"/>
                </a:lnTo>
                <a:lnTo>
                  <a:pt x="188008" y="137296"/>
                </a:lnTo>
                <a:lnTo>
                  <a:pt x="150396" y="142584"/>
                </a:lnTo>
                <a:lnTo>
                  <a:pt x="140262" y="144029"/>
                </a:lnTo>
                <a:lnTo>
                  <a:pt x="131935" y="145399"/>
                </a:lnTo>
                <a:lnTo>
                  <a:pt x="125420" y="146728"/>
                </a:lnTo>
                <a:lnTo>
                  <a:pt x="97982" y="150694"/>
                </a:lnTo>
                <a:lnTo>
                  <a:pt x="55341" y="161992"/>
                </a:lnTo>
                <a:lnTo>
                  <a:pt x="22572" y="183330"/>
                </a:lnTo>
                <a:lnTo>
                  <a:pt x="2508" y="222496"/>
                </a:lnTo>
                <a:lnTo>
                  <a:pt x="0" y="247625"/>
                </a:lnTo>
                <a:lnTo>
                  <a:pt x="2116" y="269240"/>
                </a:lnTo>
                <a:lnTo>
                  <a:pt x="19039" y="304953"/>
                </a:lnTo>
                <a:lnTo>
                  <a:pt x="50224" y="329484"/>
                </a:lnTo>
                <a:lnTo>
                  <a:pt x="89108" y="341383"/>
                </a:lnTo>
                <a:lnTo>
                  <a:pt x="111598" y="342869"/>
                </a:lnTo>
                <a:lnTo>
                  <a:pt x="145652" y="340403"/>
                </a:lnTo>
                <a:lnTo>
                  <a:pt x="175705" y="333002"/>
                </a:lnTo>
                <a:lnTo>
                  <a:pt x="201759" y="320658"/>
                </a:lnTo>
                <a:lnTo>
                  <a:pt x="223815" y="303362"/>
                </a:lnTo>
                <a:lnTo>
                  <a:pt x="324723" y="303362"/>
                </a:lnTo>
                <a:lnTo>
                  <a:pt x="324723" y="286472"/>
                </a:lnTo>
                <a:lnTo>
                  <a:pt x="137932" y="286472"/>
                </a:lnTo>
                <a:lnTo>
                  <a:pt x="126096" y="285921"/>
                </a:lnTo>
                <a:lnTo>
                  <a:pt x="84861" y="271396"/>
                </a:lnTo>
                <a:lnTo>
                  <a:pt x="71463" y="244463"/>
                </a:lnTo>
                <a:lnTo>
                  <a:pt x="75155" y="224412"/>
                </a:lnTo>
                <a:lnTo>
                  <a:pt x="86204" y="208761"/>
                </a:lnTo>
                <a:lnTo>
                  <a:pt x="104638" y="197481"/>
                </a:lnTo>
                <a:lnTo>
                  <a:pt x="130456" y="190580"/>
                </a:lnTo>
                <a:lnTo>
                  <a:pt x="159378" y="187095"/>
                </a:lnTo>
                <a:lnTo>
                  <a:pt x="183646" y="182897"/>
                </a:lnTo>
                <a:lnTo>
                  <a:pt x="203237" y="177996"/>
                </a:lnTo>
                <a:lnTo>
                  <a:pt x="218129" y="172403"/>
                </a:lnTo>
                <a:lnTo>
                  <a:pt x="290252" y="172403"/>
                </a:lnTo>
                <a:lnTo>
                  <a:pt x="290252" y="94646"/>
                </a:lnTo>
                <a:lnTo>
                  <a:pt x="287665" y="71979"/>
                </a:lnTo>
                <a:lnTo>
                  <a:pt x="281561" y="56427"/>
                </a:lnTo>
                <a:close/>
              </a:path>
              <a:path w="325120" h="342900">
                <a:moveTo>
                  <a:pt x="324723" y="303362"/>
                </a:moveTo>
                <a:lnTo>
                  <a:pt x="223815" y="303362"/>
                </a:lnTo>
                <a:lnTo>
                  <a:pt x="230106" y="320658"/>
                </a:lnTo>
                <a:lnTo>
                  <a:pt x="241497" y="333002"/>
                </a:lnTo>
                <a:lnTo>
                  <a:pt x="257982" y="340403"/>
                </a:lnTo>
                <a:lnTo>
                  <a:pt x="279551" y="342869"/>
                </a:lnTo>
                <a:lnTo>
                  <a:pt x="290620" y="342358"/>
                </a:lnTo>
                <a:lnTo>
                  <a:pt x="301846" y="340827"/>
                </a:lnTo>
                <a:lnTo>
                  <a:pt x="313218" y="338275"/>
                </a:lnTo>
                <a:lnTo>
                  <a:pt x="324723" y="334701"/>
                </a:lnTo>
                <a:lnTo>
                  <a:pt x="324723" y="303362"/>
                </a:lnTo>
                <a:close/>
              </a:path>
              <a:path w="325120" h="342900">
                <a:moveTo>
                  <a:pt x="290252" y="172403"/>
                </a:moveTo>
                <a:lnTo>
                  <a:pt x="218129" y="172403"/>
                </a:lnTo>
                <a:lnTo>
                  <a:pt x="218128" y="224422"/>
                </a:lnTo>
                <a:lnTo>
                  <a:pt x="216369" y="238966"/>
                </a:lnTo>
                <a:lnTo>
                  <a:pt x="189952" y="272672"/>
                </a:lnTo>
                <a:lnTo>
                  <a:pt x="151971" y="285609"/>
                </a:lnTo>
                <a:lnTo>
                  <a:pt x="137932" y="286472"/>
                </a:lnTo>
                <a:lnTo>
                  <a:pt x="300472" y="286472"/>
                </a:lnTo>
                <a:lnTo>
                  <a:pt x="295917" y="284556"/>
                </a:lnTo>
                <a:lnTo>
                  <a:pt x="293383" y="280839"/>
                </a:lnTo>
                <a:lnTo>
                  <a:pt x="291279" y="277049"/>
                </a:lnTo>
                <a:lnTo>
                  <a:pt x="290349" y="271396"/>
                </a:lnTo>
                <a:lnTo>
                  <a:pt x="290252" y="172403"/>
                </a:lnTo>
                <a:close/>
              </a:path>
              <a:path w="325120" h="342900">
                <a:moveTo>
                  <a:pt x="324723" y="285195"/>
                </a:moveTo>
                <a:lnTo>
                  <a:pt x="319718" y="286064"/>
                </a:lnTo>
                <a:lnTo>
                  <a:pt x="316367" y="286472"/>
                </a:lnTo>
                <a:lnTo>
                  <a:pt x="324723" y="286472"/>
                </a:lnTo>
                <a:lnTo>
                  <a:pt x="324723" y="285195"/>
                </a:lnTo>
                <a:close/>
              </a:path>
              <a:path w="325120" h="342900">
                <a:moveTo>
                  <a:pt x="159890" y="0"/>
                </a:moveTo>
                <a:lnTo>
                  <a:pt x="104118" y="5650"/>
                </a:lnTo>
                <a:lnTo>
                  <a:pt x="60888" y="22585"/>
                </a:lnTo>
                <a:lnTo>
                  <a:pt x="25976" y="57824"/>
                </a:lnTo>
                <a:lnTo>
                  <a:pt x="11884" y="108446"/>
                </a:lnTo>
                <a:lnTo>
                  <a:pt x="83390" y="108446"/>
                </a:lnTo>
                <a:lnTo>
                  <a:pt x="89773" y="85684"/>
                </a:lnTo>
                <a:lnTo>
                  <a:pt x="103914" y="69428"/>
                </a:lnTo>
                <a:lnTo>
                  <a:pt x="125816" y="59677"/>
                </a:lnTo>
                <a:lnTo>
                  <a:pt x="155482" y="56427"/>
                </a:lnTo>
                <a:lnTo>
                  <a:pt x="281561" y="56427"/>
                </a:lnTo>
                <a:lnTo>
                  <a:pt x="279905" y="52207"/>
                </a:lnTo>
                <a:lnTo>
                  <a:pt x="248872" y="21329"/>
                </a:lnTo>
                <a:lnTo>
                  <a:pt x="209061" y="5328"/>
                </a:lnTo>
                <a:lnTo>
                  <a:pt x="185638" y="1331"/>
                </a:lnTo>
                <a:lnTo>
                  <a:pt x="159890" y="0"/>
                </a:lnTo>
                <a:close/>
              </a:path>
            </a:pathLst>
          </a:custGeom>
          <a:solidFill>
            <a:srgbClr val="FFFFFF"/>
          </a:solidFill>
        </p:spPr>
        <p:txBody>
          <a:bodyPr wrap="square" lIns="0" tIns="0" rIns="0" bIns="0" rtlCol="0"/>
          <a:lstStyle/>
          <a:p>
            <a:endParaRPr/>
          </a:p>
        </p:txBody>
      </p:sp>
      <p:sp>
        <p:nvSpPr>
          <p:cNvPr id="105" name="object 21"/>
          <p:cNvSpPr/>
          <p:nvPr/>
        </p:nvSpPr>
        <p:spPr>
          <a:xfrm>
            <a:off x="3397721" y="1059760"/>
            <a:ext cx="285115" cy="333375"/>
          </a:xfrm>
          <a:custGeom>
            <a:avLst/>
            <a:gdLst/>
            <a:ahLst/>
            <a:cxnLst/>
            <a:rect l="l" t="t" r="r" b="b"/>
            <a:pathLst>
              <a:path w="285114" h="333375">
                <a:moveTo>
                  <a:pt x="67715" y="8826"/>
                </a:moveTo>
                <a:lnTo>
                  <a:pt x="0" y="8826"/>
                </a:lnTo>
                <a:lnTo>
                  <a:pt x="0" y="332890"/>
                </a:lnTo>
                <a:lnTo>
                  <a:pt x="71432" y="332890"/>
                </a:lnTo>
                <a:lnTo>
                  <a:pt x="71432" y="141723"/>
                </a:lnTo>
                <a:lnTo>
                  <a:pt x="72764" y="124279"/>
                </a:lnTo>
                <a:lnTo>
                  <a:pt x="92792" y="80887"/>
                </a:lnTo>
                <a:lnTo>
                  <a:pt x="133075" y="57967"/>
                </a:lnTo>
                <a:lnTo>
                  <a:pt x="136168" y="57684"/>
                </a:lnTo>
                <a:lnTo>
                  <a:pt x="68929" y="57684"/>
                </a:lnTo>
                <a:lnTo>
                  <a:pt x="67715" y="56438"/>
                </a:lnTo>
                <a:lnTo>
                  <a:pt x="67715" y="8826"/>
                </a:lnTo>
                <a:close/>
              </a:path>
              <a:path w="285114" h="333375">
                <a:moveTo>
                  <a:pt x="273752" y="56438"/>
                </a:moveTo>
                <a:lnTo>
                  <a:pt x="149786" y="56438"/>
                </a:lnTo>
                <a:lnTo>
                  <a:pt x="176557" y="60981"/>
                </a:lnTo>
                <a:lnTo>
                  <a:pt x="196030" y="74612"/>
                </a:lnTo>
                <a:lnTo>
                  <a:pt x="208216" y="97334"/>
                </a:lnTo>
                <a:lnTo>
                  <a:pt x="213124" y="129147"/>
                </a:lnTo>
                <a:lnTo>
                  <a:pt x="213124" y="332890"/>
                </a:lnTo>
                <a:lnTo>
                  <a:pt x="284619" y="332890"/>
                </a:lnTo>
                <a:lnTo>
                  <a:pt x="284619" y="110352"/>
                </a:lnTo>
                <a:lnTo>
                  <a:pt x="282691" y="84978"/>
                </a:lnTo>
                <a:lnTo>
                  <a:pt x="276911" y="62720"/>
                </a:lnTo>
                <a:lnTo>
                  <a:pt x="273752" y="56438"/>
                </a:lnTo>
                <a:close/>
              </a:path>
              <a:path w="285114" h="333375">
                <a:moveTo>
                  <a:pt x="169900" y="0"/>
                </a:moveTo>
                <a:lnTo>
                  <a:pt x="138877" y="3612"/>
                </a:lnTo>
                <a:lnTo>
                  <a:pt x="111703" y="14439"/>
                </a:lnTo>
                <a:lnTo>
                  <a:pt x="88384" y="32467"/>
                </a:lnTo>
                <a:lnTo>
                  <a:pt x="68929" y="57684"/>
                </a:lnTo>
                <a:lnTo>
                  <a:pt x="136168" y="57684"/>
                </a:lnTo>
                <a:lnTo>
                  <a:pt x="149786" y="56438"/>
                </a:lnTo>
                <a:lnTo>
                  <a:pt x="273752" y="56438"/>
                </a:lnTo>
                <a:lnTo>
                  <a:pt x="237339" y="15562"/>
                </a:lnTo>
                <a:lnTo>
                  <a:pt x="195348" y="1738"/>
                </a:lnTo>
                <a:lnTo>
                  <a:pt x="169900" y="0"/>
                </a:lnTo>
                <a:close/>
              </a:path>
            </a:pathLst>
          </a:custGeom>
          <a:solidFill>
            <a:srgbClr val="FFFFFF"/>
          </a:solidFill>
        </p:spPr>
        <p:txBody>
          <a:bodyPr wrap="square" lIns="0" tIns="0" rIns="0" bIns="0" rtlCol="0"/>
          <a:lstStyle/>
          <a:p>
            <a:endParaRPr/>
          </a:p>
        </p:txBody>
      </p:sp>
      <p:sp>
        <p:nvSpPr>
          <p:cNvPr id="106" name="object 22"/>
          <p:cNvSpPr/>
          <p:nvPr/>
        </p:nvSpPr>
        <p:spPr>
          <a:xfrm>
            <a:off x="3703574" y="1059156"/>
            <a:ext cx="325120" cy="342900"/>
          </a:xfrm>
          <a:custGeom>
            <a:avLst/>
            <a:gdLst/>
            <a:ahLst/>
            <a:cxnLst/>
            <a:rect l="l" t="t" r="r" b="b"/>
            <a:pathLst>
              <a:path w="325120" h="342900">
                <a:moveTo>
                  <a:pt x="281569" y="56427"/>
                </a:moveTo>
                <a:lnTo>
                  <a:pt x="155482" y="56427"/>
                </a:lnTo>
                <a:lnTo>
                  <a:pt x="184799" y="59207"/>
                </a:lnTo>
                <a:lnTo>
                  <a:pt x="205756" y="67550"/>
                </a:lnTo>
                <a:lnTo>
                  <a:pt x="218340" y="81456"/>
                </a:lnTo>
                <a:lnTo>
                  <a:pt x="222537" y="100928"/>
                </a:lnTo>
                <a:lnTo>
                  <a:pt x="220733" y="113227"/>
                </a:lnTo>
                <a:lnTo>
                  <a:pt x="188011" y="137296"/>
                </a:lnTo>
                <a:lnTo>
                  <a:pt x="150399" y="142584"/>
                </a:lnTo>
                <a:lnTo>
                  <a:pt x="140239" y="144029"/>
                </a:lnTo>
                <a:lnTo>
                  <a:pt x="131881" y="145399"/>
                </a:lnTo>
                <a:lnTo>
                  <a:pt x="125326" y="146728"/>
                </a:lnTo>
                <a:lnTo>
                  <a:pt x="97929" y="150694"/>
                </a:lnTo>
                <a:lnTo>
                  <a:pt x="55311" y="161992"/>
                </a:lnTo>
                <a:lnTo>
                  <a:pt x="22564" y="183330"/>
                </a:lnTo>
                <a:lnTo>
                  <a:pt x="2505" y="222496"/>
                </a:lnTo>
                <a:lnTo>
                  <a:pt x="0" y="247625"/>
                </a:lnTo>
                <a:lnTo>
                  <a:pt x="2107" y="269240"/>
                </a:lnTo>
                <a:lnTo>
                  <a:pt x="19012" y="304953"/>
                </a:lnTo>
                <a:lnTo>
                  <a:pt x="50227" y="329484"/>
                </a:lnTo>
                <a:lnTo>
                  <a:pt x="89100" y="341383"/>
                </a:lnTo>
                <a:lnTo>
                  <a:pt x="111588" y="342869"/>
                </a:lnTo>
                <a:lnTo>
                  <a:pt x="145608" y="340403"/>
                </a:lnTo>
                <a:lnTo>
                  <a:pt x="175653" y="333002"/>
                </a:lnTo>
                <a:lnTo>
                  <a:pt x="201713" y="320658"/>
                </a:lnTo>
                <a:lnTo>
                  <a:pt x="223783" y="303362"/>
                </a:lnTo>
                <a:lnTo>
                  <a:pt x="324691" y="303362"/>
                </a:lnTo>
                <a:lnTo>
                  <a:pt x="324691" y="286472"/>
                </a:lnTo>
                <a:lnTo>
                  <a:pt x="137901" y="286472"/>
                </a:lnTo>
                <a:lnTo>
                  <a:pt x="126050" y="285921"/>
                </a:lnTo>
                <a:lnTo>
                  <a:pt x="84853" y="271396"/>
                </a:lnTo>
                <a:lnTo>
                  <a:pt x="71495" y="244463"/>
                </a:lnTo>
                <a:lnTo>
                  <a:pt x="75176" y="224412"/>
                </a:lnTo>
                <a:lnTo>
                  <a:pt x="86200" y="208761"/>
                </a:lnTo>
                <a:lnTo>
                  <a:pt x="104603" y="197481"/>
                </a:lnTo>
                <a:lnTo>
                  <a:pt x="130393" y="190580"/>
                </a:lnTo>
                <a:lnTo>
                  <a:pt x="159356" y="187095"/>
                </a:lnTo>
                <a:lnTo>
                  <a:pt x="183650" y="182897"/>
                </a:lnTo>
                <a:lnTo>
                  <a:pt x="203264" y="177996"/>
                </a:lnTo>
                <a:lnTo>
                  <a:pt x="218192" y="172403"/>
                </a:lnTo>
                <a:lnTo>
                  <a:pt x="290284" y="172403"/>
                </a:lnTo>
                <a:lnTo>
                  <a:pt x="290284" y="94646"/>
                </a:lnTo>
                <a:lnTo>
                  <a:pt x="287688" y="71979"/>
                </a:lnTo>
                <a:lnTo>
                  <a:pt x="281569" y="56427"/>
                </a:lnTo>
                <a:close/>
              </a:path>
              <a:path w="325120" h="342900">
                <a:moveTo>
                  <a:pt x="324691" y="303362"/>
                </a:moveTo>
                <a:lnTo>
                  <a:pt x="223783" y="303362"/>
                </a:lnTo>
                <a:lnTo>
                  <a:pt x="230109" y="320658"/>
                </a:lnTo>
                <a:lnTo>
                  <a:pt x="241517" y="333002"/>
                </a:lnTo>
                <a:lnTo>
                  <a:pt x="258008" y="340403"/>
                </a:lnTo>
                <a:lnTo>
                  <a:pt x="279583" y="342869"/>
                </a:lnTo>
                <a:lnTo>
                  <a:pt x="290620" y="342358"/>
                </a:lnTo>
                <a:lnTo>
                  <a:pt x="301819" y="340827"/>
                </a:lnTo>
                <a:lnTo>
                  <a:pt x="313177" y="338275"/>
                </a:lnTo>
                <a:lnTo>
                  <a:pt x="324691" y="334701"/>
                </a:lnTo>
                <a:lnTo>
                  <a:pt x="324691" y="303362"/>
                </a:lnTo>
                <a:close/>
              </a:path>
              <a:path w="325120" h="342900">
                <a:moveTo>
                  <a:pt x="290284" y="172403"/>
                </a:moveTo>
                <a:lnTo>
                  <a:pt x="218192" y="172403"/>
                </a:lnTo>
                <a:lnTo>
                  <a:pt x="218191" y="224422"/>
                </a:lnTo>
                <a:lnTo>
                  <a:pt x="216421" y="238966"/>
                </a:lnTo>
                <a:lnTo>
                  <a:pt x="189879" y="272672"/>
                </a:lnTo>
                <a:lnTo>
                  <a:pt x="151968" y="285609"/>
                </a:lnTo>
                <a:lnTo>
                  <a:pt x="137901" y="286472"/>
                </a:lnTo>
                <a:lnTo>
                  <a:pt x="300503" y="286472"/>
                </a:lnTo>
                <a:lnTo>
                  <a:pt x="295844" y="284556"/>
                </a:lnTo>
                <a:lnTo>
                  <a:pt x="293352" y="280839"/>
                </a:lnTo>
                <a:lnTo>
                  <a:pt x="291279" y="277049"/>
                </a:lnTo>
                <a:lnTo>
                  <a:pt x="290378" y="271396"/>
                </a:lnTo>
                <a:lnTo>
                  <a:pt x="290284" y="172403"/>
                </a:lnTo>
                <a:close/>
              </a:path>
              <a:path w="325120" h="342900">
                <a:moveTo>
                  <a:pt x="324691" y="285195"/>
                </a:moveTo>
                <a:lnTo>
                  <a:pt x="319644" y="286064"/>
                </a:lnTo>
                <a:lnTo>
                  <a:pt x="316398" y="286472"/>
                </a:lnTo>
                <a:lnTo>
                  <a:pt x="324691" y="286472"/>
                </a:lnTo>
                <a:lnTo>
                  <a:pt x="324691" y="285195"/>
                </a:lnTo>
                <a:close/>
              </a:path>
              <a:path w="325120" h="342900">
                <a:moveTo>
                  <a:pt x="159859" y="0"/>
                </a:moveTo>
                <a:lnTo>
                  <a:pt x="104045" y="5650"/>
                </a:lnTo>
                <a:lnTo>
                  <a:pt x="60835" y="22585"/>
                </a:lnTo>
                <a:lnTo>
                  <a:pt x="26025" y="57824"/>
                </a:lnTo>
                <a:lnTo>
                  <a:pt x="11884" y="108446"/>
                </a:lnTo>
                <a:lnTo>
                  <a:pt x="83411" y="108446"/>
                </a:lnTo>
                <a:lnTo>
                  <a:pt x="89777" y="85684"/>
                </a:lnTo>
                <a:lnTo>
                  <a:pt x="103905" y="69428"/>
                </a:lnTo>
                <a:lnTo>
                  <a:pt x="125803" y="59677"/>
                </a:lnTo>
                <a:lnTo>
                  <a:pt x="155482" y="56427"/>
                </a:lnTo>
                <a:lnTo>
                  <a:pt x="281569" y="56427"/>
                </a:lnTo>
                <a:lnTo>
                  <a:pt x="279909" y="52207"/>
                </a:lnTo>
                <a:lnTo>
                  <a:pt x="248840" y="21329"/>
                </a:lnTo>
                <a:lnTo>
                  <a:pt x="209034" y="5328"/>
                </a:lnTo>
                <a:lnTo>
                  <a:pt x="185614" y="1331"/>
                </a:lnTo>
                <a:lnTo>
                  <a:pt x="159859" y="0"/>
                </a:lnTo>
                <a:close/>
              </a:path>
            </a:pathLst>
          </a:custGeom>
          <a:solidFill>
            <a:srgbClr val="FFFFFF"/>
          </a:solidFill>
        </p:spPr>
        <p:txBody>
          <a:bodyPr wrap="square" lIns="0" tIns="0" rIns="0" bIns="0" rtlCol="0"/>
          <a:lstStyle/>
          <a:p>
            <a:endParaRPr/>
          </a:p>
        </p:txBody>
      </p:sp>
      <p:sp>
        <p:nvSpPr>
          <p:cNvPr id="107" name="object 23"/>
          <p:cNvSpPr/>
          <p:nvPr/>
        </p:nvSpPr>
        <p:spPr>
          <a:xfrm>
            <a:off x="4047509" y="1059760"/>
            <a:ext cx="190500" cy="333375"/>
          </a:xfrm>
          <a:custGeom>
            <a:avLst/>
            <a:gdLst/>
            <a:ahLst/>
            <a:cxnLst/>
            <a:rect l="l" t="t" r="r" b="b"/>
            <a:pathLst>
              <a:path w="190500" h="333375">
                <a:moveTo>
                  <a:pt x="67086" y="8826"/>
                </a:moveTo>
                <a:lnTo>
                  <a:pt x="0" y="8826"/>
                </a:lnTo>
                <a:lnTo>
                  <a:pt x="0" y="332890"/>
                </a:lnTo>
                <a:lnTo>
                  <a:pt x="71400" y="332890"/>
                </a:lnTo>
                <a:lnTo>
                  <a:pt x="71400" y="178696"/>
                </a:lnTo>
                <a:lnTo>
                  <a:pt x="73022" y="154022"/>
                </a:lnTo>
                <a:lnTo>
                  <a:pt x="85920" y="112619"/>
                </a:lnTo>
                <a:lnTo>
                  <a:pt x="124883" y="74773"/>
                </a:lnTo>
                <a:lnTo>
                  <a:pt x="135087" y="71474"/>
                </a:lnTo>
                <a:lnTo>
                  <a:pt x="67086" y="71474"/>
                </a:lnTo>
                <a:lnTo>
                  <a:pt x="67086" y="8826"/>
                </a:lnTo>
                <a:close/>
              </a:path>
              <a:path w="190500" h="333375">
                <a:moveTo>
                  <a:pt x="162958" y="0"/>
                </a:moveTo>
                <a:lnTo>
                  <a:pt x="117360" y="12713"/>
                </a:lnTo>
                <a:lnTo>
                  <a:pt x="80107" y="45789"/>
                </a:lnTo>
                <a:lnTo>
                  <a:pt x="68343" y="71474"/>
                </a:lnTo>
                <a:lnTo>
                  <a:pt x="135087" y="71474"/>
                </a:lnTo>
                <a:lnTo>
                  <a:pt x="141273" y="69483"/>
                </a:lnTo>
                <a:lnTo>
                  <a:pt x="159230" y="67725"/>
                </a:lnTo>
                <a:lnTo>
                  <a:pt x="189920" y="67725"/>
                </a:lnTo>
                <a:lnTo>
                  <a:pt x="189920" y="1916"/>
                </a:lnTo>
                <a:lnTo>
                  <a:pt x="172846" y="490"/>
                </a:lnTo>
                <a:lnTo>
                  <a:pt x="167001" y="124"/>
                </a:lnTo>
                <a:lnTo>
                  <a:pt x="162958" y="0"/>
                </a:lnTo>
                <a:close/>
              </a:path>
              <a:path w="190500" h="333375">
                <a:moveTo>
                  <a:pt x="189920" y="67725"/>
                </a:moveTo>
                <a:lnTo>
                  <a:pt x="159230" y="67725"/>
                </a:lnTo>
                <a:lnTo>
                  <a:pt x="166286" y="67920"/>
                </a:lnTo>
                <a:lnTo>
                  <a:pt x="173755" y="68505"/>
                </a:lnTo>
                <a:lnTo>
                  <a:pt x="181661" y="69488"/>
                </a:lnTo>
                <a:lnTo>
                  <a:pt x="189920" y="70856"/>
                </a:lnTo>
                <a:lnTo>
                  <a:pt x="189920" y="67725"/>
                </a:lnTo>
                <a:close/>
              </a:path>
            </a:pathLst>
          </a:custGeom>
          <a:solidFill>
            <a:srgbClr val="FFFFFF"/>
          </a:solidFill>
        </p:spPr>
        <p:txBody>
          <a:bodyPr wrap="square" lIns="0" tIns="0" rIns="0" bIns="0" rtlCol="0"/>
          <a:lstStyle/>
          <a:p>
            <a:endParaRPr/>
          </a:p>
        </p:txBody>
      </p:sp>
      <p:sp>
        <p:nvSpPr>
          <p:cNvPr id="108" name="object 24"/>
          <p:cNvSpPr/>
          <p:nvPr/>
        </p:nvSpPr>
        <p:spPr>
          <a:xfrm>
            <a:off x="1494632" y="946476"/>
            <a:ext cx="311785" cy="446405"/>
          </a:xfrm>
          <a:custGeom>
            <a:avLst/>
            <a:gdLst/>
            <a:ahLst/>
            <a:cxnLst/>
            <a:rect l="l" t="t" r="r" b="b"/>
            <a:pathLst>
              <a:path w="311785" h="446405">
                <a:moveTo>
                  <a:pt x="311278" y="0"/>
                </a:moveTo>
                <a:lnTo>
                  <a:pt x="90363" y="0"/>
                </a:lnTo>
                <a:lnTo>
                  <a:pt x="89745" y="62"/>
                </a:lnTo>
                <a:lnTo>
                  <a:pt x="38984" y="9564"/>
                </a:lnTo>
                <a:lnTo>
                  <a:pt x="6709" y="48302"/>
                </a:lnTo>
                <a:lnTo>
                  <a:pt x="0" y="96206"/>
                </a:lnTo>
                <a:lnTo>
                  <a:pt x="94" y="446164"/>
                </a:lnTo>
                <a:lnTo>
                  <a:pt x="78981" y="446164"/>
                </a:lnTo>
                <a:lnTo>
                  <a:pt x="78981" y="248086"/>
                </a:lnTo>
                <a:lnTo>
                  <a:pt x="282975" y="248086"/>
                </a:lnTo>
                <a:lnTo>
                  <a:pt x="282975" y="184350"/>
                </a:lnTo>
                <a:lnTo>
                  <a:pt x="78981" y="184350"/>
                </a:lnTo>
                <a:lnTo>
                  <a:pt x="78981" y="67526"/>
                </a:lnTo>
                <a:lnTo>
                  <a:pt x="311278" y="67526"/>
                </a:lnTo>
                <a:lnTo>
                  <a:pt x="311278" y="0"/>
                </a:lnTo>
                <a:close/>
              </a:path>
            </a:pathLst>
          </a:custGeom>
          <a:solidFill>
            <a:srgbClr val="FFFFFF"/>
          </a:solidFill>
        </p:spPr>
        <p:txBody>
          <a:bodyPr wrap="square" lIns="0" tIns="0" rIns="0" bIns="0" rtlCol="0"/>
          <a:lstStyle/>
          <a:p>
            <a:endParaRPr/>
          </a:p>
        </p:txBody>
      </p:sp>
      <p:sp>
        <p:nvSpPr>
          <p:cNvPr id="109" name="object 25"/>
          <p:cNvSpPr/>
          <p:nvPr/>
        </p:nvSpPr>
        <p:spPr>
          <a:xfrm>
            <a:off x="3952961" y="1487545"/>
            <a:ext cx="33020" cy="27940"/>
          </a:xfrm>
          <a:custGeom>
            <a:avLst/>
            <a:gdLst/>
            <a:ahLst/>
            <a:cxnLst/>
            <a:rect l="l" t="t" r="r" b="b"/>
            <a:pathLst>
              <a:path w="33020" h="27940">
                <a:moveTo>
                  <a:pt x="19119" y="0"/>
                </a:moveTo>
                <a:lnTo>
                  <a:pt x="0" y="0"/>
                </a:lnTo>
                <a:lnTo>
                  <a:pt x="0" y="27894"/>
                </a:lnTo>
                <a:lnTo>
                  <a:pt x="26428" y="27894"/>
                </a:lnTo>
                <a:lnTo>
                  <a:pt x="32648" y="23213"/>
                </a:lnTo>
                <a:lnTo>
                  <a:pt x="32648" y="8942"/>
                </a:lnTo>
                <a:lnTo>
                  <a:pt x="31056" y="5444"/>
                </a:lnTo>
                <a:lnTo>
                  <a:pt x="27957" y="3256"/>
                </a:lnTo>
                <a:lnTo>
                  <a:pt x="24742" y="1088"/>
                </a:lnTo>
                <a:lnTo>
                  <a:pt x="19119" y="0"/>
                </a:lnTo>
                <a:close/>
              </a:path>
            </a:pathLst>
          </a:custGeom>
          <a:solidFill>
            <a:srgbClr val="FFFFFF"/>
          </a:solidFill>
        </p:spPr>
        <p:txBody>
          <a:bodyPr wrap="square" lIns="0" tIns="0" rIns="0" bIns="0" rtlCol="0"/>
          <a:lstStyle/>
          <a:p>
            <a:endParaRPr/>
          </a:p>
        </p:txBody>
      </p:sp>
      <p:sp>
        <p:nvSpPr>
          <p:cNvPr id="110" name="object 26"/>
          <p:cNvSpPr/>
          <p:nvPr/>
        </p:nvSpPr>
        <p:spPr>
          <a:xfrm>
            <a:off x="1390899" y="1451235"/>
            <a:ext cx="2879090" cy="145415"/>
          </a:xfrm>
          <a:custGeom>
            <a:avLst/>
            <a:gdLst/>
            <a:ahLst/>
            <a:cxnLst/>
            <a:rect l="l" t="t" r="r" b="b"/>
            <a:pathLst>
              <a:path w="2879090" h="145415">
                <a:moveTo>
                  <a:pt x="2856352" y="0"/>
                </a:moveTo>
                <a:lnTo>
                  <a:pt x="69599" y="0"/>
                </a:lnTo>
                <a:lnTo>
                  <a:pt x="55584" y="2539"/>
                </a:lnTo>
                <a:lnTo>
                  <a:pt x="26376" y="31622"/>
                </a:lnTo>
                <a:lnTo>
                  <a:pt x="1978" y="119608"/>
                </a:lnTo>
                <a:lnTo>
                  <a:pt x="0" y="126823"/>
                </a:lnTo>
                <a:lnTo>
                  <a:pt x="1130" y="133084"/>
                </a:lnTo>
                <a:lnTo>
                  <a:pt x="4816" y="137775"/>
                </a:lnTo>
                <a:lnTo>
                  <a:pt x="8544" y="142383"/>
                </a:lnTo>
                <a:lnTo>
                  <a:pt x="14889" y="144969"/>
                </a:lnTo>
                <a:lnTo>
                  <a:pt x="2809034" y="144969"/>
                </a:lnTo>
                <a:lnTo>
                  <a:pt x="2822979" y="142434"/>
                </a:lnTo>
                <a:lnTo>
                  <a:pt x="2833758" y="136686"/>
                </a:lnTo>
                <a:lnTo>
                  <a:pt x="2704912" y="136686"/>
                </a:lnTo>
                <a:lnTo>
                  <a:pt x="2695005" y="135960"/>
                </a:lnTo>
                <a:lnTo>
                  <a:pt x="2689347" y="134770"/>
                </a:lnTo>
                <a:lnTo>
                  <a:pt x="2399434" y="134770"/>
                </a:lnTo>
                <a:lnTo>
                  <a:pt x="2399434" y="14083"/>
                </a:lnTo>
                <a:lnTo>
                  <a:pt x="2689930" y="14083"/>
                </a:lnTo>
                <a:lnTo>
                  <a:pt x="2696383" y="12795"/>
                </a:lnTo>
                <a:lnTo>
                  <a:pt x="2706315" y="12198"/>
                </a:lnTo>
                <a:lnTo>
                  <a:pt x="2877496" y="12198"/>
                </a:lnTo>
                <a:lnTo>
                  <a:pt x="2877441" y="11884"/>
                </a:lnTo>
                <a:lnTo>
                  <a:pt x="2873776" y="7172"/>
                </a:lnTo>
                <a:lnTo>
                  <a:pt x="2870090" y="2628"/>
                </a:lnTo>
                <a:lnTo>
                  <a:pt x="2863923" y="62"/>
                </a:lnTo>
                <a:lnTo>
                  <a:pt x="2856352" y="0"/>
                </a:lnTo>
                <a:close/>
              </a:path>
              <a:path w="2879090" h="145415">
                <a:moveTo>
                  <a:pt x="2708818" y="34407"/>
                </a:moveTo>
                <a:lnTo>
                  <a:pt x="2703320" y="34407"/>
                </a:lnTo>
                <a:lnTo>
                  <a:pt x="2698964" y="35276"/>
                </a:lnTo>
                <a:lnTo>
                  <a:pt x="2695802" y="37192"/>
                </a:lnTo>
                <a:lnTo>
                  <a:pt x="2692619" y="39035"/>
                </a:lnTo>
                <a:lnTo>
                  <a:pt x="2691090" y="41412"/>
                </a:lnTo>
                <a:lnTo>
                  <a:pt x="2691090" y="48982"/>
                </a:lnTo>
                <a:lnTo>
                  <a:pt x="2696305" y="53391"/>
                </a:lnTo>
                <a:lnTo>
                  <a:pt x="2717727" y="61767"/>
                </a:lnTo>
                <a:lnTo>
                  <a:pt x="2726337" y="65374"/>
                </a:lnTo>
                <a:lnTo>
                  <a:pt x="2752858" y="99557"/>
                </a:lnTo>
                <a:lnTo>
                  <a:pt x="2752132" y="106987"/>
                </a:lnTo>
                <a:lnTo>
                  <a:pt x="2716493" y="136010"/>
                </a:lnTo>
                <a:lnTo>
                  <a:pt x="2704912" y="136686"/>
                </a:lnTo>
                <a:lnTo>
                  <a:pt x="2833758" y="136686"/>
                </a:lnTo>
                <a:lnTo>
                  <a:pt x="2835845" y="135574"/>
                </a:lnTo>
                <a:lnTo>
                  <a:pt x="2846120" y="125506"/>
                </a:lnTo>
                <a:lnTo>
                  <a:pt x="2852290" y="113347"/>
                </a:lnTo>
                <a:lnTo>
                  <a:pt x="2871036" y="45548"/>
                </a:lnTo>
                <a:lnTo>
                  <a:pt x="2747288" y="45548"/>
                </a:lnTo>
                <a:lnTo>
                  <a:pt x="2735912" y="40666"/>
                </a:lnTo>
                <a:lnTo>
                  <a:pt x="2725708" y="37186"/>
                </a:lnTo>
                <a:lnTo>
                  <a:pt x="2716676" y="35101"/>
                </a:lnTo>
                <a:lnTo>
                  <a:pt x="2708818" y="34407"/>
                </a:lnTo>
                <a:close/>
              </a:path>
              <a:path w="2879090" h="145415">
                <a:moveTo>
                  <a:pt x="2531954" y="14083"/>
                </a:moveTo>
                <a:lnTo>
                  <a:pt x="2487882" y="14083"/>
                </a:lnTo>
                <a:lnTo>
                  <a:pt x="2487882" y="36313"/>
                </a:lnTo>
                <a:lnTo>
                  <a:pt x="2429601" y="36313"/>
                </a:lnTo>
                <a:lnTo>
                  <a:pt x="2429601" y="61652"/>
                </a:lnTo>
                <a:lnTo>
                  <a:pt x="2485034" y="61652"/>
                </a:lnTo>
                <a:lnTo>
                  <a:pt x="2485034" y="83861"/>
                </a:lnTo>
                <a:lnTo>
                  <a:pt x="2429601" y="83861"/>
                </a:lnTo>
                <a:lnTo>
                  <a:pt x="2429601" y="112603"/>
                </a:lnTo>
                <a:lnTo>
                  <a:pt x="2489295" y="112603"/>
                </a:lnTo>
                <a:lnTo>
                  <a:pt x="2489295" y="134770"/>
                </a:lnTo>
                <a:lnTo>
                  <a:pt x="2531954" y="134770"/>
                </a:lnTo>
                <a:lnTo>
                  <a:pt x="2531954" y="14083"/>
                </a:lnTo>
                <a:close/>
              </a:path>
              <a:path w="2879090" h="145415">
                <a:moveTo>
                  <a:pt x="2689930" y="14083"/>
                </a:moveTo>
                <a:lnTo>
                  <a:pt x="2584811" y="14083"/>
                </a:lnTo>
                <a:lnTo>
                  <a:pt x="2594085" y="14751"/>
                </a:lnTo>
                <a:lnTo>
                  <a:pt x="2602220" y="16754"/>
                </a:lnTo>
                <a:lnTo>
                  <a:pt x="2625867" y="50008"/>
                </a:lnTo>
                <a:lnTo>
                  <a:pt x="2625216" y="57171"/>
                </a:lnTo>
                <a:lnTo>
                  <a:pt x="2594966" y="85743"/>
                </a:lnTo>
                <a:lnTo>
                  <a:pt x="2586025" y="86416"/>
                </a:lnTo>
                <a:lnTo>
                  <a:pt x="2562068" y="86416"/>
                </a:lnTo>
                <a:lnTo>
                  <a:pt x="2562068" y="134770"/>
                </a:lnTo>
                <a:lnTo>
                  <a:pt x="2689347" y="134770"/>
                </a:lnTo>
                <a:lnTo>
                  <a:pt x="2684665" y="133786"/>
                </a:lnTo>
                <a:lnTo>
                  <a:pt x="2673891" y="130175"/>
                </a:lnTo>
                <a:lnTo>
                  <a:pt x="2662683" y="125137"/>
                </a:lnTo>
                <a:lnTo>
                  <a:pt x="2662683" y="99211"/>
                </a:lnTo>
                <a:lnTo>
                  <a:pt x="2721739" y="99211"/>
                </a:lnTo>
                <a:lnTo>
                  <a:pt x="2721739" y="98342"/>
                </a:lnTo>
                <a:lnTo>
                  <a:pt x="2716084" y="93588"/>
                </a:lnTo>
                <a:lnTo>
                  <a:pt x="2686232" y="81735"/>
                </a:lnTo>
                <a:lnTo>
                  <a:pt x="2681792" y="79882"/>
                </a:lnTo>
                <a:lnTo>
                  <a:pt x="2659877" y="53516"/>
                </a:lnTo>
                <a:lnTo>
                  <a:pt x="2659877" y="47035"/>
                </a:lnTo>
                <a:lnTo>
                  <a:pt x="2687458" y="14576"/>
                </a:lnTo>
                <a:lnTo>
                  <a:pt x="2689930" y="14083"/>
                </a:lnTo>
                <a:close/>
              </a:path>
              <a:path w="2879090" h="145415">
                <a:moveTo>
                  <a:pt x="2721739" y="99211"/>
                </a:moveTo>
                <a:lnTo>
                  <a:pt x="2662683" y="99211"/>
                </a:lnTo>
                <a:lnTo>
                  <a:pt x="2671416" y="104844"/>
                </a:lnTo>
                <a:lnTo>
                  <a:pt x="2678787" y="108750"/>
                </a:lnTo>
                <a:lnTo>
                  <a:pt x="2684682" y="111127"/>
                </a:lnTo>
                <a:lnTo>
                  <a:pt x="2690556" y="113347"/>
                </a:lnTo>
                <a:lnTo>
                  <a:pt x="2696682" y="114478"/>
                </a:lnTo>
                <a:lnTo>
                  <a:pt x="2715508" y="114478"/>
                </a:lnTo>
                <a:lnTo>
                  <a:pt x="2721739" y="110719"/>
                </a:lnTo>
                <a:lnTo>
                  <a:pt x="2721739" y="99211"/>
                </a:lnTo>
                <a:close/>
              </a:path>
              <a:path w="2879090" h="145415">
                <a:moveTo>
                  <a:pt x="2877496" y="12198"/>
                </a:moveTo>
                <a:lnTo>
                  <a:pt x="2706315" y="12198"/>
                </a:lnTo>
                <a:lnTo>
                  <a:pt x="2716375" y="12797"/>
                </a:lnTo>
                <a:lnTo>
                  <a:pt x="2726558" y="14596"/>
                </a:lnTo>
                <a:lnTo>
                  <a:pt x="2736863" y="17596"/>
                </a:lnTo>
                <a:lnTo>
                  <a:pt x="2747288" y="21800"/>
                </a:lnTo>
                <a:lnTo>
                  <a:pt x="2747288" y="45548"/>
                </a:lnTo>
                <a:lnTo>
                  <a:pt x="2871036" y="45548"/>
                </a:lnTo>
                <a:lnTo>
                  <a:pt x="2878561" y="18229"/>
                </a:lnTo>
                <a:lnTo>
                  <a:pt x="2877496" y="12198"/>
                </a:lnTo>
                <a:close/>
              </a:path>
            </a:pathLst>
          </a:custGeom>
          <a:solidFill>
            <a:srgbClr val="FFFFFF"/>
          </a:solidFill>
        </p:spPr>
        <p:txBody>
          <a:bodyPr wrap="square" lIns="0" tIns="0" rIns="0" bIns="0" rtlCol="0"/>
          <a:lstStyle/>
          <a:p>
            <a:endParaRPr/>
          </a:p>
        </p:txBody>
      </p:sp>
      <p:sp>
        <p:nvSpPr>
          <p:cNvPr id="111" name="object 27"/>
          <p:cNvSpPr/>
          <p:nvPr/>
        </p:nvSpPr>
        <p:spPr>
          <a:xfrm>
            <a:off x="1390900" y="1451233"/>
            <a:ext cx="2879090" cy="145415"/>
          </a:xfrm>
          <a:custGeom>
            <a:avLst/>
            <a:gdLst/>
            <a:ahLst/>
            <a:cxnLst/>
            <a:rect l="l" t="t" r="r" b="b"/>
            <a:pathLst>
              <a:path w="2879090" h="145415">
                <a:moveTo>
                  <a:pt x="2856352" y="0"/>
                </a:moveTo>
                <a:lnTo>
                  <a:pt x="69589" y="0"/>
                </a:lnTo>
                <a:lnTo>
                  <a:pt x="55575" y="2539"/>
                </a:lnTo>
                <a:lnTo>
                  <a:pt x="26376" y="31622"/>
                </a:lnTo>
                <a:lnTo>
                  <a:pt x="1978" y="119608"/>
                </a:lnTo>
                <a:lnTo>
                  <a:pt x="0" y="126833"/>
                </a:lnTo>
                <a:lnTo>
                  <a:pt x="1130" y="133084"/>
                </a:lnTo>
                <a:lnTo>
                  <a:pt x="4816" y="137775"/>
                </a:lnTo>
                <a:lnTo>
                  <a:pt x="8544" y="142383"/>
                </a:lnTo>
                <a:lnTo>
                  <a:pt x="14889" y="144969"/>
                </a:lnTo>
                <a:lnTo>
                  <a:pt x="2809034" y="144969"/>
                </a:lnTo>
                <a:lnTo>
                  <a:pt x="2822979" y="142434"/>
                </a:lnTo>
                <a:lnTo>
                  <a:pt x="2833758" y="136686"/>
                </a:lnTo>
                <a:lnTo>
                  <a:pt x="2704922" y="136686"/>
                </a:lnTo>
                <a:lnTo>
                  <a:pt x="2695009" y="135960"/>
                </a:lnTo>
                <a:lnTo>
                  <a:pt x="2689350" y="134770"/>
                </a:lnTo>
                <a:lnTo>
                  <a:pt x="2399424" y="134770"/>
                </a:lnTo>
                <a:lnTo>
                  <a:pt x="2399424" y="14083"/>
                </a:lnTo>
                <a:lnTo>
                  <a:pt x="2689935" y="14083"/>
                </a:lnTo>
                <a:lnTo>
                  <a:pt x="2696383" y="12795"/>
                </a:lnTo>
                <a:lnTo>
                  <a:pt x="2706315" y="12198"/>
                </a:lnTo>
                <a:lnTo>
                  <a:pt x="2877496" y="12198"/>
                </a:lnTo>
                <a:lnTo>
                  <a:pt x="2877441" y="11884"/>
                </a:lnTo>
                <a:lnTo>
                  <a:pt x="2873776" y="7172"/>
                </a:lnTo>
                <a:lnTo>
                  <a:pt x="2870090" y="2628"/>
                </a:lnTo>
                <a:lnTo>
                  <a:pt x="2863912" y="62"/>
                </a:lnTo>
                <a:lnTo>
                  <a:pt x="2856352" y="0"/>
                </a:lnTo>
                <a:close/>
              </a:path>
              <a:path w="2879090" h="145415">
                <a:moveTo>
                  <a:pt x="2708818" y="34407"/>
                </a:moveTo>
                <a:lnTo>
                  <a:pt x="2703310" y="34407"/>
                </a:lnTo>
                <a:lnTo>
                  <a:pt x="2698964" y="35276"/>
                </a:lnTo>
                <a:lnTo>
                  <a:pt x="2695802" y="37192"/>
                </a:lnTo>
                <a:lnTo>
                  <a:pt x="2692609" y="39035"/>
                </a:lnTo>
                <a:lnTo>
                  <a:pt x="2691090" y="41412"/>
                </a:lnTo>
                <a:lnTo>
                  <a:pt x="2691090" y="48982"/>
                </a:lnTo>
                <a:lnTo>
                  <a:pt x="2696305" y="53391"/>
                </a:lnTo>
                <a:lnTo>
                  <a:pt x="2717723" y="61778"/>
                </a:lnTo>
                <a:lnTo>
                  <a:pt x="2726335" y="65384"/>
                </a:lnTo>
                <a:lnTo>
                  <a:pt x="2752869" y="99557"/>
                </a:lnTo>
                <a:lnTo>
                  <a:pt x="2752140" y="106992"/>
                </a:lnTo>
                <a:lnTo>
                  <a:pt x="2716496" y="136010"/>
                </a:lnTo>
                <a:lnTo>
                  <a:pt x="2704922" y="136686"/>
                </a:lnTo>
                <a:lnTo>
                  <a:pt x="2833758" y="136686"/>
                </a:lnTo>
                <a:lnTo>
                  <a:pt x="2835845" y="135574"/>
                </a:lnTo>
                <a:lnTo>
                  <a:pt x="2846120" y="125506"/>
                </a:lnTo>
                <a:lnTo>
                  <a:pt x="2852290" y="113347"/>
                </a:lnTo>
                <a:lnTo>
                  <a:pt x="2871028" y="45548"/>
                </a:lnTo>
                <a:lnTo>
                  <a:pt x="2747288" y="45548"/>
                </a:lnTo>
                <a:lnTo>
                  <a:pt x="2735908" y="40666"/>
                </a:lnTo>
                <a:lnTo>
                  <a:pt x="2725704" y="37186"/>
                </a:lnTo>
                <a:lnTo>
                  <a:pt x="2716675" y="35101"/>
                </a:lnTo>
                <a:lnTo>
                  <a:pt x="2708818" y="34407"/>
                </a:lnTo>
                <a:close/>
              </a:path>
              <a:path w="2879090" h="145415">
                <a:moveTo>
                  <a:pt x="2531954" y="14083"/>
                </a:moveTo>
                <a:lnTo>
                  <a:pt x="2487882" y="14083"/>
                </a:lnTo>
                <a:lnTo>
                  <a:pt x="2487882" y="36313"/>
                </a:lnTo>
                <a:lnTo>
                  <a:pt x="2429601" y="36313"/>
                </a:lnTo>
                <a:lnTo>
                  <a:pt x="2429601" y="61652"/>
                </a:lnTo>
                <a:lnTo>
                  <a:pt x="2485034" y="61652"/>
                </a:lnTo>
                <a:lnTo>
                  <a:pt x="2485034" y="83861"/>
                </a:lnTo>
                <a:lnTo>
                  <a:pt x="2429601" y="83861"/>
                </a:lnTo>
                <a:lnTo>
                  <a:pt x="2429601" y="112603"/>
                </a:lnTo>
                <a:lnTo>
                  <a:pt x="2489295" y="112603"/>
                </a:lnTo>
                <a:lnTo>
                  <a:pt x="2489295" y="134770"/>
                </a:lnTo>
                <a:lnTo>
                  <a:pt x="2531954" y="134770"/>
                </a:lnTo>
                <a:lnTo>
                  <a:pt x="2531954" y="14083"/>
                </a:lnTo>
                <a:close/>
              </a:path>
              <a:path w="2879090" h="145415">
                <a:moveTo>
                  <a:pt x="2689935" y="14083"/>
                </a:moveTo>
                <a:lnTo>
                  <a:pt x="2584800" y="14083"/>
                </a:lnTo>
                <a:lnTo>
                  <a:pt x="2594085" y="14751"/>
                </a:lnTo>
                <a:lnTo>
                  <a:pt x="2602223" y="16754"/>
                </a:lnTo>
                <a:lnTo>
                  <a:pt x="2625867" y="50019"/>
                </a:lnTo>
                <a:lnTo>
                  <a:pt x="2625216" y="57175"/>
                </a:lnTo>
                <a:lnTo>
                  <a:pt x="2594961" y="85743"/>
                </a:lnTo>
                <a:lnTo>
                  <a:pt x="2586025" y="86416"/>
                </a:lnTo>
                <a:lnTo>
                  <a:pt x="2562058" y="86416"/>
                </a:lnTo>
                <a:lnTo>
                  <a:pt x="2562058" y="134770"/>
                </a:lnTo>
                <a:lnTo>
                  <a:pt x="2689350" y="134770"/>
                </a:lnTo>
                <a:lnTo>
                  <a:pt x="2684666" y="133786"/>
                </a:lnTo>
                <a:lnTo>
                  <a:pt x="2673892" y="130175"/>
                </a:lnTo>
                <a:lnTo>
                  <a:pt x="2662683" y="125137"/>
                </a:lnTo>
                <a:lnTo>
                  <a:pt x="2662683" y="99211"/>
                </a:lnTo>
                <a:lnTo>
                  <a:pt x="2721739" y="99211"/>
                </a:lnTo>
                <a:lnTo>
                  <a:pt x="2721739" y="98342"/>
                </a:lnTo>
                <a:lnTo>
                  <a:pt x="2716084" y="93578"/>
                </a:lnTo>
                <a:lnTo>
                  <a:pt x="2686232" y="81735"/>
                </a:lnTo>
                <a:lnTo>
                  <a:pt x="2681792" y="79882"/>
                </a:lnTo>
                <a:lnTo>
                  <a:pt x="2659877" y="53516"/>
                </a:lnTo>
                <a:lnTo>
                  <a:pt x="2659877" y="47035"/>
                </a:lnTo>
                <a:lnTo>
                  <a:pt x="2687458" y="14578"/>
                </a:lnTo>
                <a:lnTo>
                  <a:pt x="2689935" y="14083"/>
                </a:lnTo>
                <a:close/>
              </a:path>
              <a:path w="2879090" h="145415">
                <a:moveTo>
                  <a:pt x="2721739" y="99211"/>
                </a:moveTo>
                <a:lnTo>
                  <a:pt x="2662683" y="99211"/>
                </a:lnTo>
                <a:lnTo>
                  <a:pt x="2671416" y="104844"/>
                </a:lnTo>
                <a:lnTo>
                  <a:pt x="2678787" y="108750"/>
                </a:lnTo>
                <a:lnTo>
                  <a:pt x="2684672" y="111127"/>
                </a:lnTo>
                <a:lnTo>
                  <a:pt x="2690556" y="113347"/>
                </a:lnTo>
                <a:lnTo>
                  <a:pt x="2696682" y="114478"/>
                </a:lnTo>
                <a:lnTo>
                  <a:pt x="2715508" y="114478"/>
                </a:lnTo>
                <a:lnTo>
                  <a:pt x="2721739" y="110719"/>
                </a:lnTo>
                <a:lnTo>
                  <a:pt x="2721739" y="99211"/>
                </a:lnTo>
                <a:close/>
              </a:path>
              <a:path w="2879090" h="145415">
                <a:moveTo>
                  <a:pt x="2877496" y="12198"/>
                </a:moveTo>
                <a:lnTo>
                  <a:pt x="2706315" y="12198"/>
                </a:lnTo>
                <a:lnTo>
                  <a:pt x="2716370" y="12797"/>
                </a:lnTo>
                <a:lnTo>
                  <a:pt x="2726554" y="14596"/>
                </a:lnTo>
                <a:lnTo>
                  <a:pt x="2736861" y="17596"/>
                </a:lnTo>
                <a:lnTo>
                  <a:pt x="2747288" y="21800"/>
                </a:lnTo>
                <a:lnTo>
                  <a:pt x="2747288" y="45548"/>
                </a:lnTo>
                <a:lnTo>
                  <a:pt x="2871028" y="45548"/>
                </a:lnTo>
                <a:lnTo>
                  <a:pt x="2878561" y="18240"/>
                </a:lnTo>
                <a:lnTo>
                  <a:pt x="2877496" y="12198"/>
                </a:lnTo>
                <a:close/>
              </a:path>
            </a:pathLst>
          </a:custGeom>
          <a:solidFill>
            <a:srgbClr val="FFFFFF"/>
          </a:solidFill>
        </p:spPr>
        <p:txBody>
          <a:bodyPr wrap="square" lIns="0" tIns="0" rIns="0" bIns="0" rtlCol="0"/>
          <a:lstStyle/>
          <a:p>
            <a:endParaRPr/>
          </a:p>
        </p:txBody>
      </p:sp>
    </p:spTree>
    <p:extLst>
      <p:ext uri="{BB962C8B-B14F-4D97-AF65-F5344CB8AC3E}">
        <p14:creationId xmlns:p14="http://schemas.microsoft.com/office/powerpoint/2010/main" xmlns="" val="150303000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object 28"/>
          <p:cNvSpPr/>
          <p:nvPr/>
        </p:nvSpPr>
        <p:spPr>
          <a:xfrm>
            <a:off x="16243148" y="727555"/>
            <a:ext cx="111245" cy="108437"/>
          </a:xfrm>
          <a:prstGeom prst="rect">
            <a:avLst/>
          </a:prstGeom>
          <a:blipFill>
            <a:blip r:embed="rId3" cstate="print"/>
            <a:stretch>
              <a:fillRect/>
            </a:stretch>
          </a:blipFill>
        </p:spPr>
        <p:txBody>
          <a:bodyPr wrap="square" lIns="0" tIns="0" rIns="0" bIns="0" rtlCol="0"/>
          <a:lstStyle/>
          <a:p>
            <a:endParaRPr/>
          </a:p>
        </p:txBody>
      </p:sp>
      <p:sp>
        <p:nvSpPr>
          <p:cNvPr id="29" name="object 29"/>
          <p:cNvSpPr/>
          <p:nvPr/>
        </p:nvSpPr>
        <p:spPr>
          <a:xfrm>
            <a:off x="16092148" y="751580"/>
            <a:ext cx="405736" cy="155575"/>
          </a:xfrm>
          <a:custGeom>
            <a:avLst/>
            <a:gdLst/>
            <a:ahLst/>
            <a:cxnLst/>
            <a:rect l="l" t="t" r="r" b="b"/>
            <a:pathLst>
              <a:path w="405765" h="155575">
                <a:moveTo>
                  <a:pt x="25234" y="0"/>
                </a:moveTo>
                <a:lnTo>
                  <a:pt x="15363" y="1938"/>
                </a:lnTo>
                <a:lnTo>
                  <a:pt x="7347" y="7240"/>
                </a:lnTo>
                <a:lnTo>
                  <a:pt x="1966" y="15134"/>
                </a:lnTo>
                <a:lnTo>
                  <a:pt x="0" y="24847"/>
                </a:lnTo>
                <a:lnTo>
                  <a:pt x="0" y="30292"/>
                </a:lnTo>
                <a:lnTo>
                  <a:pt x="2020" y="35862"/>
                </a:lnTo>
                <a:lnTo>
                  <a:pt x="5853" y="40271"/>
                </a:lnTo>
                <a:lnTo>
                  <a:pt x="35282" y="82149"/>
                </a:lnTo>
                <a:lnTo>
                  <a:pt x="73951" y="116242"/>
                </a:lnTo>
                <a:lnTo>
                  <a:pt x="119691" y="141085"/>
                </a:lnTo>
                <a:lnTo>
                  <a:pt x="170329" y="155209"/>
                </a:lnTo>
                <a:lnTo>
                  <a:pt x="181564" y="138711"/>
                </a:lnTo>
                <a:lnTo>
                  <a:pt x="196758" y="125968"/>
                </a:lnTo>
                <a:lnTo>
                  <a:pt x="214819" y="117754"/>
                </a:lnTo>
                <a:lnTo>
                  <a:pt x="234652" y="114844"/>
                </a:lnTo>
                <a:lnTo>
                  <a:pt x="336684" y="114844"/>
                </a:lnTo>
                <a:lnTo>
                  <a:pt x="344953" y="108750"/>
                </a:lnTo>
                <a:lnTo>
                  <a:pt x="204140" y="108750"/>
                </a:lnTo>
                <a:lnTo>
                  <a:pt x="158204" y="102661"/>
                </a:lnTo>
                <a:lnTo>
                  <a:pt x="115821" y="84933"/>
                </a:lnTo>
                <a:lnTo>
                  <a:pt x="79024" y="56373"/>
                </a:lnTo>
                <a:lnTo>
                  <a:pt x="49851" y="17790"/>
                </a:lnTo>
                <a:lnTo>
                  <a:pt x="44711" y="9846"/>
                </a:lnTo>
                <a:lnTo>
                  <a:pt x="38764" y="4304"/>
                </a:lnTo>
                <a:lnTo>
                  <a:pt x="32207" y="1058"/>
                </a:lnTo>
                <a:lnTo>
                  <a:pt x="25234" y="0"/>
                </a:lnTo>
                <a:close/>
              </a:path>
              <a:path w="405765" h="155575">
                <a:moveTo>
                  <a:pt x="336684" y="114844"/>
                </a:moveTo>
                <a:lnTo>
                  <a:pt x="234652" y="114844"/>
                </a:lnTo>
                <a:lnTo>
                  <a:pt x="250924" y="116738"/>
                </a:lnTo>
                <a:lnTo>
                  <a:pt x="266192" y="122131"/>
                </a:lnTo>
                <a:lnTo>
                  <a:pt x="279726" y="130592"/>
                </a:lnTo>
                <a:lnTo>
                  <a:pt x="290797" y="141692"/>
                </a:lnTo>
                <a:lnTo>
                  <a:pt x="323493" y="124564"/>
                </a:lnTo>
                <a:lnTo>
                  <a:pt x="336684" y="114844"/>
                </a:lnTo>
                <a:close/>
              </a:path>
              <a:path w="405765" h="155575">
                <a:moveTo>
                  <a:pt x="380124" y="6345"/>
                </a:moveTo>
                <a:lnTo>
                  <a:pt x="371339" y="6345"/>
                </a:lnTo>
                <a:lnTo>
                  <a:pt x="362941" y="11025"/>
                </a:lnTo>
                <a:lnTo>
                  <a:pt x="358491" y="18229"/>
                </a:lnTo>
                <a:lnTo>
                  <a:pt x="330847" y="55308"/>
                </a:lnTo>
                <a:lnTo>
                  <a:pt x="294261" y="83877"/>
                </a:lnTo>
                <a:lnTo>
                  <a:pt x="251203" y="102251"/>
                </a:lnTo>
                <a:lnTo>
                  <a:pt x="204140" y="108750"/>
                </a:lnTo>
                <a:lnTo>
                  <a:pt x="344953" y="108750"/>
                </a:lnTo>
                <a:lnTo>
                  <a:pt x="353040" y="102791"/>
                </a:lnTo>
                <a:lnTo>
                  <a:pt x="378658" y="76657"/>
                </a:lnTo>
                <a:lnTo>
                  <a:pt x="399568" y="46448"/>
                </a:lnTo>
                <a:lnTo>
                  <a:pt x="403160" y="42113"/>
                </a:lnTo>
                <a:lnTo>
                  <a:pt x="405149" y="36532"/>
                </a:lnTo>
                <a:lnTo>
                  <a:pt x="405149" y="31025"/>
                </a:lnTo>
                <a:lnTo>
                  <a:pt x="403190" y="21452"/>
                </a:lnTo>
                <a:lnTo>
                  <a:pt x="397839" y="13604"/>
                </a:lnTo>
                <a:lnTo>
                  <a:pt x="389887" y="8296"/>
                </a:lnTo>
                <a:lnTo>
                  <a:pt x="380124" y="6345"/>
                </a:lnTo>
                <a:close/>
              </a:path>
            </a:pathLst>
          </a:custGeom>
          <a:solidFill>
            <a:srgbClr val="FFFFFF"/>
          </a:solidFill>
        </p:spPr>
        <p:txBody>
          <a:bodyPr wrap="square" lIns="0" tIns="0" rIns="0" bIns="0" rtlCol="0"/>
          <a:lstStyle/>
          <a:p>
            <a:endParaRPr/>
          </a:p>
        </p:txBody>
      </p:sp>
      <p:sp>
        <p:nvSpPr>
          <p:cNvPr id="30" name="object 30"/>
          <p:cNvSpPr/>
          <p:nvPr/>
        </p:nvSpPr>
        <p:spPr>
          <a:xfrm>
            <a:off x="16277885" y="557987"/>
            <a:ext cx="111150" cy="108499"/>
          </a:xfrm>
          <a:prstGeom prst="rect">
            <a:avLst/>
          </a:prstGeom>
          <a:blipFill>
            <a:blip r:embed="rId4" cstate="print"/>
            <a:stretch>
              <a:fillRect/>
            </a:stretch>
          </a:blipFill>
        </p:spPr>
        <p:txBody>
          <a:bodyPr wrap="square" lIns="0" tIns="0" rIns="0" bIns="0" rtlCol="0"/>
          <a:lstStyle/>
          <a:p>
            <a:endParaRPr/>
          </a:p>
        </p:txBody>
      </p:sp>
      <p:sp>
        <p:nvSpPr>
          <p:cNvPr id="31" name="object 31"/>
          <p:cNvSpPr/>
          <p:nvPr/>
        </p:nvSpPr>
        <p:spPr>
          <a:xfrm>
            <a:off x="16152630" y="468895"/>
            <a:ext cx="382878" cy="296545"/>
          </a:xfrm>
          <a:custGeom>
            <a:avLst/>
            <a:gdLst/>
            <a:ahLst/>
            <a:cxnLst/>
            <a:rect l="l" t="t" r="r" b="b"/>
            <a:pathLst>
              <a:path w="382905" h="296544">
                <a:moveTo>
                  <a:pt x="363162" y="245753"/>
                </a:moveTo>
                <a:lnTo>
                  <a:pt x="145681" y="245753"/>
                </a:lnTo>
                <a:lnTo>
                  <a:pt x="168589" y="249511"/>
                </a:lnTo>
                <a:lnTo>
                  <a:pt x="188508" y="259961"/>
                </a:lnTo>
                <a:lnTo>
                  <a:pt x="204016" y="275867"/>
                </a:lnTo>
                <a:lnTo>
                  <a:pt x="213689" y="295993"/>
                </a:lnTo>
                <a:lnTo>
                  <a:pt x="217208" y="295385"/>
                </a:lnTo>
                <a:lnTo>
                  <a:pt x="223893" y="295385"/>
                </a:lnTo>
                <a:lnTo>
                  <a:pt x="264483" y="291538"/>
                </a:lnTo>
                <a:lnTo>
                  <a:pt x="304760" y="280097"/>
                </a:lnTo>
                <a:lnTo>
                  <a:pt x="341958" y="261790"/>
                </a:lnTo>
                <a:lnTo>
                  <a:pt x="363162" y="245753"/>
                </a:lnTo>
                <a:close/>
              </a:path>
              <a:path w="382905" h="296544">
                <a:moveTo>
                  <a:pt x="223893" y="295385"/>
                </a:moveTo>
                <a:lnTo>
                  <a:pt x="217208" y="295385"/>
                </a:lnTo>
                <a:lnTo>
                  <a:pt x="220045" y="295490"/>
                </a:lnTo>
                <a:lnTo>
                  <a:pt x="222789" y="295490"/>
                </a:lnTo>
                <a:lnTo>
                  <a:pt x="223893" y="295385"/>
                </a:lnTo>
                <a:close/>
              </a:path>
              <a:path w="382905" h="296544">
                <a:moveTo>
                  <a:pt x="31280" y="0"/>
                </a:moveTo>
                <a:lnTo>
                  <a:pt x="6172" y="30718"/>
                </a:lnTo>
                <a:lnTo>
                  <a:pt x="0" y="78156"/>
                </a:lnTo>
                <a:lnTo>
                  <a:pt x="6078" y="132404"/>
                </a:lnTo>
                <a:lnTo>
                  <a:pt x="25915" y="181892"/>
                </a:lnTo>
                <a:lnTo>
                  <a:pt x="57767" y="224947"/>
                </a:lnTo>
                <a:lnTo>
                  <a:pt x="99892" y="259900"/>
                </a:lnTo>
                <a:lnTo>
                  <a:pt x="110760" y="253957"/>
                </a:lnTo>
                <a:lnTo>
                  <a:pt x="122150" y="249509"/>
                </a:lnTo>
                <a:lnTo>
                  <a:pt x="133859" y="246720"/>
                </a:lnTo>
                <a:lnTo>
                  <a:pt x="145681" y="245753"/>
                </a:lnTo>
                <a:lnTo>
                  <a:pt x="363162" y="245753"/>
                </a:lnTo>
                <a:lnTo>
                  <a:pt x="366526" y="243209"/>
                </a:lnTo>
                <a:lnTo>
                  <a:pt x="222621" y="243209"/>
                </a:lnTo>
                <a:lnTo>
                  <a:pt x="177717" y="237291"/>
                </a:lnTo>
                <a:lnTo>
                  <a:pt x="137341" y="220603"/>
                </a:lnTo>
                <a:lnTo>
                  <a:pt x="103114" y="194746"/>
                </a:lnTo>
                <a:lnTo>
                  <a:pt x="76658" y="161319"/>
                </a:lnTo>
                <a:lnTo>
                  <a:pt x="59596" y="121923"/>
                </a:lnTo>
                <a:lnTo>
                  <a:pt x="53548" y="78156"/>
                </a:lnTo>
                <a:lnTo>
                  <a:pt x="53925" y="67826"/>
                </a:lnTo>
                <a:lnTo>
                  <a:pt x="55095" y="57127"/>
                </a:lnTo>
                <a:lnTo>
                  <a:pt x="57117" y="46250"/>
                </a:lnTo>
                <a:lnTo>
                  <a:pt x="60050" y="35383"/>
                </a:lnTo>
                <a:lnTo>
                  <a:pt x="62647" y="26912"/>
                </a:lnTo>
                <a:lnTo>
                  <a:pt x="61568" y="19006"/>
                </a:lnTo>
                <a:lnTo>
                  <a:pt x="58082" y="12483"/>
                </a:lnTo>
                <a:lnTo>
                  <a:pt x="50962" y="4908"/>
                </a:lnTo>
                <a:lnTo>
                  <a:pt x="41629" y="591"/>
                </a:lnTo>
                <a:lnTo>
                  <a:pt x="31280" y="0"/>
                </a:lnTo>
                <a:close/>
              </a:path>
              <a:path w="382905" h="296544">
                <a:moveTo>
                  <a:pt x="355350" y="191745"/>
                </a:moveTo>
                <a:lnTo>
                  <a:pt x="349769" y="191745"/>
                </a:lnTo>
                <a:lnTo>
                  <a:pt x="344209" y="193357"/>
                </a:lnTo>
                <a:lnTo>
                  <a:pt x="338544" y="197943"/>
                </a:lnTo>
                <a:lnTo>
                  <a:pt x="312848" y="217257"/>
                </a:lnTo>
                <a:lnTo>
                  <a:pt x="284352" y="231457"/>
                </a:lnTo>
                <a:lnTo>
                  <a:pt x="253971" y="240216"/>
                </a:lnTo>
                <a:lnTo>
                  <a:pt x="222621" y="243209"/>
                </a:lnTo>
                <a:lnTo>
                  <a:pt x="366526" y="243209"/>
                </a:lnTo>
                <a:lnTo>
                  <a:pt x="374417" y="237241"/>
                </a:lnTo>
                <a:lnTo>
                  <a:pt x="379066" y="232759"/>
                </a:lnTo>
                <a:lnTo>
                  <a:pt x="382470" y="225503"/>
                </a:lnTo>
                <a:lnTo>
                  <a:pt x="382470" y="218121"/>
                </a:lnTo>
                <a:lnTo>
                  <a:pt x="380336" y="207811"/>
                </a:lnTo>
                <a:lnTo>
                  <a:pt x="374521" y="199432"/>
                </a:lnTo>
                <a:lnTo>
                  <a:pt x="365900" y="193803"/>
                </a:lnTo>
                <a:lnTo>
                  <a:pt x="355350" y="191745"/>
                </a:lnTo>
                <a:close/>
              </a:path>
            </a:pathLst>
          </a:custGeom>
          <a:solidFill>
            <a:srgbClr val="FFFFFF"/>
          </a:solidFill>
        </p:spPr>
        <p:txBody>
          <a:bodyPr wrap="square" lIns="0" tIns="0" rIns="0" bIns="0" rtlCol="0"/>
          <a:lstStyle/>
          <a:p>
            <a:endParaRPr/>
          </a:p>
        </p:txBody>
      </p:sp>
      <p:sp>
        <p:nvSpPr>
          <p:cNvPr id="32" name="object 32"/>
          <p:cNvSpPr/>
          <p:nvPr/>
        </p:nvSpPr>
        <p:spPr>
          <a:xfrm>
            <a:off x="16271153" y="879403"/>
            <a:ext cx="111067" cy="108615"/>
          </a:xfrm>
          <a:prstGeom prst="rect">
            <a:avLst/>
          </a:prstGeom>
          <a:blipFill>
            <a:blip r:embed="rId5" cstate="print"/>
            <a:stretch>
              <a:fillRect/>
            </a:stretch>
          </a:blipFill>
        </p:spPr>
        <p:txBody>
          <a:bodyPr wrap="square" lIns="0" tIns="0" rIns="0" bIns="0" rtlCol="0"/>
          <a:lstStyle/>
          <a:p>
            <a:endParaRPr/>
          </a:p>
        </p:txBody>
      </p:sp>
      <p:sp>
        <p:nvSpPr>
          <p:cNvPr id="33" name="object 33"/>
          <p:cNvSpPr/>
          <p:nvPr/>
        </p:nvSpPr>
        <p:spPr>
          <a:xfrm>
            <a:off x="16176543" y="856847"/>
            <a:ext cx="325732" cy="220979"/>
          </a:xfrm>
          <a:custGeom>
            <a:avLst/>
            <a:gdLst/>
            <a:ahLst/>
            <a:cxnLst/>
            <a:rect l="l" t="t" r="r" b="b"/>
            <a:pathLst>
              <a:path w="325755" h="220980">
                <a:moveTo>
                  <a:pt x="27140" y="153052"/>
                </a:moveTo>
                <a:lnTo>
                  <a:pt x="25329" y="153052"/>
                </a:lnTo>
                <a:lnTo>
                  <a:pt x="15491" y="154971"/>
                </a:lnTo>
                <a:lnTo>
                  <a:pt x="7438" y="160226"/>
                </a:lnTo>
                <a:lnTo>
                  <a:pt x="1997" y="168067"/>
                </a:lnTo>
                <a:lnTo>
                  <a:pt x="0" y="177743"/>
                </a:lnTo>
                <a:lnTo>
                  <a:pt x="1214" y="185134"/>
                </a:lnTo>
                <a:lnTo>
                  <a:pt x="40224" y="210318"/>
                </a:lnTo>
                <a:lnTo>
                  <a:pt x="84983" y="219773"/>
                </a:lnTo>
                <a:lnTo>
                  <a:pt x="107619" y="220977"/>
                </a:lnTo>
                <a:lnTo>
                  <a:pt x="154288" y="216003"/>
                </a:lnTo>
                <a:lnTo>
                  <a:pt x="197694" y="201773"/>
                </a:lnTo>
                <a:lnTo>
                  <a:pt x="236689" y="179327"/>
                </a:lnTo>
                <a:lnTo>
                  <a:pt x="247674" y="169596"/>
                </a:lnTo>
                <a:lnTo>
                  <a:pt x="107619" y="169596"/>
                </a:lnTo>
                <a:lnTo>
                  <a:pt x="89743" y="168559"/>
                </a:lnTo>
                <a:lnTo>
                  <a:pt x="71493" y="165534"/>
                </a:lnTo>
                <a:lnTo>
                  <a:pt x="53045" y="160647"/>
                </a:lnTo>
                <a:lnTo>
                  <a:pt x="34574" y="154026"/>
                </a:lnTo>
                <a:lnTo>
                  <a:pt x="29077" y="153115"/>
                </a:lnTo>
                <a:lnTo>
                  <a:pt x="27140" y="153052"/>
                </a:lnTo>
                <a:close/>
              </a:path>
              <a:path w="325755" h="220980">
                <a:moveTo>
                  <a:pt x="300315" y="0"/>
                </a:moveTo>
                <a:lnTo>
                  <a:pt x="262768" y="69150"/>
                </a:lnTo>
                <a:lnTo>
                  <a:pt x="237474" y="109808"/>
                </a:lnTo>
                <a:lnTo>
                  <a:pt x="201531" y="141563"/>
                </a:lnTo>
                <a:lnTo>
                  <a:pt x="157420" y="162223"/>
                </a:lnTo>
                <a:lnTo>
                  <a:pt x="107619" y="169596"/>
                </a:lnTo>
                <a:lnTo>
                  <a:pt x="247674" y="169596"/>
                </a:lnTo>
                <a:lnTo>
                  <a:pt x="270126" y="149707"/>
                </a:lnTo>
                <a:lnTo>
                  <a:pt x="296857" y="113952"/>
                </a:lnTo>
                <a:lnTo>
                  <a:pt x="315735" y="73102"/>
                </a:lnTo>
                <a:lnTo>
                  <a:pt x="325613" y="28198"/>
                </a:lnTo>
                <a:lnTo>
                  <a:pt x="325372" y="26407"/>
                </a:lnTo>
                <a:lnTo>
                  <a:pt x="325372" y="24512"/>
                </a:lnTo>
                <a:lnTo>
                  <a:pt x="323396" y="14886"/>
                </a:lnTo>
                <a:lnTo>
                  <a:pt x="318015" y="7104"/>
                </a:lnTo>
                <a:lnTo>
                  <a:pt x="310048" y="1898"/>
                </a:lnTo>
                <a:lnTo>
                  <a:pt x="300315" y="0"/>
                </a:lnTo>
                <a:close/>
              </a:path>
            </a:pathLst>
          </a:custGeom>
          <a:solidFill>
            <a:srgbClr val="FFFFFF"/>
          </a:solidFill>
        </p:spPr>
        <p:txBody>
          <a:bodyPr wrap="square" lIns="0" tIns="0" rIns="0" bIns="0" rtlCol="0"/>
          <a:lstStyle/>
          <a:p>
            <a:endParaRPr/>
          </a:p>
        </p:txBody>
      </p:sp>
      <p:sp>
        <p:nvSpPr>
          <p:cNvPr id="34" name="object 34"/>
          <p:cNvSpPr/>
          <p:nvPr/>
        </p:nvSpPr>
        <p:spPr>
          <a:xfrm>
            <a:off x="16909271" y="577031"/>
            <a:ext cx="304144" cy="321311"/>
          </a:xfrm>
          <a:custGeom>
            <a:avLst/>
            <a:gdLst/>
            <a:ahLst/>
            <a:cxnLst/>
            <a:rect l="l" t="t" r="r" b="b"/>
            <a:pathLst>
              <a:path w="304165" h="321309">
                <a:moveTo>
                  <a:pt x="263573" y="52825"/>
                </a:moveTo>
                <a:lnTo>
                  <a:pt x="145534" y="52825"/>
                </a:lnTo>
                <a:lnTo>
                  <a:pt x="173025" y="55429"/>
                </a:lnTo>
                <a:lnTo>
                  <a:pt x="192657" y="63240"/>
                </a:lnTo>
                <a:lnTo>
                  <a:pt x="204435" y="76259"/>
                </a:lnTo>
                <a:lnTo>
                  <a:pt x="208360" y="94489"/>
                </a:lnTo>
                <a:lnTo>
                  <a:pt x="206661" y="105994"/>
                </a:lnTo>
                <a:lnTo>
                  <a:pt x="169324" y="129696"/>
                </a:lnTo>
                <a:lnTo>
                  <a:pt x="140797" y="133471"/>
                </a:lnTo>
                <a:lnTo>
                  <a:pt x="131317" y="134823"/>
                </a:lnTo>
                <a:lnTo>
                  <a:pt x="123523" y="136104"/>
                </a:lnTo>
                <a:lnTo>
                  <a:pt x="117399" y="137346"/>
                </a:lnTo>
                <a:lnTo>
                  <a:pt x="91708" y="141059"/>
                </a:lnTo>
                <a:lnTo>
                  <a:pt x="51802" y="151636"/>
                </a:lnTo>
                <a:lnTo>
                  <a:pt x="9418" y="188203"/>
                </a:lnTo>
                <a:lnTo>
                  <a:pt x="0" y="231783"/>
                </a:lnTo>
                <a:lnTo>
                  <a:pt x="1989" y="252023"/>
                </a:lnTo>
                <a:lnTo>
                  <a:pt x="31705" y="298661"/>
                </a:lnTo>
                <a:lnTo>
                  <a:pt x="83413" y="319552"/>
                </a:lnTo>
                <a:lnTo>
                  <a:pt x="104426" y="320943"/>
                </a:lnTo>
                <a:lnTo>
                  <a:pt x="136323" y="318635"/>
                </a:lnTo>
                <a:lnTo>
                  <a:pt x="164463" y="311707"/>
                </a:lnTo>
                <a:lnTo>
                  <a:pt x="188845" y="300154"/>
                </a:lnTo>
                <a:lnTo>
                  <a:pt x="209470" y="283970"/>
                </a:lnTo>
                <a:lnTo>
                  <a:pt x="303948" y="283970"/>
                </a:lnTo>
                <a:lnTo>
                  <a:pt x="303948" y="268148"/>
                </a:lnTo>
                <a:lnTo>
                  <a:pt x="129106" y="268148"/>
                </a:lnTo>
                <a:lnTo>
                  <a:pt x="118034" y="267633"/>
                </a:lnTo>
                <a:lnTo>
                  <a:pt x="79448" y="254046"/>
                </a:lnTo>
                <a:lnTo>
                  <a:pt x="66898" y="228830"/>
                </a:lnTo>
                <a:lnTo>
                  <a:pt x="70352" y="210066"/>
                </a:lnTo>
                <a:lnTo>
                  <a:pt x="80696" y="195412"/>
                </a:lnTo>
                <a:lnTo>
                  <a:pt x="97926" y="184853"/>
                </a:lnTo>
                <a:lnTo>
                  <a:pt x="122027" y="178392"/>
                </a:lnTo>
                <a:lnTo>
                  <a:pt x="149195" y="175133"/>
                </a:lnTo>
                <a:lnTo>
                  <a:pt x="171946" y="171205"/>
                </a:lnTo>
                <a:lnTo>
                  <a:pt x="190289" y="166620"/>
                </a:lnTo>
                <a:lnTo>
                  <a:pt x="204234" y="161387"/>
                </a:lnTo>
                <a:lnTo>
                  <a:pt x="271719" y="161387"/>
                </a:lnTo>
                <a:lnTo>
                  <a:pt x="271719" y="99316"/>
                </a:lnTo>
                <a:lnTo>
                  <a:pt x="271300" y="99316"/>
                </a:lnTo>
                <a:lnTo>
                  <a:pt x="271363" y="98907"/>
                </a:lnTo>
                <a:lnTo>
                  <a:pt x="271604" y="98436"/>
                </a:lnTo>
                <a:lnTo>
                  <a:pt x="271719" y="88594"/>
                </a:lnTo>
                <a:lnTo>
                  <a:pt x="269293" y="67380"/>
                </a:lnTo>
                <a:lnTo>
                  <a:pt x="263573" y="52825"/>
                </a:lnTo>
                <a:close/>
              </a:path>
              <a:path w="304165" h="321309">
                <a:moveTo>
                  <a:pt x="303948" y="283970"/>
                </a:moveTo>
                <a:lnTo>
                  <a:pt x="209470" y="283970"/>
                </a:lnTo>
                <a:lnTo>
                  <a:pt x="215400" y="300154"/>
                </a:lnTo>
                <a:lnTo>
                  <a:pt x="226082" y="311707"/>
                </a:lnTo>
                <a:lnTo>
                  <a:pt x="241522" y="318635"/>
                </a:lnTo>
                <a:lnTo>
                  <a:pt x="261730" y="320943"/>
                </a:lnTo>
                <a:lnTo>
                  <a:pt x="272058" y="320464"/>
                </a:lnTo>
                <a:lnTo>
                  <a:pt x="282533" y="319028"/>
                </a:lnTo>
                <a:lnTo>
                  <a:pt x="293161" y="316636"/>
                </a:lnTo>
                <a:lnTo>
                  <a:pt x="303948" y="313288"/>
                </a:lnTo>
                <a:lnTo>
                  <a:pt x="303948" y="283970"/>
                </a:lnTo>
                <a:close/>
              </a:path>
              <a:path w="304165" h="321309">
                <a:moveTo>
                  <a:pt x="271719" y="161387"/>
                </a:moveTo>
                <a:lnTo>
                  <a:pt x="204234" y="161387"/>
                </a:lnTo>
                <a:lnTo>
                  <a:pt x="204234" y="210071"/>
                </a:lnTo>
                <a:lnTo>
                  <a:pt x="202582" y="223687"/>
                </a:lnTo>
                <a:lnTo>
                  <a:pt x="177827" y="255238"/>
                </a:lnTo>
                <a:lnTo>
                  <a:pt x="129106" y="268148"/>
                </a:lnTo>
                <a:lnTo>
                  <a:pt x="281289" y="268148"/>
                </a:lnTo>
                <a:lnTo>
                  <a:pt x="276954" y="266368"/>
                </a:lnTo>
                <a:lnTo>
                  <a:pt x="274557" y="262882"/>
                </a:lnTo>
                <a:lnTo>
                  <a:pt x="272651" y="259342"/>
                </a:lnTo>
                <a:lnTo>
                  <a:pt x="271809" y="254046"/>
                </a:lnTo>
                <a:lnTo>
                  <a:pt x="271719" y="161387"/>
                </a:lnTo>
                <a:close/>
              </a:path>
              <a:path w="304165" h="321309">
                <a:moveTo>
                  <a:pt x="303948" y="266955"/>
                </a:moveTo>
                <a:lnTo>
                  <a:pt x="299236" y="267771"/>
                </a:lnTo>
                <a:lnTo>
                  <a:pt x="296095" y="268148"/>
                </a:lnTo>
                <a:lnTo>
                  <a:pt x="303948" y="268148"/>
                </a:lnTo>
                <a:lnTo>
                  <a:pt x="303948" y="266955"/>
                </a:lnTo>
                <a:close/>
              </a:path>
              <a:path w="304165" h="321309">
                <a:moveTo>
                  <a:pt x="149628" y="0"/>
                </a:moveTo>
                <a:lnTo>
                  <a:pt x="97411" y="5294"/>
                </a:lnTo>
                <a:lnTo>
                  <a:pt x="56919" y="21151"/>
                </a:lnTo>
                <a:lnTo>
                  <a:pt x="24384" y="54127"/>
                </a:lnTo>
                <a:lnTo>
                  <a:pt x="11214" y="101515"/>
                </a:lnTo>
                <a:lnTo>
                  <a:pt x="78049" y="101515"/>
                </a:lnTo>
                <a:lnTo>
                  <a:pt x="84035" y="80209"/>
                </a:lnTo>
                <a:lnTo>
                  <a:pt x="97279" y="64994"/>
                </a:lnTo>
                <a:lnTo>
                  <a:pt x="117780" y="55867"/>
                </a:lnTo>
                <a:lnTo>
                  <a:pt x="145534" y="52825"/>
                </a:lnTo>
                <a:lnTo>
                  <a:pt x="263573" y="52825"/>
                </a:lnTo>
                <a:lnTo>
                  <a:pt x="262020" y="48875"/>
                </a:lnTo>
                <a:lnTo>
                  <a:pt x="232956" y="19978"/>
                </a:lnTo>
                <a:lnTo>
                  <a:pt x="195682" y="4990"/>
                </a:lnTo>
                <a:lnTo>
                  <a:pt x="173757" y="1247"/>
                </a:lnTo>
                <a:lnTo>
                  <a:pt x="149628" y="0"/>
                </a:lnTo>
                <a:close/>
              </a:path>
              <a:path w="304165" h="321309">
                <a:moveTo>
                  <a:pt x="271719" y="99002"/>
                </a:moveTo>
                <a:lnTo>
                  <a:pt x="271541" y="99075"/>
                </a:lnTo>
                <a:lnTo>
                  <a:pt x="271447" y="99253"/>
                </a:lnTo>
                <a:lnTo>
                  <a:pt x="271300" y="99316"/>
                </a:lnTo>
                <a:lnTo>
                  <a:pt x="271719" y="99316"/>
                </a:lnTo>
                <a:lnTo>
                  <a:pt x="271719" y="99002"/>
                </a:lnTo>
                <a:close/>
              </a:path>
            </a:pathLst>
          </a:custGeom>
          <a:solidFill>
            <a:srgbClr val="FFFFFF"/>
          </a:solidFill>
        </p:spPr>
        <p:txBody>
          <a:bodyPr wrap="square" lIns="0" tIns="0" rIns="0" bIns="0" rtlCol="0"/>
          <a:lstStyle/>
          <a:p>
            <a:endParaRPr/>
          </a:p>
        </p:txBody>
      </p:sp>
      <p:sp>
        <p:nvSpPr>
          <p:cNvPr id="35" name="object 35"/>
          <p:cNvSpPr/>
          <p:nvPr/>
        </p:nvSpPr>
        <p:spPr>
          <a:xfrm>
            <a:off x="17231189" y="577611"/>
            <a:ext cx="440025" cy="311785"/>
          </a:xfrm>
          <a:custGeom>
            <a:avLst/>
            <a:gdLst/>
            <a:ahLst/>
            <a:cxnLst/>
            <a:rect l="l" t="t" r="r" b="b"/>
            <a:pathLst>
              <a:path w="440055" h="311784">
                <a:moveTo>
                  <a:pt x="63411" y="8261"/>
                </a:moveTo>
                <a:lnTo>
                  <a:pt x="0" y="8261"/>
                </a:lnTo>
                <a:lnTo>
                  <a:pt x="0" y="311592"/>
                </a:lnTo>
                <a:lnTo>
                  <a:pt x="66929" y="311592"/>
                </a:lnTo>
                <a:lnTo>
                  <a:pt x="66929" y="131451"/>
                </a:lnTo>
                <a:lnTo>
                  <a:pt x="68179" y="114383"/>
                </a:lnTo>
                <a:lnTo>
                  <a:pt x="86855" y="73369"/>
                </a:lnTo>
                <a:lnTo>
                  <a:pt x="119960" y="54099"/>
                </a:lnTo>
                <a:lnTo>
                  <a:pt x="133210" y="52815"/>
                </a:lnTo>
                <a:lnTo>
                  <a:pt x="430921" y="52815"/>
                </a:lnTo>
                <a:lnTo>
                  <a:pt x="429524" y="50469"/>
                </a:lnTo>
                <a:lnTo>
                  <a:pt x="63411" y="50469"/>
                </a:lnTo>
                <a:lnTo>
                  <a:pt x="63411" y="8261"/>
                </a:lnTo>
                <a:close/>
              </a:path>
              <a:path w="440055" h="311784">
                <a:moveTo>
                  <a:pt x="318032" y="52815"/>
                </a:moveTo>
                <a:lnTo>
                  <a:pt x="133210" y="52815"/>
                </a:lnTo>
                <a:lnTo>
                  <a:pt x="146814" y="53804"/>
                </a:lnTo>
                <a:lnTo>
                  <a:pt x="158273" y="56774"/>
                </a:lnTo>
                <a:lnTo>
                  <a:pt x="183638" y="88325"/>
                </a:lnTo>
                <a:lnTo>
                  <a:pt x="186570" y="311592"/>
                </a:lnTo>
                <a:lnTo>
                  <a:pt x="253479" y="311592"/>
                </a:lnTo>
                <a:lnTo>
                  <a:pt x="253479" y="133817"/>
                </a:lnTo>
                <a:lnTo>
                  <a:pt x="257509" y="98376"/>
                </a:lnTo>
                <a:lnTo>
                  <a:pt x="269605" y="73063"/>
                </a:lnTo>
                <a:lnTo>
                  <a:pt x="289777" y="57876"/>
                </a:lnTo>
                <a:lnTo>
                  <a:pt x="318032" y="52815"/>
                </a:lnTo>
                <a:close/>
              </a:path>
              <a:path w="440055" h="311784">
                <a:moveTo>
                  <a:pt x="430921" y="52815"/>
                </a:moveTo>
                <a:lnTo>
                  <a:pt x="318032" y="52815"/>
                </a:lnTo>
                <a:lnTo>
                  <a:pt x="334381" y="54208"/>
                </a:lnTo>
                <a:lnTo>
                  <a:pt x="347653" y="58388"/>
                </a:lnTo>
                <a:lnTo>
                  <a:pt x="371098" y="97872"/>
                </a:lnTo>
                <a:lnTo>
                  <a:pt x="373130" y="311592"/>
                </a:lnTo>
                <a:lnTo>
                  <a:pt x="440018" y="311592"/>
                </a:lnTo>
                <a:lnTo>
                  <a:pt x="439919" y="101456"/>
                </a:lnTo>
                <a:lnTo>
                  <a:pt x="433681" y="57448"/>
                </a:lnTo>
                <a:lnTo>
                  <a:pt x="430921" y="52815"/>
                </a:lnTo>
                <a:close/>
              </a:path>
              <a:path w="440055" h="311784">
                <a:moveTo>
                  <a:pt x="158382" y="0"/>
                </a:moveTo>
                <a:lnTo>
                  <a:pt x="130561" y="3151"/>
                </a:lnTo>
                <a:lnTo>
                  <a:pt x="105749" y="12610"/>
                </a:lnTo>
                <a:lnTo>
                  <a:pt x="83927" y="28381"/>
                </a:lnTo>
                <a:lnTo>
                  <a:pt x="65076" y="50469"/>
                </a:lnTo>
                <a:lnTo>
                  <a:pt x="243489" y="50469"/>
                </a:lnTo>
                <a:lnTo>
                  <a:pt x="230691" y="28381"/>
                </a:lnTo>
                <a:lnTo>
                  <a:pt x="212240" y="12610"/>
                </a:lnTo>
                <a:lnTo>
                  <a:pt x="188138" y="3151"/>
                </a:lnTo>
                <a:lnTo>
                  <a:pt x="158382" y="0"/>
                </a:lnTo>
                <a:close/>
              </a:path>
              <a:path w="440055" h="311784">
                <a:moveTo>
                  <a:pt x="338523" y="0"/>
                </a:moveTo>
                <a:lnTo>
                  <a:pt x="310809" y="3151"/>
                </a:lnTo>
                <a:lnTo>
                  <a:pt x="285733" y="12610"/>
                </a:lnTo>
                <a:lnTo>
                  <a:pt x="263293" y="28381"/>
                </a:lnTo>
                <a:lnTo>
                  <a:pt x="243489" y="50469"/>
                </a:lnTo>
                <a:lnTo>
                  <a:pt x="429524" y="50469"/>
                </a:lnTo>
                <a:lnTo>
                  <a:pt x="414664" y="25526"/>
                </a:lnTo>
                <a:lnTo>
                  <a:pt x="382949" y="6380"/>
                </a:lnTo>
                <a:lnTo>
                  <a:pt x="338523" y="0"/>
                </a:lnTo>
                <a:close/>
              </a:path>
            </a:pathLst>
          </a:custGeom>
          <a:solidFill>
            <a:srgbClr val="FFFFFF"/>
          </a:solidFill>
        </p:spPr>
        <p:txBody>
          <a:bodyPr wrap="square" lIns="0" tIns="0" rIns="0" bIns="0" rtlCol="0"/>
          <a:lstStyle/>
          <a:p>
            <a:endParaRPr/>
          </a:p>
        </p:txBody>
      </p:sp>
      <p:sp>
        <p:nvSpPr>
          <p:cNvPr id="36" name="object 36"/>
          <p:cNvSpPr/>
          <p:nvPr/>
        </p:nvSpPr>
        <p:spPr>
          <a:xfrm>
            <a:off x="17743511" y="585872"/>
            <a:ext cx="0" cy="303530"/>
          </a:xfrm>
          <a:custGeom>
            <a:avLst/>
            <a:gdLst/>
            <a:ahLst/>
            <a:cxnLst/>
            <a:rect l="l" t="t" r="r" b="b"/>
            <a:pathLst>
              <a:path h="303530">
                <a:moveTo>
                  <a:pt x="0" y="0"/>
                </a:moveTo>
                <a:lnTo>
                  <a:pt x="0" y="303331"/>
                </a:lnTo>
              </a:path>
            </a:pathLst>
          </a:custGeom>
          <a:ln w="66835">
            <a:solidFill>
              <a:srgbClr val="FFFFFF"/>
            </a:solidFill>
          </a:ln>
        </p:spPr>
        <p:txBody>
          <a:bodyPr wrap="square" lIns="0" tIns="0" rIns="0" bIns="0" rtlCol="0"/>
          <a:lstStyle/>
          <a:p>
            <a:endParaRPr/>
          </a:p>
        </p:txBody>
      </p:sp>
      <p:sp>
        <p:nvSpPr>
          <p:cNvPr id="37" name="object 37"/>
          <p:cNvSpPr/>
          <p:nvPr/>
        </p:nvSpPr>
        <p:spPr>
          <a:xfrm>
            <a:off x="17710097" y="470283"/>
            <a:ext cx="67306" cy="63499"/>
          </a:xfrm>
          <a:custGeom>
            <a:avLst/>
            <a:gdLst/>
            <a:ahLst/>
            <a:cxnLst/>
            <a:rect l="l" t="t" r="r" b="b"/>
            <a:pathLst>
              <a:path w="67309" h="63500">
                <a:moveTo>
                  <a:pt x="66835" y="0"/>
                </a:moveTo>
                <a:lnTo>
                  <a:pt x="0" y="0"/>
                </a:lnTo>
                <a:lnTo>
                  <a:pt x="0" y="63359"/>
                </a:lnTo>
                <a:lnTo>
                  <a:pt x="66835" y="63359"/>
                </a:lnTo>
                <a:lnTo>
                  <a:pt x="66835" y="0"/>
                </a:lnTo>
                <a:close/>
              </a:path>
            </a:pathLst>
          </a:custGeom>
          <a:solidFill>
            <a:srgbClr val="FFFFFF"/>
          </a:solidFill>
        </p:spPr>
        <p:txBody>
          <a:bodyPr wrap="square" lIns="0" tIns="0" rIns="0" bIns="0" rtlCol="0"/>
          <a:lstStyle/>
          <a:p>
            <a:endParaRPr/>
          </a:p>
        </p:txBody>
      </p:sp>
      <p:sp>
        <p:nvSpPr>
          <p:cNvPr id="38" name="object 38"/>
          <p:cNvSpPr/>
          <p:nvPr/>
        </p:nvSpPr>
        <p:spPr>
          <a:xfrm>
            <a:off x="17801981" y="577609"/>
            <a:ext cx="270492" cy="320041"/>
          </a:xfrm>
          <a:custGeom>
            <a:avLst/>
            <a:gdLst/>
            <a:ahLst/>
            <a:cxnLst/>
            <a:rect l="l" t="t" r="r" b="b"/>
            <a:pathLst>
              <a:path w="270509" h="320040">
                <a:moveTo>
                  <a:pt x="66898" y="214213"/>
                </a:moveTo>
                <a:lnTo>
                  <a:pt x="0" y="214213"/>
                </a:lnTo>
                <a:lnTo>
                  <a:pt x="2898" y="238545"/>
                </a:lnTo>
                <a:lnTo>
                  <a:pt x="22556" y="278429"/>
                </a:lnTo>
                <a:lnTo>
                  <a:pt x="58464" y="305287"/>
                </a:lnTo>
                <a:lnTo>
                  <a:pt x="106000" y="318198"/>
                </a:lnTo>
                <a:lnTo>
                  <a:pt x="134404" y="319812"/>
                </a:lnTo>
                <a:lnTo>
                  <a:pt x="160583" y="318417"/>
                </a:lnTo>
                <a:lnTo>
                  <a:pt x="206353" y="307249"/>
                </a:lnTo>
                <a:lnTo>
                  <a:pt x="245160" y="282815"/>
                </a:lnTo>
                <a:lnTo>
                  <a:pt x="257537" y="266965"/>
                </a:lnTo>
                <a:lnTo>
                  <a:pt x="135577" y="266965"/>
                </a:lnTo>
                <a:lnTo>
                  <a:pt x="107497" y="263670"/>
                </a:lnTo>
                <a:lnTo>
                  <a:pt x="86701" y="253782"/>
                </a:lnTo>
                <a:lnTo>
                  <a:pt x="73173" y="237298"/>
                </a:lnTo>
                <a:lnTo>
                  <a:pt x="66898" y="214213"/>
                </a:lnTo>
                <a:close/>
              </a:path>
              <a:path w="270509" h="320040">
                <a:moveTo>
                  <a:pt x="133210" y="0"/>
                </a:moveTo>
                <a:lnTo>
                  <a:pt x="87291" y="4697"/>
                </a:lnTo>
                <a:lnTo>
                  <a:pt x="49296" y="18795"/>
                </a:lnTo>
                <a:lnTo>
                  <a:pt x="17144" y="47261"/>
                </a:lnTo>
                <a:lnTo>
                  <a:pt x="6439" y="86887"/>
                </a:lnTo>
                <a:lnTo>
                  <a:pt x="8349" y="106492"/>
                </a:lnTo>
                <a:lnTo>
                  <a:pt x="36983" y="150791"/>
                </a:lnTo>
                <a:lnTo>
                  <a:pt x="82539" y="171273"/>
                </a:lnTo>
                <a:lnTo>
                  <a:pt x="151234" y="187800"/>
                </a:lnTo>
                <a:lnTo>
                  <a:pt x="164684" y="191175"/>
                </a:lnTo>
                <a:lnTo>
                  <a:pt x="200610" y="216372"/>
                </a:lnTo>
                <a:lnTo>
                  <a:pt x="203030" y="227082"/>
                </a:lnTo>
                <a:lnTo>
                  <a:pt x="199452" y="244542"/>
                </a:lnTo>
                <a:lnTo>
                  <a:pt x="187012" y="257005"/>
                </a:lnTo>
                <a:lnTo>
                  <a:pt x="165718" y="264476"/>
                </a:lnTo>
                <a:lnTo>
                  <a:pt x="135577" y="266965"/>
                </a:lnTo>
                <a:lnTo>
                  <a:pt x="257537" y="266965"/>
                </a:lnTo>
                <a:lnTo>
                  <a:pt x="258900" y="265219"/>
                </a:lnTo>
                <a:lnTo>
                  <a:pt x="267147" y="244682"/>
                </a:lnTo>
                <a:lnTo>
                  <a:pt x="269897" y="221207"/>
                </a:lnTo>
                <a:lnTo>
                  <a:pt x="267988" y="202117"/>
                </a:lnTo>
                <a:lnTo>
                  <a:pt x="239395" y="158466"/>
                </a:lnTo>
                <a:lnTo>
                  <a:pt x="193285" y="138211"/>
                </a:lnTo>
                <a:lnTo>
                  <a:pt x="145927" y="127024"/>
                </a:lnTo>
                <a:lnTo>
                  <a:pt x="126027" y="122497"/>
                </a:lnTo>
                <a:lnTo>
                  <a:pt x="81107" y="102983"/>
                </a:lnTo>
                <a:lnTo>
                  <a:pt x="73338" y="83934"/>
                </a:lnTo>
                <a:lnTo>
                  <a:pt x="76790" y="70329"/>
                </a:lnTo>
                <a:lnTo>
                  <a:pt x="87142" y="60610"/>
                </a:lnTo>
                <a:lnTo>
                  <a:pt x="104388" y="54779"/>
                </a:lnTo>
                <a:lnTo>
                  <a:pt x="128519" y="52836"/>
                </a:lnTo>
                <a:lnTo>
                  <a:pt x="247309" y="52836"/>
                </a:lnTo>
                <a:lnTo>
                  <a:pt x="246597" y="51236"/>
                </a:lnTo>
                <a:lnTo>
                  <a:pt x="217082" y="21161"/>
                </a:lnTo>
                <a:lnTo>
                  <a:pt x="179701" y="5287"/>
                </a:lnTo>
                <a:lnTo>
                  <a:pt x="157597" y="1321"/>
                </a:lnTo>
                <a:lnTo>
                  <a:pt x="133210" y="0"/>
                </a:lnTo>
                <a:close/>
              </a:path>
              <a:path w="270509" h="320040">
                <a:moveTo>
                  <a:pt x="247309" y="52836"/>
                </a:moveTo>
                <a:lnTo>
                  <a:pt x="128519" y="52836"/>
                </a:lnTo>
                <a:lnTo>
                  <a:pt x="152368" y="55366"/>
                </a:lnTo>
                <a:lnTo>
                  <a:pt x="170589" y="62954"/>
                </a:lnTo>
                <a:lnTo>
                  <a:pt x="183174" y="75598"/>
                </a:lnTo>
                <a:lnTo>
                  <a:pt x="190119" y="93295"/>
                </a:lnTo>
                <a:lnTo>
                  <a:pt x="259950" y="93295"/>
                </a:lnTo>
                <a:lnTo>
                  <a:pt x="255301" y="70777"/>
                </a:lnTo>
                <a:lnTo>
                  <a:pt x="247309" y="52836"/>
                </a:lnTo>
                <a:close/>
              </a:path>
            </a:pathLst>
          </a:custGeom>
          <a:solidFill>
            <a:srgbClr val="FFFFFF"/>
          </a:solidFill>
        </p:spPr>
        <p:txBody>
          <a:bodyPr wrap="square" lIns="0" tIns="0" rIns="0" bIns="0" rtlCol="0"/>
          <a:lstStyle/>
          <a:p>
            <a:endParaRPr/>
          </a:p>
        </p:txBody>
      </p:sp>
      <p:sp>
        <p:nvSpPr>
          <p:cNvPr id="39" name="object 39"/>
          <p:cNvSpPr/>
          <p:nvPr/>
        </p:nvSpPr>
        <p:spPr>
          <a:xfrm>
            <a:off x="18092714" y="577031"/>
            <a:ext cx="304144" cy="321311"/>
          </a:xfrm>
          <a:custGeom>
            <a:avLst/>
            <a:gdLst/>
            <a:ahLst/>
            <a:cxnLst/>
            <a:rect l="l" t="t" r="r" b="b"/>
            <a:pathLst>
              <a:path w="304165" h="321309">
                <a:moveTo>
                  <a:pt x="263545" y="52825"/>
                </a:moveTo>
                <a:lnTo>
                  <a:pt x="145524" y="52825"/>
                </a:lnTo>
                <a:lnTo>
                  <a:pt x="172994" y="55429"/>
                </a:lnTo>
                <a:lnTo>
                  <a:pt x="192632" y="63240"/>
                </a:lnTo>
                <a:lnTo>
                  <a:pt x="204426" y="76259"/>
                </a:lnTo>
                <a:lnTo>
                  <a:pt x="208360" y="94489"/>
                </a:lnTo>
                <a:lnTo>
                  <a:pt x="206661" y="105994"/>
                </a:lnTo>
                <a:lnTo>
                  <a:pt x="169308" y="129696"/>
                </a:lnTo>
                <a:lnTo>
                  <a:pt x="140770" y="133471"/>
                </a:lnTo>
                <a:lnTo>
                  <a:pt x="131286" y="134823"/>
                </a:lnTo>
                <a:lnTo>
                  <a:pt x="123494" y="136104"/>
                </a:lnTo>
                <a:lnTo>
                  <a:pt x="117399" y="137346"/>
                </a:lnTo>
                <a:lnTo>
                  <a:pt x="91710" y="141059"/>
                </a:lnTo>
                <a:lnTo>
                  <a:pt x="51798" y="151636"/>
                </a:lnTo>
                <a:lnTo>
                  <a:pt x="9391" y="188203"/>
                </a:lnTo>
                <a:lnTo>
                  <a:pt x="0" y="231783"/>
                </a:lnTo>
                <a:lnTo>
                  <a:pt x="1980" y="252023"/>
                </a:lnTo>
                <a:lnTo>
                  <a:pt x="31674" y="298661"/>
                </a:lnTo>
                <a:lnTo>
                  <a:pt x="83403" y="319552"/>
                </a:lnTo>
                <a:lnTo>
                  <a:pt x="104457" y="320943"/>
                </a:lnTo>
                <a:lnTo>
                  <a:pt x="136331" y="318635"/>
                </a:lnTo>
                <a:lnTo>
                  <a:pt x="164463" y="311707"/>
                </a:lnTo>
                <a:lnTo>
                  <a:pt x="188853" y="300154"/>
                </a:lnTo>
                <a:lnTo>
                  <a:pt x="209501" y="283970"/>
                </a:lnTo>
                <a:lnTo>
                  <a:pt x="303948" y="283970"/>
                </a:lnTo>
                <a:lnTo>
                  <a:pt x="303948" y="268148"/>
                </a:lnTo>
                <a:lnTo>
                  <a:pt x="129106" y="268148"/>
                </a:lnTo>
                <a:lnTo>
                  <a:pt x="118032" y="267633"/>
                </a:lnTo>
                <a:lnTo>
                  <a:pt x="79435" y="254046"/>
                </a:lnTo>
                <a:lnTo>
                  <a:pt x="66898" y="228830"/>
                </a:lnTo>
                <a:lnTo>
                  <a:pt x="70349" y="210066"/>
                </a:lnTo>
                <a:lnTo>
                  <a:pt x="80695" y="195412"/>
                </a:lnTo>
                <a:lnTo>
                  <a:pt x="97948" y="184853"/>
                </a:lnTo>
                <a:lnTo>
                  <a:pt x="122111" y="178392"/>
                </a:lnTo>
                <a:lnTo>
                  <a:pt x="149185" y="175133"/>
                </a:lnTo>
                <a:lnTo>
                  <a:pt x="171901" y="171205"/>
                </a:lnTo>
                <a:lnTo>
                  <a:pt x="190238" y="166620"/>
                </a:lnTo>
                <a:lnTo>
                  <a:pt x="204171" y="161387"/>
                </a:lnTo>
                <a:lnTo>
                  <a:pt x="271677" y="161387"/>
                </a:lnTo>
                <a:lnTo>
                  <a:pt x="271677" y="88594"/>
                </a:lnTo>
                <a:lnTo>
                  <a:pt x="269257" y="67380"/>
                </a:lnTo>
                <a:lnTo>
                  <a:pt x="263545" y="52825"/>
                </a:lnTo>
                <a:close/>
              </a:path>
              <a:path w="304165" h="321309">
                <a:moveTo>
                  <a:pt x="303948" y="283970"/>
                </a:moveTo>
                <a:lnTo>
                  <a:pt x="209501" y="283970"/>
                </a:lnTo>
                <a:lnTo>
                  <a:pt x="215381" y="300154"/>
                </a:lnTo>
                <a:lnTo>
                  <a:pt x="226042" y="311707"/>
                </a:lnTo>
                <a:lnTo>
                  <a:pt x="241474" y="318635"/>
                </a:lnTo>
                <a:lnTo>
                  <a:pt x="261667" y="320943"/>
                </a:lnTo>
                <a:lnTo>
                  <a:pt x="272025" y="320464"/>
                </a:lnTo>
                <a:lnTo>
                  <a:pt x="282533" y="319028"/>
                </a:lnTo>
                <a:lnTo>
                  <a:pt x="293178" y="316636"/>
                </a:lnTo>
                <a:lnTo>
                  <a:pt x="303948" y="313288"/>
                </a:lnTo>
                <a:lnTo>
                  <a:pt x="303948" y="283970"/>
                </a:lnTo>
                <a:close/>
              </a:path>
              <a:path w="304165" h="321309">
                <a:moveTo>
                  <a:pt x="271677" y="161387"/>
                </a:moveTo>
                <a:lnTo>
                  <a:pt x="204171" y="161387"/>
                </a:lnTo>
                <a:lnTo>
                  <a:pt x="204171" y="210071"/>
                </a:lnTo>
                <a:lnTo>
                  <a:pt x="202524" y="223687"/>
                </a:lnTo>
                <a:lnTo>
                  <a:pt x="177795" y="255238"/>
                </a:lnTo>
                <a:lnTo>
                  <a:pt x="129106" y="268148"/>
                </a:lnTo>
                <a:lnTo>
                  <a:pt x="281258" y="268148"/>
                </a:lnTo>
                <a:lnTo>
                  <a:pt x="276986" y="266368"/>
                </a:lnTo>
                <a:lnTo>
                  <a:pt x="274609" y="262882"/>
                </a:lnTo>
                <a:lnTo>
                  <a:pt x="272651" y="259342"/>
                </a:lnTo>
                <a:lnTo>
                  <a:pt x="271771" y="254046"/>
                </a:lnTo>
                <a:lnTo>
                  <a:pt x="271677" y="161387"/>
                </a:lnTo>
                <a:close/>
              </a:path>
              <a:path w="304165" h="321309">
                <a:moveTo>
                  <a:pt x="303948" y="266955"/>
                </a:moveTo>
                <a:lnTo>
                  <a:pt x="299257" y="267771"/>
                </a:lnTo>
                <a:lnTo>
                  <a:pt x="296127" y="268148"/>
                </a:lnTo>
                <a:lnTo>
                  <a:pt x="303948" y="268148"/>
                </a:lnTo>
                <a:lnTo>
                  <a:pt x="303948" y="266955"/>
                </a:lnTo>
                <a:close/>
              </a:path>
              <a:path w="304165" h="321309">
                <a:moveTo>
                  <a:pt x="149660" y="0"/>
                </a:moveTo>
                <a:lnTo>
                  <a:pt x="97457" y="5294"/>
                </a:lnTo>
                <a:lnTo>
                  <a:pt x="57003" y="21151"/>
                </a:lnTo>
                <a:lnTo>
                  <a:pt x="24312" y="54127"/>
                </a:lnTo>
                <a:lnTo>
                  <a:pt x="11120" y="101515"/>
                </a:lnTo>
                <a:lnTo>
                  <a:pt x="78049" y="101515"/>
                </a:lnTo>
                <a:lnTo>
                  <a:pt x="84026" y="80209"/>
                </a:lnTo>
                <a:lnTo>
                  <a:pt x="97262" y="64994"/>
                </a:lnTo>
                <a:lnTo>
                  <a:pt x="117760" y="55867"/>
                </a:lnTo>
                <a:lnTo>
                  <a:pt x="145524" y="52825"/>
                </a:lnTo>
                <a:lnTo>
                  <a:pt x="263545" y="52825"/>
                </a:lnTo>
                <a:lnTo>
                  <a:pt x="261995" y="48875"/>
                </a:lnTo>
                <a:lnTo>
                  <a:pt x="232956" y="19978"/>
                </a:lnTo>
                <a:lnTo>
                  <a:pt x="195686" y="4990"/>
                </a:lnTo>
                <a:lnTo>
                  <a:pt x="173761" y="1247"/>
                </a:lnTo>
                <a:lnTo>
                  <a:pt x="149660" y="0"/>
                </a:lnTo>
                <a:close/>
              </a:path>
            </a:pathLst>
          </a:custGeom>
          <a:solidFill>
            <a:srgbClr val="FFFFFF"/>
          </a:solidFill>
        </p:spPr>
        <p:txBody>
          <a:bodyPr wrap="square" lIns="0" tIns="0" rIns="0" bIns="0" rtlCol="0"/>
          <a:lstStyle/>
          <a:p>
            <a:endParaRPr/>
          </a:p>
        </p:txBody>
      </p:sp>
      <p:sp>
        <p:nvSpPr>
          <p:cNvPr id="40" name="object 40"/>
          <p:cNvSpPr/>
          <p:nvPr/>
        </p:nvSpPr>
        <p:spPr>
          <a:xfrm>
            <a:off x="18414623" y="577611"/>
            <a:ext cx="266681" cy="311785"/>
          </a:xfrm>
          <a:custGeom>
            <a:avLst/>
            <a:gdLst/>
            <a:ahLst/>
            <a:cxnLst/>
            <a:rect l="l" t="t" r="r" b="b"/>
            <a:pathLst>
              <a:path w="266700" h="311784">
                <a:moveTo>
                  <a:pt x="63380" y="8261"/>
                </a:moveTo>
                <a:lnTo>
                  <a:pt x="0" y="8261"/>
                </a:lnTo>
                <a:lnTo>
                  <a:pt x="0" y="311592"/>
                </a:lnTo>
                <a:lnTo>
                  <a:pt x="66867" y="311592"/>
                </a:lnTo>
                <a:lnTo>
                  <a:pt x="66867" y="132655"/>
                </a:lnTo>
                <a:lnTo>
                  <a:pt x="68114" y="116326"/>
                </a:lnTo>
                <a:lnTo>
                  <a:pt x="86866" y="75704"/>
                </a:lnTo>
                <a:lnTo>
                  <a:pt x="124566" y="54246"/>
                </a:lnTo>
                <a:lnTo>
                  <a:pt x="127389" y="53987"/>
                </a:lnTo>
                <a:lnTo>
                  <a:pt x="64532" y="53987"/>
                </a:lnTo>
                <a:lnTo>
                  <a:pt x="63380" y="52815"/>
                </a:lnTo>
                <a:lnTo>
                  <a:pt x="63380" y="8261"/>
                </a:lnTo>
                <a:close/>
              </a:path>
              <a:path w="266700" h="311784">
                <a:moveTo>
                  <a:pt x="256242" y="52815"/>
                </a:moveTo>
                <a:lnTo>
                  <a:pt x="140205" y="52815"/>
                </a:lnTo>
                <a:lnTo>
                  <a:pt x="165268" y="57069"/>
                </a:lnTo>
                <a:lnTo>
                  <a:pt x="183497" y="69832"/>
                </a:lnTo>
                <a:lnTo>
                  <a:pt x="194901" y="91105"/>
                </a:lnTo>
                <a:lnTo>
                  <a:pt x="199491" y="120886"/>
                </a:lnTo>
                <a:lnTo>
                  <a:pt x="199491" y="311592"/>
                </a:lnTo>
                <a:lnTo>
                  <a:pt x="266410" y="311592"/>
                </a:lnTo>
                <a:lnTo>
                  <a:pt x="266410" y="103284"/>
                </a:lnTo>
                <a:lnTo>
                  <a:pt x="264607" y="79532"/>
                </a:lnTo>
                <a:lnTo>
                  <a:pt x="259201" y="58699"/>
                </a:lnTo>
                <a:lnTo>
                  <a:pt x="256242" y="52815"/>
                </a:lnTo>
                <a:close/>
              </a:path>
              <a:path w="266700" h="311784">
                <a:moveTo>
                  <a:pt x="159031" y="0"/>
                </a:moveTo>
                <a:lnTo>
                  <a:pt x="129998" y="3380"/>
                </a:lnTo>
                <a:lnTo>
                  <a:pt x="104564" y="13513"/>
                </a:lnTo>
                <a:lnTo>
                  <a:pt x="82740" y="30387"/>
                </a:lnTo>
                <a:lnTo>
                  <a:pt x="64532" y="53987"/>
                </a:lnTo>
                <a:lnTo>
                  <a:pt x="127389" y="53987"/>
                </a:lnTo>
                <a:lnTo>
                  <a:pt x="140205" y="52815"/>
                </a:lnTo>
                <a:lnTo>
                  <a:pt x="256242" y="52815"/>
                </a:lnTo>
                <a:lnTo>
                  <a:pt x="222163" y="14568"/>
                </a:lnTo>
                <a:lnTo>
                  <a:pt x="182854" y="1627"/>
                </a:lnTo>
                <a:lnTo>
                  <a:pt x="159031" y="0"/>
                </a:lnTo>
                <a:close/>
              </a:path>
            </a:pathLst>
          </a:custGeom>
          <a:solidFill>
            <a:srgbClr val="FFFFFF"/>
          </a:solidFill>
        </p:spPr>
        <p:txBody>
          <a:bodyPr wrap="square" lIns="0" tIns="0" rIns="0" bIns="0" rtlCol="0"/>
          <a:lstStyle/>
          <a:p>
            <a:endParaRPr/>
          </a:p>
        </p:txBody>
      </p:sp>
      <p:sp>
        <p:nvSpPr>
          <p:cNvPr id="41" name="object 41"/>
          <p:cNvSpPr/>
          <p:nvPr/>
        </p:nvSpPr>
        <p:spPr>
          <a:xfrm>
            <a:off x="18700894" y="577031"/>
            <a:ext cx="304144" cy="321311"/>
          </a:xfrm>
          <a:custGeom>
            <a:avLst/>
            <a:gdLst/>
            <a:ahLst/>
            <a:cxnLst/>
            <a:rect l="l" t="t" r="r" b="b"/>
            <a:pathLst>
              <a:path w="304165" h="321309">
                <a:moveTo>
                  <a:pt x="263553" y="52825"/>
                </a:moveTo>
                <a:lnTo>
                  <a:pt x="145534" y="52825"/>
                </a:lnTo>
                <a:lnTo>
                  <a:pt x="172981" y="55429"/>
                </a:lnTo>
                <a:lnTo>
                  <a:pt x="192600" y="63240"/>
                </a:lnTo>
                <a:lnTo>
                  <a:pt x="204379" y="76259"/>
                </a:lnTo>
                <a:lnTo>
                  <a:pt x="208307" y="94489"/>
                </a:lnTo>
                <a:lnTo>
                  <a:pt x="206617" y="105994"/>
                </a:lnTo>
                <a:lnTo>
                  <a:pt x="169293" y="129696"/>
                </a:lnTo>
                <a:lnTo>
                  <a:pt x="140783" y="133471"/>
                </a:lnTo>
                <a:lnTo>
                  <a:pt x="131276" y="134823"/>
                </a:lnTo>
                <a:lnTo>
                  <a:pt x="123452" y="136104"/>
                </a:lnTo>
                <a:lnTo>
                  <a:pt x="117315" y="137346"/>
                </a:lnTo>
                <a:lnTo>
                  <a:pt x="91668" y="141059"/>
                </a:lnTo>
                <a:lnTo>
                  <a:pt x="51779" y="151636"/>
                </a:lnTo>
                <a:lnTo>
                  <a:pt x="9384" y="188203"/>
                </a:lnTo>
                <a:lnTo>
                  <a:pt x="0" y="231783"/>
                </a:lnTo>
                <a:lnTo>
                  <a:pt x="1973" y="252023"/>
                </a:lnTo>
                <a:lnTo>
                  <a:pt x="31684" y="298661"/>
                </a:lnTo>
                <a:lnTo>
                  <a:pt x="83405" y="319552"/>
                </a:lnTo>
                <a:lnTo>
                  <a:pt x="104457" y="320943"/>
                </a:lnTo>
                <a:lnTo>
                  <a:pt x="136301" y="318635"/>
                </a:lnTo>
                <a:lnTo>
                  <a:pt x="164420" y="311707"/>
                </a:lnTo>
                <a:lnTo>
                  <a:pt x="188810" y="300154"/>
                </a:lnTo>
                <a:lnTo>
                  <a:pt x="209470" y="283970"/>
                </a:lnTo>
                <a:lnTo>
                  <a:pt x="303917" y="283970"/>
                </a:lnTo>
                <a:lnTo>
                  <a:pt x="303917" y="268148"/>
                </a:lnTo>
                <a:lnTo>
                  <a:pt x="129085" y="268148"/>
                </a:lnTo>
                <a:lnTo>
                  <a:pt x="117993" y="267633"/>
                </a:lnTo>
                <a:lnTo>
                  <a:pt x="79426" y="254046"/>
                </a:lnTo>
                <a:lnTo>
                  <a:pt x="66929" y="228830"/>
                </a:lnTo>
                <a:lnTo>
                  <a:pt x="70370" y="210066"/>
                </a:lnTo>
                <a:lnTo>
                  <a:pt x="80691" y="195412"/>
                </a:lnTo>
                <a:lnTo>
                  <a:pt x="97913" y="184853"/>
                </a:lnTo>
                <a:lnTo>
                  <a:pt x="122048" y="178392"/>
                </a:lnTo>
                <a:lnTo>
                  <a:pt x="149159" y="175133"/>
                </a:lnTo>
                <a:lnTo>
                  <a:pt x="171901" y="171205"/>
                </a:lnTo>
                <a:lnTo>
                  <a:pt x="190263" y="166620"/>
                </a:lnTo>
                <a:lnTo>
                  <a:pt x="204234" y="161387"/>
                </a:lnTo>
                <a:lnTo>
                  <a:pt x="271709" y="161387"/>
                </a:lnTo>
                <a:lnTo>
                  <a:pt x="271709" y="88594"/>
                </a:lnTo>
                <a:lnTo>
                  <a:pt x="269280" y="67380"/>
                </a:lnTo>
                <a:lnTo>
                  <a:pt x="263553" y="52825"/>
                </a:lnTo>
                <a:close/>
              </a:path>
              <a:path w="304165" h="321309">
                <a:moveTo>
                  <a:pt x="303917" y="283970"/>
                </a:moveTo>
                <a:lnTo>
                  <a:pt x="209470" y="283970"/>
                </a:lnTo>
                <a:lnTo>
                  <a:pt x="215391" y="300154"/>
                </a:lnTo>
                <a:lnTo>
                  <a:pt x="226070" y="311707"/>
                </a:lnTo>
                <a:lnTo>
                  <a:pt x="241506" y="318635"/>
                </a:lnTo>
                <a:lnTo>
                  <a:pt x="261698" y="320943"/>
                </a:lnTo>
                <a:lnTo>
                  <a:pt x="272031" y="320464"/>
                </a:lnTo>
                <a:lnTo>
                  <a:pt x="282513" y="319028"/>
                </a:lnTo>
                <a:lnTo>
                  <a:pt x="293143" y="316636"/>
                </a:lnTo>
                <a:lnTo>
                  <a:pt x="303917" y="313288"/>
                </a:lnTo>
                <a:lnTo>
                  <a:pt x="303917" y="283970"/>
                </a:lnTo>
                <a:close/>
              </a:path>
              <a:path w="304165" h="321309">
                <a:moveTo>
                  <a:pt x="271709" y="161387"/>
                </a:moveTo>
                <a:lnTo>
                  <a:pt x="204234" y="161387"/>
                </a:lnTo>
                <a:lnTo>
                  <a:pt x="204234" y="210071"/>
                </a:lnTo>
                <a:lnTo>
                  <a:pt x="202576" y="223687"/>
                </a:lnTo>
                <a:lnTo>
                  <a:pt x="177732" y="255238"/>
                </a:lnTo>
                <a:lnTo>
                  <a:pt x="129085" y="268148"/>
                </a:lnTo>
                <a:lnTo>
                  <a:pt x="281289" y="268148"/>
                </a:lnTo>
                <a:lnTo>
                  <a:pt x="276923" y="266368"/>
                </a:lnTo>
                <a:lnTo>
                  <a:pt x="274588" y="262882"/>
                </a:lnTo>
                <a:lnTo>
                  <a:pt x="272651" y="259342"/>
                </a:lnTo>
                <a:lnTo>
                  <a:pt x="271800" y="254046"/>
                </a:lnTo>
                <a:lnTo>
                  <a:pt x="271709" y="161387"/>
                </a:lnTo>
                <a:close/>
              </a:path>
              <a:path w="304165" h="321309">
                <a:moveTo>
                  <a:pt x="303917" y="266955"/>
                </a:moveTo>
                <a:lnTo>
                  <a:pt x="299205" y="267771"/>
                </a:lnTo>
                <a:lnTo>
                  <a:pt x="296158" y="268148"/>
                </a:lnTo>
                <a:lnTo>
                  <a:pt x="303917" y="268148"/>
                </a:lnTo>
                <a:lnTo>
                  <a:pt x="303917" y="266955"/>
                </a:lnTo>
                <a:close/>
              </a:path>
              <a:path w="304165" h="321309">
                <a:moveTo>
                  <a:pt x="149628" y="0"/>
                </a:moveTo>
                <a:lnTo>
                  <a:pt x="97391" y="5294"/>
                </a:lnTo>
                <a:lnTo>
                  <a:pt x="56940" y="21151"/>
                </a:lnTo>
                <a:lnTo>
                  <a:pt x="24364" y="54127"/>
                </a:lnTo>
                <a:lnTo>
                  <a:pt x="11130" y="101515"/>
                </a:lnTo>
                <a:lnTo>
                  <a:pt x="78081" y="101515"/>
                </a:lnTo>
                <a:lnTo>
                  <a:pt x="84041" y="80209"/>
                </a:lnTo>
                <a:lnTo>
                  <a:pt x="97264" y="64994"/>
                </a:lnTo>
                <a:lnTo>
                  <a:pt x="117758" y="55867"/>
                </a:lnTo>
                <a:lnTo>
                  <a:pt x="145534" y="52825"/>
                </a:lnTo>
                <a:lnTo>
                  <a:pt x="263553" y="52825"/>
                </a:lnTo>
                <a:lnTo>
                  <a:pt x="261999" y="48875"/>
                </a:lnTo>
                <a:lnTo>
                  <a:pt x="232924" y="19978"/>
                </a:lnTo>
                <a:lnTo>
                  <a:pt x="195666" y="4990"/>
                </a:lnTo>
                <a:lnTo>
                  <a:pt x="173743" y="1247"/>
                </a:lnTo>
                <a:lnTo>
                  <a:pt x="149628" y="0"/>
                </a:lnTo>
                <a:close/>
              </a:path>
            </a:pathLst>
          </a:custGeom>
          <a:solidFill>
            <a:srgbClr val="FFFFFF"/>
          </a:solidFill>
        </p:spPr>
        <p:txBody>
          <a:bodyPr wrap="square" lIns="0" tIns="0" rIns="0" bIns="0" rtlCol="0"/>
          <a:lstStyle/>
          <a:p>
            <a:endParaRPr/>
          </a:p>
        </p:txBody>
      </p:sp>
      <p:sp>
        <p:nvSpPr>
          <p:cNvPr id="42" name="object 42"/>
          <p:cNvSpPr/>
          <p:nvPr/>
        </p:nvSpPr>
        <p:spPr>
          <a:xfrm>
            <a:off x="19022811" y="577611"/>
            <a:ext cx="177787" cy="311785"/>
          </a:xfrm>
          <a:custGeom>
            <a:avLst/>
            <a:gdLst/>
            <a:ahLst/>
            <a:cxnLst/>
            <a:rect l="l" t="t" r="r" b="b"/>
            <a:pathLst>
              <a:path w="177800" h="311784">
                <a:moveTo>
                  <a:pt x="62793" y="8261"/>
                </a:moveTo>
                <a:lnTo>
                  <a:pt x="0" y="8261"/>
                </a:lnTo>
                <a:lnTo>
                  <a:pt x="0" y="311592"/>
                </a:lnTo>
                <a:lnTo>
                  <a:pt x="66835" y="311592"/>
                </a:lnTo>
                <a:lnTo>
                  <a:pt x="66835" y="167261"/>
                </a:lnTo>
                <a:lnTo>
                  <a:pt x="68353" y="144168"/>
                </a:lnTo>
                <a:lnTo>
                  <a:pt x="80423" y="105415"/>
                </a:lnTo>
                <a:lnTo>
                  <a:pt x="116891" y="69990"/>
                </a:lnTo>
                <a:lnTo>
                  <a:pt x="126449" y="66898"/>
                </a:lnTo>
                <a:lnTo>
                  <a:pt x="62793" y="66898"/>
                </a:lnTo>
                <a:lnTo>
                  <a:pt x="62793" y="8261"/>
                </a:lnTo>
                <a:close/>
              </a:path>
              <a:path w="177800" h="311784">
                <a:moveTo>
                  <a:pt x="156445" y="0"/>
                </a:moveTo>
                <a:lnTo>
                  <a:pt x="152529" y="0"/>
                </a:lnTo>
                <a:lnTo>
                  <a:pt x="138030" y="1322"/>
                </a:lnTo>
                <a:lnTo>
                  <a:pt x="96227" y="21130"/>
                </a:lnTo>
                <a:lnTo>
                  <a:pt x="68184" y="54584"/>
                </a:lnTo>
                <a:lnTo>
                  <a:pt x="63966" y="66898"/>
                </a:lnTo>
                <a:lnTo>
                  <a:pt x="126449" y="66898"/>
                </a:lnTo>
                <a:lnTo>
                  <a:pt x="132190" y="65041"/>
                </a:lnTo>
                <a:lnTo>
                  <a:pt x="149042" y="63390"/>
                </a:lnTo>
                <a:lnTo>
                  <a:pt x="177764" y="63390"/>
                </a:lnTo>
                <a:lnTo>
                  <a:pt x="177764" y="1790"/>
                </a:lnTo>
                <a:lnTo>
                  <a:pt x="164885" y="617"/>
                </a:lnTo>
                <a:lnTo>
                  <a:pt x="156445" y="0"/>
                </a:lnTo>
                <a:close/>
              </a:path>
              <a:path w="177800" h="311784">
                <a:moveTo>
                  <a:pt x="177764" y="63390"/>
                </a:moveTo>
                <a:lnTo>
                  <a:pt x="149042" y="63390"/>
                </a:lnTo>
                <a:lnTo>
                  <a:pt x="155649" y="63570"/>
                </a:lnTo>
                <a:lnTo>
                  <a:pt x="162637" y="64113"/>
                </a:lnTo>
                <a:lnTo>
                  <a:pt x="170105" y="65041"/>
                </a:lnTo>
                <a:lnTo>
                  <a:pt x="177764" y="66312"/>
                </a:lnTo>
                <a:lnTo>
                  <a:pt x="177764" y="63390"/>
                </a:lnTo>
                <a:close/>
              </a:path>
            </a:pathLst>
          </a:custGeom>
          <a:solidFill>
            <a:srgbClr val="FFFFFF"/>
          </a:solidFill>
        </p:spPr>
        <p:txBody>
          <a:bodyPr wrap="square" lIns="0" tIns="0" rIns="0" bIns="0" rtlCol="0"/>
          <a:lstStyle/>
          <a:p>
            <a:endParaRPr/>
          </a:p>
        </p:txBody>
      </p:sp>
      <p:sp>
        <p:nvSpPr>
          <p:cNvPr id="43" name="object 43"/>
          <p:cNvSpPr/>
          <p:nvPr/>
        </p:nvSpPr>
        <p:spPr>
          <a:xfrm>
            <a:off x="16633413" y="471574"/>
            <a:ext cx="291445" cy="417829"/>
          </a:xfrm>
          <a:custGeom>
            <a:avLst/>
            <a:gdLst/>
            <a:ahLst/>
            <a:cxnLst/>
            <a:rect l="l" t="t" r="r" b="b"/>
            <a:pathLst>
              <a:path w="291465" h="417830">
                <a:moveTo>
                  <a:pt x="291362" y="0"/>
                </a:moveTo>
                <a:lnTo>
                  <a:pt x="84583" y="0"/>
                </a:lnTo>
                <a:lnTo>
                  <a:pt x="83997" y="62"/>
                </a:lnTo>
                <a:lnTo>
                  <a:pt x="36480" y="8950"/>
                </a:lnTo>
                <a:lnTo>
                  <a:pt x="6277" y="45209"/>
                </a:lnTo>
                <a:lnTo>
                  <a:pt x="0" y="90049"/>
                </a:lnTo>
                <a:lnTo>
                  <a:pt x="94" y="417631"/>
                </a:lnTo>
                <a:lnTo>
                  <a:pt x="73924" y="417631"/>
                </a:lnTo>
                <a:lnTo>
                  <a:pt x="73924" y="232223"/>
                </a:lnTo>
                <a:lnTo>
                  <a:pt x="264861" y="232223"/>
                </a:lnTo>
                <a:lnTo>
                  <a:pt x="264861" y="172549"/>
                </a:lnTo>
                <a:lnTo>
                  <a:pt x="73924" y="172549"/>
                </a:lnTo>
                <a:lnTo>
                  <a:pt x="73924" y="63202"/>
                </a:lnTo>
                <a:lnTo>
                  <a:pt x="291362" y="63202"/>
                </a:lnTo>
                <a:lnTo>
                  <a:pt x="291362" y="0"/>
                </a:lnTo>
                <a:close/>
              </a:path>
            </a:pathLst>
          </a:custGeom>
          <a:solidFill>
            <a:srgbClr val="FFFFFF"/>
          </a:solidFill>
        </p:spPr>
        <p:txBody>
          <a:bodyPr wrap="square" lIns="0" tIns="0" rIns="0" bIns="0" rtlCol="0"/>
          <a:lstStyle/>
          <a:p>
            <a:endParaRPr/>
          </a:p>
        </p:txBody>
      </p:sp>
      <p:sp>
        <p:nvSpPr>
          <p:cNvPr id="44" name="object 44"/>
          <p:cNvSpPr/>
          <p:nvPr/>
        </p:nvSpPr>
        <p:spPr>
          <a:xfrm>
            <a:off x="18934314" y="978029"/>
            <a:ext cx="31113" cy="26670"/>
          </a:xfrm>
          <a:custGeom>
            <a:avLst/>
            <a:gdLst/>
            <a:ahLst/>
            <a:cxnLst/>
            <a:rect l="l" t="t" r="r" b="b"/>
            <a:pathLst>
              <a:path w="31115" h="26669">
                <a:moveTo>
                  <a:pt x="17894" y="0"/>
                </a:moveTo>
                <a:lnTo>
                  <a:pt x="0" y="0"/>
                </a:lnTo>
                <a:lnTo>
                  <a:pt x="0" y="26114"/>
                </a:lnTo>
                <a:lnTo>
                  <a:pt x="24742" y="26114"/>
                </a:lnTo>
                <a:lnTo>
                  <a:pt x="30564" y="21716"/>
                </a:lnTo>
                <a:lnTo>
                  <a:pt x="30564" y="8366"/>
                </a:lnTo>
                <a:lnTo>
                  <a:pt x="29077" y="5088"/>
                </a:lnTo>
                <a:lnTo>
                  <a:pt x="26177" y="3036"/>
                </a:lnTo>
                <a:lnTo>
                  <a:pt x="23161" y="1026"/>
                </a:lnTo>
                <a:lnTo>
                  <a:pt x="17894" y="0"/>
                </a:lnTo>
                <a:close/>
              </a:path>
            </a:pathLst>
          </a:custGeom>
          <a:solidFill>
            <a:srgbClr val="FFFFFF"/>
          </a:solidFill>
        </p:spPr>
        <p:txBody>
          <a:bodyPr wrap="square" lIns="0" tIns="0" rIns="0" bIns="0" rtlCol="0"/>
          <a:lstStyle/>
          <a:p>
            <a:endParaRPr/>
          </a:p>
        </p:txBody>
      </p:sp>
      <p:sp>
        <p:nvSpPr>
          <p:cNvPr id="45" name="object 45"/>
          <p:cNvSpPr/>
          <p:nvPr/>
        </p:nvSpPr>
        <p:spPr>
          <a:xfrm>
            <a:off x="16536315" y="944039"/>
            <a:ext cx="2694751" cy="135890"/>
          </a:xfrm>
          <a:custGeom>
            <a:avLst/>
            <a:gdLst/>
            <a:ahLst/>
            <a:cxnLst/>
            <a:rect l="l" t="t" r="r" b="b"/>
            <a:pathLst>
              <a:path w="2694940" h="135890">
                <a:moveTo>
                  <a:pt x="2673635" y="0"/>
                </a:moveTo>
                <a:lnTo>
                  <a:pt x="65139" y="0"/>
                </a:lnTo>
                <a:lnTo>
                  <a:pt x="52019" y="2376"/>
                </a:lnTo>
                <a:lnTo>
                  <a:pt x="24679" y="29590"/>
                </a:lnTo>
                <a:lnTo>
                  <a:pt x="1842" y="111944"/>
                </a:lnTo>
                <a:lnTo>
                  <a:pt x="0" y="118718"/>
                </a:lnTo>
                <a:lnTo>
                  <a:pt x="1057" y="124561"/>
                </a:lnTo>
                <a:lnTo>
                  <a:pt x="4512" y="128959"/>
                </a:lnTo>
                <a:lnTo>
                  <a:pt x="7989" y="133273"/>
                </a:lnTo>
                <a:lnTo>
                  <a:pt x="13936" y="135692"/>
                </a:lnTo>
                <a:lnTo>
                  <a:pt x="2629333" y="135692"/>
                </a:lnTo>
                <a:lnTo>
                  <a:pt x="2642390" y="133320"/>
                </a:lnTo>
                <a:lnTo>
                  <a:pt x="2652498" y="127933"/>
                </a:lnTo>
                <a:lnTo>
                  <a:pt x="2531881" y="127933"/>
                </a:lnTo>
                <a:lnTo>
                  <a:pt x="2522608" y="127253"/>
                </a:lnTo>
                <a:lnTo>
                  <a:pt x="2517367" y="126153"/>
                </a:lnTo>
                <a:lnTo>
                  <a:pt x="2245942" y="126153"/>
                </a:lnTo>
                <a:lnTo>
                  <a:pt x="2245942" y="13172"/>
                </a:lnTo>
                <a:lnTo>
                  <a:pt x="2517898" y="13172"/>
                </a:lnTo>
                <a:lnTo>
                  <a:pt x="2523902" y="11972"/>
                </a:lnTo>
                <a:lnTo>
                  <a:pt x="2533200" y="11413"/>
                </a:lnTo>
                <a:lnTo>
                  <a:pt x="2693425" y="11413"/>
                </a:lnTo>
                <a:lnTo>
                  <a:pt x="2693373" y="11120"/>
                </a:lnTo>
                <a:lnTo>
                  <a:pt x="2689939" y="6711"/>
                </a:lnTo>
                <a:lnTo>
                  <a:pt x="2686483" y="2450"/>
                </a:lnTo>
                <a:lnTo>
                  <a:pt x="2680724" y="52"/>
                </a:lnTo>
                <a:lnTo>
                  <a:pt x="2673635" y="0"/>
                </a:lnTo>
                <a:close/>
              </a:path>
              <a:path w="2694940" h="135890">
                <a:moveTo>
                  <a:pt x="2535535" y="32197"/>
                </a:moveTo>
                <a:lnTo>
                  <a:pt x="2530383" y="32197"/>
                </a:lnTo>
                <a:lnTo>
                  <a:pt x="2526310" y="33014"/>
                </a:lnTo>
                <a:lnTo>
                  <a:pt x="2523357" y="34805"/>
                </a:lnTo>
                <a:lnTo>
                  <a:pt x="2520373" y="36532"/>
                </a:lnTo>
                <a:lnTo>
                  <a:pt x="2518939" y="38752"/>
                </a:lnTo>
                <a:lnTo>
                  <a:pt x="2518939" y="45841"/>
                </a:lnTo>
                <a:lnTo>
                  <a:pt x="2523828" y="49967"/>
                </a:lnTo>
                <a:lnTo>
                  <a:pt x="2543879" y="57819"/>
                </a:lnTo>
                <a:lnTo>
                  <a:pt x="2551938" y="61191"/>
                </a:lnTo>
                <a:lnTo>
                  <a:pt x="2576759" y="93180"/>
                </a:lnTo>
                <a:lnTo>
                  <a:pt x="2576079" y="100138"/>
                </a:lnTo>
                <a:lnTo>
                  <a:pt x="2542722" y="127299"/>
                </a:lnTo>
                <a:lnTo>
                  <a:pt x="2531881" y="127933"/>
                </a:lnTo>
                <a:lnTo>
                  <a:pt x="2652498" y="127933"/>
                </a:lnTo>
                <a:lnTo>
                  <a:pt x="2654436" y="126900"/>
                </a:lnTo>
                <a:lnTo>
                  <a:pt x="2664052" y="117479"/>
                </a:lnTo>
                <a:lnTo>
                  <a:pt x="2669824" y="106101"/>
                </a:lnTo>
                <a:lnTo>
                  <a:pt x="2687382" y="42616"/>
                </a:lnTo>
                <a:lnTo>
                  <a:pt x="2571544" y="42616"/>
                </a:lnTo>
                <a:lnTo>
                  <a:pt x="2560895" y="38051"/>
                </a:lnTo>
                <a:lnTo>
                  <a:pt x="2551345" y="34796"/>
                </a:lnTo>
                <a:lnTo>
                  <a:pt x="2542891" y="32846"/>
                </a:lnTo>
                <a:lnTo>
                  <a:pt x="2535535" y="32197"/>
                </a:lnTo>
                <a:close/>
              </a:path>
              <a:path w="2694940" h="135890">
                <a:moveTo>
                  <a:pt x="2369980" y="13172"/>
                </a:moveTo>
                <a:lnTo>
                  <a:pt x="2328724" y="13172"/>
                </a:lnTo>
                <a:lnTo>
                  <a:pt x="2328724" y="33988"/>
                </a:lnTo>
                <a:lnTo>
                  <a:pt x="2274182" y="33988"/>
                </a:lnTo>
                <a:lnTo>
                  <a:pt x="2274182" y="57705"/>
                </a:lnTo>
                <a:lnTo>
                  <a:pt x="2326065" y="57705"/>
                </a:lnTo>
                <a:lnTo>
                  <a:pt x="2326065" y="78489"/>
                </a:lnTo>
                <a:lnTo>
                  <a:pt x="2274182" y="78489"/>
                </a:lnTo>
                <a:lnTo>
                  <a:pt x="2274182" y="105389"/>
                </a:lnTo>
                <a:lnTo>
                  <a:pt x="2330044" y="105389"/>
                </a:lnTo>
                <a:lnTo>
                  <a:pt x="2330044" y="126153"/>
                </a:lnTo>
                <a:lnTo>
                  <a:pt x="2369980" y="126153"/>
                </a:lnTo>
                <a:lnTo>
                  <a:pt x="2369980" y="13172"/>
                </a:lnTo>
                <a:close/>
              </a:path>
              <a:path w="2694940" h="135890">
                <a:moveTo>
                  <a:pt x="2517898" y="13172"/>
                </a:moveTo>
                <a:lnTo>
                  <a:pt x="2419455" y="13172"/>
                </a:lnTo>
                <a:lnTo>
                  <a:pt x="2428144" y="13798"/>
                </a:lnTo>
                <a:lnTo>
                  <a:pt x="2435762" y="15676"/>
                </a:lnTo>
                <a:lnTo>
                  <a:pt x="2457893" y="46815"/>
                </a:lnTo>
                <a:lnTo>
                  <a:pt x="2457284" y="53510"/>
                </a:lnTo>
                <a:lnTo>
                  <a:pt x="2428964" y="80265"/>
                </a:lnTo>
                <a:lnTo>
                  <a:pt x="2420596" y="80898"/>
                </a:lnTo>
                <a:lnTo>
                  <a:pt x="2398178" y="80898"/>
                </a:lnTo>
                <a:lnTo>
                  <a:pt x="2398178" y="126153"/>
                </a:lnTo>
                <a:lnTo>
                  <a:pt x="2517367" y="126153"/>
                </a:lnTo>
                <a:lnTo>
                  <a:pt x="2512930" y="125221"/>
                </a:lnTo>
                <a:lnTo>
                  <a:pt x="2502845" y="121846"/>
                </a:lnTo>
                <a:lnTo>
                  <a:pt x="2492353" y="117137"/>
                </a:lnTo>
                <a:lnTo>
                  <a:pt x="2492353" y="92866"/>
                </a:lnTo>
                <a:lnTo>
                  <a:pt x="2547629" y="92866"/>
                </a:lnTo>
                <a:lnTo>
                  <a:pt x="2547629" y="92039"/>
                </a:lnTo>
                <a:lnTo>
                  <a:pt x="2542330" y="87588"/>
                </a:lnTo>
                <a:lnTo>
                  <a:pt x="2514394" y="76500"/>
                </a:lnTo>
                <a:lnTo>
                  <a:pt x="2510237" y="74772"/>
                </a:lnTo>
                <a:lnTo>
                  <a:pt x="2489714" y="50092"/>
                </a:lnTo>
                <a:lnTo>
                  <a:pt x="2489714" y="44030"/>
                </a:lnTo>
                <a:lnTo>
                  <a:pt x="2515546" y="13642"/>
                </a:lnTo>
                <a:lnTo>
                  <a:pt x="2517898" y="13172"/>
                </a:lnTo>
                <a:close/>
              </a:path>
              <a:path w="2694940" h="135890">
                <a:moveTo>
                  <a:pt x="2547629" y="92866"/>
                </a:moveTo>
                <a:lnTo>
                  <a:pt x="2492353" y="92866"/>
                </a:lnTo>
                <a:lnTo>
                  <a:pt x="2500520" y="98133"/>
                </a:lnTo>
                <a:lnTo>
                  <a:pt x="2507431" y="101797"/>
                </a:lnTo>
                <a:lnTo>
                  <a:pt x="2512939" y="104017"/>
                </a:lnTo>
                <a:lnTo>
                  <a:pt x="2518436" y="106101"/>
                </a:lnTo>
                <a:lnTo>
                  <a:pt x="2524174" y="107148"/>
                </a:lnTo>
                <a:lnTo>
                  <a:pt x="2541796" y="107148"/>
                </a:lnTo>
                <a:lnTo>
                  <a:pt x="2547629" y="103630"/>
                </a:lnTo>
                <a:lnTo>
                  <a:pt x="2547629" y="92866"/>
                </a:lnTo>
                <a:close/>
              </a:path>
              <a:path w="2694940" h="135890">
                <a:moveTo>
                  <a:pt x="2693425" y="11413"/>
                </a:moveTo>
                <a:lnTo>
                  <a:pt x="2533200" y="11413"/>
                </a:lnTo>
                <a:lnTo>
                  <a:pt x="2542612" y="11974"/>
                </a:lnTo>
                <a:lnTo>
                  <a:pt x="2552140" y="13659"/>
                </a:lnTo>
                <a:lnTo>
                  <a:pt x="2561785" y="16466"/>
                </a:lnTo>
                <a:lnTo>
                  <a:pt x="2571544" y="20397"/>
                </a:lnTo>
                <a:lnTo>
                  <a:pt x="2571544" y="42616"/>
                </a:lnTo>
                <a:lnTo>
                  <a:pt x="2687382" y="42616"/>
                </a:lnTo>
                <a:lnTo>
                  <a:pt x="2694420" y="17067"/>
                </a:lnTo>
                <a:lnTo>
                  <a:pt x="2693425" y="11413"/>
                </a:lnTo>
                <a:close/>
              </a:path>
            </a:pathLst>
          </a:custGeom>
          <a:solidFill>
            <a:srgbClr val="FFFFFF"/>
          </a:solidFill>
        </p:spPr>
        <p:txBody>
          <a:bodyPr wrap="square" lIns="0" tIns="0" rIns="0" bIns="0" rtlCol="0"/>
          <a:lstStyle/>
          <a:p>
            <a:endParaRPr/>
          </a:p>
        </p:txBody>
      </p:sp>
      <p:sp>
        <p:nvSpPr>
          <p:cNvPr id="46" name="object 46"/>
          <p:cNvSpPr/>
          <p:nvPr/>
        </p:nvSpPr>
        <p:spPr>
          <a:xfrm>
            <a:off x="16536318" y="944036"/>
            <a:ext cx="2694751" cy="135890"/>
          </a:xfrm>
          <a:custGeom>
            <a:avLst/>
            <a:gdLst/>
            <a:ahLst/>
            <a:cxnLst/>
            <a:rect l="l" t="t" r="r" b="b"/>
            <a:pathLst>
              <a:path w="2694940" h="135890">
                <a:moveTo>
                  <a:pt x="2673625" y="0"/>
                </a:moveTo>
                <a:lnTo>
                  <a:pt x="65139" y="0"/>
                </a:lnTo>
                <a:lnTo>
                  <a:pt x="52019" y="2378"/>
                </a:lnTo>
                <a:lnTo>
                  <a:pt x="24669" y="29601"/>
                </a:lnTo>
                <a:lnTo>
                  <a:pt x="1842" y="111954"/>
                </a:lnTo>
                <a:lnTo>
                  <a:pt x="0" y="118680"/>
                </a:lnTo>
                <a:lnTo>
                  <a:pt x="1047" y="124572"/>
                </a:lnTo>
                <a:lnTo>
                  <a:pt x="4502" y="128969"/>
                </a:lnTo>
                <a:lnTo>
                  <a:pt x="7978" y="133273"/>
                </a:lnTo>
                <a:lnTo>
                  <a:pt x="13926" y="135692"/>
                </a:lnTo>
                <a:lnTo>
                  <a:pt x="2629333" y="135692"/>
                </a:lnTo>
                <a:lnTo>
                  <a:pt x="2642385" y="133320"/>
                </a:lnTo>
                <a:lnTo>
                  <a:pt x="2652490" y="127933"/>
                </a:lnTo>
                <a:lnTo>
                  <a:pt x="2531870" y="127933"/>
                </a:lnTo>
                <a:lnTo>
                  <a:pt x="2522602" y="127253"/>
                </a:lnTo>
                <a:lnTo>
                  <a:pt x="2517362" y="126153"/>
                </a:lnTo>
                <a:lnTo>
                  <a:pt x="2245931" y="126153"/>
                </a:lnTo>
                <a:lnTo>
                  <a:pt x="2245931" y="13172"/>
                </a:lnTo>
                <a:lnTo>
                  <a:pt x="2517892" y="13172"/>
                </a:lnTo>
                <a:lnTo>
                  <a:pt x="2523896" y="11972"/>
                </a:lnTo>
                <a:lnTo>
                  <a:pt x="2533189" y="11413"/>
                </a:lnTo>
                <a:lnTo>
                  <a:pt x="2693413" y="11413"/>
                </a:lnTo>
                <a:lnTo>
                  <a:pt x="2693363" y="11130"/>
                </a:lnTo>
                <a:lnTo>
                  <a:pt x="2689939" y="6711"/>
                </a:lnTo>
                <a:lnTo>
                  <a:pt x="2686483" y="2460"/>
                </a:lnTo>
                <a:lnTo>
                  <a:pt x="2680714" y="52"/>
                </a:lnTo>
                <a:lnTo>
                  <a:pt x="2673625" y="0"/>
                </a:lnTo>
                <a:close/>
              </a:path>
              <a:path w="2694940" h="135890">
                <a:moveTo>
                  <a:pt x="2535524" y="32197"/>
                </a:moveTo>
                <a:lnTo>
                  <a:pt x="2530383" y="32197"/>
                </a:lnTo>
                <a:lnTo>
                  <a:pt x="2526310" y="33025"/>
                </a:lnTo>
                <a:lnTo>
                  <a:pt x="2523357" y="34815"/>
                </a:lnTo>
                <a:lnTo>
                  <a:pt x="2520363" y="36532"/>
                </a:lnTo>
                <a:lnTo>
                  <a:pt x="2518939" y="38763"/>
                </a:lnTo>
                <a:lnTo>
                  <a:pt x="2518939" y="45841"/>
                </a:lnTo>
                <a:lnTo>
                  <a:pt x="2523818" y="49977"/>
                </a:lnTo>
                <a:lnTo>
                  <a:pt x="2543874" y="57821"/>
                </a:lnTo>
                <a:lnTo>
                  <a:pt x="2551936" y="61197"/>
                </a:lnTo>
                <a:lnTo>
                  <a:pt x="2576748" y="93190"/>
                </a:lnTo>
                <a:lnTo>
                  <a:pt x="2576070" y="100149"/>
                </a:lnTo>
                <a:lnTo>
                  <a:pt x="2542711" y="127301"/>
                </a:lnTo>
                <a:lnTo>
                  <a:pt x="2531870" y="127933"/>
                </a:lnTo>
                <a:lnTo>
                  <a:pt x="2652490" y="127933"/>
                </a:lnTo>
                <a:lnTo>
                  <a:pt x="2654428" y="126900"/>
                </a:lnTo>
                <a:lnTo>
                  <a:pt x="2664046" y="117479"/>
                </a:lnTo>
                <a:lnTo>
                  <a:pt x="2669824" y="106101"/>
                </a:lnTo>
                <a:lnTo>
                  <a:pt x="2687379" y="42626"/>
                </a:lnTo>
                <a:lnTo>
                  <a:pt x="2571544" y="42626"/>
                </a:lnTo>
                <a:lnTo>
                  <a:pt x="2560894" y="38059"/>
                </a:lnTo>
                <a:lnTo>
                  <a:pt x="2551339" y="34801"/>
                </a:lnTo>
                <a:lnTo>
                  <a:pt x="2542883" y="32848"/>
                </a:lnTo>
                <a:lnTo>
                  <a:pt x="2535524" y="32197"/>
                </a:lnTo>
                <a:close/>
              </a:path>
              <a:path w="2694940" h="135890">
                <a:moveTo>
                  <a:pt x="2369969" y="13172"/>
                </a:moveTo>
                <a:lnTo>
                  <a:pt x="2328724" y="13172"/>
                </a:lnTo>
                <a:lnTo>
                  <a:pt x="2328724" y="33988"/>
                </a:lnTo>
                <a:lnTo>
                  <a:pt x="2274182" y="33988"/>
                </a:lnTo>
                <a:lnTo>
                  <a:pt x="2274182" y="57705"/>
                </a:lnTo>
                <a:lnTo>
                  <a:pt x="2326054" y="57705"/>
                </a:lnTo>
                <a:lnTo>
                  <a:pt x="2326054" y="78489"/>
                </a:lnTo>
                <a:lnTo>
                  <a:pt x="2274182" y="78489"/>
                </a:lnTo>
                <a:lnTo>
                  <a:pt x="2274182" y="105399"/>
                </a:lnTo>
                <a:lnTo>
                  <a:pt x="2330044" y="105399"/>
                </a:lnTo>
                <a:lnTo>
                  <a:pt x="2330044" y="126153"/>
                </a:lnTo>
                <a:lnTo>
                  <a:pt x="2369969" y="126153"/>
                </a:lnTo>
                <a:lnTo>
                  <a:pt x="2369969" y="13172"/>
                </a:lnTo>
                <a:close/>
              </a:path>
              <a:path w="2694940" h="135890">
                <a:moveTo>
                  <a:pt x="2517892" y="13172"/>
                </a:moveTo>
                <a:lnTo>
                  <a:pt x="2419455" y="13172"/>
                </a:lnTo>
                <a:lnTo>
                  <a:pt x="2428142" y="13799"/>
                </a:lnTo>
                <a:lnTo>
                  <a:pt x="2435758" y="15680"/>
                </a:lnTo>
                <a:lnTo>
                  <a:pt x="2457893" y="46815"/>
                </a:lnTo>
                <a:lnTo>
                  <a:pt x="2457282" y="53516"/>
                </a:lnTo>
                <a:lnTo>
                  <a:pt x="2428964" y="80265"/>
                </a:lnTo>
                <a:lnTo>
                  <a:pt x="2420596" y="80898"/>
                </a:lnTo>
                <a:lnTo>
                  <a:pt x="2398167" y="80898"/>
                </a:lnTo>
                <a:lnTo>
                  <a:pt x="2398167" y="126153"/>
                </a:lnTo>
                <a:lnTo>
                  <a:pt x="2517362" y="126153"/>
                </a:lnTo>
                <a:lnTo>
                  <a:pt x="2512924" y="125221"/>
                </a:lnTo>
                <a:lnTo>
                  <a:pt x="2502840" y="121846"/>
                </a:lnTo>
                <a:lnTo>
                  <a:pt x="2492353" y="117137"/>
                </a:lnTo>
                <a:lnTo>
                  <a:pt x="2492353" y="92876"/>
                </a:lnTo>
                <a:lnTo>
                  <a:pt x="2547629" y="92876"/>
                </a:lnTo>
                <a:lnTo>
                  <a:pt x="2547629" y="92039"/>
                </a:lnTo>
                <a:lnTo>
                  <a:pt x="2542320" y="87588"/>
                </a:lnTo>
                <a:lnTo>
                  <a:pt x="2514394" y="76500"/>
                </a:lnTo>
                <a:lnTo>
                  <a:pt x="2510237" y="74772"/>
                </a:lnTo>
                <a:lnTo>
                  <a:pt x="2489714" y="50092"/>
                </a:lnTo>
                <a:lnTo>
                  <a:pt x="2489714" y="44040"/>
                </a:lnTo>
                <a:lnTo>
                  <a:pt x="2515541" y="13642"/>
                </a:lnTo>
                <a:lnTo>
                  <a:pt x="2517892" y="13172"/>
                </a:lnTo>
                <a:close/>
              </a:path>
              <a:path w="2694940" h="135890">
                <a:moveTo>
                  <a:pt x="2547629" y="92876"/>
                </a:moveTo>
                <a:lnTo>
                  <a:pt x="2492353" y="92876"/>
                </a:lnTo>
                <a:lnTo>
                  <a:pt x="2500520" y="98143"/>
                </a:lnTo>
                <a:lnTo>
                  <a:pt x="2507431" y="101797"/>
                </a:lnTo>
                <a:lnTo>
                  <a:pt x="2512928" y="104017"/>
                </a:lnTo>
                <a:lnTo>
                  <a:pt x="2518436" y="106101"/>
                </a:lnTo>
                <a:lnTo>
                  <a:pt x="2524174" y="107159"/>
                </a:lnTo>
                <a:lnTo>
                  <a:pt x="2541796" y="107159"/>
                </a:lnTo>
                <a:lnTo>
                  <a:pt x="2547629" y="103640"/>
                </a:lnTo>
                <a:lnTo>
                  <a:pt x="2547629" y="92876"/>
                </a:lnTo>
                <a:close/>
              </a:path>
              <a:path w="2694940" h="135890">
                <a:moveTo>
                  <a:pt x="2693413" y="11413"/>
                </a:moveTo>
                <a:lnTo>
                  <a:pt x="2533189" y="11413"/>
                </a:lnTo>
                <a:lnTo>
                  <a:pt x="2542603" y="11974"/>
                </a:lnTo>
                <a:lnTo>
                  <a:pt x="2552135" y="13659"/>
                </a:lnTo>
                <a:lnTo>
                  <a:pt x="2561783" y="16466"/>
                </a:lnTo>
                <a:lnTo>
                  <a:pt x="2571544" y="20397"/>
                </a:lnTo>
                <a:lnTo>
                  <a:pt x="2571544" y="42626"/>
                </a:lnTo>
                <a:lnTo>
                  <a:pt x="2687379" y="42626"/>
                </a:lnTo>
                <a:lnTo>
                  <a:pt x="2694420" y="17067"/>
                </a:lnTo>
                <a:lnTo>
                  <a:pt x="2693413" y="11413"/>
                </a:lnTo>
                <a:close/>
              </a:path>
            </a:pathLst>
          </a:custGeom>
          <a:solidFill>
            <a:srgbClr val="FFFFFF"/>
          </a:solidFill>
        </p:spPr>
        <p:txBody>
          <a:bodyPr wrap="square" lIns="0" tIns="0" rIns="0" bIns="0" rtlCol="0"/>
          <a:lstStyle/>
          <a:p>
            <a:endParaRPr/>
          </a:p>
        </p:txBody>
      </p:sp>
      <p:sp>
        <p:nvSpPr>
          <p:cNvPr id="49" name="object 7"/>
          <p:cNvSpPr/>
          <p:nvPr/>
        </p:nvSpPr>
        <p:spPr>
          <a:xfrm>
            <a:off x="759477" y="655744"/>
            <a:ext cx="1003533" cy="977635"/>
          </a:xfrm>
          <a:prstGeom prst="rect">
            <a:avLst/>
          </a:prstGeom>
          <a:blipFill>
            <a:blip r:embed="rId6" cstate="print"/>
            <a:stretch>
              <a:fillRect/>
            </a:stretch>
          </a:blipFill>
        </p:spPr>
        <p:txBody>
          <a:bodyPr wrap="square" lIns="0" tIns="0" rIns="0" bIns="0" rtlCol="0"/>
          <a:lstStyle/>
          <a:p>
            <a:endParaRPr/>
          </a:p>
        </p:txBody>
      </p:sp>
      <p:sp>
        <p:nvSpPr>
          <p:cNvPr id="51" name="object 9"/>
          <p:cNvSpPr/>
          <p:nvPr/>
        </p:nvSpPr>
        <p:spPr>
          <a:xfrm>
            <a:off x="1687543" y="320676"/>
            <a:ext cx="305413" cy="1510666"/>
          </a:xfrm>
          <a:custGeom>
            <a:avLst/>
            <a:gdLst/>
            <a:ahLst/>
            <a:cxnLst/>
            <a:rect l="l" t="t" r="r" b="b"/>
            <a:pathLst>
              <a:path w="305435" h="1510664">
                <a:moveTo>
                  <a:pt x="304985" y="0"/>
                </a:moveTo>
                <a:lnTo>
                  <a:pt x="0" y="0"/>
                </a:lnTo>
                <a:lnTo>
                  <a:pt x="0" y="1510613"/>
                </a:lnTo>
                <a:lnTo>
                  <a:pt x="304985" y="1510613"/>
                </a:lnTo>
                <a:lnTo>
                  <a:pt x="304985" y="0"/>
                </a:lnTo>
                <a:close/>
              </a:path>
            </a:pathLst>
          </a:custGeom>
          <a:solidFill>
            <a:srgbClr val="FFFFFF"/>
          </a:solidFill>
        </p:spPr>
        <p:txBody>
          <a:bodyPr wrap="square" lIns="0" tIns="0" rIns="0" bIns="0" rtlCol="0"/>
          <a:lstStyle/>
          <a:p>
            <a:endParaRPr/>
          </a:p>
        </p:txBody>
      </p:sp>
      <p:sp>
        <p:nvSpPr>
          <p:cNvPr id="52" name="object 10"/>
          <p:cNvSpPr/>
          <p:nvPr/>
        </p:nvSpPr>
        <p:spPr>
          <a:xfrm>
            <a:off x="1678632" y="403836"/>
            <a:ext cx="168380" cy="1510613"/>
          </a:xfrm>
          <a:prstGeom prst="rect">
            <a:avLst/>
          </a:prstGeom>
          <a:blipFill>
            <a:blip r:embed="rId7" cstate="print"/>
            <a:stretch>
              <a:fillRect/>
            </a:stretch>
          </a:blipFill>
        </p:spPr>
        <p:txBody>
          <a:bodyPr wrap="square" lIns="0" tIns="0" rIns="0" bIns="0" rtlCol="0"/>
          <a:lstStyle/>
          <a:p>
            <a:endParaRPr/>
          </a:p>
        </p:txBody>
      </p:sp>
      <p:sp>
        <p:nvSpPr>
          <p:cNvPr id="53" name="object 11"/>
          <p:cNvSpPr/>
          <p:nvPr/>
        </p:nvSpPr>
        <p:spPr>
          <a:xfrm>
            <a:off x="1762832" y="403836"/>
            <a:ext cx="305413" cy="1510666"/>
          </a:xfrm>
          <a:custGeom>
            <a:avLst/>
            <a:gdLst/>
            <a:ahLst/>
            <a:cxnLst/>
            <a:rect l="l" t="t" r="r" b="b"/>
            <a:pathLst>
              <a:path w="305435" h="1510664">
                <a:moveTo>
                  <a:pt x="304985" y="0"/>
                </a:moveTo>
                <a:lnTo>
                  <a:pt x="0" y="0"/>
                </a:lnTo>
                <a:lnTo>
                  <a:pt x="0" y="1510613"/>
                </a:lnTo>
                <a:lnTo>
                  <a:pt x="304985" y="1510613"/>
                </a:lnTo>
                <a:lnTo>
                  <a:pt x="304985" y="0"/>
                </a:lnTo>
                <a:close/>
              </a:path>
            </a:pathLst>
          </a:custGeom>
          <a:solidFill>
            <a:srgbClr val="FFFFFF"/>
          </a:solidFill>
        </p:spPr>
        <p:txBody>
          <a:bodyPr wrap="square" lIns="0" tIns="0" rIns="0" bIns="0" rtlCol="0"/>
          <a:lstStyle/>
          <a:p>
            <a:endParaRPr/>
          </a:p>
        </p:txBody>
      </p:sp>
      <p:sp>
        <p:nvSpPr>
          <p:cNvPr id="54" name="object 2"/>
          <p:cNvSpPr txBox="1">
            <a:spLocks/>
          </p:cNvSpPr>
          <p:nvPr/>
        </p:nvSpPr>
        <p:spPr>
          <a:xfrm>
            <a:off x="2283371" y="427143"/>
            <a:ext cx="13864252" cy="1121397"/>
          </a:xfrm>
          <a:prstGeom prst="rect">
            <a:avLst/>
          </a:prstGeom>
        </p:spPr>
        <p:txBody>
          <a:bodyPr vert="horz" wrap="square" lIns="0" tIns="13334" rIns="0" bIns="0" rtlCol="0">
            <a:spAutoFit/>
          </a:bodyPr>
          <a:lstStyle>
            <a:lvl1pPr>
              <a:defRPr sz="9550" b="1" i="0">
                <a:solidFill>
                  <a:schemeClr val="bg1"/>
                </a:solidFill>
                <a:latin typeface="Calibri"/>
                <a:ea typeface="+mj-ea"/>
                <a:cs typeface="Calibri"/>
              </a:defRPr>
            </a:lvl1pPr>
          </a:lstStyle>
          <a:p>
            <a:pPr algn="l"/>
            <a:r>
              <a:rPr lang="es-ES_tradnl" sz="7200" dirty="0">
                <a:solidFill>
                  <a:srgbClr val="1F497D"/>
                </a:solidFill>
              </a:rPr>
              <a:t>Red contratada PBS</a:t>
            </a:r>
            <a:endParaRPr lang="es-ES" sz="7200" dirty="0">
              <a:solidFill>
                <a:srgbClr val="1C4583"/>
              </a:solidFill>
            </a:endParaRPr>
          </a:p>
        </p:txBody>
      </p:sp>
      <p:grpSp>
        <p:nvGrpSpPr>
          <p:cNvPr id="2" name="1 Grupo"/>
          <p:cNvGrpSpPr>
            <a:grpSpLocks/>
          </p:cNvGrpSpPr>
          <p:nvPr/>
        </p:nvGrpSpPr>
        <p:grpSpPr bwMode="auto">
          <a:xfrm>
            <a:off x="2468447" y="1985491"/>
            <a:ext cx="9274086" cy="8761278"/>
            <a:chOff x="926968" y="974284"/>
            <a:chExt cx="7324389" cy="5602140"/>
          </a:xfrm>
        </p:grpSpPr>
        <p:pic>
          <p:nvPicPr>
            <p:cNvPr id="102" name="Imagen 101"/>
            <p:cNvPicPr>
              <a:picLocks noChangeAspect="1"/>
            </p:cNvPicPr>
            <p:nvPr/>
          </p:nvPicPr>
          <p:blipFill rotWithShape="1">
            <a:blip r:embed="rId8" cstate="print">
              <a:duotone>
                <a:schemeClr val="accent5">
                  <a:shade val="45000"/>
                  <a:satMod val="135000"/>
                </a:schemeClr>
                <a:prstClr val="white"/>
              </a:duotone>
            </a:blip>
            <a:srcRect t="3243" b="697"/>
            <a:stretch/>
          </p:blipFill>
          <p:spPr>
            <a:xfrm>
              <a:off x="2021363" y="974284"/>
              <a:ext cx="5101962" cy="5602140"/>
            </a:xfrm>
            <a:prstGeom prst="rect">
              <a:avLst/>
            </a:prstGeom>
          </p:spPr>
        </p:pic>
        <p:sp>
          <p:nvSpPr>
            <p:cNvPr id="106" name="Rectángulo 105"/>
            <p:cNvSpPr/>
            <p:nvPr/>
          </p:nvSpPr>
          <p:spPr bwMode="auto">
            <a:xfrm>
              <a:off x="926968" y="2937091"/>
              <a:ext cx="1126771" cy="373917"/>
            </a:xfrm>
            <a:prstGeom prst="rect">
              <a:avLst/>
            </a:prstGeom>
          </p:spPr>
          <p:txBody>
            <a:bodyPr wrap="square">
              <a:spAutoFit/>
            </a:bodyPr>
            <a:lstStyle/>
            <a:p>
              <a:pPr algn="r" fontAlgn="b">
                <a:defRPr/>
              </a:pPr>
              <a:endParaRPr lang="es-CO" sz="3200" b="1" kern="0" dirty="0">
                <a:solidFill>
                  <a:prstClr val="black">
                    <a:lumMod val="65000"/>
                    <a:lumOff val="35000"/>
                  </a:prstClr>
                </a:solidFill>
              </a:endParaRPr>
            </a:p>
          </p:txBody>
        </p:sp>
        <p:grpSp>
          <p:nvGrpSpPr>
            <p:cNvPr id="3" name="Grupo 83"/>
            <p:cNvGrpSpPr>
              <a:grpSpLocks/>
            </p:cNvGrpSpPr>
            <p:nvPr/>
          </p:nvGrpSpPr>
          <p:grpSpPr bwMode="auto">
            <a:xfrm>
              <a:off x="6713642" y="3920763"/>
              <a:ext cx="1537715" cy="1046800"/>
              <a:chOff x="6713642" y="3920763"/>
              <a:chExt cx="1537715" cy="1046800"/>
            </a:xfrm>
          </p:grpSpPr>
          <p:sp>
            <p:nvSpPr>
              <p:cNvPr id="120" name="CuadroTexto 119"/>
              <p:cNvSpPr txBox="1"/>
              <p:nvPr/>
            </p:nvSpPr>
            <p:spPr>
              <a:xfrm>
                <a:off x="6971175" y="3920763"/>
                <a:ext cx="1280182" cy="373917"/>
              </a:xfrm>
              <a:prstGeom prst="rect">
                <a:avLst/>
              </a:prstGeom>
              <a:noFill/>
            </p:spPr>
            <p:txBody>
              <a:bodyPr wrap="none">
                <a:spAutoFit/>
              </a:bodyPr>
              <a:lstStyle/>
              <a:p>
                <a:pPr>
                  <a:defRPr/>
                </a:pPr>
                <a:r>
                  <a:rPr lang="es-CO" sz="3200" b="1" u="sng" kern="0" dirty="0">
                    <a:solidFill>
                      <a:prstClr val="black">
                        <a:lumMod val="65000"/>
                        <a:lumOff val="35000"/>
                      </a:prstClr>
                    </a:solidFill>
                  </a:rPr>
                  <a:t> R. Meta</a:t>
                </a:r>
              </a:p>
            </p:txBody>
          </p:sp>
          <p:sp>
            <p:nvSpPr>
              <p:cNvPr id="121" name="Rectángulo 120"/>
              <p:cNvSpPr/>
              <p:nvPr/>
            </p:nvSpPr>
            <p:spPr>
              <a:xfrm>
                <a:off x="6713642" y="4278768"/>
                <a:ext cx="1448560" cy="688795"/>
              </a:xfrm>
              <a:prstGeom prst="rect">
                <a:avLst/>
              </a:prstGeom>
            </p:spPr>
            <p:txBody>
              <a:bodyPr wrap="none">
                <a:spAutoFit/>
              </a:bodyPr>
              <a:lstStyle/>
              <a:p>
                <a:pPr algn="r" fontAlgn="b">
                  <a:defRPr/>
                </a:pPr>
                <a:r>
                  <a:rPr lang="es-CO" sz="3200" b="1" kern="0" dirty="0">
                    <a:solidFill>
                      <a:prstClr val="black">
                        <a:lumMod val="65000"/>
                        <a:lumOff val="35000"/>
                      </a:prstClr>
                    </a:solidFill>
                  </a:rPr>
                  <a:t>65 IPS </a:t>
                </a:r>
              </a:p>
              <a:p>
                <a:pPr algn="r" fontAlgn="b">
                  <a:defRPr/>
                </a:pPr>
                <a:r>
                  <a:rPr lang="es-CO" sz="3200" b="1" kern="0" dirty="0">
                    <a:solidFill>
                      <a:prstClr val="black">
                        <a:lumMod val="65000"/>
                        <a:lumOff val="35000"/>
                      </a:prstClr>
                    </a:solidFill>
                  </a:rPr>
                  <a:t>97 SEDES </a:t>
                </a:r>
              </a:p>
            </p:txBody>
          </p:sp>
        </p:grpSp>
        <p:cxnSp>
          <p:nvCxnSpPr>
            <p:cNvPr id="108" name="Conector recto de flecha 107"/>
            <p:cNvCxnSpPr>
              <a:cxnSpLocks/>
              <a:endCxn id="120" idx="1"/>
            </p:cNvCxnSpPr>
            <p:nvPr/>
          </p:nvCxnSpPr>
          <p:spPr>
            <a:xfrm>
              <a:off x="5019604" y="4059627"/>
              <a:ext cx="1951571" cy="48095"/>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110" name="Diagrama de flujo: conector 91"/>
            <p:cNvSpPr/>
            <p:nvPr/>
          </p:nvSpPr>
          <p:spPr>
            <a:xfrm>
              <a:off x="4000112" y="3572641"/>
              <a:ext cx="71151" cy="71168"/>
            </a:xfrm>
            <a:prstGeom prst="flowChartConnector">
              <a:avLst/>
            </a:prstGeom>
          </p:spPr>
          <p:style>
            <a:lnRef idx="2">
              <a:schemeClr val="accent2"/>
            </a:lnRef>
            <a:fillRef idx="1">
              <a:schemeClr val="lt1"/>
            </a:fillRef>
            <a:effectRef idx="0">
              <a:schemeClr val="accent2"/>
            </a:effectRef>
            <a:fontRef idx="minor">
              <a:schemeClr val="dk1"/>
            </a:fontRef>
          </p:style>
          <p:txBody>
            <a:bodyPr anchor="ctr"/>
            <a:lstStyle/>
            <a:p>
              <a:pPr algn="ctr">
                <a:defRPr/>
              </a:pPr>
              <a:endParaRPr lang="es-CO" sz="3200" dirty="0">
                <a:solidFill>
                  <a:prstClr val="black">
                    <a:lumMod val="65000"/>
                    <a:lumOff val="35000"/>
                  </a:prstClr>
                </a:solidFill>
              </a:endParaRPr>
            </a:p>
          </p:txBody>
        </p:sp>
        <p:pic>
          <p:nvPicPr>
            <p:cNvPr id="111" name="Imagen 92"/>
            <p:cNvPicPr>
              <a:picLocks noChangeAspect="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4762488" y="4005064"/>
              <a:ext cx="97544" cy="975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 name="Diagrama de flujo: conector 93"/>
            <p:cNvSpPr/>
            <p:nvPr/>
          </p:nvSpPr>
          <p:spPr>
            <a:xfrm>
              <a:off x="4355980" y="2853774"/>
              <a:ext cx="72846" cy="71168"/>
            </a:xfrm>
            <a:prstGeom prst="flowChartConnector">
              <a:avLst/>
            </a:prstGeom>
          </p:spPr>
          <p:style>
            <a:lnRef idx="2">
              <a:schemeClr val="accent2"/>
            </a:lnRef>
            <a:fillRef idx="1">
              <a:schemeClr val="lt1"/>
            </a:fillRef>
            <a:effectRef idx="0">
              <a:schemeClr val="accent2"/>
            </a:effectRef>
            <a:fontRef idx="minor">
              <a:schemeClr val="dk1"/>
            </a:fontRef>
          </p:style>
          <p:txBody>
            <a:bodyPr anchor="ctr"/>
            <a:lstStyle/>
            <a:p>
              <a:pPr algn="ctr">
                <a:defRPr/>
              </a:pPr>
              <a:endParaRPr lang="es-CO" sz="3200" dirty="0">
                <a:solidFill>
                  <a:prstClr val="black">
                    <a:lumMod val="65000"/>
                    <a:lumOff val="35000"/>
                  </a:prstClr>
                </a:solidFill>
              </a:endParaRPr>
            </a:p>
          </p:txBody>
        </p:sp>
        <p:sp>
          <p:nvSpPr>
            <p:cNvPr id="114" name="Diagrama de flujo: conector 96"/>
            <p:cNvSpPr/>
            <p:nvPr/>
          </p:nvSpPr>
          <p:spPr>
            <a:xfrm>
              <a:off x="4240923" y="3228738"/>
              <a:ext cx="71151" cy="71169"/>
            </a:xfrm>
            <a:prstGeom prst="flowChartConnector">
              <a:avLst/>
            </a:prstGeom>
          </p:spPr>
          <p:style>
            <a:lnRef idx="2">
              <a:schemeClr val="accent2"/>
            </a:lnRef>
            <a:fillRef idx="1">
              <a:schemeClr val="lt1"/>
            </a:fillRef>
            <a:effectRef idx="0">
              <a:schemeClr val="accent2"/>
            </a:effectRef>
            <a:fontRef idx="minor">
              <a:schemeClr val="dk1"/>
            </a:fontRef>
          </p:style>
          <p:txBody>
            <a:bodyPr anchor="ctr"/>
            <a:lstStyle/>
            <a:p>
              <a:pPr algn="ctr">
                <a:defRPr/>
              </a:pPr>
              <a:endParaRPr lang="es-CO" sz="3200" dirty="0">
                <a:solidFill>
                  <a:prstClr val="black">
                    <a:lumMod val="65000"/>
                    <a:lumOff val="35000"/>
                  </a:prstClr>
                </a:solidFill>
              </a:endParaRPr>
            </a:p>
          </p:txBody>
        </p:sp>
        <p:sp>
          <p:nvSpPr>
            <p:cNvPr id="116" name="Diagrama de flujo: conector 99"/>
            <p:cNvSpPr/>
            <p:nvPr/>
          </p:nvSpPr>
          <p:spPr>
            <a:xfrm>
              <a:off x="3851147" y="1628290"/>
              <a:ext cx="72846" cy="72904"/>
            </a:xfrm>
            <a:prstGeom prst="flowChartConnector">
              <a:avLst/>
            </a:prstGeom>
          </p:spPr>
          <p:style>
            <a:lnRef idx="2">
              <a:schemeClr val="accent2"/>
            </a:lnRef>
            <a:fillRef idx="1">
              <a:schemeClr val="lt1"/>
            </a:fillRef>
            <a:effectRef idx="0">
              <a:schemeClr val="accent2"/>
            </a:effectRef>
            <a:fontRef idx="minor">
              <a:schemeClr val="dk1"/>
            </a:fontRef>
          </p:style>
          <p:txBody>
            <a:bodyPr anchor="ctr"/>
            <a:lstStyle/>
            <a:p>
              <a:pPr algn="ctr">
                <a:defRPr/>
              </a:pPr>
              <a:endParaRPr lang="es-CO" sz="3200" dirty="0">
                <a:solidFill>
                  <a:prstClr val="black">
                    <a:lumMod val="65000"/>
                    <a:lumOff val="35000"/>
                  </a:prstClr>
                </a:solidFill>
              </a:endParaRPr>
            </a:p>
          </p:txBody>
        </p:sp>
        <p:sp>
          <p:nvSpPr>
            <p:cNvPr id="118" name="Diagrama de flujo: conector 103"/>
            <p:cNvSpPr/>
            <p:nvPr/>
          </p:nvSpPr>
          <p:spPr>
            <a:xfrm>
              <a:off x="3468286" y="3875299"/>
              <a:ext cx="72846" cy="71168"/>
            </a:xfrm>
            <a:prstGeom prst="flowChartConnector">
              <a:avLst/>
            </a:prstGeom>
          </p:spPr>
          <p:style>
            <a:lnRef idx="2">
              <a:schemeClr val="accent2"/>
            </a:lnRef>
            <a:fillRef idx="1">
              <a:schemeClr val="lt1"/>
            </a:fillRef>
            <a:effectRef idx="0">
              <a:schemeClr val="accent2"/>
            </a:effectRef>
            <a:fontRef idx="minor">
              <a:schemeClr val="dk1"/>
            </a:fontRef>
          </p:style>
          <p:txBody>
            <a:bodyPr anchor="ctr"/>
            <a:lstStyle/>
            <a:p>
              <a:pPr algn="ctr">
                <a:defRPr/>
              </a:pPr>
              <a:endParaRPr lang="es-CO" sz="3200" dirty="0">
                <a:solidFill>
                  <a:prstClr val="black">
                    <a:lumMod val="65000"/>
                    <a:lumOff val="35000"/>
                  </a:prstClr>
                </a:solidFill>
              </a:endParaRPr>
            </a:p>
          </p:txBody>
        </p:sp>
      </p:grpSp>
      <p:sp>
        <p:nvSpPr>
          <p:cNvPr id="128" name="CuadroTexto 127">
            <a:extLst>
              <a:ext uri="{FF2B5EF4-FFF2-40B4-BE49-F238E27FC236}">
                <a16:creationId xmlns:a16="http://schemas.microsoft.com/office/drawing/2014/main" xmlns="" id="{2F1037EE-8507-456A-AAB4-EB402B61E252}"/>
              </a:ext>
            </a:extLst>
          </p:cNvPr>
          <p:cNvSpPr txBox="1"/>
          <p:nvPr/>
        </p:nvSpPr>
        <p:spPr>
          <a:xfrm>
            <a:off x="13300770" y="2210297"/>
            <a:ext cx="4724068" cy="2922246"/>
          </a:xfrm>
          <a:prstGeom prst="rect">
            <a:avLst/>
          </a:prstGeom>
          <a:noFill/>
        </p:spPr>
        <p:txBody>
          <a:bodyPr wrap="square" lIns="150785" tIns="75392" rIns="150785" bIns="75392" rtlCol="0">
            <a:spAutoFit/>
          </a:bodyPr>
          <a:lstStyle/>
          <a:p>
            <a:r>
              <a:rPr lang="es-ES" sz="4800" b="1" dirty="0">
                <a:solidFill>
                  <a:srgbClr val="1C4583"/>
                </a:solidFill>
              </a:rPr>
              <a:t>22 Municipios</a:t>
            </a:r>
          </a:p>
          <a:p>
            <a:pPr lvl="0"/>
            <a:r>
              <a:rPr lang="es-ES" sz="3600" dirty="0">
                <a:solidFill>
                  <a:srgbClr val="1C4583"/>
                </a:solidFill>
              </a:rPr>
              <a:t>DE PORTABILIDAD, en </a:t>
            </a:r>
            <a:r>
              <a:rPr lang="es-ES" sz="4800" b="1" dirty="0">
                <a:solidFill>
                  <a:srgbClr val="1C4583"/>
                </a:solidFill>
              </a:rPr>
              <a:t>1 Departamentos</a:t>
            </a:r>
          </a:p>
          <a:p>
            <a:endParaRPr lang="es-CO" sz="3600" dirty="0">
              <a:solidFill>
                <a:srgbClr val="1C4583"/>
              </a:solidFill>
            </a:endParaRPr>
          </a:p>
        </p:txBody>
      </p:sp>
      <p:cxnSp>
        <p:nvCxnSpPr>
          <p:cNvPr id="129" name="Conector recto 128"/>
          <p:cNvCxnSpPr/>
          <p:nvPr/>
        </p:nvCxnSpPr>
        <p:spPr>
          <a:xfrm>
            <a:off x="16376206" y="5953100"/>
            <a:ext cx="0" cy="3429001"/>
          </a:xfrm>
          <a:prstGeom prst="line">
            <a:avLst/>
          </a:prstGeom>
        </p:spPr>
        <p:style>
          <a:lnRef idx="2">
            <a:schemeClr val="accent1"/>
          </a:lnRef>
          <a:fillRef idx="0">
            <a:schemeClr val="accent1"/>
          </a:fillRef>
          <a:effectRef idx="1">
            <a:schemeClr val="accent1"/>
          </a:effectRef>
          <a:fontRef idx="minor">
            <a:schemeClr val="tx1"/>
          </a:fontRef>
        </p:style>
      </p:cxnSp>
      <p:sp>
        <p:nvSpPr>
          <p:cNvPr id="133" name="CuadroTexto 70">
            <a:extLst>
              <a:ext uri="{FF2B5EF4-FFF2-40B4-BE49-F238E27FC236}">
                <a16:creationId xmlns:a16="http://schemas.microsoft.com/office/drawing/2014/main" xmlns="" id="{5F3C7ABD-75CC-45B6-B6A3-E6F66B59D2D0}"/>
              </a:ext>
            </a:extLst>
          </p:cNvPr>
          <p:cNvSpPr txBox="1"/>
          <p:nvPr/>
        </p:nvSpPr>
        <p:spPr bwMode="auto">
          <a:xfrm>
            <a:off x="16585484" y="7258394"/>
            <a:ext cx="2595808" cy="706231"/>
          </a:xfrm>
          <a:prstGeom prst="rect">
            <a:avLst/>
          </a:prstGeom>
          <a:noFill/>
          <a:ln>
            <a:noFill/>
          </a:ln>
        </p:spPr>
        <p:txBody>
          <a:bodyPr wrap="square" lIns="150785" tIns="75392" rIns="150785" bIns="75392">
            <a:spAutoFit/>
          </a:bodyPr>
          <a:lstStyle/>
          <a:p>
            <a:pPr>
              <a:defRPr/>
            </a:pPr>
            <a:r>
              <a:rPr lang="es-ES" sz="3600" b="1" kern="0" dirty="0">
                <a:solidFill>
                  <a:prstClr val="black">
                    <a:lumMod val="65000"/>
                    <a:lumOff val="35000"/>
                  </a:prstClr>
                </a:solidFill>
              </a:rPr>
              <a:t>Municipios</a:t>
            </a:r>
            <a:endParaRPr lang="es-CO" sz="3600" b="1" kern="0" dirty="0">
              <a:solidFill>
                <a:prstClr val="black">
                  <a:lumMod val="65000"/>
                  <a:lumOff val="35000"/>
                </a:prstClr>
              </a:solidFill>
            </a:endParaRPr>
          </a:p>
        </p:txBody>
      </p:sp>
      <p:sp>
        <p:nvSpPr>
          <p:cNvPr id="134" name="CuadroTexto 133">
            <a:extLst>
              <a:ext uri="{FF2B5EF4-FFF2-40B4-BE49-F238E27FC236}">
                <a16:creationId xmlns:a16="http://schemas.microsoft.com/office/drawing/2014/main" xmlns="" id="{1BDF9665-0C50-4984-BCC8-DB53AAE74290}"/>
              </a:ext>
            </a:extLst>
          </p:cNvPr>
          <p:cNvSpPr txBox="1"/>
          <p:nvPr/>
        </p:nvSpPr>
        <p:spPr>
          <a:xfrm>
            <a:off x="14927034" y="7231356"/>
            <a:ext cx="1471540" cy="829311"/>
          </a:xfrm>
          <a:prstGeom prst="rect">
            <a:avLst/>
          </a:prstGeom>
          <a:noFill/>
        </p:spPr>
        <p:txBody>
          <a:bodyPr wrap="square" lIns="150785" tIns="75392" rIns="150785" bIns="75392" rtlCol="0">
            <a:spAutoFit/>
          </a:bodyPr>
          <a:lstStyle/>
          <a:p>
            <a:pPr>
              <a:defRPr/>
            </a:pPr>
            <a:r>
              <a:rPr lang="es-ES" sz="4400" b="1" kern="0" dirty="0">
                <a:solidFill>
                  <a:srgbClr val="1F497D"/>
                </a:solidFill>
              </a:rPr>
              <a:t>7</a:t>
            </a:r>
            <a:endParaRPr lang="es-CO" sz="4400" b="1" kern="0" dirty="0">
              <a:solidFill>
                <a:srgbClr val="1F497D"/>
              </a:solidFill>
            </a:endParaRPr>
          </a:p>
        </p:txBody>
      </p:sp>
      <p:sp>
        <p:nvSpPr>
          <p:cNvPr id="136" name="object 29"/>
          <p:cNvSpPr txBox="1"/>
          <p:nvPr/>
        </p:nvSpPr>
        <p:spPr>
          <a:xfrm>
            <a:off x="4770087" y="10243638"/>
            <a:ext cx="15187269" cy="369239"/>
          </a:xfrm>
          <a:prstGeom prst="rect">
            <a:avLst/>
          </a:prstGeom>
        </p:spPr>
        <p:txBody>
          <a:bodyPr vert="horz" wrap="square" lIns="0" tIns="0" rIns="0" bIns="0" rtlCol="0">
            <a:spAutoFit/>
          </a:bodyPr>
          <a:lstStyle/>
          <a:p>
            <a:pPr algn="r"/>
            <a:r>
              <a:rPr lang="es-CO" sz="2400" dirty="0">
                <a:solidFill>
                  <a:srgbClr val="1C4583"/>
                </a:solidFill>
              </a:rPr>
              <a:t>Fuente : BD RED 31/12/2020</a:t>
            </a:r>
          </a:p>
        </p:txBody>
      </p:sp>
      <p:grpSp>
        <p:nvGrpSpPr>
          <p:cNvPr id="4" name="Grupo 67">
            <a:extLst>
              <a:ext uri="{FF2B5EF4-FFF2-40B4-BE49-F238E27FC236}">
                <a16:creationId xmlns:a16="http://schemas.microsoft.com/office/drawing/2014/main" xmlns="" id="{B64C3FF9-90B7-4D98-8E1E-02D90D8AAA73}"/>
              </a:ext>
            </a:extLst>
          </p:cNvPr>
          <p:cNvGrpSpPr/>
          <p:nvPr/>
        </p:nvGrpSpPr>
        <p:grpSpPr>
          <a:xfrm>
            <a:off x="16828513" y="1"/>
            <a:ext cx="3274881" cy="1923752"/>
            <a:chOff x="15391902" y="0"/>
            <a:chExt cx="4712197" cy="2816660"/>
          </a:xfrm>
        </p:grpSpPr>
        <p:sp>
          <p:nvSpPr>
            <p:cNvPr id="69" name="object 12">
              <a:extLst>
                <a:ext uri="{FF2B5EF4-FFF2-40B4-BE49-F238E27FC236}">
                  <a16:creationId xmlns:a16="http://schemas.microsoft.com/office/drawing/2014/main" xmlns="" id="{4EF2C81D-0E4C-4A5C-AD3D-18DBD4F34574}"/>
                </a:ext>
              </a:extLst>
            </p:cNvPr>
            <p:cNvSpPr/>
            <p:nvPr/>
          </p:nvSpPr>
          <p:spPr>
            <a:xfrm>
              <a:off x="15391902" y="0"/>
              <a:ext cx="4712197" cy="2816660"/>
            </a:xfrm>
            <a:prstGeom prst="rect">
              <a:avLst/>
            </a:prstGeom>
            <a:blipFill>
              <a:blip r:embed="rId10" cstate="print"/>
              <a:stretch>
                <a:fillRect/>
              </a:stretch>
            </a:blipFill>
          </p:spPr>
          <p:txBody>
            <a:bodyPr wrap="square" lIns="0" tIns="0" rIns="0" bIns="0" rtlCol="0"/>
            <a:lstStyle/>
            <a:p>
              <a:endParaRPr/>
            </a:p>
          </p:txBody>
        </p:sp>
        <p:grpSp>
          <p:nvGrpSpPr>
            <p:cNvPr id="5" name="Grupo 69">
              <a:extLst>
                <a:ext uri="{FF2B5EF4-FFF2-40B4-BE49-F238E27FC236}">
                  <a16:creationId xmlns:a16="http://schemas.microsoft.com/office/drawing/2014/main" xmlns="" id="{718572D4-EDF5-4A39-96E0-53B0016E2637}"/>
                </a:ext>
              </a:extLst>
            </p:cNvPr>
            <p:cNvGrpSpPr/>
            <p:nvPr/>
          </p:nvGrpSpPr>
          <p:grpSpPr>
            <a:xfrm>
              <a:off x="16092571" y="703870"/>
              <a:ext cx="3139142" cy="611032"/>
              <a:chOff x="16092571" y="703870"/>
              <a:chExt cx="3139142" cy="611032"/>
            </a:xfrm>
          </p:grpSpPr>
          <p:sp>
            <p:nvSpPr>
              <p:cNvPr id="71" name="object 13">
                <a:extLst>
                  <a:ext uri="{FF2B5EF4-FFF2-40B4-BE49-F238E27FC236}">
                    <a16:creationId xmlns:a16="http://schemas.microsoft.com/office/drawing/2014/main" xmlns="" id="{7A441BC3-6DEC-464D-B280-E4ECF6ADFC67}"/>
                  </a:ext>
                </a:extLst>
              </p:cNvPr>
              <p:cNvSpPr/>
              <p:nvPr/>
            </p:nvSpPr>
            <p:spPr>
              <a:xfrm>
                <a:off x="16243583" y="962534"/>
                <a:ext cx="111253" cy="108436"/>
              </a:xfrm>
              <a:prstGeom prst="rect">
                <a:avLst/>
              </a:prstGeom>
              <a:blipFill>
                <a:blip r:embed="rId3" cstate="print"/>
                <a:stretch>
                  <a:fillRect/>
                </a:stretch>
              </a:blipFill>
            </p:spPr>
            <p:txBody>
              <a:bodyPr wrap="square" lIns="0" tIns="0" rIns="0" bIns="0" rtlCol="0"/>
              <a:lstStyle/>
              <a:p>
                <a:endParaRPr/>
              </a:p>
            </p:txBody>
          </p:sp>
          <p:sp>
            <p:nvSpPr>
              <p:cNvPr id="72" name="object 14">
                <a:extLst>
                  <a:ext uri="{FF2B5EF4-FFF2-40B4-BE49-F238E27FC236}">
                    <a16:creationId xmlns:a16="http://schemas.microsoft.com/office/drawing/2014/main" xmlns="" id="{8FA04980-2942-4365-AFAE-76C2E4B703F9}"/>
                  </a:ext>
                </a:extLst>
              </p:cNvPr>
              <p:cNvSpPr/>
              <p:nvPr/>
            </p:nvSpPr>
            <p:spPr>
              <a:xfrm>
                <a:off x="16092571" y="986545"/>
                <a:ext cx="405765" cy="155575"/>
              </a:xfrm>
              <a:custGeom>
                <a:avLst/>
                <a:gdLst/>
                <a:ahLst/>
                <a:cxnLst/>
                <a:rect l="l" t="t" r="r" b="b"/>
                <a:pathLst>
                  <a:path w="405765" h="155575">
                    <a:moveTo>
                      <a:pt x="25234" y="0"/>
                    </a:moveTo>
                    <a:lnTo>
                      <a:pt x="15363" y="1940"/>
                    </a:lnTo>
                    <a:lnTo>
                      <a:pt x="7347" y="7245"/>
                    </a:lnTo>
                    <a:lnTo>
                      <a:pt x="1966" y="15142"/>
                    </a:lnTo>
                    <a:lnTo>
                      <a:pt x="0" y="24857"/>
                    </a:lnTo>
                    <a:lnTo>
                      <a:pt x="0" y="30302"/>
                    </a:lnTo>
                    <a:lnTo>
                      <a:pt x="2020" y="35862"/>
                    </a:lnTo>
                    <a:lnTo>
                      <a:pt x="5853" y="40281"/>
                    </a:lnTo>
                    <a:lnTo>
                      <a:pt x="35282" y="82159"/>
                    </a:lnTo>
                    <a:lnTo>
                      <a:pt x="73951" y="116253"/>
                    </a:lnTo>
                    <a:lnTo>
                      <a:pt x="119691" y="141095"/>
                    </a:lnTo>
                    <a:lnTo>
                      <a:pt x="170329" y="155220"/>
                    </a:lnTo>
                    <a:lnTo>
                      <a:pt x="181564" y="138722"/>
                    </a:lnTo>
                    <a:lnTo>
                      <a:pt x="196758" y="125979"/>
                    </a:lnTo>
                    <a:lnTo>
                      <a:pt x="214819" y="117765"/>
                    </a:lnTo>
                    <a:lnTo>
                      <a:pt x="234652" y="114855"/>
                    </a:lnTo>
                    <a:lnTo>
                      <a:pt x="336674" y="114855"/>
                    </a:lnTo>
                    <a:lnTo>
                      <a:pt x="344945" y="108761"/>
                    </a:lnTo>
                    <a:lnTo>
                      <a:pt x="204140" y="108761"/>
                    </a:lnTo>
                    <a:lnTo>
                      <a:pt x="158204" y="102672"/>
                    </a:lnTo>
                    <a:lnTo>
                      <a:pt x="115821" y="84943"/>
                    </a:lnTo>
                    <a:lnTo>
                      <a:pt x="79024" y="56383"/>
                    </a:lnTo>
                    <a:lnTo>
                      <a:pt x="49851" y="17800"/>
                    </a:lnTo>
                    <a:lnTo>
                      <a:pt x="44711" y="9855"/>
                    </a:lnTo>
                    <a:lnTo>
                      <a:pt x="38764" y="4310"/>
                    </a:lnTo>
                    <a:lnTo>
                      <a:pt x="32207" y="1060"/>
                    </a:lnTo>
                    <a:lnTo>
                      <a:pt x="25234" y="0"/>
                    </a:lnTo>
                    <a:close/>
                  </a:path>
                  <a:path w="405765" h="155575">
                    <a:moveTo>
                      <a:pt x="336674" y="114855"/>
                    </a:moveTo>
                    <a:lnTo>
                      <a:pt x="234652" y="114855"/>
                    </a:lnTo>
                    <a:lnTo>
                      <a:pt x="250924" y="116748"/>
                    </a:lnTo>
                    <a:lnTo>
                      <a:pt x="266192" y="122140"/>
                    </a:lnTo>
                    <a:lnTo>
                      <a:pt x="279726" y="130598"/>
                    </a:lnTo>
                    <a:lnTo>
                      <a:pt x="290797" y="141692"/>
                    </a:lnTo>
                    <a:lnTo>
                      <a:pt x="323493" y="124566"/>
                    </a:lnTo>
                    <a:lnTo>
                      <a:pt x="336674" y="114855"/>
                    </a:lnTo>
                    <a:close/>
                  </a:path>
                  <a:path w="405765" h="155575">
                    <a:moveTo>
                      <a:pt x="380124" y="6355"/>
                    </a:moveTo>
                    <a:lnTo>
                      <a:pt x="371339" y="6355"/>
                    </a:lnTo>
                    <a:lnTo>
                      <a:pt x="362941" y="11036"/>
                    </a:lnTo>
                    <a:lnTo>
                      <a:pt x="358491" y="18240"/>
                    </a:lnTo>
                    <a:lnTo>
                      <a:pt x="330847" y="55319"/>
                    </a:lnTo>
                    <a:lnTo>
                      <a:pt x="294261" y="83887"/>
                    </a:lnTo>
                    <a:lnTo>
                      <a:pt x="251203" y="102262"/>
                    </a:lnTo>
                    <a:lnTo>
                      <a:pt x="204140" y="108761"/>
                    </a:lnTo>
                    <a:lnTo>
                      <a:pt x="344945" y="108761"/>
                    </a:lnTo>
                    <a:lnTo>
                      <a:pt x="353040" y="102796"/>
                    </a:lnTo>
                    <a:lnTo>
                      <a:pt x="378658" y="76666"/>
                    </a:lnTo>
                    <a:lnTo>
                      <a:pt x="399568" y="46459"/>
                    </a:lnTo>
                    <a:lnTo>
                      <a:pt x="403160" y="42124"/>
                    </a:lnTo>
                    <a:lnTo>
                      <a:pt x="405149" y="36543"/>
                    </a:lnTo>
                    <a:lnTo>
                      <a:pt x="405149" y="31035"/>
                    </a:lnTo>
                    <a:lnTo>
                      <a:pt x="403190" y="21458"/>
                    </a:lnTo>
                    <a:lnTo>
                      <a:pt x="397839" y="13610"/>
                    </a:lnTo>
                    <a:lnTo>
                      <a:pt x="389887" y="8305"/>
                    </a:lnTo>
                    <a:lnTo>
                      <a:pt x="380124" y="6355"/>
                    </a:lnTo>
                    <a:close/>
                  </a:path>
                </a:pathLst>
              </a:custGeom>
              <a:solidFill>
                <a:srgbClr val="FFFFFF"/>
              </a:solidFill>
            </p:spPr>
            <p:txBody>
              <a:bodyPr wrap="square" lIns="0" tIns="0" rIns="0" bIns="0" rtlCol="0"/>
              <a:lstStyle/>
              <a:p>
                <a:endParaRPr/>
              </a:p>
            </p:txBody>
          </p:sp>
          <p:sp>
            <p:nvSpPr>
              <p:cNvPr id="73" name="object 15">
                <a:extLst>
                  <a:ext uri="{FF2B5EF4-FFF2-40B4-BE49-F238E27FC236}">
                    <a16:creationId xmlns:a16="http://schemas.microsoft.com/office/drawing/2014/main" xmlns="" id="{DD684828-88CE-4657-B2C0-0BFEF44960CB}"/>
                  </a:ext>
                </a:extLst>
              </p:cNvPr>
              <p:cNvSpPr/>
              <p:nvPr/>
            </p:nvSpPr>
            <p:spPr>
              <a:xfrm>
                <a:off x="16278322" y="792965"/>
                <a:ext cx="111158" cy="108499"/>
              </a:xfrm>
              <a:prstGeom prst="rect">
                <a:avLst/>
              </a:prstGeom>
              <a:blipFill>
                <a:blip r:embed="rId4" cstate="print"/>
                <a:stretch>
                  <a:fillRect/>
                </a:stretch>
              </a:blipFill>
            </p:spPr>
            <p:txBody>
              <a:bodyPr wrap="square" lIns="0" tIns="0" rIns="0" bIns="0" rtlCol="0"/>
              <a:lstStyle/>
              <a:p>
                <a:endParaRPr/>
              </a:p>
            </p:txBody>
          </p:sp>
          <p:sp>
            <p:nvSpPr>
              <p:cNvPr id="74" name="object 16">
                <a:extLst>
                  <a:ext uri="{FF2B5EF4-FFF2-40B4-BE49-F238E27FC236}">
                    <a16:creationId xmlns:a16="http://schemas.microsoft.com/office/drawing/2014/main" xmlns="" id="{6CA39CDE-5186-46B3-BDA8-9B2CEFE07410}"/>
                  </a:ext>
                </a:extLst>
              </p:cNvPr>
              <p:cNvSpPr/>
              <p:nvPr/>
            </p:nvSpPr>
            <p:spPr>
              <a:xfrm>
                <a:off x="16153058" y="703870"/>
                <a:ext cx="382905" cy="296545"/>
              </a:xfrm>
              <a:custGeom>
                <a:avLst/>
                <a:gdLst/>
                <a:ahLst/>
                <a:cxnLst/>
                <a:rect l="l" t="t" r="r" b="b"/>
                <a:pathLst>
                  <a:path w="382905" h="296544">
                    <a:moveTo>
                      <a:pt x="363162" y="245749"/>
                    </a:moveTo>
                    <a:lnTo>
                      <a:pt x="145681" y="245749"/>
                    </a:lnTo>
                    <a:lnTo>
                      <a:pt x="168591" y="249508"/>
                    </a:lnTo>
                    <a:lnTo>
                      <a:pt x="188508" y="259957"/>
                    </a:lnTo>
                    <a:lnTo>
                      <a:pt x="204016" y="275863"/>
                    </a:lnTo>
                    <a:lnTo>
                      <a:pt x="213689" y="295988"/>
                    </a:lnTo>
                    <a:lnTo>
                      <a:pt x="217208" y="295381"/>
                    </a:lnTo>
                    <a:lnTo>
                      <a:pt x="224003" y="295381"/>
                    </a:lnTo>
                    <a:lnTo>
                      <a:pt x="264483" y="291542"/>
                    </a:lnTo>
                    <a:lnTo>
                      <a:pt x="304760" y="280097"/>
                    </a:lnTo>
                    <a:lnTo>
                      <a:pt x="341958" y="261787"/>
                    </a:lnTo>
                    <a:lnTo>
                      <a:pt x="363162" y="245749"/>
                    </a:lnTo>
                    <a:close/>
                  </a:path>
                  <a:path w="382905" h="296544">
                    <a:moveTo>
                      <a:pt x="224003" y="295381"/>
                    </a:moveTo>
                    <a:lnTo>
                      <a:pt x="217208" y="295381"/>
                    </a:lnTo>
                    <a:lnTo>
                      <a:pt x="220045" y="295496"/>
                    </a:lnTo>
                    <a:lnTo>
                      <a:pt x="222789" y="295496"/>
                    </a:lnTo>
                    <a:lnTo>
                      <a:pt x="224003" y="295381"/>
                    </a:lnTo>
                    <a:close/>
                  </a:path>
                  <a:path w="382905" h="296544">
                    <a:moveTo>
                      <a:pt x="31280" y="0"/>
                    </a:moveTo>
                    <a:lnTo>
                      <a:pt x="6172" y="30718"/>
                    </a:lnTo>
                    <a:lnTo>
                      <a:pt x="0" y="78152"/>
                    </a:lnTo>
                    <a:lnTo>
                      <a:pt x="6078" y="132400"/>
                    </a:lnTo>
                    <a:lnTo>
                      <a:pt x="25915" y="181887"/>
                    </a:lnTo>
                    <a:lnTo>
                      <a:pt x="57767" y="224942"/>
                    </a:lnTo>
                    <a:lnTo>
                      <a:pt x="99892" y="259895"/>
                    </a:lnTo>
                    <a:lnTo>
                      <a:pt x="110760" y="253957"/>
                    </a:lnTo>
                    <a:lnTo>
                      <a:pt x="122155" y="249507"/>
                    </a:lnTo>
                    <a:lnTo>
                      <a:pt x="133859" y="246717"/>
                    </a:lnTo>
                    <a:lnTo>
                      <a:pt x="145681" y="245749"/>
                    </a:lnTo>
                    <a:lnTo>
                      <a:pt x="363162" y="245749"/>
                    </a:lnTo>
                    <a:lnTo>
                      <a:pt x="366526" y="243205"/>
                    </a:lnTo>
                    <a:lnTo>
                      <a:pt x="222621" y="243205"/>
                    </a:lnTo>
                    <a:lnTo>
                      <a:pt x="177717" y="237286"/>
                    </a:lnTo>
                    <a:lnTo>
                      <a:pt x="137341" y="220599"/>
                    </a:lnTo>
                    <a:lnTo>
                      <a:pt x="103114" y="194741"/>
                    </a:lnTo>
                    <a:lnTo>
                      <a:pt x="76658" y="161315"/>
                    </a:lnTo>
                    <a:lnTo>
                      <a:pt x="59596" y="121918"/>
                    </a:lnTo>
                    <a:lnTo>
                      <a:pt x="53548" y="78152"/>
                    </a:lnTo>
                    <a:lnTo>
                      <a:pt x="53925" y="67821"/>
                    </a:lnTo>
                    <a:lnTo>
                      <a:pt x="55095" y="57123"/>
                    </a:lnTo>
                    <a:lnTo>
                      <a:pt x="57117" y="46245"/>
                    </a:lnTo>
                    <a:lnTo>
                      <a:pt x="60050" y="35378"/>
                    </a:lnTo>
                    <a:lnTo>
                      <a:pt x="62647" y="26918"/>
                    </a:lnTo>
                    <a:lnTo>
                      <a:pt x="61568" y="19013"/>
                    </a:lnTo>
                    <a:lnTo>
                      <a:pt x="58082" y="12479"/>
                    </a:lnTo>
                    <a:lnTo>
                      <a:pt x="50962" y="4904"/>
                    </a:lnTo>
                    <a:lnTo>
                      <a:pt x="41629" y="588"/>
                    </a:lnTo>
                    <a:lnTo>
                      <a:pt x="31280" y="0"/>
                    </a:lnTo>
                    <a:close/>
                  </a:path>
                  <a:path w="382905" h="296544">
                    <a:moveTo>
                      <a:pt x="355350" y="191740"/>
                    </a:moveTo>
                    <a:lnTo>
                      <a:pt x="349769" y="191740"/>
                    </a:lnTo>
                    <a:lnTo>
                      <a:pt x="344209" y="193353"/>
                    </a:lnTo>
                    <a:lnTo>
                      <a:pt x="338544" y="197939"/>
                    </a:lnTo>
                    <a:lnTo>
                      <a:pt x="312848" y="217252"/>
                    </a:lnTo>
                    <a:lnTo>
                      <a:pt x="284352" y="231452"/>
                    </a:lnTo>
                    <a:lnTo>
                      <a:pt x="253971" y="240212"/>
                    </a:lnTo>
                    <a:lnTo>
                      <a:pt x="222621" y="243205"/>
                    </a:lnTo>
                    <a:lnTo>
                      <a:pt x="366526" y="243205"/>
                    </a:lnTo>
                    <a:lnTo>
                      <a:pt x="374417" y="237236"/>
                    </a:lnTo>
                    <a:lnTo>
                      <a:pt x="379066" y="232755"/>
                    </a:lnTo>
                    <a:lnTo>
                      <a:pt x="382470" y="225488"/>
                    </a:lnTo>
                    <a:lnTo>
                      <a:pt x="382470" y="218116"/>
                    </a:lnTo>
                    <a:lnTo>
                      <a:pt x="380336" y="207806"/>
                    </a:lnTo>
                    <a:lnTo>
                      <a:pt x="374521" y="199427"/>
                    </a:lnTo>
                    <a:lnTo>
                      <a:pt x="365900" y="193799"/>
                    </a:lnTo>
                    <a:lnTo>
                      <a:pt x="355350" y="191740"/>
                    </a:lnTo>
                    <a:close/>
                  </a:path>
                </a:pathLst>
              </a:custGeom>
              <a:solidFill>
                <a:srgbClr val="FFFFFF"/>
              </a:solidFill>
            </p:spPr>
            <p:txBody>
              <a:bodyPr wrap="square" lIns="0" tIns="0" rIns="0" bIns="0" rtlCol="0"/>
              <a:lstStyle/>
              <a:p>
                <a:endParaRPr/>
              </a:p>
            </p:txBody>
          </p:sp>
          <p:sp>
            <p:nvSpPr>
              <p:cNvPr id="75" name="object 17">
                <a:extLst>
                  <a:ext uri="{FF2B5EF4-FFF2-40B4-BE49-F238E27FC236}">
                    <a16:creationId xmlns:a16="http://schemas.microsoft.com/office/drawing/2014/main" xmlns="" id="{C8C9C576-0DE4-44CE-B862-5C9380CE5636}"/>
                  </a:ext>
                </a:extLst>
              </p:cNvPr>
              <p:cNvSpPr/>
              <p:nvPr/>
            </p:nvSpPr>
            <p:spPr>
              <a:xfrm>
                <a:off x="16271589" y="1114377"/>
                <a:ext cx="111075" cy="108624"/>
              </a:xfrm>
              <a:prstGeom prst="rect">
                <a:avLst/>
              </a:prstGeom>
              <a:blipFill>
                <a:blip r:embed="rId5" cstate="print"/>
                <a:stretch>
                  <a:fillRect/>
                </a:stretch>
              </a:blipFill>
            </p:spPr>
            <p:txBody>
              <a:bodyPr wrap="square" lIns="0" tIns="0" rIns="0" bIns="0" rtlCol="0"/>
              <a:lstStyle/>
              <a:p>
                <a:endParaRPr/>
              </a:p>
            </p:txBody>
          </p:sp>
          <p:sp>
            <p:nvSpPr>
              <p:cNvPr id="76" name="object 18">
                <a:extLst>
                  <a:ext uri="{FF2B5EF4-FFF2-40B4-BE49-F238E27FC236}">
                    <a16:creationId xmlns:a16="http://schemas.microsoft.com/office/drawing/2014/main" xmlns="" id="{703A29B3-A769-4890-B193-DE1C27FB350F}"/>
                  </a:ext>
                </a:extLst>
              </p:cNvPr>
              <p:cNvSpPr/>
              <p:nvPr/>
            </p:nvSpPr>
            <p:spPr>
              <a:xfrm>
                <a:off x="16176973" y="1091825"/>
                <a:ext cx="325755" cy="220979"/>
              </a:xfrm>
              <a:custGeom>
                <a:avLst/>
                <a:gdLst/>
                <a:ahLst/>
                <a:cxnLst/>
                <a:rect l="l" t="t" r="r" b="b"/>
                <a:pathLst>
                  <a:path w="325755" h="220980">
                    <a:moveTo>
                      <a:pt x="27140" y="153052"/>
                    </a:moveTo>
                    <a:lnTo>
                      <a:pt x="25329" y="153052"/>
                    </a:lnTo>
                    <a:lnTo>
                      <a:pt x="15491" y="154969"/>
                    </a:lnTo>
                    <a:lnTo>
                      <a:pt x="7438" y="160221"/>
                    </a:lnTo>
                    <a:lnTo>
                      <a:pt x="1997" y="168058"/>
                    </a:lnTo>
                    <a:lnTo>
                      <a:pt x="0" y="177732"/>
                    </a:lnTo>
                    <a:lnTo>
                      <a:pt x="1214" y="185128"/>
                    </a:lnTo>
                    <a:lnTo>
                      <a:pt x="40224" y="210318"/>
                    </a:lnTo>
                    <a:lnTo>
                      <a:pt x="84983" y="219773"/>
                    </a:lnTo>
                    <a:lnTo>
                      <a:pt x="107619" y="220977"/>
                    </a:lnTo>
                    <a:lnTo>
                      <a:pt x="154288" y="216003"/>
                    </a:lnTo>
                    <a:lnTo>
                      <a:pt x="197694" y="201772"/>
                    </a:lnTo>
                    <a:lnTo>
                      <a:pt x="236689" y="179327"/>
                    </a:lnTo>
                    <a:lnTo>
                      <a:pt x="247672" y="169596"/>
                    </a:lnTo>
                    <a:lnTo>
                      <a:pt x="107619" y="169596"/>
                    </a:lnTo>
                    <a:lnTo>
                      <a:pt x="89743" y="168558"/>
                    </a:lnTo>
                    <a:lnTo>
                      <a:pt x="71493" y="165528"/>
                    </a:lnTo>
                    <a:lnTo>
                      <a:pt x="53045" y="160638"/>
                    </a:lnTo>
                    <a:lnTo>
                      <a:pt x="34574" y="154016"/>
                    </a:lnTo>
                    <a:lnTo>
                      <a:pt x="29077" y="153115"/>
                    </a:lnTo>
                    <a:lnTo>
                      <a:pt x="27140" y="153052"/>
                    </a:lnTo>
                    <a:close/>
                  </a:path>
                  <a:path w="325755" h="220980">
                    <a:moveTo>
                      <a:pt x="300315" y="0"/>
                    </a:moveTo>
                    <a:lnTo>
                      <a:pt x="262768" y="69150"/>
                    </a:lnTo>
                    <a:lnTo>
                      <a:pt x="237474" y="109808"/>
                    </a:lnTo>
                    <a:lnTo>
                      <a:pt x="201531" y="141563"/>
                    </a:lnTo>
                    <a:lnTo>
                      <a:pt x="157420" y="162223"/>
                    </a:lnTo>
                    <a:lnTo>
                      <a:pt x="107619" y="169596"/>
                    </a:lnTo>
                    <a:lnTo>
                      <a:pt x="247672" y="169596"/>
                    </a:lnTo>
                    <a:lnTo>
                      <a:pt x="270126" y="149705"/>
                    </a:lnTo>
                    <a:lnTo>
                      <a:pt x="296857" y="113948"/>
                    </a:lnTo>
                    <a:lnTo>
                      <a:pt x="315735" y="73095"/>
                    </a:lnTo>
                    <a:lnTo>
                      <a:pt x="325613" y="28187"/>
                    </a:lnTo>
                    <a:lnTo>
                      <a:pt x="325372" y="26407"/>
                    </a:lnTo>
                    <a:lnTo>
                      <a:pt x="325372" y="24501"/>
                    </a:lnTo>
                    <a:lnTo>
                      <a:pt x="323396" y="14882"/>
                    </a:lnTo>
                    <a:lnTo>
                      <a:pt x="318015" y="7103"/>
                    </a:lnTo>
                    <a:lnTo>
                      <a:pt x="310048" y="1898"/>
                    </a:lnTo>
                    <a:lnTo>
                      <a:pt x="300315" y="0"/>
                    </a:lnTo>
                    <a:close/>
                  </a:path>
                </a:pathLst>
              </a:custGeom>
              <a:solidFill>
                <a:srgbClr val="FFFFFF"/>
              </a:solidFill>
            </p:spPr>
            <p:txBody>
              <a:bodyPr wrap="square" lIns="0" tIns="0" rIns="0" bIns="0" rtlCol="0"/>
              <a:lstStyle/>
              <a:p>
                <a:endParaRPr/>
              </a:p>
            </p:txBody>
          </p:sp>
          <p:sp>
            <p:nvSpPr>
              <p:cNvPr id="77" name="object 19">
                <a:extLst>
                  <a:ext uri="{FF2B5EF4-FFF2-40B4-BE49-F238E27FC236}">
                    <a16:creationId xmlns:a16="http://schemas.microsoft.com/office/drawing/2014/main" xmlns="" id="{6AD1DFE8-3A91-4F7B-98DF-A873BEC0B0C5}"/>
                  </a:ext>
                </a:extLst>
              </p:cNvPr>
              <p:cNvSpPr/>
              <p:nvPr/>
            </p:nvSpPr>
            <p:spPr>
              <a:xfrm>
                <a:off x="16909752" y="812015"/>
                <a:ext cx="304165" cy="321310"/>
              </a:xfrm>
              <a:custGeom>
                <a:avLst/>
                <a:gdLst/>
                <a:ahLst/>
                <a:cxnLst/>
                <a:rect l="l" t="t" r="r" b="b"/>
                <a:pathLst>
                  <a:path w="304165" h="321309">
                    <a:moveTo>
                      <a:pt x="263572" y="52815"/>
                    </a:moveTo>
                    <a:lnTo>
                      <a:pt x="145534" y="52815"/>
                    </a:lnTo>
                    <a:lnTo>
                      <a:pt x="173025" y="55418"/>
                    </a:lnTo>
                    <a:lnTo>
                      <a:pt x="192657" y="63229"/>
                    </a:lnTo>
                    <a:lnTo>
                      <a:pt x="204435" y="76249"/>
                    </a:lnTo>
                    <a:lnTo>
                      <a:pt x="208360" y="94478"/>
                    </a:lnTo>
                    <a:lnTo>
                      <a:pt x="206661" y="105988"/>
                    </a:lnTo>
                    <a:lnTo>
                      <a:pt x="169324" y="129689"/>
                    </a:lnTo>
                    <a:lnTo>
                      <a:pt x="140797" y="133460"/>
                    </a:lnTo>
                    <a:lnTo>
                      <a:pt x="131317" y="134812"/>
                    </a:lnTo>
                    <a:lnTo>
                      <a:pt x="123523" y="136094"/>
                    </a:lnTo>
                    <a:lnTo>
                      <a:pt x="117399" y="137336"/>
                    </a:lnTo>
                    <a:lnTo>
                      <a:pt x="91708" y="141048"/>
                    </a:lnTo>
                    <a:lnTo>
                      <a:pt x="51802" y="151630"/>
                    </a:lnTo>
                    <a:lnTo>
                      <a:pt x="9418" y="188199"/>
                    </a:lnTo>
                    <a:lnTo>
                      <a:pt x="0" y="231783"/>
                    </a:lnTo>
                    <a:lnTo>
                      <a:pt x="1989" y="252017"/>
                    </a:lnTo>
                    <a:lnTo>
                      <a:pt x="31705" y="298650"/>
                    </a:lnTo>
                    <a:lnTo>
                      <a:pt x="83413" y="319541"/>
                    </a:lnTo>
                    <a:lnTo>
                      <a:pt x="104426" y="320932"/>
                    </a:lnTo>
                    <a:lnTo>
                      <a:pt x="136323" y="318624"/>
                    </a:lnTo>
                    <a:lnTo>
                      <a:pt x="164463" y="311697"/>
                    </a:lnTo>
                    <a:lnTo>
                      <a:pt x="188845" y="300144"/>
                    </a:lnTo>
                    <a:lnTo>
                      <a:pt x="209470" y="283959"/>
                    </a:lnTo>
                    <a:lnTo>
                      <a:pt x="303948" y="283959"/>
                    </a:lnTo>
                    <a:lnTo>
                      <a:pt x="303948" y="268138"/>
                    </a:lnTo>
                    <a:lnTo>
                      <a:pt x="129106" y="268138"/>
                    </a:lnTo>
                    <a:lnTo>
                      <a:pt x="118034" y="267624"/>
                    </a:lnTo>
                    <a:lnTo>
                      <a:pt x="79448" y="254036"/>
                    </a:lnTo>
                    <a:lnTo>
                      <a:pt x="66898" y="228820"/>
                    </a:lnTo>
                    <a:lnTo>
                      <a:pt x="70352" y="210056"/>
                    </a:lnTo>
                    <a:lnTo>
                      <a:pt x="80696" y="195402"/>
                    </a:lnTo>
                    <a:lnTo>
                      <a:pt x="97926" y="184843"/>
                    </a:lnTo>
                    <a:lnTo>
                      <a:pt x="122027" y="178382"/>
                    </a:lnTo>
                    <a:lnTo>
                      <a:pt x="149195" y="175122"/>
                    </a:lnTo>
                    <a:lnTo>
                      <a:pt x="171946" y="171195"/>
                    </a:lnTo>
                    <a:lnTo>
                      <a:pt x="190289" y="166609"/>
                    </a:lnTo>
                    <a:lnTo>
                      <a:pt x="204234" y="161377"/>
                    </a:lnTo>
                    <a:lnTo>
                      <a:pt x="271719" y="161377"/>
                    </a:lnTo>
                    <a:lnTo>
                      <a:pt x="271719" y="99305"/>
                    </a:lnTo>
                    <a:lnTo>
                      <a:pt x="271300" y="99305"/>
                    </a:lnTo>
                    <a:lnTo>
                      <a:pt x="271363" y="98897"/>
                    </a:lnTo>
                    <a:lnTo>
                      <a:pt x="271604" y="98426"/>
                    </a:lnTo>
                    <a:lnTo>
                      <a:pt x="271719" y="88594"/>
                    </a:lnTo>
                    <a:lnTo>
                      <a:pt x="269293" y="67374"/>
                    </a:lnTo>
                    <a:lnTo>
                      <a:pt x="263572" y="52815"/>
                    </a:lnTo>
                    <a:close/>
                  </a:path>
                  <a:path w="304165" h="321309">
                    <a:moveTo>
                      <a:pt x="303948" y="283959"/>
                    </a:moveTo>
                    <a:lnTo>
                      <a:pt x="209470" y="283959"/>
                    </a:lnTo>
                    <a:lnTo>
                      <a:pt x="215400" y="300144"/>
                    </a:lnTo>
                    <a:lnTo>
                      <a:pt x="226082" y="311697"/>
                    </a:lnTo>
                    <a:lnTo>
                      <a:pt x="241522" y="318624"/>
                    </a:lnTo>
                    <a:lnTo>
                      <a:pt x="261730" y="320932"/>
                    </a:lnTo>
                    <a:lnTo>
                      <a:pt x="272058" y="320453"/>
                    </a:lnTo>
                    <a:lnTo>
                      <a:pt x="282533" y="319019"/>
                    </a:lnTo>
                    <a:lnTo>
                      <a:pt x="293161" y="316630"/>
                    </a:lnTo>
                    <a:lnTo>
                      <a:pt x="303948" y="313288"/>
                    </a:lnTo>
                    <a:lnTo>
                      <a:pt x="303948" y="283959"/>
                    </a:lnTo>
                    <a:close/>
                  </a:path>
                  <a:path w="304165" h="321309">
                    <a:moveTo>
                      <a:pt x="271719" y="161377"/>
                    </a:moveTo>
                    <a:lnTo>
                      <a:pt x="204234" y="161377"/>
                    </a:lnTo>
                    <a:lnTo>
                      <a:pt x="204234" y="210060"/>
                    </a:lnTo>
                    <a:lnTo>
                      <a:pt x="202582" y="223677"/>
                    </a:lnTo>
                    <a:lnTo>
                      <a:pt x="177827" y="255227"/>
                    </a:lnTo>
                    <a:lnTo>
                      <a:pt x="129106" y="268138"/>
                    </a:lnTo>
                    <a:lnTo>
                      <a:pt x="281289" y="268138"/>
                    </a:lnTo>
                    <a:lnTo>
                      <a:pt x="276954" y="266358"/>
                    </a:lnTo>
                    <a:lnTo>
                      <a:pt x="274557" y="262871"/>
                    </a:lnTo>
                    <a:lnTo>
                      <a:pt x="272651" y="259332"/>
                    </a:lnTo>
                    <a:lnTo>
                      <a:pt x="271809" y="254036"/>
                    </a:lnTo>
                    <a:lnTo>
                      <a:pt x="271719" y="161377"/>
                    </a:lnTo>
                    <a:close/>
                  </a:path>
                  <a:path w="304165" h="321309">
                    <a:moveTo>
                      <a:pt x="303948" y="266944"/>
                    </a:moveTo>
                    <a:lnTo>
                      <a:pt x="299236" y="267761"/>
                    </a:lnTo>
                    <a:lnTo>
                      <a:pt x="296095" y="268138"/>
                    </a:lnTo>
                    <a:lnTo>
                      <a:pt x="303948" y="268138"/>
                    </a:lnTo>
                    <a:lnTo>
                      <a:pt x="303948" y="266944"/>
                    </a:lnTo>
                    <a:close/>
                  </a:path>
                  <a:path w="304165" h="321309">
                    <a:moveTo>
                      <a:pt x="149628" y="0"/>
                    </a:moveTo>
                    <a:lnTo>
                      <a:pt x="97411" y="5289"/>
                    </a:lnTo>
                    <a:lnTo>
                      <a:pt x="56919" y="21140"/>
                    </a:lnTo>
                    <a:lnTo>
                      <a:pt x="24384" y="54117"/>
                    </a:lnTo>
                    <a:lnTo>
                      <a:pt x="11214" y="101504"/>
                    </a:lnTo>
                    <a:lnTo>
                      <a:pt x="78049" y="101504"/>
                    </a:lnTo>
                    <a:lnTo>
                      <a:pt x="84035" y="80198"/>
                    </a:lnTo>
                    <a:lnTo>
                      <a:pt x="97279" y="64983"/>
                    </a:lnTo>
                    <a:lnTo>
                      <a:pt x="117780" y="55856"/>
                    </a:lnTo>
                    <a:lnTo>
                      <a:pt x="145534" y="52815"/>
                    </a:lnTo>
                    <a:lnTo>
                      <a:pt x="263572" y="52815"/>
                    </a:lnTo>
                    <a:lnTo>
                      <a:pt x="262020" y="48866"/>
                    </a:lnTo>
                    <a:lnTo>
                      <a:pt x="232956" y="19967"/>
                    </a:lnTo>
                    <a:lnTo>
                      <a:pt x="195682" y="4989"/>
                    </a:lnTo>
                    <a:lnTo>
                      <a:pt x="173757" y="1247"/>
                    </a:lnTo>
                    <a:lnTo>
                      <a:pt x="149628" y="0"/>
                    </a:lnTo>
                    <a:close/>
                  </a:path>
                  <a:path w="304165" h="321309">
                    <a:moveTo>
                      <a:pt x="271719" y="98991"/>
                    </a:moveTo>
                    <a:lnTo>
                      <a:pt x="271541" y="99075"/>
                    </a:lnTo>
                    <a:lnTo>
                      <a:pt x="271447" y="99243"/>
                    </a:lnTo>
                    <a:lnTo>
                      <a:pt x="271300" y="99305"/>
                    </a:lnTo>
                    <a:lnTo>
                      <a:pt x="271719" y="99305"/>
                    </a:lnTo>
                    <a:lnTo>
                      <a:pt x="271719" y="98991"/>
                    </a:lnTo>
                    <a:close/>
                  </a:path>
                </a:pathLst>
              </a:custGeom>
              <a:solidFill>
                <a:srgbClr val="FFFFFF"/>
              </a:solidFill>
            </p:spPr>
            <p:txBody>
              <a:bodyPr wrap="square" lIns="0" tIns="0" rIns="0" bIns="0" rtlCol="0"/>
              <a:lstStyle/>
              <a:p>
                <a:endParaRPr/>
              </a:p>
            </p:txBody>
          </p:sp>
          <p:sp>
            <p:nvSpPr>
              <p:cNvPr id="78" name="object 20">
                <a:extLst>
                  <a:ext uri="{FF2B5EF4-FFF2-40B4-BE49-F238E27FC236}">
                    <a16:creationId xmlns:a16="http://schemas.microsoft.com/office/drawing/2014/main" xmlns="" id="{B6F95B82-9CE1-440B-B14B-72AE4E1E2450}"/>
                  </a:ext>
                </a:extLst>
              </p:cNvPr>
              <p:cNvSpPr/>
              <p:nvPr/>
            </p:nvSpPr>
            <p:spPr>
              <a:xfrm>
                <a:off x="17231693" y="812588"/>
                <a:ext cx="440055" cy="311785"/>
              </a:xfrm>
              <a:custGeom>
                <a:avLst/>
                <a:gdLst/>
                <a:ahLst/>
                <a:cxnLst/>
                <a:rect l="l" t="t" r="r" b="b"/>
                <a:pathLst>
                  <a:path w="440055" h="311784">
                    <a:moveTo>
                      <a:pt x="63411" y="8251"/>
                    </a:moveTo>
                    <a:lnTo>
                      <a:pt x="0" y="8251"/>
                    </a:lnTo>
                    <a:lnTo>
                      <a:pt x="0" y="311582"/>
                    </a:lnTo>
                    <a:lnTo>
                      <a:pt x="66929" y="311582"/>
                    </a:lnTo>
                    <a:lnTo>
                      <a:pt x="66929" y="131451"/>
                    </a:lnTo>
                    <a:lnTo>
                      <a:pt x="68179" y="114382"/>
                    </a:lnTo>
                    <a:lnTo>
                      <a:pt x="86855" y="73369"/>
                    </a:lnTo>
                    <a:lnTo>
                      <a:pt x="119960" y="54099"/>
                    </a:lnTo>
                    <a:lnTo>
                      <a:pt x="133210" y="52815"/>
                    </a:lnTo>
                    <a:lnTo>
                      <a:pt x="430926" y="52815"/>
                    </a:lnTo>
                    <a:lnTo>
                      <a:pt x="429529" y="50469"/>
                    </a:lnTo>
                    <a:lnTo>
                      <a:pt x="63411" y="50469"/>
                    </a:lnTo>
                    <a:lnTo>
                      <a:pt x="63411" y="8251"/>
                    </a:lnTo>
                    <a:close/>
                  </a:path>
                  <a:path w="440055" h="311784">
                    <a:moveTo>
                      <a:pt x="318032" y="52815"/>
                    </a:moveTo>
                    <a:lnTo>
                      <a:pt x="133210" y="52815"/>
                    </a:lnTo>
                    <a:lnTo>
                      <a:pt x="146814" y="53803"/>
                    </a:lnTo>
                    <a:lnTo>
                      <a:pt x="158273" y="56770"/>
                    </a:lnTo>
                    <a:lnTo>
                      <a:pt x="183638" y="88321"/>
                    </a:lnTo>
                    <a:lnTo>
                      <a:pt x="186570" y="311582"/>
                    </a:lnTo>
                    <a:lnTo>
                      <a:pt x="253479" y="311582"/>
                    </a:lnTo>
                    <a:lnTo>
                      <a:pt x="253479" y="133817"/>
                    </a:lnTo>
                    <a:lnTo>
                      <a:pt x="257509" y="98371"/>
                    </a:lnTo>
                    <a:lnTo>
                      <a:pt x="269605" y="73059"/>
                    </a:lnTo>
                    <a:lnTo>
                      <a:pt x="289777" y="57875"/>
                    </a:lnTo>
                    <a:lnTo>
                      <a:pt x="318032" y="52815"/>
                    </a:lnTo>
                    <a:close/>
                  </a:path>
                  <a:path w="440055" h="311784">
                    <a:moveTo>
                      <a:pt x="430926" y="52815"/>
                    </a:moveTo>
                    <a:lnTo>
                      <a:pt x="318032" y="52815"/>
                    </a:lnTo>
                    <a:lnTo>
                      <a:pt x="334381" y="54208"/>
                    </a:lnTo>
                    <a:lnTo>
                      <a:pt x="347653" y="58386"/>
                    </a:lnTo>
                    <a:lnTo>
                      <a:pt x="371098" y="97866"/>
                    </a:lnTo>
                    <a:lnTo>
                      <a:pt x="373130" y="311582"/>
                    </a:lnTo>
                    <a:lnTo>
                      <a:pt x="440018" y="311582"/>
                    </a:lnTo>
                    <a:lnTo>
                      <a:pt x="439920" y="101452"/>
                    </a:lnTo>
                    <a:lnTo>
                      <a:pt x="433681" y="57439"/>
                    </a:lnTo>
                    <a:lnTo>
                      <a:pt x="430926" y="52815"/>
                    </a:lnTo>
                    <a:close/>
                  </a:path>
                  <a:path w="440055" h="311784">
                    <a:moveTo>
                      <a:pt x="158382" y="0"/>
                    </a:moveTo>
                    <a:lnTo>
                      <a:pt x="130561" y="3151"/>
                    </a:lnTo>
                    <a:lnTo>
                      <a:pt x="105749" y="12610"/>
                    </a:lnTo>
                    <a:lnTo>
                      <a:pt x="83927" y="28381"/>
                    </a:lnTo>
                    <a:lnTo>
                      <a:pt x="65076" y="50469"/>
                    </a:lnTo>
                    <a:lnTo>
                      <a:pt x="243489" y="50469"/>
                    </a:lnTo>
                    <a:lnTo>
                      <a:pt x="230691" y="28381"/>
                    </a:lnTo>
                    <a:lnTo>
                      <a:pt x="212240" y="12610"/>
                    </a:lnTo>
                    <a:lnTo>
                      <a:pt x="188138" y="3151"/>
                    </a:lnTo>
                    <a:lnTo>
                      <a:pt x="158382" y="0"/>
                    </a:lnTo>
                    <a:close/>
                  </a:path>
                  <a:path w="440055" h="311784">
                    <a:moveTo>
                      <a:pt x="338523" y="0"/>
                    </a:moveTo>
                    <a:lnTo>
                      <a:pt x="310809" y="3151"/>
                    </a:lnTo>
                    <a:lnTo>
                      <a:pt x="285733" y="12610"/>
                    </a:lnTo>
                    <a:lnTo>
                      <a:pt x="263293" y="28381"/>
                    </a:lnTo>
                    <a:lnTo>
                      <a:pt x="243489" y="50469"/>
                    </a:lnTo>
                    <a:lnTo>
                      <a:pt x="429529" y="50469"/>
                    </a:lnTo>
                    <a:lnTo>
                      <a:pt x="414664" y="25521"/>
                    </a:lnTo>
                    <a:lnTo>
                      <a:pt x="382949" y="6378"/>
                    </a:lnTo>
                    <a:lnTo>
                      <a:pt x="338523" y="0"/>
                    </a:lnTo>
                    <a:close/>
                  </a:path>
                </a:pathLst>
              </a:custGeom>
              <a:solidFill>
                <a:srgbClr val="FFFFFF"/>
              </a:solidFill>
            </p:spPr>
            <p:txBody>
              <a:bodyPr wrap="square" lIns="0" tIns="0" rIns="0" bIns="0" rtlCol="0"/>
              <a:lstStyle/>
              <a:p>
                <a:endParaRPr/>
              </a:p>
            </p:txBody>
          </p:sp>
          <p:sp>
            <p:nvSpPr>
              <p:cNvPr id="79" name="object 21">
                <a:extLst>
                  <a:ext uri="{FF2B5EF4-FFF2-40B4-BE49-F238E27FC236}">
                    <a16:creationId xmlns:a16="http://schemas.microsoft.com/office/drawing/2014/main" xmlns="" id="{E15B6335-FD7B-43DE-8F41-6DE706A0975E}"/>
                  </a:ext>
                </a:extLst>
              </p:cNvPr>
              <p:cNvSpPr/>
              <p:nvPr/>
            </p:nvSpPr>
            <p:spPr>
              <a:xfrm>
                <a:off x="17744051" y="820839"/>
                <a:ext cx="0" cy="303530"/>
              </a:xfrm>
              <a:custGeom>
                <a:avLst/>
                <a:gdLst/>
                <a:ahLst/>
                <a:cxnLst/>
                <a:rect l="l" t="t" r="r" b="b"/>
                <a:pathLst>
                  <a:path h="303530">
                    <a:moveTo>
                      <a:pt x="0" y="0"/>
                    </a:moveTo>
                    <a:lnTo>
                      <a:pt x="0" y="303331"/>
                    </a:lnTo>
                  </a:path>
                </a:pathLst>
              </a:custGeom>
              <a:ln w="66835">
                <a:solidFill>
                  <a:srgbClr val="FFFFFF"/>
                </a:solidFill>
              </a:ln>
            </p:spPr>
            <p:txBody>
              <a:bodyPr wrap="square" lIns="0" tIns="0" rIns="0" bIns="0" rtlCol="0"/>
              <a:lstStyle/>
              <a:p>
                <a:endParaRPr/>
              </a:p>
            </p:txBody>
          </p:sp>
          <p:sp>
            <p:nvSpPr>
              <p:cNvPr id="80" name="object 22">
                <a:extLst>
                  <a:ext uri="{FF2B5EF4-FFF2-40B4-BE49-F238E27FC236}">
                    <a16:creationId xmlns:a16="http://schemas.microsoft.com/office/drawing/2014/main" xmlns="" id="{BD9EE6B5-952C-4386-9CC1-8291056FE19F}"/>
                  </a:ext>
                </a:extLst>
              </p:cNvPr>
              <p:cNvSpPr/>
              <p:nvPr/>
            </p:nvSpPr>
            <p:spPr>
              <a:xfrm>
                <a:off x="17710633" y="705262"/>
                <a:ext cx="67310" cy="63500"/>
              </a:xfrm>
              <a:custGeom>
                <a:avLst/>
                <a:gdLst/>
                <a:ahLst/>
                <a:cxnLst/>
                <a:rect l="l" t="t" r="r" b="b"/>
                <a:pathLst>
                  <a:path w="67309" h="63500">
                    <a:moveTo>
                      <a:pt x="66835" y="0"/>
                    </a:moveTo>
                    <a:lnTo>
                      <a:pt x="0" y="0"/>
                    </a:lnTo>
                    <a:lnTo>
                      <a:pt x="0" y="63348"/>
                    </a:lnTo>
                    <a:lnTo>
                      <a:pt x="66835" y="63348"/>
                    </a:lnTo>
                    <a:lnTo>
                      <a:pt x="66835" y="0"/>
                    </a:lnTo>
                    <a:close/>
                  </a:path>
                </a:pathLst>
              </a:custGeom>
              <a:solidFill>
                <a:srgbClr val="FFFFFF"/>
              </a:solidFill>
            </p:spPr>
            <p:txBody>
              <a:bodyPr wrap="square" lIns="0" tIns="0" rIns="0" bIns="0" rtlCol="0"/>
              <a:lstStyle/>
              <a:p>
                <a:endParaRPr/>
              </a:p>
            </p:txBody>
          </p:sp>
          <p:sp>
            <p:nvSpPr>
              <p:cNvPr id="81" name="object 23">
                <a:extLst>
                  <a:ext uri="{FF2B5EF4-FFF2-40B4-BE49-F238E27FC236}">
                    <a16:creationId xmlns:a16="http://schemas.microsoft.com/office/drawing/2014/main" xmlns="" id="{B96465CE-AD2B-4A98-A41D-9B72ECCE7457}"/>
                  </a:ext>
                </a:extLst>
              </p:cNvPr>
              <p:cNvSpPr/>
              <p:nvPr/>
            </p:nvSpPr>
            <p:spPr>
              <a:xfrm>
                <a:off x="17802525" y="812577"/>
                <a:ext cx="270510" cy="320040"/>
              </a:xfrm>
              <a:custGeom>
                <a:avLst/>
                <a:gdLst/>
                <a:ahLst/>
                <a:cxnLst/>
                <a:rect l="l" t="t" r="r" b="b"/>
                <a:pathLst>
                  <a:path w="270509" h="320040">
                    <a:moveTo>
                      <a:pt x="66898" y="214213"/>
                    </a:moveTo>
                    <a:lnTo>
                      <a:pt x="0" y="214213"/>
                    </a:lnTo>
                    <a:lnTo>
                      <a:pt x="2898" y="238551"/>
                    </a:lnTo>
                    <a:lnTo>
                      <a:pt x="22556" y="278435"/>
                    </a:lnTo>
                    <a:lnTo>
                      <a:pt x="58464" y="305287"/>
                    </a:lnTo>
                    <a:lnTo>
                      <a:pt x="106000" y="318198"/>
                    </a:lnTo>
                    <a:lnTo>
                      <a:pt x="134404" y="319812"/>
                    </a:lnTo>
                    <a:lnTo>
                      <a:pt x="160583" y="318417"/>
                    </a:lnTo>
                    <a:lnTo>
                      <a:pt x="206353" y="307253"/>
                    </a:lnTo>
                    <a:lnTo>
                      <a:pt x="245160" y="282826"/>
                    </a:lnTo>
                    <a:lnTo>
                      <a:pt x="257536" y="266976"/>
                    </a:lnTo>
                    <a:lnTo>
                      <a:pt x="135577" y="266976"/>
                    </a:lnTo>
                    <a:lnTo>
                      <a:pt x="107497" y="263680"/>
                    </a:lnTo>
                    <a:lnTo>
                      <a:pt x="86701" y="253792"/>
                    </a:lnTo>
                    <a:lnTo>
                      <a:pt x="73173" y="237304"/>
                    </a:lnTo>
                    <a:lnTo>
                      <a:pt x="66898" y="214213"/>
                    </a:lnTo>
                    <a:close/>
                  </a:path>
                  <a:path w="270509" h="320040">
                    <a:moveTo>
                      <a:pt x="133210" y="0"/>
                    </a:moveTo>
                    <a:lnTo>
                      <a:pt x="87291" y="4701"/>
                    </a:lnTo>
                    <a:lnTo>
                      <a:pt x="49296" y="18795"/>
                    </a:lnTo>
                    <a:lnTo>
                      <a:pt x="17144" y="47265"/>
                    </a:lnTo>
                    <a:lnTo>
                      <a:pt x="6439" y="86887"/>
                    </a:lnTo>
                    <a:lnTo>
                      <a:pt x="8349" y="106498"/>
                    </a:lnTo>
                    <a:lnTo>
                      <a:pt x="36983" y="150801"/>
                    </a:lnTo>
                    <a:lnTo>
                      <a:pt x="82539" y="171283"/>
                    </a:lnTo>
                    <a:lnTo>
                      <a:pt x="151234" y="187801"/>
                    </a:lnTo>
                    <a:lnTo>
                      <a:pt x="164684" y="191175"/>
                    </a:lnTo>
                    <a:lnTo>
                      <a:pt x="200610" y="216378"/>
                    </a:lnTo>
                    <a:lnTo>
                      <a:pt x="203030" y="227092"/>
                    </a:lnTo>
                    <a:lnTo>
                      <a:pt x="199452" y="244553"/>
                    </a:lnTo>
                    <a:lnTo>
                      <a:pt x="187012" y="257015"/>
                    </a:lnTo>
                    <a:lnTo>
                      <a:pt x="165718" y="264487"/>
                    </a:lnTo>
                    <a:lnTo>
                      <a:pt x="135577" y="266976"/>
                    </a:lnTo>
                    <a:lnTo>
                      <a:pt x="257536" y="266976"/>
                    </a:lnTo>
                    <a:lnTo>
                      <a:pt x="258900" y="265228"/>
                    </a:lnTo>
                    <a:lnTo>
                      <a:pt x="267147" y="244688"/>
                    </a:lnTo>
                    <a:lnTo>
                      <a:pt x="269897" y="221207"/>
                    </a:lnTo>
                    <a:lnTo>
                      <a:pt x="267988" y="202117"/>
                    </a:lnTo>
                    <a:lnTo>
                      <a:pt x="239395" y="158476"/>
                    </a:lnTo>
                    <a:lnTo>
                      <a:pt x="193285" y="138221"/>
                    </a:lnTo>
                    <a:lnTo>
                      <a:pt x="145927" y="127028"/>
                    </a:lnTo>
                    <a:lnTo>
                      <a:pt x="126027" y="122500"/>
                    </a:lnTo>
                    <a:lnTo>
                      <a:pt x="81107" y="102992"/>
                    </a:lnTo>
                    <a:lnTo>
                      <a:pt x="73338" y="83934"/>
                    </a:lnTo>
                    <a:lnTo>
                      <a:pt x="76790" y="70335"/>
                    </a:lnTo>
                    <a:lnTo>
                      <a:pt x="87142" y="60619"/>
                    </a:lnTo>
                    <a:lnTo>
                      <a:pt x="104388" y="54790"/>
                    </a:lnTo>
                    <a:lnTo>
                      <a:pt x="128519" y="52846"/>
                    </a:lnTo>
                    <a:lnTo>
                      <a:pt x="247311" y="52846"/>
                    </a:lnTo>
                    <a:lnTo>
                      <a:pt x="246597" y="51241"/>
                    </a:lnTo>
                    <a:lnTo>
                      <a:pt x="217082" y="21161"/>
                    </a:lnTo>
                    <a:lnTo>
                      <a:pt x="179701" y="5291"/>
                    </a:lnTo>
                    <a:lnTo>
                      <a:pt x="157597" y="1323"/>
                    </a:lnTo>
                    <a:lnTo>
                      <a:pt x="133210" y="0"/>
                    </a:lnTo>
                    <a:close/>
                  </a:path>
                  <a:path w="270509" h="320040">
                    <a:moveTo>
                      <a:pt x="247311" y="52846"/>
                    </a:moveTo>
                    <a:lnTo>
                      <a:pt x="128519" y="52846"/>
                    </a:lnTo>
                    <a:lnTo>
                      <a:pt x="152368" y="55376"/>
                    </a:lnTo>
                    <a:lnTo>
                      <a:pt x="170589" y="62965"/>
                    </a:lnTo>
                    <a:lnTo>
                      <a:pt x="183174" y="75609"/>
                    </a:lnTo>
                    <a:lnTo>
                      <a:pt x="190119" y="93306"/>
                    </a:lnTo>
                    <a:lnTo>
                      <a:pt x="259950" y="93306"/>
                    </a:lnTo>
                    <a:lnTo>
                      <a:pt x="255301" y="70786"/>
                    </a:lnTo>
                    <a:lnTo>
                      <a:pt x="247311" y="52846"/>
                    </a:lnTo>
                    <a:close/>
                  </a:path>
                </a:pathLst>
              </a:custGeom>
              <a:solidFill>
                <a:srgbClr val="FFFFFF"/>
              </a:solidFill>
            </p:spPr>
            <p:txBody>
              <a:bodyPr wrap="square" lIns="0" tIns="0" rIns="0" bIns="0" rtlCol="0"/>
              <a:lstStyle/>
              <a:p>
                <a:endParaRPr/>
              </a:p>
            </p:txBody>
          </p:sp>
          <p:sp>
            <p:nvSpPr>
              <p:cNvPr id="82" name="object 24">
                <a:extLst>
                  <a:ext uri="{FF2B5EF4-FFF2-40B4-BE49-F238E27FC236}">
                    <a16:creationId xmlns:a16="http://schemas.microsoft.com/office/drawing/2014/main" xmlns="" id="{E9B1215F-8525-49E4-A82C-FFEDA4413AA7}"/>
                  </a:ext>
                </a:extLst>
              </p:cNvPr>
              <p:cNvSpPr/>
              <p:nvPr/>
            </p:nvSpPr>
            <p:spPr>
              <a:xfrm>
                <a:off x="18093277" y="812015"/>
                <a:ext cx="304165" cy="321310"/>
              </a:xfrm>
              <a:custGeom>
                <a:avLst/>
                <a:gdLst/>
                <a:ahLst/>
                <a:cxnLst/>
                <a:rect l="l" t="t" r="r" b="b"/>
                <a:pathLst>
                  <a:path w="304165" h="321309">
                    <a:moveTo>
                      <a:pt x="263545" y="52815"/>
                    </a:moveTo>
                    <a:lnTo>
                      <a:pt x="145524" y="52815"/>
                    </a:lnTo>
                    <a:lnTo>
                      <a:pt x="172994" y="55418"/>
                    </a:lnTo>
                    <a:lnTo>
                      <a:pt x="192632" y="63229"/>
                    </a:lnTo>
                    <a:lnTo>
                      <a:pt x="204426" y="76249"/>
                    </a:lnTo>
                    <a:lnTo>
                      <a:pt x="208360" y="94478"/>
                    </a:lnTo>
                    <a:lnTo>
                      <a:pt x="206661" y="105988"/>
                    </a:lnTo>
                    <a:lnTo>
                      <a:pt x="169308" y="129689"/>
                    </a:lnTo>
                    <a:lnTo>
                      <a:pt x="140770" y="133460"/>
                    </a:lnTo>
                    <a:lnTo>
                      <a:pt x="131286" y="134812"/>
                    </a:lnTo>
                    <a:lnTo>
                      <a:pt x="123494" y="136094"/>
                    </a:lnTo>
                    <a:lnTo>
                      <a:pt x="117399" y="137336"/>
                    </a:lnTo>
                    <a:lnTo>
                      <a:pt x="91710" y="141048"/>
                    </a:lnTo>
                    <a:lnTo>
                      <a:pt x="51798" y="151630"/>
                    </a:lnTo>
                    <a:lnTo>
                      <a:pt x="9391" y="188199"/>
                    </a:lnTo>
                    <a:lnTo>
                      <a:pt x="0" y="231783"/>
                    </a:lnTo>
                    <a:lnTo>
                      <a:pt x="1980" y="252017"/>
                    </a:lnTo>
                    <a:lnTo>
                      <a:pt x="31674" y="298650"/>
                    </a:lnTo>
                    <a:lnTo>
                      <a:pt x="83403" y="319541"/>
                    </a:lnTo>
                    <a:lnTo>
                      <a:pt x="104457" y="320932"/>
                    </a:lnTo>
                    <a:lnTo>
                      <a:pt x="136331" y="318624"/>
                    </a:lnTo>
                    <a:lnTo>
                      <a:pt x="164463" y="311697"/>
                    </a:lnTo>
                    <a:lnTo>
                      <a:pt x="188853" y="300144"/>
                    </a:lnTo>
                    <a:lnTo>
                      <a:pt x="209501" y="283959"/>
                    </a:lnTo>
                    <a:lnTo>
                      <a:pt x="303948" y="283959"/>
                    </a:lnTo>
                    <a:lnTo>
                      <a:pt x="303948" y="268138"/>
                    </a:lnTo>
                    <a:lnTo>
                      <a:pt x="129106" y="268138"/>
                    </a:lnTo>
                    <a:lnTo>
                      <a:pt x="118032" y="267624"/>
                    </a:lnTo>
                    <a:lnTo>
                      <a:pt x="79435" y="254036"/>
                    </a:lnTo>
                    <a:lnTo>
                      <a:pt x="66898" y="228820"/>
                    </a:lnTo>
                    <a:lnTo>
                      <a:pt x="70349" y="210056"/>
                    </a:lnTo>
                    <a:lnTo>
                      <a:pt x="80695" y="195402"/>
                    </a:lnTo>
                    <a:lnTo>
                      <a:pt x="97948" y="184843"/>
                    </a:lnTo>
                    <a:lnTo>
                      <a:pt x="122111" y="178382"/>
                    </a:lnTo>
                    <a:lnTo>
                      <a:pt x="149185" y="175122"/>
                    </a:lnTo>
                    <a:lnTo>
                      <a:pt x="171901" y="171195"/>
                    </a:lnTo>
                    <a:lnTo>
                      <a:pt x="190238" y="166609"/>
                    </a:lnTo>
                    <a:lnTo>
                      <a:pt x="204171" y="161377"/>
                    </a:lnTo>
                    <a:lnTo>
                      <a:pt x="271677" y="161377"/>
                    </a:lnTo>
                    <a:lnTo>
                      <a:pt x="271677" y="88594"/>
                    </a:lnTo>
                    <a:lnTo>
                      <a:pt x="269257" y="67374"/>
                    </a:lnTo>
                    <a:lnTo>
                      <a:pt x="263545" y="52815"/>
                    </a:lnTo>
                    <a:close/>
                  </a:path>
                  <a:path w="304165" h="321309">
                    <a:moveTo>
                      <a:pt x="303948" y="283959"/>
                    </a:moveTo>
                    <a:lnTo>
                      <a:pt x="209501" y="283959"/>
                    </a:lnTo>
                    <a:lnTo>
                      <a:pt x="215381" y="300144"/>
                    </a:lnTo>
                    <a:lnTo>
                      <a:pt x="226042" y="311697"/>
                    </a:lnTo>
                    <a:lnTo>
                      <a:pt x="241474" y="318624"/>
                    </a:lnTo>
                    <a:lnTo>
                      <a:pt x="261667" y="320932"/>
                    </a:lnTo>
                    <a:lnTo>
                      <a:pt x="272025" y="320453"/>
                    </a:lnTo>
                    <a:lnTo>
                      <a:pt x="282533" y="319019"/>
                    </a:lnTo>
                    <a:lnTo>
                      <a:pt x="293178" y="316630"/>
                    </a:lnTo>
                    <a:lnTo>
                      <a:pt x="303948" y="313288"/>
                    </a:lnTo>
                    <a:lnTo>
                      <a:pt x="303948" y="283959"/>
                    </a:lnTo>
                    <a:close/>
                  </a:path>
                  <a:path w="304165" h="321309">
                    <a:moveTo>
                      <a:pt x="271677" y="161377"/>
                    </a:moveTo>
                    <a:lnTo>
                      <a:pt x="204171" y="161377"/>
                    </a:lnTo>
                    <a:lnTo>
                      <a:pt x="204171" y="210060"/>
                    </a:lnTo>
                    <a:lnTo>
                      <a:pt x="202524" y="223677"/>
                    </a:lnTo>
                    <a:lnTo>
                      <a:pt x="177795" y="255227"/>
                    </a:lnTo>
                    <a:lnTo>
                      <a:pt x="129106" y="268138"/>
                    </a:lnTo>
                    <a:lnTo>
                      <a:pt x="281258" y="268138"/>
                    </a:lnTo>
                    <a:lnTo>
                      <a:pt x="276986" y="266358"/>
                    </a:lnTo>
                    <a:lnTo>
                      <a:pt x="274609" y="262871"/>
                    </a:lnTo>
                    <a:lnTo>
                      <a:pt x="272651" y="259332"/>
                    </a:lnTo>
                    <a:lnTo>
                      <a:pt x="271771" y="254036"/>
                    </a:lnTo>
                    <a:lnTo>
                      <a:pt x="271677" y="161377"/>
                    </a:lnTo>
                    <a:close/>
                  </a:path>
                  <a:path w="304165" h="321309">
                    <a:moveTo>
                      <a:pt x="303948" y="266944"/>
                    </a:moveTo>
                    <a:lnTo>
                      <a:pt x="299257" y="267761"/>
                    </a:lnTo>
                    <a:lnTo>
                      <a:pt x="296127" y="268138"/>
                    </a:lnTo>
                    <a:lnTo>
                      <a:pt x="303948" y="268138"/>
                    </a:lnTo>
                    <a:lnTo>
                      <a:pt x="303948" y="266944"/>
                    </a:lnTo>
                    <a:close/>
                  </a:path>
                  <a:path w="304165" h="321309">
                    <a:moveTo>
                      <a:pt x="149660" y="0"/>
                    </a:moveTo>
                    <a:lnTo>
                      <a:pt x="97457" y="5289"/>
                    </a:lnTo>
                    <a:lnTo>
                      <a:pt x="57003" y="21140"/>
                    </a:lnTo>
                    <a:lnTo>
                      <a:pt x="24312" y="54117"/>
                    </a:lnTo>
                    <a:lnTo>
                      <a:pt x="11120" y="101504"/>
                    </a:lnTo>
                    <a:lnTo>
                      <a:pt x="78049" y="101504"/>
                    </a:lnTo>
                    <a:lnTo>
                      <a:pt x="84026" y="80198"/>
                    </a:lnTo>
                    <a:lnTo>
                      <a:pt x="97262" y="64983"/>
                    </a:lnTo>
                    <a:lnTo>
                      <a:pt x="117760" y="55856"/>
                    </a:lnTo>
                    <a:lnTo>
                      <a:pt x="145524" y="52815"/>
                    </a:lnTo>
                    <a:lnTo>
                      <a:pt x="263545" y="52815"/>
                    </a:lnTo>
                    <a:lnTo>
                      <a:pt x="261995" y="48866"/>
                    </a:lnTo>
                    <a:lnTo>
                      <a:pt x="232956" y="19967"/>
                    </a:lnTo>
                    <a:lnTo>
                      <a:pt x="195686" y="4989"/>
                    </a:lnTo>
                    <a:lnTo>
                      <a:pt x="173761" y="1247"/>
                    </a:lnTo>
                    <a:lnTo>
                      <a:pt x="149660" y="0"/>
                    </a:lnTo>
                    <a:close/>
                  </a:path>
                </a:pathLst>
              </a:custGeom>
              <a:solidFill>
                <a:srgbClr val="FFFFFF"/>
              </a:solidFill>
            </p:spPr>
            <p:txBody>
              <a:bodyPr wrap="square" lIns="0" tIns="0" rIns="0" bIns="0" rtlCol="0"/>
              <a:lstStyle/>
              <a:p>
                <a:endParaRPr/>
              </a:p>
            </p:txBody>
          </p:sp>
          <p:sp>
            <p:nvSpPr>
              <p:cNvPr id="83" name="object 25">
                <a:extLst>
                  <a:ext uri="{FF2B5EF4-FFF2-40B4-BE49-F238E27FC236}">
                    <a16:creationId xmlns:a16="http://schemas.microsoft.com/office/drawing/2014/main" xmlns="" id="{DE7696CC-3DBC-42C0-A708-075687E90623}"/>
                  </a:ext>
                </a:extLst>
              </p:cNvPr>
              <p:cNvSpPr/>
              <p:nvPr/>
            </p:nvSpPr>
            <p:spPr>
              <a:xfrm>
                <a:off x="18415209" y="812588"/>
                <a:ext cx="266700" cy="311785"/>
              </a:xfrm>
              <a:custGeom>
                <a:avLst/>
                <a:gdLst/>
                <a:ahLst/>
                <a:cxnLst/>
                <a:rect l="l" t="t" r="r" b="b"/>
                <a:pathLst>
                  <a:path w="266700" h="311784">
                    <a:moveTo>
                      <a:pt x="63380" y="8251"/>
                    </a:moveTo>
                    <a:lnTo>
                      <a:pt x="0" y="8251"/>
                    </a:lnTo>
                    <a:lnTo>
                      <a:pt x="0" y="311582"/>
                    </a:lnTo>
                    <a:lnTo>
                      <a:pt x="66867" y="311582"/>
                    </a:lnTo>
                    <a:lnTo>
                      <a:pt x="66867" y="132645"/>
                    </a:lnTo>
                    <a:lnTo>
                      <a:pt x="68114" y="116316"/>
                    </a:lnTo>
                    <a:lnTo>
                      <a:pt x="86866" y="75704"/>
                    </a:lnTo>
                    <a:lnTo>
                      <a:pt x="124566" y="54246"/>
                    </a:lnTo>
                    <a:lnTo>
                      <a:pt x="127389" y="53987"/>
                    </a:lnTo>
                    <a:lnTo>
                      <a:pt x="64532" y="53987"/>
                    </a:lnTo>
                    <a:lnTo>
                      <a:pt x="63380" y="52815"/>
                    </a:lnTo>
                    <a:lnTo>
                      <a:pt x="63380" y="8251"/>
                    </a:lnTo>
                    <a:close/>
                  </a:path>
                  <a:path w="266700" h="311784">
                    <a:moveTo>
                      <a:pt x="256243" y="52815"/>
                    </a:moveTo>
                    <a:lnTo>
                      <a:pt x="140205" y="52815"/>
                    </a:lnTo>
                    <a:lnTo>
                      <a:pt x="165268" y="57069"/>
                    </a:lnTo>
                    <a:lnTo>
                      <a:pt x="183497" y="69831"/>
                    </a:lnTo>
                    <a:lnTo>
                      <a:pt x="194901" y="91100"/>
                    </a:lnTo>
                    <a:lnTo>
                      <a:pt x="199491" y="120875"/>
                    </a:lnTo>
                    <a:lnTo>
                      <a:pt x="199491" y="311582"/>
                    </a:lnTo>
                    <a:lnTo>
                      <a:pt x="266410" y="311582"/>
                    </a:lnTo>
                    <a:lnTo>
                      <a:pt x="266410" y="103284"/>
                    </a:lnTo>
                    <a:lnTo>
                      <a:pt x="264607" y="79532"/>
                    </a:lnTo>
                    <a:lnTo>
                      <a:pt x="259201" y="58698"/>
                    </a:lnTo>
                    <a:lnTo>
                      <a:pt x="256243" y="52815"/>
                    </a:lnTo>
                    <a:close/>
                  </a:path>
                  <a:path w="266700" h="311784">
                    <a:moveTo>
                      <a:pt x="159031" y="0"/>
                    </a:moveTo>
                    <a:lnTo>
                      <a:pt x="129998" y="3379"/>
                    </a:lnTo>
                    <a:lnTo>
                      <a:pt x="104564" y="13510"/>
                    </a:lnTo>
                    <a:lnTo>
                      <a:pt x="82740" y="30382"/>
                    </a:lnTo>
                    <a:lnTo>
                      <a:pt x="64532" y="53987"/>
                    </a:lnTo>
                    <a:lnTo>
                      <a:pt x="127389" y="53987"/>
                    </a:lnTo>
                    <a:lnTo>
                      <a:pt x="140205" y="52815"/>
                    </a:lnTo>
                    <a:lnTo>
                      <a:pt x="256243" y="52815"/>
                    </a:lnTo>
                    <a:lnTo>
                      <a:pt x="222163" y="14559"/>
                    </a:lnTo>
                    <a:lnTo>
                      <a:pt x="182854" y="1625"/>
                    </a:lnTo>
                    <a:lnTo>
                      <a:pt x="159031" y="0"/>
                    </a:lnTo>
                    <a:close/>
                  </a:path>
                </a:pathLst>
              </a:custGeom>
              <a:solidFill>
                <a:srgbClr val="FFFFFF"/>
              </a:solidFill>
            </p:spPr>
            <p:txBody>
              <a:bodyPr wrap="square" lIns="0" tIns="0" rIns="0" bIns="0" rtlCol="0"/>
              <a:lstStyle/>
              <a:p>
                <a:endParaRPr/>
              </a:p>
            </p:txBody>
          </p:sp>
          <p:sp>
            <p:nvSpPr>
              <p:cNvPr id="84" name="object 26">
                <a:extLst>
                  <a:ext uri="{FF2B5EF4-FFF2-40B4-BE49-F238E27FC236}">
                    <a16:creationId xmlns:a16="http://schemas.microsoft.com/office/drawing/2014/main" xmlns="" id="{ECE39361-5BC7-4BFD-866F-2858E22D1F2B}"/>
                  </a:ext>
                </a:extLst>
              </p:cNvPr>
              <p:cNvSpPr/>
              <p:nvPr/>
            </p:nvSpPr>
            <p:spPr>
              <a:xfrm>
                <a:off x="18701500" y="812015"/>
                <a:ext cx="304165" cy="321310"/>
              </a:xfrm>
              <a:custGeom>
                <a:avLst/>
                <a:gdLst/>
                <a:ahLst/>
                <a:cxnLst/>
                <a:rect l="l" t="t" r="r" b="b"/>
                <a:pathLst>
                  <a:path w="304165" h="321309">
                    <a:moveTo>
                      <a:pt x="263553" y="52815"/>
                    </a:moveTo>
                    <a:lnTo>
                      <a:pt x="145534" y="52815"/>
                    </a:lnTo>
                    <a:lnTo>
                      <a:pt x="172981" y="55418"/>
                    </a:lnTo>
                    <a:lnTo>
                      <a:pt x="192600" y="63229"/>
                    </a:lnTo>
                    <a:lnTo>
                      <a:pt x="204379" y="76249"/>
                    </a:lnTo>
                    <a:lnTo>
                      <a:pt x="208307" y="94478"/>
                    </a:lnTo>
                    <a:lnTo>
                      <a:pt x="206617" y="105988"/>
                    </a:lnTo>
                    <a:lnTo>
                      <a:pt x="169293" y="129689"/>
                    </a:lnTo>
                    <a:lnTo>
                      <a:pt x="140783" y="133460"/>
                    </a:lnTo>
                    <a:lnTo>
                      <a:pt x="131276" y="134812"/>
                    </a:lnTo>
                    <a:lnTo>
                      <a:pt x="123452" y="136094"/>
                    </a:lnTo>
                    <a:lnTo>
                      <a:pt x="117315" y="137336"/>
                    </a:lnTo>
                    <a:lnTo>
                      <a:pt x="91668" y="141048"/>
                    </a:lnTo>
                    <a:lnTo>
                      <a:pt x="51779" y="151630"/>
                    </a:lnTo>
                    <a:lnTo>
                      <a:pt x="9384" y="188199"/>
                    </a:lnTo>
                    <a:lnTo>
                      <a:pt x="0" y="231783"/>
                    </a:lnTo>
                    <a:lnTo>
                      <a:pt x="1973" y="252017"/>
                    </a:lnTo>
                    <a:lnTo>
                      <a:pt x="31684" y="298650"/>
                    </a:lnTo>
                    <a:lnTo>
                      <a:pt x="83405" y="319541"/>
                    </a:lnTo>
                    <a:lnTo>
                      <a:pt x="104457" y="320932"/>
                    </a:lnTo>
                    <a:lnTo>
                      <a:pt x="136301" y="318624"/>
                    </a:lnTo>
                    <a:lnTo>
                      <a:pt x="164420" y="311697"/>
                    </a:lnTo>
                    <a:lnTo>
                      <a:pt x="188810" y="300144"/>
                    </a:lnTo>
                    <a:lnTo>
                      <a:pt x="209470" y="283959"/>
                    </a:lnTo>
                    <a:lnTo>
                      <a:pt x="303917" y="283959"/>
                    </a:lnTo>
                    <a:lnTo>
                      <a:pt x="303917" y="268138"/>
                    </a:lnTo>
                    <a:lnTo>
                      <a:pt x="129085" y="268138"/>
                    </a:lnTo>
                    <a:lnTo>
                      <a:pt x="117993" y="267624"/>
                    </a:lnTo>
                    <a:lnTo>
                      <a:pt x="79426" y="254036"/>
                    </a:lnTo>
                    <a:lnTo>
                      <a:pt x="66929" y="228820"/>
                    </a:lnTo>
                    <a:lnTo>
                      <a:pt x="70370" y="210056"/>
                    </a:lnTo>
                    <a:lnTo>
                      <a:pt x="80691" y="195402"/>
                    </a:lnTo>
                    <a:lnTo>
                      <a:pt x="97913" y="184843"/>
                    </a:lnTo>
                    <a:lnTo>
                      <a:pt x="122048" y="178382"/>
                    </a:lnTo>
                    <a:lnTo>
                      <a:pt x="149159" y="175122"/>
                    </a:lnTo>
                    <a:lnTo>
                      <a:pt x="171901" y="171195"/>
                    </a:lnTo>
                    <a:lnTo>
                      <a:pt x="190263" y="166609"/>
                    </a:lnTo>
                    <a:lnTo>
                      <a:pt x="204234" y="161377"/>
                    </a:lnTo>
                    <a:lnTo>
                      <a:pt x="271709" y="161377"/>
                    </a:lnTo>
                    <a:lnTo>
                      <a:pt x="271709" y="88594"/>
                    </a:lnTo>
                    <a:lnTo>
                      <a:pt x="269280" y="67374"/>
                    </a:lnTo>
                    <a:lnTo>
                      <a:pt x="263553" y="52815"/>
                    </a:lnTo>
                    <a:close/>
                  </a:path>
                  <a:path w="304165" h="321309">
                    <a:moveTo>
                      <a:pt x="303917" y="283959"/>
                    </a:moveTo>
                    <a:lnTo>
                      <a:pt x="209470" y="283959"/>
                    </a:lnTo>
                    <a:lnTo>
                      <a:pt x="215391" y="300144"/>
                    </a:lnTo>
                    <a:lnTo>
                      <a:pt x="226070" y="311697"/>
                    </a:lnTo>
                    <a:lnTo>
                      <a:pt x="241506" y="318624"/>
                    </a:lnTo>
                    <a:lnTo>
                      <a:pt x="261698" y="320932"/>
                    </a:lnTo>
                    <a:lnTo>
                      <a:pt x="272031" y="320453"/>
                    </a:lnTo>
                    <a:lnTo>
                      <a:pt x="282513" y="319019"/>
                    </a:lnTo>
                    <a:lnTo>
                      <a:pt x="293143" y="316630"/>
                    </a:lnTo>
                    <a:lnTo>
                      <a:pt x="303917" y="313288"/>
                    </a:lnTo>
                    <a:lnTo>
                      <a:pt x="303917" y="283959"/>
                    </a:lnTo>
                    <a:close/>
                  </a:path>
                  <a:path w="304165" h="321309">
                    <a:moveTo>
                      <a:pt x="271709" y="161377"/>
                    </a:moveTo>
                    <a:lnTo>
                      <a:pt x="204234" y="161377"/>
                    </a:lnTo>
                    <a:lnTo>
                      <a:pt x="204234" y="210060"/>
                    </a:lnTo>
                    <a:lnTo>
                      <a:pt x="202576" y="223677"/>
                    </a:lnTo>
                    <a:lnTo>
                      <a:pt x="177732" y="255227"/>
                    </a:lnTo>
                    <a:lnTo>
                      <a:pt x="129085" y="268138"/>
                    </a:lnTo>
                    <a:lnTo>
                      <a:pt x="281289" y="268138"/>
                    </a:lnTo>
                    <a:lnTo>
                      <a:pt x="276923" y="266358"/>
                    </a:lnTo>
                    <a:lnTo>
                      <a:pt x="274588" y="262871"/>
                    </a:lnTo>
                    <a:lnTo>
                      <a:pt x="272651" y="259332"/>
                    </a:lnTo>
                    <a:lnTo>
                      <a:pt x="271800" y="254036"/>
                    </a:lnTo>
                    <a:lnTo>
                      <a:pt x="271709" y="161377"/>
                    </a:lnTo>
                    <a:close/>
                  </a:path>
                  <a:path w="304165" h="321309">
                    <a:moveTo>
                      <a:pt x="303917" y="266944"/>
                    </a:moveTo>
                    <a:lnTo>
                      <a:pt x="299205" y="267761"/>
                    </a:lnTo>
                    <a:lnTo>
                      <a:pt x="296158" y="268138"/>
                    </a:lnTo>
                    <a:lnTo>
                      <a:pt x="303917" y="268138"/>
                    </a:lnTo>
                    <a:lnTo>
                      <a:pt x="303917" y="266944"/>
                    </a:lnTo>
                    <a:close/>
                  </a:path>
                  <a:path w="304165" h="321309">
                    <a:moveTo>
                      <a:pt x="149628" y="0"/>
                    </a:moveTo>
                    <a:lnTo>
                      <a:pt x="97391" y="5289"/>
                    </a:lnTo>
                    <a:lnTo>
                      <a:pt x="56940" y="21140"/>
                    </a:lnTo>
                    <a:lnTo>
                      <a:pt x="24364" y="54117"/>
                    </a:lnTo>
                    <a:lnTo>
                      <a:pt x="11130" y="101504"/>
                    </a:lnTo>
                    <a:lnTo>
                      <a:pt x="78081" y="101504"/>
                    </a:lnTo>
                    <a:lnTo>
                      <a:pt x="84041" y="80198"/>
                    </a:lnTo>
                    <a:lnTo>
                      <a:pt x="97264" y="64983"/>
                    </a:lnTo>
                    <a:lnTo>
                      <a:pt x="117758" y="55856"/>
                    </a:lnTo>
                    <a:lnTo>
                      <a:pt x="145534" y="52815"/>
                    </a:lnTo>
                    <a:lnTo>
                      <a:pt x="263553" y="52815"/>
                    </a:lnTo>
                    <a:lnTo>
                      <a:pt x="261999" y="48866"/>
                    </a:lnTo>
                    <a:lnTo>
                      <a:pt x="232924" y="19967"/>
                    </a:lnTo>
                    <a:lnTo>
                      <a:pt x="195666" y="4989"/>
                    </a:lnTo>
                    <a:lnTo>
                      <a:pt x="173743" y="1247"/>
                    </a:lnTo>
                    <a:lnTo>
                      <a:pt x="149628" y="0"/>
                    </a:lnTo>
                    <a:close/>
                  </a:path>
                </a:pathLst>
              </a:custGeom>
              <a:solidFill>
                <a:srgbClr val="FFFFFF"/>
              </a:solidFill>
            </p:spPr>
            <p:txBody>
              <a:bodyPr wrap="square" lIns="0" tIns="0" rIns="0" bIns="0" rtlCol="0"/>
              <a:lstStyle/>
              <a:p>
                <a:endParaRPr/>
              </a:p>
            </p:txBody>
          </p:sp>
          <p:sp>
            <p:nvSpPr>
              <p:cNvPr id="85" name="object 27">
                <a:extLst>
                  <a:ext uri="{FF2B5EF4-FFF2-40B4-BE49-F238E27FC236}">
                    <a16:creationId xmlns:a16="http://schemas.microsoft.com/office/drawing/2014/main" xmlns="" id="{F826CBDB-2519-496C-99BA-DC44B5732E36}"/>
                  </a:ext>
                </a:extLst>
              </p:cNvPr>
              <p:cNvSpPr/>
              <p:nvPr/>
            </p:nvSpPr>
            <p:spPr>
              <a:xfrm>
                <a:off x="19023440" y="812588"/>
                <a:ext cx="177800" cy="311785"/>
              </a:xfrm>
              <a:custGeom>
                <a:avLst/>
                <a:gdLst/>
                <a:ahLst/>
                <a:cxnLst/>
                <a:rect l="l" t="t" r="r" b="b"/>
                <a:pathLst>
                  <a:path w="177800" h="311784">
                    <a:moveTo>
                      <a:pt x="62793" y="8251"/>
                    </a:moveTo>
                    <a:lnTo>
                      <a:pt x="0" y="8251"/>
                    </a:lnTo>
                    <a:lnTo>
                      <a:pt x="0" y="311582"/>
                    </a:lnTo>
                    <a:lnTo>
                      <a:pt x="66835" y="311582"/>
                    </a:lnTo>
                    <a:lnTo>
                      <a:pt x="66835" y="167251"/>
                    </a:lnTo>
                    <a:lnTo>
                      <a:pt x="68353" y="144158"/>
                    </a:lnTo>
                    <a:lnTo>
                      <a:pt x="80423" y="105404"/>
                    </a:lnTo>
                    <a:lnTo>
                      <a:pt x="116891" y="69979"/>
                    </a:lnTo>
                    <a:lnTo>
                      <a:pt x="126416" y="66898"/>
                    </a:lnTo>
                    <a:lnTo>
                      <a:pt x="62793" y="66898"/>
                    </a:lnTo>
                    <a:lnTo>
                      <a:pt x="62793" y="8251"/>
                    </a:lnTo>
                    <a:close/>
                  </a:path>
                  <a:path w="177800" h="311784">
                    <a:moveTo>
                      <a:pt x="156445" y="0"/>
                    </a:moveTo>
                    <a:lnTo>
                      <a:pt x="152529" y="0"/>
                    </a:lnTo>
                    <a:lnTo>
                      <a:pt x="138030" y="1322"/>
                    </a:lnTo>
                    <a:lnTo>
                      <a:pt x="96227" y="21130"/>
                    </a:lnTo>
                    <a:lnTo>
                      <a:pt x="68184" y="54584"/>
                    </a:lnTo>
                    <a:lnTo>
                      <a:pt x="63966" y="66898"/>
                    </a:lnTo>
                    <a:lnTo>
                      <a:pt x="126416" y="66898"/>
                    </a:lnTo>
                    <a:lnTo>
                      <a:pt x="132190" y="65030"/>
                    </a:lnTo>
                    <a:lnTo>
                      <a:pt x="149042" y="63380"/>
                    </a:lnTo>
                    <a:lnTo>
                      <a:pt x="177764" y="63380"/>
                    </a:lnTo>
                    <a:lnTo>
                      <a:pt x="177764" y="1780"/>
                    </a:lnTo>
                    <a:lnTo>
                      <a:pt x="164885" y="617"/>
                    </a:lnTo>
                    <a:lnTo>
                      <a:pt x="156445" y="0"/>
                    </a:lnTo>
                    <a:close/>
                  </a:path>
                  <a:path w="177800" h="311784">
                    <a:moveTo>
                      <a:pt x="177764" y="63380"/>
                    </a:moveTo>
                    <a:lnTo>
                      <a:pt x="149042" y="63380"/>
                    </a:lnTo>
                    <a:lnTo>
                      <a:pt x="155649" y="63561"/>
                    </a:lnTo>
                    <a:lnTo>
                      <a:pt x="162637" y="64107"/>
                    </a:lnTo>
                    <a:lnTo>
                      <a:pt x="170052" y="65030"/>
                    </a:lnTo>
                    <a:lnTo>
                      <a:pt x="177764" y="66312"/>
                    </a:lnTo>
                    <a:lnTo>
                      <a:pt x="177764" y="63380"/>
                    </a:lnTo>
                    <a:close/>
                  </a:path>
                </a:pathLst>
              </a:custGeom>
              <a:solidFill>
                <a:srgbClr val="FFFFFF"/>
              </a:solidFill>
            </p:spPr>
            <p:txBody>
              <a:bodyPr wrap="square" lIns="0" tIns="0" rIns="0" bIns="0" rtlCol="0"/>
              <a:lstStyle/>
              <a:p>
                <a:endParaRPr/>
              </a:p>
            </p:txBody>
          </p:sp>
          <p:sp>
            <p:nvSpPr>
              <p:cNvPr id="86" name="object 28">
                <a:extLst>
                  <a:ext uri="{FF2B5EF4-FFF2-40B4-BE49-F238E27FC236}">
                    <a16:creationId xmlns:a16="http://schemas.microsoft.com/office/drawing/2014/main" xmlns="" id="{3E92F35C-370C-46FE-8FAB-01E8EEC50989}"/>
                  </a:ext>
                </a:extLst>
              </p:cNvPr>
              <p:cNvSpPr/>
              <p:nvPr/>
            </p:nvSpPr>
            <p:spPr>
              <a:xfrm>
                <a:off x="16633873" y="706540"/>
                <a:ext cx="291465" cy="417830"/>
              </a:xfrm>
              <a:custGeom>
                <a:avLst/>
                <a:gdLst/>
                <a:ahLst/>
                <a:cxnLst/>
                <a:rect l="l" t="t" r="r" b="b"/>
                <a:pathLst>
                  <a:path w="291465" h="417830">
                    <a:moveTo>
                      <a:pt x="291362" y="0"/>
                    </a:moveTo>
                    <a:lnTo>
                      <a:pt x="84583" y="0"/>
                    </a:lnTo>
                    <a:lnTo>
                      <a:pt x="83997" y="62"/>
                    </a:lnTo>
                    <a:lnTo>
                      <a:pt x="36480" y="8955"/>
                    </a:lnTo>
                    <a:lnTo>
                      <a:pt x="6277" y="45215"/>
                    </a:lnTo>
                    <a:lnTo>
                      <a:pt x="0" y="90060"/>
                    </a:lnTo>
                    <a:lnTo>
                      <a:pt x="94" y="417631"/>
                    </a:lnTo>
                    <a:lnTo>
                      <a:pt x="73924" y="417631"/>
                    </a:lnTo>
                    <a:lnTo>
                      <a:pt x="73924" y="232223"/>
                    </a:lnTo>
                    <a:lnTo>
                      <a:pt x="264861" y="232223"/>
                    </a:lnTo>
                    <a:lnTo>
                      <a:pt x="264861" y="172560"/>
                    </a:lnTo>
                    <a:lnTo>
                      <a:pt x="73924" y="172560"/>
                    </a:lnTo>
                    <a:lnTo>
                      <a:pt x="73924" y="63212"/>
                    </a:lnTo>
                    <a:lnTo>
                      <a:pt x="291362" y="63212"/>
                    </a:lnTo>
                    <a:lnTo>
                      <a:pt x="291362" y="0"/>
                    </a:lnTo>
                    <a:close/>
                  </a:path>
                </a:pathLst>
              </a:custGeom>
              <a:solidFill>
                <a:srgbClr val="FFFFFF"/>
              </a:solidFill>
            </p:spPr>
            <p:txBody>
              <a:bodyPr wrap="square" lIns="0" tIns="0" rIns="0" bIns="0" rtlCol="0"/>
              <a:lstStyle/>
              <a:p>
                <a:endParaRPr/>
              </a:p>
            </p:txBody>
          </p:sp>
          <p:sp>
            <p:nvSpPr>
              <p:cNvPr id="87" name="object 29">
                <a:extLst>
                  <a:ext uri="{FF2B5EF4-FFF2-40B4-BE49-F238E27FC236}">
                    <a16:creationId xmlns:a16="http://schemas.microsoft.com/office/drawing/2014/main" xmlns="" id="{7787A326-9D73-4669-B9C6-17DA180F2A52}"/>
                  </a:ext>
                </a:extLst>
              </p:cNvPr>
              <p:cNvSpPr/>
              <p:nvPr/>
            </p:nvSpPr>
            <p:spPr>
              <a:xfrm>
                <a:off x="18934937" y="1212996"/>
                <a:ext cx="31115" cy="26670"/>
              </a:xfrm>
              <a:custGeom>
                <a:avLst/>
                <a:gdLst/>
                <a:ahLst/>
                <a:cxnLst/>
                <a:rect l="l" t="t" r="r" b="b"/>
                <a:pathLst>
                  <a:path w="31115" h="26669">
                    <a:moveTo>
                      <a:pt x="17894" y="0"/>
                    </a:moveTo>
                    <a:lnTo>
                      <a:pt x="0" y="0"/>
                    </a:lnTo>
                    <a:lnTo>
                      <a:pt x="0" y="26114"/>
                    </a:lnTo>
                    <a:lnTo>
                      <a:pt x="24742" y="26114"/>
                    </a:lnTo>
                    <a:lnTo>
                      <a:pt x="30564" y="21727"/>
                    </a:lnTo>
                    <a:lnTo>
                      <a:pt x="30564" y="8376"/>
                    </a:lnTo>
                    <a:lnTo>
                      <a:pt x="29077" y="5099"/>
                    </a:lnTo>
                    <a:lnTo>
                      <a:pt x="26177" y="3047"/>
                    </a:lnTo>
                    <a:lnTo>
                      <a:pt x="23161" y="1026"/>
                    </a:lnTo>
                    <a:lnTo>
                      <a:pt x="17894" y="0"/>
                    </a:lnTo>
                    <a:close/>
                  </a:path>
                </a:pathLst>
              </a:custGeom>
              <a:solidFill>
                <a:srgbClr val="FFFFFF"/>
              </a:solidFill>
            </p:spPr>
            <p:txBody>
              <a:bodyPr wrap="square" lIns="0" tIns="0" rIns="0" bIns="0" rtlCol="0"/>
              <a:lstStyle/>
              <a:p>
                <a:endParaRPr/>
              </a:p>
            </p:txBody>
          </p:sp>
          <p:sp>
            <p:nvSpPr>
              <p:cNvPr id="88" name="object 30">
                <a:extLst>
                  <a:ext uri="{FF2B5EF4-FFF2-40B4-BE49-F238E27FC236}">
                    <a16:creationId xmlns:a16="http://schemas.microsoft.com/office/drawing/2014/main" xmlns="" id="{A127C542-CE6D-4B23-A5C8-A28E7FB9F966}"/>
                  </a:ext>
                </a:extLst>
              </p:cNvPr>
              <p:cNvSpPr/>
              <p:nvPr/>
            </p:nvSpPr>
            <p:spPr>
              <a:xfrm>
                <a:off x="16536770" y="1179012"/>
                <a:ext cx="2694940" cy="135890"/>
              </a:xfrm>
              <a:custGeom>
                <a:avLst/>
                <a:gdLst/>
                <a:ahLst/>
                <a:cxnLst/>
                <a:rect l="l" t="t" r="r" b="b"/>
                <a:pathLst>
                  <a:path w="2694940" h="135890">
                    <a:moveTo>
                      <a:pt x="2673635" y="0"/>
                    </a:moveTo>
                    <a:lnTo>
                      <a:pt x="65139" y="0"/>
                    </a:lnTo>
                    <a:lnTo>
                      <a:pt x="52019" y="2376"/>
                    </a:lnTo>
                    <a:lnTo>
                      <a:pt x="24679" y="29601"/>
                    </a:lnTo>
                    <a:lnTo>
                      <a:pt x="1842" y="111954"/>
                    </a:lnTo>
                    <a:lnTo>
                      <a:pt x="0" y="118718"/>
                    </a:lnTo>
                    <a:lnTo>
                      <a:pt x="1057" y="124572"/>
                    </a:lnTo>
                    <a:lnTo>
                      <a:pt x="4512" y="128959"/>
                    </a:lnTo>
                    <a:lnTo>
                      <a:pt x="7989" y="133273"/>
                    </a:lnTo>
                    <a:lnTo>
                      <a:pt x="13936" y="135692"/>
                    </a:lnTo>
                    <a:lnTo>
                      <a:pt x="2629333" y="135692"/>
                    </a:lnTo>
                    <a:lnTo>
                      <a:pt x="2642390" y="133319"/>
                    </a:lnTo>
                    <a:lnTo>
                      <a:pt x="2652496" y="127933"/>
                    </a:lnTo>
                    <a:lnTo>
                      <a:pt x="2531881" y="127933"/>
                    </a:lnTo>
                    <a:lnTo>
                      <a:pt x="2522608" y="127255"/>
                    </a:lnTo>
                    <a:lnTo>
                      <a:pt x="2517354" y="126153"/>
                    </a:lnTo>
                    <a:lnTo>
                      <a:pt x="2245942" y="126153"/>
                    </a:lnTo>
                    <a:lnTo>
                      <a:pt x="2245942" y="13172"/>
                    </a:lnTo>
                    <a:lnTo>
                      <a:pt x="2517881" y="13172"/>
                    </a:lnTo>
                    <a:lnTo>
                      <a:pt x="2523902" y="11971"/>
                    </a:lnTo>
                    <a:lnTo>
                      <a:pt x="2533200" y="11413"/>
                    </a:lnTo>
                    <a:lnTo>
                      <a:pt x="2693425" y="11413"/>
                    </a:lnTo>
                    <a:lnTo>
                      <a:pt x="2693373" y="11120"/>
                    </a:lnTo>
                    <a:lnTo>
                      <a:pt x="2689939" y="6701"/>
                    </a:lnTo>
                    <a:lnTo>
                      <a:pt x="2686483" y="2460"/>
                    </a:lnTo>
                    <a:lnTo>
                      <a:pt x="2680724" y="52"/>
                    </a:lnTo>
                    <a:lnTo>
                      <a:pt x="2673635" y="0"/>
                    </a:lnTo>
                    <a:close/>
                  </a:path>
                  <a:path w="2694940" h="135890">
                    <a:moveTo>
                      <a:pt x="2535535" y="32208"/>
                    </a:moveTo>
                    <a:lnTo>
                      <a:pt x="2530383" y="32208"/>
                    </a:lnTo>
                    <a:lnTo>
                      <a:pt x="2526310" y="33025"/>
                    </a:lnTo>
                    <a:lnTo>
                      <a:pt x="2523357" y="34805"/>
                    </a:lnTo>
                    <a:lnTo>
                      <a:pt x="2520373" y="36532"/>
                    </a:lnTo>
                    <a:lnTo>
                      <a:pt x="2518939" y="38763"/>
                    </a:lnTo>
                    <a:lnTo>
                      <a:pt x="2518939" y="45841"/>
                    </a:lnTo>
                    <a:lnTo>
                      <a:pt x="2523828" y="49967"/>
                    </a:lnTo>
                    <a:lnTo>
                      <a:pt x="2543879" y="57821"/>
                    </a:lnTo>
                    <a:lnTo>
                      <a:pt x="2551938" y="61197"/>
                    </a:lnTo>
                    <a:lnTo>
                      <a:pt x="2576759" y="93180"/>
                    </a:lnTo>
                    <a:lnTo>
                      <a:pt x="2576079" y="100140"/>
                    </a:lnTo>
                    <a:lnTo>
                      <a:pt x="2542722" y="127301"/>
                    </a:lnTo>
                    <a:lnTo>
                      <a:pt x="2531881" y="127933"/>
                    </a:lnTo>
                    <a:lnTo>
                      <a:pt x="2652496" y="127933"/>
                    </a:lnTo>
                    <a:lnTo>
                      <a:pt x="2654436" y="126899"/>
                    </a:lnTo>
                    <a:lnTo>
                      <a:pt x="2664052" y="117474"/>
                    </a:lnTo>
                    <a:lnTo>
                      <a:pt x="2669824" y="106091"/>
                    </a:lnTo>
                    <a:lnTo>
                      <a:pt x="2687378" y="42626"/>
                    </a:lnTo>
                    <a:lnTo>
                      <a:pt x="2571544" y="42626"/>
                    </a:lnTo>
                    <a:lnTo>
                      <a:pt x="2560895" y="38057"/>
                    </a:lnTo>
                    <a:lnTo>
                      <a:pt x="2551345" y="34802"/>
                    </a:lnTo>
                    <a:lnTo>
                      <a:pt x="2542891" y="32855"/>
                    </a:lnTo>
                    <a:lnTo>
                      <a:pt x="2535535" y="32208"/>
                    </a:lnTo>
                    <a:close/>
                  </a:path>
                  <a:path w="2694940" h="135890">
                    <a:moveTo>
                      <a:pt x="2369980" y="13172"/>
                    </a:moveTo>
                    <a:lnTo>
                      <a:pt x="2328724" y="13172"/>
                    </a:lnTo>
                    <a:lnTo>
                      <a:pt x="2328724" y="33988"/>
                    </a:lnTo>
                    <a:lnTo>
                      <a:pt x="2274182" y="33988"/>
                    </a:lnTo>
                    <a:lnTo>
                      <a:pt x="2274182" y="57705"/>
                    </a:lnTo>
                    <a:lnTo>
                      <a:pt x="2326065" y="57705"/>
                    </a:lnTo>
                    <a:lnTo>
                      <a:pt x="2326065" y="78489"/>
                    </a:lnTo>
                    <a:lnTo>
                      <a:pt x="2274182" y="78489"/>
                    </a:lnTo>
                    <a:lnTo>
                      <a:pt x="2274182" y="105389"/>
                    </a:lnTo>
                    <a:lnTo>
                      <a:pt x="2330044" y="105389"/>
                    </a:lnTo>
                    <a:lnTo>
                      <a:pt x="2330044" y="126153"/>
                    </a:lnTo>
                    <a:lnTo>
                      <a:pt x="2369980" y="126153"/>
                    </a:lnTo>
                    <a:lnTo>
                      <a:pt x="2369980" y="13172"/>
                    </a:lnTo>
                    <a:close/>
                  </a:path>
                  <a:path w="2694940" h="135890">
                    <a:moveTo>
                      <a:pt x="2517881" y="13172"/>
                    </a:moveTo>
                    <a:lnTo>
                      <a:pt x="2419455" y="13172"/>
                    </a:lnTo>
                    <a:lnTo>
                      <a:pt x="2428144" y="13798"/>
                    </a:lnTo>
                    <a:lnTo>
                      <a:pt x="2435762" y="15676"/>
                    </a:lnTo>
                    <a:lnTo>
                      <a:pt x="2457893" y="46815"/>
                    </a:lnTo>
                    <a:lnTo>
                      <a:pt x="2457284" y="53511"/>
                    </a:lnTo>
                    <a:lnTo>
                      <a:pt x="2428964" y="80257"/>
                    </a:lnTo>
                    <a:lnTo>
                      <a:pt x="2420596" y="80887"/>
                    </a:lnTo>
                    <a:lnTo>
                      <a:pt x="2398178" y="80887"/>
                    </a:lnTo>
                    <a:lnTo>
                      <a:pt x="2398178" y="126153"/>
                    </a:lnTo>
                    <a:lnTo>
                      <a:pt x="2517354" y="126153"/>
                    </a:lnTo>
                    <a:lnTo>
                      <a:pt x="2512930" y="125225"/>
                    </a:lnTo>
                    <a:lnTo>
                      <a:pt x="2502845" y="121850"/>
                    </a:lnTo>
                    <a:lnTo>
                      <a:pt x="2492353" y="117137"/>
                    </a:lnTo>
                    <a:lnTo>
                      <a:pt x="2492353" y="92866"/>
                    </a:lnTo>
                    <a:lnTo>
                      <a:pt x="2547629" y="92866"/>
                    </a:lnTo>
                    <a:lnTo>
                      <a:pt x="2547629" y="92049"/>
                    </a:lnTo>
                    <a:lnTo>
                      <a:pt x="2542330" y="87599"/>
                    </a:lnTo>
                    <a:lnTo>
                      <a:pt x="2514394" y="76500"/>
                    </a:lnTo>
                    <a:lnTo>
                      <a:pt x="2510237" y="74772"/>
                    </a:lnTo>
                    <a:lnTo>
                      <a:pt x="2506960" y="73254"/>
                    </a:lnTo>
                    <a:lnTo>
                      <a:pt x="2504593" y="71840"/>
                    </a:lnTo>
                    <a:lnTo>
                      <a:pt x="2499494" y="68856"/>
                    </a:lnTo>
                    <a:lnTo>
                      <a:pt x="2495745" y="64961"/>
                    </a:lnTo>
                    <a:lnTo>
                      <a:pt x="2490887" y="55537"/>
                    </a:lnTo>
                    <a:lnTo>
                      <a:pt x="2489714" y="50092"/>
                    </a:lnTo>
                    <a:lnTo>
                      <a:pt x="2489714" y="44030"/>
                    </a:lnTo>
                    <a:lnTo>
                      <a:pt x="2515546" y="13638"/>
                    </a:lnTo>
                    <a:lnTo>
                      <a:pt x="2517881" y="13172"/>
                    </a:lnTo>
                    <a:close/>
                  </a:path>
                  <a:path w="2694940" h="135890">
                    <a:moveTo>
                      <a:pt x="2547629" y="92866"/>
                    </a:moveTo>
                    <a:lnTo>
                      <a:pt x="2492353" y="92866"/>
                    </a:lnTo>
                    <a:lnTo>
                      <a:pt x="2500520" y="98133"/>
                    </a:lnTo>
                    <a:lnTo>
                      <a:pt x="2507431" y="101797"/>
                    </a:lnTo>
                    <a:lnTo>
                      <a:pt x="2512939" y="104017"/>
                    </a:lnTo>
                    <a:lnTo>
                      <a:pt x="2518436" y="106091"/>
                    </a:lnTo>
                    <a:lnTo>
                      <a:pt x="2524174" y="107148"/>
                    </a:lnTo>
                    <a:lnTo>
                      <a:pt x="2541796" y="107148"/>
                    </a:lnTo>
                    <a:lnTo>
                      <a:pt x="2547629" y="103640"/>
                    </a:lnTo>
                    <a:lnTo>
                      <a:pt x="2547629" y="92866"/>
                    </a:lnTo>
                    <a:close/>
                  </a:path>
                  <a:path w="2694940" h="135890">
                    <a:moveTo>
                      <a:pt x="2693425" y="11413"/>
                    </a:moveTo>
                    <a:lnTo>
                      <a:pt x="2533200" y="11413"/>
                    </a:lnTo>
                    <a:lnTo>
                      <a:pt x="2542612" y="11973"/>
                    </a:lnTo>
                    <a:lnTo>
                      <a:pt x="2552140" y="13656"/>
                    </a:lnTo>
                    <a:lnTo>
                      <a:pt x="2561785" y="16466"/>
                    </a:lnTo>
                    <a:lnTo>
                      <a:pt x="2571544" y="20407"/>
                    </a:lnTo>
                    <a:lnTo>
                      <a:pt x="2571544" y="42626"/>
                    </a:lnTo>
                    <a:lnTo>
                      <a:pt x="2687378" y="42626"/>
                    </a:lnTo>
                    <a:lnTo>
                      <a:pt x="2694420" y="17067"/>
                    </a:lnTo>
                    <a:lnTo>
                      <a:pt x="2693425" y="11413"/>
                    </a:lnTo>
                    <a:close/>
                  </a:path>
                </a:pathLst>
              </a:custGeom>
              <a:solidFill>
                <a:srgbClr val="FFFFFF"/>
              </a:solidFill>
            </p:spPr>
            <p:txBody>
              <a:bodyPr wrap="square" lIns="0" tIns="0" rIns="0" bIns="0" rtlCol="0"/>
              <a:lstStyle/>
              <a:p>
                <a:endParaRPr/>
              </a:p>
            </p:txBody>
          </p:sp>
          <p:sp>
            <p:nvSpPr>
              <p:cNvPr id="89" name="object 31">
                <a:extLst>
                  <a:ext uri="{FF2B5EF4-FFF2-40B4-BE49-F238E27FC236}">
                    <a16:creationId xmlns:a16="http://schemas.microsoft.com/office/drawing/2014/main" xmlns="" id="{37FFB445-E6DE-4378-8F75-EF0776D3C283}"/>
                  </a:ext>
                </a:extLst>
              </p:cNvPr>
              <p:cNvSpPr/>
              <p:nvPr/>
            </p:nvSpPr>
            <p:spPr>
              <a:xfrm>
                <a:off x="16536773" y="1179011"/>
                <a:ext cx="2694940" cy="135890"/>
              </a:xfrm>
              <a:custGeom>
                <a:avLst/>
                <a:gdLst/>
                <a:ahLst/>
                <a:cxnLst/>
                <a:rect l="l" t="t" r="r" b="b"/>
                <a:pathLst>
                  <a:path w="2694940" h="135890">
                    <a:moveTo>
                      <a:pt x="2673625" y="0"/>
                    </a:moveTo>
                    <a:lnTo>
                      <a:pt x="65139" y="0"/>
                    </a:lnTo>
                    <a:lnTo>
                      <a:pt x="52019" y="2378"/>
                    </a:lnTo>
                    <a:lnTo>
                      <a:pt x="24669" y="29601"/>
                    </a:lnTo>
                    <a:lnTo>
                      <a:pt x="1842" y="111954"/>
                    </a:lnTo>
                    <a:lnTo>
                      <a:pt x="0" y="118680"/>
                    </a:lnTo>
                    <a:lnTo>
                      <a:pt x="1047" y="124572"/>
                    </a:lnTo>
                    <a:lnTo>
                      <a:pt x="4502" y="128969"/>
                    </a:lnTo>
                    <a:lnTo>
                      <a:pt x="7978" y="133273"/>
                    </a:lnTo>
                    <a:lnTo>
                      <a:pt x="13900" y="135692"/>
                    </a:lnTo>
                    <a:lnTo>
                      <a:pt x="2629391" y="135692"/>
                    </a:lnTo>
                    <a:lnTo>
                      <a:pt x="2642385" y="133328"/>
                    </a:lnTo>
                    <a:lnTo>
                      <a:pt x="2652499" y="127933"/>
                    </a:lnTo>
                    <a:lnTo>
                      <a:pt x="2531870" y="127933"/>
                    </a:lnTo>
                    <a:lnTo>
                      <a:pt x="2522602" y="127255"/>
                    </a:lnTo>
                    <a:lnTo>
                      <a:pt x="2517348" y="126153"/>
                    </a:lnTo>
                    <a:lnTo>
                      <a:pt x="2245931" y="126153"/>
                    </a:lnTo>
                    <a:lnTo>
                      <a:pt x="2245931" y="13172"/>
                    </a:lnTo>
                    <a:lnTo>
                      <a:pt x="2517907" y="13172"/>
                    </a:lnTo>
                    <a:lnTo>
                      <a:pt x="2523896" y="11980"/>
                    </a:lnTo>
                    <a:lnTo>
                      <a:pt x="2533189" y="11423"/>
                    </a:lnTo>
                    <a:lnTo>
                      <a:pt x="2693415" y="11423"/>
                    </a:lnTo>
                    <a:lnTo>
                      <a:pt x="2693363" y="11130"/>
                    </a:lnTo>
                    <a:lnTo>
                      <a:pt x="2689939" y="6701"/>
                    </a:lnTo>
                    <a:lnTo>
                      <a:pt x="2686483" y="2460"/>
                    </a:lnTo>
                    <a:lnTo>
                      <a:pt x="2680714" y="52"/>
                    </a:lnTo>
                    <a:lnTo>
                      <a:pt x="2673625" y="0"/>
                    </a:lnTo>
                    <a:close/>
                  </a:path>
                  <a:path w="2694940" h="135890">
                    <a:moveTo>
                      <a:pt x="2535524" y="32208"/>
                    </a:moveTo>
                    <a:lnTo>
                      <a:pt x="2530383" y="32208"/>
                    </a:lnTo>
                    <a:lnTo>
                      <a:pt x="2526310" y="33025"/>
                    </a:lnTo>
                    <a:lnTo>
                      <a:pt x="2523357" y="34815"/>
                    </a:lnTo>
                    <a:lnTo>
                      <a:pt x="2520363" y="36532"/>
                    </a:lnTo>
                    <a:lnTo>
                      <a:pt x="2518939" y="38763"/>
                    </a:lnTo>
                    <a:lnTo>
                      <a:pt x="2518939" y="45841"/>
                    </a:lnTo>
                    <a:lnTo>
                      <a:pt x="2523818" y="49977"/>
                    </a:lnTo>
                    <a:lnTo>
                      <a:pt x="2543874" y="57817"/>
                    </a:lnTo>
                    <a:lnTo>
                      <a:pt x="2551936" y="61195"/>
                    </a:lnTo>
                    <a:lnTo>
                      <a:pt x="2576748" y="93180"/>
                    </a:lnTo>
                    <a:lnTo>
                      <a:pt x="2576070" y="100144"/>
                    </a:lnTo>
                    <a:lnTo>
                      <a:pt x="2542711" y="127301"/>
                    </a:lnTo>
                    <a:lnTo>
                      <a:pt x="2531870" y="127933"/>
                    </a:lnTo>
                    <a:lnTo>
                      <a:pt x="2652499" y="127933"/>
                    </a:lnTo>
                    <a:lnTo>
                      <a:pt x="2654428" y="126904"/>
                    </a:lnTo>
                    <a:lnTo>
                      <a:pt x="2664046" y="117476"/>
                    </a:lnTo>
                    <a:lnTo>
                      <a:pt x="2669824" y="106091"/>
                    </a:lnTo>
                    <a:lnTo>
                      <a:pt x="2687376" y="42626"/>
                    </a:lnTo>
                    <a:lnTo>
                      <a:pt x="2571544" y="42626"/>
                    </a:lnTo>
                    <a:lnTo>
                      <a:pt x="2560894" y="38061"/>
                    </a:lnTo>
                    <a:lnTo>
                      <a:pt x="2551339" y="34806"/>
                    </a:lnTo>
                    <a:lnTo>
                      <a:pt x="2542883" y="32857"/>
                    </a:lnTo>
                    <a:lnTo>
                      <a:pt x="2535524" y="32208"/>
                    </a:lnTo>
                    <a:close/>
                  </a:path>
                  <a:path w="2694940" h="135890">
                    <a:moveTo>
                      <a:pt x="2369969" y="13172"/>
                    </a:moveTo>
                    <a:lnTo>
                      <a:pt x="2328724" y="13172"/>
                    </a:lnTo>
                    <a:lnTo>
                      <a:pt x="2328724" y="33988"/>
                    </a:lnTo>
                    <a:lnTo>
                      <a:pt x="2274182" y="33988"/>
                    </a:lnTo>
                    <a:lnTo>
                      <a:pt x="2274182" y="57705"/>
                    </a:lnTo>
                    <a:lnTo>
                      <a:pt x="2326054" y="57705"/>
                    </a:lnTo>
                    <a:lnTo>
                      <a:pt x="2326054" y="78489"/>
                    </a:lnTo>
                    <a:lnTo>
                      <a:pt x="2274182" y="78489"/>
                    </a:lnTo>
                    <a:lnTo>
                      <a:pt x="2274182" y="105399"/>
                    </a:lnTo>
                    <a:lnTo>
                      <a:pt x="2330044" y="105399"/>
                    </a:lnTo>
                    <a:lnTo>
                      <a:pt x="2330044" y="126153"/>
                    </a:lnTo>
                    <a:lnTo>
                      <a:pt x="2369969" y="126153"/>
                    </a:lnTo>
                    <a:lnTo>
                      <a:pt x="2369969" y="13172"/>
                    </a:lnTo>
                    <a:close/>
                  </a:path>
                  <a:path w="2694940" h="135890">
                    <a:moveTo>
                      <a:pt x="2517907" y="13172"/>
                    </a:moveTo>
                    <a:lnTo>
                      <a:pt x="2419455" y="13172"/>
                    </a:lnTo>
                    <a:lnTo>
                      <a:pt x="2428142" y="13798"/>
                    </a:lnTo>
                    <a:lnTo>
                      <a:pt x="2435758" y="15677"/>
                    </a:lnTo>
                    <a:lnTo>
                      <a:pt x="2457893" y="46815"/>
                    </a:lnTo>
                    <a:lnTo>
                      <a:pt x="2457282" y="53516"/>
                    </a:lnTo>
                    <a:lnTo>
                      <a:pt x="2428964" y="80266"/>
                    </a:lnTo>
                    <a:lnTo>
                      <a:pt x="2420596" y="80898"/>
                    </a:lnTo>
                    <a:lnTo>
                      <a:pt x="2398167" y="80898"/>
                    </a:lnTo>
                    <a:lnTo>
                      <a:pt x="2398167" y="126153"/>
                    </a:lnTo>
                    <a:lnTo>
                      <a:pt x="2517348" y="126153"/>
                    </a:lnTo>
                    <a:lnTo>
                      <a:pt x="2512924" y="125225"/>
                    </a:lnTo>
                    <a:lnTo>
                      <a:pt x="2502840" y="121850"/>
                    </a:lnTo>
                    <a:lnTo>
                      <a:pt x="2492353" y="117137"/>
                    </a:lnTo>
                    <a:lnTo>
                      <a:pt x="2492353" y="92866"/>
                    </a:lnTo>
                    <a:lnTo>
                      <a:pt x="2547629" y="92866"/>
                    </a:lnTo>
                    <a:lnTo>
                      <a:pt x="2547629" y="92039"/>
                    </a:lnTo>
                    <a:lnTo>
                      <a:pt x="2542320" y="87588"/>
                    </a:lnTo>
                    <a:lnTo>
                      <a:pt x="2514394" y="76500"/>
                    </a:lnTo>
                    <a:lnTo>
                      <a:pt x="2510237" y="74772"/>
                    </a:lnTo>
                    <a:lnTo>
                      <a:pt x="2489714" y="50092"/>
                    </a:lnTo>
                    <a:lnTo>
                      <a:pt x="2489714" y="44030"/>
                    </a:lnTo>
                    <a:lnTo>
                      <a:pt x="2515541" y="13643"/>
                    </a:lnTo>
                    <a:lnTo>
                      <a:pt x="2517907" y="13172"/>
                    </a:lnTo>
                    <a:close/>
                  </a:path>
                  <a:path w="2694940" h="135890">
                    <a:moveTo>
                      <a:pt x="2547629" y="92866"/>
                    </a:moveTo>
                    <a:lnTo>
                      <a:pt x="2492353" y="92866"/>
                    </a:lnTo>
                    <a:lnTo>
                      <a:pt x="2500520" y="98143"/>
                    </a:lnTo>
                    <a:lnTo>
                      <a:pt x="2507431" y="101797"/>
                    </a:lnTo>
                    <a:lnTo>
                      <a:pt x="2512928" y="104017"/>
                    </a:lnTo>
                    <a:lnTo>
                      <a:pt x="2518436" y="106091"/>
                    </a:lnTo>
                    <a:lnTo>
                      <a:pt x="2524174" y="107159"/>
                    </a:lnTo>
                    <a:lnTo>
                      <a:pt x="2541796" y="107159"/>
                    </a:lnTo>
                    <a:lnTo>
                      <a:pt x="2547629" y="103640"/>
                    </a:lnTo>
                    <a:lnTo>
                      <a:pt x="2547629" y="92866"/>
                    </a:lnTo>
                    <a:close/>
                  </a:path>
                  <a:path w="2694940" h="135890">
                    <a:moveTo>
                      <a:pt x="2693415" y="11423"/>
                    </a:moveTo>
                    <a:lnTo>
                      <a:pt x="2533189" y="11423"/>
                    </a:lnTo>
                    <a:lnTo>
                      <a:pt x="2542603" y="11982"/>
                    </a:lnTo>
                    <a:lnTo>
                      <a:pt x="2552135" y="13660"/>
                    </a:lnTo>
                    <a:lnTo>
                      <a:pt x="2561783" y="16463"/>
                    </a:lnTo>
                    <a:lnTo>
                      <a:pt x="2571544" y="20397"/>
                    </a:lnTo>
                    <a:lnTo>
                      <a:pt x="2571544" y="42626"/>
                    </a:lnTo>
                    <a:lnTo>
                      <a:pt x="2687376" y="42626"/>
                    </a:lnTo>
                    <a:lnTo>
                      <a:pt x="2694420" y="17067"/>
                    </a:lnTo>
                    <a:lnTo>
                      <a:pt x="2693415" y="11423"/>
                    </a:lnTo>
                    <a:close/>
                  </a:path>
                </a:pathLst>
              </a:custGeom>
              <a:solidFill>
                <a:srgbClr val="FFFFFF"/>
              </a:solidFill>
            </p:spPr>
            <p:txBody>
              <a:bodyPr wrap="square" lIns="0" tIns="0" rIns="0" bIns="0" rtlCol="0"/>
              <a:lstStyle/>
              <a:p>
                <a:endParaRPr/>
              </a:p>
            </p:txBody>
          </p:sp>
        </p:grpSp>
      </p:grpSp>
    </p:spTree>
    <p:extLst>
      <p:ext uri="{BB962C8B-B14F-4D97-AF65-F5344CB8AC3E}">
        <p14:creationId xmlns:p14="http://schemas.microsoft.com/office/powerpoint/2010/main" xmlns="" val="38789757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object 28"/>
          <p:cNvSpPr/>
          <p:nvPr/>
        </p:nvSpPr>
        <p:spPr>
          <a:xfrm>
            <a:off x="16243148" y="962530"/>
            <a:ext cx="111245" cy="108437"/>
          </a:xfrm>
          <a:prstGeom prst="rect">
            <a:avLst/>
          </a:prstGeom>
          <a:blipFill>
            <a:blip r:embed="rId3" cstate="print"/>
            <a:stretch>
              <a:fillRect/>
            </a:stretch>
          </a:blipFill>
        </p:spPr>
        <p:txBody>
          <a:bodyPr wrap="square" lIns="0" tIns="0" rIns="0" bIns="0" rtlCol="0"/>
          <a:lstStyle/>
          <a:p>
            <a:endParaRPr/>
          </a:p>
        </p:txBody>
      </p:sp>
      <p:sp>
        <p:nvSpPr>
          <p:cNvPr id="29" name="object 29"/>
          <p:cNvSpPr/>
          <p:nvPr/>
        </p:nvSpPr>
        <p:spPr>
          <a:xfrm>
            <a:off x="16092148" y="986555"/>
            <a:ext cx="405736" cy="155575"/>
          </a:xfrm>
          <a:custGeom>
            <a:avLst/>
            <a:gdLst/>
            <a:ahLst/>
            <a:cxnLst/>
            <a:rect l="l" t="t" r="r" b="b"/>
            <a:pathLst>
              <a:path w="405765" h="155575">
                <a:moveTo>
                  <a:pt x="25234" y="0"/>
                </a:moveTo>
                <a:lnTo>
                  <a:pt x="15363" y="1938"/>
                </a:lnTo>
                <a:lnTo>
                  <a:pt x="7347" y="7240"/>
                </a:lnTo>
                <a:lnTo>
                  <a:pt x="1966" y="15134"/>
                </a:lnTo>
                <a:lnTo>
                  <a:pt x="0" y="24847"/>
                </a:lnTo>
                <a:lnTo>
                  <a:pt x="0" y="30292"/>
                </a:lnTo>
                <a:lnTo>
                  <a:pt x="2020" y="35862"/>
                </a:lnTo>
                <a:lnTo>
                  <a:pt x="5853" y="40271"/>
                </a:lnTo>
                <a:lnTo>
                  <a:pt x="35282" y="82149"/>
                </a:lnTo>
                <a:lnTo>
                  <a:pt x="73951" y="116242"/>
                </a:lnTo>
                <a:lnTo>
                  <a:pt x="119691" y="141085"/>
                </a:lnTo>
                <a:lnTo>
                  <a:pt x="170329" y="155209"/>
                </a:lnTo>
                <a:lnTo>
                  <a:pt x="181564" y="138711"/>
                </a:lnTo>
                <a:lnTo>
                  <a:pt x="196758" y="125968"/>
                </a:lnTo>
                <a:lnTo>
                  <a:pt x="214819" y="117754"/>
                </a:lnTo>
                <a:lnTo>
                  <a:pt x="234652" y="114844"/>
                </a:lnTo>
                <a:lnTo>
                  <a:pt x="336684" y="114844"/>
                </a:lnTo>
                <a:lnTo>
                  <a:pt x="344953" y="108750"/>
                </a:lnTo>
                <a:lnTo>
                  <a:pt x="204140" y="108750"/>
                </a:lnTo>
                <a:lnTo>
                  <a:pt x="158204" y="102661"/>
                </a:lnTo>
                <a:lnTo>
                  <a:pt x="115821" y="84933"/>
                </a:lnTo>
                <a:lnTo>
                  <a:pt x="79024" y="56373"/>
                </a:lnTo>
                <a:lnTo>
                  <a:pt x="49851" y="17790"/>
                </a:lnTo>
                <a:lnTo>
                  <a:pt x="44711" y="9846"/>
                </a:lnTo>
                <a:lnTo>
                  <a:pt x="38764" y="4304"/>
                </a:lnTo>
                <a:lnTo>
                  <a:pt x="32207" y="1058"/>
                </a:lnTo>
                <a:lnTo>
                  <a:pt x="25234" y="0"/>
                </a:lnTo>
                <a:close/>
              </a:path>
              <a:path w="405765" h="155575">
                <a:moveTo>
                  <a:pt x="336684" y="114844"/>
                </a:moveTo>
                <a:lnTo>
                  <a:pt x="234652" y="114844"/>
                </a:lnTo>
                <a:lnTo>
                  <a:pt x="250924" y="116738"/>
                </a:lnTo>
                <a:lnTo>
                  <a:pt x="266192" y="122131"/>
                </a:lnTo>
                <a:lnTo>
                  <a:pt x="279726" y="130592"/>
                </a:lnTo>
                <a:lnTo>
                  <a:pt x="290797" y="141692"/>
                </a:lnTo>
                <a:lnTo>
                  <a:pt x="323493" y="124564"/>
                </a:lnTo>
                <a:lnTo>
                  <a:pt x="336684" y="114844"/>
                </a:lnTo>
                <a:close/>
              </a:path>
              <a:path w="405765" h="155575">
                <a:moveTo>
                  <a:pt x="380124" y="6345"/>
                </a:moveTo>
                <a:lnTo>
                  <a:pt x="371339" y="6345"/>
                </a:lnTo>
                <a:lnTo>
                  <a:pt x="362941" y="11025"/>
                </a:lnTo>
                <a:lnTo>
                  <a:pt x="358491" y="18229"/>
                </a:lnTo>
                <a:lnTo>
                  <a:pt x="330847" y="55308"/>
                </a:lnTo>
                <a:lnTo>
                  <a:pt x="294261" y="83877"/>
                </a:lnTo>
                <a:lnTo>
                  <a:pt x="251203" y="102251"/>
                </a:lnTo>
                <a:lnTo>
                  <a:pt x="204140" y="108750"/>
                </a:lnTo>
                <a:lnTo>
                  <a:pt x="344953" y="108750"/>
                </a:lnTo>
                <a:lnTo>
                  <a:pt x="353040" y="102791"/>
                </a:lnTo>
                <a:lnTo>
                  <a:pt x="378658" y="76657"/>
                </a:lnTo>
                <a:lnTo>
                  <a:pt x="399568" y="46448"/>
                </a:lnTo>
                <a:lnTo>
                  <a:pt x="403160" y="42113"/>
                </a:lnTo>
                <a:lnTo>
                  <a:pt x="405149" y="36532"/>
                </a:lnTo>
                <a:lnTo>
                  <a:pt x="405149" y="31025"/>
                </a:lnTo>
                <a:lnTo>
                  <a:pt x="403190" y="21452"/>
                </a:lnTo>
                <a:lnTo>
                  <a:pt x="397839" y="13604"/>
                </a:lnTo>
                <a:lnTo>
                  <a:pt x="389887" y="8296"/>
                </a:lnTo>
                <a:lnTo>
                  <a:pt x="380124" y="6345"/>
                </a:lnTo>
                <a:close/>
              </a:path>
            </a:pathLst>
          </a:custGeom>
          <a:solidFill>
            <a:srgbClr val="FFFFFF"/>
          </a:solidFill>
        </p:spPr>
        <p:txBody>
          <a:bodyPr wrap="square" lIns="0" tIns="0" rIns="0" bIns="0" rtlCol="0"/>
          <a:lstStyle/>
          <a:p>
            <a:endParaRPr/>
          </a:p>
        </p:txBody>
      </p:sp>
      <p:sp>
        <p:nvSpPr>
          <p:cNvPr id="30" name="object 30"/>
          <p:cNvSpPr/>
          <p:nvPr/>
        </p:nvSpPr>
        <p:spPr>
          <a:xfrm>
            <a:off x="16277885" y="792962"/>
            <a:ext cx="111150" cy="108499"/>
          </a:xfrm>
          <a:prstGeom prst="rect">
            <a:avLst/>
          </a:prstGeom>
          <a:blipFill>
            <a:blip r:embed="rId4" cstate="print"/>
            <a:stretch>
              <a:fillRect/>
            </a:stretch>
          </a:blipFill>
        </p:spPr>
        <p:txBody>
          <a:bodyPr wrap="square" lIns="0" tIns="0" rIns="0" bIns="0" rtlCol="0"/>
          <a:lstStyle/>
          <a:p>
            <a:endParaRPr/>
          </a:p>
        </p:txBody>
      </p:sp>
      <p:sp>
        <p:nvSpPr>
          <p:cNvPr id="31" name="object 31"/>
          <p:cNvSpPr/>
          <p:nvPr/>
        </p:nvSpPr>
        <p:spPr>
          <a:xfrm>
            <a:off x="16152630" y="703870"/>
            <a:ext cx="382878" cy="296545"/>
          </a:xfrm>
          <a:custGeom>
            <a:avLst/>
            <a:gdLst/>
            <a:ahLst/>
            <a:cxnLst/>
            <a:rect l="l" t="t" r="r" b="b"/>
            <a:pathLst>
              <a:path w="382905" h="296544">
                <a:moveTo>
                  <a:pt x="363162" y="245753"/>
                </a:moveTo>
                <a:lnTo>
                  <a:pt x="145681" y="245753"/>
                </a:lnTo>
                <a:lnTo>
                  <a:pt x="168589" y="249511"/>
                </a:lnTo>
                <a:lnTo>
                  <a:pt x="188508" y="259961"/>
                </a:lnTo>
                <a:lnTo>
                  <a:pt x="204016" y="275867"/>
                </a:lnTo>
                <a:lnTo>
                  <a:pt x="213689" y="295993"/>
                </a:lnTo>
                <a:lnTo>
                  <a:pt x="217208" y="295385"/>
                </a:lnTo>
                <a:lnTo>
                  <a:pt x="223893" y="295385"/>
                </a:lnTo>
                <a:lnTo>
                  <a:pt x="264483" y="291538"/>
                </a:lnTo>
                <a:lnTo>
                  <a:pt x="304760" y="280097"/>
                </a:lnTo>
                <a:lnTo>
                  <a:pt x="341958" y="261790"/>
                </a:lnTo>
                <a:lnTo>
                  <a:pt x="363162" y="245753"/>
                </a:lnTo>
                <a:close/>
              </a:path>
              <a:path w="382905" h="296544">
                <a:moveTo>
                  <a:pt x="223893" y="295385"/>
                </a:moveTo>
                <a:lnTo>
                  <a:pt x="217208" y="295385"/>
                </a:lnTo>
                <a:lnTo>
                  <a:pt x="220045" y="295490"/>
                </a:lnTo>
                <a:lnTo>
                  <a:pt x="222789" y="295490"/>
                </a:lnTo>
                <a:lnTo>
                  <a:pt x="223893" y="295385"/>
                </a:lnTo>
                <a:close/>
              </a:path>
              <a:path w="382905" h="296544">
                <a:moveTo>
                  <a:pt x="31280" y="0"/>
                </a:moveTo>
                <a:lnTo>
                  <a:pt x="6172" y="30718"/>
                </a:lnTo>
                <a:lnTo>
                  <a:pt x="0" y="78156"/>
                </a:lnTo>
                <a:lnTo>
                  <a:pt x="6078" y="132404"/>
                </a:lnTo>
                <a:lnTo>
                  <a:pt x="25915" y="181892"/>
                </a:lnTo>
                <a:lnTo>
                  <a:pt x="57767" y="224947"/>
                </a:lnTo>
                <a:lnTo>
                  <a:pt x="99892" y="259900"/>
                </a:lnTo>
                <a:lnTo>
                  <a:pt x="110760" y="253957"/>
                </a:lnTo>
                <a:lnTo>
                  <a:pt x="122150" y="249509"/>
                </a:lnTo>
                <a:lnTo>
                  <a:pt x="133859" y="246720"/>
                </a:lnTo>
                <a:lnTo>
                  <a:pt x="145681" y="245753"/>
                </a:lnTo>
                <a:lnTo>
                  <a:pt x="363162" y="245753"/>
                </a:lnTo>
                <a:lnTo>
                  <a:pt x="366526" y="243209"/>
                </a:lnTo>
                <a:lnTo>
                  <a:pt x="222621" y="243209"/>
                </a:lnTo>
                <a:lnTo>
                  <a:pt x="177717" y="237291"/>
                </a:lnTo>
                <a:lnTo>
                  <a:pt x="137341" y="220603"/>
                </a:lnTo>
                <a:lnTo>
                  <a:pt x="103114" y="194746"/>
                </a:lnTo>
                <a:lnTo>
                  <a:pt x="76658" y="161319"/>
                </a:lnTo>
                <a:lnTo>
                  <a:pt x="59596" y="121923"/>
                </a:lnTo>
                <a:lnTo>
                  <a:pt x="53548" y="78156"/>
                </a:lnTo>
                <a:lnTo>
                  <a:pt x="53925" y="67826"/>
                </a:lnTo>
                <a:lnTo>
                  <a:pt x="55095" y="57127"/>
                </a:lnTo>
                <a:lnTo>
                  <a:pt x="57117" y="46250"/>
                </a:lnTo>
                <a:lnTo>
                  <a:pt x="60050" y="35383"/>
                </a:lnTo>
                <a:lnTo>
                  <a:pt x="62647" y="26912"/>
                </a:lnTo>
                <a:lnTo>
                  <a:pt x="61568" y="19006"/>
                </a:lnTo>
                <a:lnTo>
                  <a:pt x="58082" y="12483"/>
                </a:lnTo>
                <a:lnTo>
                  <a:pt x="50962" y="4908"/>
                </a:lnTo>
                <a:lnTo>
                  <a:pt x="41629" y="591"/>
                </a:lnTo>
                <a:lnTo>
                  <a:pt x="31280" y="0"/>
                </a:lnTo>
                <a:close/>
              </a:path>
              <a:path w="382905" h="296544">
                <a:moveTo>
                  <a:pt x="355350" y="191745"/>
                </a:moveTo>
                <a:lnTo>
                  <a:pt x="349769" y="191745"/>
                </a:lnTo>
                <a:lnTo>
                  <a:pt x="344209" y="193357"/>
                </a:lnTo>
                <a:lnTo>
                  <a:pt x="338544" y="197943"/>
                </a:lnTo>
                <a:lnTo>
                  <a:pt x="312848" y="217257"/>
                </a:lnTo>
                <a:lnTo>
                  <a:pt x="284352" y="231457"/>
                </a:lnTo>
                <a:lnTo>
                  <a:pt x="253971" y="240216"/>
                </a:lnTo>
                <a:lnTo>
                  <a:pt x="222621" y="243209"/>
                </a:lnTo>
                <a:lnTo>
                  <a:pt x="366526" y="243209"/>
                </a:lnTo>
                <a:lnTo>
                  <a:pt x="374417" y="237241"/>
                </a:lnTo>
                <a:lnTo>
                  <a:pt x="379066" y="232759"/>
                </a:lnTo>
                <a:lnTo>
                  <a:pt x="382470" y="225503"/>
                </a:lnTo>
                <a:lnTo>
                  <a:pt x="382470" y="218121"/>
                </a:lnTo>
                <a:lnTo>
                  <a:pt x="380336" y="207811"/>
                </a:lnTo>
                <a:lnTo>
                  <a:pt x="374521" y="199432"/>
                </a:lnTo>
                <a:lnTo>
                  <a:pt x="365900" y="193803"/>
                </a:lnTo>
                <a:lnTo>
                  <a:pt x="355350" y="191745"/>
                </a:lnTo>
                <a:close/>
              </a:path>
            </a:pathLst>
          </a:custGeom>
          <a:solidFill>
            <a:srgbClr val="FFFFFF"/>
          </a:solidFill>
        </p:spPr>
        <p:txBody>
          <a:bodyPr wrap="square" lIns="0" tIns="0" rIns="0" bIns="0" rtlCol="0"/>
          <a:lstStyle/>
          <a:p>
            <a:endParaRPr/>
          </a:p>
        </p:txBody>
      </p:sp>
      <p:sp>
        <p:nvSpPr>
          <p:cNvPr id="32" name="object 32"/>
          <p:cNvSpPr/>
          <p:nvPr/>
        </p:nvSpPr>
        <p:spPr>
          <a:xfrm>
            <a:off x="16271153" y="1114378"/>
            <a:ext cx="111067" cy="108615"/>
          </a:xfrm>
          <a:prstGeom prst="rect">
            <a:avLst/>
          </a:prstGeom>
          <a:blipFill>
            <a:blip r:embed="rId5" cstate="print"/>
            <a:stretch>
              <a:fillRect/>
            </a:stretch>
          </a:blipFill>
        </p:spPr>
        <p:txBody>
          <a:bodyPr wrap="square" lIns="0" tIns="0" rIns="0" bIns="0" rtlCol="0"/>
          <a:lstStyle/>
          <a:p>
            <a:endParaRPr/>
          </a:p>
        </p:txBody>
      </p:sp>
      <p:sp>
        <p:nvSpPr>
          <p:cNvPr id="33" name="object 33"/>
          <p:cNvSpPr/>
          <p:nvPr/>
        </p:nvSpPr>
        <p:spPr>
          <a:xfrm>
            <a:off x="16176543" y="1091822"/>
            <a:ext cx="325732" cy="220979"/>
          </a:xfrm>
          <a:custGeom>
            <a:avLst/>
            <a:gdLst/>
            <a:ahLst/>
            <a:cxnLst/>
            <a:rect l="l" t="t" r="r" b="b"/>
            <a:pathLst>
              <a:path w="325755" h="220980">
                <a:moveTo>
                  <a:pt x="27140" y="153052"/>
                </a:moveTo>
                <a:lnTo>
                  <a:pt x="25329" y="153052"/>
                </a:lnTo>
                <a:lnTo>
                  <a:pt x="15491" y="154971"/>
                </a:lnTo>
                <a:lnTo>
                  <a:pt x="7438" y="160226"/>
                </a:lnTo>
                <a:lnTo>
                  <a:pt x="1997" y="168067"/>
                </a:lnTo>
                <a:lnTo>
                  <a:pt x="0" y="177743"/>
                </a:lnTo>
                <a:lnTo>
                  <a:pt x="1214" y="185134"/>
                </a:lnTo>
                <a:lnTo>
                  <a:pt x="40224" y="210318"/>
                </a:lnTo>
                <a:lnTo>
                  <a:pt x="84983" y="219773"/>
                </a:lnTo>
                <a:lnTo>
                  <a:pt x="107619" y="220977"/>
                </a:lnTo>
                <a:lnTo>
                  <a:pt x="154288" y="216003"/>
                </a:lnTo>
                <a:lnTo>
                  <a:pt x="197694" y="201773"/>
                </a:lnTo>
                <a:lnTo>
                  <a:pt x="236689" y="179327"/>
                </a:lnTo>
                <a:lnTo>
                  <a:pt x="247674" y="169596"/>
                </a:lnTo>
                <a:lnTo>
                  <a:pt x="107619" y="169596"/>
                </a:lnTo>
                <a:lnTo>
                  <a:pt x="89743" y="168559"/>
                </a:lnTo>
                <a:lnTo>
                  <a:pt x="71493" y="165534"/>
                </a:lnTo>
                <a:lnTo>
                  <a:pt x="53045" y="160647"/>
                </a:lnTo>
                <a:lnTo>
                  <a:pt x="34574" y="154026"/>
                </a:lnTo>
                <a:lnTo>
                  <a:pt x="29077" y="153115"/>
                </a:lnTo>
                <a:lnTo>
                  <a:pt x="27140" y="153052"/>
                </a:lnTo>
                <a:close/>
              </a:path>
              <a:path w="325755" h="220980">
                <a:moveTo>
                  <a:pt x="300315" y="0"/>
                </a:moveTo>
                <a:lnTo>
                  <a:pt x="262768" y="69150"/>
                </a:lnTo>
                <a:lnTo>
                  <a:pt x="237474" y="109808"/>
                </a:lnTo>
                <a:lnTo>
                  <a:pt x="201531" y="141563"/>
                </a:lnTo>
                <a:lnTo>
                  <a:pt x="157420" y="162223"/>
                </a:lnTo>
                <a:lnTo>
                  <a:pt x="107619" y="169596"/>
                </a:lnTo>
                <a:lnTo>
                  <a:pt x="247674" y="169596"/>
                </a:lnTo>
                <a:lnTo>
                  <a:pt x="270126" y="149707"/>
                </a:lnTo>
                <a:lnTo>
                  <a:pt x="296857" y="113952"/>
                </a:lnTo>
                <a:lnTo>
                  <a:pt x="315735" y="73102"/>
                </a:lnTo>
                <a:lnTo>
                  <a:pt x="325613" y="28198"/>
                </a:lnTo>
                <a:lnTo>
                  <a:pt x="325372" y="26407"/>
                </a:lnTo>
                <a:lnTo>
                  <a:pt x="325372" y="24512"/>
                </a:lnTo>
                <a:lnTo>
                  <a:pt x="323396" y="14886"/>
                </a:lnTo>
                <a:lnTo>
                  <a:pt x="318015" y="7104"/>
                </a:lnTo>
                <a:lnTo>
                  <a:pt x="310048" y="1898"/>
                </a:lnTo>
                <a:lnTo>
                  <a:pt x="300315" y="0"/>
                </a:lnTo>
                <a:close/>
              </a:path>
            </a:pathLst>
          </a:custGeom>
          <a:solidFill>
            <a:srgbClr val="FFFFFF"/>
          </a:solidFill>
        </p:spPr>
        <p:txBody>
          <a:bodyPr wrap="square" lIns="0" tIns="0" rIns="0" bIns="0" rtlCol="0"/>
          <a:lstStyle/>
          <a:p>
            <a:endParaRPr/>
          </a:p>
        </p:txBody>
      </p:sp>
      <p:sp>
        <p:nvSpPr>
          <p:cNvPr id="34" name="object 34"/>
          <p:cNvSpPr/>
          <p:nvPr/>
        </p:nvSpPr>
        <p:spPr>
          <a:xfrm>
            <a:off x="16909271" y="812006"/>
            <a:ext cx="304144" cy="321311"/>
          </a:xfrm>
          <a:custGeom>
            <a:avLst/>
            <a:gdLst/>
            <a:ahLst/>
            <a:cxnLst/>
            <a:rect l="l" t="t" r="r" b="b"/>
            <a:pathLst>
              <a:path w="304165" h="321309">
                <a:moveTo>
                  <a:pt x="263573" y="52825"/>
                </a:moveTo>
                <a:lnTo>
                  <a:pt x="145534" y="52825"/>
                </a:lnTo>
                <a:lnTo>
                  <a:pt x="173025" y="55429"/>
                </a:lnTo>
                <a:lnTo>
                  <a:pt x="192657" y="63240"/>
                </a:lnTo>
                <a:lnTo>
                  <a:pt x="204435" y="76259"/>
                </a:lnTo>
                <a:lnTo>
                  <a:pt x="208360" y="94489"/>
                </a:lnTo>
                <a:lnTo>
                  <a:pt x="206661" y="105994"/>
                </a:lnTo>
                <a:lnTo>
                  <a:pt x="169324" y="129696"/>
                </a:lnTo>
                <a:lnTo>
                  <a:pt x="140797" y="133471"/>
                </a:lnTo>
                <a:lnTo>
                  <a:pt x="131317" y="134823"/>
                </a:lnTo>
                <a:lnTo>
                  <a:pt x="123523" y="136104"/>
                </a:lnTo>
                <a:lnTo>
                  <a:pt x="117399" y="137346"/>
                </a:lnTo>
                <a:lnTo>
                  <a:pt x="91708" y="141059"/>
                </a:lnTo>
                <a:lnTo>
                  <a:pt x="51802" y="151636"/>
                </a:lnTo>
                <a:lnTo>
                  <a:pt x="9418" y="188203"/>
                </a:lnTo>
                <a:lnTo>
                  <a:pt x="0" y="231783"/>
                </a:lnTo>
                <a:lnTo>
                  <a:pt x="1989" y="252023"/>
                </a:lnTo>
                <a:lnTo>
                  <a:pt x="31705" y="298661"/>
                </a:lnTo>
                <a:lnTo>
                  <a:pt x="83413" y="319552"/>
                </a:lnTo>
                <a:lnTo>
                  <a:pt x="104426" y="320943"/>
                </a:lnTo>
                <a:lnTo>
                  <a:pt x="136323" y="318635"/>
                </a:lnTo>
                <a:lnTo>
                  <a:pt x="164463" y="311707"/>
                </a:lnTo>
                <a:lnTo>
                  <a:pt x="188845" y="300154"/>
                </a:lnTo>
                <a:lnTo>
                  <a:pt x="209470" y="283970"/>
                </a:lnTo>
                <a:lnTo>
                  <a:pt x="303948" y="283970"/>
                </a:lnTo>
                <a:lnTo>
                  <a:pt x="303948" y="268148"/>
                </a:lnTo>
                <a:lnTo>
                  <a:pt x="129106" y="268148"/>
                </a:lnTo>
                <a:lnTo>
                  <a:pt x="118034" y="267633"/>
                </a:lnTo>
                <a:lnTo>
                  <a:pt x="79448" y="254046"/>
                </a:lnTo>
                <a:lnTo>
                  <a:pt x="66898" y="228830"/>
                </a:lnTo>
                <a:lnTo>
                  <a:pt x="70352" y="210066"/>
                </a:lnTo>
                <a:lnTo>
                  <a:pt x="80696" y="195412"/>
                </a:lnTo>
                <a:lnTo>
                  <a:pt x="97926" y="184853"/>
                </a:lnTo>
                <a:lnTo>
                  <a:pt x="122027" y="178392"/>
                </a:lnTo>
                <a:lnTo>
                  <a:pt x="149195" y="175133"/>
                </a:lnTo>
                <a:lnTo>
                  <a:pt x="171946" y="171205"/>
                </a:lnTo>
                <a:lnTo>
                  <a:pt x="190289" y="166620"/>
                </a:lnTo>
                <a:lnTo>
                  <a:pt x="204234" y="161387"/>
                </a:lnTo>
                <a:lnTo>
                  <a:pt x="271719" y="161387"/>
                </a:lnTo>
                <a:lnTo>
                  <a:pt x="271719" y="99316"/>
                </a:lnTo>
                <a:lnTo>
                  <a:pt x="271300" y="99316"/>
                </a:lnTo>
                <a:lnTo>
                  <a:pt x="271363" y="98907"/>
                </a:lnTo>
                <a:lnTo>
                  <a:pt x="271604" y="98436"/>
                </a:lnTo>
                <a:lnTo>
                  <a:pt x="271719" y="88594"/>
                </a:lnTo>
                <a:lnTo>
                  <a:pt x="269293" y="67380"/>
                </a:lnTo>
                <a:lnTo>
                  <a:pt x="263573" y="52825"/>
                </a:lnTo>
                <a:close/>
              </a:path>
              <a:path w="304165" h="321309">
                <a:moveTo>
                  <a:pt x="303948" y="283970"/>
                </a:moveTo>
                <a:lnTo>
                  <a:pt x="209470" y="283970"/>
                </a:lnTo>
                <a:lnTo>
                  <a:pt x="215400" y="300154"/>
                </a:lnTo>
                <a:lnTo>
                  <a:pt x="226082" y="311707"/>
                </a:lnTo>
                <a:lnTo>
                  <a:pt x="241522" y="318635"/>
                </a:lnTo>
                <a:lnTo>
                  <a:pt x="261730" y="320943"/>
                </a:lnTo>
                <a:lnTo>
                  <a:pt x="272058" y="320464"/>
                </a:lnTo>
                <a:lnTo>
                  <a:pt x="282533" y="319028"/>
                </a:lnTo>
                <a:lnTo>
                  <a:pt x="293161" y="316636"/>
                </a:lnTo>
                <a:lnTo>
                  <a:pt x="303948" y="313288"/>
                </a:lnTo>
                <a:lnTo>
                  <a:pt x="303948" y="283970"/>
                </a:lnTo>
                <a:close/>
              </a:path>
              <a:path w="304165" h="321309">
                <a:moveTo>
                  <a:pt x="271719" y="161387"/>
                </a:moveTo>
                <a:lnTo>
                  <a:pt x="204234" y="161387"/>
                </a:lnTo>
                <a:lnTo>
                  <a:pt x="204234" y="210071"/>
                </a:lnTo>
                <a:lnTo>
                  <a:pt x="202582" y="223687"/>
                </a:lnTo>
                <a:lnTo>
                  <a:pt x="177827" y="255238"/>
                </a:lnTo>
                <a:lnTo>
                  <a:pt x="129106" y="268148"/>
                </a:lnTo>
                <a:lnTo>
                  <a:pt x="281289" y="268148"/>
                </a:lnTo>
                <a:lnTo>
                  <a:pt x="276954" y="266368"/>
                </a:lnTo>
                <a:lnTo>
                  <a:pt x="274557" y="262882"/>
                </a:lnTo>
                <a:lnTo>
                  <a:pt x="272651" y="259342"/>
                </a:lnTo>
                <a:lnTo>
                  <a:pt x="271809" y="254046"/>
                </a:lnTo>
                <a:lnTo>
                  <a:pt x="271719" y="161387"/>
                </a:lnTo>
                <a:close/>
              </a:path>
              <a:path w="304165" h="321309">
                <a:moveTo>
                  <a:pt x="303948" y="266955"/>
                </a:moveTo>
                <a:lnTo>
                  <a:pt x="299236" y="267771"/>
                </a:lnTo>
                <a:lnTo>
                  <a:pt x="296095" y="268148"/>
                </a:lnTo>
                <a:lnTo>
                  <a:pt x="303948" y="268148"/>
                </a:lnTo>
                <a:lnTo>
                  <a:pt x="303948" y="266955"/>
                </a:lnTo>
                <a:close/>
              </a:path>
              <a:path w="304165" h="321309">
                <a:moveTo>
                  <a:pt x="149628" y="0"/>
                </a:moveTo>
                <a:lnTo>
                  <a:pt x="97411" y="5294"/>
                </a:lnTo>
                <a:lnTo>
                  <a:pt x="56919" y="21151"/>
                </a:lnTo>
                <a:lnTo>
                  <a:pt x="24384" y="54127"/>
                </a:lnTo>
                <a:lnTo>
                  <a:pt x="11214" y="101515"/>
                </a:lnTo>
                <a:lnTo>
                  <a:pt x="78049" y="101515"/>
                </a:lnTo>
                <a:lnTo>
                  <a:pt x="84035" y="80209"/>
                </a:lnTo>
                <a:lnTo>
                  <a:pt x="97279" y="64994"/>
                </a:lnTo>
                <a:lnTo>
                  <a:pt x="117780" y="55867"/>
                </a:lnTo>
                <a:lnTo>
                  <a:pt x="145534" y="52825"/>
                </a:lnTo>
                <a:lnTo>
                  <a:pt x="263573" y="52825"/>
                </a:lnTo>
                <a:lnTo>
                  <a:pt x="262020" y="48875"/>
                </a:lnTo>
                <a:lnTo>
                  <a:pt x="232956" y="19978"/>
                </a:lnTo>
                <a:lnTo>
                  <a:pt x="195682" y="4990"/>
                </a:lnTo>
                <a:lnTo>
                  <a:pt x="173757" y="1247"/>
                </a:lnTo>
                <a:lnTo>
                  <a:pt x="149628" y="0"/>
                </a:lnTo>
                <a:close/>
              </a:path>
              <a:path w="304165" h="321309">
                <a:moveTo>
                  <a:pt x="271719" y="99002"/>
                </a:moveTo>
                <a:lnTo>
                  <a:pt x="271541" y="99075"/>
                </a:lnTo>
                <a:lnTo>
                  <a:pt x="271447" y="99253"/>
                </a:lnTo>
                <a:lnTo>
                  <a:pt x="271300" y="99316"/>
                </a:lnTo>
                <a:lnTo>
                  <a:pt x="271719" y="99316"/>
                </a:lnTo>
                <a:lnTo>
                  <a:pt x="271719" y="99002"/>
                </a:lnTo>
                <a:close/>
              </a:path>
            </a:pathLst>
          </a:custGeom>
          <a:solidFill>
            <a:srgbClr val="FFFFFF"/>
          </a:solidFill>
        </p:spPr>
        <p:txBody>
          <a:bodyPr wrap="square" lIns="0" tIns="0" rIns="0" bIns="0" rtlCol="0"/>
          <a:lstStyle/>
          <a:p>
            <a:endParaRPr/>
          </a:p>
        </p:txBody>
      </p:sp>
      <p:sp>
        <p:nvSpPr>
          <p:cNvPr id="35" name="object 35"/>
          <p:cNvSpPr/>
          <p:nvPr/>
        </p:nvSpPr>
        <p:spPr>
          <a:xfrm>
            <a:off x="17231189" y="812586"/>
            <a:ext cx="440025" cy="311785"/>
          </a:xfrm>
          <a:custGeom>
            <a:avLst/>
            <a:gdLst/>
            <a:ahLst/>
            <a:cxnLst/>
            <a:rect l="l" t="t" r="r" b="b"/>
            <a:pathLst>
              <a:path w="440055" h="311784">
                <a:moveTo>
                  <a:pt x="63411" y="8261"/>
                </a:moveTo>
                <a:lnTo>
                  <a:pt x="0" y="8261"/>
                </a:lnTo>
                <a:lnTo>
                  <a:pt x="0" y="311592"/>
                </a:lnTo>
                <a:lnTo>
                  <a:pt x="66929" y="311592"/>
                </a:lnTo>
                <a:lnTo>
                  <a:pt x="66929" y="131451"/>
                </a:lnTo>
                <a:lnTo>
                  <a:pt x="68179" y="114383"/>
                </a:lnTo>
                <a:lnTo>
                  <a:pt x="86855" y="73369"/>
                </a:lnTo>
                <a:lnTo>
                  <a:pt x="119960" y="54099"/>
                </a:lnTo>
                <a:lnTo>
                  <a:pt x="133210" y="52815"/>
                </a:lnTo>
                <a:lnTo>
                  <a:pt x="430921" y="52815"/>
                </a:lnTo>
                <a:lnTo>
                  <a:pt x="429524" y="50469"/>
                </a:lnTo>
                <a:lnTo>
                  <a:pt x="63411" y="50469"/>
                </a:lnTo>
                <a:lnTo>
                  <a:pt x="63411" y="8261"/>
                </a:lnTo>
                <a:close/>
              </a:path>
              <a:path w="440055" h="311784">
                <a:moveTo>
                  <a:pt x="318032" y="52815"/>
                </a:moveTo>
                <a:lnTo>
                  <a:pt x="133210" y="52815"/>
                </a:lnTo>
                <a:lnTo>
                  <a:pt x="146814" y="53804"/>
                </a:lnTo>
                <a:lnTo>
                  <a:pt x="158273" y="56774"/>
                </a:lnTo>
                <a:lnTo>
                  <a:pt x="183638" y="88325"/>
                </a:lnTo>
                <a:lnTo>
                  <a:pt x="186570" y="311592"/>
                </a:lnTo>
                <a:lnTo>
                  <a:pt x="253479" y="311592"/>
                </a:lnTo>
                <a:lnTo>
                  <a:pt x="253479" y="133817"/>
                </a:lnTo>
                <a:lnTo>
                  <a:pt x="257509" y="98376"/>
                </a:lnTo>
                <a:lnTo>
                  <a:pt x="269605" y="73063"/>
                </a:lnTo>
                <a:lnTo>
                  <a:pt x="289777" y="57876"/>
                </a:lnTo>
                <a:lnTo>
                  <a:pt x="318032" y="52815"/>
                </a:lnTo>
                <a:close/>
              </a:path>
              <a:path w="440055" h="311784">
                <a:moveTo>
                  <a:pt x="430921" y="52815"/>
                </a:moveTo>
                <a:lnTo>
                  <a:pt x="318032" y="52815"/>
                </a:lnTo>
                <a:lnTo>
                  <a:pt x="334381" y="54208"/>
                </a:lnTo>
                <a:lnTo>
                  <a:pt x="347653" y="58388"/>
                </a:lnTo>
                <a:lnTo>
                  <a:pt x="371098" y="97872"/>
                </a:lnTo>
                <a:lnTo>
                  <a:pt x="373130" y="311592"/>
                </a:lnTo>
                <a:lnTo>
                  <a:pt x="440018" y="311592"/>
                </a:lnTo>
                <a:lnTo>
                  <a:pt x="439919" y="101456"/>
                </a:lnTo>
                <a:lnTo>
                  <a:pt x="433681" y="57448"/>
                </a:lnTo>
                <a:lnTo>
                  <a:pt x="430921" y="52815"/>
                </a:lnTo>
                <a:close/>
              </a:path>
              <a:path w="440055" h="311784">
                <a:moveTo>
                  <a:pt x="158382" y="0"/>
                </a:moveTo>
                <a:lnTo>
                  <a:pt x="130561" y="3151"/>
                </a:lnTo>
                <a:lnTo>
                  <a:pt x="105749" y="12610"/>
                </a:lnTo>
                <a:lnTo>
                  <a:pt x="83927" y="28381"/>
                </a:lnTo>
                <a:lnTo>
                  <a:pt x="65076" y="50469"/>
                </a:lnTo>
                <a:lnTo>
                  <a:pt x="243489" y="50469"/>
                </a:lnTo>
                <a:lnTo>
                  <a:pt x="230691" y="28381"/>
                </a:lnTo>
                <a:lnTo>
                  <a:pt x="212240" y="12610"/>
                </a:lnTo>
                <a:lnTo>
                  <a:pt x="188138" y="3151"/>
                </a:lnTo>
                <a:lnTo>
                  <a:pt x="158382" y="0"/>
                </a:lnTo>
                <a:close/>
              </a:path>
              <a:path w="440055" h="311784">
                <a:moveTo>
                  <a:pt x="338523" y="0"/>
                </a:moveTo>
                <a:lnTo>
                  <a:pt x="310809" y="3151"/>
                </a:lnTo>
                <a:lnTo>
                  <a:pt x="285733" y="12610"/>
                </a:lnTo>
                <a:lnTo>
                  <a:pt x="263293" y="28381"/>
                </a:lnTo>
                <a:lnTo>
                  <a:pt x="243489" y="50469"/>
                </a:lnTo>
                <a:lnTo>
                  <a:pt x="429524" y="50469"/>
                </a:lnTo>
                <a:lnTo>
                  <a:pt x="414664" y="25526"/>
                </a:lnTo>
                <a:lnTo>
                  <a:pt x="382949" y="6380"/>
                </a:lnTo>
                <a:lnTo>
                  <a:pt x="338523" y="0"/>
                </a:lnTo>
                <a:close/>
              </a:path>
            </a:pathLst>
          </a:custGeom>
          <a:solidFill>
            <a:srgbClr val="FFFFFF"/>
          </a:solidFill>
        </p:spPr>
        <p:txBody>
          <a:bodyPr wrap="square" lIns="0" tIns="0" rIns="0" bIns="0" rtlCol="0"/>
          <a:lstStyle/>
          <a:p>
            <a:endParaRPr/>
          </a:p>
        </p:txBody>
      </p:sp>
      <p:sp>
        <p:nvSpPr>
          <p:cNvPr id="36" name="object 36"/>
          <p:cNvSpPr/>
          <p:nvPr/>
        </p:nvSpPr>
        <p:spPr>
          <a:xfrm>
            <a:off x="17743511" y="820847"/>
            <a:ext cx="0" cy="303530"/>
          </a:xfrm>
          <a:custGeom>
            <a:avLst/>
            <a:gdLst/>
            <a:ahLst/>
            <a:cxnLst/>
            <a:rect l="l" t="t" r="r" b="b"/>
            <a:pathLst>
              <a:path h="303530">
                <a:moveTo>
                  <a:pt x="0" y="0"/>
                </a:moveTo>
                <a:lnTo>
                  <a:pt x="0" y="303331"/>
                </a:lnTo>
              </a:path>
            </a:pathLst>
          </a:custGeom>
          <a:ln w="66835">
            <a:solidFill>
              <a:srgbClr val="FFFFFF"/>
            </a:solidFill>
          </a:ln>
        </p:spPr>
        <p:txBody>
          <a:bodyPr wrap="square" lIns="0" tIns="0" rIns="0" bIns="0" rtlCol="0"/>
          <a:lstStyle/>
          <a:p>
            <a:endParaRPr/>
          </a:p>
        </p:txBody>
      </p:sp>
      <p:sp>
        <p:nvSpPr>
          <p:cNvPr id="37" name="object 37"/>
          <p:cNvSpPr/>
          <p:nvPr/>
        </p:nvSpPr>
        <p:spPr>
          <a:xfrm>
            <a:off x="17710097" y="705258"/>
            <a:ext cx="67306" cy="63499"/>
          </a:xfrm>
          <a:custGeom>
            <a:avLst/>
            <a:gdLst/>
            <a:ahLst/>
            <a:cxnLst/>
            <a:rect l="l" t="t" r="r" b="b"/>
            <a:pathLst>
              <a:path w="67309" h="63500">
                <a:moveTo>
                  <a:pt x="66835" y="0"/>
                </a:moveTo>
                <a:lnTo>
                  <a:pt x="0" y="0"/>
                </a:lnTo>
                <a:lnTo>
                  <a:pt x="0" y="63359"/>
                </a:lnTo>
                <a:lnTo>
                  <a:pt x="66835" y="63359"/>
                </a:lnTo>
                <a:lnTo>
                  <a:pt x="66835" y="0"/>
                </a:lnTo>
                <a:close/>
              </a:path>
            </a:pathLst>
          </a:custGeom>
          <a:solidFill>
            <a:srgbClr val="FFFFFF"/>
          </a:solidFill>
        </p:spPr>
        <p:txBody>
          <a:bodyPr wrap="square" lIns="0" tIns="0" rIns="0" bIns="0" rtlCol="0"/>
          <a:lstStyle/>
          <a:p>
            <a:endParaRPr/>
          </a:p>
        </p:txBody>
      </p:sp>
      <p:sp>
        <p:nvSpPr>
          <p:cNvPr id="38" name="object 38"/>
          <p:cNvSpPr/>
          <p:nvPr/>
        </p:nvSpPr>
        <p:spPr>
          <a:xfrm>
            <a:off x="17801981" y="812584"/>
            <a:ext cx="270492" cy="320041"/>
          </a:xfrm>
          <a:custGeom>
            <a:avLst/>
            <a:gdLst/>
            <a:ahLst/>
            <a:cxnLst/>
            <a:rect l="l" t="t" r="r" b="b"/>
            <a:pathLst>
              <a:path w="270509" h="320040">
                <a:moveTo>
                  <a:pt x="66898" y="214213"/>
                </a:moveTo>
                <a:lnTo>
                  <a:pt x="0" y="214213"/>
                </a:lnTo>
                <a:lnTo>
                  <a:pt x="2898" y="238545"/>
                </a:lnTo>
                <a:lnTo>
                  <a:pt x="22556" y="278429"/>
                </a:lnTo>
                <a:lnTo>
                  <a:pt x="58464" y="305287"/>
                </a:lnTo>
                <a:lnTo>
                  <a:pt x="106000" y="318198"/>
                </a:lnTo>
                <a:lnTo>
                  <a:pt x="134404" y="319812"/>
                </a:lnTo>
                <a:lnTo>
                  <a:pt x="160583" y="318417"/>
                </a:lnTo>
                <a:lnTo>
                  <a:pt x="206353" y="307249"/>
                </a:lnTo>
                <a:lnTo>
                  <a:pt x="245160" y="282815"/>
                </a:lnTo>
                <a:lnTo>
                  <a:pt x="257537" y="266965"/>
                </a:lnTo>
                <a:lnTo>
                  <a:pt x="135577" y="266965"/>
                </a:lnTo>
                <a:lnTo>
                  <a:pt x="107497" y="263670"/>
                </a:lnTo>
                <a:lnTo>
                  <a:pt x="86701" y="253782"/>
                </a:lnTo>
                <a:lnTo>
                  <a:pt x="73173" y="237298"/>
                </a:lnTo>
                <a:lnTo>
                  <a:pt x="66898" y="214213"/>
                </a:lnTo>
                <a:close/>
              </a:path>
              <a:path w="270509" h="320040">
                <a:moveTo>
                  <a:pt x="133210" y="0"/>
                </a:moveTo>
                <a:lnTo>
                  <a:pt x="87291" y="4697"/>
                </a:lnTo>
                <a:lnTo>
                  <a:pt x="49296" y="18795"/>
                </a:lnTo>
                <a:lnTo>
                  <a:pt x="17144" y="47261"/>
                </a:lnTo>
                <a:lnTo>
                  <a:pt x="6439" y="86887"/>
                </a:lnTo>
                <a:lnTo>
                  <a:pt x="8349" y="106492"/>
                </a:lnTo>
                <a:lnTo>
                  <a:pt x="36983" y="150791"/>
                </a:lnTo>
                <a:lnTo>
                  <a:pt x="82539" y="171273"/>
                </a:lnTo>
                <a:lnTo>
                  <a:pt x="151234" y="187800"/>
                </a:lnTo>
                <a:lnTo>
                  <a:pt x="164684" y="191175"/>
                </a:lnTo>
                <a:lnTo>
                  <a:pt x="200610" y="216372"/>
                </a:lnTo>
                <a:lnTo>
                  <a:pt x="203030" y="227082"/>
                </a:lnTo>
                <a:lnTo>
                  <a:pt x="199452" y="244542"/>
                </a:lnTo>
                <a:lnTo>
                  <a:pt x="187012" y="257005"/>
                </a:lnTo>
                <a:lnTo>
                  <a:pt x="165718" y="264476"/>
                </a:lnTo>
                <a:lnTo>
                  <a:pt x="135577" y="266965"/>
                </a:lnTo>
                <a:lnTo>
                  <a:pt x="257537" y="266965"/>
                </a:lnTo>
                <a:lnTo>
                  <a:pt x="258900" y="265219"/>
                </a:lnTo>
                <a:lnTo>
                  <a:pt x="267147" y="244682"/>
                </a:lnTo>
                <a:lnTo>
                  <a:pt x="269897" y="221207"/>
                </a:lnTo>
                <a:lnTo>
                  <a:pt x="267988" y="202117"/>
                </a:lnTo>
                <a:lnTo>
                  <a:pt x="239395" y="158466"/>
                </a:lnTo>
                <a:lnTo>
                  <a:pt x="193285" y="138211"/>
                </a:lnTo>
                <a:lnTo>
                  <a:pt x="145927" y="127024"/>
                </a:lnTo>
                <a:lnTo>
                  <a:pt x="126027" y="122497"/>
                </a:lnTo>
                <a:lnTo>
                  <a:pt x="81107" y="102983"/>
                </a:lnTo>
                <a:lnTo>
                  <a:pt x="73338" y="83934"/>
                </a:lnTo>
                <a:lnTo>
                  <a:pt x="76790" y="70329"/>
                </a:lnTo>
                <a:lnTo>
                  <a:pt x="87142" y="60610"/>
                </a:lnTo>
                <a:lnTo>
                  <a:pt x="104388" y="54779"/>
                </a:lnTo>
                <a:lnTo>
                  <a:pt x="128519" y="52836"/>
                </a:lnTo>
                <a:lnTo>
                  <a:pt x="247309" y="52836"/>
                </a:lnTo>
                <a:lnTo>
                  <a:pt x="246597" y="51236"/>
                </a:lnTo>
                <a:lnTo>
                  <a:pt x="217082" y="21161"/>
                </a:lnTo>
                <a:lnTo>
                  <a:pt x="179701" y="5287"/>
                </a:lnTo>
                <a:lnTo>
                  <a:pt x="157597" y="1321"/>
                </a:lnTo>
                <a:lnTo>
                  <a:pt x="133210" y="0"/>
                </a:lnTo>
                <a:close/>
              </a:path>
              <a:path w="270509" h="320040">
                <a:moveTo>
                  <a:pt x="247309" y="52836"/>
                </a:moveTo>
                <a:lnTo>
                  <a:pt x="128519" y="52836"/>
                </a:lnTo>
                <a:lnTo>
                  <a:pt x="152368" y="55366"/>
                </a:lnTo>
                <a:lnTo>
                  <a:pt x="170589" y="62954"/>
                </a:lnTo>
                <a:lnTo>
                  <a:pt x="183174" y="75598"/>
                </a:lnTo>
                <a:lnTo>
                  <a:pt x="190119" y="93295"/>
                </a:lnTo>
                <a:lnTo>
                  <a:pt x="259950" y="93295"/>
                </a:lnTo>
                <a:lnTo>
                  <a:pt x="255301" y="70777"/>
                </a:lnTo>
                <a:lnTo>
                  <a:pt x="247309" y="52836"/>
                </a:lnTo>
                <a:close/>
              </a:path>
            </a:pathLst>
          </a:custGeom>
          <a:solidFill>
            <a:srgbClr val="FFFFFF"/>
          </a:solidFill>
        </p:spPr>
        <p:txBody>
          <a:bodyPr wrap="square" lIns="0" tIns="0" rIns="0" bIns="0" rtlCol="0"/>
          <a:lstStyle/>
          <a:p>
            <a:endParaRPr/>
          </a:p>
        </p:txBody>
      </p:sp>
      <p:sp>
        <p:nvSpPr>
          <p:cNvPr id="39" name="object 39"/>
          <p:cNvSpPr/>
          <p:nvPr/>
        </p:nvSpPr>
        <p:spPr>
          <a:xfrm>
            <a:off x="18092714" y="812006"/>
            <a:ext cx="304144" cy="321311"/>
          </a:xfrm>
          <a:custGeom>
            <a:avLst/>
            <a:gdLst/>
            <a:ahLst/>
            <a:cxnLst/>
            <a:rect l="l" t="t" r="r" b="b"/>
            <a:pathLst>
              <a:path w="304165" h="321309">
                <a:moveTo>
                  <a:pt x="263545" y="52825"/>
                </a:moveTo>
                <a:lnTo>
                  <a:pt x="145524" y="52825"/>
                </a:lnTo>
                <a:lnTo>
                  <a:pt x="172994" y="55429"/>
                </a:lnTo>
                <a:lnTo>
                  <a:pt x="192632" y="63240"/>
                </a:lnTo>
                <a:lnTo>
                  <a:pt x="204426" y="76259"/>
                </a:lnTo>
                <a:lnTo>
                  <a:pt x="208360" y="94489"/>
                </a:lnTo>
                <a:lnTo>
                  <a:pt x="206661" y="105994"/>
                </a:lnTo>
                <a:lnTo>
                  <a:pt x="169308" y="129696"/>
                </a:lnTo>
                <a:lnTo>
                  <a:pt x="140770" y="133471"/>
                </a:lnTo>
                <a:lnTo>
                  <a:pt x="131286" y="134823"/>
                </a:lnTo>
                <a:lnTo>
                  <a:pt x="123494" y="136104"/>
                </a:lnTo>
                <a:lnTo>
                  <a:pt x="117399" y="137346"/>
                </a:lnTo>
                <a:lnTo>
                  <a:pt x="91710" y="141059"/>
                </a:lnTo>
                <a:lnTo>
                  <a:pt x="51798" y="151636"/>
                </a:lnTo>
                <a:lnTo>
                  <a:pt x="9391" y="188203"/>
                </a:lnTo>
                <a:lnTo>
                  <a:pt x="0" y="231783"/>
                </a:lnTo>
                <a:lnTo>
                  <a:pt x="1980" y="252023"/>
                </a:lnTo>
                <a:lnTo>
                  <a:pt x="31674" y="298661"/>
                </a:lnTo>
                <a:lnTo>
                  <a:pt x="83403" y="319552"/>
                </a:lnTo>
                <a:lnTo>
                  <a:pt x="104457" y="320943"/>
                </a:lnTo>
                <a:lnTo>
                  <a:pt x="136331" y="318635"/>
                </a:lnTo>
                <a:lnTo>
                  <a:pt x="164463" y="311707"/>
                </a:lnTo>
                <a:lnTo>
                  <a:pt x="188853" y="300154"/>
                </a:lnTo>
                <a:lnTo>
                  <a:pt x="209501" y="283970"/>
                </a:lnTo>
                <a:lnTo>
                  <a:pt x="303948" y="283970"/>
                </a:lnTo>
                <a:lnTo>
                  <a:pt x="303948" y="268148"/>
                </a:lnTo>
                <a:lnTo>
                  <a:pt x="129106" y="268148"/>
                </a:lnTo>
                <a:lnTo>
                  <a:pt x="118032" y="267633"/>
                </a:lnTo>
                <a:lnTo>
                  <a:pt x="79435" y="254046"/>
                </a:lnTo>
                <a:lnTo>
                  <a:pt x="66898" y="228830"/>
                </a:lnTo>
                <a:lnTo>
                  <a:pt x="70349" y="210066"/>
                </a:lnTo>
                <a:lnTo>
                  <a:pt x="80695" y="195412"/>
                </a:lnTo>
                <a:lnTo>
                  <a:pt x="97948" y="184853"/>
                </a:lnTo>
                <a:lnTo>
                  <a:pt x="122111" y="178392"/>
                </a:lnTo>
                <a:lnTo>
                  <a:pt x="149185" y="175133"/>
                </a:lnTo>
                <a:lnTo>
                  <a:pt x="171901" y="171205"/>
                </a:lnTo>
                <a:lnTo>
                  <a:pt x="190238" y="166620"/>
                </a:lnTo>
                <a:lnTo>
                  <a:pt x="204171" y="161387"/>
                </a:lnTo>
                <a:lnTo>
                  <a:pt x="271677" y="161387"/>
                </a:lnTo>
                <a:lnTo>
                  <a:pt x="271677" y="88594"/>
                </a:lnTo>
                <a:lnTo>
                  <a:pt x="269257" y="67380"/>
                </a:lnTo>
                <a:lnTo>
                  <a:pt x="263545" y="52825"/>
                </a:lnTo>
                <a:close/>
              </a:path>
              <a:path w="304165" h="321309">
                <a:moveTo>
                  <a:pt x="303948" y="283970"/>
                </a:moveTo>
                <a:lnTo>
                  <a:pt x="209501" y="283970"/>
                </a:lnTo>
                <a:lnTo>
                  <a:pt x="215381" y="300154"/>
                </a:lnTo>
                <a:lnTo>
                  <a:pt x="226042" y="311707"/>
                </a:lnTo>
                <a:lnTo>
                  <a:pt x="241474" y="318635"/>
                </a:lnTo>
                <a:lnTo>
                  <a:pt x="261667" y="320943"/>
                </a:lnTo>
                <a:lnTo>
                  <a:pt x="272025" y="320464"/>
                </a:lnTo>
                <a:lnTo>
                  <a:pt x="282533" y="319028"/>
                </a:lnTo>
                <a:lnTo>
                  <a:pt x="293178" y="316636"/>
                </a:lnTo>
                <a:lnTo>
                  <a:pt x="303948" y="313288"/>
                </a:lnTo>
                <a:lnTo>
                  <a:pt x="303948" y="283970"/>
                </a:lnTo>
                <a:close/>
              </a:path>
              <a:path w="304165" h="321309">
                <a:moveTo>
                  <a:pt x="271677" y="161387"/>
                </a:moveTo>
                <a:lnTo>
                  <a:pt x="204171" y="161387"/>
                </a:lnTo>
                <a:lnTo>
                  <a:pt x="204171" y="210071"/>
                </a:lnTo>
                <a:lnTo>
                  <a:pt x="202524" y="223687"/>
                </a:lnTo>
                <a:lnTo>
                  <a:pt x="177795" y="255238"/>
                </a:lnTo>
                <a:lnTo>
                  <a:pt x="129106" y="268148"/>
                </a:lnTo>
                <a:lnTo>
                  <a:pt x="281258" y="268148"/>
                </a:lnTo>
                <a:lnTo>
                  <a:pt x="276986" y="266368"/>
                </a:lnTo>
                <a:lnTo>
                  <a:pt x="274609" y="262882"/>
                </a:lnTo>
                <a:lnTo>
                  <a:pt x="272651" y="259342"/>
                </a:lnTo>
                <a:lnTo>
                  <a:pt x="271771" y="254046"/>
                </a:lnTo>
                <a:lnTo>
                  <a:pt x="271677" y="161387"/>
                </a:lnTo>
                <a:close/>
              </a:path>
              <a:path w="304165" h="321309">
                <a:moveTo>
                  <a:pt x="303948" y="266955"/>
                </a:moveTo>
                <a:lnTo>
                  <a:pt x="299257" y="267771"/>
                </a:lnTo>
                <a:lnTo>
                  <a:pt x="296127" y="268148"/>
                </a:lnTo>
                <a:lnTo>
                  <a:pt x="303948" y="268148"/>
                </a:lnTo>
                <a:lnTo>
                  <a:pt x="303948" y="266955"/>
                </a:lnTo>
                <a:close/>
              </a:path>
              <a:path w="304165" h="321309">
                <a:moveTo>
                  <a:pt x="149660" y="0"/>
                </a:moveTo>
                <a:lnTo>
                  <a:pt x="97457" y="5294"/>
                </a:lnTo>
                <a:lnTo>
                  <a:pt x="57003" y="21151"/>
                </a:lnTo>
                <a:lnTo>
                  <a:pt x="24312" y="54127"/>
                </a:lnTo>
                <a:lnTo>
                  <a:pt x="11120" y="101515"/>
                </a:lnTo>
                <a:lnTo>
                  <a:pt x="78049" y="101515"/>
                </a:lnTo>
                <a:lnTo>
                  <a:pt x="84026" y="80209"/>
                </a:lnTo>
                <a:lnTo>
                  <a:pt x="97262" y="64994"/>
                </a:lnTo>
                <a:lnTo>
                  <a:pt x="117760" y="55867"/>
                </a:lnTo>
                <a:lnTo>
                  <a:pt x="145524" y="52825"/>
                </a:lnTo>
                <a:lnTo>
                  <a:pt x="263545" y="52825"/>
                </a:lnTo>
                <a:lnTo>
                  <a:pt x="261995" y="48875"/>
                </a:lnTo>
                <a:lnTo>
                  <a:pt x="232956" y="19978"/>
                </a:lnTo>
                <a:lnTo>
                  <a:pt x="195686" y="4990"/>
                </a:lnTo>
                <a:lnTo>
                  <a:pt x="173761" y="1247"/>
                </a:lnTo>
                <a:lnTo>
                  <a:pt x="149660" y="0"/>
                </a:lnTo>
                <a:close/>
              </a:path>
            </a:pathLst>
          </a:custGeom>
          <a:solidFill>
            <a:srgbClr val="FFFFFF"/>
          </a:solidFill>
        </p:spPr>
        <p:txBody>
          <a:bodyPr wrap="square" lIns="0" tIns="0" rIns="0" bIns="0" rtlCol="0"/>
          <a:lstStyle/>
          <a:p>
            <a:endParaRPr/>
          </a:p>
        </p:txBody>
      </p:sp>
      <p:sp>
        <p:nvSpPr>
          <p:cNvPr id="40" name="object 40"/>
          <p:cNvSpPr/>
          <p:nvPr/>
        </p:nvSpPr>
        <p:spPr>
          <a:xfrm>
            <a:off x="18414623" y="812586"/>
            <a:ext cx="266681" cy="311785"/>
          </a:xfrm>
          <a:custGeom>
            <a:avLst/>
            <a:gdLst/>
            <a:ahLst/>
            <a:cxnLst/>
            <a:rect l="l" t="t" r="r" b="b"/>
            <a:pathLst>
              <a:path w="266700" h="311784">
                <a:moveTo>
                  <a:pt x="63380" y="8261"/>
                </a:moveTo>
                <a:lnTo>
                  <a:pt x="0" y="8261"/>
                </a:lnTo>
                <a:lnTo>
                  <a:pt x="0" y="311592"/>
                </a:lnTo>
                <a:lnTo>
                  <a:pt x="66867" y="311592"/>
                </a:lnTo>
                <a:lnTo>
                  <a:pt x="66867" y="132655"/>
                </a:lnTo>
                <a:lnTo>
                  <a:pt x="68114" y="116326"/>
                </a:lnTo>
                <a:lnTo>
                  <a:pt x="86866" y="75704"/>
                </a:lnTo>
                <a:lnTo>
                  <a:pt x="124566" y="54246"/>
                </a:lnTo>
                <a:lnTo>
                  <a:pt x="127389" y="53987"/>
                </a:lnTo>
                <a:lnTo>
                  <a:pt x="64532" y="53987"/>
                </a:lnTo>
                <a:lnTo>
                  <a:pt x="63380" y="52815"/>
                </a:lnTo>
                <a:lnTo>
                  <a:pt x="63380" y="8261"/>
                </a:lnTo>
                <a:close/>
              </a:path>
              <a:path w="266700" h="311784">
                <a:moveTo>
                  <a:pt x="256242" y="52815"/>
                </a:moveTo>
                <a:lnTo>
                  <a:pt x="140205" y="52815"/>
                </a:lnTo>
                <a:lnTo>
                  <a:pt x="165268" y="57069"/>
                </a:lnTo>
                <a:lnTo>
                  <a:pt x="183497" y="69832"/>
                </a:lnTo>
                <a:lnTo>
                  <a:pt x="194901" y="91105"/>
                </a:lnTo>
                <a:lnTo>
                  <a:pt x="199491" y="120886"/>
                </a:lnTo>
                <a:lnTo>
                  <a:pt x="199491" y="311592"/>
                </a:lnTo>
                <a:lnTo>
                  <a:pt x="266410" y="311592"/>
                </a:lnTo>
                <a:lnTo>
                  <a:pt x="266410" y="103284"/>
                </a:lnTo>
                <a:lnTo>
                  <a:pt x="264607" y="79532"/>
                </a:lnTo>
                <a:lnTo>
                  <a:pt x="259201" y="58699"/>
                </a:lnTo>
                <a:lnTo>
                  <a:pt x="256242" y="52815"/>
                </a:lnTo>
                <a:close/>
              </a:path>
              <a:path w="266700" h="311784">
                <a:moveTo>
                  <a:pt x="159031" y="0"/>
                </a:moveTo>
                <a:lnTo>
                  <a:pt x="129998" y="3380"/>
                </a:lnTo>
                <a:lnTo>
                  <a:pt x="104564" y="13513"/>
                </a:lnTo>
                <a:lnTo>
                  <a:pt x="82740" y="30387"/>
                </a:lnTo>
                <a:lnTo>
                  <a:pt x="64532" y="53987"/>
                </a:lnTo>
                <a:lnTo>
                  <a:pt x="127389" y="53987"/>
                </a:lnTo>
                <a:lnTo>
                  <a:pt x="140205" y="52815"/>
                </a:lnTo>
                <a:lnTo>
                  <a:pt x="256242" y="52815"/>
                </a:lnTo>
                <a:lnTo>
                  <a:pt x="222163" y="14568"/>
                </a:lnTo>
                <a:lnTo>
                  <a:pt x="182854" y="1627"/>
                </a:lnTo>
                <a:lnTo>
                  <a:pt x="159031" y="0"/>
                </a:lnTo>
                <a:close/>
              </a:path>
            </a:pathLst>
          </a:custGeom>
          <a:solidFill>
            <a:srgbClr val="FFFFFF"/>
          </a:solidFill>
        </p:spPr>
        <p:txBody>
          <a:bodyPr wrap="square" lIns="0" tIns="0" rIns="0" bIns="0" rtlCol="0"/>
          <a:lstStyle/>
          <a:p>
            <a:endParaRPr/>
          </a:p>
        </p:txBody>
      </p:sp>
      <p:sp>
        <p:nvSpPr>
          <p:cNvPr id="41" name="object 41"/>
          <p:cNvSpPr/>
          <p:nvPr/>
        </p:nvSpPr>
        <p:spPr>
          <a:xfrm>
            <a:off x="18700894" y="812006"/>
            <a:ext cx="304144" cy="321311"/>
          </a:xfrm>
          <a:custGeom>
            <a:avLst/>
            <a:gdLst/>
            <a:ahLst/>
            <a:cxnLst/>
            <a:rect l="l" t="t" r="r" b="b"/>
            <a:pathLst>
              <a:path w="304165" h="321309">
                <a:moveTo>
                  <a:pt x="263553" y="52825"/>
                </a:moveTo>
                <a:lnTo>
                  <a:pt x="145534" y="52825"/>
                </a:lnTo>
                <a:lnTo>
                  <a:pt x="172981" y="55429"/>
                </a:lnTo>
                <a:lnTo>
                  <a:pt x="192600" y="63240"/>
                </a:lnTo>
                <a:lnTo>
                  <a:pt x="204379" y="76259"/>
                </a:lnTo>
                <a:lnTo>
                  <a:pt x="208307" y="94489"/>
                </a:lnTo>
                <a:lnTo>
                  <a:pt x="206617" y="105994"/>
                </a:lnTo>
                <a:lnTo>
                  <a:pt x="169293" y="129696"/>
                </a:lnTo>
                <a:lnTo>
                  <a:pt x="140783" y="133471"/>
                </a:lnTo>
                <a:lnTo>
                  <a:pt x="131276" y="134823"/>
                </a:lnTo>
                <a:lnTo>
                  <a:pt x="123452" y="136104"/>
                </a:lnTo>
                <a:lnTo>
                  <a:pt x="117315" y="137346"/>
                </a:lnTo>
                <a:lnTo>
                  <a:pt x="91668" y="141059"/>
                </a:lnTo>
                <a:lnTo>
                  <a:pt x="51779" y="151636"/>
                </a:lnTo>
                <a:lnTo>
                  <a:pt x="9384" y="188203"/>
                </a:lnTo>
                <a:lnTo>
                  <a:pt x="0" y="231783"/>
                </a:lnTo>
                <a:lnTo>
                  <a:pt x="1973" y="252023"/>
                </a:lnTo>
                <a:lnTo>
                  <a:pt x="31684" y="298661"/>
                </a:lnTo>
                <a:lnTo>
                  <a:pt x="83405" y="319552"/>
                </a:lnTo>
                <a:lnTo>
                  <a:pt x="104457" y="320943"/>
                </a:lnTo>
                <a:lnTo>
                  <a:pt x="136301" y="318635"/>
                </a:lnTo>
                <a:lnTo>
                  <a:pt x="164420" y="311707"/>
                </a:lnTo>
                <a:lnTo>
                  <a:pt x="188810" y="300154"/>
                </a:lnTo>
                <a:lnTo>
                  <a:pt x="209470" y="283970"/>
                </a:lnTo>
                <a:lnTo>
                  <a:pt x="303917" y="283970"/>
                </a:lnTo>
                <a:lnTo>
                  <a:pt x="303917" y="268148"/>
                </a:lnTo>
                <a:lnTo>
                  <a:pt x="129085" y="268148"/>
                </a:lnTo>
                <a:lnTo>
                  <a:pt x="117993" y="267633"/>
                </a:lnTo>
                <a:lnTo>
                  <a:pt x="79426" y="254046"/>
                </a:lnTo>
                <a:lnTo>
                  <a:pt x="66929" y="228830"/>
                </a:lnTo>
                <a:lnTo>
                  <a:pt x="70370" y="210066"/>
                </a:lnTo>
                <a:lnTo>
                  <a:pt x="80691" y="195412"/>
                </a:lnTo>
                <a:lnTo>
                  <a:pt x="97913" y="184853"/>
                </a:lnTo>
                <a:lnTo>
                  <a:pt x="122048" y="178392"/>
                </a:lnTo>
                <a:lnTo>
                  <a:pt x="149159" y="175133"/>
                </a:lnTo>
                <a:lnTo>
                  <a:pt x="171901" y="171205"/>
                </a:lnTo>
                <a:lnTo>
                  <a:pt x="190263" y="166620"/>
                </a:lnTo>
                <a:lnTo>
                  <a:pt x="204234" y="161387"/>
                </a:lnTo>
                <a:lnTo>
                  <a:pt x="271709" y="161387"/>
                </a:lnTo>
                <a:lnTo>
                  <a:pt x="271709" y="88594"/>
                </a:lnTo>
                <a:lnTo>
                  <a:pt x="269280" y="67380"/>
                </a:lnTo>
                <a:lnTo>
                  <a:pt x="263553" y="52825"/>
                </a:lnTo>
                <a:close/>
              </a:path>
              <a:path w="304165" h="321309">
                <a:moveTo>
                  <a:pt x="303917" y="283970"/>
                </a:moveTo>
                <a:lnTo>
                  <a:pt x="209470" y="283970"/>
                </a:lnTo>
                <a:lnTo>
                  <a:pt x="215391" y="300154"/>
                </a:lnTo>
                <a:lnTo>
                  <a:pt x="226070" y="311707"/>
                </a:lnTo>
                <a:lnTo>
                  <a:pt x="241506" y="318635"/>
                </a:lnTo>
                <a:lnTo>
                  <a:pt x="261698" y="320943"/>
                </a:lnTo>
                <a:lnTo>
                  <a:pt x="272031" y="320464"/>
                </a:lnTo>
                <a:lnTo>
                  <a:pt x="282513" y="319028"/>
                </a:lnTo>
                <a:lnTo>
                  <a:pt x="293143" y="316636"/>
                </a:lnTo>
                <a:lnTo>
                  <a:pt x="303917" y="313288"/>
                </a:lnTo>
                <a:lnTo>
                  <a:pt x="303917" y="283970"/>
                </a:lnTo>
                <a:close/>
              </a:path>
              <a:path w="304165" h="321309">
                <a:moveTo>
                  <a:pt x="271709" y="161387"/>
                </a:moveTo>
                <a:lnTo>
                  <a:pt x="204234" y="161387"/>
                </a:lnTo>
                <a:lnTo>
                  <a:pt x="204234" y="210071"/>
                </a:lnTo>
                <a:lnTo>
                  <a:pt x="202576" y="223687"/>
                </a:lnTo>
                <a:lnTo>
                  <a:pt x="177732" y="255238"/>
                </a:lnTo>
                <a:lnTo>
                  <a:pt x="129085" y="268148"/>
                </a:lnTo>
                <a:lnTo>
                  <a:pt x="281289" y="268148"/>
                </a:lnTo>
                <a:lnTo>
                  <a:pt x="276923" y="266368"/>
                </a:lnTo>
                <a:lnTo>
                  <a:pt x="274588" y="262882"/>
                </a:lnTo>
                <a:lnTo>
                  <a:pt x="272651" y="259342"/>
                </a:lnTo>
                <a:lnTo>
                  <a:pt x="271800" y="254046"/>
                </a:lnTo>
                <a:lnTo>
                  <a:pt x="271709" y="161387"/>
                </a:lnTo>
                <a:close/>
              </a:path>
              <a:path w="304165" h="321309">
                <a:moveTo>
                  <a:pt x="303917" y="266955"/>
                </a:moveTo>
                <a:lnTo>
                  <a:pt x="299205" y="267771"/>
                </a:lnTo>
                <a:lnTo>
                  <a:pt x="296158" y="268148"/>
                </a:lnTo>
                <a:lnTo>
                  <a:pt x="303917" y="268148"/>
                </a:lnTo>
                <a:lnTo>
                  <a:pt x="303917" y="266955"/>
                </a:lnTo>
                <a:close/>
              </a:path>
              <a:path w="304165" h="321309">
                <a:moveTo>
                  <a:pt x="149628" y="0"/>
                </a:moveTo>
                <a:lnTo>
                  <a:pt x="97391" y="5294"/>
                </a:lnTo>
                <a:lnTo>
                  <a:pt x="56940" y="21151"/>
                </a:lnTo>
                <a:lnTo>
                  <a:pt x="24364" y="54127"/>
                </a:lnTo>
                <a:lnTo>
                  <a:pt x="11130" y="101515"/>
                </a:lnTo>
                <a:lnTo>
                  <a:pt x="78081" y="101515"/>
                </a:lnTo>
                <a:lnTo>
                  <a:pt x="84041" y="80209"/>
                </a:lnTo>
                <a:lnTo>
                  <a:pt x="97264" y="64994"/>
                </a:lnTo>
                <a:lnTo>
                  <a:pt x="117758" y="55867"/>
                </a:lnTo>
                <a:lnTo>
                  <a:pt x="145534" y="52825"/>
                </a:lnTo>
                <a:lnTo>
                  <a:pt x="263553" y="52825"/>
                </a:lnTo>
                <a:lnTo>
                  <a:pt x="261999" y="48875"/>
                </a:lnTo>
                <a:lnTo>
                  <a:pt x="232924" y="19978"/>
                </a:lnTo>
                <a:lnTo>
                  <a:pt x="195666" y="4990"/>
                </a:lnTo>
                <a:lnTo>
                  <a:pt x="173743" y="1247"/>
                </a:lnTo>
                <a:lnTo>
                  <a:pt x="149628" y="0"/>
                </a:lnTo>
                <a:close/>
              </a:path>
            </a:pathLst>
          </a:custGeom>
          <a:solidFill>
            <a:srgbClr val="FFFFFF"/>
          </a:solidFill>
        </p:spPr>
        <p:txBody>
          <a:bodyPr wrap="square" lIns="0" tIns="0" rIns="0" bIns="0" rtlCol="0"/>
          <a:lstStyle/>
          <a:p>
            <a:endParaRPr/>
          </a:p>
        </p:txBody>
      </p:sp>
      <p:sp>
        <p:nvSpPr>
          <p:cNvPr id="42" name="object 42"/>
          <p:cNvSpPr/>
          <p:nvPr/>
        </p:nvSpPr>
        <p:spPr>
          <a:xfrm>
            <a:off x="19022811" y="812586"/>
            <a:ext cx="177787" cy="311785"/>
          </a:xfrm>
          <a:custGeom>
            <a:avLst/>
            <a:gdLst/>
            <a:ahLst/>
            <a:cxnLst/>
            <a:rect l="l" t="t" r="r" b="b"/>
            <a:pathLst>
              <a:path w="177800" h="311784">
                <a:moveTo>
                  <a:pt x="62793" y="8261"/>
                </a:moveTo>
                <a:lnTo>
                  <a:pt x="0" y="8261"/>
                </a:lnTo>
                <a:lnTo>
                  <a:pt x="0" y="311592"/>
                </a:lnTo>
                <a:lnTo>
                  <a:pt x="66835" y="311592"/>
                </a:lnTo>
                <a:lnTo>
                  <a:pt x="66835" y="167261"/>
                </a:lnTo>
                <a:lnTo>
                  <a:pt x="68353" y="144168"/>
                </a:lnTo>
                <a:lnTo>
                  <a:pt x="80423" y="105415"/>
                </a:lnTo>
                <a:lnTo>
                  <a:pt x="116891" y="69990"/>
                </a:lnTo>
                <a:lnTo>
                  <a:pt x="126449" y="66898"/>
                </a:lnTo>
                <a:lnTo>
                  <a:pt x="62793" y="66898"/>
                </a:lnTo>
                <a:lnTo>
                  <a:pt x="62793" y="8261"/>
                </a:lnTo>
                <a:close/>
              </a:path>
              <a:path w="177800" h="311784">
                <a:moveTo>
                  <a:pt x="156445" y="0"/>
                </a:moveTo>
                <a:lnTo>
                  <a:pt x="152529" y="0"/>
                </a:lnTo>
                <a:lnTo>
                  <a:pt x="138030" y="1322"/>
                </a:lnTo>
                <a:lnTo>
                  <a:pt x="96227" y="21130"/>
                </a:lnTo>
                <a:lnTo>
                  <a:pt x="68184" y="54584"/>
                </a:lnTo>
                <a:lnTo>
                  <a:pt x="63966" y="66898"/>
                </a:lnTo>
                <a:lnTo>
                  <a:pt x="126449" y="66898"/>
                </a:lnTo>
                <a:lnTo>
                  <a:pt x="132190" y="65041"/>
                </a:lnTo>
                <a:lnTo>
                  <a:pt x="149042" y="63390"/>
                </a:lnTo>
                <a:lnTo>
                  <a:pt x="177764" y="63390"/>
                </a:lnTo>
                <a:lnTo>
                  <a:pt x="177764" y="1790"/>
                </a:lnTo>
                <a:lnTo>
                  <a:pt x="164885" y="617"/>
                </a:lnTo>
                <a:lnTo>
                  <a:pt x="156445" y="0"/>
                </a:lnTo>
                <a:close/>
              </a:path>
              <a:path w="177800" h="311784">
                <a:moveTo>
                  <a:pt x="177764" y="63390"/>
                </a:moveTo>
                <a:lnTo>
                  <a:pt x="149042" y="63390"/>
                </a:lnTo>
                <a:lnTo>
                  <a:pt x="155649" y="63570"/>
                </a:lnTo>
                <a:lnTo>
                  <a:pt x="162637" y="64113"/>
                </a:lnTo>
                <a:lnTo>
                  <a:pt x="170105" y="65041"/>
                </a:lnTo>
                <a:lnTo>
                  <a:pt x="177764" y="66312"/>
                </a:lnTo>
                <a:lnTo>
                  <a:pt x="177764" y="63390"/>
                </a:lnTo>
                <a:close/>
              </a:path>
            </a:pathLst>
          </a:custGeom>
          <a:solidFill>
            <a:srgbClr val="FFFFFF"/>
          </a:solidFill>
        </p:spPr>
        <p:txBody>
          <a:bodyPr wrap="square" lIns="0" tIns="0" rIns="0" bIns="0" rtlCol="0"/>
          <a:lstStyle/>
          <a:p>
            <a:endParaRPr/>
          </a:p>
        </p:txBody>
      </p:sp>
      <p:sp>
        <p:nvSpPr>
          <p:cNvPr id="43" name="object 43"/>
          <p:cNvSpPr/>
          <p:nvPr/>
        </p:nvSpPr>
        <p:spPr>
          <a:xfrm>
            <a:off x="16633413" y="706549"/>
            <a:ext cx="291445" cy="417829"/>
          </a:xfrm>
          <a:custGeom>
            <a:avLst/>
            <a:gdLst/>
            <a:ahLst/>
            <a:cxnLst/>
            <a:rect l="l" t="t" r="r" b="b"/>
            <a:pathLst>
              <a:path w="291465" h="417830">
                <a:moveTo>
                  <a:pt x="291362" y="0"/>
                </a:moveTo>
                <a:lnTo>
                  <a:pt x="84583" y="0"/>
                </a:lnTo>
                <a:lnTo>
                  <a:pt x="83997" y="62"/>
                </a:lnTo>
                <a:lnTo>
                  <a:pt x="36480" y="8950"/>
                </a:lnTo>
                <a:lnTo>
                  <a:pt x="6277" y="45209"/>
                </a:lnTo>
                <a:lnTo>
                  <a:pt x="0" y="90049"/>
                </a:lnTo>
                <a:lnTo>
                  <a:pt x="94" y="417631"/>
                </a:lnTo>
                <a:lnTo>
                  <a:pt x="73924" y="417631"/>
                </a:lnTo>
                <a:lnTo>
                  <a:pt x="73924" y="232223"/>
                </a:lnTo>
                <a:lnTo>
                  <a:pt x="264861" y="232223"/>
                </a:lnTo>
                <a:lnTo>
                  <a:pt x="264861" y="172549"/>
                </a:lnTo>
                <a:lnTo>
                  <a:pt x="73924" y="172549"/>
                </a:lnTo>
                <a:lnTo>
                  <a:pt x="73924" y="63202"/>
                </a:lnTo>
                <a:lnTo>
                  <a:pt x="291362" y="63202"/>
                </a:lnTo>
                <a:lnTo>
                  <a:pt x="291362" y="0"/>
                </a:lnTo>
                <a:close/>
              </a:path>
            </a:pathLst>
          </a:custGeom>
          <a:solidFill>
            <a:srgbClr val="FFFFFF"/>
          </a:solidFill>
        </p:spPr>
        <p:txBody>
          <a:bodyPr wrap="square" lIns="0" tIns="0" rIns="0" bIns="0" rtlCol="0"/>
          <a:lstStyle/>
          <a:p>
            <a:endParaRPr/>
          </a:p>
        </p:txBody>
      </p:sp>
      <p:sp>
        <p:nvSpPr>
          <p:cNvPr id="44" name="object 44"/>
          <p:cNvSpPr/>
          <p:nvPr/>
        </p:nvSpPr>
        <p:spPr>
          <a:xfrm>
            <a:off x="18934314" y="1213004"/>
            <a:ext cx="31113" cy="26670"/>
          </a:xfrm>
          <a:custGeom>
            <a:avLst/>
            <a:gdLst/>
            <a:ahLst/>
            <a:cxnLst/>
            <a:rect l="l" t="t" r="r" b="b"/>
            <a:pathLst>
              <a:path w="31115" h="26669">
                <a:moveTo>
                  <a:pt x="17894" y="0"/>
                </a:moveTo>
                <a:lnTo>
                  <a:pt x="0" y="0"/>
                </a:lnTo>
                <a:lnTo>
                  <a:pt x="0" y="26114"/>
                </a:lnTo>
                <a:lnTo>
                  <a:pt x="24742" y="26114"/>
                </a:lnTo>
                <a:lnTo>
                  <a:pt x="30564" y="21716"/>
                </a:lnTo>
                <a:lnTo>
                  <a:pt x="30564" y="8366"/>
                </a:lnTo>
                <a:lnTo>
                  <a:pt x="29077" y="5088"/>
                </a:lnTo>
                <a:lnTo>
                  <a:pt x="26177" y="3036"/>
                </a:lnTo>
                <a:lnTo>
                  <a:pt x="23161" y="1026"/>
                </a:lnTo>
                <a:lnTo>
                  <a:pt x="17894" y="0"/>
                </a:lnTo>
                <a:close/>
              </a:path>
            </a:pathLst>
          </a:custGeom>
          <a:solidFill>
            <a:srgbClr val="FFFFFF"/>
          </a:solidFill>
        </p:spPr>
        <p:txBody>
          <a:bodyPr wrap="square" lIns="0" tIns="0" rIns="0" bIns="0" rtlCol="0"/>
          <a:lstStyle/>
          <a:p>
            <a:endParaRPr/>
          </a:p>
        </p:txBody>
      </p:sp>
      <p:sp>
        <p:nvSpPr>
          <p:cNvPr id="45" name="object 45"/>
          <p:cNvSpPr/>
          <p:nvPr/>
        </p:nvSpPr>
        <p:spPr>
          <a:xfrm>
            <a:off x="16536315" y="1179014"/>
            <a:ext cx="2694751" cy="135890"/>
          </a:xfrm>
          <a:custGeom>
            <a:avLst/>
            <a:gdLst/>
            <a:ahLst/>
            <a:cxnLst/>
            <a:rect l="l" t="t" r="r" b="b"/>
            <a:pathLst>
              <a:path w="2694940" h="135890">
                <a:moveTo>
                  <a:pt x="2673635" y="0"/>
                </a:moveTo>
                <a:lnTo>
                  <a:pt x="65139" y="0"/>
                </a:lnTo>
                <a:lnTo>
                  <a:pt x="52019" y="2376"/>
                </a:lnTo>
                <a:lnTo>
                  <a:pt x="24679" y="29590"/>
                </a:lnTo>
                <a:lnTo>
                  <a:pt x="1842" y="111944"/>
                </a:lnTo>
                <a:lnTo>
                  <a:pt x="0" y="118718"/>
                </a:lnTo>
                <a:lnTo>
                  <a:pt x="1057" y="124561"/>
                </a:lnTo>
                <a:lnTo>
                  <a:pt x="4512" y="128959"/>
                </a:lnTo>
                <a:lnTo>
                  <a:pt x="7989" y="133273"/>
                </a:lnTo>
                <a:lnTo>
                  <a:pt x="13936" y="135692"/>
                </a:lnTo>
                <a:lnTo>
                  <a:pt x="2629333" y="135692"/>
                </a:lnTo>
                <a:lnTo>
                  <a:pt x="2642390" y="133320"/>
                </a:lnTo>
                <a:lnTo>
                  <a:pt x="2652498" y="127933"/>
                </a:lnTo>
                <a:lnTo>
                  <a:pt x="2531881" y="127933"/>
                </a:lnTo>
                <a:lnTo>
                  <a:pt x="2522608" y="127253"/>
                </a:lnTo>
                <a:lnTo>
                  <a:pt x="2517367" y="126153"/>
                </a:lnTo>
                <a:lnTo>
                  <a:pt x="2245942" y="126153"/>
                </a:lnTo>
                <a:lnTo>
                  <a:pt x="2245942" y="13172"/>
                </a:lnTo>
                <a:lnTo>
                  <a:pt x="2517898" y="13172"/>
                </a:lnTo>
                <a:lnTo>
                  <a:pt x="2523902" y="11972"/>
                </a:lnTo>
                <a:lnTo>
                  <a:pt x="2533200" y="11413"/>
                </a:lnTo>
                <a:lnTo>
                  <a:pt x="2693425" y="11413"/>
                </a:lnTo>
                <a:lnTo>
                  <a:pt x="2693373" y="11120"/>
                </a:lnTo>
                <a:lnTo>
                  <a:pt x="2689939" y="6711"/>
                </a:lnTo>
                <a:lnTo>
                  <a:pt x="2686483" y="2450"/>
                </a:lnTo>
                <a:lnTo>
                  <a:pt x="2680724" y="52"/>
                </a:lnTo>
                <a:lnTo>
                  <a:pt x="2673635" y="0"/>
                </a:lnTo>
                <a:close/>
              </a:path>
              <a:path w="2694940" h="135890">
                <a:moveTo>
                  <a:pt x="2535535" y="32197"/>
                </a:moveTo>
                <a:lnTo>
                  <a:pt x="2530383" y="32197"/>
                </a:lnTo>
                <a:lnTo>
                  <a:pt x="2526310" y="33014"/>
                </a:lnTo>
                <a:lnTo>
                  <a:pt x="2523357" y="34805"/>
                </a:lnTo>
                <a:lnTo>
                  <a:pt x="2520373" y="36532"/>
                </a:lnTo>
                <a:lnTo>
                  <a:pt x="2518939" y="38752"/>
                </a:lnTo>
                <a:lnTo>
                  <a:pt x="2518939" y="45841"/>
                </a:lnTo>
                <a:lnTo>
                  <a:pt x="2523828" y="49967"/>
                </a:lnTo>
                <a:lnTo>
                  <a:pt x="2543879" y="57819"/>
                </a:lnTo>
                <a:lnTo>
                  <a:pt x="2551938" y="61191"/>
                </a:lnTo>
                <a:lnTo>
                  <a:pt x="2576759" y="93180"/>
                </a:lnTo>
                <a:lnTo>
                  <a:pt x="2576079" y="100138"/>
                </a:lnTo>
                <a:lnTo>
                  <a:pt x="2542722" y="127299"/>
                </a:lnTo>
                <a:lnTo>
                  <a:pt x="2531881" y="127933"/>
                </a:lnTo>
                <a:lnTo>
                  <a:pt x="2652498" y="127933"/>
                </a:lnTo>
                <a:lnTo>
                  <a:pt x="2654436" y="126900"/>
                </a:lnTo>
                <a:lnTo>
                  <a:pt x="2664052" y="117479"/>
                </a:lnTo>
                <a:lnTo>
                  <a:pt x="2669824" y="106101"/>
                </a:lnTo>
                <a:lnTo>
                  <a:pt x="2687382" y="42616"/>
                </a:lnTo>
                <a:lnTo>
                  <a:pt x="2571544" y="42616"/>
                </a:lnTo>
                <a:lnTo>
                  <a:pt x="2560895" y="38051"/>
                </a:lnTo>
                <a:lnTo>
                  <a:pt x="2551345" y="34796"/>
                </a:lnTo>
                <a:lnTo>
                  <a:pt x="2542891" y="32846"/>
                </a:lnTo>
                <a:lnTo>
                  <a:pt x="2535535" y="32197"/>
                </a:lnTo>
                <a:close/>
              </a:path>
              <a:path w="2694940" h="135890">
                <a:moveTo>
                  <a:pt x="2369980" y="13172"/>
                </a:moveTo>
                <a:lnTo>
                  <a:pt x="2328724" y="13172"/>
                </a:lnTo>
                <a:lnTo>
                  <a:pt x="2328724" y="33988"/>
                </a:lnTo>
                <a:lnTo>
                  <a:pt x="2274182" y="33988"/>
                </a:lnTo>
                <a:lnTo>
                  <a:pt x="2274182" y="57705"/>
                </a:lnTo>
                <a:lnTo>
                  <a:pt x="2326065" y="57705"/>
                </a:lnTo>
                <a:lnTo>
                  <a:pt x="2326065" y="78489"/>
                </a:lnTo>
                <a:lnTo>
                  <a:pt x="2274182" y="78489"/>
                </a:lnTo>
                <a:lnTo>
                  <a:pt x="2274182" y="105389"/>
                </a:lnTo>
                <a:lnTo>
                  <a:pt x="2330044" y="105389"/>
                </a:lnTo>
                <a:lnTo>
                  <a:pt x="2330044" y="126153"/>
                </a:lnTo>
                <a:lnTo>
                  <a:pt x="2369980" y="126153"/>
                </a:lnTo>
                <a:lnTo>
                  <a:pt x="2369980" y="13172"/>
                </a:lnTo>
                <a:close/>
              </a:path>
              <a:path w="2694940" h="135890">
                <a:moveTo>
                  <a:pt x="2517898" y="13172"/>
                </a:moveTo>
                <a:lnTo>
                  <a:pt x="2419455" y="13172"/>
                </a:lnTo>
                <a:lnTo>
                  <a:pt x="2428144" y="13798"/>
                </a:lnTo>
                <a:lnTo>
                  <a:pt x="2435762" y="15676"/>
                </a:lnTo>
                <a:lnTo>
                  <a:pt x="2457893" y="46815"/>
                </a:lnTo>
                <a:lnTo>
                  <a:pt x="2457284" y="53510"/>
                </a:lnTo>
                <a:lnTo>
                  <a:pt x="2428964" y="80265"/>
                </a:lnTo>
                <a:lnTo>
                  <a:pt x="2420596" y="80898"/>
                </a:lnTo>
                <a:lnTo>
                  <a:pt x="2398178" y="80898"/>
                </a:lnTo>
                <a:lnTo>
                  <a:pt x="2398178" y="126153"/>
                </a:lnTo>
                <a:lnTo>
                  <a:pt x="2517367" y="126153"/>
                </a:lnTo>
                <a:lnTo>
                  <a:pt x="2512930" y="125221"/>
                </a:lnTo>
                <a:lnTo>
                  <a:pt x="2502845" y="121846"/>
                </a:lnTo>
                <a:lnTo>
                  <a:pt x="2492353" y="117137"/>
                </a:lnTo>
                <a:lnTo>
                  <a:pt x="2492353" y="92866"/>
                </a:lnTo>
                <a:lnTo>
                  <a:pt x="2547629" y="92866"/>
                </a:lnTo>
                <a:lnTo>
                  <a:pt x="2547629" y="92039"/>
                </a:lnTo>
                <a:lnTo>
                  <a:pt x="2542330" y="87588"/>
                </a:lnTo>
                <a:lnTo>
                  <a:pt x="2514394" y="76500"/>
                </a:lnTo>
                <a:lnTo>
                  <a:pt x="2510237" y="74772"/>
                </a:lnTo>
                <a:lnTo>
                  <a:pt x="2489714" y="50092"/>
                </a:lnTo>
                <a:lnTo>
                  <a:pt x="2489714" y="44030"/>
                </a:lnTo>
                <a:lnTo>
                  <a:pt x="2515546" y="13642"/>
                </a:lnTo>
                <a:lnTo>
                  <a:pt x="2517898" y="13172"/>
                </a:lnTo>
                <a:close/>
              </a:path>
              <a:path w="2694940" h="135890">
                <a:moveTo>
                  <a:pt x="2547629" y="92866"/>
                </a:moveTo>
                <a:lnTo>
                  <a:pt x="2492353" y="92866"/>
                </a:lnTo>
                <a:lnTo>
                  <a:pt x="2500520" y="98133"/>
                </a:lnTo>
                <a:lnTo>
                  <a:pt x="2507431" y="101797"/>
                </a:lnTo>
                <a:lnTo>
                  <a:pt x="2512939" y="104017"/>
                </a:lnTo>
                <a:lnTo>
                  <a:pt x="2518436" y="106101"/>
                </a:lnTo>
                <a:lnTo>
                  <a:pt x="2524174" y="107148"/>
                </a:lnTo>
                <a:lnTo>
                  <a:pt x="2541796" y="107148"/>
                </a:lnTo>
                <a:lnTo>
                  <a:pt x="2547629" y="103630"/>
                </a:lnTo>
                <a:lnTo>
                  <a:pt x="2547629" y="92866"/>
                </a:lnTo>
                <a:close/>
              </a:path>
              <a:path w="2694940" h="135890">
                <a:moveTo>
                  <a:pt x="2693425" y="11413"/>
                </a:moveTo>
                <a:lnTo>
                  <a:pt x="2533200" y="11413"/>
                </a:lnTo>
                <a:lnTo>
                  <a:pt x="2542612" y="11974"/>
                </a:lnTo>
                <a:lnTo>
                  <a:pt x="2552140" y="13659"/>
                </a:lnTo>
                <a:lnTo>
                  <a:pt x="2561785" y="16466"/>
                </a:lnTo>
                <a:lnTo>
                  <a:pt x="2571544" y="20397"/>
                </a:lnTo>
                <a:lnTo>
                  <a:pt x="2571544" y="42616"/>
                </a:lnTo>
                <a:lnTo>
                  <a:pt x="2687382" y="42616"/>
                </a:lnTo>
                <a:lnTo>
                  <a:pt x="2694420" y="17067"/>
                </a:lnTo>
                <a:lnTo>
                  <a:pt x="2693425" y="11413"/>
                </a:lnTo>
                <a:close/>
              </a:path>
            </a:pathLst>
          </a:custGeom>
          <a:solidFill>
            <a:srgbClr val="FFFFFF"/>
          </a:solidFill>
        </p:spPr>
        <p:txBody>
          <a:bodyPr wrap="square" lIns="0" tIns="0" rIns="0" bIns="0" rtlCol="0"/>
          <a:lstStyle/>
          <a:p>
            <a:endParaRPr/>
          </a:p>
        </p:txBody>
      </p:sp>
      <p:sp>
        <p:nvSpPr>
          <p:cNvPr id="46" name="object 46"/>
          <p:cNvSpPr/>
          <p:nvPr/>
        </p:nvSpPr>
        <p:spPr>
          <a:xfrm>
            <a:off x="16536318" y="1179011"/>
            <a:ext cx="2694751" cy="135890"/>
          </a:xfrm>
          <a:custGeom>
            <a:avLst/>
            <a:gdLst/>
            <a:ahLst/>
            <a:cxnLst/>
            <a:rect l="l" t="t" r="r" b="b"/>
            <a:pathLst>
              <a:path w="2694940" h="135890">
                <a:moveTo>
                  <a:pt x="2673625" y="0"/>
                </a:moveTo>
                <a:lnTo>
                  <a:pt x="65139" y="0"/>
                </a:lnTo>
                <a:lnTo>
                  <a:pt x="52019" y="2378"/>
                </a:lnTo>
                <a:lnTo>
                  <a:pt x="24669" y="29601"/>
                </a:lnTo>
                <a:lnTo>
                  <a:pt x="1842" y="111954"/>
                </a:lnTo>
                <a:lnTo>
                  <a:pt x="0" y="118680"/>
                </a:lnTo>
                <a:lnTo>
                  <a:pt x="1047" y="124572"/>
                </a:lnTo>
                <a:lnTo>
                  <a:pt x="4502" y="128969"/>
                </a:lnTo>
                <a:lnTo>
                  <a:pt x="7978" y="133273"/>
                </a:lnTo>
                <a:lnTo>
                  <a:pt x="13926" y="135692"/>
                </a:lnTo>
                <a:lnTo>
                  <a:pt x="2629333" y="135692"/>
                </a:lnTo>
                <a:lnTo>
                  <a:pt x="2642385" y="133320"/>
                </a:lnTo>
                <a:lnTo>
                  <a:pt x="2652490" y="127933"/>
                </a:lnTo>
                <a:lnTo>
                  <a:pt x="2531870" y="127933"/>
                </a:lnTo>
                <a:lnTo>
                  <a:pt x="2522602" y="127253"/>
                </a:lnTo>
                <a:lnTo>
                  <a:pt x="2517362" y="126153"/>
                </a:lnTo>
                <a:lnTo>
                  <a:pt x="2245931" y="126153"/>
                </a:lnTo>
                <a:lnTo>
                  <a:pt x="2245931" y="13172"/>
                </a:lnTo>
                <a:lnTo>
                  <a:pt x="2517892" y="13172"/>
                </a:lnTo>
                <a:lnTo>
                  <a:pt x="2523896" y="11972"/>
                </a:lnTo>
                <a:lnTo>
                  <a:pt x="2533189" y="11413"/>
                </a:lnTo>
                <a:lnTo>
                  <a:pt x="2693413" y="11413"/>
                </a:lnTo>
                <a:lnTo>
                  <a:pt x="2693363" y="11130"/>
                </a:lnTo>
                <a:lnTo>
                  <a:pt x="2689939" y="6711"/>
                </a:lnTo>
                <a:lnTo>
                  <a:pt x="2686483" y="2460"/>
                </a:lnTo>
                <a:lnTo>
                  <a:pt x="2680714" y="52"/>
                </a:lnTo>
                <a:lnTo>
                  <a:pt x="2673625" y="0"/>
                </a:lnTo>
                <a:close/>
              </a:path>
              <a:path w="2694940" h="135890">
                <a:moveTo>
                  <a:pt x="2535524" y="32197"/>
                </a:moveTo>
                <a:lnTo>
                  <a:pt x="2530383" y="32197"/>
                </a:lnTo>
                <a:lnTo>
                  <a:pt x="2526310" y="33025"/>
                </a:lnTo>
                <a:lnTo>
                  <a:pt x="2523357" y="34815"/>
                </a:lnTo>
                <a:lnTo>
                  <a:pt x="2520363" y="36532"/>
                </a:lnTo>
                <a:lnTo>
                  <a:pt x="2518939" y="38763"/>
                </a:lnTo>
                <a:lnTo>
                  <a:pt x="2518939" y="45841"/>
                </a:lnTo>
                <a:lnTo>
                  <a:pt x="2523818" y="49977"/>
                </a:lnTo>
                <a:lnTo>
                  <a:pt x="2543874" y="57821"/>
                </a:lnTo>
                <a:lnTo>
                  <a:pt x="2551936" y="61197"/>
                </a:lnTo>
                <a:lnTo>
                  <a:pt x="2576748" y="93190"/>
                </a:lnTo>
                <a:lnTo>
                  <a:pt x="2576070" y="100149"/>
                </a:lnTo>
                <a:lnTo>
                  <a:pt x="2542711" y="127301"/>
                </a:lnTo>
                <a:lnTo>
                  <a:pt x="2531870" y="127933"/>
                </a:lnTo>
                <a:lnTo>
                  <a:pt x="2652490" y="127933"/>
                </a:lnTo>
                <a:lnTo>
                  <a:pt x="2654428" y="126900"/>
                </a:lnTo>
                <a:lnTo>
                  <a:pt x="2664046" y="117479"/>
                </a:lnTo>
                <a:lnTo>
                  <a:pt x="2669824" y="106101"/>
                </a:lnTo>
                <a:lnTo>
                  <a:pt x="2687379" y="42626"/>
                </a:lnTo>
                <a:lnTo>
                  <a:pt x="2571544" y="42626"/>
                </a:lnTo>
                <a:lnTo>
                  <a:pt x="2560894" y="38059"/>
                </a:lnTo>
                <a:lnTo>
                  <a:pt x="2551339" y="34801"/>
                </a:lnTo>
                <a:lnTo>
                  <a:pt x="2542883" y="32848"/>
                </a:lnTo>
                <a:lnTo>
                  <a:pt x="2535524" y="32197"/>
                </a:lnTo>
                <a:close/>
              </a:path>
              <a:path w="2694940" h="135890">
                <a:moveTo>
                  <a:pt x="2369969" y="13172"/>
                </a:moveTo>
                <a:lnTo>
                  <a:pt x="2328724" y="13172"/>
                </a:lnTo>
                <a:lnTo>
                  <a:pt x="2328724" y="33988"/>
                </a:lnTo>
                <a:lnTo>
                  <a:pt x="2274182" y="33988"/>
                </a:lnTo>
                <a:lnTo>
                  <a:pt x="2274182" y="57705"/>
                </a:lnTo>
                <a:lnTo>
                  <a:pt x="2326054" y="57705"/>
                </a:lnTo>
                <a:lnTo>
                  <a:pt x="2326054" y="78489"/>
                </a:lnTo>
                <a:lnTo>
                  <a:pt x="2274182" y="78489"/>
                </a:lnTo>
                <a:lnTo>
                  <a:pt x="2274182" y="105399"/>
                </a:lnTo>
                <a:lnTo>
                  <a:pt x="2330044" y="105399"/>
                </a:lnTo>
                <a:lnTo>
                  <a:pt x="2330044" y="126153"/>
                </a:lnTo>
                <a:lnTo>
                  <a:pt x="2369969" y="126153"/>
                </a:lnTo>
                <a:lnTo>
                  <a:pt x="2369969" y="13172"/>
                </a:lnTo>
                <a:close/>
              </a:path>
              <a:path w="2694940" h="135890">
                <a:moveTo>
                  <a:pt x="2517892" y="13172"/>
                </a:moveTo>
                <a:lnTo>
                  <a:pt x="2419455" y="13172"/>
                </a:lnTo>
                <a:lnTo>
                  <a:pt x="2428142" y="13799"/>
                </a:lnTo>
                <a:lnTo>
                  <a:pt x="2435758" y="15680"/>
                </a:lnTo>
                <a:lnTo>
                  <a:pt x="2457893" y="46815"/>
                </a:lnTo>
                <a:lnTo>
                  <a:pt x="2457282" y="53516"/>
                </a:lnTo>
                <a:lnTo>
                  <a:pt x="2428964" y="80265"/>
                </a:lnTo>
                <a:lnTo>
                  <a:pt x="2420596" y="80898"/>
                </a:lnTo>
                <a:lnTo>
                  <a:pt x="2398167" y="80898"/>
                </a:lnTo>
                <a:lnTo>
                  <a:pt x="2398167" y="126153"/>
                </a:lnTo>
                <a:lnTo>
                  <a:pt x="2517362" y="126153"/>
                </a:lnTo>
                <a:lnTo>
                  <a:pt x="2512924" y="125221"/>
                </a:lnTo>
                <a:lnTo>
                  <a:pt x="2502840" y="121846"/>
                </a:lnTo>
                <a:lnTo>
                  <a:pt x="2492353" y="117137"/>
                </a:lnTo>
                <a:lnTo>
                  <a:pt x="2492353" y="92876"/>
                </a:lnTo>
                <a:lnTo>
                  <a:pt x="2547629" y="92876"/>
                </a:lnTo>
                <a:lnTo>
                  <a:pt x="2547629" y="92039"/>
                </a:lnTo>
                <a:lnTo>
                  <a:pt x="2542320" y="87588"/>
                </a:lnTo>
                <a:lnTo>
                  <a:pt x="2514394" y="76500"/>
                </a:lnTo>
                <a:lnTo>
                  <a:pt x="2510237" y="74772"/>
                </a:lnTo>
                <a:lnTo>
                  <a:pt x="2489714" y="50092"/>
                </a:lnTo>
                <a:lnTo>
                  <a:pt x="2489714" y="44040"/>
                </a:lnTo>
                <a:lnTo>
                  <a:pt x="2515541" y="13642"/>
                </a:lnTo>
                <a:lnTo>
                  <a:pt x="2517892" y="13172"/>
                </a:lnTo>
                <a:close/>
              </a:path>
              <a:path w="2694940" h="135890">
                <a:moveTo>
                  <a:pt x="2547629" y="92876"/>
                </a:moveTo>
                <a:lnTo>
                  <a:pt x="2492353" y="92876"/>
                </a:lnTo>
                <a:lnTo>
                  <a:pt x="2500520" y="98143"/>
                </a:lnTo>
                <a:lnTo>
                  <a:pt x="2507431" y="101797"/>
                </a:lnTo>
                <a:lnTo>
                  <a:pt x="2512928" y="104017"/>
                </a:lnTo>
                <a:lnTo>
                  <a:pt x="2518436" y="106101"/>
                </a:lnTo>
                <a:lnTo>
                  <a:pt x="2524174" y="107159"/>
                </a:lnTo>
                <a:lnTo>
                  <a:pt x="2541796" y="107159"/>
                </a:lnTo>
                <a:lnTo>
                  <a:pt x="2547629" y="103640"/>
                </a:lnTo>
                <a:lnTo>
                  <a:pt x="2547629" y="92876"/>
                </a:lnTo>
                <a:close/>
              </a:path>
              <a:path w="2694940" h="135890">
                <a:moveTo>
                  <a:pt x="2693413" y="11413"/>
                </a:moveTo>
                <a:lnTo>
                  <a:pt x="2533189" y="11413"/>
                </a:lnTo>
                <a:lnTo>
                  <a:pt x="2542603" y="11974"/>
                </a:lnTo>
                <a:lnTo>
                  <a:pt x="2552135" y="13659"/>
                </a:lnTo>
                <a:lnTo>
                  <a:pt x="2561783" y="16466"/>
                </a:lnTo>
                <a:lnTo>
                  <a:pt x="2571544" y="20397"/>
                </a:lnTo>
                <a:lnTo>
                  <a:pt x="2571544" y="42626"/>
                </a:lnTo>
                <a:lnTo>
                  <a:pt x="2687379" y="42626"/>
                </a:lnTo>
                <a:lnTo>
                  <a:pt x="2694420" y="17067"/>
                </a:lnTo>
                <a:lnTo>
                  <a:pt x="2693413" y="11413"/>
                </a:lnTo>
                <a:close/>
              </a:path>
            </a:pathLst>
          </a:custGeom>
          <a:solidFill>
            <a:srgbClr val="FFFFFF"/>
          </a:solidFill>
        </p:spPr>
        <p:txBody>
          <a:bodyPr wrap="square" lIns="0" tIns="0" rIns="0" bIns="0" rtlCol="0"/>
          <a:lstStyle/>
          <a:p>
            <a:endParaRPr/>
          </a:p>
        </p:txBody>
      </p:sp>
      <p:sp>
        <p:nvSpPr>
          <p:cNvPr id="49" name="object 7"/>
          <p:cNvSpPr/>
          <p:nvPr/>
        </p:nvSpPr>
        <p:spPr>
          <a:xfrm>
            <a:off x="759477" y="890719"/>
            <a:ext cx="1003533" cy="977635"/>
          </a:xfrm>
          <a:prstGeom prst="rect">
            <a:avLst/>
          </a:prstGeom>
          <a:blipFill>
            <a:blip r:embed="rId6" cstate="print"/>
            <a:stretch>
              <a:fillRect/>
            </a:stretch>
          </a:blipFill>
        </p:spPr>
        <p:txBody>
          <a:bodyPr wrap="square" lIns="0" tIns="0" rIns="0" bIns="0" rtlCol="0"/>
          <a:lstStyle/>
          <a:p>
            <a:endParaRPr/>
          </a:p>
        </p:txBody>
      </p:sp>
      <p:sp>
        <p:nvSpPr>
          <p:cNvPr id="51" name="object 9"/>
          <p:cNvSpPr/>
          <p:nvPr/>
        </p:nvSpPr>
        <p:spPr>
          <a:xfrm>
            <a:off x="1687543" y="555651"/>
            <a:ext cx="305413" cy="1510666"/>
          </a:xfrm>
          <a:custGeom>
            <a:avLst/>
            <a:gdLst/>
            <a:ahLst/>
            <a:cxnLst/>
            <a:rect l="l" t="t" r="r" b="b"/>
            <a:pathLst>
              <a:path w="305435" h="1510664">
                <a:moveTo>
                  <a:pt x="304985" y="0"/>
                </a:moveTo>
                <a:lnTo>
                  <a:pt x="0" y="0"/>
                </a:lnTo>
                <a:lnTo>
                  <a:pt x="0" y="1510613"/>
                </a:lnTo>
                <a:lnTo>
                  <a:pt x="304985" y="1510613"/>
                </a:lnTo>
                <a:lnTo>
                  <a:pt x="304985" y="0"/>
                </a:lnTo>
                <a:close/>
              </a:path>
            </a:pathLst>
          </a:custGeom>
          <a:solidFill>
            <a:srgbClr val="FFFFFF"/>
          </a:solidFill>
        </p:spPr>
        <p:txBody>
          <a:bodyPr wrap="square" lIns="0" tIns="0" rIns="0" bIns="0" rtlCol="0"/>
          <a:lstStyle/>
          <a:p>
            <a:endParaRPr/>
          </a:p>
        </p:txBody>
      </p:sp>
      <p:sp>
        <p:nvSpPr>
          <p:cNvPr id="52" name="object 10"/>
          <p:cNvSpPr/>
          <p:nvPr/>
        </p:nvSpPr>
        <p:spPr>
          <a:xfrm>
            <a:off x="1678632" y="638811"/>
            <a:ext cx="168380" cy="1510613"/>
          </a:xfrm>
          <a:prstGeom prst="rect">
            <a:avLst/>
          </a:prstGeom>
          <a:blipFill>
            <a:blip r:embed="rId7" cstate="print"/>
            <a:stretch>
              <a:fillRect/>
            </a:stretch>
          </a:blipFill>
        </p:spPr>
        <p:txBody>
          <a:bodyPr wrap="square" lIns="0" tIns="0" rIns="0" bIns="0" rtlCol="0"/>
          <a:lstStyle/>
          <a:p>
            <a:endParaRPr/>
          </a:p>
        </p:txBody>
      </p:sp>
      <p:sp>
        <p:nvSpPr>
          <p:cNvPr id="53" name="object 11"/>
          <p:cNvSpPr/>
          <p:nvPr/>
        </p:nvSpPr>
        <p:spPr>
          <a:xfrm>
            <a:off x="1762832" y="638811"/>
            <a:ext cx="305413" cy="1510666"/>
          </a:xfrm>
          <a:custGeom>
            <a:avLst/>
            <a:gdLst/>
            <a:ahLst/>
            <a:cxnLst/>
            <a:rect l="l" t="t" r="r" b="b"/>
            <a:pathLst>
              <a:path w="305435" h="1510664">
                <a:moveTo>
                  <a:pt x="304985" y="0"/>
                </a:moveTo>
                <a:lnTo>
                  <a:pt x="0" y="0"/>
                </a:lnTo>
                <a:lnTo>
                  <a:pt x="0" y="1510613"/>
                </a:lnTo>
                <a:lnTo>
                  <a:pt x="304985" y="1510613"/>
                </a:lnTo>
                <a:lnTo>
                  <a:pt x="304985" y="0"/>
                </a:lnTo>
                <a:close/>
              </a:path>
            </a:pathLst>
          </a:custGeom>
          <a:solidFill>
            <a:srgbClr val="FFFFFF"/>
          </a:solidFill>
        </p:spPr>
        <p:txBody>
          <a:bodyPr wrap="square" lIns="0" tIns="0" rIns="0" bIns="0" rtlCol="0"/>
          <a:lstStyle/>
          <a:p>
            <a:endParaRPr/>
          </a:p>
        </p:txBody>
      </p:sp>
      <p:sp>
        <p:nvSpPr>
          <p:cNvPr id="54" name="object 2"/>
          <p:cNvSpPr txBox="1">
            <a:spLocks/>
          </p:cNvSpPr>
          <p:nvPr/>
        </p:nvSpPr>
        <p:spPr>
          <a:xfrm>
            <a:off x="2283371" y="662118"/>
            <a:ext cx="13864252" cy="1121397"/>
          </a:xfrm>
          <a:prstGeom prst="rect">
            <a:avLst/>
          </a:prstGeom>
        </p:spPr>
        <p:txBody>
          <a:bodyPr vert="horz" wrap="square" lIns="0" tIns="13334" rIns="0" bIns="0" rtlCol="0">
            <a:spAutoFit/>
          </a:bodyPr>
          <a:lstStyle>
            <a:lvl1pPr>
              <a:defRPr sz="9550" b="1" i="0">
                <a:solidFill>
                  <a:schemeClr val="bg1"/>
                </a:solidFill>
                <a:latin typeface="Calibri"/>
                <a:ea typeface="+mj-ea"/>
                <a:cs typeface="Calibri"/>
              </a:defRPr>
            </a:lvl1pPr>
          </a:lstStyle>
          <a:p>
            <a:pPr algn="l"/>
            <a:r>
              <a:rPr lang="es-ES_tradnl" sz="7200" dirty="0">
                <a:solidFill>
                  <a:srgbClr val="1F497D"/>
                </a:solidFill>
              </a:rPr>
              <a:t>Crecimiento Red contratada PBS</a:t>
            </a:r>
            <a:endParaRPr lang="es-ES" sz="7200" dirty="0">
              <a:solidFill>
                <a:srgbClr val="1C4583"/>
              </a:solidFill>
            </a:endParaRPr>
          </a:p>
        </p:txBody>
      </p:sp>
      <p:sp>
        <p:nvSpPr>
          <p:cNvPr id="2" name="CuadroTexto 1">
            <a:extLst>
              <a:ext uri="{FF2B5EF4-FFF2-40B4-BE49-F238E27FC236}">
                <a16:creationId xmlns:a16="http://schemas.microsoft.com/office/drawing/2014/main" xmlns="" id="{E497F065-26D9-4FED-B131-C71D7444C813}"/>
              </a:ext>
            </a:extLst>
          </p:cNvPr>
          <p:cNvSpPr txBox="1"/>
          <p:nvPr/>
        </p:nvSpPr>
        <p:spPr>
          <a:xfrm>
            <a:off x="13323508" y="9272637"/>
            <a:ext cx="2919641" cy="644583"/>
          </a:xfrm>
          <a:prstGeom prst="rect">
            <a:avLst/>
          </a:prstGeom>
          <a:noFill/>
        </p:spPr>
        <p:txBody>
          <a:bodyPr wrap="square" lIns="150785" tIns="75392" rIns="150785" bIns="75392" rtlCol="0">
            <a:spAutoFit/>
          </a:bodyPr>
          <a:lstStyle/>
          <a:p>
            <a:pPr algn="ctr"/>
            <a:r>
              <a:rPr lang="es-CO" sz="3200" dirty="0">
                <a:solidFill>
                  <a:schemeClr val="tx1">
                    <a:lumMod val="75000"/>
                    <a:lumOff val="25000"/>
                  </a:schemeClr>
                </a:solidFill>
              </a:rPr>
              <a:t>CIERRE 2020</a:t>
            </a:r>
          </a:p>
        </p:txBody>
      </p:sp>
      <p:graphicFrame>
        <p:nvGraphicFramePr>
          <p:cNvPr id="5" name="Tabla 4">
            <a:extLst>
              <a:ext uri="{FF2B5EF4-FFF2-40B4-BE49-F238E27FC236}">
                <a16:creationId xmlns:a16="http://schemas.microsoft.com/office/drawing/2014/main" xmlns="" id="{C27D96EF-190F-4B03-94C0-6E2BEC2ED3A7}"/>
              </a:ext>
            </a:extLst>
          </p:cNvPr>
          <p:cNvGraphicFramePr>
            <a:graphicFrameLocks noGrp="1"/>
          </p:cNvGraphicFramePr>
          <p:nvPr/>
        </p:nvGraphicFramePr>
        <p:xfrm>
          <a:off x="9510174" y="9342445"/>
          <a:ext cx="9533586" cy="1088870"/>
        </p:xfrm>
        <a:graphic>
          <a:graphicData uri="http://schemas.openxmlformats.org/drawingml/2006/table">
            <a:tbl>
              <a:tblPr/>
              <a:tblGrid>
                <a:gridCol w="9533586">
                  <a:extLst>
                    <a:ext uri="{9D8B030D-6E8A-4147-A177-3AD203B41FA5}">
                      <a16:colId xmlns:a16="http://schemas.microsoft.com/office/drawing/2014/main" xmlns="" val="125301487"/>
                    </a:ext>
                  </a:extLst>
                </a:gridCol>
              </a:tblGrid>
              <a:tr h="367062">
                <a:tc>
                  <a:txBody>
                    <a:bodyPr/>
                    <a:lstStyle/>
                    <a:p>
                      <a:pPr algn="l" fontAlgn="b"/>
                      <a:r>
                        <a:rPr lang="es-CO" sz="1800" b="1" i="0" u="none" strike="noStrike" dirty="0">
                          <a:solidFill>
                            <a:srgbClr val="C65911"/>
                          </a:solidFill>
                          <a:effectLst/>
                          <a:latin typeface="Calibri" panose="020F0502020204030204" pitchFamily="34" charset="0"/>
                        </a:rPr>
                        <a:t>Fuente de información:</a:t>
                      </a:r>
                    </a:p>
                  </a:txBody>
                  <a:tcPr marL="9524" marR="9524" marT="9525" marB="0" anchor="b">
                    <a:lnL>
                      <a:noFill/>
                    </a:lnL>
                    <a:lnR>
                      <a:noFill/>
                    </a:lnR>
                    <a:lnT>
                      <a:noFill/>
                    </a:lnT>
                    <a:lnB>
                      <a:noFill/>
                    </a:lnB>
                  </a:tcPr>
                </a:tc>
                <a:extLst>
                  <a:ext uri="{0D108BD9-81ED-4DB2-BD59-A6C34878D82A}">
                    <a16:rowId xmlns:a16="http://schemas.microsoft.com/office/drawing/2014/main" xmlns="" val="569148090"/>
                  </a:ext>
                </a:extLst>
              </a:tr>
              <a:tr h="721808">
                <a:tc>
                  <a:txBody>
                    <a:bodyPr/>
                    <a:lstStyle/>
                    <a:p>
                      <a:pPr algn="l" fontAlgn="b"/>
                      <a:r>
                        <a:rPr lang="es-CO" sz="1800" b="1" i="1" u="none" strike="noStrike" dirty="0">
                          <a:solidFill>
                            <a:srgbClr val="1F4E78"/>
                          </a:solidFill>
                          <a:effectLst/>
                          <a:latin typeface="Calibri" panose="020F0502020204030204" pitchFamily="34" charset="0"/>
                        </a:rPr>
                        <a:t>Bases enviadas desde Unidad de Soporte técnico- años 208-2019-2020- RED contratada y vigente en nuestros municipios habilitados sin tener en cuenta la RED BASICA DE URGENCIAS.</a:t>
                      </a:r>
                    </a:p>
                  </a:txBody>
                  <a:tcPr marL="9524" marR="9524" marT="9525" marB="0" anchor="b">
                    <a:lnL>
                      <a:noFill/>
                    </a:lnL>
                    <a:lnR>
                      <a:noFill/>
                    </a:lnR>
                    <a:lnT>
                      <a:noFill/>
                    </a:lnT>
                    <a:lnB>
                      <a:noFill/>
                    </a:lnB>
                  </a:tcPr>
                </a:tc>
                <a:extLst>
                  <a:ext uri="{0D108BD9-81ED-4DB2-BD59-A6C34878D82A}">
                    <a16:rowId xmlns:a16="http://schemas.microsoft.com/office/drawing/2014/main" xmlns="" val="983844514"/>
                  </a:ext>
                </a:extLst>
              </a:tr>
            </a:tbl>
          </a:graphicData>
        </a:graphic>
      </p:graphicFrame>
      <p:grpSp>
        <p:nvGrpSpPr>
          <p:cNvPr id="3" name="Grupo 46">
            <a:extLst>
              <a:ext uri="{FF2B5EF4-FFF2-40B4-BE49-F238E27FC236}">
                <a16:creationId xmlns:a16="http://schemas.microsoft.com/office/drawing/2014/main" xmlns="" id="{E191455E-3F09-4CEB-986E-745CC34DAE49}"/>
              </a:ext>
            </a:extLst>
          </p:cNvPr>
          <p:cNvGrpSpPr/>
          <p:nvPr/>
        </p:nvGrpSpPr>
        <p:grpSpPr>
          <a:xfrm>
            <a:off x="16828513" y="1"/>
            <a:ext cx="3274881" cy="1923752"/>
            <a:chOff x="15391902" y="0"/>
            <a:chExt cx="4712197" cy="2816660"/>
          </a:xfrm>
        </p:grpSpPr>
        <p:sp>
          <p:nvSpPr>
            <p:cNvPr id="48" name="object 12">
              <a:extLst>
                <a:ext uri="{FF2B5EF4-FFF2-40B4-BE49-F238E27FC236}">
                  <a16:creationId xmlns:a16="http://schemas.microsoft.com/office/drawing/2014/main" xmlns="" id="{907D54F8-9207-4459-83F3-85AEE18E2304}"/>
                </a:ext>
              </a:extLst>
            </p:cNvPr>
            <p:cNvSpPr/>
            <p:nvPr/>
          </p:nvSpPr>
          <p:spPr>
            <a:xfrm>
              <a:off x="15391902" y="0"/>
              <a:ext cx="4712197" cy="2816660"/>
            </a:xfrm>
            <a:prstGeom prst="rect">
              <a:avLst/>
            </a:prstGeom>
            <a:blipFill>
              <a:blip r:embed="rId8" cstate="print"/>
              <a:stretch>
                <a:fillRect/>
              </a:stretch>
            </a:blipFill>
          </p:spPr>
          <p:txBody>
            <a:bodyPr wrap="square" lIns="0" tIns="0" rIns="0" bIns="0" rtlCol="0"/>
            <a:lstStyle/>
            <a:p>
              <a:endParaRPr/>
            </a:p>
          </p:txBody>
        </p:sp>
        <p:grpSp>
          <p:nvGrpSpPr>
            <p:cNvPr id="6" name="Grupo 49">
              <a:extLst>
                <a:ext uri="{FF2B5EF4-FFF2-40B4-BE49-F238E27FC236}">
                  <a16:creationId xmlns:a16="http://schemas.microsoft.com/office/drawing/2014/main" xmlns="" id="{87C9E79A-0FE7-4017-9758-2E0EC6668EDA}"/>
                </a:ext>
              </a:extLst>
            </p:cNvPr>
            <p:cNvGrpSpPr/>
            <p:nvPr/>
          </p:nvGrpSpPr>
          <p:grpSpPr>
            <a:xfrm>
              <a:off x="16092571" y="703870"/>
              <a:ext cx="3139142" cy="611032"/>
              <a:chOff x="16092571" y="703870"/>
              <a:chExt cx="3139142" cy="611032"/>
            </a:xfrm>
          </p:grpSpPr>
          <p:sp>
            <p:nvSpPr>
              <p:cNvPr id="55" name="object 13">
                <a:extLst>
                  <a:ext uri="{FF2B5EF4-FFF2-40B4-BE49-F238E27FC236}">
                    <a16:creationId xmlns:a16="http://schemas.microsoft.com/office/drawing/2014/main" xmlns="" id="{C97AB045-6FBE-4376-B7FD-0F51440DC168}"/>
                  </a:ext>
                </a:extLst>
              </p:cNvPr>
              <p:cNvSpPr/>
              <p:nvPr/>
            </p:nvSpPr>
            <p:spPr>
              <a:xfrm>
                <a:off x="16243583" y="962534"/>
                <a:ext cx="111253" cy="108436"/>
              </a:xfrm>
              <a:prstGeom prst="rect">
                <a:avLst/>
              </a:prstGeom>
              <a:blipFill>
                <a:blip r:embed="rId3" cstate="print"/>
                <a:stretch>
                  <a:fillRect/>
                </a:stretch>
              </a:blipFill>
            </p:spPr>
            <p:txBody>
              <a:bodyPr wrap="square" lIns="0" tIns="0" rIns="0" bIns="0" rtlCol="0"/>
              <a:lstStyle/>
              <a:p>
                <a:endParaRPr/>
              </a:p>
            </p:txBody>
          </p:sp>
          <p:sp>
            <p:nvSpPr>
              <p:cNvPr id="56" name="object 14">
                <a:extLst>
                  <a:ext uri="{FF2B5EF4-FFF2-40B4-BE49-F238E27FC236}">
                    <a16:creationId xmlns:a16="http://schemas.microsoft.com/office/drawing/2014/main" xmlns="" id="{4346359D-E19B-49F2-ABA0-041C24300984}"/>
                  </a:ext>
                </a:extLst>
              </p:cNvPr>
              <p:cNvSpPr/>
              <p:nvPr/>
            </p:nvSpPr>
            <p:spPr>
              <a:xfrm>
                <a:off x="16092571" y="986545"/>
                <a:ext cx="405765" cy="155575"/>
              </a:xfrm>
              <a:custGeom>
                <a:avLst/>
                <a:gdLst/>
                <a:ahLst/>
                <a:cxnLst/>
                <a:rect l="l" t="t" r="r" b="b"/>
                <a:pathLst>
                  <a:path w="405765" h="155575">
                    <a:moveTo>
                      <a:pt x="25234" y="0"/>
                    </a:moveTo>
                    <a:lnTo>
                      <a:pt x="15363" y="1940"/>
                    </a:lnTo>
                    <a:lnTo>
                      <a:pt x="7347" y="7245"/>
                    </a:lnTo>
                    <a:lnTo>
                      <a:pt x="1966" y="15142"/>
                    </a:lnTo>
                    <a:lnTo>
                      <a:pt x="0" y="24857"/>
                    </a:lnTo>
                    <a:lnTo>
                      <a:pt x="0" y="30302"/>
                    </a:lnTo>
                    <a:lnTo>
                      <a:pt x="2020" y="35862"/>
                    </a:lnTo>
                    <a:lnTo>
                      <a:pt x="5853" y="40281"/>
                    </a:lnTo>
                    <a:lnTo>
                      <a:pt x="35282" y="82159"/>
                    </a:lnTo>
                    <a:lnTo>
                      <a:pt x="73951" y="116253"/>
                    </a:lnTo>
                    <a:lnTo>
                      <a:pt x="119691" y="141095"/>
                    </a:lnTo>
                    <a:lnTo>
                      <a:pt x="170329" y="155220"/>
                    </a:lnTo>
                    <a:lnTo>
                      <a:pt x="181564" y="138722"/>
                    </a:lnTo>
                    <a:lnTo>
                      <a:pt x="196758" y="125979"/>
                    </a:lnTo>
                    <a:lnTo>
                      <a:pt x="214819" y="117765"/>
                    </a:lnTo>
                    <a:lnTo>
                      <a:pt x="234652" y="114855"/>
                    </a:lnTo>
                    <a:lnTo>
                      <a:pt x="336674" y="114855"/>
                    </a:lnTo>
                    <a:lnTo>
                      <a:pt x="344945" y="108761"/>
                    </a:lnTo>
                    <a:lnTo>
                      <a:pt x="204140" y="108761"/>
                    </a:lnTo>
                    <a:lnTo>
                      <a:pt x="158204" y="102672"/>
                    </a:lnTo>
                    <a:lnTo>
                      <a:pt x="115821" y="84943"/>
                    </a:lnTo>
                    <a:lnTo>
                      <a:pt x="79024" y="56383"/>
                    </a:lnTo>
                    <a:lnTo>
                      <a:pt x="49851" y="17800"/>
                    </a:lnTo>
                    <a:lnTo>
                      <a:pt x="44711" y="9855"/>
                    </a:lnTo>
                    <a:lnTo>
                      <a:pt x="38764" y="4310"/>
                    </a:lnTo>
                    <a:lnTo>
                      <a:pt x="32207" y="1060"/>
                    </a:lnTo>
                    <a:lnTo>
                      <a:pt x="25234" y="0"/>
                    </a:lnTo>
                    <a:close/>
                  </a:path>
                  <a:path w="405765" h="155575">
                    <a:moveTo>
                      <a:pt x="336674" y="114855"/>
                    </a:moveTo>
                    <a:lnTo>
                      <a:pt x="234652" y="114855"/>
                    </a:lnTo>
                    <a:lnTo>
                      <a:pt x="250924" y="116748"/>
                    </a:lnTo>
                    <a:lnTo>
                      <a:pt x="266192" y="122140"/>
                    </a:lnTo>
                    <a:lnTo>
                      <a:pt x="279726" y="130598"/>
                    </a:lnTo>
                    <a:lnTo>
                      <a:pt x="290797" y="141692"/>
                    </a:lnTo>
                    <a:lnTo>
                      <a:pt x="323493" y="124566"/>
                    </a:lnTo>
                    <a:lnTo>
                      <a:pt x="336674" y="114855"/>
                    </a:lnTo>
                    <a:close/>
                  </a:path>
                  <a:path w="405765" h="155575">
                    <a:moveTo>
                      <a:pt x="380124" y="6355"/>
                    </a:moveTo>
                    <a:lnTo>
                      <a:pt x="371339" y="6355"/>
                    </a:lnTo>
                    <a:lnTo>
                      <a:pt x="362941" y="11036"/>
                    </a:lnTo>
                    <a:lnTo>
                      <a:pt x="358491" y="18240"/>
                    </a:lnTo>
                    <a:lnTo>
                      <a:pt x="330847" y="55319"/>
                    </a:lnTo>
                    <a:lnTo>
                      <a:pt x="294261" y="83887"/>
                    </a:lnTo>
                    <a:lnTo>
                      <a:pt x="251203" y="102262"/>
                    </a:lnTo>
                    <a:lnTo>
                      <a:pt x="204140" y="108761"/>
                    </a:lnTo>
                    <a:lnTo>
                      <a:pt x="344945" y="108761"/>
                    </a:lnTo>
                    <a:lnTo>
                      <a:pt x="353040" y="102796"/>
                    </a:lnTo>
                    <a:lnTo>
                      <a:pt x="378658" y="76666"/>
                    </a:lnTo>
                    <a:lnTo>
                      <a:pt x="399568" y="46459"/>
                    </a:lnTo>
                    <a:lnTo>
                      <a:pt x="403160" y="42124"/>
                    </a:lnTo>
                    <a:lnTo>
                      <a:pt x="405149" y="36543"/>
                    </a:lnTo>
                    <a:lnTo>
                      <a:pt x="405149" y="31035"/>
                    </a:lnTo>
                    <a:lnTo>
                      <a:pt x="403190" y="21458"/>
                    </a:lnTo>
                    <a:lnTo>
                      <a:pt x="397839" y="13610"/>
                    </a:lnTo>
                    <a:lnTo>
                      <a:pt x="389887" y="8305"/>
                    </a:lnTo>
                    <a:lnTo>
                      <a:pt x="380124" y="6355"/>
                    </a:lnTo>
                    <a:close/>
                  </a:path>
                </a:pathLst>
              </a:custGeom>
              <a:solidFill>
                <a:srgbClr val="FFFFFF"/>
              </a:solidFill>
            </p:spPr>
            <p:txBody>
              <a:bodyPr wrap="square" lIns="0" tIns="0" rIns="0" bIns="0" rtlCol="0"/>
              <a:lstStyle/>
              <a:p>
                <a:endParaRPr/>
              </a:p>
            </p:txBody>
          </p:sp>
          <p:sp>
            <p:nvSpPr>
              <p:cNvPr id="57" name="object 15">
                <a:extLst>
                  <a:ext uri="{FF2B5EF4-FFF2-40B4-BE49-F238E27FC236}">
                    <a16:creationId xmlns:a16="http://schemas.microsoft.com/office/drawing/2014/main" xmlns="" id="{45C3508A-0C37-4658-A674-5CF8C90C0426}"/>
                  </a:ext>
                </a:extLst>
              </p:cNvPr>
              <p:cNvSpPr/>
              <p:nvPr/>
            </p:nvSpPr>
            <p:spPr>
              <a:xfrm>
                <a:off x="16278322" y="792965"/>
                <a:ext cx="111158" cy="108499"/>
              </a:xfrm>
              <a:prstGeom prst="rect">
                <a:avLst/>
              </a:prstGeom>
              <a:blipFill>
                <a:blip r:embed="rId4" cstate="print"/>
                <a:stretch>
                  <a:fillRect/>
                </a:stretch>
              </a:blipFill>
            </p:spPr>
            <p:txBody>
              <a:bodyPr wrap="square" lIns="0" tIns="0" rIns="0" bIns="0" rtlCol="0"/>
              <a:lstStyle/>
              <a:p>
                <a:endParaRPr/>
              </a:p>
            </p:txBody>
          </p:sp>
          <p:sp>
            <p:nvSpPr>
              <p:cNvPr id="59" name="object 16">
                <a:extLst>
                  <a:ext uri="{FF2B5EF4-FFF2-40B4-BE49-F238E27FC236}">
                    <a16:creationId xmlns:a16="http://schemas.microsoft.com/office/drawing/2014/main" xmlns="" id="{C6CC21D3-50DB-4F00-8111-DAD485B5B907}"/>
                  </a:ext>
                </a:extLst>
              </p:cNvPr>
              <p:cNvSpPr/>
              <p:nvPr/>
            </p:nvSpPr>
            <p:spPr>
              <a:xfrm>
                <a:off x="16153058" y="703870"/>
                <a:ext cx="382905" cy="296545"/>
              </a:xfrm>
              <a:custGeom>
                <a:avLst/>
                <a:gdLst/>
                <a:ahLst/>
                <a:cxnLst/>
                <a:rect l="l" t="t" r="r" b="b"/>
                <a:pathLst>
                  <a:path w="382905" h="296544">
                    <a:moveTo>
                      <a:pt x="363162" y="245749"/>
                    </a:moveTo>
                    <a:lnTo>
                      <a:pt x="145681" y="245749"/>
                    </a:lnTo>
                    <a:lnTo>
                      <a:pt x="168591" y="249508"/>
                    </a:lnTo>
                    <a:lnTo>
                      <a:pt x="188508" y="259957"/>
                    </a:lnTo>
                    <a:lnTo>
                      <a:pt x="204016" y="275863"/>
                    </a:lnTo>
                    <a:lnTo>
                      <a:pt x="213689" y="295988"/>
                    </a:lnTo>
                    <a:lnTo>
                      <a:pt x="217208" y="295381"/>
                    </a:lnTo>
                    <a:lnTo>
                      <a:pt x="224003" y="295381"/>
                    </a:lnTo>
                    <a:lnTo>
                      <a:pt x="264483" y="291542"/>
                    </a:lnTo>
                    <a:lnTo>
                      <a:pt x="304760" y="280097"/>
                    </a:lnTo>
                    <a:lnTo>
                      <a:pt x="341958" y="261787"/>
                    </a:lnTo>
                    <a:lnTo>
                      <a:pt x="363162" y="245749"/>
                    </a:lnTo>
                    <a:close/>
                  </a:path>
                  <a:path w="382905" h="296544">
                    <a:moveTo>
                      <a:pt x="224003" y="295381"/>
                    </a:moveTo>
                    <a:lnTo>
                      <a:pt x="217208" y="295381"/>
                    </a:lnTo>
                    <a:lnTo>
                      <a:pt x="220045" y="295496"/>
                    </a:lnTo>
                    <a:lnTo>
                      <a:pt x="222789" y="295496"/>
                    </a:lnTo>
                    <a:lnTo>
                      <a:pt x="224003" y="295381"/>
                    </a:lnTo>
                    <a:close/>
                  </a:path>
                  <a:path w="382905" h="296544">
                    <a:moveTo>
                      <a:pt x="31280" y="0"/>
                    </a:moveTo>
                    <a:lnTo>
                      <a:pt x="6172" y="30718"/>
                    </a:lnTo>
                    <a:lnTo>
                      <a:pt x="0" y="78152"/>
                    </a:lnTo>
                    <a:lnTo>
                      <a:pt x="6078" y="132400"/>
                    </a:lnTo>
                    <a:lnTo>
                      <a:pt x="25915" y="181887"/>
                    </a:lnTo>
                    <a:lnTo>
                      <a:pt x="57767" y="224942"/>
                    </a:lnTo>
                    <a:lnTo>
                      <a:pt x="99892" y="259895"/>
                    </a:lnTo>
                    <a:lnTo>
                      <a:pt x="110760" y="253957"/>
                    </a:lnTo>
                    <a:lnTo>
                      <a:pt x="122155" y="249507"/>
                    </a:lnTo>
                    <a:lnTo>
                      <a:pt x="133859" y="246717"/>
                    </a:lnTo>
                    <a:lnTo>
                      <a:pt x="145681" y="245749"/>
                    </a:lnTo>
                    <a:lnTo>
                      <a:pt x="363162" y="245749"/>
                    </a:lnTo>
                    <a:lnTo>
                      <a:pt x="366526" y="243205"/>
                    </a:lnTo>
                    <a:lnTo>
                      <a:pt x="222621" y="243205"/>
                    </a:lnTo>
                    <a:lnTo>
                      <a:pt x="177717" y="237286"/>
                    </a:lnTo>
                    <a:lnTo>
                      <a:pt x="137341" y="220599"/>
                    </a:lnTo>
                    <a:lnTo>
                      <a:pt x="103114" y="194741"/>
                    </a:lnTo>
                    <a:lnTo>
                      <a:pt x="76658" y="161315"/>
                    </a:lnTo>
                    <a:lnTo>
                      <a:pt x="59596" y="121918"/>
                    </a:lnTo>
                    <a:lnTo>
                      <a:pt x="53548" y="78152"/>
                    </a:lnTo>
                    <a:lnTo>
                      <a:pt x="53925" y="67821"/>
                    </a:lnTo>
                    <a:lnTo>
                      <a:pt x="55095" y="57123"/>
                    </a:lnTo>
                    <a:lnTo>
                      <a:pt x="57117" y="46245"/>
                    </a:lnTo>
                    <a:lnTo>
                      <a:pt x="60050" y="35378"/>
                    </a:lnTo>
                    <a:lnTo>
                      <a:pt x="62647" y="26918"/>
                    </a:lnTo>
                    <a:lnTo>
                      <a:pt x="61568" y="19013"/>
                    </a:lnTo>
                    <a:lnTo>
                      <a:pt x="58082" y="12479"/>
                    </a:lnTo>
                    <a:lnTo>
                      <a:pt x="50962" y="4904"/>
                    </a:lnTo>
                    <a:lnTo>
                      <a:pt x="41629" y="588"/>
                    </a:lnTo>
                    <a:lnTo>
                      <a:pt x="31280" y="0"/>
                    </a:lnTo>
                    <a:close/>
                  </a:path>
                  <a:path w="382905" h="296544">
                    <a:moveTo>
                      <a:pt x="355350" y="191740"/>
                    </a:moveTo>
                    <a:lnTo>
                      <a:pt x="349769" y="191740"/>
                    </a:lnTo>
                    <a:lnTo>
                      <a:pt x="344209" y="193353"/>
                    </a:lnTo>
                    <a:lnTo>
                      <a:pt x="338544" y="197939"/>
                    </a:lnTo>
                    <a:lnTo>
                      <a:pt x="312848" y="217252"/>
                    </a:lnTo>
                    <a:lnTo>
                      <a:pt x="284352" y="231452"/>
                    </a:lnTo>
                    <a:lnTo>
                      <a:pt x="253971" y="240212"/>
                    </a:lnTo>
                    <a:lnTo>
                      <a:pt x="222621" y="243205"/>
                    </a:lnTo>
                    <a:lnTo>
                      <a:pt x="366526" y="243205"/>
                    </a:lnTo>
                    <a:lnTo>
                      <a:pt x="374417" y="237236"/>
                    </a:lnTo>
                    <a:lnTo>
                      <a:pt x="379066" y="232755"/>
                    </a:lnTo>
                    <a:lnTo>
                      <a:pt x="382470" y="225488"/>
                    </a:lnTo>
                    <a:lnTo>
                      <a:pt x="382470" y="218116"/>
                    </a:lnTo>
                    <a:lnTo>
                      <a:pt x="380336" y="207806"/>
                    </a:lnTo>
                    <a:lnTo>
                      <a:pt x="374521" y="199427"/>
                    </a:lnTo>
                    <a:lnTo>
                      <a:pt x="365900" y="193799"/>
                    </a:lnTo>
                    <a:lnTo>
                      <a:pt x="355350" y="191740"/>
                    </a:lnTo>
                    <a:close/>
                  </a:path>
                </a:pathLst>
              </a:custGeom>
              <a:solidFill>
                <a:srgbClr val="FFFFFF"/>
              </a:solidFill>
            </p:spPr>
            <p:txBody>
              <a:bodyPr wrap="square" lIns="0" tIns="0" rIns="0" bIns="0" rtlCol="0"/>
              <a:lstStyle/>
              <a:p>
                <a:endParaRPr/>
              </a:p>
            </p:txBody>
          </p:sp>
          <p:sp>
            <p:nvSpPr>
              <p:cNvPr id="60" name="object 17">
                <a:extLst>
                  <a:ext uri="{FF2B5EF4-FFF2-40B4-BE49-F238E27FC236}">
                    <a16:creationId xmlns:a16="http://schemas.microsoft.com/office/drawing/2014/main" xmlns="" id="{64AEB3FC-1541-4428-986A-DF83AD108F24}"/>
                  </a:ext>
                </a:extLst>
              </p:cNvPr>
              <p:cNvSpPr/>
              <p:nvPr/>
            </p:nvSpPr>
            <p:spPr>
              <a:xfrm>
                <a:off x="16271589" y="1114377"/>
                <a:ext cx="111075" cy="108624"/>
              </a:xfrm>
              <a:prstGeom prst="rect">
                <a:avLst/>
              </a:prstGeom>
              <a:blipFill>
                <a:blip r:embed="rId5" cstate="print"/>
                <a:stretch>
                  <a:fillRect/>
                </a:stretch>
              </a:blipFill>
            </p:spPr>
            <p:txBody>
              <a:bodyPr wrap="square" lIns="0" tIns="0" rIns="0" bIns="0" rtlCol="0"/>
              <a:lstStyle/>
              <a:p>
                <a:endParaRPr/>
              </a:p>
            </p:txBody>
          </p:sp>
          <p:sp>
            <p:nvSpPr>
              <p:cNvPr id="61" name="object 18">
                <a:extLst>
                  <a:ext uri="{FF2B5EF4-FFF2-40B4-BE49-F238E27FC236}">
                    <a16:creationId xmlns:a16="http://schemas.microsoft.com/office/drawing/2014/main" xmlns="" id="{BEE981AA-8C95-4A24-89E5-E6C9ADD5FDD0}"/>
                  </a:ext>
                </a:extLst>
              </p:cNvPr>
              <p:cNvSpPr/>
              <p:nvPr/>
            </p:nvSpPr>
            <p:spPr>
              <a:xfrm>
                <a:off x="16176973" y="1091825"/>
                <a:ext cx="325755" cy="220979"/>
              </a:xfrm>
              <a:custGeom>
                <a:avLst/>
                <a:gdLst/>
                <a:ahLst/>
                <a:cxnLst/>
                <a:rect l="l" t="t" r="r" b="b"/>
                <a:pathLst>
                  <a:path w="325755" h="220980">
                    <a:moveTo>
                      <a:pt x="27140" y="153052"/>
                    </a:moveTo>
                    <a:lnTo>
                      <a:pt x="25329" y="153052"/>
                    </a:lnTo>
                    <a:lnTo>
                      <a:pt x="15491" y="154969"/>
                    </a:lnTo>
                    <a:lnTo>
                      <a:pt x="7438" y="160221"/>
                    </a:lnTo>
                    <a:lnTo>
                      <a:pt x="1997" y="168058"/>
                    </a:lnTo>
                    <a:lnTo>
                      <a:pt x="0" y="177732"/>
                    </a:lnTo>
                    <a:lnTo>
                      <a:pt x="1214" y="185128"/>
                    </a:lnTo>
                    <a:lnTo>
                      <a:pt x="40224" y="210318"/>
                    </a:lnTo>
                    <a:lnTo>
                      <a:pt x="84983" y="219773"/>
                    </a:lnTo>
                    <a:lnTo>
                      <a:pt x="107619" y="220977"/>
                    </a:lnTo>
                    <a:lnTo>
                      <a:pt x="154288" y="216003"/>
                    </a:lnTo>
                    <a:lnTo>
                      <a:pt x="197694" y="201772"/>
                    </a:lnTo>
                    <a:lnTo>
                      <a:pt x="236689" y="179327"/>
                    </a:lnTo>
                    <a:lnTo>
                      <a:pt x="247672" y="169596"/>
                    </a:lnTo>
                    <a:lnTo>
                      <a:pt x="107619" y="169596"/>
                    </a:lnTo>
                    <a:lnTo>
                      <a:pt x="89743" y="168558"/>
                    </a:lnTo>
                    <a:lnTo>
                      <a:pt x="71493" y="165528"/>
                    </a:lnTo>
                    <a:lnTo>
                      <a:pt x="53045" y="160638"/>
                    </a:lnTo>
                    <a:lnTo>
                      <a:pt x="34574" y="154016"/>
                    </a:lnTo>
                    <a:lnTo>
                      <a:pt x="29077" y="153115"/>
                    </a:lnTo>
                    <a:lnTo>
                      <a:pt x="27140" y="153052"/>
                    </a:lnTo>
                    <a:close/>
                  </a:path>
                  <a:path w="325755" h="220980">
                    <a:moveTo>
                      <a:pt x="300315" y="0"/>
                    </a:moveTo>
                    <a:lnTo>
                      <a:pt x="262768" y="69150"/>
                    </a:lnTo>
                    <a:lnTo>
                      <a:pt x="237474" y="109808"/>
                    </a:lnTo>
                    <a:lnTo>
                      <a:pt x="201531" y="141563"/>
                    </a:lnTo>
                    <a:lnTo>
                      <a:pt x="157420" y="162223"/>
                    </a:lnTo>
                    <a:lnTo>
                      <a:pt x="107619" y="169596"/>
                    </a:lnTo>
                    <a:lnTo>
                      <a:pt x="247672" y="169596"/>
                    </a:lnTo>
                    <a:lnTo>
                      <a:pt x="270126" y="149705"/>
                    </a:lnTo>
                    <a:lnTo>
                      <a:pt x="296857" y="113948"/>
                    </a:lnTo>
                    <a:lnTo>
                      <a:pt x="315735" y="73095"/>
                    </a:lnTo>
                    <a:lnTo>
                      <a:pt x="325613" y="28187"/>
                    </a:lnTo>
                    <a:lnTo>
                      <a:pt x="325372" y="26407"/>
                    </a:lnTo>
                    <a:lnTo>
                      <a:pt x="325372" y="24501"/>
                    </a:lnTo>
                    <a:lnTo>
                      <a:pt x="323396" y="14882"/>
                    </a:lnTo>
                    <a:lnTo>
                      <a:pt x="318015" y="7103"/>
                    </a:lnTo>
                    <a:lnTo>
                      <a:pt x="310048" y="1898"/>
                    </a:lnTo>
                    <a:lnTo>
                      <a:pt x="300315" y="0"/>
                    </a:lnTo>
                    <a:close/>
                  </a:path>
                </a:pathLst>
              </a:custGeom>
              <a:solidFill>
                <a:srgbClr val="FFFFFF"/>
              </a:solidFill>
            </p:spPr>
            <p:txBody>
              <a:bodyPr wrap="square" lIns="0" tIns="0" rIns="0" bIns="0" rtlCol="0"/>
              <a:lstStyle/>
              <a:p>
                <a:endParaRPr/>
              </a:p>
            </p:txBody>
          </p:sp>
          <p:sp>
            <p:nvSpPr>
              <p:cNvPr id="62" name="object 19">
                <a:extLst>
                  <a:ext uri="{FF2B5EF4-FFF2-40B4-BE49-F238E27FC236}">
                    <a16:creationId xmlns:a16="http://schemas.microsoft.com/office/drawing/2014/main" xmlns="" id="{0EA2AFBE-E61D-4701-BA84-33233BFB82DB}"/>
                  </a:ext>
                </a:extLst>
              </p:cNvPr>
              <p:cNvSpPr/>
              <p:nvPr/>
            </p:nvSpPr>
            <p:spPr>
              <a:xfrm>
                <a:off x="16909752" y="812015"/>
                <a:ext cx="304165" cy="321310"/>
              </a:xfrm>
              <a:custGeom>
                <a:avLst/>
                <a:gdLst/>
                <a:ahLst/>
                <a:cxnLst/>
                <a:rect l="l" t="t" r="r" b="b"/>
                <a:pathLst>
                  <a:path w="304165" h="321309">
                    <a:moveTo>
                      <a:pt x="263572" y="52815"/>
                    </a:moveTo>
                    <a:lnTo>
                      <a:pt x="145534" y="52815"/>
                    </a:lnTo>
                    <a:lnTo>
                      <a:pt x="173025" y="55418"/>
                    </a:lnTo>
                    <a:lnTo>
                      <a:pt x="192657" y="63229"/>
                    </a:lnTo>
                    <a:lnTo>
                      <a:pt x="204435" y="76249"/>
                    </a:lnTo>
                    <a:lnTo>
                      <a:pt x="208360" y="94478"/>
                    </a:lnTo>
                    <a:lnTo>
                      <a:pt x="206661" y="105988"/>
                    </a:lnTo>
                    <a:lnTo>
                      <a:pt x="169324" y="129689"/>
                    </a:lnTo>
                    <a:lnTo>
                      <a:pt x="140797" y="133460"/>
                    </a:lnTo>
                    <a:lnTo>
                      <a:pt x="131317" y="134812"/>
                    </a:lnTo>
                    <a:lnTo>
                      <a:pt x="123523" y="136094"/>
                    </a:lnTo>
                    <a:lnTo>
                      <a:pt x="117399" y="137336"/>
                    </a:lnTo>
                    <a:lnTo>
                      <a:pt x="91708" y="141048"/>
                    </a:lnTo>
                    <a:lnTo>
                      <a:pt x="51802" y="151630"/>
                    </a:lnTo>
                    <a:lnTo>
                      <a:pt x="9418" y="188199"/>
                    </a:lnTo>
                    <a:lnTo>
                      <a:pt x="0" y="231783"/>
                    </a:lnTo>
                    <a:lnTo>
                      <a:pt x="1989" y="252017"/>
                    </a:lnTo>
                    <a:lnTo>
                      <a:pt x="31705" y="298650"/>
                    </a:lnTo>
                    <a:lnTo>
                      <a:pt x="83413" y="319541"/>
                    </a:lnTo>
                    <a:lnTo>
                      <a:pt x="104426" y="320932"/>
                    </a:lnTo>
                    <a:lnTo>
                      <a:pt x="136323" y="318624"/>
                    </a:lnTo>
                    <a:lnTo>
                      <a:pt x="164463" y="311697"/>
                    </a:lnTo>
                    <a:lnTo>
                      <a:pt x="188845" y="300144"/>
                    </a:lnTo>
                    <a:lnTo>
                      <a:pt x="209470" y="283959"/>
                    </a:lnTo>
                    <a:lnTo>
                      <a:pt x="303948" y="283959"/>
                    </a:lnTo>
                    <a:lnTo>
                      <a:pt x="303948" y="268138"/>
                    </a:lnTo>
                    <a:lnTo>
                      <a:pt x="129106" y="268138"/>
                    </a:lnTo>
                    <a:lnTo>
                      <a:pt x="118034" y="267624"/>
                    </a:lnTo>
                    <a:lnTo>
                      <a:pt x="79448" y="254036"/>
                    </a:lnTo>
                    <a:lnTo>
                      <a:pt x="66898" y="228820"/>
                    </a:lnTo>
                    <a:lnTo>
                      <a:pt x="70352" y="210056"/>
                    </a:lnTo>
                    <a:lnTo>
                      <a:pt x="80696" y="195402"/>
                    </a:lnTo>
                    <a:lnTo>
                      <a:pt x="97926" y="184843"/>
                    </a:lnTo>
                    <a:lnTo>
                      <a:pt x="122027" y="178382"/>
                    </a:lnTo>
                    <a:lnTo>
                      <a:pt x="149195" y="175122"/>
                    </a:lnTo>
                    <a:lnTo>
                      <a:pt x="171946" y="171195"/>
                    </a:lnTo>
                    <a:lnTo>
                      <a:pt x="190289" y="166609"/>
                    </a:lnTo>
                    <a:lnTo>
                      <a:pt x="204234" y="161377"/>
                    </a:lnTo>
                    <a:lnTo>
                      <a:pt x="271719" y="161377"/>
                    </a:lnTo>
                    <a:lnTo>
                      <a:pt x="271719" y="99305"/>
                    </a:lnTo>
                    <a:lnTo>
                      <a:pt x="271300" y="99305"/>
                    </a:lnTo>
                    <a:lnTo>
                      <a:pt x="271363" y="98897"/>
                    </a:lnTo>
                    <a:lnTo>
                      <a:pt x="271604" y="98426"/>
                    </a:lnTo>
                    <a:lnTo>
                      <a:pt x="271719" y="88594"/>
                    </a:lnTo>
                    <a:lnTo>
                      <a:pt x="269293" y="67374"/>
                    </a:lnTo>
                    <a:lnTo>
                      <a:pt x="263572" y="52815"/>
                    </a:lnTo>
                    <a:close/>
                  </a:path>
                  <a:path w="304165" h="321309">
                    <a:moveTo>
                      <a:pt x="303948" y="283959"/>
                    </a:moveTo>
                    <a:lnTo>
                      <a:pt x="209470" y="283959"/>
                    </a:lnTo>
                    <a:lnTo>
                      <a:pt x="215400" y="300144"/>
                    </a:lnTo>
                    <a:lnTo>
                      <a:pt x="226082" y="311697"/>
                    </a:lnTo>
                    <a:lnTo>
                      <a:pt x="241522" y="318624"/>
                    </a:lnTo>
                    <a:lnTo>
                      <a:pt x="261730" y="320932"/>
                    </a:lnTo>
                    <a:lnTo>
                      <a:pt x="272058" y="320453"/>
                    </a:lnTo>
                    <a:lnTo>
                      <a:pt x="282533" y="319019"/>
                    </a:lnTo>
                    <a:lnTo>
                      <a:pt x="293161" y="316630"/>
                    </a:lnTo>
                    <a:lnTo>
                      <a:pt x="303948" y="313288"/>
                    </a:lnTo>
                    <a:lnTo>
                      <a:pt x="303948" y="283959"/>
                    </a:lnTo>
                    <a:close/>
                  </a:path>
                  <a:path w="304165" h="321309">
                    <a:moveTo>
                      <a:pt x="271719" y="161377"/>
                    </a:moveTo>
                    <a:lnTo>
                      <a:pt x="204234" y="161377"/>
                    </a:lnTo>
                    <a:lnTo>
                      <a:pt x="204234" y="210060"/>
                    </a:lnTo>
                    <a:lnTo>
                      <a:pt x="202582" y="223677"/>
                    </a:lnTo>
                    <a:lnTo>
                      <a:pt x="177827" y="255227"/>
                    </a:lnTo>
                    <a:lnTo>
                      <a:pt x="129106" y="268138"/>
                    </a:lnTo>
                    <a:lnTo>
                      <a:pt x="281289" y="268138"/>
                    </a:lnTo>
                    <a:lnTo>
                      <a:pt x="276954" y="266358"/>
                    </a:lnTo>
                    <a:lnTo>
                      <a:pt x="274557" y="262871"/>
                    </a:lnTo>
                    <a:lnTo>
                      <a:pt x="272651" y="259332"/>
                    </a:lnTo>
                    <a:lnTo>
                      <a:pt x="271809" y="254036"/>
                    </a:lnTo>
                    <a:lnTo>
                      <a:pt x="271719" y="161377"/>
                    </a:lnTo>
                    <a:close/>
                  </a:path>
                  <a:path w="304165" h="321309">
                    <a:moveTo>
                      <a:pt x="303948" y="266944"/>
                    </a:moveTo>
                    <a:lnTo>
                      <a:pt x="299236" y="267761"/>
                    </a:lnTo>
                    <a:lnTo>
                      <a:pt x="296095" y="268138"/>
                    </a:lnTo>
                    <a:lnTo>
                      <a:pt x="303948" y="268138"/>
                    </a:lnTo>
                    <a:lnTo>
                      <a:pt x="303948" y="266944"/>
                    </a:lnTo>
                    <a:close/>
                  </a:path>
                  <a:path w="304165" h="321309">
                    <a:moveTo>
                      <a:pt x="149628" y="0"/>
                    </a:moveTo>
                    <a:lnTo>
                      <a:pt x="97411" y="5289"/>
                    </a:lnTo>
                    <a:lnTo>
                      <a:pt x="56919" y="21140"/>
                    </a:lnTo>
                    <a:lnTo>
                      <a:pt x="24384" y="54117"/>
                    </a:lnTo>
                    <a:lnTo>
                      <a:pt x="11214" y="101504"/>
                    </a:lnTo>
                    <a:lnTo>
                      <a:pt x="78049" y="101504"/>
                    </a:lnTo>
                    <a:lnTo>
                      <a:pt x="84035" y="80198"/>
                    </a:lnTo>
                    <a:lnTo>
                      <a:pt x="97279" y="64983"/>
                    </a:lnTo>
                    <a:lnTo>
                      <a:pt x="117780" y="55856"/>
                    </a:lnTo>
                    <a:lnTo>
                      <a:pt x="145534" y="52815"/>
                    </a:lnTo>
                    <a:lnTo>
                      <a:pt x="263572" y="52815"/>
                    </a:lnTo>
                    <a:lnTo>
                      <a:pt x="262020" y="48866"/>
                    </a:lnTo>
                    <a:lnTo>
                      <a:pt x="232956" y="19967"/>
                    </a:lnTo>
                    <a:lnTo>
                      <a:pt x="195682" y="4989"/>
                    </a:lnTo>
                    <a:lnTo>
                      <a:pt x="173757" y="1247"/>
                    </a:lnTo>
                    <a:lnTo>
                      <a:pt x="149628" y="0"/>
                    </a:lnTo>
                    <a:close/>
                  </a:path>
                  <a:path w="304165" h="321309">
                    <a:moveTo>
                      <a:pt x="271719" y="98991"/>
                    </a:moveTo>
                    <a:lnTo>
                      <a:pt x="271541" y="99075"/>
                    </a:lnTo>
                    <a:lnTo>
                      <a:pt x="271447" y="99243"/>
                    </a:lnTo>
                    <a:lnTo>
                      <a:pt x="271300" y="99305"/>
                    </a:lnTo>
                    <a:lnTo>
                      <a:pt x="271719" y="99305"/>
                    </a:lnTo>
                    <a:lnTo>
                      <a:pt x="271719" y="98991"/>
                    </a:lnTo>
                    <a:close/>
                  </a:path>
                </a:pathLst>
              </a:custGeom>
              <a:solidFill>
                <a:srgbClr val="FFFFFF"/>
              </a:solidFill>
            </p:spPr>
            <p:txBody>
              <a:bodyPr wrap="square" lIns="0" tIns="0" rIns="0" bIns="0" rtlCol="0"/>
              <a:lstStyle/>
              <a:p>
                <a:endParaRPr/>
              </a:p>
            </p:txBody>
          </p:sp>
          <p:sp>
            <p:nvSpPr>
              <p:cNvPr id="63" name="object 20">
                <a:extLst>
                  <a:ext uri="{FF2B5EF4-FFF2-40B4-BE49-F238E27FC236}">
                    <a16:creationId xmlns:a16="http://schemas.microsoft.com/office/drawing/2014/main" xmlns="" id="{8A9CC289-A390-4017-8525-A172BB015A03}"/>
                  </a:ext>
                </a:extLst>
              </p:cNvPr>
              <p:cNvSpPr/>
              <p:nvPr/>
            </p:nvSpPr>
            <p:spPr>
              <a:xfrm>
                <a:off x="17231693" y="812588"/>
                <a:ext cx="440055" cy="311785"/>
              </a:xfrm>
              <a:custGeom>
                <a:avLst/>
                <a:gdLst/>
                <a:ahLst/>
                <a:cxnLst/>
                <a:rect l="l" t="t" r="r" b="b"/>
                <a:pathLst>
                  <a:path w="440055" h="311784">
                    <a:moveTo>
                      <a:pt x="63411" y="8251"/>
                    </a:moveTo>
                    <a:lnTo>
                      <a:pt x="0" y="8251"/>
                    </a:lnTo>
                    <a:lnTo>
                      <a:pt x="0" y="311582"/>
                    </a:lnTo>
                    <a:lnTo>
                      <a:pt x="66929" y="311582"/>
                    </a:lnTo>
                    <a:lnTo>
                      <a:pt x="66929" y="131451"/>
                    </a:lnTo>
                    <a:lnTo>
                      <a:pt x="68179" y="114382"/>
                    </a:lnTo>
                    <a:lnTo>
                      <a:pt x="86855" y="73369"/>
                    </a:lnTo>
                    <a:lnTo>
                      <a:pt x="119960" y="54099"/>
                    </a:lnTo>
                    <a:lnTo>
                      <a:pt x="133210" y="52815"/>
                    </a:lnTo>
                    <a:lnTo>
                      <a:pt x="430926" y="52815"/>
                    </a:lnTo>
                    <a:lnTo>
                      <a:pt x="429529" y="50469"/>
                    </a:lnTo>
                    <a:lnTo>
                      <a:pt x="63411" y="50469"/>
                    </a:lnTo>
                    <a:lnTo>
                      <a:pt x="63411" y="8251"/>
                    </a:lnTo>
                    <a:close/>
                  </a:path>
                  <a:path w="440055" h="311784">
                    <a:moveTo>
                      <a:pt x="318032" y="52815"/>
                    </a:moveTo>
                    <a:lnTo>
                      <a:pt x="133210" y="52815"/>
                    </a:lnTo>
                    <a:lnTo>
                      <a:pt x="146814" y="53803"/>
                    </a:lnTo>
                    <a:lnTo>
                      <a:pt x="158273" y="56770"/>
                    </a:lnTo>
                    <a:lnTo>
                      <a:pt x="183638" y="88321"/>
                    </a:lnTo>
                    <a:lnTo>
                      <a:pt x="186570" y="311582"/>
                    </a:lnTo>
                    <a:lnTo>
                      <a:pt x="253479" y="311582"/>
                    </a:lnTo>
                    <a:lnTo>
                      <a:pt x="253479" y="133817"/>
                    </a:lnTo>
                    <a:lnTo>
                      <a:pt x="257509" y="98371"/>
                    </a:lnTo>
                    <a:lnTo>
                      <a:pt x="269605" y="73059"/>
                    </a:lnTo>
                    <a:lnTo>
                      <a:pt x="289777" y="57875"/>
                    </a:lnTo>
                    <a:lnTo>
                      <a:pt x="318032" y="52815"/>
                    </a:lnTo>
                    <a:close/>
                  </a:path>
                  <a:path w="440055" h="311784">
                    <a:moveTo>
                      <a:pt x="430926" y="52815"/>
                    </a:moveTo>
                    <a:lnTo>
                      <a:pt x="318032" y="52815"/>
                    </a:lnTo>
                    <a:lnTo>
                      <a:pt x="334381" y="54208"/>
                    </a:lnTo>
                    <a:lnTo>
                      <a:pt x="347653" y="58386"/>
                    </a:lnTo>
                    <a:lnTo>
                      <a:pt x="371098" y="97866"/>
                    </a:lnTo>
                    <a:lnTo>
                      <a:pt x="373130" y="311582"/>
                    </a:lnTo>
                    <a:lnTo>
                      <a:pt x="440018" y="311582"/>
                    </a:lnTo>
                    <a:lnTo>
                      <a:pt x="439920" y="101452"/>
                    </a:lnTo>
                    <a:lnTo>
                      <a:pt x="433681" y="57439"/>
                    </a:lnTo>
                    <a:lnTo>
                      <a:pt x="430926" y="52815"/>
                    </a:lnTo>
                    <a:close/>
                  </a:path>
                  <a:path w="440055" h="311784">
                    <a:moveTo>
                      <a:pt x="158382" y="0"/>
                    </a:moveTo>
                    <a:lnTo>
                      <a:pt x="130561" y="3151"/>
                    </a:lnTo>
                    <a:lnTo>
                      <a:pt x="105749" y="12610"/>
                    </a:lnTo>
                    <a:lnTo>
                      <a:pt x="83927" y="28381"/>
                    </a:lnTo>
                    <a:lnTo>
                      <a:pt x="65076" y="50469"/>
                    </a:lnTo>
                    <a:lnTo>
                      <a:pt x="243489" y="50469"/>
                    </a:lnTo>
                    <a:lnTo>
                      <a:pt x="230691" y="28381"/>
                    </a:lnTo>
                    <a:lnTo>
                      <a:pt x="212240" y="12610"/>
                    </a:lnTo>
                    <a:lnTo>
                      <a:pt x="188138" y="3151"/>
                    </a:lnTo>
                    <a:lnTo>
                      <a:pt x="158382" y="0"/>
                    </a:lnTo>
                    <a:close/>
                  </a:path>
                  <a:path w="440055" h="311784">
                    <a:moveTo>
                      <a:pt x="338523" y="0"/>
                    </a:moveTo>
                    <a:lnTo>
                      <a:pt x="310809" y="3151"/>
                    </a:lnTo>
                    <a:lnTo>
                      <a:pt x="285733" y="12610"/>
                    </a:lnTo>
                    <a:lnTo>
                      <a:pt x="263293" y="28381"/>
                    </a:lnTo>
                    <a:lnTo>
                      <a:pt x="243489" y="50469"/>
                    </a:lnTo>
                    <a:lnTo>
                      <a:pt x="429529" y="50469"/>
                    </a:lnTo>
                    <a:lnTo>
                      <a:pt x="414664" y="25521"/>
                    </a:lnTo>
                    <a:lnTo>
                      <a:pt x="382949" y="6378"/>
                    </a:lnTo>
                    <a:lnTo>
                      <a:pt x="338523" y="0"/>
                    </a:lnTo>
                    <a:close/>
                  </a:path>
                </a:pathLst>
              </a:custGeom>
              <a:solidFill>
                <a:srgbClr val="FFFFFF"/>
              </a:solidFill>
            </p:spPr>
            <p:txBody>
              <a:bodyPr wrap="square" lIns="0" tIns="0" rIns="0" bIns="0" rtlCol="0"/>
              <a:lstStyle/>
              <a:p>
                <a:endParaRPr/>
              </a:p>
            </p:txBody>
          </p:sp>
          <p:sp>
            <p:nvSpPr>
              <p:cNvPr id="64" name="object 21">
                <a:extLst>
                  <a:ext uri="{FF2B5EF4-FFF2-40B4-BE49-F238E27FC236}">
                    <a16:creationId xmlns:a16="http://schemas.microsoft.com/office/drawing/2014/main" xmlns="" id="{9F129CB9-BAF0-483D-A4A3-62E642E0F3FC}"/>
                  </a:ext>
                </a:extLst>
              </p:cNvPr>
              <p:cNvSpPr/>
              <p:nvPr/>
            </p:nvSpPr>
            <p:spPr>
              <a:xfrm>
                <a:off x="17744051" y="820839"/>
                <a:ext cx="0" cy="303530"/>
              </a:xfrm>
              <a:custGeom>
                <a:avLst/>
                <a:gdLst/>
                <a:ahLst/>
                <a:cxnLst/>
                <a:rect l="l" t="t" r="r" b="b"/>
                <a:pathLst>
                  <a:path h="303530">
                    <a:moveTo>
                      <a:pt x="0" y="0"/>
                    </a:moveTo>
                    <a:lnTo>
                      <a:pt x="0" y="303331"/>
                    </a:lnTo>
                  </a:path>
                </a:pathLst>
              </a:custGeom>
              <a:ln w="66835">
                <a:solidFill>
                  <a:srgbClr val="FFFFFF"/>
                </a:solidFill>
              </a:ln>
            </p:spPr>
            <p:txBody>
              <a:bodyPr wrap="square" lIns="0" tIns="0" rIns="0" bIns="0" rtlCol="0"/>
              <a:lstStyle/>
              <a:p>
                <a:endParaRPr/>
              </a:p>
            </p:txBody>
          </p:sp>
          <p:sp>
            <p:nvSpPr>
              <p:cNvPr id="65" name="object 22">
                <a:extLst>
                  <a:ext uri="{FF2B5EF4-FFF2-40B4-BE49-F238E27FC236}">
                    <a16:creationId xmlns:a16="http://schemas.microsoft.com/office/drawing/2014/main" xmlns="" id="{4EFCF410-1DE0-4389-9324-36F336FABA23}"/>
                  </a:ext>
                </a:extLst>
              </p:cNvPr>
              <p:cNvSpPr/>
              <p:nvPr/>
            </p:nvSpPr>
            <p:spPr>
              <a:xfrm>
                <a:off x="17710633" y="705262"/>
                <a:ext cx="67310" cy="63500"/>
              </a:xfrm>
              <a:custGeom>
                <a:avLst/>
                <a:gdLst/>
                <a:ahLst/>
                <a:cxnLst/>
                <a:rect l="l" t="t" r="r" b="b"/>
                <a:pathLst>
                  <a:path w="67309" h="63500">
                    <a:moveTo>
                      <a:pt x="66835" y="0"/>
                    </a:moveTo>
                    <a:lnTo>
                      <a:pt x="0" y="0"/>
                    </a:lnTo>
                    <a:lnTo>
                      <a:pt x="0" y="63348"/>
                    </a:lnTo>
                    <a:lnTo>
                      <a:pt x="66835" y="63348"/>
                    </a:lnTo>
                    <a:lnTo>
                      <a:pt x="66835" y="0"/>
                    </a:lnTo>
                    <a:close/>
                  </a:path>
                </a:pathLst>
              </a:custGeom>
              <a:solidFill>
                <a:srgbClr val="FFFFFF"/>
              </a:solidFill>
            </p:spPr>
            <p:txBody>
              <a:bodyPr wrap="square" lIns="0" tIns="0" rIns="0" bIns="0" rtlCol="0"/>
              <a:lstStyle/>
              <a:p>
                <a:endParaRPr/>
              </a:p>
            </p:txBody>
          </p:sp>
          <p:sp>
            <p:nvSpPr>
              <p:cNvPr id="66" name="object 23">
                <a:extLst>
                  <a:ext uri="{FF2B5EF4-FFF2-40B4-BE49-F238E27FC236}">
                    <a16:creationId xmlns:a16="http://schemas.microsoft.com/office/drawing/2014/main" xmlns="" id="{C862FC26-B696-4B2D-9DDB-37F11EB864FE}"/>
                  </a:ext>
                </a:extLst>
              </p:cNvPr>
              <p:cNvSpPr/>
              <p:nvPr/>
            </p:nvSpPr>
            <p:spPr>
              <a:xfrm>
                <a:off x="17802525" y="812577"/>
                <a:ext cx="270510" cy="320040"/>
              </a:xfrm>
              <a:custGeom>
                <a:avLst/>
                <a:gdLst/>
                <a:ahLst/>
                <a:cxnLst/>
                <a:rect l="l" t="t" r="r" b="b"/>
                <a:pathLst>
                  <a:path w="270509" h="320040">
                    <a:moveTo>
                      <a:pt x="66898" y="214213"/>
                    </a:moveTo>
                    <a:lnTo>
                      <a:pt x="0" y="214213"/>
                    </a:lnTo>
                    <a:lnTo>
                      <a:pt x="2898" y="238551"/>
                    </a:lnTo>
                    <a:lnTo>
                      <a:pt x="22556" y="278435"/>
                    </a:lnTo>
                    <a:lnTo>
                      <a:pt x="58464" y="305287"/>
                    </a:lnTo>
                    <a:lnTo>
                      <a:pt x="106000" y="318198"/>
                    </a:lnTo>
                    <a:lnTo>
                      <a:pt x="134404" y="319812"/>
                    </a:lnTo>
                    <a:lnTo>
                      <a:pt x="160583" y="318417"/>
                    </a:lnTo>
                    <a:lnTo>
                      <a:pt x="206353" y="307253"/>
                    </a:lnTo>
                    <a:lnTo>
                      <a:pt x="245160" y="282826"/>
                    </a:lnTo>
                    <a:lnTo>
                      <a:pt x="257536" y="266976"/>
                    </a:lnTo>
                    <a:lnTo>
                      <a:pt x="135577" y="266976"/>
                    </a:lnTo>
                    <a:lnTo>
                      <a:pt x="107497" y="263680"/>
                    </a:lnTo>
                    <a:lnTo>
                      <a:pt x="86701" y="253792"/>
                    </a:lnTo>
                    <a:lnTo>
                      <a:pt x="73173" y="237304"/>
                    </a:lnTo>
                    <a:lnTo>
                      <a:pt x="66898" y="214213"/>
                    </a:lnTo>
                    <a:close/>
                  </a:path>
                  <a:path w="270509" h="320040">
                    <a:moveTo>
                      <a:pt x="133210" y="0"/>
                    </a:moveTo>
                    <a:lnTo>
                      <a:pt x="87291" y="4701"/>
                    </a:lnTo>
                    <a:lnTo>
                      <a:pt x="49296" y="18795"/>
                    </a:lnTo>
                    <a:lnTo>
                      <a:pt x="17144" y="47265"/>
                    </a:lnTo>
                    <a:lnTo>
                      <a:pt x="6439" y="86887"/>
                    </a:lnTo>
                    <a:lnTo>
                      <a:pt x="8349" y="106498"/>
                    </a:lnTo>
                    <a:lnTo>
                      <a:pt x="36983" y="150801"/>
                    </a:lnTo>
                    <a:lnTo>
                      <a:pt x="82539" y="171283"/>
                    </a:lnTo>
                    <a:lnTo>
                      <a:pt x="151234" y="187801"/>
                    </a:lnTo>
                    <a:lnTo>
                      <a:pt x="164684" y="191175"/>
                    </a:lnTo>
                    <a:lnTo>
                      <a:pt x="200610" y="216378"/>
                    </a:lnTo>
                    <a:lnTo>
                      <a:pt x="203030" y="227092"/>
                    </a:lnTo>
                    <a:lnTo>
                      <a:pt x="199452" y="244553"/>
                    </a:lnTo>
                    <a:lnTo>
                      <a:pt x="187012" y="257015"/>
                    </a:lnTo>
                    <a:lnTo>
                      <a:pt x="165718" y="264487"/>
                    </a:lnTo>
                    <a:lnTo>
                      <a:pt x="135577" y="266976"/>
                    </a:lnTo>
                    <a:lnTo>
                      <a:pt x="257536" y="266976"/>
                    </a:lnTo>
                    <a:lnTo>
                      <a:pt x="258900" y="265228"/>
                    </a:lnTo>
                    <a:lnTo>
                      <a:pt x="267147" y="244688"/>
                    </a:lnTo>
                    <a:lnTo>
                      <a:pt x="269897" y="221207"/>
                    </a:lnTo>
                    <a:lnTo>
                      <a:pt x="267988" y="202117"/>
                    </a:lnTo>
                    <a:lnTo>
                      <a:pt x="239395" y="158476"/>
                    </a:lnTo>
                    <a:lnTo>
                      <a:pt x="193285" y="138221"/>
                    </a:lnTo>
                    <a:lnTo>
                      <a:pt x="145927" y="127028"/>
                    </a:lnTo>
                    <a:lnTo>
                      <a:pt x="126027" y="122500"/>
                    </a:lnTo>
                    <a:lnTo>
                      <a:pt x="81107" y="102992"/>
                    </a:lnTo>
                    <a:lnTo>
                      <a:pt x="73338" y="83934"/>
                    </a:lnTo>
                    <a:lnTo>
                      <a:pt x="76790" y="70335"/>
                    </a:lnTo>
                    <a:lnTo>
                      <a:pt x="87142" y="60619"/>
                    </a:lnTo>
                    <a:lnTo>
                      <a:pt x="104388" y="54790"/>
                    </a:lnTo>
                    <a:lnTo>
                      <a:pt x="128519" y="52846"/>
                    </a:lnTo>
                    <a:lnTo>
                      <a:pt x="247311" y="52846"/>
                    </a:lnTo>
                    <a:lnTo>
                      <a:pt x="246597" y="51241"/>
                    </a:lnTo>
                    <a:lnTo>
                      <a:pt x="217082" y="21161"/>
                    </a:lnTo>
                    <a:lnTo>
                      <a:pt x="179701" y="5291"/>
                    </a:lnTo>
                    <a:lnTo>
                      <a:pt x="157597" y="1323"/>
                    </a:lnTo>
                    <a:lnTo>
                      <a:pt x="133210" y="0"/>
                    </a:lnTo>
                    <a:close/>
                  </a:path>
                  <a:path w="270509" h="320040">
                    <a:moveTo>
                      <a:pt x="247311" y="52846"/>
                    </a:moveTo>
                    <a:lnTo>
                      <a:pt x="128519" y="52846"/>
                    </a:lnTo>
                    <a:lnTo>
                      <a:pt x="152368" y="55376"/>
                    </a:lnTo>
                    <a:lnTo>
                      <a:pt x="170589" y="62965"/>
                    </a:lnTo>
                    <a:lnTo>
                      <a:pt x="183174" y="75609"/>
                    </a:lnTo>
                    <a:lnTo>
                      <a:pt x="190119" y="93306"/>
                    </a:lnTo>
                    <a:lnTo>
                      <a:pt x="259950" y="93306"/>
                    </a:lnTo>
                    <a:lnTo>
                      <a:pt x="255301" y="70786"/>
                    </a:lnTo>
                    <a:lnTo>
                      <a:pt x="247311" y="52846"/>
                    </a:lnTo>
                    <a:close/>
                  </a:path>
                </a:pathLst>
              </a:custGeom>
              <a:solidFill>
                <a:srgbClr val="FFFFFF"/>
              </a:solidFill>
            </p:spPr>
            <p:txBody>
              <a:bodyPr wrap="square" lIns="0" tIns="0" rIns="0" bIns="0" rtlCol="0"/>
              <a:lstStyle/>
              <a:p>
                <a:endParaRPr/>
              </a:p>
            </p:txBody>
          </p:sp>
          <p:sp>
            <p:nvSpPr>
              <p:cNvPr id="67" name="object 24">
                <a:extLst>
                  <a:ext uri="{FF2B5EF4-FFF2-40B4-BE49-F238E27FC236}">
                    <a16:creationId xmlns:a16="http://schemas.microsoft.com/office/drawing/2014/main" xmlns="" id="{8121698A-103C-4FE3-A010-AE7C1321FA92}"/>
                  </a:ext>
                </a:extLst>
              </p:cNvPr>
              <p:cNvSpPr/>
              <p:nvPr/>
            </p:nvSpPr>
            <p:spPr>
              <a:xfrm>
                <a:off x="18093277" y="812015"/>
                <a:ext cx="304165" cy="321310"/>
              </a:xfrm>
              <a:custGeom>
                <a:avLst/>
                <a:gdLst/>
                <a:ahLst/>
                <a:cxnLst/>
                <a:rect l="l" t="t" r="r" b="b"/>
                <a:pathLst>
                  <a:path w="304165" h="321309">
                    <a:moveTo>
                      <a:pt x="263545" y="52815"/>
                    </a:moveTo>
                    <a:lnTo>
                      <a:pt x="145524" y="52815"/>
                    </a:lnTo>
                    <a:lnTo>
                      <a:pt x="172994" y="55418"/>
                    </a:lnTo>
                    <a:lnTo>
                      <a:pt x="192632" y="63229"/>
                    </a:lnTo>
                    <a:lnTo>
                      <a:pt x="204426" y="76249"/>
                    </a:lnTo>
                    <a:lnTo>
                      <a:pt x="208360" y="94478"/>
                    </a:lnTo>
                    <a:lnTo>
                      <a:pt x="206661" y="105988"/>
                    </a:lnTo>
                    <a:lnTo>
                      <a:pt x="169308" y="129689"/>
                    </a:lnTo>
                    <a:lnTo>
                      <a:pt x="140770" y="133460"/>
                    </a:lnTo>
                    <a:lnTo>
                      <a:pt x="131286" y="134812"/>
                    </a:lnTo>
                    <a:lnTo>
                      <a:pt x="123494" y="136094"/>
                    </a:lnTo>
                    <a:lnTo>
                      <a:pt x="117399" y="137336"/>
                    </a:lnTo>
                    <a:lnTo>
                      <a:pt x="91710" y="141048"/>
                    </a:lnTo>
                    <a:lnTo>
                      <a:pt x="51798" y="151630"/>
                    </a:lnTo>
                    <a:lnTo>
                      <a:pt x="9391" y="188199"/>
                    </a:lnTo>
                    <a:lnTo>
                      <a:pt x="0" y="231783"/>
                    </a:lnTo>
                    <a:lnTo>
                      <a:pt x="1980" y="252017"/>
                    </a:lnTo>
                    <a:lnTo>
                      <a:pt x="31674" y="298650"/>
                    </a:lnTo>
                    <a:lnTo>
                      <a:pt x="83403" y="319541"/>
                    </a:lnTo>
                    <a:lnTo>
                      <a:pt x="104457" y="320932"/>
                    </a:lnTo>
                    <a:lnTo>
                      <a:pt x="136331" y="318624"/>
                    </a:lnTo>
                    <a:lnTo>
                      <a:pt x="164463" y="311697"/>
                    </a:lnTo>
                    <a:lnTo>
                      <a:pt x="188853" y="300144"/>
                    </a:lnTo>
                    <a:lnTo>
                      <a:pt x="209501" y="283959"/>
                    </a:lnTo>
                    <a:lnTo>
                      <a:pt x="303948" y="283959"/>
                    </a:lnTo>
                    <a:lnTo>
                      <a:pt x="303948" y="268138"/>
                    </a:lnTo>
                    <a:lnTo>
                      <a:pt x="129106" y="268138"/>
                    </a:lnTo>
                    <a:lnTo>
                      <a:pt x="118032" y="267624"/>
                    </a:lnTo>
                    <a:lnTo>
                      <a:pt x="79435" y="254036"/>
                    </a:lnTo>
                    <a:lnTo>
                      <a:pt x="66898" y="228820"/>
                    </a:lnTo>
                    <a:lnTo>
                      <a:pt x="70349" y="210056"/>
                    </a:lnTo>
                    <a:lnTo>
                      <a:pt x="80695" y="195402"/>
                    </a:lnTo>
                    <a:lnTo>
                      <a:pt x="97948" y="184843"/>
                    </a:lnTo>
                    <a:lnTo>
                      <a:pt x="122111" y="178382"/>
                    </a:lnTo>
                    <a:lnTo>
                      <a:pt x="149185" y="175122"/>
                    </a:lnTo>
                    <a:lnTo>
                      <a:pt x="171901" y="171195"/>
                    </a:lnTo>
                    <a:lnTo>
                      <a:pt x="190238" y="166609"/>
                    </a:lnTo>
                    <a:lnTo>
                      <a:pt x="204171" y="161377"/>
                    </a:lnTo>
                    <a:lnTo>
                      <a:pt x="271677" y="161377"/>
                    </a:lnTo>
                    <a:lnTo>
                      <a:pt x="271677" y="88594"/>
                    </a:lnTo>
                    <a:lnTo>
                      <a:pt x="269257" y="67374"/>
                    </a:lnTo>
                    <a:lnTo>
                      <a:pt x="263545" y="52815"/>
                    </a:lnTo>
                    <a:close/>
                  </a:path>
                  <a:path w="304165" h="321309">
                    <a:moveTo>
                      <a:pt x="303948" y="283959"/>
                    </a:moveTo>
                    <a:lnTo>
                      <a:pt x="209501" y="283959"/>
                    </a:lnTo>
                    <a:lnTo>
                      <a:pt x="215381" y="300144"/>
                    </a:lnTo>
                    <a:lnTo>
                      <a:pt x="226042" y="311697"/>
                    </a:lnTo>
                    <a:lnTo>
                      <a:pt x="241474" y="318624"/>
                    </a:lnTo>
                    <a:lnTo>
                      <a:pt x="261667" y="320932"/>
                    </a:lnTo>
                    <a:lnTo>
                      <a:pt x="272025" y="320453"/>
                    </a:lnTo>
                    <a:lnTo>
                      <a:pt x="282533" y="319019"/>
                    </a:lnTo>
                    <a:lnTo>
                      <a:pt x="293178" y="316630"/>
                    </a:lnTo>
                    <a:lnTo>
                      <a:pt x="303948" y="313288"/>
                    </a:lnTo>
                    <a:lnTo>
                      <a:pt x="303948" y="283959"/>
                    </a:lnTo>
                    <a:close/>
                  </a:path>
                  <a:path w="304165" h="321309">
                    <a:moveTo>
                      <a:pt x="271677" y="161377"/>
                    </a:moveTo>
                    <a:lnTo>
                      <a:pt x="204171" y="161377"/>
                    </a:lnTo>
                    <a:lnTo>
                      <a:pt x="204171" y="210060"/>
                    </a:lnTo>
                    <a:lnTo>
                      <a:pt x="202524" y="223677"/>
                    </a:lnTo>
                    <a:lnTo>
                      <a:pt x="177795" y="255227"/>
                    </a:lnTo>
                    <a:lnTo>
                      <a:pt x="129106" y="268138"/>
                    </a:lnTo>
                    <a:lnTo>
                      <a:pt x="281258" y="268138"/>
                    </a:lnTo>
                    <a:lnTo>
                      <a:pt x="276986" y="266358"/>
                    </a:lnTo>
                    <a:lnTo>
                      <a:pt x="274609" y="262871"/>
                    </a:lnTo>
                    <a:lnTo>
                      <a:pt x="272651" y="259332"/>
                    </a:lnTo>
                    <a:lnTo>
                      <a:pt x="271771" y="254036"/>
                    </a:lnTo>
                    <a:lnTo>
                      <a:pt x="271677" y="161377"/>
                    </a:lnTo>
                    <a:close/>
                  </a:path>
                  <a:path w="304165" h="321309">
                    <a:moveTo>
                      <a:pt x="303948" y="266944"/>
                    </a:moveTo>
                    <a:lnTo>
                      <a:pt x="299257" y="267761"/>
                    </a:lnTo>
                    <a:lnTo>
                      <a:pt x="296127" y="268138"/>
                    </a:lnTo>
                    <a:lnTo>
                      <a:pt x="303948" y="268138"/>
                    </a:lnTo>
                    <a:lnTo>
                      <a:pt x="303948" y="266944"/>
                    </a:lnTo>
                    <a:close/>
                  </a:path>
                  <a:path w="304165" h="321309">
                    <a:moveTo>
                      <a:pt x="149660" y="0"/>
                    </a:moveTo>
                    <a:lnTo>
                      <a:pt x="97457" y="5289"/>
                    </a:lnTo>
                    <a:lnTo>
                      <a:pt x="57003" y="21140"/>
                    </a:lnTo>
                    <a:lnTo>
                      <a:pt x="24312" y="54117"/>
                    </a:lnTo>
                    <a:lnTo>
                      <a:pt x="11120" y="101504"/>
                    </a:lnTo>
                    <a:lnTo>
                      <a:pt x="78049" y="101504"/>
                    </a:lnTo>
                    <a:lnTo>
                      <a:pt x="84026" y="80198"/>
                    </a:lnTo>
                    <a:lnTo>
                      <a:pt x="97262" y="64983"/>
                    </a:lnTo>
                    <a:lnTo>
                      <a:pt x="117760" y="55856"/>
                    </a:lnTo>
                    <a:lnTo>
                      <a:pt x="145524" y="52815"/>
                    </a:lnTo>
                    <a:lnTo>
                      <a:pt x="263545" y="52815"/>
                    </a:lnTo>
                    <a:lnTo>
                      <a:pt x="261995" y="48866"/>
                    </a:lnTo>
                    <a:lnTo>
                      <a:pt x="232956" y="19967"/>
                    </a:lnTo>
                    <a:lnTo>
                      <a:pt x="195686" y="4989"/>
                    </a:lnTo>
                    <a:lnTo>
                      <a:pt x="173761" y="1247"/>
                    </a:lnTo>
                    <a:lnTo>
                      <a:pt x="149660" y="0"/>
                    </a:lnTo>
                    <a:close/>
                  </a:path>
                </a:pathLst>
              </a:custGeom>
              <a:solidFill>
                <a:srgbClr val="FFFFFF"/>
              </a:solidFill>
            </p:spPr>
            <p:txBody>
              <a:bodyPr wrap="square" lIns="0" tIns="0" rIns="0" bIns="0" rtlCol="0"/>
              <a:lstStyle/>
              <a:p>
                <a:endParaRPr/>
              </a:p>
            </p:txBody>
          </p:sp>
          <p:sp>
            <p:nvSpPr>
              <p:cNvPr id="68" name="object 25">
                <a:extLst>
                  <a:ext uri="{FF2B5EF4-FFF2-40B4-BE49-F238E27FC236}">
                    <a16:creationId xmlns:a16="http://schemas.microsoft.com/office/drawing/2014/main" xmlns="" id="{B1E53B26-46E0-49A7-8CE2-036349D9E2A7}"/>
                  </a:ext>
                </a:extLst>
              </p:cNvPr>
              <p:cNvSpPr/>
              <p:nvPr/>
            </p:nvSpPr>
            <p:spPr>
              <a:xfrm>
                <a:off x="18415209" y="812588"/>
                <a:ext cx="266700" cy="311785"/>
              </a:xfrm>
              <a:custGeom>
                <a:avLst/>
                <a:gdLst/>
                <a:ahLst/>
                <a:cxnLst/>
                <a:rect l="l" t="t" r="r" b="b"/>
                <a:pathLst>
                  <a:path w="266700" h="311784">
                    <a:moveTo>
                      <a:pt x="63380" y="8251"/>
                    </a:moveTo>
                    <a:lnTo>
                      <a:pt x="0" y="8251"/>
                    </a:lnTo>
                    <a:lnTo>
                      <a:pt x="0" y="311582"/>
                    </a:lnTo>
                    <a:lnTo>
                      <a:pt x="66867" y="311582"/>
                    </a:lnTo>
                    <a:lnTo>
                      <a:pt x="66867" y="132645"/>
                    </a:lnTo>
                    <a:lnTo>
                      <a:pt x="68114" y="116316"/>
                    </a:lnTo>
                    <a:lnTo>
                      <a:pt x="86866" y="75704"/>
                    </a:lnTo>
                    <a:lnTo>
                      <a:pt x="124566" y="54246"/>
                    </a:lnTo>
                    <a:lnTo>
                      <a:pt x="127389" y="53987"/>
                    </a:lnTo>
                    <a:lnTo>
                      <a:pt x="64532" y="53987"/>
                    </a:lnTo>
                    <a:lnTo>
                      <a:pt x="63380" y="52815"/>
                    </a:lnTo>
                    <a:lnTo>
                      <a:pt x="63380" y="8251"/>
                    </a:lnTo>
                    <a:close/>
                  </a:path>
                  <a:path w="266700" h="311784">
                    <a:moveTo>
                      <a:pt x="256243" y="52815"/>
                    </a:moveTo>
                    <a:lnTo>
                      <a:pt x="140205" y="52815"/>
                    </a:lnTo>
                    <a:lnTo>
                      <a:pt x="165268" y="57069"/>
                    </a:lnTo>
                    <a:lnTo>
                      <a:pt x="183497" y="69831"/>
                    </a:lnTo>
                    <a:lnTo>
                      <a:pt x="194901" y="91100"/>
                    </a:lnTo>
                    <a:lnTo>
                      <a:pt x="199491" y="120875"/>
                    </a:lnTo>
                    <a:lnTo>
                      <a:pt x="199491" y="311582"/>
                    </a:lnTo>
                    <a:lnTo>
                      <a:pt x="266410" y="311582"/>
                    </a:lnTo>
                    <a:lnTo>
                      <a:pt x="266410" y="103284"/>
                    </a:lnTo>
                    <a:lnTo>
                      <a:pt x="264607" y="79532"/>
                    </a:lnTo>
                    <a:lnTo>
                      <a:pt x="259201" y="58698"/>
                    </a:lnTo>
                    <a:lnTo>
                      <a:pt x="256243" y="52815"/>
                    </a:lnTo>
                    <a:close/>
                  </a:path>
                  <a:path w="266700" h="311784">
                    <a:moveTo>
                      <a:pt x="159031" y="0"/>
                    </a:moveTo>
                    <a:lnTo>
                      <a:pt x="129998" y="3379"/>
                    </a:lnTo>
                    <a:lnTo>
                      <a:pt x="104564" y="13510"/>
                    </a:lnTo>
                    <a:lnTo>
                      <a:pt x="82740" y="30382"/>
                    </a:lnTo>
                    <a:lnTo>
                      <a:pt x="64532" y="53987"/>
                    </a:lnTo>
                    <a:lnTo>
                      <a:pt x="127389" y="53987"/>
                    </a:lnTo>
                    <a:lnTo>
                      <a:pt x="140205" y="52815"/>
                    </a:lnTo>
                    <a:lnTo>
                      <a:pt x="256243" y="52815"/>
                    </a:lnTo>
                    <a:lnTo>
                      <a:pt x="222163" y="14559"/>
                    </a:lnTo>
                    <a:lnTo>
                      <a:pt x="182854" y="1625"/>
                    </a:lnTo>
                    <a:lnTo>
                      <a:pt x="159031" y="0"/>
                    </a:lnTo>
                    <a:close/>
                  </a:path>
                </a:pathLst>
              </a:custGeom>
              <a:solidFill>
                <a:srgbClr val="FFFFFF"/>
              </a:solidFill>
            </p:spPr>
            <p:txBody>
              <a:bodyPr wrap="square" lIns="0" tIns="0" rIns="0" bIns="0" rtlCol="0"/>
              <a:lstStyle/>
              <a:p>
                <a:endParaRPr/>
              </a:p>
            </p:txBody>
          </p:sp>
          <p:sp>
            <p:nvSpPr>
              <p:cNvPr id="69" name="object 26">
                <a:extLst>
                  <a:ext uri="{FF2B5EF4-FFF2-40B4-BE49-F238E27FC236}">
                    <a16:creationId xmlns:a16="http://schemas.microsoft.com/office/drawing/2014/main" xmlns="" id="{3503CDF8-4CCC-46AC-A054-151B446F1F11}"/>
                  </a:ext>
                </a:extLst>
              </p:cNvPr>
              <p:cNvSpPr/>
              <p:nvPr/>
            </p:nvSpPr>
            <p:spPr>
              <a:xfrm>
                <a:off x="18701500" y="812015"/>
                <a:ext cx="304165" cy="321310"/>
              </a:xfrm>
              <a:custGeom>
                <a:avLst/>
                <a:gdLst/>
                <a:ahLst/>
                <a:cxnLst/>
                <a:rect l="l" t="t" r="r" b="b"/>
                <a:pathLst>
                  <a:path w="304165" h="321309">
                    <a:moveTo>
                      <a:pt x="263553" y="52815"/>
                    </a:moveTo>
                    <a:lnTo>
                      <a:pt x="145534" y="52815"/>
                    </a:lnTo>
                    <a:lnTo>
                      <a:pt x="172981" y="55418"/>
                    </a:lnTo>
                    <a:lnTo>
                      <a:pt x="192600" y="63229"/>
                    </a:lnTo>
                    <a:lnTo>
                      <a:pt x="204379" y="76249"/>
                    </a:lnTo>
                    <a:lnTo>
                      <a:pt x="208307" y="94478"/>
                    </a:lnTo>
                    <a:lnTo>
                      <a:pt x="206617" y="105988"/>
                    </a:lnTo>
                    <a:lnTo>
                      <a:pt x="169293" y="129689"/>
                    </a:lnTo>
                    <a:lnTo>
                      <a:pt x="140783" y="133460"/>
                    </a:lnTo>
                    <a:lnTo>
                      <a:pt x="131276" y="134812"/>
                    </a:lnTo>
                    <a:lnTo>
                      <a:pt x="123452" y="136094"/>
                    </a:lnTo>
                    <a:lnTo>
                      <a:pt x="117315" y="137336"/>
                    </a:lnTo>
                    <a:lnTo>
                      <a:pt x="91668" y="141048"/>
                    </a:lnTo>
                    <a:lnTo>
                      <a:pt x="51779" y="151630"/>
                    </a:lnTo>
                    <a:lnTo>
                      <a:pt x="9384" y="188199"/>
                    </a:lnTo>
                    <a:lnTo>
                      <a:pt x="0" y="231783"/>
                    </a:lnTo>
                    <a:lnTo>
                      <a:pt x="1973" y="252017"/>
                    </a:lnTo>
                    <a:lnTo>
                      <a:pt x="31684" y="298650"/>
                    </a:lnTo>
                    <a:lnTo>
                      <a:pt x="83405" y="319541"/>
                    </a:lnTo>
                    <a:lnTo>
                      <a:pt x="104457" y="320932"/>
                    </a:lnTo>
                    <a:lnTo>
                      <a:pt x="136301" y="318624"/>
                    </a:lnTo>
                    <a:lnTo>
                      <a:pt x="164420" y="311697"/>
                    </a:lnTo>
                    <a:lnTo>
                      <a:pt x="188810" y="300144"/>
                    </a:lnTo>
                    <a:lnTo>
                      <a:pt x="209470" y="283959"/>
                    </a:lnTo>
                    <a:lnTo>
                      <a:pt x="303917" y="283959"/>
                    </a:lnTo>
                    <a:lnTo>
                      <a:pt x="303917" y="268138"/>
                    </a:lnTo>
                    <a:lnTo>
                      <a:pt x="129085" y="268138"/>
                    </a:lnTo>
                    <a:lnTo>
                      <a:pt x="117993" y="267624"/>
                    </a:lnTo>
                    <a:lnTo>
                      <a:pt x="79426" y="254036"/>
                    </a:lnTo>
                    <a:lnTo>
                      <a:pt x="66929" y="228820"/>
                    </a:lnTo>
                    <a:lnTo>
                      <a:pt x="70370" y="210056"/>
                    </a:lnTo>
                    <a:lnTo>
                      <a:pt x="80691" y="195402"/>
                    </a:lnTo>
                    <a:lnTo>
                      <a:pt x="97913" y="184843"/>
                    </a:lnTo>
                    <a:lnTo>
                      <a:pt x="122048" y="178382"/>
                    </a:lnTo>
                    <a:lnTo>
                      <a:pt x="149159" y="175122"/>
                    </a:lnTo>
                    <a:lnTo>
                      <a:pt x="171901" y="171195"/>
                    </a:lnTo>
                    <a:lnTo>
                      <a:pt x="190263" y="166609"/>
                    </a:lnTo>
                    <a:lnTo>
                      <a:pt x="204234" y="161377"/>
                    </a:lnTo>
                    <a:lnTo>
                      <a:pt x="271709" y="161377"/>
                    </a:lnTo>
                    <a:lnTo>
                      <a:pt x="271709" y="88594"/>
                    </a:lnTo>
                    <a:lnTo>
                      <a:pt x="269280" y="67374"/>
                    </a:lnTo>
                    <a:lnTo>
                      <a:pt x="263553" y="52815"/>
                    </a:lnTo>
                    <a:close/>
                  </a:path>
                  <a:path w="304165" h="321309">
                    <a:moveTo>
                      <a:pt x="303917" y="283959"/>
                    </a:moveTo>
                    <a:lnTo>
                      <a:pt x="209470" y="283959"/>
                    </a:lnTo>
                    <a:lnTo>
                      <a:pt x="215391" y="300144"/>
                    </a:lnTo>
                    <a:lnTo>
                      <a:pt x="226070" y="311697"/>
                    </a:lnTo>
                    <a:lnTo>
                      <a:pt x="241506" y="318624"/>
                    </a:lnTo>
                    <a:lnTo>
                      <a:pt x="261698" y="320932"/>
                    </a:lnTo>
                    <a:lnTo>
                      <a:pt x="272031" y="320453"/>
                    </a:lnTo>
                    <a:lnTo>
                      <a:pt x="282513" y="319019"/>
                    </a:lnTo>
                    <a:lnTo>
                      <a:pt x="293143" y="316630"/>
                    </a:lnTo>
                    <a:lnTo>
                      <a:pt x="303917" y="313288"/>
                    </a:lnTo>
                    <a:lnTo>
                      <a:pt x="303917" y="283959"/>
                    </a:lnTo>
                    <a:close/>
                  </a:path>
                  <a:path w="304165" h="321309">
                    <a:moveTo>
                      <a:pt x="271709" y="161377"/>
                    </a:moveTo>
                    <a:lnTo>
                      <a:pt x="204234" y="161377"/>
                    </a:lnTo>
                    <a:lnTo>
                      <a:pt x="204234" y="210060"/>
                    </a:lnTo>
                    <a:lnTo>
                      <a:pt x="202576" y="223677"/>
                    </a:lnTo>
                    <a:lnTo>
                      <a:pt x="177732" y="255227"/>
                    </a:lnTo>
                    <a:lnTo>
                      <a:pt x="129085" y="268138"/>
                    </a:lnTo>
                    <a:lnTo>
                      <a:pt x="281289" y="268138"/>
                    </a:lnTo>
                    <a:lnTo>
                      <a:pt x="276923" y="266358"/>
                    </a:lnTo>
                    <a:lnTo>
                      <a:pt x="274588" y="262871"/>
                    </a:lnTo>
                    <a:lnTo>
                      <a:pt x="272651" y="259332"/>
                    </a:lnTo>
                    <a:lnTo>
                      <a:pt x="271800" y="254036"/>
                    </a:lnTo>
                    <a:lnTo>
                      <a:pt x="271709" y="161377"/>
                    </a:lnTo>
                    <a:close/>
                  </a:path>
                  <a:path w="304165" h="321309">
                    <a:moveTo>
                      <a:pt x="303917" y="266944"/>
                    </a:moveTo>
                    <a:lnTo>
                      <a:pt x="299205" y="267761"/>
                    </a:lnTo>
                    <a:lnTo>
                      <a:pt x="296158" y="268138"/>
                    </a:lnTo>
                    <a:lnTo>
                      <a:pt x="303917" y="268138"/>
                    </a:lnTo>
                    <a:lnTo>
                      <a:pt x="303917" y="266944"/>
                    </a:lnTo>
                    <a:close/>
                  </a:path>
                  <a:path w="304165" h="321309">
                    <a:moveTo>
                      <a:pt x="149628" y="0"/>
                    </a:moveTo>
                    <a:lnTo>
                      <a:pt x="97391" y="5289"/>
                    </a:lnTo>
                    <a:lnTo>
                      <a:pt x="56940" y="21140"/>
                    </a:lnTo>
                    <a:lnTo>
                      <a:pt x="24364" y="54117"/>
                    </a:lnTo>
                    <a:lnTo>
                      <a:pt x="11130" y="101504"/>
                    </a:lnTo>
                    <a:lnTo>
                      <a:pt x="78081" y="101504"/>
                    </a:lnTo>
                    <a:lnTo>
                      <a:pt x="84041" y="80198"/>
                    </a:lnTo>
                    <a:lnTo>
                      <a:pt x="97264" y="64983"/>
                    </a:lnTo>
                    <a:lnTo>
                      <a:pt x="117758" y="55856"/>
                    </a:lnTo>
                    <a:lnTo>
                      <a:pt x="145534" y="52815"/>
                    </a:lnTo>
                    <a:lnTo>
                      <a:pt x="263553" y="52815"/>
                    </a:lnTo>
                    <a:lnTo>
                      <a:pt x="261999" y="48866"/>
                    </a:lnTo>
                    <a:lnTo>
                      <a:pt x="232924" y="19967"/>
                    </a:lnTo>
                    <a:lnTo>
                      <a:pt x="195666" y="4989"/>
                    </a:lnTo>
                    <a:lnTo>
                      <a:pt x="173743" y="1247"/>
                    </a:lnTo>
                    <a:lnTo>
                      <a:pt x="149628" y="0"/>
                    </a:lnTo>
                    <a:close/>
                  </a:path>
                </a:pathLst>
              </a:custGeom>
              <a:solidFill>
                <a:srgbClr val="FFFFFF"/>
              </a:solidFill>
            </p:spPr>
            <p:txBody>
              <a:bodyPr wrap="square" lIns="0" tIns="0" rIns="0" bIns="0" rtlCol="0"/>
              <a:lstStyle/>
              <a:p>
                <a:endParaRPr/>
              </a:p>
            </p:txBody>
          </p:sp>
          <p:sp>
            <p:nvSpPr>
              <p:cNvPr id="70" name="object 27">
                <a:extLst>
                  <a:ext uri="{FF2B5EF4-FFF2-40B4-BE49-F238E27FC236}">
                    <a16:creationId xmlns:a16="http://schemas.microsoft.com/office/drawing/2014/main" xmlns="" id="{331F295A-945C-4A13-BE2E-9F45FA2BB63D}"/>
                  </a:ext>
                </a:extLst>
              </p:cNvPr>
              <p:cNvSpPr/>
              <p:nvPr/>
            </p:nvSpPr>
            <p:spPr>
              <a:xfrm>
                <a:off x="19023440" y="812588"/>
                <a:ext cx="177800" cy="311785"/>
              </a:xfrm>
              <a:custGeom>
                <a:avLst/>
                <a:gdLst/>
                <a:ahLst/>
                <a:cxnLst/>
                <a:rect l="l" t="t" r="r" b="b"/>
                <a:pathLst>
                  <a:path w="177800" h="311784">
                    <a:moveTo>
                      <a:pt x="62793" y="8251"/>
                    </a:moveTo>
                    <a:lnTo>
                      <a:pt x="0" y="8251"/>
                    </a:lnTo>
                    <a:lnTo>
                      <a:pt x="0" y="311582"/>
                    </a:lnTo>
                    <a:lnTo>
                      <a:pt x="66835" y="311582"/>
                    </a:lnTo>
                    <a:lnTo>
                      <a:pt x="66835" y="167251"/>
                    </a:lnTo>
                    <a:lnTo>
                      <a:pt x="68353" y="144158"/>
                    </a:lnTo>
                    <a:lnTo>
                      <a:pt x="80423" y="105404"/>
                    </a:lnTo>
                    <a:lnTo>
                      <a:pt x="116891" y="69979"/>
                    </a:lnTo>
                    <a:lnTo>
                      <a:pt x="126416" y="66898"/>
                    </a:lnTo>
                    <a:lnTo>
                      <a:pt x="62793" y="66898"/>
                    </a:lnTo>
                    <a:lnTo>
                      <a:pt x="62793" y="8251"/>
                    </a:lnTo>
                    <a:close/>
                  </a:path>
                  <a:path w="177800" h="311784">
                    <a:moveTo>
                      <a:pt x="156445" y="0"/>
                    </a:moveTo>
                    <a:lnTo>
                      <a:pt x="152529" y="0"/>
                    </a:lnTo>
                    <a:lnTo>
                      <a:pt x="138030" y="1322"/>
                    </a:lnTo>
                    <a:lnTo>
                      <a:pt x="96227" y="21130"/>
                    </a:lnTo>
                    <a:lnTo>
                      <a:pt x="68184" y="54584"/>
                    </a:lnTo>
                    <a:lnTo>
                      <a:pt x="63966" y="66898"/>
                    </a:lnTo>
                    <a:lnTo>
                      <a:pt x="126416" y="66898"/>
                    </a:lnTo>
                    <a:lnTo>
                      <a:pt x="132190" y="65030"/>
                    </a:lnTo>
                    <a:lnTo>
                      <a:pt x="149042" y="63380"/>
                    </a:lnTo>
                    <a:lnTo>
                      <a:pt x="177764" y="63380"/>
                    </a:lnTo>
                    <a:lnTo>
                      <a:pt x="177764" y="1780"/>
                    </a:lnTo>
                    <a:lnTo>
                      <a:pt x="164885" y="617"/>
                    </a:lnTo>
                    <a:lnTo>
                      <a:pt x="156445" y="0"/>
                    </a:lnTo>
                    <a:close/>
                  </a:path>
                  <a:path w="177800" h="311784">
                    <a:moveTo>
                      <a:pt x="177764" y="63380"/>
                    </a:moveTo>
                    <a:lnTo>
                      <a:pt x="149042" y="63380"/>
                    </a:lnTo>
                    <a:lnTo>
                      <a:pt x="155649" y="63561"/>
                    </a:lnTo>
                    <a:lnTo>
                      <a:pt x="162637" y="64107"/>
                    </a:lnTo>
                    <a:lnTo>
                      <a:pt x="170052" y="65030"/>
                    </a:lnTo>
                    <a:lnTo>
                      <a:pt x="177764" y="66312"/>
                    </a:lnTo>
                    <a:lnTo>
                      <a:pt x="177764" y="63380"/>
                    </a:lnTo>
                    <a:close/>
                  </a:path>
                </a:pathLst>
              </a:custGeom>
              <a:solidFill>
                <a:srgbClr val="FFFFFF"/>
              </a:solidFill>
            </p:spPr>
            <p:txBody>
              <a:bodyPr wrap="square" lIns="0" tIns="0" rIns="0" bIns="0" rtlCol="0"/>
              <a:lstStyle/>
              <a:p>
                <a:endParaRPr/>
              </a:p>
            </p:txBody>
          </p:sp>
          <p:sp>
            <p:nvSpPr>
              <p:cNvPr id="71" name="object 28">
                <a:extLst>
                  <a:ext uri="{FF2B5EF4-FFF2-40B4-BE49-F238E27FC236}">
                    <a16:creationId xmlns:a16="http://schemas.microsoft.com/office/drawing/2014/main" xmlns="" id="{005F4C47-F8AF-49CA-B7AD-376521F94CFE}"/>
                  </a:ext>
                </a:extLst>
              </p:cNvPr>
              <p:cNvSpPr/>
              <p:nvPr/>
            </p:nvSpPr>
            <p:spPr>
              <a:xfrm>
                <a:off x="16633873" y="706540"/>
                <a:ext cx="291465" cy="417830"/>
              </a:xfrm>
              <a:custGeom>
                <a:avLst/>
                <a:gdLst/>
                <a:ahLst/>
                <a:cxnLst/>
                <a:rect l="l" t="t" r="r" b="b"/>
                <a:pathLst>
                  <a:path w="291465" h="417830">
                    <a:moveTo>
                      <a:pt x="291362" y="0"/>
                    </a:moveTo>
                    <a:lnTo>
                      <a:pt x="84583" y="0"/>
                    </a:lnTo>
                    <a:lnTo>
                      <a:pt x="83997" y="62"/>
                    </a:lnTo>
                    <a:lnTo>
                      <a:pt x="36480" y="8955"/>
                    </a:lnTo>
                    <a:lnTo>
                      <a:pt x="6277" y="45215"/>
                    </a:lnTo>
                    <a:lnTo>
                      <a:pt x="0" y="90060"/>
                    </a:lnTo>
                    <a:lnTo>
                      <a:pt x="94" y="417631"/>
                    </a:lnTo>
                    <a:lnTo>
                      <a:pt x="73924" y="417631"/>
                    </a:lnTo>
                    <a:lnTo>
                      <a:pt x="73924" y="232223"/>
                    </a:lnTo>
                    <a:lnTo>
                      <a:pt x="264861" y="232223"/>
                    </a:lnTo>
                    <a:lnTo>
                      <a:pt x="264861" y="172560"/>
                    </a:lnTo>
                    <a:lnTo>
                      <a:pt x="73924" y="172560"/>
                    </a:lnTo>
                    <a:lnTo>
                      <a:pt x="73924" y="63212"/>
                    </a:lnTo>
                    <a:lnTo>
                      <a:pt x="291362" y="63212"/>
                    </a:lnTo>
                    <a:lnTo>
                      <a:pt x="291362" y="0"/>
                    </a:lnTo>
                    <a:close/>
                  </a:path>
                </a:pathLst>
              </a:custGeom>
              <a:solidFill>
                <a:srgbClr val="FFFFFF"/>
              </a:solidFill>
            </p:spPr>
            <p:txBody>
              <a:bodyPr wrap="square" lIns="0" tIns="0" rIns="0" bIns="0" rtlCol="0"/>
              <a:lstStyle/>
              <a:p>
                <a:endParaRPr/>
              </a:p>
            </p:txBody>
          </p:sp>
          <p:sp>
            <p:nvSpPr>
              <p:cNvPr id="72" name="object 29">
                <a:extLst>
                  <a:ext uri="{FF2B5EF4-FFF2-40B4-BE49-F238E27FC236}">
                    <a16:creationId xmlns:a16="http://schemas.microsoft.com/office/drawing/2014/main" xmlns="" id="{C8C1E1FB-43B8-4A70-ADC9-D9C485E83F0F}"/>
                  </a:ext>
                </a:extLst>
              </p:cNvPr>
              <p:cNvSpPr/>
              <p:nvPr/>
            </p:nvSpPr>
            <p:spPr>
              <a:xfrm>
                <a:off x="18934937" y="1212996"/>
                <a:ext cx="31115" cy="26670"/>
              </a:xfrm>
              <a:custGeom>
                <a:avLst/>
                <a:gdLst/>
                <a:ahLst/>
                <a:cxnLst/>
                <a:rect l="l" t="t" r="r" b="b"/>
                <a:pathLst>
                  <a:path w="31115" h="26669">
                    <a:moveTo>
                      <a:pt x="17894" y="0"/>
                    </a:moveTo>
                    <a:lnTo>
                      <a:pt x="0" y="0"/>
                    </a:lnTo>
                    <a:lnTo>
                      <a:pt x="0" y="26114"/>
                    </a:lnTo>
                    <a:lnTo>
                      <a:pt x="24742" y="26114"/>
                    </a:lnTo>
                    <a:lnTo>
                      <a:pt x="30564" y="21727"/>
                    </a:lnTo>
                    <a:lnTo>
                      <a:pt x="30564" y="8376"/>
                    </a:lnTo>
                    <a:lnTo>
                      <a:pt x="29077" y="5099"/>
                    </a:lnTo>
                    <a:lnTo>
                      <a:pt x="26177" y="3047"/>
                    </a:lnTo>
                    <a:lnTo>
                      <a:pt x="23161" y="1026"/>
                    </a:lnTo>
                    <a:lnTo>
                      <a:pt x="17894" y="0"/>
                    </a:lnTo>
                    <a:close/>
                  </a:path>
                </a:pathLst>
              </a:custGeom>
              <a:solidFill>
                <a:srgbClr val="FFFFFF"/>
              </a:solidFill>
            </p:spPr>
            <p:txBody>
              <a:bodyPr wrap="square" lIns="0" tIns="0" rIns="0" bIns="0" rtlCol="0"/>
              <a:lstStyle/>
              <a:p>
                <a:endParaRPr/>
              </a:p>
            </p:txBody>
          </p:sp>
          <p:sp>
            <p:nvSpPr>
              <p:cNvPr id="73" name="object 30">
                <a:extLst>
                  <a:ext uri="{FF2B5EF4-FFF2-40B4-BE49-F238E27FC236}">
                    <a16:creationId xmlns:a16="http://schemas.microsoft.com/office/drawing/2014/main" xmlns="" id="{16D6DF1C-DAB2-4FC6-B4F4-14187AA2DFCC}"/>
                  </a:ext>
                </a:extLst>
              </p:cNvPr>
              <p:cNvSpPr/>
              <p:nvPr/>
            </p:nvSpPr>
            <p:spPr>
              <a:xfrm>
                <a:off x="16536770" y="1179012"/>
                <a:ext cx="2694940" cy="135890"/>
              </a:xfrm>
              <a:custGeom>
                <a:avLst/>
                <a:gdLst/>
                <a:ahLst/>
                <a:cxnLst/>
                <a:rect l="l" t="t" r="r" b="b"/>
                <a:pathLst>
                  <a:path w="2694940" h="135890">
                    <a:moveTo>
                      <a:pt x="2673635" y="0"/>
                    </a:moveTo>
                    <a:lnTo>
                      <a:pt x="65139" y="0"/>
                    </a:lnTo>
                    <a:lnTo>
                      <a:pt x="52019" y="2376"/>
                    </a:lnTo>
                    <a:lnTo>
                      <a:pt x="24679" y="29601"/>
                    </a:lnTo>
                    <a:lnTo>
                      <a:pt x="1842" y="111954"/>
                    </a:lnTo>
                    <a:lnTo>
                      <a:pt x="0" y="118718"/>
                    </a:lnTo>
                    <a:lnTo>
                      <a:pt x="1057" y="124572"/>
                    </a:lnTo>
                    <a:lnTo>
                      <a:pt x="4512" y="128959"/>
                    </a:lnTo>
                    <a:lnTo>
                      <a:pt x="7989" y="133273"/>
                    </a:lnTo>
                    <a:lnTo>
                      <a:pt x="13936" y="135692"/>
                    </a:lnTo>
                    <a:lnTo>
                      <a:pt x="2629333" y="135692"/>
                    </a:lnTo>
                    <a:lnTo>
                      <a:pt x="2642390" y="133319"/>
                    </a:lnTo>
                    <a:lnTo>
                      <a:pt x="2652496" y="127933"/>
                    </a:lnTo>
                    <a:lnTo>
                      <a:pt x="2531881" y="127933"/>
                    </a:lnTo>
                    <a:lnTo>
                      <a:pt x="2522608" y="127255"/>
                    </a:lnTo>
                    <a:lnTo>
                      <a:pt x="2517354" y="126153"/>
                    </a:lnTo>
                    <a:lnTo>
                      <a:pt x="2245942" y="126153"/>
                    </a:lnTo>
                    <a:lnTo>
                      <a:pt x="2245942" y="13172"/>
                    </a:lnTo>
                    <a:lnTo>
                      <a:pt x="2517881" y="13172"/>
                    </a:lnTo>
                    <a:lnTo>
                      <a:pt x="2523902" y="11971"/>
                    </a:lnTo>
                    <a:lnTo>
                      <a:pt x="2533200" y="11413"/>
                    </a:lnTo>
                    <a:lnTo>
                      <a:pt x="2693425" y="11413"/>
                    </a:lnTo>
                    <a:lnTo>
                      <a:pt x="2693373" y="11120"/>
                    </a:lnTo>
                    <a:lnTo>
                      <a:pt x="2689939" y="6701"/>
                    </a:lnTo>
                    <a:lnTo>
                      <a:pt x="2686483" y="2460"/>
                    </a:lnTo>
                    <a:lnTo>
                      <a:pt x="2680724" y="52"/>
                    </a:lnTo>
                    <a:lnTo>
                      <a:pt x="2673635" y="0"/>
                    </a:lnTo>
                    <a:close/>
                  </a:path>
                  <a:path w="2694940" h="135890">
                    <a:moveTo>
                      <a:pt x="2535535" y="32208"/>
                    </a:moveTo>
                    <a:lnTo>
                      <a:pt x="2530383" y="32208"/>
                    </a:lnTo>
                    <a:lnTo>
                      <a:pt x="2526310" y="33025"/>
                    </a:lnTo>
                    <a:lnTo>
                      <a:pt x="2523357" y="34805"/>
                    </a:lnTo>
                    <a:lnTo>
                      <a:pt x="2520373" y="36532"/>
                    </a:lnTo>
                    <a:lnTo>
                      <a:pt x="2518939" y="38763"/>
                    </a:lnTo>
                    <a:lnTo>
                      <a:pt x="2518939" y="45841"/>
                    </a:lnTo>
                    <a:lnTo>
                      <a:pt x="2523828" y="49967"/>
                    </a:lnTo>
                    <a:lnTo>
                      <a:pt x="2543879" y="57821"/>
                    </a:lnTo>
                    <a:lnTo>
                      <a:pt x="2551938" y="61197"/>
                    </a:lnTo>
                    <a:lnTo>
                      <a:pt x="2576759" y="93180"/>
                    </a:lnTo>
                    <a:lnTo>
                      <a:pt x="2576079" y="100140"/>
                    </a:lnTo>
                    <a:lnTo>
                      <a:pt x="2542722" y="127301"/>
                    </a:lnTo>
                    <a:lnTo>
                      <a:pt x="2531881" y="127933"/>
                    </a:lnTo>
                    <a:lnTo>
                      <a:pt x="2652496" y="127933"/>
                    </a:lnTo>
                    <a:lnTo>
                      <a:pt x="2654436" y="126899"/>
                    </a:lnTo>
                    <a:lnTo>
                      <a:pt x="2664052" y="117474"/>
                    </a:lnTo>
                    <a:lnTo>
                      <a:pt x="2669824" y="106091"/>
                    </a:lnTo>
                    <a:lnTo>
                      <a:pt x="2687378" y="42626"/>
                    </a:lnTo>
                    <a:lnTo>
                      <a:pt x="2571544" y="42626"/>
                    </a:lnTo>
                    <a:lnTo>
                      <a:pt x="2560895" y="38057"/>
                    </a:lnTo>
                    <a:lnTo>
                      <a:pt x="2551345" y="34802"/>
                    </a:lnTo>
                    <a:lnTo>
                      <a:pt x="2542891" y="32855"/>
                    </a:lnTo>
                    <a:lnTo>
                      <a:pt x="2535535" y="32208"/>
                    </a:lnTo>
                    <a:close/>
                  </a:path>
                  <a:path w="2694940" h="135890">
                    <a:moveTo>
                      <a:pt x="2369980" y="13172"/>
                    </a:moveTo>
                    <a:lnTo>
                      <a:pt x="2328724" y="13172"/>
                    </a:lnTo>
                    <a:lnTo>
                      <a:pt x="2328724" y="33988"/>
                    </a:lnTo>
                    <a:lnTo>
                      <a:pt x="2274182" y="33988"/>
                    </a:lnTo>
                    <a:lnTo>
                      <a:pt x="2274182" y="57705"/>
                    </a:lnTo>
                    <a:lnTo>
                      <a:pt x="2326065" y="57705"/>
                    </a:lnTo>
                    <a:lnTo>
                      <a:pt x="2326065" y="78489"/>
                    </a:lnTo>
                    <a:lnTo>
                      <a:pt x="2274182" y="78489"/>
                    </a:lnTo>
                    <a:lnTo>
                      <a:pt x="2274182" y="105389"/>
                    </a:lnTo>
                    <a:lnTo>
                      <a:pt x="2330044" y="105389"/>
                    </a:lnTo>
                    <a:lnTo>
                      <a:pt x="2330044" y="126153"/>
                    </a:lnTo>
                    <a:lnTo>
                      <a:pt x="2369980" y="126153"/>
                    </a:lnTo>
                    <a:lnTo>
                      <a:pt x="2369980" y="13172"/>
                    </a:lnTo>
                    <a:close/>
                  </a:path>
                  <a:path w="2694940" h="135890">
                    <a:moveTo>
                      <a:pt x="2517881" y="13172"/>
                    </a:moveTo>
                    <a:lnTo>
                      <a:pt x="2419455" y="13172"/>
                    </a:lnTo>
                    <a:lnTo>
                      <a:pt x="2428144" y="13798"/>
                    </a:lnTo>
                    <a:lnTo>
                      <a:pt x="2435762" y="15676"/>
                    </a:lnTo>
                    <a:lnTo>
                      <a:pt x="2457893" y="46815"/>
                    </a:lnTo>
                    <a:lnTo>
                      <a:pt x="2457284" y="53511"/>
                    </a:lnTo>
                    <a:lnTo>
                      <a:pt x="2428964" y="80257"/>
                    </a:lnTo>
                    <a:lnTo>
                      <a:pt x="2420596" y="80887"/>
                    </a:lnTo>
                    <a:lnTo>
                      <a:pt x="2398178" y="80887"/>
                    </a:lnTo>
                    <a:lnTo>
                      <a:pt x="2398178" y="126153"/>
                    </a:lnTo>
                    <a:lnTo>
                      <a:pt x="2517354" y="126153"/>
                    </a:lnTo>
                    <a:lnTo>
                      <a:pt x="2512930" y="125225"/>
                    </a:lnTo>
                    <a:lnTo>
                      <a:pt x="2502845" y="121850"/>
                    </a:lnTo>
                    <a:lnTo>
                      <a:pt x="2492353" y="117137"/>
                    </a:lnTo>
                    <a:lnTo>
                      <a:pt x="2492353" y="92866"/>
                    </a:lnTo>
                    <a:lnTo>
                      <a:pt x="2547629" y="92866"/>
                    </a:lnTo>
                    <a:lnTo>
                      <a:pt x="2547629" y="92049"/>
                    </a:lnTo>
                    <a:lnTo>
                      <a:pt x="2542330" y="87599"/>
                    </a:lnTo>
                    <a:lnTo>
                      <a:pt x="2514394" y="76500"/>
                    </a:lnTo>
                    <a:lnTo>
                      <a:pt x="2510237" y="74772"/>
                    </a:lnTo>
                    <a:lnTo>
                      <a:pt x="2506960" y="73254"/>
                    </a:lnTo>
                    <a:lnTo>
                      <a:pt x="2504593" y="71840"/>
                    </a:lnTo>
                    <a:lnTo>
                      <a:pt x="2499494" y="68856"/>
                    </a:lnTo>
                    <a:lnTo>
                      <a:pt x="2495745" y="64961"/>
                    </a:lnTo>
                    <a:lnTo>
                      <a:pt x="2490887" y="55537"/>
                    </a:lnTo>
                    <a:lnTo>
                      <a:pt x="2489714" y="50092"/>
                    </a:lnTo>
                    <a:lnTo>
                      <a:pt x="2489714" y="44030"/>
                    </a:lnTo>
                    <a:lnTo>
                      <a:pt x="2515546" y="13638"/>
                    </a:lnTo>
                    <a:lnTo>
                      <a:pt x="2517881" y="13172"/>
                    </a:lnTo>
                    <a:close/>
                  </a:path>
                  <a:path w="2694940" h="135890">
                    <a:moveTo>
                      <a:pt x="2547629" y="92866"/>
                    </a:moveTo>
                    <a:lnTo>
                      <a:pt x="2492353" y="92866"/>
                    </a:lnTo>
                    <a:lnTo>
                      <a:pt x="2500520" y="98133"/>
                    </a:lnTo>
                    <a:lnTo>
                      <a:pt x="2507431" y="101797"/>
                    </a:lnTo>
                    <a:lnTo>
                      <a:pt x="2512939" y="104017"/>
                    </a:lnTo>
                    <a:lnTo>
                      <a:pt x="2518436" y="106091"/>
                    </a:lnTo>
                    <a:lnTo>
                      <a:pt x="2524174" y="107148"/>
                    </a:lnTo>
                    <a:lnTo>
                      <a:pt x="2541796" y="107148"/>
                    </a:lnTo>
                    <a:lnTo>
                      <a:pt x="2547629" y="103640"/>
                    </a:lnTo>
                    <a:lnTo>
                      <a:pt x="2547629" y="92866"/>
                    </a:lnTo>
                    <a:close/>
                  </a:path>
                  <a:path w="2694940" h="135890">
                    <a:moveTo>
                      <a:pt x="2693425" y="11413"/>
                    </a:moveTo>
                    <a:lnTo>
                      <a:pt x="2533200" y="11413"/>
                    </a:lnTo>
                    <a:lnTo>
                      <a:pt x="2542612" y="11973"/>
                    </a:lnTo>
                    <a:lnTo>
                      <a:pt x="2552140" y="13656"/>
                    </a:lnTo>
                    <a:lnTo>
                      <a:pt x="2561785" y="16466"/>
                    </a:lnTo>
                    <a:lnTo>
                      <a:pt x="2571544" y="20407"/>
                    </a:lnTo>
                    <a:lnTo>
                      <a:pt x="2571544" y="42626"/>
                    </a:lnTo>
                    <a:lnTo>
                      <a:pt x="2687378" y="42626"/>
                    </a:lnTo>
                    <a:lnTo>
                      <a:pt x="2694420" y="17067"/>
                    </a:lnTo>
                    <a:lnTo>
                      <a:pt x="2693425" y="11413"/>
                    </a:lnTo>
                    <a:close/>
                  </a:path>
                </a:pathLst>
              </a:custGeom>
              <a:solidFill>
                <a:srgbClr val="FFFFFF"/>
              </a:solidFill>
            </p:spPr>
            <p:txBody>
              <a:bodyPr wrap="square" lIns="0" tIns="0" rIns="0" bIns="0" rtlCol="0"/>
              <a:lstStyle/>
              <a:p>
                <a:endParaRPr/>
              </a:p>
            </p:txBody>
          </p:sp>
          <p:sp>
            <p:nvSpPr>
              <p:cNvPr id="74" name="object 31">
                <a:extLst>
                  <a:ext uri="{FF2B5EF4-FFF2-40B4-BE49-F238E27FC236}">
                    <a16:creationId xmlns:a16="http://schemas.microsoft.com/office/drawing/2014/main" xmlns="" id="{77D8EA6B-F487-49A7-BE9C-14D2E930C06C}"/>
                  </a:ext>
                </a:extLst>
              </p:cNvPr>
              <p:cNvSpPr/>
              <p:nvPr/>
            </p:nvSpPr>
            <p:spPr>
              <a:xfrm>
                <a:off x="16536773" y="1179011"/>
                <a:ext cx="2694940" cy="135890"/>
              </a:xfrm>
              <a:custGeom>
                <a:avLst/>
                <a:gdLst/>
                <a:ahLst/>
                <a:cxnLst/>
                <a:rect l="l" t="t" r="r" b="b"/>
                <a:pathLst>
                  <a:path w="2694940" h="135890">
                    <a:moveTo>
                      <a:pt x="2673625" y="0"/>
                    </a:moveTo>
                    <a:lnTo>
                      <a:pt x="65139" y="0"/>
                    </a:lnTo>
                    <a:lnTo>
                      <a:pt x="52019" y="2378"/>
                    </a:lnTo>
                    <a:lnTo>
                      <a:pt x="24669" y="29601"/>
                    </a:lnTo>
                    <a:lnTo>
                      <a:pt x="1842" y="111954"/>
                    </a:lnTo>
                    <a:lnTo>
                      <a:pt x="0" y="118680"/>
                    </a:lnTo>
                    <a:lnTo>
                      <a:pt x="1047" y="124572"/>
                    </a:lnTo>
                    <a:lnTo>
                      <a:pt x="4502" y="128969"/>
                    </a:lnTo>
                    <a:lnTo>
                      <a:pt x="7978" y="133273"/>
                    </a:lnTo>
                    <a:lnTo>
                      <a:pt x="13900" y="135692"/>
                    </a:lnTo>
                    <a:lnTo>
                      <a:pt x="2629391" y="135692"/>
                    </a:lnTo>
                    <a:lnTo>
                      <a:pt x="2642385" y="133328"/>
                    </a:lnTo>
                    <a:lnTo>
                      <a:pt x="2652499" y="127933"/>
                    </a:lnTo>
                    <a:lnTo>
                      <a:pt x="2531870" y="127933"/>
                    </a:lnTo>
                    <a:lnTo>
                      <a:pt x="2522602" y="127255"/>
                    </a:lnTo>
                    <a:lnTo>
                      <a:pt x="2517348" y="126153"/>
                    </a:lnTo>
                    <a:lnTo>
                      <a:pt x="2245931" y="126153"/>
                    </a:lnTo>
                    <a:lnTo>
                      <a:pt x="2245931" y="13172"/>
                    </a:lnTo>
                    <a:lnTo>
                      <a:pt x="2517907" y="13172"/>
                    </a:lnTo>
                    <a:lnTo>
                      <a:pt x="2523896" y="11980"/>
                    </a:lnTo>
                    <a:lnTo>
                      <a:pt x="2533189" y="11423"/>
                    </a:lnTo>
                    <a:lnTo>
                      <a:pt x="2693415" y="11423"/>
                    </a:lnTo>
                    <a:lnTo>
                      <a:pt x="2693363" y="11130"/>
                    </a:lnTo>
                    <a:lnTo>
                      <a:pt x="2689939" y="6701"/>
                    </a:lnTo>
                    <a:lnTo>
                      <a:pt x="2686483" y="2460"/>
                    </a:lnTo>
                    <a:lnTo>
                      <a:pt x="2680714" y="52"/>
                    </a:lnTo>
                    <a:lnTo>
                      <a:pt x="2673625" y="0"/>
                    </a:lnTo>
                    <a:close/>
                  </a:path>
                  <a:path w="2694940" h="135890">
                    <a:moveTo>
                      <a:pt x="2535524" y="32208"/>
                    </a:moveTo>
                    <a:lnTo>
                      <a:pt x="2530383" y="32208"/>
                    </a:lnTo>
                    <a:lnTo>
                      <a:pt x="2526310" y="33025"/>
                    </a:lnTo>
                    <a:lnTo>
                      <a:pt x="2523357" y="34815"/>
                    </a:lnTo>
                    <a:lnTo>
                      <a:pt x="2520363" y="36532"/>
                    </a:lnTo>
                    <a:lnTo>
                      <a:pt x="2518939" y="38763"/>
                    </a:lnTo>
                    <a:lnTo>
                      <a:pt x="2518939" y="45841"/>
                    </a:lnTo>
                    <a:lnTo>
                      <a:pt x="2523818" y="49977"/>
                    </a:lnTo>
                    <a:lnTo>
                      <a:pt x="2543874" y="57817"/>
                    </a:lnTo>
                    <a:lnTo>
                      <a:pt x="2551936" y="61195"/>
                    </a:lnTo>
                    <a:lnTo>
                      <a:pt x="2576748" y="93180"/>
                    </a:lnTo>
                    <a:lnTo>
                      <a:pt x="2576070" y="100144"/>
                    </a:lnTo>
                    <a:lnTo>
                      <a:pt x="2542711" y="127301"/>
                    </a:lnTo>
                    <a:lnTo>
                      <a:pt x="2531870" y="127933"/>
                    </a:lnTo>
                    <a:lnTo>
                      <a:pt x="2652499" y="127933"/>
                    </a:lnTo>
                    <a:lnTo>
                      <a:pt x="2654428" y="126904"/>
                    </a:lnTo>
                    <a:lnTo>
                      <a:pt x="2664046" y="117476"/>
                    </a:lnTo>
                    <a:lnTo>
                      <a:pt x="2669824" y="106091"/>
                    </a:lnTo>
                    <a:lnTo>
                      <a:pt x="2687376" y="42626"/>
                    </a:lnTo>
                    <a:lnTo>
                      <a:pt x="2571544" y="42626"/>
                    </a:lnTo>
                    <a:lnTo>
                      <a:pt x="2560894" y="38061"/>
                    </a:lnTo>
                    <a:lnTo>
                      <a:pt x="2551339" y="34806"/>
                    </a:lnTo>
                    <a:lnTo>
                      <a:pt x="2542883" y="32857"/>
                    </a:lnTo>
                    <a:lnTo>
                      <a:pt x="2535524" y="32208"/>
                    </a:lnTo>
                    <a:close/>
                  </a:path>
                  <a:path w="2694940" h="135890">
                    <a:moveTo>
                      <a:pt x="2369969" y="13172"/>
                    </a:moveTo>
                    <a:lnTo>
                      <a:pt x="2328724" y="13172"/>
                    </a:lnTo>
                    <a:lnTo>
                      <a:pt x="2328724" y="33988"/>
                    </a:lnTo>
                    <a:lnTo>
                      <a:pt x="2274182" y="33988"/>
                    </a:lnTo>
                    <a:lnTo>
                      <a:pt x="2274182" y="57705"/>
                    </a:lnTo>
                    <a:lnTo>
                      <a:pt x="2326054" y="57705"/>
                    </a:lnTo>
                    <a:lnTo>
                      <a:pt x="2326054" y="78489"/>
                    </a:lnTo>
                    <a:lnTo>
                      <a:pt x="2274182" y="78489"/>
                    </a:lnTo>
                    <a:lnTo>
                      <a:pt x="2274182" y="105399"/>
                    </a:lnTo>
                    <a:lnTo>
                      <a:pt x="2330044" y="105399"/>
                    </a:lnTo>
                    <a:lnTo>
                      <a:pt x="2330044" y="126153"/>
                    </a:lnTo>
                    <a:lnTo>
                      <a:pt x="2369969" y="126153"/>
                    </a:lnTo>
                    <a:lnTo>
                      <a:pt x="2369969" y="13172"/>
                    </a:lnTo>
                    <a:close/>
                  </a:path>
                  <a:path w="2694940" h="135890">
                    <a:moveTo>
                      <a:pt x="2517907" y="13172"/>
                    </a:moveTo>
                    <a:lnTo>
                      <a:pt x="2419455" y="13172"/>
                    </a:lnTo>
                    <a:lnTo>
                      <a:pt x="2428142" y="13798"/>
                    </a:lnTo>
                    <a:lnTo>
                      <a:pt x="2435758" y="15677"/>
                    </a:lnTo>
                    <a:lnTo>
                      <a:pt x="2457893" y="46815"/>
                    </a:lnTo>
                    <a:lnTo>
                      <a:pt x="2457282" y="53516"/>
                    </a:lnTo>
                    <a:lnTo>
                      <a:pt x="2428964" y="80266"/>
                    </a:lnTo>
                    <a:lnTo>
                      <a:pt x="2420596" y="80898"/>
                    </a:lnTo>
                    <a:lnTo>
                      <a:pt x="2398167" y="80898"/>
                    </a:lnTo>
                    <a:lnTo>
                      <a:pt x="2398167" y="126153"/>
                    </a:lnTo>
                    <a:lnTo>
                      <a:pt x="2517348" y="126153"/>
                    </a:lnTo>
                    <a:lnTo>
                      <a:pt x="2512924" y="125225"/>
                    </a:lnTo>
                    <a:lnTo>
                      <a:pt x="2502840" y="121850"/>
                    </a:lnTo>
                    <a:lnTo>
                      <a:pt x="2492353" y="117137"/>
                    </a:lnTo>
                    <a:lnTo>
                      <a:pt x="2492353" y="92866"/>
                    </a:lnTo>
                    <a:lnTo>
                      <a:pt x="2547629" y="92866"/>
                    </a:lnTo>
                    <a:lnTo>
                      <a:pt x="2547629" y="92039"/>
                    </a:lnTo>
                    <a:lnTo>
                      <a:pt x="2542320" y="87588"/>
                    </a:lnTo>
                    <a:lnTo>
                      <a:pt x="2514394" y="76500"/>
                    </a:lnTo>
                    <a:lnTo>
                      <a:pt x="2510237" y="74772"/>
                    </a:lnTo>
                    <a:lnTo>
                      <a:pt x="2489714" y="50092"/>
                    </a:lnTo>
                    <a:lnTo>
                      <a:pt x="2489714" y="44030"/>
                    </a:lnTo>
                    <a:lnTo>
                      <a:pt x="2515541" y="13643"/>
                    </a:lnTo>
                    <a:lnTo>
                      <a:pt x="2517907" y="13172"/>
                    </a:lnTo>
                    <a:close/>
                  </a:path>
                  <a:path w="2694940" h="135890">
                    <a:moveTo>
                      <a:pt x="2547629" y="92866"/>
                    </a:moveTo>
                    <a:lnTo>
                      <a:pt x="2492353" y="92866"/>
                    </a:lnTo>
                    <a:lnTo>
                      <a:pt x="2500520" y="98143"/>
                    </a:lnTo>
                    <a:lnTo>
                      <a:pt x="2507431" y="101797"/>
                    </a:lnTo>
                    <a:lnTo>
                      <a:pt x="2512928" y="104017"/>
                    </a:lnTo>
                    <a:lnTo>
                      <a:pt x="2518436" y="106091"/>
                    </a:lnTo>
                    <a:lnTo>
                      <a:pt x="2524174" y="107159"/>
                    </a:lnTo>
                    <a:lnTo>
                      <a:pt x="2541796" y="107159"/>
                    </a:lnTo>
                    <a:lnTo>
                      <a:pt x="2547629" y="103640"/>
                    </a:lnTo>
                    <a:lnTo>
                      <a:pt x="2547629" y="92866"/>
                    </a:lnTo>
                    <a:close/>
                  </a:path>
                  <a:path w="2694940" h="135890">
                    <a:moveTo>
                      <a:pt x="2693415" y="11423"/>
                    </a:moveTo>
                    <a:lnTo>
                      <a:pt x="2533189" y="11423"/>
                    </a:lnTo>
                    <a:lnTo>
                      <a:pt x="2542603" y="11982"/>
                    </a:lnTo>
                    <a:lnTo>
                      <a:pt x="2552135" y="13660"/>
                    </a:lnTo>
                    <a:lnTo>
                      <a:pt x="2561783" y="16463"/>
                    </a:lnTo>
                    <a:lnTo>
                      <a:pt x="2571544" y="20397"/>
                    </a:lnTo>
                    <a:lnTo>
                      <a:pt x="2571544" y="42626"/>
                    </a:lnTo>
                    <a:lnTo>
                      <a:pt x="2687376" y="42626"/>
                    </a:lnTo>
                    <a:lnTo>
                      <a:pt x="2694420" y="17067"/>
                    </a:lnTo>
                    <a:lnTo>
                      <a:pt x="2693415" y="11423"/>
                    </a:lnTo>
                    <a:close/>
                  </a:path>
                </a:pathLst>
              </a:custGeom>
              <a:solidFill>
                <a:srgbClr val="FFFFFF"/>
              </a:solidFill>
            </p:spPr>
            <p:txBody>
              <a:bodyPr wrap="square" lIns="0" tIns="0" rIns="0" bIns="0" rtlCol="0"/>
              <a:lstStyle/>
              <a:p>
                <a:endParaRPr/>
              </a:p>
            </p:txBody>
          </p:sp>
        </p:grpSp>
      </p:grpSp>
      <p:pic>
        <p:nvPicPr>
          <p:cNvPr id="4" name="Imagen 3">
            <a:extLst>
              <a:ext uri="{FF2B5EF4-FFF2-40B4-BE49-F238E27FC236}">
                <a16:creationId xmlns:a16="http://schemas.microsoft.com/office/drawing/2014/main" xmlns="" id="{6E412AFF-0683-40CE-B9CF-1DF1F1F5D119}"/>
              </a:ext>
            </a:extLst>
          </p:cNvPr>
          <p:cNvPicPr>
            <a:picLocks noChangeAspect="1"/>
          </p:cNvPicPr>
          <p:nvPr/>
        </p:nvPicPr>
        <p:blipFill>
          <a:blip r:embed="rId9"/>
          <a:stretch>
            <a:fillRect/>
          </a:stretch>
        </p:blipFill>
        <p:spPr>
          <a:xfrm>
            <a:off x="3139768" y="1867394"/>
            <a:ext cx="10795689" cy="7399813"/>
          </a:xfrm>
          <a:prstGeom prst="rect">
            <a:avLst/>
          </a:prstGeom>
        </p:spPr>
      </p:pic>
    </p:spTree>
    <p:extLst>
      <p:ext uri="{BB962C8B-B14F-4D97-AF65-F5344CB8AC3E}">
        <p14:creationId xmlns:p14="http://schemas.microsoft.com/office/powerpoint/2010/main" xmlns="" val="364899173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object 28"/>
          <p:cNvSpPr/>
          <p:nvPr/>
        </p:nvSpPr>
        <p:spPr>
          <a:xfrm>
            <a:off x="16243148" y="962530"/>
            <a:ext cx="111245" cy="108437"/>
          </a:xfrm>
          <a:prstGeom prst="rect">
            <a:avLst/>
          </a:prstGeom>
          <a:blipFill>
            <a:blip r:embed="rId3" cstate="print"/>
            <a:stretch>
              <a:fillRect/>
            </a:stretch>
          </a:blipFill>
        </p:spPr>
        <p:txBody>
          <a:bodyPr wrap="square" lIns="0" tIns="0" rIns="0" bIns="0" rtlCol="0"/>
          <a:lstStyle/>
          <a:p>
            <a:endParaRPr/>
          </a:p>
        </p:txBody>
      </p:sp>
      <p:sp>
        <p:nvSpPr>
          <p:cNvPr id="29" name="object 29"/>
          <p:cNvSpPr/>
          <p:nvPr/>
        </p:nvSpPr>
        <p:spPr>
          <a:xfrm>
            <a:off x="16092148" y="986555"/>
            <a:ext cx="405736" cy="155575"/>
          </a:xfrm>
          <a:custGeom>
            <a:avLst/>
            <a:gdLst/>
            <a:ahLst/>
            <a:cxnLst/>
            <a:rect l="l" t="t" r="r" b="b"/>
            <a:pathLst>
              <a:path w="405765" h="155575">
                <a:moveTo>
                  <a:pt x="25234" y="0"/>
                </a:moveTo>
                <a:lnTo>
                  <a:pt x="15363" y="1938"/>
                </a:lnTo>
                <a:lnTo>
                  <a:pt x="7347" y="7240"/>
                </a:lnTo>
                <a:lnTo>
                  <a:pt x="1966" y="15134"/>
                </a:lnTo>
                <a:lnTo>
                  <a:pt x="0" y="24847"/>
                </a:lnTo>
                <a:lnTo>
                  <a:pt x="0" y="30292"/>
                </a:lnTo>
                <a:lnTo>
                  <a:pt x="2020" y="35862"/>
                </a:lnTo>
                <a:lnTo>
                  <a:pt x="5853" y="40271"/>
                </a:lnTo>
                <a:lnTo>
                  <a:pt x="35282" y="82149"/>
                </a:lnTo>
                <a:lnTo>
                  <a:pt x="73951" y="116242"/>
                </a:lnTo>
                <a:lnTo>
                  <a:pt x="119691" y="141085"/>
                </a:lnTo>
                <a:lnTo>
                  <a:pt x="170329" y="155209"/>
                </a:lnTo>
                <a:lnTo>
                  <a:pt x="181564" y="138711"/>
                </a:lnTo>
                <a:lnTo>
                  <a:pt x="196758" y="125968"/>
                </a:lnTo>
                <a:lnTo>
                  <a:pt x="214819" y="117754"/>
                </a:lnTo>
                <a:lnTo>
                  <a:pt x="234652" y="114844"/>
                </a:lnTo>
                <a:lnTo>
                  <a:pt x="336684" y="114844"/>
                </a:lnTo>
                <a:lnTo>
                  <a:pt x="344953" y="108750"/>
                </a:lnTo>
                <a:lnTo>
                  <a:pt x="204140" y="108750"/>
                </a:lnTo>
                <a:lnTo>
                  <a:pt x="158204" y="102661"/>
                </a:lnTo>
                <a:lnTo>
                  <a:pt x="115821" y="84933"/>
                </a:lnTo>
                <a:lnTo>
                  <a:pt x="79024" y="56373"/>
                </a:lnTo>
                <a:lnTo>
                  <a:pt x="49851" y="17790"/>
                </a:lnTo>
                <a:lnTo>
                  <a:pt x="44711" y="9846"/>
                </a:lnTo>
                <a:lnTo>
                  <a:pt x="38764" y="4304"/>
                </a:lnTo>
                <a:lnTo>
                  <a:pt x="32207" y="1058"/>
                </a:lnTo>
                <a:lnTo>
                  <a:pt x="25234" y="0"/>
                </a:lnTo>
                <a:close/>
              </a:path>
              <a:path w="405765" h="155575">
                <a:moveTo>
                  <a:pt x="336684" y="114844"/>
                </a:moveTo>
                <a:lnTo>
                  <a:pt x="234652" y="114844"/>
                </a:lnTo>
                <a:lnTo>
                  <a:pt x="250924" y="116738"/>
                </a:lnTo>
                <a:lnTo>
                  <a:pt x="266192" y="122131"/>
                </a:lnTo>
                <a:lnTo>
                  <a:pt x="279726" y="130592"/>
                </a:lnTo>
                <a:lnTo>
                  <a:pt x="290797" y="141692"/>
                </a:lnTo>
                <a:lnTo>
                  <a:pt x="323493" y="124564"/>
                </a:lnTo>
                <a:lnTo>
                  <a:pt x="336684" y="114844"/>
                </a:lnTo>
                <a:close/>
              </a:path>
              <a:path w="405765" h="155575">
                <a:moveTo>
                  <a:pt x="380124" y="6345"/>
                </a:moveTo>
                <a:lnTo>
                  <a:pt x="371339" y="6345"/>
                </a:lnTo>
                <a:lnTo>
                  <a:pt x="362941" y="11025"/>
                </a:lnTo>
                <a:lnTo>
                  <a:pt x="358491" y="18229"/>
                </a:lnTo>
                <a:lnTo>
                  <a:pt x="330847" y="55308"/>
                </a:lnTo>
                <a:lnTo>
                  <a:pt x="294261" y="83877"/>
                </a:lnTo>
                <a:lnTo>
                  <a:pt x="251203" y="102251"/>
                </a:lnTo>
                <a:lnTo>
                  <a:pt x="204140" y="108750"/>
                </a:lnTo>
                <a:lnTo>
                  <a:pt x="344953" y="108750"/>
                </a:lnTo>
                <a:lnTo>
                  <a:pt x="353040" y="102791"/>
                </a:lnTo>
                <a:lnTo>
                  <a:pt x="378658" y="76657"/>
                </a:lnTo>
                <a:lnTo>
                  <a:pt x="399568" y="46448"/>
                </a:lnTo>
                <a:lnTo>
                  <a:pt x="403160" y="42113"/>
                </a:lnTo>
                <a:lnTo>
                  <a:pt x="405149" y="36532"/>
                </a:lnTo>
                <a:lnTo>
                  <a:pt x="405149" y="31025"/>
                </a:lnTo>
                <a:lnTo>
                  <a:pt x="403190" y="21452"/>
                </a:lnTo>
                <a:lnTo>
                  <a:pt x="397839" y="13604"/>
                </a:lnTo>
                <a:lnTo>
                  <a:pt x="389887" y="8296"/>
                </a:lnTo>
                <a:lnTo>
                  <a:pt x="380124" y="6345"/>
                </a:lnTo>
                <a:close/>
              </a:path>
            </a:pathLst>
          </a:custGeom>
          <a:solidFill>
            <a:srgbClr val="FFFFFF"/>
          </a:solidFill>
        </p:spPr>
        <p:txBody>
          <a:bodyPr wrap="square" lIns="0" tIns="0" rIns="0" bIns="0" rtlCol="0"/>
          <a:lstStyle/>
          <a:p>
            <a:endParaRPr/>
          </a:p>
        </p:txBody>
      </p:sp>
      <p:sp>
        <p:nvSpPr>
          <p:cNvPr id="30" name="object 30"/>
          <p:cNvSpPr/>
          <p:nvPr/>
        </p:nvSpPr>
        <p:spPr>
          <a:xfrm>
            <a:off x="16277885" y="792962"/>
            <a:ext cx="111150" cy="108499"/>
          </a:xfrm>
          <a:prstGeom prst="rect">
            <a:avLst/>
          </a:prstGeom>
          <a:blipFill>
            <a:blip r:embed="rId4" cstate="print"/>
            <a:stretch>
              <a:fillRect/>
            </a:stretch>
          </a:blipFill>
        </p:spPr>
        <p:txBody>
          <a:bodyPr wrap="square" lIns="0" tIns="0" rIns="0" bIns="0" rtlCol="0"/>
          <a:lstStyle/>
          <a:p>
            <a:endParaRPr/>
          </a:p>
        </p:txBody>
      </p:sp>
      <p:sp>
        <p:nvSpPr>
          <p:cNvPr id="31" name="object 31"/>
          <p:cNvSpPr/>
          <p:nvPr/>
        </p:nvSpPr>
        <p:spPr>
          <a:xfrm>
            <a:off x="16152630" y="703870"/>
            <a:ext cx="382878" cy="296545"/>
          </a:xfrm>
          <a:custGeom>
            <a:avLst/>
            <a:gdLst/>
            <a:ahLst/>
            <a:cxnLst/>
            <a:rect l="l" t="t" r="r" b="b"/>
            <a:pathLst>
              <a:path w="382905" h="296544">
                <a:moveTo>
                  <a:pt x="363162" y="245753"/>
                </a:moveTo>
                <a:lnTo>
                  <a:pt x="145681" y="245753"/>
                </a:lnTo>
                <a:lnTo>
                  <a:pt x="168589" y="249511"/>
                </a:lnTo>
                <a:lnTo>
                  <a:pt x="188508" y="259961"/>
                </a:lnTo>
                <a:lnTo>
                  <a:pt x="204016" y="275867"/>
                </a:lnTo>
                <a:lnTo>
                  <a:pt x="213689" y="295993"/>
                </a:lnTo>
                <a:lnTo>
                  <a:pt x="217208" y="295385"/>
                </a:lnTo>
                <a:lnTo>
                  <a:pt x="223893" y="295385"/>
                </a:lnTo>
                <a:lnTo>
                  <a:pt x="264483" y="291538"/>
                </a:lnTo>
                <a:lnTo>
                  <a:pt x="304760" y="280097"/>
                </a:lnTo>
                <a:lnTo>
                  <a:pt x="341958" y="261790"/>
                </a:lnTo>
                <a:lnTo>
                  <a:pt x="363162" y="245753"/>
                </a:lnTo>
                <a:close/>
              </a:path>
              <a:path w="382905" h="296544">
                <a:moveTo>
                  <a:pt x="223893" y="295385"/>
                </a:moveTo>
                <a:lnTo>
                  <a:pt x="217208" y="295385"/>
                </a:lnTo>
                <a:lnTo>
                  <a:pt x="220045" y="295490"/>
                </a:lnTo>
                <a:lnTo>
                  <a:pt x="222789" y="295490"/>
                </a:lnTo>
                <a:lnTo>
                  <a:pt x="223893" y="295385"/>
                </a:lnTo>
                <a:close/>
              </a:path>
              <a:path w="382905" h="296544">
                <a:moveTo>
                  <a:pt x="31280" y="0"/>
                </a:moveTo>
                <a:lnTo>
                  <a:pt x="6172" y="30718"/>
                </a:lnTo>
                <a:lnTo>
                  <a:pt x="0" y="78156"/>
                </a:lnTo>
                <a:lnTo>
                  <a:pt x="6078" y="132404"/>
                </a:lnTo>
                <a:lnTo>
                  <a:pt x="25915" y="181892"/>
                </a:lnTo>
                <a:lnTo>
                  <a:pt x="57767" y="224947"/>
                </a:lnTo>
                <a:lnTo>
                  <a:pt x="99892" y="259900"/>
                </a:lnTo>
                <a:lnTo>
                  <a:pt x="110760" y="253957"/>
                </a:lnTo>
                <a:lnTo>
                  <a:pt x="122150" y="249509"/>
                </a:lnTo>
                <a:lnTo>
                  <a:pt x="133859" y="246720"/>
                </a:lnTo>
                <a:lnTo>
                  <a:pt x="145681" y="245753"/>
                </a:lnTo>
                <a:lnTo>
                  <a:pt x="363162" y="245753"/>
                </a:lnTo>
                <a:lnTo>
                  <a:pt x="366526" y="243209"/>
                </a:lnTo>
                <a:lnTo>
                  <a:pt x="222621" y="243209"/>
                </a:lnTo>
                <a:lnTo>
                  <a:pt x="177717" y="237291"/>
                </a:lnTo>
                <a:lnTo>
                  <a:pt x="137341" y="220603"/>
                </a:lnTo>
                <a:lnTo>
                  <a:pt x="103114" y="194746"/>
                </a:lnTo>
                <a:lnTo>
                  <a:pt x="76658" y="161319"/>
                </a:lnTo>
                <a:lnTo>
                  <a:pt x="59596" y="121923"/>
                </a:lnTo>
                <a:lnTo>
                  <a:pt x="53548" y="78156"/>
                </a:lnTo>
                <a:lnTo>
                  <a:pt x="53925" y="67826"/>
                </a:lnTo>
                <a:lnTo>
                  <a:pt x="55095" y="57127"/>
                </a:lnTo>
                <a:lnTo>
                  <a:pt x="57117" y="46250"/>
                </a:lnTo>
                <a:lnTo>
                  <a:pt x="60050" y="35383"/>
                </a:lnTo>
                <a:lnTo>
                  <a:pt x="62647" y="26912"/>
                </a:lnTo>
                <a:lnTo>
                  <a:pt x="61568" y="19006"/>
                </a:lnTo>
                <a:lnTo>
                  <a:pt x="58082" y="12483"/>
                </a:lnTo>
                <a:lnTo>
                  <a:pt x="50962" y="4908"/>
                </a:lnTo>
                <a:lnTo>
                  <a:pt x="41629" y="591"/>
                </a:lnTo>
                <a:lnTo>
                  <a:pt x="31280" y="0"/>
                </a:lnTo>
                <a:close/>
              </a:path>
              <a:path w="382905" h="296544">
                <a:moveTo>
                  <a:pt x="355350" y="191745"/>
                </a:moveTo>
                <a:lnTo>
                  <a:pt x="349769" y="191745"/>
                </a:lnTo>
                <a:lnTo>
                  <a:pt x="344209" y="193357"/>
                </a:lnTo>
                <a:lnTo>
                  <a:pt x="338544" y="197943"/>
                </a:lnTo>
                <a:lnTo>
                  <a:pt x="312848" y="217257"/>
                </a:lnTo>
                <a:lnTo>
                  <a:pt x="284352" y="231457"/>
                </a:lnTo>
                <a:lnTo>
                  <a:pt x="253971" y="240216"/>
                </a:lnTo>
                <a:lnTo>
                  <a:pt x="222621" y="243209"/>
                </a:lnTo>
                <a:lnTo>
                  <a:pt x="366526" y="243209"/>
                </a:lnTo>
                <a:lnTo>
                  <a:pt x="374417" y="237241"/>
                </a:lnTo>
                <a:lnTo>
                  <a:pt x="379066" y="232759"/>
                </a:lnTo>
                <a:lnTo>
                  <a:pt x="382470" y="225503"/>
                </a:lnTo>
                <a:lnTo>
                  <a:pt x="382470" y="218121"/>
                </a:lnTo>
                <a:lnTo>
                  <a:pt x="380336" y="207811"/>
                </a:lnTo>
                <a:lnTo>
                  <a:pt x="374521" y="199432"/>
                </a:lnTo>
                <a:lnTo>
                  <a:pt x="365900" y="193803"/>
                </a:lnTo>
                <a:lnTo>
                  <a:pt x="355350" y="191745"/>
                </a:lnTo>
                <a:close/>
              </a:path>
            </a:pathLst>
          </a:custGeom>
          <a:solidFill>
            <a:srgbClr val="FFFFFF"/>
          </a:solidFill>
        </p:spPr>
        <p:txBody>
          <a:bodyPr wrap="square" lIns="0" tIns="0" rIns="0" bIns="0" rtlCol="0"/>
          <a:lstStyle/>
          <a:p>
            <a:endParaRPr/>
          </a:p>
        </p:txBody>
      </p:sp>
      <p:sp>
        <p:nvSpPr>
          <p:cNvPr id="32" name="object 32"/>
          <p:cNvSpPr/>
          <p:nvPr/>
        </p:nvSpPr>
        <p:spPr>
          <a:xfrm>
            <a:off x="16271153" y="1114378"/>
            <a:ext cx="111067" cy="108615"/>
          </a:xfrm>
          <a:prstGeom prst="rect">
            <a:avLst/>
          </a:prstGeom>
          <a:blipFill>
            <a:blip r:embed="rId5" cstate="print"/>
            <a:stretch>
              <a:fillRect/>
            </a:stretch>
          </a:blipFill>
        </p:spPr>
        <p:txBody>
          <a:bodyPr wrap="square" lIns="0" tIns="0" rIns="0" bIns="0" rtlCol="0"/>
          <a:lstStyle/>
          <a:p>
            <a:endParaRPr/>
          </a:p>
        </p:txBody>
      </p:sp>
      <p:sp>
        <p:nvSpPr>
          <p:cNvPr id="33" name="object 33"/>
          <p:cNvSpPr/>
          <p:nvPr/>
        </p:nvSpPr>
        <p:spPr>
          <a:xfrm>
            <a:off x="16176543" y="1091822"/>
            <a:ext cx="325732" cy="220979"/>
          </a:xfrm>
          <a:custGeom>
            <a:avLst/>
            <a:gdLst/>
            <a:ahLst/>
            <a:cxnLst/>
            <a:rect l="l" t="t" r="r" b="b"/>
            <a:pathLst>
              <a:path w="325755" h="220980">
                <a:moveTo>
                  <a:pt x="27140" y="153052"/>
                </a:moveTo>
                <a:lnTo>
                  <a:pt x="25329" y="153052"/>
                </a:lnTo>
                <a:lnTo>
                  <a:pt x="15491" y="154971"/>
                </a:lnTo>
                <a:lnTo>
                  <a:pt x="7438" y="160226"/>
                </a:lnTo>
                <a:lnTo>
                  <a:pt x="1997" y="168067"/>
                </a:lnTo>
                <a:lnTo>
                  <a:pt x="0" y="177743"/>
                </a:lnTo>
                <a:lnTo>
                  <a:pt x="1214" y="185134"/>
                </a:lnTo>
                <a:lnTo>
                  <a:pt x="40224" y="210318"/>
                </a:lnTo>
                <a:lnTo>
                  <a:pt x="84983" y="219773"/>
                </a:lnTo>
                <a:lnTo>
                  <a:pt x="107619" y="220977"/>
                </a:lnTo>
                <a:lnTo>
                  <a:pt x="154288" y="216003"/>
                </a:lnTo>
                <a:lnTo>
                  <a:pt x="197694" y="201773"/>
                </a:lnTo>
                <a:lnTo>
                  <a:pt x="236689" y="179327"/>
                </a:lnTo>
                <a:lnTo>
                  <a:pt x="247674" y="169596"/>
                </a:lnTo>
                <a:lnTo>
                  <a:pt x="107619" y="169596"/>
                </a:lnTo>
                <a:lnTo>
                  <a:pt x="89743" y="168559"/>
                </a:lnTo>
                <a:lnTo>
                  <a:pt x="71493" y="165534"/>
                </a:lnTo>
                <a:lnTo>
                  <a:pt x="53045" y="160647"/>
                </a:lnTo>
                <a:lnTo>
                  <a:pt x="34574" y="154026"/>
                </a:lnTo>
                <a:lnTo>
                  <a:pt x="29077" y="153115"/>
                </a:lnTo>
                <a:lnTo>
                  <a:pt x="27140" y="153052"/>
                </a:lnTo>
                <a:close/>
              </a:path>
              <a:path w="325755" h="220980">
                <a:moveTo>
                  <a:pt x="300315" y="0"/>
                </a:moveTo>
                <a:lnTo>
                  <a:pt x="262768" y="69150"/>
                </a:lnTo>
                <a:lnTo>
                  <a:pt x="237474" y="109808"/>
                </a:lnTo>
                <a:lnTo>
                  <a:pt x="201531" y="141563"/>
                </a:lnTo>
                <a:lnTo>
                  <a:pt x="157420" y="162223"/>
                </a:lnTo>
                <a:lnTo>
                  <a:pt x="107619" y="169596"/>
                </a:lnTo>
                <a:lnTo>
                  <a:pt x="247674" y="169596"/>
                </a:lnTo>
                <a:lnTo>
                  <a:pt x="270126" y="149707"/>
                </a:lnTo>
                <a:lnTo>
                  <a:pt x="296857" y="113952"/>
                </a:lnTo>
                <a:lnTo>
                  <a:pt x="315735" y="73102"/>
                </a:lnTo>
                <a:lnTo>
                  <a:pt x="325613" y="28198"/>
                </a:lnTo>
                <a:lnTo>
                  <a:pt x="325372" y="26407"/>
                </a:lnTo>
                <a:lnTo>
                  <a:pt x="325372" y="24512"/>
                </a:lnTo>
                <a:lnTo>
                  <a:pt x="323396" y="14886"/>
                </a:lnTo>
                <a:lnTo>
                  <a:pt x="318015" y="7104"/>
                </a:lnTo>
                <a:lnTo>
                  <a:pt x="310048" y="1898"/>
                </a:lnTo>
                <a:lnTo>
                  <a:pt x="300315" y="0"/>
                </a:lnTo>
                <a:close/>
              </a:path>
            </a:pathLst>
          </a:custGeom>
          <a:solidFill>
            <a:srgbClr val="FFFFFF"/>
          </a:solidFill>
        </p:spPr>
        <p:txBody>
          <a:bodyPr wrap="square" lIns="0" tIns="0" rIns="0" bIns="0" rtlCol="0"/>
          <a:lstStyle/>
          <a:p>
            <a:endParaRPr/>
          </a:p>
        </p:txBody>
      </p:sp>
      <p:sp>
        <p:nvSpPr>
          <p:cNvPr id="34" name="object 34"/>
          <p:cNvSpPr/>
          <p:nvPr/>
        </p:nvSpPr>
        <p:spPr>
          <a:xfrm>
            <a:off x="16909271" y="812006"/>
            <a:ext cx="304144" cy="321311"/>
          </a:xfrm>
          <a:custGeom>
            <a:avLst/>
            <a:gdLst/>
            <a:ahLst/>
            <a:cxnLst/>
            <a:rect l="l" t="t" r="r" b="b"/>
            <a:pathLst>
              <a:path w="304165" h="321309">
                <a:moveTo>
                  <a:pt x="263573" y="52825"/>
                </a:moveTo>
                <a:lnTo>
                  <a:pt x="145534" y="52825"/>
                </a:lnTo>
                <a:lnTo>
                  <a:pt x="173025" y="55429"/>
                </a:lnTo>
                <a:lnTo>
                  <a:pt x="192657" y="63240"/>
                </a:lnTo>
                <a:lnTo>
                  <a:pt x="204435" y="76259"/>
                </a:lnTo>
                <a:lnTo>
                  <a:pt x="208360" y="94489"/>
                </a:lnTo>
                <a:lnTo>
                  <a:pt x="206661" y="105994"/>
                </a:lnTo>
                <a:lnTo>
                  <a:pt x="169324" y="129696"/>
                </a:lnTo>
                <a:lnTo>
                  <a:pt x="140797" y="133471"/>
                </a:lnTo>
                <a:lnTo>
                  <a:pt x="131317" y="134823"/>
                </a:lnTo>
                <a:lnTo>
                  <a:pt x="123523" y="136104"/>
                </a:lnTo>
                <a:lnTo>
                  <a:pt x="117399" y="137346"/>
                </a:lnTo>
                <a:lnTo>
                  <a:pt x="91708" y="141059"/>
                </a:lnTo>
                <a:lnTo>
                  <a:pt x="51802" y="151636"/>
                </a:lnTo>
                <a:lnTo>
                  <a:pt x="9418" y="188203"/>
                </a:lnTo>
                <a:lnTo>
                  <a:pt x="0" y="231783"/>
                </a:lnTo>
                <a:lnTo>
                  <a:pt x="1989" y="252023"/>
                </a:lnTo>
                <a:lnTo>
                  <a:pt x="31705" y="298661"/>
                </a:lnTo>
                <a:lnTo>
                  <a:pt x="83413" y="319552"/>
                </a:lnTo>
                <a:lnTo>
                  <a:pt x="104426" y="320943"/>
                </a:lnTo>
                <a:lnTo>
                  <a:pt x="136323" y="318635"/>
                </a:lnTo>
                <a:lnTo>
                  <a:pt x="164463" y="311707"/>
                </a:lnTo>
                <a:lnTo>
                  <a:pt x="188845" y="300154"/>
                </a:lnTo>
                <a:lnTo>
                  <a:pt x="209470" y="283970"/>
                </a:lnTo>
                <a:lnTo>
                  <a:pt x="303948" y="283970"/>
                </a:lnTo>
                <a:lnTo>
                  <a:pt x="303948" y="268148"/>
                </a:lnTo>
                <a:lnTo>
                  <a:pt x="129106" y="268148"/>
                </a:lnTo>
                <a:lnTo>
                  <a:pt x="118034" y="267633"/>
                </a:lnTo>
                <a:lnTo>
                  <a:pt x="79448" y="254046"/>
                </a:lnTo>
                <a:lnTo>
                  <a:pt x="66898" y="228830"/>
                </a:lnTo>
                <a:lnTo>
                  <a:pt x="70352" y="210066"/>
                </a:lnTo>
                <a:lnTo>
                  <a:pt x="80696" y="195412"/>
                </a:lnTo>
                <a:lnTo>
                  <a:pt x="97926" y="184853"/>
                </a:lnTo>
                <a:lnTo>
                  <a:pt x="122027" y="178392"/>
                </a:lnTo>
                <a:lnTo>
                  <a:pt x="149195" y="175133"/>
                </a:lnTo>
                <a:lnTo>
                  <a:pt x="171946" y="171205"/>
                </a:lnTo>
                <a:lnTo>
                  <a:pt x="190289" y="166620"/>
                </a:lnTo>
                <a:lnTo>
                  <a:pt x="204234" y="161387"/>
                </a:lnTo>
                <a:lnTo>
                  <a:pt x="271719" y="161387"/>
                </a:lnTo>
                <a:lnTo>
                  <a:pt x="271719" y="99316"/>
                </a:lnTo>
                <a:lnTo>
                  <a:pt x="271300" y="99316"/>
                </a:lnTo>
                <a:lnTo>
                  <a:pt x="271363" y="98907"/>
                </a:lnTo>
                <a:lnTo>
                  <a:pt x="271604" y="98436"/>
                </a:lnTo>
                <a:lnTo>
                  <a:pt x="271719" y="88594"/>
                </a:lnTo>
                <a:lnTo>
                  <a:pt x="269293" y="67380"/>
                </a:lnTo>
                <a:lnTo>
                  <a:pt x="263573" y="52825"/>
                </a:lnTo>
                <a:close/>
              </a:path>
              <a:path w="304165" h="321309">
                <a:moveTo>
                  <a:pt x="303948" y="283970"/>
                </a:moveTo>
                <a:lnTo>
                  <a:pt x="209470" y="283970"/>
                </a:lnTo>
                <a:lnTo>
                  <a:pt x="215400" y="300154"/>
                </a:lnTo>
                <a:lnTo>
                  <a:pt x="226082" y="311707"/>
                </a:lnTo>
                <a:lnTo>
                  <a:pt x="241522" y="318635"/>
                </a:lnTo>
                <a:lnTo>
                  <a:pt x="261730" y="320943"/>
                </a:lnTo>
                <a:lnTo>
                  <a:pt x="272058" y="320464"/>
                </a:lnTo>
                <a:lnTo>
                  <a:pt x="282533" y="319028"/>
                </a:lnTo>
                <a:lnTo>
                  <a:pt x="293161" y="316636"/>
                </a:lnTo>
                <a:lnTo>
                  <a:pt x="303948" y="313288"/>
                </a:lnTo>
                <a:lnTo>
                  <a:pt x="303948" y="283970"/>
                </a:lnTo>
                <a:close/>
              </a:path>
              <a:path w="304165" h="321309">
                <a:moveTo>
                  <a:pt x="271719" y="161387"/>
                </a:moveTo>
                <a:lnTo>
                  <a:pt x="204234" y="161387"/>
                </a:lnTo>
                <a:lnTo>
                  <a:pt x="204234" y="210071"/>
                </a:lnTo>
                <a:lnTo>
                  <a:pt x="202582" y="223687"/>
                </a:lnTo>
                <a:lnTo>
                  <a:pt x="177827" y="255238"/>
                </a:lnTo>
                <a:lnTo>
                  <a:pt x="129106" y="268148"/>
                </a:lnTo>
                <a:lnTo>
                  <a:pt x="281289" y="268148"/>
                </a:lnTo>
                <a:lnTo>
                  <a:pt x="276954" y="266368"/>
                </a:lnTo>
                <a:lnTo>
                  <a:pt x="274557" y="262882"/>
                </a:lnTo>
                <a:lnTo>
                  <a:pt x="272651" y="259342"/>
                </a:lnTo>
                <a:lnTo>
                  <a:pt x="271809" y="254046"/>
                </a:lnTo>
                <a:lnTo>
                  <a:pt x="271719" y="161387"/>
                </a:lnTo>
                <a:close/>
              </a:path>
              <a:path w="304165" h="321309">
                <a:moveTo>
                  <a:pt x="303948" y="266955"/>
                </a:moveTo>
                <a:lnTo>
                  <a:pt x="299236" y="267771"/>
                </a:lnTo>
                <a:lnTo>
                  <a:pt x="296095" y="268148"/>
                </a:lnTo>
                <a:lnTo>
                  <a:pt x="303948" y="268148"/>
                </a:lnTo>
                <a:lnTo>
                  <a:pt x="303948" y="266955"/>
                </a:lnTo>
                <a:close/>
              </a:path>
              <a:path w="304165" h="321309">
                <a:moveTo>
                  <a:pt x="149628" y="0"/>
                </a:moveTo>
                <a:lnTo>
                  <a:pt x="97411" y="5294"/>
                </a:lnTo>
                <a:lnTo>
                  <a:pt x="56919" y="21151"/>
                </a:lnTo>
                <a:lnTo>
                  <a:pt x="24384" y="54127"/>
                </a:lnTo>
                <a:lnTo>
                  <a:pt x="11214" y="101515"/>
                </a:lnTo>
                <a:lnTo>
                  <a:pt x="78049" y="101515"/>
                </a:lnTo>
                <a:lnTo>
                  <a:pt x="84035" y="80209"/>
                </a:lnTo>
                <a:lnTo>
                  <a:pt x="97279" y="64994"/>
                </a:lnTo>
                <a:lnTo>
                  <a:pt x="117780" y="55867"/>
                </a:lnTo>
                <a:lnTo>
                  <a:pt x="145534" y="52825"/>
                </a:lnTo>
                <a:lnTo>
                  <a:pt x="263573" y="52825"/>
                </a:lnTo>
                <a:lnTo>
                  <a:pt x="262020" y="48875"/>
                </a:lnTo>
                <a:lnTo>
                  <a:pt x="232956" y="19978"/>
                </a:lnTo>
                <a:lnTo>
                  <a:pt x="195682" y="4990"/>
                </a:lnTo>
                <a:lnTo>
                  <a:pt x="173757" y="1247"/>
                </a:lnTo>
                <a:lnTo>
                  <a:pt x="149628" y="0"/>
                </a:lnTo>
                <a:close/>
              </a:path>
              <a:path w="304165" h="321309">
                <a:moveTo>
                  <a:pt x="271719" y="99002"/>
                </a:moveTo>
                <a:lnTo>
                  <a:pt x="271541" y="99075"/>
                </a:lnTo>
                <a:lnTo>
                  <a:pt x="271447" y="99253"/>
                </a:lnTo>
                <a:lnTo>
                  <a:pt x="271300" y="99316"/>
                </a:lnTo>
                <a:lnTo>
                  <a:pt x="271719" y="99316"/>
                </a:lnTo>
                <a:lnTo>
                  <a:pt x="271719" y="99002"/>
                </a:lnTo>
                <a:close/>
              </a:path>
            </a:pathLst>
          </a:custGeom>
          <a:solidFill>
            <a:srgbClr val="FFFFFF"/>
          </a:solidFill>
        </p:spPr>
        <p:txBody>
          <a:bodyPr wrap="square" lIns="0" tIns="0" rIns="0" bIns="0" rtlCol="0"/>
          <a:lstStyle/>
          <a:p>
            <a:endParaRPr/>
          </a:p>
        </p:txBody>
      </p:sp>
      <p:sp>
        <p:nvSpPr>
          <p:cNvPr id="35" name="object 35"/>
          <p:cNvSpPr/>
          <p:nvPr/>
        </p:nvSpPr>
        <p:spPr>
          <a:xfrm>
            <a:off x="17231189" y="812586"/>
            <a:ext cx="440025" cy="311785"/>
          </a:xfrm>
          <a:custGeom>
            <a:avLst/>
            <a:gdLst/>
            <a:ahLst/>
            <a:cxnLst/>
            <a:rect l="l" t="t" r="r" b="b"/>
            <a:pathLst>
              <a:path w="440055" h="311784">
                <a:moveTo>
                  <a:pt x="63411" y="8261"/>
                </a:moveTo>
                <a:lnTo>
                  <a:pt x="0" y="8261"/>
                </a:lnTo>
                <a:lnTo>
                  <a:pt x="0" y="311592"/>
                </a:lnTo>
                <a:lnTo>
                  <a:pt x="66929" y="311592"/>
                </a:lnTo>
                <a:lnTo>
                  <a:pt x="66929" y="131451"/>
                </a:lnTo>
                <a:lnTo>
                  <a:pt x="68179" y="114383"/>
                </a:lnTo>
                <a:lnTo>
                  <a:pt x="86855" y="73369"/>
                </a:lnTo>
                <a:lnTo>
                  <a:pt x="119960" y="54099"/>
                </a:lnTo>
                <a:lnTo>
                  <a:pt x="133210" y="52815"/>
                </a:lnTo>
                <a:lnTo>
                  <a:pt x="430921" y="52815"/>
                </a:lnTo>
                <a:lnTo>
                  <a:pt x="429524" y="50469"/>
                </a:lnTo>
                <a:lnTo>
                  <a:pt x="63411" y="50469"/>
                </a:lnTo>
                <a:lnTo>
                  <a:pt x="63411" y="8261"/>
                </a:lnTo>
                <a:close/>
              </a:path>
              <a:path w="440055" h="311784">
                <a:moveTo>
                  <a:pt x="318032" y="52815"/>
                </a:moveTo>
                <a:lnTo>
                  <a:pt x="133210" y="52815"/>
                </a:lnTo>
                <a:lnTo>
                  <a:pt x="146814" y="53804"/>
                </a:lnTo>
                <a:lnTo>
                  <a:pt x="158273" y="56774"/>
                </a:lnTo>
                <a:lnTo>
                  <a:pt x="183638" y="88325"/>
                </a:lnTo>
                <a:lnTo>
                  <a:pt x="186570" y="311592"/>
                </a:lnTo>
                <a:lnTo>
                  <a:pt x="253479" y="311592"/>
                </a:lnTo>
                <a:lnTo>
                  <a:pt x="253479" y="133817"/>
                </a:lnTo>
                <a:lnTo>
                  <a:pt x="257509" y="98376"/>
                </a:lnTo>
                <a:lnTo>
                  <a:pt x="269605" y="73063"/>
                </a:lnTo>
                <a:lnTo>
                  <a:pt x="289777" y="57876"/>
                </a:lnTo>
                <a:lnTo>
                  <a:pt x="318032" y="52815"/>
                </a:lnTo>
                <a:close/>
              </a:path>
              <a:path w="440055" h="311784">
                <a:moveTo>
                  <a:pt x="430921" y="52815"/>
                </a:moveTo>
                <a:lnTo>
                  <a:pt x="318032" y="52815"/>
                </a:lnTo>
                <a:lnTo>
                  <a:pt x="334381" y="54208"/>
                </a:lnTo>
                <a:lnTo>
                  <a:pt x="347653" y="58388"/>
                </a:lnTo>
                <a:lnTo>
                  <a:pt x="371098" y="97872"/>
                </a:lnTo>
                <a:lnTo>
                  <a:pt x="373130" y="311592"/>
                </a:lnTo>
                <a:lnTo>
                  <a:pt x="440018" y="311592"/>
                </a:lnTo>
                <a:lnTo>
                  <a:pt x="439919" y="101456"/>
                </a:lnTo>
                <a:lnTo>
                  <a:pt x="433681" y="57448"/>
                </a:lnTo>
                <a:lnTo>
                  <a:pt x="430921" y="52815"/>
                </a:lnTo>
                <a:close/>
              </a:path>
              <a:path w="440055" h="311784">
                <a:moveTo>
                  <a:pt x="158382" y="0"/>
                </a:moveTo>
                <a:lnTo>
                  <a:pt x="130561" y="3151"/>
                </a:lnTo>
                <a:lnTo>
                  <a:pt x="105749" y="12610"/>
                </a:lnTo>
                <a:lnTo>
                  <a:pt x="83927" y="28381"/>
                </a:lnTo>
                <a:lnTo>
                  <a:pt x="65076" y="50469"/>
                </a:lnTo>
                <a:lnTo>
                  <a:pt x="243489" y="50469"/>
                </a:lnTo>
                <a:lnTo>
                  <a:pt x="230691" y="28381"/>
                </a:lnTo>
                <a:lnTo>
                  <a:pt x="212240" y="12610"/>
                </a:lnTo>
                <a:lnTo>
                  <a:pt x="188138" y="3151"/>
                </a:lnTo>
                <a:lnTo>
                  <a:pt x="158382" y="0"/>
                </a:lnTo>
                <a:close/>
              </a:path>
              <a:path w="440055" h="311784">
                <a:moveTo>
                  <a:pt x="338523" y="0"/>
                </a:moveTo>
                <a:lnTo>
                  <a:pt x="310809" y="3151"/>
                </a:lnTo>
                <a:lnTo>
                  <a:pt x="285733" y="12610"/>
                </a:lnTo>
                <a:lnTo>
                  <a:pt x="263293" y="28381"/>
                </a:lnTo>
                <a:lnTo>
                  <a:pt x="243489" y="50469"/>
                </a:lnTo>
                <a:lnTo>
                  <a:pt x="429524" y="50469"/>
                </a:lnTo>
                <a:lnTo>
                  <a:pt x="414664" y="25526"/>
                </a:lnTo>
                <a:lnTo>
                  <a:pt x="382949" y="6380"/>
                </a:lnTo>
                <a:lnTo>
                  <a:pt x="338523" y="0"/>
                </a:lnTo>
                <a:close/>
              </a:path>
            </a:pathLst>
          </a:custGeom>
          <a:solidFill>
            <a:srgbClr val="FFFFFF"/>
          </a:solidFill>
        </p:spPr>
        <p:txBody>
          <a:bodyPr wrap="square" lIns="0" tIns="0" rIns="0" bIns="0" rtlCol="0"/>
          <a:lstStyle/>
          <a:p>
            <a:endParaRPr/>
          </a:p>
        </p:txBody>
      </p:sp>
      <p:sp>
        <p:nvSpPr>
          <p:cNvPr id="36" name="object 36"/>
          <p:cNvSpPr/>
          <p:nvPr/>
        </p:nvSpPr>
        <p:spPr>
          <a:xfrm>
            <a:off x="17743511" y="820847"/>
            <a:ext cx="0" cy="303530"/>
          </a:xfrm>
          <a:custGeom>
            <a:avLst/>
            <a:gdLst/>
            <a:ahLst/>
            <a:cxnLst/>
            <a:rect l="l" t="t" r="r" b="b"/>
            <a:pathLst>
              <a:path h="303530">
                <a:moveTo>
                  <a:pt x="0" y="0"/>
                </a:moveTo>
                <a:lnTo>
                  <a:pt x="0" y="303331"/>
                </a:lnTo>
              </a:path>
            </a:pathLst>
          </a:custGeom>
          <a:ln w="66835">
            <a:solidFill>
              <a:srgbClr val="FFFFFF"/>
            </a:solidFill>
          </a:ln>
        </p:spPr>
        <p:txBody>
          <a:bodyPr wrap="square" lIns="0" tIns="0" rIns="0" bIns="0" rtlCol="0"/>
          <a:lstStyle/>
          <a:p>
            <a:endParaRPr/>
          </a:p>
        </p:txBody>
      </p:sp>
      <p:sp>
        <p:nvSpPr>
          <p:cNvPr id="37" name="object 37"/>
          <p:cNvSpPr/>
          <p:nvPr/>
        </p:nvSpPr>
        <p:spPr>
          <a:xfrm>
            <a:off x="17710097" y="705258"/>
            <a:ext cx="67306" cy="63499"/>
          </a:xfrm>
          <a:custGeom>
            <a:avLst/>
            <a:gdLst/>
            <a:ahLst/>
            <a:cxnLst/>
            <a:rect l="l" t="t" r="r" b="b"/>
            <a:pathLst>
              <a:path w="67309" h="63500">
                <a:moveTo>
                  <a:pt x="66835" y="0"/>
                </a:moveTo>
                <a:lnTo>
                  <a:pt x="0" y="0"/>
                </a:lnTo>
                <a:lnTo>
                  <a:pt x="0" y="63359"/>
                </a:lnTo>
                <a:lnTo>
                  <a:pt x="66835" y="63359"/>
                </a:lnTo>
                <a:lnTo>
                  <a:pt x="66835" y="0"/>
                </a:lnTo>
                <a:close/>
              </a:path>
            </a:pathLst>
          </a:custGeom>
          <a:solidFill>
            <a:srgbClr val="FFFFFF"/>
          </a:solidFill>
        </p:spPr>
        <p:txBody>
          <a:bodyPr wrap="square" lIns="0" tIns="0" rIns="0" bIns="0" rtlCol="0"/>
          <a:lstStyle/>
          <a:p>
            <a:endParaRPr/>
          </a:p>
        </p:txBody>
      </p:sp>
      <p:sp>
        <p:nvSpPr>
          <p:cNvPr id="38" name="object 38"/>
          <p:cNvSpPr/>
          <p:nvPr/>
        </p:nvSpPr>
        <p:spPr>
          <a:xfrm>
            <a:off x="17801981" y="812584"/>
            <a:ext cx="270492" cy="320041"/>
          </a:xfrm>
          <a:custGeom>
            <a:avLst/>
            <a:gdLst/>
            <a:ahLst/>
            <a:cxnLst/>
            <a:rect l="l" t="t" r="r" b="b"/>
            <a:pathLst>
              <a:path w="270509" h="320040">
                <a:moveTo>
                  <a:pt x="66898" y="214213"/>
                </a:moveTo>
                <a:lnTo>
                  <a:pt x="0" y="214213"/>
                </a:lnTo>
                <a:lnTo>
                  <a:pt x="2898" y="238545"/>
                </a:lnTo>
                <a:lnTo>
                  <a:pt x="22556" y="278429"/>
                </a:lnTo>
                <a:lnTo>
                  <a:pt x="58464" y="305287"/>
                </a:lnTo>
                <a:lnTo>
                  <a:pt x="106000" y="318198"/>
                </a:lnTo>
                <a:lnTo>
                  <a:pt x="134404" y="319812"/>
                </a:lnTo>
                <a:lnTo>
                  <a:pt x="160583" y="318417"/>
                </a:lnTo>
                <a:lnTo>
                  <a:pt x="206353" y="307249"/>
                </a:lnTo>
                <a:lnTo>
                  <a:pt x="245160" y="282815"/>
                </a:lnTo>
                <a:lnTo>
                  <a:pt x="257537" y="266965"/>
                </a:lnTo>
                <a:lnTo>
                  <a:pt x="135577" y="266965"/>
                </a:lnTo>
                <a:lnTo>
                  <a:pt x="107497" y="263670"/>
                </a:lnTo>
                <a:lnTo>
                  <a:pt x="86701" y="253782"/>
                </a:lnTo>
                <a:lnTo>
                  <a:pt x="73173" y="237298"/>
                </a:lnTo>
                <a:lnTo>
                  <a:pt x="66898" y="214213"/>
                </a:lnTo>
                <a:close/>
              </a:path>
              <a:path w="270509" h="320040">
                <a:moveTo>
                  <a:pt x="133210" y="0"/>
                </a:moveTo>
                <a:lnTo>
                  <a:pt x="87291" y="4697"/>
                </a:lnTo>
                <a:lnTo>
                  <a:pt x="49296" y="18795"/>
                </a:lnTo>
                <a:lnTo>
                  <a:pt x="17144" y="47261"/>
                </a:lnTo>
                <a:lnTo>
                  <a:pt x="6439" y="86887"/>
                </a:lnTo>
                <a:lnTo>
                  <a:pt x="8349" y="106492"/>
                </a:lnTo>
                <a:lnTo>
                  <a:pt x="36983" y="150791"/>
                </a:lnTo>
                <a:lnTo>
                  <a:pt x="82539" y="171273"/>
                </a:lnTo>
                <a:lnTo>
                  <a:pt x="151234" y="187800"/>
                </a:lnTo>
                <a:lnTo>
                  <a:pt x="164684" y="191175"/>
                </a:lnTo>
                <a:lnTo>
                  <a:pt x="200610" y="216372"/>
                </a:lnTo>
                <a:lnTo>
                  <a:pt x="203030" y="227082"/>
                </a:lnTo>
                <a:lnTo>
                  <a:pt x="199452" y="244542"/>
                </a:lnTo>
                <a:lnTo>
                  <a:pt x="187012" y="257005"/>
                </a:lnTo>
                <a:lnTo>
                  <a:pt x="165718" y="264476"/>
                </a:lnTo>
                <a:lnTo>
                  <a:pt x="135577" y="266965"/>
                </a:lnTo>
                <a:lnTo>
                  <a:pt x="257537" y="266965"/>
                </a:lnTo>
                <a:lnTo>
                  <a:pt x="258900" y="265219"/>
                </a:lnTo>
                <a:lnTo>
                  <a:pt x="267147" y="244682"/>
                </a:lnTo>
                <a:lnTo>
                  <a:pt x="269897" y="221207"/>
                </a:lnTo>
                <a:lnTo>
                  <a:pt x="267988" y="202117"/>
                </a:lnTo>
                <a:lnTo>
                  <a:pt x="239395" y="158466"/>
                </a:lnTo>
                <a:lnTo>
                  <a:pt x="193285" y="138211"/>
                </a:lnTo>
                <a:lnTo>
                  <a:pt x="145927" y="127024"/>
                </a:lnTo>
                <a:lnTo>
                  <a:pt x="126027" y="122497"/>
                </a:lnTo>
                <a:lnTo>
                  <a:pt x="81107" y="102983"/>
                </a:lnTo>
                <a:lnTo>
                  <a:pt x="73338" y="83934"/>
                </a:lnTo>
                <a:lnTo>
                  <a:pt x="76790" y="70329"/>
                </a:lnTo>
                <a:lnTo>
                  <a:pt x="87142" y="60610"/>
                </a:lnTo>
                <a:lnTo>
                  <a:pt x="104388" y="54779"/>
                </a:lnTo>
                <a:lnTo>
                  <a:pt x="128519" y="52836"/>
                </a:lnTo>
                <a:lnTo>
                  <a:pt x="247309" y="52836"/>
                </a:lnTo>
                <a:lnTo>
                  <a:pt x="246597" y="51236"/>
                </a:lnTo>
                <a:lnTo>
                  <a:pt x="217082" y="21161"/>
                </a:lnTo>
                <a:lnTo>
                  <a:pt x="179701" y="5287"/>
                </a:lnTo>
                <a:lnTo>
                  <a:pt x="157597" y="1321"/>
                </a:lnTo>
                <a:lnTo>
                  <a:pt x="133210" y="0"/>
                </a:lnTo>
                <a:close/>
              </a:path>
              <a:path w="270509" h="320040">
                <a:moveTo>
                  <a:pt x="247309" y="52836"/>
                </a:moveTo>
                <a:lnTo>
                  <a:pt x="128519" y="52836"/>
                </a:lnTo>
                <a:lnTo>
                  <a:pt x="152368" y="55366"/>
                </a:lnTo>
                <a:lnTo>
                  <a:pt x="170589" y="62954"/>
                </a:lnTo>
                <a:lnTo>
                  <a:pt x="183174" y="75598"/>
                </a:lnTo>
                <a:lnTo>
                  <a:pt x="190119" y="93295"/>
                </a:lnTo>
                <a:lnTo>
                  <a:pt x="259950" y="93295"/>
                </a:lnTo>
                <a:lnTo>
                  <a:pt x="255301" y="70777"/>
                </a:lnTo>
                <a:lnTo>
                  <a:pt x="247309" y="52836"/>
                </a:lnTo>
                <a:close/>
              </a:path>
            </a:pathLst>
          </a:custGeom>
          <a:solidFill>
            <a:srgbClr val="FFFFFF"/>
          </a:solidFill>
        </p:spPr>
        <p:txBody>
          <a:bodyPr wrap="square" lIns="0" tIns="0" rIns="0" bIns="0" rtlCol="0"/>
          <a:lstStyle/>
          <a:p>
            <a:endParaRPr/>
          </a:p>
        </p:txBody>
      </p:sp>
      <p:sp>
        <p:nvSpPr>
          <p:cNvPr id="39" name="object 39"/>
          <p:cNvSpPr/>
          <p:nvPr/>
        </p:nvSpPr>
        <p:spPr>
          <a:xfrm>
            <a:off x="18092714" y="812006"/>
            <a:ext cx="304144" cy="321311"/>
          </a:xfrm>
          <a:custGeom>
            <a:avLst/>
            <a:gdLst/>
            <a:ahLst/>
            <a:cxnLst/>
            <a:rect l="l" t="t" r="r" b="b"/>
            <a:pathLst>
              <a:path w="304165" h="321309">
                <a:moveTo>
                  <a:pt x="263545" y="52825"/>
                </a:moveTo>
                <a:lnTo>
                  <a:pt x="145524" y="52825"/>
                </a:lnTo>
                <a:lnTo>
                  <a:pt x="172994" y="55429"/>
                </a:lnTo>
                <a:lnTo>
                  <a:pt x="192632" y="63240"/>
                </a:lnTo>
                <a:lnTo>
                  <a:pt x="204426" y="76259"/>
                </a:lnTo>
                <a:lnTo>
                  <a:pt x="208360" y="94489"/>
                </a:lnTo>
                <a:lnTo>
                  <a:pt x="206661" y="105994"/>
                </a:lnTo>
                <a:lnTo>
                  <a:pt x="169308" y="129696"/>
                </a:lnTo>
                <a:lnTo>
                  <a:pt x="140770" y="133471"/>
                </a:lnTo>
                <a:lnTo>
                  <a:pt x="131286" y="134823"/>
                </a:lnTo>
                <a:lnTo>
                  <a:pt x="123494" y="136104"/>
                </a:lnTo>
                <a:lnTo>
                  <a:pt x="117399" y="137346"/>
                </a:lnTo>
                <a:lnTo>
                  <a:pt x="91710" y="141059"/>
                </a:lnTo>
                <a:lnTo>
                  <a:pt x="51798" y="151636"/>
                </a:lnTo>
                <a:lnTo>
                  <a:pt x="9391" y="188203"/>
                </a:lnTo>
                <a:lnTo>
                  <a:pt x="0" y="231783"/>
                </a:lnTo>
                <a:lnTo>
                  <a:pt x="1980" y="252023"/>
                </a:lnTo>
                <a:lnTo>
                  <a:pt x="31674" y="298661"/>
                </a:lnTo>
                <a:lnTo>
                  <a:pt x="83403" y="319552"/>
                </a:lnTo>
                <a:lnTo>
                  <a:pt x="104457" y="320943"/>
                </a:lnTo>
                <a:lnTo>
                  <a:pt x="136331" y="318635"/>
                </a:lnTo>
                <a:lnTo>
                  <a:pt x="164463" y="311707"/>
                </a:lnTo>
                <a:lnTo>
                  <a:pt x="188853" y="300154"/>
                </a:lnTo>
                <a:lnTo>
                  <a:pt x="209501" y="283970"/>
                </a:lnTo>
                <a:lnTo>
                  <a:pt x="303948" y="283970"/>
                </a:lnTo>
                <a:lnTo>
                  <a:pt x="303948" y="268148"/>
                </a:lnTo>
                <a:lnTo>
                  <a:pt x="129106" y="268148"/>
                </a:lnTo>
                <a:lnTo>
                  <a:pt x="118032" y="267633"/>
                </a:lnTo>
                <a:lnTo>
                  <a:pt x="79435" y="254046"/>
                </a:lnTo>
                <a:lnTo>
                  <a:pt x="66898" y="228830"/>
                </a:lnTo>
                <a:lnTo>
                  <a:pt x="70349" y="210066"/>
                </a:lnTo>
                <a:lnTo>
                  <a:pt x="80695" y="195412"/>
                </a:lnTo>
                <a:lnTo>
                  <a:pt x="97948" y="184853"/>
                </a:lnTo>
                <a:lnTo>
                  <a:pt x="122111" y="178392"/>
                </a:lnTo>
                <a:lnTo>
                  <a:pt x="149185" y="175133"/>
                </a:lnTo>
                <a:lnTo>
                  <a:pt x="171901" y="171205"/>
                </a:lnTo>
                <a:lnTo>
                  <a:pt x="190238" y="166620"/>
                </a:lnTo>
                <a:lnTo>
                  <a:pt x="204171" y="161387"/>
                </a:lnTo>
                <a:lnTo>
                  <a:pt x="271677" y="161387"/>
                </a:lnTo>
                <a:lnTo>
                  <a:pt x="271677" y="88594"/>
                </a:lnTo>
                <a:lnTo>
                  <a:pt x="269257" y="67380"/>
                </a:lnTo>
                <a:lnTo>
                  <a:pt x="263545" y="52825"/>
                </a:lnTo>
                <a:close/>
              </a:path>
              <a:path w="304165" h="321309">
                <a:moveTo>
                  <a:pt x="303948" y="283970"/>
                </a:moveTo>
                <a:lnTo>
                  <a:pt x="209501" y="283970"/>
                </a:lnTo>
                <a:lnTo>
                  <a:pt x="215381" y="300154"/>
                </a:lnTo>
                <a:lnTo>
                  <a:pt x="226042" y="311707"/>
                </a:lnTo>
                <a:lnTo>
                  <a:pt x="241474" y="318635"/>
                </a:lnTo>
                <a:lnTo>
                  <a:pt x="261667" y="320943"/>
                </a:lnTo>
                <a:lnTo>
                  <a:pt x="272025" y="320464"/>
                </a:lnTo>
                <a:lnTo>
                  <a:pt x="282533" y="319028"/>
                </a:lnTo>
                <a:lnTo>
                  <a:pt x="293178" y="316636"/>
                </a:lnTo>
                <a:lnTo>
                  <a:pt x="303948" y="313288"/>
                </a:lnTo>
                <a:lnTo>
                  <a:pt x="303948" y="283970"/>
                </a:lnTo>
                <a:close/>
              </a:path>
              <a:path w="304165" h="321309">
                <a:moveTo>
                  <a:pt x="271677" y="161387"/>
                </a:moveTo>
                <a:lnTo>
                  <a:pt x="204171" y="161387"/>
                </a:lnTo>
                <a:lnTo>
                  <a:pt x="204171" y="210071"/>
                </a:lnTo>
                <a:lnTo>
                  <a:pt x="202524" y="223687"/>
                </a:lnTo>
                <a:lnTo>
                  <a:pt x="177795" y="255238"/>
                </a:lnTo>
                <a:lnTo>
                  <a:pt x="129106" y="268148"/>
                </a:lnTo>
                <a:lnTo>
                  <a:pt x="281258" y="268148"/>
                </a:lnTo>
                <a:lnTo>
                  <a:pt x="276986" y="266368"/>
                </a:lnTo>
                <a:lnTo>
                  <a:pt x="274609" y="262882"/>
                </a:lnTo>
                <a:lnTo>
                  <a:pt x="272651" y="259342"/>
                </a:lnTo>
                <a:lnTo>
                  <a:pt x="271771" y="254046"/>
                </a:lnTo>
                <a:lnTo>
                  <a:pt x="271677" y="161387"/>
                </a:lnTo>
                <a:close/>
              </a:path>
              <a:path w="304165" h="321309">
                <a:moveTo>
                  <a:pt x="303948" y="266955"/>
                </a:moveTo>
                <a:lnTo>
                  <a:pt x="299257" y="267771"/>
                </a:lnTo>
                <a:lnTo>
                  <a:pt x="296127" y="268148"/>
                </a:lnTo>
                <a:lnTo>
                  <a:pt x="303948" y="268148"/>
                </a:lnTo>
                <a:lnTo>
                  <a:pt x="303948" y="266955"/>
                </a:lnTo>
                <a:close/>
              </a:path>
              <a:path w="304165" h="321309">
                <a:moveTo>
                  <a:pt x="149660" y="0"/>
                </a:moveTo>
                <a:lnTo>
                  <a:pt x="97457" y="5294"/>
                </a:lnTo>
                <a:lnTo>
                  <a:pt x="57003" y="21151"/>
                </a:lnTo>
                <a:lnTo>
                  <a:pt x="24312" y="54127"/>
                </a:lnTo>
                <a:lnTo>
                  <a:pt x="11120" y="101515"/>
                </a:lnTo>
                <a:lnTo>
                  <a:pt x="78049" y="101515"/>
                </a:lnTo>
                <a:lnTo>
                  <a:pt x="84026" y="80209"/>
                </a:lnTo>
                <a:lnTo>
                  <a:pt x="97262" y="64994"/>
                </a:lnTo>
                <a:lnTo>
                  <a:pt x="117760" y="55867"/>
                </a:lnTo>
                <a:lnTo>
                  <a:pt x="145524" y="52825"/>
                </a:lnTo>
                <a:lnTo>
                  <a:pt x="263545" y="52825"/>
                </a:lnTo>
                <a:lnTo>
                  <a:pt x="261995" y="48875"/>
                </a:lnTo>
                <a:lnTo>
                  <a:pt x="232956" y="19978"/>
                </a:lnTo>
                <a:lnTo>
                  <a:pt x="195686" y="4990"/>
                </a:lnTo>
                <a:lnTo>
                  <a:pt x="173761" y="1247"/>
                </a:lnTo>
                <a:lnTo>
                  <a:pt x="149660" y="0"/>
                </a:lnTo>
                <a:close/>
              </a:path>
            </a:pathLst>
          </a:custGeom>
          <a:solidFill>
            <a:srgbClr val="FFFFFF"/>
          </a:solidFill>
        </p:spPr>
        <p:txBody>
          <a:bodyPr wrap="square" lIns="0" tIns="0" rIns="0" bIns="0" rtlCol="0"/>
          <a:lstStyle/>
          <a:p>
            <a:endParaRPr/>
          </a:p>
        </p:txBody>
      </p:sp>
      <p:sp>
        <p:nvSpPr>
          <p:cNvPr id="40" name="object 40"/>
          <p:cNvSpPr/>
          <p:nvPr/>
        </p:nvSpPr>
        <p:spPr>
          <a:xfrm>
            <a:off x="18414623" y="812586"/>
            <a:ext cx="266681" cy="311785"/>
          </a:xfrm>
          <a:custGeom>
            <a:avLst/>
            <a:gdLst/>
            <a:ahLst/>
            <a:cxnLst/>
            <a:rect l="l" t="t" r="r" b="b"/>
            <a:pathLst>
              <a:path w="266700" h="311784">
                <a:moveTo>
                  <a:pt x="63380" y="8261"/>
                </a:moveTo>
                <a:lnTo>
                  <a:pt x="0" y="8261"/>
                </a:lnTo>
                <a:lnTo>
                  <a:pt x="0" y="311592"/>
                </a:lnTo>
                <a:lnTo>
                  <a:pt x="66867" y="311592"/>
                </a:lnTo>
                <a:lnTo>
                  <a:pt x="66867" y="132655"/>
                </a:lnTo>
                <a:lnTo>
                  <a:pt x="68114" y="116326"/>
                </a:lnTo>
                <a:lnTo>
                  <a:pt x="86866" y="75704"/>
                </a:lnTo>
                <a:lnTo>
                  <a:pt x="124566" y="54246"/>
                </a:lnTo>
                <a:lnTo>
                  <a:pt x="127389" y="53987"/>
                </a:lnTo>
                <a:lnTo>
                  <a:pt x="64532" y="53987"/>
                </a:lnTo>
                <a:lnTo>
                  <a:pt x="63380" y="52815"/>
                </a:lnTo>
                <a:lnTo>
                  <a:pt x="63380" y="8261"/>
                </a:lnTo>
                <a:close/>
              </a:path>
              <a:path w="266700" h="311784">
                <a:moveTo>
                  <a:pt x="256242" y="52815"/>
                </a:moveTo>
                <a:lnTo>
                  <a:pt x="140205" y="52815"/>
                </a:lnTo>
                <a:lnTo>
                  <a:pt x="165268" y="57069"/>
                </a:lnTo>
                <a:lnTo>
                  <a:pt x="183497" y="69832"/>
                </a:lnTo>
                <a:lnTo>
                  <a:pt x="194901" y="91105"/>
                </a:lnTo>
                <a:lnTo>
                  <a:pt x="199491" y="120886"/>
                </a:lnTo>
                <a:lnTo>
                  <a:pt x="199491" y="311592"/>
                </a:lnTo>
                <a:lnTo>
                  <a:pt x="266410" y="311592"/>
                </a:lnTo>
                <a:lnTo>
                  <a:pt x="266410" y="103284"/>
                </a:lnTo>
                <a:lnTo>
                  <a:pt x="264607" y="79532"/>
                </a:lnTo>
                <a:lnTo>
                  <a:pt x="259201" y="58699"/>
                </a:lnTo>
                <a:lnTo>
                  <a:pt x="256242" y="52815"/>
                </a:lnTo>
                <a:close/>
              </a:path>
              <a:path w="266700" h="311784">
                <a:moveTo>
                  <a:pt x="159031" y="0"/>
                </a:moveTo>
                <a:lnTo>
                  <a:pt x="129998" y="3380"/>
                </a:lnTo>
                <a:lnTo>
                  <a:pt x="104564" y="13513"/>
                </a:lnTo>
                <a:lnTo>
                  <a:pt x="82740" y="30387"/>
                </a:lnTo>
                <a:lnTo>
                  <a:pt x="64532" y="53987"/>
                </a:lnTo>
                <a:lnTo>
                  <a:pt x="127389" y="53987"/>
                </a:lnTo>
                <a:lnTo>
                  <a:pt x="140205" y="52815"/>
                </a:lnTo>
                <a:lnTo>
                  <a:pt x="256242" y="52815"/>
                </a:lnTo>
                <a:lnTo>
                  <a:pt x="222163" y="14568"/>
                </a:lnTo>
                <a:lnTo>
                  <a:pt x="182854" y="1627"/>
                </a:lnTo>
                <a:lnTo>
                  <a:pt x="159031" y="0"/>
                </a:lnTo>
                <a:close/>
              </a:path>
            </a:pathLst>
          </a:custGeom>
          <a:solidFill>
            <a:srgbClr val="FFFFFF"/>
          </a:solidFill>
        </p:spPr>
        <p:txBody>
          <a:bodyPr wrap="square" lIns="0" tIns="0" rIns="0" bIns="0" rtlCol="0"/>
          <a:lstStyle/>
          <a:p>
            <a:endParaRPr/>
          </a:p>
        </p:txBody>
      </p:sp>
      <p:sp>
        <p:nvSpPr>
          <p:cNvPr id="41" name="object 41"/>
          <p:cNvSpPr/>
          <p:nvPr/>
        </p:nvSpPr>
        <p:spPr>
          <a:xfrm>
            <a:off x="18700894" y="812006"/>
            <a:ext cx="304144" cy="321311"/>
          </a:xfrm>
          <a:custGeom>
            <a:avLst/>
            <a:gdLst/>
            <a:ahLst/>
            <a:cxnLst/>
            <a:rect l="l" t="t" r="r" b="b"/>
            <a:pathLst>
              <a:path w="304165" h="321309">
                <a:moveTo>
                  <a:pt x="263553" y="52825"/>
                </a:moveTo>
                <a:lnTo>
                  <a:pt x="145534" y="52825"/>
                </a:lnTo>
                <a:lnTo>
                  <a:pt x="172981" y="55429"/>
                </a:lnTo>
                <a:lnTo>
                  <a:pt x="192600" y="63240"/>
                </a:lnTo>
                <a:lnTo>
                  <a:pt x="204379" y="76259"/>
                </a:lnTo>
                <a:lnTo>
                  <a:pt x="208307" y="94489"/>
                </a:lnTo>
                <a:lnTo>
                  <a:pt x="206617" y="105994"/>
                </a:lnTo>
                <a:lnTo>
                  <a:pt x="169293" y="129696"/>
                </a:lnTo>
                <a:lnTo>
                  <a:pt x="140783" y="133471"/>
                </a:lnTo>
                <a:lnTo>
                  <a:pt x="131276" y="134823"/>
                </a:lnTo>
                <a:lnTo>
                  <a:pt x="123452" y="136104"/>
                </a:lnTo>
                <a:lnTo>
                  <a:pt x="117315" y="137346"/>
                </a:lnTo>
                <a:lnTo>
                  <a:pt x="91668" y="141059"/>
                </a:lnTo>
                <a:lnTo>
                  <a:pt x="51779" y="151636"/>
                </a:lnTo>
                <a:lnTo>
                  <a:pt x="9384" y="188203"/>
                </a:lnTo>
                <a:lnTo>
                  <a:pt x="0" y="231783"/>
                </a:lnTo>
                <a:lnTo>
                  <a:pt x="1973" y="252023"/>
                </a:lnTo>
                <a:lnTo>
                  <a:pt x="31684" y="298661"/>
                </a:lnTo>
                <a:lnTo>
                  <a:pt x="83405" y="319552"/>
                </a:lnTo>
                <a:lnTo>
                  <a:pt x="104457" y="320943"/>
                </a:lnTo>
                <a:lnTo>
                  <a:pt x="136301" y="318635"/>
                </a:lnTo>
                <a:lnTo>
                  <a:pt x="164420" y="311707"/>
                </a:lnTo>
                <a:lnTo>
                  <a:pt x="188810" y="300154"/>
                </a:lnTo>
                <a:lnTo>
                  <a:pt x="209470" y="283970"/>
                </a:lnTo>
                <a:lnTo>
                  <a:pt x="303917" y="283970"/>
                </a:lnTo>
                <a:lnTo>
                  <a:pt x="303917" y="268148"/>
                </a:lnTo>
                <a:lnTo>
                  <a:pt x="129085" y="268148"/>
                </a:lnTo>
                <a:lnTo>
                  <a:pt x="117993" y="267633"/>
                </a:lnTo>
                <a:lnTo>
                  <a:pt x="79426" y="254046"/>
                </a:lnTo>
                <a:lnTo>
                  <a:pt x="66929" y="228830"/>
                </a:lnTo>
                <a:lnTo>
                  <a:pt x="70370" y="210066"/>
                </a:lnTo>
                <a:lnTo>
                  <a:pt x="80691" y="195412"/>
                </a:lnTo>
                <a:lnTo>
                  <a:pt x="97913" y="184853"/>
                </a:lnTo>
                <a:lnTo>
                  <a:pt x="122048" y="178392"/>
                </a:lnTo>
                <a:lnTo>
                  <a:pt x="149159" y="175133"/>
                </a:lnTo>
                <a:lnTo>
                  <a:pt x="171901" y="171205"/>
                </a:lnTo>
                <a:lnTo>
                  <a:pt x="190263" y="166620"/>
                </a:lnTo>
                <a:lnTo>
                  <a:pt x="204234" y="161387"/>
                </a:lnTo>
                <a:lnTo>
                  <a:pt x="271709" y="161387"/>
                </a:lnTo>
                <a:lnTo>
                  <a:pt x="271709" y="88594"/>
                </a:lnTo>
                <a:lnTo>
                  <a:pt x="269280" y="67380"/>
                </a:lnTo>
                <a:lnTo>
                  <a:pt x="263553" y="52825"/>
                </a:lnTo>
                <a:close/>
              </a:path>
              <a:path w="304165" h="321309">
                <a:moveTo>
                  <a:pt x="303917" y="283970"/>
                </a:moveTo>
                <a:lnTo>
                  <a:pt x="209470" y="283970"/>
                </a:lnTo>
                <a:lnTo>
                  <a:pt x="215391" y="300154"/>
                </a:lnTo>
                <a:lnTo>
                  <a:pt x="226070" y="311707"/>
                </a:lnTo>
                <a:lnTo>
                  <a:pt x="241506" y="318635"/>
                </a:lnTo>
                <a:lnTo>
                  <a:pt x="261698" y="320943"/>
                </a:lnTo>
                <a:lnTo>
                  <a:pt x="272031" y="320464"/>
                </a:lnTo>
                <a:lnTo>
                  <a:pt x="282513" y="319028"/>
                </a:lnTo>
                <a:lnTo>
                  <a:pt x="293143" y="316636"/>
                </a:lnTo>
                <a:lnTo>
                  <a:pt x="303917" y="313288"/>
                </a:lnTo>
                <a:lnTo>
                  <a:pt x="303917" y="283970"/>
                </a:lnTo>
                <a:close/>
              </a:path>
              <a:path w="304165" h="321309">
                <a:moveTo>
                  <a:pt x="271709" y="161387"/>
                </a:moveTo>
                <a:lnTo>
                  <a:pt x="204234" y="161387"/>
                </a:lnTo>
                <a:lnTo>
                  <a:pt x="204234" y="210071"/>
                </a:lnTo>
                <a:lnTo>
                  <a:pt x="202576" y="223687"/>
                </a:lnTo>
                <a:lnTo>
                  <a:pt x="177732" y="255238"/>
                </a:lnTo>
                <a:lnTo>
                  <a:pt x="129085" y="268148"/>
                </a:lnTo>
                <a:lnTo>
                  <a:pt x="281289" y="268148"/>
                </a:lnTo>
                <a:lnTo>
                  <a:pt x="276923" y="266368"/>
                </a:lnTo>
                <a:lnTo>
                  <a:pt x="274588" y="262882"/>
                </a:lnTo>
                <a:lnTo>
                  <a:pt x="272651" y="259342"/>
                </a:lnTo>
                <a:lnTo>
                  <a:pt x="271800" y="254046"/>
                </a:lnTo>
                <a:lnTo>
                  <a:pt x="271709" y="161387"/>
                </a:lnTo>
                <a:close/>
              </a:path>
              <a:path w="304165" h="321309">
                <a:moveTo>
                  <a:pt x="303917" y="266955"/>
                </a:moveTo>
                <a:lnTo>
                  <a:pt x="299205" y="267771"/>
                </a:lnTo>
                <a:lnTo>
                  <a:pt x="296158" y="268148"/>
                </a:lnTo>
                <a:lnTo>
                  <a:pt x="303917" y="268148"/>
                </a:lnTo>
                <a:lnTo>
                  <a:pt x="303917" y="266955"/>
                </a:lnTo>
                <a:close/>
              </a:path>
              <a:path w="304165" h="321309">
                <a:moveTo>
                  <a:pt x="149628" y="0"/>
                </a:moveTo>
                <a:lnTo>
                  <a:pt x="97391" y="5294"/>
                </a:lnTo>
                <a:lnTo>
                  <a:pt x="56940" y="21151"/>
                </a:lnTo>
                <a:lnTo>
                  <a:pt x="24364" y="54127"/>
                </a:lnTo>
                <a:lnTo>
                  <a:pt x="11130" y="101515"/>
                </a:lnTo>
                <a:lnTo>
                  <a:pt x="78081" y="101515"/>
                </a:lnTo>
                <a:lnTo>
                  <a:pt x="84041" y="80209"/>
                </a:lnTo>
                <a:lnTo>
                  <a:pt x="97264" y="64994"/>
                </a:lnTo>
                <a:lnTo>
                  <a:pt x="117758" y="55867"/>
                </a:lnTo>
                <a:lnTo>
                  <a:pt x="145534" y="52825"/>
                </a:lnTo>
                <a:lnTo>
                  <a:pt x="263553" y="52825"/>
                </a:lnTo>
                <a:lnTo>
                  <a:pt x="261999" y="48875"/>
                </a:lnTo>
                <a:lnTo>
                  <a:pt x="232924" y="19978"/>
                </a:lnTo>
                <a:lnTo>
                  <a:pt x="195666" y="4990"/>
                </a:lnTo>
                <a:lnTo>
                  <a:pt x="173743" y="1247"/>
                </a:lnTo>
                <a:lnTo>
                  <a:pt x="149628" y="0"/>
                </a:lnTo>
                <a:close/>
              </a:path>
            </a:pathLst>
          </a:custGeom>
          <a:solidFill>
            <a:srgbClr val="FFFFFF"/>
          </a:solidFill>
        </p:spPr>
        <p:txBody>
          <a:bodyPr wrap="square" lIns="0" tIns="0" rIns="0" bIns="0" rtlCol="0"/>
          <a:lstStyle/>
          <a:p>
            <a:endParaRPr/>
          </a:p>
        </p:txBody>
      </p:sp>
      <p:sp>
        <p:nvSpPr>
          <p:cNvPr id="42" name="object 42"/>
          <p:cNvSpPr/>
          <p:nvPr/>
        </p:nvSpPr>
        <p:spPr>
          <a:xfrm>
            <a:off x="19022811" y="812586"/>
            <a:ext cx="177787" cy="311785"/>
          </a:xfrm>
          <a:custGeom>
            <a:avLst/>
            <a:gdLst/>
            <a:ahLst/>
            <a:cxnLst/>
            <a:rect l="l" t="t" r="r" b="b"/>
            <a:pathLst>
              <a:path w="177800" h="311784">
                <a:moveTo>
                  <a:pt x="62793" y="8261"/>
                </a:moveTo>
                <a:lnTo>
                  <a:pt x="0" y="8261"/>
                </a:lnTo>
                <a:lnTo>
                  <a:pt x="0" y="311592"/>
                </a:lnTo>
                <a:lnTo>
                  <a:pt x="66835" y="311592"/>
                </a:lnTo>
                <a:lnTo>
                  <a:pt x="66835" y="167261"/>
                </a:lnTo>
                <a:lnTo>
                  <a:pt x="68353" y="144168"/>
                </a:lnTo>
                <a:lnTo>
                  <a:pt x="80423" y="105415"/>
                </a:lnTo>
                <a:lnTo>
                  <a:pt x="116891" y="69990"/>
                </a:lnTo>
                <a:lnTo>
                  <a:pt x="126449" y="66898"/>
                </a:lnTo>
                <a:lnTo>
                  <a:pt x="62793" y="66898"/>
                </a:lnTo>
                <a:lnTo>
                  <a:pt x="62793" y="8261"/>
                </a:lnTo>
                <a:close/>
              </a:path>
              <a:path w="177800" h="311784">
                <a:moveTo>
                  <a:pt x="156445" y="0"/>
                </a:moveTo>
                <a:lnTo>
                  <a:pt x="152529" y="0"/>
                </a:lnTo>
                <a:lnTo>
                  <a:pt x="138030" y="1322"/>
                </a:lnTo>
                <a:lnTo>
                  <a:pt x="96227" y="21130"/>
                </a:lnTo>
                <a:lnTo>
                  <a:pt x="68184" y="54584"/>
                </a:lnTo>
                <a:lnTo>
                  <a:pt x="63966" y="66898"/>
                </a:lnTo>
                <a:lnTo>
                  <a:pt x="126449" y="66898"/>
                </a:lnTo>
                <a:lnTo>
                  <a:pt x="132190" y="65041"/>
                </a:lnTo>
                <a:lnTo>
                  <a:pt x="149042" y="63390"/>
                </a:lnTo>
                <a:lnTo>
                  <a:pt x="177764" y="63390"/>
                </a:lnTo>
                <a:lnTo>
                  <a:pt x="177764" y="1790"/>
                </a:lnTo>
                <a:lnTo>
                  <a:pt x="164885" y="617"/>
                </a:lnTo>
                <a:lnTo>
                  <a:pt x="156445" y="0"/>
                </a:lnTo>
                <a:close/>
              </a:path>
              <a:path w="177800" h="311784">
                <a:moveTo>
                  <a:pt x="177764" y="63390"/>
                </a:moveTo>
                <a:lnTo>
                  <a:pt x="149042" y="63390"/>
                </a:lnTo>
                <a:lnTo>
                  <a:pt x="155649" y="63570"/>
                </a:lnTo>
                <a:lnTo>
                  <a:pt x="162637" y="64113"/>
                </a:lnTo>
                <a:lnTo>
                  <a:pt x="170105" y="65041"/>
                </a:lnTo>
                <a:lnTo>
                  <a:pt x="177764" y="66312"/>
                </a:lnTo>
                <a:lnTo>
                  <a:pt x="177764" y="63390"/>
                </a:lnTo>
                <a:close/>
              </a:path>
            </a:pathLst>
          </a:custGeom>
          <a:solidFill>
            <a:srgbClr val="FFFFFF"/>
          </a:solidFill>
        </p:spPr>
        <p:txBody>
          <a:bodyPr wrap="square" lIns="0" tIns="0" rIns="0" bIns="0" rtlCol="0"/>
          <a:lstStyle/>
          <a:p>
            <a:endParaRPr/>
          </a:p>
        </p:txBody>
      </p:sp>
      <p:sp>
        <p:nvSpPr>
          <p:cNvPr id="43" name="object 43"/>
          <p:cNvSpPr/>
          <p:nvPr/>
        </p:nvSpPr>
        <p:spPr>
          <a:xfrm>
            <a:off x="16633413" y="706549"/>
            <a:ext cx="291445" cy="417829"/>
          </a:xfrm>
          <a:custGeom>
            <a:avLst/>
            <a:gdLst/>
            <a:ahLst/>
            <a:cxnLst/>
            <a:rect l="l" t="t" r="r" b="b"/>
            <a:pathLst>
              <a:path w="291465" h="417830">
                <a:moveTo>
                  <a:pt x="291362" y="0"/>
                </a:moveTo>
                <a:lnTo>
                  <a:pt x="84583" y="0"/>
                </a:lnTo>
                <a:lnTo>
                  <a:pt x="83997" y="62"/>
                </a:lnTo>
                <a:lnTo>
                  <a:pt x="36480" y="8950"/>
                </a:lnTo>
                <a:lnTo>
                  <a:pt x="6277" y="45209"/>
                </a:lnTo>
                <a:lnTo>
                  <a:pt x="0" y="90049"/>
                </a:lnTo>
                <a:lnTo>
                  <a:pt x="94" y="417631"/>
                </a:lnTo>
                <a:lnTo>
                  <a:pt x="73924" y="417631"/>
                </a:lnTo>
                <a:lnTo>
                  <a:pt x="73924" y="232223"/>
                </a:lnTo>
                <a:lnTo>
                  <a:pt x="264861" y="232223"/>
                </a:lnTo>
                <a:lnTo>
                  <a:pt x="264861" y="172549"/>
                </a:lnTo>
                <a:lnTo>
                  <a:pt x="73924" y="172549"/>
                </a:lnTo>
                <a:lnTo>
                  <a:pt x="73924" y="63202"/>
                </a:lnTo>
                <a:lnTo>
                  <a:pt x="291362" y="63202"/>
                </a:lnTo>
                <a:lnTo>
                  <a:pt x="291362" y="0"/>
                </a:lnTo>
                <a:close/>
              </a:path>
            </a:pathLst>
          </a:custGeom>
          <a:solidFill>
            <a:srgbClr val="FFFFFF"/>
          </a:solidFill>
        </p:spPr>
        <p:txBody>
          <a:bodyPr wrap="square" lIns="0" tIns="0" rIns="0" bIns="0" rtlCol="0"/>
          <a:lstStyle/>
          <a:p>
            <a:endParaRPr/>
          </a:p>
        </p:txBody>
      </p:sp>
      <p:sp>
        <p:nvSpPr>
          <p:cNvPr id="44" name="object 44"/>
          <p:cNvSpPr/>
          <p:nvPr/>
        </p:nvSpPr>
        <p:spPr>
          <a:xfrm>
            <a:off x="18934314" y="1213004"/>
            <a:ext cx="31113" cy="26670"/>
          </a:xfrm>
          <a:custGeom>
            <a:avLst/>
            <a:gdLst/>
            <a:ahLst/>
            <a:cxnLst/>
            <a:rect l="l" t="t" r="r" b="b"/>
            <a:pathLst>
              <a:path w="31115" h="26669">
                <a:moveTo>
                  <a:pt x="17894" y="0"/>
                </a:moveTo>
                <a:lnTo>
                  <a:pt x="0" y="0"/>
                </a:lnTo>
                <a:lnTo>
                  <a:pt x="0" y="26114"/>
                </a:lnTo>
                <a:lnTo>
                  <a:pt x="24742" y="26114"/>
                </a:lnTo>
                <a:lnTo>
                  <a:pt x="30564" y="21716"/>
                </a:lnTo>
                <a:lnTo>
                  <a:pt x="30564" y="8366"/>
                </a:lnTo>
                <a:lnTo>
                  <a:pt x="29077" y="5088"/>
                </a:lnTo>
                <a:lnTo>
                  <a:pt x="26177" y="3036"/>
                </a:lnTo>
                <a:lnTo>
                  <a:pt x="23161" y="1026"/>
                </a:lnTo>
                <a:lnTo>
                  <a:pt x="17894" y="0"/>
                </a:lnTo>
                <a:close/>
              </a:path>
            </a:pathLst>
          </a:custGeom>
          <a:solidFill>
            <a:srgbClr val="FFFFFF"/>
          </a:solidFill>
        </p:spPr>
        <p:txBody>
          <a:bodyPr wrap="square" lIns="0" tIns="0" rIns="0" bIns="0" rtlCol="0"/>
          <a:lstStyle/>
          <a:p>
            <a:endParaRPr/>
          </a:p>
        </p:txBody>
      </p:sp>
      <p:sp>
        <p:nvSpPr>
          <p:cNvPr id="45" name="object 45"/>
          <p:cNvSpPr/>
          <p:nvPr/>
        </p:nvSpPr>
        <p:spPr>
          <a:xfrm>
            <a:off x="16536315" y="1179014"/>
            <a:ext cx="2694751" cy="135890"/>
          </a:xfrm>
          <a:custGeom>
            <a:avLst/>
            <a:gdLst/>
            <a:ahLst/>
            <a:cxnLst/>
            <a:rect l="l" t="t" r="r" b="b"/>
            <a:pathLst>
              <a:path w="2694940" h="135890">
                <a:moveTo>
                  <a:pt x="2673635" y="0"/>
                </a:moveTo>
                <a:lnTo>
                  <a:pt x="65139" y="0"/>
                </a:lnTo>
                <a:lnTo>
                  <a:pt x="52019" y="2376"/>
                </a:lnTo>
                <a:lnTo>
                  <a:pt x="24679" y="29590"/>
                </a:lnTo>
                <a:lnTo>
                  <a:pt x="1842" y="111944"/>
                </a:lnTo>
                <a:lnTo>
                  <a:pt x="0" y="118718"/>
                </a:lnTo>
                <a:lnTo>
                  <a:pt x="1057" y="124561"/>
                </a:lnTo>
                <a:lnTo>
                  <a:pt x="4512" y="128959"/>
                </a:lnTo>
                <a:lnTo>
                  <a:pt x="7989" y="133273"/>
                </a:lnTo>
                <a:lnTo>
                  <a:pt x="13936" y="135692"/>
                </a:lnTo>
                <a:lnTo>
                  <a:pt x="2629333" y="135692"/>
                </a:lnTo>
                <a:lnTo>
                  <a:pt x="2642390" y="133320"/>
                </a:lnTo>
                <a:lnTo>
                  <a:pt x="2652498" y="127933"/>
                </a:lnTo>
                <a:lnTo>
                  <a:pt x="2531881" y="127933"/>
                </a:lnTo>
                <a:lnTo>
                  <a:pt x="2522608" y="127253"/>
                </a:lnTo>
                <a:lnTo>
                  <a:pt x="2517367" y="126153"/>
                </a:lnTo>
                <a:lnTo>
                  <a:pt x="2245942" y="126153"/>
                </a:lnTo>
                <a:lnTo>
                  <a:pt x="2245942" y="13172"/>
                </a:lnTo>
                <a:lnTo>
                  <a:pt x="2517898" y="13172"/>
                </a:lnTo>
                <a:lnTo>
                  <a:pt x="2523902" y="11972"/>
                </a:lnTo>
                <a:lnTo>
                  <a:pt x="2533200" y="11413"/>
                </a:lnTo>
                <a:lnTo>
                  <a:pt x="2693425" y="11413"/>
                </a:lnTo>
                <a:lnTo>
                  <a:pt x="2693373" y="11120"/>
                </a:lnTo>
                <a:lnTo>
                  <a:pt x="2689939" y="6711"/>
                </a:lnTo>
                <a:lnTo>
                  <a:pt x="2686483" y="2450"/>
                </a:lnTo>
                <a:lnTo>
                  <a:pt x="2680724" y="52"/>
                </a:lnTo>
                <a:lnTo>
                  <a:pt x="2673635" y="0"/>
                </a:lnTo>
                <a:close/>
              </a:path>
              <a:path w="2694940" h="135890">
                <a:moveTo>
                  <a:pt x="2535535" y="32197"/>
                </a:moveTo>
                <a:lnTo>
                  <a:pt x="2530383" y="32197"/>
                </a:lnTo>
                <a:lnTo>
                  <a:pt x="2526310" y="33014"/>
                </a:lnTo>
                <a:lnTo>
                  <a:pt x="2523357" y="34805"/>
                </a:lnTo>
                <a:lnTo>
                  <a:pt x="2520373" y="36532"/>
                </a:lnTo>
                <a:lnTo>
                  <a:pt x="2518939" y="38752"/>
                </a:lnTo>
                <a:lnTo>
                  <a:pt x="2518939" y="45841"/>
                </a:lnTo>
                <a:lnTo>
                  <a:pt x="2523828" y="49967"/>
                </a:lnTo>
                <a:lnTo>
                  <a:pt x="2543879" y="57819"/>
                </a:lnTo>
                <a:lnTo>
                  <a:pt x="2551938" y="61191"/>
                </a:lnTo>
                <a:lnTo>
                  <a:pt x="2576759" y="93180"/>
                </a:lnTo>
                <a:lnTo>
                  <a:pt x="2576079" y="100138"/>
                </a:lnTo>
                <a:lnTo>
                  <a:pt x="2542722" y="127299"/>
                </a:lnTo>
                <a:lnTo>
                  <a:pt x="2531881" y="127933"/>
                </a:lnTo>
                <a:lnTo>
                  <a:pt x="2652498" y="127933"/>
                </a:lnTo>
                <a:lnTo>
                  <a:pt x="2654436" y="126900"/>
                </a:lnTo>
                <a:lnTo>
                  <a:pt x="2664052" y="117479"/>
                </a:lnTo>
                <a:lnTo>
                  <a:pt x="2669824" y="106101"/>
                </a:lnTo>
                <a:lnTo>
                  <a:pt x="2687382" y="42616"/>
                </a:lnTo>
                <a:lnTo>
                  <a:pt x="2571544" y="42616"/>
                </a:lnTo>
                <a:lnTo>
                  <a:pt x="2560895" y="38051"/>
                </a:lnTo>
                <a:lnTo>
                  <a:pt x="2551345" y="34796"/>
                </a:lnTo>
                <a:lnTo>
                  <a:pt x="2542891" y="32846"/>
                </a:lnTo>
                <a:lnTo>
                  <a:pt x="2535535" y="32197"/>
                </a:lnTo>
                <a:close/>
              </a:path>
              <a:path w="2694940" h="135890">
                <a:moveTo>
                  <a:pt x="2369980" y="13172"/>
                </a:moveTo>
                <a:lnTo>
                  <a:pt x="2328724" y="13172"/>
                </a:lnTo>
                <a:lnTo>
                  <a:pt x="2328724" y="33988"/>
                </a:lnTo>
                <a:lnTo>
                  <a:pt x="2274182" y="33988"/>
                </a:lnTo>
                <a:lnTo>
                  <a:pt x="2274182" y="57705"/>
                </a:lnTo>
                <a:lnTo>
                  <a:pt x="2326065" y="57705"/>
                </a:lnTo>
                <a:lnTo>
                  <a:pt x="2326065" y="78489"/>
                </a:lnTo>
                <a:lnTo>
                  <a:pt x="2274182" y="78489"/>
                </a:lnTo>
                <a:lnTo>
                  <a:pt x="2274182" y="105389"/>
                </a:lnTo>
                <a:lnTo>
                  <a:pt x="2330044" y="105389"/>
                </a:lnTo>
                <a:lnTo>
                  <a:pt x="2330044" y="126153"/>
                </a:lnTo>
                <a:lnTo>
                  <a:pt x="2369980" y="126153"/>
                </a:lnTo>
                <a:lnTo>
                  <a:pt x="2369980" y="13172"/>
                </a:lnTo>
                <a:close/>
              </a:path>
              <a:path w="2694940" h="135890">
                <a:moveTo>
                  <a:pt x="2517898" y="13172"/>
                </a:moveTo>
                <a:lnTo>
                  <a:pt x="2419455" y="13172"/>
                </a:lnTo>
                <a:lnTo>
                  <a:pt x="2428144" y="13798"/>
                </a:lnTo>
                <a:lnTo>
                  <a:pt x="2435762" y="15676"/>
                </a:lnTo>
                <a:lnTo>
                  <a:pt x="2457893" y="46815"/>
                </a:lnTo>
                <a:lnTo>
                  <a:pt x="2457284" y="53510"/>
                </a:lnTo>
                <a:lnTo>
                  <a:pt x="2428964" y="80265"/>
                </a:lnTo>
                <a:lnTo>
                  <a:pt x="2420596" y="80898"/>
                </a:lnTo>
                <a:lnTo>
                  <a:pt x="2398178" y="80898"/>
                </a:lnTo>
                <a:lnTo>
                  <a:pt x="2398178" y="126153"/>
                </a:lnTo>
                <a:lnTo>
                  <a:pt x="2517367" y="126153"/>
                </a:lnTo>
                <a:lnTo>
                  <a:pt x="2512930" y="125221"/>
                </a:lnTo>
                <a:lnTo>
                  <a:pt x="2502845" y="121846"/>
                </a:lnTo>
                <a:lnTo>
                  <a:pt x="2492353" y="117137"/>
                </a:lnTo>
                <a:lnTo>
                  <a:pt x="2492353" y="92866"/>
                </a:lnTo>
                <a:lnTo>
                  <a:pt x="2547629" y="92866"/>
                </a:lnTo>
                <a:lnTo>
                  <a:pt x="2547629" y="92039"/>
                </a:lnTo>
                <a:lnTo>
                  <a:pt x="2542330" y="87588"/>
                </a:lnTo>
                <a:lnTo>
                  <a:pt x="2514394" y="76500"/>
                </a:lnTo>
                <a:lnTo>
                  <a:pt x="2510237" y="74772"/>
                </a:lnTo>
                <a:lnTo>
                  <a:pt x="2489714" y="50092"/>
                </a:lnTo>
                <a:lnTo>
                  <a:pt x="2489714" y="44030"/>
                </a:lnTo>
                <a:lnTo>
                  <a:pt x="2515546" y="13642"/>
                </a:lnTo>
                <a:lnTo>
                  <a:pt x="2517898" y="13172"/>
                </a:lnTo>
                <a:close/>
              </a:path>
              <a:path w="2694940" h="135890">
                <a:moveTo>
                  <a:pt x="2547629" y="92866"/>
                </a:moveTo>
                <a:lnTo>
                  <a:pt x="2492353" y="92866"/>
                </a:lnTo>
                <a:lnTo>
                  <a:pt x="2500520" y="98133"/>
                </a:lnTo>
                <a:lnTo>
                  <a:pt x="2507431" y="101797"/>
                </a:lnTo>
                <a:lnTo>
                  <a:pt x="2512939" y="104017"/>
                </a:lnTo>
                <a:lnTo>
                  <a:pt x="2518436" y="106101"/>
                </a:lnTo>
                <a:lnTo>
                  <a:pt x="2524174" y="107148"/>
                </a:lnTo>
                <a:lnTo>
                  <a:pt x="2541796" y="107148"/>
                </a:lnTo>
                <a:lnTo>
                  <a:pt x="2547629" y="103630"/>
                </a:lnTo>
                <a:lnTo>
                  <a:pt x="2547629" y="92866"/>
                </a:lnTo>
                <a:close/>
              </a:path>
              <a:path w="2694940" h="135890">
                <a:moveTo>
                  <a:pt x="2693425" y="11413"/>
                </a:moveTo>
                <a:lnTo>
                  <a:pt x="2533200" y="11413"/>
                </a:lnTo>
                <a:lnTo>
                  <a:pt x="2542612" y="11974"/>
                </a:lnTo>
                <a:lnTo>
                  <a:pt x="2552140" y="13659"/>
                </a:lnTo>
                <a:lnTo>
                  <a:pt x="2561785" y="16466"/>
                </a:lnTo>
                <a:lnTo>
                  <a:pt x="2571544" y="20397"/>
                </a:lnTo>
                <a:lnTo>
                  <a:pt x="2571544" y="42616"/>
                </a:lnTo>
                <a:lnTo>
                  <a:pt x="2687382" y="42616"/>
                </a:lnTo>
                <a:lnTo>
                  <a:pt x="2694420" y="17067"/>
                </a:lnTo>
                <a:lnTo>
                  <a:pt x="2693425" y="11413"/>
                </a:lnTo>
                <a:close/>
              </a:path>
            </a:pathLst>
          </a:custGeom>
          <a:solidFill>
            <a:srgbClr val="FFFFFF"/>
          </a:solidFill>
        </p:spPr>
        <p:txBody>
          <a:bodyPr wrap="square" lIns="0" tIns="0" rIns="0" bIns="0" rtlCol="0"/>
          <a:lstStyle/>
          <a:p>
            <a:endParaRPr/>
          </a:p>
        </p:txBody>
      </p:sp>
      <p:sp>
        <p:nvSpPr>
          <p:cNvPr id="46" name="object 46"/>
          <p:cNvSpPr/>
          <p:nvPr/>
        </p:nvSpPr>
        <p:spPr>
          <a:xfrm>
            <a:off x="16536318" y="1179011"/>
            <a:ext cx="2694751" cy="135890"/>
          </a:xfrm>
          <a:custGeom>
            <a:avLst/>
            <a:gdLst/>
            <a:ahLst/>
            <a:cxnLst/>
            <a:rect l="l" t="t" r="r" b="b"/>
            <a:pathLst>
              <a:path w="2694940" h="135890">
                <a:moveTo>
                  <a:pt x="2673625" y="0"/>
                </a:moveTo>
                <a:lnTo>
                  <a:pt x="65139" y="0"/>
                </a:lnTo>
                <a:lnTo>
                  <a:pt x="52019" y="2378"/>
                </a:lnTo>
                <a:lnTo>
                  <a:pt x="24669" y="29601"/>
                </a:lnTo>
                <a:lnTo>
                  <a:pt x="1842" y="111954"/>
                </a:lnTo>
                <a:lnTo>
                  <a:pt x="0" y="118680"/>
                </a:lnTo>
                <a:lnTo>
                  <a:pt x="1047" y="124572"/>
                </a:lnTo>
                <a:lnTo>
                  <a:pt x="4502" y="128969"/>
                </a:lnTo>
                <a:lnTo>
                  <a:pt x="7978" y="133273"/>
                </a:lnTo>
                <a:lnTo>
                  <a:pt x="13926" y="135692"/>
                </a:lnTo>
                <a:lnTo>
                  <a:pt x="2629333" y="135692"/>
                </a:lnTo>
                <a:lnTo>
                  <a:pt x="2642385" y="133320"/>
                </a:lnTo>
                <a:lnTo>
                  <a:pt x="2652490" y="127933"/>
                </a:lnTo>
                <a:lnTo>
                  <a:pt x="2531870" y="127933"/>
                </a:lnTo>
                <a:lnTo>
                  <a:pt x="2522602" y="127253"/>
                </a:lnTo>
                <a:lnTo>
                  <a:pt x="2517362" y="126153"/>
                </a:lnTo>
                <a:lnTo>
                  <a:pt x="2245931" y="126153"/>
                </a:lnTo>
                <a:lnTo>
                  <a:pt x="2245931" y="13172"/>
                </a:lnTo>
                <a:lnTo>
                  <a:pt x="2517892" y="13172"/>
                </a:lnTo>
                <a:lnTo>
                  <a:pt x="2523896" y="11972"/>
                </a:lnTo>
                <a:lnTo>
                  <a:pt x="2533189" y="11413"/>
                </a:lnTo>
                <a:lnTo>
                  <a:pt x="2693413" y="11413"/>
                </a:lnTo>
                <a:lnTo>
                  <a:pt x="2693363" y="11130"/>
                </a:lnTo>
                <a:lnTo>
                  <a:pt x="2689939" y="6711"/>
                </a:lnTo>
                <a:lnTo>
                  <a:pt x="2686483" y="2460"/>
                </a:lnTo>
                <a:lnTo>
                  <a:pt x="2680714" y="52"/>
                </a:lnTo>
                <a:lnTo>
                  <a:pt x="2673625" y="0"/>
                </a:lnTo>
                <a:close/>
              </a:path>
              <a:path w="2694940" h="135890">
                <a:moveTo>
                  <a:pt x="2535524" y="32197"/>
                </a:moveTo>
                <a:lnTo>
                  <a:pt x="2530383" y="32197"/>
                </a:lnTo>
                <a:lnTo>
                  <a:pt x="2526310" y="33025"/>
                </a:lnTo>
                <a:lnTo>
                  <a:pt x="2523357" y="34815"/>
                </a:lnTo>
                <a:lnTo>
                  <a:pt x="2520363" y="36532"/>
                </a:lnTo>
                <a:lnTo>
                  <a:pt x="2518939" y="38763"/>
                </a:lnTo>
                <a:lnTo>
                  <a:pt x="2518939" y="45841"/>
                </a:lnTo>
                <a:lnTo>
                  <a:pt x="2523818" y="49977"/>
                </a:lnTo>
                <a:lnTo>
                  <a:pt x="2543874" y="57821"/>
                </a:lnTo>
                <a:lnTo>
                  <a:pt x="2551936" y="61197"/>
                </a:lnTo>
                <a:lnTo>
                  <a:pt x="2576748" y="93190"/>
                </a:lnTo>
                <a:lnTo>
                  <a:pt x="2576070" y="100149"/>
                </a:lnTo>
                <a:lnTo>
                  <a:pt x="2542711" y="127301"/>
                </a:lnTo>
                <a:lnTo>
                  <a:pt x="2531870" y="127933"/>
                </a:lnTo>
                <a:lnTo>
                  <a:pt x="2652490" y="127933"/>
                </a:lnTo>
                <a:lnTo>
                  <a:pt x="2654428" y="126900"/>
                </a:lnTo>
                <a:lnTo>
                  <a:pt x="2664046" y="117479"/>
                </a:lnTo>
                <a:lnTo>
                  <a:pt x="2669824" y="106101"/>
                </a:lnTo>
                <a:lnTo>
                  <a:pt x="2687379" y="42626"/>
                </a:lnTo>
                <a:lnTo>
                  <a:pt x="2571544" y="42626"/>
                </a:lnTo>
                <a:lnTo>
                  <a:pt x="2560894" y="38059"/>
                </a:lnTo>
                <a:lnTo>
                  <a:pt x="2551339" y="34801"/>
                </a:lnTo>
                <a:lnTo>
                  <a:pt x="2542883" y="32848"/>
                </a:lnTo>
                <a:lnTo>
                  <a:pt x="2535524" y="32197"/>
                </a:lnTo>
                <a:close/>
              </a:path>
              <a:path w="2694940" h="135890">
                <a:moveTo>
                  <a:pt x="2369969" y="13172"/>
                </a:moveTo>
                <a:lnTo>
                  <a:pt x="2328724" y="13172"/>
                </a:lnTo>
                <a:lnTo>
                  <a:pt x="2328724" y="33988"/>
                </a:lnTo>
                <a:lnTo>
                  <a:pt x="2274182" y="33988"/>
                </a:lnTo>
                <a:lnTo>
                  <a:pt x="2274182" y="57705"/>
                </a:lnTo>
                <a:lnTo>
                  <a:pt x="2326054" y="57705"/>
                </a:lnTo>
                <a:lnTo>
                  <a:pt x="2326054" y="78489"/>
                </a:lnTo>
                <a:lnTo>
                  <a:pt x="2274182" y="78489"/>
                </a:lnTo>
                <a:lnTo>
                  <a:pt x="2274182" y="105399"/>
                </a:lnTo>
                <a:lnTo>
                  <a:pt x="2330044" y="105399"/>
                </a:lnTo>
                <a:lnTo>
                  <a:pt x="2330044" y="126153"/>
                </a:lnTo>
                <a:lnTo>
                  <a:pt x="2369969" y="126153"/>
                </a:lnTo>
                <a:lnTo>
                  <a:pt x="2369969" y="13172"/>
                </a:lnTo>
                <a:close/>
              </a:path>
              <a:path w="2694940" h="135890">
                <a:moveTo>
                  <a:pt x="2517892" y="13172"/>
                </a:moveTo>
                <a:lnTo>
                  <a:pt x="2419455" y="13172"/>
                </a:lnTo>
                <a:lnTo>
                  <a:pt x="2428142" y="13799"/>
                </a:lnTo>
                <a:lnTo>
                  <a:pt x="2435758" y="15680"/>
                </a:lnTo>
                <a:lnTo>
                  <a:pt x="2457893" y="46815"/>
                </a:lnTo>
                <a:lnTo>
                  <a:pt x="2457282" y="53516"/>
                </a:lnTo>
                <a:lnTo>
                  <a:pt x="2428964" y="80265"/>
                </a:lnTo>
                <a:lnTo>
                  <a:pt x="2420596" y="80898"/>
                </a:lnTo>
                <a:lnTo>
                  <a:pt x="2398167" y="80898"/>
                </a:lnTo>
                <a:lnTo>
                  <a:pt x="2398167" y="126153"/>
                </a:lnTo>
                <a:lnTo>
                  <a:pt x="2517362" y="126153"/>
                </a:lnTo>
                <a:lnTo>
                  <a:pt x="2512924" y="125221"/>
                </a:lnTo>
                <a:lnTo>
                  <a:pt x="2502840" y="121846"/>
                </a:lnTo>
                <a:lnTo>
                  <a:pt x="2492353" y="117137"/>
                </a:lnTo>
                <a:lnTo>
                  <a:pt x="2492353" y="92876"/>
                </a:lnTo>
                <a:lnTo>
                  <a:pt x="2547629" y="92876"/>
                </a:lnTo>
                <a:lnTo>
                  <a:pt x="2547629" y="92039"/>
                </a:lnTo>
                <a:lnTo>
                  <a:pt x="2542320" y="87588"/>
                </a:lnTo>
                <a:lnTo>
                  <a:pt x="2514394" y="76500"/>
                </a:lnTo>
                <a:lnTo>
                  <a:pt x="2510237" y="74772"/>
                </a:lnTo>
                <a:lnTo>
                  <a:pt x="2489714" y="50092"/>
                </a:lnTo>
                <a:lnTo>
                  <a:pt x="2489714" y="44040"/>
                </a:lnTo>
                <a:lnTo>
                  <a:pt x="2515541" y="13642"/>
                </a:lnTo>
                <a:lnTo>
                  <a:pt x="2517892" y="13172"/>
                </a:lnTo>
                <a:close/>
              </a:path>
              <a:path w="2694940" h="135890">
                <a:moveTo>
                  <a:pt x="2547629" y="92876"/>
                </a:moveTo>
                <a:lnTo>
                  <a:pt x="2492353" y="92876"/>
                </a:lnTo>
                <a:lnTo>
                  <a:pt x="2500520" y="98143"/>
                </a:lnTo>
                <a:lnTo>
                  <a:pt x="2507431" y="101797"/>
                </a:lnTo>
                <a:lnTo>
                  <a:pt x="2512928" y="104017"/>
                </a:lnTo>
                <a:lnTo>
                  <a:pt x="2518436" y="106101"/>
                </a:lnTo>
                <a:lnTo>
                  <a:pt x="2524174" y="107159"/>
                </a:lnTo>
                <a:lnTo>
                  <a:pt x="2541796" y="107159"/>
                </a:lnTo>
                <a:lnTo>
                  <a:pt x="2547629" y="103640"/>
                </a:lnTo>
                <a:lnTo>
                  <a:pt x="2547629" y="92876"/>
                </a:lnTo>
                <a:close/>
              </a:path>
              <a:path w="2694940" h="135890">
                <a:moveTo>
                  <a:pt x="2693413" y="11413"/>
                </a:moveTo>
                <a:lnTo>
                  <a:pt x="2533189" y="11413"/>
                </a:lnTo>
                <a:lnTo>
                  <a:pt x="2542603" y="11974"/>
                </a:lnTo>
                <a:lnTo>
                  <a:pt x="2552135" y="13659"/>
                </a:lnTo>
                <a:lnTo>
                  <a:pt x="2561783" y="16466"/>
                </a:lnTo>
                <a:lnTo>
                  <a:pt x="2571544" y="20397"/>
                </a:lnTo>
                <a:lnTo>
                  <a:pt x="2571544" y="42626"/>
                </a:lnTo>
                <a:lnTo>
                  <a:pt x="2687379" y="42626"/>
                </a:lnTo>
                <a:lnTo>
                  <a:pt x="2694420" y="17067"/>
                </a:lnTo>
                <a:lnTo>
                  <a:pt x="2693413" y="11413"/>
                </a:lnTo>
                <a:close/>
              </a:path>
            </a:pathLst>
          </a:custGeom>
          <a:solidFill>
            <a:srgbClr val="FFFFFF"/>
          </a:solidFill>
        </p:spPr>
        <p:txBody>
          <a:bodyPr wrap="square" lIns="0" tIns="0" rIns="0" bIns="0" rtlCol="0"/>
          <a:lstStyle/>
          <a:p>
            <a:endParaRPr/>
          </a:p>
        </p:txBody>
      </p:sp>
      <p:sp>
        <p:nvSpPr>
          <p:cNvPr id="49" name="object 7"/>
          <p:cNvSpPr/>
          <p:nvPr/>
        </p:nvSpPr>
        <p:spPr>
          <a:xfrm>
            <a:off x="759477" y="890719"/>
            <a:ext cx="1003533" cy="977635"/>
          </a:xfrm>
          <a:prstGeom prst="rect">
            <a:avLst/>
          </a:prstGeom>
          <a:blipFill>
            <a:blip r:embed="rId6" cstate="print"/>
            <a:stretch>
              <a:fillRect/>
            </a:stretch>
          </a:blipFill>
        </p:spPr>
        <p:txBody>
          <a:bodyPr wrap="square" lIns="0" tIns="0" rIns="0" bIns="0" rtlCol="0"/>
          <a:lstStyle/>
          <a:p>
            <a:endParaRPr/>
          </a:p>
        </p:txBody>
      </p:sp>
      <p:sp>
        <p:nvSpPr>
          <p:cNvPr id="51" name="object 9"/>
          <p:cNvSpPr/>
          <p:nvPr/>
        </p:nvSpPr>
        <p:spPr>
          <a:xfrm>
            <a:off x="1687543" y="555651"/>
            <a:ext cx="305413" cy="1510666"/>
          </a:xfrm>
          <a:custGeom>
            <a:avLst/>
            <a:gdLst/>
            <a:ahLst/>
            <a:cxnLst/>
            <a:rect l="l" t="t" r="r" b="b"/>
            <a:pathLst>
              <a:path w="305435" h="1510664">
                <a:moveTo>
                  <a:pt x="304985" y="0"/>
                </a:moveTo>
                <a:lnTo>
                  <a:pt x="0" y="0"/>
                </a:lnTo>
                <a:lnTo>
                  <a:pt x="0" y="1510613"/>
                </a:lnTo>
                <a:lnTo>
                  <a:pt x="304985" y="1510613"/>
                </a:lnTo>
                <a:lnTo>
                  <a:pt x="304985" y="0"/>
                </a:lnTo>
                <a:close/>
              </a:path>
            </a:pathLst>
          </a:custGeom>
          <a:solidFill>
            <a:srgbClr val="FFFFFF"/>
          </a:solidFill>
        </p:spPr>
        <p:txBody>
          <a:bodyPr wrap="square" lIns="0" tIns="0" rIns="0" bIns="0" rtlCol="0"/>
          <a:lstStyle/>
          <a:p>
            <a:endParaRPr/>
          </a:p>
        </p:txBody>
      </p:sp>
      <p:sp>
        <p:nvSpPr>
          <p:cNvPr id="52" name="object 10"/>
          <p:cNvSpPr/>
          <p:nvPr/>
        </p:nvSpPr>
        <p:spPr>
          <a:xfrm>
            <a:off x="1678632" y="638811"/>
            <a:ext cx="168380" cy="1510613"/>
          </a:xfrm>
          <a:prstGeom prst="rect">
            <a:avLst/>
          </a:prstGeom>
          <a:blipFill>
            <a:blip r:embed="rId7" cstate="print"/>
            <a:stretch>
              <a:fillRect/>
            </a:stretch>
          </a:blipFill>
        </p:spPr>
        <p:txBody>
          <a:bodyPr wrap="square" lIns="0" tIns="0" rIns="0" bIns="0" rtlCol="0"/>
          <a:lstStyle/>
          <a:p>
            <a:endParaRPr/>
          </a:p>
        </p:txBody>
      </p:sp>
      <p:sp>
        <p:nvSpPr>
          <p:cNvPr id="53" name="object 11"/>
          <p:cNvSpPr/>
          <p:nvPr/>
        </p:nvSpPr>
        <p:spPr>
          <a:xfrm>
            <a:off x="1762832" y="638811"/>
            <a:ext cx="305413" cy="1510666"/>
          </a:xfrm>
          <a:custGeom>
            <a:avLst/>
            <a:gdLst/>
            <a:ahLst/>
            <a:cxnLst/>
            <a:rect l="l" t="t" r="r" b="b"/>
            <a:pathLst>
              <a:path w="305435" h="1510664">
                <a:moveTo>
                  <a:pt x="304985" y="0"/>
                </a:moveTo>
                <a:lnTo>
                  <a:pt x="0" y="0"/>
                </a:lnTo>
                <a:lnTo>
                  <a:pt x="0" y="1510613"/>
                </a:lnTo>
                <a:lnTo>
                  <a:pt x="304985" y="1510613"/>
                </a:lnTo>
                <a:lnTo>
                  <a:pt x="304985" y="0"/>
                </a:lnTo>
                <a:close/>
              </a:path>
            </a:pathLst>
          </a:custGeom>
          <a:solidFill>
            <a:srgbClr val="FFFFFF"/>
          </a:solidFill>
        </p:spPr>
        <p:txBody>
          <a:bodyPr wrap="square" lIns="0" tIns="0" rIns="0" bIns="0" rtlCol="0"/>
          <a:lstStyle/>
          <a:p>
            <a:endParaRPr/>
          </a:p>
        </p:txBody>
      </p:sp>
      <p:graphicFrame>
        <p:nvGraphicFramePr>
          <p:cNvPr id="47" name="1 Tabla">
            <a:extLst>
              <a:ext uri="{FF2B5EF4-FFF2-40B4-BE49-F238E27FC236}">
                <a16:creationId xmlns:a16="http://schemas.microsoft.com/office/drawing/2014/main" xmlns="" id="{0956555F-9EDF-491E-9380-5D5F7D3028C2}"/>
              </a:ext>
            </a:extLst>
          </p:cNvPr>
          <p:cNvGraphicFramePr>
            <a:graphicFrameLocks noGrp="1"/>
          </p:cNvGraphicFramePr>
          <p:nvPr/>
        </p:nvGraphicFramePr>
        <p:xfrm>
          <a:off x="6389514" y="2402006"/>
          <a:ext cx="10295266" cy="4528230"/>
        </p:xfrm>
        <a:graphic>
          <a:graphicData uri="http://schemas.openxmlformats.org/drawingml/2006/table">
            <a:tbl>
              <a:tblPr firstRow="1" bandRow="1">
                <a:tableStyleId>{5940675A-B579-460E-94D1-54222C63F5DA}</a:tableStyleId>
              </a:tblPr>
              <a:tblGrid>
                <a:gridCol w="3600064">
                  <a:extLst>
                    <a:ext uri="{9D8B030D-6E8A-4147-A177-3AD203B41FA5}">
                      <a16:colId xmlns:a16="http://schemas.microsoft.com/office/drawing/2014/main" xmlns="" val="20000"/>
                    </a:ext>
                  </a:extLst>
                </a:gridCol>
                <a:gridCol w="2088170">
                  <a:extLst>
                    <a:ext uri="{9D8B030D-6E8A-4147-A177-3AD203B41FA5}">
                      <a16:colId xmlns:a16="http://schemas.microsoft.com/office/drawing/2014/main" xmlns="" val="20001"/>
                    </a:ext>
                  </a:extLst>
                </a:gridCol>
                <a:gridCol w="2160088">
                  <a:extLst>
                    <a:ext uri="{9D8B030D-6E8A-4147-A177-3AD203B41FA5}">
                      <a16:colId xmlns:a16="http://schemas.microsoft.com/office/drawing/2014/main" xmlns="" val="20002"/>
                    </a:ext>
                  </a:extLst>
                </a:gridCol>
                <a:gridCol w="2446944">
                  <a:extLst>
                    <a:ext uri="{9D8B030D-6E8A-4147-A177-3AD203B41FA5}">
                      <a16:colId xmlns:a16="http://schemas.microsoft.com/office/drawing/2014/main" xmlns="" val="20003"/>
                    </a:ext>
                  </a:extLst>
                </a:gridCol>
              </a:tblGrid>
              <a:tr h="690502">
                <a:tc gridSpan="4">
                  <a:txBody>
                    <a:bodyPr/>
                    <a:lstStyle/>
                    <a:p>
                      <a:pPr algn="ctr"/>
                      <a:r>
                        <a:rPr lang="es-CO" sz="3600" b="1" dirty="0">
                          <a:solidFill>
                            <a:schemeClr val="bg1"/>
                          </a:solidFill>
                        </a:rPr>
                        <a:t>TIPO</a:t>
                      </a:r>
                      <a:r>
                        <a:rPr lang="es-CO" sz="3600" b="1" baseline="0" dirty="0">
                          <a:solidFill>
                            <a:schemeClr val="bg1"/>
                          </a:solidFill>
                        </a:rPr>
                        <a:t> DE PRESTADORES RED PBS</a:t>
                      </a:r>
                      <a:endParaRPr lang="es-CO" sz="3600" b="1" dirty="0">
                        <a:solidFill>
                          <a:schemeClr val="bg1"/>
                        </a:solidFill>
                      </a:endParaRPr>
                    </a:p>
                  </a:txBody>
                  <a:tcPr marL="91433" marR="91433" marT="45721" marB="45721" anchor="ctr">
                    <a:solidFill>
                      <a:schemeClr val="accent5">
                        <a:lumMod val="75000"/>
                      </a:schemeClr>
                    </a:solidFill>
                  </a:tcPr>
                </a:tc>
                <a:tc hMerge="1">
                  <a:txBody>
                    <a:bodyPr/>
                    <a:lstStyle/>
                    <a:p>
                      <a:endParaRPr lang="es-CO" dirty="0"/>
                    </a:p>
                  </a:txBody>
                  <a:tcPr/>
                </a:tc>
                <a:tc hMerge="1">
                  <a:txBody>
                    <a:bodyPr/>
                    <a:lstStyle/>
                    <a:p>
                      <a:endParaRPr lang="es-CO" dirty="0"/>
                    </a:p>
                  </a:txBody>
                  <a:tcPr/>
                </a:tc>
                <a:tc hMerge="1">
                  <a:txBody>
                    <a:bodyPr/>
                    <a:lstStyle/>
                    <a:p>
                      <a:pPr algn="ctr"/>
                      <a:endParaRPr lang="es-CO" dirty="0"/>
                    </a:p>
                  </a:txBody>
                  <a:tcPr anchor="ctr">
                    <a:solidFill>
                      <a:schemeClr val="accent1">
                        <a:lumMod val="75000"/>
                      </a:schemeClr>
                    </a:solidFill>
                  </a:tcPr>
                </a:tc>
                <a:extLst>
                  <a:ext uri="{0D108BD9-81ED-4DB2-BD59-A6C34878D82A}">
                    <a16:rowId xmlns:a16="http://schemas.microsoft.com/office/drawing/2014/main" xmlns="" val="10000"/>
                  </a:ext>
                </a:extLst>
              </a:tr>
              <a:tr h="849669">
                <a:tc>
                  <a:txBody>
                    <a:bodyPr/>
                    <a:lstStyle/>
                    <a:p>
                      <a:pPr marL="0" algn="ctr" defTabSz="914400" rtl="0" eaLnBrk="1" latinLnBrk="0" hangingPunct="1"/>
                      <a:r>
                        <a:rPr lang="es-CO" sz="3600" b="1" kern="1200" dirty="0">
                          <a:solidFill>
                            <a:schemeClr val="bg1"/>
                          </a:solidFill>
                          <a:latin typeface="+mn-lt"/>
                          <a:ea typeface="+mn-ea"/>
                          <a:cs typeface="+mn-cs"/>
                        </a:rPr>
                        <a:t> RED</a:t>
                      </a:r>
                    </a:p>
                  </a:txBody>
                  <a:tcPr marL="91433" marR="91433" marT="45721" marB="45721" anchor="ctr">
                    <a:solidFill>
                      <a:schemeClr val="accent5">
                        <a:lumMod val="75000"/>
                      </a:schemeClr>
                    </a:solidFill>
                  </a:tcPr>
                </a:tc>
                <a:tc>
                  <a:txBody>
                    <a:bodyPr/>
                    <a:lstStyle/>
                    <a:p>
                      <a:pPr algn="ctr"/>
                      <a:r>
                        <a:rPr lang="es-CO" sz="3600" b="1" dirty="0">
                          <a:solidFill>
                            <a:srgbClr val="FFFFFF"/>
                          </a:solidFill>
                        </a:rPr>
                        <a:t>PRIVADO</a:t>
                      </a:r>
                    </a:p>
                  </a:txBody>
                  <a:tcPr marL="91433" marR="91433" marT="45721" marB="45721" anchor="ctr">
                    <a:solidFill>
                      <a:schemeClr val="accent5">
                        <a:lumMod val="75000"/>
                      </a:schemeClr>
                    </a:solidFill>
                  </a:tcPr>
                </a:tc>
                <a:tc>
                  <a:txBody>
                    <a:bodyPr/>
                    <a:lstStyle/>
                    <a:p>
                      <a:pPr algn="ctr"/>
                      <a:r>
                        <a:rPr lang="es-CO" sz="3600" b="1" dirty="0">
                          <a:solidFill>
                            <a:srgbClr val="FFFFFF"/>
                          </a:solidFill>
                        </a:rPr>
                        <a:t>PÚBLICO</a:t>
                      </a:r>
                    </a:p>
                  </a:txBody>
                  <a:tcPr marL="91433" marR="91433" marT="45721" marB="45721" anchor="ctr">
                    <a:solidFill>
                      <a:schemeClr val="accent5">
                        <a:lumMod val="75000"/>
                      </a:schemeClr>
                    </a:solidFill>
                  </a:tcPr>
                </a:tc>
                <a:tc>
                  <a:txBody>
                    <a:bodyPr/>
                    <a:lstStyle/>
                    <a:p>
                      <a:pPr algn="ctr"/>
                      <a:r>
                        <a:rPr lang="es-CO" sz="3600" b="1" dirty="0">
                          <a:solidFill>
                            <a:srgbClr val="FFFFFF"/>
                          </a:solidFill>
                        </a:rPr>
                        <a:t>TOTAL</a:t>
                      </a:r>
                    </a:p>
                  </a:txBody>
                  <a:tcPr marL="91433" marR="91433" marT="45721" marB="45721" anchor="ctr">
                    <a:solidFill>
                      <a:schemeClr val="accent5">
                        <a:lumMod val="75000"/>
                      </a:schemeClr>
                    </a:solidFill>
                  </a:tcPr>
                </a:tc>
                <a:extLst>
                  <a:ext uri="{0D108BD9-81ED-4DB2-BD59-A6C34878D82A}">
                    <a16:rowId xmlns:a16="http://schemas.microsoft.com/office/drawing/2014/main" xmlns="" val="10001"/>
                  </a:ext>
                </a:extLst>
              </a:tr>
              <a:tr h="849669">
                <a:tc>
                  <a:txBody>
                    <a:bodyPr/>
                    <a:lstStyle/>
                    <a:p>
                      <a:pPr algn="ctr"/>
                      <a:r>
                        <a:rPr lang="es-CO" sz="3600" b="1" dirty="0">
                          <a:solidFill>
                            <a:schemeClr val="bg1"/>
                          </a:solidFill>
                        </a:rPr>
                        <a:t>Red</a:t>
                      </a:r>
                      <a:r>
                        <a:rPr lang="es-CO" sz="3600" b="1" baseline="0" dirty="0">
                          <a:solidFill>
                            <a:schemeClr val="bg1"/>
                          </a:solidFill>
                        </a:rPr>
                        <a:t> Primaria</a:t>
                      </a:r>
                      <a:endParaRPr lang="es-CO" sz="3600" b="1" dirty="0">
                        <a:solidFill>
                          <a:schemeClr val="bg1"/>
                        </a:solidFill>
                      </a:endParaRPr>
                    </a:p>
                  </a:txBody>
                  <a:tcPr marL="91433" marR="91433" marT="45721" marB="45721" anchor="ctr">
                    <a:solidFill>
                      <a:schemeClr val="accent5">
                        <a:lumMod val="75000"/>
                      </a:schemeClr>
                    </a:solidFill>
                  </a:tcPr>
                </a:tc>
                <a:tc>
                  <a:txBody>
                    <a:bodyPr/>
                    <a:lstStyle/>
                    <a:p>
                      <a:pPr marL="0" algn="ctr" defTabSz="914400" rtl="0" eaLnBrk="1" latinLnBrk="0" hangingPunct="1"/>
                      <a:r>
                        <a:rPr lang="es-ES" sz="3600" kern="1200" dirty="0">
                          <a:solidFill>
                            <a:srgbClr val="595959"/>
                          </a:solidFill>
                          <a:latin typeface="+mn-lt"/>
                          <a:ea typeface="+mn-ea"/>
                          <a:cs typeface="+mn-cs"/>
                        </a:rPr>
                        <a:t>7</a:t>
                      </a:r>
                      <a:endParaRPr lang="es-CO" sz="3600" kern="1200" dirty="0">
                        <a:solidFill>
                          <a:srgbClr val="595959"/>
                        </a:solidFill>
                        <a:latin typeface="+mn-lt"/>
                        <a:ea typeface="+mn-ea"/>
                        <a:cs typeface="+mn-cs"/>
                      </a:endParaRPr>
                    </a:p>
                  </a:txBody>
                  <a:tcPr marL="91433" marR="91433" marT="45721" marB="45721" anchor="ctr"/>
                </a:tc>
                <a:tc>
                  <a:txBody>
                    <a:bodyPr/>
                    <a:lstStyle/>
                    <a:p>
                      <a:pPr marL="0" algn="ctr" defTabSz="914400" rtl="0" eaLnBrk="1" latinLnBrk="0" hangingPunct="1"/>
                      <a:r>
                        <a:rPr lang="es-ES" sz="3600" kern="1200" dirty="0">
                          <a:solidFill>
                            <a:srgbClr val="595959"/>
                          </a:solidFill>
                          <a:latin typeface="+mn-lt"/>
                          <a:ea typeface="+mn-ea"/>
                          <a:cs typeface="+mn-cs"/>
                        </a:rPr>
                        <a:t>0</a:t>
                      </a:r>
                      <a:endParaRPr lang="es-CO" sz="3600" kern="1200" dirty="0">
                        <a:solidFill>
                          <a:srgbClr val="595959"/>
                        </a:solidFill>
                        <a:latin typeface="+mn-lt"/>
                        <a:ea typeface="+mn-ea"/>
                        <a:cs typeface="+mn-cs"/>
                      </a:endParaRPr>
                    </a:p>
                  </a:txBody>
                  <a:tcPr marL="91433" marR="91433" marT="45721" marB="45721" anchor="ctr"/>
                </a:tc>
                <a:tc>
                  <a:txBody>
                    <a:bodyPr/>
                    <a:lstStyle/>
                    <a:p>
                      <a:pPr marL="0" algn="ctr" defTabSz="914400" rtl="0" eaLnBrk="1" latinLnBrk="0" hangingPunct="1"/>
                      <a:r>
                        <a:rPr lang="es-ES" sz="3600" kern="1200" dirty="0">
                          <a:solidFill>
                            <a:srgbClr val="595959"/>
                          </a:solidFill>
                          <a:latin typeface="+mn-lt"/>
                          <a:ea typeface="+mn-ea"/>
                          <a:cs typeface="+mn-cs"/>
                        </a:rPr>
                        <a:t>7</a:t>
                      </a:r>
                      <a:endParaRPr lang="es-CO" sz="3600" kern="1200" dirty="0">
                        <a:solidFill>
                          <a:srgbClr val="595959"/>
                        </a:solidFill>
                        <a:latin typeface="+mn-lt"/>
                        <a:ea typeface="+mn-ea"/>
                        <a:cs typeface="+mn-cs"/>
                      </a:endParaRPr>
                    </a:p>
                  </a:txBody>
                  <a:tcPr marL="91433" marR="91433" marT="45721" marB="45721" anchor="ctr"/>
                </a:tc>
                <a:extLst>
                  <a:ext uri="{0D108BD9-81ED-4DB2-BD59-A6C34878D82A}">
                    <a16:rowId xmlns:a16="http://schemas.microsoft.com/office/drawing/2014/main" xmlns="" val="10002"/>
                  </a:ext>
                </a:extLst>
              </a:tr>
              <a:tr h="1197244">
                <a:tc>
                  <a:txBody>
                    <a:bodyPr/>
                    <a:lstStyle/>
                    <a:p>
                      <a:pPr algn="ctr"/>
                      <a:r>
                        <a:rPr lang="es-CO" sz="3600" b="1" dirty="0">
                          <a:solidFill>
                            <a:schemeClr val="bg1"/>
                          </a:solidFill>
                        </a:rPr>
                        <a:t>Red Complementaria</a:t>
                      </a:r>
                    </a:p>
                  </a:txBody>
                  <a:tcPr marL="91433" marR="91433" marT="45721" marB="45721" anchor="ctr">
                    <a:solidFill>
                      <a:schemeClr val="accent5">
                        <a:lumMod val="75000"/>
                      </a:schemeClr>
                    </a:solidFill>
                  </a:tcPr>
                </a:tc>
                <a:tc>
                  <a:txBody>
                    <a:bodyPr/>
                    <a:lstStyle/>
                    <a:p>
                      <a:pPr algn="ctr"/>
                      <a:r>
                        <a:rPr lang="es-ES" sz="3600" dirty="0">
                          <a:solidFill>
                            <a:srgbClr val="595959"/>
                          </a:solidFill>
                        </a:rPr>
                        <a:t>78</a:t>
                      </a:r>
                      <a:endParaRPr lang="es-CO" sz="3600" dirty="0">
                        <a:solidFill>
                          <a:srgbClr val="595959"/>
                        </a:solidFill>
                      </a:endParaRPr>
                    </a:p>
                  </a:txBody>
                  <a:tcPr marL="91433" marR="91433" marT="45721" marB="45721" anchor="ctr"/>
                </a:tc>
                <a:tc>
                  <a:txBody>
                    <a:bodyPr/>
                    <a:lstStyle/>
                    <a:p>
                      <a:pPr algn="ctr"/>
                      <a:r>
                        <a:rPr lang="es-ES" sz="3600" dirty="0">
                          <a:solidFill>
                            <a:srgbClr val="595959"/>
                          </a:solidFill>
                        </a:rPr>
                        <a:t>12</a:t>
                      </a:r>
                      <a:endParaRPr lang="es-CO" sz="3600" dirty="0">
                        <a:solidFill>
                          <a:srgbClr val="595959"/>
                        </a:solidFill>
                      </a:endParaRPr>
                    </a:p>
                  </a:txBody>
                  <a:tcPr marL="91433" marR="91433" marT="45721" marB="45721" anchor="ctr"/>
                </a:tc>
                <a:tc>
                  <a:txBody>
                    <a:bodyPr/>
                    <a:lstStyle/>
                    <a:p>
                      <a:pPr algn="ctr"/>
                      <a:r>
                        <a:rPr lang="es-ES" sz="3600" dirty="0">
                          <a:solidFill>
                            <a:srgbClr val="595959"/>
                          </a:solidFill>
                        </a:rPr>
                        <a:t>90</a:t>
                      </a:r>
                      <a:endParaRPr lang="es-CO" sz="3600" dirty="0">
                        <a:solidFill>
                          <a:srgbClr val="595959"/>
                        </a:solidFill>
                      </a:endParaRPr>
                    </a:p>
                  </a:txBody>
                  <a:tcPr marL="91433" marR="91433" marT="45721" marB="45721" anchor="ctr"/>
                </a:tc>
                <a:extLst>
                  <a:ext uri="{0D108BD9-81ED-4DB2-BD59-A6C34878D82A}">
                    <a16:rowId xmlns:a16="http://schemas.microsoft.com/office/drawing/2014/main" xmlns="" val="10003"/>
                  </a:ext>
                </a:extLst>
              </a:tr>
              <a:tr h="941146">
                <a:tc>
                  <a:txBody>
                    <a:bodyPr/>
                    <a:lstStyle/>
                    <a:p>
                      <a:pPr algn="ctr"/>
                      <a:r>
                        <a:rPr lang="es-CO" sz="3600" b="1" dirty="0">
                          <a:solidFill>
                            <a:schemeClr val="bg1"/>
                          </a:solidFill>
                        </a:rPr>
                        <a:t>TOTAL</a:t>
                      </a:r>
                    </a:p>
                  </a:txBody>
                  <a:tcPr marL="91433" marR="91433" marT="45721" marB="45721" anchor="ctr">
                    <a:solidFill>
                      <a:schemeClr val="accent5">
                        <a:lumMod val="75000"/>
                      </a:schemeClr>
                    </a:solidFill>
                  </a:tcPr>
                </a:tc>
                <a:tc>
                  <a:txBody>
                    <a:bodyPr/>
                    <a:lstStyle/>
                    <a:p>
                      <a:pPr algn="ctr"/>
                      <a:r>
                        <a:rPr lang="es-ES" sz="3600" b="1" dirty="0">
                          <a:solidFill>
                            <a:srgbClr val="595959"/>
                          </a:solidFill>
                        </a:rPr>
                        <a:t>85</a:t>
                      </a:r>
                      <a:endParaRPr lang="es-CO" sz="3600" b="1" dirty="0">
                        <a:solidFill>
                          <a:srgbClr val="595959"/>
                        </a:solidFill>
                      </a:endParaRPr>
                    </a:p>
                  </a:txBody>
                  <a:tcPr marL="91433" marR="91433" marT="45721" marB="45721" anchor="ctr"/>
                </a:tc>
                <a:tc>
                  <a:txBody>
                    <a:bodyPr/>
                    <a:lstStyle/>
                    <a:p>
                      <a:pPr algn="ctr"/>
                      <a:r>
                        <a:rPr lang="es-ES" sz="3600" b="1" dirty="0">
                          <a:solidFill>
                            <a:srgbClr val="595959"/>
                          </a:solidFill>
                        </a:rPr>
                        <a:t>12</a:t>
                      </a:r>
                      <a:endParaRPr lang="es-CO" sz="3600" b="1" dirty="0">
                        <a:solidFill>
                          <a:srgbClr val="595959"/>
                        </a:solidFill>
                      </a:endParaRPr>
                    </a:p>
                  </a:txBody>
                  <a:tcPr marL="91433" marR="91433" marT="45721" marB="45721" anchor="ctr"/>
                </a:tc>
                <a:tc>
                  <a:txBody>
                    <a:bodyPr/>
                    <a:lstStyle/>
                    <a:p>
                      <a:pPr algn="ctr"/>
                      <a:r>
                        <a:rPr lang="es-ES" sz="3600" b="1" dirty="0">
                          <a:solidFill>
                            <a:srgbClr val="595959"/>
                          </a:solidFill>
                        </a:rPr>
                        <a:t>97</a:t>
                      </a:r>
                      <a:endParaRPr lang="es-CO" sz="3600" b="1" dirty="0">
                        <a:solidFill>
                          <a:srgbClr val="595959"/>
                        </a:solidFill>
                      </a:endParaRPr>
                    </a:p>
                  </a:txBody>
                  <a:tcPr marL="91433" marR="91433" marT="45721" marB="45721" anchor="ctr"/>
                </a:tc>
                <a:extLst>
                  <a:ext uri="{0D108BD9-81ED-4DB2-BD59-A6C34878D82A}">
                    <a16:rowId xmlns:a16="http://schemas.microsoft.com/office/drawing/2014/main" xmlns="" val="10004"/>
                  </a:ext>
                </a:extLst>
              </a:tr>
            </a:tbl>
          </a:graphicData>
        </a:graphic>
      </p:graphicFrame>
      <p:sp>
        <p:nvSpPr>
          <p:cNvPr id="48" name="object 2"/>
          <p:cNvSpPr txBox="1">
            <a:spLocks/>
          </p:cNvSpPr>
          <p:nvPr/>
        </p:nvSpPr>
        <p:spPr>
          <a:xfrm>
            <a:off x="2283371" y="662118"/>
            <a:ext cx="13864252" cy="1121397"/>
          </a:xfrm>
          <a:prstGeom prst="rect">
            <a:avLst/>
          </a:prstGeom>
        </p:spPr>
        <p:txBody>
          <a:bodyPr vert="horz" wrap="square" lIns="0" tIns="13334" rIns="0" bIns="0" rtlCol="0">
            <a:spAutoFit/>
          </a:bodyPr>
          <a:lstStyle>
            <a:lvl1pPr>
              <a:defRPr sz="9550" b="1" i="0">
                <a:solidFill>
                  <a:schemeClr val="bg1"/>
                </a:solidFill>
                <a:latin typeface="Calibri"/>
                <a:ea typeface="+mj-ea"/>
                <a:cs typeface="Calibri"/>
              </a:defRPr>
            </a:lvl1pPr>
          </a:lstStyle>
          <a:p>
            <a:pPr algn="l"/>
            <a:r>
              <a:rPr lang="es-ES_tradnl" sz="7200" dirty="0">
                <a:solidFill>
                  <a:srgbClr val="1F497D"/>
                </a:solidFill>
              </a:rPr>
              <a:t>Tipo de Prestadores</a:t>
            </a:r>
            <a:endParaRPr lang="es-ES" sz="7200" dirty="0">
              <a:solidFill>
                <a:srgbClr val="1C4583"/>
              </a:solidFill>
            </a:endParaRPr>
          </a:p>
        </p:txBody>
      </p:sp>
      <p:sp>
        <p:nvSpPr>
          <p:cNvPr id="50" name="object 29"/>
          <p:cNvSpPr txBox="1"/>
          <p:nvPr/>
        </p:nvSpPr>
        <p:spPr>
          <a:xfrm>
            <a:off x="10628073" y="9097499"/>
            <a:ext cx="8688937" cy="369239"/>
          </a:xfrm>
          <a:prstGeom prst="rect">
            <a:avLst/>
          </a:prstGeom>
        </p:spPr>
        <p:txBody>
          <a:bodyPr vert="horz" wrap="square" lIns="0" tIns="0" rIns="0" bIns="0" rtlCol="0">
            <a:spAutoFit/>
          </a:bodyPr>
          <a:lstStyle/>
          <a:p>
            <a:pPr algn="r"/>
            <a:r>
              <a:rPr lang="es-CO" sz="2400" b="1" dirty="0">
                <a:solidFill>
                  <a:srgbClr val="1C4583"/>
                </a:solidFill>
              </a:rPr>
              <a:t>Fuente: </a:t>
            </a:r>
            <a:r>
              <a:rPr lang="es-CO" sz="2400" dirty="0">
                <a:solidFill>
                  <a:srgbClr val="1C4583"/>
                </a:solidFill>
              </a:rPr>
              <a:t>BD Red de Servicios 12 2020</a:t>
            </a:r>
          </a:p>
        </p:txBody>
      </p:sp>
      <p:grpSp>
        <p:nvGrpSpPr>
          <p:cNvPr id="2" name="Grupo 53">
            <a:extLst>
              <a:ext uri="{FF2B5EF4-FFF2-40B4-BE49-F238E27FC236}">
                <a16:creationId xmlns:a16="http://schemas.microsoft.com/office/drawing/2014/main" xmlns="" id="{AB475281-AAAD-4252-85D1-957591CFC1E6}"/>
              </a:ext>
            </a:extLst>
          </p:cNvPr>
          <p:cNvGrpSpPr/>
          <p:nvPr/>
        </p:nvGrpSpPr>
        <p:grpSpPr>
          <a:xfrm>
            <a:off x="16828513" y="1"/>
            <a:ext cx="3274881" cy="1923752"/>
            <a:chOff x="15391902" y="0"/>
            <a:chExt cx="4712197" cy="2816660"/>
          </a:xfrm>
        </p:grpSpPr>
        <p:sp>
          <p:nvSpPr>
            <p:cNvPr id="55" name="object 12">
              <a:extLst>
                <a:ext uri="{FF2B5EF4-FFF2-40B4-BE49-F238E27FC236}">
                  <a16:creationId xmlns:a16="http://schemas.microsoft.com/office/drawing/2014/main" xmlns="" id="{4A46E63F-B5E4-4882-BC57-5F857BD61264}"/>
                </a:ext>
              </a:extLst>
            </p:cNvPr>
            <p:cNvSpPr/>
            <p:nvPr/>
          </p:nvSpPr>
          <p:spPr>
            <a:xfrm>
              <a:off x="15391902" y="0"/>
              <a:ext cx="4712197" cy="2816660"/>
            </a:xfrm>
            <a:prstGeom prst="rect">
              <a:avLst/>
            </a:prstGeom>
            <a:blipFill>
              <a:blip r:embed="rId8" cstate="print"/>
              <a:stretch>
                <a:fillRect/>
              </a:stretch>
            </a:blipFill>
          </p:spPr>
          <p:txBody>
            <a:bodyPr wrap="square" lIns="0" tIns="0" rIns="0" bIns="0" rtlCol="0"/>
            <a:lstStyle/>
            <a:p>
              <a:endParaRPr/>
            </a:p>
          </p:txBody>
        </p:sp>
        <p:grpSp>
          <p:nvGrpSpPr>
            <p:cNvPr id="3" name="Grupo 55">
              <a:extLst>
                <a:ext uri="{FF2B5EF4-FFF2-40B4-BE49-F238E27FC236}">
                  <a16:creationId xmlns:a16="http://schemas.microsoft.com/office/drawing/2014/main" xmlns="" id="{28CA87C7-F0D8-4245-BB25-46C7CA40D35B}"/>
                </a:ext>
              </a:extLst>
            </p:cNvPr>
            <p:cNvGrpSpPr/>
            <p:nvPr/>
          </p:nvGrpSpPr>
          <p:grpSpPr>
            <a:xfrm>
              <a:off x="16092571" y="703870"/>
              <a:ext cx="3139142" cy="611032"/>
              <a:chOff x="16092571" y="703870"/>
              <a:chExt cx="3139142" cy="611032"/>
            </a:xfrm>
          </p:grpSpPr>
          <p:sp>
            <p:nvSpPr>
              <p:cNvPr id="57" name="object 13">
                <a:extLst>
                  <a:ext uri="{FF2B5EF4-FFF2-40B4-BE49-F238E27FC236}">
                    <a16:creationId xmlns:a16="http://schemas.microsoft.com/office/drawing/2014/main" xmlns="" id="{9245D03A-FF95-44E6-B1CF-0953E341336B}"/>
                  </a:ext>
                </a:extLst>
              </p:cNvPr>
              <p:cNvSpPr/>
              <p:nvPr/>
            </p:nvSpPr>
            <p:spPr>
              <a:xfrm>
                <a:off x="16243583" y="962534"/>
                <a:ext cx="111253" cy="108436"/>
              </a:xfrm>
              <a:prstGeom prst="rect">
                <a:avLst/>
              </a:prstGeom>
              <a:blipFill>
                <a:blip r:embed="rId3" cstate="print"/>
                <a:stretch>
                  <a:fillRect/>
                </a:stretch>
              </a:blipFill>
            </p:spPr>
            <p:txBody>
              <a:bodyPr wrap="square" lIns="0" tIns="0" rIns="0" bIns="0" rtlCol="0"/>
              <a:lstStyle/>
              <a:p>
                <a:endParaRPr/>
              </a:p>
            </p:txBody>
          </p:sp>
          <p:sp>
            <p:nvSpPr>
              <p:cNvPr id="58" name="object 14">
                <a:extLst>
                  <a:ext uri="{FF2B5EF4-FFF2-40B4-BE49-F238E27FC236}">
                    <a16:creationId xmlns:a16="http://schemas.microsoft.com/office/drawing/2014/main" xmlns="" id="{B3AC4B9C-80C7-4185-8AB6-D9F95AF6C463}"/>
                  </a:ext>
                </a:extLst>
              </p:cNvPr>
              <p:cNvSpPr/>
              <p:nvPr/>
            </p:nvSpPr>
            <p:spPr>
              <a:xfrm>
                <a:off x="16092571" y="986545"/>
                <a:ext cx="405765" cy="155575"/>
              </a:xfrm>
              <a:custGeom>
                <a:avLst/>
                <a:gdLst/>
                <a:ahLst/>
                <a:cxnLst/>
                <a:rect l="l" t="t" r="r" b="b"/>
                <a:pathLst>
                  <a:path w="405765" h="155575">
                    <a:moveTo>
                      <a:pt x="25234" y="0"/>
                    </a:moveTo>
                    <a:lnTo>
                      <a:pt x="15363" y="1940"/>
                    </a:lnTo>
                    <a:lnTo>
                      <a:pt x="7347" y="7245"/>
                    </a:lnTo>
                    <a:lnTo>
                      <a:pt x="1966" y="15142"/>
                    </a:lnTo>
                    <a:lnTo>
                      <a:pt x="0" y="24857"/>
                    </a:lnTo>
                    <a:lnTo>
                      <a:pt x="0" y="30302"/>
                    </a:lnTo>
                    <a:lnTo>
                      <a:pt x="2020" y="35862"/>
                    </a:lnTo>
                    <a:lnTo>
                      <a:pt x="5853" y="40281"/>
                    </a:lnTo>
                    <a:lnTo>
                      <a:pt x="35282" y="82159"/>
                    </a:lnTo>
                    <a:lnTo>
                      <a:pt x="73951" y="116253"/>
                    </a:lnTo>
                    <a:lnTo>
                      <a:pt x="119691" y="141095"/>
                    </a:lnTo>
                    <a:lnTo>
                      <a:pt x="170329" y="155220"/>
                    </a:lnTo>
                    <a:lnTo>
                      <a:pt x="181564" y="138722"/>
                    </a:lnTo>
                    <a:lnTo>
                      <a:pt x="196758" y="125979"/>
                    </a:lnTo>
                    <a:lnTo>
                      <a:pt x="214819" y="117765"/>
                    </a:lnTo>
                    <a:lnTo>
                      <a:pt x="234652" y="114855"/>
                    </a:lnTo>
                    <a:lnTo>
                      <a:pt x="336674" y="114855"/>
                    </a:lnTo>
                    <a:lnTo>
                      <a:pt x="344945" y="108761"/>
                    </a:lnTo>
                    <a:lnTo>
                      <a:pt x="204140" y="108761"/>
                    </a:lnTo>
                    <a:lnTo>
                      <a:pt x="158204" y="102672"/>
                    </a:lnTo>
                    <a:lnTo>
                      <a:pt x="115821" y="84943"/>
                    </a:lnTo>
                    <a:lnTo>
                      <a:pt x="79024" y="56383"/>
                    </a:lnTo>
                    <a:lnTo>
                      <a:pt x="49851" y="17800"/>
                    </a:lnTo>
                    <a:lnTo>
                      <a:pt x="44711" y="9855"/>
                    </a:lnTo>
                    <a:lnTo>
                      <a:pt x="38764" y="4310"/>
                    </a:lnTo>
                    <a:lnTo>
                      <a:pt x="32207" y="1060"/>
                    </a:lnTo>
                    <a:lnTo>
                      <a:pt x="25234" y="0"/>
                    </a:lnTo>
                    <a:close/>
                  </a:path>
                  <a:path w="405765" h="155575">
                    <a:moveTo>
                      <a:pt x="336674" y="114855"/>
                    </a:moveTo>
                    <a:lnTo>
                      <a:pt x="234652" y="114855"/>
                    </a:lnTo>
                    <a:lnTo>
                      <a:pt x="250924" y="116748"/>
                    </a:lnTo>
                    <a:lnTo>
                      <a:pt x="266192" y="122140"/>
                    </a:lnTo>
                    <a:lnTo>
                      <a:pt x="279726" y="130598"/>
                    </a:lnTo>
                    <a:lnTo>
                      <a:pt x="290797" y="141692"/>
                    </a:lnTo>
                    <a:lnTo>
                      <a:pt x="323493" y="124566"/>
                    </a:lnTo>
                    <a:lnTo>
                      <a:pt x="336674" y="114855"/>
                    </a:lnTo>
                    <a:close/>
                  </a:path>
                  <a:path w="405765" h="155575">
                    <a:moveTo>
                      <a:pt x="380124" y="6355"/>
                    </a:moveTo>
                    <a:lnTo>
                      <a:pt x="371339" y="6355"/>
                    </a:lnTo>
                    <a:lnTo>
                      <a:pt x="362941" y="11036"/>
                    </a:lnTo>
                    <a:lnTo>
                      <a:pt x="358491" y="18240"/>
                    </a:lnTo>
                    <a:lnTo>
                      <a:pt x="330847" y="55319"/>
                    </a:lnTo>
                    <a:lnTo>
                      <a:pt x="294261" y="83887"/>
                    </a:lnTo>
                    <a:lnTo>
                      <a:pt x="251203" y="102262"/>
                    </a:lnTo>
                    <a:lnTo>
                      <a:pt x="204140" y="108761"/>
                    </a:lnTo>
                    <a:lnTo>
                      <a:pt x="344945" y="108761"/>
                    </a:lnTo>
                    <a:lnTo>
                      <a:pt x="353040" y="102796"/>
                    </a:lnTo>
                    <a:lnTo>
                      <a:pt x="378658" y="76666"/>
                    </a:lnTo>
                    <a:lnTo>
                      <a:pt x="399568" y="46459"/>
                    </a:lnTo>
                    <a:lnTo>
                      <a:pt x="403160" y="42124"/>
                    </a:lnTo>
                    <a:lnTo>
                      <a:pt x="405149" y="36543"/>
                    </a:lnTo>
                    <a:lnTo>
                      <a:pt x="405149" y="31035"/>
                    </a:lnTo>
                    <a:lnTo>
                      <a:pt x="403190" y="21458"/>
                    </a:lnTo>
                    <a:lnTo>
                      <a:pt x="397839" y="13610"/>
                    </a:lnTo>
                    <a:lnTo>
                      <a:pt x="389887" y="8305"/>
                    </a:lnTo>
                    <a:lnTo>
                      <a:pt x="380124" y="6355"/>
                    </a:lnTo>
                    <a:close/>
                  </a:path>
                </a:pathLst>
              </a:custGeom>
              <a:solidFill>
                <a:srgbClr val="FFFFFF"/>
              </a:solidFill>
            </p:spPr>
            <p:txBody>
              <a:bodyPr wrap="square" lIns="0" tIns="0" rIns="0" bIns="0" rtlCol="0"/>
              <a:lstStyle/>
              <a:p>
                <a:endParaRPr/>
              </a:p>
            </p:txBody>
          </p:sp>
          <p:sp>
            <p:nvSpPr>
              <p:cNvPr id="59" name="object 15">
                <a:extLst>
                  <a:ext uri="{FF2B5EF4-FFF2-40B4-BE49-F238E27FC236}">
                    <a16:creationId xmlns:a16="http://schemas.microsoft.com/office/drawing/2014/main" xmlns="" id="{E1AAA72F-2A71-41BB-8B28-B4DE8EE04371}"/>
                  </a:ext>
                </a:extLst>
              </p:cNvPr>
              <p:cNvSpPr/>
              <p:nvPr/>
            </p:nvSpPr>
            <p:spPr>
              <a:xfrm>
                <a:off x="16278322" y="792965"/>
                <a:ext cx="111158" cy="108499"/>
              </a:xfrm>
              <a:prstGeom prst="rect">
                <a:avLst/>
              </a:prstGeom>
              <a:blipFill>
                <a:blip r:embed="rId4" cstate="print"/>
                <a:stretch>
                  <a:fillRect/>
                </a:stretch>
              </a:blipFill>
            </p:spPr>
            <p:txBody>
              <a:bodyPr wrap="square" lIns="0" tIns="0" rIns="0" bIns="0" rtlCol="0"/>
              <a:lstStyle/>
              <a:p>
                <a:endParaRPr/>
              </a:p>
            </p:txBody>
          </p:sp>
          <p:sp>
            <p:nvSpPr>
              <p:cNvPr id="60" name="object 16">
                <a:extLst>
                  <a:ext uri="{FF2B5EF4-FFF2-40B4-BE49-F238E27FC236}">
                    <a16:creationId xmlns:a16="http://schemas.microsoft.com/office/drawing/2014/main" xmlns="" id="{D1A43612-1B25-43CE-B9AB-291A2B59763C}"/>
                  </a:ext>
                </a:extLst>
              </p:cNvPr>
              <p:cNvSpPr/>
              <p:nvPr/>
            </p:nvSpPr>
            <p:spPr>
              <a:xfrm>
                <a:off x="16153058" y="703870"/>
                <a:ext cx="382905" cy="296545"/>
              </a:xfrm>
              <a:custGeom>
                <a:avLst/>
                <a:gdLst/>
                <a:ahLst/>
                <a:cxnLst/>
                <a:rect l="l" t="t" r="r" b="b"/>
                <a:pathLst>
                  <a:path w="382905" h="296544">
                    <a:moveTo>
                      <a:pt x="363162" y="245749"/>
                    </a:moveTo>
                    <a:lnTo>
                      <a:pt x="145681" y="245749"/>
                    </a:lnTo>
                    <a:lnTo>
                      <a:pt x="168591" y="249508"/>
                    </a:lnTo>
                    <a:lnTo>
                      <a:pt x="188508" y="259957"/>
                    </a:lnTo>
                    <a:lnTo>
                      <a:pt x="204016" y="275863"/>
                    </a:lnTo>
                    <a:lnTo>
                      <a:pt x="213689" y="295988"/>
                    </a:lnTo>
                    <a:lnTo>
                      <a:pt x="217208" y="295381"/>
                    </a:lnTo>
                    <a:lnTo>
                      <a:pt x="224003" y="295381"/>
                    </a:lnTo>
                    <a:lnTo>
                      <a:pt x="264483" y="291542"/>
                    </a:lnTo>
                    <a:lnTo>
                      <a:pt x="304760" y="280097"/>
                    </a:lnTo>
                    <a:lnTo>
                      <a:pt x="341958" y="261787"/>
                    </a:lnTo>
                    <a:lnTo>
                      <a:pt x="363162" y="245749"/>
                    </a:lnTo>
                    <a:close/>
                  </a:path>
                  <a:path w="382905" h="296544">
                    <a:moveTo>
                      <a:pt x="224003" y="295381"/>
                    </a:moveTo>
                    <a:lnTo>
                      <a:pt x="217208" y="295381"/>
                    </a:lnTo>
                    <a:lnTo>
                      <a:pt x="220045" y="295496"/>
                    </a:lnTo>
                    <a:lnTo>
                      <a:pt x="222789" y="295496"/>
                    </a:lnTo>
                    <a:lnTo>
                      <a:pt x="224003" y="295381"/>
                    </a:lnTo>
                    <a:close/>
                  </a:path>
                  <a:path w="382905" h="296544">
                    <a:moveTo>
                      <a:pt x="31280" y="0"/>
                    </a:moveTo>
                    <a:lnTo>
                      <a:pt x="6172" y="30718"/>
                    </a:lnTo>
                    <a:lnTo>
                      <a:pt x="0" y="78152"/>
                    </a:lnTo>
                    <a:lnTo>
                      <a:pt x="6078" y="132400"/>
                    </a:lnTo>
                    <a:lnTo>
                      <a:pt x="25915" y="181887"/>
                    </a:lnTo>
                    <a:lnTo>
                      <a:pt x="57767" y="224942"/>
                    </a:lnTo>
                    <a:lnTo>
                      <a:pt x="99892" y="259895"/>
                    </a:lnTo>
                    <a:lnTo>
                      <a:pt x="110760" y="253957"/>
                    </a:lnTo>
                    <a:lnTo>
                      <a:pt x="122155" y="249507"/>
                    </a:lnTo>
                    <a:lnTo>
                      <a:pt x="133859" y="246717"/>
                    </a:lnTo>
                    <a:lnTo>
                      <a:pt x="145681" y="245749"/>
                    </a:lnTo>
                    <a:lnTo>
                      <a:pt x="363162" y="245749"/>
                    </a:lnTo>
                    <a:lnTo>
                      <a:pt x="366526" y="243205"/>
                    </a:lnTo>
                    <a:lnTo>
                      <a:pt x="222621" y="243205"/>
                    </a:lnTo>
                    <a:lnTo>
                      <a:pt x="177717" y="237286"/>
                    </a:lnTo>
                    <a:lnTo>
                      <a:pt x="137341" y="220599"/>
                    </a:lnTo>
                    <a:lnTo>
                      <a:pt x="103114" y="194741"/>
                    </a:lnTo>
                    <a:lnTo>
                      <a:pt x="76658" y="161315"/>
                    </a:lnTo>
                    <a:lnTo>
                      <a:pt x="59596" y="121918"/>
                    </a:lnTo>
                    <a:lnTo>
                      <a:pt x="53548" y="78152"/>
                    </a:lnTo>
                    <a:lnTo>
                      <a:pt x="53925" y="67821"/>
                    </a:lnTo>
                    <a:lnTo>
                      <a:pt x="55095" y="57123"/>
                    </a:lnTo>
                    <a:lnTo>
                      <a:pt x="57117" y="46245"/>
                    </a:lnTo>
                    <a:lnTo>
                      <a:pt x="60050" y="35378"/>
                    </a:lnTo>
                    <a:lnTo>
                      <a:pt x="62647" y="26918"/>
                    </a:lnTo>
                    <a:lnTo>
                      <a:pt x="61568" y="19013"/>
                    </a:lnTo>
                    <a:lnTo>
                      <a:pt x="58082" y="12479"/>
                    </a:lnTo>
                    <a:lnTo>
                      <a:pt x="50962" y="4904"/>
                    </a:lnTo>
                    <a:lnTo>
                      <a:pt x="41629" y="588"/>
                    </a:lnTo>
                    <a:lnTo>
                      <a:pt x="31280" y="0"/>
                    </a:lnTo>
                    <a:close/>
                  </a:path>
                  <a:path w="382905" h="296544">
                    <a:moveTo>
                      <a:pt x="355350" y="191740"/>
                    </a:moveTo>
                    <a:lnTo>
                      <a:pt x="349769" y="191740"/>
                    </a:lnTo>
                    <a:lnTo>
                      <a:pt x="344209" y="193353"/>
                    </a:lnTo>
                    <a:lnTo>
                      <a:pt x="338544" y="197939"/>
                    </a:lnTo>
                    <a:lnTo>
                      <a:pt x="312848" y="217252"/>
                    </a:lnTo>
                    <a:lnTo>
                      <a:pt x="284352" y="231452"/>
                    </a:lnTo>
                    <a:lnTo>
                      <a:pt x="253971" y="240212"/>
                    </a:lnTo>
                    <a:lnTo>
                      <a:pt x="222621" y="243205"/>
                    </a:lnTo>
                    <a:lnTo>
                      <a:pt x="366526" y="243205"/>
                    </a:lnTo>
                    <a:lnTo>
                      <a:pt x="374417" y="237236"/>
                    </a:lnTo>
                    <a:lnTo>
                      <a:pt x="379066" y="232755"/>
                    </a:lnTo>
                    <a:lnTo>
                      <a:pt x="382470" y="225488"/>
                    </a:lnTo>
                    <a:lnTo>
                      <a:pt x="382470" y="218116"/>
                    </a:lnTo>
                    <a:lnTo>
                      <a:pt x="380336" y="207806"/>
                    </a:lnTo>
                    <a:lnTo>
                      <a:pt x="374521" y="199427"/>
                    </a:lnTo>
                    <a:lnTo>
                      <a:pt x="365900" y="193799"/>
                    </a:lnTo>
                    <a:lnTo>
                      <a:pt x="355350" y="191740"/>
                    </a:lnTo>
                    <a:close/>
                  </a:path>
                </a:pathLst>
              </a:custGeom>
              <a:solidFill>
                <a:srgbClr val="FFFFFF"/>
              </a:solidFill>
            </p:spPr>
            <p:txBody>
              <a:bodyPr wrap="square" lIns="0" tIns="0" rIns="0" bIns="0" rtlCol="0"/>
              <a:lstStyle/>
              <a:p>
                <a:endParaRPr/>
              </a:p>
            </p:txBody>
          </p:sp>
          <p:sp>
            <p:nvSpPr>
              <p:cNvPr id="61" name="object 17">
                <a:extLst>
                  <a:ext uri="{FF2B5EF4-FFF2-40B4-BE49-F238E27FC236}">
                    <a16:creationId xmlns:a16="http://schemas.microsoft.com/office/drawing/2014/main" xmlns="" id="{7873F900-1B84-4977-864F-8E5B0272C9B7}"/>
                  </a:ext>
                </a:extLst>
              </p:cNvPr>
              <p:cNvSpPr/>
              <p:nvPr/>
            </p:nvSpPr>
            <p:spPr>
              <a:xfrm>
                <a:off x="16271589" y="1114377"/>
                <a:ext cx="111075" cy="108624"/>
              </a:xfrm>
              <a:prstGeom prst="rect">
                <a:avLst/>
              </a:prstGeom>
              <a:blipFill>
                <a:blip r:embed="rId5" cstate="print"/>
                <a:stretch>
                  <a:fillRect/>
                </a:stretch>
              </a:blipFill>
            </p:spPr>
            <p:txBody>
              <a:bodyPr wrap="square" lIns="0" tIns="0" rIns="0" bIns="0" rtlCol="0"/>
              <a:lstStyle/>
              <a:p>
                <a:endParaRPr/>
              </a:p>
            </p:txBody>
          </p:sp>
          <p:sp>
            <p:nvSpPr>
              <p:cNvPr id="62" name="object 18">
                <a:extLst>
                  <a:ext uri="{FF2B5EF4-FFF2-40B4-BE49-F238E27FC236}">
                    <a16:creationId xmlns:a16="http://schemas.microsoft.com/office/drawing/2014/main" xmlns="" id="{63329882-AEF5-4D24-A70C-906B0E11FA94}"/>
                  </a:ext>
                </a:extLst>
              </p:cNvPr>
              <p:cNvSpPr/>
              <p:nvPr/>
            </p:nvSpPr>
            <p:spPr>
              <a:xfrm>
                <a:off x="16176973" y="1091825"/>
                <a:ext cx="325755" cy="220979"/>
              </a:xfrm>
              <a:custGeom>
                <a:avLst/>
                <a:gdLst/>
                <a:ahLst/>
                <a:cxnLst/>
                <a:rect l="l" t="t" r="r" b="b"/>
                <a:pathLst>
                  <a:path w="325755" h="220980">
                    <a:moveTo>
                      <a:pt x="27140" y="153052"/>
                    </a:moveTo>
                    <a:lnTo>
                      <a:pt x="25329" y="153052"/>
                    </a:lnTo>
                    <a:lnTo>
                      <a:pt x="15491" y="154969"/>
                    </a:lnTo>
                    <a:lnTo>
                      <a:pt x="7438" y="160221"/>
                    </a:lnTo>
                    <a:lnTo>
                      <a:pt x="1997" y="168058"/>
                    </a:lnTo>
                    <a:lnTo>
                      <a:pt x="0" y="177732"/>
                    </a:lnTo>
                    <a:lnTo>
                      <a:pt x="1214" y="185128"/>
                    </a:lnTo>
                    <a:lnTo>
                      <a:pt x="40224" y="210318"/>
                    </a:lnTo>
                    <a:lnTo>
                      <a:pt x="84983" y="219773"/>
                    </a:lnTo>
                    <a:lnTo>
                      <a:pt x="107619" y="220977"/>
                    </a:lnTo>
                    <a:lnTo>
                      <a:pt x="154288" y="216003"/>
                    </a:lnTo>
                    <a:lnTo>
                      <a:pt x="197694" y="201772"/>
                    </a:lnTo>
                    <a:lnTo>
                      <a:pt x="236689" y="179327"/>
                    </a:lnTo>
                    <a:lnTo>
                      <a:pt x="247672" y="169596"/>
                    </a:lnTo>
                    <a:lnTo>
                      <a:pt x="107619" y="169596"/>
                    </a:lnTo>
                    <a:lnTo>
                      <a:pt x="89743" y="168558"/>
                    </a:lnTo>
                    <a:lnTo>
                      <a:pt x="71493" y="165528"/>
                    </a:lnTo>
                    <a:lnTo>
                      <a:pt x="53045" y="160638"/>
                    </a:lnTo>
                    <a:lnTo>
                      <a:pt x="34574" y="154016"/>
                    </a:lnTo>
                    <a:lnTo>
                      <a:pt x="29077" y="153115"/>
                    </a:lnTo>
                    <a:lnTo>
                      <a:pt x="27140" y="153052"/>
                    </a:lnTo>
                    <a:close/>
                  </a:path>
                  <a:path w="325755" h="220980">
                    <a:moveTo>
                      <a:pt x="300315" y="0"/>
                    </a:moveTo>
                    <a:lnTo>
                      <a:pt x="262768" y="69150"/>
                    </a:lnTo>
                    <a:lnTo>
                      <a:pt x="237474" y="109808"/>
                    </a:lnTo>
                    <a:lnTo>
                      <a:pt x="201531" y="141563"/>
                    </a:lnTo>
                    <a:lnTo>
                      <a:pt x="157420" y="162223"/>
                    </a:lnTo>
                    <a:lnTo>
                      <a:pt x="107619" y="169596"/>
                    </a:lnTo>
                    <a:lnTo>
                      <a:pt x="247672" y="169596"/>
                    </a:lnTo>
                    <a:lnTo>
                      <a:pt x="270126" y="149705"/>
                    </a:lnTo>
                    <a:lnTo>
                      <a:pt x="296857" y="113948"/>
                    </a:lnTo>
                    <a:lnTo>
                      <a:pt x="315735" y="73095"/>
                    </a:lnTo>
                    <a:lnTo>
                      <a:pt x="325613" y="28187"/>
                    </a:lnTo>
                    <a:lnTo>
                      <a:pt x="325372" y="26407"/>
                    </a:lnTo>
                    <a:lnTo>
                      <a:pt x="325372" y="24501"/>
                    </a:lnTo>
                    <a:lnTo>
                      <a:pt x="323396" y="14882"/>
                    </a:lnTo>
                    <a:lnTo>
                      <a:pt x="318015" y="7103"/>
                    </a:lnTo>
                    <a:lnTo>
                      <a:pt x="310048" y="1898"/>
                    </a:lnTo>
                    <a:lnTo>
                      <a:pt x="300315" y="0"/>
                    </a:lnTo>
                    <a:close/>
                  </a:path>
                </a:pathLst>
              </a:custGeom>
              <a:solidFill>
                <a:srgbClr val="FFFFFF"/>
              </a:solidFill>
            </p:spPr>
            <p:txBody>
              <a:bodyPr wrap="square" lIns="0" tIns="0" rIns="0" bIns="0" rtlCol="0"/>
              <a:lstStyle/>
              <a:p>
                <a:endParaRPr/>
              </a:p>
            </p:txBody>
          </p:sp>
          <p:sp>
            <p:nvSpPr>
              <p:cNvPr id="63" name="object 19">
                <a:extLst>
                  <a:ext uri="{FF2B5EF4-FFF2-40B4-BE49-F238E27FC236}">
                    <a16:creationId xmlns:a16="http://schemas.microsoft.com/office/drawing/2014/main" xmlns="" id="{9FA07AC5-6525-473D-B55A-C22AC5A91BFD}"/>
                  </a:ext>
                </a:extLst>
              </p:cNvPr>
              <p:cNvSpPr/>
              <p:nvPr/>
            </p:nvSpPr>
            <p:spPr>
              <a:xfrm>
                <a:off x="16909752" y="812015"/>
                <a:ext cx="304165" cy="321310"/>
              </a:xfrm>
              <a:custGeom>
                <a:avLst/>
                <a:gdLst/>
                <a:ahLst/>
                <a:cxnLst/>
                <a:rect l="l" t="t" r="r" b="b"/>
                <a:pathLst>
                  <a:path w="304165" h="321309">
                    <a:moveTo>
                      <a:pt x="263572" y="52815"/>
                    </a:moveTo>
                    <a:lnTo>
                      <a:pt x="145534" y="52815"/>
                    </a:lnTo>
                    <a:lnTo>
                      <a:pt x="173025" y="55418"/>
                    </a:lnTo>
                    <a:lnTo>
                      <a:pt x="192657" y="63229"/>
                    </a:lnTo>
                    <a:lnTo>
                      <a:pt x="204435" y="76249"/>
                    </a:lnTo>
                    <a:lnTo>
                      <a:pt x="208360" y="94478"/>
                    </a:lnTo>
                    <a:lnTo>
                      <a:pt x="206661" y="105988"/>
                    </a:lnTo>
                    <a:lnTo>
                      <a:pt x="169324" y="129689"/>
                    </a:lnTo>
                    <a:lnTo>
                      <a:pt x="140797" y="133460"/>
                    </a:lnTo>
                    <a:lnTo>
                      <a:pt x="131317" y="134812"/>
                    </a:lnTo>
                    <a:lnTo>
                      <a:pt x="123523" y="136094"/>
                    </a:lnTo>
                    <a:lnTo>
                      <a:pt x="117399" y="137336"/>
                    </a:lnTo>
                    <a:lnTo>
                      <a:pt x="91708" y="141048"/>
                    </a:lnTo>
                    <a:lnTo>
                      <a:pt x="51802" y="151630"/>
                    </a:lnTo>
                    <a:lnTo>
                      <a:pt x="9418" y="188199"/>
                    </a:lnTo>
                    <a:lnTo>
                      <a:pt x="0" y="231783"/>
                    </a:lnTo>
                    <a:lnTo>
                      <a:pt x="1989" y="252017"/>
                    </a:lnTo>
                    <a:lnTo>
                      <a:pt x="31705" y="298650"/>
                    </a:lnTo>
                    <a:lnTo>
                      <a:pt x="83413" y="319541"/>
                    </a:lnTo>
                    <a:lnTo>
                      <a:pt x="104426" y="320932"/>
                    </a:lnTo>
                    <a:lnTo>
                      <a:pt x="136323" y="318624"/>
                    </a:lnTo>
                    <a:lnTo>
                      <a:pt x="164463" y="311697"/>
                    </a:lnTo>
                    <a:lnTo>
                      <a:pt x="188845" y="300144"/>
                    </a:lnTo>
                    <a:lnTo>
                      <a:pt x="209470" y="283959"/>
                    </a:lnTo>
                    <a:lnTo>
                      <a:pt x="303948" y="283959"/>
                    </a:lnTo>
                    <a:lnTo>
                      <a:pt x="303948" y="268138"/>
                    </a:lnTo>
                    <a:lnTo>
                      <a:pt x="129106" y="268138"/>
                    </a:lnTo>
                    <a:lnTo>
                      <a:pt x="118034" y="267624"/>
                    </a:lnTo>
                    <a:lnTo>
                      <a:pt x="79448" y="254036"/>
                    </a:lnTo>
                    <a:lnTo>
                      <a:pt x="66898" y="228820"/>
                    </a:lnTo>
                    <a:lnTo>
                      <a:pt x="70352" y="210056"/>
                    </a:lnTo>
                    <a:lnTo>
                      <a:pt x="80696" y="195402"/>
                    </a:lnTo>
                    <a:lnTo>
                      <a:pt x="97926" y="184843"/>
                    </a:lnTo>
                    <a:lnTo>
                      <a:pt x="122027" y="178382"/>
                    </a:lnTo>
                    <a:lnTo>
                      <a:pt x="149195" y="175122"/>
                    </a:lnTo>
                    <a:lnTo>
                      <a:pt x="171946" y="171195"/>
                    </a:lnTo>
                    <a:lnTo>
                      <a:pt x="190289" y="166609"/>
                    </a:lnTo>
                    <a:lnTo>
                      <a:pt x="204234" y="161377"/>
                    </a:lnTo>
                    <a:lnTo>
                      <a:pt x="271719" y="161377"/>
                    </a:lnTo>
                    <a:lnTo>
                      <a:pt x="271719" y="99305"/>
                    </a:lnTo>
                    <a:lnTo>
                      <a:pt x="271300" y="99305"/>
                    </a:lnTo>
                    <a:lnTo>
                      <a:pt x="271363" y="98897"/>
                    </a:lnTo>
                    <a:lnTo>
                      <a:pt x="271604" y="98426"/>
                    </a:lnTo>
                    <a:lnTo>
                      <a:pt x="271719" y="88594"/>
                    </a:lnTo>
                    <a:lnTo>
                      <a:pt x="269293" y="67374"/>
                    </a:lnTo>
                    <a:lnTo>
                      <a:pt x="263572" y="52815"/>
                    </a:lnTo>
                    <a:close/>
                  </a:path>
                  <a:path w="304165" h="321309">
                    <a:moveTo>
                      <a:pt x="303948" y="283959"/>
                    </a:moveTo>
                    <a:lnTo>
                      <a:pt x="209470" y="283959"/>
                    </a:lnTo>
                    <a:lnTo>
                      <a:pt x="215400" y="300144"/>
                    </a:lnTo>
                    <a:lnTo>
                      <a:pt x="226082" y="311697"/>
                    </a:lnTo>
                    <a:lnTo>
                      <a:pt x="241522" y="318624"/>
                    </a:lnTo>
                    <a:lnTo>
                      <a:pt x="261730" y="320932"/>
                    </a:lnTo>
                    <a:lnTo>
                      <a:pt x="272058" y="320453"/>
                    </a:lnTo>
                    <a:lnTo>
                      <a:pt x="282533" y="319019"/>
                    </a:lnTo>
                    <a:lnTo>
                      <a:pt x="293161" y="316630"/>
                    </a:lnTo>
                    <a:lnTo>
                      <a:pt x="303948" y="313288"/>
                    </a:lnTo>
                    <a:lnTo>
                      <a:pt x="303948" y="283959"/>
                    </a:lnTo>
                    <a:close/>
                  </a:path>
                  <a:path w="304165" h="321309">
                    <a:moveTo>
                      <a:pt x="271719" y="161377"/>
                    </a:moveTo>
                    <a:lnTo>
                      <a:pt x="204234" y="161377"/>
                    </a:lnTo>
                    <a:lnTo>
                      <a:pt x="204234" y="210060"/>
                    </a:lnTo>
                    <a:lnTo>
                      <a:pt x="202582" y="223677"/>
                    </a:lnTo>
                    <a:lnTo>
                      <a:pt x="177827" y="255227"/>
                    </a:lnTo>
                    <a:lnTo>
                      <a:pt x="129106" y="268138"/>
                    </a:lnTo>
                    <a:lnTo>
                      <a:pt x="281289" y="268138"/>
                    </a:lnTo>
                    <a:lnTo>
                      <a:pt x="276954" y="266358"/>
                    </a:lnTo>
                    <a:lnTo>
                      <a:pt x="274557" y="262871"/>
                    </a:lnTo>
                    <a:lnTo>
                      <a:pt x="272651" y="259332"/>
                    </a:lnTo>
                    <a:lnTo>
                      <a:pt x="271809" y="254036"/>
                    </a:lnTo>
                    <a:lnTo>
                      <a:pt x="271719" y="161377"/>
                    </a:lnTo>
                    <a:close/>
                  </a:path>
                  <a:path w="304165" h="321309">
                    <a:moveTo>
                      <a:pt x="303948" y="266944"/>
                    </a:moveTo>
                    <a:lnTo>
                      <a:pt x="299236" y="267761"/>
                    </a:lnTo>
                    <a:lnTo>
                      <a:pt x="296095" y="268138"/>
                    </a:lnTo>
                    <a:lnTo>
                      <a:pt x="303948" y="268138"/>
                    </a:lnTo>
                    <a:lnTo>
                      <a:pt x="303948" y="266944"/>
                    </a:lnTo>
                    <a:close/>
                  </a:path>
                  <a:path w="304165" h="321309">
                    <a:moveTo>
                      <a:pt x="149628" y="0"/>
                    </a:moveTo>
                    <a:lnTo>
                      <a:pt x="97411" y="5289"/>
                    </a:lnTo>
                    <a:lnTo>
                      <a:pt x="56919" y="21140"/>
                    </a:lnTo>
                    <a:lnTo>
                      <a:pt x="24384" y="54117"/>
                    </a:lnTo>
                    <a:lnTo>
                      <a:pt x="11214" y="101504"/>
                    </a:lnTo>
                    <a:lnTo>
                      <a:pt x="78049" y="101504"/>
                    </a:lnTo>
                    <a:lnTo>
                      <a:pt x="84035" y="80198"/>
                    </a:lnTo>
                    <a:lnTo>
                      <a:pt x="97279" y="64983"/>
                    </a:lnTo>
                    <a:lnTo>
                      <a:pt x="117780" y="55856"/>
                    </a:lnTo>
                    <a:lnTo>
                      <a:pt x="145534" y="52815"/>
                    </a:lnTo>
                    <a:lnTo>
                      <a:pt x="263572" y="52815"/>
                    </a:lnTo>
                    <a:lnTo>
                      <a:pt x="262020" y="48866"/>
                    </a:lnTo>
                    <a:lnTo>
                      <a:pt x="232956" y="19967"/>
                    </a:lnTo>
                    <a:lnTo>
                      <a:pt x="195682" y="4989"/>
                    </a:lnTo>
                    <a:lnTo>
                      <a:pt x="173757" y="1247"/>
                    </a:lnTo>
                    <a:lnTo>
                      <a:pt x="149628" y="0"/>
                    </a:lnTo>
                    <a:close/>
                  </a:path>
                  <a:path w="304165" h="321309">
                    <a:moveTo>
                      <a:pt x="271719" y="98991"/>
                    </a:moveTo>
                    <a:lnTo>
                      <a:pt x="271541" y="99075"/>
                    </a:lnTo>
                    <a:lnTo>
                      <a:pt x="271447" y="99243"/>
                    </a:lnTo>
                    <a:lnTo>
                      <a:pt x="271300" y="99305"/>
                    </a:lnTo>
                    <a:lnTo>
                      <a:pt x="271719" y="99305"/>
                    </a:lnTo>
                    <a:lnTo>
                      <a:pt x="271719" y="98991"/>
                    </a:lnTo>
                    <a:close/>
                  </a:path>
                </a:pathLst>
              </a:custGeom>
              <a:solidFill>
                <a:srgbClr val="FFFFFF"/>
              </a:solidFill>
            </p:spPr>
            <p:txBody>
              <a:bodyPr wrap="square" lIns="0" tIns="0" rIns="0" bIns="0" rtlCol="0"/>
              <a:lstStyle/>
              <a:p>
                <a:endParaRPr/>
              </a:p>
            </p:txBody>
          </p:sp>
          <p:sp>
            <p:nvSpPr>
              <p:cNvPr id="64" name="object 20">
                <a:extLst>
                  <a:ext uri="{FF2B5EF4-FFF2-40B4-BE49-F238E27FC236}">
                    <a16:creationId xmlns:a16="http://schemas.microsoft.com/office/drawing/2014/main" xmlns="" id="{637B3C0E-C104-4F8F-AEE9-4EFD292444C7}"/>
                  </a:ext>
                </a:extLst>
              </p:cNvPr>
              <p:cNvSpPr/>
              <p:nvPr/>
            </p:nvSpPr>
            <p:spPr>
              <a:xfrm>
                <a:off x="17231693" y="812588"/>
                <a:ext cx="440055" cy="311785"/>
              </a:xfrm>
              <a:custGeom>
                <a:avLst/>
                <a:gdLst/>
                <a:ahLst/>
                <a:cxnLst/>
                <a:rect l="l" t="t" r="r" b="b"/>
                <a:pathLst>
                  <a:path w="440055" h="311784">
                    <a:moveTo>
                      <a:pt x="63411" y="8251"/>
                    </a:moveTo>
                    <a:lnTo>
                      <a:pt x="0" y="8251"/>
                    </a:lnTo>
                    <a:lnTo>
                      <a:pt x="0" y="311582"/>
                    </a:lnTo>
                    <a:lnTo>
                      <a:pt x="66929" y="311582"/>
                    </a:lnTo>
                    <a:lnTo>
                      <a:pt x="66929" y="131451"/>
                    </a:lnTo>
                    <a:lnTo>
                      <a:pt x="68179" y="114382"/>
                    </a:lnTo>
                    <a:lnTo>
                      <a:pt x="86855" y="73369"/>
                    </a:lnTo>
                    <a:lnTo>
                      <a:pt x="119960" y="54099"/>
                    </a:lnTo>
                    <a:lnTo>
                      <a:pt x="133210" y="52815"/>
                    </a:lnTo>
                    <a:lnTo>
                      <a:pt x="430926" y="52815"/>
                    </a:lnTo>
                    <a:lnTo>
                      <a:pt x="429529" y="50469"/>
                    </a:lnTo>
                    <a:lnTo>
                      <a:pt x="63411" y="50469"/>
                    </a:lnTo>
                    <a:lnTo>
                      <a:pt x="63411" y="8251"/>
                    </a:lnTo>
                    <a:close/>
                  </a:path>
                  <a:path w="440055" h="311784">
                    <a:moveTo>
                      <a:pt x="318032" y="52815"/>
                    </a:moveTo>
                    <a:lnTo>
                      <a:pt x="133210" y="52815"/>
                    </a:lnTo>
                    <a:lnTo>
                      <a:pt x="146814" y="53803"/>
                    </a:lnTo>
                    <a:lnTo>
                      <a:pt x="158273" y="56770"/>
                    </a:lnTo>
                    <a:lnTo>
                      <a:pt x="183638" y="88321"/>
                    </a:lnTo>
                    <a:lnTo>
                      <a:pt x="186570" y="311582"/>
                    </a:lnTo>
                    <a:lnTo>
                      <a:pt x="253479" y="311582"/>
                    </a:lnTo>
                    <a:lnTo>
                      <a:pt x="253479" y="133817"/>
                    </a:lnTo>
                    <a:lnTo>
                      <a:pt x="257509" y="98371"/>
                    </a:lnTo>
                    <a:lnTo>
                      <a:pt x="269605" y="73059"/>
                    </a:lnTo>
                    <a:lnTo>
                      <a:pt x="289777" y="57875"/>
                    </a:lnTo>
                    <a:lnTo>
                      <a:pt x="318032" y="52815"/>
                    </a:lnTo>
                    <a:close/>
                  </a:path>
                  <a:path w="440055" h="311784">
                    <a:moveTo>
                      <a:pt x="430926" y="52815"/>
                    </a:moveTo>
                    <a:lnTo>
                      <a:pt x="318032" y="52815"/>
                    </a:lnTo>
                    <a:lnTo>
                      <a:pt x="334381" y="54208"/>
                    </a:lnTo>
                    <a:lnTo>
                      <a:pt x="347653" y="58386"/>
                    </a:lnTo>
                    <a:lnTo>
                      <a:pt x="371098" y="97866"/>
                    </a:lnTo>
                    <a:lnTo>
                      <a:pt x="373130" y="311582"/>
                    </a:lnTo>
                    <a:lnTo>
                      <a:pt x="440018" y="311582"/>
                    </a:lnTo>
                    <a:lnTo>
                      <a:pt x="439920" y="101452"/>
                    </a:lnTo>
                    <a:lnTo>
                      <a:pt x="433681" y="57439"/>
                    </a:lnTo>
                    <a:lnTo>
                      <a:pt x="430926" y="52815"/>
                    </a:lnTo>
                    <a:close/>
                  </a:path>
                  <a:path w="440055" h="311784">
                    <a:moveTo>
                      <a:pt x="158382" y="0"/>
                    </a:moveTo>
                    <a:lnTo>
                      <a:pt x="130561" y="3151"/>
                    </a:lnTo>
                    <a:lnTo>
                      <a:pt x="105749" y="12610"/>
                    </a:lnTo>
                    <a:lnTo>
                      <a:pt x="83927" y="28381"/>
                    </a:lnTo>
                    <a:lnTo>
                      <a:pt x="65076" y="50469"/>
                    </a:lnTo>
                    <a:lnTo>
                      <a:pt x="243489" y="50469"/>
                    </a:lnTo>
                    <a:lnTo>
                      <a:pt x="230691" y="28381"/>
                    </a:lnTo>
                    <a:lnTo>
                      <a:pt x="212240" y="12610"/>
                    </a:lnTo>
                    <a:lnTo>
                      <a:pt x="188138" y="3151"/>
                    </a:lnTo>
                    <a:lnTo>
                      <a:pt x="158382" y="0"/>
                    </a:lnTo>
                    <a:close/>
                  </a:path>
                  <a:path w="440055" h="311784">
                    <a:moveTo>
                      <a:pt x="338523" y="0"/>
                    </a:moveTo>
                    <a:lnTo>
                      <a:pt x="310809" y="3151"/>
                    </a:lnTo>
                    <a:lnTo>
                      <a:pt x="285733" y="12610"/>
                    </a:lnTo>
                    <a:lnTo>
                      <a:pt x="263293" y="28381"/>
                    </a:lnTo>
                    <a:lnTo>
                      <a:pt x="243489" y="50469"/>
                    </a:lnTo>
                    <a:lnTo>
                      <a:pt x="429529" y="50469"/>
                    </a:lnTo>
                    <a:lnTo>
                      <a:pt x="414664" y="25521"/>
                    </a:lnTo>
                    <a:lnTo>
                      <a:pt x="382949" y="6378"/>
                    </a:lnTo>
                    <a:lnTo>
                      <a:pt x="338523" y="0"/>
                    </a:lnTo>
                    <a:close/>
                  </a:path>
                </a:pathLst>
              </a:custGeom>
              <a:solidFill>
                <a:srgbClr val="FFFFFF"/>
              </a:solidFill>
            </p:spPr>
            <p:txBody>
              <a:bodyPr wrap="square" lIns="0" tIns="0" rIns="0" bIns="0" rtlCol="0"/>
              <a:lstStyle/>
              <a:p>
                <a:endParaRPr/>
              </a:p>
            </p:txBody>
          </p:sp>
          <p:sp>
            <p:nvSpPr>
              <p:cNvPr id="65" name="object 21">
                <a:extLst>
                  <a:ext uri="{FF2B5EF4-FFF2-40B4-BE49-F238E27FC236}">
                    <a16:creationId xmlns:a16="http://schemas.microsoft.com/office/drawing/2014/main" xmlns="" id="{5F02D3BD-1F09-4390-B4C9-0856BB8B34FA}"/>
                  </a:ext>
                </a:extLst>
              </p:cNvPr>
              <p:cNvSpPr/>
              <p:nvPr/>
            </p:nvSpPr>
            <p:spPr>
              <a:xfrm>
                <a:off x="17744051" y="820839"/>
                <a:ext cx="0" cy="303530"/>
              </a:xfrm>
              <a:custGeom>
                <a:avLst/>
                <a:gdLst/>
                <a:ahLst/>
                <a:cxnLst/>
                <a:rect l="l" t="t" r="r" b="b"/>
                <a:pathLst>
                  <a:path h="303530">
                    <a:moveTo>
                      <a:pt x="0" y="0"/>
                    </a:moveTo>
                    <a:lnTo>
                      <a:pt x="0" y="303331"/>
                    </a:lnTo>
                  </a:path>
                </a:pathLst>
              </a:custGeom>
              <a:ln w="66835">
                <a:solidFill>
                  <a:srgbClr val="FFFFFF"/>
                </a:solidFill>
              </a:ln>
            </p:spPr>
            <p:txBody>
              <a:bodyPr wrap="square" lIns="0" tIns="0" rIns="0" bIns="0" rtlCol="0"/>
              <a:lstStyle/>
              <a:p>
                <a:endParaRPr/>
              </a:p>
            </p:txBody>
          </p:sp>
          <p:sp>
            <p:nvSpPr>
              <p:cNvPr id="66" name="object 22">
                <a:extLst>
                  <a:ext uri="{FF2B5EF4-FFF2-40B4-BE49-F238E27FC236}">
                    <a16:creationId xmlns:a16="http://schemas.microsoft.com/office/drawing/2014/main" xmlns="" id="{12CAF054-5A34-4D05-A8AB-8937BC7F9F67}"/>
                  </a:ext>
                </a:extLst>
              </p:cNvPr>
              <p:cNvSpPr/>
              <p:nvPr/>
            </p:nvSpPr>
            <p:spPr>
              <a:xfrm>
                <a:off x="17710633" y="705262"/>
                <a:ext cx="67310" cy="63500"/>
              </a:xfrm>
              <a:custGeom>
                <a:avLst/>
                <a:gdLst/>
                <a:ahLst/>
                <a:cxnLst/>
                <a:rect l="l" t="t" r="r" b="b"/>
                <a:pathLst>
                  <a:path w="67309" h="63500">
                    <a:moveTo>
                      <a:pt x="66835" y="0"/>
                    </a:moveTo>
                    <a:lnTo>
                      <a:pt x="0" y="0"/>
                    </a:lnTo>
                    <a:lnTo>
                      <a:pt x="0" y="63348"/>
                    </a:lnTo>
                    <a:lnTo>
                      <a:pt x="66835" y="63348"/>
                    </a:lnTo>
                    <a:lnTo>
                      <a:pt x="66835" y="0"/>
                    </a:lnTo>
                    <a:close/>
                  </a:path>
                </a:pathLst>
              </a:custGeom>
              <a:solidFill>
                <a:srgbClr val="FFFFFF"/>
              </a:solidFill>
            </p:spPr>
            <p:txBody>
              <a:bodyPr wrap="square" lIns="0" tIns="0" rIns="0" bIns="0" rtlCol="0"/>
              <a:lstStyle/>
              <a:p>
                <a:endParaRPr/>
              </a:p>
            </p:txBody>
          </p:sp>
          <p:sp>
            <p:nvSpPr>
              <p:cNvPr id="67" name="object 23">
                <a:extLst>
                  <a:ext uri="{FF2B5EF4-FFF2-40B4-BE49-F238E27FC236}">
                    <a16:creationId xmlns:a16="http://schemas.microsoft.com/office/drawing/2014/main" xmlns="" id="{D886E01F-01C4-4F75-816A-3D2D06083C1D}"/>
                  </a:ext>
                </a:extLst>
              </p:cNvPr>
              <p:cNvSpPr/>
              <p:nvPr/>
            </p:nvSpPr>
            <p:spPr>
              <a:xfrm>
                <a:off x="17802525" y="812577"/>
                <a:ext cx="270510" cy="320040"/>
              </a:xfrm>
              <a:custGeom>
                <a:avLst/>
                <a:gdLst/>
                <a:ahLst/>
                <a:cxnLst/>
                <a:rect l="l" t="t" r="r" b="b"/>
                <a:pathLst>
                  <a:path w="270509" h="320040">
                    <a:moveTo>
                      <a:pt x="66898" y="214213"/>
                    </a:moveTo>
                    <a:lnTo>
                      <a:pt x="0" y="214213"/>
                    </a:lnTo>
                    <a:lnTo>
                      <a:pt x="2898" y="238551"/>
                    </a:lnTo>
                    <a:lnTo>
                      <a:pt x="22556" y="278435"/>
                    </a:lnTo>
                    <a:lnTo>
                      <a:pt x="58464" y="305287"/>
                    </a:lnTo>
                    <a:lnTo>
                      <a:pt x="106000" y="318198"/>
                    </a:lnTo>
                    <a:lnTo>
                      <a:pt x="134404" y="319812"/>
                    </a:lnTo>
                    <a:lnTo>
                      <a:pt x="160583" y="318417"/>
                    </a:lnTo>
                    <a:lnTo>
                      <a:pt x="206353" y="307253"/>
                    </a:lnTo>
                    <a:lnTo>
                      <a:pt x="245160" y="282826"/>
                    </a:lnTo>
                    <a:lnTo>
                      <a:pt x="257536" y="266976"/>
                    </a:lnTo>
                    <a:lnTo>
                      <a:pt x="135577" y="266976"/>
                    </a:lnTo>
                    <a:lnTo>
                      <a:pt x="107497" y="263680"/>
                    </a:lnTo>
                    <a:lnTo>
                      <a:pt x="86701" y="253792"/>
                    </a:lnTo>
                    <a:lnTo>
                      <a:pt x="73173" y="237304"/>
                    </a:lnTo>
                    <a:lnTo>
                      <a:pt x="66898" y="214213"/>
                    </a:lnTo>
                    <a:close/>
                  </a:path>
                  <a:path w="270509" h="320040">
                    <a:moveTo>
                      <a:pt x="133210" y="0"/>
                    </a:moveTo>
                    <a:lnTo>
                      <a:pt x="87291" y="4701"/>
                    </a:lnTo>
                    <a:lnTo>
                      <a:pt x="49296" y="18795"/>
                    </a:lnTo>
                    <a:lnTo>
                      <a:pt x="17144" y="47265"/>
                    </a:lnTo>
                    <a:lnTo>
                      <a:pt x="6439" y="86887"/>
                    </a:lnTo>
                    <a:lnTo>
                      <a:pt x="8349" y="106498"/>
                    </a:lnTo>
                    <a:lnTo>
                      <a:pt x="36983" y="150801"/>
                    </a:lnTo>
                    <a:lnTo>
                      <a:pt x="82539" y="171283"/>
                    </a:lnTo>
                    <a:lnTo>
                      <a:pt x="151234" y="187801"/>
                    </a:lnTo>
                    <a:lnTo>
                      <a:pt x="164684" y="191175"/>
                    </a:lnTo>
                    <a:lnTo>
                      <a:pt x="200610" y="216378"/>
                    </a:lnTo>
                    <a:lnTo>
                      <a:pt x="203030" y="227092"/>
                    </a:lnTo>
                    <a:lnTo>
                      <a:pt x="199452" y="244553"/>
                    </a:lnTo>
                    <a:lnTo>
                      <a:pt x="187012" y="257015"/>
                    </a:lnTo>
                    <a:lnTo>
                      <a:pt x="165718" y="264487"/>
                    </a:lnTo>
                    <a:lnTo>
                      <a:pt x="135577" y="266976"/>
                    </a:lnTo>
                    <a:lnTo>
                      <a:pt x="257536" y="266976"/>
                    </a:lnTo>
                    <a:lnTo>
                      <a:pt x="258900" y="265228"/>
                    </a:lnTo>
                    <a:lnTo>
                      <a:pt x="267147" y="244688"/>
                    </a:lnTo>
                    <a:lnTo>
                      <a:pt x="269897" y="221207"/>
                    </a:lnTo>
                    <a:lnTo>
                      <a:pt x="267988" y="202117"/>
                    </a:lnTo>
                    <a:lnTo>
                      <a:pt x="239395" y="158476"/>
                    </a:lnTo>
                    <a:lnTo>
                      <a:pt x="193285" y="138221"/>
                    </a:lnTo>
                    <a:lnTo>
                      <a:pt x="145927" y="127028"/>
                    </a:lnTo>
                    <a:lnTo>
                      <a:pt x="126027" y="122500"/>
                    </a:lnTo>
                    <a:lnTo>
                      <a:pt x="81107" y="102992"/>
                    </a:lnTo>
                    <a:lnTo>
                      <a:pt x="73338" y="83934"/>
                    </a:lnTo>
                    <a:lnTo>
                      <a:pt x="76790" y="70335"/>
                    </a:lnTo>
                    <a:lnTo>
                      <a:pt x="87142" y="60619"/>
                    </a:lnTo>
                    <a:lnTo>
                      <a:pt x="104388" y="54790"/>
                    </a:lnTo>
                    <a:lnTo>
                      <a:pt x="128519" y="52846"/>
                    </a:lnTo>
                    <a:lnTo>
                      <a:pt x="247311" y="52846"/>
                    </a:lnTo>
                    <a:lnTo>
                      <a:pt x="246597" y="51241"/>
                    </a:lnTo>
                    <a:lnTo>
                      <a:pt x="217082" y="21161"/>
                    </a:lnTo>
                    <a:lnTo>
                      <a:pt x="179701" y="5291"/>
                    </a:lnTo>
                    <a:lnTo>
                      <a:pt x="157597" y="1323"/>
                    </a:lnTo>
                    <a:lnTo>
                      <a:pt x="133210" y="0"/>
                    </a:lnTo>
                    <a:close/>
                  </a:path>
                  <a:path w="270509" h="320040">
                    <a:moveTo>
                      <a:pt x="247311" y="52846"/>
                    </a:moveTo>
                    <a:lnTo>
                      <a:pt x="128519" y="52846"/>
                    </a:lnTo>
                    <a:lnTo>
                      <a:pt x="152368" y="55376"/>
                    </a:lnTo>
                    <a:lnTo>
                      <a:pt x="170589" y="62965"/>
                    </a:lnTo>
                    <a:lnTo>
                      <a:pt x="183174" y="75609"/>
                    </a:lnTo>
                    <a:lnTo>
                      <a:pt x="190119" y="93306"/>
                    </a:lnTo>
                    <a:lnTo>
                      <a:pt x="259950" y="93306"/>
                    </a:lnTo>
                    <a:lnTo>
                      <a:pt x="255301" y="70786"/>
                    </a:lnTo>
                    <a:lnTo>
                      <a:pt x="247311" y="52846"/>
                    </a:lnTo>
                    <a:close/>
                  </a:path>
                </a:pathLst>
              </a:custGeom>
              <a:solidFill>
                <a:srgbClr val="FFFFFF"/>
              </a:solidFill>
            </p:spPr>
            <p:txBody>
              <a:bodyPr wrap="square" lIns="0" tIns="0" rIns="0" bIns="0" rtlCol="0"/>
              <a:lstStyle/>
              <a:p>
                <a:endParaRPr/>
              </a:p>
            </p:txBody>
          </p:sp>
          <p:sp>
            <p:nvSpPr>
              <p:cNvPr id="68" name="object 24">
                <a:extLst>
                  <a:ext uri="{FF2B5EF4-FFF2-40B4-BE49-F238E27FC236}">
                    <a16:creationId xmlns:a16="http://schemas.microsoft.com/office/drawing/2014/main" xmlns="" id="{5CC95947-E3B4-4F85-8D1A-F6D41BF4DE4F}"/>
                  </a:ext>
                </a:extLst>
              </p:cNvPr>
              <p:cNvSpPr/>
              <p:nvPr/>
            </p:nvSpPr>
            <p:spPr>
              <a:xfrm>
                <a:off x="18093277" y="812015"/>
                <a:ext cx="304165" cy="321310"/>
              </a:xfrm>
              <a:custGeom>
                <a:avLst/>
                <a:gdLst/>
                <a:ahLst/>
                <a:cxnLst/>
                <a:rect l="l" t="t" r="r" b="b"/>
                <a:pathLst>
                  <a:path w="304165" h="321309">
                    <a:moveTo>
                      <a:pt x="263545" y="52815"/>
                    </a:moveTo>
                    <a:lnTo>
                      <a:pt x="145524" y="52815"/>
                    </a:lnTo>
                    <a:lnTo>
                      <a:pt x="172994" y="55418"/>
                    </a:lnTo>
                    <a:lnTo>
                      <a:pt x="192632" y="63229"/>
                    </a:lnTo>
                    <a:lnTo>
                      <a:pt x="204426" y="76249"/>
                    </a:lnTo>
                    <a:lnTo>
                      <a:pt x="208360" y="94478"/>
                    </a:lnTo>
                    <a:lnTo>
                      <a:pt x="206661" y="105988"/>
                    </a:lnTo>
                    <a:lnTo>
                      <a:pt x="169308" y="129689"/>
                    </a:lnTo>
                    <a:lnTo>
                      <a:pt x="140770" y="133460"/>
                    </a:lnTo>
                    <a:lnTo>
                      <a:pt x="131286" y="134812"/>
                    </a:lnTo>
                    <a:lnTo>
                      <a:pt x="123494" y="136094"/>
                    </a:lnTo>
                    <a:lnTo>
                      <a:pt x="117399" y="137336"/>
                    </a:lnTo>
                    <a:lnTo>
                      <a:pt x="91710" y="141048"/>
                    </a:lnTo>
                    <a:lnTo>
                      <a:pt x="51798" y="151630"/>
                    </a:lnTo>
                    <a:lnTo>
                      <a:pt x="9391" y="188199"/>
                    </a:lnTo>
                    <a:lnTo>
                      <a:pt x="0" y="231783"/>
                    </a:lnTo>
                    <a:lnTo>
                      <a:pt x="1980" y="252017"/>
                    </a:lnTo>
                    <a:lnTo>
                      <a:pt x="31674" y="298650"/>
                    </a:lnTo>
                    <a:lnTo>
                      <a:pt x="83403" y="319541"/>
                    </a:lnTo>
                    <a:lnTo>
                      <a:pt x="104457" y="320932"/>
                    </a:lnTo>
                    <a:lnTo>
                      <a:pt x="136331" y="318624"/>
                    </a:lnTo>
                    <a:lnTo>
                      <a:pt x="164463" y="311697"/>
                    </a:lnTo>
                    <a:lnTo>
                      <a:pt x="188853" y="300144"/>
                    </a:lnTo>
                    <a:lnTo>
                      <a:pt x="209501" y="283959"/>
                    </a:lnTo>
                    <a:lnTo>
                      <a:pt x="303948" y="283959"/>
                    </a:lnTo>
                    <a:lnTo>
                      <a:pt x="303948" y="268138"/>
                    </a:lnTo>
                    <a:lnTo>
                      <a:pt x="129106" y="268138"/>
                    </a:lnTo>
                    <a:lnTo>
                      <a:pt x="118032" y="267624"/>
                    </a:lnTo>
                    <a:lnTo>
                      <a:pt x="79435" y="254036"/>
                    </a:lnTo>
                    <a:lnTo>
                      <a:pt x="66898" y="228820"/>
                    </a:lnTo>
                    <a:lnTo>
                      <a:pt x="70349" y="210056"/>
                    </a:lnTo>
                    <a:lnTo>
                      <a:pt x="80695" y="195402"/>
                    </a:lnTo>
                    <a:lnTo>
                      <a:pt x="97948" y="184843"/>
                    </a:lnTo>
                    <a:lnTo>
                      <a:pt x="122111" y="178382"/>
                    </a:lnTo>
                    <a:lnTo>
                      <a:pt x="149185" y="175122"/>
                    </a:lnTo>
                    <a:lnTo>
                      <a:pt x="171901" y="171195"/>
                    </a:lnTo>
                    <a:lnTo>
                      <a:pt x="190238" y="166609"/>
                    </a:lnTo>
                    <a:lnTo>
                      <a:pt x="204171" y="161377"/>
                    </a:lnTo>
                    <a:lnTo>
                      <a:pt x="271677" y="161377"/>
                    </a:lnTo>
                    <a:lnTo>
                      <a:pt x="271677" y="88594"/>
                    </a:lnTo>
                    <a:lnTo>
                      <a:pt x="269257" y="67374"/>
                    </a:lnTo>
                    <a:lnTo>
                      <a:pt x="263545" y="52815"/>
                    </a:lnTo>
                    <a:close/>
                  </a:path>
                  <a:path w="304165" h="321309">
                    <a:moveTo>
                      <a:pt x="303948" y="283959"/>
                    </a:moveTo>
                    <a:lnTo>
                      <a:pt x="209501" y="283959"/>
                    </a:lnTo>
                    <a:lnTo>
                      <a:pt x="215381" y="300144"/>
                    </a:lnTo>
                    <a:lnTo>
                      <a:pt x="226042" y="311697"/>
                    </a:lnTo>
                    <a:lnTo>
                      <a:pt x="241474" y="318624"/>
                    </a:lnTo>
                    <a:lnTo>
                      <a:pt x="261667" y="320932"/>
                    </a:lnTo>
                    <a:lnTo>
                      <a:pt x="272025" y="320453"/>
                    </a:lnTo>
                    <a:lnTo>
                      <a:pt x="282533" y="319019"/>
                    </a:lnTo>
                    <a:lnTo>
                      <a:pt x="293178" y="316630"/>
                    </a:lnTo>
                    <a:lnTo>
                      <a:pt x="303948" y="313288"/>
                    </a:lnTo>
                    <a:lnTo>
                      <a:pt x="303948" y="283959"/>
                    </a:lnTo>
                    <a:close/>
                  </a:path>
                  <a:path w="304165" h="321309">
                    <a:moveTo>
                      <a:pt x="271677" y="161377"/>
                    </a:moveTo>
                    <a:lnTo>
                      <a:pt x="204171" y="161377"/>
                    </a:lnTo>
                    <a:lnTo>
                      <a:pt x="204171" y="210060"/>
                    </a:lnTo>
                    <a:lnTo>
                      <a:pt x="202524" y="223677"/>
                    </a:lnTo>
                    <a:lnTo>
                      <a:pt x="177795" y="255227"/>
                    </a:lnTo>
                    <a:lnTo>
                      <a:pt x="129106" y="268138"/>
                    </a:lnTo>
                    <a:lnTo>
                      <a:pt x="281258" y="268138"/>
                    </a:lnTo>
                    <a:lnTo>
                      <a:pt x="276986" y="266358"/>
                    </a:lnTo>
                    <a:lnTo>
                      <a:pt x="274609" y="262871"/>
                    </a:lnTo>
                    <a:lnTo>
                      <a:pt x="272651" y="259332"/>
                    </a:lnTo>
                    <a:lnTo>
                      <a:pt x="271771" y="254036"/>
                    </a:lnTo>
                    <a:lnTo>
                      <a:pt x="271677" y="161377"/>
                    </a:lnTo>
                    <a:close/>
                  </a:path>
                  <a:path w="304165" h="321309">
                    <a:moveTo>
                      <a:pt x="303948" y="266944"/>
                    </a:moveTo>
                    <a:lnTo>
                      <a:pt x="299257" y="267761"/>
                    </a:lnTo>
                    <a:lnTo>
                      <a:pt x="296127" y="268138"/>
                    </a:lnTo>
                    <a:lnTo>
                      <a:pt x="303948" y="268138"/>
                    </a:lnTo>
                    <a:lnTo>
                      <a:pt x="303948" y="266944"/>
                    </a:lnTo>
                    <a:close/>
                  </a:path>
                  <a:path w="304165" h="321309">
                    <a:moveTo>
                      <a:pt x="149660" y="0"/>
                    </a:moveTo>
                    <a:lnTo>
                      <a:pt x="97457" y="5289"/>
                    </a:lnTo>
                    <a:lnTo>
                      <a:pt x="57003" y="21140"/>
                    </a:lnTo>
                    <a:lnTo>
                      <a:pt x="24312" y="54117"/>
                    </a:lnTo>
                    <a:lnTo>
                      <a:pt x="11120" y="101504"/>
                    </a:lnTo>
                    <a:lnTo>
                      <a:pt x="78049" y="101504"/>
                    </a:lnTo>
                    <a:lnTo>
                      <a:pt x="84026" y="80198"/>
                    </a:lnTo>
                    <a:lnTo>
                      <a:pt x="97262" y="64983"/>
                    </a:lnTo>
                    <a:lnTo>
                      <a:pt x="117760" y="55856"/>
                    </a:lnTo>
                    <a:lnTo>
                      <a:pt x="145524" y="52815"/>
                    </a:lnTo>
                    <a:lnTo>
                      <a:pt x="263545" y="52815"/>
                    </a:lnTo>
                    <a:lnTo>
                      <a:pt x="261995" y="48866"/>
                    </a:lnTo>
                    <a:lnTo>
                      <a:pt x="232956" y="19967"/>
                    </a:lnTo>
                    <a:lnTo>
                      <a:pt x="195686" y="4989"/>
                    </a:lnTo>
                    <a:lnTo>
                      <a:pt x="173761" y="1247"/>
                    </a:lnTo>
                    <a:lnTo>
                      <a:pt x="149660" y="0"/>
                    </a:lnTo>
                    <a:close/>
                  </a:path>
                </a:pathLst>
              </a:custGeom>
              <a:solidFill>
                <a:srgbClr val="FFFFFF"/>
              </a:solidFill>
            </p:spPr>
            <p:txBody>
              <a:bodyPr wrap="square" lIns="0" tIns="0" rIns="0" bIns="0" rtlCol="0"/>
              <a:lstStyle/>
              <a:p>
                <a:endParaRPr/>
              </a:p>
            </p:txBody>
          </p:sp>
          <p:sp>
            <p:nvSpPr>
              <p:cNvPr id="69" name="object 25">
                <a:extLst>
                  <a:ext uri="{FF2B5EF4-FFF2-40B4-BE49-F238E27FC236}">
                    <a16:creationId xmlns:a16="http://schemas.microsoft.com/office/drawing/2014/main" xmlns="" id="{A1701CB3-EBE1-419A-A5B1-9D050AF634BB}"/>
                  </a:ext>
                </a:extLst>
              </p:cNvPr>
              <p:cNvSpPr/>
              <p:nvPr/>
            </p:nvSpPr>
            <p:spPr>
              <a:xfrm>
                <a:off x="18415209" y="812588"/>
                <a:ext cx="266700" cy="311785"/>
              </a:xfrm>
              <a:custGeom>
                <a:avLst/>
                <a:gdLst/>
                <a:ahLst/>
                <a:cxnLst/>
                <a:rect l="l" t="t" r="r" b="b"/>
                <a:pathLst>
                  <a:path w="266700" h="311784">
                    <a:moveTo>
                      <a:pt x="63380" y="8251"/>
                    </a:moveTo>
                    <a:lnTo>
                      <a:pt x="0" y="8251"/>
                    </a:lnTo>
                    <a:lnTo>
                      <a:pt x="0" y="311582"/>
                    </a:lnTo>
                    <a:lnTo>
                      <a:pt x="66867" y="311582"/>
                    </a:lnTo>
                    <a:lnTo>
                      <a:pt x="66867" y="132645"/>
                    </a:lnTo>
                    <a:lnTo>
                      <a:pt x="68114" y="116316"/>
                    </a:lnTo>
                    <a:lnTo>
                      <a:pt x="86866" y="75704"/>
                    </a:lnTo>
                    <a:lnTo>
                      <a:pt x="124566" y="54246"/>
                    </a:lnTo>
                    <a:lnTo>
                      <a:pt x="127389" y="53987"/>
                    </a:lnTo>
                    <a:lnTo>
                      <a:pt x="64532" y="53987"/>
                    </a:lnTo>
                    <a:lnTo>
                      <a:pt x="63380" y="52815"/>
                    </a:lnTo>
                    <a:lnTo>
                      <a:pt x="63380" y="8251"/>
                    </a:lnTo>
                    <a:close/>
                  </a:path>
                  <a:path w="266700" h="311784">
                    <a:moveTo>
                      <a:pt x="256243" y="52815"/>
                    </a:moveTo>
                    <a:lnTo>
                      <a:pt x="140205" y="52815"/>
                    </a:lnTo>
                    <a:lnTo>
                      <a:pt x="165268" y="57069"/>
                    </a:lnTo>
                    <a:lnTo>
                      <a:pt x="183497" y="69831"/>
                    </a:lnTo>
                    <a:lnTo>
                      <a:pt x="194901" y="91100"/>
                    </a:lnTo>
                    <a:lnTo>
                      <a:pt x="199491" y="120875"/>
                    </a:lnTo>
                    <a:lnTo>
                      <a:pt x="199491" y="311582"/>
                    </a:lnTo>
                    <a:lnTo>
                      <a:pt x="266410" y="311582"/>
                    </a:lnTo>
                    <a:lnTo>
                      <a:pt x="266410" y="103284"/>
                    </a:lnTo>
                    <a:lnTo>
                      <a:pt x="264607" y="79532"/>
                    </a:lnTo>
                    <a:lnTo>
                      <a:pt x="259201" y="58698"/>
                    </a:lnTo>
                    <a:lnTo>
                      <a:pt x="256243" y="52815"/>
                    </a:lnTo>
                    <a:close/>
                  </a:path>
                  <a:path w="266700" h="311784">
                    <a:moveTo>
                      <a:pt x="159031" y="0"/>
                    </a:moveTo>
                    <a:lnTo>
                      <a:pt x="129998" y="3379"/>
                    </a:lnTo>
                    <a:lnTo>
                      <a:pt x="104564" y="13510"/>
                    </a:lnTo>
                    <a:lnTo>
                      <a:pt x="82740" y="30382"/>
                    </a:lnTo>
                    <a:lnTo>
                      <a:pt x="64532" y="53987"/>
                    </a:lnTo>
                    <a:lnTo>
                      <a:pt x="127389" y="53987"/>
                    </a:lnTo>
                    <a:lnTo>
                      <a:pt x="140205" y="52815"/>
                    </a:lnTo>
                    <a:lnTo>
                      <a:pt x="256243" y="52815"/>
                    </a:lnTo>
                    <a:lnTo>
                      <a:pt x="222163" y="14559"/>
                    </a:lnTo>
                    <a:lnTo>
                      <a:pt x="182854" y="1625"/>
                    </a:lnTo>
                    <a:lnTo>
                      <a:pt x="159031" y="0"/>
                    </a:lnTo>
                    <a:close/>
                  </a:path>
                </a:pathLst>
              </a:custGeom>
              <a:solidFill>
                <a:srgbClr val="FFFFFF"/>
              </a:solidFill>
            </p:spPr>
            <p:txBody>
              <a:bodyPr wrap="square" lIns="0" tIns="0" rIns="0" bIns="0" rtlCol="0"/>
              <a:lstStyle/>
              <a:p>
                <a:endParaRPr/>
              </a:p>
            </p:txBody>
          </p:sp>
          <p:sp>
            <p:nvSpPr>
              <p:cNvPr id="70" name="object 26">
                <a:extLst>
                  <a:ext uri="{FF2B5EF4-FFF2-40B4-BE49-F238E27FC236}">
                    <a16:creationId xmlns:a16="http://schemas.microsoft.com/office/drawing/2014/main" xmlns="" id="{D6884298-A11E-485B-AA0F-5E12ADF0194E}"/>
                  </a:ext>
                </a:extLst>
              </p:cNvPr>
              <p:cNvSpPr/>
              <p:nvPr/>
            </p:nvSpPr>
            <p:spPr>
              <a:xfrm>
                <a:off x="18701500" y="812015"/>
                <a:ext cx="304165" cy="321310"/>
              </a:xfrm>
              <a:custGeom>
                <a:avLst/>
                <a:gdLst/>
                <a:ahLst/>
                <a:cxnLst/>
                <a:rect l="l" t="t" r="r" b="b"/>
                <a:pathLst>
                  <a:path w="304165" h="321309">
                    <a:moveTo>
                      <a:pt x="263553" y="52815"/>
                    </a:moveTo>
                    <a:lnTo>
                      <a:pt x="145534" y="52815"/>
                    </a:lnTo>
                    <a:lnTo>
                      <a:pt x="172981" y="55418"/>
                    </a:lnTo>
                    <a:lnTo>
                      <a:pt x="192600" y="63229"/>
                    </a:lnTo>
                    <a:lnTo>
                      <a:pt x="204379" y="76249"/>
                    </a:lnTo>
                    <a:lnTo>
                      <a:pt x="208307" y="94478"/>
                    </a:lnTo>
                    <a:lnTo>
                      <a:pt x="206617" y="105988"/>
                    </a:lnTo>
                    <a:lnTo>
                      <a:pt x="169293" y="129689"/>
                    </a:lnTo>
                    <a:lnTo>
                      <a:pt x="140783" y="133460"/>
                    </a:lnTo>
                    <a:lnTo>
                      <a:pt x="131276" y="134812"/>
                    </a:lnTo>
                    <a:lnTo>
                      <a:pt x="123452" y="136094"/>
                    </a:lnTo>
                    <a:lnTo>
                      <a:pt x="117315" y="137336"/>
                    </a:lnTo>
                    <a:lnTo>
                      <a:pt x="91668" y="141048"/>
                    </a:lnTo>
                    <a:lnTo>
                      <a:pt x="51779" y="151630"/>
                    </a:lnTo>
                    <a:lnTo>
                      <a:pt x="9384" y="188199"/>
                    </a:lnTo>
                    <a:lnTo>
                      <a:pt x="0" y="231783"/>
                    </a:lnTo>
                    <a:lnTo>
                      <a:pt x="1973" y="252017"/>
                    </a:lnTo>
                    <a:lnTo>
                      <a:pt x="31684" y="298650"/>
                    </a:lnTo>
                    <a:lnTo>
                      <a:pt x="83405" y="319541"/>
                    </a:lnTo>
                    <a:lnTo>
                      <a:pt x="104457" y="320932"/>
                    </a:lnTo>
                    <a:lnTo>
                      <a:pt x="136301" y="318624"/>
                    </a:lnTo>
                    <a:lnTo>
                      <a:pt x="164420" y="311697"/>
                    </a:lnTo>
                    <a:lnTo>
                      <a:pt x="188810" y="300144"/>
                    </a:lnTo>
                    <a:lnTo>
                      <a:pt x="209470" y="283959"/>
                    </a:lnTo>
                    <a:lnTo>
                      <a:pt x="303917" y="283959"/>
                    </a:lnTo>
                    <a:lnTo>
                      <a:pt x="303917" y="268138"/>
                    </a:lnTo>
                    <a:lnTo>
                      <a:pt x="129085" y="268138"/>
                    </a:lnTo>
                    <a:lnTo>
                      <a:pt x="117993" y="267624"/>
                    </a:lnTo>
                    <a:lnTo>
                      <a:pt x="79426" y="254036"/>
                    </a:lnTo>
                    <a:lnTo>
                      <a:pt x="66929" y="228820"/>
                    </a:lnTo>
                    <a:lnTo>
                      <a:pt x="70370" y="210056"/>
                    </a:lnTo>
                    <a:lnTo>
                      <a:pt x="80691" y="195402"/>
                    </a:lnTo>
                    <a:lnTo>
                      <a:pt x="97913" y="184843"/>
                    </a:lnTo>
                    <a:lnTo>
                      <a:pt x="122048" y="178382"/>
                    </a:lnTo>
                    <a:lnTo>
                      <a:pt x="149159" y="175122"/>
                    </a:lnTo>
                    <a:lnTo>
                      <a:pt x="171901" y="171195"/>
                    </a:lnTo>
                    <a:lnTo>
                      <a:pt x="190263" y="166609"/>
                    </a:lnTo>
                    <a:lnTo>
                      <a:pt x="204234" y="161377"/>
                    </a:lnTo>
                    <a:lnTo>
                      <a:pt x="271709" y="161377"/>
                    </a:lnTo>
                    <a:lnTo>
                      <a:pt x="271709" y="88594"/>
                    </a:lnTo>
                    <a:lnTo>
                      <a:pt x="269280" y="67374"/>
                    </a:lnTo>
                    <a:lnTo>
                      <a:pt x="263553" y="52815"/>
                    </a:lnTo>
                    <a:close/>
                  </a:path>
                  <a:path w="304165" h="321309">
                    <a:moveTo>
                      <a:pt x="303917" y="283959"/>
                    </a:moveTo>
                    <a:lnTo>
                      <a:pt x="209470" y="283959"/>
                    </a:lnTo>
                    <a:lnTo>
                      <a:pt x="215391" y="300144"/>
                    </a:lnTo>
                    <a:lnTo>
                      <a:pt x="226070" y="311697"/>
                    </a:lnTo>
                    <a:lnTo>
                      <a:pt x="241506" y="318624"/>
                    </a:lnTo>
                    <a:lnTo>
                      <a:pt x="261698" y="320932"/>
                    </a:lnTo>
                    <a:lnTo>
                      <a:pt x="272031" y="320453"/>
                    </a:lnTo>
                    <a:lnTo>
                      <a:pt x="282513" y="319019"/>
                    </a:lnTo>
                    <a:lnTo>
                      <a:pt x="293143" y="316630"/>
                    </a:lnTo>
                    <a:lnTo>
                      <a:pt x="303917" y="313288"/>
                    </a:lnTo>
                    <a:lnTo>
                      <a:pt x="303917" y="283959"/>
                    </a:lnTo>
                    <a:close/>
                  </a:path>
                  <a:path w="304165" h="321309">
                    <a:moveTo>
                      <a:pt x="271709" y="161377"/>
                    </a:moveTo>
                    <a:lnTo>
                      <a:pt x="204234" y="161377"/>
                    </a:lnTo>
                    <a:lnTo>
                      <a:pt x="204234" y="210060"/>
                    </a:lnTo>
                    <a:lnTo>
                      <a:pt x="202576" y="223677"/>
                    </a:lnTo>
                    <a:lnTo>
                      <a:pt x="177732" y="255227"/>
                    </a:lnTo>
                    <a:lnTo>
                      <a:pt x="129085" y="268138"/>
                    </a:lnTo>
                    <a:lnTo>
                      <a:pt x="281289" y="268138"/>
                    </a:lnTo>
                    <a:lnTo>
                      <a:pt x="276923" y="266358"/>
                    </a:lnTo>
                    <a:lnTo>
                      <a:pt x="274588" y="262871"/>
                    </a:lnTo>
                    <a:lnTo>
                      <a:pt x="272651" y="259332"/>
                    </a:lnTo>
                    <a:lnTo>
                      <a:pt x="271800" y="254036"/>
                    </a:lnTo>
                    <a:lnTo>
                      <a:pt x="271709" y="161377"/>
                    </a:lnTo>
                    <a:close/>
                  </a:path>
                  <a:path w="304165" h="321309">
                    <a:moveTo>
                      <a:pt x="303917" y="266944"/>
                    </a:moveTo>
                    <a:lnTo>
                      <a:pt x="299205" y="267761"/>
                    </a:lnTo>
                    <a:lnTo>
                      <a:pt x="296158" y="268138"/>
                    </a:lnTo>
                    <a:lnTo>
                      <a:pt x="303917" y="268138"/>
                    </a:lnTo>
                    <a:lnTo>
                      <a:pt x="303917" y="266944"/>
                    </a:lnTo>
                    <a:close/>
                  </a:path>
                  <a:path w="304165" h="321309">
                    <a:moveTo>
                      <a:pt x="149628" y="0"/>
                    </a:moveTo>
                    <a:lnTo>
                      <a:pt x="97391" y="5289"/>
                    </a:lnTo>
                    <a:lnTo>
                      <a:pt x="56940" y="21140"/>
                    </a:lnTo>
                    <a:lnTo>
                      <a:pt x="24364" y="54117"/>
                    </a:lnTo>
                    <a:lnTo>
                      <a:pt x="11130" y="101504"/>
                    </a:lnTo>
                    <a:lnTo>
                      <a:pt x="78081" y="101504"/>
                    </a:lnTo>
                    <a:lnTo>
                      <a:pt x="84041" y="80198"/>
                    </a:lnTo>
                    <a:lnTo>
                      <a:pt x="97264" y="64983"/>
                    </a:lnTo>
                    <a:lnTo>
                      <a:pt x="117758" y="55856"/>
                    </a:lnTo>
                    <a:lnTo>
                      <a:pt x="145534" y="52815"/>
                    </a:lnTo>
                    <a:lnTo>
                      <a:pt x="263553" y="52815"/>
                    </a:lnTo>
                    <a:lnTo>
                      <a:pt x="261999" y="48866"/>
                    </a:lnTo>
                    <a:lnTo>
                      <a:pt x="232924" y="19967"/>
                    </a:lnTo>
                    <a:lnTo>
                      <a:pt x="195666" y="4989"/>
                    </a:lnTo>
                    <a:lnTo>
                      <a:pt x="173743" y="1247"/>
                    </a:lnTo>
                    <a:lnTo>
                      <a:pt x="149628" y="0"/>
                    </a:lnTo>
                    <a:close/>
                  </a:path>
                </a:pathLst>
              </a:custGeom>
              <a:solidFill>
                <a:srgbClr val="FFFFFF"/>
              </a:solidFill>
            </p:spPr>
            <p:txBody>
              <a:bodyPr wrap="square" lIns="0" tIns="0" rIns="0" bIns="0" rtlCol="0"/>
              <a:lstStyle/>
              <a:p>
                <a:endParaRPr/>
              </a:p>
            </p:txBody>
          </p:sp>
          <p:sp>
            <p:nvSpPr>
              <p:cNvPr id="71" name="object 27">
                <a:extLst>
                  <a:ext uri="{FF2B5EF4-FFF2-40B4-BE49-F238E27FC236}">
                    <a16:creationId xmlns:a16="http://schemas.microsoft.com/office/drawing/2014/main" xmlns="" id="{7F782948-2AE4-4560-B03E-23B38945FCA6}"/>
                  </a:ext>
                </a:extLst>
              </p:cNvPr>
              <p:cNvSpPr/>
              <p:nvPr/>
            </p:nvSpPr>
            <p:spPr>
              <a:xfrm>
                <a:off x="19023440" y="812588"/>
                <a:ext cx="177800" cy="311785"/>
              </a:xfrm>
              <a:custGeom>
                <a:avLst/>
                <a:gdLst/>
                <a:ahLst/>
                <a:cxnLst/>
                <a:rect l="l" t="t" r="r" b="b"/>
                <a:pathLst>
                  <a:path w="177800" h="311784">
                    <a:moveTo>
                      <a:pt x="62793" y="8251"/>
                    </a:moveTo>
                    <a:lnTo>
                      <a:pt x="0" y="8251"/>
                    </a:lnTo>
                    <a:lnTo>
                      <a:pt x="0" y="311582"/>
                    </a:lnTo>
                    <a:lnTo>
                      <a:pt x="66835" y="311582"/>
                    </a:lnTo>
                    <a:lnTo>
                      <a:pt x="66835" y="167251"/>
                    </a:lnTo>
                    <a:lnTo>
                      <a:pt x="68353" y="144158"/>
                    </a:lnTo>
                    <a:lnTo>
                      <a:pt x="80423" y="105404"/>
                    </a:lnTo>
                    <a:lnTo>
                      <a:pt x="116891" y="69979"/>
                    </a:lnTo>
                    <a:lnTo>
                      <a:pt x="126416" y="66898"/>
                    </a:lnTo>
                    <a:lnTo>
                      <a:pt x="62793" y="66898"/>
                    </a:lnTo>
                    <a:lnTo>
                      <a:pt x="62793" y="8251"/>
                    </a:lnTo>
                    <a:close/>
                  </a:path>
                  <a:path w="177800" h="311784">
                    <a:moveTo>
                      <a:pt x="156445" y="0"/>
                    </a:moveTo>
                    <a:lnTo>
                      <a:pt x="152529" y="0"/>
                    </a:lnTo>
                    <a:lnTo>
                      <a:pt x="138030" y="1322"/>
                    </a:lnTo>
                    <a:lnTo>
                      <a:pt x="96227" y="21130"/>
                    </a:lnTo>
                    <a:lnTo>
                      <a:pt x="68184" y="54584"/>
                    </a:lnTo>
                    <a:lnTo>
                      <a:pt x="63966" y="66898"/>
                    </a:lnTo>
                    <a:lnTo>
                      <a:pt x="126416" y="66898"/>
                    </a:lnTo>
                    <a:lnTo>
                      <a:pt x="132190" y="65030"/>
                    </a:lnTo>
                    <a:lnTo>
                      <a:pt x="149042" y="63380"/>
                    </a:lnTo>
                    <a:lnTo>
                      <a:pt x="177764" y="63380"/>
                    </a:lnTo>
                    <a:lnTo>
                      <a:pt x="177764" y="1780"/>
                    </a:lnTo>
                    <a:lnTo>
                      <a:pt x="164885" y="617"/>
                    </a:lnTo>
                    <a:lnTo>
                      <a:pt x="156445" y="0"/>
                    </a:lnTo>
                    <a:close/>
                  </a:path>
                  <a:path w="177800" h="311784">
                    <a:moveTo>
                      <a:pt x="177764" y="63380"/>
                    </a:moveTo>
                    <a:lnTo>
                      <a:pt x="149042" y="63380"/>
                    </a:lnTo>
                    <a:lnTo>
                      <a:pt x="155649" y="63561"/>
                    </a:lnTo>
                    <a:lnTo>
                      <a:pt x="162637" y="64107"/>
                    </a:lnTo>
                    <a:lnTo>
                      <a:pt x="170052" y="65030"/>
                    </a:lnTo>
                    <a:lnTo>
                      <a:pt x="177764" y="66312"/>
                    </a:lnTo>
                    <a:lnTo>
                      <a:pt x="177764" y="63380"/>
                    </a:lnTo>
                    <a:close/>
                  </a:path>
                </a:pathLst>
              </a:custGeom>
              <a:solidFill>
                <a:srgbClr val="FFFFFF"/>
              </a:solidFill>
            </p:spPr>
            <p:txBody>
              <a:bodyPr wrap="square" lIns="0" tIns="0" rIns="0" bIns="0" rtlCol="0"/>
              <a:lstStyle/>
              <a:p>
                <a:endParaRPr/>
              </a:p>
            </p:txBody>
          </p:sp>
          <p:sp>
            <p:nvSpPr>
              <p:cNvPr id="72" name="object 28">
                <a:extLst>
                  <a:ext uri="{FF2B5EF4-FFF2-40B4-BE49-F238E27FC236}">
                    <a16:creationId xmlns:a16="http://schemas.microsoft.com/office/drawing/2014/main" xmlns="" id="{A50A68A2-890F-4C9D-893F-EFF1B0199F22}"/>
                  </a:ext>
                </a:extLst>
              </p:cNvPr>
              <p:cNvSpPr/>
              <p:nvPr/>
            </p:nvSpPr>
            <p:spPr>
              <a:xfrm>
                <a:off x="16633873" y="706540"/>
                <a:ext cx="291465" cy="417830"/>
              </a:xfrm>
              <a:custGeom>
                <a:avLst/>
                <a:gdLst/>
                <a:ahLst/>
                <a:cxnLst/>
                <a:rect l="l" t="t" r="r" b="b"/>
                <a:pathLst>
                  <a:path w="291465" h="417830">
                    <a:moveTo>
                      <a:pt x="291362" y="0"/>
                    </a:moveTo>
                    <a:lnTo>
                      <a:pt x="84583" y="0"/>
                    </a:lnTo>
                    <a:lnTo>
                      <a:pt x="83997" y="62"/>
                    </a:lnTo>
                    <a:lnTo>
                      <a:pt x="36480" y="8955"/>
                    </a:lnTo>
                    <a:lnTo>
                      <a:pt x="6277" y="45215"/>
                    </a:lnTo>
                    <a:lnTo>
                      <a:pt x="0" y="90060"/>
                    </a:lnTo>
                    <a:lnTo>
                      <a:pt x="94" y="417631"/>
                    </a:lnTo>
                    <a:lnTo>
                      <a:pt x="73924" y="417631"/>
                    </a:lnTo>
                    <a:lnTo>
                      <a:pt x="73924" y="232223"/>
                    </a:lnTo>
                    <a:lnTo>
                      <a:pt x="264861" y="232223"/>
                    </a:lnTo>
                    <a:lnTo>
                      <a:pt x="264861" y="172560"/>
                    </a:lnTo>
                    <a:lnTo>
                      <a:pt x="73924" y="172560"/>
                    </a:lnTo>
                    <a:lnTo>
                      <a:pt x="73924" y="63212"/>
                    </a:lnTo>
                    <a:lnTo>
                      <a:pt x="291362" y="63212"/>
                    </a:lnTo>
                    <a:lnTo>
                      <a:pt x="291362" y="0"/>
                    </a:lnTo>
                    <a:close/>
                  </a:path>
                </a:pathLst>
              </a:custGeom>
              <a:solidFill>
                <a:srgbClr val="FFFFFF"/>
              </a:solidFill>
            </p:spPr>
            <p:txBody>
              <a:bodyPr wrap="square" lIns="0" tIns="0" rIns="0" bIns="0" rtlCol="0"/>
              <a:lstStyle/>
              <a:p>
                <a:endParaRPr/>
              </a:p>
            </p:txBody>
          </p:sp>
          <p:sp>
            <p:nvSpPr>
              <p:cNvPr id="73" name="object 29">
                <a:extLst>
                  <a:ext uri="{FF2B5EF4-FFF2-40B4-BE49-F238E27FC236}">
                    <a16:creationId xmlns:a16="http://schemas.microsoft.com/office/drawing/2014/main" xmlns="" id="{F1C06750-29FA-4B3D-A67A-2619AD8E3683}"/>
                  </a:ext>
                </a:extLst>
              </p:cNvPr>
              <p:cNvSpPr/>
              <p:nvPr/>
            </p:nvSpPr>
            <p:spPr>
              <a:xfrm>
                <a:off x="18934937" y="1212996"/>
                <a:ext cx="31115" cy="26670"/>
              </a:xfrm>
              <a:custGeom>
                <a:avLst/>
                <a:gdLst/>
                <a:ahLst/>
                <a:cxnLst/>
                <a:rect l="l" t="t" r="r" b="b"/>
                <a:pathLst>
                  <a:path w="31115" h="26669">
                    <a:moveTo>
                      <a:pt x="17894" y="0"/>
                    </a:moveTo>
                    <a:lnTo>
                      <a:pt x="0" y="0"/>
                    </a:lnTo>
                    <a:lnTo>
                      <a:pt x="0" y="26114"/>
                    </a:lnTo>
                    <a:lnTo>
                      <a:pt x="24742" y="26114"/>
                    </a:lnTo>
                    <a:lnTo>
                      <a:pt x="30564" y="21727"/>
                    </a:lnTo>
                    <a:lnTo>
                      <a:pt x="30564" y="8376"/>
                    </a:lnTo>
                    <a:lnTo>
                      <a:pt x="29077" y="5099"/>
                    </a:lnTo>
                    <a:lnTo>
                      <a:pt x="26177" y="3047"/>
                    </a:lnTo>
                    <a:lnTo>
                      <a:pt x="23161" y="1026"/>
                    </a:lnTo>
                    <a:lnTo>
                      <a:pt x="17894" y="0"/>
                    </a:lnTo>
                    <a:close/>
                  </a:path>
                </a:pathLst>
              </a:custGeom>
              <a:solidFill>
                <a:srgbClr val="FFFFFF"/>
              </a:solidFill>
            </p:spPr>
            <p:txBody>
              <a:bodyPr wrap="square" lIns="0" tIns="0" rIns="0" bIns="0" rtlCol="0"/>
              <a:lstStyle/>
              <a:p>
                <a:endParaRPr/>
              </a:p>
            </p:txBody>
          </p:sp>
          <p:sp>
            <p:nvSpPr>
              <p:cNvPr id="74" name="object 30">
                <a:extLst>
                  <a:ext uri="{FF2B5EF4-FFF2-40B4-BE49-F238E27FC236}">
                    <a16:creationId xmlns:a16="http://schemas.microsoft.com/office/drawing/2014/main" xmlns="" id="{3B0F4BB6-1BC1-42F8-9B99-8406D18C8C43}"/>
                  </a:ext>
                </a:extLst>
              </p:cNvPr>
              <p:cNvSpPr/>
              <p:nvPr/>
            </p:nvSpPr>
            <p:spPr>
              <a:xfrm>
                <a:off x="16536770" y="1179012"/>
                <a:ext cx="2694940" cy="135890"/>
              </a:xfrm>
              <a:custGeom>
                <a:avLst/>
                <a:gdLst/>
                <a:ahLst/>
                <a:cxnLst/>
                <a:rect l="l" t="t" r="r" b="b"/>
                <a:pathLst>
                  <a:path w="2694940" h="135890">
                    <a:moveTo>
                      <a:pt x="2673635" y="0"/>
                    </a:moveTo>
                    <a:lnTo>
                      <a:pt x="65139" y="0"/>
                    </a:lnTo>
                    <a:lnTo>
                      <a:pt x="52019" y="2376"/>
                    </a:lnTo>
                    <a:lnTo>
                      <a:pt x="24679" y="29601"/>
                    </a:lnTo>
                    <a:lnTo>
                      <a:pt x="1842" y="111954"/>
                    </a:lnTo>
                    <a:lnTo>
                      <a:pt x="0" y="118718"/>
                    </a:lnTo>
                    <a:lnTo>
                      <a:pt x="1057" y="124572"/>
                    </a:lnTo>
                    <a:lnTo>
                      <a:pt x="4512" y="128959"/>
                    </a:lnTo>
                    <a:lnTo>
                      <a:pt x="7989" y="133273"/>
                    </a:lnTo>
                    <a:lnTo>
                      <a:pt x="13936" y="135692"/>
                    </a:lnTo>
                    <a:lnTo>
                      <a:pt x="2629333" y="135692"/>
                    </a:lnTo>
                    <a:lnTo>
                      <a:pt x="2642390" y="133319"/>
                    </a:lnTo>
                    <a:lnTo>
                      <a:pt x="2652496" y="127933"/>
                    </a:lnTo>
                    <a:lnTo>
                      <a:pt x="2531881" y="127933"/>
                    </a:lnTo>
                    <a:lnTo>
                      <a:pt x="2522608" y="127255"/>
                    </a:lnTo>
                    <a:lnTo>
                      <a:pt x="2517354" y="126153"/>
                    </a:lnTo>
                    <a:lnTo>
                      <a:pt x="2245942" y="126153"/>
                    </a:lnTo>
                    <a:lnTo>
                      <a:pt x="2245942" y="13172"/>
                    </a:lnTo>
                    <a:lnTo>
                      <a:pt x="2517881" y="13172"/>
                    </a:lnTo>
                    <a:lnTo>
                      <a:pt x="2523902" y="11971"/>
                    </a:lnTo>
                    <a:lnTo>
                      <a:pt x="2533200" y="11413"/>
                    </a:lnTo>
                    <a:lnTo>
                      <a:pt x="2693425" y="11413"/>
                    </a:lnTo>
                    <a:lnTo>
                      <a:pt x="2693373" y="11120"/>
                    </a:lnTo>
                    <a:lnTo>
                      <a:pt x="2689939" y="6701"/>
                    </a:lnTo>
                    <a:lnTo>
                      <a:pt x="2686483" y="2460"/>
                    </a:lnTo>
                    <a:lnTo>
                      <a:pt x="2680724" y="52"/>
                    </a:lnTo>
                    <a:lnTo>
                      <a:pt x="2673635" y="0"/>
                    </a:lnTo>
                    <a:close/>
                  </a:path>
                  <a:path w="2694940" h="135890">
                    <a:moveTo>
                      <a:pt x="2535535" y="32208"/>
                    </a:moveTo>
                    <a:lnTo>
                      <a:pt x="2530383" y="32208"/>
                    </a:lnTo>
                    <a:lnTo>
                      <a:pt x="2526310" y="33025"/>
                    </a:lnTo>
                    <a:lnTo>
                      <a:pt x="2523357" y="34805"/>
                    </a:lnTo>
                    <a:lnTo>
                      <a:pt x="2520373" y="36532"/>
                    </a:lnTo>
                    <a:lnTo>
                      <a:pt x="2518939" y="38763"/>
                    </a:lnTo>
                    <a:lnTo>
                      <a:pt x="2518939" y="45841"/>
                    </a:lnTo>
                    <a:lnTo>
                      <a:pt x="2523828" y="49967"/>
                    </a:lnTo>
                    <a:lnTo>
                      <a:pt x="2543879" y="57821"/>
                    </a:lnTo>
                    <a:lnTo>
                      <a:pt x="2551938" y="61197"/>
                    </a:lnTo>
                    <a:lnTo>
                      <a:pt x="2576759" y="93180"/>
                    </a:lnTo>
                    <a:lnTo>
                      <a:pt x="2576079" y="100140"/>
                    </a:lnTo>
                    <a:lnTo>
                      <a:pt x="2542722" y="127301"/>
                    </a:lnTo>
                    <a:lnTo>
                      <a:pt x="2531881" y="127933"/>
                    </a:lnTo>
                    <a:lnTo>
                      <a:pt x="2652496" y="127933"/>
                    </a:lnTo>
                    <a:lnTo>
                      <a:pt x="2654436" y="126899"/>
                    </a:lnTo>
                    <a:lnTo>
                      <a:pt x="2664052" y="117474"/>
                    </a:lnTo>
                    <a:lnTo>
                      <a:pt x="2669824" y="106091"/>
                    </a:lnTo>
                    <a:lnTo>
                      <a:pt x="2687378" y="42626"/>
                    </a:lnTo>
                    <a:lnTo>
                      <a:pt x="2571544" y="42626"/>
                    </a:lnTo>
                    <a:lnTo>
                      <a:pt x="2560895" y="38057"/>
                    </a:lnTo>
                    <a:lnTo>
                      <a:pt x="2551345" y="34802"/>
                    </a:lnTo>
                    <a:lnTo>
                      <a:pt x="2542891" y="32855"/>
                    </a:lnTo>
                    <a:lnTo>
                      <a:pt x="2535535" y="32208"/>
                    </a:lnTo>
                    <a:close/>
                  </a:path>
                  <a:path w="2694940" h="135890">
                    <a:moveTo>
                      <a:pt x="2369980" y="13172"/>
                    </a:moveTo>
                    <a:lnTo>
                      <a:pt x="2328724" y="13172"/>
                    </a:lnTo>
                    <a:lnTo>
                      <a:pt x="2328724" y="33988"/>
                    </a:lnTo>
                    <a:lnTo>
                      <a:pt x="2274182" y="33988"/>
                    </a:lnTo>
                    <a:lnTo>
                      <a:pt x="2274182" y="57705"/>
                    </a:lnTo>
                    <a:lnTo>
                      <a:pt x="2326065" y="57705"/>
                    </a:lnTo>
                    <a:lnTo>
                      <a:pt x="2326065" y="78489"/>
                    </a:lnTo>
                    <a:lnTo>
                      <a:pt x="2274182" y="78489"/>
                    </a:lnTo>
                    <a:lnTo>
                      <a:pt x="2274182" y="105389"/>
                    </a:lnTo>
                    <a:lnTo>
                      <a:pt x="2330044" y="105389"/>
                    </a:lnTo>
                    <a:lnTo>
                      <a:pt x="2330044" y="126153"/>
                    </a:lnTo>
                    <a:lnTo>
                      <a:pt x="2369980" y="126153"/>
                    </a:lnTo>
                    <a:lnTo>
                      <a:pt x="2369980" y="13172"/>
                    </a:lnTo>
                    <a:close/>
                  </a:path>
                  <a:path w="2694940" h="135890">
                    <a:moveTo>
                      <a:pt x="2517881" y="13172"/>
                    </a:moveTo>
                    <a:lnTo>
                      <a:pt x="2419455" y="13172"/>
                    </a:lnTo>
                    <a:lnTo>
                      <a:pt x="2428144" y="13798"/>
                    </a:lnTo>
                    <a:lnTo>
                      <a:pt x="2435762" y="15676"/>
                    </a:lnTo>
                    <a:lnTo>
                      <a:pt x="2457893" y="46815"/>
                    </a:lnTo>
                    <a:lnTo>
                      <a:pt x="2457284" y="53511"/>
                    </a:lnTo>
                    <a:lnTo>
                      <a:pt x="2428964" y="80257"/>
                    </a:lnTo>
                    <a:lnTo>
                      <a:pt x="2420596" y="80887"/>
                    </a:lnTo>
                    <a:lnTo>
                      <a:pt x="2398178" y="80887"/>
                    </a:lnTo>
                    <a:lnTo>
                      <a:pt x="2398178" y="126153"/>
                    </a:lnTo>
                    <a:lnTo>
                      <a:pt x="2517354" y="126153"/>
                    </a:lnTo>
                    <a:lnTo>
                      <a:pt x="2512930" y="125225"/>
                    </a:lnTo>
                    <a:lnTo>
                      <a:pt x="2502845" y="121850"/>
                    </a:lnTo>
                    <a:lnTo>
                      <a:pt x="2492353" y="117137"/>
                    </a:lnTo>
                    <a:lnTo>
                      <a:pt x="2492353" y="92866"/>
                    </a:lnTo>
                    <a:lnTo>
                      <a:pt x="2547629" y="92866"/>
                    </a:lnTo>
                    <a:lnTo>
                      <a:pt x="2547629" y="92049"/>
                    </a:lnTo>
                    <a:lnTo>
                      <a:pt x="2542330" y="87599"/>
                    </a:lnTo>
                    <a:lnTo>
                      <a:pt x="2514394" y="76500"/>
                    </a:lnTo>
                    <a:lnTo>
                      <a:pt x="2510237" y="74772"/>
                    </a:lnTo>
                    <a:lnTo>
                      <a:pt x="2506960" y="73254"/>
                    </a:lnTo>
                    <a:lnTo>
                      <a:pt x="2504593" y="71840"/>
                    </a:lnTo>
                    <a:lnTo>
                      <a:pt x="2499494" y="68856"/>
                    </a:lnTo>
                    <a:lnTo>
                      <a:pt x="2495745" y="64961"/>
                    </a:lnTo>
                    <a:lnTo>
                      <a:pt x="2490887" y="55537"/>
                    </a:lnTo>
                    <a:lnTo>
                      <a:pt x="2489714" y="50092"/>
                    </a:lnTo>
                    <a:lnTo>
                      <a:pt x="2489714" y="44030"/>
                    </a:lnTo>
                    <a:lnTo>
                      <a:pt x="2515546" y="13638"/>
                    </a:lnTo>
                    <a:lnTo>
                      <a:pt x="2517881" y="13172"/>
                    </a:lnTo>
                    <a:close/>
                  </a:path>
                  <a:path w="2694940" h="135890">
                    <a:moveTo>
                      <a:pt x="2547629" y="92866"/>
                    </a:moveTo>
                    <a:lnTo>
                      <a:pt x="2492353" y="92866"/>
                    </a:lnTo>
                    <a:lnTo>
                      <a:pt x="2500520" y="98133"/>
                    </a:lnTo>
                    <a:lnTo>
                      <a:pt x="2507431" y="101797"/>
                    </a:lnTo>
                    <a:lnTo>
                      <a:pt x="2512939" y="104017"/>
                    </a:lnTo>
                    <a:lnTo>
                      <a:pt x="2518436" y="106091"/>
                    </a:lnTo>
                    <a:lnTo>
                      <a:pt x="2524174" y="107148"/>
                    </a:lnTo>
                    <a:lnTo>
                      <a:pt x="2541796" y="107148"/>
                    </a:lnTo>
                    <a:lnTo>
                      <a:pt x="2547629" y="103640"/>
                    </a:lnTo>
                    <a:lnTo>
                      <a:pt x="2547629" y="92866"/>
                    </a:lnTo>
                    <a:close/>
                  </a:path>
                  <a:path w="2694940" h="135890">
                    <a:moveTo>
                      <a:pt x="2693425" y="11413"/>
                    </a:moveTo>
                    <a:lnTo>
                      <a:pt x="2533200" y="11413"/>
                    </a:lnTo>
                    <a:lnTo>
                      <a:pt x="2542612" y="11973"/>
                    </a:lnTo>
                    <a:lnTo>
                      <a:pt x="2552140" y="13656"/>
                    </a:lnTo>
                    <a:lnTo>
                      <a:pt x="2561785" y="16466"/>
                    </a:lnTo>
                    <a:lnTo>
                      <a:pt x="2571544" y="20407"/>
                    </a:lnTo>
                    <a:lnTo>
                      <a:pt x="2571544" y="42626"/>
                    </a:lnTo>
                    <a:lnTo>
                      <a:pt x="2687378" y="42626"/>
                    </a:lnTo>
                    <a:lnTo>
                      <a:pt x="2694420" y="17067"/>
                    </a:lnTo>
                    <a:lnTo>
                      <a:pt x="2693425" y="11413"/>
                    </a:lnTo>
                    <a:close/>
                  </a:path>
                </a:pathLst>
              </a:custGeom>
              <a:solidFill>
                <a:srgbClr val="FFFFFF"/>
              </a:solidFill>
            </p:spPr>
            <p:txBody>
              <a:bodyPr wrap="square" lIns="0" tIns="0" rIns="0" bIns="0" rtlCol="0"/>
              <a:lstStyle/>
              <a:p>
                <a:endParaRPr/>
              </a:p>
            </p:txBody>
          </p:sp>
          <p:sp>
            <p:nvSpPr>
              <p:cNvPr id="75" name="object 31">
                <a:extLst>
                  <a:ext uri="{FF2B5EF4-FFF2-40B4-BE49-F238E27FC236}">
                    <a16:creationId xmlns:a16="http://schemas.microsoft.com/office/drawing/2014/main" xmlns="" id="{73F05C3F-553D-47FF-9B1F-7D5F0DAB52C1}"/>
                  </a:ext>
                </a:extLst>
              </p:cNvPr>
              <p:cNvSpPr/>
              <p:nvPr/>
            </p:nvSpPr>
            <p:spPr>
              <a:xfrm>
                <a:off x="16536773" y="1179011"/>
                <a:ext cx="2694940" cy="135890"/>
              </a:xfrm>
              <a:custGeom>
                <a:avLst/>
                <a:gdLst/>
                <a:ahLst/>
                <a:cxnLst/>
                <a:rect l="l" t="t" r="r" b="b"/>
                <a:pathLst>
                  <a:path w="2694940" h="135890">
                    <a:moveTo>
                      <a:pt x="2673625" y="0"/>
                    </a:moveTo>
                    <a:lnTo>
                      <a:pt x="65139" y="0"/>
                    </a:lnTo>
                    <a:lnTo>
                      <a:pt x="52019" y="2378"/>
                    </a:lnTo>
                    <a:lnTo>
                      <a:pt x="24669" y="29601"/>
                    </a:lnTo>
                    <a:lnTo>
                      <a:pt x="1842" y="111954"/>
                    </a:lnTo>
                    <a:lnTo>
                      <a:pt x="0" y="118680"/>
                    </a:lnTo>
                    <a:lnTo>
                      <a:pt x="1047" y="124572"/>
                    </a:lnTo>
                    <a:lnTo>
                      <a:pt x="4502" y="128969"/>
                    </a:lnTo>
                    <a:lnTo>
                      <a:pt x="7978" y="133273"/>
                    </a:lnTo>
                    <a:lnTo>
                      <a:pt x="13900" y="135692"/>
                    </a:lnTo>
                    <a:lnTo>
                      <a:pt x="2629391" y="135692"/>
                    </a:lnTo>
                    <a:lnTo>
                      <a:pt x="2642385" y="133328"/>
                    </a:lnTo>
                    <a:lnTo>
                      <a:pt x="2652499" y="127933"/>
                    </a:lnTo>
                    <a:lnTo>
                      <a:pt x="2531870" y="127933"/>
                    </a:lnTo>
                    <a:lnTo>
                      <a:pt x="2522602" y="127255"/>
                    </a:lnTo>
                    <a:lnTo>
                      <a:pt x="2517348" y="126153"/>
                    </a:lnTo>
                    <a:lnTo>
                      <a:pt x="2245931" y="126153"/>
                    </a:lnTo>
                    <a:lnTo>
                      <a:pt x="2245931" y="13172"/>
                    </a:lnTo>
                    <a:lnTo>
                      <a:pt x="2517907" y="13172"/>
                    </a:lnTo>
                    <a:lnTo>
                      <a:pt x="2523896" y="11980"/>
                    </a:lnTo>
                    <a:lnTo>
                      <a:pt x="2533189" y="11423"/>
                    </a:lnTo>
                    <a:lnTo>
                      <a:pt x="2693415" y="11423"/>
                    </a:lnTo>
                    <a:lnTo>
                      <a:pt x="2693363" y="11130"/>
                    </a:lnTo>
                    <a:lnTo>
                      <a:pt x="2689939" y="6701"/>
                    </a:lnTo>
                    <a:lnTo>
                      <a:pt x="2686483" y="2460"/>
                    </a:lnTo>
                    <a:lnTo>
                      <a:pt x="2680714" y="52"/>
                    </a:lnTo>
                    <a:lnTo>
                      <a:pt x="2673625" y="0"/>
                    </a:lnTo>
                    <a:close/>
                  </a:path>
                  <a:path w="2694940" h="135890">
                    <a:moveTo>
                      <a:pt x="2535524" y="32208"/>
                    </a:moveTo>
                    <a:lnTo>
                      <a:pt x="2530383" y="32208"/>
                    </a:lnTo>
                    <a:lnTo>
                      <a:pt x="2526310" y="33025"/>
                    </a:lnTo>
                    <a:lnTo>
                      <a:pt x="2523357" y="34815"/>
                    </a:lnTo>
                    <a:lnTo>
                      <a:pt x="2520363" y="36532"/>
                    </a:lnTo>
                    <a:lnTo>
                      <a:pt x="2518939" y="38763"/>
                    </a:lnTo>
                    <a:lnTo>
                      <a:pt x="2518939" y="45841"/>
                    </a:lnTo>
                    <a:lnTo>
                      <a:pt x="2523818" y="49977"/>
                    </a:lnTo>
                    <a:lnTo>
                      <a:pt x="2543874" y="57817"/>
                    </a:lnTo>
                    <a:lnTo>
                      <a:pt x="2551936" y="61195"/>
                    </a:lnTo>
                    <a:lnTo>
                      <a:pt x="2576748" y="93180"/>
                    </a:lnTo>
                    <a:lnTo>
                      <a:pt x="2576070" y="100144"/>
                    </a:lnTo>
                    <a:lnTo>
                      <a:pt x="2542711" y="127301"/>
                    </a:lnTo>
                    <a:lnTo>
                      <a:pt x="2531870" y="127933"/>
                    </a:lnTo>
                    <a:lnTo>
                      <a:pt x="2652499" y="127933"/>
                    </a:lnTo>
                    <a:lnTo>
                      <a:pt x="2654428" y="126904"/>
                    </a:lnTo>
                    <a:lnTo>
                      <a:pt x="2664046" y="117476"/>
                    </a:lnTo>
                    <a:lnTo>
                      <a:pt x="2669824" y="106091"/>
                    </a:lnTo>
                    <a:lnTo>
                      <a:pt x="2687376" y="42626"/>
                    </a:lnTo>
                    <a:lnTo>
                      <a:pt x="2571544" y="42626"/>
                    </a:lnTo>
                    <a:lnTo>
                      <a:pt x="2560894" y="38061"/>
                    </a:lnTo>
                    <a:lnTo>
                      <a:pt x="2551339" y="34806"/>
                    </a:lnTo>
                    <a:lnTo>
                      <a:pt x="2542883" y="32857"/>
                    </a:lnTo>
                    <a:lnTo>
                      <a:pt x="2535524" y="32208"/>
                    </a:lnTo>
                    <a:close/>
                  </a:path>
                  <a:path w="2694940" h="135890">
                    <a:moveTo>
                      <a:pt x="2369969" y="13172"/>
                    </a:moveTo>
                    <a:lnTo>
                      <a:pt x="2328724" y="13172"/>
                    </a:lnTo>
                    <a:lnTo>
                      <a:pt x="2328724" y="33988"/>
                    </a:lnTo>
                    <a:lnTo>
                      <a:pt x="2274182" y="33988"/>
                    </a:lnTo>
                    <a:lnTo>
                      <a:pt x="2274182" y="57705"/>
                    </a:lnTo>
                    <a:lnTo>
                      <a:pt x="2326054" y="57705"/>
                    </a:lnTo>
                    <a:lnTo>
                      <a:pt x="2326054" y="78489"/>
                    </a:lnTo>
                    <a:lnTo>
                      <a:pt x="2274182" y="78489"/>
                    </a:lnTo>
                    <a:lnTo>
                      <a:pt x="2274182" y="105399"/>
                    </a:lnTo>
                    <a:lnTo>
                      <a:pt x="2330044" y="105399"/>
                    </a:lnTo>
                    <a:lnTo>
                      <a:pt x="2330044" y="126153"/>
                    </a:lnTo>
                    <a:lnTo>
                      <a:pt x="2369969" y="126153"/>
                    </a:lnTo>
                    <a:lnTo>
                      <a:pt x="2369969" y="13172"/>
                    </a:lnTo>
                    <a:close/>
                  </a:path>
                  <a:path w="2694940" h="135890">
                    <a:moveTo>
                      <a:pt x="2517907" y="13172"/>
                    </a:moveTo>
                    <a:lnTo>
                      <a:pt x="2419455" y="13172"/>
                    </a:lnTo>
                    <a:lnTo>
                      <a:pt x="2428142" y="13798"/>
                    </a:lnTo>
                    <a:lnTo>
                      <a:pt x="2435758" y="15677"/>
                    </a:lnTo>
                    <a:lnTo>
                      <a:pt x="2457893" y="46815"/>
                    </a:lnTo>
                    <a:lnTo>
                      <a:pt x="2457282" y="53516"/>
                    </a:lnTo>
                    <a:lnTo>
                      <a:pt x="2428964" y="80266"/>
                    </a:lnTo>
                    <a:lnTo>
                      <a:pt x="2420596" y="80898"/>
                    </a:lnTo>
                    <a:lnTo>
                      <a:pt x="2398167" y="80898"/>
                    </a:lnTo>
                    <a:lnTo>
                      <a:pt x="2398167" y="126153"/>
                    </a:lnTo>
                    <a:lnTo>
                      <a:pt x="2517348" y="126153"/>
                    </a:lnTo>
                    <a:lnTo>
                      <a:pt x="2512924" y="125225"/>
                    </a:lnTo>
                    <a:lnTo>
                      <a:pt x="2502840" y="121850"/>
                    </a:lnTo>
                    <a:lnTo>
                      <a:pt x="2492353" y="117137"/>
                    </a:lnTo>
                    <a:lnTo>
                      <a:pt x="2492353" y="92866"/>
                    </a:lnTo>
                    <a:lnTo>
                      <a:pt x="2547629" y="92866"/>
                    </a:lnTo>
                    <a:lnTo>
                      <a:pt x="2547629" y="92039"/>
                    </a:lnTo>
                    <a:lnTo>
                      <a:pt x="2542320" y="87588"/>
                    </a:lnTo>
                    <a:lnTo>
                      <a:pt x="2514394" y="76500"/>
                    </a:lnTo>
                    <a:lnTo>
                      <a:pt x="2510237" y="74772"/>
                    </a:lnTo>
                    <a:lnTo>
                      <a:pt x="2489714" y="50092"/>
                    </a:lnTo>
                    <a:lnTo>
                      <a:pt x="2489714" y="44030"/>
                    </a:lnTo>
                    <a:lnTo>
                      <a:pt x="2515541" y="13643"/>
                    </a:lnTo>
                    <a:lnTo>
                      <a:pt x="2517907" y="13172"/>
                    </a:lnTo>
                    <a:close/>
                  </a:path>
                  <a:path w="2694940" h="135890">
                    <a:moveTo>
                      <a:pt x="2547629" y="92866"/>
                    </a:moveTo>
                    <a:lnTo>
                      <a:pt x="2492353" y="92866"/>
                    </a:lnTo>
                    <a:lnTo>
                      <a:pt x="2500520" y="98143"/>
                    </a:lnTo>
                    <a:lnTo>
                      <a:pt x="2507431" y="101797"/>
                    </a:lnTo>
                    <a:lnTo>
                      <a:pt x="2512928" y="104017"/>
                    </a:lnTo>
                    <a:lnTo>
                      <a:pt x="2518436" y="106091"/>
                    </a:lnTo>
                    <a:lnTo>
                      <a:pt x="2524174" y="107159"/>
                    </a:lnTo>
                    <a:lnTo>
                      <a:pt x="2541796" y="107159"/>
                    </a:lnTo>
                    <a:lnTo>
                      <a:pt x="2547629" y="103640"/>
                    </a:lnTo>
                    <a:lnTo>
                      <a:pt x="2547629" y="92866"/>
                    </a:lnTo>
                    <a:close/>
                  </a:path>
                  <a:path w="2694940" h="135890">
                    <a:moveTo>
                      <a:pt x="2693415" y="11423"/>
                    </a:moveTo>
                    <a:lnTo>
                      <a:pt x="2533189" y="11423"/>
                    </a:lnTo>
                    <a:lnTo>
                      <a:pt x="2542603" y="11982"/>
                    </a:lnTo>
                    <a:lnTo>
                      <a:pt x="2552135" y="13660"/>
                    </a:lnTo>
                    <a:lnTo>
                      <a:pt x="2561783" y="16463"/>
                    </a:lnTo>
                    <a:lnTo>
                      <a:pt x="2571544" y="20397"/>
                    </a:lnTo>
                    <a:lnTo>
                      <a:pt x="2571544" y="42626"/>
                    </a:lnTo>
                    <a:lnTo>
                      <a:pt x="2687376" y="42626"/>
                    </a:lnTo>
                    <a:lnTo>
                      <a:pt x="2694420" y="17067"/>
                    </a:lnTo>
                    <a:lnTo>
                      <a:pt x="2693415" y="11423"/>
                    </a:lnTo>
                    <a:close/>
                  </a:path>
                </a:pathLst>
              </a:custGeom>
              <a:solidFill>
                <a:srgbClr val="FFFFFF"/>
              </a:solidFill>
            </p:spPr>
            <p:txBody>
              <a:bodyPr wrap="square" lIns="0" tIns="0" rIns="0" bIns="0" rtlCol="0"/>
              <a:lstStyle/>
              <a:p>
                <a:endParaRPr/>
              </a:p>
            </p:txBody>
          </p:sp>
        </p:grpSp>
      </p:grpSp>
      <p:pic>
        <p:nvPicPr>
          <p:cNvPr id="4" name="Imagen 3">
            <a:extLst>
              <a:ext uri="{FF2B5EF4-FFF2-40B4-BE49-F238E27FC236}">
                <a16:creationId xmlns:a16="http://schemas.microsoft.com/office/drawing/2014/main" xmlns="" id="{E98BDFBB-87A3-4453-800B-6F2CC5FB7648}"/>
              </a:ext>
            </a:extLst>
          </p:cNvPr>
          <p:cNvPicPr>
            <a:picLocks noChangeAspect="1"/>
          </p:cNvPicPr>
          <p:nvPr/>
        </p:nvPicPr>
        <p:blipFill>
          <a:blip r:embed="rId9"/>
          <a:stretch>
            <a:fillRect/>
          </a:stretch>
        </p:blipFill>
        <p:spPr>
          <a:xfrm>
            <a:off x="1423467" y="6896053"/>
            <a:ext cx="4971799" cy="2571068"/>
          </a:xfrm>
          <a:prstGeom prst="rect">
            <a:avLst/>
          </a:prstGeom>
        </p:spPr>
      </p:pic>
    </p:spTree>
    <p:extLst>
      <p:ext uri="{BB962C8B-B14F-4D97-AF65-F5344CB8AC3E}">
        <p14:creationId xmlns:p14="http://schemas.microsoft.com/office/powerpoint/2010/main" xmlns="" val="401442716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20993.jpg"/>
          <p:cNvPicPr>
            <a:picLocks noChangeAspect="1"/>
          </p:cNvPicPr>
          <p:nvPr/>
        </p:nvPicPr>
        <p:blipFill rotWithShape="1">
          <a:blip r:embed="rId3" cstate="print">
            <a:extLst>
              <a:ext uri="{28A0092B-C50C-407E-A947-70E740481C1C}">
                <a14:useLocalDpi xmlns:a14="http://schemas.microsoft.com/office/drawing/2010/main" xmlns="" val="0"/>
              </a:ext>
            </a:extLst>
          </a:blip>
          <a:srcRect r="6621"/>
          <a:stretch/>
        </p:blipFill>
        <p:spPr>
          <a:xfrm>
            <a:off x="4260850" y="0"/>
            <a:ext cx="15843250" cy="11309350"/>
          </a:xfrm>
          <a:prstGeom prst="rect">
            <a:avLst/>
          </a:prstGeom>
        </p:spPr>
      </p:pic>
      <p:sp>
        <p:nvSpPr>
          <p:cNvPr id="90" name="object 3"/>
          <p:cNvSpPr/>
          <p:nvPr/>
        </p:nvSpPr>
        <p:spPr>
          <a:xfrm>
            <a:off x="0" y="0"/>
            <a:ext cx="20104100" cy="11308556"/>
          </a:xfrm>
          <a:prstGeom prst="rect">
            <a:avLst/>
          </a:prstGeom>
          <a:blipFill>
            <a:blip r:embed="rId4" cstate="print"/>
            <a:stretch>
              <a:fillRect/>
            </a:stretch>
          </a:blipFill>
        </p:spPr>
        <p:txBody>
          <a:bodyPr wrap="square" lIns="0" tIns="0" rIns="0" bIns="0" rtlCol="0"/>
          <a:lstStyle/>
          <a:p>
            <a:endParaRPr/>
          </a:p>
        </p:txBody>
      </p:sp>
      <p:sp>
        <p:nvSpPr>
          <p:cNvPr id="91" name="object 4"/>
          <p:cNvSpPr txBox="1">
            <a:spLocks noGrp="1"/>
          </p:cNvSpPr>
          <p:nvPr>
            <p:ph type="title"/>
          </p:nvPr>
        </p:nvSpPr>
        <p:spPr>
          <a:xfrm>
            <a:off x="9213850" y="7026275"/>
            <a:ext cx="11506200" cy="4074833"/>
          </a:xfrm>
          <a:prstGeom prst="rect">
            <a:avLst/>
          </a:prstGeom>
        </p:spPr>
        <p:txBody>
          <a:bodyPr vert="horz" wrap="square" lIns="0" tIns="12065" rIns="0" bIns="0" rtlCol="0">
            <a:spAutoFit/>
          </a:bodyPr>
          <a:lstStyle/>
          <a:p>
            <a:pPr marL="12700">
              <a:lnSpc>
                <a:spcPct val="100000"/>
              </a:lnSpc>
              <a:spcBef>
                <a:spcPts val="95"/>
              </a:spcBef>
            </a:pPr>
            <a:r>
              <a:rPr lang="es-ES_tradnl" sz="8800" spc="-305" dirty="0">
                <a:effectLst>
                  <a:outerShdw blurRad="38100" dist="38100" dir="2700000" algn="tl">
                    <a:srgbClr val="000000">
                      <a:alpha val="43137"/>
                    </a:srgbClr>
                  </a:outerShdw>
                </a:effectLst>
                <a:latin typeface="Calibri Bold" panose="020F0702030404030204" pitchFamily="34" charset="0"/>
                <a:cs typeface="Calibri Bold" panose="020F0702030404030204" pitchFamily="34" charset="0"/>
              </a:rPr>
              <a:t>Estrategias de información, educación </a:t>
            </a:r>
            <a:br>
              <a:rPr lang="es-ES_tradnl" sz="8800" spc="-305" dirty="0">
                <a:effectLst>
                  <a:outerShdw blurRad="38100" dist="38100" dir="2700000" algn="tl">
                    <a:srgbClr val="000000">
                      <a:alpha val="43137"/>
                    </a:srgbClr>
                  </a:outerShdw>
                </a:effectLst>
                <a:latin typeface="Calibri Bold" panose="020F0702030404030204" pitchFamily="34" charset="0"/>
                <a:cs typeface="Calibri Bold" panose="020F0702030404030204" pitchFamily="34" charset="0"/>
              </a:rPr>
            </a:br>
            <a:r>
              <a:rPr lang="es-ES_tradnl" sz="8800" spc="-305" dirty="0">
                <a:effectLst>
                  <a:outerShdw blurRad="38100" dist="38100" dir="2700000" algn="tl">
                    <a:srgbClr val="000000">
                      <a:alpha val="43137"/>
                    </a:srgbClr>
                  </a:outerShdw>
                </a:effectLst>
                <a:latin typeface="Calibri Bold" panose="020F0702030404030204" pitchFamily="34" charset="0"/>
                <a:cs typeface="Calibri Bold" panose="020F0702030404030204" pitchFamily="34" charset="0"/>
              </a:rPr>
              <a:t>y comunicación</a:t>
            </a:r>
            <a:endParaRPr sz="8800" spc="-405" dirty="0">
              <a:effectLst>
                <a:outerShdw blurRad="38100" dist="38100" dir="2700000" algn="tl">
                  <a:srgbClr val="000000">
                    <a:alpha val="43137"/>
                  </a:srgbClr>
                </a:outerShdw>
              </a:effectLst>
              <a:latin typeface="Calibri Bold" panose="020F0702030404030204" pitchFamily="34" charset="0"/>
              <a:cs typeface="Calibri Bold" panose="020F0702030404030204" pitchFamily="34" charset="0"/>
            </a:endParaRPr>
          </a:p>
        </p:txBody>
      </p:sp>
      <p:sp>
        <p:nvSpPr>
          <p:cNvPr id="92" name="object 5"/>
          <p:cNvSpPr txBox="1"/>
          <p:nvPr/>
        </p:nvSpPr>
        <p:spPr>
          <a:xfrm>
            <a:off x="8165493" y="8272179"/>
            <a:ext cx="587375" cy="1355725"/>
          </a:xfrm>
          <a:prstGeom prst="rect">
            <a:avLst/>
          </a:prstGeom>
        </p:spPr>
        <p:txBody>
          <a:bodyPr vert="horz" wrap="square" lIns="0" tIns="15875" rIns="0" bIns="0" rtlCol="0">
            <a:spAutoFit/>
          </a:bodyPr>
          <a:lstStyle/>
          <a:p>
            <a:pPr marL="12700">
              <a:lnSpc>
                <a:spcPct val="100000"/>
              </a:lnSpc>
              <a:spcBef>
                <a:spcPts val="125"/>
              </a:spcBef>
            </a:pPr>
            <a:r>
              <a:rPr lang="es-ES_tradnl" sz="8700" b="1" spc="10" dirty="0">
                <a:solidFill>
                  <a:srgbClr val="FFFFFF"/>
                </a:solidFill>
                <a:latin typeface="Calibri"/>
                <a:cs typeface="Calibri"/>
              </a:rPr>
              <a:t>6</a:t>
            </a:r>
            <a:endParaRPr sz="8700" dirty="0">
              <a:latin typeface="Calibri"/>
              <a:cs typeface="Calibri"/>
            </a:endParaRPr>
          </a:p>
        </p:txBody>
      </p:sp>
      <p:sp>
        <p:nvSpPr>
          <p:cNvPr id="93" name="object 9"/>
          <p:cNvSpPr/>
          <p:nvPr/>
        </p:nvSpPr>
        <p:spPr>
          <a:xfrm>
            <a:off x="1077670" y="1219966"/>
            <a:ext cx="118855" cy="115839"/>
          </a:xfrm>
          <a:prstGeom prst="rect">
            <a:avLst/>
          </a:prstGeom>
          <a:blipFill>
            <a:blip r:embed="rId5" cstate="print"/>
            <a:stretch>
              <a:fillRect/>
            </a:stretch>
          </a:blipFill>
        </p:spPr>
        <p:txBody>
          <a:bodyPr wrap="square" lIns="0" tIns="0" rIns="0" bIns="0" rtlCol="0"/>
          <a:lstStyle/>
          <a:p>
            <a:endParaRPr/>
          </a:p>
        </p:txBody>
      </p:sp>
      <p:sp>
        <p:nvSpPr>
          <p:cNvPr id="94" name="object 10"/>
          <p:cNvSpPr/>
          <p:nvPr/>
        </p:nvSpPr>
        <p:spPr>
          <a:xfrm>
            <a:off x="916345" y="1245610"/>
            <a:ext cx="433070" cy="166370"/>
          </a:xfrm>
          <a:custGeom>
            <a:avLst/>
            <a:gdLst/>
            <a:ahLst/>
            <a:cxnLst/>
            <a:rect l="l" t="t" r="r" b="b"/>
            <a:pathLst>
              <a:path w="433069" h="166369">
                <a:moveTo>
                  <a:pt x="26952" y="0"/>
                </a:moveTo>
                <a:lnTo>
                  <a:pt x="16410" y="2072"/>
                </a:lnTo>
                <a:lnTo>
                  <a:pt x="7849" y="7740"/>
                </a:lnTo>
                <a:lnTo>
                  <a:pt x="2101" y="16176"/>
                </a:lnTo>
                <a:lnTo>
                  <a:pt x="0" y="26554"/>
                </a:lnTo>
                <a:lnTo>
                  <a:pt x="0" y="32375"/>
                </a:lnTo>
                <a:lnTo>
                  <a:pt x="2157" y="38312"/>
                </a:lnTo>
                <a:lnTo>
                  <a:pt x="6251" y="43035"/>
                </a:lnTo>
                <a:lnTo>
                  <a:pt x="30540" y="79443"/>
                </a:lnTo>
                <a:lnTo>
                  <a:pt x="61441" y="110730"/>
                </a:lnTo>
                <a:lnTo>
                  <a:pt x="97769" y="136094"/>
                </a:lnTo>
                <a:lnTo>
                  <a:pt x="138338" y="154731"/>
                </a:lnTo>
                <a:lnTo>
                  <a:pt x="181963" y="165837"/>
                </a:lnTo>
                <a:lnTo>
                  <a:pt x="193968" y="148209"/>
                </a:lnTo>
                <a:lnTo>
                  <a:pt x="210200" y="134594"/>
                </a:lnTo>
                <a:lnTo>
                  <a:pt x="229491" y="125817"/>
                </a:lnTo>
                <a:lnTo>
                  <a:pt x="250672" y="122708"/>
                </a:lnTo>
                <a:lnTo>
                  <a:pt x="359682" y="122708"/>
                </a:lnTo>
                <a:lnTo>
                  <a:pt x="368505" y="116205"/>
                </a:lnTo>
                <a:lnTo>
                  <a:pt x="218087" y="116205"/>
                </a:lnTo>
                <a:lnTo>
                  <a:pt x="169014" y="109698"/>
                </a:lnTo>
                <a:lnTo>
                  <a:pt x="123735" y="90755"/>
                </a:lnTo>
                <a:lnTo>
                  <a:pt x="84427" y="60241"/>
                </a:lnTo>
                <a:lnTo>
                  <a:pt x="53265" y="19025"/>
                </a:lnTo>
                <a:lnTo>
                  <a:pt x="47765" y="10531"/>
                </a:lnTo>
                <a:lnTo>
                  <a:pt x="41408" y="4604"/>
                </a:lnTo>
                <a:lnTo>
                  <a:pt x="34401" y="1132"/>
                </a:lnTo>
                <a:lnTo>
                  <a:pt x="26952" y="0"/>
                </a:lnTo>
                <a:close/>
              </a:path>
              <a:path w="433069" h="166369">
                <a:moveTo>
                  <a:pt x="359682" y="122708"/>
                </a:moveTo>
                <a:lnTo>
                  <a:pt x="250672" y="122708"/>
                </a:lnTo>
                <a:lnTo>
                  <a:pt x="268068" y="124730"/>
                </a:lnTo>
                <a:lnTo>
                  <a:pt x="284382" y="130490"/>
                </a:lnTo>
                <a:lnTo>
                  <a:pt x="298841" y="139529"/>
                </a:lnTo>
                <a:lnTo>
                  <a:pt x="310671" y="151388"/>
                </a:lnTo>
                <a:lnTo>
                  <a:pt x="345601" y="133085"/>
                </a:lnTo>
                <a:lnTo>
                  <a:pt x="359682" y="122708"/>
                </a:lnTo>
                <a:close/>
              </a:path>
              <a:path w="433069" h="166369">
                <a:moveTo>
                  <a:pt x="406092" y="6795"/>
                </a:moveTo>
                <a:lnTo>
                  <a:pt x="353448" y="59102"/>
                </a:lnTo>
                <a:lnTo>
                  <a:pt x="314364" y="89626"/>
                </a:lnTo>
                <a:lnTo>
                  <a:pt x="268366" y="109261"/>
                </a:lnTo>
                <a:lnTo>
                  <a:pt x="218087" y="116205"/>
                </a:lnTo>
                <a:lnTo>
                  <a:pt x="368505" y="116205"/>
                </a:lnTo>
                <a:lnTo>
                  <a:pt x="377163" y="109825"/>
                </a:lnTo>
                <a:lnTo>
                  <a:pt x="404529" y="81909"/>
                </a:lnTo>
                <a:lnTo>
                  <a:pt x="426866" y="49642"/>
                </a:lnTo>
                <a:lnTo>
                  <a:pt x="430719" y="45014"/>
                </a:lnTo>
                <a:lnTo>
                  <a:pt x="432845" y="39045"/>
                </a:lnTo>
                <a:lnTo>
                  <a:pt x="432845" y="33161"/>
                </a:lnTo>
                <a:lnTo>
                  <a:pt x="430750" y="22927"/>
                </a:lnTo>
                <a:lnTo>
                  <a:pt x="425028" y="14544"/>
                </a:lnTo>
                <a:lnTo>
                  <a:pt x="416527" y="8877"/>
                </a:lnTo>
                <a:lnTo>
                  <a:pt x="406092" y="6795"/>
                </a:lnTo>
                <a:close/>
              </a:path>
            </a:pathLst>
          </a:custGeom>
          <a:solidFill>
            <a:srgbClr val="FFFFFF"/>
          </a:solidFill>
        </p:spPr>
        <p:txBody>
          <a:bodyPr wrap="square" lIns="0" tIns="0" rIns="0" bIns="0" rtlCol="0"/>
          <a:lstStyle/>
          <a:p>
            <a:endParaRPr/>
          </a:p>
        </p:txBody>
      </p:sp>
      <p:sp>
        <p:nvSpPr>
          <p:cNvPr id="95" name="object 11"/>
          <p:cNvSpPr/>
          <p:nvPr/>
        </p:nvSpPr>
        <p:spPr>
          <a:xfrm>
            <a:off x="1114792" y="1038800"/>
            <a:ext cx="118760" cy="115912"/>
          </a:xfrm>
          <a:prstGeom prst="rect">
            <a:avLst/>
          </a:prstGeom>
          <a:blipFill>
            <a:blip r:embed="rId6" cstate="print"/>
            <a:stretch>
              <a:fillRect/>
            </a:stretch>
          </a:blipFill>
        </p:spPr>
        <p:txBody>
          <a:bodyPr wrap="square" lIns="0" tIns="0" rIns="0" bIns="0" rtlCol="0"/>
          <a:lstStyle/>
          <a:p>
            <a:endParaRPr/>
          </a:p>
        </p:txBody>
      </p:sp>
      <p:sp>
        <p:nvSpPr>
          <p:cNvPr id="96" name="object 12"/>
          <p:cNvSpPr/>
          <p:nvPr/>
        </p:nvSpPr>
        <p:spPr>
          <a:xfrm>
            <a:off x="980976" y="943625"/>
            <a:ext cx="408940" cy="316230"/>
          </a:xfrm>
          <a:custGeom>
            <a:avLst/>
            <a:gdLst/>
            <a:ahLst/>
            <a:cxnLst/>
            <a:rect l="l" t="t" r="r" b="b"/>
            <a:pathLst>
              <a:path w="408940" h="316230">
                <a:moveTo>
                  <a:pt x="387957" y="262550"/>
                </a:moveTo>
                <a:lnTo>
                  <a:pt x="155628" y="262550"/>
                </a:lnTo>
                <a:lnTo>
                  <a:pt x="180106" y="266564"/>
                </a:lnTo>
                <a:lnTo>
                  <a:pt x="201387" y="277725"/>
                </a:lnTo>
                <a:lnTo>
                  <a:pt x="217950" y="294718"/>
                </a:lnTo>
                <a:lnTo>
                  <a:pt x="228275" y="316224"/>
                </a:lnTo>
                <a:lnTo>
                  <a:pt x="232034" y="315564"/>
                </a:lnTo>
                <a:lnTo>
                  <a:pt x="239338" y="315564"/>
                </a:lnTo>
                <a:lnTo>
                  <a:pt x="282555" y="311466"/>
                </a:lnTo>
                <a:lnTo>
                  <a:pt x="325583" y="299239"/>
                </a:lnTo>
                <a:lnTo>
                  <a:pt x="365321" y="279675"/>
                </a:lnTo>
                <a:lnTo>
                  <a:pt x="387957" y="262550"/>
                </a:lnTo>
                <a:close/>
              </a:path>
              <a:path w="408940" h="316230">
                <a:moveTo>
                  <a:pt x="239338" y="315564"/>
                </a:moveTo>
                <a:lnTo>
                  <a:pt x="232034" y="315564"/>
                </a:lnTo>
                <a:lnTo>
                  <a:pt x="235071" y="315690"/>
                </a:lnTo>
                <a:lnTo>
                  <a:pt x="238013" y="315690"/>
                </a:lnTo>
                <a:lnTo>
                  <a:pt x="239338" y="315564"/>
                </a:lnTo>
                <a:close/>
              </a:path>
              <a:path w="408940" h="316230">
                <a:moveTo>
                  <a:pt x="33407" y="0"/>
                </a:moveTo>
                <a:lnTo>
                  <a:pt x="6580" y="32811"/>
                </a:lnTo>
                <a:lnTo>
                  <a:pt x="0" y="83488"/>
                </a:lnTo>
                <a:lnTo>
                  <a:pt x="3967" y="130249"/>
                </a:lnTo>
                <a:lnTo>
                  <a:pt x="17554" y="173893"/>
                </a:lnTo>
                <a:lnTo>
                  <a:pt x="39849" y="213638"/>
                </a:lnTo>
                <a:lnTo>
                  <a:pt x="69884" y="248527"/>
                </a:lnTo>
                <a:lnTo>
                  <a:pt x="106708" y="277649"/>
                </a:lnTo>
                <a:lnTo>
                  <a:pt x="118319" y="271310"/>
                </a:lnTo>
                <a:lnTo>
                  <a:pt x="130485" y="266562"/>
                </a:lnTo>
                <a:lnTo>
                  <a:pt x="142993" y="263583"/>
                </a:lnTo>
                <a:lnTo>
                  <a:pt x="155628" y="262550"/>
                </a:lnTo>
                <a:lnTo>
                  <a:pt x="387957" y="262550"/>
                </a:lnTo>
                <a:lnTo>
                  <a:pt x="391555" y="259828"/>
                </a:lnTo>
                <a:lnTo>
                  <a:pt x="237814" y="259828"/>
                </a:lnTo>
                <a:lnTo>
                  <a:pt x="189848" y="253505"/>
                </a:lnTo>
                <a:lnTo>
                  <a:pt x="146715" y="235678"/>
                </a:lnTo>
                <a:lnTo>
                  <a:pt x="110149" y="208053"/>
                </a:lnTo>
                <a:lnTo>
                  <a:pt x="81884" y="172341"/>
                </a:lnTo>
                <a:lnTo>
                  <a:pt x="63648" y="130206"/>
                </a:lnTo>
                <a:lnTo>
                  <a:pt x="57191" y="83488"/>
                </a:lnTo>
                <a:lnTo>
                  <a:pt x="57596" y="72456"/>
                </a:lnTo>
                <a:lnTo>
                  <a:pt x="58850" y="61029"/>
                </a:lnTo>
                <a:lnTo>
                  <a:pt x="61013" y="49407"/>
                </a:lnTo>
                <a:lnTo>
                  <a:pt x="64144" y="37793"/>
                </a:lnTo>
                <a:lnTo>
                  <a:pt x="65510" y="31135"/>
                </a:lnTo>
                <a:lnTo>
                  <a:pt x="44463" y="628"/>
                </a:lnTo>
                <a:lnTo>
                  <a:pt x="33407" y="0"/>
                </a:lnTo>
                <a:close/>
              </a:path>
              <a:path w="408940" h="316230">
                <a:moveTo>
                  <a:pt x="379632" y="204845"/>
                </a:moveTo>
                <a:lnTo>
                  <a:pt x="373653" y="204845"/>
                </a:lnTo>
                <a:lnTo>
                  <a:pt x="367716" y="206562"/>
                </a:lnTo>
                <a:lnTo>
                  <a:pt x="361685" y="211473"/>
                </a:lnTo>
                <a:lnTo>
                  <a:pt x="334226" y="232104"/>
                </a:lnTo>
                <a:lnTo>
                  <a:pt x="303778" y="247273"/>
                </a:lnTo>
                <a:lnTo>
                  <a:pt x="271317" y="256631"/>
                </a:lnTo>
                <a:lnTo>
                  <a:pt x="237814" y="259828"/>
                </a:lnTo>
                <a:lnTo>
                  <a:pt x="391555" y="259828"/>
                </a:lnTo>
                <a:lnTo>
                  <a:pt x="399998" y="253441"/>
                </a:lnTo>
                <a:lnTo>
                  <a:pt x="404961" y="248655"/>
                </a:lnTo>
                <a:lnTo>
                  <a:pt x="408594" y="240896"/>
                </a:lnTo>
                <a:lnTo>
                  <a:pt x="408594" y="233022"/>
                </a:lnTo>
                <a:lnTo>
                  <a:pt x="406317" y="222007"/>
                </a:lnTo>
                <a:lnTo>
                  <a:pt x="400109" y="213056"/>
                </a:lnTo>
                <a:lnTo>
                  <a:pt x="390903" y="207044"/>
                </a:lnTo>
                <a:lnTo>
                  <a:pt x="379632" y="204845"/>
                </a:lnTo>
                <a:close/>
              </a:path>
            </a:pathLst>
          </a:custGeom>
          <a:solidFill>
            <a:srgbClr val="FFFFFF"/>
          </a:solidFill>
        </p:spPr>
        <p:txBody>
          <a:bodyPr wrap="square" lIns="0" tIns="0" rIns="0" bIns="0" rtlCol="0"/>
          <a:lstStyle/>
          <a:p>
            <a:endParaRPr/>
          </a:p>
        </p:txBody>
      </p:sp>
      <p:sp>
        <p:nvSpPr>
          <p:cNvPr id="97" name="object 13"/>
          <p:cNvSpPr/>
          <p:nvPr/>
        </p:nvSpPr>
        <p:spPr>
          <a:xfrm>
            <a:off x="1107593" y="1382182"/>
            <a:ext cx="118666" cy="116038"/>
          </a:xfrm>
          <a:prstGeom prst="rect">
            <a:avLst/>
          </a:prstGeom>
          <a:blipFill>
            <a:blip r:embed="rId7" cstate="print"/>
            <a:stretch>
              <a:fillRect/>
            </a:stretch>
          </a:blipFill>
        </p:spPr>
        <p:txBody>
          <a:bodyPr wrap="square" lIns="0" tIns="0" rIns="0" bIns="0" rtlCol="0"/>
          <a:lstStyle/>
          <a:p>
            <a:endParaRPr/>
          </a:p>
        </p:txBody>
      </p:sp>
      <p:sp>
        <p:nvSpPr>
          <p:cNvPr id="98" name="object 14"/>
          <p:cNvSpPr/>
          <p:nvPr/>
        </p:nvSpPr>
        <p:spPr>
          <a:xfrm>
            <a:off x="1006512" y="1358087"/>
            <a:ext cx="347980" cy="236220"/>
          </a:xfrm>
          <a:custGeom>
            <a:avLst/>
            <a:gdLst/>
            <a:ahLst/>
            <a:cxnLst/>
            <a:rect l="l" t="t" r="r" b="b"/>
            <a:pathLst>
              <a:path w="347980" h="236219">
                <a:moveTo>
                  <a:pt x="29004" y="163523"/>
                </a:moveTo>
                <a:lnTo>
                  <a:pt x="27056" y="163523"/>
                </a:lnTo>
                <a:lnTo>
                  <a:pt x="16547" y="165571"/>
                </a:lnTo>
                <a:lnTo>
                  <a:pt x="7944" y="171180"/>
                </a:lnTo>
                <a:lnTo>
                  <a:pt x="2133" y="179550"/>
                </a:lnTo>
                <a:lnTo>
                  <a:pt x="0" y="189879"/>
                </a:lnTo>
                <a:lnTo>
                  <a:pt x="1299" y="197780"/>
                </a:lnTo>
                <a:lnTo>
                  <a:pt x="42978" y="224692"/>
                </a:lnTo>
                <a:lnTo>
                  <a:pt x="90794" y="234791"/>
                </a:lnTo>
                <a:lnTo>
                  <a:pt x="114980" y="236076"/>
                </a:lnTo>
                <a:lnTo>
                  <a:pt x="164836" y="230762"/>
                </a:lnTo>
                <a:lnTo>
                  <a:pt x="211206" y="215559"/>
                </a:lnTo>
                <a:lnTo>
                  <a:pt x="252865" y="191579"/>
                </a:lnTo>
                <a:lnTo>
                  <a:pt x="264595" y="181188"/>
                </a:lnTo>
                <a:lnTo>
                  <a:pt x="114980" y="181188"/>
                </a:lnTo>
                <a:lnTo>
                  <a:pt x="95879" y="180080"/>
                </a:lnTo>
                <a:lnTo>
                  <a:pt x="76382" y="176846"/>
                </a:lnTo>
                <a:lnTo>
                  <a:pt x="56676" y="171624"/>
                </a:lnTo>
                <a:lnTo>
                  <a:pt x="36951" y="164549"/>
                </a:lnTo>
                <a:lnTo>
                  <a:pt x="31067" y="163576"/>
                </a:lnTo>
                <a:lnTo>
                  <a:pt x="29004" y="163523"/>
                </a:lnTo>
                <a:close/>
              </a:path>
              <a:path w="347980" h="236219">
                <a:moveTo>
                  <a:pt x="320848" y="0"/>
                </a:moveTo>
                <a:lnTo>
                  <a:pt x="283943" y="65875"/>
                </a:lnTo>
                <a:lnTo>
                  <a:pt x="264110" y="103775"/>
                </a:lnTo>
                <a:lnTo>
                  <a:pt x="235763" y="135611"/>
                </a:lnTo>
                <a:lnTo>
                  <a:pt x="200437" y="160028"/>
                </a:lnTo>
                <a:lnTo>
                  <a:pt x="159665" y="175672"/>
                </a:lnTo>
                <a:lnTo>
                  <a:pt x="114980" y="181188"/>
                </a:lnTo>
                <a:lnTo>
                  <a:pt x="264595" y="181188"/>
                </a:lnTo>
                <a:lnTo>
                  <a:pt x="288587" y="159933"/>
                </a:lnTo>
                <a:lnTo>
                  <a:pt x="317147" y="121733"/>
                </a:lnTo>
                <a:lnTo>
                  <a:pt x="337318" y="78089"/>
                </a:lnTo>
                <a:lnTo>
                  <a:pt x="347874" y="30114"/>
                </a:lnTo>
                <a:lnTo>
                  <a:pt x="347612" y="28219"/>
                </a:lnTo>
                <a:lnTo>
                  <a:pt x="347612" y="26177"/>
                </a:lnTo>
                <a:lnTo>
                  <a:pt x="345500" y="15898"/>
                </a:lnTo>
                <a:lnTo>
                  <a:pt x="339751" y="7587"/>
                </a:lnTo>
                <a:lnTo>
                  <a:pt x="331241" y="2027"/>
                </a:lnTo>
                <a:lnTo>
                  <a:pt x="320848" y="0"/>
                </a:lnTo>
                <a:close/>
              </a:path>
            </a:pathLst>
          </a:custGeom>
          <a:solidFill>
            <a:srgbClr val="FFFFFF"/>
          </a:solidFill>
        </p:spPr>
        <p:txBody>
          <a:bodyPr wrap="square" lIns="0" tIns="0" rIns="0" bIns="0" rtlCol="0"/>
          <a:lstStyle/>
          <a:p>
            <a:endParaRPr/>
          </a:p>
        </p:txBody>
      </p:sp>
      <p:sp>
        <p:nvSpPr>
          <p:cNvPr id="99" name="object 15"/>
          <p:cNvSpPr/>
          <p:nvPr/>
        </p:nvSpPr>
        <p:spPr>
          <a:xfrm>
            <a:off x="1789375" y="1059156"/>
            <a:ext cx="325120" cy="342900"/>
          </a:xfrm>
          <a:custGeom>
            <a:avLst/>
            <a:gdLst/>
            <a:ahLst/>
            <a:cxnLst/>
            <a:rect l="l" t="t" r="r" b="b"/>
            <a:pathLst>
              <a:path w="325119" h="342900">
                <a:moveTo>
                  <a:pt x="281579" y="56427"/>
                </a:moveTo>
                <a:lnTo>
                  <a:pt x="155482" y="56427"/>
                </a:lnTo>
                <a:lnTo>
                  <a:pt x="184849" y="59207"/>
                </a:lnTo>
                <a:lnTo>
                  <a:pt x="205823" y="67550"/>
                </a:lnTo>
                <a:lnTo>
                  <a:pt x="218406" y="81456"/>
                </a:lnTo>
                <a:lnTo>
                  <a:pt x="222600" y="100928"/>
                </a:lnTo>
                <a:lnTo>
                  <a:pt x="220785" y="113227"/>
                </a:lnTo>
                <a:lnTo>
                  <a:pt x="188013" y="137296"/>
                </a:lnTo>
                <a:lnTo>
                  <a:pt x="150418" y="142584"/>
                </a:lnTo>
                <a:lnTo>
                  <a:pt x="140290" y="144029"/>
                </a:lnTo>
                <a:lnTo>
                  <a:pt x="131962" y="145399"/>
                </a:lnTo>
                <a:lnTo>
                  <a:pt x="125420" y="146728"/>
                </a:lnTo>
                <a:lnTo>
                  <a:pt x="97973" y="150694"/>
                </a:lnTo>
                <a:lnTo>
                  <a:pt x="55339" y="161992"/>
                </a:lnTo>
                <a:lnTo>
                  <a:pt x="22612" y="183330"/>
                </a:lnTo>
                <a:lnTo>
                  <a:pt x="2518" y="222496"/>
                </a:lnTo>
                <a:lnTo>
                  <a:pt x="0" y="247625"/>
                </a:lnTo>
                <a:lnTo>
                  <a:pt x="2125" y="269240"/>
                </a:lnTo>
                <a:lnTo>
                  <a:pt x="19074" y="304953"/>
                </a:lnTo>
                <a:lnTo>
                  <a:pt x="50263" y="329484"/>
                </a:lnTo>
                <a:lnTo>
                  <a:pt x="89112" y="341383"/>
                </a:lnTo>
                <a:lnTo>
                  <a:pt x="111556" y="342869"/>
                </a:lnTo>
                <a:lnTo>
                  <a:pt x="145633" y="340403"/>
                </a:lnTo>
                <a:lnTo>
                  <a:pt x="175696" y="333002"/>
                </a:lnTo>
                <a:lnTo>
                  <a:pt x="201745" y="320658"/>
                </a:lnTo>
                <a:lnTo>
                  <a:pt x="223783" y="303362"/>
                </a:lnTo>
                <a:lnTo>
                  <a:pt x="324723" y="303362"/>
                </a:lnTo>
                <a:lnTo>
                  <a:pt x="324723" y="286472"/>
                </a:lnTo>
                <a:lnTo>
                  <a:pt x="137932" y="286472"/>
                </a:lnTo>
                <a:lnTo>
                  <a:pt x="126095" y="285921"/>
                </a:lnTo>
                <a:lnTo>
                  <a:pt x="84875" y="271396"/>
                </a:lnTo>
                <a:lnTo>
                  <a:pt x="71463" y="244463"/>
                </a:lnTo>
                <a:lnTo>
                  <a:pt x="75158" y="224412"/>
                </a:lnTo>
                <a:lnTo>
                  <a:pt x="86204" y="208761"/>
                </a:lnTo>
                <a:lnTo>
                  <a:pt x="104611" y="197481"/>
                </a:lnTo>
                <a:lnTo>
                  <a:pt x="130362" y="190580"/>
                </a:lnTo>
                <a:lnTo>
                  <a:pt x="159383" y="187095"/>
                </a:lnTo>
                <a:lnTo>
                  <a:pt x="183689" y="182897"/>
                </a:lnTo>
                <a:lnTo>
                  <a:pt x="203289" y="177996"/>
                </a:lnTo>
                <a:lnTo>
                  <a:pt x="218192" y="172403"/>
                </a:lnTo>
                <a:lnTo>
                  <a:pt x="290284" y="172403"/>
                </a:lnTo>
                <a:lnTo>
                  <a:pt x="290284" y="106091"/>
                </a:lnTo>
                <a:lnTo>
                  <a:pt x="289844" y="106091"/>
                </a:lnTo>
                <a:lnTo>
                  <a:pt x="289907" y="105651"/>
                </a:lnTo>
                <a:lnTo>
                  <a:pt x="290158" y="105148"/>
                </a:lnTo>
                <a:lnTo>
                  <a:pt x="290284" y="94646"/>
                </a:lnTo>
                <a:lnTo>
                  <a:pt x="287692" y="71979"/>
                </a:lnTo>
                <a:lnTo>
                  <a:pt x="281579" y="56427"/>
                </a:lnTo>
                <a:close/>
              </a:path>
              <a:path w="325119" h="342900">
                <a:moveTo>
                  <a:pt x="324723" y="303362"/>
                </a:moveTo>
                <a:lnTo>
                  <a:pt x="223783" y="303362"/>
                </a:lnTo>
                <a:lnTo>
                  <a:pt x="230124" y="320658"/>
                </a:lnTo>
                <a:lnTo>
                  <a:pt x="241537" y="333002"/>
                </a:lnTo>
                <a:lnTo>
                  <a:pt x="258030" y="340403"/>
                </a:lnTo>
                <a:lnTo>
                  <a:pt x="279614" y="342869"/>
                </a:lnTo>
                <a:lnTo>
                  <a:pt x="290647" y="342358"/>
                </a:lnTo>
                <a:lnTo>
                  <a:pt x="301838" y="340827"/>
                </a:lnTo>
                <a:lnTo>
                  <a:pt x="313195" y="338275"/>
                </a:lnTo>
                <a:lnTo>
                  <a:pt x="324723" y="334701"/>
                </a:lnTo>
                <a:lnTo>
                  <a:pt x="324723" y="303362"/>
                </a:lnTo>
                <a:close/>
              </a:path>
              <a:path w="325119" h="342900">
                <a:moveTo>
                  <a:pt x="290284" y="172403"/>
                </a:moveTo>
                <a:lnTo>
                  <a:pt x="218192" y="172403"/>
                </a:lnTo>
                <a:lnTo>
                  <a:pt x="218191" y="224422"/>
                </a:lnTo>
                <a:lnTo>
                  <a:pt x="216427" y="238966"/>
                </a:lnTo>
                <a:lnTo>
                  <a:pt x="189983" y="272672"/>
                </a:lnTo>
                <a:lnTo>
                  <a:pt x="152007" y="285609"/>
                </a:lnTo>
                <a:lnTo>
                  <a:pt x="137932" y="286472"/>
                </a:lnTo>
                <a:lnTo>
                  <a:pt x="300503" y="286472"/>
                </a:lnTo>
                <a:lnTo>
                  <a:pt x="295875" y="284556"/>
                </a:lnTo>
                <a:lnTo>
                  <a:pt x="293320" y="280839"/>
                </a:lnTo>
                <a:lnTo>
                  <a:pt x="291279" y="277049"/>
                </a:lnTo>
                <a:lnTo>
                  <a:pt x="290378" y="271396"/>
                </a:lnTo>
                <a:lnTo>
                  <a:pt x="290284" y="172403"/>
                </a:lnTo>
                <a:close/>
              </a:path>
              <a:path w="325119" h="342900">
                <a:moveTo>
                  <a:pt x="324723" y="285195"/>
                </a:moveTo>
                <a:lnTo>
                  <a:pt x="319676" y="286064"/>
                </a:lnTo>
                <a:lnTo>
                  <a:pt x="316335" y="286472"/>
                </a:lnTo>
                <a:lnTo>
                  <a:pt x="324723" y="286472"/>
                </a:lnTo>
                <a:lnTo>
                  <a:pt x="324723" y="285195"/>
                </a:lnTo>
                <a:close/>
              </a:path>
              <a:path w="325119" h="342900">
                <a:moveTo>
                  <a:pt x="159859" y="0"/>
                </a:moveTo>
                <a:lnTo>
                  <a:pt x="104060" y="5650"/>
                </a:lnTo>
                <a:lnTo>
                  <a:pt x="60804" y="22585"/>
                </a:lnTo>
                <a:lnTo>
                  <a:pt x="26048" y="57824"/>
                </a:lnTo>
                <a:lnTo>
                  <a:pt x="11978" y="108446"/>
                </a:lnTo>
                <a:lnTo>
                  <a:pt x="83379" y="108446"/>
                </a:lnTo>
                <a:lnTo>
                  <a:pt x="89773" y="85684"/>
                </a:lnTo>
                <a:lnTo>
                  <a:pt x="103924" y="69428"/>
                </a:lnTo>
                <a:lnTo>
                  <a:pt x="125829" y="59677"/>
                </a:lnTo>
                <a:lnTo>
                  <a:pt x="155482" y="56427"/>
                </a:lnTo>
                <a:lnTo>
                  <a:pt x="281579" y="56427"/>
                </a:lnTo>
                <a:lnTo>
                  <a:pt x="279920" y="52207"/>
                </a:lnTo>
                <a:lnTo>
                  <a:pt x="248872" y="21329"/>
                </a:lnTo>
                <a:lnTo>
                  <a:pt x="209053" y="5328"/>
                </a:lnTo>
                <a:lnTo>
                  <a:pt x="185632" y="1331"/>
                </a:lnTo>
                <a:lnTo>
                  <a:pt x="159859" y="0"/>
                </a:lnTo>
                <a:close/>
              </a:path>
              <a:path w="325119" h="342900">
                <a:moveTo>
                  <a:pt x="290284" y="105755"/>
                </a:moveTo>
                <a:lnTo>
                  <a:pt x="290095" y="105850"/>
                </a:lnTo>
                <a:lnTo>
                  <a:pt x="289991" y="106028"/>
                </a:lnTo>
                <a:lnTo>
                  <a:pt x="289844" y="106091"/>
                </a:lnTo>
                <a:lnTo>
                  <a:pt x="290284" y="106091"/>
                </a:lnTo>
                <a:lnTo>
                  <a:pt x="290284" y="105755"/>
                </a:lnTo>
                <a:close/>
              </a:path>
            </a:pathLst>
          </a:custGeom>
          <a:solidFill>
            <a:srgbClr val="FFFFFF"/>
          </a:solidFill>
        </p:spPr>
        <p:txBody>
          <a:bodyPr wrap="square" lIns="0" tIns="0" rIns="0" bIns="0" rtlCol="0"/>
          <a:lstStyle/>
          <a:p>
            <a:endParaRPr/>
          </a:p>
        </p:txBody>
      </p:sp>
      <p:sp>
        <p:nvSpPr>
          <p:cNvPr id="100" name="object 16"/>
          <p:cNvSpPr/>
          <p:nvPr/>
        </p:nvSpPr>
        <p:spPr>
          <a:xfrm>
            <a:off x="2133311" y="1059760"/>
            <a:ext cx="470534" cy="333375"/>
          </a:xfrm>
          <a:custGeom>
            <a:avLst/>
            <a:gdLst/>
            <a:ahLst/>
            <a:cxnLst/>
            <a:rect l="l" t="t" r="r" b="b"/>
            <a:pathLst>
              <a:path w="470535" h="333375">
                <a:moveTo>
                  <a:pt x="67746" y="8826"/>
                </a:moveTo>
                <a:lnTo>
                  <a:pt x="0" y="8826"/>
                </a:lnTo>
                <a:lnTo>
                  <a:pt x="0" y="332890"/>
                </a:lnTo>
                <a:lnTo>
                  <a:pt x="71495" y="332890"/>
                </a:lnTo>
                <a:lnTo>
                  <a:pt x="71495" y="140435"/>
                </a:lnTo>
                <a:lnTo>
                  <a:pt x="72832" y="122204"/>
                </a:lnTo>
                <a:lnTo>
                  <a:pt x="92792" y="78395"/>
                </a:lnTo>
                <a:lnTo>
                  <a:pt x="128161" y="57808"/>
                </a:lnTo>
                <a:lnTo>
                  <a:pt x="142309" y="56438"/>
                </a:lnTo>
                <a:lnTo>
                  <a:pt x="460386" y="56438"/>
                </a:lnTo>
                <a:lnTo>
                  <a:pt x="458895" y="53935"/>
                </a:lnTo>
                <a:lnTo>
                  <a:pt x="67746" y="53935"/>
                </a:lnTo>
                <a:lnTo>
                  <a:pt x="67746" y="8826"/>
                </a:lnTo>
                <a:close/>
              </a:path>
              <a:path w="470535" h="333375">
                <a:moveTo>
                  <a:pt x="339759" y="56438"/>
                </a:moveTo>
                <a:lnTo>
                  <a:pt x="142309" y="56438"/>
                </a:lnTo>
                <a:lnTo>
                  <a:pt x="156849" y="57493"/>
                </a:lnTo>
                <a:lnTo>
                  <a:pt x="169093" y="60660"/>
                </a:lnTo>
                <a:lnTo>
                  <a:pt x="196199" y="94371"/>
                </a:lnTo>
                <a:lnTo>
                  <a:pt x="199334" y="332890"/>
                </a:lnTo>
                <a:lnTo>
                  <a:pt x="270798" y="332890"/>
                </a:lnTo>
                <a:lnTo>
                  <a:pt x="270798" y="142979"/>
                </a:lnTo>
                <a:lnTo>
                  <a:pt x="275104" y="105113"/>
                </a:lnTo>
                <a:lnTo>
                  <a:pt x="288029" y="78069"/>
                </a:lnTo>
                <a:lnTo>
                  <a:pt x="309578" y="61845"/>
                </a:lnTo>
                <a:lnTo>
                  <a:pt x="339759" y="56438"/>
                </a:lnTo>
                <a:close/>
              </a:path>
              <a:path w="470535" h="333375">
                <a:moveTo>
                  <a:pt x="460386" y="56438"/>
                </a:moveTo>
                <a:lnTo>
                  <a:pt x="339759" y="56438"/>
                </a:lnTo>
                <a:lnTo>
                  <a:pt x="357235" y="57925"/>
                </a:lnTo>
                <a:lnTo>
                  <a:pt x="371420" y="62388"/>
                </a:lnTo>
                <a:lnTo>
                  <a:pt x="396464" y="104558"/>
                </a:lnTo>
                <a:lnTo>
                  <a:pt x="398626" y="332890"/>
                </a:lnTo>
                <a:lnTo>
                  <a:pt x="470100" y="332890"/>
                </a:lnTo>
                <a:lnTo>
                  <a:pt x="469997" y="108399"/>
                </a:lnTo>
                <a:lnTo>
                  <a:pt x="463329" y="61375"/>
                </a:lnTo>
                <a:lnTo>
                  <a:pt x="460386" y="56438"/>
                </a:lnTo>
                <a:close/>
              </a:path>
              <a:path w="470535" h="333375">
                <a:moveTo>
                  <a:pt x="169209" y="0"/>
                </a:moveTo>
                <a:lnTo>
                  <a:pt x="139483" y="3368"/>
                </a:lnTo>
                <a:lnTo>
                  <a:pt x="112976" y="13476"/>
                </a:lnTo>
                <a:lnTo>
                  <a:pt x="89668" y="30329"/>
                </a:lnTo>
                <a:lnTo>
                  <a:pt x="69537" y="53935"/>
                </a:lnTo>
                <a:lnTo>
                  <a:pt x="260138" y="53935"/>
                </a:lnTo>
                <a:lnTo>
                  <a:pt x="246464" y="30329"/>
                </a:lnTo>
                <a:lnTo>
                  <a:pt x="226752" y="13476"/>
                </a:lnTo>
                <a:lnTo>
                  <a:pt x="201001" y="3368"/>
                </a:lnTo>
                <a:lnTo>
                  <a:pt x="169209" y="0"/>
                </a:lnTo>
                <a:close/>
              </a:path>
              <a:path w="470535" h="333375">
                <a:moveTo>
                  <a:pt x="361653" y="0"/>
                </a:moveTo>
                <a:lnTo>
                  <a:pt x="332054" y="3368"/>
                </a:lnTo>
                <a:lnTo>
                  <a:pt x="305265" y="13476"/>
                </a:lnTo>
                <a:lnTo>
                  <a:pt x="281292" y="30329"/>
                </a:lnTo>
                <a:lnTo>
                  <a:pt x="260138" y="53935"/>
                </a:lnTo>
                <a:lnTo>
                  <a:pt x="458895" y="53935"/>
                </a:lnTo>
                <a:lnTo>
                  <a:pt x="443006" y="27274"/>
                </a:lnTo>
                <a:lnTo>
                  <a:pt x="409118" y="6817"/>
                </a:lnTo>
                <a:lnTo>
                  <a:pt x="361653" y="0"/>
                </a:lnTo>
                <a:close/>
              </a:path>
            </a:pathLst>
          </a:custGeom>
          <a:solidFill>
            <a:srgbClr val="FFFFFF"/>
          </a:solidFill>
        </p:spPr>
        <p:txBody>
          <a:bodyPr wrap="square" lIns="0" tIns="0" rIns="0" bIns="0" rtlCol="0"/>
          <a:lstStyle/>
          <a:p>
            <a:endParaRPr/>
          </a:p>
        </p:txBody>
      </p:sp>
      <p:sp>
        <p:nvSpPr>
          <p:cNvPr id="101" name="object 17"/>
          <p:cNvSpPr/>
          <p:nvPr/>
        </p:nvSpPr>
        <p:spPr>
          <a:xfrm>
            <a:off x="2680694" y="1068587"/>
            <a:ext cx="0" cy="324485"/>
          </a:xfrm>
          <a:custGeom>
            <a:avLst/>
            <a:gdLst/>
            <a:ahLst/>
            <a:cxnLst/>
            <a:rect l="l" t="t" r="r" b="b"/>
            <a:pathLst>
              <a:path h="324484">
                <a:moveTo>
                  <a:pt x="0" y="0"/>
                </a:moveTo>
                <a:lnTo>
                  <a:pt x="0" y="324063"/>
                </a:lnTo>
              </a:path>
            </a:pathLst>
          </a:custGeom>
          <a:ln w="71400">
            <a:solidFill>
              <a:srgbClr val="FFFFFF"/>
            </a:solidFill>
          </a:ln>
        </p:spPr>
        <p:txBody>
          <a:bodyPr wrap="square" lIns="0" tIns="0" rIns="0" bIns="0" rtlCol="0"/>
          <a:lstStyle/>
          <a:p>
            <a:endParaRPr/>
          </a:p>
        </p:txBody>
      </p:sp>
      <p:sp>
        <p:nvSpPr>
          <p:cNvPr id="102" name="object 18"/>
          <p:cNvSpPr/>
          <p:nvPr/>
        </p:nvSpPr>
        <p:spPr>
          <a:xfrm>
            <a:off x="2644993" y="945104"/>
            <a:ext cx="71755" cy="67945"/>
          </a:xfrm>
          <a:custGeom>
            <a:avLst/>
            <a:gdLst/>
            <a:ahLst/>
            <a:cxnLst/>
            <a:rect l="l" t="t" r="r" b="b"/>
            <a:pathLst>
              <a:path w="71755" h="67944">
                <a:moveTo>
                  <a:pt x="71400" y="0"/>
                </a:moveTo>
                <a:lnTo>
                  <a:pt x="0" y="0"/>
                </a:lnTo>
                <a:lnTo>
                  <a:pt x="0" y="67683"/>
                </a:lnTo>
                <a:lnTo>
                  <a:pt x="71400" y="67683"/>
                </a:lnTo>
                <a:lnTo>
                  <a:pt x="71400" y="0"/>
                </a:lnTo>
                <a:close/>
              </a:path>
            </a:pathLst>
          </a:custGeom>
          <a:solidFill>
            <a:srgbClr val="FFFFFF"/>
          </a:solidFill>
        </p:spPr>
        <p:txBody>
          <a:bodyPr wrap="square" lIns="0" tIns="0" rIns="0" bIns="0" rtlCol="0"/>
          <a:lstStyle/>
          <a:p>
            <a:endParaRPr/>
          </a:p>
        </p:txBody>
      </p:sp>
      <p:sp>
        <p:nvSpPr>
          <p:cNvPr id="103" name="object 19"/>
          <p:cNvSpPr/>
          <p:nvPr/>
        </p:nvSpPr>
        <p:spPr>
          <a:xfrm>
            <a:off x="2743160" y="1059767"/>
            <a:ext cx="288925" cy="342265"/>
          </a:xfrm>
          <a:custGeom>
            <a:avLst/>
            <a:gdLst/>
            <a:ahLst/>
            <a:cxnLst/>
            <a:rect l="l" t="t" r="r" b="b"/>
            <a:pathLst>
              <a:path w="288925" h="342265">
                <a:moveTo>
                  <a:pt x="71474" y="228841"/>
                </a:moveTo>
                <a:lnTo>
                  <a:pt x="0" y="228841"/>
                </a:lnTo>
                <a:lnTo>
                  <a:pt x="3095" y="254845"/>
                </a:lnTo>
                <a:lnTo>
                  <a:pt x="24092" y="297462"/>
                </a:lnTo>
                <a:lnTo>
                  <a:pt x="62457" y="326146"/>
                </a:lnTo>
                <a:lnTo>
                  <a:pt x="113246" y="339939"/>
                </a:lnTo>
                <a:lnTo>
                  <a:pt x="143597" y="341664"/>
                </a:lnTo>
                <a:lnTo>
                  <a:pt x="171563" y="340175"/>
                </a:lnTo>
                <a:lnTo>
                  <a:pt x="220459" y="328249"/>
                </a:lnTo>
                <a:lnTo>
                  <a:pt x="261917" y="302145"/>
                </a:lnTo>
                <a:lnTo>
                  <a:pt x="275143" y="285205"/>
                </a:lnTo>
                <a:lnTo>
                  <a:pt x="144843" y="285205"/>
                </a:lnTo>
                <a:lnTo>
                  <a:pt x="114841" y="281686"/>
                </a:lnTo>
                <a:lnTo>
                  <a:pt x="92625" y="271123"/>
                </a:lnTo>
                <a:lnTo>
                  <a:pt x="78176" y="253511"/>
                </a:lnTo>
                <a:lnTo>
                  <a:pt x="71474" y="228841"/>
                </a:lnTo>
                <a:close/>
              </a:path>
              <a:path w="288925" h="342265">
                <a:moveTo>
                  <a:pt x="142320" y="0"/>
                </a:moveTo>
                <a:lnTo>
                  <a:pt x="93261" y="5014"/>
                </a:lnTo>
                <a:lnTo>
                  <a:pt x="52668" y="20072"/>
                </a:lnTo>
                <a:lnTo>
                  <a:pt x="18316" y="50491"/>
                </a:lnTo>
                <a:lnTo>
                  <a:pt x="6879" y="92824"/>
                </a:lnTo>
                <a:lnTo>
                  <a:pt x="8920" y="113773"/>
                </a:lnTo>
                <a:lnTo>
                  <a:pt x="39496" y="161094"/>
                </a:lnTo>
                <a:lnTo>
                  <a:pt x="88177" y="182979"/>
                </a:lnTo>
                <a:lnTo>
                  <a:pt x="161568" y="200624"/>
                </a:lnTo>
                <a:lnTo>
                  <a:pt x="175937" y="204228"/>
                </a:lnTo>
                <a:lnTo>
                  <a:pt x="214323" y="231157"/>
                </a:lnTo>
                <a:lnTo>
                  <a:pt x="216914" y="242599"/>
                </a:lnTo>
                <a:lnTo>
                  <a:pt x="213089" y="261254"/>
                </a:lnTo>
                <a:lnTo>
                  <a:pt x="199797" y="274567"/>
                </a:lnTo>
                <a:lnTo>
                  <a:pt x="177046" y="282548"/>
                </a:lnTo>
                <a:lnTo>
                  <a:pt x="144843" y="285205"/>
                </a:lnTo>
                <a:lnTo>
                  <a:pt x="275143" y="285205"/>
                </a:lnTo>
                <a:lnTo>
                  <a:pt x="276597" y="283343"/>
                </a:lnTo>
                <a:lnTo>
                  <a:pt x="285409" y="261401"/>
                </a:lnTo>
                <a:lnTo>
                  <a:pt x="288347" y="236327"/>
                </a:lnTo>
                <a:lnTo>
                  <a:pt x="286306" y="215930"/>
                </a:lnTo>
                <a:lnTo>
                  <a:pt x="255761" y="169293"/>
                </a:lnTo>
                <a:lnTo>
                  <a:pt x="206493" y="147658"/>
                </a:lnTo>
                <a:lnTo>
                  <a:pt x="155901" y="135701"/>
                </a:lnTo>
                <a:lnTo>
                  <a:pt x="134639" y="130865"/>
                </a:lnTo>
                <a:lnTo>
                  <a:pt x="97046" y="118097"/>
                </a:lnTo>
                <a:lnTo>
                  <a:pt x="78343" y="89662"/>
                </a:lnTo>
                <a:lnTo>
                  <a:pt x="82031" y="75134"/>
                </a:lnTo>
                <a:lnTo>
                  <a:pt x="93091" y="64754"/>
                </a:lnTo>
                <a:lnTo>
                  <a:pt x="111517" y="58525"/>
                </a:lnTo>
                <a:lnTo>
                  <a:pt x="137304" y="56448"/>
                </a:lnTo>
                <a:lnTo>
                  <a:pt x="264211" y="56448"/>
                </a:lnTo>
                <a:lnTo>
                  <a:pt x="263448" y="54735"/>
                </a:lnTo>
                <a:lnTo>
                  <a:pt x="231919" y="22606"/>
                </a:lnTo>
                <a:lnTo>
                  <a:pt x="191984" y="5649"/>
                </a:lnTo>
                <a:lnTo>
                  <a:pt x="168372" y="1411"/>
                </a:lnTo>
                <a:lnTo>
                  <a:pt x="142320" y="0"/>
                </a:lnTo>
                <a:close/>
              </a:path>
              <a:path w="288925" h="342265">
                <a:moveTo>
                  <a:pt x="264211" y="56448"/>
                </a:moveTo>
                <a:lnTo>
                  <a:pt x="137304" y="56448"/>
                </a:lnTo>
                <a:lnTo>
                  <a:pt x="162778" y="59151"/>
                </a:lnTo>
                <a:lnTo>
                  <a:pt x="182244" y="67258"/>
                </a:lnTo>
                <a:lnTo>
                  <a:pt x="195692" y="80766"/>
                </a:lnTo>
                <a:lnTo>
                  <a:pt x="203114" y="99672"/>
                </a:lnTo>
                <a:lnTo>
                  <a:pt x="277708" y="99672"/>
                </a:lnTo>
                <a:lnTo>
                  <a:pt x="272746" y="75614"/>
                </a:lnTo>
                <a:lnTo>
                  <a:pt x="264211" y="56448"/>
                </a:lnTo>
                <a:close/>
              </a:path>
            </a:pathLst>
          </a:custGeom>
          <a:solidFill>
            <a:srgbClr val="FFFFFF"/>
          </a:solidFill>
        </p:spPr>
        <p:txBody>
          <a:bodyPr wrap="square" lIns="0" tIns="0" rIns="0" bIns="0" rtlCol="0"/>
          <a:lstStyle/>
          <a:p>
            <a:endParaRPr/>
          </a:p>
        </p:txBody>
      </p:sp>
      <p:sp>
        <p:nvSpPr>
          <p:cNvPr id="104" name="object 20"/>
          <p:cNvSpPr/>
          <p:nvPr/>
        </p:nvSpPr>
        <p:spPr>
          <a:xfrm>
            <a:off x="3053778" y="1059156"/>
            <a:ext cx="325120" cy="342900"/>
          </a:xfrm>
          <a:custGeom>
            <a:avLst/>
            <a:gdLst/>
            <a:ahLst/>
            <a:cxnLst/>
            <a:rect l="l" t="t" r="r" b="b"/>
            <a:pathLst>
              <a:path w="325120" h="342900">
                <a:moveTo>
                  <a:pt x="281561" y="56427"/>
                </a:moveTo>
                <a:lnTo>
                  <a:pt x="155482" y="56427"/>
                </a:lnTo>
                <a:lnTo>
                  <a:pt x="184822" y="59207"/>
                </a:lnTo>
                <a:lnTo>
                  <a:pt x="205800" y="67550"/>
                </a:lnTo>
                <a:lnTo>
                  <a:pt x="218397" y="81456"/>
                </a:lnTo>
                <a:lnTo>
                  <a:pt x="222600" y="100928"/>
                </a:lnTo>
                <a:lnTo>
                  <a:pt x="220785" y="113227"/>
                </a:lnTo>
                <a:lnTo>
                  <a:pt x="188008" y="137296"/>
                </a:lnTo>
                <a:lnTo>
                  <a:pt x="150396" y="142584"/>
                </a:lnTo>
                <a:lnTo>
                  <a:pt x="140262" y="144029"/>
                </a:lnTo>
                <a:lnTo>
                  <a:pt x="131935" y="145399"/>
                </a:lnTo>
                <a:lnTo>
                  <a:pt x="125420" y="146728"/>
                </a:lnTo>
                <a:lnTo>
                  <a:pt x="97982" y="150694"/>
                </a:lnTo>
                <a:lnTo>
                  <a:pt x="55341" y="161992"/>
                </a:lnTo>
                <a:lnTo>
                  <a:pt x="22572" y="183330"/>
                </a:lnTo>
                <a:lnTo>
                  <a:pt x="2508" y="222496"/>
                </a:lnTo>
                <a:lnTo>
                  <a:pt x="0" y="247625"/>
                </a:lnTo>
                <a:lnTo>
                  <a:pt x="2116" y="269240"/>
                </a:lnTo>
                <a:lnTo>
                  <a:pt x="19039" y="304953"/>
                </a:lnTo>
                <a:lnTo>
                  <a:pt x="50224" y="329484"/>
                </a:lnTo>
                <a:lnTo>
                  <a:pt x="89108" y="341383"/>
                </a:lnTo>
                <a:lnTo>
                  <a:pt x="111598" y="342869"/>
                </a:lnTo>
                <a:lnTo>
                  <a:pt x="145652" y="340403"/>
                </a:lnTo>
                <a:lnTo>
                  <a:pt x="175705" y="333002"/>
                </a:lnTo>
                <a:lnTo>
                  <a:pt x="201759" y="320658"/>
                </a:lnTo>
                <a:lnTo>
                  <a:pt x="223815" y="303362"/>
                </a:lnTo>
                <a:lnTo>
                  <a:pt x="324723" y="303362"/>
                </a:lnTo>
                <a:lnTo>
                  <a:pt x="324723" y="286472"/>
                </a:lnTo>
                <a:lnTo>
                  <a:pt x="137932" y="286472"/>
                </a:lnTo>
                <a:lnTo>
                  <a:pt x="126096" y="285921"/>
                </a:lnTo>
                <a:lnTo>
                  <a:pt x="84861" y="271396"/>
                </a:lnTo>
                <a:lnTo>
                  <a:pt x="71463" y="244463"/>
                </a:lnTo>
                <a:lnTo>
                  <a:pt x="75155" y="224412"/>
                </a:lnTo>
                <a:lnTo>
                  <a:pt x="86204" y="208761"/>
                </a:lnTo>
                <a:lnTo>
                  <a:pt x="104638" y="197481"/>
                </a:lnTo>
                <a:lnTo>
                  <a:pt x="130456" y="190580"/>
                </a:lnTo>
                <a:lnTo>
                  <a:pt x="159378" y="187095"/>
                </a:lnTo>
                <a:lnTo>
                  <a:pt x="183646" y="182897"/>
                </a:lnTo>
                <a:lnTo>
                  <a:pt x="203237" y="177996"/>
                </a:lnTo>
                <a:lnTo>
                  <a:pt x="218129" y="172403"/>
                </a:lnTo>
                <a:lnTo>
                  <a:pt x="290252" y="172403"/>
                </a:lnTo>
                <a:lnTo>
                  <a:pt x="290252" y="94646"/>
                </a:lnTo>
                <a:lnTo>
                  <a:pt x="287665" y="71979"/>
                </a:lnTo>
                <a:lnTo>
                  <a:pt x="281561" y="56427"/>
                </a:lnTo>
                <a:close/>
              </a:path>
              <a:path w="325120" h="342900">
                <a:moveTo>
                  <a:pt x="324723" y="303362"/>
                </a:moveTo>
                <a:lnTo>
                  <a:pt x="223815" y="303362"/>
                </a:lnTo>
                <a:lnTo>
                  <a:pt x="230106" y="320658"/>
                </a:lnTo>
                <a:lnTo>
                  <a:pt x="241497" y="333002"/>
                </a:lnTo>
                <a:lnTo>
                  <a:pt x="257982" y="340403"/>
                </a:lnTo>
                <a:lnTo>
                  <a:pt x="279551" y="342869"/>
                </a:lnTo>
                <a:lnTo>
                  <a:pt x="290620" y="342358"/>
                </a:lnTo>
                <a:lnTo>
                  <a:pt x="301846" y="340827"/>
                </a:lnTo>
                <a:lnTo>
                  <a:pt x="313218" y="338275"/>
                </a:lnTo>
                <a:lnTo>
                  <a:pt x="324723" y="334701"/>
                </a:lnTo>
                <a:lnTo>
                  <a:pt x="324723" y="303362"/>
                </a:lnTo>
                <a:close/>
              </a:path>
              <a:path w="325120" h="342900">
                <a:moveTo>
                  <a:pt x="290252" y="172403"/>
                </a:moveTo>
                <a:lnTo>
                  <a:pt x="218129" y="172403"/>
                </a:lnTo>
                <a:lnTo>
                  <a:pt x="218128" y="224422"/>
                </a:lnTo>
                <a:lnTo>
                  <a:pt x="216369" y="238966"/>
                </a:lnTo>
                <a:lnTo>
                  <a:pt x="189952" y="272672"/>
                </a:lnTo>
                <a:lnTo>
                  <a:pt x="151971" y="285609"/>
                </a:lnTo>
                <a:lnTo>
                  <a:pt x="137932" y="286472"/>
                </a:lnTo>
                <a:lnTo>
                  <a:pt x="300472" y="286472"/>
                </a:lnTo>
                <a:lnTo>
                  <a:pt x="295917" y="284556"/>
                </a:lnTo>
                <a:lnTo>
                  <a:pt x="293383" y="280839"/>
                </a:lnTo>
                <a:lnTo>
                  <a:pt x="291279" y="277049"/>
                </a:lnTo>
                <a:lnTo>
                  <a:pt x="290349" y="271396"/>
                </a:lnTo>
                <a:lnTo>
                  <a:pt x="290252" y="172403"/>
                </a:lnTo>
                <a:close/>
              </a:path>
              <a:path w="325120" h="342900">
                <a:moveTo>
                  <a:pt x="324723" y="285195"/>
                </a:moveTo>
                <a:lnTo>
                  <a:pt x="319718" y="286064"/>
                </a:lnTo>
                <a:lnTo>
                  <a:pt x="316367" y="286472"/>
                </a:lnTo>
                <a:lnTo>
                  <a:pt x="324723" y="286472"/>
                </a:lnTo>
                <a:lnTo>
                  <a:pt x="324723" y="285195"/>
                </a:lnTo>
                <a:close/>
              </a:path>
              <a:path w="325120" h="342900">
                <a:moveTo>
                  <a:pt x="159890" y="0"/>
                </a:moveTo>
                <a:lnTo>
                  <a:pt x="104118" y="5650"/>
                </a:lnTo>
                <a:lnTo>
                  <a:pt x="60888" y="22585"/>
                </a:lnTo>
                <a:lnTo>
                  <a:pt x="25976" y="57824"/>
                </a:lnTo>
                <a:lnTo>
                  <a:pt x="11884" y="108446"/>
                </a:lnTo>
                <a:lnTo>
                  <a:pt x="83390" y="108446"/>
                </a:lnTo>
                <a:lnTo>
                  <a:pt x="89773" y="85684"/>
                </a:lnTo>
                <a:lnTo>
                  <a:pt x="103914" y="69428"/>
                </a:lnTo>
                <a:lnTo>
                  <a:pt x="125816" y="59677"/>
                </a:lnTo>
                <a:lnTo>
                  <a:pt x="155482" y="56427"/>
                </a:lnTo>
                <a:lnTo>
                  <a:pt x="281561" y="56427"/>
                </a:lnTo>
                <a:lnTo>
                  <a:pt x="279905" y="52207"/>
                </a:lnTo>
                <a:lnTo>
                  <a:pt x="248872" y="21329"/>
                </a:lnTo>
                <a:lnTo>
                  <a:pt x="209061" y="5328"/>
                </a:lnTo>
                <a:lnTo>
                  <a:pt x="185638" y="1331"/>
                </a:lnTo>
                <a:lnTo>
                  <a:pt x="159890" y="0"/>
                </a:lnTo>
                <a:close/>
              </a:path>
            </a:pathLst>
          </a:custGeom>
          <a:solidFill>
            <a:srgbClr val="FFFFFF"/>
          </a:solidFill>
        </p:spPr>
        <p:txBody>
          <a:bodyPr wrap="square" lIns="0" tIns="0" rIns="0" bIns="0" rtlCol="0"/>
          <a:lstStyle/>
          <a:p>
            <a:endParaRPr/>
          </a:p>
        </p:txBody>
      </p:sp>
      <p:sp>
        <p:nvSpPr>
          <p:cNvPr id="105" name="object 21"/>
          <p:cNvSpPr/>
          <p:nvPr/>
        </p:nvSpPr>
        <p:spPr>
          <a:xfrm>
            <a:off x="3397721" y="1059760"/>
            <a:ext cx="285115" cy="333375"/>
          </a:xfrm>
          <a:custGeom>
            <a:avLst/>
            <a:gdLst/>
            <a:ahLst/>
            <a:cxnLst/>
            <a:rect l="l" t="t" r="r" b="b"/>
            <a:pathLst>
              <a:path w="285114" h="333375">
                <a:moveTo>
                  <a:pt x="67715" y="8826"/>
                </a:moveTo>
                <a:lnTo>
                  <a:pt x="0" y="8826"/>
                </a:lnTo>
                <a:lnTo>
                  <a:pt x="0" y="332890"/>
                </a:lnTo>
                <a:lnTo>
                  <a:pt x="71432" y="332890"/>
                </a:lnTo>
                <a:lnTo>
                  <a:pt x="71432" y="141723"/>
                </a:lnTo>
                <a:lnTo>
                  <a:pt x="72764" y="124279"/>
                </a:lnTo>
                <a:lnTo>
                  <a:pt x="92792" y="80887"/>
                </a:lnTo>
                <a:lnTo>
                  <a:pt x="133075" y="57967"/>
                </a:lnTo>
                <a:lnTo>
                  <a:pt x="136168" y="57684"/>
                </a:lnTo>
                <a:lnTo>
                  <a:pt x="68929" y="57684"/>
                </a:lnTo>
                <a:lnTo>
                  <a:pt x="67715" y="56438"/>
                </a:lnTo>
                <a:lnTo>
                  <a:pt x="67715" y="8826"/>
                </a:lnTo>
                <a:close/>
              </a:path>
              <a:path w="285114" h="333375">
                <a:moveTo>
                  <a:pt x="273752" y="56438"/>
                </a:moveTo>
                <a:lnTo>
                  <a:pt x="149786" y="56438"/>
                </a:lnTo>
                <a:lnTo>
                  <a:pt x="176557" y="60981"/>
                </a:lnTo>
                <a:lnTo>
                  <a:pt x="196030" y="74612"/>
                </a:lnTo>
                <a:lnTo>
                  <a:pt x="208216" y="97334"/>
                </a:lnTo>
                <a:lnTo>
                  <a:pt x="213124" y="129147"/>
                </a:lnTo>
                <a:lnTo>
                  <a:pt x="213124" y="332890"/>
                </a:lnTo>
                <a:lnTo>
                  <a:pt x="284619" y="332890"/>
                </a:lnTo>
                <a:lnTo>
                  <a:pt x="284619" y="110352"/>
                </a:lnTo>
                <a:lnTo>
                  <a:pt x="282691" y="84978"/>
                </a:lnTo>
                <a:lnTo>
                  <a:pt x="276911" y="62720"/>
                </a:lnTo>
                <a:lnTo>
                  <a:pt x="273752" y="56438"/>
                </a:lnTo>
                <a:close/>
              </a:path>
              <a:path w="285114" h="333375">
                <a:moveTo>
                  <a:pt x="169900" y="0"/>
                </a:moveTo>
                <a:lnTo>
                  <a:pt x="138877" y="3612"/>
                </a:lnTo>
                <a:lnTo>
                  <a:pt x="111703" y="14439"/>
                </a:lnTo>
                <a:lnTo>
                  <a:pt x="88384" y="32467"/>
                </a:lnTo>
                <a:lnTo>
                  <a:pt x="68929" y="57684"/>
                </a:lnTo>
                <a:lnTo>
                  <a:pt x="136168" y="57684"/>
                </a:lnTo>
                <a:lnTo>
                  <a:pt x="149786" y="56438"/>
                </a:lnTo>
                <a:lnTo>
                  <a:pt x="273752" y="56438"/>
                </a:lnTo>
                <a:lnTo>
                  <a:pt x="237339" y="15562"/>
                </a:lnTo>
                <a:lnTo>
                  <a:pt x="195348" y="1738"/>
                </a:lnTo>
                <a:lnTo>
                  <a:pt x="169900" y="0"/>
                </a:lnTo>
                <a:close/>
              </a:path>
            </a:pathLst>
          </a:custGeom>
          <a:solidFill>
            <a:srgbClr val="FFFFFF"/>
          </a:solidFill>
        </p:spPr>
        <p:txBody>
          <a:bodyPr wrap="square" lIns="0" tIns="0" rIns="0" bIns="0" rtlCol="0"/>
          <a:lstStyle/>
          <a:p>
            <a:endParaRPr/>
          </a:p>
        </p:txBody>
      </p:sp>
      <p:sp>
        <p:nvSpPr>
          <p:cNvPr id="106" name="object 22"/>
          <p:cNvSpPr/>
          <p:nvPr/>
        </p:nvSpPr>
        <p:spPr>
          <a:xfrm>
            <a:off x="3703574" y="1059156"/>
            <a:ext cx="325120" cy="342900"/>
          </a:xfrm>
          <a:custGeom>
            <a:avLst/>
            <a:gdLst/>
            <a:ahLst/>
            <a:cxnLst/>
            <a:rect l="l" t="t" r="r" b="b"/>
            <a:pathLst>
              <a:path w="325120" h="342900">
                <a:moveTo>
                  <a:pt x="281569" y="56427"/>
                </a:moveTo>
                <a:lnTo>
                  <a:pt x="155482" y="56427"/>
                </a:lnTo>
                <a:lnTo>
                  <a:pt x="184799" y="59207"/>
                </a:lnTo>
                <a:lnTo>
                  <a:pt x="205756" y="67550"/>
                </a:lnTo>
                <a:lnTo>
                  <a:pt x="218340" y="81456"/>
                </a:lnTo>
                <a:lnTo>
                  <a:pt x="222537" y="100928"/>
                </a:lnTo>
                <a:lnTo>
                  <a:pt x="220733" y="113227"/>
                </a:lnTo>
                <a:lnTo>
                  <a:pt x="188011" y="137296"/>
                </a:lnTo>
                <a:lnTo>
                  <a:pt x="150399" y="142584"/>
                </a:lnTo>
                <a:lnTo>
                  <a:pt x="140239" y="144029"/>
                </a:lnTo>
                <a:lnTo>
                  <a:pt x="131881" y="145399"/>
                </a:lnTo>
                <a:lnTo>
                  <a:pt x="125326" y="146728"/>
                </a:lnTo>
                <a:lnTo>
                  <a:pt x="97929" y="150694"/>
                </a:lnTo>
                <a:lnTo>
                  <a:pt x="55311" y="161992"/>
                </a:lnTo>
                <a:lnTo>
                  <a:pt x="22564" y="183330"/>
                </a:lnTo>
                <a:lnTo>
                  <a:pt x="2505" y="222496"/>
                </a:lnTo>
                <a:lnTo>
                  <a:pt x="0" y="247625"/>
                </a:lnTo>
                <a:lnTo>
                  <a:pt x="2107" y="269240"/>
                </a:lnTo>
                <a:lnTo>
                  <a:pt x="19012" y="304953"/>
                </a:lnTo>
                <a:lnTo>
                  <a:pt x="50227" y="329484"/>
                </a:lnTo>
                <a:lnTo>
                  <a:pt x="89100" y="341383"/>
                </a:lnTo>
                <a:lnTo>
                  <a:pt x="111588" y="342869"/>
                </a:lnTo>
                <a:lnTo>
                  <a:pt x="145608" y="340403"/>
                </a:lnTo>
                <a:lnTo>
                  <a:pt x="175653" y="333002"/>
                </a:lnTo>
                <a:lnTo>
                  <a:pt x="201713" y="320658"/>
                </a:lnTo>
                <a:lnTo>
                  <a:pt x="223783" y="303362"/>
                </a:lnTo>
                <a:lnTo>
                  <a:pt x="324691" y="303362"/>
                </a:lnTo>
                <a:lnTo>
                  <a:pt x="324691" y="286472"/>
                </a:lnTo>
                <a:lnTo>
                  <a:pt x="137901" y="286472"/>
                </a:lnTo>
                <a:lnTo>
                  <a:pt x="126050" y="285921"/>
                </a:lnTo>
                <a:lnTo>
                  <a:pt x="84853" y="271396"/>
                </a:lnTo>
                <a:lnTo>
                  <a:pt x="71495" y="244463"/>
                </a:lnTo>
                <a:lnTo>
                  <a:pt x="75176" y="224412"/>
                </a:lnTo>
                <a:lnTo>
                  <a:pt x="86200" y="208761"/>
                </a:lnTo>
                <a:lnTo>
                  <a:pt x="104603" y="197481"/>
                </a:lnTo>
                <a:lnTo>
                  <a:pt x="130393" y="190580"/>
                </a:lnTo>
                <a:lnTo>
                  <a:pt x="159356" y="187095"/>
                </a:lnTo>
                <a:lnTo>
                  <a:pt x="183650" y="182897"/>
                </a:lnTo>
                <a:lnTo>
                  <a:pt x="203264" y="177996"/>
                </a:lnTo>
                <a:lnTo>
                  <a:pt x="218192" y="172403"/>
                </a:lnTo>
                <a:lnTo>
                  <a:pt x="290284" y="172403"/>
                </a:lnTo>
                <a:lnTo>
                  <a:pt x="290284" y="94646"/>
                </a:lnTo>
                <a:lnTo>
                  <a:pt x="287688" y="71979"/>
                </a:lnTo>
                <a:lnTo>
                  <a:pt x="281569" y="56427"/>
                </a:lnTo>
                <a:close/>
              </a:path>
              <a:path w="325120" h="342900">
                <a:moveTo>
                  <a:pt x="324691" y="303362"/>
                </a:moveTo>
                <a:lnTo>
                  <a:pt x="223783" y="303362"/>
                </a:lnTo>
                <a:lnTo>
                  <a:pt x="230109" y="320658"/>
                </a:lnTo>
                <a:lnTo>
                  <a:pt x="241517" y="333002"/>
                </a:lnTo>
                <a:lnTo>
                  <a:pt x="258008" y="340403"/>
                </a:lnTo>
                <a:lnTo>
                  <a:pt x="279583" y="342869"/>
                </a:lnTo>
                <a:lnTo>
                  <a:pt x="290620" y="342358"/>
                </a:lnTo>
                <a:lnTo>
                  <a:pt x="301819" y="340827"/>
                </a:lnTo>
                <a:lnTo>
                  <a:pt x="313177" y="338275"/>
                </a:lnTo>
                <a:lnTo>
                  <a:pt x="324691" y="334701"/>
                </a:lnTo>
                <a:lnTo>
                  <a:pt x="324691" y="303362"/>
                </a:lnTo>
                <a:close/>
              </a:path>
              <a:path w="325120" h="342900">
                <a:moveTo>
                  <a:pt x="290284" y="172403"/>
                </a:moveTo>
                <a:lnTo>
                  <a:pt x="218192" y="172403"/>
                </a:lnTo>
                <a:lnTo>
                  <a:pt x="218191" y="224422"/>
                </a:lnTo>
                <a:lnTo>
                  <a:pt x="216421" y="238966"/>
                </a:lnTo>
                <a:lnTo>
                  <a:pt x="189879" y="272672"/>
                </a:lnTo>
                <a:lnTo>
                  <a:pt x="151968" y="285609"/>
                </a:lnTo>
                <a:lnTo>
                  <a:pt x="137901" y="286472"/>
                </a:lnTo>
                <a:lnTo>
                  <a:pt x="300503" y="286472"/>
                </a:lnTo>
                <a:lnTo>
                  <a:pt x="295844" y="284556"/>
                </a:lnTo>
                <a:lnTo>
                  <a:pt x="293352" y="280839"/>
                </a:lnTo>
                <a:lnTo>
                  <a:pt x="291279" y="277049"/>
                </a:lnTo>
                <a:lnTo>
                  <a:pt x="290378" y="271396"/>
                </a:lnTo>
                <a:lnTo>
                  <a:pt x="290284" y="172403"/>
                </a:lnTo>
                <a:close/>
              </a:path>
              <a:path w="325120" h="342900">
                <a:moveTo>
                  <a:pt x="324691" y="285195"/>
                </a:moveTo>
                <a:lnTo>
                  <a:pt x="319644" y="286064"/>
                </a:lnTo>
                <a:lnTo>
                  <a:pt x="316398" y="286472"/>
                </a:lnTo>
                <a:lnTo>
                  <a:pt x="324691" y="286472"/>
                </a:lnTo>
                <a:lnTo>
                  <a:pt x="324691" y="285195"/>
                </a:lnTo>
                <a:close/>
              </a:path>
              <a:path w="325120" h="342900">
                <a:moveTo>
                  <a:pt x="159859" y="0"/>
                </a:moveTo>
                <a:lnTo>
                  <a:pt x="104045" y="5650"/>
                </a:lnTo>
                <a:lnTo>
                  <a:pt x="60835" y="22585"/>
                </a:lnTo>
                <a:lnTo>
                  <a:pt x="26025" y="57824"/>
                </a:lnTo>
                <a:lnTo>
                  <a:pt x="11884" y="108446"/>
                </a:lnTo>
                <a:lnTo>
                  <a:pt x="83411" y="108446"/>
                </a:lnTo>
                <a:lnTo>
                  <a:pt x="89777" y="85684"/>
                </a:lnTo>
                <a:lnTo>
                  <a:pt x="103905" y="69428"/>
                </a:lnTo>
                <a:lnTo>
                  <a:pt x="125803" y="59677"/>
                </a:lnTo>
                <a:lnTo>
                  <a:pt x="155482" y="56427"/>
                </a:lnTo>
                <a:lnTo>
                  <a:pt x="281569" y="56427"/>
                </a:lnTo>
                <a:lnTo>
                  <a:pt x="279909" y="52207"/>
                </a:lnTo>
                <a:lnTo>
                  <a:pt x="248840" y="21329"/>
                </a:lnTo>
                <a:lnTo>
                  <a:pt x="209034" y="5328"/>
                </a:lnTo>
                <a:lnTo>
                  <a:pt x="185614" y="1331"/>
                </a:lnTo>
                <a:lnTo>
                  <a:pt x="159859" y="0"/>
                </a:lnTo>
                <a:close/>
              </a:path>
            </a:pathLst>
          </a:custGeom>
          <a:solidFill>
            <a:srgbClr val="FFFFFF"/>
          </a:solidFill>
        </p:spPr>
        <p:txBody>
          <a:bodyPr wrap="square" lIns="0" tIns="0" rIns="0" bIns="0" rtlCol="0"/>
          <a:lstStyle/>
          <a:p>
            <a:endParaRPr/>
          </a:p>
        </p:txBody>
      </p:sp>
      <p:sp>
        <p:nvSpPr>
          <p:cNvPr id="107" name="object 23"/>
          <p:cNvSpPr/>
          <p:nvPr/>
        </p:nvSpPr>
        <p:spPr>
          <a:xfrm>
            <a:off x="4047509" y="1059760"/>
            <a:ext cx="190500" cy="333375"/>
          </a:xfrm>
          <a:custGeom>
            <a:avLst/>
            <a:gdLst/>
            <a:ahLst/>
            <a:cxnLst/>
            <a:rect l="l" t="t" r="r" b="b"/>
            <a:pathLst>
              <a:path w="190500" h="333375">
                <a:moveTo>
                  <a:pt x="67086" y="8826"/>
                </a:moveTo>
                <a:lnTo>
                  <a:pt x="0" y="8826"/>
                </a:lnTo>
                <a:lnTo>
                  <a:pt x="0" y="332890"/>
                </a:lnTo>
                <a:lnTo>
                  <a:pt x="71400" y="332890"/>
                </a:lnTo>
                <a:lnTo>
                  <a:pt x="71400" y="178696"/>
                </a:lnTo>
                <a:lnTo>
                  <a:pt x="73022" y="154022"/>
                </a:lnTo>
                <a:lnTo>
                  <a:pt x="85920" y="112619"/>
                </a:lnTo>
                <a:lnTo>
                  <a:pt x="124883" y="74773"/>
                </a:lnTo>
                <a:lnTo>
                  <a:pt x="135087" y="71474"/>
                </a:lnTo>
                <a:lnTo>
                  <a:pt x="67086" y="71474"/>
                </a:lnTo>
                <a:lnTo>
                  <a:pt x="67086" y="8826"/>
                </a:lnTo>
                <a:close/>
              </a:path>
              <a:path w="190500" h="333375">
                <a:moveTo>
                  <a:pt x="162958" y="0"/>
                </a:moveTo>
                <a:lnTo>
                  <a:pt x="117360" y="12713"/>
                </a:lnTo>
                <a:lnTo>
                  <a:pt x="80107" y="45789"/>
                </a:lnTo>
                <a:lnTo>
                  <a:pt x="68343" y="71474"/>
                </a:lnTo>
                <a:lnTo>
                  <a:pt x="135087" y="71474"/>
                </a:lnTo>
                <a:lnTo>
                  <a:pt x="141273" y="69483"/>
                </a:lnTo>
                <a:lnTo>
                  <a:pt x="159230" y="67725"/>
                </a:lnTo>
                <a:lnTo>
                  <a:pt x="189920" y="67725"/>
                </a:lnTo>
                <a:lnTo>
                  <a:pt x="189920" y="1916"/>
                </a:lnTo>
                <a:lnTo>
                  <a:pt x="172846" y="490"/>
                </a:lnTo>
                <a:lnTo>
                  <a:pt x="167001" y="124"/>
                </a:lnTo>
                <a:lnTo>
                  <a:pt x="162958" y="0"/>
                </a:lnTo>
                <a:close/>
              </a:path>
              <a:path w="190500" h="333375">
                <a:moveTo>
                  <a:pt x="189920" y="67725"/>
                </a:moveTo>
                <a:lnTo>
                  <a:pt x="159230" y="67725"/>
                </a:lnTo>
                <a:lnTo>
                  <a:pt x="166286" y="67920"/>
                </a:lnTo>
                <a:lnTo>
                  <a:pt x="173755" y="68505"/>
                </a:lnTo>
                <a:lnTo>
                  <a:pt x="181661" y="69488"/>
                </a:lnTo>
                <a:lnTo>
                  <a:pt x="189920" y="70856"/>
                </a:lnTo>
                <a:lnTo>
                  <a:pt x="189920" y="67725"/>
                </a:lnTo>
                <a:close/>
              </a:path>
            </a:pathLst>
          </a:custGeom>
          <a:solidFill>
            <a:srgbClr val="FFFFFF"/>
          </a:solidFill>
        </p:spPr>
        <p:txBody>
          <a:bodyPr wrap="square" lIns="0" tIns="0" rIns="0" bIns="0" rtlCol="0"/>
          <a:lstStyle/>
          <a:p>
            <a:endParaRPr/>
          </a:p>
        </p:txBody>
      </p:sp>
      <p:sp>
        <p:nvSpPr>
          <p:cNvPr id="108" name="object 24"/>
          <p:cNvSpPr/>
          <p:nvPr/>
        </p:nvSpPr>
        <p:spPr>
          <a:xfrm>
            <a:off x="1494632" y="946476"/>
            <a:ext cx="311785" cy="446405"/>
          </a:xfrm>
          <a:custGeom>
            <a:avLst/>
            <a:gdLst/>
            <a:ahLst/>
            <a:cxnLst/>
            <a:rect l="l" t="t" r="r" b="b"/>
            <a:pathLst>
              <a:path w="311785" h="446405">
                <a:moveTo>
                  <a:pt x="311278" y="0"/>
                </a:moveTo>
                <a:lnTo>
                  <a:pt x="90363" y="0"/>
                </a:lnTo>
                <a:lnTo>
                  <a:pt x="89745" y="62"/>
                </a:lnTo>
                <a:lnTo>
                  <a:pt x="38984" y="9564"/>
                </a:lnTo>
                <a:lnTo>
                  <a:pt x="6709" y="48302"/>
                </a:lnTo>
                <a:lnTo>
                  <a:pt x="0" y="96206"/>
                </a:lnTo>
                <a:lnTo>
                  <a:pt x="94" y="446164"/>
                </a:lnTo>
                <a:lnTo>
                  <a:pt x="78981" y="446164"/>
                </a:lnTo>
                <a:lnTo>
                  <a:pt x="78981" y="248086"/>
                </a:lnTo>
                <a:lnTo>
                  <a:pt x="282975" y="248086"/>
                </a:lnTo>
                <a:lnTo>
                  <a:pt x="282975" y="184350"/>
                </a:lnTo>
                <a:lnTo>
                  <a:pt x="78981" y="184350"/>
                </a:lnTo>
                <a:lnTo>
                  <a:pt x="78981" y="67526"/>
                </a:lnTo>
                <a:lnTo>
                  <a:pt x="311278" y="67526"/>
                </a:lnTo>
                <a:lnTo>
                  <a:pt x="311278" y="0"/>
                </a:lnTo>
                <a:close/>
              </a:path>
            </a:pathLst>
          </a:custGeom>
          <a:solidFill>
            <a:srgbClr val="FFFFFF"/>
          </a:solidFill>
        </p:spPr>
        <p:txBody>
          <a:bodyPr wrap="square" lIns="0" tIns="0" rIns="0" bIns="0" rtlCol="0"/>
          <a:lstStyle/>
          <a:p>
            <a:endParaRPr/>
          </a:p>
        </p:txBody>
      </p:sp>
      <p:sp>
        <p:nvSpPr>
          <p:cNvPr id="109" name="object 25"/>
          <p:cNvSpPr/>
          <p:nvPr/>
        </p:nvSpPr>
        <p:spPr>
          <a:xfrm>
            <a:off x="3952961" y="1487545"/>
            <a:ext cx="33020" cy="27940"/>
          </a:xfrm>
          <a:custGeom>
            <a:avLst/>
            <a:gdLst/>
            <a:ahLst/>
            <a:cxnLst/>
            <a:rect l="l" t="t" r="r" b="b"/>
            <a:pathLst>
              <a:path w="33020" h="27940">
                <a:moveTo>
                  <a:pt x="19119" y="0"/>
                </a:moveTo>
                <a:lnTo>
                  <a:pt x="0" y="0"/>
                </a:lnTo>
                <a:lnTo>
                  <a:pt x="0" y="27894"/>
                </a:lnTo>
                <a:lnTo>
                  <a:pt x="26428" y="27894"/>
                </a:lnTo>
                <a:lnTo>
                  <a:pt x="32648" y="23213"/>
                </a:lnTo>
                <a:lnTo>
                  <a:pt x="32648" y="8942"/>
                </a:lnTo>
                <a:lnTo>
                  <a:pt x="31056" y="5444"/>
                </a:lnTo>
                <a:lnTo>
                  <a:pt x="27957" y="3256"/>
                </a:lnTo>
                <a:lnTo>
                  <a:pt x="24742" y="1088"/>
                </a:lnTo>
                <a:lnTo>
                  <a:pt x="19119" y="0"/>
                </a:lnTo>
                <a:close/>
              </a:path>
            </a:pathLst>
          </a:custGeom>
          <a:solidFill>
            <a:srgbClr val="FFFFFF"/>
          </a:solidFill>
        </p:spPr>
        <p:txBody>
          <a:bodyPr wrap="square" lIns="0" tIns="0" rIns="0" bIns="0" rtlCol="0"/>
          <a:lstStyle/>
          <a:p>
            <a:endParaRPr/>
          </a:p>
        </p:txBody>
      </p:sp>
      <p:sp>
        <p:nvSpPr>
          <p:cNvPr id="110" name="object 26"/>
          <p:cNvSpPr/>
          <p:nvPr/>
        </p:nvSpPr>
        <p:spPr>
          <a:xfrm>
            <a:off x="1390899" y="1451235"/>
            <a:ext cx="2879090" cy="145415"/>
          </a:xfrm>
          <a:custGeom>
            <a:avLst/>
            <a:gdLst/>
            <a:ahLst/>
            <a:cxnLst/>
            <a:rect l="l" t="t" r="r" b="b"/>
            <a:pathLst>
              <a:path w="2879090" h="145415">
                <a:moveTo>
                  <a:pt x="2856352" y="0"/>
                </a:moveTo>
                <a:lnTo>
                  <a:pt x="69599" y="0"/>
                </a:lnTo>
                <a:lnTo>
                  <a:pt x="55584" y="2539"/>
                </a:lnTo>
                <a:lnTo>
                  <a:pt x="26376" y="31622"/>
                </a:lnTo>
                <a:lnTo>
                  <a:pt x="1978" y="119608"/>
                </a:lnTo>
                <a:lnTo>
                  <a:pt x="0" y="126823"/>
                </a:lnTo>
                <a:lnTo>
                  <a:pt x="1130" y="133084"/>
                </a:lnTo>
                <a:lnTo>
                  <a:pt x="4816" y="137775"/>
                </a:lnTo>
                <a:lnTo>
                  <a:pt x="8544" y="142383"/>
                </a:lnTo>
                <a:lnTo>
                  <a:pt x="14889" y="144969"/>
                </a:lnTo>
                <a:lnTo>
                  <a:pt x="2809034" y="144969"/>
                </a:lnTo>
                <a:lnTo>
                  <a:pt x="2822979" y="142434"/>
                </a:lnTo>
                <a:lnTo>
                  <a:pt x="2833758" y="136686"/>
                </a:lnTo>
                <a:lnTo>
                  <a:pt x="2704912" y="136686"/>
                </a:lnTo>
                <a:lnTo>
                  <a:pt x="2695005" y="135960"/>
                </a:lnTo>
                <a:lnTo>
                  <a:pt x="2689347" y="134770"/>
                </a:lnTo>
                <a:lnTo>
                  <a:pt x="2399434" y="134770"/>
                </a:lnTo>
                <a:lnTo>
                  <a:pt x="2399434" y="14083"/>
                </a:lnTo>
                <a:lnTo>
                  <a:pt x="2689930" y="14083"/>
                </a:lnTo>
                <a:lnTo>
                  <a:pt x="2696383" y="12795"/>
                </a:lnTo>
                <a:lnTo>
                  <a:pt x="2706315" y="12198"/>
                </a:lnTo>
                <a:lnTo>
                  <a:pt x="2877496" y="12198"/>
                </a:lnTo>
                <a:lnTo>
                  <a:pt x="2877441" y="11884"/>
                </a:lnTo>
                <a:lnTo>
                  <a:pt x="2873776" y="7172"/>
                </a:lnTo>
                <a:lnTo>
                  <a:pt x="2870090" y="2628"/>
                </a:lnTo>
                <a:lnTo>
                  <a:pt x="2863923" y="62"/>
                </a:lnTo>
                <a:lnTo>
                  <a:pt x="2856352" y="0"/>
                </a:lnTo>
                <a:close/>
              </a:path>
              <a:path w="2879090" h="145415">
                <a:moveTo>
                  <a:pt x="2708818" y="34407"/>
                </a:moveTo>
                <a:lnTo>
                  <a:pt x="2703320" y="34407"/>
                </a:lnTo>
                <a:lnTo>
                  <a:pt x="2698964" y="35276"/>
                </a:lnTo>
                <a:lnTo>
                  <a:pt x="2695802" y="37192"/>
                </a:lnTo>
                <a:lnTo>
                  <a:pt x="2692619" y="39035"/>
                </a:lnTo>
                <a:lnTo>
                  <a:pt x="2691090" y="41412"/>
                </a:lnTo>
                <a:lnTo>
                  <a:pt x="2691090" y="48982"/>
                </a:lnTo>
                <a:lnTo>
                  <a:pt x="2696305" y="53391"/>
                </a:lnTo>
                <a:lnTo>
                  <a:pt x="2717727" y="61767"/>
                </a:lnTo>
                <a:lnTo>
                  <a:pt x="2726337" y="65374"/>
                </a:lnTo>
                <a:lnTo>
                  <a:pt x="2752858" y="99557"/>
                </a:lnTo>
                <a:lnTo>
                  <a:pt x="2752132" y="106987"/>
                </a:lnTo>
                <a:lnTo>
                  <a:pt x="2716493" y="136010"/>
                </a:lnTo>
                <a:lnTo>
                  <a:pt x="2704912" y="136686"/>
                </a:lnTo>
                <a:lnTo>
                  <a:pt x="2833758" y="136686"/>
                </a:lnTo>
                <a:lnTo>
                  <a:pt x="2835845" y="135574"/>
                </a:lnTo>
                <a:lnTo>
                  <a:pt x="2846120" y="125506"/>
                </a:lnTo>
                <a:lnTo>
                  <a:pt x="2852290" y="113347"/>
                </a:lnTo>
                <a:lnTo>
                  <a:pt x="2871036" y="45548"/>
                </a:lnTo>
                <a:lnTo>
                  <a:pt x="2747288" y="45548"/>
                </a:lnTo>
                <a:lnTo>
                  <a:pt x="2735912" y="40666"/>
                </a:lnTo>
                <a:lnTo>
                  <a:pt x="2725708" y="37186"/>
                </a:lnTo>
                <a:lnTo>
                  <a:pt x="2716676" y="35101"/>
                </a:lnTo>
                <a:lnTo>
                  <a:pt x="2708818" y="34407"/>
                </a:lnTo>
                <a:close/>
              </a:path>
              <a:path w="2879090" h="145415">
                <a:moveTo>
                  <a:pt x="2531954" y="14083"/>
                </a:moveTo>
                <a:lnTo>
                  <a:pt x="2487882" y="14083"/>
                </a:lnTo>
                <a:lnTo>
                  <a:pt x="2487882" y="36313"/>
                </a:lnTo>
                <a:lnTo>
                  <a:pt x="2429601" y="36313"/>
                </a:lnTo>
                <a:lnTo>
                  <a:pt x="2429601" y="61652"/>
                </a:lnTo>
                <a:lnTo>
                  <a:pt x="2485034" y="61652"/>
                </a:lnTo>
                <a:lnTo>
                  <a:pt x="2485034" y="83861"/>
                </a:lnTo>
                <a:lnTo>
                  <a:pt x="2429601" y="83861"/>
                </a:lnTo>
                <a:lnTo>
                  <a:pt x="2429601" y="112603"/>
                </a:lnTo>
                <a:lnTo>
                  <a:pt x="2489295" y="112603"/>
                </a:lnTo>
                <a:lnTo>
                  <a:pt x="2489295" y="134770"/>
                </a:lnTo>
                <a:lnTo>
                  <a:pt x="2531954" y="134770"/>
                </a:lnTo>
                <a:lnTo>
                  <a:pt x="2531954" y="14083"/>
                </a:lnTo>
                <a:close/>
              </a:path>
              <a:path w="2879090" h="145415">
                <a:moveTo>
                  <a:pt x="2689930" y="14083"/>
                </a:moveTo>
                <a:lnTo>
                  <a:pt x="2584811" y="14083"/>
                </a:lnTo>
                <a:lnTo>
                  <a:pt x="2594085" y="14751"/>
                </a:lnTo>
                <a:lnTo>
                  <a:pt x="2602220" y="16754"/>
                </a:lnTo>
                <a:lnTo>
                  <a:pt x="2625867" y="50008"/>
                </a:lnTo>
                <a:lnTo>
                  <a:pt x="2625216" y="57171"/>
                </a:lnTo>
                <a:lnTo>
                  <a:pt x="2594966" y="85743"/>
                </a:lnTo>
                <a:lnTo>
                  <a:pt x="2586025" y="86416"/>
                </a:lnTo>
                <a:lnTo>
                  <a:pt x="2562068" y="86416"/>
                </a:lnTo>
                <a:lnTo>
                  <a:pt x="2562068" y="134770"/>
                </a:lnTo>
                <a:lnTo>
                  <a:pt x="2689347" y="134770"/>
                </a:lnTo>
                <a:lnTo>
                  <a:pt x="2684665" y="133786"/>
                </a:lnTo>
                <a:lnTo>
                  <a:pt x="2673891" y="130175"/>
                </a:lnTo>
                <a:lnTo>
                  <a:pt x="2662683" y="125137"/>
                </a:lnTo>
                <a:lnTo>
                  <a:pt x="2662683" y="99211"/>
                </a:lnTo>
                <a:lnTo>
                  <a:pt x="2721739" y="99211"/>
                </a:lnTo>
                <a:lnTo>
                  <a:pt x="2721739" y="98342"/>
                </a:lnTo>
                <a:lnTo>
                  <a:pt x="2716084" y="93588"/>
                </a:lnTo>
                <a:lnTo>
                  <a:pt x="2686232" y="81735"/>
                </a:lnTo>
                <a:lnTo>
                  <a:pt x="2681792" y="79882"/>
                </a:lnTo>
                <a:lnTo>
                  <a:pt x="2659877" y="53516"/>
                </a:lnTo>
                <a:lnTo>
                  <a:pt x="2659877" y="47035"/>
                </a:lnTo>
                <a:lnTo>
                  <a:pt x="2687458" y="14576"/>
                </a:lnTo>
                <a:lnTo>
                  <a:pt x="2689930" y="14083"/>
                </a:lnTo>
                <a:close/>
              </a:path>
              <a:path w="2879090" h="145415">
                <a:moveTo>
                  <a:pt x="2721739" y="99211"/>
                </a:moveTo>
                <a:lnTo>
                  <a:pt x="2662683" y="99211"/>
                </a:lnTo>
                <a:lnTo>
                  <a:pt x="2671416" y="104844"/>
                </a:lnTo>
                <a:lnTo>
                  <a:pt x="2678787" y="108750"/>
                </a:lnTo>
                <a:lnTo>
                  <a:pt x="2684682" y="111127"/>
                </a:lnTo>
                <a:lnTo>
                  <a:pt x="2690556" y="113347"/>
                </a:lnTo>
                <a:lnTo>
                  <a:pt x="2696682" y="114478"/>
                </a:lnTo>
                <a:lnTo>
                  <a:pt x="2715508" y="114478"/>
                </a:lnTo>
                <a:lnTo>
                  <a:pt x="2721739" y="110719"/>
                </a:lnTo>
                <a:lnTo>
                  <a:pt x="2721739" y="99211"/>
                </a:lnTo>
                <a:close/>
              </a:path>
              <a:path w="2879090" h="145415">
                <a:moveTo>
                  <a:pt x="2877496" y="12198"/>
                </a:moveTo>
                <a:lnTo>
                  <a:pt x="2706315" y="12198"/>
                </a:lnTo>
                <a:lnTo>
                  <a:pt x="2716375" y="12797"/>
                </a:lnTo>
                <a:lnTo>
                  <a:pt x="2726558" y="14596"/>
                </a:lnTo>
                <a:lnTo>
                  <a:pt x="2736863" y="17596"/>
                </a:lnTo>
                <a:lnTo>
                  <a:pt x="2747288" y="21800"/>
                </a:lnTo>
                <a:lnTo>
                  <a:pt x="2747288" y="45548"/>
                </a:lnTo>
                <a:lnTo>
                  <a:pt x="2871036" y="45548"/>
                </a:lnTo>
                <a:lnTo>
                  <a:pt x="2878561" y="18229"/>
                </a:lnTo>
                <a:lnTo>
                  <a:pt x="2877496" y="12198"/>
                </a:lnTo>
                <a:close/>
              </a:path>
            </a:pathLst>
          </a:custGeom>
          <a:solidFill>
            <a:srgbClr val="FFFFFF"/>
          </a:solidFill>
        </p:spPr>
        <p:txBody>
          <a:bodyPr wrap="square" lIns="0" tIns="0" rIns="0" bIns="0" rtlCol="0"/>
          <a:lstStyle/>
          <a:p>
            <a:endParaRPr/>
          </a:p>
        </p:txBody>
      </p:sp>
      <p:sp>
        <p:nvSpPr>
          <p:cNvPr id="111" name="object 27"/>
          <p:cNvSpPr/>
          <p:nvPr/>
        </p:nvSpPr>
        <p:spPr>
          <a:xfrm>
            <a:off x="1390900" y="1451233"/>
            <a:ext cx="2879090" cy="145415"/>
          </a:xfrm>
          <a:custGeom>
            <a:avLst/>
            <a:gdLst/>
            <a:ahLst/>
            <a:cxnLst/>
            <a:rect l="l" t="t" r="r" b="b"/>
            <a:pathLst>
              <a:path w="2879090" h="145415">
                <a:moveTo>
                  <a:pt x="2856352" y="0"/>
                </a:moveTo>
                <a:lnTo>
                  <a:pt x="69589" y="0"/>
                </a:lnTo>
                <a:lnTo>
                  <a:pt x="55575" y="2539"/>
                </a:lnTo>
                <a:lnTo>
                  <a:pt x="26376" y="31622"/>
                </a:lnTo>
                <a:lnTo>
                  <a:pt x="1978" y="119608"/>
                </a:lnTo>
                <a:lnTo>
                  <a:pt x="0" y="126833"/>
                </a:lnTo>
                <a:lnTo>
                  <a:pt x="1130" y="133084"/>
                </a:lnTo>
                <a:lnTo>
                  <a:pt x="4816" y="137775"/>
                </a:lnTo>
                <a:lnTo>
                  <a:pt x="8544" y="142383"/>
                </a:lnTo>
                <a:lnTo>
                  <a:pt x="14889" y="144969"/>
                </a:lnTo>
                <a:lnTo>
                  <a:pt x="2809034" y="144969"/>
                </a:lnTo>
                <a:lnTo>
                  <a:pt x="2822979" y="142434"/>
                </a:lnTo>
                <a:lnTo>
                  <a:pt x="2833758" y="136686"/>
                </a:lnTo>
                <a:lnTo>
                  <a:pt x="2704922" y="136686"/>
                </a:lnTo>
                <a:lnTo>
                  <a:pt x="2695009" y="135960"/>
                </a:lnTo>
                <a:lnTo>
                  <a:pt x="2689350" y="134770"/>
                </a:lnTo>
                <a:lnTo>
                  <a:pt x="2399424" y="134770"/>
                </a:lnTo>
                <a:lnTo>
                  <a:pt x="2399424" y="14083"/>
                </a:lnTo>
                <a:lnTo>
                  <a:pt x="2689935" y="14083"/>
                </a:lnTo>
                <a:lnTo>
                  <a:pt x="2696383" y="12795"/>
                </a:lnTo>
                <a:lnTo>
                  <a:pt x="2706315" y="12198"/>
                </a:lnTo>
                <a:lnTo>
                  <a:pt x="2877496" y="12198"/>
                </a:lnTo>
                <a:lnTo>
                  <a:pt x="2877441" y="11884"/>
                </a:lnTo>
                <a:lnTo>
                  <a:pt x="2873776" y="7172"/>
                </a:lnTo>
                <a:lnTo>
                  <a:pt x="2870090" y="2628"/>
                </a:lnTo>
                <a:lnTo>
                  <a:pt x="2863912" y="62"/>
                </a:lnTo>
                <a:lnTo>
                  <a:pt x="2856352" y="0"/>
                </a:lnTo>
                <a:close/>
              </a:path>
              <a:path w="2879090" h="145415">
                <a:moveTo>
                  <a:pt x="2708818" y="34407"/>
                </a:moveTo>
                <a:lnTo>
                  <a:pt x="2703310" y="34407"/>
                </a:lnTo>
                <a:lnTo>
                  <a:pt x="2698964" y="35276"/>
                </a:lnTo>
                <a:lnTo>
                  <a:pt x="2695802" y="37192"/>
                </a:lnTo>
                <a:lnTo>
                  <a:pt x="2692609" y="39035"/>
                </a:lnTo>
                <a:lnTo>
                  <a:pt x="2691090" y="41412"/>
                </a:lnTo>
                <a:lnTo>
                  <a:pt x="2691090" y="48982"/>
                </a:lnTo>
                <a:lnTo>
                  <a:pt x="2696305" y="53391"/>
                </a:lnTo>
                <a:lnTo>
                  <a:pt x="2717723" y="61778"/>
                </a:lnTo>
                <a:lnTo>
                  <a:pt x="2726335" y="65384"/>
                </a:lnTo>
                <a:lnTo>
                  <a:pt x="2752869" y="99557"/>
                </a:lnTo>
                <a:lnTo>
                  <a:pt x="2752140" y="106992"/>
                </a:lnTo>
                <a:lnTo>
                  <a:pt x="2716496" y="136010"/>
                </a:lnTo>
                <a:lnTo>
                  <a:pt x="2704922" y="136686"/>
                </a:lnTo>
                <a:lnTo>
                  <a:pt x="2833758" y="136686"/>
                </a:lnTo>
                <a:lnTo>
                  <a:pt x="2835845" y="135574"/>
                </a:lnTo>
                <a:lnTo>
                  <a:pt x="2846120" y="125506"/>
                </a:lnTo>
                <a:lnTo>
                  <a:pt x="2852290" y="113347"/>
                </a:lnTo>
                <a:lnTo>
                  <a:pt x="2871028" y="45548"/>
                </a:lnTo>
                <a:lnTo>
                  <a:pt x="2747288" y="45548"/>
                </a:lnTo>
                <a:lnTo>
                  <a:pt x="2735908" y="40666"/>
                </a:lnTo>
                <a:lnTo>
                  <a:pt x="2725704" y="37186"/>
                </a:lnTo>
                <a:lnTo>
                  <a:pt x="2716675" y="35101"/>
                </a:lnTo>
                <a:lnTo>
                  <a:pt x="2708818" y="34407"/>
                </a:lnTo>
                <a:close/>
              </a:path>
              <a:path w="2879090" h="145415">
                <a:moveTo>
                  <a:pt x="2531954" y="14083"/>
                </a:moveTo>
                <a:lnTo>
                  <a:pt x="2487882" y="14083"/>
                </a:lnTo>
                <a:lnTo>
                  <a:pt x="2487882" y="36313"/>
                </a:lnTo>
                <a:lnTo>
                  <a:pt x="2429601" y="36313"/>
                </a:lnTo>
                <a:lnTo>
                  <a:pt x="2429601" y="61652"/>
                </a:lnTo>
                <a:lnTo>
                  <a:pt x="2485034" y="61652"/>
                </a:lnTo>
                <a:lnTo>
                  <a:pt x="2485034" y="83861"/>
                </a:lnTo>
                <a:lnTo>
                  <a:pt x="2429601" y="83861"/>
                </a:lnTo>
                <a:lnTo>
                  <a:pt x="2429601" y="112603"/>
                </a:lnTo>
                <a:lnTo>
                  <a:pt x="2489295" y="112603"/>
                </a:lnTo>
                <a:lnTo>
                  <a:pt x="2489295" y="134770"/>
                </a:lnTo>
                <a:lnTo>
                  <a:pt x="2531954" y="134770"/>
                </a:lnTo>
                <a:lnTo>
                  <a:pt x="2531954" y="14083"/>
                </a:lnTo>
                <a:close/>
              </a:path>
              <a:path w="2879090" h="145415">
                <a:moveTo>
                  <a:pt x="2689935" y="14083"/>
                </a:moveTo>
                <a:lnTo>
                  <a:pt x="2584800" y="14083"/>
                </a:lnTo>
                <a:lnTo>
                  <a:pt x="2594085" y="14751"/>
                </a:lnTo>
                <a:lnTo>
                  <a:pt x="2602223" y="16754"/>
                </a:lnTo>
                <a:lnTo>
                  <a:pt x="2625867" y="50019"/>
                </a:lnTo>
                <a:lnTo>
                  <a:pt x="2625216" y="57175"/>
                </a:lnTo>
                <a:lnTo>
                  <a:pt x="2594961" y="85743"/>
                </a:lnTo>
                <a:lnTo>
                  <a:pt x="2586025" y="86416"/>
                </a:lnTo>
                <a:lnTo>
                  <a:pt x="2562058" y="86416"/>
                </a:lnTo>
                <a:lnTo>
                  <a:pt x="2562058" y="134770"/>
                </a:lnTo>
                <a:lnTo>
                  <a:pt x="2689350" y="134770"/>
                </a:lnTo>
                <a:lnTo>
                  <a:pt x="2684666" y="133786"/>
                </a:lnTo>
                <a:lnTo>
                  <a:pt x="2673892" y="130175"/>
                </a:lnTo>
                <a:lnTo>
                  <a:pt x="2662683" y="125137"/>
                </a:lnTo>
                <a:lnTo>
                  <a:pt x="2662683" y="99211"/>
                </a:lnTo>
                <a:lnTo>
                  <a:pt x="2721739" y="99211"/>
                </a:lnTo>
                <a:lnTo>
                  <a:pt x="2721739" y="98342"/>
                </a:lnTo>
                <a:lnTo>
                  <a:pt x="2716084" y="93578"/>
                </a:lnTo>
                <a:lnTo>
                  <a:pt x="2686232" y="81735"/>
                </a:lnTo>
                <a:lnTo>
                  <a:pt x="2681792" y="79882"/>
                </a:lnTo>
                <a:lnTo>
                  <a:pt x="2659877" y="53516"/>
                </a:lnTo>
                <a:lnTo>
                  <a:pt x="2659877" y="47035"/>
                </a:lnTo>
                <a:lnTo>
                  <a:pt x="2687458" y="14578"/>
                </a:lnTo>
                <a:lnTo>
                  <a:pt x="2689935" y="14083"/>
                </a:lnTo>
                <a:close/>
              </a:path>
              <a:path w="2879090" h="145415">
                <a:moveTo>
                  <a:pt x="2721739" y="99211"/>
                </a:moveTo>
                <a:lnTo>
                  <a:pt x="2662683" y="99211"/>
                </a:lnTo>
                <a:lnTo>
                  <a:pt x="2671416" y="104844"/>
                </a:lnTo>
                <a:lnTo>
                  <a:pt x="2678787" y="108750"/>
                </a:lnTo>
                <a:lnTo>
                  <a:pt x="2684672" y="111127"/>
                </a:lnTo>
                <a:lnTo>
                  <a:pt x="2690556" y="113347"/>
                </a:lnTo>
                <a:lnTo>
                  <a:pt x="2696682" y="114478"/>
                </a:lnTo>
                <a:lnTo>
                  <a:pt x="2715508" y="114478"/>
                </a:lnTo>
                <a:lnTo>
                  <a:pt x="2721739" y="110719"/>
                </a:lnTo>
                <a:lnTo>
                  <a:pt x="2721739" y="99211"/>
                </a:lnTo>
                <a:close/>
              </a:path>
              <a:path w="2879090" h="145415">
                <a:moveTo>
                  <a:pt x="2877496" y="12198"/>
                </a:moveTo>
                <a:lnTo>
                  <a:pt x="2706315" y="12198"/>
                </a:lnTo>
                <a:lnTo>
                  <a:pt x="2716370" y="12797"/>
                </a:lnTo>
                <a:lnTo>
                  <a:pt x="2726554" y="14596"/>
                </a:lnTo>
                <a:lnTo>
                  <a:pt x="2736861" y="17596"/>
                </a:lnTo>
                <a:lnTo>
                  <a:pt x="2747288" y="21800"/>
                </a:lnTo>
                <a:lnTo>
                  <a:pt x="2747288" y="45548"/>
                </a:lnTo>
                <a:lnTo>
                  <a:pt x="2871028" y="45548"/>
                </a:lnTo>
                <a:lnTo>
                  <a:pt x="2878561" y="18240"/>
                </a:lnTo>
                <a:lnTo>
                  <a:pt x="2877496" y="12198"/>
                </a:lnTo>
                <a:close/>
              </a:path>
            </a:pathLst>
          </a:custGeom>
          <a:solidFill>
            <a:srgbClr val="FFFFFF"/>
          </a:solidFill>
        </p:spPr>
        <p:txBody>
          <a:bodyPr wrap="square" lIns="0" tIns="0" rIns="0" bIns="0" rtlCol="0"/>
          <a:lstStyle/>
          <a:p>
            <a:endParaRPr/>
          </a:p>
        </p:txBody>
      </p:sp>
    </p:spTree>
    <p:extLst>
      <p:ext uri="{BB962C8B-B14F-4D97-AF65-F5344CB8AC3E}">
        <p14:creationId xmlns:p14="http://schemas.microsoft.com/office/powerpoint/2010/main" xmlns="" val="256070443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object 28"/>
          <p:cNvSpPr/>
          <p:nvPr/>
        </p:nvSpPr>
        <p:spPr>
          <a:xfrm>
            <a:off x="16243583" y="962530"/>
            <a:ext cx="111253" cy="108436"/>
          </a:xfrm>
          <a:prstGeom prst="rect">
            <a:avLst/>
          </a:prstGeom>
          <a:blipFill>
            <a:blip r:embed="rId3" cstate="print"/>
            <a:stretch>
              <a:fillRect/>
            </a:stretch>
          </a:blipFill>
        </p:spPr>
        <p:txBody>
          <a:bodyPr wrap="square" lIns="0" tIns="0" rIns="0" bIns="0" rtlCol="0"/>
          <a:lstStyle/>
          <a:p>
            <a:endParaRPr/>
          </a:p>
        </p:txBody>
      </p:sp>
      <p:sp>
        <p:nvSpPr>
          <p:cNvPr id="29" name="object 29"/>
          <p:cNvSpPr/>
          <p:nvPr/>
        </p:nvSpPr>
        <p:spPr>
          <a:xfrm>
            <a:off x="16092571" y="986553"/>
            <a:ext cx="405765" cy="155575"/>
          </a:xfrm>
          <a:custGeom>
            <a:avLst/>
            <a:gdLst/>
            <a:ahLst/>
            <a:cxnLst/>
            <a:rect l="l" t="t" r="r" b="b"/>
            <a:pathLst>
              <a:path w="405765" h="155575">
                <a:moveTo>
                  <a:pt x="25234" y="0"/>
                </a:moveTo>
                <a:lnTo>
                  <a:pt x="15363" y="1938"/>
                </a:lnTo>
                <a:lnTo>
                  <a:pt x="7347" y="7240"/>
                </a:lnTo>
                <a:lnTo>
                  <a:pt x="1966" y="15134"/>
                </a:lnTo>
                <a:lnTo>
                  <a:pt x="0" y="24847"/>
                </a:lnTo>
                <a:lnTo>
                  <a:pt x="0" y="30292"/>
                </a:lnTo>
                <a:lnTo>
                  <a:pt x="2020" y="35862"/>
                </a:lnTo>
                <a:lnTo>
                  <a:pt x="5853" y="40271"/>
                </a:lnTo>
                <a:lnTo>
                  <a:pt x="35282" y="82149"/>
                </a:lnTo>
                <a:lnTo>
                  <a:pt x="73951" y="116242"/>
                </a:lnTo>
                <a:lnTo>
                  <a:pt x="119691" y="141085"/>
                </a:lnTo>
                <a:lnTo>
                  <a:pt x="170329" y="155209"/>
                </a:lnTo>
                <a:lnTo>
                  <a:pt x="181564" y="138711"/>
                </a:lnTo>
                <a:lnTo>
                  <a:pt x="196758" y="125968"/>
                </a:lnTo>
                <a:lnTo>
                  <a:pt x="214819" y="117754"/>
                </a:lnTo>
                <a:lnTo>
                  <a:pt x="234652" y="114844"/>
                </a:lnTo>
                <a:lnTo>
                  <a:pt x="336684" y="114844"/>
                </a:lnTo>
                <a:lnTo>
                  <a:pt x="344953" y="108750"/>
                </a:lnTo>
                <a:lnTo>
                  <a:pt x="204140" y="108750"/>
                </a:lnTo>
                <a:lnTo>
                  <a:pt x="158204" y="102661"/>
                </a:lnTo>
                <a:lnTo>
                  <a:pt x="115821" y="84933"/>
                </a:lnTo>
                <a:lnTo>
                  <a:pt x="79024" y="56373"/>
                </a:lnTo>
                <a:lnTo>
                  <a:pt x="49851" y="17790"/>
                </a:lnTo>
                <a:lnTo>
                  <a:pt x="44711" y="9846"/>
                </a:lnTo>
                <a:lnTo>
                  <a:pt x="38764" y="4304"/>
                </a:lnTo>
                <a:lnTo>
                  <a:pt x="32207" y="1058"/>
                </a:lnTo>
                <a:lnTo>
                  <a:pt x="25234" y="0"/>
                </a:lnTo>
                <a:close/>
              </a:path>
              <a:path w="405765" h="155575">
                <a:moveTo>
                  <a:pt x="336684" y="114844"/>
                </a:moveTo>
                <a:lnTo>
                  <a:pt x="234652" y="114844"/>
                </a:lnTo>
                <a:lnTo>
                  <a:pt x="250924" y="116738"/>
                </a:lnTo>
                <a:lnTo>
                  <a:pt x="266192" y="122131"/>
                </a:lnTo>
                <a:lnTo>
                  <a:pt x="279726" y="130592"/>
                </a:lnTo>
                <a:lnTo>
                  <a:pt x="290797" y="141692"/>
                </a:lnTo>
                <a:lnTo>
                  <a:pt x="323493" y="124564"/>
                </a:lnTo>
                <a:lnTo>
                  <a:pt x="336684" y="114844"/>
                </a:lnTo>
                <a:close/>
              </a:path>
              <a:path w="405765" h="155575">
                <a:moveTo>
                  <a:pt x="380124" y="6345"/>
                </a:moveTo>
                <a:lnTo>
                  <a:pt x="371339" y="6345"/>
                </a:lnTo>
                <a:lnTo>
                  <a:pt x="362941" y="11025"/>
                </a:lnTo>
                <a:lnTo>
                  <a:pt x="358491" y="18229"/>
                </a:lnTo>
                <a:lnTo>
                  <a:pt x="330847" y="55308"/>
                </a:lnTo>
                <a:lnTo>
                  <a:pt x="294261" y="83877"/>
                </a:lnTo>
                <a:lnTo>
                  <a:pt x="251203" y="102251"/>
                </a:lnTo>
                <a:lnTo>
                  <a:pt x="204140" y="108750"/>
                </a:lnTo>
                <a:lnTo>
                  <a:pt x="344953" y="108750"/>
                </a:lnTo>
                <a:lnTo>
                  <a:pt x="353040" y="102791"/>
                </a:lnTo>
                <a:lnTo>
                  <a:pt x="378658" y="76657"/>
                </a:lnTo>
                <a:lnTo>
                  <a:pt x="399568" y="46448"/>
                </a:lnTo>
                <a:lnTo>
                  <a:pt x="403160" y="42113"/>
                </a:lnTo>
                <a:lnTo>
                  <a:pt x="405149" y="36532"/>
                </a:lnTo>
                <a:lnTo>
                  <a:pt x="405149" y="31025"/>
                </a:lnTo>
                <a:lnTo>
                  <a:pt x="403190" y="21452"/>
                </a:lnTo>
                <a:lnTo>
                  <a:pt x="397839" y="13604"/>
                </a:lnTo>
                <a:lnTo>
                  <a:pt x="389887" y="8296"/>
                </a:lnTo>
                <a:lnTo>
                  <a:pt x="380124" y="6345"/>
                </a:lnTo>
                <a:close/>
              </a:path>
            </a:pathLst>
          </a:custGeom>
          <a:solidFill>
            <a:srgbClr val="FFFFFF"/>
          </a:solidFill>
        </p:spPr>
        <p:txBody>
          <a:bodyPr wrap="square" lIns="0" tIns="0" rIns="0" bIns="0" rtlCol="0"/>
          <a:lstStyle/>
          <a:p>
            <a:endParaRPr/>
          </a:p>
        </p:txBody>
      </p:sp>
      <p:sp>
        <p:nvSpPr>
          <p:cNvPr id="30" name="object 30"/>
          <p:cNvSpPr/>
          <p:nvPr/>
        </p:nvSpPr>
        <p:spPr>
          <a:xfrm>
            <a:off x="16278322" y="792962"/>
            <a:ext cx="111158" cy="108499"/>
          </a:xfrm>
          <a:prstGeom prst="rect">
            <a:avLst/>
          </a:prstGeom>
          <a:blipFill>
            <a:blip r:embed="rId4" cstate="print"/>
            <a:stretch>
              <a:fillRect/>
            </a:stretch>
          </a:blipFill>
        </p:spPr>
        <p:txBody>
          <a:bodyPr wrap="square" lIns="0" tIns="0" rIns="0" bIns="0" rtlCol="0"/>
          <a:lstStyle/>
          <a:p>
            <a:endParaRPr/>
          </a:p>
        </p:txBody>
      </p:sp>
      <p:sp>
        <p:nvSpPr>
          <p:cNvPr id="31" name="object 31"/>
          <p:cNvSpPr/>
          <p:nvPr/>
        </p:nvSpPr>
        <p:spPr>
          <a:xfrm>
            <a:off x="16153058" y="703868"/>
            <a:ext cx="382905" cy="296545"/>
          </a:xfrm>
          <a:custGeom>
            <a:avLst/>
            <a:gdLst/>
            <a:ahLst/>
            <a:cxnLst/>
            <a:rect l="l" t="t" r="r" b="b"/>
            <a:pathLst>
              <a:path w="382905" h="296544">
                <a:moveTo>
                  <a:pt x="363162" y="245753"/>
                </a:moveTo>
                <a:lnTo>
                  <a:pt x="145681" y="245753"/>
                </a:lnTo>
                <a:lnTo>
                  <a:pt x="168589" y="249511"/>
                </a:lnTo>
                <a:lnTo>
                  <a:pt x="188508" y="259961"/>
                </a:lnTo>
                <a:lnTo>
                  <a:pt x="204016" y="275867"/>
                </a:lnTo>
                <a:lnTo>
                  <a:pt x="213689" y="295993"/>
                </a:lnTo>
                <a:lnTo>
                  <a:pt x="217208" y="295385"/>
                </a:lnTo>
                <a:lnTo>
                  <a:pt x="223893" y="295385"/>
                </a:lnTo>
                <a:lnTo>
                  <a:pt x="264483" y="291538"/>
                </a:lnTo>
                <a:lnTo>
                  <a:pt x="304760" y="280097"/>
                </a:lnTo>
                <a:lnTo>
                  <a:pt x="341958" y="261790"/>
                </a:lnTo>
                <a:lnTo>
                  <a:pt x="363162" y="245753"/>
                </a:lnTo>
                <a:close/>
              </a:path>
              <a:path w="382905" h="296544">
                <a:moveTo>
                  <a:pt x="223893" y="295385"/>
                </a:moveTo>
                <a:lnTo>
                  <a:pt x="217208" y="295385"/>
                </a:lnTo>
                <a:lnTo>
                  <a:pt x="220045" y="295490"/>
                </a:lnTo>
                <a:lnTo>
                  <a:pt x="222789" y="295490"/>
                </a:lnTo>
                <a:lnTo>
                  <a:pt x="223893" y="295385"/>
                </a:lnTo>
                <a:close/>
              </a:path>
              <a:path w="382905" h="296544">
                <a:moveTo>
                  <a:pt x="31280" y="0"/>
                </a:moveTo>
                <a:lnTo>
                  <a:pt x="6172" y="30718"/>
                </a:lnTo>
                <a:lnTo>
                  <a:pt x="0" y="78156"/>
                </a:lnTo>
                <a:lnTo>
                  <a:pt x="6078" y="132404"/>
                </a:lnTo>
                <a:lnTo>
                  <a:pt x="25915" y="181892"/>
                </a:lnTo>
                <a:lnTo>
                  <a:pt x="57767" y="224947"/>
                </a:lnTo>
                <a:lnTo>
                  <a:pt x="99892" y="259900"/>
                </a:lnTo>
                <a:lnTo>
                  <a:pt x="110760" y="253957"/>
                </a:lnTo>
                <a:lnTo>
                  <a:pt x="122150" y="249509"/>
                </a:lnTo>
                <a:lnTo>
                  <a:pt x="133859" y="246720"/>
                </a:lnTo>
                <a:lnTo>
                  <a:pt x="145681" y="245753"/>
                </a:lnTo>
                <a:lnTo>
                  <a:pt x="363162" y="245753"/>
                </a:lnTo>
                <a:lnTo>
                  <a:pt x="366526" y="243209"/>
                </a:lnTo>
                <a:lnTo>
                  <a:pt x="222621" y="243209"/>
                </a:lnTo>
                <a:lnTo>
                  <a:pt x="177717" y="237291"/>
                </a:lnTo>
                <a:lnTo>
                  <a:pt x="137341" y="220603"/>
                </a:lnTo>
                <a:lnTo>
                  <a:pt x="103114" y="194746"/>
                </a:lnTo>
                <a:lnTo>
                  <a:pt x="76658" y="161319"/>
                </a:lnTo>
                <a:lnTo>
                  <a:pt x="59596" y="121923"/>
                </a:lnTo>
                <a:lnTo>
                  <a:pt x="53548" y="78156"/>
                </a:lnTo>
                <a:lnTo>
                  <a:pt x="53925" y="67826"/>
                </a:lnTo>
                <a:lnTo>
                  <a:pt x="55095" y="57127"/>
                </a:lnTo>
                <a:lnTo>
                  <a:pt x="57117" y="46250"/>
                </a:lnTo>
                <a:lnTo>
                  <a:pt x="60050" y="35383"/>
                </a:lnTo>
                <a:lnTo>
                  <a:pt x="62647" y="26912"/>
                </a:lnTo>
                <a:lnTo>
                  <a:pt x="61568" y="19006"/>
                </a:lnTo>
                <a:lnTo>
                  <a:pt x="58082" y="12483"/>
                </a:lnTo>
                <a:lnTo>
                  <a:pt x="50962" y="4908"/>
                </a:lnTo>
                <a:lnTo>
                  <a:pt x="41629" y="591"/>
                </a:lnTo>
                <a:lnTo>
                  <a:pt x="31280" y="0"/>
                </a:lnTo>
                <a:close/>
              </a:path>
              <a:path w="382905" h="296544">
                <a:moveTo>
                  <a:pt x="355350" y="191745"/>
                </a:moveTo>
                <a:lnTo>
                  <a:pt x="349769" y="191745"/>
                </a:lnTo>
                <a:lnTo>
                  <a:pt x="344209" y="193357"/>
                </a:lnTo>
                <a:lnTo>
                  <a:pt x="338544" y="197943"/>
                </a:lnTo>
                <a:lnTo>
                  <a:pt x="312848" y="217257"/>
                </a:lnTo>
                <a:lnTo>
                  <a:pt x="284352" y="231457"/>
                </a:lnTo>
                <a:lnTo>
                  <a:pt x="253971" y="240216"/>
                </a:lnTo>
                <a:lnTo>
                  <a:pt x="222621" y="243209"/>
                </a:lnTo>
                <a:lnTo>
                  <a:pt x="366526" y="243209"/>
                </a:lnTo>
                <a:lnTo>
                  <a:pt x="374417" y="237241"/>
                </a:lnTo>
                <a:lnTo>
                  <a:pt x="379066" y="232759"/>
                </a:lnTo>
                <a:lnTo>
                  <a:pt x="382470" y="225503"/>
                </a:lnTo>
                <a:lnTo>
                  <a:pt x="382470" y="218121"/>
                </a:lnTo>
                <a:lnTo>
                  <a:pt x="380336" y="207811"/>
                </a:lnTo>
                <a:lnTo>
                  <a:pt x="374521" y="199432"/>
                </a:lnTo>
                <a:lnTo>
                  <a:pt x="365900" y="193803"/>
                </a:lnTo>
                <a:lnTo>
                  <a:pt x="355350" y="191745"/>
                </a:lnTo>
                <a:close/>
              </a:path>
            </a:pathLst>
          </a:custGeom>
          <a:solidFill>
            <a:srgbClr val="FFFFFF"/>
          </a:solidFill>
        </p:spPr>
        <p:txBody>
          <a:bodyPr wrap="square" lIns="0" tIns="0" rIns="0" bIns="0" rtlCol="0"/>
          <a:lstStyle/>
          <a:p>
            <a:endParaRPr/>
          </a:p>
        </p:txBody>
      </p:sp>
      <p:sp>
        <p:nvSpPr>
          <p:cNvPr id="32" name="object 32"/>
          <p:cNvSpPr/>
          <p:nvPr/>
        </p:nvSpPr>
        <p:spPr>
          <a:xfrm>
            <a:off x="16271589" y="1114379"/>
            <a:ext cx="111075" cy="108614"/>
          </a:xfrm>
          <a:prstGeom prst="rect">
            <a:avLst/>
          </a:prstGeom>
          <a:blipFill>
            <a:blip r:embed="rId5" cstate="print"/>
            <a:stretch>
              <a:fillRect/>
            </a:stretch>
          </a:blipFill>
        </p:spPr>
        <p:txBody>
          <a:bodyPr wrap="square" lIns="0" tIns="0" rIns="0" bIns="0" rtlCol="0"/>
          <a:lstStyle/>
          <a:p>
            <a:endParaRPr/>
          </a:p>
        </p:txBody>
      </p:sp>
      <p:sp>
        <p:nvSpPr>
          <p:cNvPr id="33" name="object 33"/>
          <p:cNvSpPr/>
          <p:nvPr/>
        </p:nvSpPr>
        <p:spPr>
          <a:xfrm>
            <a:off x="16176973" y="1091822"/>
            <a:ext cx="325755" cy="220979"/>
          </a:xfrm>
          <a:custGeom>
            <a:avLst/>
            <a:gdLst/>
            <a:ahLst/>
            <a:cxnLst/>
            <a:rect l="l" t="t" r="r" b="b"/>
            <a:pathLst>
              <a:path w="325755" h="220980">
                <a:moveTo>
                  <a:pt x="27140" y="153052"/>
                </a:moveTo>
                <a:lnTo>
                  <a:pt x="25329" y="153052"/>
                </a:lnTo>
                <a:lnTo>
                  <a:pt x="15491" y="154971"/>
                </a:lnTo>
                <a:lnTo>
                  <a:pt x="7438" y="160226"/>
                </a:lnTo>
                <a:lnTo>
                  <a:pt x="1997" y="168067"/>
                </a:lnTo>
                <a:lnTo>
                  <a:pt x="0" y="177743"/>
                </a:lnTo>
                <a:lnTo>
                  <a:pt x="1214" y="185134"/>
                </a:lnTo>
                <a:lnTo>
                  <a:pt x="40224" y="210318"/>
                </a:lnTo>
                <a:lnTo>
                  <a:pt x="84983" y="219773"/>
                </a:lnTo>
                <a:lnTo>
                  <a:pt x="107619" y="220977"/>
                </a:lnTo>
                <a:lnTo>
                  <a:pt x="154288" y="216003"/>
                </a:lnTo>
                <a:lnTo>
                  <a:pt x="197694" y="201773"/>
                </a:lnTo>
                <a:lnTo>
                  <a:pt x="236689" y="179327"/>
                </a:lnTo>
                <a:lnTo>
                  <a:pt x="247674" y="169596"/>
                </a:lnTo>
                <a:lnTo>
                  <a:pt x="107619" y="169596"/>
                </a:lnTo>
                <a:lnTo>
                  <a:pt x="89743" y="168559"/>
                </a:lnTo>
                <a:lnTo>
                  <a:pt x="71493" y="165534"/>
                </a:lnTo>
                <a:lnTo>
                  <a:pt x="53045" y="160647"/>
                </a:lnTo>
                <a:lnTo>
                  <a:pt x="34574" y="154026"/>
                </a:lnTo>
                <a:lnTo>
                  <a:pt x="29077" y="153115"/>
                </a:lnTo>
                <a:lnTo>
                  <a:pt x="27140" y="153052"/>
                </a:lnTo>
                <a:close/>
              </a:path>
              <a:path w="325755" h="220980">
                <a:moveTo>
                  <a:pt x="300315" y="0"/>
                </a:moveTo>
                <a:lnTo>
                  <a:pt x="262768" y="69150"/>
                </a:lnTo>
                <a:lnTo>
                  <a:pt x="237474" y="109808"/>
                </a:lnTo>
                <a:lnTo>
                  <a:pt x="201531" y="141563"/>
                </a:lnTo>
                <a:lnTo>
                  <a:pt x="157420" y="162223"/>
                </a:lnTo>
                <a:lnTo>
                  <a:pt x="107619" y="169596"/>
                </a:lnTo>
                <a:lnTo>
                  <a:pt x="247674" y="169596"/>
                </a:lnTo>
                <a:lnTo>
                  <a:pt x="270126" y="149707"/>
                </a:lnTo>
                <a:lnTo>
                  <a:pt x="296857" y="113952"/>
                </a:lnTo>
                <a:lnTo>
                  <a:pt x="315735" y="73102"/>
                </a:lnTo>
                <a:lnTo>
                  <a:pt x="325613" y="28198"/>
                </a:lnTo>
                <a:lnTo>
                  <a:pt x="325372" y="26407"/>
                </a:lnTo>
                <a:lnTo>
                  <a:pt x="325372" y="24512"/>
                </a:lnTo>
                <a:lnTo>
                  <a:pt x="323396" y="14886"/>
                </a:lnTo>
                <a:lnTo>
                  <a:pt x="318015" y="7104"/>
                </a:lnTo>
                <a:lnTo>
                  <a:pt x="310048" y="1898"/>
                </a:lnTo>
                <a:lnTo>
                  <a:pt x="300315" y="0"/>
                </a:lnTo>
                <a:close/>
              </a:path>
            </a:pathLst>
          </a:custGeom>
          <a:solidFill>
            <a:srgbClr val="FFFFFF"/>
          </a:solidFill>
        </p:spPr>
        <p:txBody>
          <a:bodyPr wrap="square" lIns="0" tIns="0" rIns="0" bIns="0" rtlCol="0"/>
          <a:lstStyle/>
          <a:p>
            <a:endParaRPr/>
          </a:p>
        </p:txBody>
      </p:sp>
      <p:sp>
        <p:nvSpPr>
          <p:cNvPr id="34" name="object 34"/>
          <p:cNvSpPr/>
          <p:nvPr/>
        </p:nvSpPr>
        <p:spPr>
          <a:xfrm>
            <a:off x="16909752" y="812006"/>
            <a:ext cx="304165" cy="321310"/>
          </a:xfrm>
          <a:custGeom>
            <a:avLst/>
            <a:gdLst/>
            <a:ahLst/>
            <a:cxnLst/>
            <a:rect l="l" t="t" r="r" b="b"/>
            <a:pathLst>
              <a:path w="304165" h="321309">
                <a:moveTo>
                  <a:pt x="263573" y="52825"/>
                </a:moveTo>
                <a:lnTo>
                  <a:pt x="145534" y="52825"/>
                </a:lnTo>
                <a:lnTo>
                  <a:pt x="173025" y="55429"/>
                </a:lnTo>
                <a:lnTo>
                  <a:pt x="192657" y="63240"/>
                </a:lnTo>
                <a:lnTo>
                  <a:pt x="204435" y="76259"/>
                </a:lnTo>
                <a:lnTo>
                  <a:pt x="208360" y="94489"/>
                </a:lnTo>
                <a:lnTo>
                  <a:pt x="206661" y="105994"/>
                </a:lnTo>
                <a:lnTo>
                  <a:pt x="169324" y="129696"/>
                </a:lnTo>
                <a:lnTo>
                  <a:pt x="140797" y="133471"/>
                </a:lnTo>
                <a:lnTo>
                  <a:pt x="131317" y="134823"/>
                </a:lnTo>
                <a:lnTo>
                  <a:pt x="123523" y="136104"/>
                </a:lnTo>
                <a:lnTo>
                  <a:pt x="117399" y="137346"/>
                </a:lnTo>
                <a:lnTo>
                  <a:pt x="91708" y="141059"/>
                </a:lnTo>
                <a:lnTo>
                  <a:pt x="51802" y="151636"/>
                </a:lnTo>
                <a:lnTo>
                  <a:pt x="9418" y="188203"/>
                </a:lnTo>
                <a:lnTo>
                  <a:pt x="0" y="231783"/>
                </a:lnTo>
                <a:lnTo>
                  <a:pt x="1989" y="252023"/>
                </a:lnTo>
                <a:lnTo>
                  <a:pt x="31705" y="298661"/>
                </a:lnTo>
                <a:lnTo>
                  <a:pt x="83413" y="319552"/>
                </a:lnTo>
                <a:lnTo>
                  <a:pt x="104426" y="320943"/>
                </a:lnTo>
                <a:lnTo>
                  <a:pt x="136323" y="318635"/>
                </a:lnTo>
                <a:lnTo>
                  <a:pt x="164463" y="311707"/>
                </a:lnTo>
                <a:lnTo>
                  <a:pt x="188845" y="300154"/>
                </a:lnTo>
                <a:lnTo>
                  <a:pt x="209470" y="283970"/>
                </a:lnTo>
                <a:lnTo>
                  <a:pt x="303948" y="283970"/>
                </a:lnTo>
                <a:lnTo>
                  <a:pt x="303948" y="268148"/>
                </a:lnTo>
                <a:lnTo>
                  <a:pt x="129106" y="268148"/>
                </a:lnTo>
                <a:lnTo>
                  <a:pt x="118034" y="267633"/>
                </a:lnTo>
                <a:lnTo>
                  <a:pt x="79448" y="254046"/>
                </a:lnTo>
                <a:lnTo>
                  <a:pt x="66898" y="228830"/>
                </a:lnTo>
                <a:lnTo>
                  <a:pt x="70352" y="210066"/>
                </a:lnTo>
                <a:lnTo>
                  <a:pt x="80696" y="195412"/>
                </a:lnTo>
                <a:lnTo>
                  <a:pt x="97926" y="184853"/>
                </a:lnTo>
                <a:lnTo>
                  <a:pt x="122027" y="178392"/>
                </a:lnTo>
                <a:lnTo>
                  <a:pt x="149195" y="175133"/>
                </a:lnTo>
                <a:lnTo>
                  <a:pt x="171946" y="171205"/>
                </a:lnTo>
                <a:lnTo>
                  <a:pt x="190289" y="166620"/>
                </a:lnTo>
                <a:lnTo>
                  <a:pt x="204234" y="161387"/>
                </a:lnTo>
                <a:lnTo>
                  <a:pt x="271719" y="161387"/>
                </a:lnTo>
                <a:lnTo>
                  <a:pt x="271719" y="99316"/>
                </a:lnTo>
                <a:lnTo>
                  <a:pt x="271300" y="99316"/>
                </a:lnTo>
                <a:lnTo>
                  <a:pt x="271363" y="98907"/>
                </a:lnTo>
                <a:lnTo>
                  <a:pt x="271604" y="98436"/>
                </a:lnTo>
                <a:lnTo>
                  <a:pt x="271719" y="88594"/>
                </a:lnTo>
                <a:lnTo>
                  <a:pt x="269293" y="67380"/>
                </a:lnTo>
                <a:lnTo>
                  <a:pt x="263573" y="52825"/>
                </a:lnTo>
                <a:close/>
              </a:path>
              <a:path w="304165" h="321309">
                <a:moveTo>
                  <a:pt x="303948" y="283970"/>
                </a:moveTo>
                <a:lnTo>
                  <a:pt x="209470" y="283970"/>
                </a:lnTo>
                <a:lnTo>
                  <a:pt x="215400" y="300154"/>
                </a:lnTo>
                <a:lnTo>
                  <a:pt x="226082" y="311707"/>
                </a:lnTo>
                <a:lnTo>
                  <a:pt x="241522" y="318635"/>
                </a:lnTo>
                <a:lnTo>
                  <a:pt x="261730" y="320943"/>
                </a:lnTo>
                <a:lnTo>
                  <a:pt x="272058" y="320464"/>
                </a:lnTo>
                <a:lnTo>
                  <a:pt x="282533" y="319028"/>
                </a:lnTo>
                <a:lnTo>
                  <a:pt x="293161" y="316636"/>
                </a:lnTo>
                <a:lnTo>
                  <a:pt x="303948" y="313288"/>
                </a:lnTo>
                <a:lnTo>
                  <a:pt x="303948" y="283970"/>
                </a:lnTo>
                <a:close/>
              </a:path>
              <a:path w="304165" h="321309">
                <a:moveTo>
                  <a:pt x="271719" y="161387"/>
                </a:moveTo>
                <a:lnTo>
                  <a:pt x="204234" y="161387"/>
                </a:lnTo>
                <a:lnTo>
                  <a:pt x="204234" y="210071"/>
                </a:lnTo>
                <a:lnTo>
                  <a:pt x="202582" y="223687"/>
                </a:lnTo>
                <a:lnTo>
                  <a:pt x="177827" y="255238"/>
                </a:lnTo>
                <a:lnTo>
                  <a:pt x="129106" y="268148"/>
                </a:lnTo>
                <a:lnTo>
                  <a:pt x="281289" y="268148"/>
                </a:lnTo>
                <a:lnTo>
                  <a:pt x="276954" y="266368"/>
                </a:lnTo>
                <a:lnTo>
                  <a:pt x="274557" y="262882"/>
                </a:lnTo>
                <a:lnTo>
                  <a:pt x="272651" y="259342"/>
                </a:lnTo>
                <a:lnTo>
                  <a:pt x="271809" y="254046"/>
                </a:lnTo>
                <a:lnTo>
                  <a:pt x="271719" y="161387"/>
                </a:lnTo>
                <a:close/>
              </a:path>
              <a:path w="304165" h="321309">
                <a:moveTo>
                  <a:pt x="303948" y="266955"/>
                </a:moveTo>
                <a:lnTo>
                  <a:pt x="299236" y="267771"/>
                </a:lnTo>
                <a:lnTo>
                  <a:pt x="296095" y="268148"/>
                </a:lnTo>
                <a:lnTo>
                  <a:pt x="303948" y="268148"/>
                </a:lnTo>
                <a:lnTo>
                  <a:pt x="303948" y="266955"/>
                </a:lnTo>
                <a:close/>
              </a:path>
              <a:path w="304165" h="321309">
                <a:moveTo>
                  <a:pt x="149628" y="0"/>
                </a:moveTo>
                <a:lnTo>
                  <a:pt x="97411" y="5294"/>
                </a:lnTo>
                <a:lnTo>
                  <a:pt x="56919" y="21151"/>
                </a:lnTo>
                <a:lnTo>
                  <a:pt x="24384" y="54127"/>
                </a:lnTo>
                <a:lnTo>
                  <a:pt x="11214" y="101515"/>
                </a:lnTo>
                <a:lnTo>
                  <a:pt x="78049" y="101515"/>
                </a:lnTo>
                <a:lnTo>
                  <a:pt x="84035" y="80209"/>
                </a:lnTo>
                <a:lnTo>
                  <a:pt x="97279" y="64994"/>
                </a:lnTo>
                <a:lnTo>
                  <a:pt x="117780" y="55867"/>
                </a:lnTo>
                <a:lnTo>
                  <a:pt x="145534" y="52825"/>
                </a:lnTo>
                <a:lnTo>
                  <a:pt x="263573" y="52825"/>
                </a:lnTo>
                <a:lnTo>
                  <a:pt x="262020" y="48875"/>
                </a:lnTo>
                <a:lnTo>
                  <a:pt x="232956" y="19978"/>
                </a:lnTo>
                <a:lnTo>
                  <a:pt x="195682" y="4990"/>
                </a:lnTo>
                <a:lnTo>
                  <a:pt x="173757" y="1247"/>
                </a:lnTo>
                <a:lnTo>
                  <a:pt x="149628" y="0"/>
                </a:lnTo>
                <a:close/>
              </a:path>
              <a:path w="304165" h="321309">
                <a:moveTo>
                  <a:pt x="271719" y="99002"/>
                </a:moveTo>
                <a:lnTo>
                  <a:pt x="271541" y="99075"/>
                </a:lnTo>
                <a:lnTo>
                  <a:pt x="271447" y="99253"/>
                </a:lnTo>
                <a:lnTo>
                  <a:pt x="271300" y="99316"/>
                </a:lnTo>
                <a:lnTo>
                  <a:pt x="271719" y="99316"/>
                </a:lnTo>
                <a:lnTo>
                  <a:pt x="271719" y="99002"/>
                </a:lnTo>
                <a:close/>
              </a:path>
            </a:pathLst>
          </a:custGeom>
          <a:solidFill>
            <a:srgbClr val="FFFFFF"/>
          </a:solidFill>
        </p:spPr>
        <p:txBody>
          <a:bodyPr wrap="square" lIns="0" tIns="0" rIns="0" bIns="0" rtlCol="0"/>
          <a:lstStyle/>
          <a:p>
            <a:endParaRPr/>
          </a:p>
        </p:txBody>
      </p:sp>
      <p:sp>
        <p:nvSpPr>
          <p:cNvPr id="35" name="object 35"/>
          <p:cNvSpPr/>
          <p:nvPr/>
        </p:nvSpPr>
        <p:spPr>
          <a:xfrm>
            <a:off x="17231693" y="812584"/>
            <a:ext cx="440055" cy="311785"/>
          </a:xfrm>
          <a:custGeom>
            <a:avLst/>
            <a:gdLst/>
            <a:ahLst/>
            <a:cxnLst/>
            <a:rect l="l" t="t" r="r" b="b"/>
            <a:pathLst>
              <a:path w="440055" h="311784">
                <a:moveTo>
                  <a:pt x="63411" y="8261"/>
                </a:moveTo>
                <a:lnTo>
                  <a:pt x="0" y="8261"/>
                </a:lnTo>
                <a:lnTo>
                  <a:pt x="0" y="311592"/>
                </a:lnTo>
                <a:lnTo>
                  <a:pt x="66929" y="311592"/>
                </a:lnTo>
                <a:lnTo>
                  <a:pt x="66929" y="131451"/>
                </a:lnTo>
                <a:lnTo>
                  <a:pt x="68179" y="114383"/>
                </a:lnTo>
                <a:lnTo>
                  <a:pt x="86855" y="73369"/>
                </a:lnTo>
                <a:lnTo>
                  <a:pt x="119960" y="54099"/>
                </a:lnTo>
                <a:lnTo>
                  <a:pt x="133210" y="52815"/>
                </a:lnTo>
                <a:lnTo>
                  <a:pt x="430921" y="52815"/>
                </a:lnTo>
                <a:lnTo>
                  <a:pt x="429524" y="50469"/>
                </a:lnTo>
                <a:lnTo>
                  <a:pt x="63411" y="50469"/>
                </a:lnTo>
                <a:lnTo>
                  <a:pt x="63411" y="8261"/>
                </a:lnTo>
                <a:close/>
              </a:path>
              <a:path w="440055" h="311784">
                <a:moveTo>
                  <a:pt x="318032" y="52815"/>
                </a:moveTo>
                <a:lnTo>
                  <a:pt x="133210" y="52815"/>
                </a:lnTo>
                <a:lnTo>
                  <a:pt x="146814" y="53804"/>
                </a:lnTo>
                <a:lnTo>
                  <a:pt x="158273" y="56774"/>
                </a:lnTo>
                <a:lnTo>
                  <a:pt x="183638" y="88325"/>
                </a:lnTo>
                <a:lnTo>
                  <a:pt x="186570" y="311592"/>
                </a:lnTo>
                <a:lnTo>
                  <a:pt x="253479" y="311592"/>
                </a:lnTo>
                <a:lnTo>
                  <a:pt x="253479" y="133817"/>
                </a:lnTo>
                <a:lnTo>
                  <a:pt x="257509" y="98376"/>
                </a:lnTo>
                <a:lnTo>
                  <a:pt x="269605" y="73063"/>
                </a:lnTo>
                <a:lnTo>
                  <a:pt x="289777" y="57876"/>
                </a:lnTo>
                <a:lnTo>
                  <a:pt x="318032" y="52815"/>
                </a:lnTo>
                <a:close/>
              </a:path>
              <a:path w="440055" h="311784">
                <a:moveTo>
                  <a:pt x="430921" y="52815"/>
                </a:moveTo>
                <a:lnTo>
                  <a:pt x="318032" y="52815"/>
                </a:lnTo>
                <a:lnTo>
                  <a:pt x="334381" y="54208"/>
                </a:lnTo>
                <a:lnTo>
                  <a:pt x="347653" y="58388"/>
                </a:lnTo>
                <a:lnTo>
                  <a:pt x="371098" y="97872"/>
                </a:lnTo>
                <a:lnTo>
                  <a:pt x="373130" y="311592"/>
                </a:lnTo>
                <a:lnTo>
                  <a:pt x="440018" y="311592"/>
                </a:lnTo>
                <a:lnTo>
                  <a:pt x="439919" y="101456"/>
                </a:lnTo>
                <a:lnTo>
                  <a:pt x="433681" y="57448"/>
                </a:lnTo>
                <a:lnTo>
                  <a:pt x="430921" y="52815"/>
                </a:lnTo>
                <a:close/>
              </a:path>
              <a:path w="440055" h="311784">
                <a:moveTo>
                  <a:pt x="158382" y="0"/>
                </a:moveTo>
                <a:lnTo>
                  <a:pt x="130561" y="3151"/>
                </a:lnTo>
                <a:lnTo>
                  <a:pt x="105749" y="12610"/>
                </a:lnTo>
                <a:lnTo>
                  <a:pt x="83927" y="28381"/>
                </a:lnTo>
                <a:lnTo>
                  <a:pt x="65076" y="50469"/>
                </a:lnTo>
                <a:lnTo>
                  <a:pt x="243489" y="50469"/>
                </a:lnTo>
                <a:lnTo>
                  <a:pt x="230691" y="28381"/>
                </a:lnTo>
                <a:lnTo>
                  <a:pt x="212240" y="12610"/>
                </a:lnTo>
                <a:lnTo>
                  <a:pt x="188138" y="3151"/>
                </a:lnTo>
                <a:lnTo>
                  <a:pt x="158382" y="0"/>
                </a:lnTo>
                <a:close/>
              </a:path>
              <a:path w="440055" h="311784">
                <a:moveTo>
                  <a:pt x="338523" y="0"/>
                </a:moveTo>
                <a:lnTo>
                  <a:pt x="310809" y="3151"/>
                </a:lnTo>
                <a:lnTo>
                  <a:pt x="285733" y="12610"/>
                </a:lnTo>
                <a:lnTo>
                  <a:pt x="263293" y="28381"/>
                </a:lnTo>
                <a:lnTo>
                  <a:pt x="243489" y="50469"/>
                </a:lnTo>
                <a:lnTo>
                  <a:pt x="429524" y="50469"/>
                </a:lnTo>
                <a:lnTo>
                  <a:pt x="414664" y="25526"/>
                </a:lnTo>
                <a:lnTo>
                  <a:pt x="382949" y="6380"/>
                </a:lnTo>
                <a:lnTo>
                  <a:pt x="338523" y="0"/>
                </a:lnTo>
                <a:close/>
              </a:path>
            </a:pathLst>
          </a:custGeom>
          <a:solidFill>
            <a:srgbClr val="FFFFFF"/>
          </a:solidFill>
        </p:spPr>
        <p:txBody>
          <a:bodyPr wrap="square" lIns="0" tIns="0" rIns="0" bIns="0" rtlCol="0"/>
          <a:lstStyle/>
          <a:p>
            <a:endParaRPr/>
          </a:p>
        </p:txBody>
      </p:sp>
      <p:sp>
        <p:nvSpPr>
          <p:cNvPr id="36" name="object 36"/>
          <p:cNvSpPr/>
          <p:nvPr/>
        </p:nvSpPr>
        <p:spPr>
          <a:xfrm>
            <a:off x="17744051" y="820846"/>
            <a:ext cx="0" cy="303530"/>
          </a:xfrm>
          <a:custGeom>
            <a:avLst/>
            <a:gdLst/>
            <a:ahLst/>
            <a:cxnLst/>
            <a:rect l="l" t="t" r="r" b="b"/>
            <a:pathLst>
              <a:path h="303530">
                <a:moveTo>
                  <a:pt x="0" y="0"/>
                </a:moveTo>
                <a:lnTo>
                  <a:pt x="0" y="303331"/>
                </a:lnTo>
              </a:path>
            </a:pathLst>
          </a:custGeom>
          <a:ln w="66835">
            <a:solidFill>
              <a:srgbClr val="FFFFFF"/>
            </a:solidFill>
          </a:ln>
        </p:spPr>
        <p:txBody>
          <a:bodyPr wrap="square" lIns="0" tIns="0" rIns="0" bIns="0" rtlCol="0"/>
          <a:lstStyle/>
          <a:p>
            <a:endParaRPr/>
          </a:p>
        </p:txBody>
      </p:sp>
      <p:sp>
        <p:nvSpPr>
          <p:cNvPr id="37" name="object 37"/>
          <p:cNvSpPr/>
          <p:nvPr/>
        </p:nvSpPr>
        <p:spPr>
          <a:xfrm>
            <a:off x="17710633" y="705258"/>
            <a:ext cx="67310" cy="63500"/>
          </a:xfrm>
          <a:custGeom>
            <a:avLst/>
            <a:gdLst/>
            <a:ahLst/>
            <a:cxnLst/>
            <a:rect l="l" t="t" r="r" b="b"/>
            <a:pathLst>
              <a:path w="67309" h="63500">
                <a:moveTo>
                  <a:pt x="66835" y="0"/>
                </a:moveTo>
                <a:lnTo>
                  <a:pt x="0" y="0"/>
                </a:lnTo>
                <a:lnTo>
                  <a:pt x="0" y="63359"/>
                </a:lnTo>
                <a:lnTo>
                  <a:pt x="66835" y="63359"/>
                </a:lnTo>
                <a:lnTo>
                  <a:pt x="66835" y="0"/>
                </a:lnTo>
                <a:close/>
              </a:path>
            </a:pathLst>
          </a:custGeom>
          <a:solidFill>
            <a:srgbClr val="FFFFFF"/>
          </a:solidFill>
        </p:spPr>
        <p:txBody>
          <a:bodyPr wrap="square" lIns="0" tIns="0" rIns="0" bIns="0" rtlCol="0"/>
          <a:lstStyle/>
          <a:p>
            <a:endParaRPr/>
          </a:p>
        </p:txBody>
      </p:sp>
      <p:sp>
        <p:nvSpPr>
          <p:cNvPr id="38" name="object 38"/>
          <p:cNvSpPr/>
          <p:nvPr/>
        </p:nvSpPr>
        <p:spPr>
          <a:xfrm>
            <a:off x="17802525" y="812584"/>
            <a:ext cx="270510" cy="320040"/>
          </a:xfrm>
          <a:custGeom>
            <a:avLst/>
            <a:gdLst/>
            <a:ahLst/>
            <a:cxnLst/>
            <a:rect l="l" t="t" r="r" b="b"/>
            <a:pathLst>
              <a:path w="270509" h="320040">
                <a:moveTo>
                  <a:pt x="66898" y="214213"/>
                </a:moveTo>
                <a:lnTo>
                  <a:pt x="0" y="214213"/>
                </a:lnTo>
                <a:lnTo>
                  <a:pt x="2898" y="238545"/>
                </a:lnTo>
                <a:lnTo>
                  <a:pt x="22556" y="278429"/>
                </a:lnTo>
                <a:lnTo>
                  <a:pt x="58464" y="305287"/>
                </a:lnTo>
                <a:lnTo>
                  <a:pt x="106000" y="318198"/>
                </a:lnTo>
                <a:lnTo>
                  <a:pt x="134404" y="319812"/>
                </a:lnTo>
                <a:lnTo>
                  <a:pt x="160583" y="318417"/>
                </a:lnTo>
                <a:lnTo>
                  <a:pt x="206353" y="307249"/>
                </a:lnTo>
                <a:lnTo>
                  <a:pt x="245160" y="282815"/>
                </a:lnTo>
                <a:lnTo>
                  <a:pt x="257537" y="266965"/>
                </a:lnTo>
                <a:lnTo>
                  <a:pt x="135577" y="266965"/>
                </a:lnTo>
                <a:lnTo>
                  <a:pt x="107497" y="263670"/>
                </a:lnTo>
                <a:lnTo>
                  <a:pt x="86701" y="253782"/>
                </a:lnTo>
                <a:lnTo>
                  <a:pt x="73173" y="237298"/>
                </a:lnTo>
                <a:lnTo>
                  <a:pt x="66898" y="214213"/>
                </a:lnTo>
                <a:close/>
              </a:path>
              <a:path w="270509" h="320040">
                <a:moveTo>
                  <a:pt x="133210" y="0"/>
                </a:moveTo>
                <a:lnTo>
                  <a:pt x="87291" y="4697"/>
                </a:lnTo>
                <a:lnTo>
                  <a:pt x="49296" y="18795"/>
                </a:lnTo>
                <a:lnTo>
                  <a:pt x="17144" y="47261"/>
                </a:lnTo>
                <a:lnTo>
                  <a:pt x="6439" y="86887"/>
                </a:lnTo>
                <a:lnTo>
                  <a:pt x="8349" y="106492"/>
                </a:lnTo>
                <a:lnTo>
                  <a:pt x="36983" y="150791"/>
                </a:lnTo>
                <a:lnTo>
                  <a:pt x="82539" y="171273"/>
                </a:lnTo>
                <a:lnTo>
                  <a:pt x="151234" y="187800"/>
                </a:lnTo>
                <a:lnTo>
                  <a:pt x="164684" y="191175"/>
                </a:lnTo>
                <a:lnTo>
                  <a:pt x="200610" y="216372"/>
                </a:lnTo>
                <a:lnTo>
                  <a:pt x="203030" y="227082"/>
                </a:lnTo>
                <a:lnTo>
                  <a:pt x="199452" y="244542"/>
                </a:lnTo>
                <a:lnTo>
                  <a:pt x="187012" y="257005"/>
                </a:lnTo>
                <a:lnTo>
                  <a:pt x="165718" y="264476"/>
                </a:lnTo>
                <a:lnTo>
                  <a:pt x="135577" y="266965"/>
                </a:lnTo>
                <a:lnTo>
                  <a:pt x="257537" y="266965"/>
                </a:lnTo>
                <a:lnTo>
                  <a:pt x="258900" y="265219"/>
                </a:lnTo>
                <a:lnTo>
                  <a:pt x="267147" y="244682"/>
                </a:lnTo>
                <a:lnTo>
                  <a:pt x="269897" y="221207"/>
                </a:lnTo>
                <a:lnTo>
                  <a:pt x="267988" y="202117"/>
                </a:lnTo>
                <a:lnTo>
                  <a:pt x="239395" y="158466"/>
                </a:lnTo>
                <a:lnTo>
                  <a:pt x="193285" y="138211"/>
                </a:lnTo>
                <a:lnTo>
                  <a:pt x="145927" y="127024"/>
                </a:lnTo>
                <a:lnTo>
                  <a:pt x="126027" y="122497"/>
                </a:lnTo>
                <a:lnTo>
                  <a:pt x="81107" y="102983"/>
                </a:lnTo>
                <a:lnTo>
                  <a:pt x="73338" y="83934"/>
                </a:lnTo>
                <a:lnTo>
                  <a:pt x="76790" y="70329"/>
                </a:lnTo>
                <a:lnTo>
                  <a:pt x="87142" y="60610"/>
                </a:lnTo>
                <a:lnTo>
                  <a:pt x="104388" y="54779"/>
                </a:lnTo>
                <a:lnTo>
                  <a:pt x="128519" y="52836"/>
                </a:lnTo>
                <a:lnTo>
                  <a:pt x="247309" y="52836"/>
                </a:lnTo>
                <a:lnTo>
                  <a:pt x="246597" y="51236"/>
                </a:lnTo>
                <a:lnTo>
                  <a:pt x="217082" y="21161"/>
                </a:lnTo>
                <a:lnTo>
                  <a:pt x="179701" y="5287"/>
                </a:lnTo>
                <a:lnTo>
                  <a:pt x="157597" y="1321"/>
                </a:lnTo>
                <a:lnTo>
                  <a:pt x="133210" y="0"/>
                </a:lnTo>
                <a:close/>
              </a:path>
              <a:path w="270509" h="320040">
                <a:moveTo>
                  <a:pt x="247309" y="52836"/>
                </a:moveTo>
                <a:lnTo>
                  <a:pt x="128519" y="52836"/>
                </a:lnTo>
                <a:lnTo>
                  <a:pt x="152368" y="55366"/>
                </a:lnTo>
                <a:lnTo>
                  <a:pt x="170589" y="62954"/>
                </a:lnTo>
                <a:lnTo>
                  <a:pt x="183174" y="75598"/>
                </a:lnTo>
                <a:lnTo>
                  <a:pt x="190119" y="93295"/>
                </a:lnTo>
                <a:lnTo>
                  <a:pt x="259950" y="93295"/>
                </a:lnTo>
                <a:lnTo>
                  <a:pt x="255301" y="70777"/>
                </a:lnTo>
                <a:lnTo>
                  <a:pt x="247309" y="52836"/>
                </a:lnTo>
                <a:close/>
              </a:path>
            </a:pathLst>
          </a:custGeom>
          <a:solidFill>
            <a:srgbClr val="FFFFFF"/>
          </a:solidFill>
        </p:spPr>
        <p:txBody>
          <a:bodyPr wrap="square" lIns="0" tIns="0" rIns="0" bIns="0" rtlCol="0"/>
          <a:lstStyle/>
          <a:p>
            <a:endParaRPr/>
          </a:p>
        </p:txBody>
      </p:sp>
      <p:sp>
        <p:nvSpPr>
          <p:cNvPr id="39" name="object 39"/>
          <p:cNvSpPr/>
          <p:nvPr/>
        </p:nvSpPr>
        <p:spPr>
          <a:xfrm>
            <a:off x="18093277" y="812006"/>
            <a:ext cx="304165" cy="321310"/>
          </a:xfrm>
          <a:custGeom>
            <a:avLst/>
            <a:gdLst/>
            <a:ahLst/>
            <a:cxnLst/>
            <a:rect l="l" t="t" r="r" b="b"/>
            <a:pathLst>
              <a:path w="304165" h="321309">
                <a:moveTo>
                  <a:pt x="263545" y="52825"/>
                </a:moveTo>
                <a:lnTo>
                  <a:pt x="145524" y="52825"/>
                </a:lnTo>
                <a:lnTo>
                  <a:pt x="172994" y="55429"/>
                </a:lnTo>
                <a:lnTo>
                  <a:pt x="192632" y="63240"/>
                </a:lnTo>
                <a:lnTo>
                  <a:pt x="204426" y="76259"/>
                </a:lnTo>
                <a:lnTo>
                  <a:pt x="208360" y="94489"/>
                </a:lnTo>
                <a:lnTo>
                  <a:pt x="206661" y="105994"/>
                </a:lnTo>
                <a:lnTo>
                  <a:pt x="169308" y="129696"/>
                </a:lnTo>
                <a:lnTo>
                  <a:pt x="140770" y="133471"/>
                </a:lnTo>
                <a:lnTo>
                  <a:pt x="131286" y="134823"/>
                </a:lnTo>
                <a:lnTo>
                  <a:pt x="123494" y="136104"/>
                </a:lnTo>
                <a:lnTo>
                  <a:pt x="117399" y="137346"/>
                </a:lnTo>
                <a:lnTo>
                  <a:pt x="91710" y="141059"/>
                </a:lnTo>
                <a:lnTo>
                  <a:pt x="51798" y="151636"/>
                </a:lnTo>
                <a:lnTo>
                  <a:pt x="9391" y="188203"/>
                </a:lnTo>
                <a:lnTo>
                  <a:pt x="0" y="231783"/>
                </a:lnTo>
                <a:lnTo>
                  <a:pt x="1980" y="252023"/>
                </a:lnTo>
                <a:lnTo>
                  <a:pt x="31674" y="298661"/>
                </a:lnTo>
                <a:lnTo>
                  <a:pt x="83403" y="319552"/>
                </a:lnTo>
                <a:lnTo>
                  <a:pt x="104457" y="320943"/>
                </a:lnTo>
                <a:lnTo>
                  <a:pt x="136331" y="318635"/>
                </a:lnTo>
                <a:lnTo>
                  <a:pt x="164463" y="311707"/>
                </a:lnTo>
                <a:lnTo>
                  <a:pt x="188853" y="300154"/>
                </a:lnTo>
                <a:lnTo>
                  <a:pt x="209501" y="283970"/>
                </a:lnTo>
                <a:lnTo>
                  <a:pt x="303948" y="283970"/>
                </a:lnTo>
                <a:lnTo>
                  <a:pt x="303948" y="268148"/>
                </a:lnTo>
                <a:lnTo>
                  <a:pt x="129106" y="268148"/>
                </a:lnTo>
                <a:lnTo>
                  <a:pt x="118032" y="267633"/>
                </a:lnTo>
                <a:lnTo>
                  <a:pt x="79435" y="254046"/>
                </a:lnTo>
                <a:lnTo>
                  <a:pt x="66898" y="228830"/>
                </a:lnTo>
                <a:lnTo>
                  <a:pt x="70349" y="210066"/>
                </a:lnTo>
                <a:lnTo>
                  <a:pt x="80695" y="195412"/>
                </a:lnTo>
                <a:lnTo>
                  <a:pt x="97948" y="184853"/>
                </a:lnTo>
                <a:lnTo>
                  <a:pt x="122111" y="178392"/>
                </a:lnTo>
                <a:lnTo>
                  <a:pt x="149185" y="175133"/>
                </a:lnTo>
                <a:lnTo>
                  <a:pt x="171901" y="171205"/>
                </a:lnTo>
                <a:lnTo>
                  <a:pt x="190238" y="166620"/>
                </a:lnTo>
                <a:lnTo>
                  <a:pt x="204171" y="161387"/>
                </a:lnTo>
                <a:lnTo>
                  <a:pt x="271677" y="161387"/>
                </a:lnTo>
                <a:lnTo>
                  <a:pt x="271677" y="88594"/>
                </a:lnTo>
                <a:lnTo>
                  <a:pt x="269257" y="67380"/>
                </a:lnTo>
                <a:lnTo>
                  <a:pt x="263545" y="52825"/>
                </a:lnTo>
                <a:close/>
              </a:path>
              <a:path w="304165" h="321309">
                <a:moveTo>
                  <a:pt x="303948" y="283970"/>
                </a:moveTo>
                <a:lnTo>
                  <a:pt x="209501" y="283970"/>
                </a:lnTo>
                <a:lnTo>
                  <a:pt x="215381" y="300154"/>
                </a:lnTo>
                <a:lnTo>
                  <a:pt x="226042" y="311707"/>
                </a:lnTo>
                <a:lnTo>
                  <a:pt x="241474" y="318635"/>
                </a:lnTo>
                <a:lnTo>
                  <a:pt x="261667" y="320943"/>
                </a:lnTo>
                <a:lnTo>
                  <a:pt x="272025" y="320464"/>
                </a:lnTo>
                <a:lnTo>
                  <a:pt x="282533" y="319028"/>
                </a:lnTo>
                <a:lnTo>
                  <a:pt x="293178" y="316636"/>
                </a:lnTo>
                <a:lnTo>
                  <a:pt x="303948" y="313288"/>
                </a:lnTo>
                <a:lnTo>
                  <a:pt x="303948" y="283970"/>
                </a:lnTo>
                <a:close/>
              </a:path>
              <a:path w="304165" h="321309">
                <a:moveTo>
                  <a:pt x="271677" y="161387"/>
                </a:moveTo>
                <a:lnTo>
                  <a:pt x="204171" y="161387"/>
                </a:lnTo>
                <a:lnTo>
                  <a:pt x="204171" y="210071"/>
                </a:lnTo>
                <a:lnTo>
                  <a:pt x="202524" y="223687"/>
                </a:lnTo>
                <a:lnTo>
                  <a:pt x="177795" y="255238"/>
                </a:lnTo>
                <a:lnTo>
                  <a:pt x="129106" y="268148"/>
                </a:lnTo>
                <a:lnTo>
                  <a:pt x="281258" y="268148"/>
                </a:lnTo>
                <a:lnTo>
                  <a:pt x="276986" y="266368"/>
                </a:lnTo>
                <a:lnTo>
                  <a:pt x="274609" y="262882"/>
                </a:lnTo>
                <a:lnTo>
                  <a:pt x="272651" y="259342"/>
                </a:lnTo>
                <a:lnTo>
                  <a:pt x="271771" y="254046"/>
                </a:lnTo>
                <a:lnTo>
                  <a:pt x="271677" y="161387"/>
                </a:lnTo>
                <a:close/>
              </a:path>
              <a:path w="304165" h="321309">
                <a:moveTo>
                  <a:pt x="303948" y="266955"/>
                </a:moveTo>
                <a:lnTo>
                  <a:pt x="299257" y="267771"/>
                </a:lnTo>
                <a:lnTo>
                  <a:pt x="296127" y="268148"/>
                </a:lnTo>
                <a:lnTo>
                  <a:pt x="303948" y="268148"/>
                </a:lnTo>
                <a:lnTo>
                  <a:pt x="303948" y="266955"/>
                </a:lnTo>
                <a:close/>
              </a:path>
              <a:path w="304165" h="321309">
                <a:moveTo>
                  <a:pt x="149660" y="0"/>
                </a:moveTo>
                <a:lnTo>
                  <a:pt x="97457" y="5294"/>
                </a:lnTo>
                <a:lnTo>
                  <a:pt x="57003" y="21151"/>
                </a:lnTo>
                <a:lnTo>
                  <a:pt x="24312" y="54127"/>
                </a:lnTo>
                <a:lnTo>
                  <a:pt x="11120" y="101515"/>
                </a:lnTo>
                <a:lnTo>
                  <a:pt x="78049" y="101515"/>
                </a:lnTo>
                <a:lnTo>
                  <a:pt x="84026" y="80209"/>
                </a:lnTo>
                <a:lnTo>
                  <a:pt x="97262" y="64994"/>
                </a:lnTo>
                <a:lnTo>
                  <a:pt x="117760" y="55867"/>
                </a:lnTo>
                <a:lnTo>
                  <a:pt x="145524" y="52825"/>
                </a:lnTo>
                <a:lnTo>
                  <a:pt x="263545" y="52825"/>
                </a:lnTo>
                <a:lnTo>
                  <a:pt x="261995" y="48875"/>
                </a:lnTo>
                <a:lnTo>
                  <a:pt x="232956" y="19978"/>
                </a:lnTo>
                <a:lnTo>
                  <a:pt x="195686" y="4990"/>
                </a:lnTo>
                <a:lnTo>
                  <a:pt x="173761" y="1247"/>
                </a:lnTo>
                <a:lnTo>
                  <a:pt x="149660" y="0"/>
                </a:lnTo>
                <a:close/>
              </a:path>
            </a:pathLst>
          </a:custGeom>
          <a:solidFill>
            <a:srgbClr val="FFFFFF"/>
          </a:solidFill>
        </p:spPr>
        <p:txBody>
          <a:bodyPr wrap="square" lIns="0" tIns="0" rIns="0" bIns="0" rtlCol="0"/>
          <a:lstStyle/>
          <a:p>
            <a:endParaRPr/>
          </a:p>
        </p:txBody>
      </p:sp>
      <p:sp>
        <p:nvSpPr>
          <p:cNvPr id="40" name="object 40"/>
          <p:cNvSpPr/>
          <p:nvPr/>
        </p:nvSpPr>
        <p:spPr>
          <a:xfrm>
            <a:off x="18415209" y="812584"/>
            <a:ext cx="266700" cy="311785"/>
          </a:xfrm>
          <a:custGeom>
            <a:avLst/>
            <a:gdLst/>
            <a:ahLst/>
            <a:cxnLst/>
            <a:rect l="l" t="t" r="r" b="b"/>
            <a:pathLst>
              <a:path w="266700" h="311784">
                <a:moveTo>
                  <a:pt x="63380" y="8261"/>
                </a:moveTo>
                <a:lnTo>
                  <a:pt x="0" y="8261"/>
                </a:lnTo>
                <a:lnTo>
                  <a:pt x="0" y="311592"/>
                </a:lnTo>
                <a:lnTo>
                  <a:pt x="66867" y="311592"/>
                </a:lnTo>
                <a:lnTo>
                  <a:pt x="66867" y="132655"/>
                </a:lnTo>
                <a:lnTo>
                  <a:pt x="68114" y="116326"/>
                </a:lnTo>
                <a:lnTo>
                  <a:pt x="86866" y="75704"/>
                </a:lnTo>
                <a:lnTo>
                  <a:pt x="124566" y="54246"/>
                </a:lnTo>
                <a:lnTo>
                  <a:pt x="127389" y="53987"/>
                </a:lnTo>
                <a:lnTo>
                  <a:pt x="64532" y="53987"/>
                </a:lnTo>
                <a:lnTo>
                  <a:pt x="63380" y="52815"/>
                </a:lnTo>
                <a:lnTo>
                  <a:pt x="63380" y="8261"/>
                </a:lnTo>
                <a:close/>
              </a:path>
              <a:path w="266700" h="311784">
                <a:moveTo>
                  <a:pt x="256242" y="52815"/>
                </a:moveTo>
                <a:lnTo>
                  <a:pt x="140205" y="52815"/>
                </a:lnTo>
                <a:lnTo>
                  <a:pt x="165268" y="57069"/>
                </a:lnTo>
                <a:lnTo>
                  <a:pt x="183497" y="69832"/>
                </a:lnTo>
                <a:lnTo>
                  <a:pt x="194901" y="91105"/>
                </a:lnTo>
                <a:lnTo>
                  <a:pt x="199491" y="120886"/>
                </a:lnTo>
                <a:lnTo>
                  <a:pt x="199491" y="311592"/>
                </a:lnTo>
                <a:lnTo>
                  <a:pt x="266410" y="311592"/>
                </a:lnTo>
                <a:lnTo>
                  <a:pt x="266410" y="103284"/>
                </a:lnTo>
                <a:lnTo>
                  <a:pt x="264607" y="79532"/>
                </a:lnTo>
                <a:lnTo>
                  <a:pt x="259201" y="58699"/>
                </a:lnTo>
                <a:lnTo>
                  <a:pt x="256242" y="52815"/>
                </a:lnTo>
                <a:close/>
              </a:path>
              <a:path w="266700" h="311784">
                <a:moveTo>
                  <a:pt x="159031" y="0"/>
                </a:moveTo>
                <a:lnTo>
                  <a:pt x="129998" y="3380"/>
                </a:lnTo>
                <a:lnTo>
                  <a:pt x="104564" y="13513"/>
                </a:lnTo>
                <a:lnTo>
                  <a:pt x="82740" y="30387"/>
                </a:lnTo>
                <a:lnTo>
                  <a:pt x="64532" y="53987"/>
                </a:lnTo>
                <a:lnTo>
                  <a:pt x="127389" y="53987"/>
                </a:lnTo>
                <a:lnTo>
                  <a:pt x="140205" y="52815"/>
                </a:lnTo>
                <a:lnTo>
                  <a:pt x="256242" y="52815"/>
                </a:lnTo>
                <a:lnTo>
                  <a:pt x="222163" y="14568"/>
                </a:lnTo>
                <a:lnTo>
                  <a:pt x="182854" y="1627"/>
                </a:lnTo>
                <a:lnTo>
                  <a:pt x="159031" y="0"/>
                </a:lnTo>
                <a:close/>
              </a:path>
            </a:pathLst>
          </a:custGeom>
          <a:solidFill>
            <a:srgbClr val="FFFFFF"/>
          </a:solidFill>
        </p:spPr>
        <p:txBody>
          <a:bodyPr wrap="square" lIns="0" tIns="0" rIns="0" bIns="0" rtlCol="0"/>
          <a:lstStyle/>
          <a:p>
            <a:endParaRPr/>
          </a:p>
        </p:txBody>
      </p:sp>
      <p:sp>
        <p:nvSpPr>
          <p:cNvPr id="41" name="object 41"/>
          <p:cNvSpPr/>
          <p:nvPr/>
        </p:nvSpPr>
        <p:spPr>
          <a:xfrm>
            <a:off x="18701500" y="812006"/>
            <a:ext cx="304165" cy="321310"/>
          </a:xfrm>
          <a:custGeom>
            <a:avLst/>
            <a:gdLst/>
            <a:ahLst/>
            <a:cxnLst/>
            <a:rect l="l" t="t" r="r" b="b"/>
            <a:pathLst>
              <a:path w="304165" h="321309">
                <a:moveTo>
                  <a:pt x="263553" y="52825"/>
                </a:moveTo>
                <a:lnTo>
                  <a:pt x="145534" y="52825"/>
                </a:lnTo>
                <a:lnTo>
                  <a:pt x="172981" y="55429"/>
                </a:lnTo>
                <a:lnTo>
                  <a:pt x="192600" y="63240"/>
                </a:lnTo>
                <a:lnTo>
                  <a:pt x="204379" y="76259"/>
                </a:lnTo>
                <a:lnTo>
                  <a:pt x="208307" y="94489"/>
                </a:lnTo>
                <a:lnTo>
                  <a:pt x="206617" y="105994"/>
                </a:lnTo>
                <a:lnTo>
                  <a:pt x="169293" y="129696"/>
                </a:lnTo>
                <a:lnTo>
                  <a:pt x="140783" y="133471"/>
                </a:lnTo>
                <a:lnTo>
                  <a:pt x="131276" y="134823"/>
                </a:lnTo>
                <a:lnTo>
                  <a:pt x="123452" y="136104"/>
                </a:lnTo>
                <a:lnTo>
                  <a:pt x="117315" y="137346"/>
                </a:lnTo>
                <a:lnTo>
                  <a:pt x="91668" y="141059"/>
                </a:lnTo>
                <a:lnTo>
                  <a:pt x="51779" y="151636"/>
                </a:lnTo>
                <a:lnTo>
                  <a:pt x="9384" y="188203"/>
                </a:lnTo>
                <a:lnTo>
                  <a:pt x="0" y="231783"/>
                </a:lnTo>
                <a:lnTo>
                  <a:pt x="1973" y="252023"/>
                </a:lnTo>
                <a:lnTo>
                  <a:pt x="31684" y="298661"/>
                </a:lnTo>
                <a:lnTo>
                  <a:pt x="83405" y="319552"/>
                </a:lnTo>
                <a:lnTo>
                  <a:pt x="104457" y="320943"/>
                </a:lnTo>
                <a:lnTo>
                  <a:pt x="136301" y="318635"/>
                </a:lnTo>
                <a:lnTo>
                  <a:pt x="164420" y="311707"/>
                </a:lnTo>
                <a:lnTo>
                  <a:pt x="188810" y="300154"/>
                </a:lnTo>
                <a:lnTo>
                  <a:pt x="209470" y="283970"/>
                </a:lnTo>
                <a:lnTo>
                  <a:pt x="303917" y="283970"/>
                </a:lnTo>
                <a:lnTo>
                  <a:pt x="303917" y="268148"/>
                </a:lnTo>
                <a:lnTo>
                  <a:pt x="129085" y="268148"/>
                </a:lnTo>
                <a:lnTo>
                  <a:pt x="117993" y="267633"/>
                </a:lnTo>
                <a:lnTo>
                  <a:pt x="79426" y="254046"/>
                </a:lnTo>
                <a:lnTo>
                  <a:pt x="66929" y="228830"/>
                </a:lnTo>
                <a:lnTo>
                  <a:pt x="70370" y="210066"/>
                </a:lnTo>
                <a:lnTo>
                  <a:pt x="80691" y="195412"/>
                </a:lnTo>
                <a:lnTo>
                  <a:pt x="97913" y="184853"/>
                </a:lnTo>
                <a:lnTo>
                  <a:pt x="122048" y="178392"/>
                </a:lnTo>
                <a:lnTo>
                  <a:pt x="149159" y="175133"/>
                </a:lnTo>
                <a:lnTo>
                  <a:pt x="171901" y="171205"/>
                </a:lnTo>
                <a:lnTo>
                  <a:pt x="190263" y="166620"/>
                </a:lnTo>
                <a:lnTo>
                  <a:pt x="204234" y="161387"/>
                </a:lnTo>
                <a:lnTo>
                  <a:pt x="271709" y="161387"/>
                </a:lnTo>
                <a:lnTo>
                  <a:pt x="271709" y="88594"/>
                </a:lnTo>
                <a:lnTo>
                  <a:pt x="269280" y="67380"/>
                </a:lnTo>
                <a:lnTo>
                  <a:pt x="263553" y="52825"/>
                </a:lnTo>
                <a:close/>
              </a:path>
              <a:path w="304165" h="321309">
                <a:moveTo>
                  <a:pt x="303917" y="283970"/>
                </a:moveTo>
                <a:lnTo>
                  <a:pt x="209470" y="283970"/>
                </a:lnTo>
                <a:lnTo>
                  <a:pt x="215391" y="300154"/>
                </a:lnTo>
                <a:lnTo>
                  <a:pt x="226070" y="311707"/>
                </a:lnTo>
                <a:lnTo>
                  <a:pt x="241506" y="318635"/>
                </a:lnTo>
                <a:lnTo>
                  <a:pt x="261698" y="320943"/>
                </a:lnTo>
                <a:lnTo>
                  <a:pt x="272031" y="320464"/>
                </a:lnTo>
                <a:lnTo>
                  <a:pt x="282513" y="319028"/>
                </a:lnTo>
                <a:lnTo>
                  <a:pt x="293143" y="316636"/>
                </a:lnTo>
                <a:lnTo>
                  <a:pt x="303917" y="313288"/>
                </a:lnTo>
                <a:lnTo>
                  <a:pt x="303917" y="283970"/>
                </a:lnTo>
                <a:close/>
              </a:path>
              <a:path w="304165" h="321309">
                <a:moveTo>
                  <a:pt x="271709" y="161387"/>
                </a:moveTo>
                <a:lnTo>
                  <a:pt x="204234" y="161387"/>
                </a:lnTo>
                <a:lnTo>
                  <a:pt x="204234" y="210071"/>
                </a:lnTo>
                <a:lnTo>
                  <a:pt x="202576" y="223687"/>
                </a:lnTo>
                <a:lnTo>
                  <a:pt x="177732" y="255238"/>
                </a:lnTo>
                <a:lnTo>
                  <a:pt x="129085" y="268148"/>
                </a:lnTo>
                <a:lnTo>
                  <a:pt x="281289" y="268148"/>
                </a:lnTo>
                <a:lnTo>
                  <a:pt x="276923" y="266368"/>
                </a:lnTo>
                <a:lnTo>
                  <a:pt x="274588" y="262882"/>
                </a:lnTo>
                <a:lnTo>
                  <a:pt x="272651" y="259342"/>
                </a:lnTo>
                <a:lnTo>
                  <a:pt x="271800" y="254046"/>
                </a:lnTo>
                <a:lnTo>
                  <a:pt x="271709" y="161387"/>
                </a:lnTo>
                <a:close/>
              </a:path>
              <a:path w="304165" h="321309">
                <a:moveTo>
                  <a:pt x="303917" y="266955"/>
                </a:moveTo>
                <a:lnTo>
                  <a:pt x="299205" y="267771"/>
                </a:lnTo>
                <a:lnTo>
                  <a:pt x="296158" y="268148"/>
                </a:lnTo>
                <a:lnTo>
                  <a:pt x="303917" y="268148"/>
                </a:lnTo>
                <a:lnTo>
                  <a:pt x="303917" y="266955"/>
                </a:lnTo>
                <a:close/>
              </a:path>
              <a:path w="304165" h="321309">
                <a:moveTo>
                  <a:pt x="149628" y="0"/>
                </a:moveTo>
                <a:lnTo>
                  <a:pt x="97391" y="5294"/>
                </a:lnTo>
                <a:lnTo>
                  <a:pt x="56940" y="21151"/>
                </a:lnTo>
                <a:lnTo>
                  <a:pt x="24364" y="54127"/>
                </a:lnTo>
                <a:lnTo>
                  <a:pt x="11130" y="101515"/>
                </a:lnTo>
                <a:lnTo>
                  <a:pt x="78081" y="101515"/>
                </a:lnTo>
                <a:lnTo>
                  <a:pt x="84041" y="80209"/>
                </a:lnTo>
                <a:lnTo>
                  <a:pt x="97264" y="64994"/>
                </a:lnTo>
                <a:lnTo>
                  <a:pt x="117758" y="55867"/>
                </a:lnTo>
                <a:lnTo>
                  <a:pt x="145534" y="52825"/>
                </a:lnTo>
                <a:lnTo>
                  <a:pt x="263553" y="52825"/>
                </a:lnTo>
                <a:lnTo>
                  <a:pt x="261999" y="48875"/>
                </a:lnTo>
                <a:lnTo>
                  <a:pt x="232924" y="19978"/>
                </a:lnTo>
                <a:lnTo>
                  <a:pt x="195666" y="4990"/>
                </a:lnTo>
                <a:lnTo>
                  <a:pt x="173743" y="1247"/>
                </a:lnTo>
                <a:lnTo>
                  <a:pt x="149628" y="0"/>
                </a:lnTo>
                <a:close/>
              </a:path>
            </a:pathLst>
          </a:custGeom>
          <a:solidFill>
            <a:srgbClr val="FFFFFF"/>
          </a:solidFill>
        </p:spPr>
        <p:txBody>
          <a:bodyPr wrap="square" lIns="0" tIns="0" rIns="0" bIns="0" rtlCol="0"/>
          <a:lstStyle/>
          <a:p>
            <a:endParaRPr/>
          </a:p>
        </p:txBody>
      </p:sp>
      <p:sp>
        <p:nvSpPr>
          <p:cNvPr id="42" name="object 42"/>
          <p:cNvSpPr/>
          <p:nvPr/>
        </p:nvSpPr>
        <p:spPr>
          <a:xfrm>
            <a:off x="19023440" y="812584"/>
            <a:ext cx="177800" cy="311785"/>
          </a:xfrm>
          <a:custGeom>
            <a:avLst/>
            <a:gdLst/>
            <a:ahLst/>
            <a:cxnLst/>
            <a:rect l="l" t="t" r="r" b="b"/>
            <a:pathLst>
              <a:path w="177800" h="311784">
                <a:moveTo>
                  <a:pt x="62793" y="8261"/>
                </a:moveTo>
                <a:lnTo>
                  <a:pt x="0" y="8261"/>
                </a:lnTo>
                <a:lnTo>
                  <a:pt x="0" y="311592"/>
                </a:lnTo>
                <a:lnTo>
                  <a:pt x="66835" y="311592"/>
                </a:lnTo>
                <a:lnTo>
                  <a:pt x="66835" y="167261"/>
                </a:lnTo>
                <a:lnTo>
                  <a:pt x="68353" y="144168"/>
                </a:lnTo>
                <a:lnTo>
                  <a:pt x="80423" y="105415"/>
                </a:lnTo>
                <a:lnTo>
                  <a:pt x="116891" y="69990"/>
                </a:lnTo>
                <a:lnTo>
                  <a:pt x="126449" y="66898"/>
                </a:lnTo>
                <a:lnTo>
                  <a:pt x="62793" y="66898"/>
                </a:lnTo>
                <a:lnTo>
                  <a:pt x="62793" y="8261"/>
                </a:lnTo>
                <a:close/>
              </a:path>
              <a:path w="177800" h="311784">
                <a:moveTo>
                  <a:pt x="156445" y="0"/>
                </a:moveTo>
                <a:lnTo>
                  <a:pt x="152529" y="0"/>
                </a:lnTo>
                <a:lnTo>
                  <a:pt x="138030" y="1322"/>
                </a:lnTo>
                <a:lnTo>
                  <a:pt x="96227" y="21130"/>
                </a:lnTo>
                <a:lnTo>
                  <a:pt x="68184" y="54584"/>
                </a:lnTo>
                <a:lnTo>
                  <a:pt x="63966" y="66898"/>
                </a:lnTo>
                <a:lnTo>
                  <a:pt x="126449" y="66898"/>
                </a:lnTo>
                <a:lnTo>
                  <a:pt x="132190" y="65041"/>
                </a:lnTo>
                <a:lnTo>
                  <a:pt x="149042" y="63390"/>
                </a:lnTo>
                <a:lnTo>
                  <a:pt x="177764" y="63390"/>
                </a:lnTo>
                <a:lnTo>
                  <a:pt x="177764" y="1790"/>
                </a:lnTo>
                <a:lnTo>
                  <a:pt x="164885" y="617"/>
                </a:lnTo>
                <a:lnTo>
                  <a:pt x="156445" y="0"/>
                </a:lnTo>
                <a:close/>
              </a:path>
              <a:path w="177800" h="311784">
                <a:moveTo>
                  <a:pt x="177764" y="63390"/>
                </a:moveTo>
                <a:lnTo>
                  <a:pt x="149042" y="63390"/>
                </a:lnTo>
                <a:lnTo>
                  <a:pt x="155649" y="63570"/>
                </a:lnTo>
                <a:lnTo>
                  <a:pt x="162637" y="64113"/>
                </a:lnTo>
                <a:lnTo>
                  <a:pt x="170105" y="65041"/>
                </a:lnTo>
                <a:lnTo>
                  <a:pt x="177764" y="66312"/>
                </a:lnTo>
                <a:lnTo>
                  <a:pt x="177764" y="63390"/>
                </a:lnTo>
                <a:close/>
              </a:path>
            </a:pathLst>
          </a:custGeom>
          <a:solidFill>
            <a:srgbClr val="FFFFFF"/>
          </a:solidFill>
        </p:spPr>
        <p:txBody>
          <a:bodyPr wrap="square" lIns="0" tIns="0" rIns="0" bIns="0" rtlCol="0"/>
          <a:lstStyle/>
          <a:p>
            <a:endParaRPr/>
          </a:p>
        </p:txBody>
      </p:sp>
      <p:sp>
        <p:nvSpPr>
          <p:cNvPr id="43" name="object 43"/>
          <p:cNvSpPr/>
          <p:nvPr/>
        </p:nvSpPr>
        <p:spPr>
          <a:xfrm>
            <a:off x="16633873" y="706548"/>
            <a:ext cx="291465" cy="417830"/>
          </a:xfrm>
          <a:custGeom>
            <a:avLst/>
            <a:gdLst/>
            <a:ahLst/>
            <a:cxnLst/>
            <a:rect l="l" t="t" r="r" b="b"/>
            <a:pathLst>
              <a:path w="291465" h="417830">
                <a:moveTo>
                  <a:pt x="291362" y="0"/>
                </a:moveTo>
                <a:lnTo>
                  <a:pt x="84583" y="0"/>
                </a:lnTo>
                <a:lnTo>
                  <a:pt x="83997" y="62"/>
                </a:lnTo>
                <a:lnTo>
                  <a:pt x="36480" y="8950"/>
                </a:lnTo>
                <a:lnTo>
                  <a:pt x="6277" y="45209"/>
                </a:lnTo>
                <a:lnTo>
                  <a:pt x="0" y="90049"/>
                </a:lnTo>
                <a:lnTo>
                  <a:pt x="94" y="417631"/>
                </a:lnTo>
                <a:lnTo>
                  <a:pt x="73924" y="417631"/>
                </a:lnTo>
                <a:lnTo>
                  <a:pt x="73924" y="232223"/>
                </a:lnTo>
                <a:lnTo>
                  <a:pt x="264861" y="232223"/>
                </a:lnTo>
                <a:lnTo>
                  <a:pt x="264861" y="172549"/>
                </a:lnTo>
                <a:lnTo>
                  <a:pt x="73924" y="172549"/>
                </a:lnTo>
                <a:lnTo>
                  <a:pt x="73924" y="63202"/>
                </a:lnTo>
                <a:lnTo>
                  <a:pt x="291362" y="63202"/>
                </a:lnTo>
                <a:lnTo>
                  <a:pt x="291362" y="0"/>
                </a:lnTo>
                <a:close/>
              </a:path>
            </a:pathLst>
          </a:custGeom>
          <a:solidFill>
            <a:srgbClr val="FFFFFF"/>
          </a:solidFill>
        </p:spPr>
        <p:txBody>
          <a:bodyPr wrap="square" lIns="0" tIns="0" rIns="0" bIns="0" rtlCol="0"/>
          <a:lstStyle/>
          <a:p>
            <a:endParaRPr/>
          </a:p>
        </p:txBody>
      </p:sp>
      <p:sp>
        <p:nvSpPr>
          <p:cNvPr id="44" name="object 44"/>
          <p:cNvSpPr/>
          <p:nvPr/>
        </p:nvSpPr>
        <p:spPr>
          <a:xfrm>
            <a:off x="18934937" y="1213003"/>
            <a:ext cx="31115" cy="26670"/>
          </a:xfrm>
          <a:custGeom>
            <a:avLst/>
            <a:gdLst/>
            <a:ahLst/>
            <a:cxnLst/>
            <a:rect l="l" t="t" r="r" b="b"/>
            <a:pathLst>
              <a:path w="31115" h="26669">
                <a:moveTo>
                  <a:pt x="17894" y="0"/>
                </a:moveTo>
                <a:lnTo>
                  <a:pt x="0" y="0"/>
                </a:lnTo>
                <a:lnTo>
                  <a:pt x="0" y="26114"/>
                </a:lnTo>
                <a:lnTo>
                  <a:pt x="24742" y="26114"/>
                </a:lnTo>
                <a:lnTo>
                  <a:pt x="30564" y="21716"/>
                </a:lnTo>
                <a:lnTo>
                  <a:pt x="30564" y="8366"/>
                </a:lnTo>
                <a:lnTo>
                  <a:pt x="29077" y="5088"/>
                </a:lnTo>
                <a:lnTo>
                  <a:pt x="26177" y="3036"/>
                </a:lnTo>
                <a:lnTo>
                  <a:pt x="23161" y="1026"/>
                </a:lnTo>
                <a:lnTo>
                  <a:pt x="17894" y="0"/>
                </a:lnTo>
                <a:close/>
              </a:path>
            </a:pathLst>
          </a:custGeom>
          <a:solidFill>
            <a:srgbClr val="FFFFFF"/>
          </a:solidFill>
        </p:spPr>
        <p:txBody>
          <a:bodyPr wrap="square" lIns="0" tIns="0" rIns="0" bIns="0" rtlCol="0"/>
          <a:lstStyle/>
          <a:p>
            <a:endParaRPr/>
          </a:p>
        </p:txBody>
      </p:sp>
      <p:sp>
        <p:nvSpPr>
          <p:cNvPr id="45" name="object 45"/>
          <p:cNvSpPr/>
          <p:nvPr/>
        </p:nvSpPr>
        <p:spPr>
          <a:xfrm>
            <a:off x="16536770" y="1179014"/>
            <a:ext cx="2694940" cy="135890"/>
          </a:xfrm>
          <a:custGeom>
            <a:avLst/>
            <a:gdLst/>
            <a:ahLst/>
            <a:cxnLst/>
            <a:rect l="l" t="t" r="r" b="b"/>
            <a:pathLst>
              <a:path w="2694940" h="135890">
                <a:moveTo>
                  <a:pt x="2673635" y="0"/>
                </a:moveTo>
                <a:lnTo>
                  <a:pt x="65139" y="0"/>
                </a:lnTo>
                <a:lnTo>
                  <a:pt x="52019" y="2376"/>
                </a:lnTo>
                <a:lnTo>
                  <a:pt x="24679" y="29590"/>
                </a:lnTo>
                <a:lnTo>
                  <a:pt x="1842" y="111944"/>
                </a:lnTo>
                <a:lnTo>
                  <a:pt x="0" y="118718"/>
                </a:lnTo>
                <a:lnTo>
                  <a:pt x="1057" y="124561"/>
                </a:lnTo>
                <a:lnTo>
                  <a:pt x="4512" y="128959"/>
                </a:lnTo>
                <a:lnTo>
                  <a:pt x="7989" y="133273"/>
                </a:lnTo>
                <a:lnTo>
                  <a:pt x="13936" y="135692"/>
                </a:lnTo>
                <a:lnTo>
                  <a:pt x="2629333" y="135692"/>
                </a:lnTo>
                <a:lnTo>
                  <a:pt x="2642390" y="133320"/>
                </a:lnTo>
                <a:lnTo>
                  <a:pt x="2652498" y="127933"/>
                </a:lnTo>
                <a:lnTo>
                  <a:pt x="2531881" y="127933"/>
                </a:lnTo>
                <a:lnTo>
                  <a:pt x="2522608" y="127253"/>
                </a:lnTo>
                <a:lnTo>
                  <a:pt x="2517367" y="126153"/>
                </a:lnTo>
                <a:lnTo>
                  <a:pt x="2245942" y="126153"/>
                </a:lnTo>
                <a:lnTo>
                  <a:pt x="2245942" y="13172"/>
                </a:lnTo>
                <a:lnTo>
                  <a:pt x="2517898" y="13172"/>
                </a:lnTo>
                <a:lnTo>
                  <a:pt x="2523902" y="11972"/>
                </a:lnTo>
                <a:lnTo>
                  <a:pt x="2533200" y="11413"/>
                </a:lnTo>
                <a:lnTo>
                  <a:pt x="2693425" y="11413"/>
                </a:lnTo>
                <a:lnTo>
                  <a:pt x="2693373" y="11120"/>
                </a:lnTo>
                <a:lnTo>
                  <a:pt x="2689939" y="6711"/>
                </a:lnTo>
                <a:lnTo>
                  <a:pt x="2686483" y="2450"/>
                </a:lnTo>
                <a:lnTo>
                  <a:pt x="2680724" y="52"/>
                </a:lnTo>
                <a:lnTo>
                  <a:pt x="2673635" y="0"/>
                </a:lnTo>
                <a:close/>
              </a:path>
              <a:path w="2694940" h="135890">
                <a:moveTo>
                  <a:pt x="2535535" y="32197"/>
                </a:moveTo>
                <a:lnTo>
                  <a:pt x="2530383" y="32197"/>
                </a:lnTo>
                <a:lnTo>
                  <a:pt x="2526310" y="33014"/>
                </a:lnTo>
                <a:lnTo>
                  <a:pt x="2523357" y="34805"/>
                </a:lnTo>
                <a:lnTo>
                  <a:pt x="2520373" y="36532"/>
                </a:lnTo>
                <a:lnTo>
                  <a:pt x="2518939" y="38752"/>
                </a:lnTo>
                <a:lnTo>
                  <a:pt x="2518939" y="45841"/>
                </a:lnTo>
                <a:lnTo>
                  <a:pt x="2523828" y="49967"/>
                </a:lnTo>
                <a:lnTo>
                  <a:pt x="2543879" y="57819"/>
                </a:lnTo>
                <a:lnTo>
                  <a:pt x="2551938" y="61191"/>
                </a:lnTo>
                <a:lnTo>
                  <a:pt x="2576759" y="93180"/>
                </a:lnTo>
                <a:lnTo>
                  <a:pt x="2576079" y="100138"/>
                </a:lnTo>
                <a:lnTo>
                  <a:pt x="2542722" y="127299"/>
                </a:lnTo>
                <a:lnTo>
                  <a:pt x="2531881" y="127933"/>
                </a:lnTo>
                <a:lnTo>
                  <a:pt x="2652498" y="127933"/>
                </a:lnTo>
                <a:lnTo>
                  <a:pt x="2654436" y="126900"/>
                </a:lnTo>
                <a:lnTo>
                  <a:pt x="2664052" y="117479"/>
                </a:lnTo>
                <a:lnTo>
                  <a:pt x="2669824" y="106101"/>
                </a:lnTo>
                <a:lnTo>
                  <a:pt x="2687382" y="42616"/>
                </a:lnTo>
                <a:lnTo>
                  <a:pt x="2571544" y="42616"/>
                </a:lnTo>
                <a:lnTo>
                  <a:pt x="2560895" y="38051"/>
                </a:lnTo>
                <a:lnTo>
                  <a:pt x="2551345" y="34796"/>
                </a:lnTo>
                <a:lnTo>
                  <a:pt x="2542891" y="32846"/>
                </a:lnTo>
                <a:lnTo>
                  <a:pt x="2535535" y="32197"/>
                </a:lnTo>
                <a:close/>
              </a:path>
              <a:path w="2694940" h="135890">
                <a:moveTo>
                  <a:pt x="2369980" y="13172"/>
                </a:moveTo>
                <a:lnTo>
                  <a:pt x="2328724" y="13172"/>
                </a:lnTo>
                <a:lnTo>
                  <a:pt x="2328724" y="33988"/>
                </a:lnTo>
                <a:lnTo>
                  <a:pt x="2274182" y="33988"/>
                </a:lnTo>
                <a:lnTo>
                  <a:pt x="2274182" y="57705"/>
                </a:lnTo>
                <a:lnTo>
                  <a:pt x="2326065" y="57705"/>
                </a:lnTo>
                <a:lnTo>
                  <a:pt x="2326065" y="78489"/>
                </a:lnTo>
                <a:lnTo>
                  <a:pt x="2274182" y="78489"/>
                </a:lnTo>
                <a:lnTo>
                  <a:pt x="2274182" y="105389"/>
                </a:lnTo>
                <a:lnTo>
                  <a:pt x="2330044" y="105389"/>
                </a:lnTo>
                <a:lnTo>
                  <a:pt x="2330044" y="126153"/>
                </a:lnTo>
                <a:lnTo>
                  <a:pt x="2369980" y="126153"/>
                </a:lnTo>
                <a:lnTo>
                  <a:pt x="2369980" y="13172"/>
                </a:lnTo>
                <a:close/>
              </a:path>
              <a:path w="2694940" h="135890">
                <a:moveTo>
                  <a:pt x="2517898" y="13172"/>
                </a:moveTo>
                <a:lnTo>
                  <a:pt x="2419455" y="13172"/>
                </a:lnTo>
                <a:lnTo>
                  <a:pt x="2428144" y="13798"/>
                </a:lnTo>
                <a:lnTo>
                  <a:pt x="2435762" y="15676"/>
                </a:lnTo>
                <a:lnTo>
                  <a:pt x="2457893" y="46815"/>
                </a:lnTo>
                <a:lnTo>
                  <a:pt x="2457284" y="53510"/>
                </a:lnTo>
                <a:lnTo>
                  <a:pt x="2428964" y="80265"/>
                </a:lnTo>
                <a:lnTo>
                  <a:pt x="2420596" y="80898"/>
                </a:lnTo>
                <a:lnTo>
                  <a:pt x="2398178" y="80898"/>
                </a:lnTo>
                <a:lnTo>
                  <a:pt x="2398178" y="126153"/>
                </a:lnTo>
                <a:lnTo>
                  <a:pt x="2517367" y="126153"/>
                </a:lnTo>
                <a:lnTo>
                  <a:pt x="2512930" y="125221"/>
                </a:lnTo>
                <a:lnTo>
                  <a:pt x="2502845" y="121846"/>
                </a:lnTo>
                <a:lnTo>
                  <a:pt x="2492353" y="117137"/>
                </a:lnTo>
                <a:lnTo>
                  <a:pt x="2492353" y="92866"/>
                </a:lnTo>
                <a:lnTo>
                  <a:pt x="2547629" y="92866"/>
                </a:lnTo>
                <a:lnTo>
                  <a:pt x="2547629" y="92039"/>
                </a:lnTo>
                <a:lnTo>
                  <a:pt x="2542330" y="87588"/>
                </a:lnTo>
                <a:lnTo>
                  <a:pt x="2514394" y="76500"/>
                </a:lnTo>
                <a:lnTo>
                  <a:pt x="2510237" y="74772"/>
                </a:lnTo>
                <a:lnTo>
                  <a:pt x="2489714" y="50092"/>
                </a:lnTo>
                <a:lnTo>
                  <a:pt x="2489714" y="44030"/>
                </a:lnTo>
                <a:lnTo>
                  <a:pt x="2515546" y="13642"/>
                </a:lnTo>
                <a:lnTo>
                  <a:pt x="2517898" y="13172"/>
                </a:lnTo>
                <a:close/>
              </a:path>
              <a:path w="2694940" h="135890">
                <a:moveTo>
                  <a:pt x="2547629" y="92866"/>
                </a:moveTo>
                <a:lnTo>
                  <a:pt x="2492353" y="92866"/>
                </a:lnTo>
                <a:lnTo>
                  <a:pt x="2500520" y="98133"/>
                </a:lnTo>
                <a:lnTo>
                  <a:pt x="2507431" y="101797"/>
                </a:lnTo>
                <a:lnTo>
                  <a:pt x="2512939" y="104017"/>
                </a:lnTo>
                <a:lnTo>
                  <a:pt x="2518436" y="106101"/>
                </a:lnTo>
                <a:lnTo>
                  <a:pt x="2524174" y="107148"/>
                </a:lnTo>
                <a:lnTo>
                  <a:pt x="2541796" y="107148"/>
                </a:lnTo>
                <a:lnTo>
                  <a:pt x="2547629" y="103630"/>
                </a:lnTo>
                <a:lnTo>
                  <a:pt x="2547629" y="92866"/>
                </a:lnTo>
                <a:close/>
              </a:path>
              <a:path w="2694940" h="135890">
                <a:moveTo>
                  <a:pt x="2693425" y="11413"/>
                </a:moveTo>
                <a:lnTo>
                  <a:pt x="2533200" y="11413"/>
                </a:lnTo>
                <a:lnTo>
                  <a:pt x="2542612" y="11974"/>
                </a:lnTo>
                <a:lnTo>
                  <a:pt x="2552140" y="13659"/>
                </a:lnTo>
                <a:lnTo>
                  <a:pt x="2561785" y="16466"/>
                </a:lnTo>
                <a:lnTo>
                  <a:pt x="2571544" y="20397"/>
                </a:lnTo>
                <a:lnTo>
                  <a:pt x="2571544" y="42616"/>
                </a:lnTo>
                <a:lnTo>
                  <a:pt x="2687382" y="42616"/>
                </a:lnTo>
                <a:lnTo>
                  <a:pt x="2694420" y="17067"/>
                </a:lnTo>
                <a:lnTo>
                  <a:pt x="2693425" y="11413"/>
                </a:lnTo>
                <a:close/>
              </a:path>
            </a:pathLst>
          </a:custGeom>
          <a:solidFill>
            <a:srgbClr val="FFFFFF"/>
          </a:solidFill>
        </p:spPr>
        <p:txBody>
          <a:bodyPr wrap="square" lIns="0" tIns="0" rIns="0" bIns="0" rtlCol="0"/>
          <a:lstStyle/>
          <a:p>
            <a:endParaRPr/>
          </a:p>
        </p:txBody>
      </p:sp>
      <p:sp>
        <p:nvSpPr>
          <p:cNvPr id="46" name="object 46"/>
          <p:cNvSpPr/>
          <p:nvPr/>
        </p:nvSpPr>
        <p:spPr>
          <a:xfrm>
            <a:off x="16536773" y="1179011"/>
            <a:ext cx="2694940" cy="135890"/>
          </a:xfrm>
          <a:custGeom>
            <a:avLst/>
            <a:gdLst/>
            <a:ahLst/>
            <a:cxnLst/>
            <a:rect l="l" t="t" r="r" b="b"/>
            <a:pathLst>
              <a:path w="2694940" h="135890">
                <a:moveTo>
                  <a:pt x="2673625" y="0"/>
                </a:moveTo>
                <a:lnTo>
                  <a:pt x="65139" y="0"/>
                </a:lnTo>
                <a:lnTo>
                  <a:pt x="52019" y="2378"/>
                </a:lnTo>
                <a:lnTo>
                  <a:pt x="24669" y="29601"/>
                </a:lnTo>
                <a:lnTo>
                  <a:pt x="1842" y="111954"/>
                </a:lnTo>
                <a:lnTo>
                  <a:pt x="0" y="118680"/>
                </a:lnTo>
                <a:lnTo>
                  <a:pt x="1047" y="124572"/>
                </a:lnTo>
                <a:lnTo>
                  <a:pt x="4502" y="128969"/>
                </a:lnTo>
                <a:lnTo>
                  <a:pt x="7978" y="133273"/>
                </a:lnTo>
                <a:lnTo>
                  <a:pt x="13926" y="135692"/>
                </a:lnTo>
                <a:lnTo>
                  <a:pt x="2629333" y="135692"/>
                </a:lnTo>
                <a:lnTo>
                  <a:pt x="2642385" y="133320"/>
                </a:lnTo>
                <a:lnTo>
                  <a:pt x="2652490" y="127933"/>
                </a:lnTo>
                <a:lnTo>
                  <a:pt x="2531870" y="127933"/>
                </a:lnTo>
                <a:lnTo>
                  <a:pt x="2522602" y="127253"/>
                </a:lnTo>
                <a:lnTo>
                  <a:pt x="2517362" y="126153"/>
                </a:lnTo>
                <a:lnTo>
                  <a:pt x="2245931" y="126153"/>
                </a:lnTo>
                <a:lnTo>
                  <a:pt x="2245931" y="13172"/>
                </a:lnTo>
                <a:lnTo>
                  <a:pt x="2517892" y="13172"/>
                </a:lnTo>
                <a:lnTo>
                  <a:pt x="2523896" y="11972"/>
                </a:lnTo>
                <a:lnTo>
                  <a:pt x="2533189" y="11413"/>
                </a:lnTo>
                <a:lnTo>
                  <a:pt x="2693413" y="11413"/>
                </a:lnTo>
                <a:lnTo>
                  <a:pt x="2693363" y="11130"/>
                </a:lnTo>
                <a:lnTo>
                  <a:pt x="2689939" y="6711"/>
                </a:lnTo>
                <a:lnTo>
                  <a:pt x="2686483" y="2460"/>
                </a:lnTo>
                <a:lnTo>
                  <a:pt x="2680714" y="52"/>
                </a:lnTo>
                <a:lnTo>
                  <a:pt x="2673625" y="0"/>
                </a:lnTo>
                <a:close/>
              </a:path>
              <a:path w="2694940" h="135890">
                <a:moveTo>
                  <a:pt x="2535524" y="32197"/>
                </a:moveTo>
                <a:lnTo>
                  <a:pt x="2530383" y="32197"/>
                </a:lnTo>
                <a:lnTo>
                  <a:pt x="2526310" y="33025"/>
                </a:lnTo>
                <a:lnTo>
                  <a:pt x="2523357" y="34815"/>
                </a:lnTo>
                <a:lnTo>
                  <a:pt x="2520363" y="36532"/>
                </a:lnTo>
                <a:lnTo>
                  <a:pt x="2518939" y="38763"/>
                </a:lnTo>
                <a:lnTo>
                  <a:pt x="2518939" y="45841"/>
                </a:lnTo>
                <a:lnTo>
                  <a:pt x="2523818" y="49977"/>
                </a:lnTo>
                <a:lnTo>
                  <a:pt x="2543874" y="57821"/>
                </a:lnTo>
                <a:lnTo>
                  <a:pt x="2551936" y="61197"/>
                </a:lnTo>
                <a:lnTo>
                  <a:pt x="2576748" y="93190"/>
                </a:lnTo>
                <a:lnTo>
                  <a:pt x="2576070" y="100149"/>
                </a:lnTo>
                <a:lnTo>
                  <a:pt x="2542711" y="127301"/>
                </a:lnTo>
                <a:lnTo>
                  <a:pt x="2531870" y="127933"/>
                </a:lnTo>
                <a:lnTo>
                  <a:pt x="2652490" y="127933"/>
                </a:lnTo>
                <a:lnTo>
                  <a:pt x="2654428" y="126900"/>
                </a:lnTo>
                <a:lnTo>
                  <a:pt x="2664046" y="117479"/>
                </a:lnTo>
                <a:lnTo>
                  <a:pt x="2669824" y="106101"/>
                </a:lnTo>
                <a:lnTo>
                  <a:pt x="2687379" y="42626"/>
                </a:lnTo>
                <a:lnTo>
                  <a:pt x="2571544" y="42626"/>
                </a:lnTo>
                <a:lnTo>
                  <a:pt x="2560894" y="38059"/>
                </a:lnTo>
                <a:lnTo>
                  <a:pt x="2551339" y="34801"/>
                </a:lnTo>
                <a:lnTo>
                  <a:pt x="2542883" y="32848"/>
                </a:lnTo>
                <a:lnTo>
                  <a:pt x="2535524" y="32197"/>
                </a:lnTo>
                <a:close/>
              </a:path>
              <a:path w="2694940" h="135890">
                <a:moveTo>
                  <a:pt x="2369969" y="13172"/>
                </a:moveTo>
                <a:lnTo>
                  <a:pt x="2328724" y="13172"/>
                </a:lnTo>
                <a:lnTo>
                  <a:pt x="2328724" y="33988"/>
                </a:lnTo>
                <a:lnTo>
                  <a:pt x="2274182" y="33988"/>
                </a:lnTo>
                <a:lnTo>
                  <a:pt x="2274182" y="57705"/>
                </a:lnTo>
                <a:lnTo>
                  <a:pt x="2326054" y="57705"/>
                </a:lnTo>
                <a:lnTo>
                  <a:pt x="2326054" y="78489"/>
                </a:lnTo>
                <a:lnTo>
                  <a:pt x="2274182" y="78489"/>
                </a:lnTo>
                <a:lnTo>
                  <a:pt x="2274182" y="105399"/>
                </a:lnTo>
                <a:lnTo>
                  <a:pt x="2330044" y="105399"/>
                </a:lnTo>
                <a:lnTo>
                  <a:pt x="2330044" y="126153"/>
                </a:lnTo>
                <a:lnTo>
                  <a:pt x="2369969" y="126153"/>
                </a:lnTo>
                <a:lnTo>
                  <a:pt x="2369969" y="13172"/>
                </a:lnTo>
                <a:close/>
              </a:path>
              <a:path w="2694940" h="135890">
                <a:moveTo>
                  <a:pt x="2517892" y="13172"/>
                </a:moveTo>
                <a:lnTo>
                  <a:pt x="2419455" y="13172"/>
                </a:lnTo>
                <a:lnTo>
                  <a:pt x="2428142" y="13799"/>
                </a:lnTo>
                <a:lnTo>
                  <a:pt x="2435758" y="15680"/>
                </a:lnTo>
                <a:lnTo>
                  <a:pt x="2457893" y="46815"/>
                </a:lnTo>
                <a:lnTo>
                  <a:pt x="2457282" y="53516"/>
                </a:lnTo>
                <a:lnTo>
                  <a:pt x="2428964" y="80265"/>
                </a:lnTo>
                <a:lnTo>
                  <a:pt x="2420596" y="80898"/>
                </a:lnTo>
                <a:lnTo>
                  <a:pt x="2398167" y="80898"/>
                </a:lnTo>
                <a:lnTo>
                  <a:pt x="2398167" y="126153"/>
                </a:lnTo>
                <a:lnTo>
                  <a:pt x="2517362" y="126153"/>
                </a:lnTo>
                <a:lnTo>
                  <a:pt x="2512924" y="125221"/>
                </a:lnTo>
                <a:lnTo>
                  <a:pt x="2502840" y="121846"/>
                </a:lnTo>
                <a:lnTo>
                  <a:pt x="2492353" y="117137"/>
                </a:lnTo>
                <a:lnTo>
                  <a:pt x="2492353" y="92876"/>
                </a:lnTo>
                <a:lnTo>
                  <a:pt x="2547629" y="92876"/>
                </a:lnTo>
                <a:lnTo>
                  <a:pt x="2547629" y="92039"/>
                </a:lnTo>
                <a:lnTo>
                  <a:pt x="2542320" y="87588"/>
                </a:lnTo>
                <a:lnTo>
                  <a:pt x="2514394" y="76500"/>
                </a:lnTo>
                <a:lnTo>
                  <a:pt x="2510237" y="74772"/>
                </a:lnTo>
                <a:lnTo>
                  <a:pt x="2489714" y="50092"/>
                </a:lnTo>
                <a:lnTo>
                  <a:pt x="2489714" y="44040"/>
                </a:lnTo>
                <a:lnTo>
                  <a:pt x="2515541" y="13642"/>
                </a:lnTo>
                <a:lnTo>
                  <a:pt x="2517892" y="13172"/>
                </a:lnTo>
                <a:close/>
              </a:path>
              <a:path w="2694940" h="135890">
                <a:moveTo>
                  <a:pt x="2547629" y="92876"/>
                </a:moveTo>
                <a:lnTo>
                  <a:pt x="2492353" y="92876"/>
                </a:lnTo>
                <a:lnTo>
                  <a:pt x="2500520" y="98143"/>
                </a:lnTo>
                <a:lnTo>
                  <a:pt x="2507431" y="101797"/>
                </a:lnTo>
                <a:lnTo>
                  <a:pt x="2512928" y="104017"/>
                </a:lnTo>
                <a:lnTo>
                  <a:pt x="2518436" y="106101"/>
                </a:lnTo>
                <a:lnTo>
                  <a:pt x="2524174" y="107159"/>
                </a:lnTo>
                <a:lnTo>
                  <a:pt x="2541796" y="107159"/>
                </a:lnTo>
                <a:lnTo>
                  <a:pt x="2547629" y="103640"/>
                </a:lnTo>
                <a:lnTo>
                  <a:pt x="2547629" y="92876"/>
                </a:lnTo>
                <a:close/>
              </a:path>
              <a:path w="2694940" h="135890">
                <a:moveTo>
                  <a:pt x="2693413" y="11413"/>
                </a:moveTo>
                <a:lnTo>
                  <a:pt x="2533189" y="11413"/>
                </a:lnTo>
                <a:lnTo>
                  <a:pt x="2542603" y="11974"/>
                </a:lnTo>
                <a:lnTo>
                  <a:pt x="2552135" y="13659"/>
                </a:lnTo>
                <a:lnTo>
                  <a:pt x="2561783" y="16466"/>
                </a:lnTo>
                <a:lnTo>
                  <a:pt x="2571544" y="20397"/>
                </a:lnTo>
                <a:lnTo>
                  <a:pt x="2571544" y="42626"/>
                </a:lnTo>
                <a:lnTo>
                  <a:pt x="2687379" y="42626"/>
                </a:lnTo>
                <a:lnTo>
                  <a:pt x="2694420" y="17067"/>
                </a:lnTo>
                <a:lnTo>
                  <a:pt x="2693413" y="11413"/>
                </a:lnTo>
                <a:close/>
              </a:path>
            </a:pathLst>
          </a:custGeom>
          <a:solidFill>
            <a:srgbClr val="FFFFFF"/>
          </a:solidFill>
        </p:spPr>
        <p:txBody>
          <a:bodyPr wrap="square" lIns="0" tIns="0" rIns="0" bIns="0" rtlCol="0"/>
          <a:lstStyle/>
          <a:p>
            <a:endParaRPr/>
          </a:p>
        </p:txBody>
      </p:sp>
      <p:sp>
        <p:nvSpPr>
          <p:cNvPr id="49" name="object 7"/>
          <p:cNvSpPr/>
          <p:nvPr/>
        </p:nvSpPr>
        <p:spPr>
          <a:xfrm>
            <a:off x="758825" y="655743"/>
            <a:ext cx="1003603" cy="977635"/>
          </a:xfrm>
          <a:prstGeom prst="rect">
            <a:avLst/>
          </a:prstGeom>
          <a:blipFill>
            <a:blip r:embed="rId6" cstate="print"/>
            <a:stretch>
              <a:fillRect/>
            </a:stretch>
          </a:blipFill>
        </p:spPr>
        <p:txBody>
          <a:bodyPr wrap="square" lIns="0" tIns="0" rIns="0" bIns="0" rtlCol="0"/>
          <a:lstStyle/>
          <a:p>
            <a:endParaRPr/>
          </a:p>
        </p:txBody>
      </p:sp>
      <p:sp>
        <p:nvSpPr>
          <p:cNvPr id="51" name="object 9"/>
          <p:cNvSpPr/>
          <p:nvPr/>
        </p:nvSpPr>
        <p:spPr>
          <a:xfrm>
            <a:off x="1686954" y="320675"/>
            <a:ext cx="305435" cy="1510665"/>
          </a:xfrm>
          <a:custGeom>
            <a:avLst/>
            <a:gdLst/>
            <a:ahLst/>
            <a:cxnLst/>
            <a:rect l="l" t="t" r="r" b="b"/>
            <a:pathLst>
              <a:path w="305435" h="1510664">
                <a:moveTo>
                  <a:pt x="304985" y="0"/>
                </a:moveTo>
                <a:lnTo>
                  <a:pt x="0" y="0"/>
                </a:lnTo>
                <a:lnTo>
                  <a:pt x="0" y="1510613"/>
                </a:lnTo>
                <a:lnTo>
                  <a:pt x="304985" y="1510613"/>
                </a:lnTo>
                <a:lnTo>
                  <a:pt x="304985" y="0"/>
                </a:lnTo>
                <a:close/>
              </a:path>
            </a:pathLst>
          </a:custGeom>
          <a:solidFill>
            <a:srgbClr val="FFFFFF"/>
          </a:solidFill>
        </p:spPr>
        <p:txBody>
          <a:bodyPr wrap="square" lIns="0" tIns="0" rIns="0" bIns="0" rtlCol="0"/>
          <a:lstStyle/>
          <a:p>
            <a:endParaRPr/>
          </a:p>
        </p:txBody>
      </p:sp>
      <p:sp>
        <p:nvSpPr>
          <p:cNvPr id="52" name="object 10"/>
          <p:cNvSpPr/>
          <p:nvPr/>
        </p:nvSpPr>
        <p:spPr>
          <a:xfrm>
            <a:off x="1678043" y="403835"/>
            <a:ext cx="168392" cy="1510613"/>
          </a:xfrm>
          <a:prstGeom prst="rect">
            <a:avLst/>
          </a:prstGeom>
          <a:blipFill>
            <a:blip r:embed="rId7" cstate="print"/>
            <a:stretch>
              <a:fillRect/>
            </a:stretch>
          </a:blipFill>
        </p:spPr>
        <p:txBody>
          <a:bodyPr wrap="square" lIns="0" tIns="0" rIns="0" bIns="0" rtlCol="0"/>
          <a:lstStyle/>
          <a:p>
            <a:endParaRPr/>
          </a:p>
        </p:txBody>
      </p:sp>
      <p:sp>
        <p:nvSpPr>
          <p:cNvPr id="53" name="object 11"/>
          <p:cNvSpPr/>
          <p:nvPr/>
        </p:nvSpPr>
        <p:spPr>
          <a:xfrm>
            <a:off x="1762250" y="403835"/>
            <a:ext cx="305435" cy="1510665"/>
          </a:xfrm>
          <a:custGeom>
            <a:avLst/>
            <a:gdLst/>
            <a:ahLst/>
            <a:cxnLst/>
            <a:rect l="l" t="t" r="r" b="b"/>
            <a:pathLst>
              <a:path w="305435" h="1510664">
                <a:moveTo>
                  <a:pt x="304985" y="0"/>
                </a:moveTo>
                <a:lnTo>
                  <a:pt x="0" y="0"/>
                </a:lnTo>
                <a:lnTo>
                  <a:pt x="0" y="1510613"/>
                </a:lnTo>
                <a:lnTo>
                  <a:pt x="304985" y="1510613"/>
                </a:lnTo>
                <a:lnTo>
                  <a:pt x="304985" y="0"/>
                </a:lnTo>
                <a:close/>
              </a:path>
            </a:pathLst>
          </a:custGeom>
          <a:solidFill>
            <a:srgbClr val="FFFFFF"/>
          </a:solidFill>
        </p:spPr>
        <p:txBody>
          <a:bodyPr wrap="square" lIns="0" tIns="0" rIns="0" bIns="0" rtlCol="0"/>
          <a:lstStyle/>
          <a:p>
            <a:endParaRPr/>
          </a:p>
        </p:txBody>
      </p:sp>
      <p:sp>
        <p:nvSpPr>
          <p:cNvPr id="48" name="object 2"/>
          <p:cNvSpPr txBox="1">
            <a:spLocks/>
          </p:cNvSpPr>
          <p:nvPr/>
        </p:nvSpPr>
        <p:spPr>
          <a:xfrm>
            <a:off x="2043858" y="226610"/>
            <a:ext cx="13865225" cy="1675459"/>
          </a:xfrm>
          <a:prstGeom prst="rect">
            <a:avLst/>
          </a:prstGeom>
        </p:spPr>
        <p:txBody>
          <a:bodyPr vert="horz" wrap="square" lIns="0" tIns="13335" rIns="0" bIns="0" rtlCol="0">
            <a:spAutoFit/>
          </a:bodyPr>
          <a:lstStyle>
            <a:lvl1pPr>
              <a:defRPr sz="9550" b="1" i="0">
                <a:solidFill>
                  <a:schemeClr val="bg1"/>
                </a:solidFill>
                <a:latin typeface="Calibri"/>
                <a:ea typeface="+mj-ea"/>
                <a:cs typeface="Calibri"/>
              </a:defRPr>
            </a:lvl1pPr>
          </a:lstStyle>
          <a:p>
            <a:pPr algn="l"/>
            <a:r>
              <a:rPr lang="es-ES_tradnl" sz="5400" dirty="0">
                <a:solidFill>
                  <a:srgbClr val="1F497D"/>
                </a:solidFill>
              </a:rPr>
              <a:t>Actividades de información, educación y comunicación 2020- I-E-C a usuarios</a:t>
            </a:r>
            <a:endParaRPr lang="es-ES" sz="5400" dirty="0">
              <a:solidFill>
                <a:srgbClr val="1C4583"/>
              </a:solidFill>
            </a:endParaRPr>
          </a:p>
        </p:txBody>
      </p:sp>
      <p:sp>
        <p:nvSpPr>
          <p:cNvPr id="2" name="Rectángulo 1">
            <a:extLst>
              <a:ext uri="{FF2B5EF4-FFF2-40B4-BE49-F238E27FC236}">
                <a16:creationId xmlns:a16="http://schemas.microsoft.com/office/drawing/2014/main" xmlns="" id="{7323DFAE-BDDA-4E22-9DD1-C1CD1FBA8F0F}"/>
              </a:ext>
            </a:extLst>
          </p:cNvPr>
          <p:cNvSpPr/>
          <p:nvPr/>
        </p:nvSpPr>
        <p:spPr>
          <a:xfrm>
            <a:off x="7209259" y="8608891"/>
            <a:ext cx="4592189" cy="1793440"/>
          </a:xfrm>
          <a:prstGeom prst="rect">
            <a:avLst/>
          </a:prstGeom>
        </p:spPr>
        <p:txBody>
          <a:bodyPr wrap="square">
            <a:spAutoFit/>
          </a:bodyPr>
          <a:lstStyle/>
          <a:p>
            <a:pPr algn="just">
              <a:lnSpc>
                <a:spcPct val="115000"/>
              </a:lnSpc>
              <a:spcAft>
                <a:spcPts val="1875"/>
              </a:spcAft>
            </a:pPr>
            <a:r>
              <a:rPr lang="es-ES_tradnl" sz="2800" dirty="0">
                <a:solidFill>
                  <a:srgbClr val="000000"/>
                </a:solidFill>
                <a:latin typeface="Calibri" panose="020F0502020204030204" pitchFamily="34" charset="0"/>
                <a:ea typeface="Cambria" panose="02040503050406030204" pitchFamily="18" charset="0"/>
                <a:cs typeface="Calibri" panose="020F0502020204030204" pitchFamily="34" charset="0"/>
              </a:rPr>
              <a:t>Modelo de Atención y Gestión del Riesgo en Salud (MAGRIS)</a:t>
            </a:r>
          </a:p>
          <a:p>
            <a:pPr algn="just">
              <a:lnSpc>
                <a:spcPct val="115000"/>
              </a:lnSpc>
              <a:spcAft>
                <a:spcPts val="1875"/>
              </a:spcAft>
            </a:pPr>
            <a:r>
              <a:rPr lang="es-CO" sz="2800" dirty="0">
                <a:solidFill>
                  <a:srgbClr val="000000"/>
                </a:solidFill>
                <a:latin typeface="Calibri" panose="020F0502020204030204" pitchFamily="34" charset="0"/>
                <a:ea typeface="Cambria" panose="02040503050406030204" pitchFamily="18" charset="0"/>
                <a:cs typeface="Times New Roman" panose="02020603050405020304" pitchFamily="18" charset="0"/>
              </a:rPr>
              <a:t>.</a:t>
            </a:r>
            <a:endParaRPr lang="es-CO" sz="2800" dirty="0">
              <a:latin typeface="Calibri" panose="020F0502020204030204" pitchFamily="34" charset="0"/>
              <a:ea typeface="Cambria" panose="02040503050406030204" pitchFamily="18" charset="0"/>
              <a:cs typeface="Times New Roman" panose="02020603050405020304" pitchFamily="18" charset="0"/>
            </a:endParaRPr>
          </a:p>
        </p:txBody>
      </p:sp>
      <p:sp>
        <p:nvSpPr>
          <p:cNvPr id="3" name="Elipse 2">
            <a:extLst>
              <a:ext uri="{FF2B5EF4-FFF2-40B4-BE49-F238E27FC236}">
                <a16:creationId xmlns:a16="http://schemas.microsoft.com/office/drawing/2014/main" xmlns="" id="{64ECA384-9267-4236-886D-2B0709E39F3D}"/>
              </a:ext>
            </a:extLst>
          </p:cNvPr>
          <p:cNvSpPr/>
          <p:nvPr/>
        </p:nvSpPr>
        <p:spPr>
          <a:xfrm>
            <a:off x="1700320" y="4476118"/>
            <a:ext cx="3673735" cy="247261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6000" b="1" dirty="0">
                <a:solidFill>
                  <a:schemeClr val="tx2"/>
                </a:solidFill>
              </a:rPr>
              <a:t>77 </a:t>
            </a:r>
            <a:r>
              <a:rPr lang="es-ES" sz="4000" dirty="0">
                <a:solidFill>
                  <a:schemeClr val="accent1"/>
                </a:solidFill>
              </a:rPr>
              <a:t>campañas</a:t>
            </a:r>
            <a:endParaRPr lang="es-CO" sz="4000" dirty="0">
              <a:solidFill>
                <a:schemeClr val="accent1"/>
              </a:solidFill>
            </a:endParaRPr>
          </a:p>
        </p:txBody>
      </p:sp>
      <p:sp>
        <p:nvSpPr>
          <p:cNvPr id="55" name="Rectángulo 54">
            <a:extLst>
              <a:ext uri="{FF2B5EF4-FFF2-40B4-BE49-F238E27FC236}">
                <a16:creationId xmlns:a16="http://schemas.microsoft.com/office/drawing/2014/main" xmlns="" id="{E1319AB9-1849-40E7-B409-7BEB44D6EF4F}"/>
              </a:ext>
            </a:extLst>
          </p:cNvPr>
          <p:cNvSpPr/>
          <p:nvPr/>
        </p:nvSpPr>
        <p:spPr>
          <a:xfrm>
            <a:off x="7263898" y="2203372"/>
            <a:ext cx="4953000" cy="1793440"/>
          </a:xfrm>
          <a:prstGeom prst="rect">
            <a:avLst/>
          </a:prstGeom>
        </p:spPr>
        <p:txBody>
          <a:bodyPr wrap="square">
            <a:spAutoFit/>
          </a:bodyPr>
          <a:lstStyle/>
          <a:p>
            <a:pPr algn="ctr">
              <a:lnSpc>
                <a:spcPct val="115000"/>
              </a:lnSpc>
              <a:spcAft>
                <a:spcPts val="1875"/>
              </a:spcAft>
            </a:pPr>
            <a:r>
              <a:rPr lang="es-ES_tradnl" sz="2800" dirty="0">
                <a:solidFill>
                  <a:srgbClr val="000000"/>
                </a:solidFill>
                <a:latin typeface="Calibri" panose="020F0502020204030204" pitchFamily="34" charset="0"/>
                <a:ea typeface="Cambria" panose="02040503050406030204" pitchFamily="18" charset="0"/>
                <a:cs typeface="Calibri" panose="020F0502020204030204" pitchFamily="34" charset="0"/>
              </a:rPr>
              <a:t>Política de Atención Integral en Salud (PAIS)</a:t>
            </a:r>
            <a:r>
              <a:rPr lang="es-CO" sz="2800" dirty="0">
                <a:solidFill>
                  <a:srgbClr val="000000"/>
                </a:solidFill>
                <a:latin typeface="Calibri" panose="020F0502020204030204" pitchFamily="34" charset="0"/>
                <a:ea typeface="Cambria" panose="02040503050406030204" pitchFamily="18" charset="0"/>
                <a:cs typeface="Times New Roman" panose="02020603050405020304" pitchFamily="18" charset="0"/>
              </a:rPr>
              <a:t>.  </a:t>
            </a:r>
          </a:p>
          <a:p>
            <a:pPr algn="ctr">
              <a:lnSpc>
                <a:spcPct val="115000"/>
              </a:lnSpc>
              <a:spcAft>
                <a:spcPts val="1875"/>
              </a:spcAft>
            </a:pPr>
            <a:r>
              <a:rPr lang="es-CO" sz="2800" dirty="0">
                <a:solidFill>
                  <a:srgbClr val="000000"/>
                </a:solidFill>
                <a:latin typeface="Calibri" panose="020F0502020204030204" pitchFamily="34" charset="0"/>
                <a:ea typeface="Cambria" panose="02040503050406030204" pitchFamily="18" charset="0"/>
                <a:cs typeface="Times New Roman" panose="02020603050405020304" pitchFamily="18" charset="0"/>
              </a:rPr>
              <a:t>.</a:t>
            </a:r>
            <a:endParaRPr lang="es-CO" sz="2800" dirty="0">
              <a:latin typeface="Calibri" panose="020F0502020204030204" pitchFamily="34" charset="0"/>
              <a:ea typeface="Cambria" panose="02040503050406030204" pitchFamily="18" charset="0"/>
              <a:cs typeface="Times New Roman" panose="02020603050405020304" pitchFamily="18" charset="0"/>
            </a:endParaRPr>
          </a:p>
        </p:txBody>
      </p:sp>
      <p:sp>
        <p:nvSpPr>
          <p:cNvPr id="5" name="Flecha: curvada hacia abajo 4">
            <a:extLst>
              <a:ext uri="{FF2B5EF4-FFF2-40B4-BE49-F238E27FC236}">
                <a16:creationId xmlns:a16="http://schemas.microsoft.com/office/drawing/2014/main" xmlns="" id="{16994A14-E2B5-45F8-830E-F98A53498168}"/>
              </a:ext>
            </a:extLst>
          </p:cNvPr>
          <p:cNvSpPr/>
          <p:nvPr/>
        </p:nvSpPr>
        <p:spPr>
          <a:xfrm>
            <a:off x="4109030" y="2073275"/>
            <a:ext cx="11220733" cy="1980601"/>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tx1"/>
              </a:solidFill>
            </a:endParaRPr>
          </a:p>
        </p:txBody>
      </p:sp>
      <p:sp>
        <p:nvSpPr>
          <p:cNvPr id="7" name="Flecha: curvada hacia arriba 6">
            <a:extLst>
              <a:ext uri="{FF2B5EF4-FFF2-40B4-BE49-F238E27FC236}">
                <a16:creationId xmlns:a16="http://schemas.microsoft.com/office/drawing/2014/main" xmlns="" id="{BD56D776-738D-4346-A81D-CD3E57D47D2E}"/>
              </a:ext>
            </a:extLst>
          </p:cNvPr>
          <p:cNvSpPr/>
          <p:nvPr/>
        </p:nvSpPr>
        <p:spPr>
          <a:xfrm>
            <a:off x="4109030" y="7608448"/>
            <a:ext cx="11397298" cy="2277768"/>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tx1"/>
              </a:solidFill>
            </a:endParaRPr>
          </a:p>
        </p:txBody>
      </p:sp>
      <p:sp>
        <p:nvSpPr>
          <p:cNvPr id="57" name="Rectángulo 56">
            <a:extLst>
              <a:ext uri="{FF2B5EF4-FFF2-40B4-BE49-F238E27FC236}">
                <a16:creationId xmlns:a16="http://schemas.microsoft.com/office/drawing/2014/main" xmlns="" id="{5513DE04-7D2A-49B6-8E81-41F638B50AEC}"/>
              </a:ext>
            </a:extLst>
          </p:cNvPr>
          <p:cNvSpPr/>
          <p:nvPr/>
        </p:nvSpPr>
        <p:spPr>
          <a:xfrm>
            <a:off x="2878365" y="9843588"/>
            <a:ext cx="14793384" cy="558743"/>
          </a:xfrm>
          <a:prstGeom prst="rect">
            <a:avLst/>
          </a:prstGeom>
        </p:spPr>
        <p:txBody>
          <a:bodyPr wrap="square">
            <a:spAutoFit/>
          </a:bodyPr>
          <a:lstStyle/>
          <a:p>
            <a:pPr algn="just">
              <a:lnSpc>
                <a:spcPct val="115000"/>
              </a:lnSpc>
              <a:spcAft>
                <a:spcPts val="1875"/>
              </a:spcAft>
            </a:pPr>
            <a:r>
              <a:rPr lang="es-CO" sz="2800" dirty="0">
                <a:solidFill>
                  <a:schemeClr val="tx2"/>
                </a:solidFill>
                <a:latin typeface="Calibri" panose="020F0502020204030204" pitchFamily="34" charset="0"/>
                <a:ea typeface="Cambria" panose="02040503050406030204" pitchFamily="18" charset="0"/>
                <a:cs typeface="Calibri" panose="020F0502020204030204" pitchFamily="34" charset="0"/>
              </a:rPr>
              <a:t>Apropiación de hábitos saludables  y  acceso a Ruta de Promoción y Mantenimiento de la Salud </a:t>
            </a:r>
            <a:endParaRPr lang="es-CO" sz="2800" dirty="0">
              <a:solidFill>
                <a:schemeClr val="tx2"/>
              </a:solidFill>
              <a:latin typeface="Calibri" panose="020F0502020204030204" pitchFamily="34" charset="0"/>
              <a:ea typeface="Cambria" panose="02040503050406030204" pitchFamily="18" charset="0"/>
              <a:cs typeface="Times New Roman" panose="02020603050405020304" pitchFamily="18" charset="0"/>
            </a:endParaRPr>
          </a:p>
        </p:txBody>
      </p:sp>
      <p:sp>
        <p:nvSpPr>
          <p:cNvPr id="58" name="Elipse 57">
            <a:extLst>
              <a:ext uri="{FF2B5EF4-FFF2-40B4-BE49-F238E27FC236}">
                <a16:creationId xmlns:a16="http://schemas.microsoft.com/office/drawing/2014/main" xmlns="" id="{104C3879-CDE3-495D-B3E0-0C985B45EA39}"/>
              </a:ext>
            </a:extLst>
          </p:cNvPr>
          <p:cNvSpPr/>
          <p:nvPr/>
        </p:nvSpPr>
        <p:spPr>
          <a:xfrm>
            <a:off x="12795508" y="3996812"/>
            <a:ext cx="5865524" cy="281666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4800" dirty="0">
              <a:solidFill>
                <a:schemeClr val="accent1"/>
              </a:solidFill>
            </a:endParaRPr>
          </a:p>
          <a:p>
            <a:pPr algn="ctr"/>
            <a:endParaRPr lang="es-ES" sz="4800" dirty="0">
              <a:solidFill>
                <a:schemeClr val="accent1"/>
              </a:solidFill>
            </a:endParaRPr>
          </a:p>
          <a:p>
            <a:pPr algn="ctr"/>
            <a:r>
              <a:rPr lang="es-ES" sz="6000" b="1" dirty="0">
                <a:solidFill>
                  <a:schemeClr val="tx2"/>
                </a:solidFill>
              </a:rPr>
              <a:t>63</a:t>
            </a:r>
            <a:r>
              <a:rPr lang="es-ES" sz="4800" dirty="0">
                <a:solidFill>
                  <a:schemeClr val="accent1"/>
                </a:solidFill>
              </a:rPr>
              <a:t> </a:t>
            </a:r>
          </a:p>
          <a:p>
            <a:pPr algn="ctr"/>
            <a:r>
              <a:rPr lang="es-ES" sz="4000" dirty="0">
                <a:solidFill>
                  <a:schemeClr val="accent1"/>
                </a:solidFill>
              </a:rPr>
              <a:t>millones impactos  </a:t>
            </a:r>
            <a:r>
              <a:rPr lang="es-ES" sz="3200" dirty="0">
                <a:solidFill>
                  <a:schemeClr val="accent1"/>
                </a:solidFill>
              </a:rPr>
              <a:t>SMS, canales digitales, correos, impresos.</a:t>
            </a:r>
          </a:p>
          <a:p>
            <a:pPr algn="ctr"/>
            <a:endParaRPr lang="es-CO" sz="4800" dirty="0">
              <a:solidFill>
                <a:schemeClr val="accent1"/>
              </a:solidFill>
            </a:endParaRPr>
          </a:p>
        </p:txBody>
      </p:sp>
      <p:pic>
        <p:nvPicPr>
          <p:cNvPr id="4" name="Imagen 3">
            <a:extLst>
              <a:ext uri="{FF2B5EF4-FFF2-40B4-BE49-F238E27FC236}">
                <a16:creationId xmlns:a16="http://schemas.microsoft.com/office/drawing/2014/main" xmlns="" id="{02D65A22-1293-479B-AF2D-E620D27ADA41}"/>
              </a:ext>
            </a:extLst>
          </p:cNvPr>
          <p:cNvPicPr>
            <a:picLocks noChangeAspect="1"/>
          </p:cNvPicPr>
          <p:nvPr/>
        </p:nvPicPr>
        <p:blipFill>
          <a:blip r:embed="rId8"/>
          <a:stretch>
            <a:fillRect/>
          </a:stretch>
        </p:blipFill>
        <p:spPr>
          <a:xfrm>
            <a:off x="5112423" y="3247982"/>
            <a:ext cx="8785860" cy="5166360"/>
          </a:xfrm>
          <a:prstGeom prst="rect">
            <a:avLst/>
          </a:prstGeom>
        </p:spPr>
      </p:pic>
      <p:grpSp>
        <p:nvGrpSpPr>
          <p:cNvPr id="47" name="Grupo 46">
            <a:extLst>
              <a:ext uri="{FF2B5EF4-FFF2-40B4-BE49-F238E27FC236}">
                <a16:creationId xmlns:a16="http://schemas.microsoft.com/office/drawing/2014/main" xmlns="" id="{3779A341-4041-4216-B59F-B3B8C57E9C28}"/>
              </a:ext>
            </a:extLst>
          </p:cNvPr>
          <p:cNvGrpSpPr/>
          <p:nvPr/>
        </p:nvGrpSpPr>
        <p:grpSpPr>
          <a:xfrm>
            <a:off x="16828989" y="0"/>
            <a:ext cx="3275110" cy="1923752"/>
            <a:chOff x="15391902" y="0"/>
            <a:chExt cx="4712197" cy="2816660"/>
          </a:xfrm>
        </p:grpSpPr>
        <p:sp>
          <p:nvSpPr>
            <p:cNvPr id="50" name="object 12">
              <a:extLst>
                <a:ext uri="{FF2B5EF4-FFF2-40B4-BE49-F238E27FC236}">
                  <a16:creationId xmlns:a16="http://schemas.microsoft.com/office/drawing/2014/main" xmlns="" id="{64D2BD29-49F3-40DA-AF41-379A4E3364FD}"/>
                </a:ext>
              </a:extLst>
            </p:cNvPr>
            <p:cNvSpPr/>
            <p:nvPr/>
          </p:nvSpPr>
          <p:spPr>
            <a:xfrm>
              <a:off x="15391902" y="0"/>
              <a:ext cx="4712197" cy="2816660"/>
            </a:xfrm>
            <a:prstGeom prst="rect">
              <a:avLst/>
            </a:prstGeom>
            <a:blipFill>
              <a:blip r:embed="rId9" cstate="print"/>
              <a:stretch>
                <a:fillRect/>
              </a:stretch>
            </a:blipFill>
          </p:spPr>
          <p:txBody>
            <a:bodyPr wrap="square" lIns="0" tIns="0" rIns="0" bIns="0" rtlCol="0"/>
            <a:lstStyle/>
            <a:p>
              <a:endParaRPr/>
            </a:p>
          </p:txBody>
        </p:sp>
        <p:grpSp>
          <p:nvGrpSpPr>
            <p:cNvPr id="54" name="Grupo 53">
              <a:extLst>
                <a:ext uri="{FF2B5EF4-FFF2-40B4-BE49-F238E27FC236}">
                  <a16:creationId xmlns:a16="http://schemas.microsoft.com/office/drawing/2014/main" xmlns="" id="{3219AB96-7ED4-47D8-9663-321755B9D5BC}"/>
                </a:ext>
              </a:extLst>
            </p:cNvPr>
            <p:cNvGrpSpPr/>
            <p:nvPr/>
          </p:nvGrpSpPr>
          <p:grpSpPr>
            <a:xfrm>
              <a:off x="16092571" y="703870"/>
              <a:ext cx="3139142" cy="611032"/>
              <a:chOff x="16092571" y="703870"/>
              <a:chExt cx="3139142" cy="611032"/>
            </a:xfrm>
          </p:grpSpPr>
          <p:sp>
            <p:nvSpPr>
              <p:cNvPr id="56" name="object 13">
                <a:extLst>
                  <a:ext uri="{FF2B5EF4-FFF2-40B4-BE49-F238E27FC236}">
                    <a16:creationId xmlns:a16="http://schemas.microsoft.com/office/drawing/2014/main" xmlns="" id="{A5B610AE-F104-4F59-9ECD-584BFE0EA0F0}"/>
                  </a:ext>
                </a:extLst>
              </p:cNvPr>
              <p:cNvSpPr/>
              <p:nvPr/>
            </p:nvSpPr>
            <p:spPr>
              <a:xfrm>
                <a:off x="16243583" y="962534"/>
                <a:ext cx="111253" cy="108436"/>
              </a:xfrm>
              <a:prstGeom prst="rect">
                <a:avLst/>
              </a:prstGeom>
              <a:blipFill>
                <a:blip r:embed="rId3" cstate="print"/>
                <a:stretch>
                  <a:fillRect/>
                </a:stretch>
              </a:blipFill>
            </p:spPr>
            <p:txBody>
              <a:bodyPr wrap="square" lIns="0" tIns="0" rIns="0" bIns="0" rtlCol="0"/>
              <a:lstStyle/>
              <a:p>
                <a:endParaRPr/>
              </a:p>
            </p:txBody>
          </p:sp>
          <p:sp>
            <p:nvSpPr>
              <p:cNvPr id="59" name="object 14">
                <a:extLst>
                  <a:ext uri="{FF2B5EF4-FFF2-40B4-BE49-F238E27FC236}">
                    <a16:creationId xmlns:a16="http://schemas.microsoft.com/office/drawing/2014/main" xmlns="" id="{934A6C24-C3E6-4C9F-ACA7-F33D8473AFCB}"/>
                  </a:ext>
                </a:extLst>
              </p:cNvPr>
              <p:cNvSpPr/>
              <p:nvPr/>
            </p:nvSpPr>
            <p:spPr>
              <a:xfrm>
                <a:off x="16092571" y="986545"/>
                <a:ext cx="405765" cy="155575"/>
              </a:xfrm>
              <a:custGeom>
                <a:avLst/>
                <a:gdLst/>
                <a:ahLst/>
                <a:cxnLst/>
                <a:rect l="l" t="t" r="r" b="b"/>
                <a:pathLst>
                  <a:path w="405765" h="155575">
                    <a:moveTo>
                      <a:pt x="25234" y="0"/>
                    </a:moveTo>
                    <a:lnTo>
                      <a:pt x="15363" y="1940"/>
                    </a:lnTo>
                    <a:lnTo>
                      <a:pt x="7347" y="7245"/>
                    </a:lnTo>
                    <a:lnTo>
                      <a:pt x="1966" y="15142"/>
                    </a:lnTo>
                    <a:lnTo>
                      <a:pt x="0" y="24857"/>
                    </a:lnTo>
                    <a:lnTo>
                      <a:pt x="0" y="30302"/>
                    </a:lnTo>
                    <a:lnTo>
                      <a:pt x="2020" y="35862"/>
                    </a:lnTo>
                    <a:lnTo>
                      <a:pt x="5853" y="40281"/>
                    </a:lnTo>
                    <a:lnTo>
                      <a:pt x="35282" y="82159"/>
                    </a:lnTo>
                    <a:lnTo>
                      <a:pt x="73951" y="116253"/>
                    </a:lnTo>
                    <a:lnTo>
                      <a:pt x="119691" y="141095"/>
                    </a:lnTo>
                    <a:lnTo>
                      <a:pt x="170329" y="155220"/>
                    </a:lnTo>
                    <a:lnTo>
                      <a:pt x="181564" y="138722"/>
                    </a:lnTo>
                    <a:lnTo>
                      <a:pt x="196758" y="125979"/>
                    </a:lnTo>
                    <a:lnTo>
                      <a:pt x="214819" y="117765"/>
                    </a:lnTo>
                    <a:lnTo>
                      <a:pt x="234652" y="114855"/>
                    </a:lnTo>
                    <a:lnTo>
                      <a:pt x="336674" y="114855"/>
                    </a:lnTo>
                    <a:lnTo>
                      <a:pt x="344945" y="108761"/>
                    </a:lnTo>
                    <a:lnTo>
                      <a:pt x="204140" y="108761"/>
                    </a:lnTo>
                    <a:lnTo>
                      <a:pt x="158204" y="102672"/>
                    </a:lnTo>
                    <a:lnTo>
                      <a:pt x="115821" y="84943"/>
                    </a:lnTo>
                    <a:lnTo>
                      <a:pt x="79024" y="56383"/>
                    </a:lnTo>
                    <a:lnTo>
                      <a:pt x="49851" y="17800"/>
                    </a:lnTo>
                    <a:lnTo>
                      <a:pt x="44711" y="9855"/>
                    </a:lnTo>
                    <a:lnTo>
                      <a:pt x="38764" y="4310"/>
                    </a:lnTo>
                    <a:lnTo>
                      <a:pt x="32207" y="1060"/>
                    </a:lnTo>
                    <a:lnTo>
                      <a:pt x="25234" y="0"/>
                    </a:lnTo>
                    <a:close/>
                  </a:path>
                  <a:path w="405765" h="155575">
                    <a:moveTo>
                      <a:pt x="336674" y="114855"/>
                    </a:moveTo>
                    <a:lnTo>
                      <a:pt x="234652" y="114855"/>
                    </a:lnTo>
                    <a:lnTo>
                      <a:pt x="250924" y="116748"/>
                    </a:lnTo>
                    <a:lnTo>
                      <a:pt x="266192" y="122140"/>
                    </a:lnTo>
                    <a:lnTo>
                      <a:pt x="279726" y="130598"/>
                    </a:lnTo>
                    <a:lnTo>
                      <a:pt x="290797" y="141692"/>
                    </a:lnTo>
                    <a:lnTo>
                      <a:pt x="323493" y="124566"/>
                    </a:lnTo>
                    <a:lnTo>
                      <a:pt x="336674" y="114855"/>
                    </a:lnTo>
                    <a:close/>
                  </a:path>
                  <a:path w="405765" h="155575">
                    <a:moveTo>
                      <a:pt x="380124" y="6355"/>
                    </a:moveTo>
                    <a:lnTo>
                      <a:pt x="371339" y="6355"/>
                    </a:lnTo>
                    <a:lnTo>
                      <a:pt x="362941" y="11036"/>
                    </a:lnTo>
                    <a:lnTo>
                      <a:pt x="358491" y="18240"/>
                    </a:lnTo>
                    <a:lnTo>
                      <a:pt x="330847" y="55319"/>
                    </a:lnTo>
                    <a:lnTo>
                      <a:pt x="294261" y="83887"/>
                    </a:lnTo>
                    <a:lnTo>
                      <a:pt x="251203" y="102262"/>
                    </a:lnTo>
                    <a:lnTo>
                      <a:pt x="204140" y="108761"/>
                    </a:lnTo>
                    <a:lnTo>
                      <a:pt x="344945" y="108761"/>
                    </a:lnTo>
                    <a:lnTo>
                      <a:pt x="353040" y="102796"/>
                    </a:lnTo>
                    <a:lnTo>
                      <a:pt x="378658" y="76666"/>
                    </a:lnTo>
                    <a:lnTo>
                      <a:pt x="399568" y="46459"/>
                    </a:lnTo>
                    <a:lnTo>
                      <a:pt x="403160" y="42124"/>
                    </a:lnTo>
                    <a:lnTo>
                      <a:pt x="405149" y="36543"/>
                    </a:lnTo>
                    <a:lnTo>
                      <a:pt x="405149" y="31035"/>
                    </a:lnTo>
                    <a:lnTo>
                      <a:pt x="403190" y="21458"/>
                    </a:lnTo>
                    <a:lnTo>
                      <a:pt x="397839" y="13610"/>
                    </a:lnTo>
                    <a:lnTo>
                      <a:pt x="389887" y="8305"/>
                    </a:lnTo>
                    <a:lnTo>
                      <a:pt x="380124" y="6355"/>
                    </a:lnTo>
                    <a:close/>
                  </a:path>
                </a:pathLst>
              </a:custGeom>
              <a:solidFill>
                <a:srgbClr val="FFFFFF"/>
              </a:solidFill>
            </p:spPr>
            <p:txBody>
              <a:bodyPr wrap="square" lIns="0" tIns="0" rIns="0" bIns="0" rtlCol="0"/>
              <a:lstStyle/>
              <a:p>
                <a:endParaRPr/>
              </a:p>
            </p:txBody>
          </p:sp>
          <p:sp>
            <p:nvSpPr>
              <p:cNvPr id="60" name="object 15">
                <a:extLst>
                  <a:ext uri="{FF2B5EF4-FFF2-40B4-BE49-F238E27FC236}">
                    <a16:creationId xmlns:a16="http://schemas.microsoft.com/office/drawing/2014/main" xmlns="" id="{5E5ED142-A3D2-45DC-A593-70B4CA708100}"/>
                  </a:ext>
                </a:extLst>
              </p:cNvPr>
              <p:cNvSpPr/>
              <p:nvPr/>
            </p:nvSpPr>
            <p:spPr>
              <a:xfrm>
                <a:off x="16278322" y="792965"/>
                <a:ext cx="111158" cy="108499"/>
              </a:xfrm>
              <a:prstGeom prst="rect">
                <a:avLst/>
              </a:prstGeom>
              <a:blipFill>
                <a:blip r:embed="rId4" cstate="print"/>
                <a:stretch>
                  <a:fillRect/>
                </a:stretch>
              </a:blipFill>
            </p:spPr>
            <p:txBody>
              <a:bodyPr wrap="square" lIns="0" tIns="0" rIns="0" bIns="0" rtlCol="0"/>
              <a:lstStyle/>
              <a:p>
                <a:endParaRPr/>
              </a:p>
            </p:txBody>
          </p:sp>
          <p:sp>
            <p:nvSpPr>
              <p:cNvPr id="61" name="object 16">
                <a:extLst>
                  <a:ext uri="{FF2B5EF4-FFF2-40B4-BE49-F238E27FC236}">
                    <a16:creationId xmlns:a16="http://schemas.microsoft.com/office/drawing/2014/main" xmlns="" id="{6E34681D-16F9-46C4-829E-1631207C08FF}"/>
                  </a:ext>
                </a:extLst>
              </p:cNvPr>
              <p:cNvSpPr/>
              <p:nvPr/>
            </p:nvSpPr>
            <p:spPr>
              <a:xfrm>
                <a:off x="16153058" y="703870"/>
                <a:ext cx="382905" cy="296545"/>
              </a:xfrm>
              <a:custGeom>
                <a:avLst/>
                <a:gdLst/>
                <a:ahLst/>
                <a:cxnLst/>
                <a:rect l="l" t="t" r="r" b="b"/>
                <a:pathLst>
                  <a:path w="382905" h="296544">
                    <a:moveTo>
                      <a:pt x="363162" y="245749"/>
                    </a:moveTo>
                    <a:lnTo>
                      <a:pt x="145681" y="245749"/>
                    </a:lnTo>
                    <a:lnTo>
                      <a:pt x="168591" y="249508"/>
                    </a:lnTo>
                    <a:lnTo>
                      <a:pt x="188508" y="259957"/>
                    </a:lnTo>
                    <a:lnTo>
                      <a:pt x="204016" y="275863"/>
                    </a:lnTo>
                    <a:lnTo>
                      <a:pt x="213689" y="295988"/>
                    </a:lnTo>
                    <a:lnTo>
                      <a:pt x="217208" y="295381"/>
                    </a:lnTo>
                    <a:lnTo>
                      <a:pt x="224003" y="295381"/>
                    </a:lnTo>
                    <a:lnTo>
                      <a:pt x="264483" y="291542"/>
                    </a:lnTo>
                    <a:lnTo>
                      <a:pt x="304760" y="280097"/>
                    </a:lnTo>
                    <a:lnTo>
                      <a:pt x="341958" y="261787"/>
                    </a:lnTo>
                    <a:lnTo>
                      <a:pt x="363162" y="245749"/>
                    </a:lnTo>
                    <a:close/>
                  </a:path>
                  <a:path w="382905" h="296544">
                    <a:moveTo>
                      <a:pt x="224003" y="295381"/>
                    </a:moveTo>
                    <a:lnTo>
                      <a:pt x="217208" y="295381"/>
                    </a:lnTo>
                    <a:lnTo>
                      <a:pt x="220045" y="295496"/>
                    </a:lnTo>
                    <a:lnTo>
                      <a:pt x="222789" y="295496"/>
                    </a:lnTo>
                    <a:lnTo>
                      <a:pt x="224003" y="295381"/>
                    </a:lnTo>
                    <a:close/>
                  </a:path>
                  <a:path w="382905" h="296544">
                    <a:moveTo>
                      <a:pt x="31280" y="0"/>
                    </a:moveTo>
                    <a:lnTo>
                      <a:pt x="6172" y="30718"/>
                    </a:lnTo>
                    <a:lnTo>
                      <a:pt x="0" y="78152"/>
                    </a:lnTo>
                    <a:lnTo>
                      <a:pt x="6078" y="132400"/>
                    </a:lnTo>
                    <a:lnTo>
                      <a:pt x="25915" y="181887"/>
                    </a:lnTo>
                    <a:lnTo>
                      <a:pt x="57767" y="224942"/>
                    </a:lnTo>
                    <a:lnTo>
                      <a:pt x="99892" y="259895"/>
                    </a:lnTo>
                    <a:lnTo>
                      <a:pt x="110760" y="253957"/>
                    </a:lnTo>
                    <a:lnTo>
                      <a:pt x="122155" y="249507"/>
                    </a:lnTo>
                    <a:lnTo>
                      <a:pt x="133859" y="246717"/>
                    </a:lnTo>
                    <a:lnTo>
                      <a:pt x="145681" y="245749"/>
                    </a:lnTo>
                    <a:lnTo>
                      <a:pt x="363162" y="245749"/>
                    </a:lnTo>
                    <a:lnTo>
                      <a:pt x="366526" y="243205"/>
                    </a:lnTo>
                    <a:lnTo>
                      <a:pt x="222621" y="243205"/>
                    </a:lnTo>
                    <a:lnTo>
                      <a:pt x="177717" y="237286"/>
                    </a:lnTo>
                    <a:lnTo>
                      <a:pt x="137341" y="220599"/>
                    </a:lnTo>
                    <a:lnTo>
                      <a:pt x="103114" y="194741"/>
                    </a:lnTo>
                    <a:lnTo>
                      <a:pt x="76658" y="161315"/>
                    </a:lnTo>
                    <a:lnTo>
                      <a:pt x="59596" y="121918"/>
                    </a:lnTo>
                    <a:lnTo>
                      <a:pt x="53548" y="78152"/>
                    </a:lnTo>
                    <a:lnTo>
                      <a:pt x="53925" y="67821"/>
                    </a:lnTo>
                    <a:lnTo>
                      <a:pt x="55095" y="57123"/>
                    </a:lnTo>
                    <a:lnTo>
                      <a:pt x="57117" y="46245"/>
                    </a:lnTo>
                    <a:lnTo>
                      <a:pt x="60050" y="35378"/>
                    </a:lnTo>
                    <a:lnTo>
                      <a:pt x="62647" y="26918"/>
                    </a:lnTo>
                    <a:lnTo>
                      <a:pt x="61568" y="19013"/>
                    </a:lnTo>
                    <a:lnTo>
                      <a:pt x="58082" y="12479"/>
                    </a:lnTo>
                    <a:lnTo>
                      <a:pt x="50962" y="4904"/>
                    </a:lnTo>
                    <a:lnTo>
                      <a:pt x="41629" y="588"/>
                    </a:lnTo>
                    <a:lnTo>
                      <a:pt x="31280" y="0"/>
                    </a:lnTo>
                    <a:close/>
                  </a:path>
                  <a:path w="382905" h="296544">
                    <a:moveTo>
                      <a:pt x="355350" y="191740"/>
                    </a:moveTo>
                    <a:lnTo>
                      <a:pt x="349769" y="191740"/>
                    </a:lnTo>
                    <a:lnTo>
                      <a:pt x="344209" y="193353"/>
                    </a:lnTo>
                    <a:lnTo>
                      <a:pt x="338544" y="197939"/>
                    </a:lnTo>
                    <a:lnTo>
                      <a:pt x="312848" y="217252"/>
                    </a:lnTo>
                    <a:lnTo>
                      <a:pt x="284352" y="231452"/>
                    </a:lnTo>
                    <a:lnTo>
                      <a:pt x="253971" y="240212"/>
                    </a:lnTo>
                    <a:lnTo>
                      <a:pt x="222621" y="243205"/>
                    </a:lnTo>
                    <a:lnTo>
                      <a:pt x="366526" y="243205"/>
                    </a:lnTo>
                    <a:lnTo>
                      <a:pt x="374417" y="237236"/>
                    </a:lnTo>
                    <a:lnTo>
                      <a:pt x="379066" y="232755"/>
                    </a:lnTo>
                    <a:lnTo>
                      <a:pt x="382470" y="225488"/>
                    </a:lnTo>
                    <a:lnTo>
                      <a:pt x="382470" y="218116"/>
                    </a:lnTo>
                    <a:lnTo>
                      <a:pt x="380336" y="207806"/>
                    </a:lnTo>
                    <a:lnTo>
                      <a:pt x="374521" y="199427"/>
                    </a:lnTo>
                    <a:lnTo>
                      <a:pt x="365900" y="193799"/>
                    </a:lnTo>
                    <a:lnTo>
                      <a:pt x="355350" y="191740"/>
                    </a:lnTo>
                    <a:close/>
                  </a:path>
                </a:pathLst>
              </a:custGeom>
              <a:solidFill>
                <a:srgbClr val="FFFFFF"/>
              </a:solidFill>
            </p:spPr>
            <p:txBody>
              <a:bodyPr wrap="square" lIns="0" tIns="0" rIns="0" bIns="0" rtlCol="0"/>
              <a:lstStyle/>
              <a:p>
                <a:endParaRPr/>
              </a:p>
            </p:txBody>
          </p:sp>
          <p:sp>
            <p:nvSpPr>
              <p:cNvPr id="62" name="object 17">
                <a:extLst>
                  <a:ext uri="{FF2B5EF4-FFF2-40B4-BE49-F238E27FC236}">
                    <a16:creationId xmlns:a16="http://schemas.microsoft.com/office/drawing/2014/main" xmlns="" id="{21753248-5BA9-464A-A956-BCFFA240318E}"/>
                  </a:ext>
                </a:extLst>
              </p:cNvPr>
              <p:cNvSpPr/>
              <p:nvPr/>
            </p:nvSpPr>
            <p:spPr>
              <a:xfrm>
                <a:off x="16271589" y="1114377"/>
                <a:ext cx="111075" cy="108624"/>
              </a:xfrm>
              <a:prstGeom prst="rect">
                <a:avLst/>
              </a:prstGeom>
              <a:blipFill>
                <a:blip r:embed="rId5" cstate="print"/>
                <a:stretch>
                  <a:fillRect/>
                </a:stretch>
              </a:blipFill>
            </p:spPr>
            <p:txBody>
              <a:bodyPr wrap="square" lIns="0" tIns="0" rIns="0" bIns="0" rtlCol="0"/>
              <a:lstStyle/>
              <a:p>
                <a:endParaRPr/>
              </a:p>
            </p:txBody>
          </p:sp>
          <p:sp>
            <p:nvSpPr>
              <p:cNvPr id="63" name="object 18">
                <a:extLst>
                  <a:ext uri="{FF2B5EF4-FFF2-40B4-BE49-F238E27FC236}">
                    <a16:creationId xmlns:a16="http://schemas.microsoft.com/office/drawing/2014/main" xmlns="" id="{3DB0E830-AB13-48F3-AA92-D7CD17F667CC}"/>
                  </a:ext>
                </a:extLst>
              </p:cNvPr>
              <p:cNvSpPr/>
              <p:nvPr/>
            </p:nvSpPr>
            <p:spPr>
              <a:xfrm>
                <a:off x="16176973" y="1091825"/>
                <a:ext cx="325755" cy="220979"/>
              </a:xfrm>
              <a:custGeom>
                <a:avLst/>
                <a:gdLst/>
                <a:ahLst/>
                <a:cxnLst/>
                <a:rect l="l" t="t" r="r" b="b"/>
                <a:pathLst>
                  <a:path w="325755" h="220980">
                    <a:moveTo>
                      <a:pt x="27140" y="153052"/>
                    </a:moveTo>
                    <a:lnTo>
                      <a:pt x="25329" y="153052"/>
                    </a:lnTo>
                    <a:lnTo>
                      <a:pt x="15491" y="154969"/>
                    </a:lnTo>
                    <a:lnTo>
                      <a:pt x="7438" y="160221"/>
                    </a:lnTo>
                    <a:lnTo>
                      <a:pt x="1997" y="168058"/>
                    </a:lnTo>
                    <a:lnTo>
                      <a:pt x="0" y="177732"/>
                    </a:lnTo>
                    <a:lnTo>
                      <a:pt x="1214" y="185128"/>
                    </a:lnTo>
                    <a:lnTo>
                      <a:pt x="40224" y="210318"/>
                    </a:lnTo>
                    <a:lnTo>
                      <a:pt x="84983" y="219773"/>
                    </a:lnTo>
                    <a:lnTo>
                      <a:pt x="107619" y="220977"/>
                    </a:lnTo>
                    <a:lnTo>
                      <a:pt x="154288" y="216003"/>
                    </a:lnTo>
                    <a:lnTo>
                      <a:pt x="197694" y="201772"/>
                    </a:lnTo>
                    <a:lnTo>
                      <a:pt x="236689" y="179327"/>
                    </a:lnTo>
                    <a:lnTo>
                      <a:pt x="247672" y="169596"/>
                    </a:lnTo>
                    <a:lnTo>
                      <a:pt x="107619" y="169596"/>
                    </a:lnTo>
                    <a:lnTo>
                      <a:pt x="89743" y="168558"/>
                    </a:lnTo>
                    <a:lnTo>
                      <a:pt x="71493" y="165528"/>
                    </a:lnTo>
                    <a:lnTo>
                      <a:pt x="53045" y="160638"/>
                    </a:lnTo>
                    <a:lnTo>
                      <a:pt x="34574" y="154016"/>
                    </a:lnTo>
                    <a:lnTo>
                      <a:pt x="29077" y="153115"/>
                    </a:lnTo>
                    <a:lnTo>
                      <a:pt x="27140" y="153052"/>
                    </a:lnTo>
                    <a:close/>
                  </a:path>
                  <a:path w="325755" h="220980">
                    <a:moveTo>
                      <a:pt x="300315" y="0"/>
                    </a:moveTo>
                    <a:lnTo>
                      <a:pt x="262768" y="69150"/>
                    </a:lnTo>
                    <a:lnTo>
                      <a:pt x="237474" y="109808"/>
                    </a:lnTo>
                    <a:lnTo>
                      <a:pt x="201531" y="141563"/>
                    </a:lnTo>
                    <a:lnTo>
                      <a:pt x="157420" y="162223"/>
                    </a:lnTo>
                    <a:lnTo>
                      <a:pt x="107619" y="169596"/>
                    </a:lnTo>
                    <a:lnTo>
                      <a:pt x="247672" y="169596"/>
                    </a:lnTo>
                    <a:lnTo>
                      <a:pt x="270126" y="149705"/>
                    </a:lnTo>
                    <a:lnTo>
                      <a:pt x="296857" y="113948"/>
                    </a:lnTo>
                    <a:lnTo>
                      <a:pt x="315735" y="73095"/>
                    </a:lnTo>
                    <a:lnTo>
                      <a:pt x="325613" y="28187"/>
                    </a:lnTo>
                    <a:lnTo>
                      <a:pt x="325372" y="26407"/>
                    </a:lnTo>
                    <a:lnTo>
                      <a:pt x="325372" y="24501"/>
                    </a:lnTo>
                    <a:lnTo>
                      <a:pt x="323396" y="14882"/>
                    </a:lnTo>
                    <a:lnTo>
                      <a:pt x="318015" y="7103"/>
                    </a:lnTo>
                    <a:lnTo>
                      <a:pt x="310048" y="1898"/>
                    </a:lnTo>
                    <a:lnTo>
                      <a:pt x="300315" y="0"/>
                    </a:lnTo>
                    <a:close/>
                  </a:path>
                </a:pathLst>
              </a:custGeom>
              <a:solidFill>
                <a:srgbClr val="FFFFFF"/>
              </a:solidFill>
            </p:spPr>
            <p:txBody>
              <a:bodyPr wrap="square" lIns="0" tIns="0" rIns="0" bIns="0" rtlCol="0"/>
              <a:lstStyle/>
              <a:p>
                <a:endParaRPr/>
              </a:p>
            </p:txBody>
          </p:sp>
          <p:sp>
            <p:nvSpPr>
              <p:cNvPr id="64" name="object 19">
                <a:extLst>
                  <a:ext uri="{FF2B5EF4-FFF2-40B4-BE49-F238E27FC236}">
                    <a16:creationId xmlns:a16="http://schemas.microsoft.com/office/drawing/2014/main" xmlns="" id="{AD73C3DD-1431-4F69-8503-7BE8CFEA9667}"/>
                  </a:ext>
                </a:extLst>
              </p:cNvPr>
              <p:cNvSpPr/>
              <p:nvPr/>
            </p:nvSpPr>
            <p:spPr>
              <a:xfrm>
                <a:off x="16909752" y="812015"/>
                <a:ext cx="304165" cy="321310"/>
              </a:xfrm>
              <a:custGeom>
                <a:avLst/>
                <a:gdLst/>
                <a:ahLst/>
                <a:cxnLst/>
                <a:rect l="l" t="t" r="r" b="b"/>
                <a:pathLst>
                  <a:path w="304165" h="321309">
                    <a:moveTo>
                      <a:pt x="263572" y="52815"/>
                    </a:moveTo>
                    <a:lnTo>
                      <a:pt x="145534" y="52815"/>
                    </a:lnTo>
                    <a:lnTo>
                      <a:pt x="173025" y="55418"/>
                    </a:lnTo>
                    <a:lnTo>
                      <a:pt x="192657" y="63229"/>
                    </a:lnTo>
                    <a:lnTo>
                      <a:pt x="204435" y="76249"/>
                    </a:lnTo>
                    <a:lnTo>
                      <a:pt x="208360" y="94478"/>
                    </a:lnTo>
                    <a:lnTo>
                      <a:pt x="206661" y="105988"/>
                    </a:lnTo>
                    <a:lnTo>
                      <a:pt x="169324" y="129689"/>
                    </a:lnTo>
                    <a:lnTo>
                      <a:pt x="140797" y="133460"/>
                    </a:lnTo>
                    <a:lnTo>
                      <a:pt x="131317" y="134812"/>
                    </a:lnTo>
                    <a:lnTo>
                      <a:pt x="123523" y="136094"/>
                    </a:lnTo>
                    <a:lnTo>
                      <a:pt x="117399" y="137336"/>
                    </a:lnTo>
                    <a:lnTo>
                      <a:pt x="91708" y="141048"/>
                    </a:lnTo>
                    <a:lnTo>
                      <a:pt x="51802" y="151630"/>
                    </a:lnTo>
                    <a:lnTo>
                      <a:pt x="9418" y="188199"/>
                    </a:lnTo>
                    <a:lnTo>
                      <a:pt x="0" y="231783"/>
                    </a:lnTo>
                    <a:lnTo>
                      <a:pt x="1989" y="252017"/>
                    </a:lnTo>
                    <a:lnTo>
                      <a:pt x="31705" y="298650"/>
                    </a:lnTo>
                    <a:lnTo>
                      <a:pt x="83413" y="319541"/>
                    </a:lnTo>
                    <a:lnTo>
                      <a:pt x="104426" y="320932"/>
                    </a:lnTo>
                    <a:lnTo>
                      <a:pt x="136323" y="318624"/>
                    </a:lnTo>
                    <a:lnTo>
                      <a:pt x="164463" y="311697"/>
                    </a:lnTo>
                    <a:lnTo>
                      <a:pt x="188845" y="300144"/>
                    </a:lnTo>
                    <a:lnTo>
                      <a:pt x="209470" y="283959"/>
                    </a:lnTo>
                    <a:lnTo>
                      <a:pt x="303948" y="283959"/>
                    </a:lnTo>
                    <a:lnTo>
                      <a:pt x="303948" y="268138"/>
                    </a:lnTo>
                    <a:lnTo>
                      <a:pt x="129106" y="268138"/>
                    </a:lnTo>
                    <a:lnTo>
                      <a:pt x="118034" y="267624"/>
                    </a:lnTo>
                    <a:lnTo>
                      <a:pt x="79448" y="254036"/>
                    </a:lnTo>
                    <a:lnTo>
                      <a:pt x="66898" y="228820"/>
                    </a:lnTo>
                    <a:lnTo>
                      <a:pt x="70352" y="210056"/>
                    </a:lnTo>
                    <a:lnTo>
                      <a:pt x="80696" y="195402"/>
                    </a:lnTo>
                    <a:lnTo>
                      <a:pt x="97926" y="184843"/>
                    </a:lnTo>
                    <a:lnTo>
                      <a:pt x="122027" y="178382"/>
                    </a:lnTo>
                    <a:lnTo>
                      <a:pt x="149195" y="175122"/>
                    </a:lnTo>
                    <a:lnTo>
                      <a:pt x="171946" y="171195"/>
                    </a:lnTo>
                    <a:lnTo>
                      <a:pt x="190289" y="166609"/>
                    </a:lnTo>
                    <a:lnTo>
                      <a:pt x="204234" y="161377"/>
                    </a:lnTo>
                    <a:lnTo>
                      <a:pt x="271719" y="161377"/>
                    </a:lnTo>
                    <a:lnTo>
                      <a:pt x="271719" y="99305"/>
                    </a:lnTo>
                    <a:lnTo>
                      <a:pt x="271300" y="99305"/>
                    </a:lnTo>
                    <a:lnTo>
                      <a:pt x="271363" y="98897"/>
                    </a:lnTo>
                    <a:lnTo>
                      <a:pt x="271604" y="98426"/>
                    </a:lnTo>
                    <a:lnTo>
                      <a:pt x="271719" y="88594"/>
                    </a:lnTo>
                    <a:lnTo>
                      <a:pt x="269293" y="67374"/>
                    </a:lnTo>
                    <a:lnTo>
                      <a:pt x="263572" y="52815"/>
                    </a:lnTo>
                    <a:close/>
                  </a:path>
                  <a:path w="304165" h="321309">
                    <a:moveTo>
                      <a:pt x="303948" y="283959"/>
                    </a:moveTo>
                    <a:lnTo>
                      <a:pt x="209470" y="283959"/>
                    </a:lnTo>
                    <a:lnTo>
                      <a:pt x="215400" y="300144"/>
                    </a:lnTo>
                    <a:lnTo>
                      <a:pt x="226082" y="311697"/>
                    </a:lnTo>
                    <a:lnTo>
                      <a:pt x="241522" y="318624"/>
                    </a:lnTo>
                    <a:lnTo>
                      <a:pt x="261730" y="320932"/>
                    </a:lnTo>
                    <a:lnTo>
                      <a:pt x="272058" y="320453"/>
                    </a:lnTo>
                    <a:lnTo>
                      <a:pt x="282533" y="319019"/>
                    </a:lnTo>
                    <a:lnTo>
                      <a:pt x="293161" y="316630"/>
                    </a:lnTo>
                    <a:lnTo>
                      <a:pt x="303948" y="313288"/>
                    </a:lnTo>
                    <a:lnTo>
                      <a:pt x="303948" y="283959"/>
                    </a:lnTo>
                    <a:close/>
                  </a:path>
                  <a:path w="304165" h="321309">
                    <a:moveTo>
                      <a:pt x="271719" y="161377"/>
                    </a:moveTo>
                    <a:lnTo>
                      <a:pt x="204234" y="161377"/>
                    </a:lnTo>
                    <a:lnTo>
                      <a:pt x="204234" y="210060"/>
                    </a:lnTo>
                    <a:lnTo>
                      <a:pt x="202582" y="223677"/>
                    </a:lnTo>
                    <a:lnTo>
                      <a:pt x="177827" y="255227"/>
                    </a:lnTo>
                    <a:lnTo>
                      <a:pt x="129106" y="268138"/>
                    </a:lnTo>
                    <a:lnTo>
                      <a:pt x="281289" y="268138"/>
                    </a:lnTo>
                    <a:lnTo>
                      <a:pt x="276954" y="266358"/>
                    </a:lnTo>
                    <a:lnTo>
                      <a:pt x="274557" y="262871"/>
                    </a:lnTo>
                    <a:lnTo>
                      <a:pt x="272651" y="259332"/>
                    </a:lnTo>
                    <a:lnTo>
                      <a:pt x="271809" y="254036"/>
                    </a:lnTo>
                    <a:lnTo>
                      <a:pt x="271719" y="161377"/>
                    </a:lnTo>
                    <a:close/>
                  </a:path>
                  <a:path w="304165" h="321309">
                    <a:moveTo>
                      <a:pt x="303948" y="266944"/>
                    </a:moveTo>
                    <a:lnTo>
                      <a:pt x="299236" y="267761"/>
                    </a:lnTo>
                    <a:lnTo>
                      <a:pt x="296095" y="268138"/>
                    </a:lnTo>
                    <a:lnTo>
                      <a:pt x="303948" y="268138"/>
                    </a:lnTo>
                    <a:lnTo>
                      <a:pt x="303948" y="266944"/>
                    </a:lnTo>
                    <a:close/>
                  </a:path>
                  <a:path w="304165" h="321309">
                    <a:moveTo>
                      <a:pt x="149628" y="0"/>
                    </a:moveTo>
                    <a:lnTo>
                      <a:pt x="97411" y="5289"/>
                    </a:lnTo>
                    <a:lnTo>
                      <a:pt x="56919" y="21140"/>
                    </a:lnTo>
                    <a:lnTo>
                      <a:pt x="24384" y="54117"/>
                    </a:lnTo>
                    <a:lnTo>
                      <a:pt x="11214" y="101504"/>
                    </a:lnTo>
                    <a:lnTo>
                      <a:pt x="78049" y="101504"/>
                    </a:lnTo>
                    <a:lnTo>
                      <a:pt x="84035" y="80198"/>
                    </a:lnTo>
                    <a:lnTo>
                      <a:pt x="97279" y="64983"/>
                    </a:lnTo>
                    <a:lnTo>
                      <a:pt x="117780" y="55856"/>
                    </a:lnTo>
                    <a:lnTo>
                      <a:pt x="145534" y="52815"/>
                    </a:lnTo>
                    <a:lnTo>
                      <a:pt x="263572" y="52815"/>
                    </a:lnTo>
                    <a:lnTo>
                      <a:pt x="262020" y="48866"/>
                    </a:lnTo>
                    <a:lnTo>
                      <a:pt x="232956" y="19967"/>
                    </a:lnTo>
                    <a:lnTo>
                      <a:pt x="195682" y="4989"/>
                    </a:lnTo>
                    <a:lnTo>
                      <a:pt x="173757" y="1247"/>
                    </a:lnTo>
                    <a:lnTo>
                      <a:pt x="149628" y="0"/>
                    </a:lnTo>
                    <a:close/>
                  </a:path>
                  <a:path w="304165" h="321309">
                    <a:moveTo>
                      <a:pt x="271719" y="98991"/>
                    </a:moveTo>
                    <a:lnTo>
                      <a:pt x="271541" y="99075"/>
                    </a:lnTo>
                    <a:lnTo>
                      <a:pt x="271447" y="99243"/>
                    </a:lnTo>
                    <a:lnTo>
                      <a:pt x="271300" y="99305"/>
                    </a:lnTo>
                    <a:lnTo>
                      <a:pt x="271719" y="99305"/>
                    </a:lnTo>
                    <a:lnTo>
                      <a:pt x="271719" y="98991"/>
                    </a:lnTo>
                    <a:close/>
                  </a:path>
                </a:pathLst>
              </a:custGeom>
              <a:solidFill>
                <a:srgbClr val="FFFFFF"/>
              </a:solidFill>
            </p:spPr>
            <p:txBody>
              <a:bodyPr wrap="square" lIns="0" tIns="0" rIns="0" bIns="0" rtlCol="0"/>
              <a:lstStyle/>
              <a:p>
                <a:endParaRPr/>
              </a:p>
            </p:txBody>
          </p:sp>
          <p:sp>
            <p:nvSpPr>
              <p:cNvPr id="65" name="object 20">
                <a:extLst>
                  <a:ext uri="{FF2B5EF4-FFF2-40B4-BE49-F238E27FC236}">
                    <a16:creationId xmlns:a16="http://schemas.microsoft.com/office/drawing/2014/main" xmlns="" id="{FB8C1B9B-98A7-45F5-9E2C-08417A4358C6}"/>
                  </a:ext>
                </a:extLst>
              </p:cNvPr>
              <p:cNvSpPr/>
              <p:nvPr/>
            </p:nvSpPr>
            <p:spPr>
              <a:xfrm>
                <a:off x="17231693" y="812588"/>
                <a:ext cx="440055" cy="311785"/>
              </a:xfrm>
              <a:custGeom>
                <a:avLst/>
                <a:gdLst/>
                <a:ahLst/>
                <a:cxnLst/>
                <a:rect l="l" t="t" r="r" b="b"/>
                <a:pathLst>
                  <a:path w="440055" h="311784">
                    <a:moveTo>
                      <a:pt x="63411" y="8251"/>
                    </a:moveTo>
                    <a:lnTo>
                      <a:pt x="0" y="8251"/>
                    </a:lnTo>
                    <a:lnTo>
                      <a:pt x="0" y="311582"/>
                    </a:lnTo>
                    <a:lnTo>
                      <a:pt x="66929" y="311582"/>
                    </a:lnTo>
                    <a:lnTo>
                      <a:pt x="66929" y="131451"/>
                    </a:lnTo>
                    <a:lnTo>
                      <a:pt x="68179" y="114382"/>
                    </a:lnTo>
                    <a:lnTo>
                      <a:pt x="86855" y="73369"/>
                    </a:lnTo>
                    <a:lnTo>
                      <a:pt x="119960" y="54099"/>
                    </a:lnTo>
                    <a:lnTo>
                      <a:pt x="133210" y="52815"/>
                    </a:lnTo>
                    <a:lnTo>
                      <a:pt x="430926" y="52815"/>
                    </a:lnTo>
                    <a:lnTo>
                      <a:pt x="429529" y="50469"/>
                    </a:lnTo>
                    <a:lnTo>
                      <a:pt x="63411" y="50469"/>
                    </a:lnTo>
                    <a:lnTo>
                      <a:pt x="63411" y="8251"/>
                    </a:lnTo>
                    <a:close/>
                  </a:path>
                  <a:path w="440055" h="311784">
                    <a:moveTo>
                      <a:pt x="318032" y="52815"/>
                    </a:moveTo>
                    <a:lnTo>
                      <a:pt x="133210" y="52815"/>
                    </a:lnTo>
                    <a:lnTo>
                      <a:pt x="146814" y="53803"/>
                    </a:lnTo>
                    <a:lnTo>
                      <a:pt x="158273" y="56770"/>
                    </a:lnTo>
                    <a:lnTo>
                      <a:pt x="183638" y="88321"/>
                    </a:lnTo>
                    <a:lnTo>
                      <a:pt x="186570" y="311582"/>
                    </a:lnTo>
                    <a:lnTo>
                      <a:pt x="253479" y="311582"/>
                    </a:lnTo>
                    <a:lnTo>
                      <a:pt x="253479" y="133817"/>
                    </a:lnTo>
                    <a:lnTo>
                      <a:pt x="257509" y="98371"/>
                    </a:lnTo>
                    <a:lnTo>
                      <a:pt x="269605" y="73059"/>
                    </a:lnTo>
                    <a:lnTo>
                      <a:pt x="289777" y="57875"/>
                    </a:lnTo>
                    <a:lnTo>
                      <a:pt x="318032" y="52815"/>
                    </a:lnTo>
                    <a:close/>
                  </a:path>
                  <a:path w="440055" h="311784">
                    <a:moveTo>
                      <a:pt x="430926" y="52815"/>
                    </a:moveTo>
                    <a:lnTo>
                      <a:pt x="318032" y="52815"/>
                    </a:lnTo>
                    <a:lnTo>
                      <a:pt x="334381" y="54208"/>
                    </a:lnTo>
                    <a:lnTo>
                      <a:pt x="347653" y="58386"/>
                    </a:lnTo>
                    <a:lnTo>
                      <a:pt x="371098" y="97866"/>
                    </a:lnTo>
                    <a:lnTo>
                      <a:pt x="373130" y="311582"/>
                    </a:lnTo>
                    <a:lnTo>
                      <a:pt x="440018" y="311582"/>
                    </a:lnTo>
                    <a:lnTo>
                      <a:pt x="439920" y="101452"/>
                    </a:lnTo>
                    <a:lnTo>
                      <a:pt x="433681" y="57439"/>
                    </a:lnTo>
                    <a:lnTo>
                      <a:pt x="430926" y="52815"/>
                    </a:lnTo>
                    <a:close/>
                  </a:path>
                  <a:path w="440055" h="311784">
                    <a:moveTo>
                      <a:pt x="158382" y="0"/>
                    </a:moveTo>
                    <a:lnTo>
                      <a:pt x="130561" y="3151"/>
                    </a:lnTo>
                    <a:lnTo>
                      <a:pt x="105749" y="12610"/>
                    </a:lnTo>
                    <a:lnTo>
                      <a:pt x="83927" y="28381"/>
                    </a:lnTo>
                    <a:lnTo>
                      <a:pt x="65076" y="50469"/>
                    </a:lnTo>
                    <a:lnTo>
                      <a:pt x="243489" y="50469"/>
                    </a:lnTo>
                    <a:lnTo>
                      <a:pt x="230691" y="28381"/>
                    </a:lnTo>
                    <a:lnTo>
                      <a:pt x="212240" y="12610"/>
                    </a:lnTo>
                    <a:lnTo>
                      <a:pt x="188138" y="3151"/>
                    </a:lnTo>
                    <a:lnTo>
                      <a:pt x="158382" y="0"/>
                    </a:lnTo>
                    <a:close/>
                  </a:path>
                  <a:path w="440055" h="311784">
                    <a:moveTo>
                      <a:pt x="338523" y="0"/>
                    </a:moveTo>
                    <a:lnTo>
                      <a:pt x="310809" y="3151"/>
                    </a:lnTo>
                    <a:lnTo>
                      <a:pt x="285733" y="12610"/>
                    </a:lnTo>
                    <a:lnTo>
                      <a:pt x="263293" y="28381"/>
                    </a:lnTo>
                    <a:lnTo>
                      <a:pt x="243489" y="50469"/>
                    </a:lnTo>
                    <a:lnTo>
                      <a:pt x="429529" y="50469"/>
                    </a:lnTo>
                    <a:lnTo>
                      <a:pt x="414664" y="25521"/>
                    </a:lnTo>
                    <a:lnTo>
                      <a:pt x="382949" y="6378"/>
                    </a:lnTo>
                    <a:lnTo>
                      <a:pt x="338523" y="0"/>
                    </a:lnTo>
                    <a:close/>
                  </a:path>
                </a:pathLst>
              </a:custGeom>
              <a:solidFill>
                <a:srgbClr val="FFFFFF"/>
              </a:solidFill>
            </p:spPr>
            <p:txBody>
              <a:bodyPr wrap="square" lIns="0" tIns="0" rIns="0" bIns="0" rtlCol="0"/>
              <a:lstStyle/>
              <a:p>
                <a:endParaRPr/>
              </a:p>
            </p:txBody>
          </p:sp>
          <p:sp>
            <p:nvSpPr>
              <p:cNvPr id="66" name="object 21">
                <a:extLst>
                  <a:ext uri="{FF2B5EF4-FFF2-40B4-BE49-F238E27FC236}">
                    <a16:creationId xmlns:a16="http://schemas.microsoft.com/office/drawing/2014/main" xmlns="" id="{B61F967F-CDD4-410E-8B15-5609C25C4D57}"/>
                  </a:ext>
                </a:extLst>
              </p:cNvPr>
              <p:cNvSpPr/>
              <p:nvPr/>
            </p:nvSpPr>
            <p:spPr>
              <a:xfrm>
                <a:off x="17744051" y="820839"/>
                <a:ext cx="0" cy="303530"/>
              </a:xfrm>
              <a:custGeom>
                <a:avLst/>
                <a:gdLst/>
                <a:ahLst/>
                <a:cxnLst/>
                <a:rect l="l" t="t" r="r" b="b"/>
                <a:pathLst>
                  <a:path h="303530">
                    <a:moveTo>
                      <a:pt x="0" y="0"/>
                    </a:moveTo>
                    <a:lnTo>
                      <a:pt x="0" y="303331"/>
                    </a:lnTo>
                  </a:path>
                </a:pathLst>
              </a:custGeom>
              <a:ln w="66835">
                <a:solidFill>
                  <a:srgbClr val="FFFFFF"/>
                </a:solidFill>
              </a:ln>
            </p:spPr>
            <p:txBody>
              <a:bodyPr wrap="square" lIns="0" tIns="0" rIns="0" bIns="0" rtlCol="0"/>
              <a:lstStyle/>
              <a:p>
                <a:endParaRPr/>
              </a:p>
            </p:txBody>
          </p:sp>
          <p:sp>
            <p:nvSpPr>
              <p:cNvPr id="67" name="object 22">
                <a:extLst>
                  <a:ext uri="{FF2B5EF4-FFF2-40B4-BE49-F238E27FC236}">
                    <a16:creationId xmlns:a16="http://schemas.microsoft.com/office/drawing/2014/main" xmlns="" id="{E70A0545-8501-4FDB-A8B7-70A3A24BBAC2}"/>
                  </a:ext>
                </a:extLst>
              </p:cNvPr>
              <p:cNvSpPr/>
              <p:nvPr/>
            </p:nvSpPr>
            <p:spPr>
              <a:xfrm>
                <a:off x="17710633" y="705262"/>
                <a:ext cx="67310" cy="63500"/>
              </a:xfrm>
              <a:custGeom>
                <a:avLst/>
                <a:gdLst/>
                <a:ahLst/>
                <a:cxnLst/>
                <a:rect l="l" t="t" r="r" b="b"/>
                <a:pathLst>
                  <a:path w="67309" h="63500">
                    <a:moveTo>
                      <a:pt x="66835" y="0"/>
                    </a:moveTo>
                    <a:lnTo>
                      <a:pt x="0" y="0"/>
                    </a:lnTo>
                    <a:lnTo>
                      <a:pt x="0" y="63348"/>
                    </a:lnTo>
                    <a:lnTo>
                      <a:pt x="66835" y="63348"/>
                    </a:lnTo>
                    <a:lnTo>
                      <a:pt x="66835" y="0"/>
                    </a:lnTo>
                    <a:close/>
                  </a:path>
                </a:pathLst>
              </a:custGeom>
              <a:solidFill>
                <a:srgbClr val="FFFFFF"/>
              </a:solidFill>
            </p:spPr>
            <p:txBody>
              <a:bodyPr wrap="square" lIns="0" tIns="0" rIns="0" bIns="0" rtlCol="0"/>
              <a:lstStyle/>
              <a:p>
                <a:endParaRPr/>
              </a:p>
            </p:txBody>
          </p:sp>
          <p:sp>
            <p:nvSpPr>
              <p:cNvPr id="68" name="object 23">
                <a:extLst>
                  <a:ext uri="{FF2B5EF4-FFF2-40B4-BE49-F238E27FC236}">
                    <a16:creationId xmlns:a16="http://schemas.microsoft.com/office/drawing/2014/main" xmlns="" id="{EFBCA9F9-52B0-4057-9B5A-21F742D884C0}"/>
                  </a:ext>
                </a:extLst>
              </p:cNvPr>
              <p:cNvSpPr/>
              <p:nvPr/>
            </p:nvSpPr>
            <p:spPr>
              <a:xfrm>
                <a:off x="17802525" y="812577"/>
                <a:ext cx="270510" cy="320040"/>
              </a:xfrm>
              <a:custGeom>
                <a:avLst/>
                <a:gdLst/>
                <a:ahLst/>
                <a:cxnLst/>
                <a:rect l="l" t="t" r="r" b="b"/>
                <a:pathLst>
                  <a:path w="270509" h="320040">
                    <a:moveTo>
                      <a:pt x="66898" y="214213"/>
                    </a:moveTo>
                    <a:lnTo>
                      <a:pt x="0" y="214213"/>
                    </a:lnTo>
                    <a:lnTo>
                      <a:pt x="2898" y="238551"/>
                    </a:lnTo>
                    <a:lnTo>
                      <a:pt x="22556" y="278435"/>
                    </a:lnTo>
                    <a:lnTo>
                      <a:pt x="58464" y="305287"/>
                    </a:lnTo>
                    <a:lnTo>
                      <a:pt x="106000" y="318198"/>
                    </a:lnTo>
                    <a:lnTo>
                      <a:pt x="134404" y="319812"/>
                    </a:lnTo>
                    <a:lnTo>
                      <a:pt x="160583" y="318417"/>
                    </a:lnTo>
                    <a:lnTo>
                      <a:pt x="206353" y="307253"/>
                    </a:lnTo>
                    <a:lnTo>
                      <a:pt x="245160" y="282826"/>
                    </a:lnTo>
                    <a:lnTo>
                      <a:pt x="257536" y="266976"/>
                    </a:lnTo>
                    <a:lnTo>
                      <a:pt x="135577" y="266976"/>
                    </a:lnTo>
                    <a:lnTo>
                      <a:pt x="107497" y="263680"/>
                    </a:lnTo>
                    <a:lnTo>
                      <a:pt x="86701" y="253792"/>
                    </a:lnTo>
                    <a:lnTo>
                      <a:pt x="73173" y="237304"/>
                    </a:lnTo>
                    <a:lnTo>
                      <a:pt x="66898" y="214213"/>
                    </a:lnTo>
                    <a:close/>
                  </a:path>
                  <a:path w="270509" h="320040">
                    <a:moveTo>
                      <a:pt x="133210" y="0"/>
                    </a:moveTo>
                    <a:lnTo>
                      <a:pt x="87291" y="4701"/>
                    </a:lnTo>
                    <a:lnTo>
                      <a:pt x="49296" y="18795"/>
                    </a:lnTo>
                    <a:lnTo>
                      <a:pt x="17144" y="47265"/>
                    </a:lnTo>
                    <a:lnTo>
                      <a:pt x="6439" y="86887"/>
                    </a:lnTo>
                    <a:lnTo>
                      <a:pt x="8349" y="106498"/>
                    </a:lnTo>
                    <a:lnTo>
                      <a:pt x="36983" y="150801"/>
                    </a:lnTo>
                    <a:lnTo>
                      <a:pt x="82539" y="171283"/>
                    </a:lnTo>
                    <a:lnTo>
                      <a:pt x="151234" y="187801"/>
                    </a:lnTo>
                    <a:lnTo>
                      <a:pt x="164684" y="191175"/>
                    </a:lnTo>
                    <a:lnTo>
                      <a:pt x="200610" y="216378"/>
                    </a:lnTo>
                    <a:lnTo>
                      <a:pt x="203030" y="227092"/>
                    </a:lnTo>
                    <a:lnTo>
                      <a:pt x="199452" y="244553"/>
                    </a:lnTo>
                    <a:lnTo>
                      <a:pt x="187012" y="257015"/>
                    </a:lnTo>
                    <a:lnTo>
                      <a:pt x="165718" y="264487"/>
                    </a:lnTo>
                    <a:lnTo>
                      <a:pt x="135577" y="266976"/>
                    </a:lnTo>
                    <a:lnTo>
                      <a:pt x="257536" y="266976"/>
                    </a:lnTo>
                    <a:lnTo>
                      <a:pt x="258900" y="265228"/>
                    </a:lnTo>
                    <a:lnTo>
                      <a:pt x="267147" y="244688"/>
                    </a:lnTo>
                    <a:lnTo>
                      <a:pt x="269897" y="221207"/>
                    </a:lnTo>
                    <a:lnTo>
                      <a:pt x="267988" y="202117"/>
                    </a:lnTo>
                    <a:lnTo>
                      <a:pt x="239395" y="158476"/>
                    </a:lnTo>
                    <a:lnTo>
                      <a:pt x="193285" y="138221"/>
                    </a:lnTo>
                    <a:lnTo>
                      <a:pt x="145927" y="127028"/>
                    </a:lnTo>
                    <a:lnTo>
                      <a:pt x="126027" y="122500"/>
                    </a:lnTo>
                    <a:lnTo>
                      <a:pt x="81107" y="102992"/>
                    </a:lnTo>
                    <a:lnTo>
                      <a:pt x="73338" y="83934"/>
                    </a:lnTo>
                    <a:lnTo>
                      <a:pt x="76790" y="70335"/>
                    </a:lnTo>
                    <a:lnTo>
                      <a:pt x="87142" y="60619"/>
                    </a:lnTo>
                    <a:lnTo>
                      <a:pt x="104388" y="54790"/>
                    </a:lnTo>
                    <a:lnTo>
                      <a:pt x="128519" y="52846"/>
                    </a:lnTo>
                    <a:lnTo>
                      <a:pt x="247311" y="52846"/>
                    </a:lnTo>
                    <a:lnTo>
                      <a:pt x="246597" y="51241"/>
                    </a:lnTo>
                    <a:lnTo>
                      <a:pt x="217082" y="21161"/>
                    </a:lnTo>
                    <a:lnTo>
                      <a:pt x="179701" y="5291"/>
                    </a:lnTo>
                    <a:lnTo>
                      <a:pt x="157597" y="1323"/>
                    </a:lnTo>
                    <a:lnTo>
                      <a:pt x="133210" y="0"/>
                    </a:lnTo>
                    <a:close/>
                  </a:path>
                  <a:path w="270509" h="320040">
                    <a:moveTo>
                      <a:pt x="247311" y="52846"/>
                    </a:moveTo>
                    <a:lnTo>
                      <a:pt x="128519" y="52846"/>
                    </a:lnTo>
                    <a:lnTo>
                      <a:pt x="152368" y="55376"/>
                    </a:lnTo>
                    <a:lnTo>
                      <a:pt x="170589" y="62965"/>
                    </a:lnTo>
                    <a:lnTo>
                      <a:pt x="183174" y="75609"/>
                    </a:lnTo>
                    <a:lnTo>
                      <a:pt x="190119" y="93306"/>
                    </a:lnTo>
                    <a:lnTo>
                      <a:pt x="259950" y="93306"/>
                    </a:lnTo>
                    <a:lnTo>
                      <a:pt x="255301" y="70786"/>
                    </a:lnTo>
                    <a:lnTo>
                      <a:pt x="247311" y="52846"/>
                    </a:lnTo>
                    <a:close/>
                  </a:path>
                </a:pathLst>
              </a:custGeom>
              <a:solidFill>
                <a:srgbClr val="FFFFFF"/>
              </a:solidFill>
            </p:spPr>
            <p:txBody>
              <a:bodyPr wrap="square" lIns="0" tIns="0" rIns="0" bIns="0" rtlCol="0"/>
              <a:lstStyle/>
              <a:p>
                <a:endParaRPr/>
              </a:p>
            </p:txBody>
          </p:sp>
          <p:sp>
            <p:nvSpPr>
              <p:cNvPr id="69" name="object 24">
                <a:extLst>
                  <a:ext uri="{FF2B5EF4-FFF2-40B4-BE49-F238E27FC236}">
                    <a16:creationId xmlns:a16="http://schemas.microsoft.com/office/drawing/2014/main" xmlns="" id="{736C7F1F-9EC3-4768-A46F-CEF2AE293D61}"/>
                  </a:ext>
                </a:extLst>
              </p:cNvPr>
              <p:cNvSpPr/>
              <p:nvPr/>
            </p:nvSpPr>
            <p:spPr>
              <a:xfrm>
                <a:off x="18093277" y="812015"/>
                <a:ext cx="304165" cy="321310"/>
              </a:xfrm>
              <a:custGeom>
                <a:avLst/>
                <a:gdLst/>
                <a:ahLst/>
                <a:cxnLst/>
                <a:rect l="l" t="t" r="r" b="b"/>
                <a:pathLst>
                  <a:path w="304165" h="321309">
                    <a:moveTo>
                      <a:pt x="263545" y="52815"/>
                    </a:moveTo>
                    <a:lnTo>
                      <a:pt x="145524" y="52815"/>
                    </a:lnTo>
                    <a:lnTo>
                      <a:pt x="172994" y="55418"/>
                    </a:lnTo>
                    <a:lnTo>
                      <a:pt x="192632" y="63229"/>
                    </a:lnTo>
                    <a:lnTo>
                      <a:pt x="204426" y="76249"/>
                    </a:lnTo>
                    <a:lnTo>
                      <a:pt x="208360" y="94478"/>
                    </a:lnTo>
                    <a:lnTo>
                      <a:pt x="206661" y="105988"/>
                    </a:lnTo>
                    <a:lnTo>
                      <a:pt x="169308" y="129689"/>
                    </a:lnTo>
                    <a:lnTo>
                      <a:pt x="140770" y="133460"/>
                    </a:lnTo>
                    <a:lnTo>
                      <a:pt x="131286" y="134812"/>
                    </a:lnTo>
                    <a:lnTo>
                      <a:pt x="123494" y="136094"/>
                    </a:lnTo>
                    <a:lnTo>
                      <a:pt x="117399" y="137336"/>
                    </a:lnTo>
                    <a:lnTo>
                      <a:pt x="91710" y="141048"/>
                    </a:lnTo>
                    <a:lnTo>
                      <a:pt x="51798" y="151630"/>
                    </a:lnTo>
                    <a:lnTo>
                      <a:pt x="9391" y="188199"/>
                    </a:lnTo>
                    <a:lnTo>
                      <a:pt x="0" y="231783"/>
                    </a:lnTo>
                    <a:lnTo>
                      <a:pt x="1980" y="252017"/>
                    </a:lnTo>
                    <a:lnTo>
                      <a:pt x="31674" y="298650"/>
                    </a:lnTo>
                    <a:lnTo>
                      <a:pt x="83403" y="319541"/>
                    </a:lnTo>
                    <a:lnTo>
                      <a:pt x="104457" y="320932"/>
                    </a:lnTo>
                    <a:lnTo>
                      <a:pt x="136331" y="318624"/>
                    </a:lnTo>
                    <a:lnTo>
                      <a:pt x="164463" y="311697"/>
                    </a:lnTo>
                    <a:lnTo>
                      <a:pt x="188853" y="300144"/>
                    </a:lnTo>
                    <a:lnTo>
                      <a:pt x="209501" y="283959"/>
                    </a:lnTo>
                    <a:lnTo>
                      <a:pt x="303948" y="283959"/>
                    </a:lnTo>
                    <a:lnTo>
                      <a:pt x="303948" y="268138"/>
                    </a:lnTo>
                    <a:lnTo>
                      <a:pt x="129106" y="268138"/>
                    </a:lnTo>
                    <a:lnTo>
                      <a:pt x="118032" y="267624"/>
                    </a:lnTo>
                    <a:lnTo>
                      <a:pt x="79435" y="254036"/>
                    </a:lnTo>
                    <a:lnTo>
                      <a:pt x="66898" y="228820"/>
                    </a:lnTo>
                    <a:lnTo>
                      <a:pt x="70349" y="210056"/>
                    </a:lnTo>
                    <a:lnTo>
                      <a:pt x="80695" y="195402"/>
                    </a:lnTo>
                    <a:lnTo>
                      <a:pt x="97948" y="184843"/>
                    </a:lnTo>
                    <a:lnTo>
                      <a:pt x="122111" y="178382"/>
                    </a:lnTo>
                    <a:lnTo>
                      <a:pt x="149185" y="175122"/>
                    </a:lnTo>
                    <a:lnTo>
                      <a:pt x="171901" y="171195"/>
                    </a:lnTo>
                    <a:lnTo>
                      <a:pt x="190238" y="166609"/>
                    </a:lnTo>
                    <a:lnTo>
                      <a:pt x="204171" y="161377"/>
                    </a:lnTo>
                    <a:lnTo>
                      <a:pt x="271677" y="161377"/>
                    </a:lnTo>
                    <a:lnTo>
                      <a:pt x="271677" y="88594"/>
                    </a:lnTo>
                    <a:lnTo>
                      <a:pt x="269257" y="67374"/>
                    </a:lnTo>
                    <a:lnTo>
                      <a:pt x="263545" y="52815"/>
                    </a:lnTo>
                    <a:close/>
                  </a:path>
                  <a:path w="304165" h="321309">
                    <a:moveTo>
                      <a:pt x="303948" y="283959"/>
                    </a:moveTo>
                    <a:lnTo>
                      <a:pt x="209501" y="283959"/>
                    </a:lnTo>
                    <a:lnTo>
                      <a:pt x="215381" y="300144"/>
                    </a:lnTo>
                    <a:lnTo>
                      <a:pt x="226042" y="311697"/>
                    </a:lnTo>
                    <a:lnTo>
                      <a:pt x="241474" y="318624"/>
                    </a:lnTo>
                    <a:lnTo>
                      <a:pt x="261667" y="320932"/>
                    </a:lnTo>
                    <a:lnTo>
                      <a:pt x="272025" y="320453"/>
                    </a:lnTo>
                    <a:lnTo>
                      <a:pt x="282533" y="319019"/>
                    </a:lnTo>
                    <a:lnTo>
                      <a:pt x="293178" y="316630"/>
                    </a:lnTo>
                    <a:lnTo>
                      <a:pt x="303948" y="313288"/>
                    </a:lnTo>
                    <a:lnTo>
                      <a:pt x="303948" y="283959"/>
                    </a:lnTo>
                    <a:close/>
                  </a:path>
                  <a:path w="304165" h="321309">
                    <a:moveTo>
                      <a:pt x="271677" y="161377"/>
                    </a:moveTo>
                    <a:lnTo>
                      <a:pt x="204171" y="161377"/>
                    </a:lnTo>
                    <a:lnTo>
                      <a:pt x="204171" y="210060"/>
                    </a:lnTo>
                    <a:lnTo>
                      <a:pt x="202524" y="223677"/>
                    </a:lnTo>
                    <a:lnTo>
                      <a:pt x="177795" y="255227"/>
                    </a:lnTo>
                    <a:lnTo>
                      <a:pt x="129106" y="268138"/>
                    </a:lnTo>
                    <a:lnTo>
                      <a:pt x="281258" y="268138"/>
                    </a:lnTo>
                    <a:lnTo>
                      <a:pt x="276986" y="266358"/>
                    </a:lnTo>
                    <a:lnTo>
                      <a:pt x="274609" y="262871"/>
                    </a:lnTo>
                    <a:lnTo>
                      <a:pt x="272651" y="259332"/>
                    </a:lnTo>
                    <a:lnTo>
                      <a:pt x="271771" y="254036"/>
                    </a:lnTo>
                    <a:lnTo>
                      <a:pt x="271677" y="161377"/>
                    </a:lnTo>
                    <a:close/>
                  </a:path>
                  <a:path w="304165" h="321309">
                    <a:moveTo>
                      <a:pt x="303948" y="266944"/>
                    </a:moveTo>
                    <a:lnTo>
                      <a:pt x="299257" y="267761"/>
                    </a:lnTo>
                    <a:lnTo>
                      <a:pt x="296127" y="268138"/>
                    </a:lnTo>
                    <a:lnTo>
                      <a:pt x="303948" y="268138"/>
                    </a:lnTo>
                    <a:lnTo>
                      <a:pt x="303948" y="266944"/>
                    </a:lnTo>
                    <a:close/>
                  </a:path>
                  <a:path w="304165" h="321309">
                    <a:moveTo>
                      <a:pt x="149660" y="0"/>
                    </a:moveTo>
                    <a:lnTo>
                      <a:pt x="97457" y="5289"/>
                    </a:lnTo>
                    <a:lnTo>
                      <a:pt x="57003" y="21140"/>
                    </a:lnTo>
                    <a:lnTo>
                      <a:pt x="24312" y="54117"/>
                    </a:lnTo>
                    <a:lnTo>
                      <a:pt x="11120" y="101504"/>
                    </a:lnTo>
                    <a:lnTo>
                      <a:pt x="78049" y="101504"/>
                    </a:lnTo>
                    <a:lnTo>
                      <a:pt x="84026" y="80198"/>
                    </a:lnTo>
                    <a:lnTo>
                      <a:pt x="97262" y="64983"/>
                    </a:lnTo>
                    <a:lnTo>
                      <a:pt x="117760" y="55856"/>
                    </a:lnTo>
                    <a:lnTo>
                      <a:pt x="145524" y="52815"/>
                    </a:lnTo>
                    <a:lnTo>
                      <a:pt x="263545" y="52815"/>
                    </a:lnTo>
                    <a:lnTo>
                      <a:pt x="261995" y="48866"/>
                    </a:lnTo>
                    <a:lnTo>
                      <a:pt x="232956" y="19967"/>
                    </a:lnTo>
                    <a:lnTo>
                      <a:pt x="195686" y="4989"/>
                    </a:lnTo>
                    <a:lnTo>
                      <a:pt x="173761" y="1247"/>
                    </a:lnTo>
                    <a:lnTo>
                      <a:pt x="149660" y="0"/>
                    </a:lnTo>
                    <a:close/>
                  </a:path>
                </a:pathLst>
              </a:custGeom>
              <a:solidFill>
                <a:srgbClr val="FFFFFF"/>
              </a:solidFill>
            </p:spPr>
            <p:txBody>
              <a:bodyPr wrap="square" lIns="0" tIns="0" rIns="0" bIns="0" rtlCol="0"/>
              <a:lstStyle/>
              <a:p>
                <a:endParaRPr/>
              </a:p>
            </p:txBody>
          </p:sp>
          <p:sp>
            <p:nvSpPr>
              <p:cNvPr id="70" name="object 25">
                <a:extLst>
                  <a:ext uri="{FF2B5EF4-FFF2-40B4-BE49-F238E27FC236}">
                    <a16:creationId xmlns:a16="http://schemas.microsoft.com/office/drawing/2014/main" xmlns="" id="{EBF2DE95-E2CD-47E8-947D-083D3AF0A0F7}"/>
                  </a:ext>
                </a:extLst>
              </p:cNvPr>
              <p:cNvSpPr/>
              <p:nvPr/>
            </p:nvSpPr>
            <p:spPr>
              <a:xfrm>
                <a:off x="18415209" y="812588"/>
                <a:ext cx="266700" cy="311785"/>
              </a:xfrm>
              <a:custGeom>
                <a:avLst/>
                <a:gdLst/>
                <a:ahLst/>
                <a:cxnLst/>
                <a:rect l="l" t="t" r="r" b="b"/>
                <a:pathLst>
                  <a:path w="266700" h="311784">
                    <a:moveTo>
                      <a:pt x="63380" y="8251"/>
                    </a:moveTo>
                    <a:lnTo>
                      <a:pt x="0" y="8251"/>
                    </a:lnTo>
                    <a:lnTo>
                      <a:pt x="0" y="311582"/>
                    </a:lnTo>
                    <a:lnTo>
                      <a:pt x="66867" y="311582"/>
                    </a:lnTo>
                    <a:lnTo>
                      <a:pt x="66867" y="132645"/>
                    </a:lnTo>
                    <a:lnTo>
                      <a:pt x="68114" y="116316"/>
                    </a:lnTo>
                    <a:lnTo>
                      <a:pt x="86866" y="75704"/>
                    </a:lnTo>
                    <a:lnTo>
                      <a:pt x="124566" y="54246"/>
                    </a:lnTo>
                    <a:lnTo>
                      <a:pt x="127389" y="53987"/>
                    </a:lnTo>
                    <a:lnTo>
                      <a:pt x="64532" y="53987"/>
                    </a:lnTo>
                    <a:lnTo>
                      <a:pt x="63380" y="52815"/>
                    </a:lnTo>
                    <a:lnTo>
                      <a:pt x="63380" y="8251"/>
                    </a:lnTo>
                    <a:close/>
                  </a:path>
                  <a:path w="266700" h="311784">
                    <a:moveTo>
                      <a:pt x="256243" y="52815"/>
                    </a:moveTo>
                    <a:lnTo>
                      <a:pt x="140205" y="52815"/>
                    </a:lnTo>
                    <a:lnTo>
                      <a:pt x="165268" y="57069"/>
                    </a:lnTo>
                    <a:lnTo>
                      <a:pt x="183497" y="69831"/>
                    </a:lnTo>
                    <a:lnTo>
                      <a:pt x="194901" y="91100"/>
                    </a:lnTo>
                    <a:lnTo>
                      <a:pt x="199491" y="120875"/>
                    </a:lnTo>
                    <a:lnTo>
                      <a:pt x="199491" y="311582"/>
                    </a:lnTo>
                    <a:lnTo>
                      <a:pt x="266410" y="311582"/>
                    </a:lnTo>
                    <a:lnTo>
                      <a:pt x="266410" y="103284"/>
                    </a:lnTo>
                    <a:lnTo>
                      <a:pt x="264607" y="79532"/>
                    </a:lnTo>
                    <a:lnTo>
                      <a:pt x="259201" y="58698"/>
                    </a:lnTo>
                    <a:lnTo>
                      <a:pt x="256243" y="52815"/>
                    </a:lnTo>
                    <a:close/>
                  </a:path>
                  <a:path w="266700" h="311784">
                    <a:moveTo>
                      <a:pt x="159031" y="0"/>
                    </a:moveTo>
                    <a:lnTo>
                      <a:pt x="129998" y="3379"/>
                    </a:lnTo>
                    <a:lnTo>
                      <a:pt x="104564" y="13510"/>
                    </a:lnTo>
                    <a:lnTo>
                      <a:pt x="82740" y="30382"/>
                    </a:lnTo>
                    <a:lnTo>
                      <a:pt x="64532" y="53987"/>
                    </a:lnTo>
                    <a:lnTo>
                      <a:pt x="127389" y="53987"/>
                    </a:lnTo>
                    <a:lnTo>
                      <a:pt x="140205" y="52815"/>
                    </a:lnTo>
                    <a:lnTo>
                      <a:pt x="256243" y="52815"/>
                    </a:lnTo>
                    <a:lnTo>
                      <a:pt x="222163" y="14559"/>
                    </a:lnTo>
                    <a:lnTo>
                      <a:pt x="182854" y="1625"/>
                    </a:lnTo>
                    <a:lnTo>
                      <a:pt x="159031" y="0"/>
                    </a:lnTo>
                    <a:close/>
                  </a:path>
                </a:pathLst>
              </a:custGeom>
              <a:solidFill>
                <a:srgbClr val="FFFFFF"/>
              </a:solidFill>
            </p:spPr>
            <p:txBody>
              <a:bodyPr wrap="square" lIns="0" tIns="0" rIns="0" bIns="0" rtlCol="0"/>
              <a:lstStyle/>
              <a:p>
                <a:endParaRPr/>
              </a:p>
            </p:txBody>
          </p:sp>
          <p:sp>
            <p:nvSpPr>
              <p:cNvPr id="71" name="object 26">
                <a:extLst>
                  <a:ext uri="{FF2B5EF4-FFF2-40B4-BE49-F238E27FC236}">
                    <a16:creationId xmlns:a16="http://schemas.microsoft.com/office/drawing/2014/main" xmlns="" id="{32C951E5-1B71-4314-86A5-553CD469E12D}"/>
                  </a:ext>
                </a:extLst>
              </p:cNvPr>
              <p:cNvSpPr/>
              <p:nvPr/>
            </p:nvSpPr>
            <p:spPr>
              <a:xfrm>
                <a:off x="18701500" y="812015"/>
                <a:ext cx="304165" cy="321310"/>
              </a:xfrm>
              <a:custGeom>
                <a:avLst/>
                <a:gdLst/>
                <a:ahLst/>
                <a:cxnLst/>
                <a:rect l="l" t="t" r="r" b="b"/>
                <a:pathLst>
                  <a:path w="304165" h="321309">
                    <a:moveTo>
                      <a:pt x="263553" y="52815"/>
                    </a:moveTo>
                    <a:lnTo>
                      <a:pt x="145534" y="52815"/>
                    </a:lnTo>
                    <a:lnTo>
                      <a:pt x="172981" y="55418"/>
                    </a:lnTo>
                    <a:lnTo>
                      <a:pt x="192600" y="63229"/>
                    </a:lnTo>
                    <a:lnTo>
                      <a:pt x="204379" y="76249"/>
                    </a:lnTo>
                    <a:lnTo>
                      <a:pt x="208307" y="94478"/>
                    </a:lnTo>
                    <a:lnTo>
                      <a:pt x="206617" y="105988"/>
                    </a:lnTo>
                    <a:lnTo>
                      <a:pt x="169293" y="129689"/>
                    </a:lnTo>
                    <a:lnTo>
                      <a:pt x="140783" y="133460"/>
                    </a:lnTo>
                    <a:lnTo>
                      <a:pt x="131276" y="134812"/>
                    </a:lnTo>
                    <a:lnTo>
                      <a:pt x="123452" y="136094"/>
                    </a:lnTo>
                    <a:lnTo>
                      <a:pt x="117315" y="137336"/>
                    </a:lnTo>
                    <a:lnTo>
                      <a:pt x="91668" y="141048"/>
                    </a:lnTo>
                    <a:lnTo>
                      <a:pt x="51779" y="151630"/>
                    </a:lnTo>
                    <a:lnTo>
                      <a:pt x="9384" y="188199"/>
                    </a:lnTo>
                    <a:lnTo>
                      <a:pt x="0" y="231783"/>
                    </a:lnTo>
                    <a:lnTo>
                      <a:pt x="1973" y="252017"/>
                    </a:lnTo>
                    <a:lnTo>
                      <a:pt x="31684" y="298650"/>
                    </a:lnTo>
                    <a:lnTo>
                      <a:pt x="83405" y="319541"/>
                    </a:lnTo>
                    <a:lnTo>
                      <a:pt x="104457" y="320932"/>
                    </a:lnTo>
                    <a:lnTo>
                      <a:pt x="136301" y="318624"/>
                    </a:lnTo>
                    <a:lnTo>
                      <a:pt x="164420" y="311697"/>
                    </a:lnTo>
                    <a:lnTo>
                      <a:pt x="188810" y="300144"/>
                    </a:lnTo>
                    <a:lnTo>
                      <a:pt x="209470" y="283959"/>
                    </a:lnTo>
                    <a:lnTo>
                      <a:pt x="303917" y="283959"/>
                    </a:lnTo>
                    <a:lnTo>
                      <a:pt x="303917" y="268138"/>
                    </a:lnTo>
                    <a:lnTo>
                      <a:pt x="129085" y="268138"/>
                    </a:lnTo>
                    <a:lnTo>
                      <a:pt x="117993" y="267624"/>
                    </a:lnTo>
                    <a:lnTo>
                      <a:pt x="79426" y="254036"/>
                    </a:lnTo>
                    <a:lnTo>
                      <a:pt x="66929" y="228820"/>
                    </a:lnTo>
                    <a:lnTo>
                      <a:pt x="70370" y="210056"/>
                    </a:lnTo>
                    <a:lnTo>
                      <a:pt x="80691" y="195402"/>
                    </a:lnTo>
                    <a:lnTo>
                      <a:pt x="97913" y="184843"/>
                    </a:lnTo>
                    <a:lnTo>
                      <a:pt x="122048" y="178382"/>
                    </a:lnTo>
                    <a:lnTo>
                      <a:pt x="149159" y="175122"/>
                    </a:lnTo>
                    <a:lnTo>
                      <a:pt x="171901" y="171195"/>
                    </a:lnTo>
                    <a:lnTo>
                      <a:pt x="190263" y="166609"/>
                    </a:lnTo>
                    <a:lnTo>
                      <a:pt x="204234" y="161377"/>
                    </a:lnTo>
                    <a:lnTo>
                      <a:pt x="271709" y="161377"/>
                    </a:lnTo>
                    <a:lnTo>
                      <a:pt x="271709" y="88594"/>
                    </a:lnTo>
                    <a:lnTo>
                      <a:pt x="269280" y="67374"/>
                    </a:lnTo>
                    <a:lnTo>
                      <a:pt x="263553" y="52815"/>
                    </a:lnTo>
                    <a:close/>
                  </a:path>
                  <a:path w="304165" h="321309">
                    <a:moveTo>
                      <a:pt x="303917" y="283959"/>
                    </a:moveTo>
                    <a:lnTo>
                      <a:pt x="209470" y="283959"/>
                    </a:lnTo>
                    <a:lnTo>
                      <a:pt x="215391" y="300144"/>
                    </a:lnTo>
                    <a:lnTo>
                      <a:pt x="226070" y="311697"/>
                    </a:lnTo>
                    <a:lnTo>
                      <a:pt x="241506" y="318624"/>
                    </a:lnTo>
                    <a:lnTo>
                      <a:pt x="261698" y="320932"/>
                    </a:lnTo>
                    <a:lnTo>
                      <a:pt x="272031" y="320453"/>
                    </a:lnTo>
                    <a:lnTo>
                      <a:pt x="282513" y="319019"/>
                    </a:lnTo>
                    <a:lnTo>
                      <a:pt x="293143" y="316630"/>
                    </a:lnTo>
                    <a:lnTo>
                      <a:pt x="303917" y="313288"/>
                    </a:lnTo>
                    <a:lnTo>
                      <a:pt x="303917" y="283959"/>
                    </a:lnTo>
                    <a:close/>
                  </a:path>
                  <a:path w="304165" h="321309">
                    <a:moveTo>
                      <a:pt x="271709" y="161377"/>
                    </a:moveTo>
                    <a:lnTo>
                      <a:pt x="204234" y="161377"/>
                    </a:lnTo>
                    <a:lnTo>
                      <a:pt x="204234" y="210060"/>
                    </a:lnTo>
                    <a:lnTo>
                      <a:pt x="202576" y="223677"/>
                    </a:lnTo>
                    <a:lnTo>
                      <a:pt x="177732" y="255227"/>
                    </a:lnTo>
                    <a:lnTo>
                      <a:pt x="129085" y="268138"/>
                    </a:lnTo>
                    <a:lnTo>
                      <a:pt x="281289" y="268138"/>
                    </a:lnTo>
                    <a:lnTo>
                      <a:pt x="276923" y="266358"/>
                    </a:lnTo>
                    <a:lnTo>
                      <a:pt x="274588" y="262871"/>
                    </a:lnTo>
                    <a:lnTo>
                      <a:pt x="272651" y="259332"/>
                    </a:lnTo>
                    <a:lnTo>
                      <a:pt x="271800" y="254036"/>
                    </a:lnTo>
                    <a:lnTo>
                      <a:pt x="271709" y="161377"/>
                    </a:lnTo>
                    <a:close/>
                  </a:path>
                  <a:path w="304165" h="321309">
                    <a:moveTo>
                      <a:pt x="303917" y="266944"/>
                    </a:moveTo>
                    <a:lnTo>
                      <a:pt x="299205" y="267761"/>
                    </a:lnTo>
                    <a:lnTo>
                      <a:pt x="296158" y="268138"/>
                    </a:lnTo>
                    <a:lnTo>
                      <a:pt x="303917" y="268138"/>
                    </a:lnTo>
                    <a:lnTo>
                      <a:pt x="303917" y="266944"/>
                    </a:lnTo>
                    <a:close/>
                  </a:path>
                  <a:path w="304165" h="321309">
                    <a:moveTo>
                      <a:pt x="149628" y="0"/>
                    </a:moveTo>
                    <a:lnTo>
                      <a:pt x="97391" y="5289"/>
                    </a:lnTo>
                    <a:lnTo>
                      <a:pt x="56940" y="21140"/>
                    </a:lnTo>
                    <a:lnTo>
                      <a:pt x="24364" y="54117"/>
                    </a:lnTo>
                    <a:lnTo>
                      <a:pt x="11130" y="101504"/>
                    </a:lnTo>
                    <a:lnTo>
                      <a:pt x="78081" y="101504"/>
                    </a:lnTo>
                    <a:lnTo>
                      <a:pt x="84041" y="80198"/>
                    </a:lnTo>
                    <a:lnTo>
                      <a:pt x="97264" y="64983"/>
                    </a:lnTo>
                    <a:lnTo>
                      <a:pt x="117758" y="55856"/>
                    </a:lnTo>
                    <a:lnTo>
                      <a:pt x="145534" y="52815"/>
                    </a:lnTo>
                    <a:lnTo>
                      <a:pt x="263553" y="52815"/>
                    </a:lnTo>
                    <a:lnTo>
                      <a:pt x="261999" y="48866"/>
                    </a:lnTo>
                    <a:lnTo>
                      <a:pt x="232924" y="19967"/>
                    </a:lnTo>
                    <a:lnTo>
                      <a:pt x="195666" y="4989"/>
                    </a:lnTo>
                    <a:lnTo>
                      <a:pt x="173743" y="1247"/>
                    </a:lnTo>
                    <a:lnTo>
                      <a:pt x="149628" y="0"/>
                    </a:lnTo>
                    <a:close/>
                  </a:path>
                </a:pathLst>
              </a:custGeom>
              <a:solidFill>
                <a:srgbClr val="FFFFFF"/>
              </a:solidFill>
            </p:spPr>
            <p:txBody>
              <a:bodyPr wrap="square" lIns="0" tIns="0" rIns="0" bIns="0" rtlCol="0"/>
              <a:lstStyle/>
              <a:p>
                <a:endParaRPr/>
              </a:p>
            </p:txBody>
          </p:sp>
          <p:sp>
            <p:nvSpPr>
              <p:cNvPr id="72" name="object 27">
                <a:extLst>
                  <a:ext uri="{FF2B5EF4-FFF2-40B4-BE49-F238E27FC236}">
                    <a16:creationId xmlns:a16="http://schemas.microsoft.com/office/drawing/2014/main" xmlns="" id="{DC0FB4C1-3EC1-45F6-916E-774131878626}"/>
                  </a:ext>
                </a:extLst>
              </p:cNvPr>
              <p:cNvSpPr/>
              <p:nvPr/>
            </p:nvSpPr>
            <p:spPr>
              <a:xfrm>
                <a:off x="19023440" y="812588"/>
                <a:ext cx="177800" cy="311785"/>
              </a:xfrm>
              <a:custGeom>
                <a:avLst/>
                <a:gdLst/>
                <a:ahLst/>
                <a:cxnLst/>
                <a:rect l="l" t="t" r="r" b="b"/>
                <a:pathLst>
                  <a:path w="177800" h="311784">
                    <a:moveTo>
                      <a:pt x="62793" y="8251"/>
                    </a:moveTo>
                    <a:lnTo>
                      <a:pt x="0" y="8251"/>
                    </a:lnTo>
                    <a:lnTo>
                      <a:pt x="0" y="311582"/>
                    </a:lnTo>
                    <a:lnTo>
                      <a:pt x="66835" y="311582"/>
                    </a:lnTo>
                    <a:lnTo>
                      <a:pt x="66835" y="167251"/>
                    </a:lnTo>
                    <a:lnTo>
                      <a:pt x="68353" y="144158"/>
                    </a:lnTo>
                    <a:lnTo>
                      <a:pt x="80423" y="105404"/>
                    </a:lnTo>
                    <a:lnTo>
                      <a:pt x="116891" y="69979"/>
                    </a:lnTo>
                    <a:lnTo>
                      <a:pt x="126416" y="66898"/>
                    </a:lnTo>
                    <a:lnTo>
                      <a:pt x="62793" y="66898"/>
                    </a:lnTo>
                    <a:lnTo>
                      <a:pt x="62793" y="8251"/>
                    </a:lnTo>
                    <a:close/>
                  </a:path>
                  <a:path w="177800" h="311784">
                    <a:moveTo>
                      <a:pt x="156445" y="0"/>
                    </a:moveTo>
                    <a:lnTo>
                      <a:pt x="152529" y="0"/>
                    </a:lnTo>
                    <a:lnTo>
                      <a:pt x="138030" y="1322"/>
                    </a:lnTo>
                    <a:lnTo>
                      <a:pt x="96227" y="21130"/>
                    </a:lnTo>
                    <a:lnTo>
                      <a:pt x="68184" y="54584"/>
                    </a:lnTo>
                    <a:lnTo>
                      <a:pt x="63966" y="66898"/>
                    </a:lnTo>
                    <a:lnTo>
                      <a:pt x="126416" y="66898"/>
                    </a:lnTo>
                    <a:lnTo>
                      <a:pt x="132190" y="65030"/>
                    </a:lnTo>
                    <a:lnTo>
                      <a:pt x="149042" y="63380"/>
                    </a:lnTo>
                    <a:lnTo>
                      <a:pt x="177764" y="63380"/>
                    </a:lnTo>
                    <a:lnTo>
                      <a:pt x="177764" y="1780"/>
                    </a:lnTo>
                    <a:lnTo>
                      <a:pt x="164885" y="617"/>
                    </a:lnTo>
                    <a:lnTo>
                      <a:pt x="156445" y="0"/>
                    </a:lnTo>
                    <a:close/>
                  </a:path>
                  <a:path w="177800" h="311784">
                    <a:moveTo>
                      <a:pt x="177764" y="63380"/>
                    </a:moveTo>
                    <a:lnTo>
                      <a:pt x="149042" y="63380"/>
                    </a:lnTo>
                    <a:lnTo>
                      <a:pt x="155649" y="63561"/>
                    </a:lnTo>
                    <a:lnTo>
                      <a:pt x="162637" y="64107"/>
                    </a:lnTo>
                    <a:lnTo>
                      <a:pt x="170052" y="65030"/>
                    </a:lnTo>
                    <a:lnTo>
                      <a:pt x="177764" y="66312"/>
                    </a:lnTo>
                    <a:lnTo>
                      <a:pt x="177764" y="63380"/>
                    </a:lnTo>
                    <a:close/>
                  </a:path>
                </a:pathLst>
              </a:custGeom>
              <a:solidFill>
                <a:srgbClr val="FFFFFF"/>
              </a:solidFill>
            </p:spPr>
            <p:txBody>
              <a:bodyPr wrap="square" lIns="0" tIns="0" rIns="0" bIns="0" rtlCol="0"/>
              <a:lstStyle/>
              <a:p>
                <a:endParaRPr/>
              </a:p>
            </p:txBody>
          </p:sp>
          <p:sp>
            <p:nvSpPr>
              <p:cNvPr id="73" name="object 28">
                <a:extLst>
                  <a:ext uri="{FF2B5EF4-FFF2-40B4-BE49-F238E27FC236}">
                    <a16:creationId xmlns:a16="http://schemas.microsoft.com/office/drawing/2014/main" xmlns="" id="{37F7ACC2-E458-41DD-BB82-4EF259C4121C}"/>
                  </a:ext>
                </a:extLst>
              </p:cNvPr>
              <p:cNvSpPr/>
              <p:nvPr/>
            </p:nvSpPr>
            <p:spPr>
              <a:xfrm>
                <a:off x="16633873" y="706540"/>
                <a:ext cx="291465" cy="417830"/>
              </a:xfrm>
              <a:custGeom>
                <a:avLst/>
                <a:gdLst/>
                <a:ahLst/>
                <a:cxnLst/>
                <a:rect l="l" t="t" r="r" b="b"/>
                <a:pathLst>
                  <a:path w="291465" h="417830">
                    <a:moveTo>
                      <a:pt x="291362" y="0"/>
                    </a:moveTo>
                    <a:lnTo>
                      <a:pt x="84583" y="0"/>
                    </a:lnTo>
                    <a:lnTo>
                      <a:pt x="83997" y="62"/>
                    </a:lnTo>
                    <a:lnTo>
                      <a:pt x="36480" y="8955"/>
                    </a:lnTo>
                    <a:lnTo>
                      <a:pt x="6277" y="45215"/>
                    </a:lnTo>
                    <a:lnTo>
                      <a:pt x="0" y="90060"/>
                    </a:lnTo>
                    <a:lnTo>
                      <a:pt x="94" y="417631"/>
                    </a:lnTo>
                    <a:lnTo>
                      <a:pt x="73924" y="417631"/>
                    </a:lnTo>
                    <a:lnTo>
                      <a:pt x="73924" y="232223"/>
                    </a:lnTo>
                    <a:lnTo>
                      <a:pt x="264861" y="232223"/>
                    </a:lnTo>
                    <a:lnTo>
                      <a:pt x="264861" y="172560"/>
                    </a:lnTo>
                    <a:lnTo>
                      <a:pt x="73924" y="172560"/>
                    </a:lnTo>
                    <a:lnTo>
                      <a:pt x="73924" y="63212"/>
                    </a:lnTo>
                    <a:lnTo>
                      <a:pt x="291362" y="63212"/>
                    </a:lnTo>
                    <a:lnTo>
                      <a:pt x="291362" y="0"/>
                    </a:lnTo>
                    <a:close/>
                  </a:path>
                </a:pathLst>
              </a:custGeom>
              <a:solidFill>
                <a:srgbClr val="FFFFFF"/>
              </a:solidFill>
            </p:spPr>
            <p:txBody>
              <a:bodyPr wrap="square" lIns="0" tIns="0" rIns="0" bIns="0" rtlCol="0"/>
              <a:lstStyle/>
              <a:p>
                <a:endParaRPr/>
              </a:p>
            </p:txBody>
          </p:sp>
          <p:sp>
            <p:nvSpPr>
              <p:cNvPr id="74" name="object 29">
                <a:extLst>
                  <a:ext uri="{FF2B5EF4-FFF2-40B4-BE49-F238E27FC236}">
                    <a16:creationId xmlns:a16="http://schemas.microsoft.com/office/drawing/2014/main" xmlns="" id="{69FAC64A-6A67-4E4F-87F1-1522D10CE886}"/>
                  </a:ext>
                </a:extLst>
              </p:cNvPr>
              <p:cNvSpPr/>
              <p:nvPr/>
            </p:nvSpPr>
            <p:spPr>
              <a:xfrm>
                <a:off x="18934937" y="1212996"/>
                <a:ext cx="31115" cy="26670"/>
              </a:xfrm>
              <a:custGeom>
                <a:avLst/>
                <a:gdLst/>
                <a:ahLst/>
                <a:cxnLst/>
                <a:rect l="l" t="t" r="r" b="b"/>
                <a:pathLst>
                  <a:path w="31115" h="26669">
                    <a:moveTo>
                      <a:pt x="17894" y="0"/>
                    </a:moveTo>
                    <a:lnTo>
                      <a:pt x="0" y="0"/>
                    </a:lnTo>
                    <a:lnTo>
                      <a:pt x="0" y="26114"/>
                    </a:lnTo>
                    <a:lnTo>
                      <a:pt x="24742" y="26114"/>
                    </a:lnTo>
                    <a:lnTo>
                      <a:pt x="30564" y="21727"/>
                    </a:lnTo>
                    <a:lnTo>
                      <a:pt x="30564" y="8376"/>
                    </a:lnTo>
                    <a:lnTo>
                      <a:pt x="29077" y="5099"/>
                    </a:lnTo>
                    <a:lnTo>
                      <a:pt x="26177" y="3047"/>
                    </a:lnTo>
                    <a:lnTo>
                      <a:pt x="23161" y="1026"/>
                    </a:lnTo>
                    <a:lnTo>
                      <a:pt x="17894" y="0"/>
                    </a:lnTo>
                    <a:close/>
                  </a:path>
                </a:pathLst>
              </a:custGeom>
              <a:solidFill>
                <a:srgbClr val="FFFFFF"/>
              </a:solidFill>
            </p:spPr>
            <p:txBody>
              <a:bodyPr wrap="square" lIns="0" tIns="0" rIns="0" bIns="0" rtlCol="0"/>
              <a:lstStyle/>
              <a:p>
                <a:endParaRPr/>
              </a:p>
            </p:txBody>
          </p:sp>
          <p:sp>
            <p:nvSpPr>
              <p:cNvPr id="75" name="object 30">
                <a:extLst>
                  <a:ext uri="{FF2B5EF4-FFF2-40B4-BE49-F238E27FC236}">
                    <a16:creationId xmlns:a16="http://schemas.microsoft.com/office/drawing/2014/main" xmlns="" id="{BD1DA136-407C-46FB-96C4-1DFC1EF69322}"/>
                  </a:ext>
                </a:extLst>
              </p:cNvPr>
              <p:cNvSpPr/>
              <p:nvPr/>
            </p:nvSpPr>
            <p:spPr>
              <a:xfrm>
                <a:off x="16536770" y="1179012"/>
                <a:ext cx="2694940" cy="135890"/>
              </a:xfrm>
              <a:custGeom>
                <a:avLst/>
                <a:gdLst/>
                <a:ahLst/>
                <a:cxnLst/>
                <a:rect l="l" t="t" r="r" b="b"/>
                <a:pathLst>
                  <a:path w="2694940" h="135890">
                    <a:moveTo>
                      <a:pt x="2673635" y="0"/>
                    </a:moveTo>
                    <a:lnTo>
                      <a:pt x="65139" y="0"/>
                    </a:lnTo>
                    <a:lnTo>
                      <a:pt x="52019" y="2376"/>
                    </a:lnTo>
                    <a:lnTo>
                      <a:pt x="24679" y="29601"/>
                    </a:lnTo>
                    <a:lnTo>
                      <a:pt x="1842" y="111954"/>
                    </a:lnTo>
                    <a:lnTo>
                      <a:pt x="0" y="118718"/>
                    </a:lnTo>
                    <a:lnTo>
                      <a:pt x="1057" y="124572"/>
                    </a:lnTo>
                    <a:lnTo>
                      <a:pt x="4512" y="128959"/>
                    </a:lnTo>
                    <a:lnTo>
                      <a:pt x="7989" y="133273"/>
                    </a:lnTo>
                    <a:lnTo>
                      <a:pt x="13936" y="135692"/>
                    </a:lnTo>
                    <a:lnTo>
                      <a:pt x="2629333" y="135692"/>
                    </a:lnTo>
                    <a:lnTo>
                      <a:pt x="2642390" y="133319"/>
                    </a:lnTo>
                    <a:lnTo>
                      <a:pt x="2652496" y="127933"/>
                    </a:lnTo>
                    <a:lnTo>
                      <a:pt x="2531881" y="127933"/>
                    </a:lnTo>
                    <a:lnTo>
                      <a:pt x="2522608" y="127255"/>
                    </a:lnTo>
                    <a:lnTo>
                      <a:pt x="2517354" y="126153"/>
                    </a:lnTo>
                    <a:lnTo>
                      <a:pt x="2245942" y="126153"/>
                    </a:lnTo>
                    <a:lnTo>
                      <a:pt x="2245942" y="13172"/>
                    </a:lnTo>
                    <a:lnTo>
                      <a:pt x="2517881" y="13172"/>
                    </a:lnTo>
                    <a:lnTo>
                      <a:pt x="2523902" y="11971"/>
                    </a:lnTo>
                    <a:lnTo>
                      <a:pt x="2533200" y="11413"/>
                    </a:lnTo>
                    <a:lnTo>
                      <a:pt x="2693425" y="11413"/>
                    </a:lnTo>
                    <a:lnTo>
                      <a:pt x="2693373" y="11120"/>
                    </a:lnTo>
                    <a:lnTo>
                      <a:pt x="2689939" y="6701"/>
                    </a:lnTo>
                    <a:lnTo>
                      <a:pt x="2686483" y="2460"/>
                    </a:lnTo>
                    <a:lnTo>
                      <a:pt x="2680724" y="52"/>
                    </a:lnTo>
                    <a:lnTo>
                      <a:pt x="2673635" y="0"/>
                    </a:lnTo>
                    <a:close/>
                  </a:path>
                  <a:path w="2694940" h="135890">
                    <a:moveTo>
                      <a:pt x="2535535" y="32208"/>
                    </a:moveTo>
                    <a:lnTo>
                      <a:pt x="2530383" y="32208"/>
                    </a:lnTo>
                    <a:lnTo>
                      <a:pt x="2526310" y="33025"/>
                    </a:lnTo>
                    <a:lnTo>
                      <a:pt x="2523357" y="34805"/>
                    </a:lnTo>
                    <a:lnTo>
                      <a:pt x="2520373" y="36532"/>
                    </a:lnTo>
                    <a:lnTo>
                      <a:pt x="2518939" y="38763"/>
                    </a:lnTo>
                    <a:lnTo>
                      <a:pt x="2518939" y="45841"/>
                    </a:lnTo>
                    <a:lnTo>
                      <a:pt x="2523828" y="49967"/>
                    </a:lnTo>
                    <a:lnTo>
                      <a:pt x="2543879" y="57821"/>
                    </a:lnTo>
                    <a:lnTo>
                      <a:pt x="2551938" y="61197"/>
                    </a:lnTo>
                    <a:lnTo>
                      <a:pt x="2576759" y="93180"/>
                    </a:lnTo>
                    <a:lnTo>
                      <a:pt x="2576079" y="100140"/>
                    </a:lnTo>
                    <a:lnTo>
                      <a:pt x="2542722" y="127301"/>
                    </a:lnTo>
                    <a:lnTo>
                      <a:pt x="2531881" y="127933"/>
                    </a:lnTo>
                    <a:lnTo>
                      <a:pt x="2652496" y="127933"/>
                    </a:lnTo>
                    <a:lnTo>
                      <a:pt x="2654436" y="126899"/>
                    </a:lnTo>
                    <a:lnTo>
                      <a:pt x="2664052" y="117474"/>
                    </a:lnTo>
                    <a:lnTo>
                      <a:pt x="2669824" y="106091"/>
                    </a:lnTo>
                    <a:lnTo>
                      <a:pt x="2687378" y="42626"/>
                    </a:lnTo>
                    <a:lnTo>
                      <a:pt x="2571544" y="42626"/>
                    </a:lnTo>
                    <a:lnTo>
                      <a:pt x="2560895" y="38057"/>
                    </a:lnTo>
                    <a:lnTo>
                      <a:pt x="2551345" y="34802"/>
                    </a:lnTo>
                    <a:lnTo>
                      <a:pt x="2542891" y="32855"/>
                    </a:lnTo>
                    <a:lnTo>
                      <a:pt x="2535535" y="32208"/>
                    </a:lnTo>
                    <a:close/>
                  </a:path>
                  <a:path w="2694940" h="135890">
                    <a:moveTo>
                      <a:pt x="2369980" y="13172"/>
                    </a:moveTo>
                    <a:lnTo>
                      <a:pt x="2328724" y="13172"/>
                    </a:lnTo>
                    <a:lnTo>
                      <a:pt x="2328724" y="33988"/>
                    </a:lnTo>
                    <a:lnTo>
                      <a:pt x="2274182" y="33988"/>
                    </a:lnTo>
                    <a:lnTo>
                      <a:pt x="2274182" y="57705"/>
                    </a:lnTo>
                    <a:lnTo>
                      <a:pt x="2326065" y="57705"/>
                    </a:lnTo>
                    <a:lnTo>
                      <a:pt x="2326065" y="78489"/>
                    </a:lnTo>
                    <a:lnTo>
                      <a:pt x="2274182" y="78489"/>
                    </a:lnTo>
                    <a:lnTo>
                      <a:pt x="2274182" y="105389"/>
                    </a:lnTo>
                    <a:lnTo>
                      <a:pt x="2330044" y="105389"/>
                    </a:lnTo>
                    <a:lnTo>
                      <a:pt x="2330044" y="126153"/>
                    </a:lnTo>
                    <a:lnTo>
                      <a:pt x="2369980" y="126153"/>
                    </a:lnTo>
                    <a:lnTo>
                      <a:pt x="2369980" y="13172"/>
                    </a:lnTo>
                    <a:close/>
                  </a:path>
                  <a:path w="2694940" h="135890">
                    <a:moveTo>
                      <a:pt x="2517881" y="13172"/>
                    </a:moveTo>
                    <a:lnTo>
                      <a:pt x="2419455" y="13172"/>
                    </a:lnTo>
                    <a:lnTo>
                      <a:pt x="2428144" y="13798"/>
                    </a:lnTo>
                    <a:lnTo>
                      <a:pt x="2435762" y="15676"/>
                    </a:lnTo>
                    <a:lnTo>
                      <a:pt x="2457893" y="46815"/>
                    </a:lnTo>
                    <a:lnTo>
                      <a:pt x="2457284" y="53511"/>
                    </a:lnTo>
                    <a:lnTo>
                      <a:pt x="2428964" y="80257"/>
                    </a:lnTo>
                    <a:lnTo>
                      <a:pt x="2420596" y="80887"/>
                    </a:lnTo>
                    <a:lnTo>
                      <a:pt x="2398178" y="80887"/>
                    </a:lnTo>
                    <a:lnTo>
                      <a:pt x="2398178" y="126153"/>
                    </a:lnTo>
                    <a:lnTo>
                      <a:pt x="2517354" y="126153"/>
                    </a:lnTo>
                    <a:lnTo>
                      <a:pt x="2512930" y="125225"/>
                    </a:lnTo>
                    <a:lnTo>
                      <a:pt x="2502845" y="121850"/>
                    </a:lnTo>
                    <a:lnTo>
                      <a:pt x="2492353" y="117137"/>
                    </a:lnTo>
                    <a:lnTo>
                      <a:pt x="2492353" y="92866"/>
                    </a:lnTo>
                    <a:lnTo>
                      <a:pt x="2547629" y="92866"/>
                    </a:lnTo>
                    <a:lnTo>
                      <a:pt x="2547629" y="92049"/>
                    </a:lnTo>
                    <a:lnTo>
                      <a:pt x="2542330" y="87599"/>
                    </a:lnTo>
                    <a:lnTo>
                      <a:pt x="2514394" y="76500"/>
                    </a:lnTo>
                    <a:lnTo>
                      <a:pt x="2510237" y="74772"/>
                    </a:lnTo>
                    <a:lnTo>
                      <a:pt x="2506960" y="73254"/>
                    </a:lnTo>
                    <a:lnTo>
                      <a:pt x="2504593" y="71840"/>
                    </a:lnTo>
                    <a:lnTo>
                      <a:pt x="2499494" y="68856"/>
                    </a:lnTo>
                    <a:lnTo>
                      <a:pt x="2495745" y="64961"/>
                    </a:lnTo>
                    <a:lnTo>
                      <a:pt x="2490887" y="55537"/>
                    </a:lnTo>
                    <a:lnTo>
                      <a:pt x="2489714" y="50092"/>
                    </a:lnTo>
                    <a:lnTo>
                      <a:pt x="2489714" y="44030"/>
                    </a:lnTo>
                    <a:lnTo>
                      <a:pt x="2515546" y="13638"/>
                    </a:lnTo>
                    <a:lnTo>
                      <a:pt x="2517881" y="13172"/>
                    </a:lnTo>
                    <a:close/>
                  </a:path>
                  <a:path w="2694940" h="135890">
                    <a:moveTo>
                      <a:pt x="2547629" y="92866"/>
                    </a:moveTo>
                    <a:lnTo>
                      <a:pt x="2492353" y="92866"/>
                    </a:lnTo>
                    <a:lnTo>
                      <a:pt x="2500520" y="98133"/>
                    </a:lnTo>
                    <a:lnTo>
                      <a:pt x="2507431" y="101797"/>
                    </a:lnTo>
                    <a:lnTo>
                      <a:pt x="2512939" y="104017"/>
                    </a:lnTo>
                    <a:lnTo>
                      <a:pt x="2518436" y="106091"/>
                    </a:lnTo>
                    <a:lnTo>
                      <a:pt x="2524174" y="107148"/>
                    </a:lnTo>
                    <a:lnTo>
                      <a:pt x="2541796" y="107148"/>
                    </a:lnTo>
                    <a:lnTo>
                      <a:pt x="2547629" y="103640"/>
                    </a:lnTo>
                    <a:lnTo>
                      <a:pt x="2547629" y="92866"/>
                    </a:lnTo>
                    <a:close/>
                  </a:path>
                  <a:path w="2694940" h="135890">
                    <a:moveTo>
                      <a:pt x="2693425" y="11413"/>
                    </a:moveTo>
                    <a:lnTo>
                      <a:pt x="2533200" y="11413"/>
                    </a:lnTo>
                    <a:lnTo>
                      <a:pt x="2542612" y="11973"/>
                    </a:lnTo>
                    <a:lnTo>
                      <a:pt x="2552140" y="13656"/>
                    </a:lnTo>
                    <a:lnTo>
                      <a:pt x="2561785" y="16466"/>
                    </a:lnTo>
                    <a:lnTo>
                      <a:pt x="2571544" y="20407"/>
                    </a:lnTo>
                    <a:lnTo>
                      <a:pt x="2571544" y="42626"/>
                    </a:lnTo>
                    <a:lnTo>
                      <a:pt x="2687378" y="42626"/>
                    </a:lnTo>
                    <a:lnTo>
                      <a:pt x="2694420" y="17067"/>
                    </a:lnTo>
                    <a:lnTo>
                      <a:pt x="2693425" y="11413"/>
                    </a:lnTo>
                    <a:close/>
                  </a:path>
                </a:pathLst>
              </a:custGeom>
              <a:solidFill>
                <a:srgbClr val="FFFFFF"/>
              </a:solidFill>
            </p:spPr>
            <p:txBody>
              <a:bodyPr wrap="square" lIns="0" tIns="0" rIns="0" bIns="0" rtlCol="0"/>
              <a:lstStyle/>
              <a:p>
                <a:endParaRPr/>
              </a:p>
            </p:txBody>
          </p:sp>
          <p:sp>
            <p:nvSpPr>
              <p:cNvPr id="76" name="object 31">
                <a:extLst>
                  <a:ext uri="{FF2B5EF4-FFF2-40B4-BE49-F238E27FC236}">
                    <a16:creationId xmlns:a16="http://schemas.microsoft.com/office/drawing/2014/main" xmlns="" id="{BF6A0EA7-ECD8-4D2B-9A88-BF4AE1672D1D}"/>
                  </a:ext>
                </a:extLst>
              </p:cNvPr>
              <p:cNvSpPr/>
              <p:nvPr/>
            </p:nvSpPr>
            <p:spPr>
              <a:xfrm>
                <a:off x="16536773" y="1179011"/>
                <a:ext cx="2694940" cy="135890"/>
              </a:xfrm>
              <a:custGeom>
                <a:avLst/>
                <a:gdLst/>
                <a:ahLst/>
                <a:cxnLst/>
                <a:rect l="l" t="t" r="r" b="b"/>
                <a:pathLst>
                  <a:path w="2694940" h="135890">
                    <a:moveTo>
                      <a:pt x="2673625" y="0"/>
                    </a:moveTo>
                    <a:lnTo>
                      <a:pt x="65139" y="0"/>
                    </a:lnTo>
                    <a:lnTo>
                      <a:pt x="52019" y="2378"/>
                    </a:lnTo>
                    <a:lnTo>
                      <a:pt x="24669" y="29601"/>
                    </a:lnTo>
                    <a:lnTo>
                      <a:pt x="1842" y="111954"/>
                    </a:lnTo>
                    <a:lnTo>
                      <a:pt x="0" y="118680"/>
                    </a:lnTo>
                    <a:lnTo>
                      <a:pt x="1047" y="124572"/>
                    </a:lnTo>
                    <a:lnTo>
                      <a:pt x="4502" y="128969"/>
                    </a:lnTo>
                    <a:lnTo>
                      <a:pt x="7978" y="133273"/>
                    </a:lnTo>
                    <a:lnTo>
                      <a:pt x="13900" y="135692"/>
                    </a:lnTo>
                    <a:lnTo>
                      <a:pt x="2629391" y="135692"/>
                    </a:lnTo>
                    <a:lnTo>
                      <a:pt x="2642385" y="133328"/>
                    </a:lnTo>
                    <a:lnTo>
                      <a:pt x="2652499" y="127933"/>
                    </a:lnTo>
                    <a:lnTo>
                      <a:pt x="2531870" y="127933"/>
                    </a:lnTo>
                    <a:lnTo>
                      <a:pt x="2522602" y="127255"/>
                    </a:lnTo>
                    <a:lnTo>
                      <a:pt x="2517348" y="126153"/>
                    </a:lnTo>
                    <a:lnTo>
                      <a:pt x="2245931" y="126153"/>
                    </a:lnTo>
                    <a:lnTo>
                      <a:pt x="2245931" y="13172"/>
                    </a:lnTo>
                    <a:lnTo>
                      <a:pt x="2517907" y="13172"/>
                    </a:lnTo>
                    <a:lnTo>
                      <a:pt x="2523896" y="11980"/>
                    </a:lnTo>
                    <a:lnTo>
                      <a:pt x="2533189" y="11423"/>
                    </a:lnTo>
                    <a:lnTo>
                      <a:pt x="2693415" y="11423"/>
                    </a:lnTo>
                    <a:lnTo>
                      <a:pt x="2693363" y="11130"/>
                    </a:lnTo>
                    <a:lnTo>
                      <a:pt x="2689939" y="6701"/>
                    </a:lnTo>
                    <a:lnTo>
                      <a:pt x="2686483" y="2460"/>
                    </a:lnTo>
                    <a:lnTo>
                      <a:pt x="2680714" y="52"/>
                    </a:lnTo>
                    <a:lnTo>
                      <a:pt x="2673625" y="0"/>
                    </a:lnTo>
                    <a:close/>
                  </a:path>
                  <a:path w="2694940" h="135890">
                    <a:moveTo>
                      <a:pt x="2535524" y="32208"/>
                    </a:moveTo>
                    <a:lnTo>
                      <a:pt x="2530383" y="32208"/>
                    </a:lnTo>
                    <a:lnTo>
                      <a:pt x="2526310" y="33025"/>
                    </a:lnTo>
                    <a:lnTo>
                      <a:pt x="2523357" y="34815"/>
                    </a:lnTo>
                    <a:lnTo>
                      <a:pt x="2520363" y="36532"/>
                    </a:lnTo>
                    <a:lnTo>
                      <a:pt x="2518939" y="38763"/>
                    </a:lnTo>
                    <a:lnTo>
                      <a:pt x="2518939" y="45841"/>
                    </a:lnTo>
                    <a:lnTo>
                      <a:pt x="2523818" y="49977"/>
                    </a:lnTo>
                    <a:lnTo>
                      <a:pt x="2543874" y="57817"/>
                    </a:lnTo>
                    <a:lnTo>
                      <a:pt x="2551936" y="61195"/>
                    </a:lnTo>
                    <a:lnTo>
                      <a:pt x="2576748" y="93180"/>
                    </a:lnTo>
                    <a:lnTo>
                      <a:pt x="2576070" y="100144"/>
                    </a:lnTo>
                    <a:lnTo>
                      <a:pt x="2542711" y="127301"/>
                    </a:lnTo>
                    <a:lnTo>
                      <a:pt x="2531870" y="127933"/>
                    </a:lnTo>
                    <a:lnTo>
                      <a:pt x="2652499" y="127933"/>
                    </a:lnTo>
                    <a:lnTo>
                      <a:pt x="2654428" y="126904"/>
                    </a:lnTo>
                    <a:lnTo>
                      <a:pt x="2664046" y="117476"/>
                    </a:lnTo>
                    <a:lnTo>
                      <a:pt x="2669824" y="106091"/>
                    </a:lnTo>
                    <a:lnTo>
                      <a:pt x="2687376" y="42626"/>
                    </a:lnTo>
                    <a:lnTo>
                      <a:pt x="2571544" y="42626"/>
                    </a:lnTo>
                    <a:lnTo>
                      <a:pt x="2560894" y="38061"/>
                    </a:lnTo>
                    <a:lnTo>
                      <a:pt x="2551339" y="34806"/>
                    </a:lnTo>
                    <a:lnTo>
                      <a:pt x="2542883" y="32857"/>
                    </a:lnTo>
                    <a:lnTo>
                      <a:pt x="2535524" y="32208"/>
                    </a:lnTo>
                    <a:close/>
                  </a:path>
                  <a:path w="2694940" h="135890">
                    <a:moveTo>
                      <a:pt x="2369969" y="13172"/>
                    </a:moveTo>
                    <a:lnTo>
                      <a:pt x="2328724" y="13172"/>
                    </a:lnTo>
                    <a:lnTo>
                      <a:pt x="2328724" y="33988"/>
                    </a:lnTo>
                    <a:lnTo>
                      <a:pt x="2274182" y="33988"/>
                    </a:lnTo>
                    <a:lnTo>
                      <a:pt x="2274182" y="57705"/>
                    </a:lnTo>
                    <a:lnTo>
                      <a:pt x="2326054" y="57705"/>
                    </a:lnTo>
                    <a:lnTo>
                      <a:pt x="2326054" y="78489"/>
                    </a:lnTo>
                    <a:lnTo>
                      <a:pt x="2274182" y="78489"/>
                    </a:lnTo>
                    <a:lnTo>
                      <a:pt x="2274182" y="105399"/>
                    </a:lnTo>
                    <a:lnTo>
                      <a:pt x="2330044" y="105399"/>
                    </a:lnTo>
                    <a:lnTo>
                      <a:pt x="2330044" y="126153"/>
                    </a:lnTo>
                    <a:lnTo>
                      <a:pt x="2369969" y="126153"/>
                    </a:lnTo>
                    <a:lnTo>
                      <a:pt x="2369969" y="13172"/>
                    </a:lnTo>
                    <a:close/>
                  </a:path>
                  <a:path w="2694940" h="135890">
                    <a:moveTo>
                      <a:pt x="2517907" y="13172"/>
                    </a:moveTo>
                    <a:lnTo>
                      <a:pt x="2419455" y="13172"/>
                    </a:lnTo>
                    <a:lnTo>
                      <a:pt x="2428142" y="13798"/>
                    </a:lnTo>
                    <a:lnTo>
                      <a:pt x="2435758" y="15677"/>
                    </a:lnTo>
                    <a:lnTo>
                      <a:pt x="2457893" y="46815"/>
                    </a:lnTo>
                    <a:lnTo>
                      <a:pt x="2457282" y="53516"/>
                    </a:lnTo>
                    <a:lnTo>
                      <a:pt x="2428964" y="80266"/>
                    </a:lnTo>
                    <a:lnTo>
                      <a:pt x="2420596" y="80898"/>
                    </a:lnTo>
                    <a:lnTo>
                      <a:pt x="2398167" y="80898"/>
                    </a:lnTo>
                    <a:lnTo>
                      <a:pt x="2398167" y="126153"/>
                    </a:lnTo>
                    <a:lnTo>
                      <a:pt x="2517348" y="126153"/>
                    </a:lnTo>
                    <a:lnTo>
                      <a:pt x="2512924" y="125225"/>
                    </a:lnTo>
                    <a:lnTo>
                      <a:pt x="2502840" y="121850"/>
                    </a:lnTo>
                    <a:lnTo>
                      <a:pt x="2492353" y="117137"/>
                    </a:lnTo>
                    <a:lnTo>
                      <a:pt x="2492353" y="92866"/>
                    </a:lnTo>
                    <a:lnTo>
                      <a:pt x="2547629" y="92866"/>
                    </a:lnTo>
                    <a:lnTo>
                      <a:pt x="2547629" y="92039"/>
                    </a:lnTo>
                    <a:lnTo>
                      <a:pt x="2542320" y="87588"/>
                    </a:lnTo>
                    <a:lnTo>
                      <a:pt x="2514394" y="76500"/>
                    </a:lnTo>
                    <a:lnTo>
                      <a:pt x="2510237" y="74772"/>
                    </a:lnTo>
                    <a:lnTo>
                      <a:pt x="2489714" y="50092"/>
                    </a:lnTo>
                    <a:lnTo>
                      <a:pt x="2489714" y="44030"/>
                    </a:lnTo>
                    <a:lnTo>
                      <a:pt x="2515541" y="13643"/>
                    </a:lnTo>
                    <a:lnTo>
                      <a:pt x="2517907" y="13172"/>
                    </a:lnTo>
                    <a:close/>
                  </a:path>
                  <a:path w="2694940" h="135890">
                    <a:moveTo>
                      <a:pt x="2547629" y="92866"/>
                    </a:moveTo>
                    <a:lnTo>
                      <a:pt x="2492353" y="92866"/>
                    </a:lnTo>
                    <a:lnTo>
                      <a:pt x="2500520" y="98143"/>
                    </a:lnTo>
                    <a:lnTo>
                      <a:pt x="2507431" y="101797"/>
                    </a:lnTo>
                    <a:lnTo>
                      <a:pt x="2512928" y="104017"/>
                    </a:lnTo>
                    <a:lnTo>
                      <a:pt x="2518436" y="106091"/>
                    </a:lnTo>
                    <a:lnTo>
                      <a:pt x="2524174" y="107159"/>
                    </a:lnTo>
                    <a:lnTo>
                      <a:pt x="2541796" y="107159"/>
                    </a:lnTo>
                    <a:lnTo>
                      <a:pt x="2547629" y="103640"/>
                    </a:lnTo>
                    <a:lnTo>
                      <a:pt x="2547629" y="92866"/>
                    </a:lnTo>
                    <a:close/>
                  </a:path>
                  <a:path w="2694940" h="135890">
                    <a:moveTo>
                      <a:pt x="2693415" y="11423"/>
                    </a:moveTo>
                    <a:lnTo>
                      <a:pt x="2533189" y="11423"/>
                    </a:lnTo>
                    <a:lnTo>
                      <a:pt x="2542603" y="11982"/>
                    </a:lnTo>
                    <a:lnTo>
                      <a:pt x="2552135" y="13660"/>
                    </a:lnTo>
                    <a:lnTo>
                      <a:pt x="2561783" y="16463"/>
                    </a:lnTo>
                    <a:lnTo>
                      <a:pt x="2571544" y="20397"/>
                    </a:lnTo>
                    <a:lnTo>
                      <a:pt x="2571544" y="42626"/>
                    </a:lnTo>
                    <a:lnTo>
                      <a:pt x="2687376" y="42626"/>
                    </a:lnTo>
                    <a:lnTo>
                      <a:pt x="2694420" y="17067"/>
                    </a:lnTo>
                    <a:lnTo>
                      <a:pt x="2693415" y="11423"/>
                    </a:lnTo>
                    <a:close/>
                  </a:path>
                </a:pathLst>
              </a:custGeom>
              <a:solidFill>
                <a:srgbClr val="FFFFFF"/>
              </a:solidFill>
            </p:spPr>
            <p:txBody>
              <a:bodyPr wrap="square" lIns="0" tIns="0" rIns="0" bIns="0" rtlCol="0"/>
              <a:lstStyle/>
              <a:p>
                <a:endParaRPr/>
              </a:p>
            </p:txBody>
          </p:sp>
        </p:grpSp>
      </p:grpSp>
    </p:spTree>
    <p:extLst>
      <p:ext uri="{BB962C8B-B14F-4D97-AF65-F5344CB8AC3E}">
        <p14:creationId xmlns:p14="http://schemas.microsoft.com/office/powerpoint/2010/main" xmlns="" val="207944275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object 28"/>
          <p:cNvSpPr/>
          <p:nvPr/>
        </p:nvSpPr>
        <p:spPr>
          <a:xfrm>
            <a:off x="16243583" y="962530"/>
            <a:ext cx="111253" cy="108436"/>
          </a:xfrm>
          <a:prstGeom prst="rect">
            <a:avLst/>
          </a:prstGeom>
          <a:blipFill>
            <a:blip r:embed="rId3" cstate="print"/>
            <a:stretch>
              <a:fillRect/>
            </a:stretch>
          </a:blipFill>
        </p:spPr>
        <p:txBody>
          <a:bodyPr wrap="square" lIns="0" tIns="0" rIns="0" bIns="0" rtlCol="0"/>
          <a:lstStyle/>
          <a:p>
            <a:endParaRPr/>
          </a:p>
        </p:txBody>
      </p:sp>
      <p:sp>
        <p:nvSpPr>
          <p:cNvPr id="29" name="object 29"/>
          <p:cNvSpPr/>
          <p:nvPr/>
        </p:nvSpPr>
        <p:spPr>
          <a:xfrm>
            <a:off x="16092571" y="986553"/>
            <a:ext cx="405765" cy="155575"/>
          </a:xfrm>
          <a:custGeom>
            <a:avLst/>
            <a:gdLst/>
            <a:ahLst/>
            <a:cxnLst/>
            <a:rect l="l" t="t" r="r" b="b"/>
            <a:pathLst>
              <a:path w="405765" h="155575">
                <a:moveTo>
                  <a:pt x="25234" y="0"/>
                </a:moveTo>
                <a:lnTo>
                  <a:pt x="15363" y="1938"/>
                </a:lnTo>
                <a:lnTo>
                  <a:pt x="7347" y="7240"/>
                </a:lnTo>
                <a:lnTo>
                  <a:pt x="1966" y="15134"/>
                </a:lnTo>
                <a:lnTo>
                  <a:pt x="0" y="24847"/>
                </a:lnTo>
                <a:lnTo>
                  <a:pt x="0" y="30292"/>
                </a:lnTo>
                <a:lnTo>
                  <a:pt x="2020" y="35862"/>
                </a:lnTo>
                <a:lnTo>
                  <a:pt x="5853" y="40271"/>
                </a:lnTo>
                <a:lnTo>
                  <a:pt x="35282" y="82149"/>
                </a:lnTo>
                <a:lnTo>
                  <a:pt x="73951" y="116242"/>
                </a:lnTo>
                <a:lnTo>
                  <a:pt x="119691" y="141085"/>
                </a:lnTo>
                <a:lnTo>
                  <a:pt x="170329" y="155209"/>
                </a:lnTo>
                <a:lnTo>
                  <a:pt x="181564" y="138711"/>
                </a:lnTo>
                <a:lnTo>
                  <a:pt x="196758" y="125968"/>
                </a:lnTo>
                <a:lnTo>
                  <a:pt x="214819" y="117754"/>
                </a:lnTo>
                <a:lnTo>
                  <a:pt x="234652" y="114844"/>
                </a:lnTo>
                <a:lnTo>
                  <a:pt x="336684" y="114844"/>
                </a:lnTo>
                <a:lnTo>
                  <a:pt x="344953" y="108750"/>
                </a:lnTo>
                <a:lnTo>
                  <a:pt x="204140" y="108750"/>
                </a:lnTo>
                <a:lnTo>
                  <a:pt x="158204" y="102661"/>
                </a:lnTo>
                <a:lnTo>
                  <a:pt x="115821" y="84933"/>
                </a:lnTo>
                <a:lnTo>
                  <a:pt x="79024" y="56373"/>
                </a:lnTo>
                <a:lnTo>
                  <a:pt x="49851" y="17790"/>
                </a:lnTo>
                <a:lnTo>
                  <a:pt x="44711" y="9846"/>
                </a:lnTo>
                <a:lnTo>
                  <a:pt x="38764" y="4304"/>
                </a:lnTo>
                <a:lnTo>
                  <a:pt x="32207" y="1058"/>
                </a:lnTo>
                <a:lnTo>
                  <a:pt x="25234" y="0"/>
                </a:lnTo>
                <a:close/>
              </a:path>
              <a:path w="405765" h="155575">
                <a:moveTo>
                  <a:pt x="336684" y="114844"/>
                </a:moveTo>
                <a:lnTo>
                  <a:pt x="234652" y="114844"/>
                </a:lnTo>
                <a:lnTo>
                  <a:pt x="250924" y="116738"/>
                </a:lnTo>
                <a:lnTo>
                  <a:pt x="266192" y="122131"/>
                </a:lnTo>
                <a:lnTo>
                  <a:pt x="279726" y="130592"/>
                </a:lnTo>
                <a:lnTo>
                  <a:pt x="290797" y="141692"/>
                </a:lnTo>
                <a:lnTo>
                  <a:pt x="323493" y="124564"/>
                </a:lnTo>
                <a:lnTo>
                  <a:pt x="336684" y="114844"/>
                </a:lnTo>
                <a:close/>
              </a:path>
              <a:path w="405765" h="155575">
                <a:moveTo>
                  <a:pt x="380124" y="6345"/>
                </a:moveTo>
                <a:lnTo>
                  <a:pt x="371339" y="6345"/>
                </a:lnTo>
                <a:lnTo>
                  <a:pt x="362941" y="11025"/>
                </a:lnTo>
                <a:lnTo>
                  <a:pt x="358491" y="18229"/>
                </a:lnTo>
                <a:lnTo>
                  <a:pt x="330847" y="55308"/>
                </a:lnTo>
                <a:lnTo>
                  <a:pt x="294261" y="83877"/>
                </a:lnTo>
                <a:lnTo>
                  <a:pt x="251203" y="102251"/>
                </a:lnTo>
                <a:lnTo>
                  <a:pt x="204140" y="108750"/>
                </a:lnTo>
                <a:lnTo>
                  <a:pt x="344953" y="108750"/>
                </a:lnTo>
                <a:lnTo>
                  <a:pt x="353040" y="102791"/>
                </a:lnTo>
                <a:lnTo>
                  <a:pt x="378658" y="76657"/>
                </a:lnTo>
                <a:lnTo>
                  <a:pt x="399568" y="46448"/>
                </a:lnTo>
                <a:lnTo>
                  <a:pt x="403160" y="42113"/>
                </a:lnTo>
                <a:lnTo>
                  <a:pt x="405149" y="36532"/>
                </a:lnTo>
                <a:lnTo>
                  <a:pt x="405149" y="31025"/>
                </a:lnTo>
                <a:lnTo>
                  <a:pt x="403190" y="21452"/>
                </a:lnTo>
                <a:lnTo>
                  <a:pt x="397839" y="13604"/>
                </a:lnTo>
                <a:lnTo>
                  <a:pt x="389887" y="8296"/>
                </a:lnTo>
                <a:lnTo>
                  <a:pt x="380124" y="6345"/>
                </a:lnTo>
                <a:close/>
              </a:path>
            </a:pathLst>
          </a:custGeom>
          <a:solidFill>
            <a:srgbClr val="FFFFFF"/>
          </a:solidFill>
        </p:spPr>
        <p:txBody>
          <a:bodyPr wrap="square" lIns="0" tIns="0" rIns="0" bIns="0" rtlCol="0"/>
          <a:lstStyle/>
          <a:p>
            <a:endParaRPr/>
          </a:p>
        </p:txBody>
      </p:sp>
      <p:sp>
        <p:nvSpPr>
          <p:cNvPr id="30" name="object 30"/>
          <p:cNvSpPr/>
          <p:nvPr/>
        </p:nvSpPr>
        <p:spPr>
          <a:xfrm>
            <a:off x="16278322" y="792962"/>
            <a:ext cx="111158" cy="108499"/>
          </a:xfrm>
          <a:prstGeom prst="rect">
            <a:avLst/>
          </a:prstGeom>
          <a:blipFill>
            <a:blip r:embed="rId4" cstate="print"/>
            <a:stretch>
              <a:fillRect/>
            </a:stretch>
          </a:blipFill>
        </p:spPr>
        <p:txBody>
          <a:bodyPr wrap="square" lIns="0" tIns="0" rIns="0" bIns="0" rtlCol="0"/>
          <a:lstStyle/>
          <a:p>
            <a:endParaRPr/>
          </a:p>
        </p:txBody>
      </p:sp>
      <p:sp>
        <p:nvSpPr>
          <p:cNvPr id="31" name="object 31"/>
          <p:cNvSpPr/>
          <p:nvPr/>
        </p:nvSpPr>
        <p:spPr>
          <a:xfrm>
            <a:off x="16153058" y="703868"/>
            <a:ext cx="382905" cy="296545"/>
          </a:xfrm>
          <a:custGeom>
            <a:avLst/>
            <a:gdLst/>
            <a:ahLst/>
            <a:cxnLst/>
            <a:rect l="l" t="t" r="r" b="b"/>
            <a:pathLst>
              <a:path w="382905" h="296544">
                <a:moveTo>
                  <a:pt x="363162" y="245753"/>
                </a:moveTo>
                <a:lnTo>
                  <a:pt x="145681" y="245753"/>
                </a:lnTo>
                <a:lnTo>
                  <a:pt x="168589" y="249511"/>
                </a:lnTo>
                <a:lnTo>
                  <a:pt x="188508" y="259961"/>
                </a:lnTo>
                <a:lnTo>
                  <a:pt x="204016" y="275867"/>
                </a:lnTo>
                <a:lnTo>
                  <a:pt x="213689" y="295993"/>
                </a:lnTo>
                <a:lnTo>
                  <a:pt x="217208" y="295385"/>
                </a:lnTo>
                <a:lnTo>
                  <a:pt x="223893" y="295385"/>
                </a:lnTo>
                <a:lnTo>
                  <a:pt x="264483" y="291538"/>
                </a:lnTo>
                <a:lnTo>
                  <a:pt x="304760" y="280097"/>
                </a:lnTo>
                <a:lnTo>
                  <a:pt x="341958" y="261790"/>
                </a:lnTo>
                <a:lnTo>
                  <a:pt x="363162" y="245753"/>
                </a:lnTo>
                <a:close/>
              </a:path>
              <a:path w="382905" h="296544">
                <a:moveTo>
                  <a:pt x="223893" y="295385"/>
                </a:moveTo>
                <a:lnTo>
                  <a:pt x="217208" y="295385"/>
                </a:lnTo>
                <a:lnTo>
                  <a:pt x="220045" y="295490"/>
                </a:lnTo>
                <a:lnTo>
                  <a:pt x="222789" y="295490"/>
                </a:lnTo>
                <a:lnTo>
                  <a:pt x="223893" y="295385"/>
                </a:lnTo>
                <a:close/>
              </a:path>
              <a:path w="382905" h="296544">
                <a:moveTo>
                  <a:pt x="31280" y="0"/>
                </a:moveTo>
                <a:lnTo>
                  <a:pt x="6172" y="30718"/>
                </a:lnTo>
                <a:lnTo>
                  <a:pt x="0" y="78156"/>
                </a:lnTo>
                <a:lnTo>
                  <a:pt x="6078" y="132404"/>
                </a:lnTo>
                <a:lnTo>
                  <a:pt x="25915" y="181892"/>
                </a:lnTo>
                <a:lnTo>
                  <a:pt x="57767" y="224947"/>
                </a:lnTo>
                <a:lnTo>
                  <a:pt x="99892" y="259900"/>
                </a:lnTo>
                <a:lnTo>
                  <a:pt x="110760" y="253957"/>
                </a:lnTo>
                <a:lnTo>
                  <a:pt x="122150" y="249509"/>
                </a:lnTo>
                <a:lnTo>
                  <a:pt x="133859" y="246720"/>
                </a:lnTo>
                <a:lnTo>
                  <a:pt x="145681" y="245753"/>
                </a:lnTo>
                <a:lnTo>
                  <a:pt x="363162" y="245753"/>
                </a:lnTo>
                <a:lnTo>
                  <a:pt x="366526" y="243209"/>
                </a:lnTo>
                <a:lnTo>
                  <a:pt x="222621" y="243209"/>
                </a:lnTo>
                <a:lnTo>
                  <a:pt x="177717" y="237291"/>
                </a:lnTo>
                <a:lnTo>
                  <a:pt x="137341" y="220603"/>
                </a:lnTo>
                <a:lnTo>
                  <a:pt x="103114" y="194746"/>
                </a:lnTo>
                <a:lnTo>
                  <a:pt x="76658" y="161319"/>
                </a:lnTo>
                <a:lnTo>
                  <a:pt x="59596" y="121923"/>
                </a:lnTo>
                <a:lnTo>
                  <a:pt x="53548" y="78156"/>
                </a:lnTo>
                <a:lnTo>
                  <a:pt x="53925" y="67826"/>
                </a:lnTo>
                <a:lnTo>
                  <a:pt x="55095" y="57127"/>
                </a:lnTo>
                <a:lnTo>
                  <a:pt x="57117" y="46250"/>
                </a:lnTo>
                <a:lnTo>
                  <a:pt x="60050" y="35383"/>
                </a:lnTo>
                <a:lnTo>
                  <a:pt x="62647" y="26912"/>
                </a:lnTo>
                <a:lnTo>
                  <a:pt x="61568" y="19006"/>
                </a:lnTo>
                <a:lnTo>
                  <a:pt x="58082" y="12483"/>
                </a:lnTo>
                <a:lnTo>
                  <a:pt x="50962" y="4908"/>
                </a:lnTo>
                <a:lnTo>
                  <a:pt x="41629" y="591"/>
                </a:lnTo>
                <a:lnTo>
                  <a:pt x="31280" y="0"/>
                </a:lnTo>
                <a:close/>
              </a:path>
              <a:path w="382905" h="296544">
                <a:moveTo>
                  <a:pt x="355350" y="191745"/>
                </a:moveTo>
                <a:lnTo>
                  <a:pt x="349769" y="191745"/>
                </a:lnTo>
                <a:lnTo>
                  <a:pt x="344209" y="193357"/>
                </a:lnTo>
                <a:lnTo>
                  <a:pt x="338544" y="197943"/>
                </a:lnTo>
                <a:lnTo>
                  <a:pt x="312848" y="217257"/>
                </a:lnTo>
                <a:lnTo>
                  <a:pt x="284352" y="231457"/>
                </a:lnTo>
                <a:lnTo>
                  <a:pt x="253971" y="240216"/>
                </a:lnTo>
                <a:lnTo>
                  <a:pt x="222621" y="243209"/>
                </a:lnTo>
                <a:lnTo>
                  <a:pt x="366526" y="243209"/>
                </a:lnTo>
                <a:lnTo>
                  <a:pt x="374417" y="237241"/>
                </a:lnTo>
                <a:lnTo>
                  <a:pt x="379066" y="232759"/>
                </a:lnTo>
                <a:lnTo>
                  <a:pt x="382470" y="225503"/>
                </a:lnTo>
                <a:lnTo>
                  <a:pt x="382470" y="218121"/>
                </a:lnTo>
                <a:lnTo>
                  <a:pt x="380336" y="207811"/>
                </a:lnTo>
                <a:lnTo>
                  <a:pt x="374521" y="199432"/>
                </a:lnTo>
                <a:lnTo>
                  <a:pt x="365900" y="193803"/>
                </a:lnTo>
                <a:lnTo>
                  <a:pt x="355350" y="191745"/>
                </a:lnTo>
                <a:close/>
              </a:path>
            </a:pathLst>
          </a:custGeom>
          <a:solidFill>
            <a:srgbClr val="FFFFFF"/>
          </a:solidFill>
        </p:spPr>
        <p:txBody>
          <a:bodyPr wrap="square" lIns="0" tIns="0" rIns="0" bIns="0" rtlCol="0"/>
          <a:lstStyle/>
          <a:p>
            <a:endParaRPr/>
          </a:p>
        </p:txBody>
      </p:sp>
      <p:sp>
        <p:nvSpPr>
          <p:cNvPr id="32" name="object 32"/>
          <p:cNvSpPr/>
          <p:nvPr/>
        </p:nvSpPr>
        <p:spPr>
          <a:xfrm>
            <a:off x="16271589" y="1114379"/>
            <a:ext cx="111075" cy="108614"/>
          </a:xfrm>
          <a:prstGeom prst="rect">
            <a:avLst/>
          </a:prstGeom>
          <a:blipFill>
            <a:blip r:embed="rId5" cstate="print"/>
            <a:stretch>
              <a:fillRect/>
            </a:stretch>
          </a:blipFill>
        </p:spPr>
        <p:txBody>
          <a:bodyPr wrap="square" lIns="0" tIns="0" rIns="0" bIns="0" rtlCol="0"/>
          <a:lstStyle/>
          <a:p>
            <a:endParaRPr/>
          </a:p>
        </p:txBody>
      </p:sp>
      <p:sp>
        <p:nvSpPr>
          <p:cNvPr id="33" name="object 33"/>
          <p:cNvSpPr/>
          <p:nvPr/>
        </p:nvSpPr>
        <p:spPr>
          <a:xfrm>
            <a:off x="16176973" y="1091822"/>
            <a:ext cx="325755" cy="220979"/>
          </a:xfrm>
          <a:custGeom>
            <a:avLst/>
            <a:gdLst/>
            <a:ahLst/>
            <a:cxnLst/>
            <a:rect l="l" t="t" r="r" b="b"/>
            <a:pathLst>
              <a:path w="325755" h="220980">
                <a:moveTo>
                  <a:pt x="27140" y="153052"/>
                </a:moveTo>
                <a:lnTo>
                  <a:pt x="25329" y="153052"/>
                </a:lnTo>
                <a:lnTo>
                  <a:pt x="15491" y="154971"/>
                </a:lnTo>
                <a:lnTo>
                  <a:pt x="7438" y="160226"/>
                </a:lnTo>
                <a:lnTo>
                  <a:pt x="1997" y="168067"/>
                </a:lnTo>
                <a:lnTo>
                  <a:pt x="0" y="177743"/>
                </a:lnTo>
                <a:lnTo>
                  <a:pt x="1214" y="185134"/>
                </a:lnTo>
                <a:lnTo>
                  <a:pt x="40224" y="210318"/>
                </a:lnTo>
                <a:lnTo>
                  <a:pt x="84983" y="219773"/>
                </a:lnTo>
                <a:lnTo>
                  <a:pt x="107619" y="220977"/>
                </a:lnTo>
                <a:lnTo>
                  <a:pt x="154288" y="216003"/>
                </a:lnTo>
                <a:lnTo>
                  <a:pt x="197694" y="201773"/>
                </a:lnTo>
                <a:lnTo>
                  <a:pt x="236689" y="179327"/>
                </a:lnTo>
                <a:lnTo>
                  <a:pt x="247674" y="169596"/>
                </a:lnTo>
                <a:lnTo>
                  <a:pt x="107619" y="169596"/>
                </a:lnTo>
                <a:lnTo>
                  <a:pt x="89743" y="168559"/>
                </a:lnTo>
                <a:lnTo>
                  <a:pt x="71493" y="165534"/>
                </a:lnTo>
                <a:lnTo>
                  <a:pt x="53045" y="160647"/>
                </a:lnTo>
                <a:lnTo>
                  <a:pt x="34574" y="154026"/>
                </a:lnTo>
                <a:lnTo>
                  <a:pt x="29077" y="153115"/>
                </a:lnTo>
                <a:lnTo>
                  <a:pt x="27140" y="153052"/>
                </a:lnTo>
                <a:close/>
              </a:path>
              <a:path w="325755" h="220980">
                <a:moveTo>
                  <a:pt x="300315" y="0"/>
                </a:moveTo>
                <a:lnTo>
                  <a:pt x="262768" y="69150"/>
                </a:lnTo>
                <a:lnTo>
                  <a:pt x="237474" y="109808"/>
                </a:lnTo>
                <a:lnTo>
                  <a:pt x="201531" y="141563"/>
                </a:lnTo>
                <a:lnTo>
                  <a:pt x="157420" y="162223"/>
                </a:lnTo>
                <a:lnTo>
                  <a:pt x="107619" y="169596"/>
                </a:lnTo>
                <a:lnTo>
                  <a:pt x="247674" y="169596"/>
                </a:lnTo>
                <a:lnTo>
                  <a:pt x="270126" y="149707"/>
                </a:lnTo>
                <a:lnTo>
                  <a:pt x="296857" y="113952"/>
                </a:lnTo>
                <a:lnTo>
                  <a:pt x="315735" y="73102"/>
                </a:lnTo>
                <a:lnTo>
                  <a:pt x="325613" y="28198"/>
                </a:lnTo>
                <a:lnTo>
                  <a:pt x="325372" y="26407"/>
                </a:lnTo>
                <a:lnTo>
                  <a:pt x="325372" y="24512"/>
                </a:lnTo>
                <a:lnTo>
                  <a:pt x="323396" y="14886"/>
                </a:lnTo>
                <a:lnTo>
                  <a:pt x="318015" y="7104"/>
                </a:lnTo>
                <a:lnTo>
                  <a:pt x="310048" y="1898"/>
                </a:lnTo>
                <a:lnTo>
                  <a:pt x="300315" y="0"/>
                </a:lnTo>
                <a:close/>
              </a:path>
            </a:pathLst>
          </a:custGeom>
          <a:solidFill>
            <a:srgbClr val="FFFFFF"/>
          </a:solidFill>
        </p:spPr>
        <p:txBody>
          <a:bodyPr wrap="square" lIns="0" tIns="0" rIns="0" bIns="0" rtlCol="0"/>
          <a:lstStyle/>
          <a:p>
            <a:endParaRPr/>
          </a:p>
        </p:txBody>
      </p:sp>
      <p:sp>
        <p:nvSpPr>
          <p:cNvPr id="34" name="object 34"/>
          <p:cNvSpPr/>
          <p:nvPr/>
        </p:nvSpPr>
        <p:spPr>
          <a:xfrm>
            <a:off x="16909752" y="812006"/>
            <a:ext cx="304165" cy="321310"/>
          </a:xfrm>
          <a:custGeom>
            <a:avLst/>
            <a:gdLst/>
            <a:ahLst/>
            <a:cxnLst/>
            <a:rect l="l" t="t" r="r" b="b"/>
            <a:pathLst>
              <a:path w="304165" h="321309">
                <a:moveTo>
                  <a:pt x="263573" y="52825"/>
                </a:moveTo>
                <a:lnTo>
                  <a:pt x="145534" y="52825"/>
                </a:lnTo>
                <a:lnTo>
                  <a:pt x="173025" y="55429"/>
                </a:lnTo>
                <a:lnTo>
                  <a:pt x="192657" y="63240"/>
                </a:lnTo>
                <a:lnTo>
                  <a:pt x="204435" y="76259"/>
                </a:lnTo>
                <a:lnTo>
                  <a:pt x="208360" y="94489"/>
                </a:lnTo>
                <a:lnTo>
                  <a:pt x="206661" y="105994"/>
                </a:lnTo>
                <a:lnTo>
                  <a:pt x="169324" y="129696"/>
                </a:lnTo>
                <a:lnTo>
                  <a:pt x="140797" y="133471"/>
                </a:lnTo>
                <a:lnTo>
                  <a:pt x="131317" y="134823"/>
                </a:lnTo>
                <a:lnTo>
                  <a:pt x="123523" y="136104"/>
                </a:lnTo>
                <a:lnTo>
                  <a:pt x="117399" y="137346"/>
                </a:lnTo>
                <a:lnTo>
                  <a:pt x="91708" y="141059"/>
                </a:lnTo>
                <a:lnTo>
                  <a:pt x="51802" y="151636"/>
                </a:lnTo>
                <a:lnTo>
                  <a:pt x="9418" y="188203"/>
                </a:lnTo>
                <a:lnTo>
                  <a:pt x="0" y="231783"/>
                </a:lnTo>
                <a:lnTo>
                  <a:pt x="1989" y="252023"/>
                </a:lnTo>
                <a:lnTo>
                  <a:pt x="31705" y="298661"/>
                </a:lnTo>
                <a:lnTo>
                  <a:pt x="83413" y="319552"/>
                </a:lnTo>
                <a:lnTo>
                  <a:pt x="104426" y="320943"/>
                </a:lnTo>
                <a:lnTo>
                  <a:pt x="136323" y="318635"/>
                </a:lnTo>
                <a:lnTo>
                  <a:pt x="164463" y="311707"/>
                </a:lnTo>
                <a:lnTo>
                  <a:pt x="188845" y="300154"/>
                </a:lnTo>
                <a:lnTo>
                  <a:pt x="209470" y="283970"/>
                </a:lnTo>
                <a:lnTo>
                  <a:pt x="303948" y="283970"/>
                </a:lnTo>
                <a:lnTo>
                  <a:pt x="303948" y="268148"/>
                </a:lnTo>
                <a:lnTo>
                  <a:pt x="129106" y="268148"/>
                </a:lnTo>
                <a:lnTo>
                  <a:pt x="118034" y="267633"/>
                </a:lnTo>
                <a:lnTo>
                  <a:pt x="79448" y="254046"/>
                </a:lnTo>
                <a:lnTo>
                  <a:pt x="66898" y="228830"/>
                </a:lnTo>
                <a:lnTo>
                  <a:pt x="70352" y="210066"/>
                </a:lnTo>
                <a:lnTo>
                  <a:pt x="80696" y="195412"/>
                </a:lnTo>
                <a:lnTo>
                  <a:pt x="97926" y="184853"/>
                </a:lnTo>
                <a:lnTo>
                  <a:pt x="122027" y="178392"/>
                </a:lnTo>
                <a:lnTo>
                  <a:pt x="149195" y="175133"/>
                </a:lnTo>
                <a:lnTo>
                  <a:pt x="171946" y="171205"/>
                </a:lnTo>
                <a:lnTo>
                  <a:pt x="190289" y="166620"/>
                </a:lnTo>
                <a:lnTo>
                  <a:pt x="204234" y="161387"/>
                </a:lnTo>
                <a:lnTo>
                  <a:pt x="271719" y="161387"/>
                </a:lnTo>
                <a:lnTo>
                  <a:pt x="271719" y="99316"/>
                </a:lnTo>
                <a:lnTo>
                  <a:pt x="271300" y="99316"/>
                </a:lnTo>
                <a:lnTo>
                  <a:pt x="271363" y="98907"/>
                </a:lnTo>
                <a:lnTo>
                  <a:pt x="271604" y="98436"/>
                </a:lnTo>
                <a:lnTo>
                  <a:pt x="271719" y="88594"/>
                </a:lnTo>
                <a:lnTo>
                  <a:pt x="269293" y="67380"/>
                </a:lnTo>
                <a:lnTo>
                  <a:pt x="263573" y="52825"/>
                </a:lnTo>
                <a:close/>
              </a:path>
              <a:path w="304165" h="321309">
                <a:moveTo>
                  <a:pt x="303948" y="283970"/>
                </a:moveTo>
                <a:lnTo>
                  <a:pt x="209470" y="283970"/>
                </a:lnTo>
                <a:lnTo>
                  <a:pt x="215400" y="300154"/>
                </a:lnTo>
                <a:lnTo>
                  <a:pt x="226082" y="311707"/>
                </a:lnTo>
                <a:lnTo>
                  <a:pt x="241522" y="318635"/>
                </a:lnTo>
                <a:lnTo>
                  <a:pt x="261730" y="320943"/>
                </a:lnTo>
                <a:lnTo>
                  <a:pt x="272058" y="320464"/>
                </a:lnTo>
                <a:lnTo>
                  <a:pt x="282533" y="319028"/>
                </a:lnTo>
                <a:lnTo>
                  <a:pt x="293161" y="316636"/>
                </a:lnTo>
                <a:lnTo>
                  <a:pt x="303948" y="313288"/>
                </a:lnTo>
                <a:lnTo>
                  <a:pt x="303948" y="283970"/>
                </a:lnTo>
                <a:close/>
              </a:path>
              <a:path w="304165" h="321309">
                <a:moveTo>
                  <a:pt x="271719" y="161387"/>
                </a:moveTo>
                <a:lnTo>
                  <a:pt x="204234" y="161387"/>
                </a:lnTo>
                <a:lnTo>
                  <a:pt x="204234" y="210071"/>
                </a:lnTo>
                <a:lnTo>
                  <a:pt x="202582" y="223687"/>
                </a:lnTo>
                <a:lnTo>
                  <a:pt x="177827" y="255238"/>
                </a:lnTo>
                <a:lnTo>
                  <a:pt x="129106" y="268148"/>
                </a:lnTo>
                <a:lnTo>
                  <a:pt x="281289" y="268148"/>
                </a:lnTo>
                <a:lnTo>
                  <a:pt x="276954" y="266368"/>
                </a:lnTo>
                <a:lnTo>
                  <a:pt x="274557" y="262882"/>
                </a:lnTo>
                <a:lnTo>
                  <a:pt x="272651" y="259342"/>
                </a:lnTo>
                <a:lnTo>
                  <a:pt x="271809" y="254046"/>
                </a:lnTo>
                <a:lnTo>
                  <a:pt x="271719" y="161387"/>
                </a:lnTo>
                <a:close/>
              </a:path>
              <a:path w="304165" h="321309">
                <a:moveTo>
                  <a:pt x="303948" y="266955"/>
                </a:moveTo>
                <a:lnTo>
                  <a:pt x="299236" y="267771"/>
                </a:lnTo>
                <a:lnTo>
                  <a:pt x="296095" y="268148"/>
                </a:lnTo>
                <a:lnTo>
                  <a:pt x="303948" y="268148"/>
                </a:lnTo>
                <a:lnTo>
                  <a:pt x="303948" y="266955"/>
                </a:lnTo>
                <a:close/>
              </a:path>
              <a:path w="304165" h="321309">
                <a:moveTo>
                  <a:pt x="149628" y="0"/>
                </a:moveTo>
                <a:lnTo>
                  <a:pt x="97411" y="5294"/>
                </a:lnTo>
                <a:lnTo>
                  <a:pt x="56919" y="21151"/>
                </a:lnTo>
                <a:lnTo>
                  <a:pt x="24384" y="54127"/>
                </a:lnTo>
                <a:lnTo>
                  <a:pt x="11214" y="101515"/>
                </a:lnTo>
                <a:lnTo>
                  <a:pt x="78049" y="101515"/>
                </a:lnTo>
                <a:lnTo>
                  <a:pt x="84035" y="80209"/>
                </a:lnTo>
                <a:lnTo>
                  <a:pt x="97279" y="64994"/>
                </a:lnTo>
                <a:lnTo>
                  <a:pt x="117780" y="55867"/>
                </a:lnTo>
                <a:lnTo>
                  <a:pt x="145534" y="52825"/>
                </a:lnTo>
                <a:lnTo>
                  <a:pt x="263573" y="52825"/>
                </a:lnTo>
                <a:lnTo>
                  <a:pt x="262020" y="48875"/>
                </a:lnTo>
                <a:lnTo>
                  <a:pt x="232956" y="19978"/>
                </a:lnTo>
                <a:lnTo>
                  <a:pt x="195682" y="4990"/>
                </a:lnTo>
                <a:lnTo>
                  <a:pt x="173757" y="1247"/>
                </a:lnTo>
                <a:lnTo>
                  <a:pt x="149628" y="0"/>
                </a:lnTo>
                <a:close/>
              </a:path>
              <a:path w="304165" h="321309">
                <a:moveTo>
                  <a:pt x="271719" y="99002"/>
                </a:moveTo>
                <a:lnTo>
                  <a:pt x="271541" y="99075"/>
                </a:lnTo>
                <a:lnTo>
                  <a:pt x="271447" y="99253"/>
                </a:lnTo>
                <a:lnTo>
                  <a:pt x="271300" y="99316"/>
                </a:lnTo>
                <a:lnTo>
                  <a:pt x="271719" y="99316"/>
                </a:lnTo>
                <a:lnTo>
                  <a:pt x="271719" y="99002"/>
                </a:lnTo>
                <a:close/>
              </a:path>
            </a:pathLst>
          </a:custGeom>
          <a:solidFill>
            <a:srgbClr val="FFFFFF"/>
          </a:solidFill>
        </p:spPr>
        <p:txBody>
          <a:bodyPr wrap="square" lIns="0" tIns="0" rIns="0" bIns="0" rtlCol="0"/>
          <a:lstStyle/>
          <a:p>
            <a:endParaRPr/>
          </a:p>
        </p:txBody>
      </p:sp>
      <p:sp>
        <p:nvSpPr>
          <p:cNvPr id="35" name="object 35"/>
          <p:cNvSpPr/>
          <p:nvPr/>
        </p:nvSpPr>
        <p:spPr>
          <a:xfrm>
            <a:off x="17231693" y="812584"/>
            <a:ext cx="440055" cy="311785"/>
          </a:xfrm>
          <a:custGeom>
            <a:avLst/>
            <a:gdLst/>
            <a:ahLst/>
            <a:cxnLst/>
            <a:rect l="l" t="t" r="r" b="b"/>
            <a:pathLst>
              <a:path w="440055" h="311784">
                <a:moveTo>
                  <a:pt x="63411" y="8261"/>
                </a:moveTo>
                <a:lnTo>
                  <a:pt x="0" y="8261"/>
                </a:lnTo>
                <a:lnTo>
                  <a:pt x="0" y="311592"/>
                </a:lnTo>
                <a:lnTo>
                  <a:pt x="66929" y="311592"/>
                </a:lnTo>
                <a:lnTo>
                  <a:pt x="66929" y="131451"/>
                </a:lnTo>
                <a:lnTo>
                  <a:pt x="68179" y="114383"/>
                </a:lnTo>
                <a:lnTo>
                  <a:pt x="86855" y="73369"/>
                </a:lnTo>
                <a:lnTo>
                  <a:pt x="119960" y="54099"/>
                </a:lnTo>
                <a:lnTo>
                  <a:pt x="133210" y="52815"/>
                </a:lnTo>
                <a:lnTo>
                  <a:pt x="430921" y="52815"/>
                </a:lnTo>
                <a:lnTo>
                  <a:pt x="429524" y="50469"/>
                </a:lnTo>
                <a:lnTo>
                  <a:pt x="63411" y="50469"/>
                </a:lnTo>
                <a:lnTo>
                  <a:pt x="63411" y="8261"/>
                </a:lnTo>
                <a:close/>
              </a:path>
              <a:path w="440055" h="311784">
                <a:moveTo>
                  <a:pt x="318032" y="52815"/>
                </a:moveTo>
                <a:lnTo>
                  <a:pt x="133210" y="52815"/>
                </a:lnTo>
                <a:lnTo>
                  <a:pt x="146814" y="53804"/>
                </a:lnTo>
                <a:lnTo>
                  <a:pt x="158273" y="56774"/>
                </a:lnTo>
                <a:lnTo>
                  <a:pt x="183638" y="88325"/>
                </a:lnTo>
                <a:lnTo>
                  <a:pt x="186570" y="311592"/>
                </a:lnTo>
                <a:lnTo>
                  <a:pt x="253479" y="311592"/>
                </a:lnTo>
                <a:lnTo>
                  <a:pt x="253479" y="133817"/>
                </a:lnTo>
                <a:lnTo>
                  <a:pt x="257509" y="98376"/>
                </a:lnTo>
                <a:lnTo>
                  <a:pt x="269605" y="73063"/>
                </a:lnTo>
                <a:lnTo>
                  <a:pt x="289777" y="57876"/>
                </a:lnTo>
                <a:lnTo>
                  <a:pt x="318032" y="52815"/>
                </a:lnTo>
                <a:close/>
              </a:path>
              <a:path w="440055" h="311784">
                <a:moveTo>
                  <a:pt x="430921" y="52815"/>
                </a:moveTo>
                <a:lnTo>
                  <a:pt x="318032" y="52815"/>
                </a:lnTo>
                <a:lnTo>
                  <a:pt x="334381" y="54208"/>
                </a:lnTo>
                <a:lnTo>
                  <a:pt x="347653" y="58388"/>
                </a:lnTo>
                <a:lnTo>
                  <a:pt x="371098" y="97872"/>
                </a:lnTo>
                <a:lnTo>
                  <a:pt x="373130" y="311592"/>
                </a:lnTo>
                <a:lnTo>
                  <a:pt x="440018" y="311592"/>
                </a:lnTo>
                <a:lnTo>
                  <a:pt x="439919" y="101456"/>
                </a:lnTo>
                <a:lnTo>
                  <a:pt x="433681" y="57448"/>
                </a:lnTo>
                <a:lnTo>
                  <a:pt x="430921" y="52815"/>
                </a:lnTo>
                <a:close/>
              </a:path>
              <a:path w="440055" h="311784">
                <a:moveTo>
                  <a:pt x="158382" y="0"/>
                </a:moveTo>
                <a:lnTo>
                  <a:pt x="130561" y="3151"/>
                </a:lnTo>
                <a:lnTo>
                  <a:pt x="105749" y="12610"/>
                </a:lnTo>
                <a:lnTo>
                  <a:pt x="83927" y="28381"/>
                </a:lnTo>
                <a:lnTo>
                  <a:pt x="65076" y="50469"/>
                </a:lnTo>
                <a:lnTo>
                  <a:pt x="243489" y="50469"/>
                </a:lnTo>
                <a:lnTo>
                  <a:pt x="230691" y="28381"/>
                </a:lnTo>
                <a:lnTo>
                  <a:pt x="212240" y="12610"/>
                </a:lnTo>
                <a:lnTo>
                  <a:pt x="188138" y="3151"/>
                </a:lnTo>
                <a:lnTo>
                  <a:pt x="158382" y="0"/>
                </a:lnTo>
                <a:close/>
              </a:path>
              <a:path w="440055" h="311784">
                <a:moveTo>
                  <a:pt x="338523" y="0"/>
                </a:moveTo>
                <a:lnTo>
                  <a:pt x="310809" y="3151"/>
                </a:lnTo>
                <a:lnTo>
                  <a:pt x="285733" y="12610"/>
                </a:lnTo>
                <a:lnTo>
                  <a:pt x="263293" y="28381"/>
                </a:lnTo>
                <a:lnTo>
                  <a:pt x="243489" y="50469"/>
                </a:lnTo>
                <a:lnTo>
                  <a:pt x="429524" y="50469"/>
                </a:lnTo>
                <a:lnTo>
                  <a:pt x="414664" y="25526"/>
                </a:lnTo>
                <a:lnTo>
                  <a:pt x="382949" y="6380"/>
                </a:lnTo>
                <a:lnTo>
                  <a:pt x="338523" y="0"/>
                </a:lnTo>
                <a:close/>
              </a:path>
            </a:pathLst>
          </a:custGeom>
          <a:solidFill>
            <a:srgbClr val="FFFFFF"/>
          </a:solidFill>
        </p:spPr>
        <p:txBody>
          <a:bodyPr wrap="square" lIns="0" tIns="0" rIns="0" bIns="0" rtlCol="0"/>
          <a:lstStyle/>
          <a:p>
            <a:endParaRPr/>
          </a:p>
        </p:txBody>
      </p:sp>
      <p:sp>
        <p:nvSpPr>
          <p:cNvPr id="36" name="object 36"/>
          <p:cNvSpPr/>
          <p:nvPr/>
        </p:nvSpPr>
        <p:spPr>
          <a:xfrm>
            <a:off x="17744051" y="820846"/>
            <a:ext cx="0" cy="303530"/>
          </a:xfrm>
          <a:custGeom>
            <a:avLst/>
            <a:gdLst/>
            <a:ahLst/>
            <a:cxnLst/>
            <a:rect l="l" t="t" r="r" b="b"/>
            <a:pathLst>
              <a:path h="303530">
                <a:moveTo>
                  <a:pt x="0" y="0"/>
                </a:moveTo>
                <a:lnTo>
                  <a:pt x="0" y="303331"/>
                </a:lnTo>
              </a:path>
            </a:pathLst>
          </a:custGeom>
          <a:ln w="66835">
            <a:solidFill>
              <a:srgbClr val="FFFFFF"/>
            </a:solidFill>
          </a:ln>
        </p:spPr>
        <p:txBody>
          <a:bodyPr wrap="square" lIns="0" tIns="0" rIns="0" bIns="0" rtlCol="0"/>
          <a:lstStyle/>
          <a:p>
            <a:endParaRPr/>
          </a:p>
        </p:txBody>
      </p:sp>
      <p:sp>
        <p:nvSpPr>
          <p:cNvPr id="37" name="object 37"/>
          <p:cNvSpPr/>
          <p:nvPr/>
        </p:nvSpPr>
        <p:spPr>
          <a:xfrm>
            <a:off x="17710633" y="705258"/>
            <a:ext cx="67310" cy="63500"/>
          </a:xfrm>
          <a:custGeom>
            <a:avLst/>
            <a:gdLst/>
            <a:ahLst/>
            <a:cxnLst/>
            <a:rect l="l" t="t" r="r" b="b"/>
            <a:pathLst>
              <a:path w="67309" h="63500">
                <a:moveTo>
                  <a:pt x="66835" y="0"/>
                </a:moveTo>
                <a:lnTo>
                  <a:pt x="0" y="0"/>
                </a:lnTo>
                <a:lnTo>
                  <a:pt x="0" y="63359"/>
                </a:lnTo>
                <a:lnTo>
                  <a:pt x="66835" y="63359"/>
                </a:lnTo>
                <a:lnTo>
                  <a:pt x="66835" y="0"/>
                </a:lnTo>
                <a:close/>
              </a:path>
            </a:pathLst>
          </a:custGeom>
          <a:solidFill>
            <a:srgbClr val="FFFFFF"/>
          </a:solidFill>
        </p:spPr>
        <p:txBody>
          <a:bodyPr wrap="square" lIns="0" tIns="0" rIns="0" bIns="0" rtlCol="0"/>
          <a:lstStyle/>
          <a:p>
            <a:endParaRPr/>
          </a:p>
        </p:txBody>
      </p:sp>
      <p:sp>
        <p:nvSpPr>
          <p:cNvPr id="38" name="object 38"/>
          <p:cNvSpPr/>
          <p:nvPr/>
        </p:nvSpPr>
        <p:spPr>
          <a:xfrm>
            <a:off x="17802525" y="812584"/>
            <a:ext cx="270510" cy="320040"/>
          </a:xfrm>
          <a:custGeom>
            <a:avLst/>
            <a:gdLst/>
            <a:ahLst/>
            <a:cxnLst/>
            <a:rect l="l" t="t" r="r" b="b"/>
            <a:pathLst>
              <a:path w="270509" h="320040">
                <a:moveTo>
                  <a:pt x="66898" y="214213"/>
                </a:moveTo>
                <a:lnTo>
                  <a:pt x="0" y="214213"/>
                </a:lnTo>
                <a:lnTo>
                  <a:pt x="2898" y="238545"/>
                </a:lnTo>
                <a:lnTo>
                  <a:pt x="22556" y="278429"/>
                </a:lnTo>
                <a:lnTo>
                  <a:pt x="58464" y="305287"/>
                </a:lnTo>
                <a:lnTo>
                  <a:pt x="106000" y="318198"/>
                </a:lnTo>
                <a:lnTo>
                  <a:pt x="134404" y="319812"/>
                </a:lnTo>
                <a:lnTo>
                  <a:pt x="160583" y="318417"/>
                </a:lnTo>
                <a:lnTo>
                  <a:pt x="206353" y="307249"/>
                </a:lnTo>
                <a:lnTo>
                  <a:pt x="245160" y="282815"/>
                </a:lnTo>
                <a:lnTo>
                  <a:pt x="257537" y="266965"/>
                </a:lnTo>
                <a:lnTo>
                  <a:pt x="135577" y="266965"/>
                </a:lnTo>
                <a:lnTo>
                  <a:pt x="107497" y="263670"/>
                </a:lnTo>
                <a:lnTo>
                  <a:pt x="86701" y="253782"/>
                </a:lnTo>
                <a:lnTo>
                  <a:pt x="73173" y="237298"/>
                </a:lnTo>
                <a:lnTo>
                  <a:pt x="66898" y="214213"/>
                </a:lnTo>
                <a:close/>
              </a:path>
              <a:path w="270509" h="320040">
                <a:moveTo>
                  <a:pt x="133210" y="0"/>
                </a:moveTo>
                <a:lnTo>
                  <a:pt x="87291" y="4697"/>
                </a:lnTo>
                <a:lnTo>
                  <a:pt x="49296" y="18795"/>
                </a:lnTo>
                <a:lnTo>
                  <a:pt x="17144" y="47261"/>
                </a:lnTo>
                <a:lnTo>
                  <a:pt x="6439" y="86887"/>
                </a:lnTo>
                <a:lnTo>
                  <a:pt x="8349" y="106492"/>
                </a:lnTo>
                <a:lnTo>
                  <a:pt x="36983" y="150791"/>
                </a:lnTo>
                <a:lnTo>
                  <a:pt x="82539" y="171273"/>
                </a:lnTo>
                <a:lnTo>
                  <a:pt x="151234" y="187800"/>
                </a:lnTo>
                <a:lnTo>
                  <a:pt x="164684" y="191175"/>
                </a:lnTo>
                <a:lnTo>
                  <a:pt x="200610" y="216372"/>
                </a:lnTo>
                <a:lnTo>
                  <a:pt x="203030" y="227082"/>
                </a:lnTo>
                <a:lnTo>
                  <a:pt x="199452" y="244542"/>
                </a:lnTo>
                <a:lnTo>
                  <a:pt x="187012" y="257005"/>
                </a:lnTo>
                <a:lnTo>
                  <a:pt x="165718" y="264476"/>
                </a:lnTo>
                <a:lnTo>
                  <a:pt x="135577" y="266965"/>
                </a:lnTo>
                <a:lnTo>
                  <a:pt x="257537" y="266965"/>
                </a:lnTo>
                <a:lnTo>
                  <a:pt x="258900" y="265219"/>
                </a:lnTo>
                <a:lnTo>
                  <a:pt x="267147" y="244682"/>
                </a:lnTo>
                <a:lnTo>
                  <a:pt x="269897" y="221207"/>
                </a:lnTo>
                <a:lnTo>
                  <a:pt x="267988" y="202117"/>
                </a:lnTo>
                <a:lnTo>
                  <a:pt x="239395" y="158466"/>
                </a:lnTo>
                <a:lnTo>
                  <a:pt x="193285" y="138211"/>
                </a:lnTo>
                <a:lnTo>
                  <a:pt x="145927" y="127024"/>
                </a:lnTo>
                <a:lnTo>
                  <a:pt x="126027" y="122497"/>
                </a:lnTo>
                <a:lnTo>
                  <a:pt x="81107" y="102983"/>
                </a:lnTo>
                <a:lnTo>
                  <a:pt x="73338" y="83934"/>
                </a:lnTo>
                <a:lnTo>
                  <a:pt x="76790" y="70329"/>
                </a:lnTo>
                <a:lnTo>
                  <a:pt x="87142" y="60610"/>
                </a:lnTo>
                <a:lnTo>
                  <a:pt x="104388" y="54779"/>
                </a:lnTo>
                <a:lnTo>
                  <a:pt x="128519" y="52836"/>
                </a:lnTo>
                <a:lnTo>
                  <a:pt x="247309" y="52836"/>
                </a:lnTo>
                <a:lnTo>
                  <a:pt x="246597" y="51236"/>
                </a:lnTo>
                <a:lnTo>
                  <a:pt x="217082" y="21161"/>
                </a:lnTo>
                <a:lnTo>
                  <a:pt x="179701" y="5287"/>
                </a:lnTo>
                <a:lnTo>
                  <a:pt x="157597" y="1321"/>
                </a:lnTo>
                <a:lnTo>
                  <a:pt x="133210" y="0"/>
                </a:lnTo>
                <a:close/>
              </a:path>
              <a:path w="270509" h="320040">
                <a:moveTo>
                  <a:pt x="247309" y="52836"/>
                </a:moveTo>
                <a:lnTo>
                  <a:pt x="128519" y="52836"/>
                </a:lnTo>
                <a:lnTo>
                  <a:pt x="152368" y="55366"/>
                </a:lnTo>
                <a:lnTo>
                  <a:pt x="170589" y="62954"/>
                </a:lnTo>
                <a:lnTo>
                  <a:pt x="183174" y="75598"/>
                </a:lnTo>
                <a:lnTo>
                  <a:pt x="190119" y="93295"/>
                </a:lnTo>
                <a:lnTo>
                  <a:pt x="259950" y="93295"/>
                </a:lnTo>
                <a:lnTo>
                  <a:pt x="255301" y="70777"/>
                </a:lnTo>
                <a:lnTo>
                  <a:pt x="247309" y="52836"/>
                </a:lnTo>
                <a:close/>
              </a:path>
            </a:pathLst>
          </a:custGeom>
          <a:solidFill>
            <a:srgbClr val="FFFFFF"/>
          </a:solidFill>
        </p:spPr>
        <p:txBody>
          <a:bodyPr wrap="square" lIns="0" tIns="0" rIns="0" bIns="0" rtlCol="0"/>
          <a:lstStyle/>
          <a:p>
            <a:endParaRPr/>
          </a:p>
        </p:txBody>
      </p:sp>
      <p:sp>
        <p:nvSpPr>
          <p:cNvPr id="39" name="object 39"/>
          <p:cNvSpPr/>
          <p:nvPr/>
        </p:nvSpPr>
        <p:spPr>
          <a:xfrm>
            <a:off x="18093277" y="812006"/>
            <a:ext cx="304165" cy="321310"/>
          </a:xfrm>
          <a:custGeom>
            <a:avLst/>
            <a:gdLst/>
            <a:ahLst/>
            <a:cxnLst/>
            <a:rect l="l" t="t" r="r" b="b"/>
            <a:pathLst>
              <a:path w="304165" h="321309">
                <a:moveTo>
                  <a:pt x="263545" y="52825"/>
                </a:moveTo>
                <a:lnTo>
                  <a:pt x="145524" y="52825"/>
                </a:lnTo>
                <a:lnTo>
                  <a:pt x="172994" y="55429"/>
                </a:lnTo>
                <a:lnTo>
                  <a:pt x="192632" y="63240"/>
                </a:lnTo>
                <a:lnTo>
                  <a:pt x="204426" y="76259"/>
                </a:lnTo>
                <a:lnTo>
                  <a:pt x="208360" y="94489"/>
                </a:lnTo>
                <a:lnTo>
                  <a:pt x="206661" y="105994"/>
                </a:lnTo>
                <a:lnTo>
                  <a:pt x="169308" y="129696"/>
                </a:lnTo>
                <a:lnTo>
                  <a:pt x="140770" y="133471"/>
                </a:lnTo>
                <a:lnTo>
                  <a:pt x="131286" y="134823"/>
                </a:lnTo>
                <a:lnTo>
                  <a:pt x="123494" y="136104"/>
                </a:lnTo>
                <a:lnTo>
                  <a:pt x="117399" y="137346"/>
                </a:lnTo>
                <a:lnTo>
                  <a:pt x="91710" y="141059"/>
                </a:lnTo>
                <a:lnTo>
                  <a:pt x="51798" y="151636"/>
                </a:lnTo>
                <a:lnTo>
                  <a:pt x="9391" y="188203"/>
                </a:lnTo>
                <a:lnTo>
                  <a:pt x="0" y="231783"/>
                </a:lnTo>
                <a:lnTo>
                  <a:pt x="1980" y="252023"/>
                </a:lnTo>
                <a:lnTo>
                  <a:pt x="31674" y="298661"/>
                </a:lnTo>
                <a:lnTo>
                  <a:pt x="83403" y="319552"/>
                </a:lnTo>
                <a:lnTo>
                  <a:pt x="104457" y="320943"/>
                </a:lnTo>
                <a:lnTo>
                  <a:pt x="136331" y="318635"/>
                </a:lnTo>
                <a:lnTo>
                  <a:pt x="164463" y="311707"/>
                </a:lnTo>
                <a:lnTo>
                  <a:pt x="188853" y="300154"/>
                </a:lnTo>
                <a:lnTo>
                  <a:pt x="209501" y="283970"/>
                </a:lnTo>
                <a:lnTo>
                  <a:pt x="303948" y="283970"/>
                </a:lnTo>
                <a:lnTo>
                  <a:pt x="303948" y="268148"/>
                </a:lnTo>
                <a:lnTo>
                  <a:pt x="129106" y="268148"/>
                </a:lnTo>
                <a:lnTo>
                  <a:pt x="118032" y="267633"/>
                </a:lnTo>
                <a:lnTo>
                  <a:pt x="79435" y="254046"/>
                </a:lnTo>
                <a:lnTo>
                  <a:pt x="66898" y="228830"/>
                </a:lnTo>
                <a:lnTo>
                  <a:pt x="70349" y="210066"/>
                </a:lnTo>
                <a:lnTo>
                  <a:pt x="80695" y="195412"/>
                </a:lnTo>
                <a:lnTo>
                  <a:pt x="97948" y="184853"/>
                </a:lnTo>
                <a:lnTo>
                  <a:pt x="122111" y="178392"/>
                </a:lnTo>
                <a:lnTo>
                  <a:pt x="149185" y="175133"/>
                </a:lnTo>
                <a:lnTo>
                  <a:pt x="171901" y="171205"/>
                </a:lnTo>
                <a:lnTo>
                  <a:pt x="190238" y="166620"/>
                </a:lnTo>
                <a:lnTo>
                  <a:pt x="204171" y="161387"/>
                </a:lnTo>
                <a:lnTo>
                  <a:pt x="271677" y="161387"/>
                </a:lnTo>
                <a:lnTo>
                  <a:pt x="271677" y="88594"/>
                </a:lnTo>
                <a:lnTo>
                  <a:pt x="269257" y="67380"/>
                </a:lnTo>
                <a:lnTo>
                  <a:pt x="263545" y="52825"/>
                </a:lnTo>
                <a:close/>
              </a:path>
              <a:path w="304165" h="321309">
                <a:moveTo>
                  <a:pt x="303948" y="283970"/>
                </a:moveTo>
                <a:lnTo>
                  <a:pt x="209501" y="283970"/>
                </a:lnTo>
                <a:lnTo>
                  <a:pt x="215381" y="300154"/>
                </a:lnTo>
                <a:lnTo>
                  <a:pt x="226042" y="311707"/>
                </a:lnTo>
                <a:lnTo>
                  <a:pt x="241474" y="318635"/>
                </a:lnTo>
                <a:lnTo>
                  <a:pt x="261667" y="320943"/>
                </a:lnTo>
                <a:lnTo>
                  <a:pt x="272025" y="320464"/>
                </a:lnTo>
                <a:lnTo>
                  <a:pt x="282533" y="319028"/>
                </a:lnTo>
                <a:lnTo>
                  <a:pt x="293178" y="316636"/>
                </a:lnTo>
                <a:lnTo>
                  <a:pt x="303948" y="313288"/>
                </a:lnTo>
                <a:lnTo>
                  <a:pt x="303948" y="283970"/>
                </a:lnTo>
                <a:close/>
              </a:path>
              <a:path w="304165" h="321309">
                <a:moveTo>
                  <a:pt x="271677" y="161387"/>
                </a:moveTo>
                <a:lnTo>
                  <a:pt x="204171" y="161387"/>
                </a:lnTo>
                <a:lnTo>
                  <a:pt x="204171" y="210071"/>
                </a:lnTo>
                <a:lnTo>
                  <a:pt x="202524" y="223687"/>
                </a:lnTo>
                <a:lnTo>
                  <a:pt x="177795" y="255238"/>
                </a:lnTo>
                <a:lnTo>
                  <a:pt x="129106" y="268148"/>
                </a:lnTo>
                <a:lnTo>
                  <a:pt x="281258" y="268148"/>
                </a:lnTo>
                <a:lnTo>
                  <a:pt x="276986" y="266368"/>
                </a:lnTo>
                <a:lnTo>
                  <a:pt x="274609" y="262882"/>
                </a:lnTo>
                <a:lnTo>
                  <a:pt x="272651" y="259342"/>
                </a:lnTo>
                <a:lnTo>
                  <a:pt x="271771" y="254046"/>
                </a:lnTo>
                <a:lnTo>
                  <a:pt x="271677" y="161387"/>
                </a:lnTo>
                <a:close/>
              </a:path>
              <a:path w="304165" h="321309">
                <a:moveTo>
                  <a:pt x="303948" y="266955"/>
                </a:moveTo>
                <a:lnTo>
                  <a:pt x="299257" y="267771"/>
                </a:lnTo>
                <a:lnTo>
                  <a:pt x="296127" y="268148"/>
                </a:lnTo>
                <a:lnTo>
                  <a:pt x="303948" y="268148"/>
                </a:lnTo>
                <a:lnTo>
                  <a:pt x="303948" y="266955"/>
                </a:lnTo>
                <a:close/>
              </a:path>
              <a:path w="304165" h="321309">
                <a:moveTo>
                  <a:pt x="149660" y="0"/>
                </a:moveTo>
                <a:lnTo>
                  <a:pt x="97457" y="5294"/>
                </a:lnTo>
                <a:lnTo>
                  <a:pt x="57003" y="21151"/>
                </a:lnTo>
                <a:lnTo>
                  <a:pt x="24312" y="54127"/>
                </a:lnTo>
                <a:lnTo>
                  <a:pt x="11120" y="101515"/>
                </a:lnTo>
                <a:lnTo>
                  <a:pt x="78049" y="101515"/>
                </a:lnTo>
                <a:lnTo>
                  <a:pt x="84026" y="80209"/>
                </a:lnTo>
                <a:lnTo>
                  <a:pt x="97262" y="64994"/>
                </a:lnTo>
                <a:lnTo>
                  <a:pt x="117760" y="55867"/>
                </a:lnTo>
                <a:lnTo>
                  <a:pt x="145524" y="52825"/>
                </a:lnTo>
                <a:lnTo>
                  <a:pt x="263545" y="52825"/>
                </a:lnTo>
                <a:lnTo>
                  <a:pt x="261995" y="48875"/>
                </a:lnTo>
                <a:lnTo>
                  <a:pt x="232956" y="19978"/>
                </a:lnTo>
                <a:lnTo>
                  <a:pt x="195686" y="4990"/>
                </a:lnTo>
                <a:lnTo>
                  <a:pt x="173761" y="1247"/>
                </a:lnTo>
                <a:lnTo>
                  <a:pt x="149660" y="0"/>
                </a:lnTo>
                <a:close/>
              </a:path>
            </a:pathLst>
          </a:custGeom>
          <a:solidFill>
            <a:srgbClr val="FFFFFF"/>
          </a:solidFill>
        </p:spPr>
        <p:txBody>
          <a:bodyPr wrap="square" lIns="0" tIns="0" rIns="0" bIns="0" rtlCol="0"/>
          <a:lstStyle/>
          <a:p>
            <a:endParaRPr/>
          </a:p>
        </p:txBody>
      </p:sp>
      <p:sp>
        <p:nvSpPr>
          <p:cNvPr id="40" name="object 40"/>
          <p:cNvSpPr/>
          <p:nvPr/>
        </p:nvSpPr>
        <p:spPr>
          <a:xfrm>
            <a:off x="18415209" y="812584"/>
            <a:ext cx="266700" cy="311785"/>
          </a:xfrm>
          <a:custGeom>
            <a:avLst/>
            <a:gdLst/>
            <a:ahLst/>
            <a:cxnLst/>
            <a:rect l="l" t="t" r="r" b="b"/>
            <a:pathLst>
              <a:path w="266700" h="311784">
                <a:moveTo>
                  <a:pt x="63380" y="8261"/>
                </a:moveTo>
                <a:lnTo>
                  <a:pt x="0" y="8261"/>
                </a:lnTo>
                <a:lnTo>
                  <a:pt x="0" y="311592"/>
                </a:lnTo>
                <a:lnTo>
                  <a:pt x="66867" y="311592"/>
                </a:lnTo>
                <a:lnTo>
                  <a:pt x="66867" y="132655"/>
                </a:lnTo>
                <a:lnTo>
                  <a:pt x="68114" y="116326"/>
                </a:lnTo>
                <a:lnTo>
                  <a:pt x="86866" y="75704"/>
                </a:lnTo>
                <a:lnTo>
                  <a:pt x="124566" y="54246"/>
                </a:lnTo>
                <a:lnTo>
                  <a:pt x="127389" y="53987"/>
                </a:lnTo>
                <a:lnTo>
                  <a:pt x="64532" y="53987"/>
                </a:lnTo>
                <a:lnTo>
                  <a:pt x="63380" y="52815"/>
                </a:lnTo>
                <a:lnTo>
                  <a:pt x="63380" y="8261"/>
                </a:lnTo>
                <a:close/>
              </a:path>
              <a:path w="266700" h="311784">
                <a:moveTo>
                  <a:pt x="256242" y="52815"/>
                </a:moveTo>
                <a:lnTo>
                  <a:pt x="140205" y="52815"/>
                </a:lnTo>
                <a:lnTo>
                  <a:pt x="165268" y="57069"/>
                </a:lnTo>
                <a:lnTo>
                  <a:pt x="183497" y="69832"/>
                </a:lnTo>
                <a:lnTo>
                  <a:pt x="194901" y="91105"/>
                </a:lnTo>
                <a:lnTo>
                  <a:pt x="199491" y="120886"/>
                </a:lnTo>
                <a:lnTo>
                  <a:pt x="199491" y="311592"/>
                </a:lnTo>
                <a:lnTo>
                  <a:pt x="266410" y="311592"/>
                </a:lnTo>
                <a:lnTo>
                  <a:pt x="266410" y="103284"/>
                </a:lnTo>
                <a:lnTo>
                  <a:pt x="264607" y="79532"/>
                </a:lnTo>
                <a:lnTo>
                  <a:pt x="259201" y="58699"/>
                </a:lnTo>
                <a:lnTo>
                  <a:pt x="256242" y="52815"/>
                </a:lnTo>
                <a:close/>
              </a:path>
              <a:path w="266700" h="311784">
                <a:moveTo>
                  <a:pt x="159031" y="0"/>
                </a:moveTo>
                <a:lnTo>
                  <a:pt x="129998" y="3380"/>
                </a:lnTo>
                <a:lnTo>
                  <a:pt x="104564" y="13513"/>
                </a:lnTo>
                <a:lnTo>
                  <a:pt x="82740" y="30387"/>
                </a:lnTo>
                <a:lnTo>
                  <a:pt x="64532" y="53987"/>
                </a:lnTo>
                <a:lnTo>
                  <a:pt x="127389" y="53987"/>
                </a:lnTo>
                <a:lnTo>
                  <a:pt x="140205" y="52815"/>
                </a:lnTo>
                <a:lnTo>
                  <a:pt x="256242" y="52815"/>
                </a:lnTo>
                <a:lnTo>
                  <a:pt x="222163" y="14568"/>
                </a:lnTo>
                <a:lnTo>
                  <a:pt x="182854" y="1627"/>
                </a:lnTo>
                <a:lnTo>
                  <a:pt x="159031" y="0"/>
                </a:lnTo>
                <a:close/>
              </a:path>
            </a:pathLst>
          </a:custGeom>
          <a:solidFill>
            <a:srgbClr val="FFFFFF"/>
          </a:solidFill>
        </p:spPr>
        <p:txBody>
          <a:bodyPr wrap="square" lIns="0" tIns="0" rIns="0" bIns="0" rtlCol="0"/>
          <a:lstStyle/>
          <a:p>
            <a:endParaRPr/>
          </a:p>
        </p:txBody>
      </p:sp>
      <p:sp>
        <p:nvSpPr>
          <p:cNvPr id="41" name="object 41"/>
          <p:cNvSpPr/>
          <p:nvPr/>
        </p:nvSpPr>
        <p:spPr>
          <a:xfrm>
            <a:off x="18701500" y="812006"/>
            <a:ext cx="304165" cy="321310"/>
          </a:xfrm>
          <a:custGeom>
            <a:avLst/>
            <a:gdLst/>
            <a:ahLst/>
            <a:cxnLst/>
            <a:rect l="l" t="t" r="r" b="b"/>
            <a:pathLst>
              <a:path w="304165" h="321309">
                <a:moveTo>
                  <a:pt x="263553" y="52825"/>
                </a:moveTo>
                <a:lnTo>
                  <a:pt x="145534" y="52825"/>
                </a:lnTo>
                <a:lnTo>
                  <a:pt x="172981" y="55429"/>
                </a:lnTo>
                <a:lnTo>
                  <a:pt x="192600" y="63240"/>
                </a:lnTo>
                <a:lnTo>
                  <a:pt x="204379" y="76259"/>
                </a:lnTo>
                <a:lnTo>
                  <a:pt x="208307" y="94489"/>
                </a:lnTo>
                <a:lnTo>
                  <a:pt x="206617" y="105994"/>
                </a:lnTo>
                <a:lnTo>
                  <a:pt x="169293" y="129696"/>
                </a:lnTo>
                <a:lnTo>
                  <a:pt x="140783" y="133471"/>
                </a:lnTo>
                <a:lnTo>
                  <a:pt x="131276" y="134823"/>
                </a:lnTo>
                <a:lnTo>
                  <a:pt x="123452" y="136104"/>
                </a:lnTo>
                <a:lnTo>
                  <a:pt x="117315" y="137346"/>
                </a:lnTo>
                <a:lnTo>
                  <a:pt x="91668" y="141059"/>
                </a:lnTo>
                <a:lnTo>
                  <a:pt x="51779" y="151636"/>
                </a:lnTo>
                <a:lnTo>
                  <a:pt x="9384" y="188203"/>
                </a:lnTo>
                <a:lnTo>
                  <a:pt x="0" y="231783"/>
                </a:lnTo>
                <a:lnTo>
                  <a:pt x="1973" y="252023"/>
                </a:lnTo>
                <a:lnTo>
                  <a:pt x="31684" y="298661"/>
                </a:lnTo>
                <a:lnTo>
                  <a:pt x="83405" y="319552"/>
                </a:lnTo>
                <a:lnTo>
                  <a:pt x="104457" y="320943"/>
                </a:lnTo>
                <a:lnTo>
                  <a:pt x="136301" y="318635"/>
                </a:lnTo>
                <a:lnTo>
                  <a:pt x="164420" y="311707"/>
                </a:lnTo>
                <a:lnTo>
                  <a:pt x="188810" y="300154"/>
                </a:lnTo>
                <a:lnTo>
                  <a:pt x="209470" y="283970"/>
                </a:lnTo>
                <a:lnTo>
                  <a:pt x="303917" y="283970"/>
                </a:lnTo>
                <a:lnTo>
                  <a:pt x="303917" y="268148"/>
                </a:lnTo>
                <a:lnTo>
                  <a:pt x="129085" y="268148"/>
                </a:lnTo>
                <a:lnTo>
                  <a:pt x="117993" y="267633"/>
                </a:lnTo>
                <a:lnTo>
                  <a:pt x="79426" y="254046"/>
                </a:lnTo>
                <a:lnTo>
                  <a:pt x="66929" y="228830"/>
                </a:lnTo>
                <a:lnTo>
                  <a:pt x="70370" y="210066"/>
                </a:lnTo>
                <a:lnTo>
                  <a:pt x="80691" y="195412"/>
                </a:lnTo>
                <a:lnTo>
                  <a:pt x="97913" y="184853"/>
                </a:lnTo>
                <a:lnTo>
                  <a:pt x="122048" y="178392"/>
                </a:lnTo>
                <a:lnTo>
                  <a:pt x="149159" y="175133"/>
                </a:lnTo>
                <a:lnTo>
                  <a:pt x="171901" y="171205"/>
                </a:lnTo>
                <a:lnTo>
                  <a:pt x="190263" y="166620"/>
                </a:lnTo>
                <a:lnTo>
                  <a:pt x="204234" y="161387"/>
                </a:lnTo>
                <a:lnTo>
                  <a:pt x="271709" y="161387"/>
                </a:lnTo>
                <a:lnTo>
                  <a:pt x="271709" y="88594"/>
                </a:lnTo>
                <a:lnTo>
                  <a:pt x="269280" y="67380"/>
                </a:lnTo>
                <a:lnTo>
                  <a:pt x="263553" y="52825"/>
                </a:lnTo>
                <a:close/>
              </a:path>
              <a:path w="304165" h="321309">
                <a:moveTo>
                  <a:pt x="303917" y="283970"/>
                </a:moveTo>
                <a:lnTo>
                  <a:pt x="209470" y="283970"/>
                </a:lnTo>
                <a:lnTo>
                  <a:pt x="215391" y="300154"/>
                </a:lnTo>
                <a:lnTo>
                  <a:pt x="226070" y="311707"/>
                </a:lnTo>
                <a:lnTo>
                  <a:pt x="241506" y="318635"/>
                </a:lnTo>
                <a:lnTo>
                  <a:pt x="261698" y="320943"/>
                </a:lnTo>
                <a:lnTo>
                  <a:pt x="272031" y="320464"/>
                </a:lnTo>
                <a:lnTo>
                  <a:pt x="282513" y="319028"/>
                </a:lnTo>
                <a:lnTo>
                  <a:pt x="293143" y="316636"/>
                </a:lnTo>
                <a:lnTo>
                  <a:pt x="303917" y="313288"/>
                </a:lnTo>
                <a:lnTo>
                  <a:pt x="303917" y="283970"/>
                </a:lnTo>
                <a:close/>
              </a:path>
              <a:path w="304165" h="321309">
                <a:moveTo>
                  <a:pt x="271709" y="161387"/>
                </a:moveTo>
                <a:lnTo>
                  <a:pt x="204234" y="161387"/>
                </a:lnTo>
                <a:lnTo>
                  <a:pt x="204234" y="210071"/>
                </a:lnTo>
                <a:lnTo>
                  <a:pt x="202576" y="223687"/>
                </a:lnTo>
                <a:lnTo>
                  <a:pt x="177732" y="255238"/>
                </a:lnTo>
                <a:lnTo>
                  <a:pt x="129085" y="268148"/>
                </a:lnTo>
                <a:lnTo>
                  <a:pt x="281289" y="268148"/>
                </a:lnTo>
                <a:lnTo>
                  <a:pt x="276923" y="266368"/>
                </a:lnTo>
                <a:lnTo>
                  <a:pt x="274588" y="262882"/>
                </a:lnTo>
                <a:lnTo>
                  <a:pt x="272651" y="259342"/>
                </a:lnTo>
                <a:lnTo>
                  <a:pt x="271800" y="254046"/>
                </a:lnTo>
                <a:lnTo>
                  <a:pt x="271709" y="161387"/>
                </a:lnTo>
                <a:close/>
              </a:path>
              <a:path w="304165" h="321309">
                <a:moveTo>
                  <a:pt x="303917" y="266955"/>
                </a:moveTo>
                <a:lnTo>
                  <a:pt x="299205" y="267771"/>
                </a:lnTo>
                <a:lnTo>
                  <a:pt x="296158" y="268148"/>
                </a:lnTo>
                <a:lnTo>
                  <a:pt x="303917" y="268148"/>
                </a:lnTo>
                <a:lnTo>
                  <a:pt x="303917" y="266955"/>
                </a:lnTo>
                <a:close/>
              </a:path>
              <a:path w="304165" h="321309">
                <a:moveTo>
                  <a:pt x="149628" y="0"/>
                </a:moveTo>
                <a:lnTo>
                  <a:pt x="97391" y="5294"/>
                </a:lnTo>
                <a:lnTo>
                  <a:pt x="56940" y="21151"/>
                </a:lnTo>
                <a:lnTo>
                  <a:pt x="24364" y="54127"/>
                </a:lnTo>
                <a:lnTo>
                  <a:pt x="11130" y="101515"/>
                </a:lnTo>
                <a:lnTo>
                  <a:pt x="78081" y="101515"/>
                </a:lnTo>
                <a:lnTo>
                  <a:pt x="84041" y="80209"/>
                </a:lnTo>
                <a:lnTo>
                  <a:pt x="97264" y="64994"/>
                </a:lnTo>
                <a:lnTo>
                  <a:pt x="117758" y="55867"/>
                </a:lnTo>
                <a:lnTo>
                  <a:pt x="145534" y="52825"/>
                </a:lnTo>
                <a:lnTo>
                  <a:pt x="263553" y="52825"/>
                </a:lnTo>
                <a:lnTo>
                  <a:pt x="261999" y="48875"/>
                </a:lnTo>
                <a:lnTo>
                  <a:pt x="232924" y="19978"/>
                </a:lnTo>
                <a:lnTo>
                  <a:pt x="195666" y="4990"/>
                </a:lnTo>
                <a:lnTo>
                  <a:pt x="173743" y="1247"/>
                </a:lnTo>
                <a:lnTo>
                  <a:pt x="149628" y="0"/>
                </a:lnTo>
                <a:close/>
              </a:path>
            </a:pathLst>
          </a:custGeom>
          <a:solidFill>
            <a:srgbClr val="FFFFFF"/>
          </a:solidFill>
        </p:spPr>
        <p:txBody>
          <a:bodyPr wrap="square" lIns="0" tIns="0" rIns="0" bIns="0" rtlCol="0"/>
          <a:lstStyle/>
          <a:p>
            <a:endParaRPr/>
          </a:p>
        </p:txBody>
      </p:sp>
      <p:sp>
        <p:nvSpPr>
          <p:cNvPr id="42" name="object 42"/>
          <p:cNvSpPr/>
          <p:nvPr/>
        </p:nvSpPr>
        <p:spPr>
          <a:xfrm>
            <a:off x="19023440" y="812584"/>
            <a:ext cx="177800" cy="311785"/>
          </a:xfrm>
          <a:custGeom>
            <a:avLst/>
            <a:gdLst/>
            <a:ahLst/>
            <a:cxnLst/>
            <a:rect l="l" t="t" r="r" b="b"/>
            <a:pathLst>
              <a:path w="177800" h="311784">
                <a:moveTo>
                  <a:pt x="62793" y="8261"/>
                </a:moveTo>
                <a:lnTo>
                  <a:pt x="0" y="8261"/>
                </a:lnTo>
                <a:lnTo>
                  <a:pt x="0" y="311592"/>
                </a:lnTo>
                <a:lnTo>
                  <a:pt x="66835" y="311592"/>
                </a:lnTo>
                <a:lnTo>
                  <a:pt x="66835" y="167261"/>
                </a:lnTo>
                <a:lnTo>
                  <a:pt x="68353" y="144168"/>
                </a:lnTo>
                <a:lnTo>
                  <a:pt x="80423" y="105415"/>
                </a:lnTo>
                <a:lnTo>
                  <a:pt x="116891" y="69990"/>
                </a:lnTo>
                <a:lnTo>
                  <a:pt x="126449" y="66898"/>
                </a:lnTo>
                <a:lnTo>
                  <a:pt x="62793" y="66898"/>
                </a:lnTo>
                <a:lnTo>
                  <a:pt x="62793" y="8261"/>
                </a:lnTo>
                <a:close/>
              </a:path>
              <a:path w="177800" h="311784">
                <a:moveTo>
                  <a:pt x="156445" y="0"/>
                </a:moveTo>
                <a:lnTo>
                  <a:pt x="152529" y="0"/>
                </a:lnTo>
                <a:lnTo>
                  <a:pt x="138030" y="1322"/>
                </a:lnTo>
                <a:lnTo>
                  <a:pt x="96227" y="21130"/>
                </a:lnTo>
                <a:lnTo>
                  <a:pt x="68184" y="54584"/>
                </a:lnTo>
                <a:lnTo>
                  <a:pt x="63966" y="66898"/>
                </a:lnTo>
                <a:lnTo>
                  <a:pt x="126449" y="66898"/>
                </a:lnTo>
                <a:lnTo>
                  <a:pt x="132190" y="65041"/>
                </a:lnTo>
                <a:lnTo>
                  <a:pt x="149042" y="63390"/>
                </a:lnTo>
                <a:lnTo>
                  <a:pt x="177764" y="63390"/>
                </a:lnTo>
                <a:lnTo>
                  <a:pt x="177764" y="1790"/>
                </a:lnTo>
                <a:lnTo>
                  <a:pt x="164885" y="617"/>
                </a:lnTo>
                <a:lnTo>
                  <a:pt x="156445" y="0"/>
                </a:lnTo>
                <a:close/>
              </a:path>
              <a:path w="177800" h="311784">
                <a:moveTo>
                  <a:pt x="177764" y="63390"/>
                </a:moveTo>
                <a:lnTo>
                  <a:pt x="149042" y="63390"/>
                </a:lnTo>
                <a:lnTo>
                  <a:pt x="155649" y="63570"/>
                </a:lnTo>
                <a:lnTo>
                  <a:pt x="162637" y="64113"/>
                </a:lnTo>
                <a:lnTo>
                  <a:pt x="170105" y="65041"/>
                </a:lnTo>
                <a:lnTo>
                  <a:pt x="177764" y="66312"/>
                </a:lnTo>
                <a:lnTo>
                  <a:pt x="177764" y="63390"/>
                </a:lnTo>
                <a:close/>
              </a:path>
            </a:pathLst>
          </a:custGeom>
          <a:solidFill>
            <a:srgbClr val="FFFFFF"/>
          </a:solidFill>
        </p:spPr>
        <p:txBody>
          <a:bodyPr wrap="square" lIns="0" tIns="0" rIns="0" bIns="0" rtlCol="0"/>
          <a:lstStyle/>
          <a:p>
            <a:endParaRPr/>
          </a:p>
        </p:txBody>
      </p:sp>
      <p:sp>
        <p:nvSpPr>
          <p:cNvPr id="43" name="object 43"/>
          <p:cNvSpPr/>
          <p:nvPr/>
        </p:nvSpPr>
        <p:spPr>
          <a:xfrm>
            <a:off x="16633873" y="706548"/>
            <a:ext cx="291465" cy="417830"/>
          </a:xfrm>
          <a:custGeom>
            <a:avLst/>
            <a:gdLst/>
            <a:ahLst/>
            <a:cxnLst/>
            <a:rect l="l" t="t" r="r" b="b"/>
            <a:pathLst>
              <a:path w="291465" h="417830">
                <a:moveTo>
                  <a:pt x="291362" y="0"/>
                </a:moveTo>
                <a:lnTo>
                  <a:pt x="84583" y="0"/>
                </a:lnTo>
                <a:lnTo>
                  <a:pt x="83997" y="62"/>
                </a:lnTo>
                <a:lnTo>
                  <a:pt x="36480" y="8950"/>
                </a:lnTo>
                <a:lnTo>
                  <a:pt x="6277" y="45209"/>
                </a:lnTo>
                <a:lnTo>
                  <a:pt x="0" y="90049"/>
                </a:lnTo>
                <a:lnTo>
                  <a:pt x="94" y="417631"/>
                </a:lnTo>
                <a:lnTo>
                  <a:pt x="73924" y="417631"/>
                </a:lnTo>
                <a:lnTo>
                  <a:pt x="73924" y="232223"/>
                </a:lnTo>
                <a:lnTo>
                  <a:pt x="264861" y="232223"/>
                </a:lnTo>
                <a:lnTo>
                  <a:pt x="264861" y="172549"/>
                </a:lnTo>
                <a:lnTo>
                  <a:pt x="73924" y="172549"/>
                </a:lnTo>
                <a:lnTo>
                  <a:pt x="73924" y="63202"/>
                </a:lnTo>
                <a:lnTo>
                  <a:pt x="291362" y="63202"/>
                </a:lnTo>
                <a:lnTo>
                  <a:pt x="291362" y="0"/>
                </a:lnTo>
                <a:close/>
              </a:path>
            </a:pathLst>
          </a:custGeom>
          <a:solidFill>
            <a:srgbClr val="FFFFFF"/>
          </a:solidFill>
        </p:spPr>
        <p:txBody>
          <a:bodyPr wrap="square" lIns="0" tIns="0" rIns="0" bIns="0" rtlCol="0"/>
          <a:lstStyle/>
          <a:p>
            <a:endParaRPr/>
          </a:p>
        </p:txBody>
      </p:sp>
      <p:sp>
        <p:nvSpPr>
          <p:cNvPr id="44" name="object 44"/>
          <p:cNvSpPr/>
          <p:nvPr/>
        </p:nvSpPr>
        <p:spPr>
          <a:xfrm>
            <a:off x="18934937" y="1213003"/>
            <a:ext cx="31115" cy="26670"/>
          </a:xfrm>
          <a:custGeom>
            <a:avLst/>
            <a:gdLst/>
            <a:ahLst/>
            <a:cxnLst/>
            <a:rect l="l" t="t" r="r" b="b"/>
            <a:pathLst>
              <a:path w="31115" h="26669">
                <a:moveTo>
                  <a:pt x="17894" y="0"/>
                </a:moveTo>
                <a:lnTo>
                  <a:pt x="0" y="0"/>
                </a:lnTo>
                <a:lnTo>
                  <a:pt x="0" y="26114"/>
                </a:lnTo>
                <a:lnTo>
                  <a:pt x="24742" y="26114"/>
                </a:lnTo>
                <a:lnTo>
                  <a:pt x="30564" y="21716"/>
                </a:lnTo>
                <a:lnTo>
                  <a:pt x="30564" y="8366"/>
                </a:lnTo>
                <a:lnTo>
                  <a:pt x="29077" y="5088"/>
                </a:lnTo>
                <a:lnTo>
                  <a:pt x="26177" y="3036"/>
                </a:lnTo>
                <a:lnTo>
                  <a:pt x="23161" y="1026"/>
                </a:lnTo>
                <a:lnTo>
                  <a:pt x="17894" y="0"/>
                </a:lnTo>
                <a:close/>
              </a:path>
            </a:pathLst>
          </a:custGeom>
          <a:solidFill>
            <a:srgbClr val="FFFFFF"/>
          </a:solidFill>
        </p:spPr>
        <p:txBody>
          <a:bodyPr wrap="square" lIns="0" tIns="0" rIns="0" bIns="0" rtlCol="0"/>
          <a:lstStyle/>
          <a:p>
            <a:endParaRPr/>
          </a:p>
        </p:txBody>
      </p:sp>
      <p:sp>
        <p:nvSpPr>
          <p:cNvPr id="45" name="object 45"/>
          <p:cNvSpPr/>
          <p:nvPr/>
        </p:nvSpPr>
        <p:spPr>
          <a:xfrm>
            <a:off x="16536770" y="1179014"/>
            <a:ext cx="2694940" cy="135890"/>
          </a:xfrm>
          <a:custGeom>
            <a:avLst/>
            <a:gdLst/>
            <a:ahLst/>
            <a:cxnLst/>
            <a:rect l="l" t="t" r="r" b="b"/>
            <a:pathLst>
              <a:path w="2694940" h="135890">
                <a:moveTo>
                  <a:pt x="2673635" y="0"/>
                </a:moveTo>
                <a:lnTo>
                  <a:pt x="65139" y="0"/>
                </a:lnTo>
                <a:lnTo>
                  <a:pt x="52019" y="2376"/>
                </a:lnTo>
                <a:lnTo>
                  <a:pt x="24679" y="29590"/>
                </a:lnTo>
                <a:lnTo>
                  <a:pt x="1842" y="111944"/>
                </a:lnTo>
                <a:lnTo>
                  <a:pt x="0" y="118718"/>
                </a:lnTo>
                <a:lnTo>
                  <a:pt x="1057" y="124561"/>
                </a:lnTo>
                <a:lnTo>
                  <a:pt x="4512" y="128959"/>
                </a:lnTo>
                <a:lnTo>
                  <a:pt x="7989" y="133273"/>
                </a:lnTo>
                <a:lnTo>
                  <a:pt x="13936" y="135692"/>
                </a:lnTo>
                <a:lnTo>
                  <a:pt x="2629333" y="135692"/>
                </a:lnTo>
                <a:lnTo>
                  <a:pt x="2642390" y="133320"/>
                </a:lnTo>
                <a:lnTo>
                  <a:pt x="2652498" y="127933"/>
                </a:lnTo>
                <a:lnTo>
                  <a:pt x="2531881" y="127933"/>
                </a:lnTo>
                <a:lnTo>
                  <a:pt x="2522608" y="127253"/>
                </a:lnTo>
                <a:lnTo>
                  <a:pt x="2517367" y="126153"/>
                </a:lnTo>
                <a:lnTo>
                  <a:pt x="2245942" y="126153"/>
                </a:lnTo>
                <a:lnTo>
                  <a:pt x="2245942" y="13172"/>
                </a:lnTo>
                <a:lnTo>
                  <a:pt x="2517898" y="13172"/>
                </a:lnTo>
                <a:lnTo>
                  <a:pt x="2523902" y="11972"/>
                </a:lnTo>
                <a:lnTo>
                  <a:pt x="2533200" y="11413"/>
                </a:lnTo>
                <a:lnTo>
                  <a:pt x="2693425" y="11413"/>
                </a:lnTo>
                <a:lnTo>
                  <a:pt x="2693373" y="11120"/>
                </a:lnTo>
                <a:lnTo>
                  <a:pt x="2689939" y="6711"/>
                </a:lnTo>
                <a:lnTo>
                  <a:pt x="2686483" y="2450"/>
                </a:lnTo>
                <a:lnTo>
                  <a:pt x="2680724" y="52"/>
                </a:lnTo>
                <a:lnTo>
                  <a:pt x="2673635" y="0"/>
                </a:lnTo>
                <a:close/>
              </a:path>
              <a:path w="2694940" h="135890">
                <a:moveTo>
                  <a:pt x="2535535" y="32197"/>
                </a:moveTo>
                <a:lnTo>
                  <a:pt x="2530383" y="32197"/>
                </a:lnTo>
                <a:lnTo>
                  <a:pt x="2526310" y="33014"/>
                </a:lnTo>
                <a:lnTo>
                  <a:pt x="2523357" y="34805"/>
                </a:lnTo>
                <a:lnTo>
                  <a:pt x="2520373" y="36532"/>
                </a:lnTo>
                <a:lnTo>
                  <a:pt x="2518939" y="38752"/>
                </a:lnTo>
                <a:lnTo>
                  <a:pt x="2518939" y="45841"/>
                </a:lnTo>
                <a:lnTo>
                  <a:pt x="2523828" y="49967"/>
                </a:lnTo>
                <a:lnTo>
                  <a:pt x="2543879" y="57819"/>
                </a:lnTo>
                <a:lnTo>
                  <a:pt x="2551938" y="61191"/>
                </a:lnTo>
                <a:lnTo>
                  <a:pt x="2576759" y="93180"/>
                </a:lnTo>
                <a:lnTo>
                  <a:pt x="2576079" y="100138"/>
                </a:lnTo>
                <a:lnTo>
                  <a:pt x="2542722" y="127299"/>
                </a:lnTo>
                <a:lnTo>
                  <a:pt x="2531881" y="127933"/>
                </a:lnTo>
                <a:lnTo>
                  <a:pt x="2652498" y="127933"/>
                </a:lnTo>
                <a:lnTo>
                  <a:pt x="2654436" y="126900"/>
                </a:lnTo>
                <a:lnTo>
                  <a:pt x="2664052" y="117479"/>
                </a:lnTo>
                <a:lnTo>
                  <a:pt x="2669824" y="106101"/>
                </a:lnTo>
                <a:lnTo>
                  <a:pt x="2687382" y="42616"/>
                </a:lnTo>
                <a:lnTo>
                  <a:pt x="2571544" y="42616"/>
                </a:lnTo>
                <a:lnTo>
                  <a:pt x="2560895" y="38051"/>
                </a:lnTo>
                <a:lnTo>
                  <a:pt x="2551345" y="34796"/>
                </a:lnTo>
                <a:lnTo>
                  <a:pt x="2542891" y="32846"/>
                </a:lnTo>
                <a:lnTo>
                  <a:pt x="2535535" y="32197"/>
                </a:lnTo>
                <a:close/>
              </a:path>
              <a:path w="2694940" h="135890">
                <a:moveTo>
                  <a:pt x="2369980" y="13172"/>
                </a:moveTo>
                <a:lnTo>
                  <a:pt x="2328724" y="13172"/>
                </a:lnTo>
                <a:lnTo>
                  <a:pt x="2328724" y="33988"/>
                </a:lnTo>
                <a:lnTo>
                  <a:pt x="2274182" y="33988"/>
                </a:lnTo>
                <a:lnTo>
                  <a:pt x="2274182" y="57705"/>
                </a:lnTo>
                <a:lnTo>
                  <a:pt x="2326065" y="57705"/>
                </a:lnTo>
                <a:lnTo>
                  <a:pt x="2326065" y="78489"/>
                </a:lnTo>
                <a:lnTo>
                  <a:pt x="2274182" y="78489"/>
                </a:lnTo>
                <a:lnTo>
                  <a:pt x="2274182" y="105389"/>
                </a:lnTo>
                <a:lnTo>
                  <a:pt x="2330044" y="105389"/>
                </a:lnTo>
                <a:lnTo>
                  <a:pt x="2330044" y="126153"/>
                </a:lnTo>
                <a:lnTo>
                  <a:pt x="2369980" y="126153"/>
                </a:lnTo>
                <a:lnTo>
                  <a:pt x="2369980" y="13172"/>
                </a:lnTo>
                <a:close/>
              </a:path>
              <a:path w="2694940" h="135890">
                <a:moveTo>
                  <a:pt x="2517898" y="13172"/>
                </a:moveTo>
                <a:lnTo>
                  <a:pt x="2419455" y="13172"/>
                </a:lnTo>
                <a:lnTo>
                  <a:pt x="2428144" y="13798"/>
                </a:lnTo>
                <a:lnTo>
                  <a:pt x="2435762" y="15676"/>
                </a:lnTo>
                <a:lnTo>
                  <a:pt x="2457893" y="46815"/>
                </a:lnTo>
                <a:lnTo>
                  <a:pt x="2457284" y="53510"/>
                </a:lnTo>
                <a:lnTo>
                  <a:pt x="2428964" y="80265"/>
                </a:lnTo>
                <a:lnTo>
                  <a:pt x="2420596" y="80898"/>
                </a:lnTo>
                <a:lnTo>
                  <a:pt x="2398178" y="80898"/>
                </a:lnTo>
                <a:lnTo>
                  <a:pt x="2398178" y="126153"/>
                </a:lnTo>
                <a:lnTo>
                  <a:pt x="2517367" y="126153"/>
                </a:lnTo>
                <a:lnTo>
                  <a:pt x="2512930" y="125221"/>
                </a:lnTo>
                <a:lnTo>
                  <a:pt x="2502845" y="121846"/>
                </a:lnTo>
                <a:lnTo>
                  <a:pt x="2492353" y="117137"/>
                </a:lnTo>
                <a:lnTo>
                  <a:pt x="2492353" y="92866"/>
                </a:lnTo>
                <a:lnTo>
                  <a:pt x="2547629" y="92866"/>
                </a:lnTo>
                <a:lnTo>
                  <a:pt x="2547629" y="92039"/>
                </a:lnTo>
                <a:lnTo>
                  <a:pt x="2542330" y="87588"/>
                </a:lnTo>
                <a:lnTo>
                  <a:pt x="2514394" y="76500"/>
                </a:lnTo>
                <a:lnTo>
                  <a:pt x="2510237" y="74772"/>
                </a:lnTo>
                <a:lnTo>
                  <a:pt x="2489714" y="50092"/>
                </a:lnTo>
                <a:lnTo>
                  <a:pt x="2489714" y="44030"/>
                </a:lnTo>
                <a:lnTo>
                  <a:pt x="2515546" y="13642"/>
                </a:lnTo>
                <a:lnTo>
                  <a:pt x="2517898" y="13172"/>
                </a:lnTo>
                <a:close/>
              </a:path>
              <a:path w="2694940" h="135890">
                <a:moveTo>
                  <a:pt x="2547629" y="92866"/>
                </a:moveTo>
                <a:lnTo>
                  <a:pt x="2492353" y="92866"/>
                </a:lnTo>
                <a:lnTo>
                  <a:pt x="2500520" y="98133"/>
                </a:lnTo>
                <a:lnTo>
                  <a:pt x="2507431" y="101797"/>
                </a:lnTo>
                <a:lnTo>
                  <a:pt x="2512939" y="104017"/>
                </a:lnTo>
                <a:lnTo>
                  <a:pt x="2518436" y="106101"/>
                </a:lnTo>
                <a:lnTo>
                  <a:pt x="2524174" y="107148"/>
                </a:lnTo>
                <a:lnTo>
                  <a:pt x="2541796" y="107148"/>
                </a:lnTo>
                <a:lnTo>
                  <a:pt x="2547629" y="103630"/>
                </a:lnTo>
                <a:lnTo>
                  <a:pt x="2547629" y="92866"/>
                </a:lnTo>
                <a:close/>
              </a:path>
              <a:path w="2694940" h="135890">
                <a:moveTo>
                  <a:pt x="2693425" y="11413"/>
                </a:moveTo>
                <a:lnTo>
                  <a:pt x="2533200" y="11413"/>
                </a:lnTo>
                <a:lnTo>
                  <a:pt x="2542612" y="11974"/>
                </a:lnTo>
                <a:lnTo>
                  <a:pt x="2552140" y="13659"/>
                </a:lnTo>
                <a:lnTo>
                  <a:pt x="2561785" y="16466"/>
                </a:lnTo>
                <a:lnTo>
                  <a:pt x="2571544" y="20397"/>
                </a:lnTo>
                <a:lnTo>
                  <a:pt x="2571544" y="42616"/>
                </a:lnTo>
                <a:lnTo>
                  <a:pt x="2687382" y="42616"/>
                </a:lnTo>
                <a:lnTo>
                  <a:pt x="2694420" y="17067"/>
                </a:lnTo>
                <a:lnTo>
                  <a:pt x="2693425" y="11413"/>
                </a:lnTo>
                <a:close/>
              </a:path>
            </a:pathLst>
          </a:custGeom>
          <a:solidFill>
            <a:srgbClr val="FFFFFF"/>
          </a:solidFill>
        </p:spPr>
        <p:txBody>
          <a:bodyPr wrap="square" lIns="0" tIns="0" rIns="0" bIns="0" rtlCol="0"/>
          <a:lstStyle/>
          <a:p>
            <a:endParaRPr/>
          </a:p>
        </p:txBody>
      </p:sp>
      <p:sp>
        <p:nvSpPr>
          <p:cNvPr id="46" name="object 46"/>
          <p:cNvSpPr/>
          <p:nvPr/>
        </p:nvSpPr>
        <p:spPr>
          <a:xfrm>
            <a:off x="16536773" y="1179011"/>
            <a:ext cx="2694940" cy="135890"/>
          </a:xfrm>
          <a:custGeom>
            <a:avLst/>
            <a:gdLst/>
            <a:ahLst/>
            <a:cxnLst/>
            <a:rect l="l" t="t" r="r" b="b"/>
            <a:pathLst>
              <a:path w="2694940" h="135890">
                <a:moveTo>
                  <a:pt x="2673625" y="0"/>
                </a:moveTo>
                <a:lnTo>
                  <a:pt x="65139" y="0"/>
                </a:lnTo>
                <a:lnTo>
                  <a:pt x="52019" y="2378"/>
                </a:lnTo>
                <a:lnTo>
                  <a:pt x="24669" y="29601"/>
                </a:lnTo>
                <a:lnTo>
                  <a:pt x="1842" y="111954"/>
                </a:lnTo>
                <a:lnTo>
                  <a:pt x="0" y="118680"/>
                </a:lnTo>
                <a:lnTo>
                  <a:pt x="1047" y="124572"/>
                </a:lnTo>
                <a:lnTo>
                  <a:pt x="4502" y="128969"/>
                </a:lnTo>
                <a:lnTo>
                  <a:pt x="7978" y="133273"/>
                </a:lnTo>
                <a:lnTo>
                  <a:pt x="13926" y="135692"/>
                </a:lnTo>
                <a:lnTo>
                  <a:pt x="2629333" y="135692"/>
                </a:lnTo>
                <a:lnTo>
                  <a:pt x="2642385" y="133320"/>
                </a:lnTo>
                <a:lnTo>
                  <a:pt x="2652490" y="127933"/>
                </a:lnTo>
                <a:lnTo>
                  <a:pt x="2531870" y="127933"/>
                </a:lnTo>
                <a:lnTo>
                  <a:pt x="2522602" y="127253"/>
                </a:lnTo>
                <a:lnTo>
                  <a:pt x="2517362" y="126153"/>
                </a:lnTo>
                <a:lnTo>
                  <a:pt x="2245931" y="126153"/>
                </a:lnTo>
                <a:lnTo>
                  <a:pt x="2245931" y="13172"/>
                </a:lnTo>
                <a:lnTo>
                  <a:pt x="2517892" y="13172"/>
                </a:lnTo>
                <a:lnTo>
                  <a:pt x="2523896" y="11972"/>
                </a:lnTo>
                <a:lnTo>
                  <a:pt x="2533189" y="11413"/>
                </a:lnTo>
                <a:lnTo>
                  <a:pt x="2693413" y="11413"/>
                </a:lnTo>
                <a:lnTo>
                  <a:pt x="2693363" y="11130"/>
                </a:lnTo>
                <a:lnTo>
                  <a:pt x="2689939" y="6711"/>
                </a:lnTo>
                <a:lnTo>
                  <a:pt x="2686483" y="2460"/>
                </a:lnTo>
                <a:lnTo>
                  <a:pt x="2680714" y="52"/>
                </a:lnTo>
                <a:lnTo>
                  <a:pt x="2673625" y="0"/>
                </a:lnTo>
                <a:close/>
              </a:path>
              <a:path w="2694940" h="135890">
                <a:moveTo>
                  <a:pt x="2535524" y="32197"/>
                </a:moveTo>
                <a:lnTo>
                  <a:pt x="2530383" y="32197"/>
                </a:lnTo>
                <a:lnTo>
                  <a:pt x="2526310" y="33025"/>
                </a:lnTo>
                <a:lnTo>
                  <a:pt x="2523357" y="34815"/>
                </a:lnTo>
                <a:lnTo>
                  <a:pt x="2520363" y="36532"/>
                </a:lnTo>
                <a:lnTo>
                  <a:pt x="2518939" y="38763"/>
                </a:lnTo>
                <a:lnTo>
                  <a:pt x="2518939" y="45841"/>
                </a:lnTo>
                <a:lnTo>
                  <a:pt x="2523818" y="49977"/>
                </a:lnTo>
                <a:lnTo>
                  <a:pt x="2543874" y="57821"/>
                </a:lnTo>
                <a:lnTo>
                  <a:pt x="2551936" y="61197"/>
                </a:lnTo>
                <a:lnTo>
                  <a:pt x="2576748" y="93190"/>
                </a:lnTo>
                <a:lnTo>
                  <a:pt x="2576070" y="100149"/>
                </a:lnTo>
                <a:lnTo>
                  <a:pt x="2542711" y="127301"/>
                </a:lnTo>
                <a:lnTo>
                  <a:pt x="2531870" y="127933"/>
                </a:lnTo>
                <a:lnTo>
                  <a:pt x="2652490" y="127933"/>
                </a:lnTo>
                <a:lnTo>
                  <a:pt x="2654428" y="126900"/>
                </a:lnTo>
                <a:lnTo>
                  <a:pt x="2664046" y="117479"/>
                </a:lnTo>
                <a:lnTo>
                  <a:pt x="2669824" y="106101"/>
                </a:lnTo>
                <a:lnTo>
                  <a:pt x="2687379" y="42626"/>
                </a:lnTo>
                <a:lnTo>
                  <a:pt x="2571544" y="42626"/>
                </a:lnTo>
                <a:lnTo>
                  <a:pt x="2560894" y="38059"/>
                </a:lnTo>
                <a:lnTo>
                  <a:pt x="2551339" y="34801"/>
                </a:lnTo>
                <a:lnTo>
                  <a:pt x="2542883" y="32848"/>
                </a:lnTo>
                <a:lnTo>
                  <a:pt x="2535524" y="32197"/>
                </a:lnTo>
                <a:close/>
              </a:path>
              <a:path w="2694940" h="135890">
                <a:moveTo>
                  <a:pt x="2369969" y="13172"/>
                </a:moveTo>
                <a:lnTo>
                  <a:pt x="2328724" y="13172"/>
                </a:lnTo>
                <a:lnTo>
                  <a:pt x="2328724" y="33988"/>
                </a:lnTo>
                <a:lnTo>
                  <a:pt x="2274182" y="33988"/>
                </a:lnTo>
                <a:lnTo>
                  <a:pt x="2274182" y="57705"/>
                </a:lnTo>
                <a:lnTo>
                  <a:pt x="2326054" y="57705"/>
                </a:lnTo>
                <a:lnTo>
                  <a:pt x="2326054" y="78489"/>
                </a:lnTo>
                <a:lnTo>
                  <a:pt x="2274182" y="78489"/>
                </a:lnTo>
                <a:lnTo>
                  <a:pt x="2274182" y="105399"/>
                </a:lnTo>
                <a:lnTo>
                  <a:pt x="2330044" y="105399"/>
                </a:lnTo>
                <a:lnTo>
                  <a:pt x="2330044" y="126153"/>
                </a:lnTo>
                <a:lnTo>
                  <a:pt x="2369969" y="126153"/>
                </a:lnTo>
                <a:lnTo>
                  <a:pt x="2369969" y="13172"/>
                </a:lnTo>
                <a:close/>
              </a:path>
              <a:path w="2694940" h="135890">
                <a:moveTo>
                  <a:pt x="2517892" y="13172"/>
                </a:moveTo>
                <a:lnTo>
                  <a:pt x="2419455" y="13172"/>
                </a:lnTo>
                <a:lnTo>
                  <a:pt x="2428142" y="13799"/>
                </a:lnTo>
                <a:lnTo>
                  <a:pt x="2435758" y="15680"/>
                </a:lnTo>
                <a:lnTo>
                  <a:pt x="2457893" y="46815"/>
                </a:lnTo>
                <a:lnTo>
                  <a:pt x="2457282" y="53516"/>
                </a:lnTo>
                <a:lnTo>
                  <a:pt x="2428964" y="80265"/>
                </a:lnTo>
                <a:lnTo>
                  <a:pt x="2420596" y="80898"/>
                </a:lnTo>
                <a:lnTo>
                  <a:pt x="2398167" y="80898"/>
                </a:lnTo>
                <a:lnTo>
                  <a:pt x="2398167" y="126153"/>
                </a:lnTo>
                <a:lnTo>
                  <a:pt x="2517362" y="126153"/>
                </a:lnTo>
                <a:lnTo>
                  <a:pt x="2512924" y="125221"/>
                </a:lnTo>
                <a:lnTo>
                  <a:pt x="2502840" y="121846"/>
                </a:lnTo>
                <a:lnTo>
                  <a:pt x="2492353" y="117137"/>
                </a:lnTo>
                <a:lnTo>
                  <a:pt x="2492353" y="92876"/>
                </a:lnTo>
                <a:lnTo>
                  <a:pt x="2547629" y="92876"/>
                </a:lnTo>
                <a:lnTo>
                  <a:pt x="2547629" y="92039"/>
                </a:lnTo>
                <a:lnTo>
                  <a:pt x="2542320" y="87588"/>
                </a:lnTo>
                <a:lnTo>
                  <a:pt x="2514394" y="76500"/>
                </a:lnTo>
                <a:lnTo>
                  <a:pt x="2510237" y="74772"/>
                </a:lnTo>
                <a:lnTo>
                  <a:pt x="2489714" y="50092"/>
                </a:lnTo>
                <a:lnTo>
                  <a:pt x="2489714" y="44040"/>
                </a:lnTo>
                <a:lnTo>
                  <a:pt x="2515541" y="13642"/>
                </a:lnTo>
                <a:lnTo>
                  <a:pt x="2517892" y="13172"/>
                </a:lnTo>
                <a:close/>
              </a:path>
              <a:path w="2694940" h="135890">
                <a:moveTo>
                  <a:pt x="2547629" y="92876"/>
                </a:moveTo>
                <a:lnTo>
                  <a:pt x="2492353" y="92876"/>
                </a:lnTo>
                <a:lnTo>
                  <a:pt x="2500520" y="98143"/>
                </a:lnTo>
                <a:lnTo>
                  <a:pt x="2507431" y="101797"/>
                </a:lnTo>
                <a:lnTo>
                  <a:pt x="2512928" y="104017"/>
                </a:lnTo>
                <a:lnTo>
                  <a:pt x="2518436" y="106101"/>
                </a:lnTo>
                <a:lnTo>
                  <a:pt x="2524174" y="107159"/>
                </a:lnTo>
                <a:lnTo>
                  <a:pt x="2541796" y="107159"/>
                </a:lnTo>
                <a:lnTo>
                  <a:pt x="2547629" y="103640"/>
                </a:lnTo>
                <a:lnTo>
                  <a:pt x="2547629" y="92876"/>
                </a:lnTo>
                <a:close/>
              </a:path>
              <a:path w="2694940" h="135890">
                <a:moveTo>
                  <a:pt x="2693413" y="11413"/>
                </a:moveTo>
                <a:lnTo>
                  <a:pt x="2533189" y="11413"/>
                </a:lnTo>
                <a:lnTo>
                  <a:pt x="2542603" y="11974"/>
                </a:lnTo>
                <a:lnTo>
                  <a:pt x="2552135" y="13659"/>
                </a:lnTo>
                <a:lnTo>
                  <a:pt x="2561783" y="16466"/>
                </a:lnTo>
                <a:lnTo>
                  <a:pt x="2571544" y="20397"/>
                </a:lnTo>
                <a:lnTo>
                  <a:pt x="2571544" y="42626"/>
                </a:lnTo>
                <a:lnTo>
                  <a:pt x="2687379" y="42626"/>
                </a:lnTo>
                <a:lnTo>
                  <a:pt x="2694420" y="17067"/>
                </a:lnTo>
                <a:lnTo>
                  <a:pt x="2693413" y="11413"/>
                </a:lnTo>
                <a:close/>
              </a:path>
            </a:pathLst>
          </a:custGeom>
          <a:solidFill>
            <a:srgbClr val="FFFFFF"/>
          </a:solidFill>
        </p:spPr>
        <p:txBody>
          <a:bodyPr wrap="square" lIns="0" tIns="0" rIns="0" bIns="0" rtlCol="0"/>
          <a:lstStyle/>
          <a:p>
            <a:endParaRPr/>
          </a:p>
        </p:txBody>
      </p:sp>
      <p:sp>
        <p:nvSpPr>
          <p:cNvPr id="49" name="object 7"/>
          <p:cNvSpPr/>
          <p:nvPr/>
        </p:nvSpPr>
        <p:spPr>
          <a:xfrm>
            <a:off x="758825" y="890718"/>
            <a:ext cx="1003603" cy="977635"/>
          </a:xfrm>
          <a:prstGeom prst="rect">
            <a:avLst/>
          </a:prstGeom>
          <a:blipFill>
            <a:blip r:embed="rId6" cstate="print"/>
            <a:stretch>
              <a:fillRect/>
            </a:stretch>
          </a:blipFill>
        </p:spPr>
        <p:txBody>
          <a:bodyPr wrap="square" lIns="0" tIns="0" rIns="0" bIns="0" rtlCol="0"/>
          <a:lstStyle/>
          <a:p>
            <a:endParaRPr/>
          </a:p>
        </p:txBody>
      </p:sp>
      <p:sp>
        <p:nvSpPr>
          <p:cNvPr id="51" name="object 9"/>
          <p:cNvSpPr/>
          <p:nvPr/>
        </p:nvSpPr>
        <p:spPr>
          <a:xfrm>
            <a:off x="1686954" y="555650"/>
            <a:ext cx="305435" cy="1510665"/>
          </a:xfrm>
          <a:custGeom>
            <a:avLst/>
            <a:gdLst/>
            <a:ahLst/>
            <a:cxnLst/>
            <a:rect l="l" t="t" r="r" b="b"/>
            <a:pathLst>
              <a:path w="305435" h="1510664">
                <a:moveTo>
                  <a:pt x="304985" y="0"/>
                </a:moveTo>
                <a:lnTo>
                  <a:pt x="0" y="0"/>
                </a:lnTo>
                <a:lnTo>
                  <a:pt x="0" y="1510613"/>
                </a:lnTo>
                <a:lnTo>
                  <a:pt x="304985" y="1510613"/>
                </a:lnTo>
                <a:lnTo>
                  <a:pt x="304985" y="0"/>
                </a:lnTo>
                <a:close/>
              </a:path>
            </a:pathLst>
          </a:custGeom>
          <a:solidFill>
            <a:srgbClr val="FFFFFF"/>
          </a:solidFill>
        </p:spPr>
        <p:txBody>
          <a:bodyPr wrap="square" lIns="0" tIns="0" rIns="0" bIns="0" rtlCol="0"/>
          <a:lstStyle/>
          <a:p>
            <a:endParaRPr/>
          </a:p>
        </p:txBody>
      </p:sp>
      <p:sp>
        <p:nvSpPr>
          <p:cNvPr id="52" name="object 10"/>
          <p:cNvSpPr/>
          <p:nvPr/>
        </p:nvSpPr>
        <p:spPr>
          <a:xfrm>
            <a:off x="1678043" y="638810"/>
            <a:ext cx="168392" cy="1510613"/>
          </a:xfrm>
          <a:prstGeom prst="rect">
            <a:avLst/>
          </a:prstGeom>
          <a:blipFill>
            <a:blip r:embed="rId7" cstate="print"/>
            <a:stretch>
              <a:fillRect/>
            </a:stretch>
          </a:blipFill>
        </p:spPr>
        <p:txBody>
          <a:bodyPr wrap="square" lIns="0" tIns="0" rIns="0" bIns="0" rtlCol="0"/>
          <a:lstStyle/>
          <a:p>
            <a:endParaRPr/>
          </a:p>
        </p:txBody>
      </p:sp>
      <p:sp>
        <p:nvSpPr>
          <p:cNvPr id="53" name="object 11"/>
          <p:cNvSpPr/>
          <p:nvPr/>
        </p:nvSpPr>
        <p:spPr>
          <a:xfrm>
            <a:off x="1762250" y="638810"/>
            <a:ext cx="305435" cy="1510665"/>
          </a:xfrm>
          <a:custGeom>
            <a:avLst/>
            <a:gdLst/>
            <a:ahLst/>
            <a:cxnLst/>
            <a:rect l="l" t="t" r="r" b="b"/>
            <a:pathLst>
              <a:path w="305435" h="1510664">
                <a:moveTo>
                  <a:pt x="304985" y="0"/>
                </a:moveTo>
                <a:lnTo>
                  <a:pt x="0" y="0"/>
                </a:lnTo>
                <a:lnTo>
                  <a:pt x="0" y="1510613"/>
                </a:lnTo>
                <a:lnTo>
                  <a:pt x="304985" y="1510613"/>
                </a:lnTo>
                <a:lnTo>
                  <a:pt x="304985" y="0"/>
                </a:lnTo>
                <a:close/>
              </a:path>
            </a:pathLst>
          </a:custGeom>
          <a:solidFill>
            <a:srgbClr val="FFFFFF"/>
          </a:solidFill>
        </p:spPr>
        <p:txBody>
          <a:bodyPr wrap="square" lIns="0" tIns="0" rIns="0" bIns="0" rtlCol="0"/>
          <a:lstStyle/>
          <a:p>
            <a:endParaRPr/>
          </a:p>
        </p:txBody>
      </p:sp>
      <p:sp>
        <p:nvSpPr>
          <p:cNvPr id="48" name="object 2"/>
          <p:cNvSpPr txBox="1">
            <a:spLocks/>
          </p:cNvSpPr>
          <p:nvPr/>
        </p:nvSpPr>
        <p:spPr>
          <a:xfrm>
            <a:off x="2968265" y="783441"/>
            <a:ext cx="13865225" cy="844462"/>
          </a:xfrm>
          <a:prstGeom prst="rect">
            <a:avLst/>
          </a:prstGeom>
        </p:spPr>
        <p:txBody>
          <a:bodyPr vert="horz" wrap="square" lIns="0" tIns="13335" rIns="0" bIns="0" rtlCol="0">
            <a:spAutoFit/>
          </a:bodyPr>
          <a:lstStyle>
            <a:lvl1pPr>
              <a:defRPr sz="9550" b="1" i="0">
                <a:solidFill>
                  <a:schemeClr val="bg1"/>
                </a:solidFill>
                <a:latin typeface="Calibri"/>
                <a:ea typeface="+mj-ea"/>
                <a:cs typeface="Calibri"/>
              </a:defRPr>
            </a:lvl1pPr>
          </a:lstStyle>
          <a:p>
            <a:pPr algn="l"/>
            <a:r>
              <a:rPr lang="es-ES_tradnl" sz="5400" dirty="0">
                <a:solidFill>
                  <a:srgbClr val="1F497D"/>
                </a:solidFill>
              </a:rPr>
              <a:t>Activaciones BTL 2020- usuarios</a:t>
            </a:r>
            <a:endParaRPr lang="es-ES" sz="5400" dirty="0">
              <a:solidFill>
                <a:srgbClr val="1C4583"/>
              </a:solidFill>
            </a:endParaRPr>
          </a:p>
        </p:txBody>
      </p:sp>
      <p:sp>
        <p:nvSpPr>
          <p:cNvPr id="58" name="Elipse 57">
            <a:extLst>
              <a:ext uri="{FF2B5EF4-FFF2-40B4-BE49-F238E27FC236}">
                <a16:creationId xmlns:a16="http://schemas.microsoft.com/office/drawing/2014/main" xmlns="" id="{104C3879-CDE3-495D-B3E0-0C985B45EA39}"/>
              </a:ext>
            </a:extLst>
          </p:cNvPr>
          <p:cNvSpPr/>
          <p:nvPr/>
        </p:nvSpPr>
        <p:spPr>
          <a:xfrm>
            <a:off x="15297013" y="4267707"/>
            <a:ext cx="4432437" cy="294093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3600" b="1" dirty="0">
                <a:solidFill>
                  <a:schemeClr val="tx2"/>
                </a:solidFill>
              </a:rPr>
              <a:t>8</a:t>
            </a:r>
            <a:r>
              <a:rPr lang="es-CO" sz="3600" dirty="0">
                <a:solidFill>
                  <a:schemeClr val="tx2"/>
                </a:solidFill>
              </a:rPr>
              <a:t> </a:t>
            </a:r>
          </a:p>
          <a:p>
            <a:pPr algn="ctr"/>
            <a:r>
              <a:rPr lang="es-CO" sz="3600" dirty="0">
                <a:solidFill>
                  <a:schemeClr val="tx2"/>
                </a:solidFill>
              </a:rPr>
              <a:t>Activaciones BTL jornadas vacunación,  webinar y entrega kit Covid a población vulnerable </a:t>
            </a:r>
          </a:p>
        </p:txBody>
      </p:sp>
      <p:sp>
        <p:nvSpPr>
          <p:cNvPr id="47" name="Elipse 46">
            <a:extLst>
              <a:ext uri="{FF2B5EF4-FFF2-40B4-BE49-F238E27FC236}">
                <a16:creationId xmlns:a16="http://schemas.microsoft.com/office/drawing/2014/main" xmlns="" id="{ADD423D4-3DEB-4DD8-9FDC-8699EF5F6C23}"/>
              </a:ext>
            </a:extLst>
          </p:cNvPr>
          <p:cNvSpPr/>
          <p:nvPr/>
        </p:nvSpPr>
        <p:spPr>
          <a:xfrm>
            <a:off x="721626" y="4131935"/>
            <a:ext cx="2692117" cy="240946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3600" dirty="0">
              <a:solidFill>
                <a:schemeClr val="tx2"/>
              </a:solidFill>
            </a:endParaRPr>
          </a:p>
          <a:p>
            <a:pPr algn="ctr"/>
            <a:endParaRPr lang="es-ES" sz="3600" dirty="0">
              <a:solidFill>
                <a:schemeClr val="tx2"/>
              </a:solidFill>
            </a:endParaRPr>
          </a:p>
          <a:p>
            <a:pPr algn="ctr"/>
            <a:r>
              <a:rPr lang="es-CO" sz="3600" dirty="0">
                <a:solidFill>
                  <a:schemeClr val="tx2"/>
                </a:solidFill>
              </a:rPr>
              <a:t>Impacto a cerca de </a:t>
            </a:r>
            <a:r>
              <a:rPr lang="es-CO" sz="4800" b="1" dirty="0">
                <a:solidFill>
                  <a:schemeClr val="tx2"/>
                </a:solidFill>
              </a:rPr>
              <a:t>12.000</a:t>
            </a:r>
            <a:r>
              <a:rPr lang="es-CO" sz="3600" dirty="0">
                <a:solidFill>
                  <a:schemeClr val="tx2"/>
                </a:solidFill>
              </a:rPr>
              <a:t> afiliados. </a:t>
            </a:r>
          </a:p>
          <a:p>
            <a:pPr algn="ctr"/>
            <a:endParaRPr lang="es-CO" sz="3600" dirty="0">
              <a:solidFill>
                <a:schemeClr val="tx2"/>
              </a:solidFill>
            </a:endParaRPr>
          </a:p>
        </p:txBody>
      </p:sp>
      <p:sp>
        <p:nvSpPr>
          <p:cNvPr id="63" name="Rectángulo 62">
            <a:extLst>
              <a:ext uri="{FF2B5EF4-FFF2-40B4-BE49-F238E27FC236}">
                <a16:creationId xmlns:a16="http://schemas.microsoft.com/office/drawing/2014/main" xmlns="" id="{1F4C4873-4116-447A-896B-32C69CC0EAE9}"/>
              </a:ext>
            </a:extLst>
          </p:cNvPr>
          <p:cNvSpPr/>
          <p:nvPr/>
        </p:nvSpPr>
        <p:spPr>
          <a:xfrm>
            <a:off x="4060198" y="9921643"/>
            <a:ext cx="14793384" cy="558743"/>
          </a:xfrm>
          <a:prstGeom prst="rect">
            <a:avLst/>
          </a:prstGeom>
        </p:spPr>
        <p:txBody>
          <a:bodyPr wrap="square">
            <a:spAutoFit/>
          </a:bodyPr>
          <a:lstStyle/>
          <a:p>
            <a:pPr algn="just">
              <a:lnSpc>
                <a:spcPct val="115000"/>
              </a:lnSpc>
              <a:spcAft>
                <a:spcPts val="1875"/>
              </a:spcAft>
            </a:pPr>
            <a:r>
              <a:rPr lang="es-CO" sz="2800" dirty="0">
                <a:solidFill>
                  <a:schemeClr val="tx2"/>
                </a:solidFill>
                <a:latin typeface="Calibri" panose="020F0502020204030204" pitchFamily="34" charset="0"/>
                <a:ea typeface="Cambria" panose="02040503050406030204" pitchFamily="18" charset="0"/>
                <a:cs typeface="Calibri" panose="020F0502020204030204" pitchFamily="34" charset="0"/>
              </a:rPr>
              <a:t>Acompañamiento y cercanía al usuario promocionando hábitos saludables</a:t>
            </a:r>
            <a:endParaRPr lang="es-CO" sz="2800" dirty="0">
              <a:solidFill>
                <a:schemeClr val="tx2"/>
              </a:solidFill>
              <a:latin typeface="Calibri" panose="020F0502020204030204" pitchFamily="34" charset="0"/>
              <a:ea typeface="Cambria" panose="02040503050406030204" pitchFamily="18" charset="0"/>
              <a:cs typeface="Times New Roman" panose="02020603050405020304" pitchFamily="18" charset="0"/>
            </a:endParaRPr>
          </a:p>
        </p:txBody>
      </p:sp>
      <p:pic>
        <p:nvPicPr>
          <p:cNvPr id="2" name="Imagen 1">
            <a:extLst>
              <a:ext uri="{FF2B5EF4-FFF2-40B4-BE49-F238E27FC236}">
                <a16:creationId xmlns:a16="http://schemas.microsoft.com/office/drawing/2014/main" xmlns="" id="{745B21C9-526A-43EC-A0AA-E5716C954D0F}"/>
              </a:ext>
            </a:extLst>
          </p:cNvPr>
          <p:cNvPicPr>
            <a:picLocks noChangeAspect="1"/>
          </p:cNvPicPr>
          <p:nvPr/>
        </p:nvPicPr>
        <p:blipFill>
          <a:blip r:embed="rId8"/>
          <a:stretch>
            <a:fillRect/>
          </a:stretch>
        </p:blipFill>
        <p:spPr>
          <a:xfrm>
            <a:off x="4300751" y="2189290"/>
            <a:ext cx="10462260" cy="7322820"/>
          </a:xfrm>
          <a:prstGeom prst="rect">
            <a:avLst/>
          </a:prstGeom>
        </p:spPr>
      </p:pic>
      <p:grpSp>
        <p:nvGrpSpPr>
          <p:cNvPr id="50" name="Grupo 49">
            <a:extLst>
              <a:ext uri="{FF2B5EF4-FFF2-40B4-BE49-F238E27FC236}">
                <a16:creationId xmlns:a16="http://schemas.microsoft.com/office/drawing/2014/main" xmlns="" id="{73231B6F-F5F6-4D09-A83D-9A3D948B8E59}"/>
              </a:ext>
            </a:extLst>
          </p:cNvPr>
          <p:cNvGrpSpPr/>
          <p:nvPr/>
        </p:nvGrpSpPr>
        <p:grpSpPr>
          <a:xfrm>
            <a:off x="16828989" y="0"/>
            <a:ext cx="3275110" cy="1923752"/>
            <a:chOff x="15391902" y="0"/>
            <a:chExt cx="4712197" cy="2816660"/>
          </a:xfrm>
        </p:grpSpPr>
        <p:sp>
          <p:nvSpPr>
            <p:cNvPr id="54" name="object 12">
              <a:extLst>
                <a:ext uri="{FF2B5EF4-FFF2-40B4-BE49-F238E27FC236}">
                  <a16:creationId xmlns:a16="http://schemas.microsoft.com/office/drawing/2014/main" xmlns="" id="{2F94D525-259B-49C9-9E9D-3240E603FA45}"/>
                </a:ext>
              </a:extLst>
            </p:cNvPr>
            <p:cNvSpPr/>
            <p:nvPr/>
          </p:nvSpPr>
          <p:spPr>
            <a:xfrm>
              <a:off x="15391902" y="0"/>
              <a:ext cx="4712197" cy="2816660"/>
            </a:xfrm>
            <a:prstGeom prst="rect">
              <a:avLst/>
            </a:prstGeom>
            <a:blipFill>
              <a:blip r:embed="rId9" cstate="print"/>
              <a:stretch>
                <a:fillRect/>
              </a:stretch>
            </a:blipFill>
          </p:spPr>
          <p:txBody>
            <a:bodyPr wrap="square" lIns="0" tIns="0" rIns="0" bIns="0" rtlCol="0"/>
            <a:lstStyle/>
            <a:p>
              <a:endParaRPr/>
            </a:p>
          </p:txBody>
        </p:sp>
        <p:grpSp>
          <p:nvGrpSpPr>
            <p:cNvPr id="55" name="Grupo 54">
              <a:extLst>
                <a:ext uri="{FF2B5EF4-FFF2-40B4-BE49-F238E27FC236}">
                  <a16:creationId xmlns:a16="http://schemas.microsoft.com/office/drawing/2014/main" xmlns="" id="{3E69A3D6-8DED-4DFC-AF6C-0ADBF33922A3}"/>
                </a:ext>
              </a:extLst>
            </p:cNvPr>
            <p:cNvGrpSpPr/>
            <p:nvPr/>
          </p:nvGrpSpPr>
          <p:grpSpPr>
            <a:xfrm>
              <a:off x="16092571" y="703870"/>
              <a:ext cx="3139142" cy="611032"/>
              <a:chOff x="16092571" y="703870"/>
              <a:chExt cx="3139142" cy="611032"/>
            </a:xfrm>
          </p:grpSpPr>
          <p:sp>
            <p:nvSpPr>
              <p:cNvPr id="56" name="object 13">
                <a:extLst>
                  <a:ext uri="{FF2B5EF4-FFF2-40B4-BE49-F238E27FC236}">
                    <a16:creationId xmlns:a16="http://schemas.microsoft.com/office/drawing/2014/main" xmlns="" id="{887C0AC5-BC1C-41A9-9DDC-CDF777A87C48}"/>
                  </a:ext>
                </a:extLst>
              </p:cNvPr>
              <p:cNvSpPr/>
              <p:nvPr/>
            </p:nvSpPr>
            <p:spPr>
              <a:xfrm>
                <a:off x="16243583" y="962534"/>
                <a:ext cx="111253" cy="108436"/>
              </a:xfrm>
              <a:prstGeom prst="rect">
                <a:avLst/>
              </a:prstGeom>
              <a:blipFill>
                <a:blip r:embed="rId3" cstate="print"/>
                <a:stretch>
                  <a:fillRect/>
                </a:stretch>
              </a:blipFill>
            </p:spPr>
            <p:txBody>
              <a:bodyPr wrap="square" lIns="0" tIns="0" rIns="0" bIns="0" rtlCol="0"/>
              <a:lstStyle/>
              <a:p>
                <a:endParaRPr/>
              </a:p>
            </p:txBody>
          </p:sp>
          <p:sp>
            <p:nvSpPr>
              <p:cNvPr id="57" name="object 14">
                <a:extLst>
                  <a:ext uri="{FF2B5EF4-FFF2-40B4-BE49-F238E27FC236}">
                    <a16:creationId xmlns:a16="http://schemas.microsoft.com/office/drawing/2014/main" xmlns="" id="{4A84AB52-E131-4145-8768-EF735EC3F91D}"/>
                  </a:ext>
                </a:extLst>
              </p:cNvPr>
              <p:cNvSpPr/>
              <p:nvPr/>
            </p:nvSpPr>
            <p:spPr>
              <a:xfrm>
                <a:off x="16092571" y="986545"/>
                <a:ext cx="405765" cy="155575"/>
              </a:xfrm>
              <a:custGeom>
                <a:avLst/>
                <a:gdLst/>
                <a:ahLst/>
                <a:cxnLst/>
                <a:rect l="l" t="t" r="r" b="b"/>
                <a:pathLst>
                  <a:path w="405765" h="155575">
                    <a:moveTo>
                      <a:pt x="25234" y="0"/>
                    </a:moveTo>
                    <a:lnTo>
                      <a:pt x="15363" y="1940"/>
                    </a:lnTo>
                    <a:lnTo>
                      <a:pt x="7347" y="7245"/>
                    </a:lnTo>
                    <a:lnTo>
                      <a:pt x="1966" y="15142"/>
                    </a:lnTo>
                    <a:lnTo>
                      <a:pt x="0" y="24857"/>
                    </a:lnTo>
                    <a:lnTo>
                      <a:pt x="0" y="30302"/>
                    </a:lnTo>
                    <a:lnTo>
                      <a:pt x="2020" y="35862"/>
                    </a:lnTo>
                    <a:lnTo>
                      <a:pt x="5853" y="40281"/>
                    </a:lnTo>
                    <a:lnTo>
                      <a:pt x="35282" y="82159"/>
                    </a:lnTo>
                    <a:lnTo>
                      <a:pt x="73951" y="116253"/>
                    </a:lnTo>
                    <a:lnTo>
                      <a:pt x="119691" y="141095"/>
                    </a:lnTo>
                    <a:lnTo>
                      <a:pt x="170329" y="155220"/>
                    </a:lnTo>
                    <a:lnTo>
                      <a:pt x="181564" y="138722"/>
                    </a:lnTo>
                    <a:lnTo>
                      <a:pt x="196758" y="125979"/>
                    </a:lnTo>
                    <a:lnTo>
                      <a:pt x="214819" y="117765"/>
                    </a:lnTo>
                    <a:lnTo>
                      <a:pt x="234652" y="114855"/>
                    </a:lnTo>
                    <a:lnTo>
                      <a:pt x="336674" y="114855"/>
                    </a:lnTo>
                    <a:lnTo>
                      <a:pt x="344945" y="108761"/>
                    </a:lnTo>
                    <a:lnTo>
                      <a:pt x="204140" y="108761"/>
                    </a:lnTo>
                    <a:lnTo>
                      <a:pt x="158204" y="102672"/>
                    </a:lnTo>
                    <a:lnTo>
                      <a:pt x="115821" y="84943"/>
                    </a:lnTo>
                    <a:lnTo>
                      <a:pt x="79024" y="56383"/>
                    </a:lnTo>
                    <a:lnTo>
                      <a:pt x="49851" y="17800"/>
                    </a:lnTo>
                    <a:lnTo>
                      <a:pt x="44711" y="9855"/>
                    </a:lnTo>
                    <a:lnTo>
                      <a:pt x="38764" y="4310"/>
                    </a:lnTo>
                    <a:lnTo>
                      <a:pt x="32207" y="1060"/>
                    </a:lnTo>
                    <a:lnTo>
                      <a:pt x="25234" y="0"/>
                    </a:lnTo>
                    <a:close/>
                  </a:path>
                  <a:path w="405765" h="155575">
                    <a:moveTo>
                      <a:pt x="336674" y="114855"/>
                    </a:moveTo>
                    <a:lnTo>
                      <a:pt x="234652" y="114855"/>
                    </a:lnTo>
                    <a:lnTo>
                      <a:pt x="250924" y="116748"/>
                    </a:lnTo>
                    <a:lnTo>
                      <a:pt x="266192" y="122140"/>
                    </a:lnTo>
                    <a:lnTo>
                      <a:pt x="279726" y="130598"/>
                    </a:lnTo>
                    <a:lnTo>
                      <a:pt x="290797" y="141692"/>
                    </a:lnTo>
                    <a:lnTo>
                      <a:pt x="323493" y="124566"/>
                    </a:lnTo>
                    <a:lnTo>
                      <a:pt x="336674" y="114855"/>
                    </a:lnTo>
                    <a:close/>
                  </a:path>
                  <a:path w="405765" h="155575">
                    <a:moveTo>
                      <a:pt x="380124" y="6355"/>
                    </a:moveTo>
                    <a:lnTo>
                      <a:pt x="371339" y="6355"/>
                    </a:lnTo>
                    <a:lnTo>
                      <a:pt x="362941" y="11036"/>
                    </a:lnTo>
                    <a:lnTo>
                      <a:pt x="358491" y="18240"/>
                    </a:lnTo>
                    <a:lnTo>
                      <a:pt x="330847" y="55319"/>
                    </a:lnTo>
                    <a:lnTo>
                      <a:pt x="294261" y="83887"/>
                    </a:lnTo>
                    <a:lnTo>
                      <a:pt x="251203" y="102262"/>
                    </a:lnTo>
                    <a:lnTo>
                      <a:pt x="204140" y="108761"/>
                    </a:lnTo>
                    <a:lnTo>
                      <a:pt x="344945" y="108761"/>
                    </a:lnTo>
                    <a:lnTo>
                      <a:pt x="353040" y="102796"/>
                    </a:lnTo>
                    <a:lnTo>
                      <a:pt x="378658" y="76666"/>
                    </a:lnTo>
                    <a:lnTo>
                      <a:pt x="399568" y="46459"/>
                    </a:lnTo>
                    <a:lnTo>
                      <a:pt x="403160" y="42124"/>
                    </a:lnTo>
                    <a:lnTo>
                      <a:pt x="405149" y="36543"/>
                    </a:lnTo>
                    <a:lnTo>
                      <a:pt x="405149" y="31035"/>
                    </a:lnTo>
                    <a:lnTo>
                      <a:pt x="403190" y="21458"/>
                    </a:lnTo>
                    <a:lnTo>
                      <a:pt x="397839" y="13610"/>
                    </a:lnTo>
                    <a:lnTo>
                      <a:pt x="389887" y="8305"/>
                    </a:lnTo>
                    <a:lnTo>
                      <a:pt x="380124" y="6355"/>
                    </a:lnTo>
                    <a:close/>
                  </a:path>
                </a:pathLst>
              </a:custGeom>
              <a:solidFill>
                <a:srgbClr val="FFFFFF"/>
              </a:solidFill>
            </p:spPr>
            <p:txBody>
              <a:bodyPr wrap="square" lIns="0" tIns="0" rIns="0" bIns="0" rtlCol="0"/>
              <a:lstStyle/>
              <a:p>
                <a:endParaRPr/>
              </a:p>
            </p:txBody>
          </p:sp>
          <p:sp>
            <p:nvSpPr>
              <p:cNvPr id="59" name="object 15">
                <a:extLst>
                  <a:ext uri="{FF2B5EF4-FFF2-40B4-BE49-F238E27FC236}">
                    <a16:creationId xmlns:a16="http://schemas.microsoft.com/office/drawing/2014/main" xmlns="" id="{4453D8C2-917B-4B17-95DC-5DE3E0CBB13E}"/>
                  </a:ext>
                </a:extLst>
              </p:cNvPr>
              <p:cNvSpPr/>
              <p:nvPr/>
            </p:nvSpPr>
            <p:spPr>
              <a:xfrm>
                <a:off x="16278322" y="792965"/>
                <a:ext cx="111158" cy="108499"/>
              </a:xfrm>
              <a:prstGeom prst="rect">
                <a:avLst/>
              </a:prstGeom>
              <a:blipFill>
                <a:blip r:embed="rId4" cstate="print"/>
                <a:stretch>
                  <a:fillRect/>
                </a:stretch>
              </a:blipFill>
            </p:spPr>
            <p:txBody>
              <a:bodyPr wrap="square" lIns="0" tIns="0" rIns="0" bIns="0" rtlCol="0"/>
              <a:lstStyle/>
              <a:p>
                <a:endParaRPr/>
              </a:p>
            </p:txBody>
          </p:sp>
          <p:sp>
            <p:nvSpPr>
              <p:cNvPr id="60" name="object 16">
                <a:extLst>
                  <a:ext uri="{FF2B5EF4-FFF2-40B4-BE49-F238E27FC236}">
                    <a16:creationId xmlns:a16="http://schemas.microsoft.com/office/drawing/2014/main" xmlns="" id="{DE29A5B6-D7C0-4489-A96E-B5686800E5FE}"/>
                  </a:ext>
                </a:extLst>
              </p:cNvPr>
              <p:cNvSpPr/>
              <p:nvPr/>
            </p:nvSpPr>
            <p:spPr>
              <a:xfrm>
                <a:off x="16153058" y="703870"/>
                <a:ext cx="382905" cy="296545"/>
              </a:xfrm>
              <a:custGeom>
                <a:avLst/>
                <a:gdLst/>
                <a:ahLst/>
                <a:cxnLst/>
                <a:rect l="l" t="t" r="r" b="b"/>
                <a:pathLst>
                  <a:path w="382905" h="296544">
                    <a:moveTo>
                      <a:pt x="363162" y="245749"/>
                    </a:moveTo>
                    <a:lnTo>
                      <a:pt x="145681" y="245749"/>
                    </a:lnTo>
                    <a:lnTo>
                      <a:pt x="168591" y="249508"/>
                    </a:lnTo>
                    <a:lnTo>
                      <a:pt x="188508" y="259957"/>
                    </a:lnTo>
                    <a:lnTo>
                      <a:pt x="204016" y="275863"/>
                    </a:lnTo>
                    <a:lnTo>
                      <a:pt x="213689" y="295988"/>
                    </a:lnTo>
                    <a:lnTo>
                      <a:pt x="217208" y="295381"/>
                    </a:lnTo>
                    <a:lnTo>
                      <a:pt x="224003" y="295381"/>
                    </a:lnTo>
                    <a:lnTo>
                      <a:pt x="264483" y="291542"/>
                    </a:lnTo>
                    <a:lnTo>
                      <a:pt x="304760" y="280097"/>
                    </a:lnTo>
                    <a:lnTo>
                      <a:pt x="341958" y="261787"/>
                    </a:lnTo>
                    <a:lnTo>
                      <a:pt x="363162" y="245749"/>
                    </a:lnTo>
                    <a:close/>
                  </a:path>
                  <a:path w="382905" h="296544">
                    <a:moveTo>
                      <a:pt x="224003" y="295381"/>
                    </a:moveTo>
                    <a:lnTo>
                      <a:pt x="217208" y="295381"/>
                    </a:lnTo>
                    <a:lnTo>
                      <a:pt x="220045" y="295496"/>
                    </a:lnTo>
                    <a:lnTo>
                      <a:pt x="222789" y="295496"/>
                    </a:lnTo>
                    <a:lnTo>
                      <a:pt x="224003" y="295381"/>
                    </a:lnTo>
                    <a:close/>
                  </a:path>
                  <a:path w="382905" h="296544">
                    <a:moveTo>
                      <a:pt x="31280" y="0"/>
                    </a:moveTo>
                    <a:lnTo>
                      <a:pt x="6172" y="30718"/>
                    </a:lnTo>
                    <a:lnTo>
                      <a:pt x="0" y="78152"/>
                    </a:lnTo>
                    <a:lnTo>
                      <a:pt x="6078" y="132400"/>
                    </a:lnTo>
                    <a:lnTo>
                      <a:pt x="25915" y="181887"/>
                    </a:lnTo>
                    <a:lnTo>
                      <a:pt x="57767" y="224942"/>
                    </a:lnTo>
                    <a:lnTo>
                      <a:pt x="99892" y="259895"/>
                    </a:lnTo>
                    <a:lnTo>
                      <a:pt x="110760" y="253957"/>
                    </a:lnTo>
                    <a:lnTo>
                      <a:pt x="122155" y="249507"/>
                    </a:lnTo>
                    <a:lnTo>
                      <a:pt x="133859" y="246717"/>
                    </a:lnTo>
                    <a:lnTo>
                      <a:pt x="145681" y="245749"/>
                    </a:lnTo>
                    <a:lnTo>
                      <a:pt x="363162" y="245749"/>
                    </a:lnTo>
                    <a:lnTo>
                      <a:pt x="366526" y="243205"/>
                    </a:lnTo>
                    <a:lnTo>
                      <a:pt x="222621" y="243205"/>
                    </a:lnTo>
                    <a:lnTo>
                      <a:pt x="177717" y="237286"/>
                    </a:lnTo>
                    <a:lnTo>
                      <a:pt x="137341" y="220599"/>
                    </a:lnTo>
                    <a:lnTo>
                      <a:pt x="103114" y="194741"/>
                    </a:lnTo>
                    <a:lnTo>
                      <a:pt x="76658" y="161315"/>
                    </a:lnTo>
                    <a:lnTo>
                      <a:pt x="59596" y="121918"/>
                    </a:lnTo>
                    <a:lnTo>
                      <a:pt x="53548" y="78152"/>
                    </a:lnTo>
                    <a:lnTo>
                      <a:pt x="53925" y="67821"/>
                    </a:lnTo>
                    <a:lnTo>
                      <a:pt x="55095" y="57123"/>
                    </a:lnTo>
                    <a:lnTo>
                      <a:pt x="57117" y="46245"/>
                    </a:lnTo>
                    <a:lnTo>
                      <a:pt x="60050" y="35378"/>
                    </a:lnTo>
                    <a:lnTo>
                      <a:pt x="62647" y="26918"/>
                    </a:lnTo>
                    <a:lnTo>
                      <a:pt x="61568" y="19013"/>
                    </a:lnTo>
                    <a:lnTo>
                      <a:pt x="58082" y="12479"/>
                    </a:lnTo>
                    <a:lnTo>
                      <a:pt x="50962" y="4904"/>
                    </a:lnTo>
                    <a:lnTo>
                      <a:pt x="41629" y="588"/>
                    </a:lnTo>
                    <a:lnTo>
                      <a:pt x="31280" y="0"/>
                    </a:lnTo>
                    <a:close/>
                  </a:path>
                  <a:path w="382905" h="296544">
                    <a:moveTo>
                      <a:pt x="355350" y="191740"/>
                    </a:moveTo>
                    <a:lnTo>
                      <a:pt x="349769" y="191740"/>
                    </a:lnTo>
                    <a:lnTo>
                      <a:pt x="344209" y="193353"/>
                    </a:lnTo>
                    <a:lnTo>
                      <a:pt x="338544" y="197939"/>
                    </a:lnTo>
                    <a:lnTo>
                      <a:pt x="312848" y="217252"/>
                    </a:lnTo>
                    <a:lnTo>
                      <a:pt x="284352" y="231452"/>
                    </a:lnTo>
                    <a:lnTo>
                      <a:pt x="253971" y="240212"/>
                    </a:lnTo>
                    <a:lnTo>
                      <a:pt x="222621" y="243205"/>
                    </a:lnTo>
                    <a:lnTo>
                      <a:pt x="366526" y="243205"/>
                    </a:lnTo>
                    <a:lnTo>
                      <a:pt x="374417" y="237236"/>
                    </a:lnTo>
                    <a:lnTo>
                      <a:pt x="379066" y="232755"/>
                    </a:lnTo>
                    <a:lnTo>
                      <a:pt x="382470" y="225488"/>
                    </a:lnTo>
                    <a:lnTo>
                      <a:pt x="382470" y="218116"/>
                    </a:lnTo>
                    <a:lnTo>
                      <a:pt x="380336" y="207806"/>
                    </a:lnTo>
                    <a:lnTo>
                      <a:pt x="374521" y="199427"/>
                    </a:lnTo>
                    <a:lnTo>
                      <a:pt x="365900" y="193799"/>
                    </a:lnTo>
                    <a:lnTo>
                      <a:pt x="355350" y="191740"/>
                    </a:lnTo>
                    <a:close/>
                  </a:path>
                </a:pathLst>
              </a:custGeom>
              <a:solidFill>
                <a:srgbClr val="FFFFFF"/>
              </a:solidFill>
            </p:spPr>
            <p:txBody>
              <a:bodyPr wrap="square" lIns="0" tIns="0" rIns="0" bIns="0" rtlCol="0"/>
              <a:lstStyle/>
              <a:p>
                <a:endParaRPr/>
              </a:p>
            </p:txBody>
          </p:sp>
          <p:sp>
            <p:nvSpPr>
              <p:cNvPr id="61" name="object 17">
                <a:extLst>
                  <a:ext uri="{FF2B5EF4-FFF2-40B4-BE49-F238E27FC236}">
                    <a16:creationId xmlns:a16="http://schemas.microsoft.com/office/drawing/2014/main" xmlns="" id="{AFFF2ABF-5B7B-4308-8166-7579FCBA4D73}"/>
                  </a:ext>
                </a:extLst>
              </p:cNvPr>
              <p:cNvSpPr/>
              <p:nvPr/>
            </p:nvSpPr>
            <p:spPr>
              <a:xfrm>
                <a:off x="16271589" y="1114377"/>
                <a:ext cx="111075" cy="108624"/>
              </a:xfrm>
              <a:prstGeom prst="rect">
                <a:avLst/>
              </a:prstGeom>
              <a:blipFill>
                <a:blip r:embed="rId5" cstate="print"/>
                <a:stretch>
                  <a:fillRect/>
                </a:stretch>
              </a:blipFill>
            </p:spPr>
            <p:txBody>
              <a:bodyPr wrap="square" lIns="0" tIns="0" rIns="0" bIns="0" rtlCol="0"/>
              <a:lstStyle/>
              <a:p>
                <a:endParaRPr/>
              </a:p>
            </p:txBody>
          </p:sp>
          <p:sp>
            <p:nvSpPr>
              <p:cNvPr id="62" name="object 18">
                <a:extLst>
                  <a:ext uri="{FF2B5EF4-FFF2-40B4-BE49-F238E27FC236}">
                    <a16:creationId xmlns:a16="http://schemas.microsoft.com/office/drawing/2014/main" xmlns="" id="{8B8A1E0E-5C41-4047-AA5A-8E68AF9ED4CE}"/>
                  </a:ext>
                </a:extLst>
              </p:cNvPr>
              <p:cNvSpPr/>
              <p:nvPr/>
            </p:nvSpPr>
            <p:spPr>
              <a:xfrm>
                <a:off x="16176973" y="1091825"/>
                <a:ext cx="325755" cy="220979"/>
              </a:xfrm>
              <a:custGeom>
                <a:avLst/>
                <a:gdLst/>
                <a:ahLst/>
                <a:cxnLst/>
                <a:rect l="l" t="t" r="r" b="b"/>
                <a:pathLst>
                  <a:path w="325755" h="220980">
                    <a:moveTo>
                      <a:pt x="27140" y="153052"/>
                    </a:moveTo>
                    <a:lnTo>
                      <a:pt x="25329" y="153052"/>
                    </a:lnTo>
                    <a:lnTo>
                      <a:pt x="15491" y="154969"/>
                    </a:lnTo>
                    <a:lnTo>
                      <a:pt x="7438" y="160221"/>
                    </a:lnTo>
                    <a:lnTo>
                      <a:pt x="1997" y="168058"/>
                    </a:lnTo>
                    <a:lnTo>
                      <a:pt x="0" y="177732"/>
                    </a:lnTo>
                    <a:lnTo>
                      <a:pt x="1214" y="185128"/>
                    </a:lnTo>
                    <a:lnTo>
                      <a:pt x="40224" y="210318"/>
                    </a:lnTo>
                    <a:lnTo>
                      <a:pt x="84983" y="219773"/>
                    </a:lnTo>
                    <a:lnTo>
                      <a:pt x="107619" y="220977"/>
                    </a:lnTo>
                    <a:lnTo>
                      <a:pt x="154288" y="216003"/>
                    </a:lnTo>
                    <a:lnTo>
                      <a:pt x="197694" y="201772"/>
                    </a:lnTo>
                    <a:lnTo>
                      <a:pt x="236689" y="179327"/>
                    </a:lnTo>
                    <a:lnTo>
                      <a:pt x="247672" y="169596"/>
                    </a:lnTo>
                    <a:lnTo>
                      <a:pt x="107619" y="169596"/>
                    </a:lnTo>
                    <a:lnTo>
                      <a:pt x="89743" y="168558"/>
                    </a:lnTo>
                    <a:lnTo>
                      <a:pt x="71493" y="165528"/>
                    </a:lnTo>
                    <a:lnTo>
                      <a:pt x="53045" y="160638"/>
                    </a:lnTo>
                    <a:lnTo>
                      <a:pt x="34574" y="154016"/>
                    </a:lnTo>
                    <a:lnTo>
                      <a:pt x="29077" y="153115"/>
                    </a:lnTo>
                    <a:lnTo>
                      <a:pt x="27140" y="153052"/>
                    </a:lnTo>
                    <a:close/>
                  </a:path>
                  <a:path w="325755" h="220980">
                    <a:moveTo>
                      <a:pt x="300315" y="0"/>
                    </a:moveTo>
                    <a:lnTo>
                      <a:pt x="262768" y="69150"/>
                    </a:lnTo>
                    <a:lnTo>
                      <a:pt x="237474" y="109808"/>
                    </a:lnTo>
                    <a:lnTo>
                      <a:pt x="201531" y="141563"/>
                    </a:lnTo>
                    <a:lnTo>
                      <a:pt x="157420" y="162223"/>
                    </a:lnTo>
                    <a:lnTo>
                      <a:pt x="107619" y="169596"/>
                    </a:lnTo>
                    <a:lnTo>
                      <a:pt x="247672" y="169596"/>
                    </a:lnTo>
                    <a:lnTo>
                      <a:pt x="270126" y="149705"/>
                    </a:lnTo>
                    <a:lnTo>
                      <a:pt x="296857" y="113948"/>
                    </a:lnTo>
                    <a:lnTo>
                      <a:pt x="315735" y="73095"/>
                    </a:lnTo>
                    <a:lnTo>
                      <a:pt x="325613" y="28187"/>
                    </a:lnTo>
                    <a:lnTo>
                      <a:pt x="325372" y="26407"/>
                    </a:lnTo>
                    <a:lnTo>
                      <a:pt x="325372" y="24501"/>
                    </a:lnTo>
                    <a:lnTo>
                      <a:pt x="323396" y="14882"/>
                    </a:lnTo>
                    <a:lnTo>
                      <a:pt x="318015" y="7103"/>
                    </a:lnTo>
                    <a:lnTo>
                      <a:pt x="310048" y="1898"/>
                    </a:lnTo>
                    <a:lnTo>
                      <a:pt x="300315" y="0"/>
                    </a:lnTo>
                    <a:close/>
                  </a:path>
                </a:pathLst>
              </a:custGeom>
              <a:solidFill>
                <a:srgbClr val="FFFFFF"/>
              </a:solidFill>
            </p:spPr>
            <p:txBody>
              <a:bodyPr wrap="square" lIns="0" tIns="0" rIns="0" bIns="0" rtlCol="0"/>
              <a:lstStyle/>
              <a:p>
                <a:endParaRPr/>
              </a:p>
            </p:txBody>
          </p:sp>
          <p:sp>
            <p:nvSpPr>
              <p:cNvPr id="64" name="object 19">
                <a:extLst>
                  <a:ext uri="{FF2B5EF4-FFF2-40B4-BE49-F238E27FC236}">
                    <a16:creationId xmlns:a16="http://schemas.microsoft.com/office/drawing/2014/main" xmlns="" id="{1243E912-38AC-44A4-8362-40166FB3C1CD}"/>
                  </a:ext>
                </a:extLst>
              </p:cNvPr>
              <p:cNvSpPr/>
              <p:nvPr/>
            </p:nvSpPr>
            <p:spPr>
              <a:xfrm>
                <a:off x="16909752" y="812015"/>
                <a:ext cx="304165" cy="321310"/>
              </a:xfrm>
              <a:custGeom>
                <a:avLst/>
                <a:gdLst/>
                <a:ahLst/>
                <a:cxnLst/>
                <a:rect l="l" t="t" r="r" b="b"/>
                <a:pathLst>
                  <a:path w="304165" h="321309">
                    <a:moveTo>
                      <a:pt x="263572" y="52815"/>
                    </a:moveTo>
                    <a:lnTo>
                      <a:pt x="145534" y="52815"/>
                    </a:lnTo>
                    <a:lnTo>
                      <a:pt x="173025" y="55418"/>
                    </a:lnTo>
                    <a:lnTo>
                      <a:pt x="192657" y="63229"/>
                    </a:lnTo>
                    <a:lnTo>
                      <a:pt x="204435" y="76249"/>
                    </a:lnTo>
                    <a:lnTo>
                      <a:pt x="208360" y="94478"/>
                    </a:lnTo>
                    <a:lnTo>
                      <a:pt x="206661" y="105988"/>
                    </a:lnTo>
                    <a:lnTo>
                      <a:pt x="169324" y="129689"/>
                    </a:lnTo>
                    <a:lnTo>
                      <a:pt x="140797" y="133460"/>
                    </a:lnTo>
                    <a:lnTo>
                      <a:pt x="131317" y="134812"/>
                    </a:lnTo>
                    <a:lnTo>
                      <a:pt x="123523" y="136094"/>
                    </a:lnTo>
                    <a:lnTo>
                      <a:pt x="117399" y="137336"/>
                    </a:lnTo>
                    <a:lnTo>
                      <a:pt x="91708" y="141048"/>
                    </a:lnTo>
                    <a:lnTo>
                      <a:pt x="51802" y="151630"/>
                    </a:lnTo>
                    <a:lnTo>
                      <a:pt x="9418" y="188199"/>
                    </a:lnTo>
                    <a:lnTo>
                      <a:pt x="0" y="231783"/>
                    </a:lnTo>
                    <a:lnTo>
                      <a:pt x="1989" y="252017"/>
                    </a:lnTo>
                    <a:lnTo>
                      <a:pt x="31705" y="298650"/>
                    </a:lnTo>
                    <a:lnTo>
                      <a:pt x="83413" y="319541"/>
                    </a:lnTo>
                    <a:lnTo>
                      <a:pt x="104426" y="320932"/>
                    </a:lnTo>
                    <a:lnTo>
                      <a:pt x="136323" y="318624"/>
                    </a:lnTo>
                    <a:lnTo>
                      <a:pt x="164463" y="311697"/>
                    </a:lnTo>
                    <a:lnTo>
                      <a:pt x="188845" y="300144"/>
                    </a:lnTo>
                    <a:lnTo>
                      <a:pt x="209470" y="283959"/>
                    </a:lnTo>
                    <a:lnTo>
                      <a:pt x="303948" y="283959"/>
                    </a:lnTo>
                    <a:lnTo>
                      <a:pt x="303948" y="268138"/>
                    </a:lnTo>
                    <a:lnTo>
                      <a:pt x="129106" y="268138"/>
                    </a:lnTo>
                    <a:lnTo>
                      <a:pt x="118034" y="267624"/>
                    </a:lnTo>
                    <a:lnTo>
                      <a:pt x="79448" y="254036"/>
                    </a:lnTo>
                    <a:lnTo>
                      <a:pt x="66898" y="228820"/>
                    </a:lnTo>
                    <a:lnTo>
                      <a:pt x="70352" y="210056"/>
                    </a:lnTo>
                    <a:lnTo>
                      <a:pt x="80696" y="195402"/>
                    </a:lnTo>
                    <a:lnTo>
                      <a:pt x="97926" y="184843"/>
                    </a:lnTo>
                    <a:lnTo>
                      <a:pt x="122027" y="178382"/>
                    </a:lnTo>
                    <a:lnTo>
                      <a:pt x="149195" y="175122"/>
                    </a:lnTo>
                    <a:lnTo>
                      <a:pt x="171946" y="171195"/>
                    </a:lnTo>
                    <a:lnTo>
                      <a:pt x="190289" y="166609"/>
                    </a:lnTo>
                    <a:lnTo>
                      <a:pt x="204234" y="161377"/>
                    </a:lnTo>
                    <a:lnTo>
                      <a:pt x="271719" y="161377"/>
                    </a:lnTo>
                    <a:lnTo>
                      <a:pt x="271719" y="99305"/>
                    </a:lnTo>
                    <a:lnTo>
                      <a:pt x="271300" y="99305"/>
                    </a:lnTo>
                    <a:lnTo>
                      <a:pt x="271363" y="98897"/>
                    </a:lnTo>
                    <a:lnTo>
                      <a:pt x="271604" y="98426"/>
                    </a:lnTo>
                    <a:lnTo>
                      <a:pt x="271719" y="88594"/>
                    </a:lnTo>
                    <a:lnTo>
                      <a:pt x="269293" y="67374"/>
                    </a:lnTo>
                    <a:lnTo>
                      <a:pt x="263572" y="52815"/>
                    </a:lnTo>
                    <a:close/>
                  </a:path>
                  <a:path w="304165" h="321309">
                    <a:moveTo>
                      <a:pt x="303948" y="283959"/>
                    </a:moveTo>
                    <a:lnTo>
                      <a:pt x="209470" y="283959"/>
                    </a:lnTo>
                    <a:lnTo>
                      <a:pt x="215400" y="300144"/>
                    </a:lnTo>
                    <a:lnTo>
                      <a:pt x="226082" y="311697"/>
                    </a:lnTo>
                    <a:lnTo>
                      <a:pt x="241522" y="318624"/>
                    </a:lnTo>
                    <a:lnTo>
                      <a:pt x="261730" y="320932"/>
                    </a:lnTo>
                    <a:lnTo>
                      <a:pt x="272058" y="320453"/>
                    </a:lnTo>
                    <a:lnTo>
                      <a:pt x="282533" y="319019"/>
                    </a:lnTo>
                    <a:lnTo>
                      <a:pt x="293161" y="316630"/>
                    </a:lnTo>
                    <a:lnTo>
                      <a:pt x="303948" y="313288"/>
                    </a:lnTo>
                    <a:lnTo>
                      <a:pt x="303948" y="283959"/>
                    </a:lnTo>
                    <a:close/>
                  </a:path>
                  <a:path w="304165" h="321309">
                    <a:moveTo>
                      <a:pt x="271719" y="161377"/>
                    </a:moveTo>
                    <a:lnTo>
                      <a:pt x="204234" y="161377"/>
                    </a:lnTo>
                    <a:lnTo>
                      <a:pt x="204234" y="210060"/>
                    </a:lnTo>
                    <a:lnTo>
                      <a:pt x="202582" y="223677"/>
                    </a:lnTo>
                    <a:lnTo>
                      <a:pt x="177827" y="255227"/>
                    </a:lnTo>
                    <a:lnTo>
                      <a:pt x="129106" y="268138"/>
                    </a:lnTo>
                    <a:lnTo>
                      <a:pt x="281289" y="268138"/>
                    </a:lnTo>
                    <a:lnTo>
                      <a:pt x="276954" y="266358"/>
                    </a:lnTo>
                    <a:lnTo>
                      <a:pt x="274557" y="262871"/>
                    </a:lnTo>
                    <a:lnTo>
                      <a:pt x="272651" y="259332"/>
                    </a:lnTo>
                    <a:lnTo>
                      <a:pt x="271809" y="254036"/>
                    </a:lnTo>
                    <a:lnTo>
                      <a:pt x="271719" y="161377"/>
                    </a:lnTo>
                    <a:close/>
                  </a:path>
                  <a:path w="304165" h="321309">
                    <a:moveTo>
                      <a:pt x="303948" y="266944"/>
                    </a:moveTo>
                    <a:lnTo>
                      <a:pt x="299236" y="267761"/>
                    </a:lnTo>
                    <a:lnTo>
                      <a:pt x="296095" y="268138"/>
                    </a:lnTo>
                    <a:lnTo>
                      <a:pt x="303948" y="268138"/>
                    </a:lnTo>
                    <a:lnTo>
                      <a:pt x="303948" y="266944"/>
                    </a:lnTo>
                    <a:close/>
                  </a:path>
                  <a:path w="304165" h="321309">
                    <a:moveTo>
                      <a:pt x="149628" y="0"/>
                    </a:moveTo>
                    <a:lnTo>
                      <a:pt x="97411" y="5289"/>
                    </a:lnTo>
                    <a:lnTo>
                      <a:pt x="56919" y="21140"/>
                    </a:lnTo>
                    <a:lnTo>
                      <a:pt x="24384" y="54117"/>
                    </a:lnTo>
                    <a:lnTo>
                      <a:pt x="11214" y="101504"/>
                    </a:lnTo>
                    <a:lnTo>
                      <a:pt x="78049" y="101504"/>
                    </a:lnTo>
                    <a:lnTo>
                      <a:pt x="84035" y="80198"/>
                    </a:lnTo>
                    <a:lnTo>
                      <a:pt x="97279" y="64983"/>
                    </a:lnTo>
                    <a:lnTo>
                      <a:pt x="117780" y="55856"/>
                    </a:lnTo>
                    <a:lnTo>
                      <a:pt x="145534" y="52815"/>
                    </a:lnTo>
                    <a:lnTo>
                      <a:pt x="263572" y="52815"/>
                    </a:lnTo>
                    <a:lnTo>
                      <a:pt x="262020" y="48866"/>
                    </a:lnTo>
                    <a:lnTo>
                      <a:pt x="232956" y="19967"/>
                    </a:lnTo>
                    <a:lnTo>
                      <a:pt x="195682" y="4989"/>
                    </a:lnTo>
                    <a:lnTo>
                      <a:pt x="173757" y="1247"/>
                    </a:lnTo>
                    <a:lnTo>
                      <a:pt x="149628" y="0"/>
                    </a:lnTo>
                    <a:close/>
                  </a:path>
                  <a:path w="304165" h="321309">
                    <a:moveTo>
                      <a:pt x="271719" y="98991"/>
                    </a:moveTo>
                    <a:lnTo>
                      <a:pt x="271541" y="99075"/>
                    </a:lnTo>
                    <a:lnTo>
                      <a:pt x="271447" y="99243"/>
                    </a:lnTo>
                    <a:lnTo>
                      <a:pt x="271300" y="99305"/>
                    </a:lnTo>
                    <a:lnTo>
                      <a:pt x="271719" y="99305"/>
                    </a:lnTo>
                    <a:lnTo>
                      <a:pt x="271719" y="98991"/>
                    </a:lnTo>
                    <a:close/>
                  </a:path>
                </a:pathLst>
              </a:custGeom>
              <a:solidFill>
                <a:srgbClr val="FFFFFF"/>
              </a:solidFill>
            </p:spPr>
            <p:txBody>
              <a:bodyPr wrap="square" lIns="0" tIns="0" rIns="0" bIns="0" rtlCol="0"/>
              <a:lstStyle/>
              <a:p>
                <a:endParaRPr/>
              </a:p>
            </p:txBody>
          </p:sp>
          <p:sp>
            <p:nvSpPr>
              <p:cNvPr id="65" name="object 20">
                <a:extLst>
                  <a:ext uri="{FF2B5EF4-FFF2-40B4-BE49-F238E27FC236}">
                    <a16:creationId xmlns:a16="http://schemas.microsoft.com/office/drawing/2014/main" xmlns="" id="{497A8C99-A065-463B-AD8A-BFD1852792C4}"/>
                  </a:ext>
                </a:extLst>
              </p:cNvPr>
              <p:cNvSpPr/>
              <p:nvPr/>
            </p:nvSpPr>
            <p:spPr>
              <a:xfrm>
                <a:off x="17231693" y="812588"/>
                <a:ext cx="440055" cy="311785"/>
              </a:xfrm>
              <a:custGeom>
                <a:avLst/>
                <a:gdLst/>
                <a:ahLst/>
                <a:cxnLst/>
                <a:rect l="l" t="t" r="r" b="b"/>
                <a:pathLst>
                  <a:path w="440055" h="311784">
                    <a:moveTo>
                      <a:pt x="63411" y="8251"/>
                    </a:moveTo>
                    <a:lnTo>
                      <a:pt x="0" y="8251"/>
                    </a:lnTo>
                    <a:lnTo>
                      <a:pt x="0" y="311582"/>
                    </a:lnTo>
                    <a:lnTo>
                      <a:pt x="66929" y="311582"/>
                    </a:lnTo>
                    <a:lnTo>
                      <a:pt x="66929" y="131451"/>
                    </a:lnTo>
                    <a:lnTo>
                      <a:pt x="68179" y="114382"/>
                    </a:lnTo>
                    <a:lnTo>
                      <a:pt x="86855" y="73369"/>
                    </a:lnTo>
                    <a:lnTo>
                      <a:pt x="119960" y="54099"/>
                    </a:lnTo>
                    <a:lnTo>
                      <a:pt x="133210" y="52815"/>
                    </a:lnTo>
                    <a:lnTo>
                      <a:pt x="430926" y="52815"/>
                    </a:lnTo>
                    <a:lnTo>
                      <a:pt x="429529" y="50469"/>
                    </a:lnTo>
                    <a:lnTo>
                      <a:pt x="63411" y="50469"/>
                    </a:lnTo>
                    <a:lnTo>
                      <a:pt x="63411" y="8251"/>
                    </a:lnTo>
                    <a:close/>
                  </a:path>
                  <a:path w="440055" h="311784">
                    <a:moveTo>
                      <a:pt x="318032" y="52815"/>
                    </a:moveTo>
                    <a:lnTo>
                      <a:pt x="133210" y="52815"/>
                    </a:lnTo>
                    <a:lnTo>
                      <a:pt x="146814" y="53803"/>
                    </a:lnTo>
                    <a:lnTo>
                      <a:pt x="158273" y="56770"/>
                    </a:lnTo>
                    <a:lnTo>
                      <a:pt x="183638" y="88321"/>
                    </a:lnTo>
                    <a:lnTo>
                      <a:pt x="186570" y="311582"/>
                    </a:lnTo>
                    <a:lnTo>
                      <a:pt x="253479" y="311582"/>
                    </a:lnTo>
                    <a:lnTo>
                      <a:pt x="253479" y="133817"/>
                    </a:lnTo>
                    <a:lnTo>
                      <a:pt x="257509" y="98371"/>
                    </a:lnTo>
                    <a:lnTo>
                      <a:pt x="269605" y="73059"/>
                    </a:lnTo>
                    <a:lnTo>
                      <a:pt x="289777" y="57875"/>
                    </a:lnTo>
                    <a:lnTo>
                      <a:pt x="318032" y="52815"/>
                    </a:lnTo>
                    <a:close/>
                  </a:path>
                  <a:path w="440055" h="311784">
                    <a:moveTo>
                      <a:pt x="430926" y="52815"/>
                    </a:moveTo>
                    <a:lnTo>
                      <a:pt x="318032" y="52815"/>
                    </a:lnTo>
                    <a:lnTo>
                      <a:pt x="334381" y="54208"/>
                    </a:lnTo>
                    <a:lnTo>
                      <a:pt x="347653" y="58386"/>
                    </a:lnTo>
                    <a:lnTo>
                      <a:pt x="371098" y="97866"/>
                    </a:lnTo>
                    <a:lnTo>
                      <a:pt x="373130" y="311582"/>
                    </a:lnTo>
                    <a:lnTo>
                      <a:pt x="440018" y="311582"/>
                    </a:lnTo>
                    <a:lnTo>
                      <a:pt x="439920" y="101452"/>
                    </a:lnTo>
                    <a:lnTo>
                      <a:pt x="433681" y="57439"/>
                    </a:lnTo>
                    <a:lnTo>
                      <a:pt x="430926" y="52815"/>
                    </a:lnTo>
                    <a:close/>
                  </a:path>
                  <a:path w="440055" h="311784">
                    <a:moveTo>
                      <a:pt x="158382" y="0"/>
                    </a:moveTo>
                    <a:lnTo>
                      <a:pt x="130561" y="3151"/>
                    </a:lnTo>
                    <a:lnTo>
                      <a:pt x="105749" y="12610"/>
                    </a:lnTo>
                    <a:lnTo>
                      <a:pt x="83927" y="28381"/>
                    </a:lnTo>
                    <a:lnTo>
                      <a:pt x="65076" y="50469"/>
                    </a:lnTo>
                    <a:lnTo>
                      <a:pt x="243489" y="50469"/>
                    </a:lnTo>
                    <a:lnTo>
                      <a:pt x="230691" y="28381"/>
                    </a:lnTo>
                    <a:lnTo>
                      <a:pt x="212240" y="12610"/>
                    </a:lnTo>
                    <a:lnTo>
                      <a:pt x="188138" y="3151"/>
                    </a:lnTo>
                    <a:lnTo>
                      <a:pt x="158382" y="0"/>
                    </a:lnTo>
                    <a:close/>
                  </a:path>
                  <a:path w="440055" h="311784">
                    <a:moveTo>
                      <a:pt x="338523" y="0"/>
                    </a:moveTo>
                    <a:lnTo>
                      <a:pt x="310809" y="3151"/>
                    </a:lnTo>
                    <a:lnTo>
                      <a:pt x="285733" y="12610"/>
                    </a:lnTo>
                    <a:lnTo>
                      <a:pt x="263293" y="28381"/>
                    </a:lnTo>
                    <a:lnTo>
                      <a:pt x="243489" y="50469"/>
                    </a:lnTo>
                    <a:lnTo>
                      <a:pt x="429529" y="50469"/>
                    </a:lnTo>
                    <a:lnTo>
                      <a:pt x="414664" y="25521"/>
                    </a:lnTo>
                    <a:lnTo>
                      <a:pt x="382949" y="6378"/>
                    </a:lnTo>
                    <a:lnTo>
                      <a:pt x="338523" y="0"/>
                    </a:lnTo>
                    <a:close/>
                  </a:path>
                </a:pathLst>
              </a:custGeom>
              <a:solidFill>
                <a:srgbClr val="FFFFFF"/>
              </a:solidFill>
            </p:spPr>
            <p:txBody>
              <a:bodyPr wrap="square" lIns="0" tIns="0" rIns="0" bIns="0" rtlCol="0"/>
              <a:lstStyle/>
              <a:p>
                <a:endParaRPr/>
              </a:p>
            </p:txBody>
          </p:sp>
          <p:sp>
            <p:nvSpPr>
              <p:cNvPr id="66" name="object 21">
                <a:extLst>
                  <a:ext uri="{FF2B5EF4-FFF2-40B4-BE49-F238E27FC236}">
                    <a16:creationId xmlns:a16="http://schemas.microsoft.com/office/drawing/2014/main" xmlns="" id="{09209806-DC6C-437A-8173-DC4930945E74}"/>
                  </a:ext>
                </a:extLst>
              </p:cNvPr>
              <p:cNvSpPr/>
              <p:nvPr/>
            </p:nvSpPr>
            <p:spPr>
              <a:xfrm>
                <a:off x="17744051" y="820839"/>
                <a:ext cx="0" cy="303530"/>
              </a:xfrm>
              <a:custGeom>
                <a:avLst/>
                <a:gdLst/>
                <a:ahLst/>
                <a:cxnLst/>
                <a:rect l="l" t="t" r="r" b="b"/>
                <a:pathLst>
                  <a:path h="303530">
                    <a:moveTo>
                      <a:pt x="0" y="0"/>
                    </a:moveTo>
                    <a:lnTo>
                      <a:pt x="0" y="303331"/>
                    </a:lnTo>
                  </a:path>
                </a:pathLst>
              </a:custGeom>
              <a:ln w="66835">
                <a:solidFill>
                  <a:srgbClr val="FFFFFF"/>
                </a:solidFill>
              </a:ln>
            </p:spPr>
            <p:txBody>
              <a:bodyPr wrap="square" lIns="0" tIns="0" rIns="0" bIns="0" rtlCol="0"/>
              <a:lstStyle/>
              <a:p>
                <a:endParaRPr/>
              </a:p>
            </p:txBody>
          </p:sp>
          <p:sp>
            <p:nvSpPr>
              <p:cNvPr id="67" name="object 22">
                <a:extLst>
                  <a:ext uri="{FF2B5EF4-FFF2-40B4-BE49-F238E27FC236}">
                    <a16:creationId xmlns:a16="http://schemas.microsoft.com/office/drawing/2014/main" xmlns="" id="{9160F9AF-F029-4C95-AB19-439F4FE7DDDA}"/>
                  </a:ext>
                </a:extLst>
              </p:cNvPr>
              <p:cNvSpPr/>
              <p:nvPr/>
            </p:nvSpPr>
            <p:spPr>
              <a:xfrm>
                <a:off x="17710633" y="705262"/>
                <a:ext cx="67310" cy="63500"/>
              </a:xfrm>
              <a:custGeom>
                <a:avLst/>
                <a:gdLst/>
                <a:ahLst/>
                <a:cxnLst/>
                <a:rect l="l" t="t" r="r" b="b"/>
                <a:pathLst>
                  <a:path w="67309" h="63500">
                    <a:moveTo>
                      <a:pt x="66835" y="0"/>
                    </a:moveTo>
                    <a:lnTo>
                      <a:pt x="0" y="0"/>
                    </a:lnTo>
                    <a:lnTo>
                      <a:pt x="0" y="63348"/>
                    </a:lnTo>
                    <a:lnTo>
                      <a:pt x="66835" y="63348"/>
                    </a:lnTo>
                    <a:lnTo>
                      <a:pt x="66835" y="0"/>
                    </a:lnTo>
                    <a:close/>
                  </a:path>
                </a:pathLst>
              </a:custGeom>
              <a:solidFill>
                <a:srgbClr val="FFFFFF"/>
              </a:solidFill>
            </p:spPr>
            <p:txBody>
              <a:bodyPr wrap="square" lIns="0" tIns="0" rIns="0" bIns="0" rtlCol="0"/>
              <a:lstStyle/>
              <a:p>
                <a:endParaRPr/>
              </a:p>
            </p:txBody>
          </p:sp>
          <p:sp>
            <p:nvSpPr>
              <p:cNvPr id="68" name="object 23">
                <a:extLst>
                  <a:ext uri="{FF2B5EF4-FFF2-40B4-BE49-F238E27FC236}">
                    <a16:creationId xmlns:a16="http://schemas.microsoft.com/office/drawing/2014/main" xmlns="" id="{9C6992E5-6A03-4894-BF9A-991EA2441A7B}"/>
                  </a:ext>
                </a:extLst>
              </p:cNvPr>
              <p:cNvSpPr/>
              <p:nvPr/>
            </p:nvSpPr>
            <p:spPr>
              <a:xfrm>
                <a:off x="17802525" y="812577"/>
                <a:ext cx="270510" cy="320040"/>
              </a:xfrm>
              <a:custGeom>
                <a:avLst/>
                <a:gdLst/>
                <a:ahLst/>
                <a:cxnLst/>
                <a:rect l="l" t="t" r="r" b="b"/>
                <a:pathLst>
                  <a:path w="270509" h="320040">
                    <a:moveTo>
                      <a:pt x="66898" y="214213"/>
                    </a:moveTo>
                    <a:lnTo>
                      <a:pt x="0" y="214213"/>
                    </a:lnTo>
                    <a:lnTo>
                      <a:pt x="2898" y="238551"/>
                    </a:lnTo>
                    <a:lnTo>
                      <a:pt x="22556" y="278435"/>
                    </a:lnTo>
                    <a:lnTo>
                      <a:pt x="58464" y="305287"/>
                    </a:lnTo>
                    <a:lnTo>
                      <a:pt x="106000" y="318198"/>
                    </a:lnTo>
                    <a:lnTo>
                      <a:pt x="134404" y="319812"/>
                    </a:lnTo>
                    <a:lnTo>
                      <a:pt x="160583" y="318417"/>
                    </a:lnTo>
                    <a:lnTo>
                      <a:pt x="206353" y="307253"/>
                    </a:lnTo>
                    <a:lnTo>
                      <a:pt x="245160" y="282826"/>
                    </a:lnTo>
                    <a:lnTo>
                      <a:pt x="257536" y="266976"/>
                    </a:lnTo>
                    <a:lnTo>
                      <a:pt x="135577" y="266976"/>
                    </a:lnTo>
                    <a:lnTo>
                      <a:pt x="107497" y="263680"/>
                    </a:lnTo>
                    <a:lnTo>
                      <a:pt x="86701" y="253792"/>
                    </a:lnTo>
                    <a:lnTo>
                      <a:pt x="73173" y="237304"/>
                    </a:lnTo>
                    <a:lnTo>
                      <a:pt x="66898" y="214213"/>
                    </a:lnTo>
                    <a:close/>
                  </a:path>
                  <a:path w="270509" h="320040">
                    <a:moveTo>
                      <a:pt x="133210" y="0"/>
                    </a:moveTo>
                    <a:lnTo>
                      <a:pt x="87291" y="4701"/>
                    </a:lnTo>
                    <a:lnTo>
                      <a:pt x="49296" y="18795"/>
                    </a:lnTo>
                    <a:lnTo>
                      <a:pt x="17144" y="47265"/>
                    </a:lnTo>
                    <a:lnTo>
                      <a:pt x="6439" y="86887"/>
                    </a:lnTo>
                    <a:lnTo>
                      <a:pt x="8349" y="106498"/>
                    </a:lnTo>
                    <a:lnTo>
                      <a:pt x="36983" y="150801"/>
                    </a:lnTo>
                    <a:lnTo>
                      <a:pt x="82539" y="171283"/>
                    </a:lnTo>
                    <a:lnTo>
                      <a:pt x="151234" y="187801"/>
                    </a:lnTo>
                    <a:lnTo>
                      <a:pt x="164684" y="191175"/>
                    </a:lnTo>
                    <a:lnTo>
                      <a:pt x="200610" y="216378"/>
                    </a:lnTo>
                    <a:lnTo>
                      <a:pt x="203030" y="227092"/>
                    </a:lnTo>
                    <a:lnTo>
                      <a:pt x="199452" y="244553"/>
                    </a:lnTo>
                    <a:lnTo>
                      <a:pt x="187012" y="257015"/>
                    </a:lnTo>
                    <a:lnTo>
                      <a:pt x="165718" y="264487"/>
                    </a:lnTo>
                    <a:lnTo>
                      <a:pt x="135577" y="266976"/>
                    </a:lnTo>
                    <a:lnTo>
                      <a:pt x="257536" y="266976"/>
                    </a:lnTo>
                    <a:lnTo>
                      <a:pt x="258900" y="265228"/>
                    </a:lnTo>
                    <a:lnTo>
                      <a:pt x="267147" y="244688"/>
                    </a:lnTo>
                    <a:lnTo>
                      <a:pt x="269897" y="221207"/>
                    </a:lnTo>
                    <a:lnTo>
                      <a:pt x="267988" y="202117"/>
                    </a:lnTo>
                    <a:lnTo>
                      <a:pt x="239395" y="158476"/>
                    </a:lnTo>
                    <a:lnTo>
                      <a:pt x="193285" y="138221"/>
                    </a:lnTo>
                    <a:lnTo>
                      <a:pt x="145927" y="127028"/>
                    </a:lnTo>
                    <a:lnTo>
                      <a:pt x="126027" y="122500"/>
                    </a:lnTo>
                    <a:lnTo>
                      <a:pt x="81107" y="102992"/>
                    </a:lnTo>
                    <a:lnTo>
                      <a:pt x="73338" y="83934"/>
                    </a:lnTo>
                    <a:lnTo>
                      <a:pt x="76790" y="70335"/>
                    </a:lnTo>
                    <a:lnTo>
                      <a:pt x="87142" y="60619"/>
                    </a:lnTo>
                    <a:lnTo>
                      <a:pt x="104388" y="54790"/>
                    </a:lnTo>
                    <a:lnTo>
                      <a:pt x="128519" y="52846"/>
                    </a:lnTo>
                    <a:lnTo>
                      <a:pt x="247311" y="52846"/>
                    </a:lnTo>
                    <a:lnTo>
                      <a:pt x="246597" y="51241"/>
                    </a:lnTo>
                    <a:lnTo>
                      <a:pt x="217082" y="21161"/>
                    </a:lnTo>
                    <a:lnTo>
                      <a:pt x="179701" y="5291"/>
                    </a:lnTo>
                    <a:lnTo>
                      <a:pt x="157597" y="1323"/>
                    </a:lnTo>
                    <a:lnTo>
                      <a:pt x="133210" y="0"/>
                    </a:lnTo>
                    <a:close/>
                  </a:path>
                  <a:path w="270509" h="320040">
                    <a:moveTo>
                      <a:pt x="247311" y="52846"/>
                    </a:moveTo>
                    <a:lnTo>
                      <a:pt x="128519" y="52846"/>
                    </a:lnTo>
                    <a:lnTo>
                      <a:pt x="152368" y="55376"/>
                    </a:lnTo>
                    <a:lnTo>
                      <a:pt x="170589" y="62965"/>
                    </a:lnTo>
                    <a:lnTo>
                      <a:pt x="183174" y="75609"/>
                    </a:lnTo>
                    <a:lnTo>
                      <a:pt x="190119" y="93306"/>
                    </a:lnTo>
                    <a:lnTo>
                      <a:pt x="259950" y="93306"/>
                    </a:lnTo>
                    <a:lnTo>
                      <a:pt x="255301" y="70786"/>
                    </a:lnTo>
                    <a:lnTo>
                      <a:pt x="247311" y="52846"/>
                    </a:lnTo>
                    <a:close/>
                  </a:path>
                </a:pathLst>
              </a:custGeom>
              <a:solidFill>
                <a:srgbClr val="FFFFFF"/>
              </a:solidFill>
            </p:spPr>
            <p:txBody>
              <a:bodyPr wrap="square" lIns="0" tIns="0" rIns="0" bIns="0" rtlCol="0"/>
              <a:lstStyle/>
              <a:p>
                <a:endParaRPr/>
              </a:p>
            </p:txBody>
          </p:sp>
          <p:sp>
            <p:nvSpPr>
              <p:cNvPr id="69" name="object 24">
                <a:extLst>
                  <a:ext uri="{FF2B5EF4-FFF2-40B4-BE49-F238E27FC236}">
                    <a16:creationId xmlns:a16="http://schemas.microsoft.com/office/drawing/2014/main" xmlns="" id="{676B074E-9D4A-4865-8396-6A7FB5289C31}"/>
                  </a:ext>
                </a:extLst>
              </p:cNvPr>
              <p:cNvSpPr/>
              <p:nvPr/>
            </p:nvSpPr>
            <p:spPr>
              <a:xfrm>
                <a:off x="18093277" y="812015"/>
                <a:ext cx="304165" cy="321310"/>
              </a:xfrm>
              <a:custGeom>
                <a:avLst/>
                <a:gdLst/>
                <a:ahLst/>
                <a:cxnLst/>
                <a:rect l="l" t="t" r="r" b="b"/>
                <a:pathLst>
                  <a:path w="304165" h="321309">
                    <a:moveTo>
                      <a:pt x="263545" y="52815"/>
                    </a:moveTo>
                    <a:lnTo>
                      <a:pt x="145524" y="52815"/>
                    </a:lnTo>
                    <a:lnTo>
                      <a:pt x="172994" y="55418"/>
                    </a:lnTo>
                    <a:lnTo>
                      <a:pt x="192632" y="63229"/>
                    </a:lnTo>
                    <a:lnTo>
                      <a:pt x="204426" y="76249"/>
                    </a:lnTo>
                    <a:lnTo>
                      <a:pt x="208360" y="94478"/>
                    </a:lnTo>
                    <a:lnTo>
                      <a:pt x="206661" y="105988"/>
                    </a:lnTo>
                    <a:lnTo>
                      <a:pt x="169308" y="129689"/>
                    </a:lnTo>
                    <a:lnTo>
                      <a:pt x="140770" y="133460"/>
                    </a:lnTo>
                    <a:lnTo>
                      <a:pt x="131286" y="134812"/>
                    </a:lnTo>
                    <a:lnTo>
                      <a:pt x="123494" y="136094"/>
                    </a:lnTo>
                    <a:lnTo>
                      <a:pt x="117399" y="137336"/>
                    </a:lnTo>
                    <a:lnTo>
                      <a:pt x="91710" y="141048"/>
                    </a:lnTo>
                    <a:lnTo>
                      <a:pt x="51798" y="151630"/>
                    </a:lnTo>
                    <a:lnTo>
                      <a:pt x="9391" y="188199"/>
                    </a:lnTo>
                    <a:lnTo>
                      <a:pt x="0" y="231783"/>
                    </a:lnTo>
                    <a:lnTo>
                      <a:pt x="1980" y="252017"/>
                    </a:lnTo>
                    <a:lnTo>
                      <a:pt x="31674" y="298650"/>
                    </a:lnTo>
                    <a:lnTo>
                      <a:pt x="83403" y="319541"/>
                    </a:lnTo>
                    <a:lnTo>
                      <a:pt x="104457" y="320932"/>
                    </a:lnTo>
                    <a:lnTo>
                      <a:pt x="136331" y="318624"/>
                    </a:lnTo>
                    <a:lnTo>
                      <a:pt x="164463" y="311697"/>
                    </a:lnTo>
                    <a:lnTo>
                      <a:pt x="188853" y="300144"/>
                    </a:lnTo>
                    <a:lnTo>
                      <a:pt x="209501" y="283959"/>
                    </a:lnTo>
                    <a:lnTo>
                      <a:pt x="303948" y="283959"/>
                    </a:lnTo>
                    <a:lnTo>
                      <a:pt x="303948" y="268138"/>
                    </a:lnTo>
                    <a:lnTo>
                      <a:pt x="129106" y="268138"/>
                    </a:lnTo>
                    <a:lnTo>
                      <a:pt x="118032" y="267624"/>
                    </a:lnTo>
                    <a:lnTo>
                      <a:pt x="79435" y="254036"/>
                    </a:lnTo>
                    <a:lnTo>
                      <a:pt x="66898" y="228820"/>
                    </a:lnTo>
                    <a:lnTo>
                      <a:pt x="70349" y="210056"/>
                    </a:lnTo>
                    <a:lnTo>
                      <a:pt x="80695" y="195402"/>
                    </a:lnTo>
                    <a:lnTo>
                      <a:pt x="97948" y="184843"/>
                    </a:lnTo>
                    <a:lnTo>
                      <a:pt x="122111" y="178382"/>
                    </a:lnTo>
                    <a:lnTo>
                      <a:pt x="149185" y="175122"/>
                    </a:lnTo>
                    <a:lnTo>
                      <a:pt x="171901" y="171195"/>
                    </a:lnTo>
                    <a:lnTo>
                      <a:pt x="190238" y="166609"/>
                    </a:lnTo>
                    <a:lnTo>
                      <a:pt x="204171" y="161377"/>
                    </a:lnTo>
                    <a:lnTo>
                      <a:pt x="271677" y="161377"/>
                    </a:lnTo>
                    <a:lnTo>
                      <a:pt x="271677" y="88594"/>
                    </a:lnTo>
                    <a:lnTo>
                      <a:pt x="269257" y="67374"/>
                    </a:lnTo>
                    <a:lnTo>
                      <a:pt x="263545" y="52815"/>
                    </a:lnTo>
                    <a:close/>
                  </a:path>
                  <a:path w="304165" h="321309">
                    <a:moveTo>
                      <a:pt x="303948" y="283959"/>
                    </a:moveTo>
                    <a:lnTo>
                      <a:pt x="209501" y="283959"/>
                    </a:lnTo>
                    <a:lnTo>
                      <a:pt x="215381" y="300144"/>
                    </a:lnTo>
                    <a:lnTo>
                      <a:pt x="226042" y="311697"/>
                    </a:lnTo>
                    <a:lnTo>
                      <a:pt x="241474" y="318624"/>
                    </a:lnTo>
                    <a:lnTo>
                      <a:pt x="261667" y="320932"/>
                    </a:lnTo>
                    <a:lnTo>
                      <a:pt x="272025" y="320453"/>
                    </a:lnTo>
                    <a:lnTo>
                      <a:pt x="282533" y="319019"/>
                    </a:lnTo>
                    <a:lnTo>
                      <a:pt x="293178" y="316630"/>
                    </a:lnTo>
                    <a:lnTo>
                      <a:pt x="303948" y="313288"/>
                    </a:lnTo>
                    <a:lnTo>
                      <a:pt x="303948" y="283959"/>
                    </a:lnTo>
                    <a:close/>
                  </a:path>
                  <a:path w="304165" h="321309">
                    <a:moveTo>
                      <a:pt x="271677" y="161377"/>
                    </a:moveTo>
                    <a:lnTo>
                      <a:pt x="204171" y="161377"/>
                    </a:lnTo>
                    <a:lnTo>
                      <a:pt x="204171" y="210060"/>
                    </a:lnTo>
                    <a:lnTo>
                      <a:pt x="202524" y="223677"/>
                    </a:lnTo>
                    <a:lnTo>
                      <a:pt x="177795" y="255227"/>
                    </a:lnTo>
                    <a:lnTo>
                      <a:pt x="129106" y="268138"/>
                    </a:lnTo>
                    <a:lnTo>
                      <a:pt x="281258" y="268138"/>
                    </a:lnTo>
                    <a:lnTo>
                      <a:pt x="276986" y="266358"/>
                    </a:lnTo>
                    <a:lnTo>
                      <a:pt x="274609" y="262871"/>
                    </a:lnTo>
                    <a:lnTo>
                      <a:pt x="272651" y="259332"/>
                    </a:lnTo>
                    <a:lnTo>
                      <a:pt x="271771" y="254036"/>
                    </a:lnTo>
                    <a:lnTo>
                      <a:pt x="271677" y="161377"/>
                    </a:lnTo>
                    <a:close/>
                  </a:path>
                  <a:path w="304165" h="321309">
                    <a:moveTo>
                      <a:pt x="303948" y="266944"/>
                    </a:moveTo>
                    <a:lnTo>
                      <a:pt x="299257" y="267761"/>
                    </a:lnTo>
                    <a:lnTo>
                      <a:pt x="296127" y="268138"/>
                    </a:lnTo>
                    <a:lnTo>
                      <a:pt x="303948" y="268138"/>
                    </a:lnTo>
                    <a:lnTo>
                      <a:pt x="303948" y="266944"/>
                    </a:lnTo>
                    <a:close/>
                  </a:path>
                  <a:path w="304165" h="321309">
                    <a:moveTo>
                      <a:pt x="149660" y="0"/>
                    </a:moveTo>
                    <a:lnTo>
                      <a:pt x="97457" y="5289"/>
                    </a:lnTo>
                    <a:lnTo>
                      <a:pt x="57003" y="21140"/>
                    </a:lnTo>
                    <a:lnTo>
                      <a:pt x="24312" y="54117"/>
                    </a:lnTo>
                    <a:lnTo>
                      <a:pt x="11120" y="101504"/>
                    </a:lnTo>
                    <a:lnTo>
                      <a:pt x="78049" y="101504"/>
                    </a:lnTo>
                    <a:lnTo>
                      <a:pt x="84026" y="80198"/>
                    </a:lnTo>
                    <a:lnTo>
                      <a:pt x="97262" y="64983"/>
                    </a:lnTo>
                    <a:lnTo>
                      <a:pt x="117760" y="55856"/>
                    </a:lnTo>
                    <a:lnTo>
                      <a:pt x="145524" y="52815"/>
                    </a:lnTo>
                    <a:lnTo>
                      <a:pt x="263545" y="52815"/>
                    </a:lnTo>
                    <a:lnTo>
                      <a:pt x="261995" y="48866"/>
                    </a:lnTo>
                    <a:lnTo>
                      <a:pt x="232956" y="19967"/>
                    </a:lnTo>
                    <a:lnTo>
                      <a:pt x="195686" y="4989"/>
                    </a:lnTo>
                    <a:lnTo>
                      <a:pt x="173761" y="1247"/>
                    </a:lnTo>
                    <a:lnTo>
                      <a:pt x="149660" y="0"/>
                    </a:lnTo>
                    <a:close/>
                  </a:path>
                </a:pathLst>
              </a:custGeom>
              <a:solidFill>
                <a:srgbClr val="FFFFFF"/>
              </a:solidFill>
            </p:spPr>
            <p:txBody>
              <a:bodyPr wrap="square" lIns="0" tIns="0" rIns="0" bIns="0" rtlCol="0"/>
              <a:lstStyle/>
              <a:p>
                <a:endParaRPr/>
              </a:p>
            </p:txBody>
          </p:sp>
          <p:sp>
            <p:nvSpPr>
              <p:cNvPr id="70" name="object 25">
                <a:extLst>
                  <a:ext uri="{FF2B5EF4-FFF2-40B4-BE49-F238E27FC236}">
                    <a16:creationId xmlns:a16="http://schemas.microsoft.com/office/drawing/2014/main" xmlns="" id="{810A3A63-BDEF-48D1-B7CF-2AEFE326AC12}"/>
                  </a:ext>
                </a:extLst>
              </p:cNvPr>
              <p:cNvSpPr/>
              <p:nvPr/>
            </p:nvSpPr>
            <p:spPr>
              <a:xfrm>
                <a:off x="18415209" y="812588"/>
                <a:ext cx="266700" cy="311785"/>
              </a:xfrm>
              <a:custGeom>
                <a:avLst/>
                <a:gdLst/>
                <a:ahLst/>
                <a:cxnLst/>
                <a:rect l="l" t="t" r="r" b="b"/>
                <a:pathLst>
                  <a:path w="266700" h="311784">
                    <a:moveTo>
                      <a:pt x="63380" y="8251"/>
                    </a:moveTo>
                    <a:lnTo>
                      <a:pt x="0" y="8251"/>
                    </a:lnTo>
                    <a:lnTo>
                      <a:pt x="0" y="311582"/>
                    </a:lnTo>
                    <a:lnTo>
                      <a:pt x="66867" y="311582"/>
                    </a:lnTo>
                    <a:lnTo>
                      <a:pt x="66867" y="132645"/>
                    </a:lnTo>
                    <a:lnTo>
                      <a:pt x="68114" y="116316"/>
                    </a:lnTo>
                    <a:lnTo>
                      <a:pt x="86866" y="75704"/>
                    </a:lnTo>
                    <a:lnTo>
                      <a:pt x="124566" y="54246"/>
                    </a:lnTo>
                    <a:lnTo>
                      <a:pt x="127389" y="53987"/>
                    </a:lnTo>
                    <a:lnTo>
                      <a:pt x="64532" y="53987"/>
                    </a:lnTo>
                    <a:lnTo>
                      <a:pt x="63380" y="52815"/>
                    </a:lnTo>
                    <a:lnTo>
                      <a:pt x="63380" y="8251"/>
                    </a:lnTo>
                    <a:close/>
                  </a:path>
                  <a:path w="266700" h="311784">
                    <a:moveTo>
                      <a:pt x="256243" y="52815"/>
                    </a:moveTo>
                    <a:lnTo>
                      <a:pt x="140205" y="52815"/>
                    </a:lnTo>
                    <a:lnTo>
                      <a:pt x="165268" y="57069"/>
                    </a:lnTo>
                    <a:lnTo>
                      <a:pt x="183497" y="69831"/>
                    </a:lnTo>
                    <a:lnTo>
                      <a:pt x="194901" y="91100"/>
                    </a:lnTo>
                    <a:lnTo>
                      <a:pt x="199491" y="120875"/>
                    </a:lnTo>
                    <a:lnTo>
                      <a:pt x="199491" y="311582"/>
                    </a:lnTo>
                    <a:lnTo>
                      <a:pt x="266410" y="311582"/>
                    </a:lnTo>
                    <a:lnTo>
                      <a:pt x="266410" y="103284"/>
                    </a:lnTo>
                    <a:lnTo>
                      <a:pt x="264607" y="79532"/>
                    </a:lnTo>
                    <a:lnTo>
                      <a:pt x="259201" y="58698"/>
                    </a:lnTo>
                    <a:lnTo>
                      <a:pt x="256243" y="52815"/>
                    </a:lnTo>
                    <a:close/>
                  </a:path>
                  <a:path w="266700" h="311784">
                    <a:moveTo>
                      <a:pt x="159031" y="0"/>
                    </a:moveTo>
                    <a:lnTo>
                      <a:pt x="129998" y="3379"/>
                    </a:lnTo>
                    <a:lnTo>
                      <a:pt x="104564" y="13510"/>
                    </a:lnTo>
                    <a:lnTo>
                      <a:pt x="82740" y="30382"/>
                    </a:lnTo>
                    <a:lnTo>
                      <a:pt x="64532" y="53987"/>
                    </a:lnTo>
                    <a:lnTo>
                      <a:pt x="127389" y="53987"/>
                    </a:lnTo>
                    <a:lnTo>
                      <a:pt x="140205" y="52815"/>
                    </a:lnTo>
                    <a:lnTo>
                      <a:pt x="256243" y="52815"/>
                    </a:lnTo>
                    <a:lnTo>
                      <a:pt x="222163" y="14559"/>
                    </a:lnTo>
                    <a:lnTo>
                      <a:pt x="182854" y="1625"/>
                    </a:lnTo>
                    <a:lnTo>
                      <a:pt x="159031" y="0"/>
                    </a:lnTo>
                    <a:close/>
                  </a:path>
                </a:pathLst>
              </a:custGeom>
              <a:solidFill>
                <a:srgbClr val="FFFFFF"/>
              </a:solidFill>
            </p:spPr>
            <p:txBody>
              <a:bodyPr wrap="square" lIns="0" tIns="0" rIns="0" bIns="0" rtlCol="0"/>
              <a:lstStyle/>
              <a:p>
                <a:endParaRPr/>
              </a:p>
            </p:txBody>
          </p:sp>
          <p:sp>
            <p:nvSpPr>
              <p:cNvPr id="71" name="object 26">
                <a:extLst>
                  <a:ext uri="{FF2B5EF4-FFF2-40B4-BE49-F238E27FC236}">
                    <a16:creationId xmlns:a16="http://schemas.microsoft.com/office/drawing/2014/main" xmlns="" id="{D9EB44E7-5CFE-4C9F-BC74-E5097EFF6D66}"/>
                  </a:ext>
                </a:extLst>
              </p:cNvPr>
              <p:cNvSpPr/>
              <p:nvPr/>
            </p:nvSpPr>
            <p:spPr>
              <a:xfrm>
                <a:off x="18701500" y="812015"/>
                <a:ext cx="304165" cy="321310"/>
              </a:xfrm>
              <a:custGeom>
                <a:avLst/>
                <a:gdLst/>
                <a:ahLst/>
                <a:cxnLst/>
                <a:rect l="l" t="t" r="r" b="b"/>
                <a:pathLst>
                  <a:path w="304165" h="321309">
                    <a:moveTo>
                      <a:pt x="263553" y="52815"/>
                    </a:moveTo>
                    <a:lnTo>
                      <a:pt x="145534" y="52815"/>
                    </a:lnTo>
                    <a:lnTo>
                      <a:pt x="172981" y="55418"/>
                    </a:lnTo>
                    <a:lnTo>
                      <a:pt x="192600" y="63229"/>
                    </a:lnTo>
                    <a:lnTo>
                      <a:pt x="204379" y="76249"/>
                    </a:lnTo>
                    <a:lnTo>
                      <a:pt x="208307" y="94478"/>
                    </a:lnTo>
                    <a:lnTo>
                      <a:pt x="206617" y="105988"/>
                    </a:lnTo>
                    <a:lnTo>
                      <a:pt x="169293" y="129689"/>
                    </a:lnTo>
                    <a:lnTo>
                      <a:pt x="140783" y="133460"/>
                    </a:lnTo>
                    <a:lnTo>
                      <a:pt x="131276" y="134812"/>
                    </a:lnTo>
                    <a:lnTo>
                      <a:pt x="123452" y="136094"/>
                    </a:lnTo>
                    <a:lnTo>
                      <a:pt x="117315" y="137336"/>
                    </a:lnTo>
                    <a:lnTo>
                      <a:pt x="91668" y="141048"/>
                    </a:lnTo>
                    <a:lnTo>
                      <a:pt x="51779" y="151630"/>
                    </a:lnTo>
                    <a:lnTo>
                      <a:pt x="9384" y="188199"/>
                    </a:lnTo>
                    <a:lnTo>
                      <a:pt x="0" y="231783"/>
                    </a:lnTo>
                    <a:lnTo>
                      <a:pt x="1973" y="252017"/>
                    </a:lnTo>
                    <a:lnTo>
                      <a:pt x="31684" y="298650"/>
                    </a:lnTo>
                    <a:lnTo>
                      <a:pt x="83405" y="319541"/>
                    </a:lnTo>
                    <a:lnTo>
                      <a:pt x="104457" y="320932"/>
                    </a:lnTo>
                    <a:lnTo>
                      <a:pt x="136301" y="318624"/>
                    </a:lnTo>
                    <a:lnTo>
                      <a:pt x="164420" y="311697"/>
                    </a:lnTo>
                    <a:lnTo>
                      <a:pt x="188810" y="300144"/>
                    </a:lnTo>
                    <a:lnTo>
                      <a:pt x="209470" y="283959"/>
                    </a:lnTo>
                    <a:lnTo>
                      <a:pt x="303917" y="283959"/>
                    </a:lnTo>
                    <a:lnTo>
                      <a:pt x="303917" y="268138"/>
                    </a:lnTo>
                    <a:lnTo>
                      <a:pt x="129085" y="268138"/>
                    </a:lnTo>
                    <a:lnTo>
                      <a:pt x="117993" y="267624"/>
                    </a:lnTo>
                    <a:lnTo>
                      <a:pt x="79426" y="254036"/>
                    </a:lnTo>
                    <a:lnTo>
                      <a:pt x="66929" y="228820"/>
                    </a:lnTo>
                    <a:lnTo>
                      <a:pt x="70370" y="210056"/>
                    </a:lnTo>
                    <a:lnTo>
                      <a:pt x="80691" y="195402"/>
                    </a:lnTo>
                    <a:lnTo>
                      <a:pt x="97913" y="184843"/>
                    </a:lnTo>
                    <a:lnTo>
                      <a:pt x="122048" y="178382"/>
                    </a:lnTo>
                    <a:lnTo>
                      <a:pt x="149159" y="175122"/>
                    </a:lnTo>
                    <a:lnTo>
                      <a:pt x="171901" y="171195"/>
                    </a:lnTo>
                    <a:lnTo>
                      <a:pt x="190263" y="166609"/>
                    </a:lnTo>
                    <a:lnTo>
                      <a:pt x="204234" y="161377"/>
                    </a:lnTo>
                    <a:lnTo>
                      <a:pt x="271709" y="161377"/>
                    </a:lnTo>
                    <a:lnTo>
                      <a:pt x="271709" y="88594"/>
                    </a:lnTo>
                    <a:lnTo>
                      <a:pt x="269280" y="67374"/>
                    </a:lnTo>
                    <a:lnTo>
                      <a:pt x="263553" y="52815"/>
                    </a:lnTo>
                    <a:close/>
                  </a:path>
                  <a:path w="304165" h="321309">
                    <a:moveTo>
                      <a:pt x="303917" y="283959"/>
                    </a:moveTo>
                    <a:lnTo>
                      <a:pt x="209470" y="283959"/>
                    </a:lnTo>
                    <a:lnTo>
                      <a:pt x="215391" y="300144"/>
                    </a:lnTo>
                    <a:lnTo>
                      <a:pt x="226070" y="311697"/>
                    </a:lnTo>
                    <a:lnTo>
                      <a:pt x="241506" y="318624"/>
                    </a:lnTo>
                    <a:lnTo>
                      <a:pt x="261698" y="320932"/>
                    </a:lnTo>
                    <a:lnTo>
                      <a:pt x="272031" y="320453"/>
                    </a:lnTo>
                    <a:lnTo>
                      <a:pt x="282513" y="319019"/>
                    </a:lnTo>
                    <a:lnTo>
                      <a:pt x="293143" y="316630"/>
                    </a:lnTo>
                    <a:lnTo>
                      <a:pt x="303917" y="313288"/>
                    </a:lnTo>
                    <a:lnTo>
                      <a:pt x="303917" y="283959"/>
                    </a:lnTo>
                    <a:close/>
                  </a:path>
                  <a:path w="304165" h="321309">
                    <a:moveTo>
                      <a:pt x="271709" y="161377"/>
                    </a:moveTo>
                    <a:lnTo>
                      <a:pt x="204234" y="161377"/>
                    </a:lnTo>
                    <a:lnTo>
                      <a:pt x="204234" y="210060"/>
                    </a:lnTo>
                    <a:lnTo>
                      <a:pt x="202576" y="223677"/>
                    </a:lnTo>
                    <a:lnTo>
                      <a:pt x="177732" y="255227"/>
                    </a:lnTo>
                    <a:lnTo>
                      <a:pt x="129085" y="268138"/>
                    </a:lnTo>
                    <a:lnTo>
                      <a:pt x="281289" y="268138"/>
                    </a:lnTo>
                    <a:lnTo>
                      <a:pt x="276923" y="266358"/>
                    </a:lnTo>
                    <a:lnTo>
                      <a:pt x="274588" y="262871"/>
                    </a:lnTo>
                    <a:lnTo>
                      <a:pt x="272651" y="259332"/>
                    </a:lnTo>
                    <a:lnTo>
                      <a:pt x="271800" y="254036"/>
                    </a:lnTo>
                    <a:lnTo>
                      <a:pt x="271709" y="161377"/>
                    </a:lnTo>
                    <a:close/>
                  </a:path>
                  <a:path w="304165" h="321309">
                    <a:moveTo>
                      <a:pt x="303917" y="266944"/>
                    </a:moveTo>
                    <a:lnTo>
                      <a:pt x="299205" y="267761"/>
                    </a:lnTo>
                    <a:lnTo>
                      <a:pt x="296158" y="268138"/>
                    </a:lnTo>
                    <a:lnTo>
                      <a:pt x="303917" y="268138"/>
                    </a:lnTo>
                    <a:lnTo>
                      <a:pt x="303917" y="266944"/>
                    </a:lnTo>
                    <a:close/>
                  </a:path>
                  <a:path w="304165" h="321309">
                    <a:moveTo>
                      <a:pt x="149628" y="0"/>
                    </a:moveTo>
                    <a:lnTo>
                      <a:pt x="97391" y="5289"/>
                    </a:lnTo>
                    <a:lnTo>
                      <a:pt x="56940" y="21140"/>
                    </a:lnTo>
                    <a:lnTo>
                      <a:pt x="24364" y="54117"/>
                    </a:lnTo>
                    <a:lnTo>
                      <a:pt x="11130" y="101504"/>
                    </a:lnTo>
                    <a:lnTo>
                      <a:pt x="78081" y="101504"/>
                    </a:lnTo>
                    <a:lnTo>
                      <a:pt x="84041" y="80198"/>
                    </a:lnTo>
                    <a:lnTo>
                      <a:pt x="97264" y="64983"/>
                    </a:lnTo>
                    <a:lnTo>
                      <a:pt x="117758" y="55856"/>
                    </a:lnTo>
                    <a:lnTo>
                      <a:pt x="145534" y="52815"/>
                    </a:lnTo>
                    <a:lnTo>
                      <a:pt x="263553" y="52815"/>
                    </a:lnTo>
                    <a:lnTo>
                      <a:pt x="261999" y="48866"/>
                    </a:lnTo>
                    <a:lnTo>
                      <a:pt x="232924" y="19967"/>
                    </a:lnTo>
                    <a:lnTo>
                      <a:pt x="195666" y="4989"/>
                    </a:lnTo>
                    <a:lnTo>
                      <a:pt x="173743" y="1247"/>
                    </a:lnTo>
                    <a:lnTo>
                      <a:pt x="149628" y="0"/>
                    </a:lnTo>
                    <a:close/>
                  </a:path>
                </a:pathLst>
              </a:custGeom>
              <a:solidFill>
                <a:srgbClr val="FFFFFF"/>
              </a:solidFill>
            </p:spPr>
            <p:txBody>
              <a:bodyPr wrap="square" lIns="0" tIns="0" rIns="0" bIns="0" rtlCol="0"/>
              <a:lstStyle/>
              <a:p>
                <a:endParaRPr/>
              </a:p>
            </p:txBody>
          </p:sp>
          <p:sp>
            <p:nvSpPr>
              <p:cNvPr id="72" name="object 27">
                <a:extLst>
                  <a:ext uri="{FF2B5EF4-FFF2-40B4-BE49-F238E27FC236}">
                    <a16:creationId xmlns:a16="http://schemas.microsoft.com/office/drawing/2014/main" xmlns="" id="{9119D5C4-5D74-43B3-81A9-35F60BF85AD9}"/>
                  </a:ext>
                </a:extLst>
              </p:cNvPr>
              <p:cNvSpPr/>
              <p:nvPr/>
            </p:nvSpPr>
            <p:spPr>
              <a:xfrm>
                <a:off x="19023440" y="812588"/>
                <a:ext cx="177800" cy="311785"/>
              </a:xfrm>
              <a:custGeom>
                <a:avLst/>
                <a:gdLst/>
                <a:ahLst/>
                <a:cxnLst/>
                <a:rect l="l" t="t" r="r" b="b"/>
                <a:pathLst>
                  <a:path w="177800" h="311784">
                    <a:moveTo>
                      <a:pt x="62793" y="8251"/>
                    </a:moveTo>
                    <a:lnTo>
                      <a:pt x="0" y="8251"/>
                    </a:lnTo>
                    <a:lnTo>
                      <a:pt x="0" y="311582"/>
                    </a:lnTo>
                    <a:lnTo>
                      <a:pt x="66835" y="311582"/>
                    </a:lnTo>
                    <a:lnTo>
                      <a:pt x="66835" y="167251"/>
                    </a:lnTo>
                    <a:lnTo>
                      <a:pt x="68353" y="144158"/>
                    </a:lnTo>
                    <a:lnTo>
                      <a:pt x="80423" y="105404"/>
                    </a:lnTo>
                    <a:lnTo>
                      <a:pt x="116891" y="69979"/>
                    </a:lnTo>
                    <a:lnTo>
                      <a:pt x="126416" y="66898"/>
                    </a:lnTo>
                    <a:lnTo>
                      <a:pt x="62793" y="66898"/>
                    </a:lnTo>
                    <a:lnTo>
                      <a:pt x="62793" y="8251"/>
                    </a:lnTo>
                    <a:close/>
                  </a:path>
                  <a:path w="177800" h="311784">
                    <a:moveTo>
                      <a:pt x="156445" y="0"/>
                    </a:moveTo>
                    <a:lnTo>
                      <a:pt x="152529" y="0"/>
                    </a:lnTo>
                    <a:lnTo>
                      <a:pt x="138030" y="1322"/>
                    </a:lnTo>
                    <a:lnTo>
                      <a:pt x="96227" y="21130"/>
                    </a:lnTo>
                    <a:lnTo>
                      <a:pt x="68184" y="54584"/>
                    </a:lnTo>
                    <a:lnTo>
                      <a:pt x="63966" y="66898"/>
                    </a:lnTo>
                    <a:lnTo>
                      <a:pt x="126416" y="66898"/>
                    </a:lnTo>
                    <a:lnTo>
                      <a:pt x="132190" y="65030"/>
                    </a:lnTo>
                    <a:lnTo>
                      <a:pt x="149042" y="63380"/>
                    </a:lnTo>
                    <a:lnTo>
                      <a:pt x="177764" y="63380"/>
                    </a:lnTo>
                    <a:lnTo>
                      <a:pt x="177764" y="1780"/>
                    </a:lnTo>
                    <a:lnTo>
                      <a:pt x="164885" y="617"/>
                    </a:lnTo>
                    <a:lnTo>
                      <a:pt x="156445" y="0"/>
                    </a:lnTo>
                    <a:close/>
                  </a:path>
                  <a:path w="177800" h="311784">
                    <a:moveTo>
                      <a:pt x="177764" y="63380"/>
                    </a:moveTo>
                    <a:lnTo>
                      <a:pt x="149042" y="63380"/>
                    </a:lnTo>
                    <a:lnTo>
                      <a:pt x="155649" y="63561"/>
                    </a:lnTo>
                    <a:lnTo>
                      <a:pt x="162637" y="64107"/>
                    </a:lnTo>
                    <a:lnTo>
                      <a:pt x="170052" y="65030"/>
                    </a:lnTo>
                    <a:lnTo>
                      <a:pt x="177764" y="66312"/>
                    </a:lnTo>
                    <a:lnTo>
                      <a:pt x="177764" y="63380"/>
                    </a:lnTo>
                    <a:close/>
                  </a:path>
                </a:pathLst>
              </a:custGeom>
              <a:solidFill>
                <a:srgbClr val="FFFFFF"/>
              </a:solidFill>
            </p:spPr>
            <p:txBody>
              <a:bodyPr wrap="square" lIns="0" tIns="0" rIns="0" bIns="0" rtlCol="0"/>
              <a:lstStyle/>
              <a:p>
                <a:endParaRPr/>
              </a:p>
            </p:txBody>
          </p:sp>
          <p:sp>
            <p:nvSpPr>
              <p:cNvPr id="73" name="object 28">
                <a:extLst>
                  <a:ext uri="{FF2B5EF4-FFF2-40B4-BE49-F238E27FC236}">
                    <a16:creationId xmlns:a16="http://schemas.microsoft.com/office/drawing/2014/main" xmlns="" id="{6F49A05B-B6A3-4BB6-B6CA-C0A969F1ACE2}"/>
                  </a:ext>
                </a:extLst>
              </p:cNvPr>
              <p:cNvSpPr/>
              <p:nvPr/>
            </p:nvSpPr>
            <p:spPr>
              <a:xfrm>
                <a:off x="16633873" y="706540"/>
                <a:ext cx="291465" cy="417830"/>
              </a:xfrm>
              <a:custGeom>
                <a:avLst/>
                <a:gdLst/>
                <a:ahLst/>
                <a:cxnLst/>
                <a:rect l="l" t="t" r="r" b="b"/>
                <a:pathLst>
                  <a:path w="291465" h="417830">
                    <a:moveTo>
                      <a:pt x="291362" y="0"/>
                    </a:moveTo>
                    <a:lnTo>
                      <a:pt x="84583" y="0"/>
                    </a:lnTo>
                    <a:lnTo>
                      <a:pt x="83997" y="62"/>
                    </a:lnTo>
                    <a:lnTo>
                      <a:pt x="36480" y="8955"/>
                    </a:lnTo>
                    <a:lnTo>
                      <a:pt x="6277" y="45215"/>
                    </a:lnTo>
                    <a:lnTo>
                      <a:pt x="0" y="90060"/>
                    </a:lnTo>
                    <a:lnTo>
                      <a:pt x="94" y="417631"/>
                    </a:lnTo>
                    <a:lnTo>
                      <a:pt x="73924" y="417631"/>
                    </a:lnTo>
                    <a:lnTo>
                      <a:pt x="73924" y="232223"/>
                    </a:lnTo>
                    <a:lnTo>
                      <a:pt x="264861" y="232223"/>
                    </a:lnTo>
                    <a:lnTo>
                      <a:pt x="264861" y="172560"/>
                    </a:lnTo>
                    <a:lnTo>
                      <a:pt x="73924" y="172560"/>
                    </a:lnTo>
                    <a:lnTo>
                      <a:pt x="73924" y="63212"/>
                    </a:lnTo>
                    <a:lnTo>
                      <a:pt x="291362" y="63212"/>
                    </a:lnTo>
                    <a:lnTo>
                      <a:pt x="291362" y="0"/>
                    </a:lnTo>
                    <a:close/>
                  </a:path>
                </a:pathLst>
              </a:custGeom>
              <a:solidFill>
                <a:srgbClr val="FFFFFF"/>
              </a:solidFill>
            </p:spPr>
            <p:txBody>
              <a:bodyPr wrap="square" lIns="0" tIns="0" rIns="0" bIns="0" rtlCol="0"/>
              <a:lstStyle/>
              <a:p>
                <a:endParaRPr/>
              </a:p>
            </p:txBody>
          </p:sp>
          <p:sp>
            <p:nvSpPr>
              <p:cNvPr id="74" name="object 29">
                <a:extLst>
                  <a:ext uri="{FF2B5EF4-FFF2-40B4-BE49-F238E27FC236}">
                    <a16:creationId xmlns:a16="http://schemas.microsoft.com/office/drawing/2014/main" xmlns="" id="{52CEF99C-97AE-48F1-A460-4BF830E519CE}"/>
                  </a:ext>
                </a:extLst>
              </p:cNvPr>
              <p:cNvSpPr/>
              <p:nvPr/>
            </p:nvSpPr>
            <p:spPr>
              <a:xfrm>
                <a:off x="18934937" y="1212996"/>
                <a:ext cx="31115" cy="26670"/>
              </a:xfrm>
              <a:custGeom>
                <a:avLst/>
                <a:gdLst/>
                <a:ahLst/>
                <a:cxnLst/>
                <a:rect l="l" t="t" r="r" b="b"/>
                <a:pathLst>
                  <a:path w="31115" h="26669">
                    <a:moveTo>
                      <a:pt x="17894" y="0"/>
                    </a:moveTo>
                    <a:lnTo>
                      <a:pt x="0" y="0"/>
                    </a:lnTo>
                    <a:lnTo>
                      <a:pt x="0" y="26114"/>
                    </a:lnTo>
                    <a:lnTo>
                      <a:pt x="24742" y="26114"/>
                    </a:lnTo>
                    <a:lnTo>
                      <a:pt x="30564" y="21727"/>
                    </a:lnTo>
                    <a:lnTo>
                      <a:pt x="30564" y="8376"/>
                    </a:lnTo>
                    <a:lnTo>
                      <a:pt x="29077" y="5099"/>
                    </a:lnTo>
                    <a:lnTo>
                      <a:pt x="26177" y="3047"/>
                    </a:lnTo>
                    <a:lnTo>
                      <a:pt x="23161" y="1026"/>
                    </a:lnTo>
                    <a:lnTo>
                      <a:pt x="17894" y="0"/>
                    </a:lnTo>
                    <a:close/>
                  </a:path>
                </a:pathLst>
              </a:custGeom>
              <a:solidFill>
                <a:srgbClr val="FFFFFF"/>
              </a:solidFill>
            </p:spPr>
            <p:txBody>
              <a:bodyPr wrap="square" lIns="0" tIns="0" rIns="0" bIns="0" rtlCol="0"/>
              <a:lstStyle/>
              <a:p>
                <a:endParaRPr/>
              </a:p>
            </p:txBody>
          </p:sp>
          <p:sp>
            <p:nvSpPr>
              <p:cNvPr id="75" name="object 30">
                <a:extLst>
                  <a:ext uri="{FF2B5EF4-FFF2-40B4-BE49-F238E27FC236}">
                    <a16:creationId xmlns:a16="http://schemas.microsoft.com/office/drawing/2014/main" xmlns="" id="{654576FA-E025-4626-B0A8-9D0561598372}"/>
                  </a:ext>
                </a:extLst>
              </p:cNvPr>
              <p:cNvSpPr/>
              <p:nvPr/>
            </p:nvSpPr>
            <p:spPr>
              <a:xfrm>
                <a:off x="16536770" y="1179012"/>
                <a:ext cx="2694940" cy="135890"/>
              </a:xfrm>
              <a:custGeom>
                <a:avLst/>
                <a:gdLst/>
                <a:ahLst/>
                <a:cxnLst/>
                <a:rect l="l" t="t" r="r" b="b"/>
                <a:pathLst>
                  <a:path w="2694940" h="135890">
                    <a:moveTo>
                      <a:pt x="2673635" y="0"/>
                    </a:moveTo>
                    <a:lnTo>
                      <a:pt x="65139" y="0"/>
                    </a:lnTo>
                    <a:lnTo>
                      <a:pt x="52019" y="2376"/>
                    </a:lnTo>
                    <a:lnTo>
                      <a:pt x="24679" y="29601"/>
                    </a:lnTo>
                    <a:lnTo>
                      <a:pt x="1842" y="111954"/>
                    </a:lnTo>
                    <a:lnTo>
                      <a:pt x="0" y="118718"/>
                    </a:lnTo>
                    <a:lnTo>
                      <a:pt x="1057" y="124572"/>
                    </a:lnTo>
                    <a:lnTo>
                      <a:pt x="4512" y="128959"/>
                    </a:lnTo>
                    <a:lnTo>
                      <a:pt x="7989" y="133273"/>
                    </a:lnTo>
                    <a:lnTo>
                      <a:pt x="13936" y="135692"/>
                    </a:lnTo>
                    <a:lnTo>
                      <a:pt x="2629333" y="135692"/>
                    </a:lnTo>
                    <a:lnTo>
                      <a:pt x="2642390" y="133319"/>
                    </a:lnTo>
                    <a:lnTo>
                      <a:pt x="2652496" y="127933"/>
                    </a:lnTo>
                    <a:lnTo>
                      <a:pt x="2531881" y="127933"/>
                    </a:lnTo>
                    <a:lnTo>
                      <a:pt x="2522608" y="127255"/>
                    </a:lnTo>
                    <a:lnTo>
                      <a:pt x="2517354" y="126153"/>
                    </a:lnTo>
                    <a:lnTo>
                      <a:pt x="2245942" y="126153"/>
                    </a:lnTo>
                    <a:lnTo>
                      <a:pt x="2245942" y="13172"/>
                    </a:lnTo>
                    <a:lnTo>
                      <a:pt x="2517881" y="13172"/>
                    </a:lnTo>
                    <a:lnTo>
                      <a:pt x="2523902" y="11971"/>
                    </a:lnTo>
                    <a:lnTo>
                      <a:pt x="2533200" y="11413"/>
                    </a:lnTo>
                    <a:lnTo>
                      <a:pt x="2693425" y="11413"/>
                    </a:lnTo>
                    <a:lnTo>
                      <a:pt x="2693373" y="11120"/>
                    </a:lnTo>
                    <a:lnTo>
                      <a:pt x="2689939" y="6701"/>
                    </a:lnTo>
                    <a:lnTo>
                      <a:pt x="2686483" y="2460"/>
                    </a:lnTo>
                    <a:lnTo>
                      <a:pt x="2680724" y="52"/>
                    </a:lnTo>
                    <a:lnTo>
                      <a:pt x="2673635" y="0"/>
                    </a:lnTo>
                    <a:close/>
                  </a:path>
                  <a:path w="2694940" h="135890">
                    <a:moveTo>
                      <a:pt x="2535535" y="32208"/>
                    </a:moveTo>
                    <a:lnTo>
                      <a:pt x="2530383" y="32208"/>
                    </a:lnTo>
                    <a:lnTo>
                      <a:pt x="2526310" y="33025"/>
                    </a:lnTo>
                    <a:lnTo>
                      <a:pt x="2523357" y="34805"/>
                    </a:lnTo>
                    <a:lnTo>
                      <a:pt x="2520373" y="36532"/>
                    </a:lnTo>
                    <a:lnTo>
                      <a:pt x="2518939" y="38763"/>
                    </a:lnTo>
                    <a:lnTo>
                      <a:pt x="2518939" y="45841"/>
                    </a:lnTo>
                    <a:lnTo>
                      <a:pt x="2523828" y="49967"/>
                    </a:lnTo>
                    <a:lnTo>
                      <a:pt x="2543879" y="57821"/>
                    </a:lnTo>
                    <a:lnTo>
                      <a:pt x="2551938" y="61197"/>
                    </a:lnTo>
                    <a:lnTo>
                      <a:pt x="2576759" y="93180"/>
                    </a:lnTo>
                    <a:lnTo>
                      <a:pt x="2576079" y="100140"/>
                    </a:lnTo>
                    <a:lnTo>
                      <a:pt x="2542722" y="127301"/>
                    </a:lnTo>
                    <a:lnTo>
                      <a:pt x="2531881" y="127933"/>
                    </a:lnTo>
                    <a:lnTo>
                      <a:pt x="2652496" y="127933"/>
                    </a:lnTo>
                    <a:lnTo>
                      <a:pt x="2654436" y="126899"/>
                    </a:lnTo>
                    <a:lnTo>
                      <a:pt x="2664052" y="117474"/>
                    </a:lnTo>
                    <a:lnTo>
                      <a:pt x="2669824" y="106091"/>
                    </a:lnTo>
                    <a:lnTo>
                      <a:pt x="2687378" y="42626"/>
                    </a:lnTo>
                    <a:lnTo>
                      <a:pt x="2571544" y="42626"/>
                    </a:lnTo>
                    <a:lnTo>
                      <a:pt x="2560895" y="38057"/>
                    </a:lnTo>
                    <a:lnTo>
                      <a:pt x="2551345" y="34802"/>
                    </a:lnTo>
                    <a:lnTo>
                      <a:pt x="2542891" y="32855"/>
                    </a:lnTo>
                    <a:lnTo>
                      <a:pt x="2535535" y="32208"/>
                    </a:lnTo>
                    <a:close/>
                  </a:path>
                  <a:path w="2694940" h="135890">
                    <a:moveTo>
                      <a:pt x="2369980" y="13172"/>
                    </a:moveTo>
                    <a:lnTo>
                      <a:pt x="2328724" y="13172"/>
                    </a:lnTo>
                    <a:lnTo>
                      <a:pt x="2328724" y="33988"/>
                    </a:lnTo>
                    <a:lnTo>
                      <a:pt x="2274182" y="33988"/>
                    </a:lnTo>
                    <a:lnTo>
                      <a:pt x="2274182" y="57705"/>
                    </a:lnTo>
                    <a:lnTo>
                      <a:pt x="2326065" y="57705"/>
                    </a:lnTo>
                    <a:lnTo>
                      <a:pt x="2326065" y="78489"/>
                    </a:lnTo>
                    <a:lnTo>
                      <a:pt x="2274182" y="78489"/>
                    </a:lnTo>
                    <a:lnTo>
                      <a:pt x="2274182" y="105389"/>
                    </a:lnTo>
                    <a:lnTo>
                      <a:pt x="2330044" y="105389"/>
                    </a:lnTo>
                    <a:lnTo>
                      <a:pt x="2330044" y="126153"/>
                    </a:lnTo>
                    <a:lnTo>
                      <a:pt x="2369980" y="126153"/>
                    </a:lnTo>
                    <a:lnTo>
                      <a:pt x="2369980" y="13172"/>
                    </a:lnTo>
                    <a:close/>
                  </a:path>
                  <a:path w="2694940" h="135890">
                    <a:moveTo>
                      <a:pt x="2517881" y="13172"/>
                    </a:moveTo>
                    <a:lnTo>
                      <a:pt x="2419455" y="13172"/>
                    </a:lnTo>
                    <a:lnTo>
                      <a:pt x="2428144" y="13798"/>
                    </a:lnTo>
                    <a:lnTo>
                      <a:pt x="2435762" y="15676"/>
                    </a:lnTo>
                    <a:lnTo>
                      <a:pt x="2457893" y="46815"/>
                    </a:lnTo>
                    <a:lnTo>
                      <a:pt x="2457284" y="53511"/>
                    </a:lnTo>
                    <a:lnTo>
                      <a:pt x="2428964" y="80257"/>
                    </a:lnTo>
                    <a:lnTo>
                      <a:pt x="2420596" y="80887"/>
                    </a:lnTo>
                    <a:lnTo>
                      <a:pt x="2398178" y="80887"/>
                    </a:lnTo>
                    <a:lnTo>
                      <a:pt x="2398178" y="126153"/>
                    </a:lnTo>
                    <a:lnTo>
                      <a:pt x="2517354" y="126153"/>
                    </a:lnTo>
                    <a:lnTo>
                      <a:pt x="2512930" y="125225"/>
                    </a:lnTo>
                    <a:lnTo>
                      <a:pt x="2502845" y="121850"/>
                    </a:lnTo>
                    <a:lnTo>
                      <a:pt x="2492353" y="117137"/>
                    </a:lnTo>
                    <a:lnTo>
                      <a:pt x="2492353" y="92866"/>
                    </a:lnTo>
                    <a:lnTo>
                      <a:pt x="2547629" y="92866"/>
                    </a:lnTo>
                    <a:lnTo>
                      <a:pt x="2547629" y="92049"/>
                    </a:lnTo>
                    <a:lnTo>
                      <a:pt x="2542330" y="87599"/>
                    </a:lnTo>
                    <a:lnTo>
                      <a:pt x="2514394" y="76500"/>
                    </a:lnTo>
                    <a:lnTo>
                      <a:pt x="2510237" y="74772"/>
                    </a:lnTo>
                    <a:lnTo>
                      <a:pt x="2506960" y="73254"/>
                    </a:lnTo>
                    <a:lnTo>
                      <a:pt x="2504593" y="71840"/>
                    </a:lnTo>
                    <a:lnTo>
                      <a:pt x="2499494" y="68856"/>
                    </a:lnTo>
                    <a:lnTo>
                      <a:pt x="2495745" y="64961"/>
                    </a:lnTo>
                    <a:lnTo>
                      <a:pt x="2490887" y="55537"/>
                    </a:lnTo>
                    <a:lnTo>
                      <a:pt x="2489714" y="50092"/>
                    </a:lnTo>
                    <a:lnTo>
                      <a:pt x="2489714" y="44030"/>
                    </a:lnTo>
                    <a:lnTo>
                      <a:pt x="2515546" y="13638"/>
                    </a:lnTo>
                    <a:lnTo>
                      <a:pt x="2517881" y="13172"/>
                    </a:lnTo>
                    <a:close/>
                  </a:path>
                  <a:path w="2694940" h="135890">
                    <a:moveTo>
                      <a:pt x="2547629" y="92866"/>
                    </a:moveTo>
                    <a:lnTo>
                      <a:pt x="2492353" y="92866"/>
                    </a:lnTo>
                    <a:lnTo>
                      <a:pt x="2500520" y="98133"/>
                    </a:lnTo>
                    <a:lnTo>
                      <a:pt x="2507431" y="101797"/>
                    </a:lnTo>
                    <a:lnTo>
                      <a:pt x="2512939" y="104017"/>
                    </a:lnTo>
                    <a:lnTo>
                      <a:pt x="2518436" y="106091"/>
                    </a:lnTo>
                    <a:lnTo>
                      <a:pt x="2524174" y="107148"/>
                    </a:lnTo>
                    <a:lnTo>
                      <a:pt x="2541796" y="107148"/>
                    </a:lnTo>
                    <a:lnTo>
                      <a:pt x="2547629" y="103640"/>
                    </a:lnTo>
                    <a:lnTo>
                      <a:pt x="2547629" y="92866"/>
                    </a:lnTo>
                    <a:close/>
                  </a:path>
                  <a:path w="2694940" h="135890">
                    <a:moveTo>
                      <a:pt x="2693425" y="11413"/>
                    </a:moveTo>
                    <a:lnTo>
                      <a:pt x="2533200" y="11413"/>
                    </a:lnTo>
                    <a:lnTo>
                      <a:pt x="2542612" y="11973"/>
                    </a:lnTo>
                    <a:lnTo>
                      <a:pt x="2552140" y="13656"/>
                    </a:lnTo>
                    <a:lnTo>
                      <a:pt x="2561785" y="16466"/>
                    </a:lnTo>
                    <a:lnTo>
                      <a:pt x="2571544" y="20407"/>
                    </a:lnTo>
                    <a:lnTo>
                      <a:pt x="2571544" y="42626"/>
                    </a:lnTo>
                    <a:lnTo>
                      <a:pt x="2687378" y="42626"/>
                    </a:lnTo>
                    <a:lnTo>
                      <a:pt x="2694420" y="17067"/>
                    </a:lnTo>
                    <a:lnTo>
                      <a:pt x="2693425" y="11413"/>
                    </a:lnTo>
                    <a:close/>
                  </a:path>
                </a:pathLst>
              </a:custGeom>
              <a:solidFill>
                <a:srgbClr val="FFFFFF"/>
              </a:solidFill>
            </p:spPr>
            <p:txBody>
              <a:bodyPr wrap="square" lIns="0" tIns="0" rIns="0" bIns="0" rtlCol="0"/>
              <a:lstStyle/>
              <a:p>
                <a:endParaRPr/>
              </a:p>
            </p:txBody>
          </p:sp>
          <p:sp>
            <p:nvSpPr>
              <p:cNvPr id="76" name="object 31">
                <a:extLst>
                  <a:ext uri="{FF2B5EF4-FFF2-40B4-BE49-F238E27FC236}">
                    <a16:creationId xmlns:a16="http://schemas.microsoft.com/office/drawing/2014/main" xmlns="" id="{CCCDB06B-D03D-44FE-9118-39DBC8D44C0E}"/>
                  </a:ext>
                </a:extLst>
              </p:cNvPr>
              <p:cNvSpPr/>
              <p:nvPr/>
            </p:nvSpPr>
            <p:spPr>
              <a:xfrm>
                <a:off x="16536773" y="1179011"/>
                <a:ext cx="2694940" cy="135890"/>
              </a:xfrm>
              <a:custGeom>
                <a:avLst/>
                <a:gdLst/>
                <a:ahLst/>
                <a:cxnLst/>
                <a:rect l="l" t="t" r="r" b="b"/>
                <a:pathLst>
                  <a:path w="2694940" h="135890">
                    <a:moveTo>
                      <a:pt x="2673625" y="0"/>
                    </a:moveTo>
                    <a:lnTo>
                      <a:pt x="65139" y="0"/>
                    </a:lnTo>
                    <a:lnTo>
                      <a:pt x="52019" y="2378"/>
                    </a:lnTo>
                    <a:lnTo>
                      <a:pt x="24669" y="29601"/>
                    </a:lnTo>
                    <a:lnTo>
                      <a:pt x="1842" y="111954"/>
                    </a:lnTo>
                    <a:lnTo>
                      <a:pt x="0" y="118680"/>
                    </a:lnTo>
                    <a:lnTo>
                      <a:pt x="1047" y="124572"/>
                    </a:lnTo>
                    <a:lnTo>
                      <a:pt x="4502" y="128969"/>
                    </a:lnTo>
                    <a:lnTo>
                      <a:pt x="7978" y="133273"/>
                    </a:lnTo>
                    <a:lnTo>
                      <a:pt x="13900" y="135692"/>
                    </a:lnTo>
                    <a:lnTo>
                      <a:pt x="2629391" y="135692"/>
                    </a:lnTo>
                    <a:lnTo>
                      <a:pt x="2642385" y="133328"/>
                    </a:lnTo>
                    <a:lnTo>
                      <a:pt x="2652499" y="127933"/>
                    </a:lnTo>
                    <a:lnTo>
                      <a:pt x="2531870" y="127933"/>
                    </a:lnTo>
                    <a:lnTo>
                      <a:pt x="2522602" y="127255"/>
                    </a:lnTo>
                    <a:lnTo>
                      <a:pt x="2517348" y="126153"/>
                    </a:lnTo>
                    <a:lnTo>
                      <a:pt x="2245931" y="126153"/>
                    </a:lnTo>
                    <a:lnTo>
                      <a:pt x="2245931" y="13172"/>
                    </a:lnTo>
                    <a:lnTo>
                      <a:pt x="2517907" y="13172"/>
                    </a:lnTo>
                    <a:lnTo>
                      <a:pt x="2523896" y="11980"/>
                    </a:lnTo>
                    <a:lnTo>
                      <a:pt x="2533189" y="11423"/>
                    </a:lnTo>
                    <a:lnTo>
                      <a:pt x="2693415" y="11423"/>
                    </a:lnTo>
                    <a:lnTo>
                      <a:pt x="2693363" y="11130"/>
                    </a:lnTo>
                    <a:lnTo>
                      <a:pt x="2689939" y="6701"/>
                    </a:lnTo>
                    <a:lnTo>
                      <a:pt x="2686483" y="2460"/>
                    </a:lnTo>
                    <a:lnTo>
                      <a:pt x="2680714" y="52"/>
                    </a:lnTo>
                    <a:lnTo>
                      <a:pt x="2673625" y="0"/>
                    </a:lnTo>
                    <a:close/>
                  </a:path>
                  <a:path w="2694940" h="135890">
                    <a:moveTo>
                      <a:pt x="2535524" y="32208"/>
                    </a:moveTo>
                    <a:lnTo>
                      <a:pt x="2530383" y="32208"/>
                    </a:lnTo>
                    <a:lnTo>
                      <a:pt x="2526310" y="33025"/>
                    </a:lnTo>
                    <a:lnTo>
                      <a:pt x="2523357" y="34815"/>
                    </a:lnTo>
                    <a:lnTo>
                      <a:pt x="2520363" y="36532"/>
                    </a:lnTo>
                    <a:lnTo>
                      <a:pt x="2518939" y="38763"/>
                    </a:lnTo>
                    <a:lnTo>
                      <a:pt x="2518939" y="45841"/>
                    </a:lnTo>
                    <a:lnTo>
                      <a:pt x="2523818" y="49977"/>
                    </a:lnTo>
                    <a:lnTo>
                      <a:pt x="2543874" y="57817"/>
                    </a:lnTo>
                    <a:lnTo>
                      <a:pt x="2551936" y="61195"/>
                    </a:lnTo>
                    <a:lnTo>
                      <a:pt x="2576748" y="93180"/>
                    </a:lnTo>
                    <a:lnTo>
                      <a:pt x="2576070" y="100144"/>
                    </a:lnTo>
                    <a:lnTo>
                      <a:pt x="2542711" y="127301"/>
                    </a:lnTo>
                    <a:lnTo>
                      <a:pt x="2531870" y="127933"/>
                    </a:lnTo>
                    <a:lnTo>
                      <a:pt x="2652499" y="127933"/>
                    </a:lnTo>
                    <a:lnTo>
                      <a:pt x="2654428" y="126904"/>
                    </a:lnTo>
                    <a:lnTo>
                      <a:pt x="2664046" y="117476"/>
                    </a:lnTo>
                    <a:lnTo>
                      <a:pt x="2669824" y="106091"/>
                    </a:lnTo>
                    <a:lnTo>
                      <a:pt x="2687376" y="42626"/>
                    </a:lnTo>
                    <a:lnTo>
                      <a:pt x="2571544" y="42626"/>
                    </a:lnTo>
                    <a:lnTo>
                      <a:pt x="2560894" y="38061"/>
                    </a:lnTo>
                    <a:lnTo>
                      <a:pt x="2551339" y="34806"/>
                    </a:lnTo>
                    <a:lnTo>
                      <a:pt x="2542883" y="32857"/>
                    </a:lnTo>
                    <a:lnTo>
                      <a:pt x="2535524" y="32208"/>
                    </a:lnTo>
                    <a:close/>
                  </a:path>
                  <a:path w="2694940" h="135890">
                    <a:moveTo>
                      <a:pt x="2369969" y="13172"/>
                    </a:moveTo>
                    <a:lnTo>
                      <a:pt x="2328724" y="13172"/>
                    </a:lnTo>
                    <a:lnTo>
                      <a:pt x="2328724" y="33988"/>
                    </a:lnTo>
                    <a:lnTo>
                      <a:pt x="2274182" y="33988"/>
                    </a:lnTo>
                    <a:lnTo>
                      <a:pt x="2274182" y="57705"/>
                    </a:lnTo>
                    <a:lnTo>
                      <a:pt x="2326054" y="57705"/>
                    </a:lnTo>
                    <a:lnTo>
                      <a:pt x="2326054" y="78489"/>
                    </a:lnTo>
                    <a:lnTo>
                      <a:pt x="2274182" y="78489"/>
                    </a:lnTo>
                    <a:lnTo>
                      <a:pt x="2274182" y="105399"/>
                    </a:lnTo>
                    <a:lnTo>
                      <a:pt x="2330044" y="105399"/>
                    </a:lnTo>
                    <a:lnTo>
                      <a:pt x="2330044" y="126153"/>
                    </a:lnTo>
                    <a:lnTo>
                      <a:pt x="2369969" y="126153"/>
                    </a:lnTo>
                    <a:lnTo>
                      <a:pt x="2369969" y="13172"/>
                    </a:lnTo>
                    <a:close/>
                  </a:path>
                  <a:path w="2694940" h="135890">
                    <a:moveTo>
                      <a:pt x="2517907" y="13172"/>
                    </a:moveTo>
                    <a:lnTo>
                      <a:pt x="2419455" y="13172"/>
                    </a:lnTo>
                    <a:lnTo>
                      <a:pt x="2428142" y="13798"/>
                    </a:lnTo>
                    <a:lnTo>
                      <a:pt x="2435758" y="15677"/>
                    </a:lnTo>
                    <a:lnTo>
                      <a:pt x="2457893" y="46815"/>
                    </a:lnTo>
                    <a:lnTo>
                      <a:pt x="2457282" y="53516"/>
                    </a:lnTo>
                    <a:lnTo>
                      <a:pt x="2428964" y="80266"/>
                    </a:lnTo>
                    <a:lnTo>
                      <a:pt x="2420596" y="80898"/>
                    </a:lnTo>
                    <a:lnTo>
                      <a:pt x="2398167" y="80898"/>
                    </a:lnTo>
                    <a:lnTo>
                      <a:pt x="2398167" y="126153"/>
                    </a:lnTo>
                    <a:lnTo>
                      <a:pt x="2517348" y="126153"/>
                    </a:lnTo>
                    <a:lnTo>
                      <a:pt x="2512924" y="125225"/>
                    </a:lnTo>
                    <a:lnTo>
                      <a:pt x="2502840" y="121850"/>
                    </a:lnTo>
                    <a:lnTo>
                      <a:pt x="2492353" y="117137"/>
                    </a:lnTo>
                    <a:lnTo>
                      <a:pt x="2492353" y="92866"/>
                    </a:lnTo>
                    <a:lnTo>
                      <a:pt x="2547629" y="92866"/>
                    </a:lnTo>
                    <a:lnTo>
                      <a:pt x="2547629" y="92039"/>
                    </a:lnTo>
                    <a:lnTo>
                      <a:pt x="2542320" y="87588"/>
                    </a:lnTo>
                    <a:lnTo>
                      <a:pt x="2514394" y="76500"/>
                    </a:lnTo>
                    <a:lnTo>
                      <a:pt x="2510237" y="74772"/>
                    </a:lnTo>
                    <a:lnTo>
                      <a:pt x="2489714" y="50092"/>
                    </a:lnTo>
                    <a:lnTo>
                      <a:pt x="2489714" y="44030"/>
                    </a:lnTo>
                    <a:lnTo>
                      <a:pt x="2515541" y="13643"/>
                    </a:lnTo>
                    <a:lnTo>
                      <a:pt x="2517907" y="13172"/>
                    </a:lnTo>
                    <a:close/>
                  </a:path>
                  <a:path w="2694940" h="135890">
                    <a:moveTo>
                      <a:pt x="2547629" y="92866"/>
                    </a:moveTo>
                    <a:lnTo>
                      <a:pt x="2492353" y="92866"/>
                    </a:lnTo>
                    <a:lnTo>
                      <a:pt x="2500520" y="98143"/>
                    </a:lnTo>
                    <a:lnTo>
                      <a:pt x="2507431" y="101797"/>
                    </a:lnTo>
                    <a:lnTo>
                      <a:pt x="2512928" y="104017"/>
                    </a:lnTo>
                    <a:lnTo>
                      <a:pt x="2518436" y="106091"/>
                    </a:lnTo>
                    <a:lnTo>
                      <a:pt x="2524174" y="107159"/>
                    </a:lnTo>
                    <a:lnTo>
                      <a:pt x="2541796" y="107159"/>
                    </a:lnTo>
                    <a:lnTo>
                      <a:pt x="2547629" y="103640"/>
                    </a:lnTo>
                    <a:lnTo>
                      <a:pt x="2547629" y="92866"/>
                    </a:lnTo>
                    <a:close/>
                  </a:path>
                  <a:path w="2694940" h="135890">
                    <a:moveTo>
                      <a:pt x="2693415" y="11423"/>
                    </a:moveTo>
                    <a:lnTo>
                      <a:pt x="2533189" y="11423"/>
                    </a:lnTo>
                    <a:lnTo>
                      <a:pt x="2542603" y="11982"/>
                    </a:lnTo>
                    <a:lnTo>
                      <a:pt x="2552135" y="13660"/>
                    </a:lnTo>
                    <a:lnTo>
                      <a:pt x="2561783" y="16463"/>
                    </a:lnTo>
                    <a:lnTo>
                      <a:pt x="2571544" y="20397"/>
                    </a:lnTo>
                    <a:lnTo>
                      <a:pt x="2571544" y="42626"/>
                    </a:lnTo>
                    <a:lnTo>
                      <a:pt x="2687376" y="42626"/>
                    </a:lnTo>
                    <a:lnTo>
                      <a:pt x="2694420" y="17067"/>
                    </a:lnTo>
                    <a:lnTo>
                      <a:pt x="2693415" y="11423"/>
                    </a:lnTo>
                    <a:close/>
                  </a:path>
                </a:pathLst>
              </a:custGeom>
              <a:solidFill>
                <a:srgbClr val="FFFFFF"/>
              </a:solidFill>
            </p:spPr>
            <p:txBody>
              <a:bodyPr wrap="square" lIns="0" tIns="0" rIns="0" bIns="0" rtlCol="0"/>
              <a:lstStyle/>
              <a:p>
                <a:endParaRPr/>
              </a:p>
            </p:txBody>
          </p:sp>
        </p:grpSp>
      </p:grpSp>
    </p:spTree>
    <p:extLst>
      <p:ext uri="{BB962C8B-B14F-4D97-AF65-F5344CB8AC3E}">
        <p14:creationId xmlns:p14="http://schemas.microsoft.com/office/powerpoint/2010/main" xmlns="" val="276869896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object 28"/>
          <p:cNvSpPr/>
          <p:nvPr/>
        </p:nvSpPr>
        <p:spPr>
          <a:xfrm>
            <a:off x="16243583" y="962530"/>
            <a:ext cx="111253" cy="108436"/>
          </a:xfrm>
          <a:prstGeom prst="rect">
            <a:avLst/>
          </a:prstGeom>
          <a:blipFill>
            <a:blip r:embed="rId3" cstate="print"/>
            <a:stretch>
              <a:fillRect/>
            </a:stretch>
          </a:blipFill>
        </p:spPr>
        <p:txBody>
          <a:bodyPr wrap="square" lIns="0" tIns="0" rIns="0" bIns="0" rtlCol="0"/>
          <a:lstStyle/>
          <a:p>
            <a:endParaRPr/>
          </a:p>
        </p:txBody>
      </p:sp>
      <p:sp>
        <p:nvSpPr>
          <p:cNvPr id="29" name="object 29"/>
          <p:cNvSpPr/>
          <p:nvPr/>
        </p:nvSpPr>
        <p:spPr>
          <a:xfrm>
            <a:off x="16092571" y="986553"/>
            <a:ext cx="405765" cy="155575"/>
          </a:xfrm>
          <a:custGeom>
            <a:avLst/>
            <a:gdLst/>
            <a:ahLst/>
            <a:cxnLst/>
            <a:rect l="l" t="t" r="r" b="b"/>
            <a:pathLst>
              <a:path w="405765" h="155575">
                <a:moveTo>
                  <a:pt x="25234" y="0"/>
                </a:moveTo>
                <a:lnTo>
                  <a:pt x="15363" y="1938"/>
                </a:lnTo>
                <a:lnTo>
                  <a:pt x="7347" y="7240"/>
                </a:lnTo>
                <a:lnTo>
                  <a:pt x="1966" y="15134"/>
                </a:lnTo>
                <a:lnTo>
                  <a:pt x="0" y="24847"/>
                </a:lnTo>
                <a:lnTo>
                  <a:pt x="0" y="30292"/>
                </a:lnTo>
                <a:lnTo>
                  <a:pt x="2020" y="35862"/>
                </a:lnTo>
                <a:lnTo>
                  <a:pt x="5853" y="40271"/>
                </a:lnTo>
                <a:lnTo>
                  <a:pt x="35282" y="82149"/>
                </a:lnTo>
                <a:lnTo>
                  <a:pt x="73951" y="116242"/>
                </a:lnTo>
                <a:lnTo>
                  <a:pt x="119691" y="141085"/>
                </a:lnTo>
                <a:lnTo>
                  <a:pt x="170329" y="155209"/>
                </a:lnTo>
                <a:lnTo>
                  <a:pt x="181564" y="138711"/>
                </a:lnTo>
                <a:lnTo>
                  <a:pt x="196758" y="125968"/>
                </a:lnTo>
                <a:lnTo>
                  <a:pt x="214819" y="117754"/>
                </a:lnTo>
                <a:lnTo>
                  <a:pt x="234652" y="114844"/>
                </a:lnTo>
                <a:lnTo>
                  <a:pt x="336684" y="114844"/>
                </a:lnTo>
                <a:lnTo>
                  <a:pt x="344953" y="108750"/>
                </a:lnTo>
                <a:lnTo>
                  <a:pt x="204140" y="108750"/>
                </a:lnTo>
                <a:lnTo>
                  <a:pt x="158204" y="102661"/>
                </a:lnTo>
                <a:lnTo>
                  <a:pt x="115821" y="84933"/>
                </a:lnTo>
                <a:lnTo>
                  <a:pt x="79024" y="56373"/>
                </a:lnTo>
                <a:lnTo>
                  <a:pt x="49851" y="17790"/>
                </a:lnTo>
                <a:lnTo>
                  <a:pt x="44711" y="9846"/>
                </a:lnTo>
                <a:lnTo>
                  <a:pt x="38764" y="4304"/>
                </a:lnTo>
                <a:lnTo>
                  <a:pt x="32207" y="1058"/>
                </a:lnTo>
                <a:lnTo>
                  <a:pt x="25234" y="0"/>
                </a:lnTo>
                <a:close/>
              </a:path>
              <a:path w="405765" h="155575">
                <a:moveTo>
                  <a:pt x="336684" y="114844"/>
                </a:moveTo>
                <a:lnTo>
                  <a:pt x="234652" y="114844"/>
                </a:lnTo>
                <a:lnTo>
                  <a:pt x="250924" y="116738"/>
                </a:lnTo>
                <a:lnTo>
                  <a:pt x="266192" y="122131"/>
                </a:lnTo>
                <a:lnTo>
                  <a:pt x="279726" y="130592"/>
                </a:lnTo>
                <a:lnTo>
                  <a:pt x="290797" y="141692"/>
                </a:lnTo>
                <a:lnTo>
                  <a:pt x="323493" y="124564"/>
                </a:lnTo>
                <a:lnTo>
                  <a:pt x="336684" y="114844"/>
                </a:lnTo>
                <a:close/>
              </a:path>
              <a:path w="405765" h="155575">
                <a:moveTo>
                  <a:pt x="380124" y="6345"/>
                </a:moveTo>
                <a:lnTo>
                  <a:pt x="371339" y="6345"/>
                </a:lnTo>
                <a:lnTo>
                  <a:pt x="362941" y="11025"/>
                </a:lnTo>
                <a:lnTo>
                  <a:pt x="358491" y="18229"/>
                </a:lnTo>
                <a:lnTo>
                  <a:pt x="330847" y="55308"/>
                </a:lnTo>
                <a:lnTo>
                  <a:pt x="294261" y="83877"/>
                </a:lnTo>
                <a:lnTo>
                  <a:pt x="251203" y="102251"/>
                </a:lnTo>
                <a:lnTo>
                  <a:pt x="204140" y="108750"/>
                </a:lnTo>
                <a:lnTo>
                  <a:pt x="344953" y="108750"/>
                </a:lnTo>
                <a:lnTo>
                  <a:pt x="353040" y="102791"/>
                </a:lnTo>
                <a:lnTo>
                  <a:pt x="378658" y="76657"/>
                </a:lnTo>
                <a:lnTo>
                  <a:pt x="399568" y="46448"/>
                </a:lnTo>
                <a:lnTo>
                  <a:pt x="403160" y="42113"/>
                </a:lnTo>
                <a:lnTo>
                  <a:pt x="405149" y="36532"/>
                </a:lnTo>
                <a:lnTo>
                  <a:pt x="405149" y="31025"/>
                </a:lnTo>
                <a:lnTo>
                  <a:pt x="403190" y="21452"/>
                </a:lnTo>
                <a:lnTo>
                  <a:pt x="397839" y="13604"/>
                </a:lnTo>
                <a:lnTo>
                  <a:pt x="389887" y="8296"/>
                </a:lnTo>
                <a:lnTo>
                  <a:pt x="380124" y="6345"/>
                </a:lnTo>
                <a:close/>
              </a:path>
            </a:pathLst>
          </a:custGeom>
          <a:solidFill>
            <a:srgbClr val="FFFFFF"/>
          </a:solidFill>
        </p:spPr>
        <p:txBody>
          <a:bodyPr wrap="square" lIns="0" tIns="0" rIns="0" bIns="0" rtlCol="0"/>
          <a:lstStyle/>
          <a:p>
            <a:endParaRPr/>
          </a:p>
        </p:txBody>
      </p:sp>
      <p:sp>
        <p:nvSpPr>
          <p:cNvPr id="30" name="object 30"/>
          <p:cNvSpPr/>
          <p:nvPr/>
        </p:nvSpPr>
        <p:spPr>
          <a:xfrm>
            <a:off x="16278322" y="792962"/>
            <a:ext cx="111158" cy="108499"/>
          </a:xfrm>
          <a:prstGeom prst="rect">
            <a:avLst/>
          </a:prstGeom>
          <a:blipFill>
            <a:blip r:embed="rId4" cstate="print"/>
            <a:stretch>
              <a:fillRect/>
            </a:stretch>
          </a:blipFill>
        </p:spPr>
        <p:txBody>
          <a:bodyPr wrap="square" lIns="0" tIns="0" rIns="0" bIns="0" rtlCol="0"/>
          <a:lstStyle/>
          <a:p>
            <a:endParaRPr/>
          </a:p>
        </p:txBody>
      </p:sp>
      <p:sp>
        <p:nvSpPr>
          <p:cNvPr id="31" name="object 31"/>
          <p:cNvSpPr/>
          <p:nvPr/>
        </p:nvSpPr>
        <p:spPr>
          <a:xfrm>
            <a:off x="16153058" y="703868"/>
            <a:ext cx="382905" cy="296545"/>
          </a:xfrm>
          <a:custGeom>
            <a:avLst/>
            <a:gdLst/>
            <a:ahLst/>
            <a:cxnLst/>
            <a:rect l="l" t="t" r="r" b="b"/>
            <a:pathLst>
              <a:path w="382905" h="296544">
                <a:moveTo>
                  <a:pt x="363162" y="245753"/>
                </a:moveTo>
                <a:lnTo>
                  <a:pt x="145681" y="245753"/>
                </a:lnTo>
                <a:lnTo>
                  <a:pt x="168589" y="249511"/>
                </a:lnTo>
                <a:lnTo>
                  <a:pt x="188508" y="259961"/>
                </a:lnTo>
                <a:lnTo>
                  <a:pt x="204016" y="275867"/>
                </a:lnTo>
                <a:lnTo>
                  <a:pt x="213689" y="295993"/>
                </a:lnTo>
                <a:lnTo>
                  <a:pt x="217208" y="295385"/>
                </a:lnTo>
                <a:lnTo>
                  <a:pt x="223893" y="295385"/>
                </a:lnTo>
                <a:lnTo>
                  <a:pt x="264483" y="291538"/>
                </a:lnTo>
                <a:lnTo>
                  <a:pt x="304760" y="280097"/>
                </a:lnTo>
                <a:lnTo>
                  <a:pt x="341958" y="261790"/>
                </a:lnTo>
                <a:lnTo>
                  <a:pt x="363162" y="245753"/>
                </a:lnTo>
                <a:close/>
              </a:path>
              <a:path w="382905" h="296544">
                <a:moveTo>
                  <a:pt x="223893" y="295385"/>
                </a:moveTo>
                <a:lnTo>
                  <a:pt x="217208" y="295385"/>
                </a:lnTo>
                <a:lnTo>
                  <a:pt x="220045" y="295490"/>
                </a:lnTo>
                <a:lnTo>
                  <a:pt x="222789" y="295490"/>
                </a:lnTo>
                <a:lnTo>
                  <a:pt x="223893" y="295385"/>
                </a:lnTo>
                <a:close/>
              </a:path>
              <a:path w="382905" h="296544">
                <a:moveTo>
                  <a:pt x="31280" y="0"/>
                </a:moveTo>
                <a:lnTo>
                  <a:pt x="6172" y="30718"/>
                </a:lnTo>
                <a:lnTo>
                  <a:pt x="0" y="78156"/>
                </a:lnTo>
                <a:lnTo>
                  <a:pt x="6078" y="132404"/>
                </a:lnTo>
                <a:lnTo>
                  <a:pt x="25915" y="181892"/>
                </a:lnTo>
                <a:lnTo>
                  <a:pt x="57767" y="224947"/>
                </a:lnTo>
                <a:lnTo>
                  <a:pt x="99892" y="259900"/>
                </a:lnTo>
                <a:lnTo>
                  <a:pt x="110760" y="253957"/>
                </a:lnTo>
                <a:lnTo>
                  <a:pt x="122150" y="249509"/>
                </a:lnTo>
                <a:lnTo>
                  <a:pt x="133859" y="246720"/>
                </a:lnTo>
                <a:lnTo>
                  <a:pt x="145681" y="245753"/>
                </a:lnTo>
                <a:lnTo>
                  <a:pt x="363162" y="245753"/>
                </a:lnTo>
                <a:lnTo>
                  <a:pt x="366526" y="243209"/>
                </a:lnTo>
                <a:lnTo>
                  <a:pt x="222621" y="243209"/>
                </a:lnTo>
                <a:lnTo>
                  <a:pt x="177717" y="237291"/>
                </a:lnTo>
                <a:lnTo>
                  <a:pt x="137341" y="220603"/>
                </a:lnTo>
                <a:lnTo>
                  <a:pt x="103114" y="194746"/>
                </a:lnTo>
                <a:lnTo>
                  <a:pt x="76658" y="161319"/>
                </a:lnTo>
                <a:lnTo>
                  <a:pt x="59596" y="121923"/>
                </a:lnTo>
                <a:lnTo>
                  <a:pt x="53548" y="78156"/>
                </a:lnTo>
                <a:lnTo>
                  <a:pt x="53925" y="67826"/>
                </a:lnTo>
                <a:lnTo>
                  <a:pt x="55095" y="57127"/>
                </a:lnTo>
                <a:lnTo>
                  <a:pt x="57117" y="46250"/>
                </a:lnTo>
                <a:lnTo>
                  <a:pt x="60050" y="35383"/>
                </a:lnTo>
                <a:lnTo>
                  <a:pt x="62647" y="26912"/>
                </a:lnTo>
                <a:lnTo>
                  <a:pt x="61568" y="19006"/>
                </a:lnTo>
                <a:lnTo>
                  <a:pt x="58082" y="12483"/>
                </a:lnTo>
                <a:lnTo>
                  <a:pt x="50962" y="4908"/>
                </a:lnTo>
                <a:lnTo>
                  <a:pt x="41629" y="591"/>
                </a:lnTo>
                <a:lnTo>
                  <a:pt x="31280" y="0"/>
                </a:lnTo>
                <a:close/>
              </a:path>
              <a:path w="382905" h="296544">
                <a:moveTo>
                  <a:pt x="355350" y="191745"/>
                </a:moveTo>
                <a:lnTo>
                  <a:pt x="349769" y="191745"/>
                </a:lnTo>
                <a:lnTo>
                  <a:pt x="344209" y="193357"/>
                </a:lnTo>
                <a:lnTo>
                  <a:pt x="338544" y="197943"/>
                </a:lnTo>
                <a:lnTo>
                  <a:pt x="312848" y="217257"/>
                </a:lnTo>
                <a:lnTo>
                  <a:pt x="284352" y="231457"/>
                </a:lnTo>
                <a:lnTo>
                  <a:pt x="253971" y="240216"/>
                </a:lnTo>
                <a:lnTo>
                  <a:pt x="222621" y="243209"/>
                </a:lnTo>
                <a:lnTo>
                  <a:pt x="366526" y="243209"/>
                </a:lnTo>
                <a:lnTo>
                  <a:pt x="374417" y="237241"/>
                </a:lnTo>
                <a:lnTo>
                  <a:pt x="379066" y="232759"/>
                </a:lnTo>
                <a:lnTo>
                  <a:pt x="382470" y="225503"/>
                </a:lnTo>
                <a:lnTo>
                  <a:pt x="382470" y="218121"/>
                </a:lnTo>
                <a:lnTo>
                  <a:pt x="380336" y="207811"/>
                </a:lnTo>
                <a:lnTo>
                  <a:pt x="374521" y="199432"/>
                </a:lnTo>
                <a:lnTo>
                  <a:pt x="365900" y="193803"/>
                </a:lnTo>
                <a:lnTo>
                  <a:pt x="355350" y="191745"/>
                </a:lnTo>
                <a:close/>
              </a:path>
            </a:pathLst>
          </a:custGeom>
          <a:solidFill>
            <a:srgbClr val="FFFFFF"/>
          </a:solidFill>
        </p:spPr>
        <p:txBody>
          <a:bodyPr wrap="square" lIns="0" tIns="0" rIns="0" bIns="0" rtlCol="0"/>
          <a:lstStyle/>
          <a:p>
            <a:endParaRPr/>
          </a:p>
        </p:txBody>
      </p:sp>
      <p:sp>
        <p:nvSpPr>
          <p:cNvPr id="32" name="object 32"/>
          <p:cNvSpPr/>
          <p:nvPr/>
        </p:nvSpPr>
        <p:spPr>
          <a:xfrm>
            <a:off x="16271589" y="1114379"/>
            <a:ext cx="111075" cy="108614"/>
          </a:xfrm>
          <a:prstGeom prst="rect">
            <a:avLst/>
          </a:prstGeom>
          <a:blipFill>
            <a:blip r:embed="rId5" cstate="print"/>
            <a:stretch>
              <a:fillRect/>
            </a:stretch>
          </a:blipFill>
        </p:spPr>
        <p:txBody>
          <a:bodyPr wrap="square" lIns="0" tIns="0" rIns="0" bIns="0" rtlCol="0"/>
          <a:lstStyle/>
          <a:p>
            <a:endParaRPr/>
          </a:p>
        </p:txBody>
      </p:sp>
      <p:sp>
        <p:nvSpPr>
          <p:cNvPr id="33" name="object 33"/>
          <p:cNvSpPr/>
          <p:nvPr/>
        </p:nvSpPr>
        <p:spPr>
          <a:xfrm>
            <a:off x="16176973" y="1091822"/>
            <a:ext cx="325755" cy="220979"/>
          </a:xfrm>
          <a:custGeom>
            <a:avLst/>
            <a:gdLst/>
            <a:ahLst/>
            <a:cxnLst/>
            <a:rect l="l" t="t" r="r" b="b"/>
            <a:pathLst>
              <a:path w="325755" h="220980">
                <a:moveTo>
                  <a:pt x="27140" y="153052"/>
                </a:moveTo>
                <a:lnTo>
                  <a:pt x="25329" y="153052"/>
                </a:lnTo>
                <a:lnTo>
                  <a:pt x="15491" y="154971"/>
                </a:lnTo>
                <a:lnTo>
                  <a:pt x="7438" y="160226"/>
                </a:lnTo>
                <a:lnTo>
                  <a:pt x="1997" y="168067"/>
                </a:lnTo>
                <a:lnTo>
                  <a:pt x="0" y="177743"/>
                </a:lnTo>
                <a:lnTo>
                  <a:pt x="1214" y="185134"/>
                </a:lnTo>
                <a:lnTo>
                  <a:pt x="40224" y="210318"/>
                </a:lnTo>
                <a:lnTo>
                  <a:pt x="84983" y="219773"/>
                </a:lnTo>
                <a:lnTo>
                  <a:pt x="107619" y="220977"/>
                </a:lnTo>
                <a:lnTo>
                  <a:pt x="154288" y="216003"/>
                </a:lnTo>
                <a:lnTo>
                  <a:pt x="197694" y="201773"/>
                </a:lnTo>
                <a:lnTo>
                  <a:pt x="236689" y="179327"/>
                </a:lnTo>
                <a:lnTo>
                  <a:pt x="247674" y="169596"/>
                </a:lnTo>
                <a:lnTo>
                  <a:pt x="107619" y="169596"/>
                </a:lnTo>
                <a:lnTo>
                  <a:pt x="89743" y="168559"/>
                </a:lnTo>
                <a:lnTo>
                  <a:pt x="71493" y="165534"/>
                </a:lnTo>
                <a:lnTo>
                  <a:pt x="53045" y="160647"/>
                </a:lnTo>
                <a:lnTo>
                  <a:pt x="34574" y="154026"/>
                </a:lnTo>
                <a:lnTo>
                  <a:pt x="29077" y="153115"/>
                </a:lnTo>
                <a:lnTo>
                  <a:pt x="27140" y="153052"/>
                </a:lnTo>
                <a:close/>
              </a:path>
              <a:path w="325755" h="220980">
                <a:moveTo>
                  <a:pt x="300315" y="0"/>
                </a:moveTo>
                <a:lnTo>
                  <a:pt x="262768" y="69150"/>
                </a:lnTo>
                <a:lnTo>
                  <a:pt x="237474" y="109808"/>
                </a:lnTo>
                <a:lnTo>
                  <a:pt x="201531" y="141563"/>
                </a:lnTo>
                <a:lnTo>
                  <a:pt x="157420" y="162223"/>
                </a:lnTo>
                <a:lnTo>
                  <a:pt x="107619" y="169596"/>
                </a:lnTo>
                <a:lnTo>
                  <a:pt x="247674" y="169596"/>
                </a:lnTo>
                <a:lnTo>
                  <a:pt x="270126" y="149707"/>
                </a:lnTo>
                <a:lnTo>
                  <a:pt x="296857" y="113952"/>
                </a:lnTo>
                <a:lnTo>
                  <a:pt x="315735" y="73102"/>
                </a:lnTo>
                <a:lnTo>
                  <a:pt x="325613" y="28198"/>
                </a:lnTo>
                <a:lnTo>
                  <a:pt x="325372" y="26407"/>
                </a:lnTo>
                <a:lnTo>
                  <a:pt x="325372" y="24512"/>
                </a:lnTo>
                <a:lnTo>
                  <a:pt x="323396" y="14886"/>
                </a:lnTo>
                <a:lnTo>
                  <a:pt x="318015" y="7104"/>
                </a:lnTo>
                <a:lnTo>
                  <a:pt x="310048" y="1898"/>
                </a:lnTo>
                <a:lnTo>
                  <a:pt x="300315" y="0"/>
                </a:lnTo>
                <a:close/>
              </a:path>
            </a:pathLst>
          </a:custGeom>
          <a:solidFill>
            <a:srgbClr val="FFFFFF"/>
          </a:solidFill>
        </p:spPr>
        <p:txBody>
          <a:bodyPr wrap="square" lIns="0" tIns="0" rIns="0" bIns="0" rtlCol="0"/>
          <a:lstStyle/>
          <a:p>
            <a:endParaRPr/>
          </a:p>
        </p:txBody>
      </p:sp>
      <p:sp>
        <p:nvSpPr>
          <p:cNvPr id="34" name="object 34"/>
          <p:cNvSpPr/>
          <p:nvPr/>
        </p:nvSpPr>
        <p:spPr>
          <a:xfrm>
            <a:off x="16909752" y="812006"/>
            <a:ext cx="304165" cy="321310"/>
          </a:xfrm>
          <a:custGeom>
            <a:avLst/>
            <a:gdLst/>
            <a:ahLst/>
            <a:cxnLst/>
            <a:rect l="l" t="t" r="r" b="b"/>
            <a:pathLst>
              <a:path w="304165" h="321309">
                <a:moveTo>
                  <a:pt x="263573" y="52825"/>
                </a:moveTo>
                <a:lnTo>
                  <a:pt x="145534" y="52825"/>
                </a:lnTo>
                <a:lnTo>
                  <a:pt x="173025" y="55429"/>
                </a:lnTo>
                <a:lnTo>
                  <a:pt x="192657" y="63240"/>
                </a:lnTo>
                <a:lnTo>
                  <a:pt x="204435" y="76259"/>
                </a:lnTo>
                <a:lnTo>
                  <a:pt x="208360" y="94489"/>
                </a:lnTo>
                <a:lnTo>
                  <a:pt x="206661" y="105994"/>
                </a:lnTo>
                <a:lnTo>
                  <a:pt x="169324" y="129696"/>
                </a:lnTo>
                <a:lnTo>
                  <a:pt x="140797" y="133471"/>
                </a:lnTo>
                <a:lnTo>
                  <a:pt x="131317" y="134823"/>
                </a:lnTo>
                <a:lnTo>
                  <a:pt x="123523" y="136104"/>
                </a:lnTo>
                <a:lnTo>
                  <a:pt x="117399" y="137346"/>
                </a:lnTo>
                <a:lnTo>
                  <a:pt x="91708" y="141059"/>
                </a:lnTo>
                <a:lnTo>
                  <a:pt x="51802" y="151636"/>
                </a:lnTo>
                <a:lnTo>
                  <a:pt x="9418" y="188203"/>
                </a:lnTo>
                <a:lnTo>
                  <a:pt x="0" y="231783"/>
                </a:lnTo>
                <a:lnTo>
                  <a:pt x="1989" y="252023"/>
                </a:lnTo>
                <a:lnTo>
                  <a:pt x="31705" y="298661"/>
                </a:lnTo>
                <a:lnTo>
                  <a:pt x="83413" y="319552"/>
                </a:lnTo>
                <a:lnTo>
                  <a:pt x="104426" y="320943"/>
                </a:lnTo>
                <a:lnTo>
                  <a:pt x="136323" y="318635"/>
                </a:lnTo>
                <a:lnTo>
                  <a:pt x="164463" y="311707"/>
                </a:lnTo>
                <a:lnTo>
                  <a:pt x="188845" y="300154"/>
                </a:lnTo>
                <a:lnTo>
                  <a:pt x="209470" y="283970"/>
                </a:lnTo>
                <a:lnTo>
                  <a:pt x="303948" y="283970"/>
                </a:lnTo>
                <a:lnTo>
                  <a:pt x="303948" y="268148"/>
                </a:lnTo>
                <a:lnTo>
                  <a:pt x="129106" y="268148"/>
                </a:lnTo>
                <a:lnTo>
                  <a:pt x="118034" y="267633"/>
                </a:lnTo>
                <a:lnTo>
                  <a:pt x="79448" y="254046"/>
                </a:lnTo>
                <a:lnTo>
                  <a:pt x="66898" y="228830"/>
                </a:lnTo>
                <a:lnTo>
                  <a:pt x="70352" y="210066"/>
                </a:lnTo>
                <a:lnTo>
                  <a:pt x="80696" y="195412"/>
                </a:lnTo>
                <a:lnTo>
                  <a:pt x="97926" y="184853"/>
                </a:lnTo>
                <a:lnTo>
                  <a:pt x="122027" y="178392"/>
                </a:lnTo>
                <a:lnTo>
                  <a:pt x="149195" y="175133"/>
                </a:lnTo>
                <a:lnTo>
                  <a:pt x="171946" y="171205"/>
                </a:lnTo>
                <a:lnTo>
                  <a:pt x="190289" y="166620"/>
                </a:lnTo>
                <a:lnTo>
                  <a:pt x="204234" y="161387"/>
                </a:lnTo>
                <a:lnTo>
                  <a:pt x="271719" y="161387"/>
                </a:lnTo>
                <a:lnTo>
                  <a:pt x="271719" y="99316"/>
                </a:lnTo>
                <a:lnTo>
                  <a:pt x="271300" y="99316"/>
                </a:lnTo>
                <a:lnTo>
                  <a:pt x="271363" y="98907"/>
                </a:lnTo>
                <a:lnTo>
                  <a:pt x="271604" y="98436"/>
                </a:lnTo>
                <a:lnTo>
                  <a:pt x="271719" y="88594"/>
                </a:lnTo>
                <a:lnTo>
                  <a:pt x="269293" y="67380"/>
                </a:lnTo>
                <a:lnTo>
                  <a:pt x="263573" y="52825"/>
                </a:lnTo>
                <a:close/>
              </a:path>
              <a:path w="304165" h="321309">
                <a:moveTo>
                  <a:pt x="303948" y="283970"/>
                </a:moveTo>
                <a:lnTo>
                  <a:pt x="209470" y="283970"/>
                </a:lnTo>
                <a:lnTo>
                  <a:pt x="215400" y="300154"/>
                </a:lnTo>
                <a:lnTo>
                  <a:pt x="226082" y="311707"/>
                </a:lnTo>
                <a:lnTo>
                  <a:pt x="241522" y="318635"/>
                </a:lnTo>
                <a:lnTo>
                  <a:pt x="261730" y="320943"/>
                </a:lnTo>
                <a:lnTo>
                  <a:pt x="272058" y="320464"/>
                </a:lnTo>
                <a:lnTo>
                  <a:pt x="282533" y="319028"/>
                </a:lnTo>
                <a:lnTo>
                  <a:pt x="293161" y="316636"/>
                </a:lnTo>
                <a:lnTo>
                  <a:pt x="303948" y="313288"/>
                </a:lnTo>
                <a:lnTo>
                  <a:pt x="303948" y="283970"/>
                </a:lnTo>
                <a:close/>
              </a:path>
              <a:path w="304165" h="321309">
                <a:moveTo>
                  <a:pt x="271719" y="161387"/>
                </a:moveTo>
                <a:lnTo>
                  <a:pt x="204234" y="161387"/>
                </a:lnTo>
                <a:lnTo>
                  <a:pt x="204234" y="210071"/>
                </a:lnTo>
                <a:lnTo>
                  <a:pt x="202582" y="223687"/>
                </a:lnTo>
                <a:lnTo>
                  <a:pt x="177827" y="255238"/>
                </a:lnTo>
                <a:lnTo>
                  <a:pt x="129106" y="268148"/>
                </a:lnTo>
                <a:lnTo>
                  <a:pt x="281289" y="268148"/>
                </a:lnTo>
                <a:lnTo>
                  <a:pt x="276954" y="266368"/>
                </a:lnTo>
                <a:lnTo>
                  <a:pt x="274557" y="262882"/>
                </a:lnTo>
                <a:lnTo>
                  <a:pt x="272651" y="259342"/>
                </a:lnTo>
                <a:lnTo>
                  <a:pt x="271809" y="254046"/>
                </a:lnTo>
                <a:lnTo>
                  <a:pt x="271719" y="161387"/>
                </a:lnTo>
                <a:close/>
              </a:path>
              <a:path w="304165" h="321309">
                <a:moveTo>
                  <a:pt x="303948" y="266955"/>
                </a:moveTo>
                <a:lnTo>
                  <a:pt x="299236" y="267771"/>
                </a:lnTo>
                <a:lnTo>
                  <a:pt x="296095" y="268148"/>
                </a:lnTo>
                <a:lnTo>
                  <a:pt x="303948" y="268148"/>
                </a:lnTo>
                <a:lnTo>
                  <a:pt x="303948" y="266955"/>
                </a:lnTo>
                <a:close/>
              </a:path>
              <a:path w="304165" h="321309">
                <a:moveTo>
                  <a:pt x="149628" y="0"/>
                </a:moveTo>
                <a:lnTo>
                  <a:pt x="97411" y="5294"/>
                </a:lnTo>
                <a:lnTo>
                  <a:pt x="56919" y="21151"/>
                </a:lnTo>
                <a:lnTo>
                  <a:pt x="24384" y="54127"/>
                </a:lnTo>
                <a:lnTo>
                  <a:pt x="11214" y="101515"/>
                </a:lnTo>
                <a:lnTo>
                  <a:pt x="78049" y="101515"/>
                </a:lnTo>
                <a:lnTo>
                  <a:pt x="84035" y="80209"/>
                </a:lnTo>
                <a:lnTo>
                  <a:pt x="97279" y="64994"/>
                </a:lnTo>
                <a:lnTo>
                  <a:pt x="117780" y="55867"/>
                </a:lnTo>
                <a:lnTo>
                  <a:pt x="145534" y="52825"/>
                </a:lnTo>
                <a:lnTo>
                  <a:pt x="263573" y="52825"/>
                </a:lnTo>
                <a:lnTo>
                  <a:pt x="262020" y="48875"/>
                </a:lnTo>
                <a:lnTo>
                  <a:pt x="232956" y="19978"/>
                </a:lnTo>
                <a:lnTo>
                  <a:pt x="195682" y="4990"/>
                </a:lnTo>
                <a:lnTo>
                  <a:pt x="173757" y="1247"/>
                </a:lnTo>
                <a:lnTo>
                  <a:pt x="149628" y="0"/>
                </a:lnTo>
                <a:close/>
              </a:path>
              <a:path w="304165" h="321309">
                <a:moveTo>
                  <a:pt x="271719" y="99002"/>
                </a:moveTo>
                <a:lnTo>
                  <a:pt x="271541" y="99075"/>
                </a:lnTo>
                <a:lnTo>
                  <a:pt x="271447" y="99253"/>
                </a:lnTo>
                <a:lnTo>
                  <a:pt x="271300" y="99316"/>
                </a:lnTo>
                <a:lnTo>
                  <a:pt x="271719" y="99316"/>
                </a:lnTo>
                <a:lnTo>
                  <a:pt x="271719" y="99002"/>
                </a:lnTo>
                <a:close/>
              </a:path>
            </a:pathLst>
          </a:custGeom>
          <a:solidFill>
            <a:srgbClr val="FFFFFF"/>
          </a:solidFill>
        </p:spPr>
        <p:txBody>
          <a:bodyPr wrap="square" lIns="0" tIns="0" rIns="0" bIns="0" rtlCol="0"/>
          <a:lstStyle/>
          <a:p>
            <a:endParaRPr/>
          </a:p>
        </p:txBody>
      </p:sp>
      <p:sp>
        <p:nvSpPr>
          <p:cNvPr id="35" name="object 35"/>
          <p:cNvSpPr/>
          <p:nvPr/>
        </p:nvSpPr>
        <p:spPr>
          <a:xfrm>
            <a:off x="17231693" y="812584"/>
            <a:ext cx="440055" cy="311785"/>
          </a:xfrm>
          <a:custGeom>
            <a:avLst/>
            <a:gdLst/>
            <a:ahLst/>
            <a:cxnLst/>
            <a:rect l="l" t="t" r="r" b="b"/>
            <a:pathLst>
              <a:path w="440055" h="311784">
                <a:moveTo>
                  <a:pt x="63411" y="8261"/>
                </a:moveTo>
                <a:lnTo>
                  <a:pt x="0" y="8261"/>
                </a:lnTo>
                <a:lnTo>
                  <a:pt x="0" y="311592"/>
                </a:lnTo>
                <a:lnTo>
                  <a:pt x="66929" y="311592"/>
                </a:lnTo>
                <a:lnTo>
                  <a:pt x="66929" y="131451"/>
                </a:lnTo>
                <a:lnTo>
                  <a:pt x="68179" y="114383"/>
                </a:lnTo>
                <a:lnTo>
                  <a:pt x="86855" y="73369"/>
                </a:lnTo>
                <a:lnTo>
                  <a:pt x="119960" y="54099"/>
                </a:lnTo>
                <a:lnTo>
                  <a:pt x="133210" y="52815"/>
                </a:lnTo>
                <a:lnTo>
                  <a:pt x="430921" y="52815"/>
                </a:lnTo>
                <a:lnTo>
                  <a:pt x="429524" y="50469"/>
                </a:lnTo>
                <a:lnTo>
                  <a:pt x="63411" y="50469"/>
                </a:lnTo>
                <a:lnTo>
                  <a:pt x="63411" y="8261"/>
                </a:lnTo>
                <a:close/>
              </a:path>
              <a:path w="440055" h="311784">
                <a:moveTo>
                  <a:pt x="318032" y="52815"/>
                </a:moveTo>
                <a:lnTo>
                  <a:pt x="133210" y="52815"/>
                </a:lnTo>
                <a:lnTo>
                  <a:pt x="146814" y="53804"/>
                </a:lnTo>
                <a:lnTo>
                  <a:pt x="158273" y="56774"/>
                </a:lnTo>
                <a:lnTo>
                  <a:pt x="183638" y="88325"/>
                </a:lnTo>
                <a:lnTo>
                  <a:pt x="186570" y="311592"/>
                </a:lnTo>
                <a:lnTo>
                  <a:pt x="253479" y="311592"/>
                </a:lnTo>
                <a:lnTo>
                  <a:pt x="253479" y="133817"/>
                </a:lnTo>
                <a:lnTo>
                  <a:pt x="257509" y="98376"/>
                </a:lnTo>
                <a:lnTo>
                  <a:pt x="269605" y="73063"/>
                </a:lnTo>
                <a:lnTo>
                  <a:pt x="289777" y="57876"/>
                </a:lnTo>
                <a:lnTo>
                  <a:pt x="318032" y="52815"/>
                </a:lnTo>
                <a:close/>
              </a:path>
              <a:path w="440055" h="311784">
                <a:moveTo>
                  <a:pt x="430921" y="52815"/>
                </a:moveTo>
                <a:lnTo>
                  <a:pt x="318032" y="52815"/>
                </a:lnTo>
                <a:lnTo>
                  <a:pt x="334381" y="54208"/>
                </a:lnTo>
                <a:lnTo>
                  <a:pt x="347653" y="58388"/>
                </a:lnTo>
                <a:lnTo>
                  <a:pt x="371098" y="97872"/>
                </a:lnTo>
                <a:lnTo>
                  <a:pt x="373130" y="311592"/>
                </a:lnTo>
                <a:lnTo>
                  <a:pt x="440018" y="311592"/>
                </a:lnTo>
                <a:lnTo>
                  <a:pt x="439919" y="101456"/>
                </a:lnTo>
                <a:lnTo>
                  <a:pt x="433681" y="57448"/>
                </a:lnTo>
                <a:lnTo>
                  <a:pt x="430921" y="52815"/>
                </a:lnTo>
                <a:close/>
              </a:path>
              <a:path w="440055" h="311784">
                <a:moveTo>
                  <a:pt x="158382" y="0"/>
                </a:moveTo>
                <a:lnTo>
                  <a:pt x="130561" y="3151"/>
                </a:lnTo>
                <a:lnTo>
                  <a:pt x="105749" y="12610"/>
                </a:lnTo>
                <a:lnTo>
                  <a:pt x="83927" y="28381"/>
                </a:lnTo>
                <a:lnTo>
                  <a:pt x="65076" y="50469"/>
                </a:lnTo>
                <a:lnTo>
                  <a:pt x="243489" y="50469"/>
                </a:lnTo>
                <a:lnTo>
                  <a:pt x="230691" y="28381"/>
                </a:lnTo>
                <a:lnTo>
                  <a:pt x="212240" y="12610"/>
                </a:lnTo>
                <a:lnTo>
                  <a:pt x="188138" y="3151"/>
                </a:lnTo>
                <a:lnTo>
                  <a:pt x="158382" y="0"/>
                </a:lnTo>
                <a:close/>
              </a:path>
              <a:path w="440055" h="311784">
                <a:moveTo>
                  <a:pt x="338523" y="0"/>
                </a:moveTo>
                <a:lnTo>
                  <a:pt x="310809" y="3151"/>
                </a:lnTo>
                <a:lnTo>
                  <a:pt x="285733" y="12610"/>
                </a:lnTo>
                <a:lnTo>
                  <a:pt x="263293" y="28381"/>
                </a:lnTo>
                <a:lnTo>
                  <a:pt x="243489" y="50469"/>
                </a:lnTo>
                <a:lnTo>
                  <a:pt x="429524" y="50469"/>
                </a:lnTo>
                <a:lnTo>
                  <a:pt x="414664" y="25526"/>
                </a:lnTo>
                <a:lnTo>
                  <a:pt x="382949" y="6380"/>
                </a:lnTo>
                <a:lnTo>
                  <a:pt x="338523" y="0"/>
                </a:lnTo>
                <a:close/>
              </a:path>
            </a:pathLst>
          </a:custGeom>
          <a:solidFill>
            <a:srgbClr val="FFFFFF"/>
          </a:solidFill>
        </p:spPr>
        <p:txBody>
          <a:bodyPr wrap="square" lIns="0" tIns="0" rIns="0" bIns="0" rtlCol="0"/>
          <a:lstStyle/>
          <a:p>
            <a:endParaRPr/>
          </a:p>
        </p:txBody>
      </p:sp>
      <p:sp>
        <p:nvSpPr>
          <p:cNvPr id="36" name="object 36"/>
          <p:cNvSpPr/>
          <p:nvPr/>
        </p:nvSpPr>
        <p:spPr>
          <a:xfrm>
            <a:off x="17744051" y="820846"/>
            <a:ext cx="0" cy="303530"/>
          </a:xfrm>
          <a:custGeom>
            <a:avLst/>
            <a:gdLst/>
            <a:ahLst/>
            <a:cxnLst/>
            <a:rect l="l" t="t" r="r" b="b"/>
            <a:pathLst>
              <a:path h="303530">
                <a:moveTo>
                  <a:pt x="0" y="0"/>
                </a:moveTo>
                <a:lnTo>
                  <a:pt x="0" y="303331"/>
                </a:lnTo>
              </a:path>
            </a:pathLst>
          </a:custGeom>
          <a:ln w="66835">
            <a:solidFill>
              <a:srgbClr val="FFFFFF"/>
            </a:solidFill>
          </a:ln>
        </p:spPr>
        <p:txBody>
          <a:bodyPr wrap="square" lIns="0" tIns="0" rIns="0" bIns="0" rtlCol="0"/>
          <a:lstStyle/>
          <a:p>
            <a:endParaRPr/>
          </a:p>
        </p:txBody>
      </p:sp>
      <p:sp>
        <p:nvSpPr>
          <p:cNvPr id="37" name="object 37"/>
          <p:cNvSpPr/>
          <p:nvPr/>
        </p:nvSpPr>
        <p:spPr>
          <a:xfrm>
            <a:off x="17710633" y="705258"/>
            <a:ext cx="67310" cy="63500"/>
          </a:xfrm>
          <a:custGeom>
            <a:avLst/>
            <a:gdLst/>
            <a:ahLst/>
            <a:cxnLst/>
            <a:rect l="l" t="t" r="r" b="b"/>
            <a:pathLst>
              <a:path w="67309" h="63500">
                <a:moveTo>
                  <a:pt x="66835" y="0"/>
                </a:moveTo>
                <a:lnTo>
                  <a:pt x="0" y="0"/>
                </a:lnTo>
                <a:lnTo>
                  <a:pt x="0" y="63359"/>
                </a:lnTo>
                <a:lnTo>
                  <a:pt x="66835" y="63359"/>
                </a:lnTo>
                <a:lnTo>
                  <a:pt x="66835" y="0"/>
                </a:lnTo>
                <a:close/>
              </a:path>
            </a:pathLst>
          </a:custGeom>
          <a:solidFill>
            <a:srgbClr val="FFFFFF"/>
          </a:solidFill>
        </p:spPr>
        <p:txBody>
          <a:bodyPr wrap="square" lIns="0" tIns="0" rIns="0" bIns="0" rtlCol="0"/>
          <a:lstStyle/>
          <a:p>
            <a:endParaRPr/>
          </a:p>
        </p:txBody>
      </p:sp>
      <p:sp>
        <p:nvSpPr>
          <p:cNvPr id="38" name="object 38"/>
          <p:cNvSpPr/>
          <p:nvPr/>
        </p:nvSpPr>
        <p:spPr>
          <a:xfrm>
            <a:off x="17802525" y="812584"/>
            <a:ext cx="270510" cy="320040"/>
          </a:xfrm>
          <a:custGeom>
            <a:avLst/>
            <a:gdLst/>
            <a:ahLst/>
            <a:cxnLst/>
            <a:rect l="l" t="t" r="r" b="b"/>
            <a:pathLst>
              <a:path w="270509" h="320040">
                <a:moveTo>
                  <a:pt x="66898" y="214213"/>
                </a:moveTo>
                <a:lnTo>
                  <a:pt x="0" y="214213"/>
                </a:lnTo>
                <a:lnTo>
                  <a:pt x="2898" y="238545"/>
                </a:lnTo>
                <a:lnTo>
                  <a:pt x="22556" y="278429"/>
                </a:lnTo>
                <a:lnTo>
                  <a:pt x="58464" y="305287"/>
                </a:lnTo>
                <a:lnTo>
                  <a:pt x="106000" y="318198"/>
                </a:lnTo>
                <a:lnTo>
                  <a:pt x="134404" y="319812"/>
                </a:lnTo>
                <a:lnTo>
                  <a:pt x="160583" y="318417"/>
                </a:lnTo>
                <a:lnTo>
                  <a:pt x="206353" y="307249"/>
                </a:lnTo>
                <a:lnTo>
                  <a:pt x="245160" y="282815"/>
                </a:lnTo>
                <a:lnTo>
                  <a:pt x="257537" y="266965"/>
                </a:lnTo>
                <a:lnTo>
                  <a:pt x="135577" y="266965"/>
                </a:lnTo>
                <a:lnTo>
                  <a:pt x="107497" y="263670"/>
                </a:lnTo>
                <a:lnTo>
                  <a:pt x="86701" y="253782"/>
                </a:lnTo>
                <a:lnTo>
                  <a:pt x="73173" y="237298"/>
                </a:lnTo>
                <a:lnTo>
                  <a:pt x="66898" y="214213"/>
                </a:lnTo>
                <a:close/>
              </a:path>
              <a:path w="270509" h="320040">
                <a:moveTo>
                  <a:pt x="133210" y="0"/>
                </a:moveTo>
                <a:lnTo>
                  <a:pt x="87291" y="4697"/>
                </a:lnTo>
                <a:lnTo>
                  <a:pt x="49296" y="18795"/>
                </a:lnTo>
                <a:lnTo>
                  <a:pt x="17144" y="47261"/>
                </a:lnTo>
                <a:lnTo>
                  <a:pt x="6439" y="86887"/>
                </a:lnTo>
                <a:lnTo>
                  <a:pt x="8349" y="106492"/>
                </a:lnTo>
                <a:lnTo>
                  <a:pt x="36983" y="150791"/>
                </a:lnTo>
                <a:lnTo>
                  <a:pt x="82539" y="171273"/>
                </a:lnTo>
                <a:lnTo>
                  <a:pt x="151234" y="187800"/>
                </a:lnTo>
                <a:lnTo>
                  <a:pt x="164684" y="191175"/>
                </a:lnTo>
                <a:lnTo>
                  <a:pt x="200610" y="216372"/>
                </a:lnTo>
                <a:lnTo>
                  <a:pt x="203030" y="227082"/>
                </a:lnTo>
                <a:lnTo>
                  <a:pt x="199452" y="244542"/>
                </a:lnTo>
                <a:lnTo>
                  <a:pt x="187012" y="257005"/>
                </a:lnTo>
                <a:lnTo>
                  <a:pt x="165718" y="264476"/>
                </a:lnTo>
                <a:lnTo>
                  <a:pt x="135577" y="266965"/>
                </a:lnTo>
                <a:lnTo>
                  <a:pt x="257537" y="266965"/>
                </a:lnTo>
                <a:lnTo>
                  <a:pt x="258900" y="265219"/>
                </a:lnTo>
                <a:lnTo>
                  <a:pt x="267147" y="244682"/>
                </a:lnTo>
                <a:lnTo>
                  <a:pt x="269897" y="221207"/>
                </a:lnTo>
                <a:lnTo>
                  <a:pt x="267988" y="202117"/>
                </a:lnTo>
                <a:lnTo>
                  <a:pt x="239395" y="158466"/>
                </a:lnTo>
                <a:lnTo>
                  <a:pt x="193285" y="138211"/>
                </a:lnTo>
                <a:lnTo>
                  <a:pt x="145927" y="127024"/>
                </a:lnTo>
                <a:lnTo>
                  <a:pt x="126027" y="122497"/>
                </a:lnTo>
                <a:lnTo>
                  <a:pt x="81107" y="102983"/>
                </a:lnTo>
                <a:lnTo>
                  <a:pt x="73338" y="83934"/>
                </a:lnTo>
                <a:lnTo>
                  <a:pt x="76790" y="70329"/>
                </a:lnTo>
                <a:lnTo>
                  <a:pt x="87142" y="60610"/>
                </a:lnTo>
                <a:lnTo>
                  <a:pt x="104388" y="54779"/>
                </a:lnTo>
                <a:lnTo>
                  <a:pt x="128519" y="52836"/>
                </a:lnTo>
                <a:lnTo>
                  <a:pt x="247309" y="52836"/>
                </a:lnTo>
                <a:lnTo>
                  <a:pt x="246597" y="51236"/>
                </a:lnTo>
                <a:lnTo>
                  <a:pt x="217082" y="21161"/>
                </a:lnTo>
                <a:lnTo>
                  <a:pt x="179701" y="5287"/>
                </a:lnTo>
                <a:lnTo>
                  <a:pt x="157597" y="1321"/>
                </a:lnTo>
                <a:lnTo>
                  <a:pt x="133210" y="0"/>
                </a:lnTo>
                <a:close/>
              </a:path>
              <a:path w="270509" h="320040">
                <a:moveTo>
                  <a:pt x="247309" y="52836"/>
                </a:moveTo>
                <a:lnTo>
                  <a:pt x="128519" y="52836"/>
                </a:lnTo>
                <a:lnTo>
                  <a:pt x="152368" y="55366"/>
                </a:lnTo>
                <a:lnTo>
                  <a:pt x="170589" y="62954"/>
                </a:lnTo>
                <a:lnTo>
                  <a:pt x="183174" y="75598"/>
                </a:lnTo>
                <a:lnTo>
                  <a:pt x="190119" y="93295"/>
                </a:lnTo>
                <a:lnTo>
                  <a:pt x="259950" y="93295"/>
                </a:lnTo>
                <a:lnTo>
                  <a:pt x="255301" y="70777"/>
                </a:lnTo>
                <a:lnTo>
                  <a:pt x="247309" y="52836"/>
                </a:lnTo>
                <a:close/>
              </a:path>
            </a:pathLst>
          </a:custGeom>
          <a:solidFill>
            <a:srgbClr val="FFFFFF"/>
          </a:solidFill>
        </p:spPr>
        <p:txBody>
          <a:bodyPr wrap="square" lIns="0" tIns="0" rIns="0" bIns="0" rtlCol="0"/>
          <a:lstStyle/>
          <a:p>
            <a:endParaRPr/>
          </a:p>
        </p:txBody>
      </p:sp>
      <p:sp>
        <p:nvSpPr>
          <p:cNvPr id="39" name="object 39"/>
          <p:cNvSpPr/>
          <p:nvPr/>
        </p:nvSpPr>
        <p:spPr>
          <a:xfrm>
            <a:off x="18093277" y="812006"/>
            <a:ext cx="304165" cy="321310"/>
          </a:xfrm>
          <a:custGeom>
            <a:avLst/>
            <a:gdLst/>
            <a:ahLst/>
            <a:cxnLst/>
            <a:rect l="l" t="t" r="r" b="b"/>
            <a:pathLst>
              <a:path w="304165" h="321309">
                <a:moveTo>
                  <a:pt x="263545" y="52825"/>
                </a:moveTo>
                <a:lnTo>
                  <a:pt x="145524" y="52825"/>
                </a:lnTo>
                <a:lnTo>
                  <a:pt x="172994" y="55429"/>
                </a:lnTo>
                <a:lnTo>
                  <a:pt x="192632" y="63240"/>
                </a:lnTo>
                <a:lnTo>
                  <a:pt x="204426" y="76259"/>
                </a:lnTo>
                <a:lnTo>
                  <a:pt x="208360" y="94489"/>
                </a:lnTo>
                <a:lnTo>
                  <a:pt x="206661" y="105994"/>
                </a:lnTo>
                <a:lnTo>
                  <a:pt x="169308" y="129696"/>
                </a:lnTo>
                <a:lnTo>
                  <a:pt x="140770" y="133471"/>
                </a:lnTo>
                <a:lnTo>
                  <a:pt x="131286" y="134823"/>
                </a:lnTo>
                <a:lnTo>
                  <a:pt x="123494" y="136104"/>
                </a:lnTo>
                <a:lnTo>
                  <a:pt x="117399" y="137346"/>
                </a:lnTo>
                <a:lnTo>
                  <a:pt x="91710" y="141059"/>
                </a:lnTo>
                <a:lnTo>
                  <a:pt x="51798" y="151636"/>
                </a:lnTo>
                <a:lnTo>
                  <a:pt x="9391" y="188203"/>
                </a:lnTo>
                <a:lnTo>
                  <a:pt x="0" y="231783"/>
                </a:lnTo>
                <a:lnTo>
                  <a:pt x="1980" y="252023"/>
                </a:lnTo>
                <a:lnTo>
                  <a:pt x="31674" y="298661"/>
                </a:lnTo>
                <a:lnTo>
                  <a:pt x="83403" y="319552"/>
                </a:lnTo>
                <a:lnTo>
                  <a:pt x="104457" y="320943"/>
                </a:lnTo>
                <a:lnTo>
                  <a:pt x="136331" y="318635"/>
                </a:lnTo>
                <a:lnTo>
                  <a:pt x="164463" y="311707"/>
                </a:lnTo>
                <a:lnTo>
                  <a:pt x="188853" y="300154"/>
                </a:lnTo>
                <a:lnTo>
                  <a:pt x="209501" y="283970"/>
                </a:lnTo>
                <a:lnTo>
                  <a:pt x="303948" y="283970"/>
                </a:lnTo>
                <a:lnTo>
                  <a:pt x="303948" y="268148"/>
                </a:lnTo>
                <a:lnTo>
                  <a:pt x="129106" y="268148"/>
                </a:lnTo>
                <a:lnTo>
                  <a:pt x="118032" y="267633"/>
                </a:lnTo>
                <a:lnTo>
                  <a:pt x="79435" y="254046"/>
                </a:lnTo>
                <a:lnTo>
                  <a:pt x="66898" y="228830"/>
                </a:lnTo>
                <a:lnTo>
                  <a:pt x="70349" y="210066"/>
                </a:lnTo>
                <a:lnTo>
                  <a:pt x="80695" y="195412"/>
                </a:lnTo>
                <a:lnTo>
                  <a:pt x="97948" y="184853"/>
                </a:lnTo>
                <a:lnTo>
                  <a:pt x="122111" y="178392"/>
                </a:lnTo>
                <a:lnTo>
                  <a:pt x="149185" y="175133"/>
                </a:lnTo>
                <a:lnTo>
                  <a:pt x="171901" y="171205"/>
                </a:lnTo>
                <a:lnTo>
                  <a:pt x="190238" y="166620"/>
                </a:lnTo>
                <a:lnTo>
                  <a:pt x="204171" y="161387"/>
                </a:lnTo>
                <a:lnTo>
                  <a:pt x="271677" y="161387"/>
                </a:lnTo>
                <a:lnTo>
                  <a:pt x="271677" y="88594"/>
                </a:lnTo>
                <a:lnTo>
                  <a:pt x="269257" y="67380"/>
                </a:lnTo>
                <a:lnTo>
                  <a:pt x="263545" y="52825"/>
                </a:lnTo>
                <a:close/>
              </a:path>
              <a:path w="304165" h="321309">
                <a:moveTo>
                  <a:pt x="303948" y="283970"/>
                </a:moveTo>
                <a:lnTo>
                  <a:pt x="209501" y="283970"/>
                </a:lnTo>
                <a:lnTo>
                  <a:pt x="215381" y="300154"/>
                </a:lnTo>
                <a:lnTo>
                  <a:pt x="226042" y="311707"/>
                </a:lnTo>
                <a:lnTo>
                  <a:pt x="241474" y="318635"/>
                </a:lnTo>
                <a:lnTo>
                  <a:pt x="261667" y="320943"/>
                </a:lnTo>
                <a:lnTo>
                  <a:pt x="272025" y="320464"/>
                </a:lnTo>
                <a:lnTo>
                  <a:pt x="282533" y="319028"/>
                </a:lnTo>
                <a:lnTo>
                  <a:pt x="293178" y="316636"/>
                </a:lnTo>
                <a:lnTo>
                  <a:pt x="303948" y="313288"/>
                </a:lnTo>
                <a:lnTo>
                  <a:pt x="303948" y="283970"/>
                </a:lnTo>
                <a:close/>
              </a:path>
              <a:path w="304165" h="321309">
                <a:moveTo>
                  <a:pt x="271677" y="161387"/>
                </a:moveTo>
                <a:lnTo>
                  <a:pt x="204171" y="161387"/>
                </a:lnTo>
                <a:lnTo>
                  <a:pt x="204171" y="210071"/>
                </a:lnTo>
                <a:lnTo>
                  <a:pt x="202524" y="223687"/>
                </a:lnTo>
                <a:lnTo>
                  <a:pt x="177795" y="255238"/>
                </a:lnTo>
                <a:lnTo>
                  <a:pt x="129106" y="268148"/>
                </a:lnTo>
                <a:lnTo>
                  <a:pt x="281258" y="268148"/>
                </a:lnTo>
                <a:lnTo>
                  <a:pt x="276986" y="266368"/>
                </a:lnTo>
                <a:lnTo>
                  <a:pt x="274609" y="262882"/>
                </a:lnTo>
                <a:lnTo>
                  <a:pt x="272651" y="259342"/>
                </a:lnTo>
                <a:lnTo>
                  <a:pt x="271771" y="254046"/>
                </a:lnTo>
                <a:lnTo>
                  <a:pt x="271677" y="161387"/>
                </a:lnTo>
                <a:close/>
              </a:path>
              <a:path w="304165" h="321309">
                <a:moveTo>
                  <a:pt x="303948" y="266955"/>
                </a:moveTo>
                <a:lnTo>
                  <a:pt x="299257" y="267771"/>
                </a:lnTo>
                <a:lnTo>
                  <a:pt x="296127" y="268148"/>
                </a:lnTo>
                <a:lnTo>
                  <a:pt x="303948" y="268148"/>
                </a:lnTo>
                <a:lnTo>
                  <a:pt x="303948" y="266955"/>
                </a:lnTo>
                <a:close/>
              </a:path>
              <a:path w="304165" h="321309">
                <a:moveTo>
                  <a:pt x="149660" y="0"/>
                </a:moveTo>
                <a:lnTo>
                  <a:pt x="97457" y="5294"/>
                </a:lnTo>
                <a:lnTo>
                  <a:pt x="57003" y="21151"/>
                </a:lnTo>
                <a:lnTo>
                  <a:pt x="24312" y="54127"/>
                </a:lnTo>
                <a:lnTo>
                  <a:pt x="11120" y="101515"/>
                </a:lnTo>
                <a:lnTo>
                  <a:pt x="78049" y="101515"/>
                </a:lnTo>
                <a:lnTo>
                  <a:pt x="84026" y="80209"/>
                </a:lnTo>
                <a:lnTo>
                  <a:pt x="97262" y="64994"/>
                </a:lnTo>
                <a:lnTo>
                  <a:pt x="117760" y="55867"/>
                </a:lnTo>
                <a:lnTo>
                  <a:pt x="145524" y="52825"/>
                </a:lnTo>
                <a:lnTo>
                  <a:pt x="263545" y="52825"/>
                </a:lnTo>
                <a:lnTo>
                  <a:pt x="261995" y="48875"/>
                </a:lnTo>
                <a:lnTo>
                  <a:pt x="232956" y="19978"/>
                </a:lnTo>
                <a:lnTo>
                  <a:pt x="195686" y="4990"/>
                </a:lnTo>
                <a:lnTo>
                  <a:pt x="173761" y="1247"/>
                </a:lnTo>
                <a:lnTo>
                  <a:pt x="149660" y="0"/>
                </a:lnTo>
                <a:close/>
              </a:path>
            </a:pathLst>
          </a:custGeom>
          <a:solidFill>
            <a:srgbClr val="FFFFFF"/>
          </a:solidFill>
        </p:spPr>
        <p:txBody>
          <a:bodyPr wrap="square" lIns="0" tIns="0" rIns="0" bIns="0" rtlCol="0"/>
          <a:lstStyle/>
          <a:p>
            <a:endParaRPr/>
          </a:p>
        </p:txBody>
      </p:sp>
      <p:sp>
        <p:nvSpPr>
          <p:cNvPr id="40" name="object 40"/>
          <p:cNvSpPr/>
          <p:nvPr/>
        </p:nvSpPr>
        <p:spPr>
          <a:xfrm>
            <a:off x="18415209" y="812584"/>
            <a:ext cx="266700" cy="311785"/>
          </a:xfrm>
          <a:custGeom>
            <a:avLst/>
            <a:gdLst/>
            <a:ahLst/>
            <a:cxnLst/>
            <a:rect l="l" t="t" r="r" b="b"/>
            <a:pathLst>
              <a:path w="266700" h="311784">
                <a:moveTo>
                  <a:pt x="63380" y="8261"/>
                </a:moveTo>
                <a:lnTo>
                  <a:pt x="0" y="8261"/>
                </a:lnTo>
                <a:lnTo>
                  <a:pt x="0" y="311592"/>
                </a:lnTo>
                <a:lnTo>
                  <a:pt x="66867" y="311592"/>
                </a:lnTo>
                <a:lnTo>
                  <a:pt x="66867" y="132655"/>
                </a:lnTo>
                <a:lnTo>
                  <a:pt x="68114" y="116326"/>
                </a:lnTo>
                <a:lnTo>
                  <a:pt x="86866" y="75704"/>
                </a:lnTo>
                <a:lnTo>
                  <a:pt x="124566" y="54246"/>
                </a:lnTo>
                <a:lnTo>
                  <a:pt x="127389" y="53987"/>
                </a:lnTo>
                <a:lnTo>
                  <a:pt x="64532" y="53987"/>
                </a:lnTo>
                <a:lnTo>
                  <a:pt x="63380" y="52815"/>
                </a:lnTo>
                <a:lnTo>
                  <a:pt x="63380" y="8261"/>
                </a:lnTo>
                <a:close/>
              </a:path>
              <a:path w="266700" h="311784">
                <a:moveTo>
                  <a:pt x="256242" y="52815"/>
                </a:moveTo>
                <a:lnTo>
                  <a:pt x="140205" y="52815"/>
                </a:lnTo>
                <a:lnTo>
                  <a:pt x="165268" y="57069"/>
                </a:lnTo>
                <a:lnTo>
                  <a:pt x="183497" y="69832"/>
                </a:lnTo>
                <a:lnTo>
                  <a:pt x="194901" y="91105"/>
                </a:lnTo>
                <a:lnTo>
                  <a:pt x="199491" y="120886"/>
                </a:lnTo>
                <a:lnTo>
                  <a:pt x="199491" y="311592"/>
                </a:lnTo>
                <a:lnTo>
                  <a:pt x="266410" y="311592"/>
                </a:lnTo>
                <a:lnTo>
                  <a:pt x="266410" y="103284"/>
                </a:lnTo>
                <a:lnTo>
                  <a:pt x="264607" y="79532"/>
                </a:lnTo>
                <a:lnTo>
                  <a:pt x="259201" y="58699"/>
                </a:lnTo>
                <a:lnTo>
                  <a:pt x="256242" y="52815"/>
                </a:lnTo>
                <a:close/>
              </a:path>
              <a:path w="266700" h="311784">
                <a:moveTo>
                  <a:pt x="159031" y="0"/>
                </a:moveTo>
                <a:lnTo>
                  <a:pt x="129998" y="3380"/>
                </a:lnTo>
                <a:lnTo>
                  <a:pt x="104564" y="13513"/>
                </a:lnTo>
                <a:lnTo>
                  <a:pt x="82740" y="30387"/>
                </a:lnTo>
                <a:lnTo>
                  <a:pt x="64532" y="53987"/>
                </a:lnTo>
                <a:lnTo>
                  <a:pt x="127389" y="53987"/>
                </a:lnTo>
                <a:lnTo>
                  <a:pt x="140205" y="52815"/>
                </a:lnTo>
                <a:lnTo>
                  <a:pt x="256242" y="52815"/>
                </a:lnTo>
                <a:lnTo>
                  <a:pt x="222163" y="14568"/>
                </a:lnTo>
                <a:lnTo>
                  <a:pt x="182854" y="1627"/>
                </a:lnTo>
                <a:lnTo>
                  <a:pt x="159031" y="0"/>
                </a:lnTo>
                <a:close/>
              </a:path>
            </a:pathLst>
          </a:custGeom>
          <a:solidFill>
            <a:srgbClr val="FFFFFF"/>
          </a:solidFill>
        </p:spPr>
        <p:txBody>
          <a:bodyPr wrap="square" lIns="0" tIns="0" rIns="0" bIns="0" rtlCol="0"/>
          <a:lstStyle/>
          <a:p>
            <a:endParaRPr/>
          </a:p>
        </p:txBody>
      </p:sp>
      <p:sp>
        <p:nvSpPr>
          <p:cNvPr id="41" name="object 41"/>
          <p:cNvSpPr/>
          <p:nvPr/>
        </p:nvSpPr>
        <p:spPr>
          <a:xfrm>
            <a:off x="18701500" y="812006"/>
            <a:ext cx="304165" cy="321310"/>
          </a:xfrm>
          <a:custGeom>
            <a:avLst/>
            <a:gdLst/>
            <a:ahLst/>
            <a:cxnLst/>
            <a:rect l="l" t="t" r="r" b="b"/>
            <a:pathLst>
              <a:path w="304165" h="321309">
                <a:moveTo>
                  <a:pt x="263553" y="52825"/>
                </a:moveTo>
                <a:lnTo>
                  <a:pt x="145534" y="52825"/>
                </a:lnTo>
                <a:lnTo>
                  <a:pt x="172981" y="55429"/>
                </a:lnTo>
                <a:lnTo>
                  <a:pt x="192600" y="63240"/>
                </a:lnTo>
                <a:lnTo>
                  <a:pt x="204379" y="76259"/>
                </a:lnTo>
                <a:lnTo>
                  <a:pt x="208307" y="94489"/>
                </a:lnTo>
                <a:lnTo>
                  <a:pt x="206617" y="105994"/>
                </a:lnTo>
                <a:lnTo>
                  <a:pt x="169293" y="129696"/>
                </a:lnTo>
                <a:lnTo>
                  <a:pt x="140783" y="133471"/>
                </a:lnTo>
                <a:lnTo>
                  <a:pt x="131276" y="134823"/>
                </a:lnTo>
                <a:lnTo>
                  <a:pt x="123452" y="136104"/>
                </a:lnTo>
                <a:lnTo>
                  <a:pt x="117315" y="137346"/>
                </a:lnTo>
                <a:lnTo>
                  <a:pt x="91668" y="141059"/>
                </a:lnTo>
                <a:lnTo>
                  <a:pt x="51779" y="151636"/>
                </a:lnTo>
                <a:lnTo>
                  <a:pt x="9384" y="188203"/>
                </a:lnTo>
                <a:lnTo>
                  <a:pt x="0" y="231783"/>
                </a:lnTo>
                <a:lnTo>
                  <a:pt x="1973" y="252023"/>
                </a:lnTo>
                <a:lnTo>
                  <a:pt x="31684" y="298661"/>
                </a:lnTo>
                <a:lnTo>
                  <a:pt x="83405" y="319552"/>
                </a:lnTo>
                <a:lnTo>
                  <a:pt x="104457" y="320943"/>
                </a:lnTo>
                <a:lnTo>
                  <a:pt x="136301" y="318635"/>
                </a:lnTo>
                <a:lnTo>
                  <a:pt x="164420" y="311707"/>
                </a:lnTo>
                <a:lnTo>
                  <a:pt x="188810" y="300154"/>
                </a:lnTo>
                <a:lnTo>
                  <a:pt x="209470" y="283970"/>
                </a:lnTo>
                <a:lnTo>
                  <a:pt x="303917" y="283970"/>
                </a:lnTo>
                <a:lnTo>
                  <a:pt x="303917" y="268148"/>
                </a:lnTo>
                <a:lnTo>
                  <a:pt x="129085" y="268148"/>
                </a:lnTo>
                <a:lnTo>
                  <a:pt x="117993" y="267633"/>
                </a:lnTo>
                <a:lnTo>
                  <a:pt x="79426" y="254046"/>
                </a:lnTo>
                <a:lnTo>
                  <a:pt x="66929" y="228830"/>
                </a:lnTo>
                <a:lnTo>
                  <a:pt x="70370" y="210066"/>
                </a:lnTo>
                <a:lnTo>
                  <a:pt x="80691" y="195412"/>
                </a:lnTo>
                <a:lnTo>
                  <a:pt x="97913" y="184853"/>
                </a:lnTo>
                <a:lnTo>
                  <a:pt x="122048" y="178392"/>
                </a:lnTo>
                <a:lnTo>
                  <a:pt x="149159" y="175133"/>
                </a:lnTo>
                <a:lnTo>
                  <a:pt x="171901" y="171205"/>
                </a:lnTo>
                <a:lnTo>
                  <a:pt x="190263" y="166620"/>
                </a:lnTo>
                <a:lnTo>
                  <a:pt x="204234" y="161387"/>
                </a:lnTo>
                <a:lnTo>
                  <a:pt x="271709" y="161387"/>
                </a:lnTo>
                <a:lnTo>
                  <a:pt x="271709" y="88594"/>
                </a:lnTo>
                <a:lnTo>
                  <a:pt x="269280" y="67380"/>
                </a:lnTo>
                <a:lnTo>
                  <a:pt x="263553" y="52825"/>
                </a:lnTo>
                <a:close/>
              </a:path>
              <a:path w="304165" h="321309">
                <a:moveTo>
                  <a:pt x="303917" y="283970"/>
                </a:moveTo>
                <a:lnTo>
                  <a:pt x="209470" y="283970"/>
                </a:lnTo>
                <a:lnTo>
                  <a:pt x="215391" y="300154"/>
                </a:lnTo>
                <a:lnTo>
                  <a:pt x="226070" y="311707"/>
                </a:lnTo>
                <a:lnTo>
                  <a:pt x="241506" y="318635"/>
                </a:lnTo>
                <a:lnTo>
                  <a:pt x="261698" y="320943"/>
                </a:lnTo>
                <a:lnTo>
                  <a:pt x="272031" y="320464"/>
                </a:lnTo>
                <a:lnTo>
                  <a:pt x="282513" y="319028"/>
                </a:lnTo>
                <a:lnTo>
                  <a:pt x="293143" y="316636"/>
                </a:lnTo>
                <a:lnTo>
                  <a:pt x="303917" y="313288"/>
                </a:lnTo>
                <a:lnTo>
                  <a:pt x="303917" y="283970"/>
                </a:lnTo>
                <a:close/>
              </a:path>
              <a:path w="304165" h="321309">
                <a:moveTo>
                  <a:pt x="271709" y="161387"/>
                </a:moveTo>
                <a:lnTo>
                  <a:pt x="204234" y="161387"/>
                </a:lnTo>
                <a:lnTo>
                  <a:pt x="204234" y="210071"/>
                </a:lnTo>
                <a:lnTo>
                  <a:pt x="202576" y="223687"/>
                </a:lnTo>
                <a:lnTo>
                  <a:pt x="177732" y="255238"/>
                </a:lnTo>
                <a:lnTo>
                  <a:pt x="129085" y="268148"/>
                </a:lnTo>
                <a:lnTo>
                  <a:pt x="281289" y="268148"/>
                </a:lnTo>
                <a:lnTo>
                  <a:pt x="276923" y="266368"/>
                </a:lnTo>
                <a:lnTo>
                  <a:pt x="274588" y="262882"/>
                </a:lnTo>
                <a:lnTo>
                  <a:pt x="272651" y="259342"/>
                </a:lnTo>
                <a:lnTo>
                  <a:pt x="271800" y="254046"/>
                </a:lnTo>
                <a:lnTo>
                  <a:pt x="271709" y="161387"/>
                </a:lnTo>
                <a:close/>
              </a:path>
              <a:path w="304165" h="321309">
                <a:moveTo>
                  <a:pt x="303917" y="266955"/>
                </a:moveTo>
                <a:lnTo>
                  <a:pt x="299205" y="267771"/>
                </a:lnTo>
                <a:lnTo>
                  <a:pt x="296158" y="268148"/>
                </a:lnTo>
                <a:lnTo>
                  <a:pt x="303917" y="268148"/>
                </a:lnTo>
                <a:lnTo>
                  <a:pt x="303917" y="266955"/>
                </a:lnTo>
                <a:close/>
              </a:path>
              <a:path w="304165" h="321309">
                <a:moveTo>
                  <a:pt x="149628" y="0"/>
                </a:moveTo>
                <a:lnTo>
                  <a:pt x="97391" y="5294"/>
                </a:lnTo>
                <a:lnTo>
                  <a:pt x="56940" y="21151"/>
                </a:lnTo>
                <a:lnTo>
                  <a:pt x="24364" y="54127"/>
                </a:lnTo>
                <a:lnTo>
                  <a:pt x="11130" y="101515"/>
                </a:lnTo>
                <a:lnTo>
                  <a:pt x="78081" y="101515"/>
                </a:lnTo>
                <a:lnTo>
                  <a:pt x="84041" y="80209"/>
                </a:lnTo>
                <a:lnTo>
                  <a:pt x="97264" y="64994"/>
                </a:lnTo>
                <a:lnTo>
                  <a:pt x="117758" y="55867"/>
                </a:lnTo>
                <a:lnTo>
                  <a:pt x="145534" y="52825"/>
                </a:lnTo>
                <a:lnTo>
                  <a:pt x="263553" y="52825"/>
                </a:lnTo>
                <a:lnTo>
                  <a:pt x="261999" y="48875"/>
                </a:lnTo>
                <a:lnTo>
                  <a:pt x="232924" y="19978"/>
                </a:lnTo>
                <a:lnTo>
                  <a:pt x="195666" y="4990"/>
                </a:lnTo>
                <a:lnTo>
                  <a:pt x="173743" y="1247"/>
                </a:lnTo>
                <a:lnTo>
                  <a:pt x="149628" y="0"/>
                </a:lnTo>
                <a:close/>
              </a:path>
            </a:pathLst>
          </a:custGeom>
          <a:solidFill>
            <a:srgbClr val="FFFFFF"/>
          </a:solidFill>
        </p:spPr>
        <p:txBody>
          <a:bodyPr wrap="square" lIns="0" tIns="0" rIns="0" bIns="0" rtlCol="0"/>
          <a:lstStyle/>
          <a:p>
            <a:endParaRPr/>
          </a:p>
        </p:txBody>
      </p:sp>
      <p:sp>
        <p:nvSpPr>
          <p:cNvPr id="42" name="object 42"/>
          <p:cNvSpPr/>
          <p:nvPr/>
        </p:nvSpPr>
        <p:spPr>
          <a:xfrm>
            <a:off x="19023440" y="812584"/>
            <a:ext cx="177800" cy="311785"/>
          </a:xfrm>
          <a:custGeom>
            <a:avLst/>
            <a:gdLst/>
            <a:ahLst/>
            <a:cxnLst/>
            <a:rect l="l" t="t" r="r" b="b"/>
            <a:pathLst>
              <a:path w="177800" h="311784">
                <a:moveTo>
                  <a:pt x="62793" y="8261"/>
                </a:moveTo>
                <a:lnTo>
                  <a:pt x="0" y="8261"/>
                </a:lnTo>
                <a:lnTo>
                  <a:pt x="0" y="311592"/>
                </a:lnTo>
                <a:lnTo>
                  <a:pt x="66835" y="311592"/>
                </a:lnTo>
                <a:lnTo>
                  <a:pt x="66835" y="167261"/>
                </a:lnTo>
                <a:lnTo>
                  <a:pt x="68353" y="144168"/>
                </a:lnTo>
                <a:lnTo>
                  <a:pt x="80423" y="105415"/>
                </a:lnTo>
                <a:lnTo>
                  <a:pt x="116891" y="69990"/>
                </a:lnTo>
                <a:lnTo>
                  <a:pt x="126449" y="66898"/>
                </a:lnTo>
                <a:lnTo>
                  <a:pt x="62793" y="66898"/>
                </a:lnTo>
                <a:lnTo>
                  <a:pt x="62793" y="8261"/>
                </a:lnTo>
                <a:close/>
              </a:path>
              <a:path w="177800" h="311784">
                <a:moveTo>
                  <a:pt x="156445" y="0"/>
                </a:moveTo>
                <a:lnTo>
                  <a:pt x="152529" y="0"/>
                </a:lnTo>
                <a:lnTo>
                  <a:pt x="138030" y="1322"/>
                </a:lnTo>
                <a:lnTo>
                  <a:pt x="96227" y="21130"/>
                </a:lnTo>
                <a:lnTo>
                  <a:pt x="68184" y="54584"/>
                </a:lnTo>
                <a:lnTo>
                  <a:pt x="63966" y="66898"/>
                </a:lnTo>
                <a:lnTo>
                  <a:pt x="126449" y="66898"/>
                </a:lnTo>
                <a:lnTo>
                  <a:pt x="132190" y="65041"/>
                </a:lnTo>
                <a:lnTo>
                  <a:pt x="149042" y="63390"/>
                </a:lnTo>
                <a:lnTo>
                  <a:pt x="177764" y="63390"/>
                </a:lnTo>
                <a:lnTo>
                  <a:pt x="177764" y="1790"/>
                </a:lnTo>
                <a:lnTo>
                  <a:pt x="164885" y="617"/>
                </a:lnTo>
                <a:lnTo>
                  <a:pt x="156445" y="0"/>
                </a:lnTo>
                <a:close/>
              </a:path>
              <a:path w="177800" h="311784">
                <a:moveTo>
                  <a:pt x="177764" y="63390"/>
                </a:moveTo>
                <a:lnTo>
                  <a:pt x="149042" y="63390"/>
                </a:lnTo>
                <a:lnTo>
                  <a:pt x="155649" y="63570"/>
                </a:lnTo>
                <a:lnTo>
                  <a:pt x="162637" y="64113"/>
                </a:lnTo>
                <a:lnTo>
                  <a:pt x="170105" y="65041"/>
                </a:lnTo>
                <a:lnTo>
                  <a:pt x="177764" y="66312"/>
                </a:lnTo>
                <a:lnTo>
                  <a:pt x="177764" y="63390"/>
                </a:lnTo>
                <a:close/>
              </a:path>
            </a:pathLst>
          </a:custGeom>
          <a:solidFill>
            <a:srgbClr val="FFFFFF"/>
          </a:solidFill>
        </p:spPr>
        <p:txBody>
          <a:bodyPr wrap="square" lIns="0" tIns="0" rIns="0" bIns="0" rtlCol="0"/>
          <a:lstStyle/>
          <a:p>
            <a:endParaRPr/>
          </a:p>
        </p:txBody>
      </p:sp>
      <p:sp>
        <p:nvSpPr>
          <p:cNvPr id="43" name="object 43"/>
          <p:cNvSpPr/>
          <p:nvPr/>
        </p:nvSpPr>
        <p:spPr>
          <a:xfrm>
            <a:off x="16633873" y="706548"/>
            <a:ext cx="291465" cy="417830"/>
          </a:xfrm>
          <a:custGeom>
            <a:avLst/>
            <a:gdLst/>
            <a:ahLst/>
            <a:cxnLst/>
            <a:rect l="l" t="t" r="r" b="b"/>
            <a:pathLst>
              <a:path w="291465" h="417830">
                <a:moveTo>
                  <a:pt x="291362" y="0"/>
                </a:moveTo>
                <a:lnTo>
                  <a:pt x="84583" y="0"/>
                </a:lnTo>
                <a:lnTo>
                  <a:pt x="83997" y="62"/>
                </a:lnTo>
                <a:lnTo>
                  <a:pt x="36480" y="8950"/>
                </a:lnTo>
                <a:lnTo>
                  <a:pt x="6277" y="45209"/>
                </a:lnTo>
                <a:lnTo>
                  <a:pt x="0" y="90049"/>
                </a:lnTo>
                <a:lnTo>
                  <a:pt x="94" y="417631"/>
                </a:lnTo>
                <a:lnTo>
                  <a:pt x="73924" y="417631"/>
                </a:lnTo>
                <a:lnTo>
                  <a:pt x="73924" y="232223"/>
                </a:lnTo>
                <a:lnTo>
                  <a:pt x="264861" y="232223"/>
                </a:lnTo>
                <a:lnTo>
                  <a:pt x="264861" y="172549"/>
                </a:lnTo>
                <a:lnTo>
                  <a:pt x="73924" y="172549"/>
                </a:lnTo>
                <a:lnTo>
                  <a:pt x="73924" y="63202"/>
                </a:lnTo>
                <a:lnTo>
                  <a:pt x="291362" y="63202"/>
                </a:lnTo>
                <a:lnTo>
                  <a:pt x="291362" y="0"/>
                </a:lnTo>
                <a:close/>
              </a:path>
            </a:pathLst>
          </a:custGeom>
          <a:solidFill>
            <a:srgbClr val="FFFFFF"/>
          </a:solidFill>
        </p:spPr>
        <p:txBody>
          <a:bodyPr wrap="square" lIns="0" tIns="0" rIns="0" bIns="0" rtlCol="0"/>
          <a:lstStyle/>
          <a:p>
            <a:endParaRPr/>
          </a:p>
        </p:txBody>
      </p:sp>
      <p:sp>
        <p:nvSpPr>
          <p:cNvPr id="44" name="object 44"/>
          <p:cNvSpPr/>
          <p:nvPr/>
        </p:nvSpPr>
        <p:spPr>
          <a:xfrm>
            <a:off x="18934937" y="1213003"/>
            <a:ext cx="31115" cy="26670"/>
          </a:xfrm>
          <a:custGeom>
            <a:avLst/>
            <a:gdLst/>
            <a:ahLst/>
            <a:cxnLst/>
            <a:rect l="l" t="t" r="r" b="b"/>
            <a:pathLst>
              <a:path w="31115" h="26669">
                <a:moveTo>
                  <a:pt x="17894" y="0"/>
                </a:moveTo>
                <a:lnTo>
                  <a:pt x="0" y="0"/>
                </a:lnTo>
                <a:lnTo>
                  <a:pt x="0" y="26114"/>
                </a:lnTo>
                <a:lnTo>
                  <a:pt x="24742" y="26114"/>
                </a:lnTo>
                <a:lnTo>
                  <a:pt x="30564" y="21716"/>
                </a:lnTo>
                <a:lnTo>
                  <a:pt x="30564" y="8366"/>
                </a:lnTo>
                <a:lnTo>
                  <a:pt x="29077" y="5088"/>
                </a:lnTo>
                <a:lnTo>
                  <a:pt x="26177" y="3036"/>
                </a:lnTo>
                <a:lnTo>
                  <a:pt x="23161" y="1026"/>
                </a:lnTo>
                <a:lnTo>
                  <a:pt x="17894" y="0"/>
                </a:lnTo>
                <a:close/>
              </a:path>
            </a:pathLst>
          </a:custGeom>
          <a:solidFill>
            <a:srgbClr val="FFFFFF"/>
          </a:solidFill>
        </p:spPr>
        <p:txBody>
          <a:bodyPr wrap="square" lIns="0" tIns="0" rIns="0" bIns="0" rtlCol="0"/>
          <a:lstStyle/>
          <a:p>
            <a:endParaRPr/>
          </a:p>
        </p:txBody>
      </p:sp>
      <p:sp>
        <p:nvSpPr>
          <p:cNvPr id="45" name="object 45"/>
          <p:cNvSpPr/>
          <p:nvPr/>
        </p:nvSpPr>
        <p:spPr>
          <a:xfrm>
            <a:off x="16536770" y="1179014"/>
            <a:ext cx="2694940" cy="135890"/>
          </a:xfrm>
          <a:custGeom>
            <a:avLst/>
            <a:gdLst/>
            <a:ahLst/>
            <a:cxnLst/>
            <a:rect l="l" t="t" r="r" b="b"/>
            <a:pathLst>
              <a:path w="2694940" h="135890">
                <a:moveTo>
                  <a:pt x="2673635" y="0"/>
                </a:moveTo>
                <a:lnTo>
                  <a:pt x="65139" y="0"/>
                </a:lnTo>
                <a:lnTo>
                  <a:pt x="52019" y="2376"/>
                </a:lnTo>
                <a:lnTo>
                  <a:pt x="24679" y="29590"/>
                </a:lnTo>
                <a:lnTo>
                  <a:pt x="1842" y="111944"/>
                </a:lnTo>
                <a:lnTo>
                  <a:pt x="0" y="118718"/>
                </a:lnTo>
                <a:lnTo>
                  <a:pt x="1057" y="124561"/>
                </a:lnTo>
                <a:lnTo>
                  <a:pt x="4512" y="128959"/>
                </a:lnTo>
                <a:lnTo>
                  <a:pt x="7989" y="133273"/>
                </a:lnTo>
                <a:lnTo>
                  <a:pt x="13936" y="135692"/>
                </a:lnTo>
                <a:lnTo>
                  <a:pt x="2629333" y="135692"/>
                </a:lnTo>
                <a:lnTo>
                  <a:pt x="2642390" y="133320"/>
                </a:lnTo>
                <a:lnTo>
                  <a:pt x="2652498" y="127933"/>
                </a:lnTo>
                <a:lnTo>
                  <a:pt x="2531881" y="127933"/>
                </a:lnTo>
                <a:lnTo>
                  <a:pt x="2522608" y="127253"/>
                </a:lnTo>
                <a:lnTo>
                  <a:pt x="2517367" y="126153"/>
                </a:lnTo>
                <a:lnTo>
                  <a:pt x="2245942" y="126153"/>
                </a:lnTo>
                <a:lnTo>
                  <a:pt x="2245942" y="13172"/>
                </a:lnTo>
                <a:lnTo>
                  <a:pt x="2517898" y="13172"/>
                </a:lnTo>
                <a:lnTo>
                  <a:pt x="2523902" y="11972"/>
                </a:lnTo>
                <a:lnTo>
                  <a:pt x="2533200" y="11413"/>
                </a:lnTo>
                <a:lnTo>
                  <a:pt x="2693425" y="11413"/>
                </a:lnTo>
                <a:lnTo>
                  <a:pt x="2693373" y="11120"/>
                </a:lnTo>
                <a:lnTo>
                  <a:pt x="2689939" y="6711"/>
                </a:lnTo>
                <a:lnTo>
                  <a:pt x="2686483" y="2450"/>
                </a:lnTo>
                <a:lnTo>
                  <a:pt x="2680724" y="52"/>
                </a:lnTo>
                <a:lnTo>
                  <a:pt x="2673635" y="0"/>
                </a:lnTo>
                <a:close/>
              </a:path>
              <a:path w="2694940" h="135890">
                <a:moveTo>
                  <a:pt x="2535535" y="32197"/>
                </a:moveTo>
                <a:lnTo>
                  <a:pt x="2530383" y="32197"/>
                </a:lnTo>
                <a:lnTo>
                  <a:pt x="2526310" y="33014"/>
                </a:lnTo>
                <a:lnTo>
                  <a:pt x="2523357" y="34805"/>
                </a:lnTo>
                <a:lnTo>
                  <a:pt x="2520373" y="36532"/>
                </a:lnTo>
                <a:lnTo>
                  <a:pt x="2518939" y="38752"/>
                </a:lnTo>
                <a:lnTo>
                  <a:pt x="2518939" y="45841"/>
                </a:lnTo>
                <a:lnTo>
                  <a:pt x="2523828" y="49967"/>
                </a:lnTo>
                <a:lnTo>
                  <a:pt x="2543879" y="57819"/>
                </a:lnTo>
                <a:lnTo>
                  <a:pt x="2551938" y="61191"/>
                </a:lnTo>
                <a:lnTo>
                  <a:pt x="2576759" y="93180"/>
                </a:lnTo>
                <a:lnTo>
                  <a:pt x="2576079" y="100138"/>
                </a:lnTo>
                <a:lnTo>
                  <a:pt x="2542722" y="127299"/>
                </a:lnTo>
                <a:lnTo>
                  <a:pt x="2531881" y="127933"/>
                </a:lnTo>
                <a:lnTo>
                  <a:pt x="2652498" y="127933"/>
                </a:lnTo>
                <a:lnTo>
                  <a:pt x="2654436" y="126900"/>
                </a:lnTo>
                <a:lnTo>
                  <a:pt x="2664052" y="117479"/>
                </a:lnTo>
                <a:lnTo>
                  <a:pt x="2669824" y="106101"/>
                </a:lnTo>
                <a:lnTo>
                  <a:pt x="2687382" y="42616"/>
                </a:lnTo>
                <a:lnTo>
                  <a:pt x="2571544" y="42616"/>
                </a:lnTo>
                <a:lnTo>
                  <a:pt x="2560895" y="38051"/>
                </a:lnTo>
                <a:lnTo>
                  <a:pt x="2551345" y="34796"/>
                </a:lnTo>
                <a:lnTo>
                  <a:pt x="2542891" y="32846"/>
                </a:lnTo>
                <a:lnTo>
                  <a:pt x="2535535" y="32197"/>
                </a:lnTo>
                <a:close/>
              </a:path>
              <a:path w="2694940" h="135890">
                <a:moveTo>
                  <a:pt x="2369980" y="13172"/>
                </a:moveTo>
                <a:lnTo>
                  <a:pt x="2328724" y="13172"/>
                </a:lnTo>
                <a:lnTo>
                  <a:pt x="2328724" y="33988"/>
                </a:lnTo>
                <a:lnTo>
                  <a:pt x="2274182" y="33988"/>
                </a:lnTo>
                <a:lnTo>
                  <a:pt x="2274182" y="57705"/>
                </a:lnTo>
                <a:lnTo>
                  <a:pt x="2326065" y="57705"/>
                </a:lnTo>
                <a:lnTo>
                  <a:pt x="2326065" y="78489"/>
                </a:lnTo>
                <a:lnTo>
                  <a:pt x="2274182" y="78489"/>
                </a:lnTo>
                <a:lnTo>
                  <a:pt x="2274182" y="105389"/>
                </a:lnTo>
                <a:lnTo>
                  <a:pt x="2330044" y="105389"/>
                </a:lnTo>
                <a:lnTo>
                  <a:pt x="2330044" y="126153"/>
                </a:lnTo>
                <a:lnTo>
                  <a:pt x="2369980" y="126153"/>
                </a:lnTo>
                <a:lnTo>
                  <a:pt x="2369980" y="13172"/>
                </a:lnTo>
                <a:close/>
              </a:path>
              <a:path w="2694940" h="135890">
                <a:moveTo>
                  <a:pt x="2517898" y="13172"/>
                </a:moveTo>
                <a:lnTo>
                  <a:pt x="2419455" y="13172"/>
                </a:lnTo>
                <a:lnTo>
                  <a:pt x="2428144" y="13798"/>
                </a:lnTo>
                <a:lnTo>
                  <a:pt x="2435762" y="15676"/>
                </a:lnTo>
                <a:lnTo>
                  <a:pt x="2457893" y="46815"/>
                </a:lnTo>
                <a:lnTo>
                  <a:pt x="2457284" y="53510"/>
                </a:lnTo>
                <a:lnTo>
                  <a:pt x="2428964" y="80265"/>
                </a:lnTo>
                <a:lnTo>
                  <a:pt x="2420596" y="80898"/>
                </a:lnTo>
                <a:lnTo>
                  <a:pt x="2398178" y="80898"/>
                </a:lnTo>
                <a:lnTo>
                  <a:pt x="2398178" y="126153"/>
                </a:lnTo>
                <a:lnTo>
                  <a:pt x="2517367" y="126153"/>
                </a:lnTo>
                <a:lnTo>
                  <a:pt x="2512930" y="125221"/>
                </a:lnTo>
                <a:lnTo>
                  <a:pt x="2502845" y="121846"/>
                </a:lnTo>
                <a:lnTo>
                  <a:pt x="2492353" y="117137"/>
                </a:lnTo>
                <a:lnTo>
                  <a:pt x="2492353" y="92866"/>
                </a:lnTo>
                <a:lnTo>
                  <a:pt x="2547629" y="92866"/>
                </a:lnTo>
                <a:lnTo>
                  <a:pt x="2547629" y="92039"/>
                </a:lnTo>
                <a:lnTo>
                  <a:pt x="2542330" y="87588"/>
                </a:lnTo>
                <a:lnTo>
                  <a:pt x="2514394" y="76500"/>
                </a:lnTo>
                <a:lnTo>
                  <a:pt x="2510237" y="74772"/>
                </a:lnTo>
                <a:lnTo>
                  <a:pt x="2489714" y="50092"/>
                </a:lnTo>
                <a:lnTo>
                  <a:pt x="2489714" y="44030"/>
                </a:lnTo>
                <a:lnTo>
                  <a:pt x="2515546" y="13642"/>
                </a:lnTo>
                <a:lnTo>
                  <a:pt x="2517898" y="13172"/>
                </a:lnTo>
                <a:close/>
              </a:path>
              <a:path w="2694940" h="135890">
                <a:moveTo>
                  <a:pt x="2547629" y="92866"/>
                </a:moveTo>
                <a:lnTo>
                  <a:pt x="2492353" y="92866"/>
                </a:lnTo>
                <a:lnTo>
                  <a:pt x="2500520" y="98133"/>
                </a:lnTo>
                <a:lnTo>
                  <a:pt x="2507431" y="101797"/>
                </a:lnTo>
                <a:lnTo>
                  <a:pt x="2512939" y="104017"/>
                </a:lnTo>
                <a:lnTo>
                  <a:pt x="2518436" y="106101"/>
                </a:lnTo>
                <a:lnTo>
                  <a:pt x="2524174" y="107148"/>
                </a:lnTo>
                <a:lnTo>
                  <a:pt x="2541796" y="107148"/>
                </a:lnTo>
                <a:lnTo>
                  <a:pt x="2547629" y="103630"/>
                </a:lnTo>
                <a:lnTo>
                  <a:pt x="2547629" y="92866"/>
                </a:lnTo>
                <a:close/>
              </a:path>
              <a:path w="2694940" h="135890">
                <a:moveTo>
                  <a:pt x="2693425" y="11413"/>
                </a:moveTo>
                <a:lnTo>
                  <a:pt x="2533200" y="11413"/>
                </a:lnTo>
                <a:lnTo>
                  <a:pt x="2542612" y="11974"/>
                </a:lnTo>
                <a:lnTo>
                  <a:pt x="2552140" y="13659"/>
                </a:lnTo>
                <a:lnTo>
                  <a:pt x="2561785" y="16466"/>
                </a:lnTo>
                <a:lnTo>
                  <a:pt x="2571544" y="20397"/>
                </a:lnTo>
                <a:lnTo>
                  <a:pt x="2571544" y="42616"/>
                </a:lnTo>
                <a:lnTo>
                  <a:pt x="2687382" y="42616"/>
                </a:lnTo>
                <a:lnTo>
                  <a:pt x="2694420" y="17067"/>
                </a:lnTo>
                <a:lnTo>
                  <a:pt x="2693425" y="11413"/>
                </a:lnTo>
                <a:close/>
              </a:path>
            </a:pathLst>
          </a:custGeom>
          <a:solidFill>
            <a:srgbClr val="FFFFFF"/>
          </a:solidFill>
        </p:spPr>
        <p:txBody>
          <a:bodyPr wrap="square" lIns="0" tIns="0" rIns="0" bIns="0" rtlCol="0"/>
          <a:lstStyle/>
          <a:p>
            <a:endParaRPr/>
          </a:p>
        </p:txBody>
      </p:sp>
      <p:sp>
        <p:nvSpPr>
          <p:cNvPr id="46" name="object 46"/>
          <p:cNvSpPr/>
          <p:nvPr/>
        </p:nvSpPr>
        <p:spPr>
          <a:xfrm>
            <a:off x="16536773" y="1179011"/>
            <a:ext cx="2694940" cy="135890"/>
          </a:xfrm>
          <a:custGeom>
            <a:avLst/>
            <a:gdLst/>
            <a:ahLst/>
            <a:cxnLst/>
            <a:rect l="l" t="t" r="r" b="b"/>
            <a:pathLst>
              <a:path w="2694940" h="135890">
                <a:moveTo>
                  <a:pt x="2673625" y="0"/>
                </a:moveTo>
                <a:lnTo>
                  <a:pt x="65139" y="0"/>
                </a:lnTo>
                <a:lnTo>
                  <a:pt x="52019" y="2378"/>
                </a:lnTo>
                <a:lnTo>
                  <a:pt x="24669" y="29601"/>
                </a:lnTo>
                <a:lnTo>
                  <a:pt x="1842" y="111954"/>
                </a:lnTo>
                <a:lnTo>
                  <a:pt x="0" y="118680"/>
                </a:lnTo>
                <a:lnTo>
                  <a:pt x="1047" y="124572"/>
                </a:lnTo>
                <a:lnTo>
                  <a:pt x="4502" y="128969"/>
                </a:lnTo>
                <a:lnTo>
                  <a:pt x="7978" y="133273"/>
                </a:lnTo>
                <a:lnTo>
                  <a:pt x="13926" y="135692"/>
                </a:lnTo>
                <a:lnTo>
                  <a:pt x="2629333" y="135692"/>
                </a:lnTo>
                <a:lnTo>
                  <a:pt x="2642385" y="133320"/>
                </a:lnTo>
                <a:lnTo>
                  <a:pt x="2652490" y="127933"/>
                </a:lnTo>
                <a:lnTo>
                  <a:pt x="2531870" y="127933"/>
                </a:lnTo>
                <a:lnTo>
                  <a:pt x="2522602" y="127253"/>
                </a:lnTo>
                <a:lnTo>
                  <a:pt x="2517362" y="126153"/>
                </a:lnTo>
                <a:lnTo>
                  <a:pt x="2245931" y="126153"/>
                </a:lnTo>
                <a:lnTo>
                  <a:pt x="2245931" y="13172"/>
                </a:lnTo>
                <a:lnTo>
                  <a:pt x="2517892" y="13172"/>
                </a:lnTo>
                <a:lnTo>
                  <a:pt x="2523896" y="11972"/>
                </a:lnTo>
                <a:lnTo>
                  <a:pt x="2533189" y="11413"/>
                </a:lnTo>
                <a:lnTo>
                  <a:pt x="2693413" y="11413"/>
                </a:lnTo>
                <a:lnTo>
                  <a:pt x="2693363" y="11130"/>
                </a:lnTo>
                <a:lnTo>
                  <a:pt x="2689939" y="6711"/>
                </a:lnTo>
                <a:lnTo>
                  <a:pt x="2686483" y="2460"/>
                </a:lnTo>
                <a:lnTo>
                  <a:pt x="2680714" y="52"/>
                </a:lnTo>
                <a:lnTo>
                  <a:pt x="2673625" y="0"/>
                </a:lnTo>
                <a:close/>
              </a:path>
              <a:path w="2694940" h="135890">
                <a:moveTo>
                  <a:pt x="2535524" y="32197"/>
                </a:moveTo>
                <a:lnTo>
                  <a:pt x="2530383" y="32197"/>
                </a:lnTo>
                <a:lnTo>
                  <a:pt x="2526310" y="33025"/>
                </a:lnTo>
                <a:lnTo>
                  <a:pt x="2523357" y="34815"/>
                </a:lnTo>
                <a:lnTo>
                  <a:pt x="2520363" y="36532"/>
                </a:lnTo>
                <a:lnTo>
                  <a:pt x="2518939" y="38763"/>
                </a:lnTo>
                <a:lnTo>
                  <a:pt x="2518939" y="45841"/>
                </a:lnTo>
                <a:lnTo>
                  <a:pt x="2523818" y="49977"/>
                </a:lnTo>
                <a:lnTo>
                  <a:pt x="2543874" y="57821"/>
                </a:lnTo>
                <a:lnTo>
                  <a:pt x="2551936" y="61197"/>
                </a:lnTo>
                <a:lnTo>
                  <a:pt x="2576748" y="93190"/>
                </a:lnTo>
                <a:lnTo>
                  <a:pt x="2576070" y="100149"/>
                </a:lnTo>
                <a:lnTo>
                  <a:pt x="2542711" y="127301"/>
                </a:lnTo>
                <a:lnTo>
                  <a:pt x="2531870" y="127933"/>
                </a:lnTo>
                <a:lnTo>
                  <a:pt x="2652490" y="127933"/>
                </a:lnTo>
                <a:lnTo>
                  <a:pt x="2654428" y="126900"/>
                </a:lnTo>
                <a:lnTo>
                  <a:pt x="2664046" y="117479"/>
                </a:lnTo>
                <a:lnTo>
                  <a:pt x="2669824" y="106101"/>
                </a:lnTo>
                <a:lnTo>
                  <a:pt x="2687379" y="42626"/>
                </a:lnTo>
                <a:lnTo>
                  <a:pt x="2571544" y="42626"/>
                </a:lnTo>
                <a:lnTo>
                  <a:pt x="2560894" y="38059"/>
                </a:lnTo>
                <a:lnTo>
                  <a:pt x="2551339" y="34801"/>
                </a:lnTo>
                <a:lnTo>
                  <a:pt x="2542883" y="32848"/>
                </a:lnTo>
                <a:lnTo>
                  <a:pt x="2535524" y="32197"/>
                </a:lnTo>
                <a:close/>
              </a:path>
              <a:path w="2694940" h="135890">
                <a:moveTo>
                  <a:pt x="2369969" y="13172"/>
                </a:moveTo>
                <a:lnTo>
                  <a:pt x="2328724" y="13172"/>
                </a:lnTo>
                <a:lnTo>
                  <a:pt x="2328724" y="33988"/>
                </a:lnTo>
                <a:lnTo>
                  <a:pt x="2274182" y="33988"/>
                </a:lnTo>
                <a:lnTo>
                  <a:pt x="2274182" y="57705"/>
                </a:lnTo>
                <a:lnTo>
                  <a:pt x="2326054" y="57705"/>
                </a:lnTo>
                <a:lnTo>
                  <a:pt x="2326054" y="78489"/>
                </a:lnTo>
                <a:lnTo>
                  <a:pt x="2274182" y="78489"/>
                </a:lnTo>
                <a:lnTo>
                  <a:pt x="2274182" y="105399"/>
                </a:lnTo>
                <a:lnTo>
                  <a:pt x="2330044" y="105399"/>
                </a:lnTo>
                <a:lnTo>
                  <a:pt x="2330044" y="126153"/>
                </a:lnTo>
                <a:lnTo>
                  <a:pt x="2369969" y="126153"/>
                </a:lnTo>
                <a:lnTo>
                  <a:pt x="2369969" y="13172"/>
                </a:lnTo>
                <a:close/>
              </a:path>
              <a:path w="2694940" h="135890">
                <a:moveTo>
                  <a:pt x="2517892" y="13172"/>
                </a:moveTo>
                <a:lnTo>
                  <a:pt x="2419455" y="13172"/>
                </a:lnTo>
                <a:lnTo>
                  <a:pt x="2428142" y="13799"/>
                </a:lnTo>
                <a:lnTo>
                  <a:pt x="2435758" y="15680"/>
                </a:lnTo>
                <a:lnTo>
                  <a:pt x="2457893" y="46815"/>
                </a:lnTo>
                <a:lnTo>
                  <a:pt x="2457282" y="53516"/>
                </a:lnTo>
                <a:lnTo>
                  <a:pt x="2428964" y="80265"/>
                </a:lnTo>
                <a:lnTo>
                  <a:pt x="2420596" y="80898"/>
                </a:lnTo>
                <a:lnTo>
                  <a:pt x="2398167" y="80898"/>
                </a:lnTo>
                <a:lnTo>
                  <a:pt x="2398167" y="126153"/>
                </a:lnTo>
                <a:lnTo>
                  <a:pt x="2517362" y="126153"/>
                </a:lnTo>
                <a:lnTo>
                  <a:pt x="2512924" y="125221"/>
                </a:lnTo>
                <a:lnTo>
                  <a:pt x="2502840" y="121846"/>
                </a:lnTo>
                <a:lnTo>
                  <a:pt x="2492353" y="117137"/>
                </a:lnTo>
                <a:lnTo>
                  <a:pt x="2492353" y="92876"/>
                </a:lnTo>
                <a:lnTo>
                  <a:pt x="2547629" y="92876"/>
                </a:lnTo>
                <a:lnTo>
                  <a:pt x="2547629" y="92039"/>
                </a:lnTo>
                <a:lnTo>
                  <a:pt x="2542320" y="87588"/>
                </a:lnTo>
                <a:lnTo>
                  <a:pt x="2514394" y="76500"/>
                </a:lnTo>
                <a:lnTo>
                  <a:pt x="2510237" y="74772"/>
                </a:lnTo>
                <a:lnTo>
                  <a:pt x="2489714" y="50092"/>
                </a:lnTo>
                <a:lnTo>
                  <a:pt x="2489714" y="44040"/>
                </a:lnTo>
                <a:lnTo>
                  <a:pt x="2515541" y="13642"/>
                </a:lnTo>
                <a:lnTo>
                  <a:pt x="2517892" y="13172"/>
                </a:lnTo>
                <a:close/>
              </a:path>
              <a:path w="2694940" h="135890">
                <a:moveTo>
                  <a:pt x="2547629" y="92876"/>
                </a:moveTo>
                <a:lnTo>
                  <a:pt x="2492353" y="92876"/>
                </a:lnTo>
                <a:lnTo>
                  <a:pt x="2500520" y="98143"/>
                </a:lnTo>
                <a:lnTo>
                  <a:pt x="2507431" y="101797"/>
                </a:lnTo>
                <a:lnTo>
                  <a:pt x="2512928" y="104017"/>
                </a:lnTo>
                <a:lnTo>
                  <a:pt x="2518436" y="106101"/>
                </a:lnTo>
                <a:lnTo>
                  <a:pt x="2524174" y="107159"/>
                </a:lnTo>
                <a:lnTo>
                  <a:pt x="2541796" y="107159"/>
                </a:lnTo>
                <a:lnTo>
                  <a:pt x="2547629" y="103640"/>
                </a:lnTo>
                <a:lnTo>
                  <a:pt x="2547629" y="92876"/>
                </a:lnTo>
                <a:close/>
              </a:path>
              <a:path w="2694940" h="135890">
                <a:moveTo>
                  <a:pt x="2693413" y="11413"/>
                </a:moveTo>
                <a:lnTo>
                  <a:pt x="2533189" y="11413"/>
                </a:lnTo>
                <a:lnTo>
                  <a:pt x="2542603" y="11974"/>
                </a:lnTo>
                <a:lnTo>
                  <a:pt x="2552135" y="13659"/>
                </a:lnTo>
                <a:lnTo>
                  <a:pt x="2561783" y="16466"/>
                </a:lnTo>
                <a:lnTo>
                  <a:pt x="2571544" y="20397"/>
                </a:lnTo>
                <a:lnTo>
                  <a:pt x="2571544" y="42626"/>
                </a:lnTo>
                <a:lnTo>
                  <a:pt x="2687379" y="42626"/>
                </a:lnTo>
                <a:lnTo>
                  <a:pt x="2694420" y="17067"/>
                </a:lnTo>
                <a:lnTo>
                  <a:pt x="2693413" y="11413"/>
                </a:lnTo>
                <a:close/>
              </a:path>
            </a:pathLst>
          </a:custGeom>
          <a:solidFill>
            <a:srgbClr val="FFFFFF"/>
          </a:solidFill>
        </p:spPr>
        <p:txBody>
          <a:bodyPr wrap="square" lIns="0" tIns="0" rIns="0" bIns="0" rtlCol="0"/>
          <a:lstStyle/>
          <a:p>
            <a:endParaRPr/>
          </a:p>
        </p:txBody>
      </p:sp>
      <p:sp>
        <p:nvSpPr>
          <p:cNvPr id="49" name="object 7"/>
          <p:cNvSpPr/>
          <p:nvPr/>
        </p:nvSpPr>
        <p:spPr>
          <a:xfrm>
            <a:off x="758825" y="890718"/>
            <a:ext cx="1003603" cy="977635"/>
          </a:xfrm>
          <a:prstGeom prst="rect">
            <a:avLst/>
          </a:prstGeom>
          <a:blipFill>
            <a:blip r:embed="rId6" cstate="print"/>
            <a:stretch>
              <a:fillRect/>
            </a:stretch>
          </a:blipFill>
        </p:spPr>
        <p:txBody>
          <a:bodyPr wrap="square" lIns="0" tIns="0" rIns="0" bIns="0" rtlCol="0"/>
          <a:lstStyle/>
          <a:p>
            <a:endParaRPr/>
          </a:p>
        </p:txBody>
      </p:sp>
      <p:sp>
        <p:nvSpPr>
          <p:cNvPr id="51" name="object 9"/>
          <p:cNvSpPr/>
          <p:nvPr/>
        </p:nvSpPr>
        <p:spPr>
          <a:xfrm>
            <a:off x="1686954" y="555650"/>
            <a:ext cx="305435" cy="1510665"/>
          </a:xfrm>
          <a:custGeom>
            <a:avLst/>
            <a:gdLst/>
            <a:ahLst/>
            <a:cxnLst/>
            <a:rect l="l" t="t" r="r" b="b"/>
            <a:pathLst>
              <a:path w="305435" h="1510664">
                <a:moveTo>
                  <a:pt x="304985" y="0"/>
                </a:moveTo>
                <a:lnTo>
                  <a:pt x="0" y="0"/>
                </a:lnTo>
                <a:lnTo>
                  <a:pt x="0" y="1510613"/>
                </a:lnTo>
                <a:lnTo>
                  <a:pt x="304985" y="1510613"/>
                </a:lnTo>
                <a:lnTo>
                  <a:pt x="304985" y="0"/>
                </a:lnTo>
                <a:close/>
              </a:path>
            </a:pathLst>
          </a:custGeom>
          <a:solidFill>
            <a:srgbClr val="FFFFFF"/>
          </a:solidFill>
        </p:spPr>
        <p:txBody>
          <a:bodyPr wrap="square" lIns="0" tIns="0" rIns="0" bIns="0" rtlCol="0"/>
          <a:lstStyle/>
          <a:p>
            <a:endParaRPr/>
          </a:p>
        </p:txBody>
      </p:sp>
      <p:sp>
        <p:nvSpPr>
          <p:cNvPr id="52" name="object 10"/>
          <p:cNvSpPr/>
          <p:nvPr/>
        </p:nvSpPr>
        <p:spPr>
          <a:xfrm>
            <a:off x="1678043" y="638810"/>
            <a:ext cx="168392" cy="1510613"/>
          </a:xfrm>
          <a:prstGeom prst="rect">
            <a:avLst/>
          </a:prstGeom>
          <a:blipFill>
            <a:blip r:embed="rId7" cstate="print"/>
            <a:stretch>
              <a:fillRect/>
            </a:stretch>
          </a:blipFill>
        </p:spPr>
        <p:txBody>
          <a:bodyPr wrap="square" lIns="0" tIns="0" rIns="0" bIns="0" rtlCol="0"/>
          <a:lstStyle/>
          <a:p>
            <a:endParaRPr/>
          </a:p>
        </p:txBody>
      </p:sp>
      <p:sp>
        <p:nvSpPr>
          <p:cNvPr id="53" name="object 11"/>
          <p:cNvSpPr/>
          <p:nvPr/>
        </p:nvSpPr>
        <p:spPr>
          <a:xfrm>
            <a:off x="1762250" y="638810"/>
            <a:ext cx="305435" cy="1510665"/>
          </a:xfrm>
          <a:custGeom>
            <a:avLst/>
            <a:gdLst/>
            <a:ahLst/>
            <a:cxnLst/>
            <a:rect l="l" t="t" r="r" b="b"/>
            <a:pathLst>
              <a:path w="305435" h="1510664">
                <a:moveTo>
                  <a:pt x="304985" y="0"/>
                </a:moveTo>
                <a:lnTo>
                  <a:pt x="0" y="0"/>
                </a:lnTo>
                <a:lnTo>
                  <a:pt x="0" y="1510613"/>
                </a:lnTo>
                <a:lnTo>
                  <a:pt x="304985" y="1510613"/>
                </a:lnTo>
                <a:lnTo>
                  <a:pt x="304985" y="0"/>
                </a:lnTo>
                <a:close/>
              </a:path>
            </a:pathLst>
          </a:custGeom>
          <a:solidFill>
            <a:srgbClr val="FFFFFF"/>
          </a:solidFill>
        </p:spPr>
        <p:txBody>
          <a:bodyPr wrap="square" lIns="0" tIns="0" rIns="0" bIns="0" rtlCol="0"/>
          <a:lstStyle/>
          <a:p>
            <a:endParaRPr/>
          </a:p>
        </p:txBody>
      </p:sp>
      <p:sp>
        <p:nvSpPr>
          <p:cNvPr id="48" name="object 2"/>
          <p:cNvSpPr txBox="1">
            <a:spLocks/>
          </p:cNvSpPr>
          <p:nvPr/>
        </p:nvSpPr>
        <p:spPr>
          <a:xfrm>
            <a:off x="2187014" y="520147"/>
            <a:ext cx="14693502" cy="1675459"/>
          </a:xfrm>
          <a:prstGeom prst="rect">
            <a:avLst/>
          </a:prstGeom>
        </p:spPr>
        <p:txBody>
          <a:bodyPr vert="horz" wrap="square" lIns="0" tIns="13335" rIns="0" bIns="0" rtlCol="0">
            <a:spAutoFit/>
          </a:bodyPr>
          <a:lstStyle>
            <a:lvl1pPr>
              <a:defRPr sz="9550" b="1" i="0">
                <a:solidFill>
                  <a:schemeClr val="bg1"/>
                </a:solidFill>
                <a:latin typeface="Calibri"/>
                <a:ea typeface="+mj-ea"/>
                <a:cs typeface="Calibri"/>
              </a:defRPr>
            </a:lvl1pPr>
          </a:lstStyle>
          <a:p>
            <a:pPr algn="l"/>
            <a:r>
              <a:rPr lang="es-ES_tradnl" sz="5400" dirty="0">
                <a:solidFill>
                  <a:srgbClr val="1F497D"/>
                </a:solidFill>
              </a:rPr>
              <a:t>Programa Acondicionamiento físico - </a:t>
            </a:r>
          </a:p>
          <a:p>
            <a:r>
              <a:rPr lang="es-ES_tradnl" sz="5400" dirty="0">
                <a:solidFill>
                  <a:srgbClr val="1F497D"/>
                </a:solidFill>
              </a:rPr>
              <a:t>Usuarios-2020</a:t>
            </a:r>
            <a:endParaRPr lang="es-ES" sz="5400" dirty="0">
              <a:solidFill>
                <a:srgbClr val="1C4583"/>
              </a:solidFill>
            </a:endParaRPr>
          </a:p>
        </p:txBody>
      </p:sp>
      <p:sp>
        <p:nvSpPr>
          <p:cNvPr id="58" name="Elipse 57">
            <a:extLst>
              <a:ext uri="{FF2B5EF4-FFF2-40B4-BE49-F238E27FC236}">
                <a16:creationId xmlns:a16="http://schemas.microsoft.com/office/drawing/2014/main" xmlns="" id="{104C3879-CDE3-495D-B3E0-0C985B45EA39}"/>
              </a:ext>
            </a:extLst>
          </p:cNvPr>
          <p:cNvSpPr/>
          <p:nvPr/>
        </p:nvSpPr>
        <p:spPr>
          <a:xfrm>
            <a:off x="-822209" y="4029056"/>
            <a:ext cx="5629195" cy="251460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3600" b="1" dirty="0">
                <a:solidFill>
                  <a:schemeClr val="tx2"/>
                </a:solidFill>
              </a:rPr>
              <a:t>7.500</a:t>
            </a:r>
            <a:r>
              <a:rPr lang="es-CO" sz="3600" dirty="0">
                <a:solidFill>
                  <a:schemeClr val="tx2"/>
                </a:solidFill>
              </a:rPr>
              <a:t> </a:t>
            </a:r>
          </a:p>
          <a:p>
            <a:pPr algn="ctr"/>
            <a:r>
              <a:rPr lang="es-CO" sz="3200" dirty="0">
                <a:solidFill>
                  <a:schemeClr val="tx2"/>
                </a:solidFill>
              </a:rPr>
              <a:t>usuarios en  programa  acondicionamiento físico.</a:t>
            </a:r>
          </a:p>
        </p:txBody>
      </p:sp>
      <p:sp>
        <p:nvSpPr>
          <p:cNvPr id="47" name="Elipse 46">
            <a:extLst>
              <a:ext uri="{FF2B5EF4-FFF2-40B4-BE49-F238E27FC236}">
                <a16:creationId xmlns:a16="http://schemas.microsoft.com/office/drawing/2014/main" xmlns="" id="{ADD423D4-3DEB-4DD8-9FDC-8699EF5F6C23}"/>
              </a:ext>
            </a:extLst>
          </p:cNvPr>
          <p:cNvSpPr/>
          <p:nvPr/>
        </p:nvSpPr>
        <p:spPr>
          <a:xfrm>
            <a:off x="16089786" y="4161717"/>
            <a:ext cx="3919889" cy="240946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3600" dirty="0">
              <a:solidFill>
                <a:schemeClr val="accent1"/>
              </a:solidFill>
            </a:endParaRPr>
          </a:p>
          <a:p>
            <a:pPr algn="ctr"/>
            <a:endParaRPr lang="es-ES" sz="3600" dirty="0">
              <a:solidFill>
                <a:schemeClr val="accent1"/>
              </a:solidFill>
            </a:endParaRPr>
          </a:p>
          <a:p>
            <a:pPr algn="ctr"/>
            <a:r>
              <a:rPr lang="es-CO" sz="3600" b="1" dirty="0">
                <a:solidFill>
                  <a:schemeClr val="tx2"/>
                </a:solidFill>
              </a:rPr>
              <a:t>625 </a:t>
            </a:r>
          </a:p>
          <a:p>
            <a:pPr algn="ctr"/>
            <a:r>
              <a:rPr lang="es-CO" sz="3200" dirty="0">
                <a:solidFill>
                  <a:schemeClr val="tx2"/>
                </a:solidFill>
              </a:rPr>
              <a:t>Afiliados</a:t>
            </a:r>
          </a:p>
          <a:p>
            <a:pPr algn="ctr"/>
            <a:r>
              <a:rPr lang="es-CO" sz="3200" dirty="0">
                <a:solidFill>
                  <a:schemeClr val="tx2"/>
                </a:solidFill>
              </a:rPr>
              <a:t>aprox promedio  mes</a:t>
            </a:r>
          </a:p>
          <a:p>
            <a:pPr algn="ctr"/>
            <a:endParaRPr lang="es-CO" sz="3600" dirty="0">
              <a:solidFill>
                <a:schemeClr val="accent1"/>
              </a:solidFill>
            </a:endParaRPr>
          </a:p>
        </p:txBody>
      </p:sp>
      <p:sp>
        <p:nvSpPr>
          <p:cNvPr id="63" name="Rectángulo 62">
            <a:extLst>
              <a:ext uri="{FF2B5EF4-FFF2-40B4-BE49-F238E27FC236}">
                <a16:creationId xmlns:a16="http://schemas.microsoft.com/office/drawing/2014/main" xmlns="" id="{1F4C4873-4116-447A-896B-32C69CC0EAE9}"/>
              </a:ext>
            </a:extLst>
          </p:cNvPr>
          <p:cNvSpPr/>
          <p:nvPr/>
        </p:nvSpPr>
        <p:spPr>
          <a:xfrm>
            <a:off x="568375" y="9694308"/>
            <a:ext cx="18403050" cy="523220"/>
          </a:xfrm>
          <a:prstGeom prst="rect">
            <a:avLst/>
          </a:prstGeom>
        </p:spPr>
        <p:txBody>
          <a:bodyPr wrap="square">
            <a:spAutoFit/>
          </a:bodyPr>
          <a:lstStyle/>
          <a:p>
            <a:pPr algn="ctr"/>
            <a:r>
              <a:rPr lang="es-CO" sz="2800" dirty="0">
                <a:solidFill>
                  <a:schemeClr val="tx2"/>
                </a:solidFill>
                <a:latin typeface="Calibri" panose="020F0502020204030204" pitchFamily="34" charset="0"/>
                <a:ea typeface="Cambria" panose="02040503050406030204" pitchFamily="18" charset="0"/>
                <a:cs typeface="Calibri" panose="020F0502020204030204" pitchFamily="34" charset="0"/>
              </a:rPr>
              <a:t>Programa de prevención y rehabilitación de enfermedades crónicas mediante el acondicionamiento físico</a:t>
            </a:r>
          </a:p>
        </p:txBody>
      </p:sp>
      <p:sp>
        <p:nvSpPr>
          <p:cNvPr id="50" name="Elipse 49">
            <a:extLst>
              <a:ext uri="{FF2B5EF4-FFF2-40B4-BE49-F238E27FC236}">
                <a16:creationId xmlns:a16="http://schemas.microsoft.com/office/drawing/2014/main" xmlns="" id="{92939A6F-3777-4585-925D-886C26D97EEC}"/>
              </a:ext>
            </a:extLst>
          </p:cNvPr>
          <p:cNvSpPr/>
          <p:nvPr/>
        </p:nvSpPr>
        <p:spPr>
          <a:xfrm>
            <a:off x="5916843" y="7815500"/>
            <a:ext cx="13249973" cy="221090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s-CO" sz="2800" dirty="0">
                <a:solidFill>
                  <a:schemeClr val="tx2"/>
                </a:solidFill>
              </a:rPr>
              <a:t>Flexibilidad después de 3 meses pasa de </a:t>
            </a:r>
            <a:r>
              <a:rPr lang="es-CO" sz="2800" b="1" dirty="0">
                <a:solidFill>
                  <a:schemeClr val="tx2"/>
                </a:solidFill>
              </a:rPr>
              <a:t>2.9 a 3.5</a:t>
            </a:r>
          </a:p>
          <a:p>
            <a:pPr marL="342900" indent="-342900">
              <a:buFont typeface="Arial" panose="020B0604020202020204" pitchFamily="34" charset="0"/>
              <a:buChar char="•"/>
            </a:pPr>
            <a:r>
              <a:rPr lang="es-CO" sz="2800" dirty="0">
                <a:solidFill>
                  <a:schemeClr val="tx2"/>
                </a:solidFill>
              </a:rPr>
              <a:t>Fuerza muscular- condición física. Pasa de </a:t>
            </a:r>
            <a:r>
              <a:rPr lang="es-CO" sz="2800" b="1" dirty="0">
                <a:solidFill>
                  <a:schemeClr val="tx2"/>
                </a:solidFill>
              </a:rPr>
              <a:t>2.5 a 3.6 </a:t>
            </a:r>
            <a:r>
              <a:rPr lang="es-CO" sz="2800" dirty="0">
                <a:solidFill>
                  <a:schemeClr val="tx2"/>
                </a:solidFill>
              </a:rPr>
              <a:t>en 4 meses</a:t>
            </a:r>
          </a:p>
          <a:p>
            <a:pPr marL="342900" indent="-342900">
              <a:buFont typeface="Arial" panose="020B0604020202020204" pitchFamily="34" charset="0"/>
              <a:buChar char="•"/>
            </a:pPr>
            <a:r>
              <a:rPr lang="es-CO" sz="2800" dirty="0">
                <a:solidFill>
                  <a:schemeClr val="tx2"/>
                </a:solidFill>
              </a:rPr>
              <a:t>Frecuencia cardiaca </a:t>
            </a:r>
            <a:r>
              <a:rPr lang="es-CO" sz="2800" b="1" dirty="0">
                <a:solidFill>
                  <a:schemeClr val="tx2"/>
                </a:solidFill>
              </a:rPr>
              <a:t>93.2 a 79.9 </a:t>
            </a:r>
            <a:r>
              <a:rPr lang="es-CO" sz="2800" dirty="0">
                <a:solidFill>
                  <a:schemeClr val="tx2"/>
                </a:solidFill>
              </a:rPr>
              <a:t>en 4 meses</a:t>
            </a:r>
          </a:p>
          <a:p>
            <a:endParaRPr lang="es-CO" sz="2800" dirty="0">
              <a:solidFill>
                <a:schemeClr val="tx2"/>
              </a:solidFill>
            </a:endParaRPr>
          </a:p>
          <a:p>
            <a:endParaRPr lang="es-CO" sz="2800" b="1" dirty="0">
              <a:solidFill>
                <a:schemeClr val="tx2"/>
              </a:solidFill>
            </a:endParaRPr>
          </a:p>
        </p:txBody>
      </p:sp>
      <p:sp>
        <p:nvSpPr>
          <p:cNvPr id="54" name="Elipse 53">
            <a:extLst>
              <a:ext uri="{FF2B5EF4-FFF2-40B4-BE49-F238E27FC236}">
                <a16:creationId xmlns:a16="http://schemas.microsoft.com/office/drawing/2014/main" xmlns="" id="{444DE4BA-3162-42E8-A6B6-49458A0AE3E7}"/>
              </a:ext>
            </a:extLst>
          </p:cNvPr>
          <p:cNvSpPr/>
          <p:nvPr/>
        </p:nvSpPr>
        <p:spPr>
          <a:xfrm>
            <a:off x="7036575" y="8326960"/>
            <a:ext cx="3770519" cy="116550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CO" sz="2400" dirty="0">
              <a:solidFill>
                <a:schemeClr val="tx2"/>
              </a:solidFill>
            </a:endParaRPr>
          </a:p>
        </p:txBody>
      </p:sp>
      <p:sp>
        <p:nvSpPr>
          <p:cNvPr id="57" name="Elipse 56">
            <a:extLst>
              <a:ext uri="{FF2B5EF4-FFF2-40B4-BE49-F238E27FC236}">
                <a16:creationId xmlns:a16="http://schemas.microsoft.com/office/drawing/2014/main" xmlns="" id="{EA86368E-9F2B-47E8-A9CB-FA19A22BBB96}"/>
              </a:ext>
            </a:extLst>
          </p:cNvPr>
          <p:cNvSpPr/>
          <p:nvPr/>
        </p:nvSpPr>
        <p:spPr>
          <a:xfrm>
            <a:off x="11232942" y="8338200"/>
            <a:ext cx="3770519" cy="116550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2400" dirty="0">
              <a:solidFill>
                <a:schemeClr val="tx2"/>
              </a:solidFill>
            </a:endParaRPr>
          </a:p>
        </p:txBody>
      </p:sp>
      <p:sp>
        <p:nvSpPr>
          <p:cNvPr id="2" name="CuadroTexto 1">
            <a:extLst>
              <a:ext uri="{FF2B5EF4-FFF2-40B4-BE49-F238E27FC236}">
                <a16:creationId xmlns:a16="http://schemas.microsoft.com/office/drawing/2014/main" xmlns="" id="{99AA2DC2-B896-40D3-9EBD-06B91A6C2BE5}"/>
              </a:ext>
            </a:extLst>
          </p:cNvPr>
          <p:cNvSpPr txBox="1"/>
          <p:nvPr/>
        </p:nvSpPr>
        <p:spPr>
          <a:xfrm>
            <a:off x="3548735" y="8122380"/>
            <a:ext cx="3061992" cy="738664"/>
          </a:xfrm>
          <a:prstGeom prst="rect">
            <a:avLst/>
          </a:prstGeom>
          <a:noFill/>
        </p:spPr>
        <p:txBody>
          <a:bodyPr wrap="none" rtlCol="0">
            <a:spAutoFit/>
          </a:bodyPr>
          <a:lstStyle/>
          <a:p>
            <a:r>
              <a:rPr lang="es-ES" sz="2800" dirty="0">
                <a:solidFill>
                  <a:schemeClr val="tx2"/>
                </a:solidFill>
              </a:rPr>
              <a:t>Mejora en indicadores:</a:t>
            </a:r>
          </a:p>
          <a:p>
            <a:endParaRPr lang="es-CO" sz="2800" dirty="0"/>
          </a:p>
        </p:txBody>
      </p:sp>
      <p:pic>
        <p:nvPicPr>
          <p:cNvPr id="5" name="Imagen 4">
            <a:extLst>
              <a:ext uri="{FF2B5EF4-FFF2-40B4-BE49-F238E27FC236}">
                <a16:creationId xmlns:a16="http://schemas.microsoft.com/office/drawing/2014/main" xmlns="" id="{6842AB4E-937E-45AB-BC4D-CCA9E4DEB17E}"/>
              </a:ext>
            </a:extLst>
          </p:cNvPr>
          <p:cNvPicPr>
            <a:picLocks noChangeAspect="1"/>
          </p:cNvPicPr>
          <p:nvPr/>
        </p:nvPicPr>
        <p:blipFill>
          <a:blip r:embed="rId8"/>
          <a:stretch>
            <a:fillRect/>
          </a:stretch>
        </p:blipFill>
        <p:spPr>
          <a:xfrm>
            <a:off x="3915811" y="2905049"/>
            <a:ext cx="12176760" cy="4351020"/>
          </a:xfrm>
          <a:prstGeom prst="rect">
            <a:avLst/>
          </a:prstGeom>
        </p:spPr>
      </p:pic>
      <p:grpSp>
        <p:nvGrpSpPr>
          <p:cNvPr id="55" name="Grupo 54">
            <a:extLst>
              <a:ext uri="{FF2B5EF4-FFF2-40B4-BE49-F238E27FC236}">
                <a16:creationId xmlns:a16="http://schemas.microsoft.com/office/drawing/2014/main" xmlns="" id="{8E323EC8-36D1-43C3-8B9B-CB1413DE3469}"/>
              </a:ext>
            </a:extLst>
          </p:cNvPr>
          <p:cNvGrpSpPr/>
          <p:nvPr/>
        </p:nvGrpSpPr>
        <p:grpSpPr>
          <a:xfrm>
            <a:off x="16828989" y="0"/>
            <a:ext cx="3275110" cy="1923752"/>
            <a:chOff x="15391902" y="0"/>
            <a:chExt cx="4712197" cy="2816660"/>
          </a:xfrm>
        </p:grpSpPr>
        <p:sp>
          <p:nvSpPr>
            <p:cNvPr id="56" name="object 12">
              <a:extLst>
                <a:ext uri="{FF2B5EF4-FFF2-40B4-BE49-F238E27FC236}">
                  <a16:creationId xmlns:a16="http://schemas.microsoft.com/office/drawing/2014/main" xmlns="" id="{15B04AFF-7262-47F7-9F23-FC40FC4E7261}"/>
                </a:ext>
              </a:extLst>
            </p:cNvPr>
            <p:cNvSpPr/>
            <p:nvPr/>
          </p:nvSpPr>
          <p:spPr>
            <a:xfrm>
              <a:off x="15391902" y="0"/>
              <a:ext cx="4712197" cy="2816660"/>
            </a:xfrm>
            <a:prstGeom prst="rect">
              <a:avLst/>
            </a:prstGeom>
            <a:blipFill>
              <a:blip r:embed="rId9" cstate="print"/>
              <a:stretch>
                <a:fillRect/>
              </a:stretch>
            </a:blipFill>
          </p:spPr>
          <p:txBody>
            <a:bodyPr wrap="square" lIns="0" tIns="0" rIns="0" bIns="0" rtlCol="0"/>
            <a:lstStyle/>
            <a:p>
              <a:endParaRPr/>
            </a:p>
          </p:txBody>
        </p:sp>
        <p:grpSp>
          <p:nvGrpSpPr>
            <p:cNvPr id="59" name="Grupo 58">
              <a:extLst>
                <a:ext uri="{FF2B5EF4-FFF2-40B4-BE49-F238E27FC236}">
                  <a16:creationId xmlns:a16="http://schemas.microsoft.com/office/drawing/2014/main" xmlns="" id="{E2341B3B-DC79-4C79-A41E-9BFDD3B6F20F}"/>
                </a:ext>
              </a:extLst>
            </p:cNvPr>
            <p:cNvGrpSpPr/>
            <p:nvPr/>
          </p:nvGrpSpPr>
          <p:grpSpPr>
            <a:xfrm>
              <a:off x="16092571" y="703870"/>
              <a:ext cx="3139142" cy="611032"/>
              <a:chOff x="16092571" y="703870"/>
              <a:chExt cx="3139142" cy="611032"/>
            </a:xfrm>
          </p:grpSpPr>
          <p:sp>
            <p:nvSpPr>
              <p:cNvPr id="60" name="object 13">
                <a:extLst>
                  <a:ext uri="{FF2B5EF4-FFF2-40B4-BE49-F238E27FC236}">
                    <a16:creationId xmlns:a16="http://schemas.microsoft.com/office/drawing/2014/main" xmlns="" id="{1B28003D-55C0-488F-9766-9E450FBA1772}"/>
                  </a:ext>
                </a:extLst>
              </p:cNvPr>
              <p:cNvSpPr/>
              <p:nvPr/>
            </p:nvSpPr>
            <p:spPr>
              <a:xfrm>
                <a:off x="16243583" y="962534"/>
                <a:ext cx="111253" cy="108436"/>
              </a:xfrm>
              <a:prstGeom prst="rect">
                <a:avLst/>
              </a:prstGeom>
              <a:blipFill>
                <a:blip r:embed="rId3" cstate="print"/>
                <a:stretch>
                  <a:fillRect/>
                </a:stretch>
              </a:blipFill>
            </p:spPr>
            <p:txBody>
              <a:bodyPr wrap="square" lIns="0" tIns="0" rIns="0" bIns="0" rtlCol="0"/>
              <a:lstStyle/>
              <a:p>
                <a:endParaRPr/>
              </a:p>
            </p:txBody>
          </p:sp>
          <p:sp>
            <p:nvSpPr>
              <p:cNvPr id="61" name="object 14">
                <a:extLst>
                  <a:ext uri="{FF2B5EF4-FFF2-40B4-BE49-F238E27FC236}">
                    <a16:creationId xmlns:a16="http://schemas.microsoft.com/office/drawing/2014/main" xmlns="" id="{F34CF805-1097-49F9-BB99-17F7DA60666E}"/>
                  </a:ext>
                </a:extLst>
              </p:cNvPr>
              <p:cNvSpPr/>
              <p:nvPr/>
            </p:nvSpPr>
            <p:spPr>
              <a:xfrm>
                <a:off x="16092571" y="986545"/>
                <a:ext cx="405765" cy="155575"/>
              </a:xfrm>
              <a:custGeom>
                <a:avLst/>
                <a:gdLst/>
                <a:ahLst/>
                <a:cxnLst/>
                <a:rect l="l" t="t" r="r" b="b"/>
                <a:pathLst>
                  <a:path w="405765" h="155575">
                    <a:moveTo>
                      <a:pt x="25234" y="0"/>
                    </a:moveTo>
                    <a:lnTo>
                      <a:pt x="15363" y="1940"/>
                    </a:lnTo>
                    <a:lnTo>
                      <a:pt x="7347" y="7245"/>
                    </a:lnTo>
                    <a:lnTo>
                      <a:pt x="1966" y="15142"/>
                    </a:lnTo>
                    <a:lnTo>
                      <a:pt x="0" y="24857"/>
                    </a:lnTo>
                    <a:lnTo>
                      <a:pt x="0" y="30302"/>
                    </a:lnTo>
                    <a:lnTo>
                      <a:pt x="2020" y="35862"/>
                    </a:lnTo>
                    <a:lnTo>
                      <a:pt x="5853" y="40281"/>
                    </a:lnTo>
                    <a:lnTo>
                      <a:pt x="35282" y="82159"/>
                    </a:lnTo>
                    <a:lnTo>
                      <a:pt x="73951" y="116253"/>
                    </a:lnTo>
                    <a:lnTo>
                      <a:pt x="119691" y="141095"/>
                    </a:lnTo>
                    <a:lnTo>
                      <a:pt x="170329" y="155220"/>
                    </a:lnTo>
                    <a:lnTo>
                      <a:pt x="181564" y="138722"/>
                    </a:lnTo>
                    <a:lnTo>
                      <a:pt x="196758" y="125979"/>
                    </a:lnTo>
                    <a:lnTo>
                      <a:pt x="214819" y="117765"/>
                    </a:lnTo>
                    <a:lnTo>
                      <a:pt x="234652" y="114855"/>
                    </a:lnTo>
                    <a:lnTo>
                      <a:pt x="336674" y="114855"/>
                    </a:lnTo>
                    <a:lnTo>
                      <a:pt x="344945" y="108761"/>
                    </a:lnTo>
                    <a:lnTo>
                      <a:pt x="204140" y="108761"/>
                    </a:lnTo>
                    <a:lnTo>
                      <a:pt x="158204" y="102672"/>
                    </a:lnTo>
                    <a:lnTo>
                      <a:pt x="115821" y="84943"/>
                    </a:lnTo>
                    <a:lnTo>
                      <a:pt x="79024" y="56383"/>
                    </a:lnTo>
                    <a:lnTo>
                      <a:pt x="49851" y="17800"/>
                    </a:lnTo>
                    <a:lnTo>
                      <a:pt x="44711" y="9855"/>
                    </a:lnTo>
                    <a:lnTo>
                      <a:pt x="38764" y="4310"/>
                    </a:lnTo>
                    <a:lnTo>
                      <a:pt x="32207" y="1060"/>
                    </a:lnTo>
                    <a:lnTo>
                      <a:pt x="25234" y="0"/>
                    </a:lnTo>
                    <a:close/>
                  </a:path>
                  <a:path w="405765" h="155575">
                    <a:moveTo>
                      <a:pt x="336674" y="114855"/>
                    </a:moveTo>
                    <a:lnTo>
                      <a:pt x="234652" y="114855"/>
                    </a:lnTo>
                    <a:lnTo>
                      <a:pt x="250924" y="116748"/>
                    </a:lnTo>
                    <a:lnTo>
                      <a:pt x="266192" y="122140"/>
                    </a:lnTo>
                    <a:lnTo>
                      <a:pt x="279726" y="130598"/>
                    </a:lnTo>
                    <a:lnTo>
                      <a:pt x="290797" y="141692"/>
                    </a:lnTo>
                    <a:lnTo>
                      <a:pt x="323493" y="124566"/>
                    </a:lnTo>
                    <a:lnTo>
                      <a:pt x="336674" y="114855"/>
                    </a:lnTo>
                    <a:close/>
                  </a:path>
                  <a:path w="405765" h="155575">
                    <a:moveTo>
                      <a:pt x="380124" y="6355"/>
                    </a:moveTo>
                    <a:lnTo>
                      <a:pt x="371339" y="6355"/>
                    </a:lnTo>
                    <a:lnTo>
                      <a:pt x="362941" y="11036"/>
                    </a:lnTo>
                    <a:lnTo>
                      <a:pt x="358491" y="18240"/>
                    </a:lnTo>
                    <a:lnTo>
                      <a:pt x="330847" y="55319"/>
                    </a:lnTo>
                    <a:lnTo>
                      <a:pt x="294261" y="83887"/>
                    </a:lnTo>
                    <a:lnTo>
                      <a:pt x="251203" y="102262"/>
                    </a:lnTo>
                    <a:lnTo>
                      <a:pt x="204140" y="108761"/>
                    </a:lnTo>
                    <a:lnTo>
                      <a:pt x="344945" y="108761"/>
                    </a:lnTo>
                    <a:lnTo>
                      <a:pt x="353040" y="102796"/>
                    </a:lnTo>
                    <a:lnTo>
                      <a:pt x="378658" y="76666"/>
                    </a:lnTo>
                    <a:lnTo>
                      <a:pt x="399568" y="46459"/>
                    </a:lnTo>
                    <a:lnTo>
                      <a:pt x="403160" y="42124"/>
                    </a:lnTo>
                    <a:lnTo>
                      <a:pt x="405149" y="36543"/>
                    </a:lnTo>
                    <a:lnTo>
                      <a:pt x="405149" y="31035"/>
                    </a:lnTo>
                    <a:lnTo>
                      <a:pt x="403190" y="21458"/>
                    </a:lnTo>
                    <a:lnTo>
                      <a:pt x="397839" y="13610"/>
                    </a:lnTo>
                    <a:lnTo>
                      <a:pt x="389887" y="8305"/>
                    </a:lnTo>
                    <a:lnTo>
                      <a:pt x="380124" y="6355"/>
                    </a:lnTo>
                    <a:close/>
                  </a:path>
                </a:pathLst>
              </a:custGeom>
              <a:solidFill>
                <a:srgbClr val="FFFFFF"/>
              </a:solidFill>
            </p:spPr>
            <p:txBody>
              <a:bodyPr wrap="square" lIns="0" tIns="0" rIns="0" bIns="0" rtlCol="0"/>
              <a:lstStyle/>
              <a:p>
                <a:endParaRPr/>
              </a:p>
            </p:txBody>
          </p:sp>
          <p:sp>
            <p:nvSpPr>
              <p:cNvPr id="62" name="object 15">
                <a:extLst>
                  <a:ext uri="{FF2B5EF4-FFF2-40B4-BE49-F238E27FC236}">
                    <a16:creationId xmlns:a16="http://schemas.microsoft.com/office/drawing/2014/main" xmlns="" id="{CE229169-E2C4-4E30-97F5-FF8E99C92A37}"/>
                  </a:ext>
                </a:extLst>
              </p:cNvPr>
              <p:cNvSpPr/>
              <p:nvPr/>
            </p:nvSpPr>
            <p:spPr>
              <a:xfrm>
                <a:off x="16278322" y="792965"/>
                <a:ext cx="111158" cy="108499"/>
              </a:xfrm>
              <a:prstGeom prst="rect">
                <a:avLst/>
              </a:prstGeom>
              <a:blipFill>
                <a:blip r:embed="rId4" cstate="print"/>
                <a:stretch>
                  <a:fillRect/>
                </a:stretch>
              </a:blipFill>
            </p:spPr>
            <p:txBody>
              <a:bodyPr wrap="square" lIns="0" tIns="0" rIns="0" bIns="0" rtlCol="0"/>
              <a:lstStyle/>
              <a:p>
                <a:endParaRPr/>
              </a:p>
            </p:txBody>
          </p:sp>
          <p:sp>
            <p:nvSpPr>
              <p:cNvPr id="64" name="object 16">
                <a:extLst>
                  <a:ext uri="{FF2B5EF4-FFF2-40B4-BE49-F238E27FC236}">
                    <a16:creationId xmlns:a16="http://schemas.microsoft.com/office/drawing/2014/main" xmlns="" id="{14B2BE40-90EF-49A8-9152-33FCACF03380}"/>
                  </a:ext>
                </a:extLst>
              </p:cNvPr>
              <p:cNvSpPr/>
              <p:nvPr/>
            </p:nvSpPr>
            <p:spPr>
              <a:xfrm>
                <a:off x="16153058" y="703870"/>
                <a:ext cx="382905" cy="296545"/>
              </a:xfrm>
              <a:custGeom>
                <a:avLst/>
                <a:gdLst/>
                <a:ahLst/>
                <a:cxnLst/>
                <a:rect l="l" t="t" r="r" b="b"/>
                <a:pathLst>
                  <a:path w="382905" h="296544">
                    <a:moveTo>
                      <a:pt x="363162" y="245749"/>
                    </a:moveTo>
                    <a:lnTo>
                      <a:pt x="145681" y="245749"/>
                    </a:lnTo>
                    <a:lnTo>
                      <a:pt x="168591" y="249508"/>
                    </a:lnTo>
                    <a:lnTo>
                      <a:pt x="188508" y="259957"/>
                    </a:lnTo>
                    <a:lnTo>
                      <a:pt x="204016" y="275863"/>
                    </a:lnTo>
                    <a:lnTo>
                      <a:pt x="213689" y="295988"/>
                    </a:lnTo>
                    <a:lnTo>
                      <a:pt x="217208" y="295381"/>
                    </a:lnTo>
                    <a:lnTo>
                      <a:pt x="224003" y="295381"/>
                    </a:lnTo>
                    <a:lnTo>
                      <a:pt x="264483" y="291542"/>
                    </a:lnTo>
                    <a:lnTo>
                      <a:pt x="304760" y="280097"/>
                    </a:lnTo>
                    <a:lnTo>
                      <a:pt x="341958" y="261787"/>
                    </a:lnTo>
                    <a:lnTo>
                      <a:pt x="363162" y="245749"/>
                    </a:lnTo>
                    <a:close/>
                  </a:path>
                  <a:path w="382905" h="296544">
                    <a:moveTo>
                      <a:pt x="224003" y="295381"/>
                    </a:moveTo>
                    <a:lnTo>
                      <a:pt x="217208" y="295381"/>
                    </a:lnTo>
                    <a:lnTo>
                      <a:pt x="220045" y="295496"/>
                    </a:lnTo>
                    <a:lnTo>
                      <a:pt x="222789" y="295496"/>
                    </a:lnTo>
                    <a:lnTo>
                      <a:pt x="224003" y="295381"/>
                    </a:lnTo>
                    <a:close/>
                  </a:path>
                  <a:path w="382905" h="296544">
                    <a:moveTo>
                      <a:pt x="31280" y="0"/>
                    </a:moveTo>
                    <a:lnTo>
                      <a:pt x="6172" y="30718"/>
                    </a:lnTo>
                    <a:lnTo>
                      <a:pt x="0" y="78152"/>
                    </a:lnTo>
                    <a:lnTo>
                      <a:pt x="6078" y="132400"/>
                    </a:lnTo>
                    <a:lnTo>
                      <a:pt x="25915" y="181887"/>
                    </a:lnTo>
                    <a:lnTo>
                      <a:pt x="57767" y="224942"/>
                    </a:lnTo>
                    <a:lnTo>
                      <a:pt x="99892" y="259895"/>
                    </a:lnTo>
                    <a:lnTo>
                      <a:pt x="110760" y="253957"/>
                    </a:lnTo>
                    <a:lnTo>
                      <a:pt x="122155" y="249507"/>
                    </a:lnTo>
                    <a:lnTo>
                      <a:pt x="133859" y="246717"/>
                    </a:lnTo>
                    <a:lnTo>
                      <a:pt x="145681" y="245749"/>
                    </a:lnTo>
                    <a:lnTo>
                      <a:pt x="363162" y="245749"/>
                    </a:lnTo>
                    <a:lnTo>
                      <a:pt x="366526" y="243205"/>
                    </a:lnTo>
                    <a:lnTo>
                      <a:pt x="222621" y="243205"/>
                    </a:lnTo>
                    <a:lnTo>
                      <a:pt x="177717" y="237286"/>
                    </a:lnTo>
                    <a:lnTo>
                      <a:pt x="137341" y="220599"/>
                    </a:lnTo>
                    <a:lnTo>
                      <a:pt x="103114" y="194741"/>
                    </a:lnTo>
                    <a:lnTo>
                      <a:pt x="76658" y="161315"/>
                    </a:lnTo>
                    <a:lnTo>
                      <a:pt x="59596" y="121918"/>
                    </a:lnTo>
                    <a:lnTo>
                      <a:pt x="53548" y="78152"/>
                    </a:lnTo>
                    <a:lnTo>
                      <a:pt x="53925" y="67821"/>
                    </a:lnTo>
                    <a:lnTo>
                      <a:pt x="55095" y="57123"/>
                    </a:lnTo>
                    <a:lnTo>
                      <a:pt x="57117" y="46245"/>
                    </a:lnTo>
                    <a:lnTo>
                      <a:pt x="60050" y="35378"/>
                    </a:lnTo>
                    <a:lnTo>
                      <a:pt x="62647" y="26918"/>
                    </a:lnTo>
                    <a:lnTo>
                      <a:pt x="61568" y="19013"/>
                    </a:lnTo>
                    <a:lnTo>
                      <a:pt x="58082" y="12479"/>
                    </a:lnTo>
                    <a:lnTo>
                      <a:pt x="50962" y="4904"/>
                    </a:lnTo>
                    <a:lnTo>
                      <a:pt x="41629" y="588"/>
                    </a:lnTo>
                    <a:lnTo>
                      <a:pt x="31280" y="0"/>
                    </a:lnTo>
                    <a:close/>
                  </a:path>
                  <a:path w="382905" h="296544">
                    <a:moveTo>
                      <a:pt x="355350" y="191740"/>
                    </a:moveTo>
                    <a:lnTo>
                      <a:pt x="349769" y="191740"/>
                    </a:lnTo>
                    <a:lnTo>
                      <a:pt x="344209" y="193353"/>
                    </a:lnTo>
                    <a:lnTo>
                      <a:pt x="338544" y="197939"/>
                    </a:lnTo>
                    <a:lnTo>
                      <a:pt x="312848" y="217252"/>
                    </a:lnTo>
                    <a:lnTo>
                      <a:pt x="284352" y="231452"/>
                    </a:lnTo>
                    <a:lnTo>
                      <a:pt x="253971" y="240212"/>
                    </a:lnTo>
                    <a:lnTo>
                      <a:pt x="222621" y="243205"/>
                    </a:lnTo>
                    <a:lnTo>
                      <a:pt x="366526" y="243205"/>
                    </a:lnTo>
                    <a:lnTo>
                      <a:pt x="374417" y="237236"/>
                    </a:lnTo>
                    <a:lnTo>
                      <a:pt x="379066" y="232755"/>
                    </a:lnTo>
                    <a:lnTo>
                      <a:pt x="382470" y="225488"/>
                    </a:lnTo>
                    <a:lnTo>
                      <a:pt x="382470" y="218116"/>
                    </a:lnTo>
                    <a:lnTo>
                      <a:pt x="380336" y="207806"/>
                    </a:lnTo>
                    <a:lnTo>
                      <a:pt x="374521" y="199427"/>
                    </a:lnTo>
                    <a:lnTo>
                      <a:pt x="365900" y="193799"/>
                    </a:lnTo>
                    <a:lnTo>
                      <a:pt x="355350" y="191740"/>
                    </a:lnTo>
                    <a:close/>
                  </a:path>
                </a:pathLst>
              </a:custGeom>
              <a:solidFill>
                <a:srgbClr val="FFFFFF"/>
              </a:solidFill>
            </p:spPr>
            <p:txBody>
              <a:bodyPr wrap="square" lIns="0" tIns="0" rIns="0" bIns="0" rtlCol="0"/>
              <a:lstStyle/>
              <a:p>
                <a:endParaRPr/>
              </a:p>
            </p:txBody>
          </p:sp>
          <p:sp>
            <p:nvSpPr>
              <p:cNvPr id="65" name="object 17">
                <a:extLst>
                  <a:ext uri="{FF2B5EF4-FFF2-40B4-BE49-F238E27FC236}">
                    <a16:creationId xmlns:a16="http://schemas.microsoft.com/office/drawing/2014/main" xmlns="" id="{030BE06D-9289-4A4F-BF93-DE7F2383DA5F}"/>
                  </a:ext>
                </a:extLst>
              </p:cNvPr>
              <p:cNvSpPr/>
              <p:nvPr/>
            </p:nvSpPr>
            <p:spPr>
              <a:xfrm>
                <a:off x="16271589" y="1114377"/>
                <a:ext cx="111075" cy="108624"/>
              </a:xfrm>
              <a:prstGeom prst="rect">
                <a:avLst/>
              </a:prstGeom>
              <a:blipFill>
                <a:blip r:embed="rId5" cstate="print"/>
                <a:stretch>
                  <a:fillRect/>
                </a:stretch>
              </a:blipFill>
            </p:spPr>
            <p:txBody>
              <a:bodyPr wrap="square" lIns="0" tIns="0" rIns="0" bIns="0" rtlCol="0"/>
              <a:lstStyle/>
              <a:p>
                <a:endParaRPr/>
              </a:p>
            </p:txBody>
          </p:sp>
          <p:sp>
            <p:nvSpPr>
              <p:cNvPr id="66" name="object 18">
                <a:extLst>
                  <a:ext uri="{FF2B5EF4-FFF2-40B4-BE49-F238E27FC236}">
                    <a16:creationId xmlns:a16="http://schemas.microsoft.com/office/drawing/2014/main" xmlns="" id="{76D02C9C-ACC5-4F9F-B60F-F2C9F0A8075D}"/>
                  </a:ext>
                </a:extLst>
              </p:cNvPr>
              <p:cNvSpPr/>
              <p:nvPr/>
            </p:nvSpPr>
            <p:spPr>
              <a:xfrm>
                <a:off x="16176973" y="1091825"/>
                <a:ext cx="325755" cy="220979"/>
              </a:xfrm>
              <a:custGeom>
                <a:avLst/>
                <a:gdLst/>
                <a:ahLst/>
                <a:cxnLst/>
                <a:rect l="l" t="t" r="r" b="b"/>
                <a:pathLst>
                  <a:path w="325755" h="220980">
                    <a:moveTo>
                      <a:pt x="27140" y="153052"/>
                    </a:moveTo>
                    <a:lnTo>
                      <a:pt x="25329" y="153052"/>
                    </a:lnTo>
                    <a:lnTo>
                      <a:pt x="15491" y="154969"/>
                    </a:lnTo>
                    <a:lnTo>
                      <a:pt x="7438" y="160221"/>
                    </a:lnTo>
                    <a:lnTo>
                      <a:pt x="1997" y="168058"/>
                    </a:lnTo>
                    <a:lnTo>
                      <a:pt x="0" y="177732"/>
                    </a:lnTo>
                    <a:lnTo>
                      <a:pt x="1214" y="185128"/>
                    </a:lnTo>
                    <a:lnTo>
                      <a:pt x="40224" y="210318"/>
                    </a:lnTo>
                    <a:lnTo>
                      <a:pt x="84983" y="219773"/>
                    </a:lnTo>
                    <a:lnTo>
                      <a:pt x="107619" y="220977"/>
                    </a:lnTo>
                    <a:lnTo>
                      <a:pt x="154288" y="216003"/>
                    </a:lnTo>
                    <a:lnTo>
                      <a:pt x="197694" y="201772"/>
                    </a:lnTo>
                    <a:lnTo>
                      <a:pt x="236689" y="179327"/>
                    </a:lnTo>
                    <a:lnTo>
                      <a:pt x="247672" y="169596"/>
                    </a:lnTo>
                    <a:lnTo>
                      <a:pt x="107619" y="169596"/>
                    </a:lnTo>
                    <a:lnTo>
                      <a:pt x="89743" y="168558"/>
                    </a:lnTo>
                    <a:lnTo>
                      <a:pt x="71493" y="165528"/>
                    </a:lnTo>
                    <a:lnTo>
                      <a:pt x="53045" y="160638"/>
                    </a:lnTo>
                    <a:lnTo>
                      <a:pt x="34574" y="154016"/>
                    </a:lnTo>
                    <a:lnTo>
                      <a:pt x="29077" y="153115"/>
                    </a:lnTo>
                    <a:lnTo>
                      <a:pt x="27140" y="153052"/>
                    </a:lnTo>
                    <a:close/>
                  </a:path>
                  <a:path w="325755" h="220980">
                    <a:moveTo>
                      <a:pt x="300315" y="0"/>
                    </a:moveTo>
                    <a:lnTo>
                      <a:pt x="262768" y="69150"/>
                    </a:lnTo>
                    <a:lnTo>
                      <a:pt x="237474" y="109808"/>
                    </a:lnTo>
                    <a:lnTo>
                      <a:pt x="201531" y="141563"/>
                    </a:lnTo>
                    <a:lnTo>
                      <a:pt x="157420" y="162223"/>
                    </a:lnTo>
                    <a:lnTo>
                      <a:pt x="107619" y="169596"/>
                    </a:lnTo>
                    <a:lnTo>
                      <a:pt x="247672" y="169596"/>
                    </a:lnTo>
                    <a:lnTo>
                      <a:pt x="270126" y="149705"/>
                    </a:lnTo>
                    <a:lnTo>
                      <a:pt x="296857" y="113948"/>
                    </a:lnTo>
                    <a:lnTo>
                      <a:pt x="315735" y="73095"/>
                    </a:lnTo>
                    <a:lnTo>
                      <a:pt x="325613" y="28187"/>
                    </a:lnTo>
                    <a:lnTo>
                      <a:pt x="325372" y="26407"/>
                    </a:lnTo>
                    <a:lnTo>
                      <a:pt x="325372" y="24501"/>
                    </a:lnTo>
                    <a:lnTo>
                      <a:pt x="323396" y="14882"/>
                    </a:lnTo>
                    <a:lnTo>
                      <a:pt x="318015" y="7103"/>
                    </a:lnTo>
                    <a:lnTo>
                      <a:pt x="310048" y="1898"/>
                    </a:lnTo>
                    <a:lnTo>
                      <a:pt x="300315" y="0"/>
                    </a:lnTo>
                    <a:close/>
                  </a:path>
                </a:pathLst>
              </a:custGeom>
              <a:solidFill>
                <a:srgbClr val="FFFFFF"/>
              </a:solidFill>
            </p:spPr>
            <p:txBody>
              <a:bodyPr wrap="square" lIns="0" tIns="0" rIns="0" bIns="0" rtlCol="0"/>
              <a:lstStyle/>
              <a:p>
                <a:endParaRPr/>
              </a:p>
            </p:txBody>
          </p:sp>
          <p:sp>
            <p:nvSpPr>
              <p:cNvPr id="67" name="object 19">
                <a:extLst>
                  <a:ext uri="{FF2B5EF4-FFF2-40B4-BE49-F238E27FC236}">
                    <a16:creationId xmlns:a16="http://schemas.microsoft.com/office/drawing/2014/main" xmlns="" id="{AFB22760-BF6B-476D-B693-40875B9400D1}"/>
                  </a:ext>
                </a:extLst>
              </p:cNvPr>
              <p:cNvSpPr/>
              <p:nvPr/>
            </p:nvSpPr>
            <p:spPr>
              <a:xfrm>
                <a:off x="16909752" y="812015"/>
                <a:ext cx="304165" cy="321310"/>
              </a:xfrm>
              <a:custGeom>
                <a:avLst/>
                <a:gdLst/>
                <a:ahLst/>
                <a:cxnLst/>
                <a:rect l="l" t="t" r="r" b="b"/>
                <a:pathLst>
                  <a:path w="304165" h="321309">
                    <a:moveTo>
                      <a:pt x="263572" y="52815"/>
                    </a:moveTo>
                    <a:lnTo>
                      <a:pt x="145534" y="52815"/>
                    </a:lnTo>
                    <a:lnTo>
                      <a:pt x="173025" y="55418"/>
                    </a:lnTo>
                    <a:lnTo>
                      <a:pt x="192657" y="63229"/>
                    </a:lnTo>
                    <a:lnTo>
                      <a:pt x="204435" y="76249"/>
                    </a:lnTo>
                    <a:lnTo>
                      <a:pt x="208360" y="94478"/>
                    </a:lnTo>
                    <a:lnTo>
                      <a:pt x="206661" y="105988"/>
                    </a:lnTo>
                    <a:lnTo>
                      <a:pt x="169324" y="129689"/>
                    </a:lnTo>
                    <a:lnTo>
                      <a:pt x="140797" y="133460"/>
                    </a:lnTo>
                    <a:lnTo>
                      <a:pt x="131317" y="134812"/>
                    </a:lnTo>
                    <a:lnTo>
                      <a:pt x="123523" y="136094"/>
                    </a:lnTo>
                    <a:lnTo>
                      <a:pt x="117399" y="137336"/>
                    </a:lnTo>
                    <a:lnTo>
                      <a:pt x="91708" y="141048"/>
                    </a:lnTo>
                    <a:lnTo>
                      <a:pt x="51802" y="151630"/>
                    </a:lnTo>
                    <a:lnTo>
                      <a:pt x="9418" y="188199"/>
                    </a:lnTo>
                    <a:lnTo>
                      <a:pt x="0" y="231783"/>
                    </a:lnTo>
                    <a:lnTo>
                      <a:pt x="1989" y="252017"/>
                    </a:lnTo>
                    <a:lnTo>
                      <a:pt x="31705" y="298650"/>
                    </a:lnTo>
                    <a:lnTo>
                      <a:pt x="83413" y="319541"/>
                    </a:lnTo>
                    <a:lnTo>
                      <a:pt x="104426" y="320932"/>
                    </a:lnTo>
                    <a:lnTo>
                      <a:pt x="136323" y="318624"/>
                    </a:lnTo>
                    <a:lnTo>
                      <a:pt x="164463" y="311697"/>
                    </a:lnTo>
                    <a:lnTo>
                      <a:pt x="188845" y="300144"/>
                    </a:lnTo>
                    <a:lnTo>
                      <a:pt x="209470" y="283959"/>
                    </a:lnTo>
                    <a:lnTo>
                      <a:pt x="303948" y="283959"/>
                    </a:lnTo>
                    <a:lnTo>
                      <a:pt x="303948" y="268138"/>
                    </a:lnTo>
                    <a:lnTo>
                      <a:pt x="129106" y="268138"/>
                    </a:lnTo>
                    <a:lnTo>
                      <a:pt x="118034" y="267624"/>
                    </a:lnTo>
                    <a:lnTo>
                      <a:pt x="79448" y="254036"/>
                    </a:lnTo>
                    <a:lnTo>
                      <a:pt x="66898" y="228820"/>
                    </a:lnTo>
                    <a:lnTo>
                      <a:pt x="70352" y="210056"/>
                    </a:lnTo>
                    <a:lnTo>
                      <a:pt x="80696" y="195402"/>
                    </a:lnTo>
                    <a:lnTo>
                      <a:pt x="97926" y="184843"/>
                    </a:lnTo>
                    <a:lnTo>
                      <a:pt x="122027" y="178382"/>
                    </a:lnTo>
                    <a:lnTo>
                      <a:pt x="149195" y="175122"/>
                    </a:lnTo>
                    <a:lnTo>
                      <a:pt x="171946" y="171195"/>
                    </a:lnTo>
                    <a:lnTo>
                      <a:pt x="190289" y="166609"/>
                    </a:lnTo>
                    <a:lnTo>
                      <a:pt x="204234" y="161377"/>
                    </a:lnTo>
                    <a:lnTo>
                      <a:pt x="271719" y="161377"/>
                    </a:lnTo>
                    <a:lnTo>
                      <a:pt x="271719" y="99305"/>
                    </a:lnTo>
                    <a:lnTo>
                      <a:pt x="271300" y="99305"/>
                    </a:lnTo>
                    <a:lnTo>
                      <a:pt x="271363" y="98897"/>
                    </a:lnTo>
                    <a:lnTo>
                      <a:pt x="271604" y="98426"/>
                    </a:lnTo>
                    <a:lnTo>
                      <a:pt x="271719" y="88594"/>
                    </a:lnTo>
                    <a:lnTo>
                      <a:pt x="269293" y="67374"/>
                    </a:lnTo>
                    <a:lnTo>
                      <a:pt x="263572" y="52815"/>
                    </a:lnTo>
                    <a:close/>
                  </a:path>
                  <a:path w="304165" h="321309">
                    <a:moveTo>
                      <a:pt x="303948" y="283959"/>
                    </a:moveTo>
                    <a:lnTo>
                      <a:pt x="209470" y="283959"/>
                    </a:lnTo>
                    <a:lnTo>
                      <a:pt x="215400" y="300144"/>
                    </a:lnTo>
                    <a:lnTo>
                      <a:pt x="226082" y="311697"/>
                    </a:lnTo>
                    <a:lnTo>
                      <a:pt x="241522" y="318624"/>
                    </a:lnTo>
                    <a:lnTo>
                      <a:pt x="261730" y="320932"/>
                    </a:lnTo>
                    <a:lnTo>
                      <a:pt x="272058" y="320453"/>
                    </a:lnTo>
                    <a:lnTo>
                      <a:pt x="282533" y="319019"/>
                    </a:lnTo>
                    <a:lnTo>
                      <a:pt x="293161" y="316630"/>
                    </a:lnTo>
                    <a:lnTo>
                      <a:pt x="303948" y="313288"/>
                    </a:lnTo>
                    <a:lnTo>
                      <a:pt x="303948" y="283959"/>
                    </a:lnTo>
                    <a:close/>
                  </a:path>
                  <a:path w="304165" h="321309">
                    <a:moveTo>
                      <a:pt x="271719" y="161377"/>
                    </a:moveTo>
                    <a:lnTo>
                      <a:pt x="204234" y="161377"/>
                    </a:lnTo>
                    <a:lnTo>
                      <a:pt x="204234" y="210060"/>
                    </a:lnTo>
                    <a:lnTo>
                      <a:pt x="202582" y="223677"/>
                    </a:lnTo>
                    <a:lnTo>
                      <a:pt x="177827" y="255227"/>
                    </a:lnTo>
                    <a:lnTo>
                      <a:pt x="129106" y="268138"/>
                    </a:lnTo>
                    <a:lnTo>
                      <a:pt x="281289" y="268138"/>
                    </a:lnTo>
                    <a:lnTo>
                      <a:pt x="276954" y="266358"/>
                    </a:lnTo>
                    <a:lnTo>
                      <a:pt x="274557" y="262871"/>
                    </a:lnTo>
                    <a:lnTo>
                      <a:pt x="272651" y="259332"/>
                    </a:lnTo>
                    <a:lnTo>
                      <a:pt x="271809" y="254036"/>
                    </a:lnTo>
                    <a:lnTo>
                      <a:pt x="271719" y="161377"/>
                    </a:lnTo>
                    <a:close/>
                  </a:path>
                  <a:path w="304165" h="321309">
                    <a:moveTo>
                      <a:pt x="303948" y="266944"/>
                    </a:moveTo>
                    <a:lnTo>
                      <a:pt x="299236" y="267761"/>
                    </a:lnTo>
                    <a:lnTo>
                      <a:pt x="296095" y="268138"/>
                    </a:lnTo>
                    <a:lnTo>
                      <a:pt x="303948" y="268138"/>
                    </a:lnTo>
                    <a:lnTo>
                      <a:pt x="303948" y="266944"/>
                    </a:lnTo>
                    <a:close/>
                  </a:path>
                  <a:path w="304165" h="321309">
                    <a:moveTo>
                      <a:pt x="149628" y="0"/>
                    </a:moveTo>
                    <a:lnTo>
                      <a:pt x="97411" y="5289"/>
                    </a:lnTo>
                    <a:lnTo>
                      <a:pt x="56919" y="21140"/>
                    </a:lnTo>
                    <a:lnTo>
                      <a:pt x="24384" y="54117"/>
                    </a:lnTo>
                    <a:lnTo>
                      <a:pt x="11214" y="101504"/>
                    </a:lnTo>
                    <a:lnTo>
                      <a:pt x="78049" y="101504"/>
                    </a:lnTo>
                    <a:lnTo>
                      <a:pt x="84035" y="80198"/>
                    </a:lnTo>
                    <a:lnTo>
                      <a:pt x="97279" y="64983"/>
                    </a:lnTo>
                    <a:lnTo>
                      <a:pt x="117780" y="55856"/>
                    </a:lnTo>
                    <a:lnTo>
                      <a:pt x="145534" y="52815"/>
                    </a:lnTo>
                    <a:lnTo>
                      <a:pt x="263572" y="52815"/>
                    </a:lnTo>
                    <a:lnTo>
                      <a:pt x="262020" y="48866"/>
                    </a:lnTo>
                    <a:lnTo>
                      <a:pt x="232956" y="19967"/>
                    </a:lnTo>
                    <a:lnTo>
                      <a:pt x="195682" y="4989"/>
                    </a:lnTo>
                    <a:lnTo>
                      <a:pt x="173757" y="1247"/>
                    </a:lnTo>
                    <a:lnTo>
                      <a:pt x="149628" y="0"/>
                    </a:lnTo>
                    <a:close/>
                  </a:path>
                  <a:path w="304165" h="321309">
                    <a:moveTo>
                      <a:pt x="271719" y="98991"/>
                    </a:moveTo>
                    <a:lnTo>
                      <a:pt x="271541" y="99075"/>
                    </a:lnTo>
                    <a:lnTo>
                      <a:pt x="271447" y="99243"/>
                    </a:lnTo>
                    <a:lnTo>
                      <a:pt x="271300" y="99305"/>
                    </a:lnTo>
                    <a:lnTo>
                      <a:pt x="271719" y="99305"/>
                    </a:lnTo>
                    <a:lnTo>
                      <a:pt x="271719" y="98991"/>
                    </a:lnTo>
                    <a:close/>
                  </a:path>
                </a:pathLst>
              </a:custGeom>
              <a:solidFill>
                <a:srgbClr val="FFFFFF"/>
              </a:solidFill>
            </p:spPr>
            <p:txBody>
              <a:bodyPr wrap="square" lIns="0" tIns="0" rIns="0" bIns="0" rtlCol="0"/>
              <a:lstStyle/>
              <a:p>
                <a:endParaRPr/>
              </a:p>
            </p:txBody>
          </p:sp>
          <p:sp>
            <p:nvSpPr>
              <p:cNvPr id="68" name="object 20">
                <a:extLst>
                  <a:ext uri="{FF2B5EF4-FFF2-40B4-BE49-F238E27FC236}">
                    <a16:creationId xmlns:a16="http://schemas.microsoft.com/office/drawing/2014/main" xmlns="" id="{22818741-4860-4652-AD23-386998235A00}"/>
                  </a:ext>
                </a:extLst>
              </p:cNvPr>
              <p:cNvSpPr/>
              <p:nvPr/>
            </p:nvSpPr>
            <p:spPr>
              <a:xfrm>
                <a:off x="17231693" y="812588"/>
                <a:ext cx="440055" cy="311785"/>
              </a:xfrm>
              <a:custGeom>
                <a:avLst/>
                <a:gdLst/>
                <a:ahLst/>
                <a:cxnLst/>
                <a:rect l="l" t="t" r="r" b="b"/>
                <a:pathLst>
                  <a:path w="440055" h="311784">
                    <a:moveTo>
                      <a:pt x="63411" y="8251"/>
                    </a:moveTo>
                    <a:lnTo>
                      <a:pt x="0" y="8251"/>
                    </a:lnTo>
                    <a:lnTo>
                      <a:pt x="0" y="311582"/>
                    </a:lnTo>
                    <a:lnTo>
                      <a:pt x="66929" y="311582"/>
                    </a:lnTo>
                    <a:lnTo>
                      <a:pt x="66929" y="131451"/>
                    </a:lnTo>
                    <a:lnTo>
                      <a:pt x="68179" y="114382"/>
                    </a:lnTo>
                    <a:lnTo>
                      <a:pt x="86855" y="73369"/>
                    </a:lnTo>
                    <a:lnTo>
                      <a:pt x="119960" y="54099"/>
                    </a:lnTo>
                    <a:lnTo>
                      <a:pt x="133210" y="52815"/>
                    </a:lnTo>
                    <a:lnTo>
                      <a:pt x="430926" y="52815"/>
                    </a:lnTo>
                    <a:lnTo>
                      <a:pt x="429529" y="50469"/>
                    </a:lnTo>
                    <a:lnTo>
                      <a:pt x="63411" y="50469"/>
                    </a:lnTo>
                    <a:lnTo>
                      <a:pt x="63411" y="8251"/>
                    </a:lnTo>
                    <a:close/>
                  </a:path>
                  <a:path w="440055" h="311784">
                    <a:moveTo>
                      <a:pt x="318032" y="52815"/>
                    </a:moveTo>
                    <a:lnTo>
                      <a:pt x="133210" y="52815"/>
                    </a:lnTo>
                    <a:lnTo>
                      <a:pt x="146814" y="53803"/>
                    </a:lnTo>
                    <a:lnTo>
                      <a:pt x="158273" y="56770"/>
                    </a:lnTo>
                    <a:lnTo>
                      <a:pt x="183638" y="88321"/>
                    </a:lnTo>
                    <a:lnTo>
                      <a:pt x="186570" y="311582"/>
                    </a:lnTo>
                    <a:lnTo>
                      <a:pt x="253479" y="311582"/>
                    </a:lnTo>
                    <a:lnTo>
                      <a:pt x="253479" y="133817"/>
                    </a:lnTo>
                    <a:lnTo>
                      <a:pt x="257509" y="98371"/>
                    </a:lnTo>
                    <a:lnTo>
                      <a:pt x="269605" y="73059"/>
                    </a:lnTo>
                    <a:lnTo>
                      <a:pt x="289777" y="57875"/>
                    </a:lnTo>
                    <a:lnTo>
                      <a:pt x="318032" y="52815"/>
                    </a:lnTo>
                    <a:close/>
                  </a:path>
                  <a:path w="440055" h="311784">
                    <a:moveTo>
                      <a:pt x="430926" y="52815"/>
                    </a:moveTo>
                    <a:lnTo>
                      <a:pt x="318032" y="52815"/>
                    </a:lnTo>
                    <a:lnTo>
                      <a:pt x="334381" y="54208"/>
                    </a:lnTo>
                    <a:lnTo>
                      <a:pt x="347653" y="58386"/>
                    </a:lnTo>
                    <a:lnTo>
                      <a:pt x="371098" y="97866"/>
                    </a:lnTo>
                    <a:lnTo>
                      <a:pt x="373130" y="311582"/>
                    </a:lnTo>
                    <a:lnTo>
                      <a:pt x="440018" y="311582"/>
                    </a:lnTo>
                    <a:lnTo>
                      <a:pt x="439920" y="101452"/>
                    </a:lnTo>
                    <a:lnTo>
                      <a:pt x="433681" y="57439"/>
                    </a:lnTo>
                    <a:lnTo>
                      <a:pt x="430926" y="52815"/>
                    </a:lnTo>
                    <a:close/>
                  </a:path>
                  <a:path w="440055" h="311784">
                    <a:moveTo>
                      <a:pt x="158382" y="0"/>
                    </a:moveTo>
                    <a:lnTo>
                      <a:pt x="130561" y="3151"/>
                    </a:lnTo>
                    <a:lnTo>
                      <a:pt x="105749" y="12610"/>
                    </a:lnTo>
                    <a:lnTo>
                      <a:pt x="83927" y="28381"/>
                    </a:lnTo>
                    <a:lnTo>
                      <a:pt x="65076" y="50469"/>
                    </a:lnTo>
                    <a:lnTo>
                      <a:pt x="243489" y="50469"/>
                    </a:lnTo>
                    <a:lnTo>
                      <a:pt x="230691" y="28381"/>
                    </a:lnTo>
                    <a:lnTo>
                      <a:pt x="212240" y="12610"/>
                    </a:lnTo>
                    <a:lnTo>
                      <a:pt x="188138" y="3151"/>
                    </a:lnTo>
                    <a:lnTo>
                      <a:pt x="158382" y="0"/>
                    </a:lnTo>
                    <a:close/>
                  </a:path>
                  <a:path w="440055" h="311784">
                    <a:moveTo>
                      <a:pt x="338523" y="0"/>
                    </a:moveTo>
                    <a:lnTo>
                      <a:pt x="310809" y="3151"/>
                    </a:lnTo>
                    <a:lnTo>
                      <a:pt x="285733" y="12610"/>
                    </a:lnTo>
                    <a:lnTo>
                      <a:pt x="263293" y="28381"/>
                    </a:lnTo>
                    <a:lnTo>
                      <a:pt x="243489" y="50469"/>
                    </a:lnTo>
                    <a:lnTo>
                      <a:pt x="429529" y="50469"/>
                    </a:lnTo>
                    <a:lnTo>
                      <a:pt x="414664" y="25521"/>
                    </a:lnTo>
                    <a:lnTo>
                      <a:pt x="382949" y="6378"/>
                    </a:lnTo>
                    <a:lnTo>
                      <a:pt x="338523" y="0"/>
                    </a:lnTo>
                    <a:close/>
                  </a:path>
                </a:pathLst>
              </a:custGeom>
              <a:solidFill>
                <a:srgbClr val="FFFFFF"/>
              </a:solidFill>
            </p:spPr>
            <p:txBody>
              <a:bodyPr wrap="square" lIns="0" tIns="0" rIns="0" bIns="0" rtlCol="0"/>
              <a:lstStyle/>
              <a:p>
                <a:endParaRPr/>
              </a:p>
            </p:txBody>
          </p:sp>
          <p:sp>
            <p:nvSpPr>
              <p:cNvPr id="69" name="object 21">
                <a:extLst>
                  <a:ext uri="{FF2B5EF4-FFF2-40B4-BE49-F238E27FC236}">
                    <a16:creationId xmlns:a16="http://schemas.microsoft.com/office/drawing/2014/main" xmlns="" id="{10FF6394-A911-4E41-B3AC-C86699C70378}"/>
                  </a:ext>
                </a:extLst>
              </p:cNvPr>
              <p:cNvSpPr/>
              <p:nvPr/>
            </p:nvSpPr>
            <p:spPr>
              <a:xfrm>
                <a:off x="17744051" y="820839"/>
                <a:ext cx="0" cy="303530"/>
              </a:xfrm>
              <a:custGeom>
                <a:avLst/>
                <a:gdLst/>
                <a:ahLst/>
                <a:cxnLst/>
                <a:rect l="l" t="t" r="r" b="b"/>
                <a:pathLst>
                  <a:path h="303530">
                    <a:moveTo>
                      <a:pt x="0" y="0"/>
                    </a:moveTo>
                    <a:lnTo>
                      <a:pt x="0" y="303331"/>
                    </a:lnTo>
                  </a:path>
                </a:pathLst>
              </a:custGeom>
              <a:ln w="66835">
                <a:solidFill>
                  <a:srgbClr val="FFFFFF"/>
                </a:solidFill>
              </a:ln>
            </p:spPr>
            <p:txBody>
              <a:bodyPr wrap="square" lIns="0" tIns="0" rIns="0" bIns="0" rtlCol="0"/>
              <a:lstStyle/>
              <a:p>
                <a:endParaRPr/>
              </a:p>
            </p:txBody>
          </p:sp>
          <p:sp>
            <p:nvSpPr>
              <p:cNvPr id="70" name="object 22">
                <a:extLst>
                  <a:ext uri="{FF2B5EF4-FFF2-40B4-BE49-F238E27FC236}">
                    <a16:creationId xmlns:a16="http://schemas.microsoft.com/office/drawing/2014/main" xmlns="" id="{EBD930D7-2715-4A40-874C-37A9F7501AA4}"/>
                  </a:ext>
                </a:extLst>
              </p:cNvPr>
              <p:cNvSpPr/>
              <p:nvPr/>
            </p:nvSpPr>
            <p:spPr>
              <a:xfrm>
                <a:off x="17710633" y="705262"/>
                <a:ext cx="67310" cy="63500"/>
              </a:xfrm>
              <a:custGeom>
                <a:avLst/>
                <a:gdLst/>
                <a:ahLst/>
                <a:cxnLst/>
                <a:rect l="l" t="t" r="r" b="b"/>
                <a:pathLst>
                  <a:path w="67309" h="63500">
                    <a:moveTo>
                      <a:pt x="66835" y="0"/>
                    </a:moveTo>
                    <a:lnTo>
                      <a:pt x="0" y="0"/>
                    </a:lnTo>
                    <a:lnTo>
                      <a:pt x="0" y="63348"/>
                    </a:lnTo>
                    <a:lnTo>
                      <a:pt x="66835" y="63348"/>
                    </a:lnTo>
                    <a:lnTo>
                      <a:pt x="66835" y="0"/>
                    </a:lnTo>
                    <a:close/>
                  </a:path>
                </a:pathLst>
              </a:custGeom>
              <a:solidFill>
                <a:srgbClr val="FFFFFF"/>
              </a:solidFill>
            </p:spPr>
            <p:txBody>
              <a:bodyPr wrap="square" lIns="0" tIns="0" rIns="0" bIns="0" rtlCol="0"/>
              <a:lstStyle/>
              <a:p>
                <a:endParaRPr/>
              </a:p>
            </p:txBody>
          </p:sp>
          <p:sp>
            <p:nvSpPr>
              <p:cNvPr id="71" name="object 23">
                <a:extLst>
                  <a:ext uri="{FF2B5EF4-FFF2-40B4-BE49-F238E27FC236}">
                    <a16:creationId xmlns:a16="http://schemas.microsoft.com/office/drawing/2014/main" xmlns="" id="{6F662D02-DF6C-4217-A85C-1574F651689E}"/>
                  </a:ext>
                </a:extLst>
              </p:cNvPr>
              <p:cNvSpPr/>
              <p:nvPr/>
            </p:nvSpPr>
            <p:spPr>
              <a:xfrm>
                <a:off x="17802525" y="812577"/>
                <a:ext cx="270510" cy="320040"/>
              </a:xfrm>
              <a:custGeom>
                <a:avLst/>
                <a:gdLst/>
                <a:ahLst/>
                <a:cxnLst/>
                <a:rect l="l" t="t" r="r" b="b"/>
                <a:pathLst>
                  <a:path w="270509" h="320040">
                    <a:moveTo>
                      <a:pt x="66898" y="214213"/>
                    </a:moveTo>
                    <a:lnTo>
                      <a:pt x="0" y="214213"/>
                    </a:lnTo>
                    <a:lnTo>
                      <a:pt x="2898" y="238551"/>
                    </a:lnTo>
                    <a:lnTo>
                      <a:pt x="22556" y="278435"/>
                    </a:lnTo>
                    <a:lnTo>
                      <a:pt x="58464" y="305287"/>
                    </a:lnTo>
                    <a:lnTo>
                      <a:pt x="106000" y="318198"/>
                    </a:lnTo>
                    <a:lnTo>
                      <a:pt x="134404" y="319812"/>
                    </a:lnTo>
                    <a:lnTo>
                      <a:pt x="160583" y="318417"/>
                    </a:lnTo>
                    <a:lnTo>
                      <a:pt x="206353" y="307253"/>
                    </a:lnTo>
                    <a:lnTo>
                      <a:pt x="245160" y="282826"/>
                    </a:lnTo>
                    <a:lnTo>
                      <a:pt x="257536" y="266976"/>
                    </a:lnTo>
                    <a:lnTo>
                      <a:pt x="135577" y="266976"/>
                    </a:lnTo>
                    <a:lnTo>
                      <a:pt x="107497" y="263680"/>
                    </a:lnTo>
                    <a:lnTo>
                      <a:pt x="86701" y="253792"/>
                    </a:lnTo>
                    <a:lnTo>
                      <a:pt x="73173" y="237304"/>
                    </a:lnTo>
                    <a:lnTo>
                      <a:pt x="66898" y="214213"/>
                    </a:lnTo>
                    <a:close/>
                  </a:path>
                  <a:path w="270509" h="320040">
                    <a:moveTo>
                      <a:pt x="133210" y="0"/>
                    </a:moveTo>
                    <a:lnTo>
                      <a:pt x="87291" y="4701"/>
                    </a:lnTo>
                    <a:lnTo>
                      <a:pt x="49296" y="18795"/>
                    </a:lnTo>
                    <a:lnTo>
                      <a:pt x="17144" y="47265"/>
                    </a:lnTo>
                    <a:lnTo>
                      <a:pt x="6439" y="86887"/>
                    </a:lnTo>
                    <a:lnTo>
                      <a:pt x="8349" y="106498"/>
                    </a:lnTo>
                    <a:lnTo>
                      <a:pt x="36983" y="150801"/>
                    </a:lnTo>
                    <a:lnTo>
                      <a:pt x="82539" y="171283"/>
                    </a:lnTo>
                    <a:lnTo>
                      <a:pt x="151234" y="187801"/>
                    </a:lnTo>
                    <a:lnTo>
                      <a:pt x="164684" y="191175"/>
                    </a:lnTo>
                    <a:lnTo>
                      <a:pt x="200610" y="216378"/>
                    </a:lnTo>
                    <a:lnTo>
                      <a:pt x="203030" y="227092"/>
                    </a:lnTo>
                    <a:lnTo>
                      <a:pt x="199452" y="244553"/>
                    </a:lnTo>
                    <a:lnTo>
                      <a:pt x="187012" y="257015"/>
                    </a:lnTo>
                    <a:lnTo>
                      <a:pt x="165718" y="264487"/>
                    </a:lnTo>
                    <a:lnTo>
                      <a:pt x="135577" y="266976"/>
                    </a:lnTo>
                    <a:lnTo>
                      <a:pt x="257536" y="266976"/>
                    </a:lnTo>
                    <a:lnTo>
                      <a:pt x="258900" y="265228"/>
                    </a:lnTo>
                    <a:lnTo>
                      <a:pt x="267147" y="244688"/>
                    </a:lnTo>
                    <a:lnTo>
                      <a:pt x="269897" y="221207"/>
                    </a:lnTo>
                    <a:lnTo>
                      <a:pt x="267988" y="202117"/>
                    </a:lnTo>
                    <a:lnTo>
                      <a:pt x="239395" y="158476"/>
                    </a:lnTo>
                    <a:lnTo>
                      <a:pt x="193285" y="138221"/>
                    </a:lnTo>
                    <a:lnTo>
                      <a:pt x="145927" y="127028"/>
                    </a:lnTo>
                    <a:lnTo>
                      <a:pt x="126027" y="122500"/>
                    </a:lnTo>
                    <a:lnTo>
                      <a:pt x="81107" y="102992"/>
                    </a:lnTo>
                    <a:lnTo>
                      <a:pt x="73338" y="83934"/>
                    </a:lnTo>
                    <a:lnTo>
                      <a:pt x="76790" y="70335"/>
                    </a:lnTo>
                    <a:lnTo>
                      <a:pt x="87142" y="60619"/>
                    </a:lnTo>
                    <a:lnTo>
                      <a:pt x="104388" y="54790"/>
                    </a:lnTo>
                    <a:lnTo>
                      <a:pt x="128519" y="52846"/>
                    </a:lnTo>
                    <a:lnTo>
                      <a:pt x="247311" y="52846"/>
                    </a:lnTo>
                    <a:lnTo>
                      <a:pt x="246597" y="51241"/>
                    </a:lnTo>
                    <a:lnTo>
                      <a:pt x="217082" y="21161"/>
                    </a:lnTo>
                    <a:lnTo>
                      <a:pt x="179701" y="5291"/>
                    </a:lnTo>
                    <a:lnTo>
                      <a:pt x="157597" y="1323"/>
                    </a:lnTo>
                    <a:lnTo>
                      <a:pt x="133210" y="0"/>
                    </a:lnTo>
                    <a:close/>
                  </a:path>
                  <a:path w="270509" h="320040">
                    <a:moveTo>
                      <a:pt x="247311" y="52846"/>
                    </a:moveTo>
                    <a:lnTo>
                      <a:pt x="128519" y="52846"/>
                    </a:lnTo>
                    <a:lnTo>
                      <a:pt x="152368" y="55376"/>
                    </a:lnTo>
                    <a:lnTo>
                      <a:pt x="170589" y="62965"/>
                    </a:lnTo>
                    <a:lnTo>
                      <a:pt x="183174" y="75609"/>
                    </a:lnTo>
                    <a:lnTo>
                      <a:pt x="190119" y="93306"/>
                    </a:lnTo>
                    <a:lnTo>
                      <a:pt x="259950" y="93306"/>
                    </a:lnTo>
                    <a:lnTo>
                      <a:pt x="255301" y="70786"/>
                    </a:lnTo>
                    <a:lnTo>
                      <a:pt x="247311" y="52846"/>
                    </a:lnTo>
                    <a:close/>
                  </a:path>
                </a:pathLst>
              </a:custGeom>
              <a:solidFill>
                <a:srgbClr val="FFFFFF"/>
              </a:solidFill>
            </p:spPr>
            <p:txBody>
              <a:bodyPr wrap="square" lIns="0" tIns="0" rIns="0" bIns="0" rtlCol="0"/>
              <a:lstStyle/>
              <a:p>
                <a:endParaRPr/>
              </a:p>
            </p:txBody>
          </p:sp>
          <p:sp>
            <p:nvSpPr>
              <p:cNvPr id="72" name="object 24">
                <a:extLst>
                  <a:ext uri="{FF2B5EF4-FFF2-40B4-BE49-F238E27FC236}">
                    <a16:creationId xmlns:a16="http://schemas.microsoft.com/office/drawing/2014/main" xmlns="" id="{2AAEA966-2BF2-4F37-8A72-1E34EE083F29}"/>
                  </a:ext>
                </a:extLst>
              </p:cNvPr>
              <p:cNvSpPr/>
              <p:nvPr/>
            </p:nvSpPr>
            <p:spPr>
              <a:xfrm>
                <a:off x="18093277" y="812015"/>
                <a:ext cx="304165" cy="321310"/>
              </a:xfrm>
              <a:custGeom>
                <a:avLst/>
                <a:gdLst/>
                <a:ahLst/>
                <a:cxnLst/>
                <a:rect l="l" t="t" r="r" b="b"/>
                <a:pathLst>
                  <a:path w="304165" h="321309">
                    <a:moveTo>
                      <a:pt x="263545" y="52815"/>
                    </a:moveTo>
                    <a:lnTo>
                      <a:pt x="145524" y="52815"/>
                    </a:lnTo>
                    <a:lnTo>
                      <a:pt x="172994" y="55418"/>
                    </a:lnTo>
                    <a:lnTo>
                      <a:pt x="192632" y="63229"/>
                    </a:lnTo>
                    <a:lnTo>
                      <a:pt x="204426" y="76249"/>
                    </a:lnTo>
                    <a:lnTo>
                      <a:pt x="208360" y="94478"/>
                    </a:lnTo>
                    <a:lnTo>
                      <a:pt x="206661" y="105988"/>
                    </a:lnTo>
                    <a:lnTo>
                      <a:pt x="169308" y="129689"/>
                    </a:lnTo>
                    <a:lnTo>
                      <a:pt x="140770" y="133460"/>
                    </a:lnTo>
                    <a:lnTo>
                      <a:pt x="131286" y="134812"/>
                    </a:lnTo>
                    <a:lnTo>
                      <a:pt x="123494" y="136094"/>
                    </a:lnTo>
                    <a:lnTo>
                      <a:pt x="117399" y="137336"/>
                    </a:lnTo>
                    <a:lnTo>
                      <a:pt x="91710" y="141048"/>
                    </a:lnTo>
                    <a:lnTo>
                      <a:pt x="51798" y="151630"/>
                    </a:lnTo>
                    <a:lnTo>
                      <a:pt x="9391" y="188199"/>
                    </a:lnTo>
                    <a:lnTo>
                      <a:pt x="0" y="231783"/>
                    </a:lnTo>
                    <a:lnTo>
                      <a:pt x="1980" y="252017"/>
                    </a:lnTo>
                    <a:lnTo>
                      <a:pt x="31674" y="298650"/>
                    </a:lnTo>
                    <a:lnTo>
                      <a:pt x="83403" y="319541"/>
                    </a:lnTo>
                    <a:lnTo>
                      <a:pt x="104457" y="320932"/>
                    </a:lnTo>
                    <a:lnTo>
                      <a:pt x="136331" y="318624"/>
                    </a:lnTo>
                    <a:lnTo>
                      <a:pt x="164463" y="311697"/>
                    </a:lnTo>
                    <a:lnTo>
                      <a:pt x="188853" y="300144"/>
                    </a:lnTo>
                    <a:lnTo>
                      <a:pt x="209501" y="283959"/>
                    </a:lnTo>
                    <a:lnTo>
                      <a:pt x="303948" y="283959"/>
                    </a:lnTo>
                    <a:lnTo>
                      <a:pt x="303948" y="268138"/>
                    </a:lnTo>
                    <a:lnTo>
                      <a:pt x="129106" y="268138"/>
                    </a:lnTo>
                    <a:lnTo>
                      <a:pt x="118032" y="267624"/>
                    </a:lnTo>
                    <a:lnTo>
                      <a:pt x="79435" y="254036"/>
                    </a:lnTo>
                    <a:lnTo>
                      <a:pt x="66898" y="228820"/>
                    </a:lnTo>
                    <a:lnTo>
                      <a:pt x="70349" y="210056"/>
                    </a:lnTo>
                    <a:lnTo>
                      <a:pt x="80695" y="195402"/>
                    </a:lnTo>
                    <a:lnTo>
                      <a:pt x="97948" y="184843"/>
                    </a:lnTo>
                    <a:lnTo>
                      <a:pt x="122111" y="178382"/>
                    </a:lnTo>
                    <a:lnTo>
                      <a:pt x="149185" y="175122"/>
                    </a:lnTo>
                    <a:lnTo>
                      <a:pt x="171901" y="171195"/>
                    </a:lnTo>
                    <a:lnTo>
                      <a:pt x="190238" y="166609"/>
                    </a:lnTo>
                    <a:lnTo>
                      <a:pt x="204171" y="161377"/>
                    </a:lnTo>
                    <a:lnTo>
                      <a:pt x="271677" y="161377"/>
                    </a:lnTo>
                    <a:lnTo>
                      <a:pt x="271677" y="88594"/>
                    </a:lnTo>
                    <a:lnTo>
                      <a:pt x="269257" y="67374"/>
                    </a:lnTo>
                    <a:lnTo>
                      <a:pt x="263545" y="52815"/>
                    </a:lnTo>
                    <a:close/>
                  </a:path>
                  <a:path w="304165" h="321309">
                    <a:moveTo>
                      <a:pt x="303948" y="283959"/>
                    </a:moveTo>
                    <a:lnTo>
                      <a:pt x="209501" y="283959"/>
                    </a:lnTo>
                    <a:lnTo>
                      <a:pt x="215381" y="300144"/>
                    </a:lnTo>
                    <a:lnTo>
                      <a:pt x="226042" y="311697"/>
                    </a:lnTo>
                    <a:lnTo>
                      <a:pt x="241474" y="318624"/>
                    </a:lnTo>
                    <a:lnTo>
                      <a:pt x="261667" y="320932"/>
                    </a:lnTo>
                    <a:lnTo>
                      <a:pt x="272025" y="320453"/>
                    </a:lnTo>
                    <a:lnTo>
                      <a:pt x="282533" y="319019"/>
                    </a:lnTo>
                    <a:lnTo>
                      <a:pt x="293178" y="316630"/>
                    </a:lnTo>
                    <a:lnTo>
                      <a:pt x="303948" y="313288"/>
                    </a:lnTo>
                    <a:lnTo>
                      <a:pt x="303948" y="283959"/>
                    </a:lnTo>
                    <a:close/>
                  </a:path>
                  <a:path w="304165" h="321309">
                    <a:moveTo>
                      <a:pt x="271677" y="161377"/>
                    </a:moveTo>
                    <a:lnTo>
                      <a:pt x="204171" y="161377"/>
                    </a:lnTo>
                    <a:lnTo>
                      <a:pt x="204171" y="210060"/>
                    </a:lnTo>
                    <a:lnTo>
                      <a:pt x="202524" y="223677"/>
                    </a:lnTo>
                    <a:lnTo>
                      <a:pt x="177795" y="255227"/>
                    </a:lnTo>
                    <a:lnTo>
                      <a:pt x="129106" y="268138"/>
                    </a:lnTo>
                    <a:lnTo>
                      <a:pt x="281258" y="268138"/>
                    </a:lnTo>
                    <a:lnTo>
                      <a:pt x="276986" y="266358"/>
                    </a:lnTo>
                    <a:lnTo>
                      <a:pt x="274609" y="262871"/>
                    </a:lnTo>
                    <a:lnTo>
                      <a:pt x="272651" y="259332"/>
                    </a:lnTo>
                    <a:lnTo>
                      <a:pt x="271771" y="254036"/>
                    </a:lnTo>
                    <a:lnTo>
                      <a:pt x="271677" y="161377"/>
                    </a:lnTo>
                    <a:close/>
                  </a:path>
                  <a:path w="304165" h="321309">
                    <a:moveTo>
                      <a:pt x="303948" y="266944"/>
                    </a:moveTo>
                    <a:lnTo>
                      <a:pt x="299257" y="267761"/>
                    </a:lnTo>
                    <a:lnTo>
                      <a:pt x="296127" y="268138"/>
                    </a:lnTo>
                    <a:lnTo>
                      <a:pt x="303948" y="268138"/>
                    </a:lnTo>
                    <a:lnTo>
                      <a:pt x="303948" y="266944"/>
                    </a:lnTo>
                    <a:close/>
                  </a:path>
                  <a:path w="304165" h="321309">
                    <a:moveTo>
                      <a:pt x="149660" y="0"/>
                    </a:moveTo>
                    <a:lnTo>
                      <a:pt x="97457" y="5289"/>
                    </a:lnTo>
                    <a:lnTo>
                      <a:pt x="57003" y="21140"/>
                    </a:lnTo>
                    <a:lnTo>
                      <a:pt x="24312" y="54117"/>
                    </a:lnTo>
                    <a:lnTo>
                      <a:pt x="11120" y="101504"/>
                    </a:lnTo>
                    <a:lnTo>
                      <a:pt x="78049" y="101504"/>
                    </a:lnTo>
                    <a:lnTo>
                      <a:pt x="84026" y="80198"/>
                    </a:lnTo>
                    <a:lnTo>
                      <a:pt x="97262" y="64983"/>
                    </a:lnTo>
                    <a:lnTo>
                      <a:pt x="117760" y="55856"/>
                    </a:lnTo>
                    <a:lnTo>
                      <a:pt x="145524" y="52815"/>
                    </a:lnTo>
                    <a:lnTo>
                      <a:pt x="263545" y="52815"/>
                    </a:lnTo>
                    <a:lnTo>
                      <a:pt x="261995" y="48866"/>
                    </a:lnTo>
                    <a:lnTo>
                      <a:pt x="232956" y="19967"/>
                    </a:lnTo>
                    <a:lnTo>
                      <a:pt x="195686" y="4989"/>
                    </a:lnTo>
                    <a:lnTo>
                      <a:pt x="173761" y="1247"/>
                    </a:lnTo>
                    <a:lnTo>
                      <a:pt x="149660" y="0"/>
                    </a:lnTo>
                    <a:close/>
                  </a:path>
                </a:pathLst>
              </a:custGeom>
              <a:solidFill>
                <a:srgbClr val="FFFFFF"/>
              </a:solidFill>
            </p:spPr>
            <p:txBody>
              <a:bodyPr wrap="square" lIns="0" tIns="0" rIns="0" bIns="0" rtlCol="0"/>
              <a:lstStyle/>
              <a:p>
                <a:endParaRPr/>
              </a:p>
            </p:txBody>
          </p:sp>
          <p:sp>
            <p:nvSpPr>
              <p:cNvPr id="73" name="object 25">
                <a:extLst>
                  <a:ext uri="{FF2B5EF4-FFF2-40B4-BE49-F238E27FC236}">
                    <a16:creationId xmlns:a16="http://schemas.microsoft.com/office/drawing/2014/main" xmlns="" id="{10306076-C78F-4684-9674-AC6687C397FD}"/>
                  </a:ext>
                </a:extLst>
              </p:cNvPr>
              <p:cNvSpPr/>
              <p:nvPr/>
            </p:nvSpPr>
            <p:spPr>
              <a:xfrm>
                <a:off x="18415209" y="812588"/>
                <a:ext cx="266700" cy="311785"/>
              </a:xfrm>
              <a:custGeom>
                <a:avLst/>
                <a:gdLst/>
                <a:ahLst/>
                <a:cxnLst/>
                <a:rect l="l" t="t" r="r" b="b"/>
                <a:pathLst>
                  <a:path w="266700" h="311784">
                    <a:moveTo>
                      <a:pt x="63380" y="8251"/>
                    </a:moveTo>
                    <a:lnTo>
                      <a:pt x="0" y="8251"/>
                    </a:lnTo>
                    <a:lnTo>
                      <a:pt x="0" y="311582"/>
                    </a:lnTo>
                    <a:lnTo>
                      <a:pt x="66867" y="311582"/>
                    </a:lnTo>
                    <a:lnTo>
                      <a:pt x="66867" y="132645"/>
                    </a:lnTo>
                    <a:lnTo>
                      <a:pt x="68114" y="116316"/>
                    </a:lnTo>
                    <a:lnTo>
                      <a:pt x="86866" y="75704"/>
                    </a:lnTo>
                    <a:lnTo>
                      <a:pt x="124566" y="54246"/>
                    </a:lnTo>
                    <a:lnTo>
                      <a:pt x="127389" y="53987"/>
                    </a:lnTo>
                    <a:lnTo>
                      <a:pt x="64532" y="53987"/>
                    </a:lnTo>
                    <a:lnTo>
                      <a:pt x="63380" y="52815"/>
                    </a:lnTo>
                    <a:lnTo>
                      <a:pt x="63380" y="8251"/>
                    </a:lnTo>
                    <a:close/>
                  </a:path>
                  <a:path w="266700" h="311784">
                    <a:moveTo>
                      <a:pt x="256243" y="52815"/>
                    </a:moveTo>
                    <a:lnTo>
                      <a:pt x="140205" y="52815"/>
                    </a:lnTo>
                    <a:lnTo>
                      <a:pt x="165268" y="57069"/>
                    </a:lnTo>
                    <a:lnTo>
                      <a:pt x="183497" y="69831"/>
                    </a:lnTo>
                    <a:lnTo>
                      <a:pt x="194901" y="91100"/>
                    </a:lnTo>
                    <a:lnTo>
                      <a:pt x="199491" y="120875"/>
                    </a:lnTo>
                    <a:lnTo>
                      <a:pt x="199491" y="311582"/>
                    </a:lnTo>
                    <a:lnTo>
                      <a:pt x="266410" y="311582"/>
                    </a:lnTo>
                    <a:lnTo>
                      <a:pt x="266410" y="103284"/>
                    </a:lnTo>
                    <a:lnTo>
                      <a:pt x="264607" y="79532"/>
                    </a:lnTo>
                    <a:lnTo>
                      <a:pt x="259201" y="58698"/>
                    </a:lnTo>
                    <a:lnTo>
                      <a:pt x="256243" y="52815"/>
                    </a:lnTo>
                    <a:close/>
                  </a:path>
                  <a:path w="266700" h="311784">
                    <a:moveTo>
                      <a:pt x="159031" y="0"/>
                    </a:moveTo>
                    <a:lnTo>
                      <a:pt x="129998" y="3379"/>
                    </a:lnTo>
                    <a:lnTo>
                      <a:pt x="104564" y="13510"/>
                    </a:lnTo>
                    <a:lnTo>
                      <a:pt x="82740" y="30382"/>
                    </a:lnTo>
                    <a:lnTo>
                      <a:pt x="64532" y="53987"/>
                    </a:lnTo>
                    <a:lnTo>
                      <a:pt x="127389" y="53987"/>
                    </a:lnTo>
                    <a:lnTo>
                      <a:pt x="140205" y="52815"/>
                    </a:lnTo>
                    <a:lnTo>
                      <a:pt x="256243" y="52815"/>
                    </a:lnTo>
                    <a:lnTo>
                      <a:pt x="222163" y="14559"/>
                    </a:lnTo>
                    <a:lnTo>
                      <a:pt x="182854" y="1625"/>
                    </a:lnTo>
                    <a:lnTo>
                      <a:pt x="159031" y="0"/>
                    </a:lnTo>
                    <a:close/>
                  </a:path>
                </a:pathLst>
              </a:custGeom>
              <a:solidFill>
                <a:srgbClr val="FFFFFF"/>
              </a:solidFill>
            </p:spPr>
            <p:txBody>
              <a:bodyPr wrap="square" lIns="0" tIns="0" rIns="0" bIns="0" rtlCol="0"/>
              <a:lstStyle/>
              <a:p>
                <a:endParaRPr/>
              </a:p>
            </p:txBody>
          </p:sp>
          <p:sp>
            <p:nvSpPr>
              <p:cNvPr id="74" name="object 26">
                <a:extLst>
                  <a:ext uri="{FF2B5EF4-FFF2-40B4-BE49-F238E27FC236}">
                    <a16:creationId xmlns:a16="http://schemas.microsoft.com/office/drawing/2014/main" xmlns="" id="{2B100AD8-CD0B-458C-ACCC-AD2259C90C3E}"/>
                  </a:ext>
                </a:extLst>
              </p:cNvPr>
              <p:cNvSpPr/>
              <p:nvPr/>
            </p:nvSpPr>
            <p:spPr>
              <a:xfrm>
                <a:off x="18701500" y="812015"/>
                <a:ext cx="304165" cy="321310"/>
              </a:xfrm>
              <a:custGeom>
                <a:avLst/>
                <a:gdLst/>
                <a:ahLst/>
                <a:cxnLst/>
                <a:rect l="l" t="t" r="r" b="b"/>
                <a:pathLst>
                  <a:path w="304165" h="321309">
                    <a:moveTo>
                      <a:pt x="263553" y="52815"/>
                    </a:moveTo>
                    <a:lnTo>
                      <a:pt x="145534" y="52815"/>
                    </a:lnTo>
                    <a:lnTo>
                      <a:pt x="172981" y="55418"/>
                    </a:lnTo>
                    <a:lnTo>
                      <a:pt x="192600" y="63229"/>
                    </a:lnTo>
                    <a:lnTo>
                      <a:pt x="204379" y="76249"/>
                    </a:lnTo>
                    <a:lnTo>
                      <a:pt x="208307" y="94478"/>
                    </a:lnTo>
                    <a:lnTo>
                      <a:pt x="206617" y="105988"/>
                    </a:lnTo>
                    <a:lnTo>
                      <a:pt x="169293" y="129689"/>
                    </a:lnTo>
                    <a:lnTo>
                      <a:pt x="140783" y="133460"/>
                    </a:lnTo>
                    <a:lnTo>
                      <a:pt x="131276" y="134812"/>
                    </a:lnTo>
                    <a:lnTo>
                      <a:pt x="123452" y="136094"/>
                    </a:lnTo>
                    <a:lnTo>
                      <a:pt x="117315" y="137336"/>
                    </a:lnTo>
                    <a:lnTo>
                      <a:pt x="91668" y="141048"/>
                    </a:lnTo>
                    <a:lnTo>
                      <a:pt x="51779" y="151630"/>
                    </a:lnTo>
                    <a:lnTo>
                      <a:pt x="9384" y="188199"/>
                    </a:lnTo>
                    <a:lnTo>
                      <a:pt x="0" y="231783"/>
                    </a:lnTo>
                    <a:lnTo>
                      <a:pt x="1973" y="252017"/>
                    </a:lnTo>
                    <a:lnTo>
                      <a:pt x="31684" y="298650"/>
                    </a:lnTo>
                    <a:lnTo>
                      <a:pt x="83405" y="319541"/>
                    </a:lnTo>
                    <a:lnTo>
                      <a:pt x="104457" y="320932"/>
                    </a:lnTo>
                    <a:lnTo>
                      <a:pt x="136301" y="318624"/>
                    </a:lnTo>
                    <a:lnTo>
                      <a:pt x="164420" y="311697"/>
                    </a:lnTo>
                    <a:lnTo>
                      <a:pt x="188810" y="300144"/>
                    </a:lnTo>
                    <a:lnTo>
                      <a:pt x="209470" y="283959"/>
                    </a:lnTo>
                    <a:lnTo>
                      <a:pt x="303917" y="283959"/>
                    </a:lnTo>
                    <a:lnTo>
                      <a:pt x="303917" y="268138"/>
                    </a:lnTo>
                    <a:lnTo>
                      <a:pt x="129085" y="268138"/>
                    </a:lnTo>
                    <a:lnTo>
                      <a:pt x="117993" y="267624"/>
                    </a:lnTo>
                    <a:lnTo>
                      <a:pt x="79426" y="254036"/>
                    </a:lnTo>
                    <a:lnTo>
                      <a:pt x="66929" y="228820"/>
                    </a:lnTo>
                    <a:lnTo>
                      <a:pt x="70370" y="210056"/>
                    </a:lnTo>
                    <a:lnTo>
                      <a:pt x="80691" y="195402"/>
                    </a:lnTo>
                    <a:lnTo>
                      <a:pt x="97913" y="184843"/>
                    </a:lnTo>
                    <a:lnTo>
                      <a:pt x="122048" y="178382"/>
                    </a:lnTo>
                    <a:lnTo>
                      <a:pt x="149159" y="175122"/>
                    </a:lnTo>
                    <a:lnTo>
                      <a:pt x="171901" y="171195"/>
                    </a:lnTo>
                    <a:lnTo>
                      <a:pt x="190263" y="166609"/>
                    </a:lnTo>
                    <a:lnTo>
                      <a:pt x="204234" y="161377"/>
                    </a:lnTo>
                    <a:lnTo>
                      <a:pt x="271709" y="161377"/>
                    </a:lnTo>
                    <a:lnTo>
                      <a:pt x="271709" y="88594"/>
                    </a:lnTo>
                    <a:lnTo>
                      <a:pt x="269280" y="67374"/>
                    </a:lnTo>
                    <a:lnTo>
                      <a:pt x="263553" y="52815"/>
                    </a:lnTo>
                    <a:close/>
                  </a:path>
                  <a:path w="304165" h="321309">
                    <a:moveTo>
                      <a:pt x="303917" y="283959"/>
                    </a:moveTo>
                    <a:lnTo>
                      <a:pt x="209470" y="283959"/>
                    </a:lnTo>
                    <a:lnTo>
                      <a:pt x="215391" y="300144"/>
                    </a:lnTo>
                    <a:lnTo>
                      <a:pt x="226070" y="311697"/>
                    </a:lnTo>
                    <a:lnTo>
                      <a:pt x="241506" y="318624"/>
                    </a:lnTo>
                    <a:lnTo>
                      <a:pt x="261698" y="320932"/>
                    </a:lnTo>
                    <a:lnTo>
                      <a:pt x="272031" y="320453"/>
                    </a:lnTo>
                    <a:lnTo>
                      <a:pt x="282513" y="319019"/>
                    </a:lnTo>
                    <a:lnTo>
                      <a:pt x="293143" y="316630"/>
                    </a:lnTo>
                    <a:lnTo>
                      <a:pt x="303917" y="313288"/>
                    </a:lnTo>
                    <a:lnTo>
                      <a:pt x="303917" y="283959"/>
                    </a:lnTo>
                    <a:close/>
                  </a:path>
                  <a:path w="304165" h="321309">
                    <a:moveTo>
                      <a:pt x="271709" y="161377"/>
                    </a:moveTo>
                    <a:lnTo>
                      <a:pt x="204234" y="161377"/>
                    </a:lnTo>
                    <a:lnTo>
                      <a:pt x="204234" y="210060"/>
                    </a:lnTo>
                    <a:lnTo>
                      <a:pt x="202576" y="223677"/>
                    </a:lnTo>
                    <a:lnTo>
                      <a:pt x="177732" y="255227"/>
                    </a:lnTo>
                    <a:lnTo>
                      <a:pt x="129085" y="268138"/>
                    </a:lnTo>
                    <a:lnTo>
                      <a:pt x="281289" y="268138"/>
                    </a:lnTo>
                    <a:lnTo>
                      <a:pt x="276923" y="266358"/>
                    </a:lnTo>
                    <a:lnTo>
                      <a:pt x="274588" y="262871"/>
                    </a:lnTo>
                    <a:lnTo>
                      <a:pt x="272651" y="259332"/>
                    </a:lnTo>
                    <a:lnTo>
                      <a:pt x="271800" y="254036"/>
                    </a:lnTo>
                    <a:lnTo>
                      <a:pt x="271709" y="161377"/>
                    </a:lnTo>
                    <a:close/>
                  </a:path>
                  <a:path w="304165" h="321309">
                    <a:moveTo>
                      <a:pt x="303917" y="266944"/>
                    </a:moveTo>
                    <a:lnTo>
                      <a:pt x="299205" y="267761"/>
                    </a:lnTo>
                    <a:lnTo>
                      <a:pt x="296158" y="268138"/>
                    </a:lnTo>
                    <a:lnTo>
                      <a:pt x="303917" y="268138"/>
                    </a:lnTo>
                    <a:lnTo>
                      <a:pt x="303917" y="266944"/>
                    </a:lnTo>
                    <a:close/>
                  </a:path>
                  <a:path w="304165" h="321309">
                    <a:moveTo>
                      <a:pt x="149628" y="0"/>
                    </a:moveTo>
                    <a:lnTo>
                      <a:pt x="97391" y="5289"/>
                    </a:lnTo>
                    <a:lnTo>
                      <a:pt x="56940" y="21140"/>
                    </a:lnTo>
                    <a:lnTo>
                      <a:pt x="24364" y="54117"/>
                    </a:lnTo>
                    <a:lnTo>
                      <a:pt x="11130" y="101504"/>
                    </a:lnTo>
                    <a:lnTo>
                      <a:pt x="78081" y="101504"/>
                    </a:lnTo>
                    <a:lnTo>
                      <a:pt x="84041" y="80198"/>
                    </a:lnTo>
                    <a:lnTo>
                      <a:pt x="97264" y="64983"/>
                    </a:lnTo>
                    <a:lnTo>
                      <a:pt x="117758" y="55856"/>
                    </a:lnTo>
                    <a:lnTo>
                      <a:pt x="145534" y="52815"/>
                    </a:lnTo>
                    <a:lnTo>
                      <a:pt x="263553" y="52815"/>
                    </a:lnTo>
                    <a:lnTo>
                      <a:pt x="261999" y="48866"/>
                    </a:lnTo>
                    <a:lnTo>
                      <a:pt x="232924" y="19967"/>
                    </a:lnTo>
                    <a:lnTo>
                      <a:pt x="195666" y="4989"/>
                    </a:lnTo>
                    <a:lnTo>
                      <a:pt x="173743" y="1247"/>
                    </a:lnTo>
                    <a:lnTo>
                      <a:pt x="149628" y="0"/>
                    </a:lnTo>
                    <a:close/>
                  </a:path>
                </a:pathLst>
              </a:custGeom>
              <a:solidFill>
                <a:srgbClr val="FFFFFF"/>
              </a:solidFill>
            </p:spPr>
            <p:txBody>
              <a:bodyPr wrap="square" lIns="0" tIns="0" rIns="0" bIns="0" rtlCol="0"/>
              <a:lstStyle/>
              <a:p>
                <a:endParaRPr/>
              </a:p>
            </p:txBody>
          </p:sp>
          <p:sp>
            <p:nvSpPr>
              <p:cNvPr id="75" name="object 27">
                <a:extLst>
                  <a:ext uri="{FF2B5EF4-FFF2-40B4-BE49-F238E27FC236}">
                    <a16:creationId xmlns:a16="http://schemas.microsoft.com/office/drawing/2014/main" xmlns="" id="{CBF5C0A6-524F-49CF-B222-5EE89597DD47}"/>
                  </a:ext>
                </a:extLst>
              </p:cNvPr>
              <p:cNvSpPr/>
              <p:nvPr/>
            </p:nvSpPr>
            <p:spPr>
              <a:xfrm>
                <a:off x="19023440" y="812588"/>
                <a:ext cx="177800" cy="311785"/>
              </a:xfrm>
              <a:custGeom>
                <a:avLst/>
                <a:gdLst/>
                <a:ahLst/>
                <a:cxnLst/>
                <a:rect l="l" t="t" r="r" b="b"/>
                <a:pathLst>
                  <a:path w="177800" h="311784">
                    <a:moveTo>
                      <a:pt x="62793" y="8251"/>
                    </a:moveTo>
                    <a:lnTo>
                      <a:pt x="0" y="8251"/>
                    </a:lnTo>
                    <a:lnTo>
                      <a:pt x="0" y="311582"/>
                    </a:lnTo>
                    <a:lnTo>
                      <a:pt x="66835" y="311582"/>
                    </a:lnTo>
                    <a:lnTo>
                      <a:pt x="66835" y="167251"/>
                    </a:lnTo>
                    <a:lnTo>
                      <a:pt x="68353" y="144158"/>
                    </a:lnTo>
                    <a:lnTo>
                      <a:pt x="80423" y="105404"/>
                    </a:lnTo>
                    <a:lnTo>
                      <a:pt x="116891" y="69979"/>
                    </a:lnTo>
                    <a:lnTo>
                      <a:pt x="126416" y="66898"/>
                    </a:lnTo>
                    <a:lnTo>
                      <a:pt x="62793" y="66898"/>
                    </a:lnTo>
                    <a:lnTo>
                      <a:pt x="62793" y="8251"/>
                    </a:lnTo>
                    <a:close/>
                  </a:path>
                  <a:path w="177800" h="311784">
                    <a:moveTo>
                      <a:pt x="156445" y="0"/>
                    </a:moveTo>
                    <a:lnTo>
                      <a:pt x="152529" y="0"/>
                    </a:lnTo>
                    <a:lnTo>
                      <a:pt x="138030" y="1322"/>
                    </a:lnTo>
                    <a:lnTo>
                      <a:pt x="96227" y="21130"/>
                    </a:lnTo>
                    <a:lnTo>
                      <a:pt x="68184" y="54584"/>
                    </a:lnTo>
                    <a:lnTo>
                      <a:pt x="63966" y="66898"/>
                    </a:lnTo>
                    <a:lnTo>
                      <a:pt x="126416" y="66898"/>
                    </a:lnTo>
                    <a:lnTo>
                      <a:pt x="132190" y="65030"/>
                    </a:lnTo>
                    <a:lnTo>
                      <a:pt x="149042" y="63380"/>
                    </a:lnTo>
                    <a:lnTo>
                      <a:pt x="177764" y="63380"/>
                    </a:lnTo>
                    <a:lnTo>
                      <a:pt x="177764" y="1780"/>
                    </a:lnTo>
                    <a:lnTo>
                      <a:pt x="164885" y="617"/>
                    </a:lnTo>
                    <a:lnTo>
                      <a:pt x="156445" y="0"/>
                    </a:lnTo>
                    <a:close/>
                  </a:path>
                  <a:path w="177800" h="311784">
                    <a:moveTo>
                      <a:pt x="177764" y="63380"/>
                    </a:moveTo>
                    <a:lnTo>
                      <a:pt x="149042" y="63380"/>
                    </a:lnTo>
                    <a:lnTo>
                      <a:pt x="155649" y="63561"/>
                    </a:lnTo>
                    <a:lnTo>
                      <a:pt x="162637" y="64107"/>
                    </a:lnTo>
                    <a:lnTo>
                      <a:pt x="170052" y="65030"/>
                    </a:lnTo>
                    <a:lnTo>
                      <a:pt x="177764" y="66312"/>
                    </a:lnTo>
                    <a:lnTo>
                      <a:pt x="177764" y="63380"/>
                    </a:lnTo>
                    <a:close/>
                  </a:path>
                </a:pathLst>
              </a:custGeom>
              <a:solidFill>
                <a:srgbClr val="FFFFFF"/>
              </a:solidFill>
            </p:spPr>
            <p:txBody>
              <a:bodyPr wrap="square" lIns="0" tIns="0" rIns="0" bIns="0" rtlCol="0"/>
              <a:lstStyle/>
              <a:p>
                <a:endParaRPr/>
              </a:p>
            </p:txBody>
          </p:sp>
          <p:sp>
            <p:nvSpPr>
              <p:cNvPr id="76" name="object 28">
                <a:extLst>
                  <a:ext uri="{FF2B5EF4-FFF2-40B4-BE49-F238E27FC236}">
                    <a16:creationId xmlns:a16="http://schemas.microsoft.com/office/drawing/2014/main" xmlns="" id="{2D7C7CDA-8CA0-4988-B8A3-CB13B2646A1E}"/>
                  </a:ext>
                </a:extLst>
              </p:cNvPr>
              <p:cNvSpPr/>
              <p:nvPr/>
            </p:nvSpPr>
            <p:spPr>
              <a:xfrm>
                <a:off x="16633873" y="706540"/>
                <a:ext cx="291465" cy="417830"/>
              </a:xfrm>
              <a:custGeom>
                <a:avLst/>
                <a:gdLst/>
                <a:ahLst/>
                <a:cxnLst/>
                <a:rect l="l" t="t" r="r" b="b"/>
                <a:pathLst>
                  <a:path w="291465" h="417830">
                    <a:moveTo>
                      <a:pt x="291362" y="0"/>
                    </a:moveTo>
                    <a:lnTo>
                      <a:pt x="84583" y="0"/>
                    </a:lnTo>
                    <a:lnTo>
                      <a:pt x="83997" y="62"/>
                    </a:lnTo>
                    <a:lnTo>
                      <a:pt x="36480" y="8955"/>
                    </a:lnTo>
                    <a:lnTo>
                      <a:pt x="6277" y="45215"/>
                    </a:lnTo>
                    <a:lnTo>
                      <a:pt x="0" y="90060"/>
                    </a:lnTo>
                    <a:lnTo>
                      <a:pt x="94" y="417631"/>
                    </a:lnTo>
                    <a:lnTo>
                      <a:pt x="73924" y="417631"/>
                    </a:lnTo>
                    <a:lnTo>
                      <a:pt x="73924" y="232223"/>
                    </a:lnTo>
                    <a:lnTo>
                      <a:pt x="264861" y="232223"/>
                    </a:lnTo>
                    <a:lnTo>
                      <a:pt x="264861" y="172560"/>
                    </a:lnTo>
                    <a:lnTo>
                      <a:pt x="73924" y="172560"/>
                    </a:lnTo>
                    <a:lnTo>
                      <a:pt x="73924" y="63212"/>
                    </a:lnTo>
                    <a:lnTo>
                      <a:pt x="291362" y="63212"/>
                    </a:lnTo>
                    <a:lnTo>
                      <a:pt x="291362" y="0"/>
                    </a:lnTo>
                    <a:close/>
                  </a:path>
                </a:pathLst>
              </a:custGeom>
              <a:solidFill>
                <a:srgbClr val="FFFFFF"/>
              </a:solidFill>
            </p:spPr>
            <p:txBody>
              <a:bodyPr wrap="square" lIns="0" tIns="0" rIns="0" bIns="0" rtlCol="0"/>
              <a:lstStyle/>
              <a:p>
                <a:endParaRPr/>
              </a:p>
            </p:txBody>
          </p:sp>
          <p:sp>
            <p:nvSpPr>
              <p:cNvPr id="77" name="object 29">
                <a:extLst>
                  <a:ext uri="{FF2B5EF4-FFF2-40B4-BE49-F238E27FC236}">
                    <a16:creationId xmlns:a16="http://schemas.microsoft.com/office/drawing/2014/main" xmlns="" id="{45C30304-1933-4C9D-AAC7-F6CED91E2D4D}"/>
                  </a:ext>
                </a:extLst>
              </p:cNvPr>
              <p:cNvSpPr/>
              <p:nvPr/>
            </p:nvSpPr>
            <p:spPr>
              <a:xfrm>
                <a:off x="18934937" y="1212996"/>
                <a:ext cx="31115" cy="26670"/>
              </a:xfrm>
              <a:custGeom>
                <a:avLst/>
                <a:gdLst/>
                <a:ahLst/>
                <a:cxnLst/>
                <a:rect l="l" t="t" r="r" b="b"/>
                <a:pathLst>
                  <a:path w="31115" h="26669">
                    <a:moveTo>
                      <a:pt x="17894" y="0"/>
                    </a:moveTo>
                    <a:lnTo>
                      <a:pt x="0" y="0"/>
                    </a:lnTo>
                    <a:lnTo>
                      <a:pt x="0" y="26114"/>
                    </a:lnTo>
                    <a:lnTo>
                      <a:pt x="24742" y="26114"/>
                    </a:lnTo>
                    <a:lnTo>
                      <a:pt x="30564" y="21727"/>
                    </a:lnTo>
                    <a:lnTo>
                      <a:pt x="30564" y="8376"/>
                    </a:lnTo>
                    <a:lnTo>
                      <a:pt x="29077" y="5099"/>
                    </a:lnTo>
                    <a:lnTo>
                      <a:pt x="26177" y="3047"/>
                    </a:lnTo>
                    <a:lnTo>
                      <a:pt x="23161" y="1026"/>
                    </a:lnTo>
                    <a:lnTo>
                      <a:pt x="17894" y="0"/>
                    </a:lnTo>
                    <a:close/>
                  </a:path>
                </a:pathLst>
              </a:custGeom>
              <a:solidFill>
                <a:srgbClr val="FFFFFF"/>
              </a:solidFill>
            </p:spPr>
            <p:txBody>
              <a:bodyPr wrap="square" lIns="0" tIns="0" rIns="0" bIns="0" rtlCol="0"/>
              <a:lstStyle/>
              <a:p>
                <a:endParaRPr/>
              </a:p>
            </p:txBody>
          </p:sp>
          <p:sp>
            <p:nvSpPr>
              <p:cNvPr id="78" name="object 30">
                <a:extLst>
                  <a:ext uri="{FF2B5EF4-FFF2-40B4-BE49-F238E27FC236}">
                    <a16:creationId xmlns:a16="http://schemas.microsoft.com/office/drawing/2014/main" xmlns="" id="{66454727-E7EB-493D-8113-F8D8735FF20F}"/>
                  </a:ext>
                </a:extLst>
              </p:cNvPr>
              <p:cNvSpPr/>
              <p:nvPr/>
            </p:nvSpPr>
            <p:spPr>
              <a:xfrm>
                <a:off x="16536770" y="1179012"/>
                <a:ext cx="2694940" cy="135890"/>
              </a:xfrm>
              <a:custGeom>
                <a:avLst/>
                <a:gdLst/>
                <a:ahLst/>
                <a:cxnLst/>
                <a:rect l="l" t="t" r="r" b="b"/>
                <a:pathLst>
                  <a:path w="2694940" h="135890">
                    <a:moveTo>
                      <a:pt x="2673635" y="0"/>
                    </a:moveTo>
                    <a:lnTo>
                      <a:pt x="65139" y="0"/>
                    </a:lnTo>
                    <a:lnTo>
                      <a:pt x="52019" y="2376"/>
                    </a:lnTo>
                    <a:lnTo>
                      <a:pt x="24679" y="29601"/>
                    </a:lnTo>
                    <a:lnTo>
                      <a:pt x="1842" y="111954"/>
                    </a:lnTo>
                    <a:lnTo>
                      <a:pt x="0" y="118718"/>
                    </a:lnTo>
                    <a:lnTo>
                      <a:pt x="1057" y="124572"/>
                    </a:lnTo>
                    <a:lnTo>
                      <a:pt x="4512" y="128959"/>
                    </a:lnTo>
                    <a:lnTo>
                      <a:pt x="7989" y="133273"/>
                    </a:lnTo>
                    <a:lnTo>
                      <a:pt x="13936" y="135692"/>
                    </a:lnTo>
                    <a:lnTo>
                      <a:pt x="2629333" y="135692"/>
                    </a:lnTo>
                    <a:lnTo>
                      <a:pt x="2642390" y="133319"/>
                    </a:lnTo>
                    <a:lnTo>
                      <a:pt x="2652496" y="127933"/>
                    </a:lnTo>
                    <a:lnTo>
                      <a:pt x="2531881" y="127933"/>
                    </a:lnTo>
                    <a:lnTo>
                      <a:pt x="2522608" y="127255"/>
                    </a:lnTo>
                    <a:lnTo>
                      <a:pt x="2517354" y="126153"/>
                    </a:lnTo>
                    <a:lnTo>
                      <a:pt x="2245942" y="126153"/>
                    </a:lnTo>
                    <a:lnTo>
                      <a:pt x="2245942" y="13172"/>
                    </a:lnTo>
                    <a:lnTo>
                      <a:pt x="2517881" y="13172"/>
                    </a:lnTo>
                    <a:lnTo>
                      <a:pt x="2523902" y="11971"/>
                    </a:lnTo>
                    <a:lnTo>
                      <a:pt x="2533200" y="11413"/>
                    </a:lnTo>
                    <a:lnTo>
                      <a:pt x="2693425" y="11413"/>
                    </a:lnTo>
                    <a:lnTo>
                      <a:pt x="2693373" y="11120"/>
                    </a:lnTo>
                    <a:lnTo>
                      <a:pt x="2689939" y="6701"/>
                    </a:lnTo>
                    <a:lnTo>
                      <a:pt x="2686483" y="2460"/>
                    </a:lnTo>
                    <a:lnTo>
                      <a:pt x="2680724" y="52"/>
                    </a:lnTo>
                    <a:lnTo>
                      <a:pt x="2673635" y="0"/>
                    </a:lnTo>
                    <a:close/>
                  </a:path>
                  <a:path w="2694940" h="135890">
                    <a:moveTo>
                      <a:pt x="2535535" y="32208"/>
                    </a:moveTo>
                    <a:lnTo>
                      <a:pt x="2530383" y="32208"/>
                    </a:lnTo>
                    <a:lnTo>
                      <a:pt x="2526310" y="33025"/>
                    </a:lnTo>
                    <a:lnTo>
                      <a:pt x="2523357" y="34805"/>
                    </a:lnTo>
                    <a:lnTo>
                      <a:pt x="2520373" y="36532"/>
                    </a:lnTo>
                    <a:lnTo>
                      <a:pt x="2518939" y="38763"/>
                    </a:lnTo>
                    <a:lnTo>
                      <a:pt x="2518939" y="45841"/>
                    </a:lnTo>
                    <a:lnTo>
                      <a:pt x="2523828" y="49967"/>
                    </a:lnTo>
                    <a:lnTo>
                      <a:pt x="2543879" y="57821"/>
                    </a:lnTo>
                    <a:lnTo>
                      <a:pt x="2551938" y="61197"/>
                    </a:lnTo>
                    <a:lnTo>
                      <a:pt x="2576759" y="93180"/>
                    </a:lnTo>
                    <a:lnTo>
                      <a:pt x="2576079" y="100140"/>
                    </a:lnTo>
                    <a:lnTo>
                      <a:pt x="2542722" y="127301"/>
                    </a:lnTo>
                    <a:lnTo>
                      <a:pt x="2531881" y="127933"/>
                    </a:lnTo>
                    <a:lnTo>
                      <a:pt x="2652496" y="127933"/>
                    </a:lnTo>
                    <a:lnTo>
                      <a:pt x="2654436" y="126899"/>
                    </a:lnTo>
                    <a:lnTo>
                      <a:pt x="2664052" y="117474"/>
                    </a:lnTo>
                    <a:lnTo>
                      <a:pt x="2669824" y="106091"/>
                    </a:lnTo>
                    <a:lnTo>
                      <a:pt x="2687378" y="42626"/>
                    </a:lnTo>
                    <a:lnTo>
                      <a:pt x="2571544" y="42626"/>
                    </a:lnTo>
                    <a:lnTo>
                      <a:pt x="2560895" y="38057"/>
                    </a:lnTo>
                    <a:lnTo>
                      <a:pt x="2551345" y="34802"/>
                    </a:lnTo>
                    <a:lnTo>
                      <a:pt x="2542891" y="32855"/>
                    </a:lnTo>
                    <a:lnTo>
                      <a:pt x="2535535" y="32208"/>
                    </a:lnTo>
                    <a:close/>
                  </a:path>
                  <a:path w="2694940" h="135890">
                    <a:moveTo>
                      <a:pt x="2369980" y="13172"/>
                    </a:moveTo>
                    <a:lnTo>
                      <a:pt x="2328724" y="13172"/>
                    </a:lnTo>
                    <a:lnTo>
                      <a:pt x="2328724" y="33988"/>
                    </a:lnTo>
                    <a:lnTo>
                      <a:pt x="2274182" y="33988"/>
                    </a:lnTo>
                    <a:lnTo>
                      <a:pt x="2274182" y="57705"/>
                    </a:lnTo>
                    <a:lnTo>
                      <a:pt x="2326065" y="57705"/>
                    </a:lnTo>
                    <a:lnTo>
                      <a:pt x="2326065" y="78489"/>
                    </a:lnTo>
                    <a:lnTo>
                      <a:pt x="2274182" y="78489"/>
                    </a:lnTo>
                    <a:lnTo>
                      <a:pt x="2274182" y="105389"/>
                    </a:lnTo>
                    <a:lnTo>
                      <a:pt x="2330044" y="105389"/>
                    </a:lnTo>
                    <a:lnTo>
                      <a:pt x="2330044" y="126153"/>
                    </a:lnTo>
                    <a:lnTo>
                      <a:pt x="2369980" y="126153"/>
                    </a:lnTo>
                    <a:lnTo>
                      <a:pt x="2369980" y="13172"/>
                    </a:lnTo>
                    <a:close/>
                  </a:path>
                  <a:path w="2694940" h="135890">
                    <a:moveTo>
                      <a:pt x="2517881" y="13172"/>
                    </a:moveTo>
                    <a:lnTo>
                      <a:pt x="2419455" y="13172"/>
                    </a:lnTo>
                    <a:lnTo>
                      <a:pt x="2428144" y="13798"/>
                    </a:lnTo>
                    <a:lnTo>
                      <a:pt x="2435762" y="15676"/>
                    </a:lnTo>
                    <a:lnTo>
                      <a:pt x="2457893" y="46815"/>
                    </a:lnTo>
                    <a:lnTo>
                      <a:pt x="2457284" y="53511"/>
                    </a:lnTo>
                    <a:lnTo>
                      <a:pt x="2428964" y="80257"/>
                    </a:lnTo>
                    <a:lnTo>
                      <a:pt x="2420596" y="80887"/>
                    </a:lnTo>
                    <a:lnTo>
                      <a:pt x="2398178" y="80887"/>
                    </a:lnTo>
                    <a:lnTo>
                      <a:pt x="2398178" y="126153"/>
                    </a:lnTo>
                    <a:lnTo>
                      <a:pt x="2517354" y="126153"/>
                    </a:lnTo>
                    <a:lnTo>
                      <a:pt x="2512930" y="125225"/>
                    </a:lnTo>
                    <a:lnTo>
                      <a:pt x="2502845" y="121850"/>
                    </a:lnTo>
                    <a:lnTo>
                      <a:pt x="2492353" y="117137"/>
                    </a:lnTo>
                    <a:lnTo>
                      <a:pt x="2492353" y="92866"/>
                    </a:lnTo>
                    <a:lnTo>
                      <a:pt x="2547629" y="92866"/>
                    </a:lnTo>
                    <a:lnTo>
                      <a:pt x="2547629" y="92049"/>
                    </a:lnTo>
                    <a:lnTo>
                      <a:pt x="2542330" y="87599"/>
                    </a:lnTo>
                    <a:lnTo>
                      <a:pt x="2514394" y="76500"/>
                    </a:lnTo>
                    <a:lnTo>
                      <a:pt x="2510237" y="74772"/>
                    </a:lnTo>
                    <a:lnTo>
                      <a:pt x="2506960" y="73254"/>
                    </a:lnTo>
                    <a:lnTo>
                      <a:pt x="2504593" y="71840"/>
                    </a:lnTo>
                    <a:lnTo>
                      <a:pt x="2499494" y="68856"/>
                    </a:lnTo>
                    <a:lnTo>
                      <a:pt x="2495745" y="64961"/>
                    </a:lnTo>
                    <a:lnTo>
                      <a:pt x="2490887" y="55537"/>
                    </a:lnTo>
                    <a:lnTo>
                      <a:pt x="2489714" y="50092"/>
                    </a:lnTo>
                    <a:lnTo>
                      <a:pt x="2489714" y="44030"/>
                    </a:lnTo>
                    <a:lnTo>
                      <a:pt x="2515546" y="13638"/>
                    </a:lnTo>
                    <a:lnTo>
                      <a:pt x="2517881" y="13172"/>
                    </a:lnTo>
                    <a:close/>
                  </a:path>
                  <a:path w="2694940" h="135890">
                    <a:moveTo>
                      <a:pt x="2547629" y="92866"/>
                    </a:moveTo>
                    <a:lnTo>
                      <a:pt x="2492353" y="92866"/>
                    </a:lnTo>
                    <a:lnTo>
                      <a:pt x="2500520" y="98133"/>
                    </a:lnTo>
                    <a:lnTo>
                      <a:pt x="2507431" y="101797"/>
                    </a:lnTo>
                    <a:lnTo>
                      <a:pt x="2512939" y="104017"/>
                    </a:lnTo>
                    <a:lnTo>
                      <a:pt x="2518436" y="106091"/>
                    </a:lnTo>
                    <a:lnTo>
                      <a:pt x="2524174" y="107148"/>
                    </a:lnTo>
                    <a:lnTo>
                      <a:pt x="2541796" y="107148"/>
                    </a:lnTo>
                    <a:lnTo>
                      <a:pt x="2547629" y="103640"/>
                    </a:lnTo>
                    <a:lnTo>
                      <a:pt x="2547629" y="92866"/>
                    </a:lnTo>
                    <a:close/>
                  </a:path>
                  <a:path w="2694940" h="135890">
                    <a:moveTo>
                      <a:pt x="2693425" y="11413"/>
                    </a:moveTo>
                    <a:lnTo>
                      <a:pt x="2533200" y="11413"/>
                    </a:lnTo>
                    <a:lnTo>
                      <a:pt x="2542612" y="11973"/>
                    </a:lnTo>
                    <a:lnTo>
                      <a:pt x="2552140" y="13656"/>
                    </a:lnTo>
                    <a:lnTo>
                      <a:pt x="2561785" y="16466"/>
                    </a:lnTo>
                    <a:lnTo>
                      <a:pt x="2571544" y="20407"/>
                    </a:lnTo>
                    <a:lnTo>
                      <a:pt x="2571544" y="42626"/>
                    </a:lnTo>
                    <a:lnTo>
                      <a:pt x="2687378" y="42626"/>
                    </a:lnTo>
                    <a:lnTo>
                      <a:pt x="2694420" y="17067"/>
                    </a:lnTo>
                    <a:lnTo>
                      <a:pt x="2693425" y="11413"/>
                    </a:lnTo>
                    <a:close/>
                  </a:path>
                </a:pathLst>
              </a:custGeom>
              <a:solidFill>
                <a:srgbClr val="FFFFFF"/>
              </a:solidFill>
            </p:spPr>
            <p:txBody>
              <a:bodyPr wrap="square" lIns="0" tIns="0" rIns="0" bIns="0" rtlCol="0"/>
              <a:lstStyle/>
              <a:p>
                <a:endParaRPr/>
              </a:p>
            </p:txBody>
          </p:sp>
          <p:sp>
            <p:nvSpPr>
              <p:cNvPr id="79" name="object 31">
                <a:extLst>
                  <a:ext uri="{FF2B5EF4-FFF2-40B4-BE49-F238E27FC236}">
                    <a16:creationId xmlns:a16="http://schemas.microsoft.com/office/drawing/2014/main" xmlns="" id="{2ABA055C-6419-44B3-A48E-42064FC4B6C6}"/>
                  </a:ext>
                </a:extLst>
              </p:cNvPr>
              <p:cNvSpPr/>
              <p:nvPr/>
            </p:nvSpPr>
            <p:spPr>
              <a:xfrm>
                <a:off x="16536773" y="1179011"/>
                <a:ext cx="2694940" cy="135890"/>
              </a:xfrm>
              <a:custGeom>
                <a:avLst/>
                <a:gdLst/>
                <a:ahLst/>
                <a:cxnLst/>
                <a:rect l="l" t="t" r="r" b="b"/>
                <a:pathLst>
                  <a:path w="2694940" h="135890">
                    <a:moveTo>
                      <a:pt x="2673625" y="0"/>
                    </a:moveTo>
                    <a:lnTo>
                      <a:pt x="65139" y="0"/>
                    </a:lnTo>
                    <a:lnTo>
                      <a:pt x="52019" y="2378"/>
                    </a:lnTo>
                    <a:lnTo>
                      <a:pt x="24669" y="29601"/>
                    </a:lnTo>
                    <a:lnTo>
                      <a:pt x="1842" y="111954"/>
                    </a:lnTo>
                    <a:lnTo>
                      <a:pt x="0" y="118680"/>
                    </a:lnTo>
                    <a:lnTo>
                      <a:pt x="1047" y="124572"/>
                    </a:lnTo>
                    <a:lnTo>
                      <a:pt x="4502" y="128969"/>
                    </a:lnTo>
                    <a:lnTo>
                      <a:pt x="7978" y="133273"/>
                    </a:lnTo>
                    <a:lnTo>
                      <a:pt x="13900" y="135692"/>
                    </a:lnTo>
                    <a:lnTo>
                      <a:pt x="2629391" y="135692"/>
                    </a:lnTo>
                    <a:lnTo>
                      <a:pt x="2642385" y="133328"/>
                    </a:lnTo>
                    <a:lnTo>
                      <a:pt x="2652499" y="127933"/>
                    </a:lnTo>
                    <a:lnTo>
                      <a:pt x="2531870" y="127933"/>
                    </a:lnTo>
                    <a:lnTo>
                      <a:pt x="2522602" y="127255"/>
                    </a:lnTo>
                    <a:lnTo>
                      <a:pt x="2517348" y="126153"/>
                    </a:lnTo>
                    <a:lnTo>
                      <a:pt x="2245931" y="126153"/>
                    </a:lnTo>
                    <a:lnTo>
                      <a:pt x="2245931" y="13172"/>
                    </a:lnTo>
                    <a:lnTo>
                      <a:pt x="2517907" y="13172"/>
                    </a:lnTo>
                    <a:lnTo>
                      <a:pt x="2523896" y="11980"/>
                    </a:lnTo>
                    <a:lnTo>
                      <a:pt x="2533189" y="11423"/>
                    </a:lnTo>
                    <a:lnTo>
                      <a:pt x="2693415" y="11423"/>
                    </a:lnTo>
                    <a:lnTo>
                      <a:pt x="2693363" y="11130"/>
                    </a:lnTo>
                    <a:lnTo>
                      <a:pt x="2689939" y="6701"/>
                    </a:lnTo>
                    <a:lnTo>
                      <a:pt x="2686483" y="2460"/>
                    </a:lnTo>
                    <a:lnTo>
                      <a:pt x="2680714" y="52"/>
                    </a:lnTo>
                    <a:lnTo>
                      <a:pt x="2673625" y="0"/>
                    </a:lnTo>
                    <a:close/>
                  </a:path>
                  <a:path w="2694940" h="135890">
                    <a:moveTo>
                      <a:pt x="2535524" y="32208"/>
                    </a:moveTo>
                    <a:lnTo>
                      <a:pt x="2530383" y="32208"/>
                    </a:lnTo>
                    <a:lnTo>
                      <a:pt x="2526310" y="33025"/>
                    </a:lnTo>
                    <a:lnTo>
                      <a:pt x="2523357" y="34815"/>
                    </a:lnTo>
                    <a:lnTo>
                      <a:pt x="2520363" y="36532"/>
                    </a:lnTo>
                    <a:lnTo>
                      <a:pt x="2518939" y="38763"/>
                    </a:lnTo>
                    <a:lnTo>
                      <a:pt x="2518939" y="45841"/>
                    </a:lnTo>
                    <a:lnTo>
                      <a:pt x="2523818" y="49977"/>
                    </a:lnTo>
                    <a:lnTo>
                      <a:pt x="2543874" y="57817"/>
                    </a:lnTo>
                    <a:lnTo>
                      <a:pt x="2551936" y="61195"/>
                    </a:lnTo>
                    <a:lnTo>
                      <a:pt x="2576748" y="93180"/>
                    </a:lnTo>
                    <a:lnTo>
                      <a:pt x="2576070" y="100144"/>
                    </a:lnTo>
                    <a:lnTo>
                      <a:pt x="2542711" y="127301"/>
                    </a:lnTo>
                    <a:lnTo>
                      <a:pt x="2531870" y="127933"/>
                    </a:lnTo>
                    <a:lnTo>
                      <a:pt x="2652499" y="127933"/>
                    </a:lnTo>
                    <a:lnTo>
                      <a:pt x="2654428" y="126904"/>
                    </a:lnTo>
                    <a:lnTo>
                      <a:pt x="2664046" y="117476"/>
                    </a:lnTo>
                    <a:lnTo>
                      <a:pt x="2669824" y="106091"/>
                    </a:lnTo>
                    <a:lnTo>
                      <a:pt x="2687376" y="42626"/>
                    </a:lnTo>
                    <a:lnTo>
                      <a:pt x="2571544" y="42626"/>
                    </a:lnTo>
                    <a:lnTo>
                      <a:pt x="2560894" y="38061"/>
                    </a:lnTo>
                    <a:lnTo>
                      <a:pt x="2551339" y="34806"/>
                    </a:lnTo>
                    <a:lnTo>
                      <a:pt x="2542883" y="32857"/>
                    </a:lnTo>
                    <a:lnTo>
                      <a:pt x="2535524" y="32208"/>
                    </a:lnTo>
                    <a:close/>
                  </a:path>
                  <a:path w="2694940" h="135890">
                    <a:moveTo>
                      <a:pt x="2369969" y="13172"/>
                    </a:moveTo>
                    <a:lnTo>
                      <a:pt x="2328724" y="13172"/>
                    </a:lnTo>
                    <a:lnTo>
                      <a:pt x="2328724" y="33988"/>
                    </a:lnTo>
                    <a:lnTo>
                      <a:pt x="2274182" y="33988"/>
                    </a:lnTo>
                    <a:lnTo>
                      <a:pt x="2274182" y="57705"/>
                    </a:lnTo>
                    <a:lnTo>
                      <a:pt x="2326054" y="57705"/>
                    </a:lnTo>
                    <a:lnTo>
                      <a:pt x="2326054" y="78489"/>
                    </a:lnTo>
                    <a:lnTo>
                      <a:pt x="2274182" y="78489"/>
                    </a:lnTo>
                    <a:lnTo>
                      <a:pt x="2274182" y="105399"/>
                    </a:lnTo>
                    <a:lnTo>
                      <a:pt x="2330044" y="105399"/>
                    </a:lnTo>
                    <a:lnTo>
                      <a:pt x="2330044" y="126153"/>
                    </a:lnTo>
                    <a:lnTo>
                      <a:pt x="2369969" y="126153"/>
                    </a:lnTo>
                    <a:lnTo>
                      <a:pt x="2369969" y="13172"/>
                    </a:lnTo>
                    <a:close/>
                  </a:path>
                  <a:path w="2694940" h="135890">
                    <a:moveTo>
                      <a:pt x="2517907" y="13172"/>
                    </a:moveTo>
                    <a:lnTo>
                      <a:pt x="2419455" y="13172"/>
                    </a:lnTo>
                    <a:lnTo>
                      <a:pt x="2428142" y="13798"/>
                    </a:lnTo>
                    <a:lnTo>
                      <a:pt x="2435758" y="15677"/>
                    </a:lnTo>
                    <a:lnTo>
                      <a:pt x="2457893" y="46815"/>
                    </a:lnTo>
                    <a:lnTo>
                      <a:pt x="2457282" y="53516"/>
                    </a:lnTo>
                    <a:lnTo>
                      <a:pt x="2428964" y="80266"/>
                    </a:lnTo>
                    <a:lnTo>
                      <a:pt x="2420596" y="80898"/>
                    </a:lnTo>
                    <a:lnTo>
                      <a:pt x="2398167" y="80898"/>
                    </a:lnTo>
                    <a:lnTo>
                      <a:pt x="2398167" y="126153"/>
                    </a:lnTo>
                    <a:lnTo>
                      <a:pt x="2517348" y="126153"/>
                    </a:lnTo>
                    <a:lnTo>
                      <a:pt x="2512924" y="125225"/>
                    </a:lnTo>
                    <a:lnTo>
                      <a:pt x="2502840" y="121850"/>
                    </a:lnTo>
                    <a:lnTo>
                      <a:pt x="2492353" y="117137"/>
                    </a:lnTo>
                    <a:lnTo>
                      <a:pt x="2492353" y="92866"/>
                    </a:lnTo>
                    <a:lnTo>
                      <a:pt x="2547629" y="92866"/>
                    </a:lnTo>
                    <a:lnTo>
                      <a:pt x="2547629" y="92039"/>
                    </a:lnTo>
                    <a:lnTo>
                      <a:pt x="2542320" y="87588"/>
                    </a:lnTo>
                    <a:lnTo>
                      <a:pt x="2514394" y="76500"/>
                    </a:lnTo>
                    <a:lnTo>
                      <a:pt x="2510237" y="74772"/>
                    </a:lnTo>
                    <a:lnTo>
                      <a:pt x="2489714" y="50092"/>
                    </a:lnTo>
                    <a:lnTo>
                      <a:pt x="2489714" y="44030"/>
                    </a:lnTo>
                    <a:lnTo>
                      <a:pt x="2515541" y="13643"/>
                    </a:lnTo>
                    <a:lnTo>
                      <a:pt x="2517907" y="13172"/>
                    </a:lnTo>
                    <a:close/>
                  </a:path>
                  <a:path w="2694940" h="135890">
                    <a:moveTo>
                      <a:pt x="2547629" y="92866"/>
                    </a:moveTo>
                    <a:lnTo>
                      <a:pt x="2492353" y="92866"/>
                    </a:lnTo>
                    <a:lnTo>
                      <a:pt x="2500520" y="98143"/>
                    </a:lnTo>
                    <a:lnTo>
                      <a:pt x="2507431" y="101797"/>
                    </a:lnTo>
                    <a:lnTo>
                      <a:pt x="2512928" y="104017"/>
                    </a:lnTo>
                    <a:lnTo>
                      <a:pt x="2518436" y="106091"/>
                    </a:lnTo>
                    <a:lnTo>
                      <a:pt x="2524174" y="107159"/>
                    </a:lnTo>
                    <a:lnTo>
                      <a:pt x="2541796" y="107159"/>
                    </a:lnTo>
                    <a:lnTo>
                      <a:pt x="2547629" y="103640"/>
                    </a:lnTo>
                    <a:lnTo>
                      <a:pt x="2547629" y="92866"/>
                    </a:lnTo>
                    <a:close/>
                  </a:path>
                  <a:path w="2694940" h="135890">
                    <a:moveTo>
                      <a:pt x="2693415" y="11423"/>
                    </a:moveTo>
                    <a:lnTo>
                      <a:pt x="2533189" y="11423"/>
                    </a:lnTo>
                    <a:lnTo>
                      <a:pt x="2542603" y="11982"/>
                    </a:lnTo>
                    <a:lnTo>
                      <a:pt x="2552135" y="13660"/>
                    </a:lnTo>
                    <a:lnTo>
                      <a:pt x="2561783" y="16463"/>
                    </a:lnTo>
                    <a:lnTo>
                      <a:pt x="2571544" y="20397"/>
                    </a:lnTo>
                    <a:lnTo>
                      <a:pt x="2571544" y="42626"/>
                    </a:lnTo>
                    <a:lnTo>
                      <a:pt x="2687376" y="42626"/>
                    </a:lnTo>
                    <a:lnTo>
                      <a:pt x="2694420" y="17067"/>
                    </a:lnTo>
                    <a:lnTo>
                      <a:pt x="2693415" y="11423"/>
                    </a:lnTo>
                    <a:close/>
                  </a:path>
                </a:pathLst>
              </a:custGeom>
              <a:solidFill>
                <a:srgbClr val="FFFFFF"/>
              </a:solidFill>
            </p:spPr>
            <p:txBody>
              <a:bodyPr wrap="square" lIns="0" tIns="0" rIns="0" bIns="0" rtlCol="0"/>
              <a:lstStyle/>
              <a:p>
                <a:endParaRPr/>
              </a:p>
            </p:txBody>
          </p:sp>
        </p:grpSp>
      </p:grpSp>
    </p:spTree>
    <p:extLst>
      <p:ext uri="{BB962C8B-B14F-4D97-AF65-F5344CB8AC3E}">
        <p14:creationId xmlns:p14="http://schemas.microsoft.com/office/powerpoint/2010/main" xmlns="" val="121144917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object 28"/>
          <p:cNvSpPr/>
          <p:nvPr/>
        </p:nvSpPr>
        <p:spPr>
          <a:xfrm>
            <a:off x="16243583" y="962530"/>
            <a:ext cx="111253" cy="108436"/>
          </a:xfrm>
          <a:prstGeom prst="rect">
            <a:avLst/>
          </a:prstGeom>
          <a:blipFill>
            <a:blip r:embed="rId4" cstate="print"/>
            <a:stretch>
              <a:fillRect/>
            </a:stretch>
          </a:blipFill>
        </p:spPr>
        <p:txBody>
          <a:bodyPr wrap="square" lIns="0" tIns="0" rIns="0" bIns="0" rtlCol="0"/>
          <a:lstStyle/>
          <a:p>
            <a:endParaRPr/>
          </a:p>
        </p:txBody>
      </p:sp>
      <p:sp>
        <p:nvSpPr>
          <p:cNvPr id="29" name="object 29"/>
          <p:cNvSpPr/>
          <p:nvPr/>
        </p:nvSpPr>
        <p:spPr>
          <a:xfrm>
            <a:off x="16092571" y="986553"/>
            <a:ext cx="405765" cy="155575"/>
          </a:xfrm>
          <a:custGeom>
            <a:avLst/>
            <a:gdLst/>
            <a:ahLst/>
            <a:cxnLst/>
            <a:rect l="l" t="t" r="r" b="b"/>
            <a:pathLst>
              <a:path w="405765" h="155575">
                <a:moveTo>
                  <a:pt x="25234" y="0"/>
                </a:moveTo>
                <a:lnTo>
                  <a:pt x="15363" y="1938"/>
                </a:lnTo>
                <a:lnTo>
                  <a:pt x="7347" y="7240"/>
                </a:lnTo>
                <a:lnTo>
                  <a:pt x="1966" y="15134"/>
                </a:lnTo>
                <a:lnTo>
                  <a:pt x="0" y="24847"/>
                </a:lnTo>
                <a:lnTo>
                  <a:pt x="0" y="30292"/>
                </a:lnTo>
                <a:lnTo>
                  <a:pt x="2020" y="35862"/>
                </a:lnTo>
                <a:lnTo>
                  <a:pt x="5853" y="40271"/>
                </a:lnTo>
                <a:lnTo>
                  <a:pt x="35282" y="82149"/>
                </a:lnTo>
                <a:lnTo>
                  <a:pt x="73951" y="116242"/>
                </a:lnTo>
                <a:lnTo>
                  <a:pt x="119691" y="141085"/>
                </a:lnTo>
                <a:lnTo>
                  <a:pt x="170329" y="155209"/>
                </a:lnTo>
                <a:lnTo>
                  <a:pt x="181564" y="138711"/>
                </a:lnTo>
                <a:lnTo>
                  <a:pt x="196758" y="125968"/>
                </a:lnTo>
                <a:lnTo>
                  <a:pt x="214819" y="117754"/>
                </a:lnTo>
                <a:lnTo>
                  <a:pt x="234652" y="114844"/>
                </a:lnTo>
                <a:lnTo>
                  <a:pt x="336684" y="114844"/>
                </a:lnTo>
                <a:lnTo>
                  <a:pt x="344953" y="108750"/>
                </a:lnTo>
                <a:lnTo>
                  <a:pt x="204140" y="108750"/>
                </a:lnTo>
                <a:lnTo>
                  <a:pt x="158204" y="102661"/>
                </a:lnTo>
                <a:lnTo>
                  <a:pt x="115821" y="84933"/>
                </a:lnTo>
                <a:lnTo>
                  <a:pt x="79024" y="56373"/>
                </a:lnTo>
                <a:lnTo>
                  <a:pt x="49851" y="17790"/>
                </a:lnTo>
                <a:lnTo>
                  <a:pt x="44711" y="9846"/>
                </a:lnTo>
                <a:lnTo>
                  <a:pt x="38764" y="4304"/>
                </a:lnTo>
                <a:lnTo>
                  <a:pt x="32207" y="1058"/>
                </a:lnTo>
                <a:lnTo>
                  <a:pt x="25234" y="0"/>
                </a:lnTo>
                <a:close/>
              </a:path>
              <a:path w="405765" h="155575">
                <a:moveTo>
                  <a:pt x="336684" y="114844"/>
                </a:moveTo>
                <a:lnTo>
                  <a:pt x="234652" y="114844"/>
                </a:lnTo>
                <a:lnTo>
                  <a:pt x="250924" y="116738"/>
                </a:lnTo>
                <a:lnTo>
                  <a:pt x="266192" y="122131"/>
                </a:lnTo>
                <a:lnTo>
                  <a:pt x="279726" y="130592"/>
                </a:lnTo>
                <a:lnTo>
                  <a:pt x="290797" y="141692"/>
                </a:lnTo>
                <a:lnTo>
                  <a:pt x="323493" y="124564"/>
                </a:lnTo>
                <a:lnTo>
                  <a:pt x="336684" y="114844"/>
                </a:lnTo>
                <a:close/>
              </a:path>
              <a:path w="405765" h="155575">
                <a:moveTo>
                  <a:pt x="380124" y="6345"/>
                </a:moveTo>
                <a:lnTo>
                  <a:pt x="371339" y="6345"/>
                </a:lnTo>
                <a:lnTo>
                  <a:pt x="362941" y="11025"/>
                </a:lnTo>
                <a:lnTo>
                  <a:pt x="358491" y="18229"/>
                </a:lnTo>
                <a:lnTo>
                  <a:pt x="330847" y="55308"/>
                </a:lnTo>
                <a:lnTo>
                  <a:pt x="294261" y="83877"/>
                </a:lnTo>
                <a:lnTo>
                  <a:pt x="251203" y="102251"/>
                </a:lnTo>
                <a:lnTo>
                  <a:pt x="204140" y="108750"/>
                </a:lnTo>
                <a:lnTo>
                  <a:pt x="344953" y="108750"/>
                </a:lnTo>
                <a:lnTo>
                  <a:pt x="353040" y="102791"/>
                </a:lnTo>
                <a:lnTo>
                  <a:pt x="378658" y="76657"/>
                </a:lnTo>
                <a:lnTo>
                  <a:pt x="399568" y="46448"/>
                </a:lnTo>
                <a:lnTo>
                  <a:pt x="403160" y="42113"/>
                </a:lnTo>
                <a:lnTo>
                  <a:pt x="405149" y="36532"/>
                </a:lnTo>
                <a:lnTo>
                  <a:pt x="405149" y="31025"/>
                </a:lnTo>
                <a:lnTo>
                  <a:pt x="403190" y="21452"/>
                </a:lnTo>
                <a:lnTo>
                  <a:pt x="397839" y="13604"/>
                </a:lnTo>
                <a:lnTo>
                  <a:pt x="389887" y="8296"/>
                </a:lnTo>
                <a:lnTo>
                  <a:pt x="380124" y="6345"/>
                </a:lnTo>
                <a:close/>
              </a:path>
            </a:pathLst>
          </a:custGeom>
          <a:solidFill>
            <a:srgbClr val="FFFFFF"/>
          </a:solidFill>
        </p:spPr>
        <p:txBody>
          <a:bodyPr wrap="square" lIns="0" tIns="0" rIns="0" bIns="0" rtlCol="0"/>
          <a:lstStyle/>
          <a:p>
            <a:endParaRPr/>
          </a:p>
        </p:txBody>
      </p:sp>
      <p:sp>
        <p:nvSpPr>
          <p:cNvPr id="30" name="object 30"/>
          <p:cNvSpPr/>
          <p:nvPr/>
        </p:nvSpPr>
        <p:spPr>
          <a:xfrm>
            <a:off x="16278322" y="792962"/>
            <a:ext cx="111158" cy="108499"/>
          </a:xfrm>
          <a:prstGeom prst="rect">
            <a:avLst/>
          </a:prstGeom>
          <a:blipFill>
            <a:blip r:embed="rId5" cstate="print"/>
            <a:stretch>
              <a:fillRect/>
            </a:stretch>
          </a:blipFill>
        </p:spPr>
        <p:txBody>
          <a:bodyPr wrap="square" lIns="0" tIns="0" rIns="0" bIns="0" rtlCol="0"/>
          <a:lstStyle/>
          <a:p>
            <a:endParaRPr/>
          </a:p>
        </p:txBody>
      </p:sp>
      <p:sp>
        <p:nvSpPr>
          <p:cNvPr id="31" name="object 31"/>
          <p:cNvSpPr/>
          <p:nvPr/>
        </p:nvSpPr>
        <p:spPr>
          <a:xfrm>
            <a:off x="16153058" y="703868"/>
            <a:ext cx="382905" cy="296545"/>
          </a:xfrm>
          <a:custGeom>
            <a:avLst/>
            <a:gdLst/>
            <a:ahLst/>
            <a:cxnLst/>
            <a:rect l="l" t="t" r="r" b="b"/>
            <a:pathLst>
              <a:path w="382905" h="296544">
                <a:moveTo>
                  <a:pt x="363162" y="245753"/>
                </a:moveTo>
                <a:lnTo>
                  <a:pt x="145681" y="245753"/>
                </a:lnTo>
                <a:lnTo>
                  <a:pt x="168589" y="249511"/>
                </a:lnTo>
                <a:lnTo>
                  <a:pt x="188508" y="259961"/>
                </a:lnTo>
                <a:lnTo>
                  <a:pt x="204016" y="275867"/>
                </a:lnTo>
                <a:lnTo>
                  <a:pt x="213689" y="295993"/>
                </a:lnTo>
                <a:lnTo>
                  <a:pt x="217208" y="295385"/>
                </a:lnTo>
                <a:lnTo>
                  <a:pt x="223893" y="295385"/>
                </a:lnTo>
                <a:lnTo>
                  <a:pt x="264483" y="291538"/>
                </a:lnTo>
                <a:lnTo>
                  <a:pt x="304760" y="280097"/>
                </a:lnTo>
                <a:lnTo>
                  <a:pt x="341958" y="261790"/>
                </a:lnTo>
                <a:lnTo>
                  <a:pt x="363162" y="245753"/>
                </a:lnTo>
                <a:close/>
              </a:path>
              <a:path w="382905" h="296544">
                <a:moveTo>
                  <a:pt x="223893" y="295385"/>
                </a:moveTo>
                <a:lnTo>
                  <a:pt x="217208" y="295385"/>
                </a:lnTo>
                <a:lnTo>
                  <a:pt x="220045" y="295490"/>
                </a:lnTo>
                <a:lnTo>
                  <a:pt x="222789" y="295490"/>
                </a:lnTo>
                <a:lnTo>
                  <a:pt x="223893" y="295385"/>
                </a:lnTo>
                <a:close/>
              </a:path>
              <a:path w="382905" h="296544">
                <a:moveTo>
                  <a:pt x="31280" y="0"/>
                </a:moveTo>
                <a:lnTo>
                  <a:pt x="6172" y="30718"/>
                </a:lnTo>
                <a:lnTo>
                  <a:pt x="0" y="78156"/>
                </a:lnTo>
                <a:lnTo>
                  <a:pt x="6078" y="132404"/>
                </a:lnTo>
                <a:lnTo>
                  <a:pt x="25915" y="181892"/>
                </a:lnTo>
                <a:lnTo>
                  <a:pt x="57767" y="224947"/>
                </a:lnTo>
                <a:lnTo>
                  <a:pt x="99892" y="259900"/>
                </a:lnTo>
                <a:lnTo>
                  <a:pt x="110760" y="253957"/>
                </a:lnTo>
                <a:lnTo>
                  <a:pt x="122150" y="249509"/>
                </a:lnTo>
                <a:lnTo>
                  <a:pt x="133859" y="246720"/>
                </a:lnTo>
                <a:lnTo>
                  <a:pt x="145681" y="245753"/>
                </a:lnTo>
                <a:lnTo>
                  <a:pt x="363162" y="245753"/>
                </a:lnTo>
                <a:lnTo>
                  <a:pt x="366526" y="243209"/>
                </a:lnTo>
                <a:lnTo>
                  <a:pt x="222621" y="243209"/>
                </a:lnTo>
                <a:lnTo>
                  <a:pt x="177717" y="237291"/>
                </a:lnTo>
                <a:lnTo>
                  <a:pt x="137341" y="220603"/>
                </a:lnTo>
                <a:lnTo>
                  <a:pt x="103114" y="194746"/>
                </a:lnTo>
                <a:lnTo>
                  <a:pt x="76658" y="161319"/>
                </a:lnTo>
                <a:lnTo>
                  <a:pt x="59596" y="121923"/>
                </a:lnTo>
                <a:lnTo>
                  <a:pt x="53548" y="78156"/>
                </a:lnTo>
                <a:lnTo>
                  <a:pt x="53925" y="67826"/>
                </a:lnTo>
                <a:lnTo>
                  <a:pt x="55095" y="57127"/>
                </a:lnTo>
                <a:lnTo>
                  <a:pt x="57117" y="46250"/>
                </a:lnTo>
                <a:lnTo>
                  <a:pt x="60050" y="35383"/>
                </a:lnTo>
                <a:lnTo>
                  <a:pt x="62647" y="26912"/>
                </a:lnTo>
                <a:lnTo>
                  <a:pt x="61568" y="19006"/>
                </a:lnTo>
                <a:lnTo>
                  <a:pt x="58082" y="12483"/>
                </a:lnTo>
                <a:lnTo>
                  <a:pt x="50962" y="4908"/>
                </a:lnTo>
                <a:lnTo>
                  <a:pt x="41629" y="591"/>
                </a:lnTo>
                <a:lnTo>
                  <a:pt x="31280" y="0"/>
                </a:lnTo>
                <a:close/>
              </a:path>
              <a:path w="382905" h="296544">
                <a:moveTo>
                  <a:pt x="355350" y="191745"/>
                </a:moveTo>
                <a:lnTo>
                  <a:pt x="349769" y="191745"/>
                </a:lnTo>
                <a:lnTo>
                  <a:pt x="344209" y="193357"/>
                </a:lnTo>
                <a:lnTo>
                  <a:pt x="338544" y="197943"/>
                </a:lnTo>
                <a:lnTo>
                  <a:pt x="312848" y="217257"/>
                </a:lnTo>
                <a:lnTo>
                  <a:pt x="284352" y="231457"/>
                </a:lnTo>
                <a:lnTo>
                  <a:pt x="253971" y="240216"/>
                </a:lnTo>
                <a:lnTo>
                  <a:pt x="222621" y="243209"/>
                </a:lnTo>
                <a:lnTo>
                  <a:pt x="366526" y="243209"/>
                </a:lnTo>
                <a:lnTo>
                  <a:pt x="374417" y="237241"/>
                </a:lnTo>
                <a:lnTo>
                  <a:pt x="379066" y="232759"/>
                </a:lnTo>
                <a:lnTo>
                  <a:pt x="382470" y="225503"/>
                </a:lnTo>
                <a:lnTo>
                  <a:pt x="382470" y="218121"/>
                </a:lnTo>
                <a:lnTo>
                  <a:pt x="380336" y="207811"/>
                </a:lnTo>
                <a:lnTo>
                  <a:pt x="374521" y="199432"/>
                </a:lnTo>
                <a:lnTo>
                  <a:pt x="365900" y="193803"/>
                </a:lnTo>
                <a:lnTo>
                  <a:pt x="355350" y="191745"/>
                </a:lnTo>
                <a:close/>
              </a:path>
            </a:pathLst>
          </a:custGeom>
          <a:solidFill>
            <a:srgbClr val="FFFFFF"/>
          </a:solidFill>
        </p:spPr>
        <p:txBody>
          <a:bodyPr wrap="square" lIns="0" tIns="0" rIns="0" bIns="0" rtlCol="0"/>
          <a:lstStyle/>
          <a:p>
            <a:endParaRPr/>
          </a:p>
        </p:txBody>
      </p:sp>
      <p:sp>
        <p:nvSpPr>
          <p:cNvPr id="32" name="object 32"/>
          <p:cNvSpPr/>
          <p:nvPr/>
        </p:nvSpPr>
        <p:spPr>
          <a:xfrm>
            <a:off x="16271589" y="1114379"/>
            <a:ext cx="111075" cy="108614"/>
          </a:xfrm>
          <a:prstGeom prst="rect">
            <a:avLst/>
          </a:prstGeom>
          <a:blipFill>
            <a:blip r:embed="rId6" cstate="print"/>
            <a:stretch>
              <a:fillRect/>
            </a:stretch>
          </a:blipFill>
        </p:spPr>
        <p:txBody>
          <a:bodyPr wrap="square" lIns="0" tIns="0" rIns="0" bIns="0" rtlCol="0"/>
          <a:lstStyle/>
          <a:p>
            <a:endParaRPr/>
          </a:p>
        </p:txBody>
      </p:sp>
      <p:sp>
        <p:nvSpPr>
          <p:cNvPr id="33" name="object 33"/>
          <p:cNvSpPr/>
          <p:nvPr/>
        </p:nvSpPr>
        <p:spPr>
          <a:xfrm>
            <a:off x="16176973" y="1091822"/>
            <a:ext cx="325755" cy="220979"/>
          </a:xfrm>
          <a:custGeom>
            <a:avLst/>
            <a:gdLst/>
            <a:ahLst/>
            <a:cxnLst/>
            <a:rect l="l" t="t" r="r" b="b"/>
            <a:pathLst>
              <a:path w="325755" h="220980">
                <a:moveTo>
                  <a:pt x="27140" y="153052"/>
                </a:moveTo>
                <a:lnTo>
                  <a:pt x="25329" y="153052"/>
                </a:lnTo>
                <a:lnTo>
                  <a:pt x="15491" y="154971"/>
                </a:lnTo>
                <a:lnTo>
                  <a:pt x="7438" y="160226"/>
                </a:lnTo>
                <a:lnTo>
                  <a:pt x="1997" y="168067"/>
                </a:lnTo>
                <a:lnTo>
                  <a:pt x="0" y="177743"/>
                </a:lnTo>
                <a:lnTo>
                  <a:pt x="1214" y="185134"/>
                </a:lnTo>
                <a:lnTo>
                  <a:pt x="40224" y="210318"/>
                </a:lnTo>
                <a:lnTo>
                  <a:pt x="84983" y="219773"/>
                </a:lnTo>
                <a:lnTo>
                  <a:pt x="107619" y="220977"/>
                </a:lnTo>
                <a:lnTo>
                  <a:pt x="154288" y="216003"/>
                </a:lnTo>
                <a:lnTo>
                  <a:pt x="197694" y="201773"/>
                </a:lnTo>
                <a:lnTo>
                  <a:pt x="236689" y="179327"/>
                </a:lnTo>
                <a:lnTo>
                  <a:pt x="247674" y="169596"/>
                </a:lnTo>
                <a:lnTo>
                  <a:pt x="107619" y="169596"/>
                </a:lnTo>
                <a:lnTo>
                  <a:pt x="89743" y="168559"/>
                </a:lnTo>
                <a:lnTo>
                  <a:pt x="71493" y="165534"/>
                </a:lnTo>
                <a:lnTo>
                  <a:pt x="53045" y="160647"/>
                </a:lnTo>
                <a:lnTo>
                  <a:pt x="34574" y="154026"/>
                </a:lnTo>
                <a:lnTo>
                  <a:pt x="29077" y="153115"/>
                </a:lnTo>
                <a:lnTo>
                  <a:pt x="27140" y="153052"/>
                </a:lnTo>
                <a:close/>
              </a:path>
              <a:path w="325755" h="220980">
                <a:moveTo>
                  <a:pt x="300315" y="0"/>
                </a:moveTo>
                <a:lnTo>
                  <a:pt x="262768" y="69150"/>
                </a:lnTo>
                <a:lnTo>
                  <a:pt x="237474" y="109808"/>
                </a:lnTo>
                <a:lnTo>
                  <a:pt x="201531" y="141563"/>
                </a:lnTo>
                <a:lnTo>
                  <a:pt x="157420" y="162223"/>
                </a:lnTo>
                <a:lnTo>
                  <a:pt x="107619" y="169596"/>
                </a:lnTo>
                <a:lnTo>
                  <a:pt x="247674" y="169596"/>
                </a:lnTo>
                <a:lnTo>
                  <a:pt x="270126" y="149707"/>
                </a:lnTo>
                <a:lnTo>
                  <a:pt x="296857" y="113952"/>
                </a:lnTo>
                <a:lnTo>
                  <a:pt x="315735" y="73102"/>
                </a:lnTo>
                <a:lnTo>
                  <a:pt x="325613" y="28198"/>
                </a:lnTo>
                <a:lnTo>
                  <a:pt x="325372" y="26407"/>
                </a:lnTo>
                <a:lnTo>
                  <a:pt x="325372" y="24512"/>
                </a:lnTo>
                <a:lnTo>
                  <a:pt x="323396" y="14886"/>
                </a:lnTo>
                <a:lnTo>
                  <a:pt x="318015" y="7104"/>
                </a:lnTo>
                <a:lnTo>
                  <a:pt x="310048" y="1898"/>
                </a:lnTo>
                <a:lnTo>
                  <a:pt x="300315" y="0"/>
                </a:lnTo>
                <a:close/>
              </a:path>
            </a:pathLst>
          </a:custGeom>
          <a:solidFill>
            <a:srgbClr val="FFFFFF"/>
          </a:solidFill>
        </p:spPr>
        <p:txBody>
          <a:bodyPr wrap="square" lIns="0" tIns="0" rIns="0" bIns="0" rtlCol="0"/>
          <a:lstStyle/>
          <a:p>
            <a:endParaRPr/>
          </a:p>
        </p:txBody>
      </p:sp>
      <p:sp>
        <p:nvSpPr>
          <p:cNvPr id="34" name="object 34"/>
          <p:cNvSpPr/>
          <p:nvPr/>
        </p:nvSpPr>
        <p:spPr>
          <a:xfrm>
            <a:off x="16909752" y="812006"/>
            <a:ext cx="304165" cy="321310"/>
          </a:xfrm>
          <a:custGeom>
            <a:avLst/>
            <a:gdLst/>
            <a:ahLst/>
            <a:cxnLst/>
            <a:rect l="l" t="t" r="r" b="b"/>
            <a:pathLst>
              <a:path w="304165" h="321309">
                <a:moveTo>
                  <a:pt x="263573" y="52825"/>
                </a:moveTo>
                <a:lnTo>
                  <a:pt x="145534" y="52825"/>
                </a:lnTo>
                <a:lnTo>
                  <a:pt x="173025" y="55429"/>
                </a:lnTo>
                <a:lnTo>
                  <a:pt x="192657" y="63240"/>
                </a:lnTo>
                <a:lnTo>
                  <a:pt x="204435" y="76259"/>
                </a:lnTo>
                <a:lnTo>
                  <a:pt x="208360" y="94489"/>
                </a:lnTo>
                <a:lnTo>
                  <a:pt x="206661" y="105994"/>
                </a:lnTo>
                <a:lnTo>
                  <a:pt x="169324" y="129696"/>
                </a:lnTo>
                <a:lnTo>
                  <a:pt x="140797" y="133471"/>
                </a:lnTo>
                <a:lnTo>
                  <a:pt x="131317" y="134823"/>
                </a:lnTo>
                <a:lnTo>
                  <a:pt x="123523" y="136104"/>
                </a:lnTo>
                <a:lnTo>
                  <a:pt x="117399" y="137346"/>
                </a:lnTo>
                <a:lnTo>
                  <a:pt x="91708" y="141059"/>
                </a:lnTo>
                <a:lnTo>
                  <a:pt x="51802" y="151636"/>
                </a:lnTo>
                <a:lnTo>
                  <a:pt x="9418" y="188203"/>
                </a:lnTo>
                <a:lnTo>
                  <a:pt x="0" y="231783"/>
                </a:lnTo>
                <a:lnTo>
                  <a:pt x="1989" y="252023"/>
                </a:lnTo>
                <a:lnTo>
                  <a:pt x="31705" y="298661"/>
                </a:lnTo>
                <a:lnTo>
                  <a:pt x="83413" y="319552"/>
                </a:lnTo>
                <a:lnTo>
                  <a:pt x="104426" y="320943"/>
                </a:lnTo>
                <a:lnTo>
                  <a:pt x="136323" y="318635"/>
                </a:lnTo>
                <a:lnTo>
                  <a:pt x="164463" y="311707"/>
                </a:lnTo>
                <a:lnTo>
                  <a:pt x="188845" y="300154"/>
                </a:lnTo>
                <a:lnTo>
                  <a:pt x="209470" y="283970"/>
                </a:lnTo>
                <a:lnTo>
                  <a:pt x="303948" y="283970"/>
                </a:lnTo>
                <a:lnTo>
                  <a:pt x="303948" y="268148"/>
                </a:lnTo>
                <a:lnTo>
                  <a:pt x="129106" y="268148"/>
                </a:lnTo>
                <a:lnTo>
                  <a:pt x="118034" y="267633"/>
                </a:lnTo>
                <a:lnTo>
                  <a:pt x="79448" y="254046"/>
                </a:lnTo>
                <a:lnTo>
                  <a:pt x="66898" y="228830"/>
                </a:lnTo>
                <a:lnTo>
                  <a:pt x="70352" y="210066"/>
                </a:lnTo>
                <a:lnTo>
                  <a:pt x="80696" y="195412"/>
                </a:lnTo>
                <a:lnTo>
                  <a:pt x="97926" y="184853"/>
                </a:lnTo>
                <a:lnTo>
                  <a:pt x="122027" y="178392"/>
                </a:lnTo>
                <a:lnTo>
                  <a:pt x="149195" y="175133"/>
                </a:lnTo>
                <a:lnTo>
                  <a:pt x="171946" y="171205"/>
                </a:lnTo>
                <a:lnTo>
                  <a:pt x="190289" y="166620"/>
                </a:lnTo>
                <a:lnTo>
                  <a:pt x="204234" y="161387"/>
                </a:lnTo>
                <a:lnTo>
                  <a:pt x="271719" y="161387"/>
                </a:lnTo>
                <a:lnTo>
                  <a:pt x="271719" y="99316"/>
                </a:lnTo>
                <a:lnTo>
                  <a:pt x="271300" y="99316"/>
                </a:lnTo>
                <a:lnTo>
                  <a:pt x="271363" y="98907"/>
                </a:lnTo>
                <a:lnTo>
                  <a:pt x="271604" y="98436"/>
                </a:lnTo>
                <a:lnTo>
                  <a:pt x="271719" y="88594"/>
                </a:lnTo>
                <a:lnTo>
                  <a:pt x="269293" y="67380"/>
                </a:lnTo>
                <a:lnTo>
                  <a:pt x="263573" y="52825"/>
                </a:lnTo>
                <a:close/>
              </a:path>
              <a:path w="304165" h="321309">
                <a:moveTo>
                  <a:pt x="303948" y="283970"/>
                </a:moveTo>
                <a:lnTo>
                  <a:pt x="209470" y="283970"/>
                </a:lnTo>
                <a:lnTo>
                  <a:pt x="215400" y="300154"/>
                </a:lnTo>
                <a:lnTo>
                  <a:pt x="226082" y="311707"/>
                </a:lnTo>
                <a:lnTo>
                  <a:pt x="241522" y="318635"/>
                </a:lnTo>
                <a:lnTo>
                  <a:pt x="261730" y="320943"/>
                </a:lnTo>
                <a:lnTo>
                  <a:pt x="272058" y="320464"/>
                </a:lnTo>
                <a:lnTo>
                  <a:pt x="282533" y="319028"/>
                </a:lnTo>
                <a:lnTo>
                  <a:pt x="293161" y="316636"/>
                </a:lnTo>
                <a:lnTo>
                  <a:pt x="303948" y="313288"/>
                </a:lnTo>
                <a:lnTo>
                  <a:pt x="303948" y="283970"/>
                </a:lnTo>
                <a:close/>
              </a:path>
              <a:path w="304165" h="321309">
                <a:moveTo>
                  <a:pt x="271719" y="161387"/>
                </a:moveTo>
                <a:lnTo>
                  <a:pt x="204234" y="161387"/>
                </a:lnTo>
                <a:lnTo>
                  <a:pt x="204234" y="210071"/>
                </a:lnTo>
                <a:lnTo>
                  <a:pt x="202582" y="223687"/>
                </a:lnTo>
                <a:lnTo>
                  <a:pt x="177827" y="255238"/>
                </a:lnTo>
                <a:lnTo>
                  <a:pt x="129106" y="268148"/>
                </a:lnTo>
                <a:lnTo>
                  <a:pt x="281289" y="268148"/>
                </a:lnTo>
                <a:lnTo>
                  <a:pt x="276954" y="266368"/>
                </a:lnTo>
                <a:lnTo>
                  <a:pt x="274557" y="262882"/>
                </a:lnTo>
                <a:lnTo>
                  <a:pt x="272651" y="259342"/>
                </a:lnTo>
                <a:lnTo>
                  <a:pt x="271809" y="254046"/>
                </a:lnTo>
                <a:lnTo>
                  <a:pt x="271719" y="161387"/>
                </a:lnTo>
                <a:close/>
              </a:path>
              <a:path w="304165" h="321309">
                <a:moveTo>
                  <a:pt x="303948" y="266955"/>
                </a:moveTo>
                <a:lnTo>
                  <a:pt x="299236" y="267771"/>
                </a:lnTo>
                <a:lnTo>
                  <a:pt x="296095" y="268148"/>
                </a:lnTo>
                <a:lnTo>
                  <a:pt x="303948" y="268148"/>
                </a:lnTo>
                <a:lnTo>
                  <a:pt x="303948" y="266955"/>
                </a:lnTo>
                <a:close/>
              </a:path>
              <a:path w="304165" h="321309">
                <a:moveTo>
                  <a:pt x="149628" y="0"/>
                </a:moveTo>
                <a:lnTo>
                  <a:pt x="97411" y="5294"/>
                </a:lnTo>
                <a:lnTo>
                  <a:pt x="56919" y="21151"/>
                </a:lnTo>
                <a:lnTo>
                  <a:pt x="24384" y="54127"/>
                </a:lnTo>
                <a:lnTo>
                  <a:pt x="11214" y="101515"/>
                </a:lnTo>
                <a:lnTo>
                  <a:pt x="78049" y="101515"/>
                </a:lnTo>
                <a:lnTo>
                  <a:pt x="84035" y="80209"/>
                </a:lnTo>
                <a:lnTo>
                  <a:pt x="97279" y="64994"/>
                </a:lnTo>
                <a:lnTo>
                  <a:pt x="117780" y="55867"/>
                </a:lnTo>
                <a:lnTo>
                  <a:pt x="145534" y="52825"/>
                </a:lnTo>
                <a:lnTo>
                  <a:pt x="263573" y="52825"/>
                </a:lnTo>
                <a:lnTo>
                  <a:pt x="262020" y="48875"/>
                </a:lnTo>
                <a:lnTo>
                  <a:pt x="232956" y="19978"/>
                </a:lnTo>
                <a:lnTo>
                  <a:pt x="195682" y="4990"/>
                </a:lnTo>
                <a:lnTo>
                  <a:pt x="173757" y="1247"/>
                </a:lnTo>
                <a:lnTo>
                  <a:pt x="149628" y="0"/>
                </a:lnTo>
                <a:close/>
              </a:path>
              <a:path w="304165" h="321309">
                <a:moveTo>
                  <a:pt x="271719" y="99002"/>
                </a:moveTo>
                <a:lnTo>
                  <a:pt x="271541" y="99075"/>
                </a:lnTo>
                <a:lnTo>
                  <a:pt x="271447" y="99253"/>
                </a:lnTo>
                <a:lnTo>
                  <a:pt x="271300" y="99316"/>
                </a:lnTo>
                <a:lnTo>
                  <a:pt x="271719" y="99316"/>
                </a:lnTo>
                <a:lnTo>
                  <a:pt x="271719" y="99002"/>
                </a:lnTo>
                <a:close/>
              </a:path>
            </a:pathLst>
          </a:custGeom>
          <a:solidFill>
            <a:srgbClr val="FFFFFF"/>
          </a:solidFill>
        </p:spPr>
        <p:txBody>
          <a:bodyPr wrap="square" lIns="0" tIns="0" rIns="0" bIns="0" rtlCol="0"/>
          <a:lstStyle/>
          <a:p>
            <a:endParaRPr/>
          </a:p>
        </p:txBody>
      </p:sp>
      <p:sp>
        <p:nvSpPr>
          <p:cNvPr id="35" name="object 35"/>
          <p:cNvSpPr/>
          <p:nvPr/>
        </p:nvSpPr>
        <p:spPr>
          <a:xfrm>
            <a:off x="17231693" y="812584"/>
            <a:ext cx="440055" cy="311785"/>
          </a:xfrm>
          <a:custGeom>
            <a:avLst/>
            <a:gdLst/>
            <a:ahLst/>
            <a:cxnLst/>
            <a:rect l="l" t="t" r="r" b="b"/>
            <a:pathLst>
              <a:path w="440055" h="311784">
                <a:moveTo>
                  <a:pt x="63411" y="8261"/>
                </a:moveTo>
                <a:lnTo>
                  <a:pt x="0" y="8261"/>
                </a:lnTo>
                <a:lnTo>
                  <a:pt x="0" y="311592"/>
                </a:lnTo>
                <a:lnTo>
                  <a:pt x="66929" y="311592"/>
                </a:lnTo>
                <a:lnTo>
                  <a:pt x="66929" y="131451"/>
                </a:lnTo>
                <a:lnTo>
                  <a:pt x="68179" y="114383"/>
                </a:lnTo>
                <a:lnTo>
                  <a:pt x="86855" y="73369"/>
                </a:lnTo>
                <a:lnTo>
                  <a:pt x="119960" y="54099"/>
                </a:lnTo>
                <a:lnTo>
                  <a:pt x="133210" y="52815"/>
                </a:lnTo>
                <a:lnTo>
                  <a:pt x="430921" y="52815"/>
                </a:lnTo>
                <a:lnTo>
                  <a:pt x="429524" y="50469"/>
                </a:lnTo>
                <a:lnTo>
                  <a:pt x="63411" y="50469"/>
                </a:lnTo>
                <a:lnTo>
                  <a:pt x="63411" y="8261"/>
                </a:lnTo>
                <a:close/>
              </a:path>
              <a:path w="440055" h="311784">
                <a:moveTo>
                  <a:pt x="318032" y="52815"/>
                </a:moveTo>
                <a:lnTo>
                  <a:pt x="133210" y="52815"/>
                </a:lnTo>
                <a:lnTo>
                  <a:pt x="146814" y="53804"/>
                </a:lnTo>
                <a:lnTo>
                  <a:pt x="158273" y="56774"/>
                </a:lnTo>
                <a:lnTo>
                  <a:pt x="183638" y="88325"/>
                </a:lnTo>
                <a:lnTo>
                  <a:pt x="186570" y="311592"/>
                </a:lnTo>
                <a:lnTo>
                  <a:pt x="253479" y="311592"/>
                </a:lnTo>
                <a:lnTo>
                  <a:pt x="253479" y="133817"/>
                </a:lnTo>
                <a:lnTo>
                  <a:pt x="257509" y="98376"/>
                </a:lnTo>
                <a:lnTo>
                  <a:pt x="269605" y="73063"/>
                </a:lnTo>
                <a:lnTo>
                  <a:pt x="289777" y="57876"/>
                </a:lnTo>
                <a:lnTo>
                  <a:pt x="318032" y="52815"/>
                </a:lnTo>
                <a:close/>
              </a:path>
              <a:path w="440055" h="311784">
                <a:moveTo>
                  <a:pt x="430921" y="52815"/>
                </a:moveTo>
                <a:lnTo>
                  <a:pt x="318032" y="52815"/>
                </a:lnTo>
                <a:lnTo>
                  <a:pt x="334381" y="54208"/>
                </a:lnTo>
                <a:lnTo>
                  <a:pt x="347653" y="58388"/>
                </a:lnTo>
                <a:lnTo>
                  <a:pt x="371098" y="97872"/>
                </a:lnTo>
                <a:lnTo>
                  <a:pt x="373130" y="311592"/>
                </a:lnTo>
                <a:lnTo>
                  <a:pt x="440018" y="311592"/>
                </a:lnTo>
                <a:lnTo>
                  <a:pt x="439919" y="101456"/>
                </a:lnTo>
                <a:lnTo>
                  <a:pt x="433681" y="57448"/>
                </a:lnTo>
                <a:lnTo>
                  <a:pt x="430921" y="52815"/>
                </a:lnTo>
                <a:close/>
              </a:path>
              <a:path w="440055" h="311784">
                <a:moveTo>
                  <a:pt x="158382" y="0"/>
                </a:moveTo>
                <a:lnTo>
                  <a:pt x="130561" y="3151"/>
                </a:lnTo>
                <a:lnTo>
                  <a:pt x="105749" y="12610"/>
                </a:lnTo>
                <a:lnTo>
                  <a:pt x="83927" y="28381"/>
                </a:lnTo>
                <a:lnTo>
                  <a:pt x="65076" y="50469"/>
                </a:lnTo>
                <a:lnTo>
                  <a:pt x="243489" y="50469"/>
                </a:lnTo>
                <a:lnTo>
                  <a:pt x="230691" y="28381"/>
                </a:lnTo>
                <a:lnTo>
                  <a:pt x="212240" y="12610"/>
                </a:lnTo>
                <a:lnTo>
                  <a:pt x="188138" y="3151"/>
                </a:lnTo>
                <a:lnTo>
                  <a:pt x="158382" y="0"/>
                </a:lnTo>
                <a:close/>
              </a:path>
              <a:path w="440055" h="311784">
                <a:moveTo>
                  <a:pt x="338523" y="0"/>
                </a:moveTo>
                <a:lnTo>
                  <a:pt x="310809" y="3151"/>
                </a:lnTo>
                <a:lnTo>
                  <a:pt x="285733" y="12610"/>
                </a:lnTo>
                <a:lnTo>
                  <a:pt x="263293" y="28381"/>
                </a:lnTo>
                <a:lnTo>
                  <a:pt x="243489" y="50469"/>
                </a:lnTo>
                <a:lnTo>
                  <a:pt x="429524" y="50469"/>
                </a:lnTo>
                <a:lnTo>
                  <a:pt x="414664" y="25526"/>
                </a:lnTo>
                <a:lnTo>
                  <a:pt x="382949" y="6380"/>
                </a:lnTo>
                <a:lnTo>
                  <a:pt x="338523" y="0"/>
                </a:lnTo>
                <a:close/>
              </a:path>
            </a:pathLst>
          </a:custGeom>
          <a:solidFill>
            <a:srgbClr val="FFFFFF"/>
          </a:solidFill>
        </p:spPr>
        <p:txBody>
          <a:bodyPr wrap="square" lIns="0" tIns="0" rIns="0" bIns="0" rtlCol="0"/>
          <a:lstStyle/>
          <a:p>
            <a:endParaRPr/>
          </a:p>
        </p:txBody>
      </p:sp>
      <p:sp>
        <p:nvSpPr>
          <p:cNvPr id="36" name="object 36"/>
          <p:cNvSpPr/>
          <p:nvPr/>
        </p:nvSpPr>
        <p:spPr>
          <a:xfrm>
            <a:off x="17744051" y="820846"/>
            <a:ext cx="0" cy="303530"/>
          </a:xfrm>
          <a:custGeom>
            <a:avLst/>
            <a:gdLst/>
            <a:ahLst/>
            <a:cxnLst/>
            <a:rect l="l" t="t" r="r" b="b"/>
            <a:pathLst>
              <a:path h="303530">
                <a:moveTo>
                  <a:pt x="0" y="0"/>
                </a:moveTo>
                <a:lnTo>
                  <a:pt x="0" y="303331"/>
                </a:lnTo>
              </a:path>
            </a:pathLst>
          </a:custGeom>
          <a:ln w="66835">
            <a:solidFill>
              <a:srgbClr val="FFFFFF"/>
            </a:solidFill>
          </a:ln>
        </p:spPr>
        <p:txBody>
          <a:bodyPr wrap="square" lIns="0" tIns="0" rIns="0" bIns="0" rtlCol="0"/>
          <a:lstStyle/>
          <a:p>
            <a:endParaRPr/>
          </a:p>
        </p:txBody>
      </p:sp>
      <p:sp>
        <p:nvSpPr>
          <p:cNvPr id="37" name="object 37"/>
          <p:cNvSpPr/>
          <p:nvPr/>
        </p:nvSpPr>
        <p:spPr>
          <a:xfrm>
            <a:off x="17710633" y="705258"/>
            <a:ext cx="67310" cy="63500"/>
          </a:xfrm>
          <a:custGeom>
            <a:avLst/>
            <a:gdLst/>
            <a:ahLst/>
            <a:cxnLst/>
            <a:rect l="l" t="t" r="r" b="b"/>
            <a:pathLst>
              <a:path w="67309" h="63500">
                <a:moveTo>
                  <a:pt x="66835" y="0"/>
                </a:moveTo>
                <a:lnTo>
                  <a:pt x="0" y="0"/>
                </a:lnTo>
                <a:lnTo>
                  <a:pt x="0" y="63359"/>
                </a:lnTo>
                <a:lnTo>
                  <a:pt x="66835" y="63359"/>
                </a:lnTo>
                <a:lnTo>
                  <a:pt x="66835" y="0"/>
                </a:lnTo>
                <a:close/>
              </a:path>
            </a:pathLst>
          </a:custGeom>
          <a:solidFill>
            <a:srgbClr val="FFFFFF"/>
          </a:solidFill>
        </p:spPr>
        <p:txBody>
          <a:bodyPr wrap="square" lIns="0" tIns="0" rIns="0" bIns="0" rtlCol="0"/>
          <a:lstStyle/>
          <a:p>
            <a:endParaRPr/>
          </a:p>
        </p:txBody>
      </p:sp>
      <p:sp>
        <p:nvSpPr>
          <p:cNvPr id="38" name="object 38"/>
          <p:cNvSpPr/>
          <p:nvPr/>
        </p:nvSpPr>
        <p:spPr>
          <a:xfrm>
            <a:off x="17802525" y="812584"/>
            <a:ext cx="270510" cy="320040"/>
          </a:xfrm>
          <a:custGeom>
            <a:avLst/>
            <a:gdLst/>
            <a:ahLst/>
            <a:cxnLst/>
            <a:rect l="l" t="t" r="r" b="b"/>
            <a:pathLst>
              <a:path w="270509" h="320040">
                <a:moveTo>
                  <a:pt x="66898" y="214213"/>
                </a:moveTo>
                <a:lnTo>
                  <a:pt x="0" y="214213"/>
                </a:lnTo>
                <a:lnTo>
                  <a:pt x="2898" y="238545"/>
                </a:lnTo>
                <a:lnTo>
                  <a:pt x="22556" y="278429"/>
                </a:lnTo>
                <a:lnTo>
                  <a:pt x="58464" y="305287"/>
                </a:lnTo>
                <a:lnTo>
                  <a:pt x="106000" y="318198"/>
                </a:lnTo>
                <a:lnTo>
                  <a:pt x="134404" y="319812"/>
                </a:lnTo>
                <a:lnTo>
                  <a:pt x="160583" y="318417"/>
                </a:lnTo>
                <a:lnTo>
                  <a:pt x="206353" y="307249"/>
                </a:lnTo>
                <a:lnTo>
                  <a:pt x="245160" y="282815"/>
                </a:lnTo>
                <a:lnTo>
                  <a:pt x="257537" y="266965"/>
                </a:lnTo>
                <a:lnTo>
                  <a:pt x="135577" y="266965"/>
                </a:lnTo>
                <a:lnTo>
                  <a:pt x="107497" y="263670"/>
                </a:lnTo>
                <a:lnTo>
                  <a:pt x="86701" y="253782"/>
                </a:lnTo>
                <a:lnTo>
                  <a:pt x="73173" y="237298"/>
                </a:lnTo>
                <a:lnTo>
                  <a:pt x="66898" y="214213"/>
                </a:lnTo>
                <a:close/>
              </a:path>
              <a:path w="270509" h="320040">
                <a:moveTo>
                  <a:pt x="133210" y="0"/>
                </a:moveTo>
                <a:lnTo>
                  <a:pt x="87291" y="4697"/>
                </a:lnTo>
                <a:lnTo>
                  <a:pt x="49296" y="18795"/>
                </a:lnTo>
                <a:lnTo>
                  <a:pt x="17144" y="47261"/>
                </a:lnTo>
                <a:lnTo>
                  <a:pt x="6439" y="86887"/>
                </a:lnTo>
                <a:lnTo>
                  <a:pt x="8349" y="106492"/>
                </a:lnTo>
                <a:lnTo>
                  <a:pt x="36983" y="150791"/>
                </a:lnTo>
                <a:lnTo>
                  <a:pt x="82539" y="171273"/>
                </a:lnTo>
                <a:lnTo>
                  <a:pt x="151234" y="187800"/>
                </a:lnTo>
                <a:lnTo>
                  <a:pt x="164684" y="191175"/>
                </a:lnTo>
                <a:lnTo>
                  <a:pt x="200610" y="216372"/>
                </a:lnTo>
                <a:lnTo>
                  <a:pt x="203030" y="227082"/>
                </a:lnTo>
                <a:lnTo>
                  <a:pt x="199452" y="244542"/>
                </a:lnTo>
                <a:lnTo>
                  <a:pt x="187012" y="257005"/>
                </a:lnTo>
                <a:lnTo>
                  <a:pt x="165718" y="264476"/>
                </a:lnTo>
                <a:lnTo>
                  <a:pt x="135577" y="266965"/>
                </a:lnTo>
                <a:lnTo>
                  <a:pt x="257537" y="266965"/>
                </a:lnTo>
                <a:lnTo>
                  <a:pt x="258900" y="265219"/>
                </a:lnTo>
                <a:lnTo>
                  <a:pt x="267147" y="244682"/>
                </a:lnTo>
                <a:lnTo>
                  <a:pt x="269897" y="221207"/>
                </a:lnTo>
                <a:lnTo>
                  <a:pt x="267988" y="202117"/>
                </a:lnTo>
                <a:lnTo>
                  <a:pt x="239395" y="158466"/>
                </a:lnTo>
                <a:lnTo>
                  <a:pt x="193285" y="138211"/>
                </a:lnTo>
                <a:lnTo>
                  <a:pt x="145927" y="127024"/>
                </a:lnTo>
                <a:lnTo>
                  <a:pt x="126027" y="122497"/>
                </a:lnTo>
                <a:lnTo>
                  <a:pt x="81107" y="102983"/>
                </a:lnTo>
                <a:lnTo>
                  <a:pt x="73338" y="83934"/>
                </a:lnTo>
                <a:lnTo>
                  <a:pt x="76790" y="70329"/>
                </a:lnTo>
                <a:lnTo>
                  <a:pt x="87142" y="60610"/>
                </a:lnTo>
                <a:lnTo>
                  <a:pt x="104388" y="54779"/>
                </a:lnTo>
                <a:lnTo>
                  <a:pt x="128519" y="52836"/>
                </a:lnTo>
                <a:lnTo>
                  <a:pt x="247309" y="52836"/>
                </a:lnTo>
                <a:lnTo>
                  <a:pt x="246597" y="51236"/>
                </a:lnTo>
                <a:lnTo>
                  <a:pt x="217082" y="21161"/>
                </a:lnTo>
                <a:lnTo>
                  <a:pt x="179701" y="5287"/>
                </a:lnTo>
                <a:lnTo>
                  <a:pt x="157597" y="1321"/>
                </a:lnTo>
                <a:lnTo>
                  <a:pt x="133210" y="0"/>
                </a:lnTo>
                <a:close/>
              </a:path>
              <a:path w="270509" h="320040">
                <a:moveTo>
                  <a:pt x="247309" y="52836"/>
                </a:moveTo>
                <a:lnTo>
                  <a:pt x="128519" y="52836"/>
                </a:lnTo>
                <a:lnTo>
                  <a:pt x="152368" y="55366"/>
                </a:lnTo>
                <a:lnTo>
                  <a:pt x="170589" y="62954"/>
                </a:lnTo>
                <a:lnTo>
                  <a:pt x="183174" y="75598"/>
                </a:lnTo>
                <a:lnTo>
                  <a:pt x="190119" y="93295"/>
                </a:lnTo>
                <a:lnTo>
                  <a:pt x="259950" y="93295"/>
                </a:lnTo>
                <a:lnTo>
                  <a:pt x="255301" y="70777"/>
                </a:lnTo>
                <a:lnTo>
                  <a:pt x="247309" y="52836"/>
                </a:lnTo>
                <a:close/>
              </a:path>
            </a:pathLst>
          </a:custGeom>
          <a:solidFill>
            <a:srgbClr val="FFFFFF"/>
          </a:solidFill>
        </p:spPr>
        <p:txBody>
          <a:bodyPr wrap="square" lIns="0" tIns="0" rIns="0" bIns="0" rtlCol="0"/>
          <a:lstStyle/>
          <a:p>
            <a:endParaRPr/>
          </a:p>
        </p:txBody>
      </p:sp>
      <p:sp>
        <p:nvSpPr>
          <p:cNvPr id="39" name="object 39"/>
          <p:cNvSpPr/>
          <p:nvPr/>
        </p:nvSpPr>
        <p:spPr>
          <a:xfrm>
            <a:off x="18093277" y="812006"/>
            <a:ext cx="304165" cy="321310"/>
          </a:xfrm>
          <a:custGeom>
            <a:avLst/>
            <a:gdLst/>
            <a:ahLst/>
            <a:cxnLst/>
            <a:rect l="l" t="t" r="r" b="b"/>
            <a:pathLst>
              <a:path w="304165" h="321309">
                <a:moveTo>
                  <a:pt x="263545" y="52825"/>
                </a:moveTo>
                <a:lnTo>
                  <a:pt x="145524" y="52825"/>
                </a:lnTo>
                <a:lnTo>
                  <a:pt x="172994" y="55429"/>
                </a:lnTo>
                <a:lnTo>
                  <a:pt x="192632" y="63240"/>
                </a:lnTo>
                <a:lnTo>
                  <a:pt x="204426" y="76259"/>
                </a:lnTo>
                <a:lnTo>
                  <a:pt x="208360" y="94489"/>
                </a:lnTo>
                <a:lnTo>
                  <a:pt x="206661" y="105994"/>
                </a:lnTo>
                <a:lnTo>
                  <a:pt x="169308" y="129696"/>
                </a:lnTo>
                <a:lnTo>
                  <a:pt x="140770" y="133471"/>
                </a:lnTo>
                <a:lnTo>
                  <a:pt x="131286" y="134823"/>
                </a:lnTo>
                <a:lnTo>
                  <a:pt x="123494" y="136104"/>
                </a:lnTo>
                <a:lnTo>
                  <a:pt x="117399" y="137346"/>
                </a:lnTo>
                <a:lnTo>
                  <a:pt x="91710" y="141059"/>
                </a:lnTo>
                <a:lnTo>
                  <a:pt x="51798" y="151636"/>
                </a:lnTo>
                <a:lnTo>
                  <a:pt x="9391" y="188203"/>
                </a:lnTo>
                <a:lnTo>
                  <a:pt x="0" y="231783"/>
                </a:lnTo>
                <a:lnTo>
                  <a:pt x="1980" y="252023"/>
                </a:lnTo>
                <a:lnTo>
                  <a:pt x="31674" y="298661"/>
                </a:lnTo>
                <a:lnTo>
                  <a:pt x="83403" y="319552"/>
                </a:lnTo>
                <a:lnTo>
                  <a:pt x="104457" y="320943"/>
                </a:lnTo>
                <a:lnTo>
                  <a:pt x="136331" y="318635"/>
                </a:lnTo>
                <a:lnTo>
                  <a:pt x="164463" y="311707"/>
                </a:lnTo>
                <a:lnTo>
                  <a:pt x="188853" y="300154"/>
                </a:lnTo>
                <a:lnTo>
                  <a:pt x="209501" y="283970"/>
                </a:lnTo>
                <a:lnTo>
                  <a:pt x="303948" y="283970"/>
                </a:lnTo>
                <a:lnTo>
                  <a:pt x="303948" y="268148"/>
                </a:lnTo>
                <a:lnTo>
                  <a:pt x="129106" y="268148"/>
                </a:lnTo>
                <a:lnTo>
                  <a:pt x="118032" y="267633"/>
                </a:lnTo>
                <a:lnTo>
                  <a:pt x="79435" y="254046"/>
                </a:lnTo>
                <a:lnTo>
                  <a:pt x="66898" y="228830"/>
                </a:lnTo>
                <a:lnTo>
                  <a:pt x="70349" y="210066"/>
                </a:lnTo>
                <a:lnTo>
                  <a:pt x="80695" y="195412"/>
                </a:lnTo>
                <a:lnTo>
                  <a:pt x="97948" y="184853"/>
                </a:lnTo>
                <a:lnTo>
                  <a:pt x="122111" y="178392"/>
                </a:lnTo>
                <a:lnTo>
                  <a:pt x="149185" y="175133"/>
                </a:lnTo>
                <a:lnTo>
                  <a:pt x="171901" y="171205"/>
                </a:lnTo>
                <a:lnTo>
                  <a:pt x="190238" y="166620"/>
                </a:lnTo>
                <a:lnTo>
                  <a:pt x="204171" y="161387"/>
                </a:lnTo>
                <a:lnTo>
                  <a:pt x="271677" y="161387"/>
                </a:lnTo>
                <a:lnTo>
                  <a:pt x="271677" y="88594"/>
                </a:lnTo>
                <a:lnTo>
                  <a:pt x="269257" y="67380"/>
                </a:lnTo>
                <a:lnTo>
                  <a:pt x="263545" y="52825"/>
                </a:lnTo>
                <a:close/>
              </a:path>
              <a:path w="304165" h="321309">
                <a:moveTo>
                  <a:pt x="303948" y="283970"/>
                </a:moveTo>
                <a:lnTo>
                  <a:pt x="209501" y="283970"/>
                </a:lnTo>
                <a:lnTo>
                  <a:pt x="215381" y="300154"/>
                </a:lnTo>
                <a:lnTo>
                  <a:pt x="226042" y="311707"/>
                </a:lnTo>
                <a:lnTo>
                  <a:pt x="241474" y="318635"/>
                </a:lnTo>
                <a:lnTo>
                  <a:pt x="261667" y="320943"/>
                </a:lnTo>
                <a:lnTo>
                  <a:pt x="272025" y="320464"/>
                </a:lnTo>
                <a:lnTo>
                  <a:pt x="282533" y="319028"/>
                </a:lnTo>
                <a:lnTo>
                  <a:pt x="293178" y="316636"/>
                </a:lnTo>
                <a:lnTo>
                  <a:pt x="303948" y="313288"/>
                </a:lnTo>
                <a:lnTo>
                  <a:pt x="303948" y="283970"/>
                </a:lnTo>
                <a:close/>
              </a:path>
              <a:path w="304165" h="321309">
                <a:moveTo>
                  <a:pt x="271677" y="161387"/>
                </a:moveTo>
                <a:lnTo>
                  <a:pt x="204171" y="161387"/>
                </a:lnTo>
                <a:lnTo>
                  <a:pt x="204171" y="210071"/>
                </a:lnTo>
                <a:lnTo>
                  <a:pt x="202524" y="223687"/>
                </a:lnTo>
                <a:lnTo>
                  <a:pt x="177795" y="255238"/>
                </a:lnTo>
                <a:lnTo>
                  <a:pt x="129106" y="268148"/>
                </a:lnTo>
                <a:lnTo>
                  <a:pt x="281258" y="268148"/>
                </a:lnTo>
                <a:lnTo>
                  <a:pt x="276986" y="266368"/>
                </a:lnTo>
                <a:lnTo>
                  <a:pt x="274609" y="262882"/>
                </a:lnTo>
                <a:lnTo>
                  <a:pt x="272651" y="259342"/>
                </a:lnTo>
                <a:lnTo>
                  <a:pt x="271771" y="254046"/>
                </a:lnTo>
                <a:lnTo>
                  <a:pt x="271677" y="161387"/>
                </a:lnTo>
                <a:close/>
              </a:path>
              <a:path w="304165" h="321309">
                <a:moveTo>
                  <a:pt x="303948" y="266955"/>
                </a:moveTo>
                <a:lnTo>
                  <a:pt x="299257" y="267771"/>
                </a:lnTo>
                <a:lnTo>
                  <a:pt x="296127" y="268148"/>
                </a:lnTo>
                <a:lnTo>
                  <a:pt x="303948" y="268148"/>
                </a:lnTo>
                <a:lnTo>
                  <a:pt x="303948" y="266955"/>
                </a:lnTo>
                <a:close/>
              </a:path>
              <a:path w="304165" h="321309">
                <a:moveTo>
                  <a:pt x="149660" y="0"/>
                </a:moveTo>
                <a:lnTo>
                  <a:pt x="97457" y="5294"/>
                </a:lnTo>
                <a:lnTo>
                  <a:pt x="57003" y="21151"/>
                </a:lnTo>
                <a:lnTo>
                  <a:pt x="24312" y="54127"/>
                </a:lnTo>
                <a:lnTo>
                  <a:pt x="11120" y="101515"/>
                </a:lnTo>
                <a:lnTo>
                  <a:pt x="78049" y="101515"/>
                </a:lnTo>
                <a:lnTo>
                  <a:pt x="84026" y="80209"/>
                </a:lnTo>
                <a:lnTo>
                  <a:pt x="97262" y="64994"/>
                </a:lnTo>
                <a:lnTo>
                  <a:pt x="117760" y="55867"/>
                </a:lnTo>
                <a:lnTo>
                  <a:pt x="145524" y="52825"/>
                </a:lnTo>
                <a:lnTo>
                  <a:pt x="263545" y="52825"/>
                </a:lnTo>
                <a:lnTo>
                  <a:pt x="261995" y="48875"/>
                </a:lnTo>
                <a:lnTo>
                  <a:pt x="232956" y="19978"/>
                </a:lnTo>
                <a:lnTo>
                  <a:pt x="195686" y="4990"/>
                </a:lnTo>
                <a:lnTo>
                  <a:pt x="173761" y="1247"/>
                </a:lnTo>
                <a:lnTo>
                  <a:pt x="149660" y="0"/>
                </a:lnTo>
                <a:close/>
              </a:path>
            </a:pathLst>
          </a:custGeom>
          <a:solidFill>
            <a:srgbClr val="FFFFFF"/>
          </a:solidFill>
        </p:spPr>
        <p:txBody>
          <a:bodyPr wrap="square" lIns="0" tIns="0" rIns="0" bIns="0" rtlCol="0"/>
          <a:lstStyle/>
          <a:p>
            <a:endParaRPr/>
          </a:p>
        </p:txBody>
      </p:sp>
      <p:sp>
        <p:nvSpPr>
          <p:cNvPr id="40" name="object 40"/>
          <p:cNvSpPr/>
          <p:nvPr/>
        </p:nvSpPr>
        <p:spPr>
          <a:xfrm>
            <a:off x="18415209" y="812584"/>
            <a:ext cx="266700" cy="311785"/>
          </a:xfrm>
          <a:custGeom>
            <a:avLst/>
            <a:gdLst/>
            <a:ahLst/>
            <a:cxnLst/>
            <a:rect l="l" t="t" r="r" b="b"/>
            <a:pathLst>
              <a:path w="266700" h="311784">
                <a:moveTo>
                  <a:pt x="63380" y="8261"/>
                </a:moveTo>
                <a:lnTo>
                  <a:pt x="0" y="8261"/>
                </a:lnTo>
                <a:lnTo>
                  <a:pt x="0" y="311592"/>
                </a:lnTo>
                <a:lnTo>
                  <a:pt x="66867" y="311592"/>
                </a:lnTo>
                <a:lnTo>
                  <a:pt x="66867" y="132655"/>
                </a:lnTo>
                <a:lnTo>
                  <a:pt x="68114" y="116326"/>
                </a:lnTo>
                <a:lnTo>
                  <a:pt x="86866" y="75704"/>
                </a:lnTo>
                <a:lnTo>
                  <a:pt x="124566" y="54246"/>
                </a:lnTo>
                <a:lnTo>
                  <a:pt x="127389" y="53987"/>
                </a:lnTo>
                <a:lnTo>
                  <a:pt x="64532" y="53987"/>
                </a:lnTo>
                <a:lnTo>
                  <a:pt x="63380" y="52815"/>
                </a:lnTo>
                <a:lnTo>
                  <a:pt x="63380" y="8261"/>
                </a:lnTo>
                <a:close/>
              </a:path>
              <a:path w="266700" h="311784">
                <a:moveTo>
                  <a:pt x="256242" y="52815"/>
                </a:moveTo>
                <a:lnTo>
                  <a:pt x="140205" y="52815"/>
                </a:lnTo>
                <a:lnTo>
                  <a:pt x="165268" y="57069"/>
                </a:lnTo>
                <a:lnTo>
                  <a:pt x="183497" y="69832"/>
                </a:lnTo>
                <a:lnTo>
                  <a:pt x="194901" y="91105"/>
                </a:lnTo>
                <a:lnTo>
                  <a:pt x="199491" y="120886"/>
                </a:lnTo>
                <a:lnTo>
                  <a:pt x="199491" y="311592"/>
                </a:lnTo>
                <a:lnTo>
                  <a:pt x="266410" y="311592"/>
                </a:lnTo>
                <a:lnTo>
                  <a:pt x="266410" y="103284"/>
                </a:lnTo>
                <a:lnTo>
                  <a:pt x="264607" y="79532"/>
                </a:lnTo>
                <a:lnTo>
                  <a:pt x="259201" y="58699"/>
                </a:lnTo>
                <a:lnTo>
                  <a:pt x="256242" y="52815"/>
                </a:lnTo>
                <a:close/>
              </a:path>
              <a:path w="266700" h="311784">
                <a:moveTo>
                  <a:pt x="159031" y="0"/>
                </a:moveTo>
                <a:lnTo>
                  <a:pt x="129998" y="3380"/>
                </a:lnTo>
                <a:lnTo>
                  <a:pt x="104564" y="13513"/>
                </a:lnTo>
                <a:lnTo>
                  <a:pt x="82740" y="30387"/>
                </a:lnTo>
                <a:lnTo>
                  <a:pt x="64532" y="53987"/>
                </a:lnTo>
                <a:lnTo>
                  <a:pt x="127389" y="53987"/>
                </a:lnTo>
                <a:lnTo>
                  <a:pt x="140205" y="52815"/>
                </a:lnTo>
                <a:lnTo>
                  <a:pt x="256242" y="52815"/>
                </a:lnTo>
                <a:lnTo>
                  <a:pt x="222163" y="14568"/>
                </a:lnTo>
                <a:lnTo>
                  <a:pt x="182854" y="1627"/>
                </a:lnTo>
                <a:lnTo>
                  <a:pt x="159031" y="0"/>
                </a:lnTo>
                <a:close/>
              </a:path>
            </a:pathLst>
          </a:custGeom>
          <a:solidFill>
            <a:srgbClr val="FFFFFF"/>
          </a:solidFill>
        </p:spPr>
        <p:txBody>
          <a:bodyPr wrap="square" lIns="0" tIns="0" rIns="0" bIns="0" rtlCol="0"/>
          <a:lstStyle/>
          <a:p>
            <a:endParaRPr/>
          </a:p>
        </p:txBody>
      </p:sp>
      <p:sp>
        <p:nvSpPr>
          <p:cNvPr id="41" name="object 41"/>
          <p:cNvSpPr/>
          <p:nvPr/>
        </p:nvSpPr>
        <p:spPr>
          <a:xfrm>
            <a:off x="18701500" y="812006"/>
            <a:ext cx="304165" cy="321310"/>
          </a:xfrm>
          <a:custGeom>
            <a:avLst/>
            <a:gdLst/>
            <a:ahLst/>
            <a:cxnLst/>
            <a:rect l="l" t="t" r="r" b="b"/>
            <a:pathLst>
              <a:path w="304165" h="321309">
                <a:moveTo>
                  <a:pt x="263553" y="52825"/>
                </a:moveTo>
                <a:lnTo>
                  <a:pt x="145534" y="52825"/>
                </a:lnTo>
                <a:lnTo>
                  <a:pt x="172981" y="55429"/>
                </a:lnTo>
                <a:lnTo>
                  <a:pt x="192600" y="63240"/>
                </a:lnTo>
                <a:lnTo>
                  <a:pt x="204379" y="76259"/>
                </a:lnTo>
                <a:lnTo>
                  <a:pt x="208307" y="94489"/>
                </a:lnTo>
                <a:lnTo>
                  <a:pt x="206617" y="105994"/>
                </a:lnTo>
                <a:lnTo>
                  <a:pt x="169293" y="129696"/>
                </a:lnTo>
                <a:lnTo>
                  <a:pt x="140783" y="133471"/>
                </a:lnTo>
                <a:lnTo>
                  <a:pt x="131276" y="134823"/>
                </a:lnTo>
                <a:lnTo>
                  <a:pt x="123452" y="136104"/>
                </a:lnTo>
                <a:lnTo>
                  <a:pt x="117315" y="137346"/>
                </a:lnTo>
                <a:lnTo>
                  <a:pt x="91668" y="141059"/>
                </a:lnTo>
                <a:lnTo>
                  <a:pt x="51779" y="151636"/>
                </a:lnTo>
                <a:lnTo>
                  <a:pt x="9384" y="188203"/>
                </a:lnTo>
                <a:lnTo>
                  <a:pt x="0" y="231783"/>
                </a:lnTo>
                <a:lnTo>
                  <a:pt x="1973" y="252023"/>
                </a:lnTo>
                <a:lnTo>
                  <a:pt x="31684" y="298661"/>
                </a:lnTo>
                <a:lnTo>
                  <a:pt x="83405" y="319552"/>
                </a:lnTo>
                <a:lnTo>
                  <a:pt x="104457" y="320943"/>
                </a:lnTo>
                <a:lnTo>
                  <a:pt x="136301" y="318635"/>
                </a:lnTo>
                <a:lnTo>
                  <a:pt x="164420" y="311707"/>
                </a:lnTo>
                <a:lnTo>
                  <a:pt x="188810" y="300154"/>
                </a:lnTo>
                <a:lnTo>
                  <a:pt x="209470" y="283970"/>
                </a:lnTo>
                <a:lnTo>
                  <a:pt x="303917" y="283970"/>
                </a:lnTo>
                <a:lnTo>
                  <a:pt x="303917" y="268148"/>
                </a:lnTo>
                <a:lnTo>
                  <a:pt x="129085" y="268148"/>
                </a:lnTo>
                <a:lnTo>
                  <a:pt x="117993" y="267633"/>
                </a:lnTo>
                <a:lnTo>
                  <a:pt x="79426" y="254046"/>
                </a:lnTo>
                <a:lnTo>
                  <a:pt x="66929" y="228830"/>
                </a:lnTo>
                <a:lnTo>
                  <a:pt x="70370" y="210066"/>
                </a:lnTo>
                <a:lnTo>
                  <a:pt x="80691" y="195412"/>
                </a:lnTo>
                <a:lnTo>
                  <a:pt x="97913" y="184853"/>
                </a:lnTo>
                <a:lnTo>
                  <a:pt x="122048" y="178392"/>
                </a:lnTo>
                <a:lnTo>
                  <a:pt x="149159" y="175133"/>
                </a:lnTo>
                <a:lnTo>
                  <a:pt x="171901" y="171205"/>
                </a:lnTo>
                <a:lnTo>
                  <a:pt x="190263" y="166620"/>
                </a:lnTo>
                <a:lnTo>
                  <a:pt x="204234" y="161387"/>
                </a:lnTo>
                <a:lnTo>
                  <a:pt x="271709" y="161387"/>
                </a:lnTo>
                <a:lnTo>
                  <a:pt x="271709" y="88594"/>
                </a:lnTo>
                <a:lnTo>
                  <a:pt x="269280" y="67380"/>
                </a:lnTo>
                <a:lnTo>
                  <a:pt x="263553" y="52825"/>
                </a:lnTo>
                <a:close/>
              </a:path>
              <a:path w="304165" h="321309">
                <a:moveTo>
                  <a:pt x="303917" y="283970"/>
                </a:moveTo>
                <a:lnTo>
                  <a:pt x="209470" y="283970"/>
                </a:lnTo>
                <a:lnTo>
                  <a:pt x="215391" y="300154"/>
                </a:lnTo>
                <a:lnTo>
                  <a:pt x="226070" y="311707"/>
                </a:lnTo>
                <a:lnTo>
                  <a:pt x="241506" y="318635"/>
                </a:lnTo>
                <a:lnTo>
                  <a:pt x="261698" y="320943"/>
                </a:lnTo>
                <a:lnTo>
                  <a:pt x="272031" y="320464"/>
                </a:lnTo>
                <a:lnTo>
                  <a:pt x="282513" y="319028"/>
                </a:lnTo>
                <a:lnTo>
                  <a:pt x="293143" y="316636"/>
                </a:lnTo>
                <a:lnTo>
                  <a:pt x="303917" y="313288"/>
                </a:lnTo>
                <a:lnTo>
                  <a:pt x="303917" y="283970"/>
                </a:lnTo>
                <a:close/>
              </a:path>
              <a:path w="304165" h="321309">
                <a:moveTo>
                  <a:pt x="271709" y="161387"/>
                </a:moveTo>
                <a:lnTo>
                  <a:pt x="204234" y="161387"/>
                </a:lnTo>
                <a:lnTo>
                  <a:pt x="204234" y="210071"/>
                </a:lnTo>
                <a:lnTo>
                  <a:pt x="202576" y="223687"/>
                </a:lnTo>
                <a:lnTo>
                  <a:pt x="177732" y="255238"/>
                </a:lnTo>
                <a:lnTo>
                  <a:pt x="129085" y="268148"/>
                </a:lnTo>
                <a:lnTo>
                  <a:pt x="281289" y="268148"/>
                </a:lnTo>
                <a:lnTo>
                  <a:pt x="276923" y="266368"/>
                </a:lnTo>
                <a:lnTo>
                  <a:pt x="274588" y="262882"/>
                </a:lnTo>
                <a:lnTo>
                  <a:pt x="272651" y="259342"/>
                </a:lnTo>
                <a:lnTo>
                  <a:pt x="271800" y="254046"/>
                </a:lnTo>
                <a:lnTo>
                  <a:pt x="271709" y="161387"/>
                </a:lnTo>
                <a:close/>
              </a:path>
              <a:path w="304165" h="321309">
                <a:moveTo>
                  <a:pt x="303917" y="266955"/>
                </a:moveTo>
                <a:lnTo>
                  <a:pt x="299205" y="267771"/>
                </a:lnTo>
                <a:lnTo>
                  <a:pt x="296158" y="268148"/>
                </a:lnTo>
                <a:lnTo>
                  <a:pt x="303917" y="268148"/>
                </a:lnTo>
                <a:lnTo>
                  <a:pt x="303917" y="266955"/>
                </a:lnTo>
                <a:close/>
              </a:path>
              <a:path w="304165" h="321309">
                <a:moveTo>
                  <a:pt x="149628" y="0"/>
                </a:moveTo>
                <a:lnTo>
                  <a:pt x="97391" y="5294"/>
                </a:lnTo>
                <a:lnTo>
                  <a:pt x="56940" y="21151"/>
                </a:lnTo>
                <a:lnTo>
                  <a:pt x="24364" y="54127"/>
                </a:lnTo>
                <a:lnTo>
                  <a:pt x="11130" y="101515"/>
                </a:lnTo>
                <a:lnTo>
                  <a:pt x="78081" y="101515"/>
                </a:lnTo>
                <a:lnTo>
                  <a:pt x="84041" y="80209"/>
                </a:lnTo>
                <a:lnTo>
                  <a:pt x="97264" y="64994"/>
                </a:lnTo>
                <a:lnTo>
                  <a:pt x="117758" y="55867"/>
                </a:lnTo>
                <a:lnTo>
                  <a:pt x="145534" y="52825"/>
                </a:lnTo>
                <a:lnTo>
                  <a:pt x="263553" y="52825"/>
                </a:lnTo>
                <a:lnTo>
                  <a:pt x="261999" y="48875"/>
                </a:lnTo>
                <a:lnTo>
                  <a:pt x="232924" y="19978"/>
                </a:lnTo>
                <a:lnTo>
                  <a:pt x="195666" y="4990"/>
                </a:lnTo>
                <a:lnTo>
                  <a:pt x="173743" y="1247"/>
                </a:lnTo>
                <a:lnTo>
                  <a:pt x="149628" y="0"/>
                </a:lnTo>
                <a:close/>
              </a:path>
            </a:pathLst>
          </a:custGeom>
          <a:solidFill>
            <a:srgbClr val="FFFFFF"/>
          </a:solidFill>
        </p:spPr>
        <p:txBody>
          <a:bodyPr wrap="square" lIns="0" tIns="0" rIns="0" bIns="0" rtlCol="0"/>
          <a:lstStyle/>
          <a:p>
            <a:endParaRPr/>
          </a:p>
        </p:txBody>
      </p:sp>
      <p:sp>
        <p:nvSpPr>
          <p:cNvPr id="42" name="object 42"/>
          <p:cNvSpPr/>
          <p:nvPr/>
        </p:nvSpPr>
        <p:spPr>
          <a:xfrm>
            <a:off x="19023440" y="812584"/>
            <a:ext cx="177800" cy="311785"/>
          </a:xfrm>
          <a:custGeom>
            <a:avLst/>
            <a:gdLst/>
            <a:ahLst/>
            <a:cxnLst/>
            <a:rect l="l" t="t" r="r" b="b"/>
            <a:pathLst>
              <a:path w="177800" h="311784">
                <a:moveTo>
                  <a:pt x="62793" y="8261"/>
                </a:moveTo>
                <a:lnTo>
                  <a:pt x="0" y="8261"/>
                </a:lnTo>
                <a:lnTo>
                  <a:pt x="0" y="311592"/>
                </a:lnTo>
                <a:lnTo>
                  <a:pt x="66835" y="311592"/>
                </a:lnTo>
                <a:lnTo>
                  <a:pt x="66835" y="167261"/>
                </a:lnTo>
                <a:lnTo>
                  <a:pt x="68353" y="144168"/>
                </a:lnTo>
                <a:lnTo>
                  <a:pt x="80423" y="105415"/>
                </a:lnTo>
                <a:lnTo>
                  <a:pt x="116891" y="69990"/>
                </a:lnTo>
                <a:lnTo>
                  <a:pt x="126449" y="66898"/>
                </a:lnTo>
                <a:lnTo>
                  <a:pt x="62793" y="66898"/>
                </a:lnTo>
                <a:lnTo>
                  <a:pt x="62793" y="8261"/>
                </a:lnTo>
                <a:close/>
              </a:path>
              <a:path w="177800" h="311784">
                <a:moveTo>
                  <a:pt x="156445" y="0"/>
                </a:moveTo>
                <a:lnTo>
                  <a:pt x="152529" y="0"/>
                </a:lnTo>
                <a:lnTo>
                  <a:pt x="138030" y="1322"/>
                </a:lnTo>
                <a:lnTo>
                  <a:pt x="96227" y="21130"/>
                </a:lnTo>
                <a:lnTo>
                  <a:pt x="68184" y="54584"/>
                </a:lnTo>
                <a:lnTo>
                  <a:pt x="63966" y="66898"/>
                </a:lnTo>
                <a:lnTo>
                  <a:pt x="126449" y="66898"/>
                </a:lnTo>
                <a:lnTo>
                  <a:pt x="132190" y="65041"/>
                </a:lnTo>
                <a:lnTo>
                  <a:pt x="149042" y="63390"/>
                </a:lnTo>
                <a:lnTo>
                  <a:pt x="177764" y="63390"/>
                </a:lnTo>
                <a:lnTo>
                  <a:pt x="177764" y="1790"/>
                </a:lnTo>
                <a:lnTo>
                  <a:pt x="164885" y="617"/>
                </a:lnTo>
                <a:lnTo>
                  <a:pt x="156445" y="0"/>
                </a:lnTo>
                <a:close/>
              </a:path>
              <a:path w="177800" h="311784">
                <a:moveTo>
                  <a:pt x="177764" y="63390"/>
                </a:moveTo>
                <a:lnTo>
                  <a:pt x="149042" y="63390"/>
                </a:lnTo>
                <a:lnTo>
                  <a:pt x="155649" y="63570"/>
                </a:lnTo>
                <a:lnTo>
                  <a:pt x="162637" y="64113"/>
                </a:lnTo>
                <a:lnTo>
                  <a:pt x="170105" y="65041"/>
                </a:lnTo>
                <a:lnTo>
                  <a:pt x="177764" y="66312"/>
                </a:lnTo>
                <a:lnTo>
                  <a:pt x="177764" y="63390"/>
                </a:lnTo>
                <a:close/>
              </a:path>
            </a:pathLst>
          </a:custGeom>
          <a:solidFill>
            <a:srgbClr val="FFFFFF"/>
          </a:solidFill>
        </p:spPr>
        <p:txBody>
          <a:bodyPr wrap="square" lIns="0" tIns="0" rIns="0" bIns="0" rtlCol="0"/>
          <a:lstStyle/>
          <a:p>
            <a:endParaRPr/>
          </a:p>
        </p:txBody>
      </p:sp>
      <p:sp>
        <p:nvSpPr>
          <p:cNvPr id="43" name="object 43"/>
          <p:cNvSpPr/>
          <p:nvPr/>
        </p:nvSpPr>
        <p:spPr>
          <a:xfrm>
            <a:off x="16633873" y="706548"/>
            <a:ext cx="291465" cy="417830"/>
          </a:xfrm>
          <a:custGeom>
            <a:avLst/>
            <a:gdLst/>
            <a:ahLst/>
            <a:cxnLst/>
            <a:rect l="l" t="t" r="r" b="b"/>
            <a:pathLst>
              <a:path w="291465" h="417830">
                <a:moveTo>
                  <a:pt x="291362" y="0"/>
                </a:moveTo>
                <a:lnTo>
                  <a:pt x="84583" y="0"/>
                </a:lnTo>
                <a:lnTo>
                  <a:pt x="83997" y="62"/>
                </a:lnTo>
                <a:lnTo>
                  <a:pt x="36480" y="8950"/>
                </a:lnTo>
                <a:lnTo>
                  <a:pt x="6277" y="45209"/>
                </a:lnTo>
                <a:lnTo>
                  <a:pt x="0" y="90049"/>
                </a:lnTo>
                <a:lnTo>
                  <a:pt x="94" y="417631"/>
                </a:lnTo>
                <a:lnTo>
                  <a:pt x="73924" y="417631"/>
                </a:lnTo>
                <a:lnTo>
                  <a:pt x="73924" y="232223"/>
                </a:lnTo>
                <a:lnTo>
                  <a:pt x="264861" y="232223"/>
                </a:lnTo>
                <a:lnTo>
                  <a:pt x="264861" y="172549"/>
                </a:lnTo>
                <a:lnTo>
                  <a:pt x="73924" y="172549"/>
                </a:lnTo>
                <a:lnTo>
                  <a:pt x="73924" y="63202"/>
                </a:lnTo>
                <a:lnTo>
                  <a:pt x="291362" y="63202"/>
                </a:lnTo>
                <a:lnTo>
                  <a:pt x="291362" y="0"/>
                </a:lnTo>
                <a:close/>
              </a:path>
            </a:pathLst>
          </a:custGeom>
          <a:solidFill>
            <a:srgbClr val="FFFFFF"/>
          </a:solidFill>
        </p:spPr>
        <p:txBody>
          <a:bodyPr wrap="square" lIns="0" tIns="0" rIns="0" bIns="0" rtlCol="0"/>
          <a:lstStyle/>
          <a:p>
            <a:endParaRPr/>
          </a:p>
        </p:txBody>
      </p:sp>
      <p:sp>
        <p:nvSpPr>
          <p:cNvPr id="44" name="object 44"/>
          <p:cNvSpPr/>
          <p:nvPr/>
        </p:nvSpPr>
        <p:spPr>
          <a:xfrm>
            <a:off x="18934937" y="1213003"/>
            <a:ext cx="31115" cy="26670"/>
          </a:xfrm>
          <a:custGeom>
            <a:avLst/>
            <a:gdLst/>
            <a:ahLst/>
            <a:cxnLst/>
            <a:rect l="l" t="t" r="r" b="b"/>
            <a:pathLst>
              <a:path w="31115" h="26669">
                <a:moveTo>
                  <a:pt x="17894" y="0"/>
                </a:moveTo>
                <a:lnTo>
                  <a:pt x="0" y="0"/>
                </a:lnTo>
                <a:lnTo>
                  <a:pt x="0" y="26114"/>
                </a:lnTo>
                <a:lnTo>
                  <a:pt x="24742" y="26114"/>
                </a:lnTo>
                <a:lnTo>
                  <a:pt x="30564" y="21716"/>
                </a:lnTo>
                <a:lnTo>
                  <a:pt x="30564" y="8366"/>
                </a:lnTo>
                <a:lnTo>
                  <a:pt x="29077" y="5088"/>
                </a:lnTo>
                <a:lnTo>
                  <a:pt x="26177" y="3036"/>
                </a:lnTo>
                <a:lnTo>
                  <a:pt x="23161" y="1026"/>
                </a:lnTo>
                <a:lnTo>
                  <a:pt x="17894" y="0"/>
                </a:lnTo>
                <a:close/>
              </a:path>
            </a:pathLst>
          </a:custGeom>
          <a:solidFill>
            <a:srgbClr val="FFFFFF"/>
          </a:solidFill>
        </p:spPr>
        <p:txBody>
          <a:bodyPr wrap="square" lIns="0" tIns="0" rIns="0" bIns="0" rtlCol="0"/>
          <a:lstStyle/>
          <a:p>
            <a:endParaRPr/>
          </a:p>
        </p:txBody>
      </p:sp>
      <p:sp>
        <p:nvSpPr>
          <p:cNvPr id="45" name="object 45"/>
          <p:cNvSpPr/>
          <p:nvPr/>
        </p:nvSpPr>
        <p:spPr>
          <a:xfrm>
            <a:off x="16536770" y="1179014"/>
            <a:ext cx="2694940" cy="135890"/>
          </a:xfrm>
          <a:custGeom>
            <a:avLst/>
            <a:gdLst/>
            <a:ahLst/>
            <a:cxnLst/>
            <a:rect l="l" t="t" r="r" b="b"/>
            <a:pathLst>
              <a:path w="2694940" h="135890">
                <a:moveTo>
                  <a:pt x="2673635" y="0"/>
                </a:moveTo>
                <a:lnTo>
                  <a:pt x="65139" y="0"/>
                </a:lnTo>
                <a:lnTo>
                  <a:pt x="52019" y="2376"/>
                </a:lnTo>
                <a:lnTo>
                  <a:pt x="24679" y="29590"/>
                </a:lnTo>
                <a:lnTo>
                  <a:pt x="1842" y="111944"/>
                </a:lnTo>
                <a:lnTo>
                  <a:pt x="0" y="118718"/>
                </a:lnTo>
                <a:lnTo>
                  <a:pt x="1057" y="124561"/>
                </a:lnTo>
                <a:lnTo>
                  <a:pt x="4512" y="128959"/>
                </a:lnTo>
                <a:lnTo>
                  <a:pt x="7989" y="133273"/>
                </a:lnTo>
                <a:lnTo>
                  <a:pt x="13936" y="135692"/>
                </a:lnTo>
                <a:lnTo>
                  <a:pt x="2629333" y="135692"/>
                </a:lnTo>
                <a:lnTo>
                  <a:pt x="2642390" y="133320"/>
                </a:lnTo>
                <a:lnTo>
                  <a:pt x="2652498" y="127933"/>
                </a:lnTo>
                <a:lnTo>
                  <a:pt x="2531881" y="127933"/>
                </a:lnTo>
                <a:lnTo>
                  <a:pt x="2522608" y="127253"/>
                </a:lnTo>
                <a:lnTo>
                  <a:pt x="2517367" y="126153"/>
                </a:lnTo>
                <a:lnTo>
                  <a:pt x="2245942" y="126153"/>
                </a:lnTo>
                <a:lnTo>
                  <a:pt x="2245942" y="13172"/>
                </a:lnTo>
                <a:lnTo>
                  <a:pt x="2517898" y="13172"/>
                </a:lnTo>
                <a:lnTo>
                  <a:pt x="2523902" y="11972"/>
                </a:lnTo>
                <a:lnTo>
                  <a:pt x="2533200" y="11413"/>
                </a:lnTo>
                <a:lnTo>
                  <a:pt x="2693425" y="11413"/>
                </a:lnTo>
                <a:lnTo>
                  <a:pt x="2693373" y="11120"/>
                </a:lnTo>
                <a:lnTo>
                  <a:pt x="2689939" y="6711"/>
                </a:lnTo>
                <a:lnTo>
                  <a:pt x="2686483" y="2450"/>
                </a:lnTo>
                <a:lnTo>
                  <a:pt x="2680724" y="52"/>
                </a:lnTo>
                <a:lnTo>
                  <a:pt x="2673635" y="0"/>
                </a:lnTo>
                <a:close/>
              </a:path>
              <a:path w="2694940" h="135890">
                <a:moveTo>
                  <a:pt x="2535535" y="32197"/>
                </a:moveTo>
                <a:lnTo>
                  <a:pt x="2530383" y="32197"/>
                </a:lnTo>
                <a:lnTo>
                  <a:pt x="2526310" y="33014"/>
                </a:lnTo>
                <a:lnTo>
                  <a:pt x="2523357" y="34805"/>
                </a:lnTo>
                <a:lnTo>
                  <a:pt x="2520373" y="36532"/>
                </a:lnTo>
                <a:lnTo>
                  <a:pt x="2518939" y="38752"/>
                </a:lnTo>
                <a:lnTo>
                  <a:pt x="2518939" y="45841"/>
                </a:lnTo>
                <a:lnTo>
                  <a:pt x="2523828" y="49967"/>
                </a:lnTo>
                <a:lnTo>
                  <a:pt x="2543879" y="57819"/>
                </a:lnTo>
                <a:lnTo>
                  <a:pt x="2551938" y="61191"/>
                </a:lnTo>
                <a:lnTo>
                  <a:pt x="2576759" y="93180"/>
                </a:lnTo>
                <a:lnTo>
                  <a:pt x="2576079" y="100138"/>
                </a:lnTo>
                <a:lnTo>
                  <a:pt x="2542722" y="127299"/>
                </a:lnTo>
                <a:lnTo>
                  <a:pt x="2531881" y="127933"/>
                </a:lnTo>
                <a:lnTo>
                  <a:pt x="2652498" y="127933"/>
                </a:lnTo>
                <a:lnTo>
                  <a:pt x="2654436" y="126900"/>
                </a:lnTo>
                <a:lnTo>
                  <a:pt x="2664052" y="117479"/>
                </a:lnTo>
                <a:lnTo>
                  <a:pt x="2669824" y="106101"/>
                </a:lnTo>
                <a:lnTo>
                  <a:pt x="2687382" y="42616"/>
                </a:lnTo>
                <a:lnTo>
                  <a:pt x="2571544" y="42616"/>
                </a:lnTo>
                <a:lnTo>
                  <a:pt x="2560895" y="38051"/>
                </a:lnTo>
                <a:lnTo>
                  <a:pt x="2551345" y="34796"/>
                </a:lnTo>
                <a:lnTo>
                  <a:pt x="2542891" y="32846"/>
                </a:lnTo>
                <a:lnTo>
                  <a:pt x="2535535" y="32197"/>
                </a:lnTo>
                <a:close/>
              </a:path>
              <a:path w="2694940" h="135890">
                <a:moveTo>
                  <a:pt x="2369980" y="13172"/>
                </a:moveTo>
                <a:lnTo>
                  <a:pt x="2328724" y="13172"/>
                </a:lnTo>
                <a:lnTo>
                  <a:pt x="2328724" y="33988"/>
                </a:lnTo>
                <a:lnTo>
                  <a:pt x="2274182" y="33988"/>
                </a:lnTo>
                <a:lnTo>
                  <a:pt x="2274182" y="57705"/>
                </a:lnTo>
                <a:lnTo>
                  <a:pt x="2326065" y="57705"/>
                </a:lnTo>
                <a:lnTo>
                  <a:pt x="2326065" y="78489"/>
                </a:lnTo>
                <a:lnTo>
                  <a:pt x="2274182" y="78489"/>
                </a:lnTo>
                <a:lnTo>
                  <a:pt x="2274182" y="105389"/>
                </a:lnTo>
                <a:lnTo>
                  <a:pt x="2330044" y="105389"/>
                </a:lnTo>
                <a:lnTo>
                  <a:pt x="2330044" y="126153"/>
                </a:lnTo>
                <a:lnTo>
                  <a:pt x="2369980" y="126153"/>
                </a:lnTo>
                <a:lnTo>
                  <a:pt x="2369980" y="13172"/>
                </a:lnTo>
                <a:close/>
              </a:path>
              <a:path w="2694940" h="135890">
                <a:moveTo>
                  <a:pt x="2517898" y="13172"/>
                </a:moveTo>
                <a:lnTo>
                  <a:pt x="2419455" y="13172"/>
                </a:lnTo>
                <a:lnTo>
                  <a:pt x="2428144" y="13798"/>
                </a:lnTo>
                <a:lnTo>
                  <a:pt x="2435762" y="15676"/>
                </a:lnTo>
                <a:lnTo>
                  <a:pt x="2457893" y="46815"/>
                </a:lnTo>
                <a:lnTo>
                  <a:pt x="2457284" y="53510"/>
                </a:lnTo>
                <a:lnTo>
                  <a:pt x="2428964" y="80265"/>
                </a:lnTo>
                <a:lnTo>
                  <a:pt x="2420596" y="80898"/>
                </a:lnTo>
                <a:lnTo>
                  <a:pt x="2398178" y="80898"/>
                </a:lnTo>
                <a:lnTo>
                  <a:pt x="2398178" y="126153"/>
                </a:lnTo>
                <a:lnTo>
                  <a:pt x="2517367" y="126153"/>
                </a:lnTo>
                <a:lnTo>
                  <a:pt x="2512930" y="125221"/>
                </a:lnTo>
                <a:lnTo>
                  <a:pt x="2502845" y="121846"/>
                </a:lnTo>
                <a:lnTo>
                  <a:pt x="2492353" y="117137"/>
                </a:lnTo>
                <a:lnTo>
                  <a:pt x="2492353" y="92866"/>
                </a:lnTo>
                <a:lnTo>
                  <a:pt x="2547629" y="92866"/>
                </a:lnTo>
                <a:lnTo>
                  <a:pt x="2547629" y="92039"/>
                </a:lnTo>
                <a:lnTo>
                  <a:pt x="2542330" y="87588"/>
                </a:lnTo>
                <a:lnTo>
                  <a:pt x="2514394" y="76500"/>
                </a:lnTo>
                <a:lnTo>
                  <a:pt x="2510237" y="74772"/>
                </a:lnTo>
                <a:lnTo>
                  <a:pt x="2489714" y="50092"/>
                </a:lnTo>
                <a:lnTo>
                  <a:pt x="2489714" y="44030"/>
                </a:lnTo>
                <a:lnTo>
                  <a:pt x="2515546" y="13642"/>
                </a:lnTo>
                <a:lnTo>
                  <a:pt x="2517898" y="13172"/>
                </a:lnTo>
                <a:close/>
              </a:path>
              <a:path w="2694940" h="135890">
                <a:moveTo>
                  <a:pt x="2547629" y="92866"/>
                </a:moveTo>
                <a:lnTo>
                  <a:pt x="2492353" y="92866"/>
                </a:lnTo>
                <a:lnTo>
                  <a:pt x="2500520" y="98133"/>
                </a:lnTo>
                <a:lnTo>
                  <a:pt x="2507431" y="101797"/>
                </a:lnTo>
                <a:lnTo>
                  <a:pt x="2512939" y="104017"/>
                </a:lnTo>
                <a:lnTo>
                  <a:pt x="2518436" y="106101"/>
                </a:lnTo>
                <a:lnTo>
                  <a:pt x="2524174" y="107148"/>
                </a:lnTo>
                <a:lnTo>
                  <a:pt x="2541796" y="107148"/>
                </a:lnTo>
                <a:lnTo>
                  <a:pt x="2547629" y="103630"/>
                </a:lnTo>
                <a:lnTo>
                  <a:pt x="2547629" y="92866"/>
                </a:lnTo>
                <a:close/>
              </a:path>
              <a:path w="2694940" h="135890">
                <a:moveTo>
                  <a:pt x="2693425" y="11413"/>
                </a:moveTo>
                <a:lnTo>
                  <a:pt x="2533200" y="11413"/>
                </a:lnTo>
                <a:lnTo>
                  <a:pt x="2542612" y="11974"/>
                </a:lnTo>
                <a:lnTo>
                  <a:pt x="2552140" y="13659"/>
                </a:lnTo>
                <a:lnTo>
                  <a:pt x="2561785" y="16466"/>
                </a:lnTo>
                <a:lnTo>
                  <a:pt x="2571544" y="20397"/>
                </a:lnTo>
                <a:lnTo>
                  <a:pt x="2571544" y="42616"/>
                </a:lnTo>
                <a:lnTo>
                  <a:pt x="2687382" y="42616"/>
                </a:lnTo>
                <a:lnTo>
                  <a:pt x="2694420" y="17067"/>
                </a:lnTo>
                <a:lnTo>
                  <a:pt x="2693425" y="11413"/>
                </a:lnTo>
                <a:close/>
              </a:path>
            </a:pathLst>
          </a:custGeom>
          <a:solidFill>
            <a:srgbClr val="FFFFFF"/>
          </a:solidFill>
        </p:spPr>
        <p:txBody>
          <a:bodyPr wrap="square" lIns="0" tIns="0" rIns="0" bIns="0" rtlCol="0"/>
          <a:lstStyle/>
          <a:p>
            <a:endParaRPr/>
          </a:p>
        </p:txBody>
      </p:sp>
      <p:sp>
        <p:nvSpPr>
          <p:cNvPr id="46" name="object 46"/>
          <p:cNvSpPr/>
          <p:nvPr/>
        </p:nvSpPr>
        <p:spPr>
          <a:xfrm>
            <a:off x="16536773" y="1179011"/>
            <a:ext cx="2694940" cy="135890"/>
          </a:xfrm>
          <a:custGeom>
            <a:avLst/>
            <a:gdLst/>
            <a:ahLst/>
            <a:cxnLst/>
            <a:rect l="l" t="t" r="r" b="b"/>
            <a:pathLst>
              <a:path w="2694940" h="135890">
                <a:moveTo>
                  <a:pt x="2673625" y="0"/>
                </a:moveTo>
                <a:lnTo>
                  <a:pt x="65139" y="0"/>
                </a:lnTo>
                <a:lnTo>
                  <a:pt x="52019" y="2378"/>
                </a:lnTo>
                <a:lnTo>
                  <a:pt x="24669" y="29601"/>
                </a:lnTo>
                <a:lnTo>
                  <a:pt x="1842" y="111954"/>
                </a:lnTo>
                <a:lnTo>
                  <a:pt x="0" y="118680"/>
                </a:lnTo>
                <a:lnTo>
                  <a:pt x="1047" y="124572"/>
                </a:lnTo>
                <a:lnTo>
                  <a:pt x="4502" y="128969"/>
                </a:lnTo>
                <a:lnTo>
                  <a:pt x="7978" y="133273"/>
                </a:lnTo>
                <a:lnTo>
                  <a:pt x="13926" y="135692"/>
                </a:lnTo>
                <a:lnTo>
                  <a:pt x="2629333" y="135692"/>
                </a:lnTo>
                <a:lnTo>
                  <a:pt x="2642385" y="133320"/>
                </a:lnTo>
                <a:lnTo>
                  <a:pt x="2652490" y="127933"/>
                </a:lnTo>
                <a:lnTo>
                  <a:pt x="2531870" y="127933"/>
                </a:lnTo>
                <a:lnTo>
                  <a:pt x="2522602" y="127253"/>
                </a:lnTo>
                <a:lnTo>
                  <a:pt x="2517362" y="126153"/>
                </a:lnTo>
                <a:lnTo>
                  <a:pt x="2245931" y="126153"/>
                </a:lnTo>
                <a:lnTo>
                  <a:pt x="2245931" y="13172"/>
                </a:lnTo>
                <a:lnTo>
                  <a:pt x="2517892" y="13172"/>
                </a:lnTo>
                <a:lnTo>
                  <a:pt x="2523896" y="11972"/>
                </a:lnTo>
                <a:lnTo>
                  <a:pt x="2533189" y="11413"/>
                </a:lnTo>
                <a:lnTo>
                  <a:pt x="2693413" y="11413"/>
                </a:lnTo>
                <a:lnTo>
                  <a:pt x="2693363" y="11130"/>
                </a:lnTo>
                <a:lnTo>
                  <a:pt x="2689939" y="6711"/>
                </a:lnTo>
                <a:lnTo>
                  <a:pt x="2686483" y="2460"/>
                </a:lnTo>
                <a:lnTo>
                  <a:pt x="2680714" y="52"/>
                </a:lnTo>
                <a:lnTo>
                  <a:pt x="2673625" y="0"/>
                </a:lnTo>
                <a:close/>
              </a:path>
              <a:path w="2694940" h="135890">
                <a:moveTo>
                  <a:pt x="2535524" y="32197"/>
                </a:moveTo>
                <a:lnTo>
                  <a:pt x="2530383" y="32197"/>
                </a:lnTo>
                <a:lnTo>
                  <a:pt x="2526310" y="33025"/>
                </a:lnTo>
                <a:lnTo>
                  <a:pt x="2523357" y="34815"/>
                </a:lnTo>
                <a:lnTo>
                  <a:pt x="2520363" y="36532"/>
                </a:lnTo>
                <a:lnTo>
                  <a:pt x="2518939" y="38763"/>
                </a:lnTo>
                <a:lnTo>
                  <a:pt x="2518939" y="45841"/>
                </a:lnTo>
                <a:lnTo>
                  <a:pt x="2523818" y="49977"/>
                </a:lnTo>
                <a:lnTo>
                  <a:pt x="2543874" y="57821"/>
                </a:lnTo>
                <a:lnTo>
                  <a:pt x="2551936" y="61197"/>
                </a:lnTo>
                <a:lnTo>
                  <a:pt x="2576748" y="93190"/>
                </a:lnTo>
                <a:lnTo>
                  <a:pt x="2576070" y="100149"/>
                </a:lnTo>
                <a:lnTo>
                  <a:pt x="2542711" y="127301"/>
                </a:lnTo>
                <a:lnTo>
                  <a:pt x="2531870" y="127933"/>
                </a:lnTo>
                <a:lnTo>
                  <a:pt x="2652490" y="127933"/>
                </a:lnTo>
                <a:lnTo>
                  <a:pt x="2654428" y="126900"/>
                </a:lnTo>
                <a:lnTo>
                  <a:pt x="2664046" y="117479"/>
                </a:lnTo>
                <a:lnTo>
                  <a:pt x="2669824" y="106101"/>
                </a:lnTo>
                <a:lnTo>
                  <a:pt x="2687379" y="42626"/>
                </a:lnTo>
                <a:lnTo>
                  <a:pt x="2571544" y="42626"/>
                </a:lnTo>
                <a:lnTo>
                  <a:pt x="2560894" y="38059"/>
                </a:lnTo>
                <a:lnTo>
                  <a:pt x="2551339" y="34801"/>
                </a:lnTo>
                <a:lnTo>
                  <a:pt x="2542883" y="32848"/>
                </a:lnTo>
                <a:lnTo>
                  <a:pt x="2535524" y="32197"/>
                </a:lnTo>
                <a:close/>
              </a:path>
              <a:path w="2694940" h="135890">
                <a:moveTo>
                  <a:pt x="2369969" y="13172"/>
                </a:moveTo>
                <a:lnTo>
                  <a:pt x="2328724" y="13172"/>
                </a:lnTo>
                <a:lnTo>
                  <a:pt x="2328724" y="33988"/>
                </a:lnTo>
                <a:lnTo>
                  <a:pt x="2274182" y="33988"/>
                </a:lnTo>
                <a:lnTo>
                  <a:pt x="2274182" y="57705"/>
                </a:lnTo>
                <a:lnTo>
                  <a:pt x="2326054" y="57705"/>
                </a:lnTo>
                <a:lnTo>
                  <a:pt x="2326054" y="78489"/>
                </a:lnTo>
                <a:lnTo>
                  <a:pt x="2274182" y="78489"/>
                </a:lnTo>
                <a:lnTo>
                  <a:pt x="2274182" y="105399"/>
                </a:lnTo>
                <a:lnTo>
                  <a:pt x="2330044" y="105399"/>
                </a:lnTo>
                <a:lnTo>
                  <a:pt x="2330044" y="126153"/>
                </a:lnTo>
                <a:lnTo>
                  <a:pt x="2369969" y="126153"/>
                </a:lnTo>
                <a:lnTo>
                  <a:pt x="2369969" y="13172"/>
                </a:lnTo>
                <a:close/>
              </a:path>
              <a:path w="2694940" h="135890">
                <a:moveTo>
                  <a:pt x="2517892" y="13172"/>
                </a:moveTo>
                <a:lnTo>
                  <a:pt x="2419455" y="13172"/>
                </a:lnTo>
                <a:lnTo>
                  <a:pt x="2428142" y="13799"/>
                </a:lnTo>
                <a:lnTo>
                  <a:pt x="2435758" y="15680"/>
                </a:lnTo>
                <a:lnTo>
                  <a:pt x="2457893" y="46815"/>
                </a:lnTo>
                <a:lnTo>
                  <a:pt x="2457282" y="53516"/>
                </a:lnTo>
                <a:lnTo>
                  <a:pt x="2428964" y="80265"/>
                </a:lnTo>
                <a:lnTo>
                  <a:pt x="2420596" y="80898"/>
                </a:lnTo>
                <a:lnTo>
                  <a:pt x="2398167" y="80898"/>
                </a:lnTo>
                <a:lnTo>
                  <a:pt x="2398167" y="126153"/>
                </a:lnTo>
                <a:lnTo>
                  <a:pt x="2517362" y="126153"/>
                </a:lnTo>
                <a:lnTo>
                  <a:pt x="2512924" y="125221"/>
                </a:lnTo>
                <a:lnTo>
                  <a:pt x="2502840" y="121846"/>
                </a:lnTo>
                <a:lnTo>
                  <a:pt x="2492353" y="117137"/>
                </a:lnTo>
                <a:lnTo>
                  <a:pt x="2492353" y="92876"/>
                </a:lnTo>
                <a:lnTo>
                  <a:pt x="2547629" y="92876"/>
                </a:lnTo>
                <a:lnTo>
                  <a:pt x="2547629" y="92039"/>
                </a:lnTo>
                <a:lnTo>
                  <a:pt x="2542320" y="87588"/>
                </a:lnTo>
                <a:lnTo>
                  <a:pt x="2514394" y="76500"/>
                </a:lnTo>
                <a:lnTo>
                  <a:pt x="2510237" y="74772"/>
                </a:lnTo>
                <a:lnTo>
                  <a:pt x="2489714" y="50092"/>
                </a:lnTo>
                <a:lnTo>
                  <a:pt x="2489714" y="44040"/>
                </a:lnTo>
                <a:lnTo>
                  <a:pt x="2515541" y="13642"/>
                </a:lnTo>
                <a:lnTo>
                  <a:pt x="2517892" y="13172"/>
                </a:lnTo>
                <a:close/>
              </a:path>
              <a:path w="2694940" h="135890">
                <a:moveTo>
                  <a:pt x="2547629" y="92876"/>
                </a:moveTo>
                <a:lnTo>
                  <a:pt x="2492353" y="92876"/>
                </a:lnTo>
                <a:lnTo>
                  <a:pt x="2500520" y="98143"/>
                </a:lnTo>
                <a:lnTo>
                  <a:pt x="2507431" y="101797"/>
                </a:lnTo>
                <a:lnTo>
                  <a:pt x="2512928" y="104017"/>
                </a:lnTo>
                <a:lnTo>
                  <a:pt x="2518436" y="106101"/>
                </a:lnTo>
                <a:lnTo>
                  <a:pt x="2524174" y="107159"/>
                </a:lnTo>
                <a:lnTo>
                  <a:pt x="2541796" y="107159"/>
                </a:lnTo>
                <a:lnTo>
                  <a:pt x="2547629" y="103640"/>
                </a:lnTo>
                <a:lnTo>
                  <a:pt x="2547629" y="92876"/>
                </a:lnTo>
                <a:close/>
              </a:path>
              <a:path w="2694940" h="135890">
                <a:moveTo>
                  <a:pt x="2693413" y="11413"/>
                </a:moveTo>
                <a:lnTo>
                  <a:pt x="2533189" y="11413"/>
                </a:lnTo>
                <a:lnTo>
                  <a:pt x="2542603" y="11974"/>
                </a:lnTo>
                <a:lnTo>
                  <a:pt x="2552135" y="13659"/>
                </a:lnTo>
                <a:lnTo>
                  <a:pt x="2561783" y="16466"/>
                </a:lnTo>
                <a:lnTo>
                  <a:pt x="2571544" y="20397"/>
                </a:lnTo>
                <a:lnTo>
                  <a:pt x="2571544" y="42626"/>
                </a:lnTo>
                <a:lnTo>
                  <a:pt x="2687379" y="42626"/>
                </a:lnTo>
                <a:lnTo>
                  <a:pt x="2694420" y="17067"/>
                </a:lnTo>
                <a:lnTo>
                  <a:pt x="2693413" y="11413"/>
                </a:lnTo>
                <a:close/>
              </a:path>
            </a:pathLst>
          </a:custGeom>
          <a:solidFill>
            <a:srgbClr val="FFFFFF"/>
          </a:solidFill>
        </p:spPr>
        <p:txBody>
          <a:bodyPr wrap="square" lIns="0" tIns="0" rIns="0" bIns="0" rtlCol="0"/>
          <a:lstStyle/>
          <a:p>
            <a:endParaRPr/>
          </a:p>
        </p:txBody>
      </p:sp>
      <p:sp>
        <p:nvSpPr>
          <p:cNvPr id="49" name="object 7"/>
          <p:cNvSpPr/>
          <p:nvPr/>
        </p:nvSpPr>
        <p:spPr>
          <a:xfrm>
            <a:off x="758825" y="890718"/>
            <a:ext cx="1003603" cy="977635"/>
          </a:xfrm>
          <a:prstGeom prst="rect">
            <a:avLst/>
          </a:prstGeom>
          <a:blipFill>
            <a:blip r:embed="rId7" cstate="print"/>
            <a:stretch>
              <a:fillRect/>
            </a:stretch>
          </a:blipFill>
        </p:spPr>
        <p:txBody>
          <a:bodyPr wrap="square" lIns="0" tIns="0" rIns="0" bIns="0" rtlCol="0"/>
          <a:lstStyle/>
          <a:p>
            <a:endParaRPr/>
          </a:p>
        </p:txBody>
      </p:sp>
      <p:sp>
        <p:nvSpPr>
          <p:cNvPr id="51" name="object 9"/>
          <p:cNvSpPr/>
          <p:nvPr/>
        </p:nvSpPr>
        <p:spPr>
          <a:xfrm>
            <a:off x="1686954" y="555650"/>
            <a:ext cx="305435" cy="1510665"/>
          </a:xfrm>
          <a:custGeom>
            <a:avLst/>
            <a:gdLst/>
            <a:ahLst/>
            <a:cxnLst/>
            <a:rect l="l" t="t" r="r" b="b"/>
            <a:pathLst>
              <a:path w="305435" h="1510664">
                <a:moveTo>
                  <a:pt x="304985" y="0"/>
                </a:moveTo>
                <a:lnTo>
                  <a:pt x="0" y="0"/>
                </a:lnTo>
                <a:lnTo>
                  <a:pt x="0" y="1510613"/>
                </a:lnTo>
                <a:lnTo>
                  <a:pt x="304985" y="1510613"/>
                </a:lnTo>
                <a:lnTo>
                  <a:pt x="304985" y="0"/>
                </a:lnTo>
                <a:close/>
              </a:path>
            </a:pathLst>
          </a:custGeom>
          <a:solidFill>
            <a:srgbClr val="FFFFFF"/>
          </a:solidFill>
        </p:spPr>
        <p:txBody>
          <a:bodyPr wrap="square" lIns="0" tIns="0" rIns="0" bIns="0" rtlCol="0"/>
          <a:lstStyle/>
          <a:p>
            <a:endParaRPr/>
          </a:p>
        </p:txBody>
      </p:sp>
      <p:sp>
        <p:nvSpPr>
          <p:cNvPr id="52" name="object 10"/>
          <p:cNvSpPr/>
          <p:nvPr/>
        </p:nvSpPr>
        <p:spPr>
          <a:xfrm>
            <a:off x="1678043" y="638810"/>
            <a:ext cx="168392" cy="1510613"/>
          </a:xfrm>
          <a:prstGeom prst="rect">
            <a:avLst/>
          </a:prstGeom>
          <a:blipFill>
            <a:blip r:embed="rId8" cstate="print"/>
            <a:stretch>
              <a:fillRect/>
            </a:stretch>
          </a:blipFill>
        </p:spPr>
        <p:txBody>
          <a:bodyPr wrap="square" lIns="0" tIns="0" rIns="0" bIns="0" rtlCol="0"/>
          <a:lstStyle/>
          <a:p>
            <a:endParaRPr/>
          </a:p>
        </p:txBody>
      </p:sp>
      <p:sp>
        <p:nvSpPr>
          <p:cNvPr id="53" name="object 11"/>
          <p:cNvSpPr/>
          <p:nvPr/>
        </p:nvSpPr>
        <p:spPr>
          <a:xfrm>
            <a:off x="1762250" y="638810"/>
            <a:ext cx="305435" cy="1510665"/>
          </a:xfrm>
          <a:custGeom>
            <a:avLst/>
            <a:gdLst/>
            <a:ahLst/>
            <a:cxnLst/>
            <a:rect l="l" t="t" r="r" b="b"/>
            <a:pathLst>
              <a:path w="305435" h="1510664">
                <a:moveTo>
                  <a:pt x="304985" y="0"/>
                </a:moveTo>
                <a:lnTo>
                  <a:pt x="0" y="0"/>
                </a:lnTo>
                <a:lnTo>
                  <a:pt x="0" y="1510613"/>
                </a:lnTo>
                <a:lnTo>
                  <a:pt x="304985" y="1510613"/>
                </a:lnTo>
                <a:lnTo>
                  <a:pt x="304985" y="0"/>
                </a:lnTo>
                <a:close/>
              </a:path>
            </a:pathLst>
          </a:custGeom>
          <a:solidFill>
            <a:srgbClr val="FFFFFF"/>
          </a:solidFill>
        </p:spPr>
        <p:txBody>
          <a:bodyPr wrap="square" lIns="0" tIns="0" rIns="0" bIns="0" rtlCol="0"/>
          <a:lstStyle/>
          <a:p>
            <a:endParaRPr/>
          </a:p>
        </p:txBody>
      </p:sp>
      <p:sp>
        <p:nvSpPr>
          <p:cNvPr id="48" name="object 2"/>
          <p:cNvSpPr txBox="1">
            <a:spLocks/>
          </p:cNvSpPr>
          <p:nvPr/>
        </p:nvSpPr>
        <p:spPr>
          <a:xfrm>
            <a:off x="2038307" y="416674"/>
            <a:ext cx="14799142" cy="1675459"/>
          </a:xfrm>
          <a:prstGeom prst="rect">
            <a:avLst/>
          </a:prstGeom>
        </p:spPr>
        <p:txBody>
          <a:bodyPr vert="horz" wrap="square" lIns="0" tIns="13335" rIns="0" bIns="0" rtlCol="0">
            <a:spAutoFit/>
          </a:bodyPr>
          <a:lstStyle>
            <a:lvl1pPr>
              <a:defRPr sz="9550" b="1" i="0">
                <a:solidFill>
                  <a:schemeClr val="bg1"/>
                </a:solidFill>
                <a:latin typeface="Calibri"/>
                <a:ea typeface="+mj-ea"/>
                <a:cs typeface="Calibri"/>
              </a:defRPr>
            </a:lvl1pPr>
          </a:lstStyle>
          <a:p>
            <a:pPr algn="l"/>
            <a:r>
              <a:rPr lang="es-ES_tradnl" sz="5400" dirty="0">
                <a:solidFill>
                  <a:srgbClr val="1F497D"/>
                </a:solidFill>
              </a:rPr>
              <a:t>Programa LESP- Acompañando a los</a:t>
            </a:r>
          </a:p>
          <a:p>
            <a:pPr algn="l"/>
            <a:r>
              <a:rPr lang="es-ES_tradnl" sz="5400" dirty="0">
                <a:solidFill>
                  <a:srgbClr val="1F497D"/>
                </a:solidFill>
              </a:rPr>
              <a:t> Cuidadores 2020- usuarios</a:t>
            </a:r>
            <a:endParaRPr lang="es-ES" sz="5400" dirty="0">
              <a:solidFill>
                <a:srgbClr val="1C4583"/>
              </a:solidFill>
            </a:endParaRPr>
          </a:p>
        </p:txBody>
      </p:sp>
      <p:sp>
        <p:nvSpPr>
          <p:cNvPr id="47" name="Elipse 46">
            <a:extLst>
              <a:ext uri="{FF2B5EF4-FFF2-40B4-BE49-F238E27FC236}">
                <a16:creationId xmlns:a16="http://schemas.microsoft.com/office/drawing/2014/main" xmlns="" id="{ADD423D4-3DEB-4DD8-9FDC-8699EF5F6C23}"/>
              </a:ext>
            </a:extLst>
          </p:cNvPr>
          <p:cNvSpPr/>
          <p:nvPr/>
        </p:nvSpPr>
        <p:spPr>
          <a:xfrm>
            <a:off x="222250" y="4585148"/>
            <a:ext cx="4125269" cy="240946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4400" b="1" dirty="0">
                <a:solidFill>
                  <a:schemeClr val="tx2"/>
                </a:solidFill>
              </a:rPr>
              <a:t>2</a:t>
            </a:r>
            <a:r>
              <a:rPr lang="es-CO" sz="4400" dirty="0">
                <a:solidFill>
                  <a:schemeClr val="tx2"/>
                </a:solidFill>
              </a:rPr>
              <a:t> </a:t>
            </a:r>
          </a:p>
          <a:p>
            <a:pPr algn="ctr"/>
            <a:r>
              <a:rPr lang="es-CO" sz="3200" dirty="0">
                <a:solidFill>
                  <a:schemeClr val="tx2"/>
                </a:solidFill>
              </a:rPr>
              <a:t>Programas</a:t>
            </a:r>
          </a:p>
          <a:p>
            <a:pPr algn="ctr"/>
            <a:r>
              <a:rPr lang="es-CO" sz="4400" b="1" dirty="0">
                <a:solidFill>
                  <a:schemeClr val="tx2"/>
                </a:solidFill>
              </a:rPr>
              <a:t>100</a:t>
            </a:r>
            <a:r>
              <a:rPr lang="es-CO" sz="3200" dirty="0">
                <a:solidFill>
                  <a:schemeClr val="tx2"/>
                </a:solidFill>
              </a:rPr>
              <a:t> graduados</a:t>
            </a:r>
            <a:endParaRPr lang="es-CO" sz="3200" dirty="0">
              <a:solidFill>
                <a:schemeClr val="accent1"/>
              </a:solidFill>
            </a:endParaRPr>
          </a:p>
        </p:txBody>
      </p:sp>
      <p:sp>
        <p:nvSpPr>
          <p:cNvPr id="2" name="Rectángulo 1">
            <a:extLst>
              <a:ext uri="{FF2B5EF4-FFF2-40B4-BE49-F238E27FC236}">
                <a16:creationId xmlns:a16="http://schemas.microsoft.com/office/drawing/2014/main" xmlns="" id="{18C128C0-163E-4D7C-A21D-D7F9790978AE}"/>
              </a:ext>
            </a:extLst>
          </p:cNvPr>
          <p:cNvSpPr/>
          <p:nvPr/>
        </p:nvSpPr>
        <p:spPr>
          <a:xfrm>
            <a:off x="5817880" y="10516388"/>
            <a:ext cx="13294460" cy="707886"/>
          </a:xfrm>
          <a:prstGeom prst="rect">
            <a:avLst/>
          </a:prstGeom>
        </p:spPr>
        <p:txBody>
          <a:bodyPr wrap="square">
            <a:spAutoFit/>
          </a:bodyPr>
          <a:lstStyle/>
          <a:p>
            <a:pPr algn="just"/>
            <a:r>
              <a:rPr lang="es-CO" sz="2400" dirty="0">
                <a:solidFill>
                  <a:schemeClr val="tx2"/>
                </a:solidFill>
                <a:latin typeface="Calibri" panose="020F0502020204030204" pitchFamily="34" charset="0"/>
                <a:ea typeface="Cambria" panose="02040503050406030204" pitchFamily="18" charset="0"/>
                <a:cs typeface="Calibri" panose="020F0502020204030204" pitchFamily="34" charset="0"/>
              </a:rPr>
              <a:t>Acompañando a los Cuidadores : aprendiendo pautas de autocuidado, mejorando su calidad de vida y de la persona a quien cuida.</a:t>
            </a:r>
            <a:endParaRPr lang="es-CO" sz="1600" dirty="0">
              <a:solidFill>
                <a:schemeClr val="tx2"/>
              </a:solidFill>
              <a:latin typeface="Calibri" panose="020F0502020204030204" pitchFamily="34" charset="0"/>
              <a:ea typeface="Times New Roman" panose="02020603050405020304" pitchFamily="18" charset="0"/>
            </a:endParaRPr>
          </a:p>
        </p:txBody>
      </p:sp>
      <p:sp>
        <p:nvSpPr>
          <p:cNvPr id="50" name="Elipse 49">
            <a:extLst>
              <a:ext uri="{FF2B5EF4-FFF2-40B4-BE49-F238E27FC236}">
                <a16:creationId xmlns:a16="http://schemas.microsoft.com/office/drawing/2014/main" xmlns="" id="{92749B00-BAE2-42D2-A1CD-A5C5883E75FA}"/>
              </a:ext>
            </a:extLst>
          </p:cNvPr>
          <p:cNvSpPr/>
          <p:nvPr/>
        </p:nvSpPr>
        <p:spPr>
          <a:xfrm>
            <a:off x="3651250" y="3169788"/>
            <a:ext cx="4937008" cy="82984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solidFill>
                  <a:schemeClr val="tx2"/>
                </a:solidFill>
              </a:rPr>
              <a:t>Programa L</a:t>
            </a:r>
            <a:r>
              <a:rPr lang="es-CO" sz="2400" dirty="0">
                <a:solidFill>
                  <a:schemeClr val="tx2"/>
                </a:solidFill>
              </a:rPr>
              <a:t>íderes de Enlace  en Salud preventivo- LESP</a:t>
            </a:r>
          </a:p>
        </p:txBody>
      </p:sp>
      <p:sp>
        <p:nvSpPr>
          <p:cNvPr id="54" name="Elipse 53">
            <a:extLst>
              <a:ext uri="{FF2B5EF4-FFF2-40B4-BE49-F238E27FC236}">
                <a16:creationId xmlns:a16="http://schemas.microsoft.com/office/drawing/2014/main" xmlns="" id="{31875B0B-B58C-48F3-9AB8-22179F1B7238}"/>
              </a:ext>
            </a:extLst>
          </p:cNvPr>
          <p:cNvSpPr/>
          <p:nvPr/>
        </p:nvSpPr>
        <p:spPr>
          <a:xfrm>
            <a:off x="2596769" y="8406713"/>
            <a:ext cx="5859566" cy="69757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solidFill>
                  <a:schemeClr val="tx2"/>
                </a:solidFill>
              </a:rPr>
              <a:t>   Programa A</a:t>
            </a:r>
            <a:r>
              <a:rPr lang="es-CO" sz="2400" dirty="0">
                <a:solidFill>
                  <a:schemeClr val="tx2"/>
                </a:solidFill>
              </a:rPr>
              <a:t>compañando </a:t>
            </a:r>
          </a:p>
          <a:p>
            <a:pPr algn="ctr"/>
            <a:r>
              <a:rPr lang="es-CO" sz="2400" dirty="0">
                <a:solidFill>
                  <a:schemeClr val="tx2"/>
                </a:solidFill>
              </a:rPr>
              <a:t>A los cuidadores</a:t>
            </a:r>
          </a:p>
        </p:txBody>
      </p:sp>
      <p:sp>
        <p:nvSpPr>
          <p:cNvPr id="55" name="Elipse 54">
            <a:extLst>
              <a:ext uri="{FF2B5EF4-FFF2-40B4-BE49-F238E27FC236}">
                <a16:creationId xmlns:a16="http://schemas.microsoft.com/office/drawing/2014/main" xmlns="" id="{49022DDD-75E2-4541-B423-1F6D33780D14}"/>
              </a:ext>
            </a:extLst>
          </p:cNvPr>
          <p:cNvSpPr/>
          <p:nvPr/>
        </p:nvSpPr>
        <p:spPr>
          <a:xfrm>
            <a:off x="13024628" y="3277390"/>
            <a:ext cx="5000886" cy="116550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200" dirty="0">
                <a:solidFill>
                  <a:schemeClr val="tx2"/>
                </a:solidFill>
              </a:rPr>
              <a:t>A</a:t>
            </a:r>
            <a:r>
              <a:rPr lang="es-CO" sz="3200" dirty="0">
                <a:solidFill>
                  <a:schemeClr val="tx2"/>
                </a:solidFill>
              </a:rPr>
              <a:t>propiación de conocimientos: </a:t>
            </a:r>
          </a:p>
          <a:p>
            <a:pPr algn="ctr"/>
            <a:r>
              <a:rPr lang="es-CO" sz="4400" b="1" dirty="0">
                <a:solidFill>
                  <a:schemeClr val="tx2"/>
                </a:solidFill>
              </a:rPr>
              <a:t>68% al 72%</a:t>
            </a:r>
            <a:endParaRPr lang="es-CO" sz="3200" b="1" dirty="0">
              <a:solidFill>
                <a:schemeClr val="tx2"/>
              </a:solidFill>
            </a:endParaRPr>
          </a:p>
        </p:txBody>
      </p:sp>
      <p:sp>
        <p:nvSpPr>
          <p:cNvPr id="57" name="Elipse 56">
            <a:extLst>
              <a:ext uri="{FF2B5EF4-FFF2-40B4-BE49-F238E27FC236}">
                <a16:creationId xmlns:a16="http://schemas.microsoft.com/office/drawing/2014/main" xmlns="" id="{86152F73-F75E-4115-8A3C-82E5F6556DC2}"/>
              </a:ext>
            </a:extLst>
          </p:cNvPr>
          <p:cNvSpPr/>
          <p:nvPr/>
        </p:nvSpPr>
        <p:spPr>
          <a:xfrm>
            <a:off x="13571731" y="7990635"/>
            <a:ext cx="3992264" cy="116550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200" dirty="0">
                <a:solidFill>
                  <a:schemeClr val="tx2"/>
                </a:solidFill>
              </a:rPr>
              <a:t>A</a:t>
            </a:r>
            <a:r>
              <a:rPr lang="es-CO" sz="3200" dirty="0">
                <a:solidFill>
                  <a:schemeClr val="tx2"/>
                </a:solidFill>
              </a:rPr>
              <a:t>propiación de conocimientos: </a:t>
            </a:r>
            <a:r>
              <a:rPr lang="es-CO" sz="4400" b="1" dirty="0">
                <a:solidFill>
                  <a:schemeClr val="tx2"/>
                </a:solidFill>
              </a:rPr>
              <a:t>54% al 85%</a:t>
            </a:r>
            <a:endParaRPr lang="es-CO" sz="3200" b="1" dirty="0">
              <a:solidFill>
                <a:schemeClr val="tx2"/>
              </a:solidFill>
            </a:endParaRPr>
          </a:p>
        </p:txBody>
      </p:sp>
      <p:sp>
        <p:nvSpPr>
          <p:cNvPr id="60" name="Rectángulo 59">
            <a:extLst>
              <a:ext uri="{FF2B5EF4-FFF2-40B4-BE49-F238E27FC236}">
                <a16:creationId xmlns:a16="http://schemas.microsoft.com/office/drawing/2014/main" xmlns="" id="{11D5CA34-FF94-4C27-9438-69C81DBCF686}"/>
              </a:ext>
            </a:extLst>
          </p:cNvPr>
          <p:cNvSpPr/>
          <p:nvPr/>
        </p:nvSpPr>
        <p:spPr>
          <a:xfrm>
            <a:off x="5937250" y="5813452"/>
            <a:ext cx="13294460" cy="1549783"/>
          </a:xfrm>
          <a:prstGeom prst="rect">
            <a:avLst/>
          </a:prstGeom>
        </p:spPr>
        <p:txBody>
          <a:bodyPr wrap="square">
            <a:spAutoFit/>
          </a:bodyPr>
          <a:lstStyle/>
          <a:p>
            <a:pPr algn="just">
              <a:lnSpc>
                <a:spcPct val="115000"/>
              </a:lnSpc>
              <a:spcAft>
                <a:spcPts val="1000"/>
              </a:spcAft>
            </a:pPr>
            <a:r>
              <a:rPr lang="es-CO" sz="2800" dirty="0">
                <a:solidFill>
                  <a:schemeClr val="tx2"/>
                </a:solidFill>
                <a:latin typeface="Calibri" panose="020F0502020204030204" pitchFamily="34" charset="0"/>
                <a:ea typeface="Cambria" panose="02040503050406030204" pitchFamily="18" charset="0"/>
                <a:cs typeface="Calibri" panose="020F0502020204030204" pitchFamily="34" charset="0"/>
              </a:rPr>
              <a:t>Líderes de Enlace en Salud Preventiva (LESP):  fortalecimiento de capacidades técnicas y comunicativas en temas de hábitos saludables, comunicación asertiva, siendo multiplicadores en su entorno sobre información de la EPS.</a:t>
            </a:r>
          </a:p>
        </p:txBody>
      </p:sp>
      <p:pic>
        <p:nvPicPr>
          <p:cNvPr id="62" name="Video Cuidando Cuidadores 1">
            <a:hlinkClick r:id="" action="ppaction://media"/>
            <a:extLst>
              <a:ext uri="{FF2B5EF4-FFF2-40B4-BE49-F238E27FC236}">
                <a16:creationId xmlns:a16="http://schemas.microsoft.com/office/drawing/2014/main" xmlns="" id="{5E431DCE-C903-41BA-B112-E74BBEF4ABD1}"/>
              </a:ext>
            </a:extLst>
          </p:cNvPr>
          <p:cNvPicPr>
            <a:picLocks noChangeAspect="1"/>
          </p:cNvPicPr>
          <p:nvPr>
            <a:videoFile r:link="rId1"/>
            <p:extLst>
              <p:ext uri="{DAA4B4D4-6D71-4841-9C94-3DE7FCFB9230}">
                <p14:media xmlns:p14="http://schemas.microsoft.com/office/powerpoint/2010/main" xmlns="" r:embed="rId9"/>
              </p:ext>
            </p:extLst>
          </p:nvPr>
        </p:nvPicPr>
        <p:blipFill>
          <a:blip r:embed="rId10"/>
          <a:stretch>
            <a:fillRect/>
          </a:stretch>
        </p:blipFill>
        <p:spPr>
          <a:xfrm>
            <a:off x="7752074" y="7670794"/>
            <a:ext cx="4902034" cy="2779586"/>
          </a:xfrm>
          <a:prstGeom prst="rect">
            <a:avLst/>
          </a:prstGeom>
        </p:spPr>
      </p:pic>
      <p:pic>
        <p:nvPicPr>
          <p:cNvPr id="3" name="Imagen 2">
            <a:extLst>
              <a:ext uri="{FF2B5EF4-FFF2-40B4-BE49-F238E27FC236}">
                <a16:creationId xmlns:a16="http://schemas.microsoft.com/office/drawing/2014/main" xmlns="" id="{8119DEAF-E1F7-4604-8E70-75FE60B1B1A8}"/>
              </a:ext>
            </a:extLst>
          </p:cNvPr>
          <p:cNvPicPr>
            <a:picLocks noChangeAspect="1"/>
          </p:cNvPicPr>
          <p:nvPr/>
        </p:nvPicPr>
        <p:blipFill>
          <a:blip r:embed="rId11"/>
          <a:stretch>
            <a:fillRect/>
          </a:stretch>
        </p:blipFill>
        <p:spPr>
          <a:xfrm>
            <a:off x="7971255" y="2092133"/>
            <a:ext cx="4709160" cy="3413760"/>
          </a:xfrm>
          <a:prstGeom prst="rect">
            <a:avLst/>
          </a:prstGeom>
        </p:spPr>
      </p:pic>
      <p:grpSp>
        <p:nvGrpSpPr>
          <p:cNvPr id="56" name="Grupo 55">
            <a:extLst>
              <a:ext uri="{FF2B5EF4-FFF2-40B4-BE49-F238E27FC236}">
                <a16:creationId xmlns:a16="http://schemas.microsoft.com/office/drawing/2014/main" xmlns="" id="{782282AF-7EED-4B92-9561-16B59E9692B2}"/>
              </a:ext>
            </a:extLst>
          </p:cNvPr>
          <p:cNvGrpSpPr/>
          <p:nvPr/>
        </p:nvGrpSpPr>
        <p:grpSpPr>
          <a:xfrm>
            <a:off x="16828989" y="0"/>
            <a:ext cx="3275110" cy="1923752"/>
            <a:chOff x="15391902" y="0"/>
            <a:chExt cx="4712197" cy="2816660"/>
          </a:xfrm>
        </p:grpSpPr>
        <p:sp>
          <p:nvSpPr>
            <p:cNvPr id="58" name="object 12">
              <a:extLst>
                <a:ext uri="{FF2B5EF4-FFF2-40B4-BE49-F238E27FC236}">
                  <a16:creationId xmlns:a16="http://schemas.microsoft.com/office/drawing/2014/main" xmlns="" id="{837659DE-C3B3-41E3-A948-F86A972E3B00}"/>
                </a:ext>
              </a:extLst>
            </p:cNvPr>
            <p:cNvSpPr/>
            <p:nvPr/>
          </p:nvSpPr>
          <p:spPr>
            <a:xfrm>
              <a:off x="15391902" y="0"/>
              <a:ext cx="4712197" cy="2816660"/>
            </a:xfrm>
            <a:prstGeom prst="rect">
              <a:avLst/>
            </a:prstGeom>
            <a:blipFill>
              <a:blip r:embed="rId12" cstate="print"/>
              <a:stretch>
                <a:fillRect/>
              </a:stretch>
            </a:blipFill>
          </p:spPr>
          <p:txBody>
            <a:bodyPr wrap="square" lIns="0" tIns="0" rIns="0" bIns="0" rtlCol="0"/>
            <a:lstStyle/>
            <a:p>
              <a:endParaRPr/>
            </a:p>
          </p:txBody>
        </p:sp>
        <p:grpSp>
          <p:nvGrpSpPr>
            <p:cNvPr id="59" name="Grupo 58">
              <a:extLst>
                <a:ext uri="{FF2B5EF4-FFF2-40B4-BE49-F238E27FC236}">
                  <a16:creationId xmlns:a16="http://schemas.microsoft.com/office/drawing/2014/main" xmlns="" id="{1CCEFE58-2BAF-4DD0-9A99-ECF2735A4A22}"/>
                </a:ext>
              </a:extLst>
            </p:cNvPr>
            <p:cNvGrpSpPr/>
            <p:nvPr/>
          </p:nvGrpSpPr>
          <p:grpSpPr>
            <a:xfrm>
              <a:off x="16092571" y="703870"/>
              <a:ext cx="3139142" cy="611032"/>
              <a:chOff x="16092571" y="703870"/>
              <a:chExt cx="3139142" cy="611032"/>
            </a:xfrm>
          </p:grpSpPr>
          <p:sp>
            <p:nvSpPr>
              <p:cNvPr id="61" name="object 13">
                <a:extLst>
                  <a:ext uri="{FF2B5EF4-FFF2-40B4-BE49-F238E27FC236}">
                    <a16:creationId xmlns:a16="http://schemas.microsoft.com/office/drawing/2014/main" xmlns="" id="{07186379-309F-4DA1-BF3E-0B368BDB7CCE}"/>
                  </a:ext>
                </a:extLst>
              </p:cNvPr>
              <p:cNvSpPr/>
              <p:nvPr/>
            </p:nvSpPr>
            <p:spPr>
              <a:xfrm>
                <a:off x="16243583" y="962534"/>
                <a:ext cx="111253" cy="108436"/>
              </a:xfrm>
              <a:prstGeom prst="rect">
                <a:avLst/>
              </a:prstGeom>
              <a:blipFill>
                <a:blip r:embed="rId4" cstate="print"/>
                <a:stretch>
                  <a:fillRect/>
                </a:stretch>
              </a:blipFill>
            </p:spPr>
            <p:txBody>
              <a:bodyPr wrap="square" lIns="0" tIns="0" rIns="0" bIns="0" rtlCol="0"/>
              <a:lstStyle/>
              <a:p>
                <a:endParaRPr/>
              </a:p>
            </p:txBody>
          </p:sp>
          <p:sp>
            <p:nvSpPr>
              <p:cNvPr id="63" name="object 14">
                <a:extLst>
                  <a:ext uri="{FF2B5EF4-FFF2-40B4-BE49-F238E27FC236}">
                    <a16:creationId xmlns:a16="http://schemas.microsoft.com/office/drawing/2014/main" xmlns="" id="{5E5AA175-EFDF-473B-9A13-2535EF619456}"/>
                  </a:ext>
                </a:extLst>
              </p:cNvPr>
              <p:cNvSpPr/>
              <p:nvPr/>
            </p:nvSpPr>
            <p:spPr>
              <a:xfrm>
                <a:off x="16092571" y="986545"/>
                <a:ext cx="405765" cy="155575"/>
              </a:xfrm>
              <a:custGeom>
                <a:avLst/>
                <a:gdLst/>
                <a:ahLst/>
                <a:cxnLst/>
                <a:rect l="l" t="t" r="r" b="b"/>
                <a:pathLst>
                  <a:path w="405765" h="155575">
                    <a:moveTo>
                      <a:pt x="25234" y="0"/>
                    </a:moveTo>
                    <a:lnTo>
                      <a:pt x="15363" y="1940"/>
                    </a:lnTo>
                    <a:lnTo>
                      <a:pt x="7347" y="7245"/>
                    </a:lnTo>
                    <a:lnTo>
                      <a:pt x="1966" y="15142"/>
                    </a:lnTo>
                    <a:lnTo>
                      <a:pt x="0" y="24857"/>
                    </a:lnTo>
                    <a:lnTo>
                      <a:pt x="0" y="30302"/>
                    </a:lnTo>
                    <a:lnTo>
                      <a:pt x="2020" y="35862"/>
                    </a:lnTo>
                    <a:lnTo>
                      <a:pt x="5853" y="40281"/>
                    </a:lnTo>
                    <a:lnTo>
                      <a:pt x="35282" y="82159"/>
                    </a:lnTo>
                    <a:lnTo>
                      <a:pt x="73951" y="116253"/>
                    </a:lnTo>
                    <a:lnTo>
                      <a:pt x="119691" y="141095"/>
                    </a:lnTo>
                    <a:lnTo>
                      <a:pt x="170329" y="155220"/>
                    </a:lnTo>
                    <a:lnTo>
                      <a:pt x="181564" y="138722"/>
                    </a:lnTo>
                    <a:lnTo>
                      <a:pt x="196758" y="125979"/>
                    </a:lnTo>
                    <a:lnTo>
                      <a:pt x="214819" y="117765"/>
                    </a:lnTo>
                    <a:lnTo>
                      <a:pt x="234652" y="114855"/>
                    </a:lnTo>
                    <a:lnTo>
                      <a:pt x="336674" y="114855"/>
                    </a:lnTo>
                    <a:lnTo>
                      <a:pt x="344945" y="108761"/>
                    </a:lnTo>
                    <a:lnTo>
                      <a:pt x="204140" y="108761"/>
                    </a:lnTo>
                    <a:lnTo>
                      <a:pt x="158204" y="102672"/>
                    </a:lnTo>
                    <a:lnTo>
                      <a:pt x="115821" y="84943"/>
                    </a:lnTo>
                    <a:lnTo>
                      <a:pt x="79024" y="56383"/>
                    </a:lnTo>
                    <a:lnTo>
                      <a:pt x="49851" y="17800"/>
                    </a:lnTo>
                    <a:lnTo>
                      <a:pt x="44711" y="9855"/>
                    </a:lnTo>
                    <a:lnTo>
                      <a:pt x="38764" y="4310"/>
                    </a:lnTo>
                    <a:lnTo>
                      <a:pt x="32207" y="1060"/>
                    </a:lnTo>
                    <a:lnTo>
                      <a:pt x="25234" y="0"/>
                    </a:lnTo>
                    <a:close/>
                  </a:path>
                  <a:path w="405765" h="155575">
                    <a:moveTo>
                      <a:pt x="336674" y="114855"/>
                    </a:moveTo>
                    <a:lnTo>
                      <a:pt x="234652" y="114855"/>
                    </a:lnTo>
                    <a:lnTo>
                      <a:pt x="250924" y="116748"/>
                    </a:lnTo>
                    <a:lnTo>
                      <a:pt x="266192" y="122140"/>
                    </a:lnTo>
                    <a:lnTo>
                      <a:pt x="279726" y="130598"/>
                    </a:lnTo>
                    <a:lnTo>
                      <a:pt x="290797" y="141692"/>
                    </a:lnTo>
                    <a:lnTo>
                      <a:pt x="323493" y="124566"/>
                    </a:lnTo>
                    <a:lnTo>
                      <a:pt x="336674" y="114855"/>
                    </a:lnTo>
                    <a:close/>
                  </a:path>
                  <a:path w="405765" h="155575">
                    <a:moveTo>
                      <a:pt x="380124" y="6355"/>
                    </a:moveTo>
                    <a:lnTo>
                      <a:pt x="371339" y="6355"/>
                    </a:lnTo>
                    <a:lnTo>
                      <a:pt x="362941" y="11036"/>
                    </a:lnTo>
                    <a:lnTo>
                      <a:pt x="358491" y="18240"/>
                    </a:lnTo>
                    <a:lnTo>
                      <a:pt x="330847" y="55319"/>
                    </a:lnTo>
                    <a:lnTo>
                      <a:pt x="294261" y="83887"/>
                    </a:lnTo>
                    <a:lnTo>
                      <a:pt x="251203" y="102262"/>
                    </a:lnTo>
                    <a:lnTo>
                      <a:pt x="204140" y="108761"/>
                    </a:lnTo>
                    <a:lnTo>
                      <a:pt x="344945" y="108761"/>
                    </a:lnTo>
                    <a:lnTo>
                      <a:pt x="353040" y="102796"/>
                    </a:lnTo>
                    <a:lnTo>
                      <a:pt x="378658" y="76666"/>
                    </a:lnTo>
                    <a:lnTo>
                      <a:pt x="399568" y="46459"/>
                    </a:lnTo>
                    <a:lnTo>
                      <a:pt x="403160" y="42124"/>
                    </a:lnTo>
                    <a:lnTo>
                      <a:pt x="405149" y="36543"/>
                    </a:lnTo>
                    <a:lnTo>
                      <a:pt x="405149" y="31035"/>
                    </a:lnTo>
                    <a:lnTo>
                      <a:pt x="403190" y="21458"/>
                    </a:lnTo>
                    <a:lnTo>
                      <a:pt x="397839" y="13610"/>
                    </a:lnTo>
                    <a:lnTo>
                      <a:pt x="389887" y="8305"/>
                    </a:lnTo>
                    <a:lnTo>
                      <a:pt x="380124" y="6355"/>
                    </a:lnTo>
                    <a:close/>
                  </a:path>
                </a:pathLst>
              </a:custGeom>
              <a:solidFill>
                <a:srgbClr val="FFFFFF"/>
              </a:solidFill>
            </p:spPr>
            <p:txBody>
              <a:bodyPr wrap="square" lIns="0" tIns="0" rIns="0" bIns="0" rtlCol="0"/>
              <a:lstStyle/>
              <a:p>
                <a:endParaRPr/>
              </a:p>
            </p:txBody>
          </p:sp>
          <p:sp>
            <p:nvSpPr>
              <p:cNvPr id="64" name="object 15">
                <a:extLst>
                  <a:ext uri="{FF2B5EF4-FFF2-40B4-BE49-F238E27FC236}">
                    <a16:creationId xmlns:a16="http://schemas.microsoft.com/office/drawing/2014/main" xmlns="" id="{89736BF1-277A-4FE0-8332-46E9082C6AFC}"/>
                  </a:ext>
                </a:extLst>
              </p:cNvPr>
              <p:cNvSpPr/>
              <p:nvPr/>
            </p:nvSpPr>
            <p:spPr>
              <a:xfrm>
                <a:off x="16278322" y="792965"/>
                <a:ext cx="111158" cy="108499"/>
              </a:xfrm>
              <a:prstGeom prst="rect">
                <a:avLst/>
              </a:prstGeom>
              <a:blipFill>
                <a:blip r:embed="rId5" cstate="print"/>
                <a:stretch>
                  <a:fillRect/>
                </a:stretch>
              </a:blipFill>
            </p:spPr>
            <p:txBody>
              <a:bodyPr wrap="square" lIns="0" tIns="0" rIns="0" bIns="0" rtlCol="0"/>
              <a:lstStyle/>
              <a:p>
                <a:endParaRPr/>
              </a:p>
            </p:txBody>
          </p:sp>
          <p:sp>
            <p:nvSpPr>
              <p:cNvPr id="65" name="object 16">
                <a:extLst>
                  <a:ext uri="{FF2B5EF4-FFF2-40B4-BE49-F238E27FC236}">
                    <a16:creationId xmlns:a16="http://schemas.microsoft.com/office/drawing/2014/main" xmlns="" id="{E31A7525-70E9-4D97-B8B1-75921A3CADC9}"/>
                  </a:ext>
                </a:extLst>
              </p:cNvPr>
              <p:cNvSpPr/>
              <p:nvPr/>
            </p:nvSpPr>
            <p:spPr>
              <a:xfrm>
                <a:off x="16153058" y="703870"/>
                <a:ext cx="382905" cy="296545"/>
              </a:xfrm>
              <a:custGeom>
                <a:avLst/>
                <a:gdLst/>
                <a:ahLst/>
                <a:cxnLst/>
                <a:rect l="l" t="t" r="r" b="b"/>
                <a:pathLst>
                  <a:path w="382905" h="296544">
                    <a:moveTo>
                      <a:pt x="363162" y="245749"/>
                    </a:moveTo>
                    <a:lnTo>
                      <a:pt x="145681" y="245749"/>
                    </a:lnTo>
                    <a:lnTo>
                      <a:pt x="168591" y="249508"/>
                    </a:lnTo>
                    <a:lnTo>
                      <a:pt x="188508" y="259957"/>
                    </a:lnTo>
                    <a:lnTo>
                      <a:pt x="204016" y="275863"/>
                    </a:lnTo>
                    <a:lnTo>
                      <a:pt x="213689" y="295988"/>
                    </a:lnTo>
                    <a:lnTo>
                      <a:pt x="217208" y="295381"/>
                    </a:lnTo>
                    <a:lnTo>
                      <a:pt x="224003" y="295381"/>
                    </a:lnTo>
                    <a:lnTo>
                      <a:pt x="264483" y="291542"/>
                    </a:lnTo>
                    <a:lnTo>
                      <a:pt x="304760" y="280097"/>
                    </a:lnTo>
                    <a:lnTo>
                      <a:pt x="341958" y="261787"/>
                    </a:lnTo>
                    <a:lnTo>
                      <a:pt x="363162" y="245749"/>
                    </a:lnTo>
                    <a:close/>
                  </a:path>
                  <a:path w="382905" h="296544">
                    <a:moveTo>
                      <a:pt x="224003" y="295381"/>
                    </a:moveTo>
                    <a:lnTo>
                      <a:pt x="217208" y="295381"/>
                    </a:lnTo>
                    <a:lnTo>
                      <a:pt x="220045" y="295496"/>
                    </a:lnTo>
                    <a:lnTo>
                      <a:pt x="222789" y="295496"/>
                    </a:lnTo>
                    <a:lnTo>
                      <a:pt x="224003" y="295381"/>
                    </a:lnTo>
                    <a:close/>
                  </a:path>
                  <a:path w="382905" h="296544">
                    <a:moveTo>
                      <a:pt x="31280" y="0"/>
                    </a:moveTo>
                    <a:lnTo>
                      <a:pt x="6172" y="30718"/>
                    </a:lnTo>
                    <a:lnTo>
                      <a:pt x="0" y="78152"/>
                    </a:lnTo>
                    <a:lnTo>
                      <a:pt x="6078" y="132400"/>
                    </a:lnTo>
                    <a:lnTo>
                      <a:pt x="25915" y="181887"/>
                    </a:lnTo>
                    <a:lnTo>
                      <a:pt x="57767" y="224942"/>
                    </a:lnTo>
                    <a:lnTo>
                      <a:pt x="99892" y="259895"/>
                    </a:lnTo>
                    <a:lnTo>
                      <a:pt x="110760" y="253957"/>
                    </a:lnTo>
                    <a:lnTo>
                      <a:pt x="122155" y="249507"/>
                    </a:lnTo>
                    <a:lnTo>
                      <a:pt x="133859" y="246717"/>
                    </a:lnTo>
                    <a:lnTo>
                      <a:pt x="145681" y="245749"/>
                    </a:lnTo>
                    <a:lnTo>
                      <a:pt x="363162" y="245749"/>
                    </a:lnTo>
                    <a:lnTo>
                      <a:pt x="366526" y="243205"/>
                    </a:lnTo>
                    <a:lnTo>
                      <a:pt x="222621" y="243205"/>
                    </a:lnTo>
                    <a:lnTo>
                      <a:pt x="177717" y="237286"/>
                    </a:lnTo>
                    <a:lnTo>
                      <a:pt x="137341" y="220599"/>
                    </a:lnTo>
                    <a:lnTo>
                      <a:pt x="103114" y="194741"/>
                    </a:lnTo>
                    <a:lnTo>
                      <a:pt x="76658" y="161315"/>
                    </a:lnTo>
                    <a:lnTo>
                      <a:pt x="59596" y="121918"/>
                    </a:lnTo>
                    <a:lnTo>
                      <a:pt x="53548" y="78152"/>
                    </a:lnTo>
                    <a:lnTo>
                      <a:pt x="53925" y="67821"/>
                    </a:lnTo>
                    <a:lnTo>
                      <a:pt x="55095" y="57123"/>
                    </a:lnTo>
                    <a:lnTo>
                      <a:pt x="57117" y="46245"/>
                    </a:lnTo>
                    <a:lnTo>
                      <a:pt x="60050" y="35378"/>
                    </a:lnTo>
                    <a:lnTo>
                      <a:pt x="62647" y="26918"/>
                    </a:lnTo>
                    <a:lnTo>
                      <a:pt x="61568" y="19013"/>
                    </a:lnTo>
                    <a:lnTo>
                      <a:pt x="58082" y="12479"/>
                    </a:lnTo>
                    <a:lnTo>
                      <a:pt x="50962" y="4904"/>
                    </a:lnTo>
                    <a:lnTo>
                      <a:pt x="41629" y="588"/>
                    </a:lnTo>
                    <a:lnTo>
                      <a:pt x="31280" y="0"/>
                    </a:lnTo>
                    <a:close/>
                  </a:path>
                  <a:path w="382905" h="296544">
                    <a:moveTo>
                      <a:pt x="355350" y="191740"/>
                    </a:moveTo>
                    <a:lnTo>
                      <a:pt x="349769" y="191740"/>
                    </a:lnTo>
                    <a:lnTo>
                      <a:pt x="344209" y="193353"/>
                    </a:lnTo>
                    <a:lnTo>
                      <a:pt x="338544" y="197939"/>
                    </a:lnTo>
                    <a:lnTo>
                      <a:pt x="312848" y="217252"/>
                    </a:lnTo>
                    <a:lnTo>
                      <a:pt x="284352" y="231452"/>
                    </a:lnTo>
                    <a:lnTo>
                      <a:pt x="253971" y="240212"/>
                    </a:lnTo>
                    <a:lnTo>
                      <a:pt x="222621" y="243205"/>
                    </a:lnTo>
                    <a:lnTo>
                      <a:pt x="366526" y="243205"/>
                    </a:lnTo>
                    <a:lnTo>
                      <a:pt x="374417" y="237236"/>
                    </a:lnTo>
                    <a:lnTo>
                      <a:pt x="379066" y="232755"/>
                    </a:lnTo>
                    <a:lnTo>
                      <a:pt x="382470" y="225488"/>
                    </a:lnTo>
                    <a:lnTo>
                      <a:pt x="382470" y="218116"/>
                    </a:lnTo>
                    <a:lnTo>
                      <a:pt x="380336" y="207806"/>
                    </a:lnTo>
                    <a:lnTo>
                      <a:pt x="374521" y="199427"/>
                    </a:lnTo>
                    <a:lnTo>
                      <a:pt x="365900" y="193799"/>
                    </a:lnTo>
                    <a:lnTo>
                      <a:pt x="355350" y="191740"/>
                    </a:lnTo>
                    <a:close/>
                  </a:path>
                </a:pathLst>
              </a:custGeom>
              <a:solidFill>
                <a:srgbClr val="FFFFFF"/>
              </a:solidFill>
            </p:spPr>
            <p:txBody>
              <a:bodyPr wrap="square" lIns="0" tIns="0" rIns="0" bIns="0" rtlCol="0"/>
              <a:lstStyle/>
              <a:p>
                <a:endParaRPr/>
              </a:p>
            </p:txBody>
          </p:sp>
          <p:sp>
            <p:nvSpPr>
              <p:cNvPr id="66" name="object 17">
                <a:extLst>
                  <a:ext uri="{FF2B5EF4-FFF2-40B4-BE49-F238E27FC236}">
                    <a16:creationId xmlns:a16="http://schemas.microsoft.com/office/drawing/2014/main" xmlns="" id="{C7A6D487-45E0-4D89-8FFB-2A472FBA5F03}"/>
                  </a:ext>
                </a:extLst>
              </p:cNvPr>
              <p:cNvSpPr/>
              <p:nvPr/>
            </p:nvSpPr>
            <p:spPr>
              <a:xfrm>
                <a:off x="16271589" y="1114377"/>
                <a:ext cx="111075" cy="108624"/>
              </a:xfrm>
              <a:prstGeom prst="rect">
                <a:avLst/>
              </a:prstGeom>
              <a:blipFill>
                <a:blip r:embed="rId6" cstate="print"/>
                <a:stretch>
                  <a:fillRect/>
                </a:stretch>
              </a:blipFill>
            </p:spPr>
            <p:txBody>
              <a:bodyPr wrap="square" lIns="0" tIns="0" rIns="0" bIns="0" rtlCol="0"/>
              <a:lstStyle/>
              <a:p>
                <a:endParaRPr/>
              </a:p>
            </p:txBody>
          </p:sp>
          <p:sp>
            <p:nvSpPr>
              <p:cNvPr id="67" name="object 18">
                <a:extLst>
                  <a:ext uri="{FF2B5EF4-FFF2-40B4-BE49-F238E27FC236}">
                    <a16:creationId xmlns:a16="http://schemas.microsoft.com/office/drawing/2014/main" xmlns="" id="{DA66A549-05FA-4FE7-84EF-0C09985463F8}"/>
                  </a:ext>
                </a:extLst>
              </p:cNvPr>
              <p:cNvSpPr/>
              <p:nvPr/>
            </p:nvSpPr>
            <p:spPr>
              <a:xfrm>
                <a:off x="16176973" y="1091825"/>
                <a:ext cx="325755" cy="220979"/>
              </a:xfrm>
              <a:custGeom>
                <a:avLst/>
                <a:gdLst/>
                <a:ahLst/>
                <a:cxnLst/>
                <a:rect l="l" t="t" r="r" b="b"/>
                <a:pathLst>
                  <a:path w="325755" h="220980">
                    <a:moveTo>
                      <a:pt x="27140" y="153052"/>
                    </a:moveTo>
                    <a:lnTo>
                      <a:pt x="25329" y="153052"/>
                    </a:lnTo>
                    <a:lnTo>
                      <a:pt x="15491" y="154969"/>
                    </a:lnTo>
                    <a:lnTo>
                      <a:pt x="7438" y="160221"/>
                    </a:lnTo>
                    <a:lnTo>
                      <a:pt x="1997" y="168058"/>
                    </a:lnTo>
                    <a:lnTo>
                      <a:pt x="0" y="177732"/>
                    </a:lnTo>
                    <a:lnTo>
                      <a:pt x="1214" y="185128"/>
                    </a:lnTo>
                    <a:lnTo>
                      <a:pt x="40224" y="210318"/>
                    </a:lnTo>
                    <a:lnTo>
                      <a:pt x="84983" y="219773"/>
                    </a:lnTo>
                    <a:lnTo>
                      <a:pt x="107619" y="220977"/>
                    </a:lnTo>
                    <a:lnTo>
                      <a:pt x="154288" y="216003"/>
                    </a:lnTo>
                    <a:lnTo>
                      <a:pt x="197694" y="201772"/>
                    </a:lnTo>
                    <a:lnTo>
                      <a:pt x="236689" y="179327"/>
                    </a:lnTo>
                    <a:lnTo>
                      <a:pt x="247672" y="169596"/>
                    </a:lnTo>
                    <a:lnTo>
                      <a:pt x="107619" y="169596"/>
                    </a:lnTo>
                    <a:lnTo>
                      <a:pt x="89743" y="168558"/>
                    </a:lnTo>
                    <a:lnTo>
                      <a:pt x="71493" y="165528"/>
                    </a:lnTo>
                    <a:lnTo>
                      <a:pt x="53045" y="160638"/>
                    </a:lnTo>
                    <a:lnTo>
                      <a:pt x="34574" y="154016"/>
                    </a:lnTo>
                    <a:lnTo>
                      <a:pt x="29077" y="153115"/>
                    </a:lnTo>
                    <a:lnTo>
                      <a:pt x="27140" y="153052"/>
                    </a:lnTo>
                    <a:close/>
                  </a:path>
                  <a:path w="325755" h="220980">
                    <a:moveTo>
                      <a:pt x="300315" y="0"/>
                    </a:moveTo>
                    <a:lnTo>
                      <a:pt x="262768" y="69150"/>
                    </a:lnTo>
                    <a:lnTo>
                      <a:pt x="237474" y="109808"/>
                    </a:lnTo>
                    <a:lnTo>
                      <a:pt x="201531" y="141563"/>
                    </a:lnTo>
                    <a:lnTo>
                      <a:pt x="157420" y="162223"/>
                    </a:lnTo>
                    <a:lnTo>
                      <a:pt x="107619" y="169596"/>
                    </a:lnTo>
                    <a:lnTo>
                      <a:pt x="247672" y="169596"/>
                    </a:lnTo>
                    <a:lnTo>
                      <a:pt x="270126" y="149705"/>
                    </a:lnTo>
                    <a:lnTo>
                      <a:pt x="296857" y="113948"/>
                    </a:lnTo>
                    <a:lnTo>
                      <a:pt x="315735" y="73095"/>
                    </a:lnTo>
                    <a:lnTo>
                      <a:pt x="325613" y="28187"/>
                    </a:lnTo>
                    <a:lnTo>
                      <a:pt x="325372" y="26407"/>
                    </a:lnTo>
                    <a:lnTo>
                      <a:pt x="325372" y="24501"/>
                    </a:lnTo>
                    <a:lnTo>
                      <a:pt x="323396" y="14882"/>
                    </a:lnTo>
                    <a:lnTo>
                      <a:pt x="318015" y="7103"/>
                    </a:lnTo>
                    <a:lnTo>
                      <a:pt x="310048" y="1898"/>
                    </a:lnTo>
                    <a:lnTo>
                      <a:pt x="300315" y="0"/>
                    </a:lnTo>
                    <a:close/>
                  </a:path>
                </a:pathLst>
              </a:custGeom>
              <a:solidFill>
                <a:srgbClr val="FFFFFF"/>
              </a:solidFill>
            </p:spPr>
            <p:txBody>
              <a:bodyPr wrap="square" lIns="0" tIns="0" rIns="0" bIns="0" rtlCol="0"/>
              <a:lstStyle/>
              <a:p>
                <a:endParaRPr/>
              </a:p>
            </p:txBody>
          </p:sp>
          <p:sp>
            <p:nvSpPr>
              <p:cNvPr id="68" name="object 19">
                <a:extLst>
                  <a:ext uri="{FF2B5EF4-FFF2-40B4-BE49-F238E27FC236}">
                    <a16:creationId xmlns:a16="http://schemas.microsoft.com/office/drawing/2014/main" xmlns="" id="{97DA3578-BC91-41EC-8F5B-E8DDE97AEBB4}"/>
                  </a:ext>
                </a:extLst>
              </p:cNvPr>
              <p:cNvSpPr/>
              <p:nvPr/>
            </p:nvSpPr>
            <p:spPr>
              <a:xfrm>
                <a:off x="16909752" y="812015"/>
                <a:ext cx="304165" cy="321310"/>
              </a:xfrm>
              <a:custGeom>
                <a:avLst/>
                <a:gdLst/>
                <a:ahLst/>
                <a:cxnLst/>
                <a:rect l="l" t="t" r="r" b="b"/>
                <a:pathLst>
                  <a:path w="304165" h="321309">
                    <a:moveTo>
                      <a:pt x="263572" y="52815"/>
                    </a:moveTo>
                    <a:lnTo>
                      <a:pt x="145534" y="52815"/>
                    </a:lnTo>
                    <a:lnTo>
                      <a:pt x="173025" y="55418"/>
                    </a:lnTo>
                    <a:lnTo>
                      <a:pt x="192657" y="63229"/>
                    </a:lnTo>
                    <a:lnTo>
                      <a:pt x="204435" y="76249"/>
                    </a:lnTo>
                    <a:lnTo>
                      <a:pt x="208360" y="94478"/>
                    </a:lnTo>
                    <a:lnTo>
                      <a:pt x="206661" y="105988"/>
                    </a:lnTo>
                    <a:lnTo>
                      <a:pt x="169324" y="129689"/>
                    </a:lnTo>
                    <a:lnTo>
                      <a:pt x="140797" y="133460"/>
                    </a:lnTo>
                    <a:lnTo>
                      <a:pt x="131317" y="134812"/>
                    </a:lnTo>
                    <a:lnTo>
                      <a:pt x="123523" y="136094"/>
                    </a:lnTo>
                    <a:lnTo>
                      <a:pt x="117399" y="137336"/>
                    </a:lnTo>
                    <a:lnTo>
                      <a:pt x="91708" y="141048"/>
                    </a:lnTo>
                    <a:lnTo>
                      <a:pt x="51802" y="151630"/>
                    </a:lnTo>
                    <a:lnTo>
                      <a:pt x="9418" y="188199"/>
                    </a:lnTo>
                    <a:lnTo>
                      <a:pt x="0" y="231783"/>
                    </a:lnTo>
                    <a:lnTo>
                      <a:pt x="1989" y="252017"/>
                    </a:lnTo>
                    <a:lnTo>
                      <a:pt x="31705" y="298650"/>
                    </a:lnTo>
                    <a:lnTo>
                      <a:pt x="83413" y="319541"/>
                    </a:lnTo>
                    <a:lnTo>
                      <a:pt x="104426" y="320932"/>
                    </a:lnTo>
                    <a:lnTo>
                      <a:pt x="136323" y="318624"/>
                    </a:lnTo>
                    <a:lnTo>
                      <a:pt x="164463" y="311697"/>
                    </a:lnTo>
                    <a:lnTo>
                      <a:pt x="188845" y="300144"/>
                    </a:lnTo>
                    <a:lnTo>
                      <a:pt x="209470" y="283959"/>
                    </a:lnTo>
                    <a:lnTo>
                      <a:pt x="303948" y="283959"/>
                    </a:lnTo>
                    <a:lnTo>
                      <a:pt x="303948" y="268138"/>
                    </a:lnTo>
                    <a:lnTo>
                      <a:pt x="129106" y="268138"/>
                    </a:lnTo>
                    <a:lnTo>
                      <a:pt x="118034" y="267624"/>
                    </a:lnTo>
                    <a:lnTo>
                      <a:pt x="79448" y="254036"/>
                    </a:lnTo>
                    <a:lnTo>
                      <a:pt x="66898" y="228820"/>
                    </a:lnTo>
                    <a:lnTo>
                      <a:pt x="70352" y="210056"/>
                    </a:lnTo>
                    <a:lnTo>
                      <a:pt x="80696" y="195402"/>
                    </a:lnTo>
                    <a:lnTo>
                      <a:pt x="97926" y="184843"/>
                    </a:lnTo>
                    <a:lnTo>
                      <a:pt x="122027" y="178382"/>
                    </a:lnTo>
                    <a:lnTo>
                      <a:pt x="149195" y="175122"/>
                    </a:lnTo>
                    <a:lnTo>
                      <a:pt x="171946" y="171195"/>
                    </a:lnTo>
                    <a:lnTo>
                      <a:pt x="190289" y="166609"/>
                    </a:lnTo>
                    <a:lnTo>
                      <a:pt x="204234" y="161377"/>
                    </a:lnTo>
                    <a:lnTo>
                      <a:pt x="271719" y="161377"/>
                    </a:lnTo>
                    <a:lnTo>
                      <a:pt x="271719" y="99305"/>
                    </a:lnTo>
                    <a:lnTo>
                      <a:pt x="271300" y="99305"/>
                    </a:lnTo>
                    <a:lnTo>
                      <a:pt x="271363" y="98897"/>
                    </a:lnTo>
                    <a:lnTo>
                      <a:pt x="271604" y="98426"/>
                    </a:lnTo>
                    <a:lnTo>
                      <a:pt x="271719" y="88594"/>
                    </a:lnTo>
                    <a:lnTo>
                      <a:pt x="269293" y="67374"/>
                    </a:lnTo>
                    <a:lnTo>
                      <a:pt x="263572" y="52815"/>
                    </a:lnTo>
                    <a:close/>
                  </a:path>
                  <a:path w="304165" h="321309">
                    <a:moveTo>
                      <a:pt x="303948" y="283959"/>
                    </a:moveTo>
                    <a:lnTo>
                      <a:pt x="209470" y="283959"/>
                    </a:lnTo>
                    <a:lnTo>
                      <a:pt x="215400" y="300144"/>
                    </a:lnTo>
                    <a:lnTo>
                      <a:pt x="226082" y="311697"/>
                    </a:lnTo>
                    <a:lnTo>
                      <a:pt x="241522" y="318624"/>
                    </a:lnTo>
                    <a:lnTo>
                      <a:pt x="261730" y="320932"/>
                    </a:lnTo>
                    <a:lnTo>
                      <a:pt x="272058" y="320453"/>
                    </a:lnTo>
                    <a:lnTo>
                      <a:pt x="282533" y="319019"/>
                    </a:lnTo>
                    <a:lnTo>
                      <a:pt x="293161" y="316630"/>
                    </a:lnTo>
                    <a:lnTo>
                      <a:pt x="303948" y="313288"/>
                    </a:lnTo>
                    <a:lnTo>
                      <a:pt x="303948" y="283959"/>
                    </a:lnTo>
                    <a:close/>
                  </a:path>
                  <a:path w="304165" h="321309">
                    <a:moveTo>
                      <a:pt x="271719" y="161377"/>
                    </a:moveTo>
                    <a:lnTo>
                      <a:pt x="204234" y="161377"/>
                    </a:lnTo>
                    <a:lnTo>
                      <a:pt x="204234" y="210060"/>
                    </a:lnTo>
                    <a:lnTo>
                      <a:pt x="202582" y="223677"/>
                    </a:lnTo>
                    <a:lnTo>
                      <a:pt x="177827" y="255227"/>
                    </a:lnTo>
                    <a:lnTo>
                      <a:pt x="129106" y="268138"/>
                    </a:lnTo>
                    <a:lnTo>
                      <a:pt x="281289" y="268138"/>
                    </a:lnTo>
                    <a:lnTo>
                      <a:pt x="276954" y="266358"/>
                    </a:lnTo>
                    <a:lnTo>
                      <a:pt x="274557" y="262871"/>
                    </a:lnTo>
                    <a:lnTo>
                      <a:pt x="272651" y="259332"/>
                    </a:lnTo>
                    <a:lnTo>
                      <a:pt x="271809" y="254036"/>
                    </a:lnTo>
                    <a:lnTo>
                      <a:pt x="271719" y="161377"/>
                    </a:lnTo>
                    <a:close/>
                  </a:path>
                  <a:path w="304165" h="321309">
                    <a:moveTo>
                      <a:pt x="303948" y="266944"/>
                    </a:moveTo>
                    <a:lnTo>
                      <a:pt x="299236" y="267761"/>
                    </a:lnTo>
                    <a:lnTo>
                      <a:pt x="296095" y="268138"/>
                    </a:lnTo>
                    <a:lnTo>
                      <a:pt x="303948" y="268138"/>
                    </a:lnTo>
                    <a:lnTo>
                      <a:pt x="303948" y="266944"/>
                    </a:lnTo>
                    <a:close/>
                  </a:path>
                  <a:path w="304165" h="321309">
                    <a:moveTo>
                      <a:pt x="149628" y="0"/>
                    </a:moveTo>
                    <a:lnTo>
                      <a:pt x="97411" y="5289"/>
                    </a:lnTo>
                    <a:lnTo>
                      <a:pt x="56919" y="21140"/>
                    </a:lnTo>
                    <a:lnTo>
                      <a:pt x="24384" y="54117"/>
                    </a:lnTo>
                    <a:lnTo>
                      <a:pt x="11214" y="101504"/>
                    </a:lnTo>
                    <a:lnTo>
                      <a:pt x="78049" y="101504"/>
                    </a:lnTo>
                    <a:lnTo>
                      <a:pt x="84035" y="80198"/>
                    </a:lnTo>
                    <a:lnTo>
                      <a:pt x="97279" y="64983"/>
                    </a:lnTo>
                    <a:lnTo>
                      <a:pt x="117780" y="55856"/>
                    </a:lnTo>
                    <a:lnTo>
                      <a:pt x="145534" y="52815"/>
                    </a:lnTo>
                    <a:lnTo>
                      <a:pt x="263572" y="52815"/>
                    </a:lnTo>
                    <a:lnTo>
                      <a:pt x="262020" y="48866"/>
                    </a:lnTo>
                    <a:lnTo>
                      <a:pt x="232956" y="19967"/>
                    </a:lnTo>
                    <a:lnTo>
                      <a:pt x="195682" y="4989"/>
                    </a:lnTo>
                    <a:lnTo>
                      <a:pt x="173757" y="1247"/>
                    </a:lnTo>
                    <a:lnTo>
                      <a:pt x="149628" y="0"/>
                    </a:lnTo>
                    <a:close/>
                  </a:path>
                  <a:path w="304165" h="321309">
                    <a:moveTo>
                      <a:pt x="271719" y="98991"/>
                    </a:moveTo>
                    <a:lnTo>
                      <a:pt x="271541" y="99075"/>
                    </a:lnTo>
                    <a:lnTo>
                      <a:pt x="271447" y="99243"/>
                    </a:lnTo>
                    <a:lnTo>
                      <a:pt x="271300" y="99305"/>
                    </a:lnTo>
                    <a:lnTo>
                      <a:pt x="271719" y="99305"/>
                    </a:lnTo>
                    <a:lnTo>
                      <a:pt x="271719" y="98991"/>
                    </a:lnTo>
                    <a:close/>
                  </a:path>
                </a:pathLst>
              </a:custGeom>
              <a:solidFill>
                <a:srgbClr val="FFFFFF"/>
              </a:solidFill>
            </p:spPr>
            <p:txBody>
              <a:bodyPr wrap="square" lIns="0" tIns="0" rIns="0" bIns="0" rtlCol="0"/>
              <a:lstStyle/>
              <a:p>
                <a:endParaRPr/>
              </a:p>
            </p:txBody>
          </p:sp>
          <p:sp>
            <p:nvSpPr>
              <p:cNvPr id="69" name="object 20">
                <a:extLst>
                  <a:ext uri="{FF2B5EF4-FFF2-40B4-BE49-F238E27FC236}">
                    <a16:creationId xmlns:a16="http://schemas.microsoft.com/office/drawing/2014/main" xmlns="" id="{67609320-A78D-4BBD-A75D-19C866602C0F}"/>
                  </a:ext>
                </a:extLst>
              </p:cNvPr>
              <p:cNvSpPr/>
              <p:nvPr/>
            </p:nvSpPr>
            <p:spPr>
              <a:xfrm>
                <a:off x="17231693" y="812588"/>
                <a:ext cx="440055" cy="311785"/>
              </a:xfrm>
              <a:custGeom>
                <a:avLst/>
                <a:gdLst/>
                <a:ahLst/>
                <a:cxnLst/>
                <a:rect l="l" t="t" r="r" b="b"/>
                <a:pathLst>
                  <a:path w="440055" h="311784">
                    <a:moveTo>
                      <a:pt x="63411" y="8251"/>
                    </a:moveTo>
                    <a:lnTo>
                      <a:pt x="0" y="8251"/>
                    </a:lnTo>
                    <a:lnTo>
                      <a:pt x="0" y="311582"/>
                    </a:lnTo>
                    <a:lnTo>
                      <a:pt x="66929" y="311582"/>
                    </a:lnTo>
                    <a:lnTo>
                      <a:pt x="66929" y="131451"/>
                    </a:lnTo>
                    <a:lnTo>
                      <a:pt x="68179" y="114382"/>
                    </a:lnTo>
                    <a:lnTo>
                      <a:pt x="86855" y="73369"/>
                    </a:lnTo>
                    <a:lnTo>
                      <a:pt x="119960" y="54099"/>
                    </a:lnTo>
                    <a:lnTo>
                      <a:pt x="133210" y="52815"/>
                    </a:lnTo>
                    <a:lnTo>
                      <a:pt x="430926" y="52815"/>
                    </a:lnTo>
                    <a:lnTo>
                      <a:pt x="429529" y="50469"/>
                    </a:lnTo>
                    <a:lnTo>
                      <a:pt x="63411" y="50469"/>
                    </a:lnTo>
                    <a:lnTo>
                      <a:pt x="63411" y="8251"/>
                    </a:lnTo>
                    <a:close/>
                  </a:path>
                  <a:path w="440055" h="311784">
                    <a:moveTo>
                      <a:pt x="318032" y="52815"/>
                    </a:moveTo>
                    <a:lnTo>
                      <a:pt x="133210" y="52815"/>
                    </a:lnTo>
                    <a:lnTo>
                      <a:pt x="146814" y="53803"/>
                    </a:lnTo>
                    <a:lnTo>
                      <a:pt x="158273" y="56770"/>
                    </a:lnTo>
                    <a:lnTo>
                      <a:pt x="183638" y="88321"/>
                    </a:lnTo>
                    <a:lnTo>
                      <a:pt x="186570" y="311582"/>
                    </a:lnTo>
                    <a:lnTo>
                      <a:pt x="253479" y="311582"/>
                    </a:lnTo>
                    <a:lnTo>
                      <a:pt x="253479" y="133817"/>
                    </a:lnTo>
                    <a:lnTo>
                      <a:pt x="257509" y="98371"/>
                    </a:lnTo>
                    <a:lnTo>
                      <a:pt x="269605" y="73059"/>
                    </a:lnTo>
                    <a:lnTo>
                      <a:pt x="289777" y="57875"/>
                    </a:lnTo>
                    <a:lnTo>
                      <a:pt x="318032" y="52815"/>
                    </a:lnTo>
                    <a:close/>
                  </a:path>
                  <a:path w="440055" h="311784">
                    <a:moveTo>
                      <a:pt x="430926" y="52815"/>
                    </a:moveTo>
                    <a:lnTo>
                      <a:pt x="318032" y="52815"/>
                    </a:lnTo>
                    <a:lnTo>
                      <a:pt x="334381" y="54208"/>
                    </a:lnTo>
                    <a:lnTo>
                      <a:pt x="347653" y="58386"/>
                    </a:lnTo>
                    <a:lnTo>
                      <a:pt x="371098" y="97866"/>
                    </a:lnTo>
                    <a:lnTo>
                      <a:pt x="373130" y="311582"/>
                    </a:lnTo>
                    <a:lnTo>
                      <a:pt x="440018" y="311582"/>
                    </a:lnTo>
                    <a:lnTo>
                      <a:pt x="439920" y="101452"/>
                    </a:lnTo>
                    <a:lnTo>
                      <a:pt x="433681" y="57439"/>
                    </a:lnTo>
                    <a:lnTo>
                      <a:pt x="430926" y="52815"/>
                    </a:lnTo>
                    <a:close/>
                  </a:path>
                  <a:path w="440055" h="311784">
                    <a:moveTo>
                      <a:pt x="158382" y="0"/>
                    </a:moveTo>
                    <a:lnTo>
                      <a:pt x="130561" y="3151"/>
                    </a:lnTo>
                    <a:lnTo>
                      <a:pt x="105749" y="12610"/>
                    </a:lnTo>
                    <a:lnTo>
                      <a:pt x="83927" y="28381"/>
                    </a:lnTo>
                    <a:lnTo>
                      <a:pt x="65076" y="50469"/>
                    </a:lnTo>
                    <a:lnTo>
                      <a:pt x="243489" y="50469"/>
                    </a:lnTo>
                    <a:lnTo>
                      <a:pt x="230691" y="28381"/>
                    </a:lnTo>
                    <a:lnTo>
                      <a:pt x="212240" y="12610"/>
                    </a:lnTo>
                    <a:lnTo>
                      <a:pt x="188138" y="3151"/>
                    </a:lnTo>
                    <a:lnTo>
                      <a:pt x="158382" y="0"/>
                    </a:lnTo>
                    <a:close/>
                  </a:path>
                  <a:path w="440055" h="311784">
                    <a:moveTo>
                      <a:pt x="338523" y="0"/>
                    </a:moveTo>
                    <a:lnTo>
                      <a:pt x="310809" y="3151"/>
                    </a:lnTo>
                    <a:lnTo>
                      <a:pt x="285733" y="12610"/>
                    </a:lnTo>
                    <a:lnTo>
                      <a:pt x="263293" y="28381"/>
                    </a:lnTo>
                    <a:lnTo>
                      <a:pt x="243489" y="50469"/>
                    </a:lnTo>
                    <a:lnTo>
                      <a:pt x="429529" y="50469"/>
                    </a:lnTo>
                    <a:lnTo>
                      <a:pt x="414664" y="25521"/>
                    </a:lnTo>
                    <a:lnTo>
                      <a:pt x="382949" y="6378"/>
                    </a:lnTo>
                    <a:lnTo>
                      <a:pt x="338523" y="0"/>
                    </a:lnTo>
                    <a:close/>
                  </a:path>
                </a:pathLst>
              </a:custGeom>
              <a:solidFill>
                <a:srgbClr val="FFFFFF"/>
              </a:solidFill>
            </p:spPr>
            <p:txBody>
              <a:bodyPr wrap="square" lIns="0" tIns="0" rIns="0" bIns="0" rtlCol="0"/>
              <a:lstStyle/>
              <a:p>
                <a:endParaRPr/>
              </a:p>
            </p:txBody>
          </p:sp>
          <p:sp>
            <p:nvSpPr>
              <p:cNvPr id="70" name="object 21">
                <a:extLst>
                  <a:ext uri="{FF2B5EF4-FFF2-40B4-BE49-F238E27FC236}">
                    <a16:creationId xmlns:a16="http://schemas.microsoft.com/office/drawing/2014/main" xmlns="" id="{6BE91352-0B06-4839-B355-AE0EFFBFE875}"/>
                  </a:ext>
                </a:extLst>
              </p:cNvPr>
              <p:cNvSpPr/>
              <p:nvPr/>
            </p:nvSpPr>
            <p:spPr>
              <a:xfrm>
                <a:off x="17744051" y="820839"/>
                <a:ext cx="0" cy="303530"/>
              </a:xfrm>
              <a:custGeom>
                <a:avLst/>
                <a:gdLst/>
                <a:ahLst/>
                <a:cxnLst/>
                <a:rect l="l" t="t" r="r" b="b"/>
                <a:pathLst>
                  <a:path h="303530">
                    <a:moveTo>
                      <a:pt x="0" y="0"/>
                    </a:moveTo>
                    <a:lnTo>
                      <a:pt x="0" y="303331"/>
                    </a:lnTo>
                  </a:path>
                </a:pathLst>
              </a:custGeom>
              <a:ln w="66835">
                <a:solidFill>
                  <a:srgbClr val="FFFFFF"/>
                </a:solidFill>
              </a:ln>
            </p:spPr>
            <p:txBody>
              <a:bodyPr wrap="square" lIns="0" tIns="0" rIns="0" bIns="0" rtlCol="0"/>
              <a:lstStyle/>
              <a:p>
                <a:endParaRPr/>
              </a:p>
            </p:txBody>
          </p:sp>
          <p:sp>
            <p:nvSpPr>
              <p:cNvPr id="71" name="object 22">
                <a:extLst>
                  <a:ext uri="{FF2B5EF4-FFF2-40B4-BE49-F238E27FC236}">
                    <a16:creationId xmlns:a16="http://schemas.microsoft.com/office/drawing/2014/main" xmlns="" id="{400666D5-F32C-45C7-85B2-1179CBC8F652}"/>
                  </a:ext>
                </a:extLst>
              </p:cNvPr>
              <p:cNvSpPr/>
              <p:nvPr/>
            </p:nvSpPr>
            <p:spPr>
              <a:xfrm>
                <a:off x="17710633" y="705262"/>
                <a:ext cx="67310" cy="63500"/>
              </a:xfrm>
              <a:custGeom>
                <a:avLst/>
                <a:gdLst/>
                <a:ahLst/>
                <a:cxnLst/>
                <a:rect l="l" t="t" r="r" b="b"/>
                <a:pathLst>
                  <a:path w="67309" h="63500">
                    <a:moveTo>
                      <a:pt x="66835" y="0"/>
                    </a:moveTo>
                    <a:lnTo>
                      <a:pt x="0" y="0"/>
                    </a:lnTo>
                    <a:lnTo>
                      <a:pt x="0" y="63348"/>
                    </a:lnTo>
                    <a:lnTo>
                      <a:pt x="66835" y="63348"/>
                    </a:lnTo>
                    <a:lnTo>
                      <a:pt x="66835" y="0"/>
                    </a:lnTo>
                    <a:close/>
                  </a:path>
                </a:pathLst>
              </a:custGeom>
              <a:solidFill>
                <a:srgbClr val="FFFFFF"/>
              </a:solidFill>
            </p:spPr>
            <p:txBody>
              <a:bodyPr wrap="square" lIns="0" tIns="0" rIns="0" bIns="0" rtlCol="0"/>
              <a:lstStyle/>
              <a:p>
                <a:endParaRPr/>
              </a:p>
            </p:txBody>
          </p:sp>
          <p:sp>
            <p:nvSpPr>
              <p:cNvPr id="72" name="object 23">
                <a:extLst>
                  <a:ext uri="{FF2B5EF4-FFF2-40B4-BE49-F238E27FC236}">
                    <a16:creationId xmlns:a16="http://schemas.microsoft.com/office/drawing/2014/main" xmlns="" id="{29F3533A-41E9-47B3-877C-733253CD256B}"/>
                  </a:ext>
                </a:extLst>
              </p:cNvPr>
              <p:cNvSpPr/>
              <p:nvPr/>
            </p:nvSpPr>
            <p:spPr>
              <a:xfrm>
                <a:off x="17802525" y="812577"/>
                <a:ext cx="270510" cy="320040"/>
              </a:xfrm>
              <a:custGeom>
                <a:avLst/>
                <a:gdLst/>
                <a:ahLst/>
                <a:cxnLst/>
                <a:rect l="l" t="t" r="r" b="b"/>
                <a:pathLst>
                  <a:path w="270509" h="320040">
                    <a:moveTo>
                      <a:pt x="66898" y="214213"/>
                    </a:moveTo>
                    <a:lnTo>
                      <a:pt x="0" y="214213"/>
                    </a:lnTo>
                    <a:lnTo>
                      <a:pt x="2898" y="238551"/>
                    </a:lnTo>
                    <a:lnTo>
                      <a:pt x="22556" y="278435"/>
                    </a:lnTo>
                    <a:lnTo>
                      <a:pt x="58464" y="305287"/>
                    </a:lnTo>
                    <a:lnTo>
                      <a:pt x="106000" y="318198"/>
                    </a:lnTo>
                    <a:lnTo>
                      <a:pt x="134404" y="319812"/>
                    </a:lnTo>
                    <a:lnTo>
                      <a:pt x="160583" y="318417"/>
                    </a:lnTo>
                    <a:lnTo>
                      <a:pt x="206353" y="307253"/>
                    </a:lnTo>
                    <a:lnTo>
                      <a:pt x="245160" y="282826"/>
                    </a:lnTo>
                    <a:lnTo>
                      <a:pt x="257536" y="266976"/>
                    </a:lnTo>
                    <a:lnTo>
                      <a:pt x="135577" y="266976"/>
                    </a:lnTo>
                    <a:lnTo>
                      <a:pt x="107497" y="263680"/>
                    </a:lnTo>
                    <a:lnTo>
                      <a:pt x="86701" y="253792"/>
                    </a:lnTo>
                    <a:lnTo>
                      <a:pt x="73173" y="237304"/>
                    </a:lnTo>
                    <a:lnTo>
                      <a:pt x="66898" y="214213"/>
                    </a:lnTo>
                    <a:close/>
                  </a:path>
                  <a:path w="270509" h="320040">
                    <a:moveTo>
                      <a:pt x="133210" y="0"/>
                    </a:moveTo>
                    <a:lnTo>
                      <a:pt x="87291" y="4701"/>
                    </a:lnTo>
                    <a:lnTo>
                      <a:pt x="49296" y="18795"/>
                    </a:lnTo>
                    <a:lnTo>
                      <a:pt x="17144" y="47265"/>
                    </a:lnTo>
                    <a:lnTo>
                      <a:pt x="6439" y="86887"/>
                    </a:lnTo>
                    <a:lnTo>
                      <a:pt x="8349" y="106498"/>
                    </a:lnTo>
                    <a:lnTo>
                      <a:pt x="36983" y="150801"/>
                    </a:lnTo>
                    <a:lnTo>
                      <a:pt x="82539" y="171283"/>
                    </a:lnTo>
                    <a:lnTo>
                      <a:pt x="151234" y="187801"/>
                    </a:lnTo>
                    <a:lnTo>
                      <a:pt x="164684" y="191175"/>
                    </a:lnTo>
                    <a:lnTo>
                      <a:pt x="200610" y="216378"/>
                    </a:lnTo>
                    <a:lnTo>
                      <a:pt x="203030" y="227092"/>
                    </a:lnTo>
                    <a:lnTo>
                      <a:pt x="199452" y="244553"/>
                    </a:lnTo>
                    <a:lnTo>
                      <a:pt x="187012" y="257015"/>
                    </a:lnTo>
                    <a:lnTo>
                      <a:pt x="165718" y="264487"/>
                    </a:lnTo>
                    <a:lnTo>
                      <a:pt x="135577" y="266976"/>
                    </a:lnTo>
                    <a:lnTo>
                      <a:pt x="257536" y="266976"/>
                    </a:lnTo>
                    <a:lnTo>
                      <a:pt x="258900" y="265228"/>
                    </a:lnTo>
                    <a:lnTo>
                      <a:pt x="267147" y="244688"/>
                    </a:lnTo>
                    <a:lnTo>
                      <a:pt x="269897" y="221207"/>
                    </a:lnTo>
                    <a:lnTo>
                      <a:pt x="267988" y="202117"/>
                    </a:lnTo>
                    <a:lnTo>
                      <a:pt x="239395" y="158476"/>
                    </a:lnTo>
                    <a:lnTo>
                      <a:pt x="193285" y="138221"/>
                    </a:lnTo>
                    <a:lnTo>
                      <a:pt x="145927" y="127028"/>
                    </a:lnTo>
                    <a:lnTo>
                      <a:pt x="126027" y="122500"/>
                    </a:lnTo>
                    <a:lnTo>
                      <a:pt x="81107" y="102992"/>
                    </a:lnTo>
                    <a:lnTo>
                      <a:pt x="73338" y="83934"/>
                    </a:lnTo>
                    <a:lnTo>
                      <a:pt x="76790" y="70335"/>
                    </a:lnTo>
                    <a:lnTo>
                      <a:pt x="87142" y="60619"/>
                    </a:lnTo>
                    <a:lnTo>
                      <a:pt x="104388" y="54790"/>
                    </a:lnTo>
                    <a:lnTo>
                      <a:pt x="128519" y="52846"/>
                    </a:lnTo>
                    <a:lnTo>
                      <a:pt x="247311" y="52846"/>
                    </a:lnTo>
                    <a:lnTo>
                      <a:pt x="246597" y="51241"/>
                    </a:lnTo>
                    <a:lnTo>
                      <a:pt x="217082" y="21161"/>
                    </a:lnTo>
                    <a:lnTo>
                      <a:pt x="179701" y="5291"/>
                    </a:lnTo>
                    <a:lnTo>
                      <a:pt x="157597" y="1323"/>
                    </a:lnTo>
                    <a:lnTo>
                      <a:pt x="133210" y="0"/>
                    </a:lnTo>
                    <a:close/>
                  </a:path>
                  <a:path w="270509" h="320040">
                    <a:moveTo>
                      <a:pt x="247311" y="52846"/>
                    </a:moveTo>
                    <a:lnTo>
                      <a:pt x="128519" y="52846"/>
                    </a:lnTo>
                    <a:lnTo>
                      <a:pt x="152368" y="55376"/>
                    </a:lnTo>
                    <a:lnTo>
                      <a:pt x="170589" y="62965"/>
                    </a:lnTo>
                    <a:lnTo>
                      <a:pt x="183174" y="75609"/>
                    </a:lnTo>
                    <a:lnTo>
                      <a:pt x="190119" y="93306"/>
                    </a:lnTo>
                    <a:lnTo>
                      <a:pt x="259950" y="93306"/>
                    </a:lnTo>
                    <a:lnTo>
                      <a:pt x="255301" y="70786"/>
                    </a:lnTo>
                    <a:lnTo>
                      <a:pt x="247311" y="52846"/>
                    </a:lnTo>
                    <a:close/>
                  </a:path>
                </a:pathLst>
              </a:custGeom>
              <a:solidFill>
                <a:srgbClr val="FFFFFF"/>
              </a:solidFill>
            </p:spPr>
            <p:txBody>
              <a:bodyPr wrap="square" lIns="0" tIns="0" rIns="0" bIns="0" rtlCol="0"/>
              <a:lstStyle/>
              <a:p>
                <a:endParaRPr/>
              </a:p>
            </p:txBody>
          </p:sp>
          <p:sp>
            <p:nvSpPr>
              <p:cNvPr id="73" name="object 24">
                <a:extLst>
                  <a:ext uri="{FF2B5EF4-FFF2-40B4-BE49-F238E27FC236}">
                    <a16:creationId xmlns:a16="http://schemas.microsoft.com/office/drawing/2014/main" xmlns="" id="{1C7E0FA3-22FA-44BD-B93E-D71A4F4298A6}"/>
                  </a:ext>
                </a:extLst>
              </p:cNvPr>
              <p:cNvSpPr/>
              <p:nvPr/>
            </p:nvSpPr>
            <p:spPr>
              <a:xfrm>
                <a:off x="18093277" y="812015"/>
                <a:ext cx="304165" cy="321310"/>
              </a:xfrm>
              <a:custGeom>
                <a:avLst/>
                <a:gdLst/>
                <a:ahLst/>
                <a:cxnLst/>
                <a:rect l="l" t="t" r="r" b="b"/>
                <a:pathLst>
                  <a:path w="304165" h="321309">
                    <a:moveTo>
                      <a:pt x="263545" y="52815"/>
                    </a:moveTo>
                    <a:lnTo>
                      <a:pt x="145524" y="52815"/>
                    </a:lnTo>
                    <a:lnTo>
                      <a:pt x="172994" y="55418"/>
                    </a:lnTo>
                    <a:lnTo>
                      <a:pt x="192632" y="63229"/>
                    </a:lnTo>
                    <a:lnTo>
                      <a:pt x="204426" y="76249"/>
                    </a:lnTo>
                    <a:lnTo>
                      <a:pt x="208360" y="94478"/>
                    </a:lnTo>
                    <a:lnTo>
                      <a:pt x="206661" y="105988"/>
                    </a:lnTo>
                    <a:lnTo>
                      <a:pt x="169308" y="129689"/>
                    </a:lnTo>
                    <a:lnTo>
                      <a:pt x="140770" y="133460"/>
                    </a:lnTo>
                    <a:lnTo>
                      <a:pt x="131286" y="134812"/>
                    </a:lnTo>
                    <a:lnTo>
                      <a:pt x="123494" y="136094"/>
                    </a:lnTo>
                    <a:lnTo>
                      <a:pt x="117399" y="137336"/>
                    </a:lnTo>
                    <a:lnTo>
                      <a:pt x="91710" y="141048"/>
                    </a:lnTo>
                    <a:lnTo>
                      <a:pt x="51798" y="151630"/>
                    </a:lnTo>
                    <a:lnTo>
                      <a:pt x="9391" y="188199"/>
                    </a:lnTo>
                    <a:lnTo>
                      <a:pt x="0" y="231783"/>
                    </a:lnTo>
                    <a:lnTo>
                      <a:pt x="1980" y="252017"/>
                    </a:lnTo>
                    <a:lnTo>
                      <a:pt x="31674" y="298650"/>
                    </a:lnTo>
                    <a:lnTo>
                      <a:pt x="83403" y="319541"/>
                    </a:lnTo>
                    <a:lnTo>
                      <a:pt x="104457" y="320932"/>
                    </a:lnTo>
                    <a:lnTo>
                      <a:pt x="136331" y="318624"/>
                    </a:lnTo>
                    <a:lnTo>
                      <a:pt x="164463" y="311697"/>
                    </a:lnTo>
                    <a:lnTo>
                      <a:pt x="188853" y="300144"/>
                    </a:lnTo>
                    <a:lnTo>
                      <a:pt x="209501" y="283959"/>
                    </a:lnTo>
                    <a:lnTo>
                      <a:pt x="303948" y="283959"/>
                    </a:lnTo>
                    <a:lnTo>
                      <a:pt x="303948" y="268138"/>
                    </a:lnTo>
                    <a:lnTo>
                      <a:pt x="129106" y="268138"/>
                    </a:lnTo>
                    <a:lnTo>
                      <a:pt x="118032" y="267624"/>
                    </a:lnTo>
                    <a:lnTo>
                      <a:pt x="79435" y="254036"/>
                    </a:lnTo>
                    <a:lnTo>
                      <a:pt x="66898" y="228820"/>
                    </a:lnTo>
                    <a:lnTo>
                      <a:pt x="70349" y="210056"/>
                    </a:lnTo>
                    <a:lnTo>
                      <a:pt x="80695" y="195402"/>
                    </a:lnTo>
                    <a:lnTo>
                      <a:pt x="97948" y="184843"/>
                    </a:lnTo>
                    <a:lnTo>
                      <a:pt x="122111" y="178382"/>
                    </a:lnTo>
                    <a:lnTo>
                      <a:pt x="149185" y="175122"/>
                    </a:lnTo>
                    <a:lnTo>
                      <a:pt x="171901" y="171195"/>
                    </a:lnTo>
                    <a:lnTo>
                      <a:pt x="190238" y="166609"/>
                    </a:lnTo>
                    <a:lnTo>
                      <a:pt x="204171" y="161377"/>
                    </a:lnTo>
                    <a:lnTo>
                      <a:pt x="271677" y="161377"/>
                    </a:lnTo>
                    <a:lnTo>
                      <a:pt x="271677" y="88594"/>
                    </a:lnTo>
                    <a:lnTo>
                      <a:pt x="269257" y="67374"/>
                    </a:lnTo>
                    <a:lnTo>
                      <a:pt x="263545" y="52815"/>
                    </a:lnTo>
                    <a:close/>
                  </a:path>
                  <a:path w="304165" h="321309">
                    <a:moveTo>
                      <a:pt x="303948" y="283959"/>
                    </a:moveTo>
                    <a:lnTo>
                      <a:pt x="209501" y="283959"/>
                    </a:lnTo>
                    <a:lnTo>
                      <a:pt x="215381" y="300144"/>
                    </a:lnTo>
                    <a:lnTo>
                      <a:pt x="226042" y="311697"/>
                    </a:lnTo>
                    <a:lnTo>
                      <a:pt x="241474" y="318624"/>
                    </a:lnTo>
                    <a:lnTo>
                      <a:pt x="261667" y="320932"/>
                    </a:lnTo>
                    <a:lnTo>
                      <a:pt x="272025" y="320453"/>
                    </a:lnTo>
                    <a:lnTo>
                      <a:pt x="282533" y="319019"/>
                    </a:lnTo>
                    <a:lnTo>
                      <a:pt x="293178" y="316630"/>
                    </a:lnTo>
                    <a:lnTo>
                      <a:pt x="303948" y="313288"/>
                    </a:lnTo>
                    <a:lnTo>
                      <a:pt x="303948" y="283959"/>
                    </a:lnTo>
                    <a:close/>
                  </a:path>
                  <a:path w="304165" h="321309">
                    <a:moveTo>
                      <a:pt x="271677" y="161377"/>
                    </a:moveTo>
                    <a:lnTo>
                      <a:pt x="204171" y="161377"/>
                    </a:lnTo>
                    <a:lnTo>
                      <a:pt x="204171" y="210060"/>
                    </a:lnTo>
                    <a:lnTo>
                      <a:pt x="202524" y="223677"/>
                    </a:lnTo>
                    <a:lnTo>
                      <a:pt x="177795" y="255227"/>
                    </a:lnTo>
                    <a:lnTo>
                      <a:pt x="129106" y="268138"/>
                    </a:lnTo>
                    <a:lnTo>
                      <a:pt x="281258" y="268138"/>
                    </a:lnTo>
                    <a:lnTo>
                      <a:pt x="276986" y="266358"/>
                    </a:lnTo>
                    <a:lnTo>
                      <a:pt x="274609" y="262871"/>
                    </a:lnTo>
                    <a:lnTo>
                      <a:pt x="272651" y="259332"/>
                    </a:lnTo>
                    <a:lnTo>
                      <a:pt x="271771" y="254036"/>
                    </a:lnTo>
                    <a:lnTo>
                      <a:pt x="271677" y="161377"/>
                    </a:lnTo>
                    <a:close/>
                  </a:path>
                  <a:path w="304165" h="321309">
                    <a:moveTo>
                      <a:pt x="303948" y="266944"/>
                    </a:moveTo>
                    <a:lnTo>
                      <a:pt x="299257" y="267761"/>
                    </a:lnTo>
                    <a:lnTo>
                      <a:pt x="296127" y="268138"/>
                    </a:lnTo>
                    <a:lnTo>
                      <a:pt x="303948" y="268138"/>
                    </a:lnTo>
                    <a:lnTo>
                      <a:pt x="303948" y="266944"/>
                    </a:lnTo>
                    <a:close/>
                  </a:path>
                  <a:path w="304165" h="321309">
                    <a:moveTo>
                      <a:pt x="149660" y="0"/>
                    </a:moveTo>
                    <a:lnTo>
                      <a:pt x="97457" y="5289"/>
                    </a:lnTo>
                    <a:lnTo>
                      <a:pt x="57003" y="21140"/>
                    </a:lnTo>
                    <a:lnTo>
                      <a:pt x="24312" y="54117"/>
                    </a:lnTo>
                    <a:lnTo>
                      <a:pt x="11120" y="101504"/>
                    </a:lnTo>
                    <a:lnTo>
                      <a:pt x="78049" y="101504"/>
                    </a:lnTo>
                    <a:lnTo>
                      <a:pt x="84026" y="80198"/>
                    </a:lnTo>
                    <a:lnTo>
                      <a:pt x="97262" y="64983"/>
                    </a:lnTo>
                    <a:lnTo>
                      <a:pt x="117760" y="55856"/>
                    </a:lnTo>
                    <a:lnTo>
                      <a:pt x="145524" y="52815"/>
                    </a:lnTo>
                    <a:lnTo>
                      <a:pt x="263545" y="52815"/>
                    </a:lnTo>
                    <a:lnTo>
                      <a:pt x="261995" y="48866"/>
                    </a:lnTo>
                    <a:lnTo>
                      <a:pt x="232956" y="19967"/>
                    </a:lnTo>
                    <a:lnTo>
                      <a:pt x="195686" y="4989"/>
                    </a:lnTo>
                    <a:lnTo>
                      <a:pt x="173761" y="1247"/>
                    </a:lnTo>
                    <a:lnTo>
                      <a:pt x="149660" y="0"/>
                    </a:lnTo>
                    <a:close/>
                  </a:path>
                </a:pathLst>
              </a:custGeom>
              <a:solidFill>
                <a:srgbClr val="FFFFFF"/>
              </a:solidFill>
            </p:spPr>
            <p:txBody>
              <a:bodyPr wrap="square" lIns="0" tIns="0" rIns="0" bIns="0" rtlCol="0"/>
              <a:lstStyle/>
              <a:p>
                <a:endParaRPr/>
              </a:p>
            </p:txBody>
          </p:sp>
          <p:sp>
            <p:nvSpPr>
              <p:cNvPr id="74" name="object 25">
                <a:extLst>
                  <a:ext uri="{FF2B5EF4-FFF2-40B4-BE49-F238E27FC236}">
                    <a16:creationId xmlns:a16="http://schemas.microsoft.com/office/drawing/2014/main" xmlns="" id="{FB6C68A6-1A3B-494C-8E7A-E9351F363BA9}"/>
                  </a:ext>
                </a:extLst>
              </p:cNvPr>
              <p:cNvSpPr/>
              <p:nvPr/>
            </p:nvSpPr>
            <p:spPr>
              <a:xfrm>
                <a:off x="18415209" y="812588"/>
                <a:ext cx="266700" cy="311785"/>
              </a:xfrm>
              <a:custGeom>
                <a:avLst/>
                <a:gdLst/>
                <a:ahLst/>
                <a:cxnLst/>
                <a:rect l="l" t="t" r="r" b="b"/>
                <a:pathLst>
                  <a:path w="266700" h="311784">
                    <a:moveTo>
                      <a:pt x="63380" y="8251"/>
                    </a:moveTo>
                    <a:lnTo>
                      <a:pt x="0" y="8251"/>
                    </a:lnTo>
                    <a:lnTo>
                      <a:pt x="0" y="311582"/>
                    </a:lnTo>
                    <a:lnTo>
                      <a:pt x="66867" y="311582"/>
                    </a:lnTo>
                    <a:lnTo>
                      <a:pt x="66867" y="132645"/>
                    </a:lnTo>
                    <a:lnTo>
                      <a:pt x="68114" y="116316"/>
                    </a:lnTo>
                    <a:lnTo>
                      <a:pt x="86866" y="75704"/>
                    </a:lnTo>
                    <a:lnTo>
                      <a:pt x="124566" y="54246"/>
                    </a:lnTo>
                    <a:lnTo>
                      <a:pt x="127389" y="53987"/>
                    </a:lnTo>
                    <a:lnTo>
                      <a:pt x="64532" y="53987"/>
                    </a:lnTo>
                    <a:lnTo>
                      <a:pt x="63380" y="52815"/>
                    </a:lnTo>
                    <a:lnTo>
                      <a:pt x="63380" y="8251"/>
                    </a:lnTo>
                    <a:close/>
                  </a:path>
                  <a:path w="266700" h="311784">
                    <a:moveTo>
                      <a:pt x="256243" y="52815"/>
                    </a:moveTo>
                    <a:lnTo>
                      <a:pt x="140205" y="52815"/>
                    </a:lnTo>
                    <a:lnTo>
                      <a:pt x="165268" y="57069"/>
                    </a:lnTo>
                    <a:lnTo>
                      <a:pt x="183497" y="69831"/>
                    </a:lnTo>
                    <a:lnTo>
                      <a:pt x="194901" y="91100"/>
                    </a:lnTo>
                    <a:lnTo>
                      <a:pt x="199491" y="120875"/>
                    </a:lnTo>
                    <a:lnTo>
                      <a:pt x="199491" y="311582"/>
                    </a:lnTo>
                    <a:lnTo>
                      <a:pt x="266410" y="311582"/>
                    </a:lnTo>
                    <a:lnTo>
                      <a:pt x="266410" y="103284"/>
                    </a:lnTo>
                    <a:lnTo>
                      <a:pt x="264607" y="79532"/>
                    </a:lnTo>
                    <a:lnTo>
                      <a:pt x="259201" y="58698"/>
                    </a:lnTo>
                    <a:lnTo>
                      <a:pt x="256243" y="52815"/>
                    </a:lnTo>
                    <a:close/>
                  </a:path>
                  <a:path w="266700" h="311784">
                    <a:moveTo>
                      <a:pt x="159031" y="0"/>
                    </a:moveTo>
                    <a:lnTo>
                      <a:pt x="129998" y="3379"/>
                    </a:lnTo>
                    <a:lnTo>
                      <a:pt x="104564" y="13510"/>
                    </a:lnTo>
                    <a:lnTo>
                      <a:pt x="82740" y="30382"/>
                    </a:lnTo>
                    <a:lnTo>
                      <a:pt x="64532" y="53987"/>
                    </a:lnTo>
                    <a:lnTo>
                      <a:pt x="127389" y="53987"/>
                    </a:lnTo>
                    <a:lnTo>
                      <a:pt x="140205" y="52815"/>
                    </a:lnTo>
                    <a:lnTo>
                      <a:pt x="256243" y="52815"/>
                    </a:lnTo>
                    <a:lnTo>
                      <a:pt x="222163" y="14559"/>
                    </a:lnTo>
                    <a:lnTo>
                      <a:pt x="182854" y="1625"/>
                    </a:lnTo>
                    <a:lnTo>
                      <a:pt x="159031" y="0"/>
                    </a:lnTo>
                    <a:close/>
                  </a:path>
                </a:pathLst>
              </a:custGeom>
              <a:solidFill>
                <a:srgbClr val="FFFFFF"/>
              </a:solidFill>
            </p:spPr>
            <p:txBody>
              <a:bodyPr wrap="square" lIns="0" tIns="0" rIns="0" bIns="0" rtlCol="0"/>
              <a:lstStyle/>
              <a:p>
                <a:endParaRPr/>
              </a:p>
            </p:txBody>
          </p:sp>
          <p:sp>
            <p:nvSpPr>
              <p:cNvPr id="75" name="object 26">
                <a:extLst>
                  <a:ext uri="{FF2B5EF4-FFF2-40B4-BE49-F238E27FC236}">
                    <a16:creationId xmlns:a16="http://schemas.microsoft.com/office/drawing/2014/main" xmlns="" id="{A2B2AAB0-CDA4-4A7B-BD30-D11AE7901EF0}"/>
                  </a:ext>
                </a:extLst>
              </p:cNvPr>
              <p:cNvSpPr/>
              <p:nvPr/>
            </p:nvSpPr>
            <p:spPr>
              <a:xfrm>
                <a:off x="18701500" y="812015"/>
                <a:ext cx="304165" cy="321310"/>
              </a:xfrm>
              <a:custGeom>
                <a:avLst/>
                <a:gdLst/>
                <a:ahLst/>
                <a:cxnLst/>
                <a:rect l="l" t="t" r="r" b="b"/>
                <a:pathLst>
                  <a:path w="304165" h="321309">
                    <a:moveTo>
                      <a:pt x="263553" y="52815"/>
                    </a:moveTo>
                    <a:lnTo>
                      <a:pt x="145534" y="52815"/>
                    </a:lnTo>
                    <a:lnTo>
                      <a:pt x="172981" y="55418"/>
                    </a:lnTo>
                    <a:lnTo>
                      <a:pt x="192600" y="63229"/>
                    </a:lnTo>
                    <a:lnTo>
                      <a:pt x="204379" y="76249"/>
                    </a:lnTo>
                    <a:lnTo>
                      <a:pt x="208307" y="94478"/>
                    </a:lnTo>
                    <a:lnTo>
                      <a:pt x="206617" y="105988"/>
                    </a:lnTo>
                    <a:lnTo>
                      <a:pt x="169293" y="129689"/>
                    </a:lnTo>
                    <a:lnTo>
                      <a:pt x="140783" y="133460"/>
                    </a:lnTo>
                    <a:lnTo>
                      <a:pt x="131276" y="134812"/>
                    </a:lnTo>
                    <a:lnTo>
                      <a:pt x="123452" y="136094"/>
                    </a:lnTo>
                    <a:lnTo>
                      <a:pt x="117315" y="137336"/>
                    </a:lnTo>
                    <a:lnTo>
                      <a:pt x="91668" y="141048"/>
                    </a:lnTo>
                    <a:lnTo>
                      <a:pt x="51779" y="151630"/>
                    </a:lnTo>
                    <a:lnTo>
                      <a:pt x="9384" y="188199"/>
                    </a:lnTo>
                    <a:lnTo>
                      <a:pt x="0" y="231783"/>
                    </a:lnTo>
                    <a:lnTo>
                      <a:pt x="1973" y="252017"/>
                    </a:lnTo>
                    <a:lnTo>
                      <a:pt x="31684" y="298650"/>
                    </a:lnTo>
                    <a:lnTo>
                      <a:pt x="83405" y="319541"/>
                    </a:lnTo>
                    <a:lnTo>
                      <a:pt x="104457" y="320932"/>
                    </a:lnTo>
                    <a:lnTo>
                      <a:pt x="136301" y="318624"/>
                    </a:lnTo>
                    <a:lnTo>
                      <a:pt x="164420" y="311697"/>
                    </a:lnTo>
                    <a:lnTo>
                      <a:pt x="188810" y="300144"/>
                    </a:lnTo>
                    <a:lnTo>
                      <a:pt x="209470" y="283959"/>
                    </a:lnTo>
                    <a:lnTo>
                      <a:pt x="303917" y="283959"/>
                    </a:lnTo>
                    <a:lnTo>
                      <a:pt x="303917" y="268138"/>
                    </a:lnTo>
                    <a:lnTo>
                      <a:pt x="129085" y="268138"/>
                    </a:lnTo>
                    <a:lnTo>
                      <a:pt x="117993" y="267624"/>
                    </a:lnTo>
                    <a:lnTo>
                      <a:pt x="79426" y="254036"/>
                    </a:lnTo>
                    <a:lnTo>
                      <a:pt x="66929" y="228820"/>
                    </a:lnTo>
                    <a:lnTo>
                      <a:pt x="70370" y="210056"/>
                    </a:lnTo>
                    <a:lnTo>
                      <a:pt x="80691" y="195402"/>
                    </a:lnTo>
                    <a:lnTo>
                      <a:pt x="97913" y="184843"/>
                    </a:lnTo>
                    <a:lnTo>
                      <a:pt x="122048" y="178382"/>
                    </a:lnTo>
                    <a:lnTo>
                      <a:pt x="149159" y="175122"/>
                    </a:lnTo>
                    <a:lnTo>
                      <a:pt x="171901" y="171195"/>
                    </a:lnTo>
                    <a:lnTo>
                      <a:pt x="190263" y="166609"/>
                    </a:lnTo>
                    <a:lnTo>
                      <a:pt x="204234" y="161377"/>
                    </a:lnTo>
                    <a:lnTo>
                      <a:pt x="271709" y="161377"/>
                    </a:lnTo>
                    <a:lnTo>
                      <a:pt x="271709" y="88594"/>
                    </a:lnTo>
                    <a:lnTo>
                      <a:pt x="269280" y="67374"/>
                    </a:lnTo>
                    <a:lnTo>
                      <a:pt x="263553" y="52815"/>
                    </a:lnTo>
                    <a:close/>
                  </a:path>
                  <a:path w="304165" h="321309">
                    <a:moveTo>
                      <a:pt x="303917" y="283959"/>
                    </a:moveTo>
                    <a:lnTo>
                      <a:pt x="209470" y="283959"/>
                    </a:lnTo>
                    <a:lnTo>
                      <a:pt x="215391" y="300144"/>
                    </a:lnTo>
                    <a:lnTo>
                      <a:pt x="226070" y="311697"/>
                    </a:lnTo>
                    <a:lnTo>
                      <a:pt x="241506" y="318624"/>
                    </a:lnTo>
                    <a:lnTo>
                      <a:pt x="261698" y="320932"/>
                    </a:lnTo>
                    <a:lnTo>
                      <a:pt x="272031" y="320453"/>
                    </a:lnTo>
                    <a:lnTo>
                      <a:pt x="282513" y="319019"/>
                    </a:lnTo>
                    <a:lnTo>
                      <a:pt x="293143" y="316630"/>
                    </a:lnTo>
                    <a:lnTo>
                      <a:pt x="303917" y="313288"/>
                    </a:lnTo>
                    <a:lnTo>
                      <a:pt x="303917" y="283959"/>
                    </a:lnTo>
                    <a:close/>
                  </a:path>
                  <a:path w="304165" h="321309">
                    <a:moveTo>
                      <a:pt x="271709" y="161377"/>
                    </a:moveTo>
                    <a:lnTo>
                      <a:pt x="204234" y="161377"/>
                    </a:lnTo>
                    <a:lnTo>
                      <a:pt x="204234" y="210060"/>
                    </a:lnTo>
                    <a:lnTo>
                      <a:pt x="202576" y="223677"/>
                    </a:lnTo>
                    <a:lnTo>
                      <a:pt x="177732" y="255227"/>
                    </a:lnTo>
                    <a:lnTo>
                      <a:pt x="129085" y="268138"/>
                    </a:lnTo>
                    <a:lnTo>
                      <a:pt x="281289" y="268138"/>
                    </a:lnTo>
                    <a:lnTo>
                      <a:pt x="276923" y="266358"/>
                    </a:lnTo>
                    <a:lnTo>
                      <a:pt x="274588" y="262871"/>
                    </a:lnTo>
                    <a:lnTo>
                      <a:pt x="272651" y="259332"/>
                    </a:lnTo>
                    <a:lnTo>
                      <a:pt x="271800" y="254036"/>
                    </a:lnTo>
                    <a:lnTo>
                      <a:pt x="271709" y="161377"/>
                    </a:lnTo>
                    <a:close/>
                  </a:path>
                  <a:path w="304165" h="321309">
                    <a:moveTo>
                      <a:pt x="303917" y="266944"/>
                    </a:moveTo>
                    <a:lnTo>
                      <a:pt x="299205" y="267761"/>
                    </a:lnTo>
                    <a:lnTo>
                      <a:pt x="296158" y="268138"/>
                    </a:lnTo>
                    <a:lnTo>
                      <a:pt x="303917" y="268138"/>
                    </a:lnTo>
                    <a:lnTo>
                      <a:pt x="303917" y="266944"/>
                    </a:lnTo>
                    <a:close/>
                  </a:path>
                  <a:path w="304165" h="321309">
                    <a:moveTo>
                      <a:pt x="149628" y="0"/>
                    </a:moveTo>
                    <a:lnTo>
                      <a:pt x="97391" y="5289"/>
                    </a:lnTo>
                    <a:lnTo>
                      <a:pt x="56940" y="21140"/>
                    </a:lnTo>
                    <a:lnTo>
                      <a:pt x="24364" y="54117"/>
                    </a:lnTo>
                    <a:lnTo>
                      <a:pt x="11130" y="101504"/>
                    </a:lnTo>
                    <a:lnTo>
                      <a:pt x="78081" y="101504"/>
                    </a:lnTo>
                    <a:lnTo>
                      <a:pt x="84041" y="80198"/>
                    </a:lnTo>
                    <a:lnTo>
                      <a:pt x="97264" y="64983"/>
                    </a:lnTo>
                    <a:lnTo>
                      <a:pt x="117758" y="55856"/>
                    </a:lnTo>
                    <a:lnTo>
                      <a:pt x="145534" y="52815"/>
                    </a:lnTo>
                    <a:lnTo>
                      <a:pt x="263553" y="52815"/>
                    </a:lnTo>
                    <a:lnTo>
                      <a:pt x="261999" y="48866"/>
                    </a:lnTo>
                    <a:lnTo>
                      <a:pt x="232924" y="19967"/>
                    </a:lnTo>
                    <a:lnTo>
                      <a:pt x="195666" y="4989"/>
                    </a:lnTo>
                    <a:lnTo>
                      <a:pt x="173743" y="1247"/>
                    </a:lnTo>
                    <a:lnTo>
                      <a:pt x="149628" y="0"/>
                    </a:lnTo>
                    <a:close/>
                  </a:path>
                </a:pathLst>
              </a:custGeom>
              <a:solidFill>
                <a:srgbClr val="FFFFFF"/>
              </a:solidFill>
            </p:spPr>
            <p:txBody>
              <a:bodyPr wrap="square" lIns="0" tIns="0" rIns="0" bIns="0" rtlCol="0"/>
              <a:lstStyle/>
              <a:p>
                <a:endParaRPr/>
              </a:p>
            </p:txBody>
          </p:sp>
          <p:sp>
            <p:nvSpPr>
              <p:cNvPr id="76" name="object 27">
                <a:extLst>
                  <a:ext uri="{FF2B5EF4-FFF2-40B4-BE49-F238E27FC236}">
                    <a16:creationId xmlns:a16="http://schemas.microsoft.com/office/drawing/2014/main" xmlns="" id="{C122B79C-6015-40F8-BF1B-DD43B9E941ED}"/>
                  </a:ext>
                </a:extLst>
              </p:cNvPr>
              <p:cNvSpPr/>
              <p:nvPr/>
            </p:nvSpPr>
            <p:spPr>
              <a:xfrm>
                <a:off x="19023440" y="812588"/>
                <a:ext cx="177800" cy="311785"/>
              </a:xfrm>
              <a:custGeom>
                <a:avLst/>
                <a:gdLst/>
                <a:ahLst/>
                <a:cxnLst/>
                <a:rect l="l" t="t" r="r" b="b"/>
                <a:pathLst>
                  <a:path w="177800" h="311784">
                    <a:moveTo>
                      <a:pt x="62793" y="8251"/>
                    </a:moveTo>
                    <a:lnTo>
                      <a:pt x="0" y="8251"/>
                    </a:lnTo>
                    <a:lnTo>
                      <a:pt x="0" y="311582"/>
                    </a:lnTo>
                    <a:lnTo>
                      <a:pt x="66835" y="311582"/>
                    </a:lnTo>
                    <a:lnTo>
                      <a:pt x="66835" y="167251"/>
                    </a:lnTo>
                    <a:lnTo>
                      <a:pt x="68353" y="144158"/>
                    </a:lnTo>
                    <a:lnTo>
                      <a:pt x="80423" y="105404"/>
                    </a:lnTo>
                    <a:lnTo>
                      <a:pt x="116891" y="69979"/>
                    </a:lnTo>
                    <a:lnTo>
                      <a:pt x="126416" y="66898"/>
                    </a:lnTo>
                    <a:lnTo>
                      <a:pt x="62793" y="66898"/>
                    </a:lnTo>
                    <a:lnTo>
                      <a:pt x="62793" y="8251"/>
                    </a:lnTo>
                    <a:close/>
                  </a:path>
                  <a:path w="177800" h="311784">
                    <a:moveTo>
                      <a:pt x="156445" y="0"/>
                    </a:moveTo>
                    <a:lnTo>
                      <a:pt x="152529" y="0"/>
                    </a:lnTo>
                    <a:lnTo>
                      <a:pt x="138030" y="1322"/>
                    </a:lnTo>
                    <a:lnTo>
                      <a:pt x="96227" y="21130"/>
                    </a:lnTo>
                    <a:lnTo>
                      <a:pt x="68184" y="54584"/>
                    </a:lnTo>
                    <a:lnTo>
                      <a:pt x="63966" y="66898"/>
                    </a:lnTo>
                    <a:lnTo>
                      <a:pt x="126416" y="66898"/>
                    </a:lnTo>
                    <a:lnTo>
                      <a:pt x="132190" y="65030"/>
                    </a:lnTo>
                    <a:lnTo>
                      <a:pt x="149042" y="63380"/>
                    </a:lnTo>
                    <a:lnTo>
                      <a:pt x="177764" y="63380"/>
                    </a:lnTo>
                    <a:lnTo>
                      <a:pt x="177764" y="1780"/>
                    </a:lnTo>
                    <a:lnTo>
                      <a:pt x="164885" y="617"/>
                    </a:lnTo>
                    <a:lnTo>
                      <a:pt x="156445" y="0"/>
                    </a:lnTo>
                    <a:close/>
                  </a:path>
                  <a:path w="177800" h="311784">
                    <a:moveTo>
                      <a:pt x="177764" y="63380"/>
                    </a:moveTo>
                    <a:lnTo>
                      <a:pt x="149042" y="63380"/>
                    </a:lnTo>
                    <a:lnTo>
                      <a:pt x="155649" y="63561"/>
                    </a:lnTo>
                    <a:lnTo>
                      <a:pt x="162637" y="64107"/>
                    </a:lnTo>
                    <a:lnTo>
                      <a:pt x="170052" y="65030"/>
                    </a:lnTo>
                    <a:lnTo>
                      <a:pt x="177764" y="66312"/>
                    </a:lnTo>
                    <a:lnTo>
                      <a:pt x="177764" y="63380"/>
                    </a:lnTo>
                    <a:close/>
                  </a:path>
                </a:pathLst>
              </a:custGeom>
              <a:solidFill>
                <a:srgbClr val="FFFFFF"/>
              </a:solidFill>
            </p:spPr>
            <p:txBody>
              <a:bodyPr wrap="square" lIns="0" tIns="0" rIns="0" bIns="0" rtlCol="0"/>
              <a:lstStyle/>
              <a:p>
                <a:endParaRPr/>
              </a:p>
            </p:txBody>
          </p:sp>
          <p:sp>
            <p:nvSpPr>
              <p:cNvPr id="77" name="object 28">
                <a:extLst>
                  <a:ext uri="{FF2B5EF4-FFF2-40B4-BE49-F238E27FC236}">
                    <a16:creationId xmlns:a16="http://schemas.microsoft.com/office/drawing/2014/main" xmlns="" id="{B1DB50A0-F680-4BF1-9358-1C8DD64B0C31}"/>
                  </a:ext>
                </a:extLst>
              </p:cNvPr>
              <p:cNvSpPr/>
              <p:nvPr/>
            </p:nvSpPr>
            <p:spPr>
              <a:xfrm>
                <a:off x="16633873" y="706540"/>
                <a:ext cx="291465" cy="417830"/>
              </a:xfrm>
              <a:custGeom>
                <a:avLst/>
                <a:gdLst/>
                <a:ahLst/>
                <a:cxnLst/>
                <a:rect l="l" t="t" r="r" b="b"/>
                <a:pathLst>
                  <a:path w="291465" h="417830">
                    <a:moveTo>
                      <a:pt x="291362" y="0"/>
                    </a:moveTo>
                    <a:lnTo>
                      <a:pt x="84583" y="0"/>
                    </a:lnTo>
                    <a:lnTo>
                      <a:pt x="83997" y="62"/>
                    </a:lnTo>
                    <a:lnTo>
                      <a:pt x="36480" y="8955"/>
                    </a:lnTo>
                    <a:lnTo>
                      <a:pt x="6277" y="45215"/>
                    </a:lnTo>
                    <a:lnTo>
                      <a:pt x="0" y="90060"/>
                    </a:lnTo>
                    <a:lnTo>
                      <a:pt x="94" y="417631"/>
                    </a:lnTo>
                    <a:lnTo>
                      <a:pt x="73924" y="417631"/>
                    </a:lnTo>
                    <a:lnTo>
                      <a:pt x="73924" y="232223"/>
                    </a:lnTo>
                    <a:lnTo>
                      <a:pt x="264861" y="232223"/>
                    </a:lnTo>
                    <a:lnTo>
                      <a:pt x="264861" y="172560"/>
                    </a:lnTo>
                    <a:lnTo>
                      <a:pt x="73924" y="172560"/>
                    </a:lnTo>
                    <a:lnTo>
                      <a:pt x="73924" y="63212"/>
                    </a:lnTo>
                    <a:lnTo>
                      <a:pt x="291362" y="63212"/>
                    </a:lnTo>
                    <a:lnTo>
                      <a:pt x="291362" y="0"/>
                    </a:lnTo>
                    <a:close/>
                  </a:path>
                </a:pathLst>
              </a:custGeom>
              <a:solidFill>
                <a:srgbClr val="FFFFFF"/>
              </a:solidFill>
            </p:spPr>
            <p:txBody>
              <a:bodyPr wrap="square" lIns="0" tIns="0" rIns="0" bIns="0" rtlCol="0"/>
              <a:lstStyle/>
              <a:p>
                <a:endParaRPr/>
              </a:p>
            </p:txBody>
          </p:sp>
          <p:sp>
            <p:nvSpPr>
              <p:cNvPr id="78" name="object 29">
                <a:extLst>
                  <a:ext uri="{FF2B5EF4-FFF2-40B4-BE49-F238E27FC236}">
                    <a16:creationId xmlns:a16="http://schemas.microsoft.com/office/drawing/2014/main" xmlns="" id="{39674984-F53D-40E3-8762-84BDC2922D3A}"/>
                  </a:ext>
                </a:extLst>
              </p:cNvPr>
              <p:cNvSpPr/>
              <p:nvPr/>
            </p:nvSpPr>
            <p:spPr>
              <a:xfrm>
                <a:off x="18934937" y="1212996"/>
                <a:ext cx="31115" cy="26670"/>
              </a:xfrm>
              <a:custGeom>
                <a:avLst/>
                <a:gdLst/>
                <a:ahLst/>
                <a:cxnLst/>
                <a:rect l="l" t="t" r="r" b="b"/>
                <a:pathLst>
                  <a:path w="31115" h="26669">
                    <a:moveTo>
                      <a:pt x="17894" y="0"/>
                    </a:moveTo>
                    <a:lnTo>
                      <a:pt x="0" y="0"/>
                    </a:lnTo>
                    <a:lnTo>
                      <a:pt x="0" y="26114"/>
                    </a:lnTo>
                    <a:lnTo>
                      <a:pt x="24742" y="26114"/>
                    </a:lnTo>
                    <a:lnTo>
                      <a:pt x="30564" y="21727"/>
                    </a:lnTo>
                    <a:lnTo>
                      <a:pt x="30564" y="8376"/>
                    </a:lnTo>
                    <a:lnTo>
                      <a:pt x="29077" y="5099"/>
                    </a:lnTo>
                    <a:lnTo>
                      <a:pt x="26177" y="3047"/>
                    </a:lnTo>
                    <a:lnTo>
                      <a:pt x="23161" y="1026"/>
                    </a:lnTo>
                    <a:lnTo>
                      <a:pt x="17894" y="0"/>
                    </a:lnTo>
                    <a:close/>
                  </a:path>
                </a:pathLst>
              </a:custGeom>
              <a:solidFill>
                <a:srgbClr val="FFFFFF"/>
              </a:solidFill>
            </p:spPr>
            <p:txBody>
              <a:bodyPr wrap="square" lIns="0" tIns="0" rIns="0" bIns="0" rtlCol="0"/>
              <a:lstStyle/>
              <a:p>
                <a:endParaRPr/>
              </a:p>
            </p:txBody>
          </p:sp>
          <p:sp>
            <p:nvSpPr>
              <p:cNvPr id="79" name="object 30">
                <a:extLst>
                  <a:ext uri="{FF2B5EF4-FFF2-40B4-BE49-F238E27FC236}">
                    <a16:creationId xmlns:a16="http://schemas.microsoft.com/office/drawing/2014/main" xmlns="" id="{0610E9CC-C403-41DB-9072-26EF0878539D}"/>
                  </a:ext>
                </a:extLst>
              </p:cNvPr>
              <p:cNvSpPr/>
              <p:nvPr/>
            </p:nvSpPr>
            <p:spPr>
              <a:xfrm>
                <a:off x="16536770" y="1179012"/>
                <a:ext cx="2694940" cy="135890"/>
              </a:xfrm>
              <a:custGeom>
                <a:avLst/>
                <a:gdLst/>
                <a:ahLst/>
                <a:cxnLst/>
                <a:rect l="l" t="t" r="r" b="b"/>
                <a:pathLst>
                  <a:path w="2694940" h="135890">
                    <a:moveTo>
                      <a:pt x="2673635" y="0"/>
                    </a:moveTo>
                    <a:lnTo>
                      <a:pt x="65139" y="0"/>
                    </a:lnTo>
                    <a:lnTo>
                      <a:pt x="52019" y="2376"/>
                    </a:lnTo>
                    <a:lnTo>
                      <a:pt x="24679" y="29601"/>
                    </a:lnTo>
                    <a:lnTo>
                      <a:pt x="1842" y="111954"/>
                    </a:lnTo>
                    <a:lnTo>
                      <a:pt x="0" y="118718"/>
                    </a:lnTo>
                    <a:lnTo>
                      <a:pt x="1057" y="124572"/>
                    </a:lnTo>
                    <a:lnTo>
                      <a:pt x="4512" y="128959"/>
                    </a:lnTo>
                    <a:lnTo>
                      <a:pt x="7989" y="133273"/>
                    </a:lnTo>
                    <a:lnTo>
                      <a:pt x="13936" y="135692"/>
                    </a:lnTo>
                    <a:lnTo>
                      <a:pt x="2629333" y="135692"/>
                    </a:lnTo>
                    <a:lnTo>
                      <a:pt x="2642390" y="133319"/>
                    </a:lnTo>
                    <a:lnTo>
                      <a:pt x="2652496" y="127933"/>
                    </a:lnTo>
                    <a:lnTo>
                      <a:pt x="2531881" y="127933"/>
                    </a:lnTo>
                    <a:lnTo>
                      <a:pt x="2522608" y="127255"/>
                    </a:lnTo>
                    <a:lnTo>
                      <a:pt x="2517354" y="126153"/>
                    </a:lnTo>
                    <a:lnTo>
                      <a:pt x="2245942" y="126153"/>
                    </a:lnTo>
                    <a:lnTo>
                      <a:pt x="2245942" y="13172"/>
                    </a:lnTo>
                    <a:lnTo>
                      <a:pt x="2517881" y="13172"/>
                    </a:lnTo>
                    <a:lnTo>
                      <a:pt x="2523902" y="11971"/>
                    </a:lnTo>
                    <a:lnTo>
                      <a:pt x="2533200" y="11413"/>
                    </a:lnTo>
                    <a:lnTo>
                      <a:pt x="2693425" y="11413"/>
                    </a:lnTo>
                    <a:lnTo>
                      <a:pt x="2693373" y="11120"/>
                    </a:lnTo>
                    <a:lnTo>
                      <a:pt x="2689939" y="6701"/>
                    </a:lnTo>
                    <a:lnTo>
                      <a:pt x="2686483" y="2460"/>
                    </a:lnTo>
                    <a:lnTo>
                      <a:pt x="2680724" y="52"/>
                    </a:lnTo>
                    <a:lnTo>
                      <a:pt x="2673635" y="0"/>
                    </a:lnTo>
                    <a:close/>
                  </a:path>
                  <a:path w="2694940" h="135890">
                    <a:moveTo>
                      <a:pt x="2535535" y="32208"/>
                    </a:moveTo>
                    <a:lnTo>
                      <a:pt x="2530383" y="32208"/>
                    </a:lnTo>
                    <a:lnTo>
                      <a:pt x="2526310" y="33025"/>
                    </a:lnTo>
                    <a:lnTo>
                      <a:pt x="2523357" y="34805"/>
                    </a:lnTo>
                    <a:lnTo>
                      <a:pt x="2520373" y="36532"/>
                    </a:lnTo>
                    <a:lnTo>
                      <a:pt x="2518939" y="38763"/>
                    </a:lnTo>
                    <a:lnTo>
                      <a:pt x="2518939" y="45841"/>
                    </a:lnTo>
                    <a:lnTo>
                      <a:pt x="2523828" y="49967"/>
                    </a:lnTo>
                    <a:lnTo>
                      <a:pt x="2543879" y="57821"/>
                    </a:lnTo>
                    <a:lnTo>
                      <a:pt x="2551938" y="61197"/>
                    </a:lnTo>
                    <a:lnTo>
                      <a:pt x="2576759" y="93180"/>
                    </a:lnTo>
                    <a:lnTo>
                      <a:pt x="2576079" y="100140"/>
                    </a:lnTo>
                    <a:lnTo>
                      <a:pt x="2542722" y="127301"/>
                    </a:lnTo>
                    <a:lnTo>
                      <a:pt x="2531881" y="127933"/>
                    </a:lnTo>
                    <a:lnTo>
                      <a:pt x="2652496" y="127933"/>
                    </a:lnTo>
                    <a:lnTo>
                      <a:pt x="2654436" y="126899"/>
                    </a:lnTo>
                    <a:lnTo>
                      <a:pt x="2664052" y="117474"/>
                    </a:lnTo>
                    <a:lnTo>
                      <a:pt x="2669824" y="106091"/>
                    </a:lnTo>
                    <a:lnTo>
                      <a:pt x="2687378" y="42626"/>
                    </a:lnTo>
                    <a:lnTo>
                      <a:pt x="2571544" y="42626"/>
                    </a:lnTo>
                    <a:lnTo>
                      <a:pt x="2560895" y="38057"/>
                    </a:lnTo>
                    <a:lnTo>
                      <a:pt x="2551345" y="34802"/>
                    </a:lnTo>
                    <a:lnTo>
                      <a:pt x="2542891" y="32855"/>
                    </a:lnTo>
                    <a:lnTo>
                      <a:pt x="2535535" y="32208"/>
                    </a:lnTo>
                    <a:close/>
                  </a:path>
                  <a:path w="2694940" h="135890">
                    <a:moveTo>
                      <a:pt x="2369980" y="13172"/>
                    </a:moveTo>
                    <a:lnTo>
                      <a:pt x="2328724" y="13172"/>
                    </a:lnTo>
                    <a:lnTo>
                      <a:pt x="2328724" y="33988"/>
                    </a:lnTo>
                    <a:lnTo>
                      <a:pt x="2274182" y="33988"/>
                    </a:lnTo>
                    <a:lnTo>
                      <a:pt x="2274182" y="57705"/>
                    </a:lnTo>
                    <a:lnTo>
                      <a:pt x="2326065" y="57705"/>
                    </a:lnTo>
                    <a:lnTo>
                      <a:pt x="2326065" y="78489"/>
                    </a:lnTo>
                    <a:lnTo>
                      <a:pt x="2274182" y="78489"/>
                    </a:lnTo>
                    <a:lnTo>
                      <a:pt x="2274182" y="105389"/>
                    </a:lnTo>
                    <a:lnTo>
                      <a:pt x="2330044" y="105389"/>
                    </a:lnTo>
                    <a:lnTo>
                      <a:pt x="2330044" y="126153"/>
                    </a:lnTo>
                    <a:lnTo>
                      <a:pt x="2369980" y="126153"/>
                    </a:lnTo>
                    <a:lnTo>
                      <a:pt x="2369980" y="13172"/>
                    </a:lnTo>
                    <a:close/>
                  </a:path>
                  <a:path w="2694940" h="135890">
                    <a:moveTo>
                      <a:pt x="2517881" y="13172"/>
                    </a:moveTo>
                    <a:lnTo>
                      <a:pt x="2419455" y="13172"/>
                    </a:lnTo>
                    <a:lnTo>
                      <a:pt x="2428144" y="13798"/>
                    </a:lnTo>
                    <a:lnTo>
                      <a:pt x="2435762" y="15676"/>
                    </a:lnTo>
                    <a:lnTo>
                      <a:pt x="2457893" y="46815"/>
                    </a:lnTo>
                    <a:lnTo>
                      <a:pt x="2457284" y="53511"/>
                    </a:lnTo>
                    <a:lnTo>
                      <a:pt x="2428964" y="80257"/>
                    </a:lnTo>
                    <a:lnTo>
                      <a:pt x="2420596" y="80887"/>
                    </a:lnTo>
                    <a:lnTo>
                      <a:pt x="2398178" y="80887"/>
                    </a:lnTo>
                    <a:lnTo>
                      <a:pt x="2398178" y="126153"/>
                    </a:lnTo>
                    <a:lnTo>
                      <a:pt x="2517354" y="126153"/>
                    </a:lnTo>
                    <a:lnTo>
                      <a:pt x="2512930" y="125225"/>
                    </a:lnTo>
                    <a:lnTo>
                      <a:pt x="2502845" y="121850"/>
                    </a:lnTo>
                    <a:lnTo>
                      <a:pt x="2492353" y="117137"/>
                    </a:lnTo>
                    <a:lnTo>
                      <a:pt x="2492353" y="92866"/>
                    </a:lnTo>
                    <a:lnTo>
                      <a:pt x="2547629" y="92866"/>
                    </a:lnTo>
                    <a:lnTo>
                      <a:pt x="2547629" y="92049"/>
                    </a:lnTo>
                    <a:lnTo>
                      <a:pt x="2542330" y="87599"/>
                    </a:lnTo>
                    <a:lnTo>
                      <a:pt x="2514394" y="76500"/>
                    </a:lnTo>
                    <a:lnTo>
                      <a:pt x="2510237" y="74772"/>
                    </a:lnTo>
                    <a:lnTo>
                      <a:pt x="2506960" y="73254"/>
                    </a:lnTo>
                    <a:lnTo>
                      <a:pt x="2504593" y="71840"/>
                    </a:lnTo>
                    <a:lnTo>
                      <a:pt x="2499494" y="68856"/>
                    </a:lnTo>
                    <a:lnTo>
                      <a:pt x="2495745" y="64961"/>
                    </a:lnTo>
                    <a:lnTo>
                      <a:pt x="2490887" y="55537"/>
                    </a:lnTo>
                    <a:lnTo>
                      <a:pt x="2489714" y="50092"/>
                    </a:lnTo>
                    <a:lnTo>
                      <a:pt x="2489714" y="44030"/>
                    </a:lnTo>
                    <a:lnTo>
                      <a:pt x="2515546" y="13638"/>
                    </a:lnTo>
                    <a:lnTo>
                      <a:pt x="2517881" y="13172"/>
                    </a:lnTo>
                    <a:close/>
                  </a:path>
                  <a:path w="2694940" h="135890">
                    <a:moveTo>
                      <a:pt x="2547629" y="92866"/>
                    </a:moveTo>
                    <a:lnTo>
                      <a:pt x="2492353" y="92866"/>
                    </a:lnTo>
                    <a:lnTo>
                      <a:pt x="2500520" y="98133"/>
                    </a:lnTo>
                    <a:lnTo>
                      <a:pt x="2507431" y="101797"/>
                    </a:lnTo>
                    <a:lnTo>
                      <a:pt x="2512939" y="104017"/>
                    </a:lnTo>
                    <a:lnTo>
                      <a:pt x="2518436" y="106091"/>
                    </a:lnTo>
                    <a:lnTo>
                      <a:pt x="2524174" y="107148"/>
                    </a:lnTo>
                    <a:lnTo>
                      <a:pt x="2541796" y="107148"/>
                    </a:lnTo>
                    <a:lnTo>
                      <a:pt x="2547629" y="103640"/>
                    </a:lnTo>
                    <a:lnTo>
                      <a:pt x="2547629" y="92866"/>
                    </a:lnTo>
                    <a:close/>
                  </a:path>
                  <a:path w="2694940" h="135890">
                    <a:moveTo>
                      <a:pt x="2693425" y="11413"/>
                    </a:moveTo>
                    <a:lnTo>
                      <a:pt x="2533200" y="11413"/>
                    </a:lnTo>
                    <a:lnTo>
                      <a:pt x="2542612" y="11973"/>
                    </a:lnTo>
                    <a:lnTo>
                      <a:pt x="2552140" y="13656"/>
                    </a:lnTo>
                    <a:lnTo>
                      <a:pt x="2561785" y="16466"/>
                    </a:lnTo>
                    <a:lnTo>
                      <a:pt x="2571544" y="20407"/>
                    </a:lnTo>
                    <a:lnTo>
                      <a:pt x="2571544" y="42626"/>
                    </a:lnTo>
                    <a:lnTo>
                      <a:pt x="2687378" y="42626"/>
                    </a:lnTo>
                    <a:lnTo>
                      <a:pt x="2694420" y="17067"/>
                    </a:lnTo>
                    <a:lnTo>
                      <a:pt x="2693425" y="11413"/>
                    </a:lnTo>
                    <a:close/>
                  </a:path>
                </a:pathLst>
              </a:custGeom>
              <a:solidFill>
                <a:srgbClr val="FFFFFF"/>
              </a:solidFill>
            </p:spPr>
            <p:txBody>
              <a:bodyPr wrap="square" lIns="0" tIns="0" rIns="0" bIns="0" rtlCol="0"/>
              <a:lstStyle/>
              <a:p>
                <a:endParaRPr/>
              </a:p>
            </p:txBody>
          </p:sp>
          <p:sp>
            <p:nvSpPr>
              <p:cNvPr id="80" name="object 31">
                <a:extLst>
                  <a:ext uri="{FF2B5EF4-FFF2-40B4-BE49-F238E27FC236}">
                    <a16:creationId xmlns:a16="http://schemas.microsoft.com/office/drawing/2014/main" xmlns="" id="{376D7FCA-308D-4873-896F-419384A97E3C}"/>
                  </a:ext>
                </a:extLst>
              </p:cNvPr>
              <p:cNvSpPr/>
              <p:nvPr/>
            </p:nvSpPr>
            <p:spPr>
              <a:xfrm>
                <a:off x="16536773" y="1179011"/>
                <a:ext cx="2694940" cy="135890"/>
              </a:xfrm>
              <a:custGeom>
                <a:avLst/>
                <a:gdLst/>
                <a:ahLst/>
                <a:cxnLst/>
                <a:rect l="l" t="t" r="r" b="b"/>
                <a:pathLst>
                  <a:path w="2694940" h="135890">
                    <a:moveTo>
                      <a:pt x="2673625" y="0"/>
                    </a:moveTo>
                    <a:lnTo>
                      <a:pt x="65139" y="0"/>
                    </a:lnTo>
                    <a:lnTo>
                      <a:pt x="52019" y="2378"/>
                    </a:lnTo>
                    <a:lnTo>
                      <a:pt x="24669" y="29601"/>
                    </a:lnTo>
                    <a:lnTo>
                      <a:pt x="1842" y="111954"/>
                    </a:lnTo>
                    <a:lnTo>
                      <a:pt x="0" y="118680"/>
                    </a:lnTo>
                    <a:lnTo>
                      <a:pt x="1047" y="124572"/>
                    </a:lnTo>
                    <a:lnTo>
                      <a:pt x="4502" y="128969"/>
                    </a:lnTo>
                    <a:lnTo>
                      <a:pt x="7978" y="133273"/>
                    </a:lnTo>
                    <a:lnTo>
                      <a:pt x="13900" y="135692"/>
                    </a:lnTo>
                    <a:lnTo>
                      <a:pt x="2629391" y="135692"/>
                    </a:lnTo>
                    <a:lnTo>
                      <a:pt x="2642385" y="133328"/>
                    </a:lnTo>
                    <a:lnTo>
                      <a:pt x="2652499" y="127933"/>
                    </a:lnTo>
                    <a:lnTo>
                      <a:pt x="2531870" y="127933"/>
                    </a:lnTo>
                    <a:lnTo>
                      <a:pt x="2522602" y="127255"/>
                    </a:lnTo>
                    <a:lnTo>
                      <a:pt x="2517348" y="126153"/>
                    </a:lnTo>
                    <a:lnTo>
                      <a:pt x="2245931" y="126153"/>
                    </a:lnTo>
                    <a:lnTo>
                      <a:pt x="2245931" y="13172"/>
                    </a:lnTo>
                    <a:lnTo>
                      <a:pt x="2517907" y="13172"/>
                    </a:lnTo>
                    <a:lnTo>
                      <a:pt x="2523896" y="11980"/>
                    </a:lnTo>
                    <a:lnTo>
                      <a:pt x="2533189" y="11423"/>
                    </a:lnTo>
                    <a:lnTo>
                      <a:pt x="2693415" y="11423"/>
                    </a:lnTo>
                    <a:lnTo>
                      <a:pt x="2693363" y="11130"/>
                    </a:lnTo>
                    <a:lnTo>
                      <a:pt x="2689939" y="6701"/>
                    </a:lnTo>
                    <a:lnTo>
                      <a:pt x="2686483" y="2460"/>
                    </a:lnTo>
                    <a:lnTo>
                      <a:pt x="2680714" y="52"/>
                    </a:lnTo>
                    <a:lnTo>
                      <a:pt x="2673625" y="0"/>
                    </a:lnTo>
                    <a:close/>
                  </a:path>
                  <a:path w="2694940" h="135890">
                    <a:moveTo>
                      <a:pt x="2535524" y="32208"/>
                    </a:moveTo>
                    <a:lnTo>
                      <a:pt x="2530383" y="32208"/>
                    </a:lnTo>
                    <a:lnTo>
                      <a:pt x="2526310" y="33025"/>
                    </a:lnTo>
                    <a:lnTo>
                      <a:pt x="2523357" y="34815"/>
                    </a:lnTo>
                    <a:lnTo>
                      <a:pt x="2520363" y="36532"/>
                    </a:lnTo>
                    <a:lnTo>
                      <a:pt x="2518939" y="38763"/>
                    </a:lnTo>
                    <a:lnTo>
                      <a:pt x="2518939" y="45841"/>
                    </a:lnTo>
                    <a:lnTo>
                      <a:pt x="2523818" y="49977"/>
                    </a:lnTo>
                    <a:lnTo>
                      <a:pt x="2543874" y="57817"/>
                    </a:lnTo>
                    <a:lnTo>
                      <a:pt x="2551936" y="61195"/>
                    </a:lnTo>
                    <a:lnTo>
                      <a:pt x="2576748" y="93180"/>
                    </a:lnTo>
                    <a:lnTo>
                      <a:pt x="2576070" y="100144"/>
                    </a:lnTo>
                    <a:lnTo>
                      <a:pt x="2542711" y="127301"/>
                    </a:lnTo>
                    <a:lnTo>
                      <a:pt x="2531870" y="127933"/>
                    </a:lnTo>
                    <a:lnTo>
                      <a:pt x="2652499" y="127933"/>
                    </a:lnTo>
                    <a:lnTo>
                      <a:pt x="2654428" y="126904"/>
                    </a:lnTo>
                    <a:lnTo>
                      <a:pt x="2664046" y="117476"/>
                    </a:lnTo>
                    <a:lnTo>
                      <a:pt x="2669824" y="106091"/>
                    </a:lnTo>
                    <a:lnTo>
                      <a:pt x="2687376" y="42626"/>
                    </a:lnTo>
                    <a:lnTo>
                      <a:pt x="2571544" y="42626"/>
                    </a:lnTo>
                    <a:lnTo>
                      <a:pt x="2560894" y="38061"/>
                    </a:lnTo>
                    <a:lnTo>
                      <a:pt x="2551339" y="34806"/>
                    </a:lnTo>
                    <a:lnTo>
                      <a:pt x="2542883" y="32857"/>
                    </a:lnTo>
                    <a:lnTo>
                      <a:pt x="2535524" y="32208"/>
                    </a:lnTo>
                    <a:close/>
                  </a:path>
                  <a:path w="2694940" h="135890">
                    <a:moveTo>
                      <a:pt x="2369969" y="13172"/>
                    </a:moveTo>
                    <a:lnTo>
                      <a:pt x="2328724" y="13172"/>
                    </a:lnTo>
                    <a:lnTo>
                      <a:pt x="2328724" y="33988"/>
                    </a:lnTo>
                    <a:lnTo>
                      <a:pt x="2274182" y="33988"/>
                    </a:lnTo>
                    <a:lnTo>
                      <a:pt x="2274182" y="57705"/>
                    </a:lnTo>
                    <a:lnTo>
                      <a:pt x="2326054" y="57705"/>
                    </a:lnTo>
                    <a:lnTo>
                      <a:pt x="2326054" y="78489"/>
                    </a:lnTo>
                    <a:lnTo>
                      <a:pt x="2274182" y="78489"/>
                    </a:lnTo>
                    <a:lnTo>
                      <a:pt x="2274182" y="105399"/>
                    </a:lnTo>
                    <a:lnTo>
                      <a:pt x="2330044" y="105399"/>
                    </a:lnTo>
                    <a:lnTo>
                      <a:pt x="2330044" y="126153"/>
                    </a:lnTo>
                    <a:lnTo>
                      <a:pt x="2369969" y="126153"/>
                    </a:lnTo>
                    <a:lnTo>
                      <a:pt x="2369969" y="13172"/>
                    </a:lnTo>
                    <a:close/>
                  </a:path>
                  <a:path w="2694940" h="135890">
                    <a:moveTo>
                      <a:pt x="2517907" y="13172"/>
                    </a:moveTo>
                    <a:lnTo>
                      <a:pt x="2419455" y="13172"/>
                    </a:lnTo>
                    <a:lnTo>
                      <a:pt x="2428142" y="13798"/>
                    </a:lnTo>
                    <a:lnTo>
                      <a:pt x="2435758" y="15677"/>
                    </a:lnTo>
                    <a:lnTo>
                      <a:pt x="2457893" y="46815"/>
                    </a:lnTo>
                    <a:lnTo>
                      <a:pt x="2457282" y="53516"/>
                    </a:lnTo>
                    <a:lnTo>
                      <a:pt x="2428964" y="80266"/>
                    </a:lnTo>
                    <a:lnTo>
                      <a:pt x="2420596" y="80898"/>
                    </a:lnTo>
                    <a:lnTo>
                      <a:pt x="2398167" y="80898"/>
                    </a:lnTo>
                    <a:lnTo>
                      <a:pt x="2398167" y="126153"/>
                    </a:lnTo>
                    <a:lnTo>
                      <a:pt x="2517348" y="126153"/>
                    </a:lnTo>
                    <a:lnTo>
                      <a:pt x="2512924" y="125225"/>
                    </a:lnTo>
                    <a:lnTo>
                      <a:pt x="2502840" y="121850"/>
                    </a:lnTo>
                    <a:lnTo>
                      <a:pt x="2492353" y="117137"/>
                    </a:lnTo>
                    <a:lnTo>
                      <a:pt x="2492353" y="92866"/>
                    </a:lnTo>
                    <a:lnTo>
                      <a:pt x="2547629" y="92866"/>
                    </a:lnTo>
                    <a:lnTo>
                      <a:pt x="2547629" y="92039"/>
                    </a:lnTo>
                    <a:lnTo>
                      <a:pt x="2542320" y="87588"/>
                    </a:lnTo>
                    <a:lnTo>
                      <a:pt x="2514394" y="76500"/>
                    </a:lnTo>
                    <a:lnTo>
                      <a:pt x="2510237" y="74772"/>
                    </a:lnTo>
                    <a:lnTo>
                      <a:pt x="2489714" y="50092"/>
                    </a:lnTo>
                    <a:lnTo>
                      <a:pt x="2489714" y="44030"/>
                    </a:lnTo>
                    <a:lnTo>
                      <a:pt x="2515541" y="13643"/>
                    </a:lnTo>
                    <a:lnTo>
                      <a:pt x="2517907" y="13172"/>
                    </a:lnTo>
                    <a:close/>
                  </a:path>
                  <a:path w="2694940" h="135890">
                    <a:moveTo>
                      <a:pt x="2547629" y="92866"/>
                    </a:moveTo>
                    <a:lnTo>
                      <a:pt x="2492353" y="92866"/>
                    </a:lnTo>
                    <a:lnTo>
                      <a:pt x="2500520" y="98143"/>
                    </a:lnTo>
                    <a:lnTo>
                      <a:pt x="2507431" y="101797"/>
                    </a:lnTo>
                    <a:lnTo>
                      <a:pt x="2512928" y="104017"/>
                    </a:lnTo>
                    <a:lnTo>
                      <a:pt x="2518436" y="106091"/>
                    </a:lnTo>
                    <a:lnTo>
                      <a:pt x="2524174" y="107159"/>
                    </a:lnTo>
                    <a:lnTo>
                      <a:pt x="2541796" y="107159"/>
                    </a:lnTo>
                    <a:lnTo>
                      <a:pt x="2547629" y="103640"/>
                    </a:lnTo>
                    <a:lnTo>
                      <a:pt x="2547629" y="92866"/>
                    </a:lnTo>
                    <a:close/>
                  </a:path>
                  <a:path w="2694940" h="135890">
                    <a:moveTo>
                      <a:pt x="2693415" y="11423"/>
                    </a:moveTo>
                    <a:lnTo>
                      <a:pt x="2533189" y="11423"/>
                    </a:lnTo>
                    <a:lnTo>
                      <a:pt x="2542603" y="11982"/>
                    </a:lnTo>
                    <a:lnTo>
                      <a:pt x="2552135" y="13660"/>
                    </a:lnTo>
                    <a:lnTo>
                      <a:pt x="2561783" y="16463"/>
                    </a:lnTo>
                    <a:lnTo>
                      <a:pt x="2571544" y="20397"/>
                    </a:lnTo>
                    <a:lnTo>
                      <a:pt x="2571544" y="42626"/>
                    </a:lnTo>
                    <a:lnTo>
                      <a:pt x="2687376" y="42626"/>
                    </a:lnTo>
                    <a:lnTo>
                      <a:pt x="2694420" y="17067"/>
                    </a:lnTo>
                    <a:lnTo>
                      <a:pt x="2693415" y="11423"/>
                    </a:lnTo>
                    <a:close/>
                  </a:path>
                </a:pathLst>
              </a:custGeom>
              <a:solidFill>
                <a:srgbClr val="FFFFFF"/>
              </a:solidFill>
            </p:spPr>
            <p:txBody>
              <a:bodyPr wrap="square" lIns="0" tIns="0" rIns="0" bIns="0" rtlCol="0"/>
              <a:lstStyle/>
              <a:p>
                <a:endParaRPr/>
              </a:p>
            </p:txBody>
          </p:sp>
        </p:grpSp>
      </p:grpSp>
    </p:spTree>
    <p:extLst>
      <p:ext uri="{BB962C8B-B14F-4D97-AF65-F5344CB8AC3E}">
        <p14:creationId xmlns:p14="http://schemas.microsoft.com/office/powerpoint/2010/main" xmlns="" val="2739090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375" fill="hold"/>
                                        <p:tgtEl>
                                          <p:spTgt spid="6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2"/>
                                        </p:tgtEl>
                                      </p:cBhvr>
                                    </p:cmd>
                                  </p:childTnLst>
                                </p:cTn>
                              </p:par>
                            </p:childTnLst>
                          </p:cTn>
                        </p:par>
                      </p:childTnLst>
                    </p:cTn>
                  </p:par>
                </p:childTnLst>
              </p:cTn>
              <p:nextCondLst>
                <p:cond evt="onClick" delay="0">
                  <p:tgtEl>
                    <p:spTgt spid="62"/>
                  </p:tgtEl>
                </p:cond>
              </p:nextCondLst>
            </p:seq>
            <p:video>
              <p:cMediaNode vol="0">
                <p:cTn id="12" fill="hold" display="0">
                  <p:stCondLst>
                    <p:cond delay="indefinite"/>
                  </p:stCondLst>
                </p:cTn>
                <p:tgtEl>
                  <p:spTgt spid="6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7" name="Gráfico 46">
            <a:extLst>
              <a:ext uri="{FF2B5EF4-FFF2-40B4-BE49-F238E27FC236}">
                <a16:creationId xmlns:a16="http://schemas.microsoft.com/office/drawing/2014/main" xmlns="" id="{6A8BAEA7-D646-4E34-B11E-E4B35BAED3CC}"/>
              </a:ext>
            </a:extLst>
          </p:cNvPr>
          <p:cNvGraphicFramePr>
            <a:graphicFrameLocks/>
          </p:cNvGraphicFramePr>
          <p:nvPr>
            <p:extLst>
              <p:ext uri="{D42A27DB-BD31-4B8C-83A1-F6EECF244321}">
                <p14:modId xmlns:p14="http://schemas.microsoft.com/office/powerpoint/2010/main" xmlns="" val="2228635738"/>
              </p:ext>
            </p:extLst>
          </p:nvPr>
        </p:nvGraphicFramePr>
        <p:xfrm>
          <a:off x="3812502" y="2338372"/>
          <a:ext cx="11450614" cy="5695168"/>
        </p:xfrm>
        <a:graphic>
          <a:graphicData uri="http://schemas.openxmlformats.org/drawingml/2006/chart">
            <c:chart xmlns:c="http://schemas.openxmlformats.org/drawingml/2006/chart" xmlns:r="http://schemas.openxmlformats.org/officeDocument/2006/relationships" r:id="rId3"/>
          </a:graphicData>
        </a:graphic>
      </p:graphicFrame>
      <p:sp>
        <p:nvSpPr>
          <p:cNvPr id="2" name="object 2"/>
          <p:cNvSpPr txBox="1">
            <a:spLocks noGrp="1"/>
          </p:cNvSpPr>
          <p:nvPr>
            <p:ph type="title"/>
          </p:nvPr>
        </p:nvSpPr>
        <p:spPr>
          <a:xfrm>
            <a:off x="2282825" y="409485"/>
            <a:ext cx="12722225" cy="2044790"/>
          </a:xfrm>
          <a:prstGeom prst="rect">
            <a:avLst/>
          </a:prstGeom>
        </p:spPr>
        <p:txBody>
          <a:bodyPr vert="horz" wrap="square" lIns="0" tIns="13335" rIns="0" bIns="0" rtlCol="0">
            <a:spAutoFit/>
          </a:bodyPr>
          <a:lstStyle/>
          <a:p>
            <a:r>
              <a:rPr lang="es-CO" sz="6600" dirty="0">
                <a:solidFill>
                  <a:srgbClr val="1F497D"/>
                </a:solidFill>
              </a:rPr>
              <a:t>Población afilada al Sistema</a:t>
            </a:r>
            <a:br>
              <a:rPr lang="es-CO" sz="6600" dirty="0">
                <a:solidFill>
                  <a:srgbClr val="1F497D"/>
                </a:solidFill>
              </a:rPr>
            </a:br>
            <a:r>
              <a:rPr lang="es-CO" sz="6600" dirty="0">
                <a:solidFill>
                  <a:srgbClr val="1F497D"/>
                </a:solidFill>
              </a:rPr>
              <a:t>de Salud en Colombia</a:t>
            </a:r>
            <a:endParaRPr lang="es-ES" sz="6600" dirty="0">
              <a:solidFill>
                <a:srgbClr val="1F497D"/>
              </a:solidFill>
            </a:endParaRPr>
          </a:p>
        </p:txBody>
      </p:sp>
      <p:sp>
        <p:nvSpPr>
          <p:cNvPr id="28" name="object 28"/>
          <p:cNvSpPr/>
          <p:nvPr/>
        </p:nvSpPr>
        <p:spPr>
          <a:xfrm>
            <a:off x="16243583" y="962530"/>
            <a:ext cx="111253" cy="108436"/>
          </a:xfrm>
          <a:prstGeom prst="rect">
            <a:avLst/>
          </a:prstGeom>
          <a:blipFill>
            <a:blip r:embed="rId4" cstate="print"/>
            <a:stretch>
              <a:fillRect/>
            </a:stretch>
          </a:blipFill>
        </p:spPr>
        <p:txBody>
          <a:bodyPr wrap="square" lIns="0" tIns="0" rIns="0" bIns="0" rtlCol="0"/>
          <a:lstStyle/>
          <a:p>
            <a:endParaRPr/>
          </a:p>
        </p:txBody>
      </p:sp>
      <p:sp>
        <p:nvSpPr>
          <p:cNvPr id="29" name="object 29"/>
          <p:cNvSpPr/>
          <p:nvPr/>
        </p:nvSpPr>
        <p:spPr>
          <a:xfrm>
            <a:off x="16092571" y="986553"/>
            <a:ext cx="405765" cy="155575"/>
          </a:xfrm>
          <a:custGeom>
            <a:avLst/>
            <a:gdLst/>
            <a:ahLst/>
            <a:cxnLst/>
            <a:rect l="l" t="t" r="r" b="b"/>
            <a:pathLst>
              <a:path w="405765" h="155575">
                <a:moveTo>
                  <a:pt x="25234" y="0"/>
                </a:moveTo>
                <a:lnTo>
                  <a:pt x="15363" y="1938"/>
                </a:lnTo>
                <a:lnTo>
                  <a:pt x="7347" y="7240"/>
                </a:lnTo>
                <a:lnTo>
                  <a:pt x="1966" y="15134"/>
                </a:lnTo>
                <a:lnTo>
                  <a:pt x="0" y="24847"/>
                </a:lnTo>
                <a:lnTo>
                  <a:pt x="0" y="30292"/>
                </a:lnTo>
                <a:lnTo>
                  <a:pt x="2020" y="35862"/>
                </a:lnTo>
                <a:lnTo>
                  <a:pt x="5853" y="40271"/>
                </a:lnTo>
                <a:lnTo>
                  <a:pt x="35282" y="82149"/>
                </a:lnTo>
                <a:lnTo>
                  <a:pt x="73951" y="116242"/>
                </a:lnTo>
                <a:lnTo>
                  <a:pt x="119691" y="141085"/>
                </a:lnTo>
                <a:lnTo>
                  <a:pt x="170329" y="155209"/>
                </a:lnTo>
                <a:lnTo>
                  <a:pt x="181564" y="138711"/>
                </a:lnTo>
                <a:lnTo>
                  <a:pt x="196758" y="125968"/>
                </a:lnTo>
                <a:lnTo>
                  <a:pt x="214819" y="117754"/>
                </a:lnTo>
                <a:lnTo>
                  <a:pt x="234652" y="114844"/>
                </a:lnTo>
                <a:lnTo>
                  <a:pt x="336684" y="114844"/>
                </a:lnTo>
                <a:lnTo>
                  <a:pt x="344953" y="108750"/>
                </a:lnTo>
                <a:lnTo>
                  <a:pt x="204140" y="108750"/>
                </a:lnTo>
                <a:lnTo>
                  <a:pt x="158204" y="102661"/>
                </a:lnTo>
                <a:lnTo>
                  <a:pt x="115821" y="84933"/>
                </a:lnTo>
                <a:lnTo>
                  <a:pt x="79024" y="56373"/>
                </a:lnTo>
                <a:lnTo>
                  <a:pt x="49851" y="17790"/>
                </a:lnTo>
                <a:lnTo>
                  <a:pt x="44711" y="9846"/>
                </a:lnTo>
                <a:lnTo>
                  <a:pt x="38764" y="4304"/>
                </a:lnTo>
                <a:lnTo>
                  <a:pt x="32207" y="1058"/>
                </a:lnTo>
                <a:lnTo>
                  <a:pt x="25234" y="0"/>
                </a:lnTo>
                <a:close/>
              </a:path>
              <a:path w="405765" h="155575">
                <a:moveTo>
                  <a:pt x="336684" y="114844"/>
                </a:moveTo>
                <a:lnTo>
                  <a:pt x="234652" y="114844"/>
                </a:lnTo>
                <a:lnTo>
                  <a:pt x="250924" y="116738"/>
                </a:lnTo>
                <a:lnTo>
                  <a:pt x="266192" y="122131"/>
                </a:lnTo>
                <a:lnTo>
                  <a:pt x="279726" y="130592"/>
                </a:lnTo>
                <a:lnTo>
                  <a:pt x="290797" y="141692"/>
                </a:lnTo>
                <a:lnTo>
                  <a:pt x="323493" y="124564"/>
                </a:lnTo>
                <a:lnTo>
                  <a:pt x="336684" y="114844"/>
                </a:lnTo>
                <a:close/>
              </a:path>
              <a:path w="405765" h="155575">
                <a:moveTo>
                  <a:pt x="380124" y="6345"/>
                </a:moveTo>
                <a:lnTo>
                  <a:pt x="371339" y="6345"/>
                </a:lnTo>
                <a:lnTo>
                  <a:pt x="362941" y="11025"/>
                </a:lnTo>
                <a:lnTo>
                  <a:pt x="358491" y="18229"/>
                </a:lnTo>
                <a:lnTo>
                  <a:pt x="330847" y="55308"/>
                </a:lnTo>
                <a:lnTo>
                  <a:pt x="294261" y="83877"/>
                </a:lnTo>
                <a:lnTo>
                  <a:pt x="251203" y="102251"/>
                </a:lnTo>
                <a:lnTo>
                  <a:pt x="204140" y="108750"/>
                </a:lnTo>
                <a:lnTo>
                  <a:pt x="344953" y="108750"/>
                </a:lnTo>
                <a:lnTo>
                  <a:pt x="353040" y="102791"/>
                </a:lnTo>
                <a:lnTo>
                  <a:pt x="378658" y="76657"/>
                </a:lnTo>
                <a:lnTo>
                  <a:pt x="399568" y="46448"/>
                </a:lnTo>
                <a:lnTo>
                  <a:pt x="403160" y="42113"/>
                </a:lnTo>
                <a:lnTo>
                  <a:pt x="405149" y="36532"/>
                </a:lnTo>
                <a:lnTo>
                  <a:pt x="405149" y="31025"/>
                </a:lnTo>
                <a:lnTo>
                  <a:pt x="403190" y="21452"/>
                </a:lnTo>
                <a:lnTo>
                  <a:pt x="397839" y="13604"/>
                </a:lnTo>
                <a:lnTo>
                  <a:pt x="389887" y="8296"/>
                </a:lnTo>
                <a:lnTo>
                  <a:pt x="380124" y="6345"/>
                </a:lnTo>
                <a:close/>
              </a:path>
            </a:pathLst>
          </a:custGeom>
          <a:solidFill>
            <a:srgbClr val="FFFFFF"/>
          </a:solidFill>
        </p:spPr>
        <p:txBody>
          <a:bodyPr wrap="square" lIns="0" tIns="0" rIns="0" bIns="0" rtlCol="0"/>
          <a:lstStyle/>
          <a:p>
            <a:endParaRPr/>
          </a:p>
        </p:txBody>
      </p:sp>
      <p:sp>
        <p:nvSpPr>
          <p:cNvPr id="30" name="object 30"/>
          <p:cNvSpPr/>
          <p:nvPr/>
        </p:nvSpPr>
        <p:spPr>
          <a:xfrm>
            <a:off x="16278322" y="792962"/>
            <a:ext cx="111158" cy="108499"/>
          </a:xfrm>
          <a:prstGeom prst="rect">
            <a:avLst/>
          </a:prstGeom>
          <a:blipFill>
            <a:blip r:embed="rId5" cstate="print"/>
            <a:stretch>
              <a:fillRect/>
            </a:stretch>
          </a:blipFill>
        </p:spPr>
        <p:txBody>
          <a:bodyPr wrap="square" lIns="0" tIns="0" rIns="0" bIns="0" rtlCol="0"/>
          <a:lstStyle/>
          <a:p>
            <a:endParaRPr/>
          </a:p>
        </p:txBody>
      </p:sp>
      <p:sp>
        <p:nvSpPr>
          <p:cNvPr id="31" name="object 31"/>
          <p:cNvSpPr/>
          <p:nvPr/>
        </p:nvSpPr>
        <p:spPr>
          <a:xfrm>
            <a:off x="16153058" y="703868"/>
            <a:ext cx="382905" cy="296545"/>
          </a:xfrm>
          <a:custGeom>
            <a:avLst/>
            <a:gdLst/>
            <a:ahLst/>
            <a:cxnLst/>
            <a:rect l="l" t="t" r="r" b="b"/>
            <a:pathLst>
              <a:path w="382905" h="296544">
                <a:moveTo>
                  <a:pt x="363162" y="245753"/>
                </a:moveTo>
                <a:lnTo>
                  <a:pt x="145681" y="245753"/>
                </a:lnTo>
                <a:lnTo>
                  <a:pt x="168589" y="249511"/>
                </a:lnTo>
                <a:lnTo>
                  <a:pt x="188508" y="259961"/>
                </a:lnTo>
                <a:lnTo>
                  <a:pt x="204016" y="275867"/>
                </a:lnTo>
                <a:lnTo>
                  <a:pt x="213689" y="295993"/>
                </a:lnTo>
                <a:lnTo>
                  <a:pt x="217208" y="295385"/>
                </a:lnTo>
                <a:lnTo>
                  <a:pt x="223893" y="295385"/>
                </a:lnTo>
                <a:lnTo>
                  <a:pt x="264483" y="291538"/>
                </a:lnTo>
                <a:lnTo>
                  <a:pt x="304760" y="280097"/>
                </a:lnTo>
                <a:lnTo>
                  <a:pt x="341958" y="261790"/>
                </a:lnTo>
                <a:lnTo>
                  <a:pt x="363162" y="245753"/>
                </a:lnTo>
                <a:close/>
              </a:path>
              <a:path w="382905" h="296544">
                <a:moveTo>
                  <a:pt x="223893" y="295385"/>
                </a:moveTo>
                <a:lnTo>
                  <a:pt x="217208" y="295385"/>
                </a:lnTo>
                <a:lnTo>
                  <a:pt x="220045" y="295490"/>
                </a:lnTo>
                <a:lnTo>
                  <a:pt x="222789" y="295490"/>
                </a:lnTo>
                <a:lnTo>
                  <a:pt x="223893" y="295385"/>
                </a:lnTo>
                <a:close/>
              </a:path>
              <a:path w="382905" h="296544">
                <a:moveTo>
                  <a:pt x="31280" y="0"/>
                </a:moveTo>
                <a:lnTo>
                  <a:pt x="6172" y="30718"/>
                </a:lnTo>
                <a:lnTo>
                  <a:pt x="0" y="78156"/>
                </a:lnTo>
                <a:lnTo>
                  <a:pt x="6078" y="132404"/>
                </a:lnTo>
                <a:lnTo>
                  <a:pt x="25915" y="181892"/>
                </a:lnTo>
                <a:lnTo>
                  <a:pt x="57767" y="224947"/>
                </a:lnTo>
                <a:lnTo>
                  <a:pt x="99892" y="259900"/>
                </a:lnTo>
                <a:lnTo>
                  <a:pt x="110760" y="253957"/>
                </a:lnTo>
                <a:lnTo>
                  <a:pt x="122150" y="249509"/>
                </a:lnTo>
                <a:lnTo>
                  <a:pt x="133859" y="246720"/>
                </a:lnTo>
                <a:lnTo>
                  <a:pt x="145681" y="245753"/>
                </a:lnTo>
                <a:lnTo>
                  <a:pt x="363162" y="245753"/>
                </a:lnTo>
                <a:lnTo>
                  <a:pt x="366526" y="243209"/>
                </a:lnTo>
                <a:lnTo>
                  <a:pt x="222621" y="243209"/>
                </a:lnTo>
                <a:lnTo>
                  <a:pt x="177717" y="237291"/>
                </a:lnTo>
                <a:lnTo>
                  <a:pt x="137341" y="220603"/>
                </a:lnTo>
                <a:lnTo>
                  <a:pt x="103114" y="194746"/>
                </a:lnTo>
                <a:lnTo>
                  <a:pt x="76658" y="161319"/>
                </a:lnTo>
                <a:lnTo>
                  <a:pt x="59596" y="121923"/>
                </a:lnTo>
                <a:lnTo>
                  <a:pt x="53548" y="78156"/>
                </a:lnTo>
                <a:lnTo>
                  <a:pt x="53925" y="67826"/>
                </a:lnTo>
                <a:lnTo>
                  <a:pt x="55095" y="57127"/>
                </a:lnTo>
                <a:lnTo>
                  <a:pt x="57117" y="46250"/>
                </a:lnTo>
                <a:lnTo>
                  <a:pt x="60050" y="35383"/>
                </a:lnTo>
                <a:lnTo>
                  <a:pt x="62647" y="26912"/>
                </a:lnTo>
                <a:lnTo>
                  <a:pt x="61568" y="19006"/>
                </a:lnTo>
                <a:lnTo>
                  <a:pt x="58082" y="12483"/>
                </a:lnTo>
                <a:lnTo>
                  <a:pt x="50962" y="4908"/>
                </a:lnTo>
                <a:lnTo>
                  <a:pt x="41629" y="591"/>
                </a:lnTo>
                <a:lnTo>
                  <a:pt x="31280" y="0"/>
                </a:lnTo>
                <a:close/>
              </a:path>
              <a:path w="382905" h="296544">
                <a:moveTo>
                  <a:pt x="355350" y="191745"/>
                </a:moveTo>
                <a:lnTo>
                  <a:pt x="349769" y="191745"/>
                </a:lnTo>
                <a:lnTo>
                  <a:pt x="344209" y="193357"/>
                </a:lnTo>
                <a:lnTo>
                  <a:pt x="338544" y="197943"/>
                </a:lnTo>
                <a:lnTo>
                  <a:pt x="312848" y="217257"/>
                </a:lnTo>
                <a:lnTo>
                  <a:pt x="284352" y="231457"/>
                </a:lnTo>
                <a:lnTo>
                  <a:pt x="253971" y="240216"/>
                </a:lnTo>
                <a:lnTo>
                  <a:pt x="222621" y="243209"/>
                </a:lnTo>
                <a:lnTo>
                  <a:pt x="366526" y="243209"/>
                </a:lnTo>
                <a:lnTo>
                  <a:pt x="374417" y="237241"/>
                </a:lnTo>
                <a:lnTo>
                  <a:pt x="379066" y="232759"/>
                </a:lnTo>
                <a:lnTo>
                  <a:pt x="382470" y="225503"/>
                </a:lnTo>
                <a:lnTo>
                  <a:pt x="382470" y="218121"/>
                </a:lnTo>
                <a:lnTo>
                  <a:pt x="380336" y="207811"/>
                </a:lnTo>
                <a:lnTo>
                  <a:pt x="374521" y="199432"/>
                </a:lnTo>
                <a:lnTo>
                  <a:pt x="365900" y="193803"/>
                </a:lnTo>
                <a:lnTo>
                  <a:pt x="355350" y="191745"/>
                </a:lnTo>
                <a:close/>
              </a:path>
            </a:pathLst>
          </a:custGeom>
          <a:solidFill>
            <a:srgbClr val="FFFFFF"/>
          </a:solidFill>
        </p:spPr>
        <p:txBody>
          <a:bodyPr wrap="square" lIns="0" tIns="0" rIns="0" bIns="0" rtlCol="0"/>
          <a:lstStyle/>
          <a:p>
            <a:endParaRPr/>
          </a:p>
        </p:txBody>
      </p:sp>
      <p:sp>
        <p:nvSpPr>
          <p:cNvPr id="32" name="object 32"/>
          <p:cNvSpPr/>
          <p:nvPr/>
        </p:nvSpPr>
        <p:spPr>
          <a:xfrm>
            <a:off x="16271589" y="1114379"/>
            <a:ext cx="111075" cy="108614"/>
          </a:xfrm>
          <a:prstGeom prst="rect">
            <a:avLst/>
          </a:prstGeom>
          <a:blipFill>
            <a:blip r:embed="rId6" cstate="print"/>
            <a:stretch>
              <a:fillRect/>
            </a:stretch>
          </a:blipFill>
        </p:spPr>
        <p:txBody>
          <a:bodyPr wrap="square" lIns="0" tIns="0" rIns="0" bIns="0" rtlCol="0"/>
          <a:lstStyle/>
          <a:p>
            <a:endParaRPr/>
          </a:p>
        </p:txBody>
      </p:sp>
      <p:sp>
        <p:nvSpPr>
          <p:cNvPr id="33" name="object 33"/>
          <p:cNvSpPr/>
          <p:nvPr/>
        </p:nvSpPr>
        <p:spPr>
          <a:xfrm>
            <a:off x="16176973" y="1091822"/>
            <a:ext cx="325755" cy="220979"/>
          </a:xfrm>
          <a:custGeom>
            <a:avLst/>
            <a:gdLst/>
            <a:ahLst/>
            <a:cxnLst/>
            <a:rect l="l" t="t" r="r" b="b"/>
            <a:pathLst>
              <a:path w="325755" h="220980">
                <a:moveTo>
                  <a:pt x="27140" y="153052"/>
                </a:moveTo>
                <a:lnTo>
                  <a:pt x="25329" y="153052"/>
                </a:lnTo>
                <a:lnTo>
                  <a:pt x="15491" y="154971"/>
                </a:lnTo>
                <a:lnTo>
                  <a:pt x="7438" y="160226"/>
                </a:lnTo>
                <a:lnTo>
                  <a:pt x="1997" y="168067"/>
                </a:lnTo>
                <a:lnTo>
                  <a:pt x="0" y="177743"/>
                </a:lnTo>
                <a:lnTo>
                  <a:pt x="1214" y="185134"/>
                </a:lnTo>
                <a:lnTo>
                  <a:pt x="40224" y="210318"/>
                </a:lnTo>
                <a:lnTo>
                  <a:pt x="84983" y="219773"/>
                </a:lnTo>
                <a:lnTo>
                  <a:pt x="107619" y="220977"/>
                </a:lnTo>
                <a:lnTo>
                  <a:pt x="154288" y="216003"/>
                </a:lnTo>
                <a:lnTo>
                  <a:pt x="197694" y="201773"/>
                </a:lnTo>
                <a:lnTo>
                  <a:pt x="236689" y="179327"/>
                </a:lnTo>
                <a:lnTo>
                  <a:pt x="247674" y="169596"/>
                </a:lnTo>
                <a:lnTo>
                  <a:pt x="107619" y="169596"/>
                </a:lnTo>
                <a:lnTo>
                  <a:pt x="89743" y="168559"/>
                </a:lnTo>
                <a:lnTo>
                  <a:pt x="71493" y="165534"/>
                </a:lnTo>
                <a:lnTo>
                  <a:pt x="53045" y="160647"/>
                </a:lnTo>
                <a:lnTo>
                  <a:pt x="34574" y="154026"/>
                </a:lnTo>
                <a:lnTo>
                  <a:pt x="29077" y="153115"/>
                </a:lnTo>
                <a:lnTo>
                  <a:pt x="27140" y="153052"/>
                </a:lnTo>
                <a:close/>
              </a:path>
              <a:path w="325755" h="220980">
                <a:moveTo>
                  <a:pt x="300315" y="0"/>
                </a:moveTo>
                <a:lnTo>
                  <a:pt x="262768" y="69150"/>
                </a:lnTo>
                <a:lnTo>
                  <a:pt x="237474" y="109808"/>
                </a:lnTo>
                <a:lnTo>
                  <a:pt x="201531" y="141563"/>
                </a:lnTo>
                <a:lnTo>
                  <a:pt x="157420" y="162223"/>
                </a:lnTo>
                <a:lnTo>
                  <a:pt x="107619" y="169596"/>
                </a:lnTo>
                <a:lnTo>
                  <a:pt x="247674" y="169596"/>
                </a:lnTo>
                <a:lnTo>
                  <a:pt x="270126" y="149707"/>
                </a:lnTo>
                <a:lnTo>
                  <a:pt x="296857" y="113952"/>
                </a:lnTo>
                <a:lnTo>
                  <a:pt x="315735" y="73102"/>
                </a:lnTo>
                <a:lnTo>
                  <a:pt x="325613" y="28198"/>
                </a:lnTo>
                <a:lnTo>
                  <a:pt x="325372" y="26407"/>
                </a:lnTo>
                <a:lnTo>
                  <a:pt x="325372" y="24512"/>
                </a:lnTo>
                <a:lnTo>
                  <a:pt x="323396" y="14886"/>
                </a:lnTo>
                <a:lnTo>
                  <a:pt x="318015" y="7104"/>
                </a:lnTo>
                <a:lnTo>
                  <a:pt x="310048" y="1898"/>
                </a:lnTo>
                <a:lnTo>
                  <a:pt x="300315" y="0"/>
                </a:lnTo>
                <a:close/>
              </a:path>
            </a:pathLst>
          </a:custGeom>
          <a:solidFill>
            <a:srgbClr val="FFFFFF"/>
          </a:solidFill>
        </p:spPr>
        <p:txBody>
          <a:bodyPr wrap="square" lIns="0" tIns="0" rIns="0" bIns="0" rtlCol="0"/>
          <a:lstStyle/>
          <a:p>
            <a:endParaRPr/>
          </a:p>
        </p:txBody>
      </p:sp>
      <p:sp>
        <p:nvSpPr>
          <p:cNvPr id="34" name="object 34"/>
          <p:cNvSpPr/>
          <p:nvPr/>
        </p:nvSpPr>
        <p:spPr>
          <a:xfrm>
            <a:off x="16909752" y="812006"/>
            <a:ext cx="304165" cy="321310"/>
          </a:xfrm>
          <a:custGeom>
            <a:avLst/>
            <a:gdLst/>
            <a:ahLst/>
            <a:cxnLst/>
            <a:rect l="l" t="t" r="r" b="b"/>
            <a:pathLst>
              <a:path w="304165" h="321309">
                <a:moveTo>
                  <a:pt x="263573" y="52825"/>
                </a:moveTo>
                <a:lnTo>
                  <a:pt x="145534" y="52825"/>
                </a:lnTo>
                <a:lnTo>
                  <a:pt x="173025" y="55429"/>
                </a:lnTo>
                <a:lnTo>
                  <a:pt x="192657" y="63240"/>
                </a:lnTo>
                <a:lnTo>
                  <a:pt x="204435" y="76259"/>
                </a:lnTo>
                <a:lnTo>
                  <a:pt x="208360" y="94489"/>
                </a:lnTo>
                <a:lnTo>
                  <a:pt x="206661" y="105994"/>
                </a:lnTo>
                <a:lnTo>
                  <a:pt x="169324" y="129696"/>
                </a:lnTo>
                <a:lnTo>
                  <a:pt x="140797" y="133471"/>
                </a:lnTo>
                <a:lnTo>
                  <a:pt x="131317" y="134823"/>
                </a:lnTo>
                <a:lnTo>
                  <a:pt x="123523" y="136104"/>
                </a:lnTo>
                <a:lnTo>
                  <a:pt x="117399" y="137346"/>
                </a:lnTo>
                <a:lnTo>
                  <a:pt x="91708" y="141059"/>
                </a:lnTo>
                <a:lnTo>
                  <a:pt x="51802" y="151636"/>
                </a:lnTo>
                <a:lnTo>
                  <a:pt x="9418" y="188203"/>
                </a:lnTo>
                <a:lnTo>
                  <a:pt x="0" y="231783"/>
                </a:lnTo>
                <a:lnTo>
                  <a:pt x="1989" y="252023"/>
                </a:lnTo>
                <a:lnTo>
                  <a:pt x="31705" y="298661"/>
                </a:lnTo>
                <a:lnTo>
                  <a:pt x="83413" y="319552"/>
                </a:lnTo>
                <a:lnTo>
                  <a:pt x="104426" y="320943"/>
                </a:lnTo>
                <a:lnTo>
                  <a:pt x="136323" y="318635"/>
                </a:lnTo>
                <a:lnTo>
                  <a:pt x="164463" y="311707"/>
                </a:lnTo>
                <a:lnTo>
                  <a:pt x="188845" y="300154"/>
                </a:lnTo>
                <a:lnTo>
                  <a:pt x="209470" y="283970"/>
                </a:lnTo>
                <a:lnTo>
                  <a:pt x="303948" y="283970"/>
                </a:lnTo>
                <a:lnTo>
                  <a:pt x="303948" y="268148"/>
                </a:lnTo>
                <a:lnTo>
                  <a:pt x="129106" y="268148"/>
                </a:lnTo>
                <a:lnTo>
                  <a:pt x="118034" y="267633"/>
                </a:lnTo>
                <a:lnTo>
                  <a:pt x="79448" y="254046"/>
                </a:lnTo>
                <a:lnTo>
                  <a:pt x="66898" y="228830"/>
                </a:lnTo>
                <a:lnTo>
                  <a:pt x="70352" y="210066"/>
                </a:lnTo>
                <a:lnTo>
                  <a:pt x="80696" y="195412"/>
                </a:lnTo>
                <a:lnTo>
                  <a:pt x="97926" y="184853"/>
                </a:lnTo>
                <a:lnTo>
                  <a:pt x="122027" y="178392"/>
                </a:lnTo>
                <a:lnTo>
                  <a:pt x="149195" y="175133"/>
                </a:lnTo>
                <a:lnTo>
                  <a:pt x="171946" y="171205"/>
                </a:lnTo>
                <a:lnTo>
                  <a:pt x="190289" y="166620"/>
                </a:lnTo>
                <a:lnTo>
                  <a:pt x="204234" y="161387"/>
                </a:lnTo>
                <a:lnTo>
                  <a:pt x="271719" y="161387"/>
                </a:lnTo>
                <a:lnTo>
                  <a:pt x="271719" y="99316"/>
                </a:lnTo>
                <a:lnTo>
                  <a:pt x="271300" y="99316"/>
                </a:lnTo>
                <a:lnTo>
                  <a:pt x="271363" y="98907"/>
                </a:lnTo>
                <a:lnTo>
                  <a:pt x="271604" y="98436"/>
                </a:lnTo>
                <a:lnTo>
                  <a:pt x="271719" y="88594"/>
                </a:lnTo>
                <a:lnTo>
                  <a:pt x="269293" y="67380"/>
                </a:lnTo>
                <a:lnTo>
                  <a:pt x="263573" y="52825"/>
                </a:lnTo>
                <a:close/>
              </a:path>
              <a:path w="304165" h="321309">
                <a:moveTo>
                  <a:pt x="303948" y="283970"/>
                </a:moveTo>
                <a:lnTo>
                  <a:pt x="209470" y="283970"/>
                </a:lnTo>
                <a:lnTo>
                  <a:pt x="215400" y="300154"/>
                </a:lnTo>
                <a:lnTo>
                  <a:pt x="226082" y="311707"/>
                </a:lnTo>
                <a:lnTo>
                  <a:pt x="241522" y="318635"/>
                </a:lnTo>
                <a:lnTo>
                  <a:pt x="261730" y="320943"/>
                </a:lnTo>
                <a:lnTo>
                  <a:pt x="272058" y="320464"/>
                </a:lnTo>
                <a:lnTo>
                  <a:pt x="282533" y="319028"/>
                </a:lnTo>
                <a:lnTo>
                  <a:pt x="293161" y="316636"/>
                </a:lnTo>
                <a:lnTo>
                  <a:pt x="303948" y="313288"/>
                </a:lnTo>
                <a:lnTo>
                  <a:pt x="303948" y="283970"/>
                </a:lnTo>
                <a:close/>
              </a:path>
              <a:path w="304165" h="321309">
                <a:moveTo>
                  <a:pt x="271719" y="161387"/>
                </a:moveTo>
                <a:lnTo>
                  <a:pt x="204234" y="161387"/>
                </a:lnTo>
                <a:lnTo>
                  <a:pt x="204234" y="210071"/>
                </a:lnTo>
                <a:lnTo>
                  <a:pt x="202582" y="223687"/>
                </a:lnTo>
                <a:lnTo>
                  <a:pt x="177827" y="255238"/>
                </a:lnTo>
                <a:lnTo>
                  <a:pt x="129106" y="268148"/>
                </a:lnTo>
                <a:lnTo>
                  <a:pt x="281289" y="268148"/>
                </a:lnTo>
                <a:lnTo>
                  <a:pt x="276954" y="266368"/>
                </a:lnTo>
                <a:lnTo>
                  <a:pt x="274557" y="262882"/>
                </a:lnTo>
                <a:lnTo>
                  <a:pt x="272651" y="259342"/>
                </a:lnTo>
                <a:lnTo>
                  <a:pt x="271809" y="254046"/>
                </a:lnTo>
                <a:lnTo>
                  <a:pt x="271719" y="161387"/>
                </a:lnTo>
                <a:close/>
              </a:path>
              <a:path w="304165" h="321309">
                <a:moveTo>
                  <a:pt x="303948" y="266955"/>
                </a:moveTo>
                <a:lnTo>
                  <a:pt x="299236" y="267771"/>
                </a:lnTo>
                <a:lnTo>
                  <a:pt x="296095" y="268148"/>
                </a:lnTo>
                <a:lnTo>
                  <a:pt x="303948" y="268148"/>
                </a:lnTo>
                <a:lnTo>
                  <a:pt x="303948" y="266955"/>
                </a:lnTo>
                <a:close/>
              </a:path>
              <a:path w="304165" h="321309">
                <a:moveTo>
                  <a:pt x="149628" y="0"/>
                </a:moveTo>
                <a:lnTo>
                  <a:pt x="97411" y="5294"/>
                </a:lnTo>
                <a:lnTo>
                  <a:pt x="56919" y="21151"/>
                </a:lnTo>
                <a:lnTo>
                  <a:pt x="24384" y="54127"/>
                </a:lnTo>
                <a:lnTo>
                  <a:pt x="11214" y="101515"/>
                </a:lnTo>
                <a:lnTo>
                  <a:pt x="78049" y="101515"/>
                </a:lnTo>
                <a:lnTo>
                  <a:pt x="84035" y="80209"/>
                </a:lnTo>
                <a:lnTo>
                  <a:pt x="97279" y="64994"/>
                </a:lnTo>
                <a:lnTo>
                  <a:pt x="117780" y="55867"/>
                </a:lnTo>
                <a:lnTo>
                  <a:pt x="145534" y="52825"/>
                </a:lnTo>
                <a:lnTo>
                  <a:pt x="263573" y="52825"/>
                </a:lnTo>
                <a:lnTo>
                  <a:pt x="262020" y="48875"/>
                </a:lnTo>
                <a:lnTo>
                  <a:pt x="232956" y="19978"/>
                </a:lnTo>
                <a:lnTo>
                  <a:pt x="195682" y="4990"/>
                </a:lnTo>
                <a:lnTo>
                  <a:pt x="173757" y="1247"/>
                </a:lnTo>
                <a:lnTo>
                  <a:pt x="149628" y="0"/>
                </a:lnTo>
                <a:close/>
              </a:path>
              <a:path w="304165" h="321309">
                <a:moveTo>
                  <a:pt x="271719" y="99002"/>
                </a:moveTo>
                <a:lnTo>
                  <a:pt x="271541" y="99075"/>
                </a:lnTo>
                <a:lnTo>
                  <a:pt x="271447" y="99253"/>
                </a:lnTo>
                <a:lnTo>
                  <a:pt x="271300" y="99316"/>
                </a:lnTo>
                <a:lnTo>
                  <a:pt x="271719" y="99316"/>
                </a:lnTo>
                <a:lnTo>
                  <a:pt x="271719" y="99002"/>
                </a:lnTo>
                <a:close/>
              </a:path>
            </a:pathLst>
          </a:custGeom>
          <a:solidFill>
            <a:srgbClr val="FFFFFF"/>
          </a:solidFill>
        </p:spPr>
        <p:txBody>
          <a:bodyPr wrap="square" lIns="0" tIns="0" rIns="0" bIns="0" rtlCol="0"/>
          <a:lstStyle/>
          <a:p>
            <a:endParaRPr/>
          </a:p>
        </p:txBody>
      </p:sp>
      <p:sp>
        <p:nvSpPr>
          <p:cNvPr id="35" name="object 35"/>
          <p:cNvSpPr/>
          <p:nvPr/>
        </p:nvSpPr>
        <p:spPr>
          <a:xfrm>
            <a:off x="17231693" y="812584"/>
            <a:ext cx="440055" cy="311785"/>
          </a:xfrm>
          <a:custGeom>
            <a:avLst/>
            <a:gdLst/>
            <a:ahLst/>
            <a:cxnLst/>
            <a:rect l="l" t="t" r="r" b="b"/>
            <a:pathLst>
              <a:path w="440055" h="311784">
                <a:moveTo>
                  <a:pt x="63411" y="8261"/>
                </a:moveTo>
                <a:lnTo>
                  <a:pt x="0" y="8261"/>
                </a:lnTo>
                <a:lnTo>
                  <a:pt x="0" y="311592"/>
                </a:lnTo>
                <a:lnTo>
                  <a:pt x="66929" y="311592"/>
                </a:lnTo>
                <a:lnTo>
                  <a:pt x="66929" y="131451"/>
                </a:lnTo>
                <a:lnTo>
                  <a:pt x="68179" y="114383"/>
                </a:lnTo>
                <a:lnTo>
                  <a:pt x="86855" y="73369"/>
                </a:lnTo>
                <a:lnTo>
                  <a:pt x="119960" y="54099"/>
                </a:lnTo>
                <a:lnTo>
                  <a:pt x="133210" y="52815"/>
                </a:lnTo>
                <a:lnTo>
                  <a:pt x="430921" y="52815"/>
                </a:lnTo>
                <a:lnTo>
                  <a:pt x="429524" y="50469"/>
                </a:lnTo>
                <a:lnTo>
                  <a:pt x="63411" y="50469"/>
                </a:lnTo>
                <a:lnTo>
                  <a:pt x="63411" y="8261"/>
                </a:lnTo>
                <a:close/>
              </a:path>
              <a:path w="440055" h="311784">
                <a:moveTo>
                  <a:pt x="318032" y="52815"/>
                </a:moveTo>
                <a:lnTo>
                  <a:pt x="133210" y="52815"/>
                </a:lnTo>
                <a:lnTo>
                  <a:pt x="146814" y="53804"/>
                </a:lnTo>
                <a:lnTo>
                  <a:pt x="158273" y="56774"/>
                </a:lnTo>
                <a:lnTo>
                  <a:pt x="183638" y="88325"/>
                </a:lnTo>
                <a:lnTo>
                  <a:pt x="186570" y="311592"/>
                </a:lnTo>
                <a:lnTo>
                  <a:pt x="253479" y="311592"/>
                </a:lnTo>
                <a:lnTo>
                  <a:pt x="253479" y="133817"/>
                </a:lnTo>
                <a:lnTo>
                  <a:pt x="257509" y="98376"/>
                </a:lnTo>
                <a:lnTo>
                  <a:pt x="269605" y="73063"/>
                </a:lnTo>
                <a:lnTo>
                  <a:pt x="289777" y="57876"/>
                </a:lnTo>
                <a:lnTo>
                  <a:pt x="318032" y="52815"/>
                </a:lnTo>
                <a:close/>
              </a:path>
              <a:path w="440055" h="311784">
                <a:moveTo>
                  <a:pt x="430921" y="52815"/>
                </a:moveTo>
                <a:lnTo>
                  <a:pt x="318032" y="52815"/>
                </a:lnTo>
                <a:lnTo>
                  <a:pt x="334381" y="54208"/>
                </a:lnTo>
                <a:lnTo>
                  <a:pt x="347653" y="58388"/>
                </a:lnTo>
                <a:lnTo>
                  <a:pt x="371098" y="97872"/>
                </a:lnTo>
                <a:lnTo>
                  <a:pt x="373130" y="311592"/>
                </a:lnTo>
                <a:lnTo>
                  <a:pt x="440018" y="311592"/>
                </a:lnTo>
                <a:lnTo>
                  <a:pt x="439919" y="101456"/>
                </a:lnTo>
                <a:lnTo>
                  <a:pt x="433681" y="57448"/>
                </a:lnTo>
                <a:lnTo>
                  <a:pt x="430921" y="52815"/>
                </a:lnTo>
                <a:close/>
              </a:path>
              <a:path w="440055" h="311784">
                <a:moveTo>
                  <a:pt x="158382" y="0"/>
                </a:moveTo>
                <a:lnTo>
                  <a:pt x="130561" y="3151"/>
                </a:lnTo>
                <a:lnTo>
                  <a:pt x="105749" y="12610"/>
                </a:lnTo>
                <a:lnTo>
                  <a:pt x="83927" y="28381"/>
                </a:lnTo>
                <a:lnTo>
                  <a:pt x="65076" y="50469"/>
                </a:lnTo>
                <a:lnTo>
                  <a:pt x="243489" y="50469"/>
                </a:lnTo>
                <a:lnTo>
                  <a:pt x="230691" y="28381"/>
                </a:lnTo>
                <a:lnTo>
                  <a:pt x="212240" y="12610"/>
                </a:lnTo>
                <a:lnTo>
                  <a:pt x="188138" y="3151"/>
                </a:lnTo>
                <a:lnTo>
                  <a:pt x="158382" y="0"/>
                </a:lnTo>
                <a:close/>
              </a:path>
              <a:path w="440055" h="311784">
                <a:moveTo>
                  <a:pt x="338523" y="0"/>
                </a:moveTo>
                <a:lnTo>
                  <a:pt x="310809" y="3151"/>
                </a:lnTo>
                <a:lnTo>
                  <a:pt x="285733" y="12610"/>
                </a:lnTo>
                <a:lnTo>
                  <a:pt x="263293" y="28381"/>
                </a:lnTo>
                <a:lnTo>
                  <a:pt x="243489" y="50469"/>
                </a:lnTo>
                <a:lnTo>
                  <a:pt x="429524" y="50469"/>
                </a:lnTo>
                <a:lnTo>
                  <a:pt x="414664" y="25526"/>
                </a:lnTo>
                <a:lnTo>
                  <a:pt x="382949" y="6380"/>
                </a:lnTo>
                <a:lnTo>
                  <a:pt x="338523" y="0"/>
                </a:lnTo>
                <a:close/>
              </a:path>
            </a:pathLst>
          </a:custGeom>
          <a:solidFill>
            <a:srgbClr val="FFFFFF"/>
          </a:solidFill>
        </p:spPr>
        <p:txBody>
          <a:bodyPr wrap="square" lIns="0" tIns="0" rIns="0" bIns="0" rtlCol="0"/>
          <a:lstStyle/>
          <a:p>
            <a:endParaRPr/>
          </a:p>
        </p:txBody>
      </p:sp>
      <p:sp>
        <p:nvSpPr>
          <p:cNvPr id="36" name="object 36"/>
          <p:cNvSpPr/>
          <p:nvPr/>
        </p:nvSpPr>
        <p:spPr>
          <a:xfrm>
            <a:off x="17744051" y="820846"/>
            <a:ext cx="0" cy="303530"/>
          </a:xfrm>
          <a:custGeom>
            <a:avLst/>
            <a:gdLst/>
            <a:ahLst/>
            <a:cxnLst/>
            <a:rect l="l" t="t" r="r" b="b"/>
            <a:pathLst>
              <a:path h="303530">
                <a:moveTo>
                  <a:pt x="0" y="0"/>
                </a:moveTo>
                <a:lnTo>
                  <a:pt x="0" y="303331"/>
                </a:lnTo>
              </a:path>
            </a:pathLst>
          </a:custGeom>
          <a:ln w="66835">
            <a:solidFill>
              <a:srgbClr val="FFFFFF"/>
            </a:solidFill>
          </a:ln>
        </p:spPr>
        <p:txBody>
          <a:bodyPr wrap="square" lIns="0" tIns="0" rIns="0" bIns="0" rtlCol="0"/>
          <a:lstStyle/>
          <a:p>
            <a:endParaRPr/>
          </a:p>
        </p:txBody>
      </p:sp>
      <p:sp>
        <p:nvSpPr>
          <p:cNvPr id="37" name="object 37"/>
          <p:cNvSpPr/>
          <p:nvPr/>
        </p:nvSpPr>
        <p:spPr>
          <a:xfrm>
            <a:off x="17710633" y="705258"/>
            <a:ext cx="67310" cy="63500"/>
          </a:xfrm>
          <a:custGeom>
            <a:avLst/>
            <a:gdLst/>
            <a:ahLst/>
            <a:cxnLst/>
            <a:rect l="l" t="t" r="r" b="b"/>
            <a:pathLst>
              <a:path w="67309" h="63500">
                <a:moveTo>
                  <a:pt x="66835" y="0"/>
                </a:moveTo>
                <a:lnTo>
                  <a:pt x="0" y="0"/>
                </a:lnTo>
                <a:lnTo>
                  <a:pt x="0" y="63359"/>
                </a:lnTo>
                <a:lnTo>
                  <a:pt x="66835" y="63359"/>
                </a:lnTo>
                <a:lnTo>
                  <a:pt x="66835" y="0"/>
                </a:lnTo>
                <a:close/>
              </a:path>
            </a:pathLst>
          </a:custGeom>
          <a:solidFill>
            <a:srgbClr val="FFFFFF"/>
          </a:solidFill>
        </p:spPr>
        <p:txBody>
          <a:bodyPr wrap="square" lIns="0" tIns="0" rIns="0" bIns="0" rtlCol="0"/>
          <a:lstStyle/>
          <a:p>
            <a:endParaRPr/>
          </a:p>
        </p:txBody>
      </p:sp>
      <p:sp>
        <p:nvSpPr>
          <p:cNvPr id="38" name="object 38"/>
          <p:cNvSpPr/>
          <p:nvPr/>
        </p:nvSpPr>
        <p:spPr>
          <a:xfrm>
            <a:off x="17802525" y="812584"/>
            <a:ext cx="270510" cy="320040"/>
          </a:xfrm>
          <a:custGeom>
            <a:avLst/>
            <a:gdLst/>
            <a:ahLst/>
            <a:cxnLst/>
            <a:rect l="l" t="t" r="r" b="b"/>
            <a:pathLst>
              <a:path w="270509" h="320040">
                <a:moveTo>
                  <a:pt x="66898" y="214213"/>
                </a:moveTo>
                <a:lnTo>
                  <a:pt x="0" y="214213"/>
                </a:lnTo>
                <a:lnTo>
                  <a:pt x="2898" y="238545"/>
                </a:lnTo>
                <a:lnTo>
                  <a:pt x="22556" y="278429"/>
                </a:lnTo>
                <a:lnTo>
                  <a:pt x="58464" y="305287"/>
                </a:lnTo>
                <a:lnTo>
                  <a:pt x="106000" y="318198"/>
                </a:lnTo>
                <a:lnTo>
                  <a:pt x="134404" y="319812"/>
                </a:lnTo>
                <a:lnTo>
                  <a:pt x="160583" y="318417"/>
                </a:lnTo>
                <a:lnTo>
                  <a:pt x="206353" y="307249"/>
                </a:lnTo>
                <a:lnTo>
                  <a:pt x="245160" y="282815"/>
                </a:lnTo>
                <a:lnTo>
                  <a:pt x="257537" y="266965"/>
                </a:lnTo>
                <a:lnTo>
                  <a:pt x="135577" y="266965"/>
                </a:lnTo>
                <a:lnTo>
                  <a:pt x="107497" y="263670"/>
                </a:lnTo>
                <a:lnTo>
                  <a:pt x="86701" y="253782"/>
                </a:lnTo>
                <a:lnTo>
                  <a:pt x="73173" y="237298"/>
                </a:lnTo>
                <a:lnTo>
                  <a:pt x="66898" y="214213"/>
                </a:lnTo>
                <a:close/>
              </a:path>
              <a:path w="270509" h="320040">
                <a:moveTo>
                  <a:pt x="133210" y="0"/>
                </a:moveTo>
                <a:lnTo>
                  <a:pt x="87291" y="4697"/>
                </a:lnTo>
                <a:lnTo>
                  <a:pt x="49296" y="18795"/>
                </a:lnTo>
                <a:lnTo>
                  <a:pt x="17144" y="47261"/>
                </a:lnTo>
                <a:lnTo>
                  <a:pt x="6439" y="86887"/>
                </a:lnTo>
                <a:lnTo>
                  <a:pt x="8349" y="106492"/>
                </a:lnTo>
                <a:lnTo>
                  <a:pt x="36983" y="150791"/>
                </a:lnTo>
                <a:lnTo>
                  <a:pt x="82539" y="171273"/>
                </a:lnTo>
                <a:lnTo>
                  <a:pt x="151234" y="187800"/>
                </a:lnTo>
                <a:lnTo>
                  <a:pt x="164684" y="191175"/>
                </a:lnTo>
                <a:lnTo>
                  <a:pt x="200610" y="216372"/>
                </a:lnTo>
                <a:lnTo>
                  <a:pt x="203030" y="227082"/>
                </a:lnTo>
                <a:lnTo>
                  <a:pt x="199452" y="244542"/>
                </a:lnTo>
                <a:lnTo>
                  <a:pt x="187012" y="257005"/>
                </a:lnTo>
                <a:lnTo>
                  <a:pt x="165718" y="264476"/>
                </a:lnTo>
                <a:lnTo>
                  <a:pt x="135577" y="266965"/>
                </a:lnTo>
                <a:lnTo>
                  <a:pt x="257537" y="266965"/>
                </a:lnTo>
                <a:lnTo>
                  <a:pt x="258900" y="265219"/>
                </a:lnTo>
                <a:lnTo>
                  <a:pt x="267147" y="244682"/>
                </a:lnTo>
                <a:lnTo>
                  <a:pt x="269897" y="221207"/>
                </a:lnTo>
                <a:lnTo>
                  <a:pt x="267988" y="202117"/>
                </a:lnTo>
                <a:lnTo>
                  <a:pt x="239395" y="158466"/>
                </a:lnTo>
                <a:lnTo>
                  <a:pt x="193285" y="138211"/>
                </a:lnTo>
                <a:lnTo>
                  <a:pt x="145927" y="127024"/>
                </a:lnTo>
                <a:lnTo>
                  <a:pt x="126027" y="122497"/>
                </a:lnTo>
                <a:lnTo>
                  <a:pt x="81107" y="102983"/>
                </a:lnTo>
                <a:lnTo>
                  <a:pt x="73338" y="83934"/>
                </a:lnTo>
                <a:lnTo>
                  <a:pt x="76790" y="70329"/>
                </a:lnTo>
                <a:lnTo>
                  <a:pt x="87142" y="60610"/>
                </a:lnTo>
                <a:lnTo>
                  <a:pt x="104388" y="54779"/>
                </a:lnTo>
                <a:lnTo>
                  <a:pt x="128519" y="52836"/>
                </a:lnTo>
                <a:lnTo>
                  <a:pt x="247309" y="52836"/>
                </a:lnTo>
                <a:lnTo>
                  <a:pt x="246597" y="51236"/>
                </a:lnTo>
                <a:lnTo>
                  <a:pt x="217082" y="21161"/>
                </a:lnTo>
                <a:lnTo>
                  <a:pt x="179701" y="5287"/>
                </a:lnTo>
                <a:lnTo>
                  <a:pt x="157597" y="1321"/>
                </a:lnTo>
                <a:lnTo>
                  <a:pt x="133210" y="0"/>
                </a:lnTo>
                <a:close/>
              </a:path>
              <a:path w="270509" h="320040">
                <a:moveTo>
                  <a:pt x="247309" y="52836"/>
                </a:moveTo>
                <a:lnTo>
                  <a:pt x="128519" y="52836"/>
                </a:lnTo>
                <a:lnTo>
                  <a:pt x="152368" y="55366"/>
                </a:lnTo>
                <a:lnTo>
                  <a:pt x="170589" y="62954"/>
                </a:lnTo>
                <a:lnTo>
                  <a:pt x="183174" y="75598"/>
                </a:lnTo>
                <a:lnTo>
                  <a:pt x="190119" y="93295"/>
                </a:lnTo>
                <a:lnTo>
                  <a:pt x="259950" y="93295"/>
                </a:lnTo>
                <a:lnTo>
                  <a:pt x="255301" y="70777"/>
                </a:lnTo>
                <a:lnTo>
                  <a:pt x="247309" y="52836"/>
                </a:lnTo>
                <a:close/>
              </a:path>
            </a:pathLst>
          </a:custGeom>
          <a:solidFill>
            <a:srgbClr val="FFFFFF"/>
          </a:solidFill>
        </p:spPr>
        <p:txBody>
          <a:bodyPr wrap="square" lIns="0" tIns="0" rIns="0" bIns="0" rtlCol="0"/>
          <a:lstStyle/>
          <a:p>
            <a:endParaRPr/>
          </a:p>
        </p:txBody>
      </p:sp>
      <p:sp>
        <p:nvSpPr>
          <p:cNvPr id="39" name="object 39"/>
          <p:cNvSpPr/>
          <p:nvPr/>
        </p:nvSpPr>
        <p:spPr>
          <a:xfrm>
            <a:off x="18093277" y="812006"/>
            <a:ext cx="304165" cy="321310"/>
          </a:xfrm>
          <a:custGeom>
            <a:avLst/>
            <a:gdLst/>
            <a:ahLst/>
            <a:cxnLst/>
            <a:rect l="l" t="t" r="r" b="b"/>
            <a:pathLst>
              <a:path w="304165" h="321309">
                <a:moveTo>
                  <a:pt x="263545" y="52825"/>
                </a:moveTo>
                <a:lnTo>
                  <a:pt x="145524" y="52825"/>
                </a:lnTo>
                <a:lnTo>
                  <a:pt x="172994" y="55429"/>
                </a:lnTo>
                <a:lnTo>
                  <a:pt x="192632" y="63240"/>
                </a:lnTo>
                <a:lnTo>
                  <a:pt x="204426" y="76259"/>
                </a:lnTo>
                <a:lnTo>
                  <a:pt x="208360" y="94489"/>
                </a:lnTo>
                <a:lnTo>
                  <a:pt x="206661" y="105994"/>
                </a:lnTo>
                <a:lnTo>
                  <a:pt x="169308" y="129696"/>
                </a:lnTo>
                <a:lnTo>
                  <a:pt x="140770" y="133471"/>
                </a:lnTo>
                <a:lnTo>
                  <a:pt x="131286" y="134823"/>
                </a:lnTo>
                <a:lnTo>
                  <a:pt x="123494" y="136104"/>
                </a:lnTo>
                <a:lnTo>
                  <a:pt x="117399" y="137346"/>
                </a:lnTo>
                <a:lnTo>
                  <a:pt x="91710" y="141059"/>
                </a:lnTo>
                <a:lnTo>
                  <a:pt x="51798" y="151636"/>
                </a:lnTo>
                <a:lnTo>
                  <a:pt x="9391" y="188203"/>
                </a:lnTo>
                <a:lnTo>
                  <a:pt x="0" y="231783"/>
                </a:lnTo>
                <a:lnTo>
                  <a:pt x="1980" y="252023"/>
                </a:lnTo>
                <a:lnTo>
                  <a:pt x="31674" y="298661"/>
                </a:lnTo>
                <a:lnTo>
                  <a:pt x="83403" y="319552"/>
                </a:lnTo>
                <a:lnTo>
                  <a:pt x="104457" y="320943"/>
                </a:lnTo>
                <a:lnTo>
                  <a:pt x="136331" y="318635"/>
                </a:lnTo>
                <a:lnTo>
                  <a:pt x="164463" y="311707"/>
                </a:lnTo>
                <a:lnTo>
                  <a:pt x="188853" y="300154"/>
                </a:lnTo>
                <a:lnTo>
                  <a:pt x="209501" y="283970"/>
                </a:lnTo>
                <a:lnTo>
                  <a:pt x="303948" y="283970"/>
                </a:lnTo>
                <a:lnTo>
                  <a:pt x="303948" y="268148"/>
                </a:lnTo>
                <a:lnTo>
                  <a:pt x="129106" y="268148"/>
                </a:lnTo>
                <a:lnTo>
                  <a:pt x="118032" y="267633"/>
                </a:lnTo>
                <a:lnTo>
                  <a:pt x="79435" y="254046"/>
                </a:lnTo>
                <a:lnTo>
                  <a:pt x="66898" y="228830"/>
                </a:lnTo>
                <a:lnTo>
                  <a:pt x="70349" y="210066"/>
                </a:lnTo>
                <a:lnTo>
                  <a:pt x="80695" y="195412"/>
                </a:lnTo>
                <a:lnTo>
                  <a:pt x="97948" y="184853"/>
                </a:lnTo>
                <a:lnTo>
                  <a:pt x="122111" y="178392"/>
                </a:lnTo>
                <a:lnTo>
                  <a:pt x="149185" y="175133"/>
                </a:lnTo>
                <a:lnTo>
                  <a:pt x="171901" y="171205"/>
                </a:lnTo>
                <a:lnTo>
                  <a:pt x="190238" y="166620"/>
                </a:lnTo>
                <a:lnTo>
                  <a:pt x="204171" y="161387"/>
                </a:lnTo>
                <a:lnTo>
                  <a:pt x="271677" y="161387"/>
                </a:lnTo>
                <a:lnTo>
                  <a:pt x="271677" y="88594"/>
                </a:lnTo>
                <a:lnTo>
                  <a:pt x="269257" y="67380"/>
                </a:lnTo>
                <a:lnTo>
                  <a:pt x="263545" y="52825"/>
                </a:lnTo>
                <a:close/>
              </a:path>
              <a:path w="304165" h="321309">
                <a:moveTo>
                  <a:pt x="303948" y="283970"/>
                </a:moveTo>
                <a:lnTo>
                  <a:pt x="209501" y="283970"/>
                </a:lnTo>
                <a:lnTo>
                  <a:pt x="215381" y="300154"/>
                </a:lnTo>
                <a:lnTo>
                  <a:pt x="226042" y="311707"/>
                </a:lnTo>
                <a:lnTo>
                  <a:pt x="241474" y="318635"/>
                </a:lnTo>
                <a:lnTo>
                  <a:pt x="261667" y="320943"/>
                </a:lnTo>
                <a:lnTo>
                  <a:pt x="272025" y="320464"/>
                </a:lnTo>
                <a:lnTo>
                  <a:pt x="282533" y="319028"/>
                </a:lnTo>
                <a:lnTo>
                  <a:pt x="293178" y="316636"/>
                </a:lnTo>
                <a:lnTo>
                  <a:pt x="303948" y="313288"/>
                </a:lnTo>
                <a:lnTo>
                  <a:pt x="303948" y="283970"/>
                </a:lnTo>
                <a:close/>
              </a:path>
              <a:path w="304165" h="321309">
                <a:moveTo>
                  <a:pt x="271677" y="161387"/>
                </a:moveTo>
                <a:lnTo>
                  <a:pt x="204171" y="161387"/>
                </a:lnTo>
                <a:lnTo>
                  <a:pt x="204171" y="210071"/>
                </a:lnTo>
                <a:lnTo>
                  <a:pt x="202524" y="223687"/>
                </a:lnTo>
                <a:lnTo>
                  <a:pt x="177795" y="255238"/>
                </a:lnTo>
                <a:lnTo>
                  <a:pt x="129106" y="268148"/>
                </a:lnTo>
                <a:lnTo>
                  <a:pt x="281258" y="268148"/>
                </a:lnTo>
                <a:lnTo>
                  <a:pt x="276986" y="266368"/>
                </a:lnTo>
                <a:lnTo>
                  <a:pt x="274609" y="262882"/>
                </a:lnTo>
                <a:lnTo>
                  <a:pt x="272651" y="259342"/>
                </a:lnTo>
                <a:lnTo>
                  <a:pt x="271771" y="254046"/>
                </a:lnTo>
                <a:lnTo>
                  <a:pt x="271677" y="161387"/>
                </a:lnTo>
                <a:close/>
              </a:path>
              <a:path w="304165" h="321309">
                <a:moveTo>
                  <a:pt x="303948" y="266955"/>
                </a:moveTo>
                <a:lnTo>
                  <a:pt x="299257" y="267771"/>
                </a:lnTo>
                <a:lnTo>
                  <a:pt x="296127" y="268148"/>
                </a:lnTo>
                <a:lnTo>
                  <a:pt x="303948" y="268148"/>
                </a:lnTo>
                <a:lnTo>
                  <a:pt x="303948" y="266955"/>
                </a:lnTo>
                <a:close/>
              </a:path>
              <a:path w="304165" h="321309">
                <a:moveTo>
                  <a:pt x="149660" y="0"/>
                </a:moveTo>
                <a:lnTo>
                  <a:pt x="97457" y="5294"/>
                </a:lnTo>
                <a:lnTo>
                  <a:pt x="57003" y="21151"/>
                </a:lnTo>
                <a:lnTo>
                  <a:pt x="24312" y="54127"/>
                </a:lnTo>
                <a:lnTo>
                  <a:pt x="11120" y="101515"/>
                </a:lnTo>
                <a:lnTo>
                  <a:pt x="78049" y="101515"/>
                </a:lnTo>
                <a:lnTo>
                  <a:pt x="84026" y="80209"/>
                </a:lnTo>
                <a:lnTo>
                  <a:pt x="97262" y="64994"/>
                </a:lnTo>
                <a:lnTo>
                  <a:pt x="117760" y="55867"/>
                </a:lnTo>
                <a:lnTo>
                  <a:pt x="145524" y="52825"/>
                </a:lnTo>
                <a:lnTo>
                  <a:pt x="263545" y="52825"/>
                </a:lnTo>
                <a:lnTo>
                  <a:pt x="261995" y="48875"/>
                </a:lnTo>
                <a:lnTo>
                  <a:pt x="232956" y="19978"/>
                </a:lnTo>
                <a:lnTo>
                  <a:pt x="195686" y="4990"/>
                </a:lnTo>
                <a:lnTo>
                  <a:pt x="173761" y="1247"/>
                </a:lnTo>
                <a:lnTo>
                  <a:pt x="149660" y="0"/>
                </a:lnTo>
                <a:close/>
              </a:path>
            </a:pathLst>
          </a:custGeom>
          <a:solidFill>
            <a:srgbClr val="FFFFFF"/>
          </a:solidFill>
        </p:spPr>
        <p:txBody>
          <a:bodyPr wrap="square" lIns="0" tIns="0" rIns="0" bIns="0" rtlCol="0"/>
          <a:lstStyle/>
          <a:p>
            <a:endParaRPr/>
          </a:p>
        </p:txBody>
      </p:sp>
      <p:sp>
        <p:nvSpPr>
          <p:cNvPr id="40" name="object 40"/>
          <p:cNvSpPr/>
          <p:nvPr/>
        </p:nvSpPr>
        <p:spPr>
          <a:xfrm>
            <a:off x="18415209" y="812584"/>
            <a:ext cx="266700" cy="311785"/>
          </a:xfrm>
          <a:custGeom>
            <a:avLst/>
            <a:gdLst/>
            <a:ahLst/>
            <a:cxnLst/>
            <a:rect l="l" t="t" r="r" b="b"/>
            <a:pathLst>
              <a:path w="266700" h="311784">
                <a:moveTo>
                  <a:pt x="63380" y="8261"/>
                </a:moveTo>
                <a:lnTo>
                  <a:pt x="0" y="8261"/>
                </a:lnTo>
                <a:lnTo>
                  <a:pt x="0" y="311592"/>
                </a:lnTo>
                <a:lnTo>
                  <a:pt x="66867" y="311592"/>
                </a:lnTo>
                <a:lnTo>
                  <a:pt x="66867" y="132655"/>
                </a:lnTo>
                <a:lnTo>
                  <a:pt x="68114" y="116326"/>
                </a:lnTo>
                <a:lnTo>
                  <a:pt x="86866" y="75704"/>
                </a:lnTo>
                <a:lnTo>
                  <a:pt x="124566" y="54246"/>
                </a:lnTo>
                <a:lnTo>
                  <a:pt x="127389" y="53987"/>
                </a:lnTo>
                <a:lnTo>
                  <a:pt x="64532" y="53987"/>
                </a:lnTo>
                <a:lnTo>
                  <a:pt x="63380" y="52815"/>
                </a:lnTo>
                <a:lnTo>
                  <a:pt x="63380" y="8261"/>
                </a:lnTo>
                <a:close/>
              </a:path>
              <a:path w="266700" h="311784">
                <a:moveTo>
                  <a:pt x="256242" y="52815"/>
                </a:moveTo>
                <a:lnTo>
                  <a:pt x="140205" y="52815"/>
                </a:lnTo>
                <a:lnTo>
                  <a:pt x="165268" y="57069"/>
                </a:lnTo>
                <a:lnTo>
                  <a:pt x="183497" y="69832"/>
                </a:lnTo>
                <a:lnTo>
                  <a:pt x="194901" y="91105"/>
                </a:lnTo>
                <a:lnTo>
                  <a:pt x="199491" y="120886"/>
                </a:lnTo>
                <a:lnTo>
                  <a:pt x="199491" y="311592"/>
                </a:lnTo>
                <a:lnTo>
                  <a:pt x="266410" y="311592"/>
                </a:lnTo>
                <a:lnTo>
                  <a:pt x="266410" y="103284"/>
                </a:lnTo>
                <a:lnTo>
                  <a:pt x="264607" y="79532"/>
                </a:lnTo>
                <a:lnTo>
                  <a:pt x="259201" y="58699"/>
                </a:lnTo>
                <a:lnTo>
                  <a:pt x="256242" y="52815"/>
                </a:lnTo>
                <a:close/>
              </a:path>
              <a:path w="266700" h="311784">
                <a:moveTo>
                  <a:pt x="159031" y="0"/>
                </a:moveTo>
                <a:lnTo>
                  <a:pt x="129998" y="3380"/>
                </a:lnTo>
                <a:lnTo>
                  <a:pt x="104564" y="13513"/>
                </a:lnTo>
                <a:lnTo>
                  <a:pt x="82740" y="30387"/>
                </a:lnTo>
                <a:lnTo>
                  <a:pt x="64532" y="53987"/>
                </a:lnTo>
                <a:lnTo>
                  <a:pt x="127389" y="53987"/>
                </a:lnTo>
                <a:lnTo>
                  <a:pt x="140205" y="52815"/>
                </a:lnTo>
                <a:lnTo>
                  <a:pt x="256242" y="52815"/>
                </a:lnTo>
                <a:lnTo>
                  <a:pt x="222163" y="14568"/>
                </a:lnTo>
                <a:lnTo>
                  <a:pt x="182854" y="1627"/>
                </a:lnTo>
                <a:lnTo>
                  <a:pt x="159031" y="0"/>
                </a:lnTo>
                <a:close/>
              </a:path>
            </a:pathLst>
          </a:custGeom>
          <a:solidFill>
            <a:srgbClr val="FFFFFF"/>
          </a:solidFill>
        </p:spPr>
        <p:txBody>
          <a:bodyPr wrap="square" lIns="0" tIns="0" rIns="0" bIns="0" rtlCol="0"/>
          <a:lstStyle/>
          <a:p>
            <a:endParaRPr/>
          </a:p>
        </p:txBody>
      </p:sp>
      <p:sp>
        <p:nvSpPr>
          <p:cNvPr id="41" name="object 41"/>
          <p:cNvSpPr/>
          <p:nvPr/>
        </p:nvSpPr>
        <p:spPr>
          <a:xfrm>
            <a:off x="18701500" y="812006"/>
            <a:ext cx="304165" cy="321310"/>
          </a:xfrm>
          <a:custGeom>
            <a:avLst/>
            <a:gdLst/>
            <a:ahLst/>
            <a:cxnLst/>
            <a:rect l="l" t="t" r="r" b="b"/>
            <a:pathLst>
              <a:path w="304165" h="321309">
                <a:moveTo>
                  <a:pt x="263553" y="52825"/>
                </a:moveTo>
                <a:lnTo>
                  <a:pt x="145534" y="52825"/>
                </a:lnTo>
                <a:lnTo>
                  <a:pt x="172981" y="55429"/>
                </a:lnTo>
                <a:lnTo>
                  <a:pt x="192600" y="63240"/>
                </a:lnTo>
                <a:lnTo>
                  <a:pt x="204379" y="76259"/>
                </a:lnTo>
                <a:lnTo>
                  <a:pt x="208307" y="94489"/>
                </a:lnTo>
                <a:lnTo>
                  <a:pt x="206617" y="105994"/>
                </a:lnTo>
                <a:lnTo>
                  <a:pt x="169293" y="129696"/>
                </a:lnTo>
                <a:lnTo>
                  <a:pt x="140783" y="133471"/>
                </a:lnTo>
                <a:lnTo>
                  <a:pt x="131276" y="134823"/>
                </a:lnTo>
                <a:lnTo>
                  <a:pt x="123452" y="136104"/>
                </a:lnTo>
                <a:lnTo>
                  <a:pt x="117315" y="137346"/>
                </a:lnTo>
                <a:lnTo>
                  <a:pt x="91668" y="141059"/>
                </a:lnTo>
                <a:lnTo>
                  <a:pt x="51779" y="151636"/>
                </a:lnTo>
                <a:lnTo>
                  <a:pt x="9384" y="188203"/>
                </a:lnTo>
                <a:lnTo>
                  <a:pt x="0" y="231783"/>
                </a:lnTo>
                <a:lnTo>
                  <a:pt x="1973" y="252023"/>
                </a:lnTo>
                <a:lnTo>
                  <a:pt x="31684" y="298661"/>
                </a:lnTo>
                <a:lnTo>
                  <a:pt x="83405" y="319552"/>
                </a:lnTo>
                <a:lnTo>
                  <a:pt x="104457" y="320943"/>
                </a:lnTo>
                <a:lnTo>
                  <a:pt x="136301" y="318635"/>
                </a:lnTo>
                <a:lnTo>
                  <a:pt x="164420" y="311707"/>
                </a:lnTo>
                <a:lnTo>
                  <a:pt x="188810" y="300154"/>
                </a:lnTo>
                <a:lnTo>
                  <a:pt x="209470" y="283970"/>
                </a:lnTo>
                <a:lnTo>
                  <a:pt x="303917" y="283970"/>
                </a:lnTo>
                <a:lnTo>
                  <a:pt x="303917" y="268148"/>
                </a:lnTo>
                <a:lnTo>
                  <a:pt x="129085" y="268148"/>
                </a:lnTo>
                <a:lnTo>
                  <a:pt x="117993" y="267633"/>
                </a:lnTo>
                <a:lnTo>
                  <a:pt x="79426" y="254046"/>
                </a:lnTo>
                <a:lnTo>
                  <a:pt x="66929" y="228830"/>
                </a:lnTo>
                <a:lnTo>
                  <a:pt x="70370" y="210066"/>
                </a:lnTo>
                <a:lnTo>
                  <a:pt x="80691" y="195412"/>
                </a:lnTo>
                <a:lnTo>
                  <a:pt x="97913" y="184853"/>
                </a:lnTo>
                <a:lnTo>
                  <a:pt x="122048" y="178392"/>
                </a:lnTo>
                <a:lnTo>
                  <a:pt x="149159" y="175133"/>
                </a:lnTo>
                <a:lnTo>
                  <a:pt x="171901" y="171205"/>
                </a:lnTo>
                <a:lnTo>
                  <a:pt x="190263" y="166620"/>
                </a:lnTo>
                <a:lnTo>
                  <a:pt x="204234" y="161387"/>
                </a:lnTo>
                <a:lnTo>
                  <a:pt x="271709" y="161387"/>
                </a:lnTo>
                <a:lnTo>
                  <a:pt x="271709" y="88594"/>
                </a:lnTo>
                <a:lnTo>
                  <a:pt x="269280" y="67380"/>
                </a:lnTo>
                <a:lnTo>
                  <a:pt x="263553" y="52825"/>
                </a:lnTo>
                <a:close/>
              </a:path>
              <a:path w="304165" h="321309">
                <a:moveTo>
                  <a:pt x="303917" y="283970"/>
                </a:moveTo>
                <a:lnTo>
                  <a:pt x="209470" y="283970"/>
                </a:lnTo>
                <a:lnTo>
                  <a:pt x="215391" y="300154"/>
                </a:lnTo>
                <a:lnTo>
                  <a:pt x="226070" y="311707"/>
                </a:lnTo>
                <a:lnTo>
                  <a:pt x="241506" y="318635"/>
                </a:lnTo>
                <a:lnTo>
                  <a:pt x="261698" y="320943"/>
                </a:lnTo>
                <a:lnTo>
                  <a:pt x="272031" y="320464"/>
                </a:lnTo>
                <a:lnTo>
                  <a:pt x="282513" y="319028"/>
                </a:lnTo>
                <a:lnTo>
                  <a:pt x="293143" y="316636"/>
                </a:lnTo>
                <a:lnTo>
                  <a:pt x="303917" y="313288"/>
                </a:lnTo>
                <a:lnTo>
                  <a:pt x="303917" y="283970"/>
                </a:lnTo>
                <a:close/>
              </a:path>
              <a:path w="304165" h="321309">
                <a:moveTo>
                  <a:pt x="271709" y="161387"/>
                </a:moveTo>
                <a:lnTo>
                  <a:pt x="204234" y="161387"/>
                </a:lnTo>
                <a:lnTo>
                  <a:pt x="204234" y="210071"/>
                </a:lnTo>
                <a:lnTo>
                  <a:pt x="202576" y="223687"/>
                </a:lnTo>
                <a:lnTo>
                  <a:pt x="177732" y="255238"/>
                </a:lnTo>
                <a:lnTo>
                  <a:pt x="129085" y="268148"/>
                </a:lnTo>
                <a:lnTo>
                  <a:pt x="281289" y="268148"/>
                </a:lnTo>
                <a:lnTo>
                  <a:pt x="276923" y="266368"/>
                </a:lnTo>
                <a:lnTo>
                  <a:pt x="274588" y="262882"/>
                </a:lnTo>
                <a:lnTo>
                  <a:pt x="272651" y="259342"/>
                </a:lnTo>
                <a:lnTo>
                  <a:pt x="271800" y="254046"/>
                </a:lnTo>
                <a:lnTo>
                  <a:pt x="271709" y="161387"/>
                </a:lnTo>
                <a:close/>
              </a:path>
              <a:path w="304165" h="321309">
                <a:moveTo>
                  <a:pt x="303917" y="266955"/>
                </a:moveTo>
                <a:lnTo>
                  <a:pt x="299205" y="267771"/>
                </a:lnTo>
                <a:lnTo>
                  <a:pt x="296158" y="268148"/>
                </a:lnTo>
                <a:lnTo>
                  <a:pt x="303917" y="268148"/>
                </a:lnTo>
                <a:lnTo>
                  <a:pt x="303917" y="266955"/>
                </a:lnTo>
                <a:close/>
              </a:path>
              <a:path w="304165" h="321309">
                <a:moveTo>
                  <a:pt x="149628" y="0"/>
                </a:moveTo>
                <a:lnTo>
                  <a:pt x="97391" y="5294"/>
                </a:lnTo>
                <a:lnTo>
                  <a:pt x="56940" y="21151"/>
                </a:lnTo>
                <a:lnTo>
                  <a:pt x="24364" y="54127"/>
                </a:lnTo>
                <a:lnTo>
                  <a:pt x="11130" y="101515"/>
                </a:lnTo>
                <a:lnTo>
                  <a:pt x="78081" y="101515"/>
                </a:lnTo>
                <a:lnTo>
                  <a:pt x="84041" y="80209"/>
                </a:lnTo>
                <a:lnTo>
                  <a:pt x="97264" y="64994"/>
                </a:lnTo>
                <a:lnTo>
                  <a:pt x="117758" y="55867"/>
                </a:lnTo>
                <a:lnTo>
                  <a:pt x="145534" y="52825"/>
                </a:lnTo>
                <a:lnTo>
                  <a:pt x="263553" y="52825"/>
                </a:lnTo>
                <a:lnTo>
                  <a:pt x="261999" y="48875"/>
                </a:lnTo>
                <a:lnTo>
                  <a:pt x="232924" y="19978"/>
                </a:lnTo>
                <a:lnTo>
                  <a:pt x="195666" y="4990"/>
                </a:lnTo>
                <a:lnTo>
                  <a:pt x="173743" y="1247"/>
                </a:lnTo>
                <a:lnTo>
                  <a:pt x="149628" y="0"/>
                </a:lnTo>
                <a:close/>
              </a:path>
            </a:pathLst>
          </a:custGeom>
          <a:solidFill>
            <a:srgbClr val="FFFFFF"/>
          </a:solidFill>
        </p:spPr>
        <p:txBody>
          <a:bodyPr wrap="square" lIns="0" tIns="0" rIns="0" bIns="0" rtlCol="0"/>
          <a:lstStyle/>
          <a:p>
            <a:endParaRPr/>
          </a:p>
        </p:txBody>
      </p:sp>
      <p:sp>
        <p:nvSpPr>
          <p:cNvPr id="42" name="object 42"/>
          <p:cNvSpPr/>
          <p:nvPr/>
        </p:nvSpPr>
        <p:spPr>
          <a:xfrm>
            <a:off x="19023440" y="812584"/>
            <a:ext cx="177800" cy="311785"/>
          </a:xfrm>
          <a:custGeom>
            <a:avLst/>
            <a:gdLst/>
            <a:ahLst/>
            <a:cxnLst/>
            <a:rect l="l" t="t" r="r" b="b"/>
            <a:pathLst>
              <a:path w="177800" h="311784">
                <a:moveTo>
                  <a:pt x="62793" y="8261"/>
                </a:moveTo>
                <a:lnTo>
                  <a:pt x="0" y="8261"/>
                </a:lnTo>
                <a:lnTo>
                  <a:pt x="0" y="311592"/>
                </a:lnTo>
                <a:lnTo>
                  <a:pt x="66835" y="311592"/>
                </a:lnTo>
                <a:lnTo>
                  <a:pt x="66835" y="167261"/>
                </a:lnTo>
                <a:lnTo>
                  <a:pt x="68353" y="144168"/>
                </a:lnTo>
                <a:lnTo>
                  <a:pt x="80423" y="105415"/>
                </a:lnTo>
                <a:lnTo>
                  <a:pt x="116891" y="69990"/>
                </a:lnTo>
                <a:lnTo>
                  <a:pt x="126449" y="66898"/>
                </a:lnTo>
                <a:lnTo>
                  <a:pt x="62793" y="66898"/>
                </a:lnTo>
                <a:lnTo>
                  <a:pt x="62793" y="8261"/>
                </a:lnTo>
                <a:close/>
              </a:path>
              <a:path w="177800" h="311784">
                <a:moveTo>
                  <a:pt x="156445" y="0"/>
                </a:moveTo>
                <a:lnTo>
                  <a:pt x="152529" y="0"/>
                </a:lnTo>
                <a:lnTo>
                  <a:pt x="138030" y="1322"/>
                </a:lnTo>
                <a:lnTo>
                  <a:pt x="96227" y="21130"/>
                </a:lnTo>
                <a:lnTo>
                  <a:pt x="68184" y="54584"/>
                </a:lnTo>
                <a:lnTo>
                  <a:pt x="63966" y="66898"/>
                </a:lnTo>
                <a:lnTo>
                  <a:pt x="126449" y="66898"/>
                </a:lnTo>
                <a:lnTo>
                  <a:pt x="132190" y="65041"/>
                </a:lnTo>
                <a:lnTo>
                  <a:pt x="149042" y="63390"/>
                </a:lnTo>
                <a:lnTo>
                  <a:pt x="177764" y="63390"/>
                </a:lnTo>
                <a:lnTo>
                  <a:pt x="177764" y="1790"/>
                </a:lnTo>
                <a:lnTo>
                  <a:pt x="164885" y="617"/>
                </a:lnTo>
                <a:lnTo>
                  <a:pt x="156445" y="0"/>
                </a:lnTo>
                <a:close/>
              </a:path>
              <a:path w="177800" h="311784">
                <a:moveTo>
                  <a:pt x="177764" y="63390"/>
                </a:moveTo>
                <a:lnTo>
                  <a:pt x="149042" y="63390"/>
                </a:lnTo>
                <a:lnTo>
                  <a:pt x="155649" y="63570"/>
                </a:lnTo>
                <a:lnTo>
                  <a:pt x="162637" y="64113"/>
                </a:lnTo>
                <a:lnTo>
                  <a:pt x="170105" y="65041"/>
                </a:lnTo>
                <a:lnTo>
                  <a:pt x="177764" y="66312"/>
                </a:lnTo>
                <a:lnTo>
                  <a:pt x="177764" y="63390"/>
                </a:lnTo>
                <a:close/>
              </a:path>
            </a:pathLst>
          </a:custGeom>
          <a:solidFill>
            <a:srgbClr val="FFFFFF"/>
          </a:solidFill>
        </p:spPr>
        <p:txBody>
          <a:bodyPr wrap="square" lIns="0" tIns="0" rIns="0" bIns="0" rtlCol="0"/>
          <a:lstStyle/>
          <a:p>
            <a:endParaRPr/>
          </a:p>
        </p:txBody>
      </p:sp>
      <p:sp>
        <p:nvSpPr>
          <p:cNvPr id="43" name="object 43"/>
          <p:cNvSpPr/>
          <p:nvPr/>
        </p:nvSpPr>
        <p:spPr>
          <a:xfrm>
            <a:off x="16633873" y="706548"/>
            <a:ext cx="291465" cy="417830"/>
          </a:xfrm>
          <a:custGeom>
            <a:avLst/>
            <a:gdLst/>
            <a:ahLst/>
            <a:cxnLst/>
            <a:rect l="l" t="t" r="r" b="b"/>
            <a:pathLst>
              <a:path w="291465" h="417830">
                <a:moveTo>
                  <a:pt x="291362" y="0"/>
                </a:moveTo>
                <a:lnTo>
                  <a:pt x="84583" y="0"/>
                </a:lnTo>
                <a:lnTo>
                  <a:pt x="83997" y="62"/>
                </a:lnTo>
                <a:lnTo>
                  <a:pt x="36480" y="8950"/>
                </a:lnTo>
                <a:lnTo>
                  <a:pt x="6277" y="45209"/>
                </a:lnTo>
                <a:lnTo>
                  <a:pt x="0" y="90049"/>
                </a:lnTo>
                <a:lnTo>
                  <a:pt x="94" y="417631"/>
                </a:lnTo>
                <a:lnTo>
                  <a:pt x="73924" y="417631"/>
                </a:lnTo>
                <a:lnTo>
                  <a:pt x="73924" y="232223"/>
                </a:lnTo>
                <a:lnTo>
                  <a:pt x="264861" y="232223"/>
                </a:lnTo>
                <a:lnTo>
                  <a:pt x="264861" y="172549"/>
                </a:lnTo>
                <a:lnTo>
                  <a:pt x="73924" y="172549"/>
                </a:lnTo>
                <a:lnTo>
                  <a:pt x="73924" y="63202"/>
                </a:lnTo>
                <a:lnTo>
                  <a:pt x="291362" y="63202"/>
                </a:lnTo>
                <a:lnTo>
                  <a:pt x="291362" y="0"/>
                </a:lnTo>
                <a:close/>
              </a:path>
            </a:pathLst>
          </a:custGeom>
          <a:solidFill>
            <a:srgbClr val="FFFFFF"/>
          </a:solidFill>
        </p:spPr>
        <p:txBody>
          <a:bodyPr wrap="square" lIns="0" tIns="0" rIns="0" bIns="0" rtlCol="0"/>
          <a:lstStyle/>
          <a:p>
            <a:endParaRPr/>
          </a:p>
        </p:txBody>
      </p:sp>
      <p:sp>
        <p:nvSpPr>
          <p:cNvPr id="44" name="object 44"/>
          <p:cNvSpPr/>
          <p:nvPr/>
        </p:nvSpPr>
        <p:spPr>
          <a:xfrm>
            <a:off x="18934937" y="1213003"/>
            <a:ext cx="31115" cy="26670"/>
          </a:xfrm>
          <a:custGeom>
            <a:avLst/>
            <a:gdLst/>
            <a:ahLst/>
            <a:cxnLst/>
            <a:rect l="l" t="t" r="r" b="b"/>
            <a:pathLst>
              <a:path w="31115" h="26669">
                <a:moveTo>
                  <a:pt x="17894" y="0"/>
                </a:moveTo>
                <a:lnTo>
                  <a:pt x="0" y="0"/>
                </a:lnTo>
                <a:lnTo>
                  <a:pt x="0" y="26114"/>
                </a:lnTo>
                <a:lnTo>
                  <a:pt x="24742" y="26114"/>
                </a:lnTo>
                <a:lnTo>
                  <a:pt x="30564" y="21716"/>
                </a:lnTo>
                <a:lnTo>
                  <a:pt x="30564" y="8366"/>
                </a:lnTo>
                <a:lnTo>
                  <a:pt x="29077" y="5088"/>
                </a:lnTo>
                <a:lnTo>
                  <a:pt x="26177" y="3036"/>
                </a:lnTo>
                <a:lnTo>
                  <a:pt x="23161" y="1026"/>
                </a:lnTo>
                <a:lnTo>
                  <a:pt x="17894" y="0"/>
                </a:lnTo>
                <a:close/>
              </a:path>
            </a:pathLst>
          </a:custGeom>
          <a:solidFill>
            <a:srgbClr val="FFFFFF"/>
          </a:solidFill>
        </p:spPr>
        <p:txBody>
          <a:bodyPr wrap="square" lIns="0" tIns="0" rIns="0" bIns="0" rtlCol="0"/>
          <a:lstStyle/>
          <a:p>
            <a:endParaRPr/>
          </a:p>
        </p:txBody>
      </p:sp>
      <p:sp>
        <p:nvSpPr>
          <p:cNvPr id="45" name="object 45"/>
          <p:cNvSpPr/>
          <p:nvPr/>
        </p:nvSpPr>
        <p:spPr>
          <a:xfrm>
            <a:off x="16536770" y="1179014"/>
            <a:ext cx="2694940" cy="135890"/>
          </a:xfrm>
          <a:custGeom>
            <a:avLst/>
            <a:gdLst/>
            <a:ahLst/>
            <a:cxnLst/>
            <a:rect l="l" t="t" r="r" b="b"/>
            <a:pathLst>
              <a:path w="2694940" h="135890">
                <a:moveTo>
                  <a:pt x="2673635" y="0"/>
                </a:moveTo>
                <a:lnTo>
                  <a:pt x="65139" y="0"/>
                </a:lnTo>
                <a:lnTo>
                  <a:pt x="52019" y="2376"/>
                </a:lnTo>
                <a:lnTo>
                  <a:pt x="24679" y="29590"/>
                </a:lnTo>
                <a:lnTo>
                  <a:pt x="1842" y="111944"/>
                </a:lnTo>
                <a:lnTo>
                  <a:pt x="0" y="118718"/>
                </a:lnTo>
                <a:lnTo>
                  <a:pt x="1057" y="124561"/>
                </a:lnTo>
                <a:lnTo>
                  <a:pt x="4512" y="128959"/>
                </a:lnTo>
                <a:lnTo>
                  <a:pt x="7989" y="133273"/>
                </a:lnTo>
                <a:lnTo>
                  <a:pt x="13936" y="135692"/>
                </a:lnTo>
                <a:lnTo>
                  <a:pt x="2629333" y="135692"/>
                </a:lnTo>
                <a:lnTo>
                  <a:pt x="2642390" y="133320"/>
                </a:lnTo>
                <a:lnTo>
                  <a:pt x="2652498" y="127933"/>
                </a:lnTo>
                <a:lnTo>
                  <a:pt x="2531881" y="127933"/>
                </a:lnTo>
                <a:lnTo>
                  <a:pt x="2522608" y="127253"/>
                </a:lnTo>
                <a:lnTo>
                  <a:pt x="2517367" y="126153"/>
                </a:lnTo>
                <a:lnTo>
                  <a:pt x="2245942" y="126153"/>
                </a:lnTo>
                <a:lnTo>
                  <a:pt x="2245942" y="13172"/>
                </a:lnTo>
                <a:lnTo>
                  <a:pt x="2517898" y="13172"/>
                </a:lnTo>
                <a:lnTo>
                  <a:pt x="2523902" y="11972"/>
                </a:lnTo>
                <a:lnTo>
                  <a:pt x="2533200" y="11413"/>
                </a:lnTo>
                <a:lnTo>
                  <a:pt x="2693425" y="11413"/>
                </a:lnTo>
                <a:lnTo>
                  <a:pt x="2693373" y="11120"/>
                </a:lnTo>
                <a:lnTo>
                  <a:pt x="2689939" y="6711"/>
                </a:lnTo>
                <a:lnTo>
                  <a:pt x="2686483" y="2450"/>
                </a:lnTo>
                <a:lnTo>
                  <a:pt x="2680724" y="52"/>
                </a:lnTo>
                <a:lnTo>
                  <a:pt x="2673635" y="0"/>
                </a:lnTo>
                <a:close/>
              </a:path>
              <a:path w="2694940" h="135890">
                <a:moveTo>
                  <a:pt x="2535535" y="32197"/>
                </a:moveTo>
                <a:lnTo>
                  <a:pt x="2530383" y="32197"/>
                </a:lnTo>
                <a:lnTo>
                  <a:pt x="2526310" y="33014"/>
                </a:lnTo>
                <a:lnTo>
                  <a:pt x="2523357" y="34805"/>
                </a:lnTo>
                <a:lnTo>
                  <a:pt x="2520373" y="36532"/>
                </a:lnTo>
                <a:lnTo>
                  <a:pt x="2518939" y="38752"/>
                </a:lnTo>
                <a:lnTo>
                  <a:pt x="2518939" y="45841"/>
                </a:lnTo>
                <a:lnTo>
                  <a:pt x="2523828" y="49967"/>
                </a:lnTo>
                <a:lnTo>
                  <a:pt x="2543879" y="57819"/>
                </a:lnTo>
                <a:lnTo>
                  <a:pt x="2551938" y="61191"/>
                </a:lnTo>
                <a:lnTo>
                  <a:pt x="2576759" y="93180"/>
                </a:lnTo>
                <a:lnTo>
                  <a:pt x="2576079" y="100138"/>
                </a:lnTo>
                <a:lnTo>
                  <a:pt x="2542722" y="127299"/>
                </a:lnTo>
                <a:lnTo>
                  <a:pt x="2531881" y="127933"/>
                </a:lnTo>
                <a:lnTo>
                  <a:pt x="2652498" y="127933"/>
                </a:lnTo>
                <a:lnTo>
                  <a:pt x="2654436" y="126900"/>
                </a:lnTo>
                <a:lnTo>
                  <a:pt x="2664052" y="117479"/>
                </a:lnTo>
                <a:lnTo>
                  <a:pt x="2669824" y="106101"/>
                </a:lnTo>
                <a:lnTo>
                  <a:pt x="2687382" y="42616"/>
                </a:lnTo>
                <a:lnTo>
                  <a:pt x="2571544" y="42616"/>
                </a:lnTo>
                <a:lnTo>
                  <a:pt x="2560895" y="38051"/>
                </a:lnTo>
                <a:lnTo>
                  <a:pt x="2551345" y="34796"/>
                </a:lnTo>
                <a:lnTo>
                  <a:pt x="2542891" y="32846"/>
                </a:lnTo>
                <a:lnTo>
                  <a:pt x="2535535" y="32197"/>
                </a:lnTo>
                <a:close/>
              </a:path>
              <a:path w="2694940" h="135890">
                <a:moveTo>
                  <a:pt x="2369980" y="13172"/>
                </a:moveTo>
                <a:lnTo>
                  <a:pt x="2328724" y="13172"/>
                </a:lnTo>
                <a:lnTo>
                  <a:pt x="2328724" y="33988"/>
                </a:lnTo>
                <a:lnTo>
                  <a:pt x="2274182" y="33988"/>
                </a:lnTo>
                <a:lnTo>
                  <a:pt x="2274182" y="57705"/>
                </a:lnTo>
                <a:lnTo>
                  <a:pt x="2326065" y="57705"/>
                </a:lnTo>
                <a:lnTo>
                  <a:pt x="2326065" y="78489"/>
                </a:lnTo>
                <a:lnTo>
                  <a:pt x="2274182" y="78489"/>
                </a:lnTo>
                <a:lnTo>
                  <a:pt x="2274182" y="105389"/>
                </a:lnTo>
                <a:lnTo>
                  <a:pt x="2330044" y="105389"/>
                </a:lnTo>
                <a:lnTo>
                  <a:pt x="2330044" y="126153"/>
                </a:lnTo>
                <a:lnTo>
                  <a:pt x="2369980" y="126153"/>
                </a:lnTo>
                <a:lnTo>
                  <a:pt x="2369980" y="13172"/>
                </a:lnTo>
                <a:close/>
              </a:path>
              <a:path w="2694940" h="135890">
                <a:moveTo>
                  <a:pt x="2517898" y="13172"/>
                </a:moveTo>
                <a:lnTo>
                  <a:pt x="2419455" y="13172"/>
                </a:lnTo>
                <a:lnTo>
                  <a:pt x="2428144" y="13798"/>
                </a:lnTo>
                <a:lnTo>
                  <a:pt x="2435762" y="15676"/>
                </a:lnTo>
                <a:lnTo>
                  <a:pt x="2457893" y="46815"/>
                </a:lnTo>
                <a:lnTo>
                  <a:pt x="2457284" y="53510"/>
                </a:lnTo>
                <a:lnTo>
                  <a:pt x="2428964" y="80265"/>
                </a:lnTo>
                <a:lnTo>
                  <a:pt x="2420596" y="80898"/>
                </a:lnTo>
                <a:lnTo>
                  <a:pt x="2398178" y="80898"/>
                </a:lnTo>
                <a:lnTo>
                  <a:pt x="2398178" y="126153"/>
                </a:lnTo>
                <a:lnTo>
                  <a:pt x="2517367" y="126153"/>
                </a:lnTo>
                <a:lnTo>
                  <a:pt x="2512930" y="125221"/>
                </a:lnTo>
                <a:lnTo>
                  <a:pt x="2502845" y="121846"/>
                </a:lnTo>
                <a:lnTo>
                  <a:pt x="2492353" y="117137"/>
                </a:lnTo>
                <a:lnTo>
                  <a:pt x="2492353" y="92866"/>
                </a:lnTo>
                <a:lnTo>
                  <a:pt x="2547629" y="92866"/>
                </a:lnTo>
                <a:lnTo>
                  <a:pt x="2547629" y="92039"/>
                </a:lnTo>
                <a:lnTo>
                  <a:pt x="2542330" y="87588"/>
                </a:lnTo>
                <a:lnTo>
                  <a:pt x="2514394" y="76500"/>
                </a:lnTo>
                <a:lnTo>
                  <a:pt x="2510237" y="74772"/>
                </a:lnTo>
                <a:lnTo>
                  <a:pt x="2489714" y="50092"/>
                </a:lnTo>
                <a:lnTo>
                  <a:pt x="2489714" y="44030"/>
                </a:lnTo>
                <a:lnTo>
                  <a:pt x="2515546" y="13642"/>
                </a:lnTo>
                <a:lnTo>
                  <a:pt x="2517898" y="13172"/>
                </a:lnTo>
                <a:close/>
              </a:path>
              <a:path w="2694940" h="135890">
                <a:moveTo>
                  <a:pt x="2547629" y="92866"/>
                </a:moveTo>
                <a:lnTo>
                  <a:pt x="2492353" y="92866"/>
                </a:lnTo>
                <a:lnTo>
                  <a:pt x="2500520" y="98133"/>
                </a:lnTo>
                <a:lnTo>
                  <a:pt x="2507431" y="101797"/>
                </a:lnTo>
                <a:lnTo>
                  <a:pt x="2512939" y="104017"/>
                </a:lnTo>
                <a:lnTo>
                  <a:pt x="2518436" y="106101"/>
                </a:lnTo>
                <a:lnTo>
                  <a:pt x="2524174" y="107148"/>
                </a:lnTo>
                <a:lnTo>
                  <a:pt x="2541796" y="107148"/>
                </a:lnTo>
                <a:lnTo>
                  <a:pt x="2547629" y="103630"/>
                </a:lnTo>
                <a:lnTo>
                  <a:pt x="2547629" y="92866"/>
                </a:lnTo>
                <a:close/>
              </a:path>
              <a:path w="2694940" h="135890">
                <a:moveTo>
                  <a:pt x="2693425" y="11413"/>
                </a:moveTo>
                <a:lnTo>
                  <a:pt x="2533200" y="11413"/>
                </a:lnTo>
                <a:lnTo>
                  <a:pt x="2542612" y="11974"/>
                </a:lnTo>
                <a:lnTo>
                  <a:pt x="2552140" y="13659"/>
                </a:lnTo>
                <a:lnTo>
                  <a:pt x="2561785" y="16466"/>
                </a:lnTo>
                <a:lnTo>
                  <a:pt x="2571544" y="20397"/>
                </a:lnTo>
                <a:lnTo>
                  <a:pt x="2571544" y="42616"/>
                </a:lnTo>
                <a:lnTo>
                  <a:pt x="2687382" y="42616"/>
                </a:lnTo>
                <a:lnTo>
                  <a:pt x="2694420" y="17067"/>
                </a:lnTo>
                <a:lnTo>
                  <a:pt x="2693425" y="11413"/>
                </a:lnTo>
                <a:close/>
              </a:path>
            </a:pathLst>
          </a:custGeom>
          <a:solidFill>
            <a:srgbClr val="FFFFFF"/>
          </a:solidFill>
        </p:spPr>
        <p:txBody>
          <a:bodyPr wrap="square" lIns="0" tIns="0" rIns="0" bIns="0" rtlCol="0"/>
          <a:lstStyle/>
          <a:p>
            <a:endParaRPr/>
          </a:p>
        </p:txBody>
      </p:sp>
      <p:sp>
        <p:nvSpPr>
          <p:cNvPr id="46" name="object 46"/>
          <p:cNvSpPr/>
          <p:nvPr/>
        </p:nvSpPr>
        <p:spPr>
          <a:xfrm>
            <a:off x="16536773" y="1179011"/>
            <a:ext cx="2694940" cy="135890"/>
          </a:xfrm>
          <a:custGeom>
            <a:avLst/>
            <a:gdLst/>
            <a:ahLst/>
            <a:cxnLst/>
            <a:rect l="l" t="t" r="r" b="b"/>
            <a:pathLst>
              <a:path w="2694940" h="135890">
                <a:moveTo>
                  <a:pt x="2673625" y="0"/>
                </a:moveTo>
                <a:lnTo>
                  <a:pt x="65139" y="0"/>
                </a:lnTo>
                <a:lnTo>
                  <a:pt x="52019" y="2378"/>
                </a:lnTo>
                <a:lnTo>
                  <a:pt x="24669" y="29601"/>
                </a:lnTo>
                <a:lnTo>
                  <a:pt x="1842" y="111954"/>
                </a:lnTo>
                <a:lnTo>
                  <a:pt x="0" y="118680"/>
                </a:lnTo>
                <a:lnTo>
                  <a:pt x="1047" y="124572"/>
                </a:lnTo>
                <a:lnTo>
                  <a:pt x="4502" y="128969"/>
                </a:lnTo>
                <a:lnTo>
                  <a:pt x="7978" y="133273"/>
                </a:lnTo>
                <a:lnTo>
                  <a:pt x="13926" y="135692"/>
                </a:lnTo>
                <a:lnTo>
                  <a:pt x="2629333" y="135692"/>
                </a:lnTo>
                <a:lnTo>
                  <a:pt x="2642385" y="133320"/>
                </a:lnTo>
                <a:lnTo>
                  <a:pt x="2652490" y="127933"/>
                </a:lnTo>
                <a:lnTo>
                  <a:pt x="2531870" y="127933"/>
                </a:lnTo>
                <a:lnTo>
                  <a:pt x="2522602" y="127253"/>
                </a:lnTo>
                <a:lnTo>
                  <a:pt x="2517362" y="126153"/>
                </a:lnTo>
                <a:lnTo>
                  <a:pt x="2245931" y="126153"/>
                </a:lnTo>
                <a:lnTo>
                  <a:pt x="2245931" y="13172"/>
                </a:lnTo>
                <a:lnTo>
                  <a:pt x="2517892" y="13172"/>
                </a:lnTo>
                <a:lnTo>
                  <a:pt x="2523896" y="11972"/>
                </a:lnTo>
                <a:lnTo>
                  <a:pt x="2533189" y="11413"/>
                </a:lnTo>
                <a:lnTo>
                  <a:pt x="2693413" y="11413"/>
                </a:lnTo>
                <a:lnTo>
                  <a:pt x="2693363" y="11130"/>
                </a:lnTo>
                <a:lnTo>
                  <a:pt x="2689939" y="6711"/>
                </a:lnTo>
                <a:lnTo>
                  <a:pt x="2686483" y="2460"/>
                </a:lnTo>
                <a:lnTo>
                  <a:pt x="2680714" y="52"/>
                </a:lnTo>
                <a:lnTo>
                  <a:pt x="2673625" y="0"/>
                </a:lnTo>
                <a:close/>
              </a:path>
              <a:path w="2694940" h="135890">
                <a:moveTo>
                  <a:pt x="2535524" y="32197"/>
                </a:moveTo>
                <a:lnTo>
                  <a:pt x="2530383" y="32197"/>
                </a:lnTo>
                <a:lnTo>
                  <a:pt x="2526310" y="33025"/>
                </a:lnTo>
                <a:lnTo>
                  <a:pt x="2523357" y="34815"/>
                </a:lnTo>
                <a:lnTo>
                  <a:pt x="2520363" y="36532"/>
                </a:lnTo>
                <a:lnTo>
                  <a:pt x="2518939" y="38763"/>
                </a:lnTo>
                <a:lnTo>
                  <a:pt x="2518939" y="45841"/>
                </a:lnTo>
                <a:lnTo>
                  <a:pt x="2523818" y="49977"/>
                </a:lnTo>
                <a:lnTo>
                  <a:pt x="2543874" y="57821"/>
                </a:lnTo>
                <a:lnTo>
                  <a:pt x="2551936" y="61197"/>
                </a:lnTo>
                <a:lnTo>
                  <a:pt x="2576748" y="93190"/>
                </a:lnTo>
                <a:lnTo>
                  <a:pt x="2576070" y="100149"/>
                </a:lnTo>
                <a:lnTo>
                  <a:pt x="2542711" y="127301"/>
                </a:lnTo>
                <a:lnTo>
                  <a:pt x="2531870" y="127933"/>
                </a:lnTo>
                <a:lnTo>
                  <a:pt x="2652490" y="127933"/>
                </a:lnTo>
                <a:lnTo>
                  <a:pt x="2654428" y="126900"/>
                </a:lnTo>
                <a:lnTo>
                  <a:pt x="2664046" y="117479"/>
                </a:lnTo>
                <a:lnTo>
                  <a:pt x="2669824" y="106101"/>
                </a:lnTo>
                <a:lnTo>
                  <a:pt x="2687379" y="42626"/>
                </a:lnTo>
                <a:lnTo>
                  <a:pt x="2571544" y="42626"/>
                </a:lnTo>
                <a:lnTo>
                  <a:pt x="2560894" y="38059"/>
                </a:lnTo>
                <a:lnTo>
                  <a:pt x="2551339" y="34801"/>
                </a:lnTo>
                <a:lnTo>
                  <a:pt x="2542883" y="32848"/>
                </a:lnTo>
                <a:lnTo>
                  <a:pt x="2535524" y="32197"/>
                </a:lnTo>
                <a:close/>
              </a:path>
              <a:path w="2694940" h="135890">
                <a:moveTo>
                  <a:pt x="2369969" y="13172"/>
                </a:moveTo>
                <a:lnTo>
                  <a:pt x="2328724" y="13172"/>
                </a:lnTo>
                <a:lnTo>
                  <a:pt x="2328724" y="33988"/>
                </a:lnTo>
                <a:lnTo>
                  <a:pt x="2274182" y="33988"/>
                </a:lnTo>
                <a:lnTo>
                  <a:pt x="2274182" y="57705"/>
                </a:lnTo>
                <a:lnTo>
                  <a:pt x="2326054" y="57705"/>
                </a:lnTo>
                <a:lnTo>
                  <a:pt x="2326054" y="78489"/>
                </a:lnTo>
                <a:lnTo>
                  <a:pt x="2274182" y="78489"/>
                </a:lnTo>
                <a:lnTo>
                  <a:pt x="2274182" y="105399"/>
                </a:lnTo>
                <a:lnTo>
                  <a:pt x="2330044" y="105399"/>
                </a:lnTo>
                <a:lnTo>
                  <a:pt x="2330044" y="126153"/>
                </a:lnTo>
                <a:lnTo>
                  <a:pt x="2369969" y="126153"/>
                </a:lnTo>
                <a:lnTo>
                  <a:pt x="2369969" y="13172"/>
                </a:lnTo>
                <a:close/>
              </a:path>
              <a:path w="2694940" h="135890">
                <a:moveTo>
                  <a:pt x="2517892" y="13172"/>
                </a:moveTo>
                <a:lnTo>
                  <a:pt x="2419455" y="13172"/>
                </a:lnTo>
                <a:lnTo>
                  <a:pt x="2428142" y="13799"/>
                </a:lnTo>
                <a:lnTo>
                  <a:pt x="2435758" y="15680"/>
                </a:lnTo>
                <a:lnTo>
                  <a:pt x="2457893" y="46815"/>
                </a:lnTo>
                <a:lnTo>
                  <a:pt x="2457282" y="53516"/>
                </a:lnTo>
                <a:lnTo>
                  <a:pt x="2428964" y="80265"/>
                </a:lnTo>
                <a:lnTo>
                  <a:pt x="2420596" y="80898"/>
                </a:lnTo>
                <a:lnTo>
                  <a:pt x="2398167" y="80898"/>
                </a:lnTo>
                <a:lnTo>
                  <a:pt x="2398167" y="126153"/>
                </a:lnTo>
                <a:lnTo>
                  <a:pt x="2517362" y="126153"/>
                </a:lnTo>
                <a:lnTo>
                  <a:pt x="2512924" y="125221"/>
                </a:lnTo>
                <a:lnTo>
                  <a:pt x="2502840" y="121846"/>
                </a:lnTo>
                <a:lnTo>
                  <a:pt x="2492353" y="117137"/>
                </a:lnTo>
                <a:lnTo>
                  <a:pt x="2492353" y="92876"/>
                </a:lnTo>
                <a:lnTo>
                  <a:pt x="2547629" y="92876"/>
                </a:lnTo>
                <a:lnTo>
                  <a:pt x="2547629" y="92039"/>
                </a:lnTo>
                <a:lnTo>
                  <a:pt x="2542320" y="87588"/>
                </a:lnTo>
                <a:lnTo>
                  <a:pt x="2514394" y="76500"/>
                </a:lnTo>
                <a:lnTo>
                  <a:pt x="2510237" y="74772"/>
                </a:lnTo>
                <a:lnTo>
                  <a:pt x="2489714" y="50092"/>
                </a:lnTo>
                <a:lnTo>
                  <a:pt x="2489714" y="44040"/>
                </a:lnTo>
                <a:lnTo>
                  <a:pt x="2515541" y="13642"/>
                </a:lnTo>
                <a:lnTo>
                  <a:pt x="2517892" y="13172"/>
                </a:lnTo>
                <a:close/>
              </a:path>
              <a:path w="2694940" h="135890">
                <a:moveTo>
                  <a:pt x="2547629" y="92876"/>
                </a:moveTo>
                <a:lnTo>
                  <a:pt x="2492353" y="92876"/>
                </a:lnTo>
                <a:lnTo>
                  <a:pt x="2500520" y="98143"/>
                </a:lnTo>
                <a:lnTo>
                  <a:pt x="2507431" y="101797"/>
                </a:lnTo>
                <a:lnTo>
                  <a:pt x="2512928" y="104017"/>
                </a:lnTo>
                <a:lnTo>
                  <a:pt x="2518436" y="106101"/>
                </a:lnTo>
                <a:lnTo>
                  <a:pt x="2524174" y="107159"/>
                </a:lnTo>
                <a:lnTo>
                  <a:pt x="2541796" y="107159"/>
                </a:lnTo>
                <a:lnTo>
                  <a:pt x="2547629" y="103640"/>
                </a:lnTo>
                <a:lnTo>
                  <a:pt x="2547629" y="92876"/>
                </a:lnTo>
                <a:close/>
              </a:path>
              <a:path w="2694940" h="135890">
                <a:moveTo>
                  <a:pt x="2693413" y="11413"/>
                </a:moveTo>
                <a:lnTo>
                  <a:pt x="2533189" y="11413"/>
                </a:lnTo>
                <a:lnTo>
                  <a:pt x="2542603" y="11974"/>
                </a:lnTo>
                <a:lnTo>
                  <a:pt x="2552135" y="13659"/>
                </a:lnTo>
                <a:lnTo>
                  <a:pt x="2561783" y="16466"/>
                </a:lnTo>
                <a:lnTo>
                  <a:pt x="2571544" y="20397"/>
                </a:lnTo>
                <a:lnTo>
                  <a:pt x="2571544" y="42626"/>
                </a:lnTo>
                <a:lnTo>
                  <a:pt x="2687379" y="42626"/>
                </a:lnTo>
                <a:lnTo>
                  <a:pt x="2694420" y="17067"/>
                </a:lnTo>
                <a:lnTo>
                  <a:pt x="2693413" y="11413"/>
                </a:lnTo>
                <a:close/>
              </a:path>
            </a:pathLst>
          </a:custGeom>
          <a:solidFill>
            <a:srgbClr val="FFFFFF"/>
          </a:solidFill>
        </p:spPr>
        <p:txBody>
          <a:bodyPr wrap="square" lIns="0" tIns="0" rIns="0" bIns="0" rtlCol="0"/>
          <a:lstStyle/>
          <a:p>
            <a:endParaRPr/>
          </a:p>
        </p:txBody>
      </p:sp>
      <p:sp>
        <p:nvSpPr>
          <p:cNvPr id="49" name="object 7"/>
          <p:cNvSpPr/>
          <p:nvPr/>
        </p:nvSpPr>
        <p:spPr>
          <a:xfrm>
            <a:off x="758825" y="890718"/>
            <a:ext cx="1003603" cy="977635"/>
          </a:xfrm>
          <a:prstGeom prst="rect">
            <a:avLst/>
          </a:prstGeom>
          <a:blipFill>
            <a:blip r:embed="rId7" cstate="print"/>
            <a:stretch>
              <a:fillRect/>
            </a:stretch>
          </a:blipFill>
        </p:spPr>
        <p:txBody>
          <a:bodyPr wrap="square" lIns="0" tIns="0" rIns="0" bIns="0" rtlCol="0"/>
          <a:lstStyle/>
          <a:p>
            <a:endParaRPr/>
          </a:p>
        </p:txBody>
      </p:sp>
      <p:sp>
        <p:nvSpPr>
          <p:cNvPr id="51" name="object 9"/>
          <p:cNvSpPr/>
          <p:nvPr/>
        </p:nvSpPr>
        <p:spPr>
          <a:xfrm>
            <a:off x="1686954" y="555650"/>
            <a:ext cx="305435" cy="1510665"/>
          </a:xfrm>
          <a:custGeom>
            <a:avLst/>
            <a:gdLst/>
            <a:ahLst/>
            <a:cxnLst/>
            <a:rect l="l" t="t" r="r" b="b"/>
            <a:pathLst>
              <a:path w="305435" h="1510664">
                <a:moveTo>
                  <a:pt x="304985" y="0"/>
                </a:moveTo>
                <a:lnTo>
                  <a:pt x="0" y="0"/>
                </a:lnTo>
                <a:lnTo>
                  <a:pt x="0" y="1510613"/>
                </a:lnTo>
                <a:lnTo>
                  <a:pt x="304985" y="1510613"/>
                </a:lnTo>
                <a:lnTo>
                  <a:pt x="304985" y="0"/>
                </a:lnTo>
                <a:close/>
              </a:path>
            </a:pathLst>
          </a:custGeom>
          <a:solidFill>
            <a:srgbClr val="FFFFFF"/>
          </a:solidFill>
        </p:spPr>
        <p:txBody>
          <a:bodyPr wrap="square" lIns="0" tIns="0" rIns="0" bIns="0" rtlCol="0"/>
          <a:lstStyle/>
          <a:p>
            <a:endParaRPr/>
          </a:p>
        </p:txBody>
      </p:sp>
      <p:sp>
        <p:nvSpPr>
          <p:cNvPr id="52" name="object 10"/>
          <p:cNvSpPr/>
          <p:nvPr/>
        </p:nvSpPr>
        <p:spPr>
          <a:xfrm>
            <a:off x="1678043" y="638810"/>
            <a:ext cx="168392" cy="1510613"/>
          </a:xfrm>
          <a:prstGeom prst="rect">
            <a:avLst/>
          </a:prstGeom>
          <a:blipFill>
            <a:blip r:embed="rId8" cstate="print"/>
            <a:stretch>
              <a:fillRect/>
            </a:stretch>
          </a:blipFill>
        </p:spPr>
        <p:txBody>
          <a:bodyPr wrap="square" lIns="0" tIns="0" rIns="0" bIns="0" rtlCol="0"/>
          <a:lstStyle/>
          <a:p>
            <a:endParaRPr/>
          </a:p>
        </p:txBody>
      </p:sp>
      <p:sp>
        <p:nvSpPr>
          <p:cNvPr id="53" name="object 11"/>
          <p:cNvSpPr/>
          <p:nvPr/>
        </p:nvSpPr>
        <p:spPr>
          <a:xfrm>
            <a:off x="1762250" y="638810"/>
            <a:ext cx="305435" cy="1510665"/>
          </a:xfrm>
          <a:custGeom>
            <a:avLst/>
            <a:gdLst/>
            <a:ahLst/>
            <a:cxnLst/>
            <a:rect l="l" t="t" r="r" b="b"/>
            <a:pathLst>
              <a:path w="305435" h="1510664">
                <a:moveTo>
                  <a:pt x="304985" y="0"/>
                </a:moveTo>
                <a:lnTo>
                  <a:pt x="0" y="0"/>
                </a:lnTo>
                <a:lnTo>
                  <a:pt x="0" y="1510613"/>
                </a:lnTo>
                <a:lnTo>
                  <a:pt x="304985" y="1510613"/>
                </a:lnTo>
                <a:lnTo>
                  <a:pt x="304985" y="0"/>
                </a:lnTo>
                <a:close/>
              </a:path>
            </a:pathLst>
          </a:custGeom>
          <a:solidFill>
            <a:srgbClr val="FFFFFF"/>
          </a:solidFill>
        </p:spPr>
        <p:txBody>
          <a:bodyPr wrap="square" lIns="0" tIns="0" rIns="0" bIns="0" rtlCol="0"/>
          <a:lstStyle/>
          <a:p>
            <a:endParaRPr/>
          </a:p>
        </p:txBody>
      </p:sp>
      <p:sp>
        <p:nvSpPr>
          <p:cNvPr id="90" name="4 Rectángulo redondeado">
            <a:extLst>
              <a:ext uri="{FF2B5EF4-FFF2-40B4-BE49-F238E27FC236}">
                <a16:creationId xmlns:a16="http://schemas.microsoft.com/office/drawing/2014/main" xmlns="" id="{098A06B1-5A65-4471-8BC0-7AE7EE8A9636}"/>
              </a:ext>
            </a:extLst>
          </p:cNvPr>
          <p:cNvSpPr/>
          <p:nvPr/>
        </p:nvSpPr>
        <p:spPr>
          <a:xfrm>
            <a:off x="763626" y="8522888"/>
            <a:ext cx="762000" cy="620193"/>
          </a:xfrm>
          <a:prstGeom prst="roundRect">
            <a:avLst>
              <a:gd name="adj" fmla="val 0"/>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r>
              <a:rPr lang="es-CO" sz="3200" b="1" dirty="0">
                <a:solidFill>
                  <a:prstClr val="black"/>
                </a:solidFill>
              </a:rPr>
              <a:t>%</a:t>
            </a:r>
          </a:p>
        </p:txBody>
      </p:sp>
      <p:sp>
        <p:nvSpPr>
          <p:cNvPr id="91" name="5 CuadroTexto">
            <a:extLst>
              <a:ext uri="{FF2B5EF4-FFF2-40B4-BE49-F238E27FC236}">
                <a16:creationId xmlns:a16="http://schemas.microsoft.com/office/drawing/2014/main" xmlns="" id="{58924CFA-F590-4025-B779-89FC2653577A}"/>
              </a:ext>
            </a:extLst>
          </p:cNvPr>
          <p:cNvSpPr txBox="1"/>
          <p:nvPr/>
        </p:nvSpPr>
        <p:spPr>
          <a:xfrm>
            <a:off x="1601825" y="8543661"/>
            <a:ext cx="14401800" cy="523220"/>
          </a:xfrm>
          <a:prstGeom prst="rect">
            <a:avLst/>
          </a:prstGeom>
          <a:noFill/>
        </p:spPr>
        <p:txBody>
          <a:bodyPr wrap="square" rtlCol="0">
            <a:spAutoFit/>
          </a:bodyPr>
          <a:lstStyle/>
          <a:p>
            <a:pPr defTabSz="457200" fontAlgn="base">
              <a:spcBef>
                <a:spcPct val="0"/>
              </a:spcBef>
              <a:spcAft>
                <a:spcPct val="0"/>
              </a:spcAft>
            </a:pPr>
            <a:r>
              <a:rPr lang="es-CO" sz="2800" dirty="0">
                <a:solidFill>
                  <a:schemeClr val="tx1">
                    <a:lumMod val="65000"/>
                    <a:lumOff val="35000"/>
                  </a:schemeClr>
                </a:solidFill>
                <a:ea typeface="MS PGothic" panose="020B0600070205080204" pitchFamily="34" charset="-128"/>
              </a:rPr>
              <a:t>Porcentaje de crecimiento con respecto al año anterior </a:t>
            </a:r>
            <a:r>
              <a:rPr lang="es-ES" sz="2800" dirty="0">
                <a:solidFill>
                  <a:schemeClr val="tx1">
                    <a:lumMod val="65000"/>
                    <a:lumOff val="35000"/>
                  </a:schemeClr>
                </a:solidFill>
                <a:ea typeface="MS PGothic" panose="020B0600070205080204" pitchFamily="34" charset="-128"/>
              </a:rPr>
              <a:t>–</a:t>
            </a:r>
            <a:r>
              <a:rPr lang="es-CO" sz="2800" dirty="0">
                <a:solidFill>
                  <a:schemeClr val="tx1">
                    <a:lumMod val="65000"/>
                    <a:lumOff val="35000"/>
                  </a:schemeClr>
                </a:solidFill>
                <a:ea typeface="MS PGothic" panose="020B0600070205080204" pitchFamily="34" charset="-128"/>
              </a:rPr>
              <a:t> Contributivo.</a:t>
            </a:r>
          </a:p>
        </p:txBody>
      </p:sp>
      <p:sp>
        <p:nvSpPr>
          <p:cNvPr id="92" name="object 29"/>
          <p:cNvSpPr txBox="1"/>
          <p:nvPr/>
        </p:nvSpPr>
        <p:spPr>
          <a:xfrm>
            <a:off x="4718050" y="9934023"/>
            <a:ext cx="15188335" cy="553998"/>
          </a:xfrm>
          <a:prstGeom prst="rect">
            <a:avLst/>
          </a:prstGeom>
        </p:spPr>
        <p:txBody>
          <a:bodyPr vert="horz" wrap="square" lIns="0" tIns="0" rIns="0" bIns="0" rtlCol="0">
            <a:spAutoFit/>
          </a:bodyPr>
          <a:lstStyle/>
          <a:p>
            <a:pPr algn="r">
              <a:defRPr/>
            </a:pPr>
            <a:r>
              <a:rPr lang="es-ES" dirty="0">
                <a:solidFill>
                  <a:srgbClr val="1F497D"/>
                </a:solidFill>
              </a:rPr>
              <a:t>Fuente: Consulta ADRES  Diciembre 2020 </a:t>
            </a:r>
          </a:p>
          <a:p>
            <a:pPr algn="r">
              <a:defRPr/>
            </a:pPr>
            <a:r>
              <a:rPr lang="es-ES" dirty="0">
                <a:solidFill>
                  <a:srgbClr val="1F497D"/>
                </a:solidFill>
              </a:rPr>
              <a:t>DANE: Censo Nacional de población 2018 - Proyección habitantes Diciembre 2020</a:t>
            </a:r>
          </a:p>
        </p:txBody>
      </p:sp>
      <p:sp>
        <p:nvSpPr>
          <p:cNvPr id="48" name="2 CuadroTexto">
            <a:extLst>
              <a:ext uri="{FF2B5EF4-FFF2-40B4-BE49-F238E27FC236}">
                <a16:creationId xmlns:a16="http://schemas.microsoft.com/office/drawing/2014/main" xmlns="" id="{748E6E2A-E867-4289-AAC7-4F4F9ABD3BFC}"/>
              </a:ext>
            </a:extLst>
          </p:cNvPr>
          <p:cNvSpPr txBox="1"/>
          <p:nvPr/>
        </p:nvSpPr>
        <p:spPr>
          <a:xfrm>
            <a:off x="12009175" y="7330130"/>
            <a:ext cx="7461274" cy="954107"/>
          </a:xfrm>
          <a:prstGeom prst="rect">
            <a:avLst/>
          </a:prstGeom>
          <a:solidFill>
            <a:srgbClr val="4BACC6">
              <a:lumMod val="20000"/>
              <a:lumOff val="80000"/>
            </a:srgbClr>
          </a:solidFill>
        </p:spPr>
        <p:txBody>
          <a:bodyPr wrap="square"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s-CO" sz="2800" b="1" i="0" u="none" strike="noStrike" kern="0" cap="none" spc="0" normalizeH="0" baseline="0" noProof="0" dirty="0">
                <a:ln>
                  <a:noFill/>
                </a:ln>
                <a:solidFill>
                  <a:prstClr val="black">
                    <a:lumMod val="65000"/>
                    <a:lumOff val="35000"/>
                  </a:prstClr>
                </a:solidFill>
                <a:effectLst/>
                <a:uLnTx/>
                <a:uFillTx/>
                <a:ea typeface="MS PGothic" panose="020B0600070205080204" pitchFamily="34" charset="-128"/>
              </a:rPr>
              <a:t>Habitantes Colombia 2020               50’372.424</a:t>
            </a:r>
          </a:p>
          <a:p>
            <a:pPr marL="0" marR="0" lvl="0" indent="0" defTabSz="914400" eaLnBrk="1" fontAlgn="base" latinLnBrk="0" hangingPunct="1">
              <a:lnSpc>
                <a:spcPct val="100000"/>
              </a:lnSpc>
              <a:spcBef>
                <a:spcPct val="0"/>
              </a:spcBef>
              <a:spcAft>
                <a:spcPct val="0"/>
              </a:spcAft>
              <a:buClrTx/>
              <a:buSzTx/>
              <a:buFontTx/>
              <a:buNone/>
              <a:tabLst/>
              <a:defRPr/>
            </a:pPr>
            <a:r>
              <a:rPr kumimoji="0" lang="es-CO" sz="2800" b="1" i="0" u="none" strike="noStrike" kern="0" cap="none" spc="0" normalizeH="0" baseline="0" noProof="0" dirty="0">
                <a:ln>
                  <a:noFill/>
                </a:ln>
                <a:solidFill>
                  <a:prstClr val="black">
                    <a:lumMod val="65000"/>
                    <a:lumOff val="35000"/>
                  </a:prstClr>
                </a:solidFill>
                <a:effectLst/>
                <a:uLnTx/>
                <a:uFillTx/>
                <a:ea typeface="MS PGothic" panose="020B0600070205080204" pitchFamily="34" charset="-128"/>
              </a:rPr>
              <a:t>Población cubierta                                      97.8%              </a:t>
            </a:r>
          </a:p>
        </p:txBody>
      </p:sp>
      <p:sp>
        <p:nvSpPr>
          <p:cNvPr id="50" name="9 CuadroTexto">
            <a:extLst>
              <a:ext uri="{FF2B5EF4-FFF2-40B4-BE49-F238E27FC236}">
                <a16:creationId xmlns:a16="http://schemas.microsoft.com/office/drawing/2014/main" xmlns="" id="{71867CDF-A68A-4D24-92B1-1C63E41C322C}"/>
              </a:ext>
            </a:extLst>
          </p:cNvPr>
          <p:cNvSpPr txBox="1"/>
          <p:nvPr/>
        </p:nvSpPr>
        <p:spPr>
          <a:xfrm>
            <a:off x="12612116" y="3489423"/>
            <a:ext cx="1218603" cy="584775"/>
          </a:xfrm>
          <a:prstGeom prst="rect">
            <a:avLst/>
          </a:prstGeom>
          <a:solidFill>
            <a:schemeClr val="accent2">
              <a:lumMod val="20000"/>
              <a:lumOff val="80000"/>
            </a:schemeClr>
          </a:solidFill>
          <a:ln>
            <a:solidFill>
              <a:schemeClr val="accent2"/>
            </a:solidFill>
          </a:ln>
        </p:spPr>
        <p:txBody>
          <a:bodyPr wrap="none" rtlCol="0">
            <a:spAutoFit/>
          </a:bodyPr>
          <a:lstStyle/>
          <a:p>
            <a:pPr defTabSz="457200" fontAlgn="base">
              <a:spcBef>
                <a:spcPct val="0"/>
              </a:spcBef>
              <a:spcAft>
                <a:spcPct val="0"/>
              </a:spcAft>
            </a:pPr>
            <a:r>
              <a:rPr lang="es-CO" sz="3200" b="1" dirty="0">
                <a:solidFill>
                  <a:schemeClr val="accent2">
                    <a:lumMod val="50000"/>
                  </a:schemeClr>
                </a:solidFill>
                <a:ea typeface="MS PGothic" panose="020B0600070205080204" pitchFamily="34" charset="-128"/>
              </a:rPr>
              <a:t>1.97%</a:t>
            </a:r>
          </a:p>
        </p:txBody>
      </p:sp>
      <p:sp>
        <p:nvSpPr>
          <p:cNvPr id="54" name="object 29">
            <a:extLst>
              <a:ext uri="{FF2B5EF4-FFF2-40B4-BE49-F238E27FC236}">
                <a16:creationId xmlns:a16="http://schemas.microsoft.com/office/drawing/2014/main" xmlns="" id="{CD47EE64-2F1B-4007-9ED0-82D37676A978}"/>
              </a:ext>
            </a:extLst>
          </p:cNvPr>
          <p:cNvSpPr txBox="1"/>
          <p:nvPr/>
        </p:nvSpPr>
        <p:spPr>
          <a:xfrm>
            <a:off x="374650" y="9850515"/>
            <a:ext cx="8028970" cy="215444"/>
          </a:xfrm>
          <a:prstGeom prst="rect">
            <a:avLst/>
          </a:prstGeom>
        </p:spPr>
        <p:txBody>
          <a:bodyPr vert="horz" wrap="square" lIns="0" tIns="0" rIns="0" bIns="0" rtlCol="0">
            <a:spAutoFit/>
          </a:bodyPr>
          <a:lstStyle/>
          <a:p>
            <a:pPr algn="r">
              <a:defRPr/>
            </a:pPr>
            <a:r>
              <a:rPr lang="es-ES" sz="1400" dirty="0">
                <a:solidFill>
                  <a:srgbClr val="1F497D"/>
                </a:solidFill>
              </a:rPr>
              <a:t>* Población Régimen Contributivo: Afiliados Activos, Activos por Emergencia, Suspendidos y Protección Laboral</a:t>
            </a:r>
          </a:p>
        </p:txBody>
      </p:sp>
      <p:grpSp>
        <p:nvGrpSpPr>
          <p:cNvPr id="55" name="Grupo 54">
            <a:extLst>
              <a:ext uri="{FF2B5EF4-FFF2-40B4-BE49-F238E27FC236}">
                <a16:creationId xmlns:a16="http://schemas.microsoft.com/office/drawing/2014/main" xmlns="" id="{FF6AF56C-7B52-4347-AF06-BDC409B5F3AB}"/>
              </a:ext>
            </a:extLst>
          </p:cNvPr>
          <p:cNvGrpSpPr/>
          <p:nvPr/>
        </p:nvGrpSpPr>
        <p:grpSpPr>
          <a:xfrm>
            <a:off x="16681450" y="0"/>
            <a:ext cx="3422649" cy="2086450"/>
            <a:chOff x="15391902" y="0"/>
            <a:chExt cx="4712197" cy="2816664"/>
          </a:xfrm>
        </p:grpSpPr>
        <p:sp>
          <p:nvSpPr>
            <p:cNvPr id="56" name="object 27">
              <a:extLst>
                <a:ext uri="{FF2B5EF4-FFF2-40B4-BE49-F238E27FC236}">
                  <a16:creationId xmlns:a16="http://schemas.microsoft.com/office/drawing/2014/main" xmlns="" id="{9F2CAA70-A870-4308-830D-E9B5E61F38F4}"/>
                </a:ext>
              </a:extLst>
            </p:cNvPr>
            <p:cNvSpPr/>
            <p:nvPr/>
          </p:nvSpPr>
          <p:spPr>
            <a:xfrm>
              <a:off x="15391902" y="0"/>
              <a:ext cx="4712197" cy="2816664"/>
            </a:xfrm>
            <a:prstGeom prst="rect">
              <a:avLst/>
            </a:prstGeom>
            <a:blipFill>
              <a:blip r:embed="rId9" cstate="print"/>
              <a:stretch>
                <a:fillRect/>
              </a:stretch>
            </a:blipFill>
          </p:spPr>
          <p:txBody>
            <a:bodyPr wrap="square" lIns="0" tIns="0" rIns="0" bIns="0" rtlCol="0"/>
            <a:lstStyle/>
            <a:p>
              <a:endParaRPr dirty="0"/>
            </a:p>
          </p:txBody>
        </p:sp>
        <p:sp>
          <p:nvSpPr>
            <p:cNvPr id="57" name="object 28">
              <a:extLst>
                <a:ext uri="{FF2B5EF4-FFF2-40B4-BE49-F238E27FC236}">
                  <a16:creationId xmlns:a16="http://schemas.microsoft.com/office/drawing/2014/main" xmlns="" id="{B1460299-B60F-47C7-8ADD-3E850505763B}"/>
                </a:ext>
              </a:extLst>
            </p:cNvPr>
            <p:cNvSpPr/>
            <p:nvPr/>
          </p:nvSpPr>
          <p:spPr>
            <a:xfrm>
              <a:off x="16243583" y="962530"/>
              <a:ext cx="111253" cy="108436"/>
            </a:xfrm>
            <a:prstGeom prst="rect">
              <a:avLst/>
            </a:prstGeom>
            <a:blipFill>
              <a:blip r:embed="rId4" cstate="print"/>
              <a:stretch>
                <a:fillRect/>
              </a:stretch>
            </a:blipFill>
          </p:spPr>
          <p:txBody>
            <a:bodyPr wrap="square" lIns="0" tIns="0" rIns="0" bIns="0" rtlCol="0"/>
            <a:lstStyle/>
            <a:p>
              <a:endParaRPr dirty="0"/>
            </a:p>
          </p:txBody>
        </p:sp>
        <p:sp>
          <p:nvSpPr>
            <p:cNvPr id="58" name="object 29">
              <a:extLst>
                <a:ext uri="{FF2B5EF4-FFF2-40B4-BE49-F238E27FC236}">
                  <a16:creationId xmlns:a16="http://schemas.microsoft.com/office/drawing/2014/main" xmlns="" id="{63F92610-3651-4219-A28C-DA14CA2DD8E3}"/>
                </a:ext>
              </a:extLst>
            </p:cNvPr>
            <p:cNvSpPr/>
            <p:nvPr/>
          </p:nvSpPr>
          <p:spPr>
            <a:xfrm>
              <a:off x="16092571" y="986553"/>
              <a:ext cx="405765" cy="155575"/>
            </a:xfrm>
            <a:custGeom>
              <a:avLst/>
              <a:gdLst/>
              <a:ahLst/>
              <a:cxnLst/>
              <a:rect l="l" t="t" r="r" b="b"/>
              <a:pathLst>
                <a:path w="405765" h="155575">
                  <a:moveTo>
                    <a:pt x="25234" y="0"/>
                  </a:moveTo>
                  <a:lnTo>
                    <a:pt x="15363" y="1938"/>
                  </a:lnTo>
                  <a:lnTo>
                    <a:pt x="7347" y="7240"/>
                  </a:lnTo>
                  <a:lnTo>
                    <a:pt x="1966" y="15134"/>
                  </a:lnTo>
                  <a:lnTo>
                    <a:pt x="0" y="24847"/>
                  </a:lnTo>
                  <a:lnTo>
                    <a:pt x="0" y="30292"/>
                  </a:lnTo>
                  <a:lnTo>
                    <a:pt x="2020" y="35862"/>
                  </a:lnTo>
                  <a:lnTo>
                    <a:pt x="5853" y="40271"/>
                  </a:lnTo>
                  <a:lnTo>
                    <a:pt x="35282" y="82149"/>
                  </a:lnTo>
                  <a:lnTo>
                    <a:pt x="73951" y="116242"/>
                  </a:lnTo>
                  <a:lnTo>
                    <a:pt x="119691" y="141085"/>
                  </a:lnTo>
                  <a:lnTo>
                    <a:pt x="170329" y="155209"/>
                  </a:lnTo>
                  <a:lnTo>
                    <a:pt x="181564" y="138711"/>
                  </a:lnTo>
                  <a:lnTo>
                    <a:pt x="196758" y="125968"/>
                  </a:lnTo>
                  <a:lnTo>
                    <a:pt x="214819" y="117754"/>
                  </a:lnTo>
                  <a:lnTo>
                    <a:pt x="234652" y="114844"/>
                  </a:lnTo>
                  <a:lnTo>
                    <a:pt x="336684" y="114844"/>
                  </a:lnTo>
                  <a:lnTo>
                    <a:pt x="344953" y="108750"/>
                  </a:lnTo>
                  <a:lnTo>
                    <a:pt x="204140" y="108750"/>
                  </a:lnTo>
                  <a:lnTo>
                    <a:pt x="158204" y="102661"/>
                  </a:lnTo>
                  <a:lnTo>
                    <a:pt x="115821" y="84933"/>
                  </a:lnTo>
                  <a:lnTo>
                    <a:pt x="79024" y="56373"/>
                  </a:lnTo>
                  <a:lnTo>
                    <a:pt x="49851" y="17790"/>
                  </a:lnTo>
                  <a:lnTo>
                    <a:pt x="44711" y="9846"/>
                  </a:lnTo>
                  <a:lnTo>
                    <a:pt x="38764" y="4304"/>
                  </a:lnTo>
                  <a:lnTo>
                    <a:pt x="32207" y="1058"/>
                  </a:lnTo>
                  <a:lnTo>
                    <a:pt x="25234" y="0"/>
                  </a:lnTo>
                  <a:close/>
                </a:path>
                <a:path w="405765" h="155575">
                  <a:moveTo>
                    <a:pt x="336684" y="114844"/>
                  </a:moveTo>
                  <a:lnTo>
                    <a:pt x="234652" y="114844"/>
                  </a:lnTo>
                  <a:lnTo>
                    <a:pt x="250924" y="116738"/>
                  </a:lnTo>
                  <a:lnTo>
                    <a:pt x="266192" y="122131"/>
                  </a:lnTo>
                  <a:lnTo>
                    <a:pt x="279726" y="130592"/>
                  </a:lnTo>
                  <a:lnTo>
                    <a:pt x="290797" y="141692"/>
                  </a:lnTo>
                  <a:lnTo>
                    <a:pt x="323493" y="124564"/>
                  </a:lnTo>
                  <a:lnTo>
                    <a:pt x="336684" y="114844"/>
                  </a:lnTo>
                  <a:close/>
                </a:path>
                <a:path w="405765" h="155575">
                  <a:moveTo>
                    <a:pt x="380124" y="6345"/>
                  </a:moveTo>
                  <a:lnTo>
                    <a:pt x="371339" y="6345"/>
                  </a:lnTo>
                  <a:lnTo>
                    <a:pt x="362941" y="11025"/>
                  </a:lnTo>
                  <a:lnTo>
                    <a:pt x="358491" y="18229"/>
                  </a:lnTo>
                  <a:lnTo>
                    <a:pt x="330847" y="55308"/>
                  </a:lnTo>
                  <a:lnTo>
                    <a:pt x="294261" y="83877"/>
                  </a:lnTo>
                  <a:lnTo>
                    <a:pt x="251203" y="102251"/>
                  </a:lnTo>
                  <a:lnTo>
                    <a:pt x="204140" y="108750"/>
                  </a:lnTo>
                  <a:lnTo>
                    <a:pt x="344953" y="108750"/>
                  </a:lnTo>
                  <a:lnTo>
                    <a:pt x="353040" y="102791"/>
                  </a:lnTo>
                  <a:lnTo>
                    <a:pt x="378658" y="76657"/>
                  </a:lnTo>
                  <a:lnTo>
                    <a:pt x="399568" y="46448"/>
                  </a:lnTo>
                  <a:lnTo>
                    <a:pt x="403160" y="42113"/>
                  </a:lnTo>
                  <a:lnTo>
                    <a:pt x="405149" y="36532"/>
                  </a:lnTo>
                  <a:lnTo>
                    <a:pt x="405149" y="31025"/>
                  </a:lnTo>
                  <a:lnTo>
                    <a:pt x="403190" y="21452"/>
                  </a:lnTo>
                  <a:lnTo>
                    <a:pt x="397839" y="13604"/>
                  </a:lnTo>
                  <a:lnTo>
                    <a:pt x="389887" y="8296"/>
                  </a:lnTo>
                  <a:lnTo>
                    <a:pt x="380124" y="6345"/>
                  </a:lnTo>
                  <a:close/>
                </a:path>
              </a:pathLst>
            </a:custGeom>
            <a:solidFill>
              <a:srgbClr val="FFFFFF"/>
            </a:solidFill>
          </p:spPr>
          <p:txBody>
            <a:bodyPr wrap="square" lIns="0" tIns="0" rIns="0" bIns="0" rtlCol="0"/>
            <a:lstStyle/>
            <a:p>
              <a:endParaRPr dirty="0"/>
            </a:p>
          </p:txBody>
        </p:sp>
        <p:sp>
          <p:nvSpPr>
            <p:cNvPr id="59" name="object 30">
              <a:extLst>
                <a:ext uri="{FF2B5EF4-FFF2-40B4-BE49-F238E27FC236}">
                  <a16:creationId xmlns:a16="http://schemas.microsoft.com/office/drawing/2014/main" xmlns="" id="{A484870B-EC0F-4AF8-A2BC-E030C95354A4}"/>
                </a:ext>
              </a:extLst>
            </p:cNvPr>
            <p:cNvSpPr/>
            <p:nvPr/>
          </p:nvSpPr>
          <p:spPr>
            <a:xfrm>
              <a:off x="16278322" y="792962"/>
              <a:ext cx="111158" cy="108499"/>
            </a:xfrm>
            <a:prstGeom prst="rect">
              <a:avLst/>
            </a:prstGeom>
            <a:blipFill>
              <a:blip r:embed="rId5" cstate="print"/>
              <a:stretch>
                <a:fillRect/>
              </a:stretch>
            </a:blipFill>
          </p:spPr>
          <p:txBody>
            <a:bodyPr wrap="square" lIns="0" tIns="0" rIns="0" bIns="0" rtlCol="0"/>
            <a:lstStyle/>
            <a:p>
              <a:endParaRPr dirty="0"/>
            </a:p>
          </p:txBody>
        </p:sp>
        <p:sp>
          <p:nvSpPr>
            <p:cNvPr id="60" name="object 31">
              <a:extLst>
                <a:ext uri="{FF2B5EF4-FFF2-40B4-BE49-F238E27FC236}">
                  <a16:creationId xmlns:a16="http://schemas.microsoft.com/office/drawing/2014/main" xmlns="" id="{415FF07C-563F-4445-A157-5B4BFE9F594F}"/>
                </a:ext>
              </a:extLst>
            </p:cNvPr>
            <p:cNvSpPr/>
            <p:nvPr/>
          </p:nvSpPr>
          <p:spPr>
            <a:xfrm>
              <a:off x="16153058" y="703868"/>
              <a:ext cx="382905" cy="296545"/>
            </a:xfrm>
            <a:custGeom>
              <a:avLst/>
              <a:gdLst/>
              <a:ahLst/>
              <a:cxnLst/>
              <a:rect l="l" t="t" r="r" b="b"/>
              <a:pathLst>
                <a:path w="382905" h="296544">
                  <a:moveTo>
                    <a:pt x="363162" y="245753"/>
                  </a:moveTo>
                  <a:lnTo>
                    <a:pt x="145681" y="245753"/>
                  </a:lnTo>
                  <a:lnTo>
                    <a:pt x="168589" y="249511"/>
                  </a:lnTo>
                  <a:lnTo>
                    <a:pt x="188508" y="259961"/>
                  </a:lnTo>
                  <a:lnTo>
                    <a:pt x="204016" y="275867"/>
                  </a:lnTo>
                  <a:lnTo>
                    <a:pt x="213689" y="295993"/>
                  </a:lnTo>
                  <a:lnTo>
                    <a:pt x="217208" y="295385"/>
                  </a:lnTo>
                  <a:lnTo>
                    <a:pt x="223893" y="295385"/>
                  </a:lnTo>
                  <a:lnTo>
                    <a:pt x="264483" y="291538"/>
                  </a:lnTo>
                  <a:lnTo>
                    <a:pt x="304760" y="280097"/>
                  </a:lnTo>
                  <a:lnTo>
                    <a:pt x="341958" y="261790"/>
                  </a:lnTo>
                  <a:lnTo>
                    <a:pt x="363162" y="245753"/>
                  </a:lnTo>
                  <a:close/>
                </a:path>
                <a:path w="382905" h="296544">
                  <a:moveTo>
                    <a:pt x="223893" y="295385"/>
                  </a:moveTo>
                  <a:lnTo>
                    <a:pt x="217208" y="295385"/>
                  </a:lnTo>
                  <a:lnTo>
                    <a:pt x="220045" y="295490"/>
                  </a:lnTo>
                  <a:lnTo>
                    <a:pt x="222789" y="295490"/>
                  </a:lnTo>
                  <a:lnTo>
                    <a:pt x="223893" y="295385"/>
                  </a:lnTo>
                  <a:close/>
                </a:path>
                <a:path w="382905" h="296544">
                  <a:moveTo>
                    <a:pt x="31280" y="0"/>
                  </a:moveTo>
                  <a:lnTo>
                    <a:pt x="6172" y="30718"/>
                  </a:lnTo>
                  <a:lnTo>
                    <a:pt x="0" y="78156"/>
                  </a:lnTo>
                  <a:lnTo>
                    <a:pt x="6078" y="132404"/>
                  </a:lnTo>
                  <a:lnTo>
                    <a:pt x="25915" y="181892"/>
                  </a:lnTo>
                  <a:lnTo>
                    <a:pt x="57767" y="224947"/>
                  </a:lnTo>
                  <a:lnTo>
                    <a:pt x="99892" y="259900"/>
                  </a:lnTo>
                  <a:lnTo>
                    <a:pt x="110760" y="253957"/>
                  </a:lnTo>
                  <a:lnTo>
                    <a:pt x="122150" y="249509"/>
                  </a:lnTo>
                  <a:lnTo>
                    <a:pt x="133859" y="246720"/>
                  </a:lnTo>
                  <a:lnTo>
                    <a:pt x="145681" y="245753"/>
                  </a:lnTo>
                  <a:lnTo>
                    <a:pt x="363162" y="245753"/>
                  </a:lnTo>
                  <a:lnTo>
                    <a:pt x="366526" y="243209"/>
                  </a:lnTo>
                  <a:lnTo>
                    <a:pt x="222621" y="243209"/>
                  </a:lnTo>
                  <a:lnTo>
                    <a:pt x="177717" y="237291"/>
                  </a:lnTo>
                  <a:lnTo>
                    <a:pt x="137341" y="220603"/>
                  </a:lnTo>
                  <a:lnTo>
                    <a:pt x="103114" y="194746"/>
                  </a:lnTo>
                  <a:lnTo>
                    <a:pt x="76658" y="161319"/>
                  </a:lnTo>
                  <a:lnTo>
                    <a:pt x="59596" y="121923"/>
                  </a:lnTo>
                  <a:lnTo>
                    <a:pt x="53548" y="78156"/>
                  </a:lnTo>
                  <a:lnTo>
                    <a:pt x="53925" y="67826"/>
                  </a:lnTo>
                  <a:lnTo>
                    <a:pt x="55095" y="57127"/>
                  </a:lnTo>
                  <a:lnTo>
                    <a:pt x="57117" y="46250"/>
                  </a:lnTo>
                  <a:lnTo>
                    <a:pt x="60050" y="35383"/>
                  </a:lnTo>
                  <a:lnTo>
                    <a:pt x="62647" y="26912"/>
                  </a:lnTo>
                  <a:lnTo>
                    <a:pt x="61568" y="19006"/>
                  </a:lnTo>
                  <a:lnTo>
                    <a:pt x="58082" y="12483"/>
                  </a:lnTo>
                  <a:lnTo>
                    <a:pt x="50962" y="4908"/>
                  </a:lnTo>
                  <a:lnTo>
                    <a:pt x="41629" y="591"/>
                  </a:lnTo>
                  <a:lnTo>
                    <a:pt x="31280" y="0"/>
                  </a:lnTo>
                  <a:close/>
                </a:path>
                <a:path w="382905" h="296544">
                  <a:moveTo>
                    <a:pt x="355350" y="191745"/>
                  </a:moveTo>
                  <a:lnTo>
                    <a:pt x="349769" y="191745"/>
                  </a:lnTo>
                  <a:lnTo>
                    <a:pt x="344209" y="193357"/>
                  </a:lnTo>
                  <a:lnTo>
                    <a:pt x="338544" y="197943"/>
                  </a:lnTo>
                  <a:lnTo>
                    <a:pt x="312848" y="217257"/>
                  </a:lnTo>
                  <a:lnTo>
                    <a:pt x="284352" y="231457"/>
                  </a:lnTo>
                  <a:lnTo>
                    <a:pt x="253971" y="240216"/>
                  </a:lnTo>
                  <a:lnTo>
                    <a:pt x="222621" y="243209"/>
                  </a:lnTo>
                  <a:lnTo>
                    <a:pt x="366526" y="243209"/>
                  </a:lnTo>
                  <a:lnTo>
                    <a:pt x="374417" y="237241"/>
                  </a:lnTo>
                  <a:lnTo>
                    <a:pt x="379066" y="232759"/>
                  </a:lnTo>
                  <a:lnTo>
                    <a:pt x="382470" y="225503"/>
                  </a:lnTo>
                  <a:lnTo>
                    <a:pt x="382470" y="218121"/>
                  </a:lnTo>
                  <a:lnTo>
                    <a:pt x="380336" y="207811"/>
                  </a:lnTo>
                  <a:lnTo>
                    <a:pt x="374521" y="199432"/>
                  </a:lnTo>
                  <a:lnTo>
                    <a:pt x="365900" y="193803"/>
                  </a:lnTo>
                  <a:lnTo>
                    <a:pt x="355350" y="191745"/>
                  </a:lnTo>
                  <a:close/>
                </a:path>
              </a:pathLst>
            </a:custGeom>
            <a:solidFill>
              <a:srgbClr val="FFFFFF"/>
            </a:solidFill>
          </p:spPr>
          <p:txBody>
            <a:bodyPr wrap="square" lIns="0" tIns="0" rIns="0" bIns="0" rtlCol="0"/>
            <a:lstStyle/>
            <a:p>
              <a:endParaRPr dirty="0"/>
            </a:p>
          </p:txBody>
        </p:sp>
        <p:sp>
          <p:nvSpPr>
            <p:cNvPr id="61" name="object 32">
              <a:extLst>
                <a:ext uri="{FF2B5EF4-FFF2-40B4-BE49-F238E27FC236}">
                  <a16:creationId xmlns:a16="http://schemas.microsoft.com/office/drawing/2014/main" xmlns="" id="{EE51C928-8180-4CEA-B149-B4FBDE1D91B9}"/>
                </a:ext>
              </a:extLst>
            </p:cNvPr>
            <p:cNvSpPr/>
            <p:nvPr/>
          </p:nvSpPr>
          <p:spPr>
            <a:xfrm>
              <a:off x="16271589" y="1114379"/>
              <a:ext cx="111075" cy="108614"/>
            </a:xfrm>
            <a:prstGeom prst="rect">
              <a:avLst/>
            </a:prstGeom>
            <a:blipFill>
              <a:blip r:embed="rId6" cstate="print"/>
              <a:stretch>
                <a:fillRect/>
              </a:stretch>
            </a:blipFill>
          </p:spPr>
          <p:txBody>
            <a:bodyPr wrap="square" lIns="0" tIns="0" rIns="0" bIns="0" rtlCol="0"/>
            <a:lstStyle/>
            <a:p>
              <a:endParaRPr dirty="0"/>
            </a:p>
          </p:txBody>
        </p:sp>
        <p:sp>
          <p:nvSpPr>
            <p:cNvPr id="62" name="object 33">
              <a:extLst>
                <a:ext uri="{FF2B5EF4-FFF2-40B4-BE49-F238E27FC236}">
                  <a16:creationId xmlns:a16="http://schemas.microsoft.com/office/drawing/2014/main" xmlns="" id="{F2DB1382-7EAB-4F2E-ACAB-226A2E33FC18}"/>
                </a:ext>
              </a:extLst>
            </p:cNvPr>
            <p:cNvSpPr/>
            <p:nvPr/>
          </p:nvSpPr>
          <p:spPr>
            <a:xfrm>
              <a:off x="16176973" y="1091822"/>
              <a:ext cx="325755" cy="220979"/>
            </a:xfrm>
            <a:custGeom>
              <a:avLst/>
              <a:gdLst/>
              <a:ahLst/>
              <a:cxnLst/>
              <a:rect l="l" t="t" r="r" b="b"/>
              <a:pathLst>
                <a:path w="325755" h="220980">
                  <a:moveTo>
                    <a:pt x="27140" y="153052"/>
                  </a:moveTo>
                  <a:lnTo>
                    <a:pt x="25329" y="153052"/>
                  </a:lnTo>
                  <a:lnTo>
                    <a:pt x="15491" y="154971"/>
                  </a:lnTo>
                  <a:lnTo>
                    <a:pt x="7438" y="160226"/>
                  </a:lnTo>
                  <a:lnTo>
                    <a:pt x="1997" y="168067"/>
                  </a:lnTo>
                  <a:lnTo>
                    <a:pt x="0" y="177743"/>
                  </a:lnTo>
                  <a:lnTo>
                    <a:pt x="1214" y="185134"/>
                  </a:lnTo>
                  <a:lnTo>
                    <a:pt x="40224" y="210318"/>
                  </a:lnTo>
                  <a:lnTo>
                    <a:pt x="84983" y="219773"/>
                  </a:lnTo>
                  <a:lnTo>
                    <a:pt x="107619" y="220977"/>
                  </a:lnTo>
                  <a:lnTo>
                    <a:pt x="154288" y="216003"/>
                  </a:lnTo>
                  <a:lnTo>
                    <a:pt x="197694" y="201773"/>
                  </a:lnTo>
                  <a:lnTo>
                    <a:pt x="236689" y="179327"/>
                  </a:lnTo>
                  <a:lnTo>
                    <a:pt x="247674" y="169596"/>
                  </a:lnTo>
                  <a:lnTo>
                    <a:pt x="107619" y="169596"/>
                  </a:lnTo>
                  <a:lnTo>
                    <a:pt x="89743" y="168559"/>
                  </a:lnTo>
                  <a:lnTo>
                    <a:pt x="71493" y="165534"/>
                  </a:lnTo>
                  <a:lnTo>
                    <a:pt x="53045" y="160647"/>
                  </a:lnTo>
                  <a:lnTo>
                    <a:pt x="34574" y="154026"/>
                  </a:lnTo>
                  <a:lnTo>
                    <a:pt x="29077" y="153115"/>
                  </a:lnTo>
                  <a:lnTo>
                    <a:pt x="27140" y="153052"/>
                  </a:lnTo>
                  <a:close/>
                </a:path>
                <a:path w="325755" h="220980">
                  <a:moveTo>
                    <a:pt x="300315" y="0"/>
                  </a:moveTo>
                  <a:lnTo>
                    <a:pt x="262768" y="69150"/>
                  </a:lnTo>
                  <a:lnTo>
                    <a:pt x="237474" y="109808"/>
                  </a:lnTo>
                  <a:lnTo>
                    <a:pt x="201531" y="141563"/>
                  </a:lnTo>
                  <a:lnTo>
                    <a:pt x="157420" y="162223"/>
                  </a:lnTo>
                  <a:lnTo>
                    <a:pt x="107619" y="169596"/>
                  </a:lnTo>
                  <a:lnTo>
                    <a:pt x="247674" y="169596"/>
                  </a:lnTo>
                  <a:lnTo>
                    <a:pt x="270126" y="149707"/>
                  </a:lnTo>
                  <a:lnTo>
                    <a:pt x="296857" y="113952"/>
                  </a:lnTo>
                  <a:lnTo>
                    <a:pt x="315735" y="73102"/>
                  </a:lnTo>
                  <a:lnTo>
                    <a:pt x="325613" y="28198"/>
                  </a:lnTo>
                  <a:lnTo>
                    <a:pt x="325372" y="26407"/>
                  </a:lnTo>
                  <a:lnTo>
                    <a:pt x="325372" y="24512"/>
                  </a:lnTo>
                  <a:lnTo>
                    <a:pt x="323396" y="14886"/>
                  </a:lnTo>
                  <a:lnTo>
                    <a:pt x="318015" y="7104"/>
                  </a:lnTo>
                  <a:lnTo>
                    <a:pt x="310048" y="1898"/>
                  </a:lnTo>
                  <a:lnTo>
                    <a:pt x="300315" y="0"/>
                  </a:lnTo>
                  <a:close/>
                </a:path>
              </a:pathLst>
            </a:custGeom>
            <a:solidFill>
              <a:srgbClr val="FFFFFF"/>
            </a:solidFill>
          </p:spPr>
          <p:txBody>
            <a:bodyPr wrap="square" lIns="0" tIns="0" rIns="0" bIns="0" rtlCol="0"/>
            <a:lstStyle/>
            <a:p>
              <a:endParaRPr dirty="0"/>
            </a:p>
          </p:txBody>
        </p:sp>
        <p:sp>
          <p:nvSpPr>
            <p:cNvPr id="63" name="object 34">
              <a:extLst>
                <a:ext uri="{FF2B5EF4-FFF2-40B4-BE49-F238E27FC236}">
                  <a16:creationId xmlns:a16="http://schemas.microsoft.com/office/drawing/2014/main" xmlns="" id="{150A3A3B-40FD-4F1F-BBDB-5F11B7E5252E}"/>
                </a:ext>
              </a:extLst>
            </p:cNvPr>
            <p:cNvSpPr/>
            <p:nvPr/>
          </p:nvSpPr>
          <p:spPr>
            <a:xfrm>
              <a:off x="16909752" y="812006"/>
              <a:ext cx="304165" cy="321310"/>
            </a:xfrm>
            <a:custGeom>
              <a:avLst/>
              <a:gdLst/>
              <a:ahLst/>
              <a:cxnLst/>
              <a:rect l="l" t="t" r="r" b="b"/>
              <a:pathLst>
                <a:path w="304165" h="321309">
                  <a:moveTo>
                    <a:pt x="263573" y="52825"/>
                  </a:moveTo>
                  <a:lnTo>
                    <a:pt x="145534" y="52825"/>
                  </a:lnTo>
                  <a:lnTo>
                    <a:pt x="173025" y="55429"/>
                  </a:lnTo>
                  <a:lnTo>
                    <a:pt x="192657" y="63240"/>
                  </a:lnTo>
                  <a:lnTo>
                    <a:pt x="204435" y="76259"/>
                  </a:lnTo>
                  <a:lnTo>
                    <a:pt x="208360" y="94489"/>
                  </a:lnTo>
                  <a:lnTo>
                    <a:pt x="206661" y="105994"/>
                  </a:lnTo>
                  <a:lnTo>
                    <a:pt x="169324" y="129696"/>
                  </a:lnTo>
                  <a:lnTo>
                    <a:pt x="140797" y="133471"/>
                  </a:lnTo>
                  <a:lnTo>
                    <a:pt x="131317" y="134823"/>
                  </a:lnTo>
                  <a:lnTo>
                    <a:pt x="123523" y="136104"/>
                  </a:lnTo>
                  <a:lnTo>
                    <a:pt x="117399" y="137346"/>
                  </a:lnTo>
                  <a:lnTo>
                    <a:pt x="91708" y="141059"/>
                  </a:lnTo>
                  <a:lnTo>
                    <a:pt x="51802" y="151636"/>
                  </a:lnTo>
                  <a:lnTo>
                    <a:pt x="9418" y="188203"/>
                  </a:lnTo>
                  <a:lnTo>
                    <a:pt x="0" y="231783"/>
                  </a:lnTo>
                  <a:lnTo>
                    <a:pt x="1989" y="252023"/>
                  </a:lnTo>
                  <a:lnTo>
                    <a:pt x="31705" y="298661"/>
                  </a:lnTo>
                  <a:lnTo>
                    <a:pt x="83413" y="319552"/>
                  </a:lnTo>
                  <a:lnTo>
                    <a:pt x="104426" y="320943"/>
                  </a:lnTo>
                  <a:lnTo>
                    <a:pt x="136323" y="318635"/>
                  </a:lnTo>
                  <a:lnTo>
                    <a:pt x="164463" y="311707"/>
                  </a:lnTo>
                  <a:lnTo>
                    <a:pt x="188845" y="300154"/>
                  </a:lnTo>
                  <a:lnTo>
                    <a:pt x="209470" y="283970"/>
                  </a:lnTo>
                  <a:lnTo>
                    <a:pt x="303948" y="283970"/>
                  </a:lnTo>
                  <a:lnTo>
                    <a:pt x="303948" y="268148"/>
                  </a:lnTo>
                  <a:lnTo>
                    <a:pt x="129106" y="268148"/>
                  </a:lnTo>
                  <a:lnTo>
                    <a:pt x="118034" y="267633"/>
                  </a:lnTo>
                  <a:lnTo>
                    <a:pt x="79448" y="254046"/>
                  </a:lnTo>
                  <a:lnTo>
                    <a:pt x="66898" y="228830"/>
                  </a:lnTo>
                  <a:lnTo>
                    <a:pt x="70352" y="210066"/>
                  </a:lnTo>
                  <a:lnTo>
                    <a:pt x="80696" y="195412"/>
                  </a:lnTo>
                  <a:lnTo>
                    <a:pt x="97926" y="184853"/>
                  </a:lnTo>
                  <a:lnTo>
                    <a:pt x="122027" y="178392"/>
                  </a:lnTo>
                  <a:lnTo>
                    <a:pt x="149195" y="175133"/>
                  </a:lnTo>
                  <a:lnTo>
                    <a:pt x="171946" y="171205"/>
                  </a:lnTo>
                  <a:lnTo>
                    <a:pt x="190289" y="166620"/>
                  </a:lnTo>
                  <a:lnTo>
                    <a:pt x="204234" y="161387"/>
                  </a:lnTo>
                  <a:lnTo>
                    <a:pt x="271719" y="161387"/>
                  </a:lnTo>
                  <a:lnTo>
                    <a:pt x="271719" y="99316"/>
                  </a:lnTo>
                  <a:lnTo>
                    <a:pt x="271300" y="99316"/>
                  </a:lnTo>
                  <a:lnTo>
                    <a:pt x="271363" y="98907"/>
                  </a:lnTo>
                  <a:lnTo>
                    <a:pt x="271604" y="98436"/>
                  </a:lnTo>
                  <a:lnTo>
                    <a:pt x="271719" y="88594"/>
                  </a:lnTo>
                  <a:lnTo>
                    <a:pt x="269293" y="67380"/>
                  </a:lnTo>
                  <a:lnTo>
                    <a:pt x="263573" y="52825"/>
                  </a:lnTo>
                  <a:close/>
                </a:path>
                <a:path w="304165" h="321309">
                  <a:moveTo>
                    <a:pt x="303948" y="283970"/>
                  </a:moveTo>
                  <a:lnTo>
                    <a:pt x="209470" y="283970"/>
                  </a:lnTo>
                  <a:lnTo>
                    <a:pt x="215400" y="300154"/>
                  </a:lnTo>
                  <a:lnTo>
                    <a:pt x="226082" y="311707"/>
                  </a:lnTo>
                  <a:lnTo>
                    <a:pt x="241522" y="318635"/>
                  </a:lnTo>
                  <a:lnTo>
                    <a:pt x="261730" y="320943"/>
                  </a:lnTo>
                  <a:lnTo>
                    <a:pt x="272058" y="320464"/>
                  </a:lnTo>
                  <a:lnTo>
                    <a:pt x="282533" y="319028"/>
                  </a:lnTo>
                  <a:lnTo>
                    <a:pt x="293161" y="316636"/>
                  </a:lnTo>
                  <a:lnTo>
                    <a:pt x="303948" y="313288"/>
                  </a:lnTo>
                  <a:lnTo>
                    <a:pt x="303948" y="283970"/>
                  </a:lnTo>
                  <a:close/>
                </a:path>
                <a:path w="304165" h="321309">
                  <a:moveTo>
                    <a:pt x="271719" y="161387"/>
                  </a:moveTo>
                  <a:lnTo>
                    <a:pt x="204234" y="161387"/>
                  </a:lnTo>
                  <a:lnTo>
                    <a:pt x="204234" y="210071"/>
                  </a:lnTo>
                  <a:lnTo>
                    <a:pt x="202582" y="223687"/>
                  </a:lnTo>
                  <a:lnTo>
                    <a:pt x="177827" y="255238"/>
                  </a:lnTo>
                  <a:lnTo>
                    <a:pt x="129106" y="268148"/>
                  </a:lnTo>
                  <a:lnTo>
                    <a:pt x="281289" y="268148"/>
                  </a:lnTo>
                  <a:lnTo>
                    <a:pt x="276954" y="266368"/>
                  </a:lnTo>
                  <a:lnTo>
                    <a:pt x="274557" y="262882"/>
                  </a:lnTo>
                  <a:lnTo>
                    <a:pt x="272651" y="259342"/>
                  </a:lnTo>
                  <a:lnTo>
                    <a:pt x="271809" y="254046"/>
                  </a:lnTo>
                  <a:lnTo>
                    <a:pt x="271719" y="161387"/>
                  </a:lnTo>
                  <a:close/>
                </a:path>
                <a:path w="304165" h="321309">
                  <a:moveTo>
                    <a:pt x="303948" y="266955"/>
                  </a:moveTo>
                  <a:lnTo>
                    <a:pt x="299236" y="267771"/>
                  </a:lnTo>
                  <a:lnTo>
                    <a:pt x="296095" y="268148"/>
                  </a:lnTo>
                  <a:lnTo>
                    <a:pt x="303948" y="268148"/>
                  </a:lnTo>
                  <a:lnTo>
                    <a:pt x="303948" y="266955"/>
                  </a:lnTo>
                  <a:close/>
                </a:path>
                <a:path w="304165" h="321309">
                  <a:moveTo>
                    <a:pt x="149628" y="0"/>
                  </a:moveTo>
                  <a:lnTo>
                    <a:pt x="97411" y="5294"/>
                  </a:lnTo>
                  <a:lnTo>
                    <a:pt x="56919" y="21151"/>
                  </a:lnTo>
                  <a:lnTo>
                    <a:pt x="24384" y="54127"/>
                  </a:lnTo>
                  <a:lnTo>
                    <a:pt x="11214" y="101515"/>
                  </a:lnTo>
                  <a:lnTo>
                    <a:pt x="78049" y="101515"/>
                  </a:lnTo>
                  <a:lnTo>
                    <a:pt x="84035" y="80209"/>
                  </a:lnTo>
                  <a:lnTo>
                    <a:pt x="97279" y="64994"/>
                  </a:lnTo>
                  <a:lnTo>
                    <a:pt x="117780" y="55867"/>
                  </a:lnTo>
                  <a:lnTo>
                    <a:pt x="145534" y="52825"/>
                  </a:lnTo>
                  <a:lnTo>
                    <a:pt x="263573" y="52825"/>
                  </a:lnTo>
                  <a:lnTo>
                    <a:pt x="262020" y="48875"/>
                  </a:lnTo>
                  <a:lnTo>
                    <a:pt x="232956" y="19978"/>
                  </a:lnTo>
                  <a:lnTo>
                    <a:pt x="195682" y="4990"/>
                  </a:lnTo>
                  <a:lnTo>
                    <a:pt x="173757" y="1247"/>
                  </a:lnTo>
                  <a:lnTo>
                    <a:pt x="149628" y="0"/>
                  </a:lnTo>
                  <a:close/>
                </a:path>
                <a:path w="304165" h="321309">
                  <a:moveTo>
                    <a:pt x="271719" y="99002"/>
                  </a:moveTo>
                  <a:lnTo>
                    <a:pt x="271541" y="99075"/>
                  </a:lnTo>
                  <a:lnTo>
                    <a:pt x="271447" y="99253"/>
                  </a:lnTo>
                  <a:lnTo>
                    <a:pt x="271300" y="99316"/>
                  </a:lnTo>
                  <a:lnTo>
                    <a:pt x="271719" y="99316"/>
                  </a:lnTo>
                  <a:lnTo>
                    <a:pt x="271719" y="99002"/>
                  </a:lnTo>
                  <a:close/>
                </a:path>
              </a:pathLst>
            </a:custGeom>
            <a:solidFill>
              <a:srgbClr val="FFFFFF"/>
            </a:solidFill>
          </p:spPr>
          <p:txBody>
            <a:bodyPr wrap="square" lIns="0" tIns="0" rIns="0" bIns="0" rtlCol="0"/>
            <a:lstStyle/>
            <a:p>
              <a:endParaRPr dirty="0"/>
            </a:p>
          </p:txBody>
        </p:sp>
        <p:sp>
          <p:nvSpPr>
            <p:cNvPr id="64" name="object 35">
              <a:extLst>
                <a:ext uri="{FF2B5EF4-FFF2-40B4-BE49-F238E27FC236}">
                  <a16:creationId xmlns:a16="http://schemas.microsoft.com/office/drawing/2014/main" xmlns="" id="{9408AB12-AFA2-4AC0-9C07-052491BCBB2C}"/>
                </a:ext>
              </a:extLst>
            </p:cNvPr>
            <p:cNvSpPr/>
            <p:nvPr/>
          </p:nvSpPr>
          <p:spPr>
            <a:xfrm>
              <a:off x="17231693" y="812584"/>
              <a:ext cx="440055" cy="311785"/>
            </a:xfrm>
            <a:custGeom>
              <a:avLst/>
              <a:gdLst/>
              <a:ahLst/>
              <a:cxnLst/>
              <a:rect l="l" t="t" r="r" b="b"/>
              <a:pathLst>
                <a:path w="440055" h="311784">
                  <a:moveTo>
                    <a:pt x="63411" y="8261"/>
                  </a:moveTo>
                  <a:lnTo>
                    <a:pt x="0" y="8261"/>
                  </a:lnTo>
                  <a:lnTo>
                    <a:pt x="0" y="311592"/>
                  </a:lnTo>
                  <a:lnTo>
                    <a:pt x="66929" y="311592"/>
                  </a:lnTo>
                  <a:lnTo>
                    <a:pt x="66929" y="131451"/>
                  </a:lnTo>
                  <a:lnTo>
                    <a:pt x="68179" y="114383"/>
                  </a:lnTo>
                  <a:lnTo>
                    <a:pt x="86855" y="73369"/>
                  </a:lnTo>
                  <a:lnTo>
                    <a:pt x="119960" y="54099"/>
                  </a:lnTo>
                  <a:lnTo>
                    <a:pt x="133210" y="52815"/>
                  </a:lnTo>
                  <a:lnTo>
                    <a:pt x="430921" y="52815"/>
                  </a:lnTo>
                  <a:lnTo>
                    <a:pt x="429524" y="50469"/>
                  </a:lnTo>
                  <a:lnTo>
                    <a:pt x="63411" y="50469"/>
                  </a:lnTo>
                  <a:lnTo>
                    <a:pt x="63411" y="8261"/>
                  </a:lnTo>
                  <a:close/>
                </a:path>
                <a:path w="440055" h="311784">
                  <a:moveTo>
                    <a:pt x="318032" y="52815"/>
                  </a:moveTo>
                  <a:lnTo>
                    <a:pt x="133210" y="52815"/>
                  </a:lnTo>
                  <a:lnTo>
                    <a:pt x="146814" y="53804"/>
                  </a:lnTo>
                  <a:lnTo>
                    <a:pt x="158273" y="56774"/>
                  </a:lnTo>
                  <a:lnTo>
                    <a:pt x="183638" y="88325"/>
                  </a:lnTo>
                  <a:lnTo>
                    <a:pt x="186570" y="311592"/>
                  </a:lnTo>
                  <a:lnTo>
                    <a:pt x="253479" y="311592"/>
                  </a:lnTo>
                  <a:lnTo>
                    <a:pt x="253479" y="133817"/>
                  </a:lnTo>
                  <a:lnTo>
                    <a:pt x="257509" y="98376"/>
                  </a:lnTo>
                  <a:lnTo>
                    <a:pt x="269605" y="73063"/>
                  </a:lnTo>
                  <a:lnTo>
                    <a:pt x="289777" y="57876"/>
                  </a:lnTo>
                  <a:lnTo>
                    <a:pt x="318032" y="52815"/>
                  </a:lnTo>
                  <a:close/>
                </a:path>
                <a:path w="440055" h="311784">
                  <a:moveTo>
                    <a:pt x="430921" y="52815"/>
                  </a:moveTo>
                  <a:lnTo>
                    <a:pt x="318032" y="52815"/>
                  </a:lnTo>
                  <a:lnTo>
                    <a:pt x="334381" y="54208"/>
                  </a:lnTo>
                  <a:lnTo>
                    <a:pt x="347653" y="58388"/>
                  </a:lnTo>
                  <a:lnTo>
                    <a:pt x="371098" y="97872"/>
                  </a:lnTo>
                  <a:lnTo>
                    <a:pt x="373130" y="311592"/>
                  </a:lnTo>
                  <a:lnTo>
                    <a:pt x="440018" y="311592"/>
                  </a:lnTo>
                  <a:lnTo>
                    <a:pt x="439919" y="101456"/>
                  </a:lnTo>
                  <a:lnTo>
                    <a:pt x="433681" y="57448"/>
                  </a:lnTo>
                  <a:lnTo>
                    <a:pt x="430921" y="52815"/>
                  </a:lnTo>
                  <a:close/>
                </a:path>
                <a:path w="440055" h="311784">
                  <a:moveTo>
                    <a:pt x="158382" y="0"/>
                  </a:moveTo>
                  <a:lnTo>
                    <a:pt x="130561" y="3151"/>
                  </a:lnTo>
                  <a:lnTo>
                    <a:pt x="105749" y="12610"/>
                  </a:lnTo>
                  <a:lnTo>
                    <a:pt x="83927" y="28381"/>
                  </a:lnTo>
                  <a:lnTo>
                    <a:pt x="65076" y="50469"/>
                  </a:lnTo>
                  <a:lnTo>
                    <a:pt x="243489" y="50469"/>
                  </a:lnTo>
                  <a:lnTo>
                    <a:pt x="230691" y="28381"/>
                  </a:lnTo>
                  <a:lnTo>
                    <a:pt x="212240" y="12610"/>
                  </a:lnTo>
                  <a:lnTo>
                    <a:pt x="188138" y="3151"/>
                  </a:lnTo>
                  <a:lnTo>
                    <a:pt x="158382" y="0"/>
                  </a:lnTo>
                  <a:close/>
                </a:path>
                <a:path w="440055" h="311784">
                  <a:moveTo>
                    <a:pt x="338523" y="0"/>
                  </a:moveTo>
                  <a:lnTo>
                    <a:pt x="310809" y="3151"/>
                  </a:lnTo>
                  <a:lnTo>
                    <a:pt x="285733" y="12610"/>
                  </a:lnTo>
                  <a:lnTo>
                    <a:pt x="263293" y="28381"/>
                  </a:lnTo>
                  <a:lnTo>
                    <a:pt x="243489" y="50469"/>
                  </a:lnTo>
                  <a:lnTo>
                    <a:pt x="429524" y="50469"/>
                  </a:lnTo>
                  <a:lnTo>
                    <a:pt x="414664" y="25526"/>
                  </a:lnTo>
                  <a:lnTo>
                    <a:pt x="382949" y="6380"/>
                  </a:lnTo>
                  <a:lnTo>
                    <a:pt x="338523" y="0"/>
                  </a:lnTo>
                  <a:close/>
                </a:path>
              </a:pathLst>
            </a:custGeom>
            <a:solidFill>
              <a:srgbClr val="FFFFFF"/>
            </a:solidFill>
          </p:spPr>
          <p:txBody>
            <a:bodyPr wrap="square" lIns="0" tIns="0" rIns="0" bIns="0" rtlCol="0"/>
            <a:lstStyle/>
            <a:p>
              <a:endParaRPr dirty="0"/>
            </a:p>
          </p:txBody>
        </p:sp>
        <p:sp>
          <p:nvSpPr>
            <p:cNvPr id="65" name="object 36">
              <a:extLst>
                <a:ext uri="{FF2B5EF4-FFF2-40B4-BE49-F238E27FC236}">
                  <a16:creationId xmlns:a16="http://schemas.microsoft.com/office/drawing/2014/main" xmlns="" id="{865D048C-134A-445E-8591-CDDB25D56539}"/>
                </a:ext>
              </a:extLst>
            </p:cNvPr>
            <p:cNvSpPr/>
            <p:nvPr/>
          </p:nvSpPr>
          <p:spPr>
            <a:xfrm>
              <a:off x="17744051" y="820846"/>
              <a:ext cx="0" cy="303530"/>
            </a:xfrm>
            <a:custGeom>
              <a:avLst/>
              <a:gdLst/>
              <a:ahLst/>
              <a:cxnLst/>
              <a:rect l="l" t="t" r="r" b="b"/>
              <a:pathLst>
                <a:path h="303530">
                  <a:moveTo>
                    <a:pt x="0" y="0"/>
                  </a:moveTo>
                  <a:lnTo>
                    <a:pt x="0" y="303331"/>
                  </a:lnTo>
                </a:path>
              </a:pathLst>
            </a:custGeom>
            <a:ln w="66835">
              <a:solidFill>
                <a:srgbClr val="FFFFFF"/>
              </a:solidFill>
            </a:ln>
          </p:spPr>
          <p:txBody>
            <a:bodyPr wrap="square" lIns="0" tIns="0" rIns="0" bIns="0" rtlCol="0"/>
            <a:lstStyle/>
            <a:p>
              <a:endParaRPr dirty="0"/>
            </a:p>
          </p:txBody>
        </p:sp>
        <p:sp>
          <p:nvSpPr>
            <p:cNvPr id="66" name="object 37">
              <a:extLst>
                <a:ext uri="{FF2B5EF4-FFF2-40B4-BE49-F238E27FC236}">
                  <a16:creationId xmlns:a16="http://schemas.microsoft.com/office/drawing/2014/main" xmlns="" id="{42C0EBA8-DD97-4C46-ABB1-57F70D3D1B1A}"/>
                </a:ext>
              </a:extLst>
            </p:cNvPr>
            <p:cNvSpPr/>
            <p:nvPr/>
          </p:nvSpPr>
          <p:spPr>
            <a:xfrm>
              <a:off x="17710633" y="705258"/>
              <a:ext cx="67310" cy="63500"/>
            </a:xfrm>
            <a:custGeom>
              <a:avLst/>
              <a:gdLst/>
              <a:ahLst/>
              <a:cxnLst/>
              <a:rect l="l" t="t" r="r" b="b"/>
              <a:pathLst>
                <a:path w="67309" h="63500">
                  <a:moveTo>
                    <a:pt x="66835" y="0"/>
                  </a:moveTo>
                  <a:lnTo>
                    <a:pt x="0" y="0"/>
                  </a:lnTo>
                  <a:lnTo>
                    <a:pt x="0" y="63359"/>
                  </a:lnTo>
                  <a:lnTo>
                    <a:pt x="66835" y="63359"/>
                  </a:lnTo>
                  <a:lnTo>
                    <a:pt x="66835" y="0"/>
                  </a:lnTo>
                  <a:close/>
                </a:path>
              </a:pathLst>
            </a:custGeom>
            <a:solidFill>
              <a:srgbClr val="FFFFFF"/>
            </a:solidFill>
          </p:spPr>
          <p:txBody>
            <a:bodyPr wrap="square" lIns="0" tIns="0" rIns="0" bIns="0" rtlCol="0"/>
            <a:lstStyle/>
            <a:p>
              <a:endParaRPr dirty="0"/>
            </a:p>
          </p:txBody>
        </p:sp>
        <p:sp>
          <p:nvSpPr>
            <p:cNvPr id="67" name="object 38">
              <a:extLst>
                <a:ext uri="{FF2B5EF4-FFF2-40B4-BE49-F238E27FC236}">
                  <a16:creationId xmlns:a16="http://schemas.microsoft.com/office/drawing/2014/main" xmlns="" id="{B15B27D1-86CC-4D39-A1D2-48E750A68778}"/>
                </a:ext>
              </a:extLst>
            </p:cNvPr>
            <p:cNvSpPr/>
            <p:nvPr/>
          </p:nvSpPr>
          <p:spPr>
            <a:xfrm>
              <a:off x="17802525" y="812584"/>
              <a:ext cx="270510" cy="320040"/>
            </a:xfrm>
            <a:custGeom>
              <a:avLst/>
              <a:gdLst/>
              <a:ahLst/>
              <a:cxnLst/>
              <a:rect l="l" t="t" r="r" b="b"/>
              <a:pathLst>
                <a:path w="270509" h="320040">
                  <a:moveTo>
                    <a:pt x="66898" y="214213"/>
                  </a:moveTo>
                  <a:lnTo>
                    <a:pt x="0" y="214213"/>
                  </a:lnTo>
                  <a:lnTo>
                    <a:pt x="2898" y="238545"/>
                  </a:lnTo>
                  <a:lnTo>
                    <a:pt x="22556" y="278429"/>
                  </a:lnTo>
                  <a:lnTo>
                    <a:pt x="58464" y="305287"/>
                  </a:lnTo>
                  <a:lnTo>
                    <a:pt x="106000" y="318198"/>
                  </a:lnTo>
                  <a:lnTo>
                    <a:pt x="134404" y="319812"/>
                  </a:lnTo>
                  <a:lnTo>
                    <a:pt x="160583" y="318417"/>
                  </a:lnTo>
                  <a:lnTo>
                    <a:pt x="206353" y="307249"/>
                  </a:lnTo>
                  <a:lnTo>
                    <a:pt x="245160" y="282815"/>
                  </a:lnTo>
                  <a:lnTo>
                    <a:pt x="257537" y="266965"/>
                  </a:lnTo>
                  <a:lnTo>
                    <a:pt x="135577" y="266965"/>
                  </a:lnTo>
                  <a:lnTo>
                    <a:pt x="107497" y="263670"/>
                  </a:lnTo>
                  <a:lnTo>
                    <a:pt x="86701" y="253782"/>
                  </a:lnTo>
                  <a:lnTo>
                    <a:pt x="73173" y="237298"/>
                  </a:lnTo>
                  <a:lnTo>
                    <a:pt x="66898" y="214213"/>
                  </a:lnTo>
                  <a:close/>
                </a:path>
                <a:path w="270509" h="320040">
                  <a:moveTo>
                    <a:pt x="133210" y="0"/>
                  </a:moveTo>
                  <a:lnTo>
                    <a:pt x="87291" y="4697"/>
                  </a:lnTo>
                  <a:lnTo>
                    <a:pt x="49296" y="18795"/>
                  </a:lnTo>
                  <a:lnTo>
                    <a:pt x="17144" y="47261"/>
                  </a:lnTo>
                  <a:lnTo>
                    <a:pt x="6439" y="86887"/>
                  </a:lnTo>
                  <a:lnTo>
                    <a:pt x="8349" y="106492"/>
                  </a:lnTo>
                  <a:lnTo>
                    <a:pt x="36983" y="150791"/>
                  </a:lnTo>
                  <a:lnTo>
                    <a:pt x="82539" y="171273"/>
                  </a:lnTo>
                  <a:lnTo>
                    <a:pt x="151234" y="187800"/>
                  </a:lnTo>
                  <a:lnTo>
                    <a:pt x="164684" y="191175"/>
                  </a:lnTo>
                  <a:lnTo>
                    <a:pt x="200610" y="216372"/>
                  </a:lnTo>
                  <a:lnTo>
                    <a:pt x="203030" y="227082"/>
                  </a:lnTo>
                  <a:lnTo>
                    <a:pt x="199452" y="244542"/>
                  </a:lnTo>
                  <a:lnTo>
                    <a:pt x="187012" y="257005"/>
                  </a:lnTo>
                  <a:lnTo>
                    <a:pt x="165718" y="264476"/>
                  </a:lnTo>
                  <a:lnTo>
                    <a:pt x="135577" y="266965"/>
                  </a:lnTo>
                  <a:lnTo>
                    <a:pt x="257537" y="266965"/>
                  </a:lnTo>
                  <a:lnTo>
                    <a:pt x="258900" y="265219"/>
                  </a:lnTo>
                  <a:lnTo>
                    <a:pt x="267147" y="244682"/>
                  </a:lnTo>
                  <a:lnTo>
                    <a:pt x="269897" y="221207"/>
                  </a:lnTo>
                  <a:lnTo>
                    <a:pt x="267988" y="202117"/>
                  </a:lnTo>
                  <a:lnTo>
                    <a:pt x="239395" y="158466"/>
                  </a:lnTo>
                  <a:lnTo>
                    <a:pt x="193285" y="138211"/>
                  </a:lnTo>
                  <a:lnTo>
                    <a:pt x="145927" y="127024"/>
                  </a:lnTo>
                  <a:lnTo>
                    <a:pt x="126027" y="122497"/>
                  </a:lnTo>
                  <a:lnTo>
                    <a:pt x="81107" y="102983"/>
                  </a:lnTo>
                  <a:lnTo>
                    <a:pt x="73338" y="83934"/>
                  </a:lnTo>
                  <a:lnTo>
                    <a:pt x="76790" y="70329"/>
                  </a:lnTo>
                  <a:lnTo>
                    <a:pt x="87142" y="60610"/>
                  </a:lnTo>
                  <a:lnTo>
                    <a:pt x="104388" y="54779"/>
                  </a:lnTo>
                  <a:lnTo>
                    <a:pt x="128519" y="52836"/>
                  </a:lnTo>
                  <a:lnTo>
                    <a:pt x="247309" y="52836"/>
                  </a:lnTo>
                  <a:lnTo>
                    <a:pt x="246597" y="51236"/>
                  </a:lnTo>
                  <a:lnTo>
                    <a:pt x="217082" y="21161"/>
                  </a:lnTo>
                  <a:lnTo>
                    <a:pt x="179701" y="5287"/>
                  </a:lnTo>
                  <a:lnTo>
                    <a:pt x="157597" y="1321"/>
                  </a:lnTo>
                  <a:lnTo>
                    <a:pt x="133210" y="0"/>
                  </a:lnTo>
                  <a:close/>
                </a:path>
                <a:path w="270509" h="320040">
                  <a:moveTo>
                    <a:pt x="247309" y="52836"/>
                  </a:moveTo>
                  <a:lnTo>
                    <a:pt x="128519" y="52836"/>
                  </a:lnTo>
                  <a:lnTo>
                    <a:pt x="152368" y="55366"/>
                  </a:lnTo>
                  <a:lnTo>
                    <a:pt x="170589" y="62954"/>
                  </a:lnTo>
                  <a:lnTo>
                    <a:pt x="183174" y="75598"/>
                  </a:lnTo>
                  <a:lnTo>
                    <a:pt x="190119" y="93295"/>
                  </a:lnTo>
                  <a:lnTo>
                    <a:pt x="259950" y="93295"/>
                  </a:lnTo>
                  <a:lnTo>
                    <a:pt x="255301" y="70777"/>
                  </a:lnTo>
                  <a:lnTo>
                    <a:pt x="247309" y="52836"/>
                  </a:lnTo>
                  <a:close/>
                </a:path>
              </a:pathLst>
            </a:custGeom>
            <a:solidFill>
              <a:srgbClr val="FFFFFF"/>
            </a:solidFill>
          </p:spPr>
          <p:txBody>
            <a:bodyPr wrap="square" lIns="0" tIns="0" rIns="0" bIns="0" rtlCol="0"/>
            <a:lstStyle/>
            <a:p>
              <a:endParaRPr dirty="0"/>
            </a:p>
          </p:txBody>
        </p:sp>
        <p:sp>
          <p:nvSpPr>
            <p:cNvPr id="68" name="object 39">
              <a:extLst>
                <a:ext uri="{FF2B5EF4-FFF2-40B4-BE49-F238E27FC236}">
                  <a16:creationId xmlns:a16="http://schemas.microsoft.com/office/drawing/2014/main" xmlns="" id="{94083968-460F-407C-A0C5-3810EA456E31}"/>
                </a:ext>
              </a:extLst>
            </p:cNvPr>
            <p:cNvSpPr/>
            <p:nvPr/>
          </p:nvSpPr>
          <p:spPr>
            <a:xfrm>
              <a:off x="18093277" y="812006"/>
              <a:ext cx="304165" cy="321310"/>
            </a:xfrm>
            <a:custGeom>
              <a:avLst/>
              <a:gdLst/>
              <a:ahLst/>
              <a:cxnLst/>
              <a:rect l="l" t="t" r="r" b="b"/>
              <a:pathLst>
                <a:path w="304165" h="321309">
                  <a:moveTo>
                    <a:pt x="263545" y="52825"/>
                  </a:moveTo>
                  <a:lnTo>
                    <a:pt x="145524" y="52825"/>
                  </a:lnTo>
                  <a:lnTo>
                    <a:pt x="172994" y="55429"/>
                  </a:lnTo>
                  <a:lnTo>
                    <a:pt x="192632" y="63240"/>
                  </a:lnTo>
                  <a:lnTo>
                    <a:pt x="204426" y="76259"/>
                  </a:lnTo>
                  <a:lnTo>
                    <a:pt x="208360" y="94489"/>
                  </a:lnTo>
                  <a:lnTo>
                    <a:pt x="206661" y="105994"/>
                  </a:lnTo>
                  <a:lnTo>
                    <a:pt x="169308" y="129696"/>
                  </a:lnTo>
                  <a:lnTo>
                    <a:pt x="140770" y="133471"/>
                  </a:lnTo>
                  <a:lnTo>
                    <a:pt x="131286" y="134823"/>
                  </a:lnTo>
                  <a:lnTo>
                    <a:pt x="123494" y="136104"/>
                  </a:lnTo>
                  <a:lnTo>
                    <a:pt x="117399" y="137346"/>
                  </a:lnTo>
                  <a:lnTo>
                    <a:pt x="91710" y="141059"/>
                  </a:lnTo>
                  <a:lnTo>
                    <a:pt x="51798" y="151636"/>
                  </a:lnTo>
                  <a:lnTo>
                    <a:pt x="9391" y="188203"/>
                  </a:lnTo>
                  <a:lnTo>
                    <a:pt x="0" y="231783"/>
                  </a:lnTo>
                  <a:lnTo>
                    <a:pt x="1980" y="252023"/>
                  </a:lnTo>
                  <a:lnTo>
                    <a:pt x="31674" y="298661"/>
                  </a:lnTo>
                  <a:lnTo>
                    <a:pt x="83403" y="319552"/>
                  </a:lnTo>
                  <a:lnTo>
                    <a:pt x="104457" y="320943"/>
                  </a:lnTo>
                  <a:lnTo>
                    <a:pt x="136331" y="318635"/>
                  </a:lnTo>
                  <a:lnTo>
                    <a:pt x="164463" y="311707"/>
                  </a:lnTo>
                  <a:lnTo>
                    <a:pt x="188853" y="300154"/>
                  </a:lnTo>
                  <a:lnTo>
                    <a:pt x="209501" y="283970"/>
                  </a:lnTo>
                  <a:lnTo>
                    <a:pt x="303948" y="283970"/>
                  </a:lnTo>
                  <a:lnTo>
                    <a:pt x="303948" y="268148"/>
                  </a:lnTo>
                  <a:lnTo>
                    <a:pt x="129106" y="268148"/>
                  </a:lnTo>
                  <a:lnTo>
                    <a:pt x="118032" y="267633"/>
                  </a:lnTo>
                  <a:lnTo>
                    <a:pt x="79435" y="254046"/>
                  </a:lnTo>
                  <a:lnTo>
                    <a:pt x="66898" y="228830"/>
                  </a:lnTo>
                  <a:lnTo>
                    <a:pt x="70349" y="210066"/>
                  </a:lnTo>
                  <a:lnTo>
                    <a:pt x="80695" y="195412"/>
                  </a:lnTo>
                  <a:lnTo>
                    <a:pt x="97948" y="184853"/>
                  </a:lnTo>
                  <a:lnTo>
                    <a:pt x="122111" y="178392"/>
                  </a:lnTo>
                  <a:lnTo>
                    <a:pt x="149185" y="175133"/>
                  </a:lnTo>
                  <a:lnTo>
                    <a:pt x="171901" y="171205"/>
                  </a:lnTo>
                  <a:lnTo>
                    <a:pt x="190238" y="166620"/>
                  </a:lnTo>
                  <a:lnTo>
                    <a:pt x="204171" y="161387"/>
                  </a:lnTo>
                  <a:lnTo>
                    <a:pt x="271677" y="161387"/>
                  </a:lnTo>
                  <a:lnTo>
                    <a:pt x="271677" y="88594"/>
                  </a:lnTo>
                  <a:lnTo>
                    <a:pt x="269257" y="67380"/>
                  </a:lnTo>
                  <a:lnTo>
                    <a:pt x="263545" y="52825"/>
                  </a:lnTo>
                  <a:close/>
                </a:path>
                <a:path w="304165" h="321309">
                  <a:moveTo>
                    <a:pt x="303948" y="283970"/>
                  </a:moveTo>
                  <a:lnTo>
                    <a:pt x="209501" y="283970"/>
                  </a:lnTo>
                  <a:lnTo>
                    <a:pt x="215381" y="300154"/>
                  </a:lnTo>
                  <a:lnTo>
                    <a:pt x="226042" y="311707"/>
                  </a:lnTo>
                  <a:lnTo>
                    <a:pt x="241474" y="318635"/>
                  </a:lnTo>
                  <a:lnTo>
                    <a:pt x="261667" y="320943"/>
                  </a:lnTo>
                  <a:lnTo>
                    <a:pt x="272025" y="320464"/>
                  </a:lnTo>
                  <a:lnTo>
                    <a:pt x="282533" y="319028"/>
                  </a:lnTo>
                  <a:lnTo>
                    <a:pt x="293178" y="316636"/>
                  </a:lnTo>
                  <a:lnTo>
                    <a:pt x="303948" y="313288"/>
                  </a:lnTo>
                  <a:lnTo>
                    <a:pt x="303948" y="283970"/>
                  </a:lnTo>
                  <a:close/>
                </a:path>
                <a:path w="304165" h="321309">
                  <a:moveTo>
                    <a:pt x="271677" y="161387"/>
                  </a:moveTo>
                  <a:lnTo>
                    <a:pt x="204171" y="161387"/>
                  </a:lnTo>
                  <a:lnTo>
                    <a:pt x="204171" y="210071"/>
                  </a:lnTo>
                  <a:lnTo>
                    <a:pt x="202524" y="223687"/>
                  </a:lnTo>
                  <a:lnTo>
                    <a:pt x="177795" y="255238"/>
                  </a:lnTo>
                  <a:lnTo>
                    <a:pt x="129106" y="268148"/>
                  </a:lnTo>
                  <a:lnTo>
                    <a:pt x="281258" y="268148"/>
                  </a:lnTo>
                  <a:lnTo>
                    <a:pt x="276986" y="266368"/>
                  </a:lnTo>
                  <a:lnTo>
                    <a:pt x="274609" y="262882"/>
                  </a:lnTo>
                  <a:lnTo>
                    <a:pt x="272651" y="259342"/>
                  </a:lnTo>
                  <a:lnTo>
                    <a:pt x="271771" y="254046"/>
                  </a:lnTo>
                  <a:lnTo>
                    <a:pt x="271677" y="161387"/>
                  </a:lnTo>
                  <a:close/>
                </a:path>
                <a:path w="304165" h="321309">
                  <a:moveTo>
                    <a:pt x="303948" y="266955"/>
                  </a:moveTo>
                  <a:lnTo>
                    <a:pt x="299257" y="267771"/>
                  </a:lnTo>
                  <a:lnTo>
                    <a:pt x="296127" y="268148"/>
                  </a:lnTo>
                  <a:lnTo>
                    <a:pt x="303948" y="268148"/>
                  </a:lnTo>
                  <a:lnTo>
                    <a:pt x="303948" y="266955"/>
                  </a:lnTo>
                  <a:close/>
                </a:path>
                <a:path w="304165" h="321309">
                  <a:moveTo>
                    <a:pt x="149660" y="0"/>
                  </a:moveTo>
                  <a:lnTo>
                    <a:pt x="97457" y="5294"/>
                  </a:lnTo>
                  <a:lnTo>
                    <a:pt x="57003" y="21151"/>
                  </a:lnTo>
                  <a:lnTo>
                    <a:pt x="24312" y="54127"/>
                  </a:lnTo>
                  <a:lnTo>
                    <a:pt x="11120" y="101515"/>
                  </a:lnTo>
                  <a:lnTo>
                    <a:pt x="78049" y="101515"/>
                  </a:lnTo>
                  <a:lnTo>
                    <a:pt x="84026" y="80209"/>
                  </a:lnTo>
                  <a:lnTo>
                    <a:pt x="97262" y="64994"/>
                  </a:lnTo>
                  <a:lnTo>
                    <a:pt x="117760" y="55867"/>
                  </a:lnTo>
                  <a:lnTo>
                    <a:pt x="145524" y="52825"/>
                  </a:lnTo>
                  <a:lnTo>
                    <a:pt x="263545" y="52825"/>
                  </a:lnTo>
                  <a:lnTo>
                    <a:pt x="261995" y="48875"/>
                  </a:lnTo>
                  <a:lnTo>
                    <a:pt x="232956" y="19978"/>
                  </a:lnTo>
                  <a:lnTo>
                    <a:pt x="195686" y="4990"/>
                  </a:lnTo>
                  <a:lnTo>
                    <a:pt x="173761" y="1247"/>
                  </a:lnTo>
                  <a:lnTo>
                    <a:pt x="149660" y="0"/>
                  </a:lnTo>
                  <a:close/>
                </a:path>
              </a:pathLst>
            </a:custGeom>
            <a:solidFill>
              <a:srgbClr val="FFFFFF"/>
            </a:solidFill>
          </p:spPr>
          <p:txBody>
            <a:bodyPr wrap="square" lIns="0" tIns="0" rIns="0" bIns="0" rtlCol="0"/>
            <a:lstStyle/>
            <a:p>
              <a:endParaRPr dirty="0"/>
            </a:p>
          </p:txBody>
        </p:sp>
        <p:sp>
          <p:nvSpPr>
            <p:cNvPr id="69" name="object 40">
              <a:extLst>
                <a:ext uri="{FF2B5EF4-FFF2-40B4-BE49-F238E27FC236}">
                  <a16:creationId xmlns:a16="http://schemas.microsoft.com/office/drawing/2014/main" xmlns="" id="{40AA48E8-95EE-43B9-8EC5-476C2CDADF51}"/>
                </a:ext>
              </a:extLst>
            </p:cNvPr>
            <p:cNvSpPr/>
            <p:nvPr/>
          </p:nvSpPr>
          <p:spPr>
            <a:xfrm>
              <a:off x="18415209" y="812584"/>
              <a:ext cx="266700" cy="311785"/>
            </a:xfrm>
            <a:custGeom>
              <a:avLst/>
              <a:gdLst/>
              <a:ahLst/>
              <a:cxnLst/>
              <a:rect l="l" t="t" r="r" b="b"/>
              <a:pathLst>
                <a:path w="266700" h="311784">
                  <a:moveTo>
                    <a:pt x="63380" y="8261"/>
                  </a:moveTo>
                  <a:lnTo>
                    <a:pt x="0" y="8261"/>
                  </a:lnTo>
                  <a:lnTo>
                    <a:pt x="0" y="311592"/>
                  </a:lnTo>
                  <a:lnTo>
                    <a:pt x="66867" y="311592"/>
                  </a:lnTo>
                  <a:lnTo>
                    <a:pt x="66867" y="132655"/>
                  </a:lnTo>
                  <a:lnTo>
                    <a:pt x="68114" y="116326"/>
                  </a:lnTo>
                  <a:lnTo>
                    <a:pt x="86866" y="75704"/>
                  </a:lnTo>
                  <a:lnTo>
                    <a:pt x="124566" y="54246"/>
                  </a:lnTo>
                  <a:lnTo>
                    <a:pt x="127389" y="53987"/>
                  </a:lnTo>
                  <a:lnTo>
                    <a:pt x="64532" y="53987"/>
                  </a:lnTo>
                  <a:lnTo>
                    <a:pt x="63380" y="52815"/>
                  </a:lnTo>
                  <a:lnTo>
                    <a:pt x="63380" y="8261"/>
                  </a:lnTo>
                  <a:close/>
                </a:path>
                <a:path w="266700" h="311784">
                  <a:moveTo>
                    <a:pt x="256242" y="52815"/>
                  </a:moveTo>
                  <a:lnTo>
                    <a:pt x="140205" y="52815"/>
                  </a:lnTo>
                  <a:lnTo>
                    <a:pt x="165268" y="57069"/>
                  </a:lnTo>
                  <a:lnTo>
                    <a:pt x="183497" y="69832"/>
                  </a:lnTo>
                  <a:lnTo>
                    <a:pt x="194901" y="91105"/>
                  </a:lnTo>
                  <a:lnTo>
                    <a:pt x="199491" y="120886"/>
                  </a:lnTo>
                  <a:lnTo>
                    <a:pt x="199491" y="311592"/>
                  </a:lnTo>
                  <a:lnTo>
                    <a:pt x="266410" y="311592"/>
                  </a:lnTo>
                  <a:lnTo>
                    <a:pt x="266410" y="103284"/>
                  </a:lnTo>
                  <a:lnTo>
                    <a:pt x="264607" y="79532"/>
                  </a:lnTo>
                  <a:lnTo>
                    <a:pt x="259201" y="58699"/>
                  </a:lnTo>
                  <a:lnTo>
                    <a:pt x="256242" y="52815"/>
                  </a:lnTo>
                  <a:close/>
                </a:path>
                <a:path w="266700" h="311784">
                  <a:moveTo>
                    <a:pt x="159031" y="0"/>
                  </a:moveTo>
                  <a:lnTo>
                    <a:pt x="129998" y="3380"/>
                  </a:lnTo>
                  <a:lnTo>
                    <a:pt x="104564" y="13513"/>
                  </a:lnTo>
                  <a:lnTo>
                    <a:pt x="82740" y="30387"/>
                  </a:lnTo>
                  <a:lnTo>
                    <a:pt x="64532" y="53987"/>
                  </a:lnTo>
                  <a:lnTo>
                    <a:pt x="127389" y="53987"/>
                  </a:lnTo>
                  <a:lnTo>
                    <a:pt x="140205" y="52815"/>
                  </a:lnTo>
                  <a:lnTo>
                    <a:pt x="256242" y="52815"/>
                  </a:lnTo>
                  <a:lnTo>
                    <a:pt x="222163" y="14568"/>
                  </a:lnTo>
                  <a:lnTo>
                    <a:pt x="182854" y="1627"/>
                  </a:lnTo>
                  <a:lnTo>
                    <a:pt x="159031" y="0"/>
                  </a:lnTo>
                  <a:close/>
                </a:path>
              </a:pathLst>
            </a:custGeom>
            <a:solidFill>
              <a:srgbClr val="FFFFFF"/>
            </a:solidFill>
          </p:spPr>
          <p:txBody>
            <a:bodyPr wrap="square" lIns="0" tIns="0" rIns="0" bIns="0" rtlCol="0"/>
            <a:lstStyle/>
            <a:p>
              <a:endParaRPr dirty="0"/>
            </a:p>
          </p:txBody>
        </p:sp>
        <p:sp>
          <p:nvSpPr>
            <p:cNvPr id="70" name="object 41">
              <a:extLst>
                <a:ext uri="{FF2B5EF4-FFF2-40B4-BE49-F238E27FC236}">
                  <a16:creationId xmlns:a16="http://schemas.microsoft.com/office/drawing/2014/main" xmlns="" id="{23483381-CCB8-4921-BEEA-84A73B862ACF}"/>
                </a:ext>
              </a:extLst>
            </p:cNvPr>
            <p:cNvSpPr/>
            <p:nvPr/>
          </p:nvSpPr>
          <p:spPr>
            <a:xfrm>
              <a:off x="18701500" y="812006"/>
              <a:ext cx="304165" cy="321310"/>
            </a:xfrm>
            <a:custGeom>
              <a:avLst/>
              <a:gdLst/>
              <a:ahLst/>
              <a:cxnLst/>
              <a:rect l="l" t="t" r="r" b="b"/>
              <a:pathLst>
                <a:path w="304165" h="321309">
                  <a:moveTo>
                    <a:pt x="263553" y="52825"/>
                  </a:moveTo>
                  <a:lnTo>
                    <a:pt x="145534" y="52825"/>
                  </a:lnTo>
                  <a:lnTo>
                    <a:pt x="172981" y="55429"/>
                  </a:lnTo>
                  <a:lnTo>
                    <a:pt x="192600" y="63240"/>
                  </a:lnTo>
                  <a:lnTo>
                    <a:pt x="204379" y="76259"/>
                  </a:lnTo>
                  <a:lnTo>
                    <a:pt x="208307" y="94489"/>
                  </a:lnTo>
                  <a:lnTo>
                    <a:pt x="206617" y="105994"/>
                  </a:lnTo>
                  <a:lnTo>
                    <a:pt x="169293" y="129696"/>
                  </a:lnTo>
                  <a:lnTo>
                    <a:pt x="140783" y="133471"/>
                  </a:lnTo>
                  <a:lnTo>
                    <a:pt x="131276" y="134823"/>
                  </a:lnTo>
                  <a:lnTo>
                    <a:pt x="123452" y="136104"/>
                  </a:lnTo>
                  <a:lnTo>
                    <a:pt x="117315" y="137346"/>
                  </a:lnTo>
                  <a:lnTo>
                    <a:pt x="91668" y="141059"/>
                  </a:lnTo>
                  <a:lnTo>
                    <a:pt x="51779" y="151636"/>
                  </a:lnTo>
                  <a:lnTo>
                    <a:pt x="9384" y="188203"/>
                  </a:lnTo>
                  <a:lnTo>
                    <a:pt x="0" y="231783"/>
                  </a:lnTo>
                  <a:lnTo>
                    <a:pt x="1973" y="252023"/>
                  </a:lnTo>
                  <a:lnTo>
                    <a:pt x="31684" y="298661"/>
                  </a:lnTo>
                  <a:lnTo>
                    <a:pt x="83405" y="319552"/>
                  </a:lnTo>
                  <a:lnTo>
                    <a:pt x="104457" y="320943"/>
                  </a:lnTo>
                  <a:lnTo>
                    <a:pt x="136301" y="318635"/>
                  </a:lnTo>
                  <a:lnTo>
                    <a:pt x="164420" y="311707"/>
                  </a:lnTo>
                  <a:lnTo>
                    <a:pt x="188810" y="300154"/>
                  </a:lnTo>
                  <a:lnTo>
                    <a:pt x="209470" y="283970"/>
                  </a:lnTo>
                  <a:lnTo>
                    <a:pt x="303917" y="283970"/>
                  </a:lnTo>
                  <a:lnTo>
                    <a:pt x="303917" y="268148"/>
                  </a:lnTo>
                  <a:lnTo>
                    <a:pt x="129085" y="268148"/>
                  </a:lnTo>
                  <a:lnTo>
                    <a:pt x="117993" y="267633"/>
                  </a:lnTo>
                  <a:lnTo>
                    <a:pt x="79426" y="254046"/>
                  </a:lnTo>
                  <a:lnTo>
                    <a:pt x="66929" y="228830"/>
                  </a:lnTo>
                  <a:lnTo>
                    <a:pt x="70370" y="210066"/>
                  </a:lnTo>
                  <a:lnTo>
                    <a:pt x="80691" y="195412"/>
                  </a:lnTo>
                  <a:lnTo>
                    <a:pt x="97913" y="184853"/>
                  </a:lnTo>
                  <a:lnTo>
                    <a:pt x="122048" y="178392"/>
                  </a:lnTo>
                  <a:lnTo>
                    <a:pt x="149159" y="175133"/>
                  </a:lnTo>
                  <a:lnTo>
                    <a:pt x="171901" y="171205"/>
                  </a:lnTo>
                  <a:lnTo>
                    <a:pt x="190263" y="166620"/>
                  </a:lnTo>
                  <a:lnTo>
                    <a:pt x="204234" y="161387"/>
                  </a:lnTo>
                  <a:lnTo>
                    <a:pt x="271709" y="161387"/>
                  </a:lnTo>
                  <a:lnTo>
                    <a:pt x="271709" y="88594"/>
                  </a:lnTo>
                  <a:lnTo>
                    <a:pt x="269280" y="67380"/>
                  </a:lnTo>
                  <a:lnTo>
                    <a:pt x="263553" y="52825"/>
                  </a:lnTo>
                  <a:close/>
                </a:path>
                <a:path w="304165" h="321309">
                  <a:moveTo>
                    <a:pt x="303917" y="283970"/>
                  </a:moveTo>
                  <a:lnTo>
                    <a:pt x="209470" y="283970"/>
                  </a:lnTo>
                  <a:lnTo>
                    <a:pt x="215391" y="300154"/>
                  </a:lnTo>
                  <a:lnTo>
                    <a:pt x="226070" y="311707"/>
                  </a:lnTo>
                  <a:lnTo>
                    <a:pt x="241506" y="318635"/>
                  </a:lnTo>
                  <a:lnTo>
                    <a:pt x="261698" y="320943"/>
                  </a:lnTo>
                  <a:lnTo>
                    <a:pt x="272031" y="320464"/>
                  </a:lnTo>
                  <a:lnTo>
                    <a:pt x="282513" y="319028"/>
                  </a:lnTo>
                  <a:lnTo>
                    <a:pt x="293143" y="316636"/>
                  </a:lnTo>
                  <a:lnTo>
                    <a:pt x="303917" y="313288"/>
                  </a:lnTo>
                  <a:lnTo>
                    <a:pt x="303917" y="283970"/>
                  </a:lnTo>
                  <a:close/>
                </a:path>
                <a:path w="304165" h="321309">
                  <a:moveTo>
                    <a:pt x="271709" y="161387"/>
                  </a:moveTo>
                  <a:lnTo>
                    <a:pt x="204234" y="161387"/>
                  </a:lnTo>
                  <a:lnTo>
                    <a:pt x="204234" y="210071"/>
                  </a:lnTo>
                  <a:lnTo>
                    <a:pt x="202576" y="223687"/>
                  </a:lnTo>
                  <a:lnTo>
                    <a:pt x="177732" y="255238"/>
                  </a:lnTo>
                  <a:lnTo>
                    <a:pt x="129085" y="268148"/>
                  </a:lnTo>
                  <a:lnTo>
                    <a:pt x="281289" y="268148"/>
                  </a:lnTo>
                  <a:lnTo>
                    <a:pt x="276923" y="266368"/>
                  </a:lnTo>
                  <a:lnTo>
                    <a:pt x="274588" y="262882"/>
                  </a:lnTo>
                  <a:lnTo>
                    <a:pt x="272651" y="259342"/>
                  </a:lnTo>
                  <a:lnTo>
                    <a:pt x="271800" y="254046"/>
                  </a:lnTo>
                  <a:lnTo>
                    <a:pt x="271709" y="161387"/>
                  </a:lnTo>
                  <a:close/>
                </a:path>
                <a:path w="304165" h="321309">
                  <a:moveTo>
                    <a:pt x="303917" y="266955"/>
                  </a:moveTo>
                  <a:lnTo>
                    <a:pt x="299205" y="267771"/>
                  </a:lnTo>
                  <a:lnTo>
                    <a:pt x="296158" y="268148"/>
                  </a:lnTo>
                  <a:lnTo>
                    <a:pt x="303917" y="268148"/>
                  </a:lnTo>
                  <a:lnTo>
                    <a:pt x="303917" y="266955"/>
                  </a:lnTo>
                  <a:close/>
                </a:path>
                <a:path w="304165" h="321309">
                  <a:moveTo>
                    <a:pt x="149628" y="0"/>
                  </a:moveTo>
                  <a:lnTo>
                    <a:pt x="97391" y="5294"/>
                  </a:lnTo>
                  <a:lnTo>
                    <a:pt x="56940" y="21151"/>
                  </a:lnTo>
                  <a:lnTo>
                    <a:pt x="24364" y="54127"/>
                  </a:lnTo>
                  <a:lnTo>
                    <a:pt x="11130" y="101515"/>
                  </a:lnTo>
                  <a:lnTo>
                    <a:pt x="78081" y="101515"/>
                  </a:lnTo>
                  <a:lnTo>
                    <a:pt x="84041" y="80209"/>
                  </a:lnTo>
                  <a:lnTo>
                    <a:pt x="97264" y="64994"/>
                  </a:lnTo>
                  <a:lnTo>
                    <a:pt x="117758" y="55867"/>
                  </a:lnTo>
                  <a:lnTo>
                    <a:pt x="145534" y="52825"/>
                  </a:lnTo>
                  <a:lnTo>
                    <a:pt x="263553" y="52825"/>
                  </a:lnTo>
                  <a:lnTo>
                    <a:pt x="261999" y="48875"/>
                  </a:lnTo>
                  <a:lnTo>
                    <a:pt x="232924" y="19978"/>
                  </a:lnTo>
                  <a:lnTo>
                    <a:pt x="195666" y="4990"/>
                  </a:lnTo>
                  <a:lnTo>
                    <a:pt x="173743" y="1247"/>
                  </a:lnTo>
                  <a:lnTo>
                    <a:pt x="149628" y="0"/>
                  </a:lnTo>
                  <a:close/>
                </a:path>
              </a:pathLst>
            </a:custGeom>
            <a:solidFill>
              <a:srgbClr val="FFFFFF"/>
            </a:solidFill>
          </p:spPr>
          <p:txBody>
            <a:bodyPr wrap="square" lIns="0" tIns="0" rIns="0" bIns="0" rtlCol="0"/>
            <a:lstStyle/>
            <a:p>
              <a:endParaRPr dirty="0"/>
            </a:p>
          </p:txBody>
        </p:sp>
        <p:sp>
          <p:nvSpPr>
            <p:cNvPr id="71" name="object 42">
              <a:extLst>
                <a:ext uri="{FF2B5EF4-FFF2-40B4-BE49-F238E27FC236}">
                  <a16:creationId xmlns:a16="http://schemas.microsoft.com/office/drawing/2014/main" xmlns="" id="{53CD7089-52AB-4140-8C3F-2C0A37D8FE14}"/>
                </a:ext>
              </a:extLst>
            </p:cNvPr>
            <p:cNvSpPr/>
            <p:nvPr/>
          </p:nvSpPr>
          <p:spPr>
            <a:xfrm>
              <a:off x="19023440" y="812584"/>
              <a:ext cx="177800" cy="311785"/>
            </a:xfrm>
            <a:custGeom>
              <a:avLst/>
              <a:gdLst/>
              <a:ahLst/>
              <a:cxnLst/>
              <a:rect l="l" t="t" r="r" b="b"/>
              <a:pathLst>
                <a:path w="177800" h="311784">
                  <a:moveTo>
                    <a:pt x="62793" y="8261"/>
                  </a:moveTo>
                  <a:lnTo>
                    <a:pt x="0" y="8261"/>
                  </a:lnTo>
                  <a:lnTo>
                    <a:pt x="0" y="311592"/>
                  </a:lnTo>
                  <a:lnTo>
                    <a:pt x="66835" y="311592"/>
                  </a:lnTo>
                  <a:lnTo>
                    <a:pt x="66835" y="167261"/>
                  </a:lnTo>
                  <a:lnTo>
                    <a:pt x="68353" y="144168"/>
                  </a:lnTo>
                  <a:lnTo>
                    <a:pt x="80423" y="105415"/>
                  </a:lnTo>
                  <a:lnTo>
                    <a:pt x="116891" y="69990"/>
                  </a:lnTo>
                  <a:lnTo>
                    <a:pt x="126449" y="66898"/>
                  </a:lnTo>
                  <a:lnTo>
                    <a:pt x="62793" y="66898"/>
                  </a:lnTo>
                  <a:lnTo>
                    <a:pt x="62793" y="8261"/>
                  </a:lnTo>
                  <a:close/>
                </a:path>
                <a:path w="177800" h="311784">
                  <a:moveTo>
                    <a:pt x="156445" y="0"/>
                  </a:moveTo>
                  <a:lnTo>
                    <a:pt x="152529" y="0"/>
                  </a:lnTo>
                  <a:lnTo>
                    <a:pt x="138030" y="1322"/>
                  </a:lnTo>
                  <a:lnTo>
                    <a:pt x="96227" y="21130"/>
                  </a:lnTo>
                  <a:lnTo>
                    <a:pt x="68184" y="54584"/>
                  </a:lnTo>
                  <a:lnTo>
                    <a:pt x="63966" y="66898"/>
                  </a:lnTo>
                  <a:lnTo>
                    <a:pt x="126449" y="66898"/>
                  </a:lnTo>
                  <a:lnTo>
                    <a:pt x="132190" y="65041"/>
                  </a:lnTo>
                  <a:lnTo>
                    <a:pt x="149042" y="63390"/>
                  </a:lnTo>
                  <a:lnTo>
                    <a:pt x="177764" y="63390"/>
                  </a:lnTo>
                  <a:lnTo>
                    <a:pt x="177764" y="1790"/>
                  </a:lnTo>
                  <a:lnTo>
                    <a:pt x="164885" y="617"/>
                  </a:lnTo>
                  <a:lnTo>
                    <a:pt x="156445" y="0"/>
                  </a:lnTo>
                  <a:close/>
                </a:path>
                <a:path w="177800" h="311784">
                  <a:moveTo>
                    <a:pt x="177764" y="63390"/>
                  </a:moveTo>
                  <a:lnTo>
                    <a:pt x="149042" y="63390"/>
                  </a:lnTo>
                  <a:lnTo>
                    <a:pt x="155649" y="63570"/>
                  </a:lnTo>
                  <a:lnTo>
                    <a:pt x="162637" y="64113"/>
                  </a:lnTo>
                  <a:lnTo>
                    <a:pt x="170105" y="65041"/>
                  </a:lnTo>
                  <a:lnTo>
                    <a:pt x="177764" y="66312"/>
                  </a:lnTo>
                  <a:lnTo>
                    <a:pt x="177764" y="63390"/>
                  </a:lnTo>
                  <a:close/>
                </a:path>
              </a:pathLst>
            </a:custGeom>
            <a:solidFill>
              <a:srgbClr val="FFFFFF"/>
            </a:solidFill>
          </p:spPr>
          <p:txBody>
            <a:bodyPr wrap="square" lIns="0" tIns="0" rIns="0" bIns="0" rtlCol="0"/>
            <a:lstStyle/>
            <a:p>
              <a:endParaRPr dirty="0"/>
            </a:p>
          </p:txBody>
        </p:sp>
        <p:sp>
          <p:nvSpPr>
            <p:cNvPr id="72" name="object 43">
              <a:extLst>
                <a:ext uri="{FF2B5EF4-FFF2-40B4-BE49-F238E27FC236}">
                  <a16:creationId xmlns:a16="http://schemas.microsoft.com/office/drawing/2014/main" xmlns="" id="{C84E1B31-1AAB-4428-B95B-039334F208EE}"/>
                </a:ext>
              </a:extLst>
            </p:cNvPr>
            <p:cNvSpPr/>
            <p:nvPr/>
          </p:nvSpPr>
          <p:spPr>
            <a:xfrm>
              <a:off x="16633873" y="706548"/>
              <a:ext cx="291465" cy="417830"/>
            </a:xfrm>
            <a:custGeom>
              <a:avLst/>
              <a:gdLst/>
              <a:ahLst/>
              <a:cxnLst/>
              <a:rect l="l" t="t" r="r" b="b"/>
              <a:pathLst>
                <a:path w="291465" h="417830">
                  <a:moveTo>
                    <a:pt x="291362" y="0"/>
                  </a:moveTo>
                  <a:lnTo>
                    <a:pt x="84583" y="0"/>
                  </a:lnTo>
                  <a:lnTo>
                    <a:pt x="83997" y="62"/>
                  </a:lnTo>
                  <a:lnTo>
                    <a:pt x="36480" y="8950"/>
                  </a:lnTo>
                  <a:lnTo>
                    <a:pt x="6277" y="45209"/>
                  </a:lnTo>
                  <a:lnTo>
                    <a:pt x="0" y="90049"/>
                  </a:lnTo>
                  <a:lnTo>
                    <a:pt x="94" y="417631"/>
                  </a:lnTo>
                  <a:lnTo>
                    <a:pt x="73924" y="417631"/>
                  </a:lnTo>
                  <a:lnTo>
                    <a:pt x="73924" y="232223"/>
                  </a:lnTo>
                  <a:lnTo>
                    <a:pt x="264861" y="232223"/>
                  </a:lnTo>
                  <a:lnTo>
                    <a:pt x="264861" y="172549"/>
                  </a:lnTo>
                  <a:lnTo>
                    <a:pt x="73924" y="172549"/>
                  </a:lnTo>
                  <a:lnTo>
                    <a:pt x="73924" y="63202"/>
                  </a:lnTo>
                  <a:lnTo>
                    <a:pt x="291362" y="63202"/>
                  </a:lnTo>
                  <a:lnTo>
                    <a:pt x="291362" y="0"/>
                  </a:lnTo>
                  <a:close/>
                </a:path>
              </a:pathLst>
            </a:custGeom>
            <a:solidFill>
              <a:srgbClr val="FFFFFF"/>
            </a:solidFill>
          </p:spPr>
          <p:txBody>
            <a:bodyPr wrap="square" lIns="0" tIns="0" rIns="0" bIns="0" rtlCol="0"/>
            <a:lstStyle/>
            <a:p>
              <a:endParaRPr dirty="0"/>
            </a:p>
          </p:txBody>
        </p:sp>
        <p:sp>
          <p:nvSpPr>
            <p:cNvPr id="73" name="object 44">
              <a:extLst>
                <a:ext uri="{FF2B5EF4-FFF2-40B4-BE49-F238E27FC236}">
                  <a16:creationId xmlns:a16="http://schemas.microsoft.com/office/drawing/2014/main" xmlns="" id="{FD645008-AC1A-4676-8EF5-2A1E31FCE324}"/>
                </a:ext>
              </a:extLst>
            </p:cNvPr>
            <p:cNvSpPr/>
            <p:nvPr/>
          </p:nvSpPr>
          <p:spPr>
            <a:xfrm>
              <a:off x="18934937" y="1213003"/>
              <a:ext cx="31115" cy="26670"/>
            </a:xfrm>
            <a:custGeom>
              <a:avLst/>
              <a:gdLst/>
              <a:ahLst/>
              <a:cxnLst/>
              <a:rect l="l" t="t" r="r" b="b"/>
              <a:pathLst>
                <a:path w="31115" h="26669">
                  <a:moveTo>
                    <a:pt x="17894" y="0"/>
                  </a:moveTo>
                  <a:lnTo>
                    <a:pt x="0" y="0"/>
                  </a:lnTo>
                  <a:lnTo>
                    <a:pt x="0" y="26114"/>
                  </a:lnTo>
                  <a:lnTo>
                    <a:pt x="24742" y="26114"/>
                  </a:lnTo>
                  <a:lnTo>
                    <a:pt x="30564" y="21716"/>
                  </a:lnTo>
                  <a:lnTo>
                    <a:pt x="30564" y="8366"/>
                  </a:lnTo>
                  <a:lnTo>
                    <a:pt x="29077" y="5088"/>
                  </a:lnTo>
                  <a:lnTo>
                    <a:pt x="26177" y="3036"/>
                  </a:lnTo>
                  <a:lnTo>
                    <a:pt x="23161" y="1026"/>
                  </a:lnTo>
                  <a:lnTo>
                    <a:pt x="17894" y="0"/>
                  </a:lnTo>
                  <a:close/>
                </a:path>
              </a:pathLst>
            </a:custGeom>
            <a:solidFill>
              <a:srgbClr val="FFFFFF"/>
            </a:solidFill>
          </p:spPr>
          <p:txBody>
            <a:bodyPr wrap="square" lIns="0" tIns="0" rIns="0" bIns="0" rtlCol="0"/>
            <a:lstStyle/>
            <a:p>
              <a:endParaRPr dirty="0"/>
            </a:p>
          </p:txBody>
        </p:sp>
        <p:sp>
          <p:nvSpPr>
            <p:cNvPr id="74" name="object 45">
              <a:extLst>
                <a:ext uri="{FF2B5EF4-FFF2-40B4-BE49-F238E27FC236}">
                  <a16:creationId xmlns:a16="http://schemas.microsoft.com/office/drawing/2014/main" xmlns="" id="{BD5EA7E8-37C9-49C7-92BB-33F8C245CEA1}"/>
                </a:ext>
              </a:extLst>
            </p:cNvPr>
            <p:cNvSpPr/>
            <p:nvPr/>
          </p:nvSpPr>
          <p:spPr>
            <a:xfrm>
              <a:off x="16536770" y="1179014"/>
              <a:ext cx="2694940" cy="135890"/>
            </a:xfrm>
            <a:custGeom>
              <a:avLst/>
              <a:gdLst/>
              <a:ahLst/>
              <a:cxnLst/>
              <a:rect l="l" t="t" r="r" b="b"/>
              <a:pathLst>
                <a:path w="2694940" h="135890">
                  <a:moveTo>
                    <a:pt x="2673635" y="0"/>
                  </a:moveTo>
                  <a:lnTo>
                    <a:pt x="65139" y="0"/>
                  </a:lnTo>
                  <a:lnTo>
                    <a:pt x="52019" y="2376"/>
                  </a:lnTo>
                  <a:lnTo>
                    <a:pt x="24679" y="29590"/>
                  </a:lnTo>
                  <a:lnTo>
                    <a:pt x="1842" y="111944"/>
                  </a:lnTo>
                  <a:lnTo>
                    <a:pt x="0" y="118718"/>
                  </a:lnTo>
                  <a:lnTo>
                    <a:pt x="1057" y="124561"/>
                  </a:lnTo>
                  <a:lnTo>
                    <a:pt x="4512" y="128959"/>
                  </a:lnTo>
                  <a:lnTo>
                    <a:pt x="7989" y="133273"/>
                  </a:lnTo>
                  <a:lnTo>
                    <a:pt x="13936" y="135692"/>
                  </a:lnTo>
                  <a:lnTo>
                    <a:pt x="2629333" y="135692"/>
                  </a:lnTo>
                  <a:lnTo>
                    <a:pt x="2642390" y="133320"/>
                  </a:lnTo>
                  <a:lnTo>
                    <a:pt x="2652498" y="127933"/>
                  </a:lnTo>
                  <a:lnTo>
                    <a:pt x="2531881" y="127933"/>
                  </a:lnTo>
                  <a:lnTo>
                    <a:pt x="2522608" y="127253"/>
                  </a:lnTo>
                  <a:lnTo>
                    <a:pt x="2517367" y="126153"/>
                  </a:lnTo>
                  <a:lnTo>
                    <a:pt x="2245942" y="126153"/>
                  </a:lnTo>
                  <a:lnTo>
                    <a:pt x="2245942" y="13172"/>
                  </a:lnTo>
                  <a:lnTo>
                    <a:pt x="2517898" y="13172"/>
                  </a:lnTo>
                  <a:lnTo>
                    <a:pt x="2523902" y="11972"/>
                  </a:lnTo>
                  <a:lnTo>
                    <a:pt x="2533200" y="11413"/>
                  </a:lnTo>
                  <a:lnTo>
                    <a:pt x="2693425" y="11413"/>
                  </a:lnTo>
                  <a:lnTo>
                    <a:pt x="2693373" y="11120"/>
                  </a:lnTo>
                  <a:lnTo>
                    <a:pt x="2689939" y="6711"/>
                  </a:lnTo>
                  <a:lnTo>
                    <a:pt x="2686483" y="2450"/>
                  </a:lnTo>
                  <a:lnTo>
                    <a:pt x="2680724" y="52"/>
                  </a:lnTo>
                  <a:lnTo>
                    <a:pt x="2673635" y="0"/>
                  </a:lnTo>
                  <a:close/>
                </a:path>
                <a:path w="2694940" h="135890">
                  <a:moveTo>
                    <a:pt x="2535535" y="32197"/>
                  </a:moveTo>
                  <a:lnTo>
                    <a:pt x="2530383" y="32197"/>
                  </a:lnTo>
                  <a:lnTo>
                    <a:pt x="2526310" y="33014"/>
                  </a:lnTo>
                  <a:lnTo>
                    <a:pt x="2523357" y="34805"/>
                  </a:lnTo>
                  <a:lnTo>
                    <a:pt x="2520373" y="36532"/>
                  </a:lnTo>
                  <a:lnTo>
                    <a:pt x="2518939" y="38752"/>
                  </a:lnTo>
                  <a:lnTo>
                    <a:pt x="2518939" y="45841"/>
                  </a:lnTo>
                  <a:lnTo>
                    <a:pt x="2523828" y="49967"/>
                  </a:lnTo>
                  <a:lnTo>
                    <a:pt x="2543879" y="57819"/>
                  </a:lnTo>
                  <a:lnTo>
                    <a:pt x="2551938" y="61191"/>
                  </a:lnTo>
                  <a:lnTo>
                    <a:pt x="2576759" y="93180"/>
                  </a:lnTo>
                  <a:lnTo>
                    <a:pt x="2576079" y="100138"/>
                  </a:lnTo>
                  <a:lnTo>
                    <a:pt x="2542722" y="127299"/>
                  </a:lnTo>
                  <a:lnTo>
                    <a:pt x="2531881" y="127933"/>
                  </a:lnTo>
                  <a:lnTo>
                    <a:pt x="2652498" y="127933"/>
                  </a:lnTo>
                  <a:lnTo>
                    <a:pt x="2654436" y="126900"/>
                  </a:lnTo>
                  <a:lnTo>
                    <a:pt x="2664052" y="117479"/>
                  </a:lnTo>
                  <a:lnTo>
                    <a:pt x="2669824" y="106101"/>
                  </a:lnTo>
                  <a:lnTo>
                    <a:pt x="2687382" y="42616"/>
                  </a:lnTo>
                  <a:lnTo>
                    <a:pt x="2571544" y="42616"/>
                  </a:lnTo>
                  <a:lnTo>
                    <a:pt x="2560895" y="38051"/>
                  </a:lnTo>
                  <a:lnTo>
                    <a:pt x="2551345" y="34796"/>
                  </a:lnTo>
                  <a:lnTo>
                    <a:pt x="2542891" y="32846"/>
                  </a:lnTo>
                  <a:lnTo>
                    <a:pt x="2535535" y="32197"/>
                  </a:lnTo>
                  <a:close/>
                </a:path>
                <a:path w="2694940" h="135890">
                  <a:moveTo>
                    <a:pt x="2369980" y="13172"/>
                  </a:moveTo>
                  <a:lnTo>
                    <a:pt x="2328724" y="13172"/>
                  </a:lnTo>
                  <a:lnTo>
                    <a:pt x="2328724" y="33988"/>
                  </a:lnTo>
                  <a:lnTo>
                    <a:pt x="2274182" y="33988"/>
                  </a:lnTo>
                  <a:lnTo>
                    <a:pt x="2274182" y="57705"/>
                  </a:lnTo>
                  <a:lnTo>
                    <a:pt x="2326065" y="57705"/>
                  </a:lnTo>
                  <a:lnTo>
                    <a:pt x="2326065" y="78489"/>
                  </a:lnTo>
                  <a:lnTo>
                    <a:pt x="2274182" y="78489"/>
                  </a:lnTo>
                  <a:lnTo>
                    <a:pt x="2274182" y="105389"/>
                  </a:lnTo>
                  <a:lnTo>
                    <a:pt x="2330044" y="105389"/>
                  </a:lnTo>
                  <a:lnTo>
                    <a:pt x="2330044" y="126153"/>
                  </a:lnTo>
                  <a:lnTo>
                    <a:pt x="2369980" y="126153"/>
                  </a:lnTo>
                  <a:lnTo>
                    <a:pt x="2369980" y="13172"/>
                  </a:lnTo>
                  <a:close/>
                </a:path>
                <a:path w="2694940" h="135890">
                  <a:moveTo>
                    <a:pt x="2517898" y="13172"/>
                  </a:moveTo>
                  <a:lnTo>
                    <a:pt x="2419455" y="13172"/>
                  </a:lnTo>
                  <a:lnTo>
                    <a:pt x="2428144" y="13798"/>
                  </a:lnTo>
                  <a:lnTo>
                    <a:pt x="2435762" y="15676"/>
                  </a:lnTo>
                  <a:lnTo>
                    <a:pt x="2457893" y="46815"/>
                  </a:lnTo>
                  <a:lnTo>
                    <a:pt x="2457284" y="53510"/>
                  </a:lnTo>
                  <a:lnTo>
                    <a:pt x="2428964" y="80265"/>
                  </a:lnTo>
                  <a:lnTo>
                    <a:pt x="2420596" y="80898"/>
                  </a:lnTo>
                  <a:lnTo>
                    <a:pt x="2398178" y="80898"/>
                  </a:lnTo>
                  <a:lnTo>
                    <a:pt x="2398178" y="126153"/>
                  </a:lnTo>
                  <a:lnTo>
                    <a:pt x="2517367" y="126153"/>
                  </a:lnTo>
                  <a:lnTo>
                    <a:pt x="2512930" y="125221"/>
                  </a:lnTo>
                  <a:lnTo>
                    <a:pt x="2502845" y="121846"/>
                  </a:lnTo>
                  <a:lnTo>
                    <a:pt x="2492353" y="117137"/>
                  </a:lnTo>
                  <a:lnTo>
                    <a:pt x="2492353" y="92866"/>
                  </a:lnTo>
                  <a:lnTo>
                    <a:pt x="2547629" y="92866"/>
                  </a:lnTo>
                  <a:lnTo>
                    <a:pt x="2547629" y="92039"/>
                  </a:lnTo>
                  <a:lnTo>
                    <a:pt x="2542330" y="87588"/>
                  </a:lnTo>
                  <a:lnTo>
                    <a:pt x="2514394" y="76500"/>
                  </a:lnTo>
                  <a:lnTo>
                    <a:pt x="2510237" y="74772"/>
                  </a:lnTo>
                  <a:lnTo>
                    <a:pt x="2489714" y="50092"/>
                  </a:lnTo>
                  <a:lnTo>
                    <a:pt x="2489714" y="44030"/>
                  </a:lnTo>
                  <a:lnTo>
                    <a:pt x="2515546" y="13642"/>
                  </a:lnTo>
                  <a:lnTo>
                    <a:pt x="2517898" y="13172"/>
                  </a:lnTo>
                  <a:close/>
                </a:path>
                <a:path w="2694940" h="135890">
                  <a:moveTo>
                    <a:pt x="2547629" y="92866"/>
                  </a:moveTo>
                  <a:lnTo>
                    <a:pt x="2492353" y="92866"/>
                  </a:lnTo>
                  <a:lnTo>
                    <a:pt x="2500520" y="98133"/>
                  </a:lnTo>
                  <a:lnTo>
                    <a:pt x="2507431" y="101797"/>
                  </a:lnTo>
                  <a:lnTo>
                    <a:pt x="2512939" y="104017"/>
                  </a:lnTo>
                  <a:lnTo>
                    <a:pt x="2518436" y="106101"/>
                  </a:lnTo>
                  <a:lnTo>
                    <a:pt x="2524174" y="107148"/>
                  </a:lnTo>
                  <a:lnTo>
                    <a:pt x="2541796" y="107148"/>
                  </a:lnTo>
                  <a:lnTo>
                    <a:pt x="2547629" y="103630"/>
                  </a:lnTo>
                  <a:lnTo>
                    <a:pt x="2547629" y="92866"/>
                  </a:lnTo>
                  <a:close/>
                </a:path>
                <a:path w="2694940" h="135890">
                  <a:moveTo>
                    <a:pt x="2693425" y="11413"/>
                  </a:moveTo>
                  <a:lnTo>
                    <a:pt x="2533200" y="11413"/>
                  </a:lnTo>
                  <a:lnTo>
                    <a:pt x="2542612" y="11974"/>
                  </a:lnTo>
                  <a:lnTo>
                    <a:pt x="2552140" y="13659"/>
                  </a:lnTo>
                  <a:lnTo>
                    <a:pt x="2561785" y="16466"/>
                  </a:lnTo>
                  <a:lnTo>
                    <a:pt x="2571544" y="20397"/>
                  </a:lnTo>
                  <a:lnTo>
                    <a:pt x="2571544" y="42616"/>
                  </a:lnTo>
                  <a:lnTo>
                    <a:pt x="2687382" y="42616"/>
                  </a:lnTo>
                  <a:lnTo>
                    <a:pt x="2694420" y="17067"/>
                  </a:lnTo>
                  <a:lnTo>
                    <a:pt x="2693425" y="11413"/>
                  </a:lnTo>
                  <a:close/>
                </a:path>
              </a:pathLst>
            </a:custGeom>
            <a:solidFill>
              <a:srgbClr val="FFFFFF"/>
            </a:solidFill>
          </p:spPr>
          <p:txBody>
            <a:bodyPr wrap="square" lIns="0" tIns="0" rIns="0" bIns="0" rtlCol="0"/>
            <a:lstStyle/>
            <a:p>
              <a:endParaRPr dirty="0"/>
            </a:p>
          </p:txBody>
        </p:sp>
        <p:sp>
          <p:nvSpPr>
            <p:cNvPr id="75" name="object 46">
              <a:extLst>
                <a:ext uri="{FF2B5EF4-FFF2-40B4-BE49-F238E27FC236}">
                  <a16:creationId xmlns:a16="http://schemas.microsoft.com/office/drawing/2014/main" xmlns="" id="{1B198487-91D0-43AF-800B-FE088967ADD5}"/>
                </a:ext>
              </a:extLst>
            </p:cNvPr>
            <p:cNvSpPr/>
            <p:nvPr/>
          </p:nvSpPr>
          <p:spPr>
            <a:xfrm>
              <a:off x="16536773" y="1179011"/>
              <a:ext cx="2694940" cy="135890"/>
            </a:xfrm>
            <a:custGeom>
              <a:avLst/>
              <a:gdLst/>
              <a:ahLst/>
              <a:cxnLst/>
              <a:rect l="l" t="t" r="r" b="b"/>
              <a:pathLst>
                <a:path w="2694940" h="135890">
                  <a:moveTo>
                    <a:pt x="2673625" y="0"/>
                  </a:moveTo>
                  <a:lnTo>
                    <a:pt x="65139" y="0"/>
                  </a:lnTo>
                  <a:lnTo>
                    <a:pt x="52019" y="2378"/>
                  </a:lnTo>
                  <a:lnTo>
                    <a:pt x="24669" y="29601"/>
                  </a:lnTo>
                  <a:lnTo>
                    <a:pt x="1842" y="111954"/>
                  </a:lnTo>
                  <a:lnTo>
                    <a:pt x="0" y="118680"/>
                  </a:lnTo>
                  <a:lnTo>
                    <a:pt x="1047" y="124572"/>
                  </a:lnTo>
                  <a:lnTo>
                    <a:pt x="4502" y="128969"/>
                  </a:lnTo>
                  <a:lnTo>
                    <a:pt x="7978" y="133273"/>
                  </a:lnTo>
                  <a:lnTo>
                    <a:pt x="13926" y="135692"/>
                  </a:lnTo>
                  <a:lnTo>
                    <a:pt x="2629333" y="135692"/>
                  </a:lnTo>
                  <a:lnTo>
                    <a:pt x="2642385" y="133320"/>
                  </a:lnTo>
                  <a:lnTo>
                    <a:pt x="2652490" y="127933"/>
                  </a:lnTo>
                  <a:lnTo>
                    <a:pt x="2531870" y="127933"/>
                  </a:lnTo>
                  <a:lnTo>
                    <a:pt x="2522602" y="127253"/>
                  </a:lnTo>
                  <a:lnTo>
                    <a:pt x="2517362" y="126153"/>
                  </a:lnTo>
                  <a:lnTo>
                    <a:pt x="2245931" y="126153"/>
                  </a:lnTo>
                  <a:lnTo>
                    <a:pt x="2245931" y="13172"/>
                  </a:lnTo>
                  <a:lnTo>
                    <a:pt x="2517892" y="13172"/>
                  </a:lnTo>
                  <a:lnTo>
                    <a:pt x="2523896" y="11972"/>
                  </a:lnTo>
                  <a:lnTo>
                    <a:pt x="2533189" y="11413"/>
                  </a:lnTo>
                  <a:lnTo>
                    <a:pt x="2693413" y="11413"/>
                  </a:lnTo>
                  <a:lnTo>
                    <a:pt x="2693363" y="11130"/>
                  </a:lnTo>
                  <a:lnTo>
                    <a:pt x="2689939" y="6711"/>
                  </a:lnTo>
                  <a:lnTo>
                    <a:pt x="2686483" y="2460"/>
                  </a:lnTo>
                  <a:lnTo>
                    <a:pt x="2680714" y="52"/>
                  </a:lnTo>
                  <a:lnTo>
                    <a:pt x="2673625" y="0"/>
                  </a:lnTo>
                  <a:close/>
                </a:path>
                <a:path w="2694940" h="135890">
                  <a:moveTo>
                    <a:pt x="2535524" y="32197"/>
                  </a:moveTo>
                  <a:lnTo>
                    <a:pt x="2530383" y="32197"/>
                  </a:lnTo>
                  <a:lnTo>
                    <a:pt x="2526310" y="33025"/>
                  </a:lnTo>
                  <a:lnTo>
                    <a:pt x="2523357" y="34815"/>
                  </a:lnTo>
                  <a:lnTo>
                    <a:pt x="2520363" y="36532"/>
                  </a:lnTo>
                  <a:lnTo>
                    <a:pt x="2518939" y="38763"/>
                  </a:lnTo>
                  <a:lnTo>
                    <a:pt x="2518939" y="45841"/>
                  </a:lnTo>
                  <a:lnTo>
                    <a:pt x="2523818" y="49977"/>
                  </a:lnTo>
                  <a:lnTo>
                    <a:pt x="2543874" y="57821"/>
                  </a:lnTo>
                  <a:lnTo>
                    <a:pt x="2551936" y="61197"/>
                  </a:lnTo>
                  <a:lnTo>
                    <a:pt x="2576748" y="93190"/>
                  </a:lnTo>
                  <a:lnTo>
                    <a:pt x="2576070" y="100149"/>
                  </a:lnTo>
                  <a:lnTo>
                    <a:pt x="2542711" y="127301"/>
                  </a:lnTo>
                  <a:lnTo>
                    <a:pt x="2531870" y="127933"/>
                  </a:lnTo>
                  <a:lnTo>
                    <a:pt x="2652490" y="127933"/>
                  </a:lnTo>
                  <a:lnTo>
                    <a:pt x="2654428" y="126900"/>
                  </a:lnTo>
                  <a:lnTo>
                    <a:pt x="2664046" y="117479"/>
                  </a:lnTo>
                  <a:lnTo>
                    <a:pt x="2669824" y="106101"/>
                  </a:lnTo>
                  <a:lnTo>
                    <a:pt x="2687379" y="42626"/>
                  </a:lnTo>
                  <a:lnTo>
                    <a:pt x="2571544" y="42626"/>
                  </a:lnTo>
                  <a:lnTo>
                    <a:pt x="2560894" y="38059"/>
                  </a:lnTo>
                  <a:lnTo>
                    <a:pt x="2551339" y="34801"/>
                  </a:lnTo>
                  <a:lnTo>
                    <a:pt x="2542883" y="32848"/>
                  </a:lnTo>
                  <a:lnTo>
                    <a:pt x="2535524" y="32197"/>
                  </a:lnTo>
                  <a:close/>
                </a:path>
                <a:path w="2694940" h="135890">
                  <a:moveTo>
                    <a:pt x="2369969" y="13172"/>
                  </a:moveTo>
                  <a:lnTo>
                    <a:pt x="2328724" y="13172"/>
                  </a:lnTo>
                  <a:lnTo>
                    <a:pt x="2328724" y="33988"/>
                  </a:lnTo>
                  <a:lnTo>
                    <a:pt x="2274182" y="33988"/>
                  </a:lnTo>
                  <a:lnTo>
                    <a:pt x="2274182" y="57705"/>
                  </a:lnTo>
                  <a:lnTo>
                    <a:pt x="2326054" y="57705"/>
                  </a:lnTo>
                  <a:lnTo>
                    <a:pt x="2326054" y="78489"/>
                  </a:lnTo>
                  <a:lnTo>
                    <a:pt x="2274182" y="78489"/>
                  </a:lnTo>
                  <a:lnTo>
                    <a:pt x="2274182" y="105399"/>
                  </a:lnTo>
                  <a:lnTo>
                    <a:pt x="2330044" y="105399"/>
                  </a:lnTo>
                  <a:lnTo>
                    <a:pt x="2330044" y="126153"/>
                  </a:lnTo>
                  <a:lnTo>
                    <a:pt x="2369969" y="126153"/>
                  </a:lnTo>
                  <a:lnTo>
                    <a:pt x="2369969" y="13172"/>
                  </a:lnTo>
                  <a:close/>
                </a:path>
                <a:path w="2694940" h="135890">
                  <a:moveTo>
                    <a:pt x="2517892" y="13172"/>
                  </a:moveTo>
                  <a:lnTo>
                    <a:pt x="2419455" y="13172"/>
                  </a:lnTo>
                  <a:lnTo>
                    <a:pt x="2428142" y="13799"/>
                  </a:lnTo>
                  <a:lnTo>
                    <a:pt x="2435758" y="15680"/>
                  </a:lnTo>
                  <a:lnTo>
                    <a:pt x="2457893" y="46815"/>
                  </a:lnTo>
                  <a:lnTo>
                    <a:pt x="2457282" y="53516"/>
                  </a:lnTo>
                  <a:lnTo>
                    <a:pt x="2428964" y="80265"/>
                  </a:lnTo>
                  <a:lnTo>
                    <a:pt x="2420596" y="80898"/>
                  </a:lnTo>
                  <a:lnTo>
                    <a:pt x="2398167" y="80898"/>
                  </a:lnTo>
                  <a:lnTo>
                    <a:pt x="2398167" y="126153"/>
                  </a:lnTo>
                  <a:lnTo>
                    <a:pt x="2517362" y="126153"/>
                  </a:lnTo>
                  <a:lnTo>
                    <a:pt x="2512924" y="125221"/>
                  </a:lnTo>
                  <a:lnTo>
                    <a:pt x="2502840" y="121846"/>
                  </a:lnTo>
                  <a:lnTo>
                    <a:pt x="2492353" y="117137"/>
                  </a:lnTo>
                  <a:lnTo>
                    <a:pt x="2492353" y="92876"/>
                  </a:lnTo>
                  <a:lnTo>
                    <a:pt x="2547629" y="92876"/>
                  </a:lnTo>
                  <a:lnTo>
                    <a:pt x="2547629" y="92039"/>
                  </a:lnTo>
                  <a:lnTo>
                    <a:pt x="2542320" y="87588"/>
                  </a:lnTo>
                  <a:lnTo>
                    <a:pt x="2514394" y="76500"/>
                  </a:lnTo>
                  <a:lnTo>
                    <a:pt x="2510237" y="74772"/>
                  </a:lnTo>
                  <a:lnTo>
                    <a:pt x="2489714" y="50092"/>
                  </a:lnTo>
                  <a:lnTo>
                    <a:pt x="2489714" y="44040"/>
                  </a:lnTo>
                  <a:lnTo>
                    <a:pt x="2515541" y="13642"/>
                  </a:lnTo>
                  <a:lnTo>
                    <a:pt x="2517892" y="13172"/>
                  </a:lnTo>
                  <a:close/>
                </a:path>
                <a:path w="2694940" h="135890">
                  <a:moveTo>
                    <a:pt x="2547629" y="92876"/>
                  </a:moveTo>
                  <a:lnTo>
                    <a:pt x="2492353" y="92876"/>
                  </a:lnTo>
                  <a:lnTo>
                    <a:pt x="2500520" y="98143"/>
                  </a:lnTo>
                  <a:lnTo>
                    <a:pt x="2507431" y="101797"/>
                  </a:lnTo>
                  <a:lnTo>
                    <a:pt x="2512928" y="104017"/>
                  </a:lnTo>
                  <a:lnTo>
                    <a:pt x="2518436" y="106101"/>
                  </a:lnTo>
                  <a:lnTo>
                    <a:pt x="2524174" y="107159"/>
                  </a:lnTo>
                  <a:lnTo>
                    <a:pt x="2541796" y="107159"/>
                  </a:lnTo>
                  <a:lnTo>
                    <a:pt x="2547629" y="103640"/>
                  </a:lnTo>
                  <a:lnTo>
                    <a:pt x="2547629" y="92876"/>
                  </a:lnTo>
                  <a:close/>
                </a:path>
                <a:path w="2694940" h="135890">
                  <a:moveTo>
                    <a:pt x="2693413" y="11413"/>
                  </a:moveTo>
                  <a:lnTo>
                    <a:pt x="2533189" y="11413"/>
                  </a:lnTo>
                  <a:lnTo>
                    <a:pt x="2542603" y="11974"/>
                  </a:lnTo>
                  <a:lnTo>
                    <a:pt x="2552135" y="13659"/>
                  </a:lnTo>
                  <a:lnTo>
                    <a:pt x="2561783" y="16466"/>
                  </a:lnTo>
                  <a:lnTo>
                    <a:pt x="2571544" y="20397"/>
                  </a:lnTo>
                  <a:lnTo>
                    <a:pt x="2571544" y="42626"/>
                  </a:lnTo>
                  <a:lnTo>
                    <a:pt x="2687379" y="42626"/>
                  </a:lnTo>
                  <a:lnTo>
                    <a:pt x="2694420" y="17067"/>
                  </a:lnTo>
                  <a:lnTo>
                    <a:pt x="2693413" y="11413"/>
                  </a:lnTo>
                  <a:close/>
                </a:path>
              </a:pathLst>
            </a:custGeom>
            <a:solidFill>
              <a:srgbClr val="FFFFFF"/>
            </a:solidFill>
          </p:spPr>
          <p:txBody>
            <a:bodyPr wrap="square" lIns="0" tIns="0" rIns="0" bIns="0" rtlCol="0"/>
            <a:lstStyle/>
            <a:p>
              <a:endParaRPr dirty="0"/>
            </a:p>
          </p:txBody>
        </p:sp>
      </p:grpSp>
    </p:spTree>
    <p:extLst>
      <p:ext uri="{BB962C8B-B14F-4D97-AF65-F5344CB8AC3E}">
        <p14:creationId xmlns:p14="http://schemas.microsoft.com/office/powerpoint/2010/main" xmlns="" val="192270377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object 28"/>
          <p:cNvSpPr/>
          <p:nvPr/>
        </p:nvSpPr>
        <p:spPr>
          <a:xfrm>
            <a:off x="16243583" y="962530"/>
            <a:ext cx="111253" cy="108436"/>
          </a:xfrm>
          <a:prstGeom prst="rect">
            <a:avLst/>
          </a:prstGeom>
          <a:blipFill>
            <a:blip r:embed="rId3" cstate="print"/>
            <a:stretch>
              <a:fillRect/>
            </a:stretch>
          </a:blipFill>
        </p:spPr>
        <p:txBody>
          <a:bodyPr wrap="square" lIns="0" tIns="0" rIns="0" bIns="0" rtlCol="0"/>
          <a:lstStyle/>
          <a:p>
            <a:endParaRPr/>
          </a:p>
        </p:txBody>
      </p:sp>
      <p:sp>
        <p:nvSpPr>
          <p:cNvPr id="29" name="object 29"/>
          <p:cNvSpPr/>
          <p:nvPr/>
        </p:nvSpPr>
        <p:spPr>
          <a:xfrm>
            <a:off x="16092571" y="986553"/>
            <a:ext cx="405765" cy="155575"/>
          </a:xfrm>
          <a:custGeom>
            <a:avLst/>
            <a:gdLst/>
            <a:ahLst/>
            <a:cxnLst/>
            <a:rect l="l" t="t" r="r" b="b"/>
            <a:pathLst>
              <a:path w="405765" h="155575">
                <a:moveTo>
                  <a:pt x="25234" y="0"/>
                </a:moveTo>
                <a:lnTo>
                  <a:pt x="15363" y="1938"/>
                </a:lnTo>
                <a:lnTo>
                  <a:pt x="7347" y="7240"/>
                </a:lnTo>
                <a:lnTo>
                  <a:pt x="1966" y="15134"/>
                </a:lnTo>
                <a:lnTo>
                  <a:pt x="0" y="24847"/>
                </a:lnTo>
                <a:lnTo>
                  <a:pt x="0" y="30292"/>
                </a:lnTo>
                <a:lnTo>
                  <a:pt x="2020" y="35862"/>
                </a:lnTo>
                <a:lnTo>
                  <a:pt x="5853" y="40271"/>
                </a:lnTo>
                <a:lnTo>
                  <a:pt x="35282" y="82149"/>
                </a:lnTo>
                <a:lnTo>
                  <a:pt x="73951" y="116242"/>
                </a:lnTo>
                <a:lnTo>
                  <a:pt x="119691" y="141085"/>
                </a:lnTo>
                <a:lnTo>
                  <a:pt x="170329" y="155209"/>
                </a:lnTo>
                <a:lnTo>
                  <a:pt x="181564" y="138711"/>
                </a:lnTo>
                <a:lnTo>
                  <a:pt x="196758" y="125968"/>
                </a:lnTo>
                <a:lnTo>
                  <a:pt x="214819" y="117754"/>
                </a:lnTo>
                <a:lnTo>
                  <a:pt x="234652" y="114844"/>
                </a:lnTo>
                <a:lnTo>
                  <a:pt x="336684" y="114844"/>
                </a:lnTo>
                <a:lnTo>
                  <a:pt x="344953" y="108750"/>
                </a:lnTo>
                <a:lnTo>
                  <a:pt x="204140" y="108750"/>
                </a:lnTo>
                <a:lnTo>
                  <a:pt x="158204" y="102661"/>
                </a:lnTo>
                <a:lnTo>
                  <a:pt x="115821" y="84933"/>
                </a:lnTo>
                <a:lnTo>
                  <a:pt x="79024" y="56373"/>
                </a:lnTo>
                <a:lnTo>
                  <a:pt x="49851" y="17790"/>
                </a:lnTo>
                <a:lnTo>
                  <a:pt x="44711" y="9846"/>
                </a:lnTo>
                <a:lnTo>
                  <a:pt x="38764" y="4304"/>
                </a:lnTo>
                <a:lnTo>
                  <a:pt x="32207" y="1058"/>
                </a:lnTo>
                <a:lnTo>
                  <a:pt x="25234" y="0"/>
                </a:lnTo>
                <a:close/>
              </a:path>
              <a:path w="405765" h="155575">
                <a:moveTo>
                  <a:pt x="336684" y="114844"/>
                </a:moveTo>
                <a:lnTo>
                  <a:pt x="234652" y="114844"/>
                </a:lnTo>
                <a:lnTo>
                  <a:pt x="250924" y="116738"/>
                </a:lnTo>
                <a:lnTo>
                  <a:pt x="266192" y="122131"/>
                </a:lnTo>
                <a:lnTo>
                  <a:pt x="279726" y="130592"/>
                </a:lnTo>
                <a:lnTo>
                  <a:pt x="290797" y="141692"/>
                </a:lnTo>
                <a:lnTo>
                  <a:pt x="323493" y="124564"/>
                </a:lnTo>
                <a:lnTo>
                  <a:pt x="336684" y="114844"/>
                </a:lnTo>
                <a:close/>
              </a:path>
              <a:path w="405765" h="155575">
                <a:moveTo>
                  <a:pt x="380124" y="6345"/>
                </a:moveTo>
                <a:lnTo>
                  <a:pt x="371339" y="6345"/>
                </a:lnTo>
                <a:lnTo>
                  <a:pt x="362941" y="11025"/>
                </a:lnTo>
                <a:lnTo>
                  <a:pt x="358491" y="18229"/>
                </a:lnTo>
                <a:lnTo>
                  <a:pt x="330847" y="55308"/>
                </a:lnTo>
                <a:lnTo>
                  <a:pt x="294261" y="83877"/>
                </a:lnTo>
                <a:lnTo>
                  <a:pt x="251203" y="102251"/>
                </a:lnTo>
                <a:lnTo>
                  <a:pt x="204140" y="108750"/>
                </a:lnTo>
                <a:lnTo>
                  <a:pt x="344953" y="108750"/>
                </a:lnTo>
                <a:lnTo>
                  <a:pt x="353040" y="102791"/>
                </a:lnTo>
                <a:lnTo>
                  <a:pt x="378658" y="76657"/>
                </a:lnTo>
                <a:lnTo>
                  <a:pt x="399568" y="46448"/>
                </a:lnTo>
                <a:lnTo>
                  <a:pt x="403160" y="42113"/>
                </a:lnTo>
                <a:lnTo>
                  <a:pt x="405149" y="36532"/>
                </a:lnTo>
                <a:lnTo>
                  <a:pt x="405149" y="31025"/>
                </a:lnTo>
                <a:lnTo>
                  <a:pt x="403190" y="21452"/>
                </a:lnTo>
                <a:lnTo>
                  <a:pt x="397839" y="13604"/>
                </a:lnTo>
                <a:lnTo>
                  <a:pt x="389887" y="8296"/>
                </a:lnTo>
                <a:lnTo>
                  <a:pt x="380124" y="6345"/>
                </a:lnTo>
                <a:close/>
              </a:path>
            </a:pathLst>
          </a:custGeom>
          <a:solidFill>
            <a:srgbClr val="FFFFFF"/>
          </a:solidFill>
        </p:spPr>
        <p:txBody>
          <a:bodyPr wrap="square" lIns="0" tIns="0" rIns="0" bIns="0" rtlCol="0"/>
          <a:lstStyle/>
          <a:p>
            <a:endParaRPr/>
          </a:p>
        </p:txBody>
      </p:sp>
      <p:sp>
        <p:nvSpPr>
          <p:cNvPr id="30" name="object 30"/>
          <p:cNvSpPr/>
          <p:nvPr/>
        </p:nvSpPr>
        <p:spPr>
          <a:xfrm>
            <a:off x="16278322" y="792962"/>
            <a:ext cx="111158" cy="108499"/>
          </a:xfrm>
          <a:prstGeom prst="rect">
            <a:avLst/>
          </a:prstGeom>
          <a:blipFill>
            <a:blip r:embed="rId4" cstate="print"/>
            <a:stretch>
              <a:fillRect/>
            </a:stretch>
          </a:blipFill>
        </p:spPr>
        <p:txBody>
          <a:bodyPr wrap="square" lIns="0" tIns="0" rIns="0" bIns="0" rtlCol="0"/>
          <a:lstStyle/>
          <a:p>
            <a:endParaRPr/>
          </a:p>
        </p:txBody>
      </p:sp>
      <p:sp>
        <p:nvSpPr>
          <p:cNvPr id="31" name="object 31"/>
          <p:cNvSpPr/>
          <p:nvPr/>
        </p:nvSpPr>
        <p:spPr>
          <a:xfrm>
            <a:off x="16153058" y="703868"/>
            <a:ext cx="382905" cy="296545"/>
          </a:xfrm>
          <a:custGeom>
            <a:avLst/>
            <a:gdLst/>
            <a:ahLst/>
            <a:cxnLst/>
            <a:rect l="l" t="t" r="r" b="b"/>
            <a:pathLst>
              <a:path w="382905" h="296544">
                <a:moveTo>
                  <a:pt x="363162" y="245753"/>
                </a:moveTo>
                <a:lnTo>
                  <a:pt x="145681" y="245753"/>
                </a:lnTo>
                <a:lnTo>
                  <a:pt x="168589" y="249511"/>
                </a:lnTo>
                <a:lnTo>
                  <a:pt x="188508" y="259961"/>
                </a:lnTo>
                <a:lnTo>
                  <a:pt x="204016" y="275867"/>
                </a:lnTo>
                <a:lnTo>
                  <a:pt x="213689" y="295993"/>
                </a:lnTo>
                <a:lnTo>
                  <a:pt x="217208" y="295385"/>
                </a:lnTo>
                <a:lnTo>
                  <a:pt x="223893" y="295385"/>
                </a:lnTo>
                <a:lnTo>
                  <a:pt x="264483" y="291538"/>
                </a:lnTo>
                <a:lnTo>
                  <a:pt x="304760" y="280097"/>
                </a:lnTo>
                <a:lnTo>
                  <a:pt x="341958" y="261790"/>
                </a:lnTo>
                <a:lnTo>
                  <a:pt x="363162" y="245753"/>
                </a:lnTo>
                <a:close/>
              </a:path>
              <a:path w="382905" h="296544">
                <a:moveTo>
                  <a:pt x="223893" y="295385"/>
                </a:moveTo>
                <a:lnTo>
                  <a:pt x="217208" y="295385"/>
                </a:lnTo>
                <a:lnTo>
                  <a:pt x="220045" y="295490"/>
                </a:lnTo>
                <a:lnTo>
                  <a:pt x="222789" y="295490"/>
                </a:lnTo>
                <a:lnTo>
                  <a:pt x="223893" y="295385"/>
                </a:lnTo>
                <a:close/>
              </a:path>
              <a:path w="382905" h="296544">
                <a:moveTo>
                  <a:pt x="31280" y="0"/>
                </a:moveTo>
                <a:lnTo>
                  <a:pt x="6172" y="30718"/>
                </a:lnTo>
                <a:lnTo>
                  <a:pt x="0" y="78156"/>
                </a:lnTo>
                <a:lnTo>
                  <a:pt x="6078" y="132404"/>
                </a:lnTo>
                <a:lnTo>
                  <a:pt x="25915" y="181892"/>
                </a:lnTo>
                <a:lnTo>
                  <a:pt x="57767" y="224947"/>
                </a:lnTo>
                <a:lnTo>
                  <a:pt x="99892" y="259900"/>
                </a:lnTo>
                <a:lnTo>
                  <a:pt x="110760" y="253957"/>
                </a:lnTo>
                <a:lnTo>
                  <a:pt x="122150" y="249509"/>
                </a:lnTo>
                <a:lnTo>
                  <a:pt x="133859" y="246720"/>
                </a:lnTo>
                <a:lnTo>
                  <a:pt x="145681" y="245753"/>
                </a:lnTo>
                <a:lnTo>
                  <a:pt x="363162" y="245753"/>
                </a:lnTo>
                <a:lnTo>
                  <a:pt x="366526" y="243209"/>
                </a:lnTo>
                <a:lnTo>
                  <a:pt x="222621" y="243209"/>
                </a:lnTo>
                <a:lnTo>
                  <a:pt x="177717" y="237291"/>
                </a:lnTo>
                <a:lnTo>
                  <a:pt x="137341" y="220603"/>
                </a:lnTo>
                <a:lnTo>
                  <a:pt x="103114" y="194746"/>
                </a:lnTo>
                <a:lnTo>
                  <a:pt x="76658" y="161319"/>
                </a:lnTo>
                <a:lnTo>
                  <a:pt x="59596" y="121923"/>
                </a:lnTo>
                <a:lnTo>
                  <a:pt x="53548" y="78156"/>
                </a:lnTo>
                <a:lnTo>
                  <a:pt x="53925" y="67826"/>
                </a:lnTo>
                <a:lnTo>
                  <a:pt x="55095" y="57127"/>
                </a:lnTo>
                <a:lnTo>
                  <a:pt x="57117" y="46250"/>
                </a:lnTo>
                <a:lnTo>
                  <a:pt x="60050" y="35383"/>
                </a:lnTo>
                <a:lnTo>
                  <a:pt x="62647" y="26912"/>
                </a:lnTo>
                <a:lnTo>
                  <a:pt x="61568" y="19006"/>
                </a:lnTo>
                <a:lnTo>
                  <a:pt x="58082" y="12483"/>
                </a:lnTo>
                <a:lnTo>
                  <a:pt x="50962" y="4908"/>
                </a:lnTo>
                <a:lnTo>
                  <a:pt x="41629" y="591"/>
                </a:lnTo>
                <a:lnTo>
                  <a:pt x="31280" y="0"/>
                </a:lnTo>
                <a:close/>
              </a:path>
              <a:path w="382905" h="296544">
                <a:moveTo>
                  <a:pt x="355350" y="191745"/>
                </a:moveTo>
                <a:lnTo>
                  <a:pt x="349769" y="191745"/>
                </a:lnTo>
                <a:lnTo>
                  <a:pt x="344209" y="193357"/>
                </a:lnTo>
                <a:lnTo>
                  <a:pt x="338544" y="197943"/>
                </a:lnTo>
                <a:lnTo>
                  <a:pt x="312848" y="217257"/>
                </a:lnTo>
                <a:lnTo>
                  <a:pt x="284352" y="231457"/>
                </a:lnTo>
                <a:lnTo>
                  <a:pt x="253971" y="240216"/>
                </a:lnTo>
                <a:lnTo>
                  <a:pt x="222621" y="243209"/>
                </a:lnTo>
                <a:lnTo>
                  <a:pt x="366526" y="243209"/>
                </a:lnTo>
                <a:lnTo>
                  <a:pt x="374417" y="237241"/>
                </a:lnTo>
                <a:lnTo>
                  <a:pt x="379066" y="232759"/>
                </a:lnTo>
                <a:lnTo>
                  <a:pt x="382470" y="225503"/>
                </a:lnTo>
                <a:lnTo>
                  <a:pt x="382470" y="218121"/>
                </a:lnTo>
                <a:lnTo>
                  <a:pt x="380336" y="207811"/>
                </a:lnTo>
                <a:lnTo>
                  <a:pt x="374521" y="199432"/>
                </a:lnTo>
                <a:lnTo>
                  <a:pt x="365900" y="193803"/>
                </a:lnTo>
                <a:lnTo>
                  <a:pt x="355350" y="191745"/>
                </a:lnTo>
                <a:close/>
              </a:path>
            </a:pathLst>
          </a:custGeom>
          <a:solidFill>
            <a:srgbClr val="FFFFFF"/>
          </a:solidFill>
        </p:spPr>
        <p:txBody>
          <a:bodyPr wrap="square" lIns="0" tIns="0" rIns="0" bIns="0" rtlCol="0"/>
          <a:lstStyle/>
          <a:p>
            <a:endParaRPr/>
          </a:p>
        </p:txBody>
      </p:sp>
      <p:sp>
        <p:nvSpPr>
          <p:cNvPr id="32" name="object 32"/>
          <p:cNvSpPr/>
          <p:nvPr/>
        </p:nvSpPr>
        <p:spPr>
          <a:xfrm>
            <a:off x="16271589" y="1114379"/>
            <a:ext cx="111075" cy="108614"/>
          </a:xfrm>
          <a:prstGeom prst="rect">
            <a:avLst/>
          </a:prstGeom>
          <a:blipFill>
            <a:blip r:embed="rId5" cstate="print"/>
            <a:stretch>
              <a:fillRect/>
            </a:stretch>
          </a:blipFill>
        </p:spPr>
        <p:txBody>
          <a:bodyPr wrap="square" lIns="0" tIns="0" rIns="0" bIns="0" rtlCol="0"/>
          <a:lstStyle/>
          <a:p>
            <a:endParaRPr/>
          </a:p>
        </p:txBody>
      </p:sp>
      <p:sp>
        <p:nvSpPr>
          <p:cNvPr id="33" name="object 33"/>
          <p:cNvSpPr/>
          <p:nvPr/>
        </p:nvSpPr>
        <p:spPr>
          <a:xfrm>
            <a:off x="16176973" y="1091822"/>
            <a:ext cx="325755" cy="220979"/>
          </a:xfrm>
          <a:custGeom>
            <a:avLst/>
            <a:gdLst/>
            <a:ahLst/>
            <a:cxnLst/>
            <a:rect l="l" t="t" r="r" b="b"/>
            <a:pathLst>
              <a:path w="325755" h="220980">
                <a:moveTo>
                  <a:pt x="27140" y="153052"/>
                </a:moveTo>
                <a:lnTo>
                  <a:pt x="25329" y="153052"/>
                </a:lnTo>
                <a:lnTo>
                  <a:pt x="15491" y="154971"/>
                </a:lnTo>
                <a:lnTo>
                  <a:pt x="7438" y="160226"/>
                </a:lnTo>
                <a:lnTo>
                  <a:pt x="1997" y="168067"/>
                </a:lnTo>
                <a:lnTo>
                  <a:pt x="0" y="177743"/>
                </a:lnTo>
                <a:lnTo>
                  <a:pt x="1214" y="185134"/>
                </a:lnTo>
                <a:lnTo>
                  <a:pt x="40224" y="210318"/>
                </a:lnTo>
                <a:lnTo>
                  <a:pt x="84983" y="219773"/>
                </a:lnTo>
                <a:lnTo>
                  <a:pt x="107619" y="220977"/>
                </a:lnTo>
                <a:lnTo>
                  <a:pt x="154288" y="216003"/>
                </a:lnTo>
                <a:lnTo>
                  <a:pt x="197694" y="201773"/>
                </a:lnTo>
                <a:lnTo>
                  <a:pt x="236689" y="179327"/>
                </a:lnTo>
                <a:lnTo>
                  <a:pt x="247674" y="169596"/>
                </a:lnTo>
                <a:lnTo>
                  <a:pt x="107619" y="169596"/>
                </a:lnTo>
                <a:lnTo>
                  <a:pt x="89743" y="168559"/>
                </a:lnTo>
                <a:lnTo>
                  <a:pt x="71493" y="165534"/>
                </a:lnTo>
                <a:lnTo>
                  <a:pt x="53045" y="160647"/>
                </a:lnTo>
                <a:lnTo>
                  <a:pt x="34574" y="154026"/>
                </a:lnTo>
                <a:lnTo>
                  <a:pt x="29077" y="153115"/>
                </a:lnTo>
                <a:lnTo>
                  <a:pt x="27140" y="153052"/>
                </a:lnTo>
                <a:close/>
              </a:path>
              <a:path w="325755" h="220980">
                <a:moveTo>
                  <a:pt x="300315" y="0"/>
                </a:moveTo>
                <a:lnTo>
                  <a:pt x="262768" y="69150"/>
                </a:lnTo>
                <a:lnTo>
                  <a:pt x="237474" y="109808"/>
                </a:lnTo>
                <a:lnTo>
                  <a:pt x="201531" y="141563"/>
                </a:lnTo>
                <a:lnTo>
                  <a:pt x="157420" y="162223"/>
                </a:lnTo>
                <a:lnTo>
                  <a:pt x="107619" y="169596"/>
                </a:lnTo>
                <a:lnTo>
                  <a:pt x="247674" y="169596"/>
                </a:lnTo>
                <a:lnTo>
                  <a:pt x="270126" y="149707"/>
                </a:lnTo>
                <a:lnTo>
                  <a:pt x="296857" y="113952"/>
                </a:lnTo>
                <a:lnTo>
                  <a:pt x="315735" y="73102"/>
                </a:lnTo>
                <a:lnTo>
                  <a:pt x="325613" y="28198"/>
                </a:lnTo>
                <a:lnTo>
                  <a:pt x="325372" y="26407"/>
                </a:lnTo>
                <a:lnTo>
                  <a:pt x="325372" y="24512"/>
                </a:lnTo>
                <a:lnTo>
                  <a:pt x="323396" y="14886"/>
                </a:lnTo>
                <a:lnTo>
                  <a:pt x="318015" y="7104"/>
                </a:lnTo>
                <a:lnTo>
                  <a:pt x="310048" y="1898"/>
                </a:lnTo>
                <a:lnTo>
                  <a:pt x="300315" y="0"/>
                </a:lnTo>
                <a:close/>
              </a:path>
            </a:pathLst>
          </a:custGeom>
          <a:solidFill>
            <a:srgbClr val="FFFFFF"/>
          </a:solidFill>
        </p:spPr>
        <p:txBody>
          <a:bodyPr wrap="square" lIns="0" tIns="0" rIns="0" bIns="0" rtlCol="0"/>
          <a:lstStyle/>
          <a:p>
            <a:endParaRPr/>
          </a:p>
        </p:txBody>
      </p:sp>
      <p:sp>
        <p:nvSpPr>
          <p:cNvPr id="34" name="object 34"/>
          <p:cNvSpPr/>
          <p:nvPr/>
        </p:nvSpPr>
        <p:spPr>
          <a:xfrm>
            <a:off x="16909752" y="812006"/>
            <a:ext cx="304165" cy="321310"/>
          </a:xfrm>
          <a:custGeom>
            <a:avLst/>
            <a:gdLst/>
            <a:ahLst/>
            <a:cxnLst/>
            <a:rect l="l" t="t" r="r" b="b"/>
            <a:pathLst>
              <a:path w="304165" h="321309">
                <a:moveTo>
                  <a:pt x="263573" y="52825"/>
                </a:moveTo>
                <a:lnTo>
                  <a:pt x="145534" y="52825"/>
                </a:lnTo>
                <a:lnTo>
                  <a:pt x="173025" y="55429"/>
                </a:lnTo>
                <a:lnTo>
                  <a:pt x="192657" y="63240"/>
                </a:lnTo>
                <a:lnTo>
                  <a:pt x="204435" y="76259"/>
                </a:lnTo>
                <a:lnTo>
                  <a:pt x="208360" y="94489"/>
                </a:lnTo>
                <a:lnTo>
                  <a:pt x="206661" y="105994"/>
                </a:lnTo>
                <a:lnTo>
                  <a:pt x="169324" y="129696"/>
                </a:lnTo>
                <a:lnTo>
                  <a:pt x="140797" y="133471"/>
                </a:lnTo>
                <a:lnTo>
                  <a:pt x="131317" y="134823"/>
                </a:lnTo>
                <a:lnTo>
                  <a:pt x="123523" y="136104"/>
                </a:lnTo>
                <a:lnTo>
                  <a:pt x="117399" y="137346"/>
                </a:lnTo>
                <a:lnTo>
                  <a:pt x="91708" y="141059"/>
                </a:lnTo>
                <a:lnTo>
                  <a:pt x="51802" y="151636"/>
                </a:lnTo>
                <a:lnTo>
                  <a:pt x="9418" y="188203"/>
                </a:lnTo>
                <a:lnTo>
                  <a:pt x="0" y="231783"/>
                </a:lnTo>
                <a:lnTo>
                  <a:pt x="1989" y="252023"/>
                </a:lnTo>
                <a:lnTo>
                  <a:pt x="31705" y="298661"/>
                </a:lnTo>
                <a:lnTo>
                  <a:pt x="83413" y="319552"/>
                </a:lnTo>
                <a:lnTo>
                  <a:pt x="104426" y="320943"/>
                </a:lnTo>
                <a:lnTo>
                  <a:pt x="136323" y="318635"/>
                </a:lnTo>
                <a:lnTo>
                  <a:pt x="164463" y="311707"/>
                </a:lnTo>
                <a:lnTo>
                  <a:pt x="188845" y="300154"/>
                </a:lnTo>
                <a:lnTo>
                  <a:pt x="209470" y="283970"/>
                </a:lnTo>
                <a:lnTo>
                  <a:pt x="303948" y="283970"/>
                </a:lnTo>
                <a:lnTo>
                  <a:pt x="303948" y="268148"/>
                </a:lnTo>
                <a:lnTo>
                  <a:pt x="129106" y="268148"/>
                </a:lnTo>
                <a:lnTo>
                  <a:pt x="118034" y="267633"/>
                </a:lnTo>
                <a:lnTo>
                  <a:pt x="79448" y="254046"/>
                </a:lnTo>
                <a:lnTo>
                  <a:pt x="66898" y="228830"/>
                </a:lnTo>
                <a:lnTo>
                  <a:pt x="70352" y="210066"/>
                </a:lnTo>
                <a:lnTo>
                  <a:pt x="80696" y="195412"/>
                </a:lnTo>
                <a:lnTo>
                  <a:pt x="97926" y="184853"/>
                </a:lnTo>
                <a:lnTo>
                  <a:pt x="122027" y="178392"/>
                </a:lnTo>
                <a:lnTo>
                  <a:pt x="149195" y="175133"/>
                </a:lnTo>
                <a:lnTo>
                  <a:pt x="171946" y="171205"/>
                </a:lnTo>
                <a:lnTo>
                  <a:pt x="190289" y="166620"/>
                </a:lnTo>
                <a:lnTo>
                  <a:pt x="204234" y="161387"/>
                </a:lnTo>
                <a:lnTo>
                  <a:pt x="271719" y="161387"/>
                </a:lnTo>
                <a:lnTo>
                  <a:pt x="271719" y="99316"/>
                </a:lnTo>
                <a:lnTo>
                  <a:pt x="271300" y="99316"/>
                </a:lnTo>
                <a:lnTo>
                  <a:pt x="271363" y="98907"/>
                </a:lnTo>
                <a:lnTo>
                  <a:pt x="271604" y="98436"/>
                </a:lnTo>
                <a:lnTo>
                  <a:pt x="271719" y="88594"/>
                </a:lnTo>
                <a:lnTo>
                  <a:pt x="269293" y="67380"/>
                </a:lnTo>
                <a:lnTo>
                  <a:pt x="263573" y="52825"/>
                </a:lnTo>
                <a:close/>
              </a:path>
              <a:path w="304165" h="321309">
                <a:moveTo>
                  <a:pt x="303948" y="283970"/>
                </a:moveTo>
                <a:lnTo>
                  <a:pt x="209470" y="283970"/>
                </a:lnTo>
                <a:lnTo>
                  <a:pt x="215400" y="300154"/>
                </a:lnTo>
                <a:lnTo>
                  <a:pt x="226082" y="311707"/>
                </a:lnTo>
                <a:lnTo>
                  <a:pt x="241522" y="318635"/>
                </a:lnTo>
                <a:lnTo>
                  <a:pt x="261730" y="320943"/>
                </a:lnTo>
                <a:lnTo>
                  <a:pt x="272058" y="320464"/>
                </a:lnTo>
                <a:lnTo>
                  <a:pt x="282533" y="319028"/>
                </a:lnTo>
                <a:lnTo>
                  <a:pt x="293161" y="316636"/>
                </a:lnTo>
                <a:lnTo>
                  <a:pt x="303948" y="313288"/>
                </a:lnTo>
                <a:lnTo>
                  <a:pt x="303948" y="283970"/>
                </a:lnTo>
                <a:close/>
              </a:path>
              <a:path w="304165" h="321309">
                <a:moveTo>
                  <a:pt x="271719" y="161387"/>
                </a:moveTo>
                <a:lnTo>
                  <a:pt x="204234" y="161387"/>
                </a:lnTo>
                <a:lnTo>
                  <a:pt x="204234" y="210071"/>
                </a:lnTo>
                <a:lnTo>
                  <a:pt x="202582" y="223687"/>
                </a:lnTo>
                <a:lnTo>
                  <a:pt x="177827" y="255238"/>
                </a:lnTo>
                <a:lnTo>
                  <a:pt x="129106" y="268148"/>
                </a:lnTo>
                <a:lnTo>
                  <a:pt x="281289" y="268148"/>
                </a:lnTo>
                <a:lnTo>
                  <a:pt x="276954" y="266368"/>
                </a:lnTo>
                <a:lnTo>
                  <a:pt x="274557" y="262882"/>
                </a:lnTo>
                <a:lnTo>
                  <a:pt x="272651" y="259342"/>
                </a:lnTo>
                <a:lnTo>
                  <a:pt x="271809" y="254046"/>
                </a:lnTo>
                <a:lnTo>
                  <a:pt x="271719" y="161387"/>
                </a:lnTo>
                <a:close/>
              </a:path>
              <a:path w="304165" h="321309">
                <a:moveTo>
                  <a:pt x="303948" y="266955"/>
                </a:moveTo>
                <a:lnTo>
                  <a:pt x="299236" y="267771"/>
                </a:lnTo>
                <a:lnTo>
                  <a:pt x="296095" y="268148"/>
                </a:lnTo>
                <a:lnTo>
                  <a:pt x="303948" y="268148"/>
                </a:lnTo>
                <a:lnTo>
                  <a:pt x="303948" y="266955"/>
                </a:lnTo>
                <a:close/>
              </a:path>
              <a:path w="304165" h="321309">
                <a:moveTo>
                  <a:pt x="149628" y="0"/>
                </a:moveTo>
                <a:lnTo>
                  <a:pt x="97411" y="5294"/>
                </a:lnTo>
                <a:lnTo>
                  <a:pt x="56919" y="21151"/>
                </a:lnTo>
                <a:lnTo>
                  <a:pt x="24384" y="54127"/>
                </a:lnTo>
                <a:lnTo>
                  <a:pt x="11214" y="101515"/>
                </a:lnTo>
                <a:lnTo>
                  <a:pt x="78049" y="101515"/>
                </a:lnTo>
                <a:lnTo>
                  <a:pt x="84035" y="80209"/>
                </a:lnTo>
                <a:lnTo>
                  <a:pt x="97279" y="64994"/>
                </a:lnTo>
                <a:lnTo>
                  <a:pt x="117780" y="55867"/>
                </a:lnTo>
                <a:lnTo>
                  <a:pt x="145534" y="52825"/>
                </a:lnTo>
                <a:lnTo>
                  <a:pt x="263573" y="52825"/>
                </a:lnTo>
                <a:lnTo>
                  <a:pt x="262020" y="48875"/>
                </a:lnTo>
                <a:lnTo>
                  <a:pt x="232956" y="19978"/>
                </a:lnTo>
                <a:lnTo>
                  <a:pt x="195682" y="4990"/>
                </a:lnTo>
                <a:lnTo>
                  <a:pt x="173757" y="1247"/>
                </a:lnTo>
                <a:lnTo>
                  <a:pt x="149628" y="0"/>
                </a:lnTo>
                <a:close/>
              </a:path>
              <a:path w="304165" h="321309">
                <a:moveTo>
                  <a:pt x="271719" y="99002"/>
                </a:moveTo>
                <a:lnTo>
                  <a:pt x="271541" y="99075"/>
                </a:lnTo>
                <a:lnTo>
                  <a:pt x="271447" y="99253"/>
                </a:lnTo>
                <a:lnTo>
                  <a:pt x="271300" y="99316"/>
                </a:lnTo>
                <a:lnTo>
                  <a:pt x="271719" y="99316"/>
                </a:lnTo>
                <a:lnTo>
                  <a:pt x="271719" y="99002"/>
                </a:lnTo>
                <a:close/>
              </a:path>
            </a:pathLst>
          </a:custGeom>
          <a:solidFill>
            <a:srgbClr val="FFFFFF"/>
          </a:solidFill>
        </p:spPr>
        <p:txBody>
          <a:bodyPr wrap="square" lIns="0" tIns="0" rIns="0" bIns="0" rtlCol="0"/>
          <a:lstStyle/>
          <a:p>
            <a:endParaRPr/>
          </a:p>
        </p:txBody>
      </p:sp>
      <p:sp>
        <p:nvSpPr>
          <p:cNvPr id="35" name="object 35"/>
          <p:cNvSpPr/>
          <p:nvPr/>
        </p:nvSpPr>
        <p:spPr>
          <a:xfrm>
            <a:off x="17231693" y="812584"/>
            <a:ext cx="440055" cy="311785"/>
          </a:xfrm>
          <a:custGeom>
            <a:avLst/>
            <a:gdLst/>
            <a:ahLst/>
            <a:cxnLst/>
            <a:rect l="l" t="t" r="r" b="b"/>
            <a:pathLst>
              <a:path w="440055" h="311784">
                <a:moveTo>
                  <a:pt x="63411" y="8261"/>
                </a:moveTo>
                <a:lnTo>
                  <a:pt x="0" y="8261"/>
                </a:lnTo>
                <a:lnTo>
                  <a:pt x="0" y="311592"/>
                </a:lnTo>
                <a:lnTo>
                  <a:pt x="66929" y="311592"/>
                </a:lnTo>
                <a:lnTo>
                  <a:pt x="66929" y="131451"/>
                </a:lnTo>
                <a:lnTo>
                  <a:pt x="68179" y="114383"/>
                </a:lnTo>
                <a:lnTo>
                  <a:pt x="86855" y="73369"/>
                </a:lnTo>
                <a:lnTo>
                  <a:pt x="119960" y="54099"/>
                </a:lnTo>
                <a:lnTo>
                  <a:pt x="133210" y="52815"/>
                </a:lnTo>
                <a:lnTo>
                  <a:pt x="430921" y="52815"/>
                </a:lnTo>
                <a:lnTo>
                  <a:pt x="429524" y="50469"/>
                </a:lnTo>
                <a:lnTo>
                  <a:pt x="63411" y="50469"/>
                </a:lnTo>
                <a:lnTo>
                  <a:pt x="63411" y="8261"/>
                </a:lnTo>
                <a:close/>
              </a:path>
              <a:path w="440055" h="311784">
                <a:moveTo>
                  <a:pt x="318032" y="52815"/>
                </a:moveTo>
                <a:lnTo>
                  <a:pt x="133210" y="52815"/>
                </a:lnTo>
                <a:lnTo>
                  <a:pt x="146814" y="53804"/>
                </a:lnTo>
                <a:lnTo>
                  <a:pt x="158273" y="56774"/>
                </a:lnTo>
                <a:lnTo>
                  <a:pt x="183638" y="88325"/>
                </a:lnTo>
                <a:lnTo>
                  <a:pt x="186570" y="311592"/>
                </a:lnTo>
                <a:lnTo>
                  <a:pt x="253479" y="311592"/>
                </a:lnTo>
                <a:lnTo>
                  <a:pt x="253479" y="133817"/>
                </a:lnTo>
                <a:lnTo>
                  <a:pt x="257509" y="98376"/>
                </a:lnTo>
                <a:lnTo>
                  <a:pt x="269605" y="73063"/>
                </a:lnTo>
                <a:lnTo>
                  <a:pt x="289777" y="57876"/>
                </a:lnTo>
                <a:lnTo>
                  <a:pt x="318032" y="52815"/>
                </a:lnTo>
                <a:close/>
              </a:path>
              <a:path w="440055" h="311784">
                <a:moveTo>
                  <a:pt x="430921" y="52815"/>
                </a:moveTo>
                <a:lnTo>
                  <a:pt x="318032" y="52815"/>
                </a:lnTo>
                <a:lnTo>
                  <a:pt x="334381" y="54208"/>
                </a:lnTo>
                <a:lnTo>
                  <a:pt x="347653" y="58388"/>
                </a:lnTo>
                <a:lnTo>
                  <a:pt x="371098" y="97872"/>
                </a:lnTo>
                <a:lnTo>
                  <a:pt x="373130" y="311592"/>
                </a:lnTo>
                <a:lnTo>
                  <a:pt x="440018" y="311592"/>
                </a:lnTo>
                <a:lnTo>
                  <a:pt x="439919" y="101456"/>
                </a:lnTo>
                <a:lnTo>
                  <a:pt x="433681" y="57448"/>
                </a:lnTo>
                <a:lnTo>
                  <a:pt x="430921" y="52815"/>
                </a:lnTo>
                <a:close/>
              </a:path>
              <a:path w="440055" h="311784">
                <a:moveTo>
                  <a:pt x="158382" y="0"/>
                </a:moveTo>
                <a:lnTo>
                  <a:pt x="130561" y="3151"/>
                </a:lnTo>
                <a:lnTo>
                  <a:pt x="105749" y="12610"/>
                </a:lnTo>
                <a:lnTo>
                  <a:pt x="83927" y="28381"/>
                </a:lnTo>
                <a:lnTo>
                  <a:pt x="65076" y="50469"/>
                </a:lnTo>
                <a:lnTo>
                  <a:pt x="243489" y="50469"/>
                </a:lnTo>
                <a:lnTo>
                  <a:pt x="230691" y="28381"/>
                </a:lnTo>
                <a:lnTo>
                  <a:pt x="212240" y="12610"/>
                </a:lnTo>
                <a:lnTo>
                  <a:pt x="188138" y="3151"/>
                </a:lnTo>
                <a:lnTo>
                  <a:pt x="158382" y="0"/>
                </a:lnTo>
                <a:close/>
              </a:path>
              <a:path w="440055" h="311784">
                <a:moveTo>
                  <a:pt x="338523" y="0"/>
                </a:moveTo>
                <a:lnTo>
                  <a:pt x="310809" y="3151"/>
                </a:lnTo>
                <a:lnTo>
                  <a:pt x="285733" y="12610"/>
                </a:lnTo>
                <a:lnTo>
                  <a:pt x="263293" y="28381"/>
                </a:lnTo>
                <a:lnTo>
                  <a:pt x="243489" y="50469"/>
                </a:lnTo>
                <a:lnTo>
                  <a:pt x="429524" y="50469"/>
                </a:lnTo>
                <a:lnTo>
                  <a:pt x="414664" y="25526"/>
                </a:lnTo>
                <a:lnTo>
                  <a:pt x="382949" y="6380"/>
                </a:lnTo>
                <a:lnTo>
                  <a:pt x="338523" y="0"/>
                </a:lnTo>
                <a:close/>
              </a:path>
            </a:pathLst>
          </a:custGeom>
          <a:solidFill>
            <a:srgbClr val="FFFFFF"/>
          </a:solidFill>
        </p:spPr>
        <p:txBody>
          <a:bodyPr wrap="square" lIns="0" tIns="0" rIns="0" bIns="0" rtlCol="0"/>
          <a:lstStyle/>
          <a:p>
            <a:endParaRPr/>
          </a:p>
        </p:txBody>
      </p:sp>
      <p:sp>
        <p:nvSpPr>
          <p:cNvPr id="36" name="object 36"/>
          <p:cNvSpPr/>
          <p:nvPr/>
        </p:nvSpPr>
        <p:spPr>
          <a:xfrm>
            <a:off x="17744051" y="820846"/>
            <a:ext cx="0" cy="303530"/>
          </a:xfrm>
          <a:custGeom>
            <a:avLst/>
            <a:gdLst/>
            <a:ahLst/>
            <a:cxnLst/>
            <a:rect l="l" t="t" r="r" b="b"/>
            <a:pathLst>
              <a:path h="303530">
                <a:moveTo>
                  <a:pt x="0" y="0"/>
                </a:moveTo>
                <a:lnTo>
                  <a:pt x="0" y="303331"/>
                </a:lnTo>
              </a:path>
            </a:pathLst>
          </a:custGeom>
          <a:ln w="66835">
            <a:solidFill>
              <a:srgbClr val="FFFFFF"/>
            </a:solidFill>
          </a:ln>
        </p:spPr>
        <p:txBody>
          <a:bodyPr wrap="square" lIns="0" tIns="0" rIns="0" bIns="0" rtlCol="0"/>
          <a:lstStyle/>
          <a:p>
            <a:endParaRPr/>
          </a:p>
        </p:txBody>
      </p:sp>
      <p:sp>
        <p:nvSpPr>
          <p:cNvPr id="37" name="object 37"/>
          <p:cNvSpPr/>
          <p:nvPr/>
        </p:nvSpPr>
        <p:spPr>
          <a:xfrm>
            <a:off x="17710633" y="705258"/>
            <a:ext cx="67310" cy="63500"/>
          </a:xfrm>
          <a:custGeom>
            <a:avLst/>
            <a:gdLst/>
            <a:ahLst/>
            <a:cxnLst/>
            <a:rect l="l" t="t" r="r" b="b"/>
            <a:pathLst>
              <a:path w="67309" h="63500">
                <a:moveTo>
                  <a:pt x="66835" y="0"/>
                </a:moveTo>
                <a:lnTo>
                  <a:pt x="0" y="0"/>
                </a:lnTo>
                <a:lnTo>
                  <a:pt x="0" y="63359"/>
                </a:lnTo>
                <a:lnTo>
                  <a:pt x="66835" y="63359"/>
                </a:lnTo>
                <a:lnTo>
                  <a:pt x="66835" y="0"/>
                </a:lnTo>
                <a:close/>
              </a:path>
            </a:pathLst>
          </a:custGeom>
          <a:solidFill>
            <a:srgbClr val="FFFFFF"/>
          </a:solidFill>
        </p:spPr>
        <p:txBody>
          <a:bodyPr wrap="square" lIns="0" tIns="0" rIns="0" bIns="0" rtlCol="0"/>
          <a:lstStyle/>
          <a:p>
            <a:endParaRPr/>
          </a:p>
        </p:txBody>
      </p:sp>
      <p:sp>
        <p:nvSpPr>
          <p:cNvPr id="38" name="object 38"/>
          <p:cNvSpPr/>
          <p:nvPr/>
        </p:nvSpPr>
        <p:spPr>
          <a:xfrm>
            <a:off x="17802525" y="812584"/>
            <a:ext cx="270510" cy="320040"/>
          </a:xfrm>
          <a:custGeom>
            <a:avLst/>
            <a:gdLst/>
            <a:ahLst/>
            <a:cxnLst/>
            <a:rect l="l" t="t" r="r" b="b"/>
            <a:pathLst>
              <a:path w="270509" h="320040">
                <a:moveTo>
                  <a:pt x="66898" y="214213"/>
                </a:moveTo>
                <a:lnTo>
                  <a:pt x="0" y="214213"/>
                </a:lnTo>
                <a:lnTo>
                  <a:pt x="2898" y="238545"/>
                </a:lnTo>
                <a:lnTo>
                  <a:pt x="22556" y="278429"/>
                </a:lnTo>
                <a:lnTo>
                  <a:pt x="58464" y="305287"/>
                </a:lnTo>
                <a:lnTo>
                  <a:pt x="106000" y="318198"/>
                </a:lnTo>
                <a:lnTo>
                  <a:pt x="134404" y="319812"/>
                </a:lnTo>
                <a:lnTo>
                  <a:pt x="160583" y="318417"/>
                </a:lnTo>
                <a:lnTo>
                  <a:pt x="206353" y="307249"/>
                </a:lnTo>
                <a:lnTo>
                  <a:pt x="245160" y="282815"/>
                </a:lnTo>
                <a:lnTo>
                  <a:pt x="257537" y="266965"/>
                </a:lnTo>
                <a:lnTo>
                  <a:pt x="135577" y="266965"/>
                </a:lnTo>
                <a:lnTo>
                  <a:pt x="107497" y="263670"/>
                </a:lnTo>
                <a:lnTo>
                  <a:pt x="86701" y="253782"/>
                </a:lnTo>
                <a:lnTo>
                  <a:pt x="73173" y="237298"/>
                </a:lnTo>
                <a:lnTo>
                  <a:pt x="66898" y="214213"/>
                </a:lnTo>
                <a:close/>
              </a:path>
              <a:path w="270509" h="320040">
                <a:moveTo>
                  <a:pt x="133210" y="0"/>
                </a:moveTo>
                <a:lnTo>
                  <a:pt x="87291" y="4697"/>
                </a:lnTo>
                <a:lnTo>
                  <a:pt x="49296" y="18795"/>
                </a:lnTo>
                <a:lnTo>
                  <a:pt x="17144" y="47261"/>
                </a:lnTo>
                <a:lnTo>
                  <a:pt x="6439" y="86887"/>
                </a:lnTo>
                <a:lnTo>
                  <a:pt x="8349" y="106492"/>
                </a:lnTo>
                <a:lnTo>
                  <a:pt x="36983" y="150791"/>
                </a:lnTo>
                <a:lnTo>
                  <a:pt x="82539" y="171273"/>
                </a:lnTo>
                <a:lnTo>
                  <a:pt x="151234" y="187800"/>
                </a:lnTo>
                <a:lnTo>
                  <a:pt x="164684" y="191175"/>
                </a:lnTo>
                <a:lnTo>
                  <a:pt x="200610" y="216372"/>
                </a:lnTo>
                <a:lnTo>
                  <a:pt x="203030" y="227082"/>
                </a:lnTo>
                <a:lnTo>
                  <a:pt x="199452" y="244542"/>
                </a:lnTo>
                <a:lnTo>
                  <a:pt x="187012" y="257005"/>
                </a:lnTo>
                <a:lnTo>
                  <a:pt x="165718" y="264476"/>
                </a:lnTo>
                <a:lnTo>
                  <a:pt x="135577" y="266965"/>
                </a:lnTo>
                <a:lnTo>
                  <a:pt x="257537" y="266965"/>
                </a:lnTo>
                <a:lnTo>
                  <a:pt x="258900" y="265219"/>
                </a:lnTo>
                <a:lnTo>
                  <a:pt x="267147" y="244682"/>
                </a:lnTo>
                <a:lnTo>
                  <a:pt x="269897" y="221207"/>
                </a:lnTo>
                <a:lnTo>
                  <a:pt x="267988" y="202117"/>
                </a:lnTo>
                <a:lnTo>
                  <a:pt x="239395" y="158466"/>
                </a:lnTo>
                <a:lnTo>
                  <a:pt x="193285" y="138211"/>
                </a:lnTo>
                <a:lnTo>
                  <a:pt x="145927" y="127024"/>
                </a:lnTo>
                <a:lnTo>
                  <a:pt x="126027" y="122497"/>
                </a:lnTo>
                <a:lnTo>
                  <a:pt x="81107" y="102983"/>
                </a:lnTo>
                <a:lnTo>
                  <a:pt x="73338" y="83934"/>
                </a:lnTo>
                <a:lnTo>
                  <a:pt x="76790" y="70329"/>
                </a:lnTo>
                <a:lnTo>
                  <a:pt x="87142" y="60610"/>
                </a:lnTo>
                <a:lnTo>
                  <a:pt x="104388" y="54779"/>
                </a:lnTo>
                <a:lnTo>
                  <a:pt x="128519" y="52836"/>
                </a:lnTo>
                <a:lnTo>
                  <a:pt x="247309" y="52836"/>
                </a:lnTo>
                <a:lnTo>
                  <a:pt x="246597" y="51236"/>
                </a:lnTo>
                <a:lnTo>
                  <a:pt x="217082" y="21161"/>
                </a:lnTo>
                <a:lnTo>
                  <a:pt x="179701" y="5287"/>
                </a:lnTo>
                <a:lnTo>
                  <a:pt x="157597" y="1321"/>
                </a:lnTo>
                <a:lnTo>
                  <a:pt x="133210" y="0"/>
                </a:lnTo>
                <a:close/>
              </a:path>
              <a:path w="270509" h="320040">
                <a:moveTo>
                  <a:pt x="247309" y="52836"/>
                </a:moveTo>
                <a:lnTo>
                  <a:pt x="128519" y="52836"/>
                </a:lnTo>
                <a:lnTo>
                  <a:pt x="152368" y="55366"/>
                </a:lnTo>
                <a:lnTo>
                  <a:pt x="170589" y="62954"/>
                </a:lnTo>
                <a:lnTo>
                  <a:pt x="183174" y="75598"/>
                </a:lnTo>
                <a:lnTo>
                  <a:pt x="190119" y="93295"/>
                </a:lnTo>
                <a:lnTo>
                  <a:pt x="259950" y="93295"/>
                </a:lnTo>
                <a:lnTo>
                  <a:pt x="255301" y="70777"/>
                </a:lnTo>
                <a:lnTo>
                  <a:pt x="247309" y="52836"/>
                </a:lnTo>
                <a:close/>
              </a:path>
            </a:pathLst>
          </a:custGeom>
          <a:solidFill>
            <a:srgbClr val="FFFFFF"/>
          </a:solidFill>
        </p:spPr>
        <p:txBody>
          <a:bodyPr wrap="square" lIns="0" tIns="0" rIns="0" bIns="0" rtlCol="0"/>
          <a:lstStyle/>
          <a:p>
            <a:endParaRPr/>
          </a:p>
        </p:txBody>
      </p:sp>
      <p:sp>
        <p:nvSpPr>
          <p:cNvPr id="39" name="object 39"/>
          <p:cNvSpPr/>
          <p:nvPr/>
        </p:nvSpPr>
        <p:spPr>
          <a:xfrm>
            <a:off x="18093277" y="812006"/>
            <a:ext cx="304165" cy="321310"/>
          </a:xfrm>
          <a:custGeom>
            <a:avLst/>
            <a:gdLst/>
            <a:ahLst/>
            <a:cxnLst/>
            <a:rect l="l" t="t" r="r" b="b"/>
            <a:pathLst>
              <a:path w="304165" h="321309">
                <a:moveTo>
                  <a:pt x="263545" y="52825"/>
                </a:moveTo>
                <a:lnTo>
                  <a:pt x="145524" y="52825"/>
                </a:lnTo>
                <a:lnTo>
                  <a:pt x="172994" y="55429"/>
                </a:lnTo>
                <a:lnTo>
                  <a:pt x="192632" y="63240"/>
                </a:lnTo>
                <a:lnTo>
                  <a:pt x="204426" y="76259"/>
                </a:lnTo>
                <a:lnTo>
                  <a:pt x="208360" y="94489"/>
                </a:lnTo>
                <a:lnTo>
                  <a:pt x="206661" y="105994"/>
                </a:lnTo>
                <a:lnTo>
                  <a:pt x="169308" y="129696"/>
                </a:lnTo>
                <a:lnTo>
                  <a:pt x="140770" y="133471"/>
                </a:lnTo>
                <a:lnTo>
                  <a:pt x="131286" y="134823"/>
                </a:lnTo>
                <a:lnTo>
                  <a:pt x="123494" y="136104"/>
                </a:lnTo>
                <a:lnTo>
                  <a:pt x="117399" y="137346"/>
                </a:lnTo>
                <a:lnTo>
                  <a:pt x="91710" y="141059"/>
                </a:lnTo>
                <a:lnTo>
                  <a:pt x="51798" y="151636"/>
                </a:lnTo>
                <a:lnTo>
                  <a:pt x="9391" y="188203"/>
                </a:lnTo>
                <a:lnTo>
                  <a:pt x="0" y="231783"/>
                </a:lnTo>
                <a:lnTo>
                  <a:pt x="1980" y="252023"/>
                </a:lnTo>
                <a:lnTo>
                  <a:pt x="31674" y="298661"/>
                </a:lnTo>
                <a:lnTo>
                  <a:pt x="83403" y="319552"/>
                </a:lnTo>
                <a:lnTo>
                  <a:pt x="104457" y="320943"/>
                </a:lnTo>
                <a:lnTo>
                  <a:pt x="136331" y="318635"/>
                </a:lnTo>
                <a:lnTo>
                  <a:pt x="164463" y="311707"/>
                </a:lnTo>
                <a:lnTo>
                  <a:pt x="188853" y="300154"/>
                </a:lnTo>
                <a:lnTo>
                  <a:pt x="209501" y="283970"/>
                </a:lnTo>
                <a:lnTo>
                  <a:pt x="303948" y="283970"/>
                </a:lnTo>
                <a:lnTo>
                  <a:pt x="303948" y="268148"/>
                </a:lnTo>
                <a:lnTo>
                  <a:pt x="129106" y="268148"/>
                </a:lnTo>
                <a:lnTo>
                  <a:pt x="118032" y="267633"/>
                </a:lnTo>
                <a:lnTo>
                  <a:pt x="79435" y="254046"/>
                </a:lnTo>
                <a:lnTo>
                  <a:pt x="66898" y="228830"/>
                </a:lnTo>
                <a:lnTo>
                  <a:pt x="70349" y="210066"/>
                </a:lnTo>
                <a:lnTo>
                  <a:pt x="80695" y="195412"/>
                </a:lnTo>
                <a:lnTo>
                  <a:pt x="97948" y="184853"/>
                </a:lnTo>
                <a:lnTo>
                  <a:pt x="122111" y="178392"/>
                </a:lnTo>
                <a:lnTo>
                  <a:pt x="149185" y="175133"/>
                </a:lnTo>
                <a:lnTo>
                  <a:pt x="171901" y="171205"/>
                </a:lnTo>
                <a:lnTo>
                  <a:pt x="190238" y="166620"/>
                </a:lnTo>
                <a:lnTo>
                  <a:pt x="204171" y="161387"/>
                </a:lnTo>
                <a:lnTo>
                  <a:pt x="271677" y="161387"/>
                </a:lnTo>
                <a:lnTo>
                  <a:pt x="271677" y="88594"/>
                </a:lnTo>
                <a:lnTo>
                  <a:pt x="269257" y="67380"/>
                </a:lnTo>
                <a:lnTo>
                  <a:pt x="263545" y="52825"/>
                </a:lnTo>
                <a:close/>
              </a:path>
              <a:path w="304165" h="321309">
                <a:moveTo>
                  <a:pt x="303948" y="283970"/>
                </a:moveTo>
                <a:lnTo>
                  <a:pt x="209501" y="283970"/>
                </a:lnTo>
                <a:lnTo>
                  <a:pt x="215381" y="300154"/>
                </a:lnTo>
                <a:lnTo>
                  <a:pt x="226042" y="311707"/>
                </a:lnTo>
                <a:lnTo>
                  <a:pt x="241474" y="318635"/>
                </a:lnTo>
                <a:lnTo>
                  <a:pt x="261667" y="320943"/>
                </a:lnTo>
                <a:lnTo>
                  <a:pt x="272025" y="320464"/>
                </a:lnTo>
                <a:lnTo>
                  <a:pt x="282533" y="319028"/>
                </a:lnTo>
                <a:lnTo>
                  <a:pt x="293178" y="316636"/>
                </a:lnTo>
                <a:lnTo>
                  <a:pt x="303948" y="313288"/>
                </a:lnTo>
                <a:lnTo>
                  <a:pt x="303948" y="283970"/>
                </a:lnTo>
                <a:close/>
              </a:path>
              <a:path w="304165" h="321309">
                <a:moveTo>
                  <a:pt x="271677" y="161387"/>
                </a:moveTo>
                <a:lnTo>
                  <a:pt x="204171" y="161387"/>
                </a:lnTo>
                <a:lnTo>
                  <a:pt x="204171" y="210071"/>
                </a:lnTo>
                <a:lnTo>
                  <a:pt x="202524" y="223687"/>
                </a:lnTo>
                <a:lnTo>
                  <a:pt x="177795" y="255238"/>
                </a:lnTo>
                <a:lnTo>
                  <a:pt x="129106" y="268148"/>
                </a:lnTo>
                <a:lnTo>
                  <a:pt x="281258" y="268148"/>
                </a:lnTo>
                <a:lnTo>
                  <a:pt x="276986" y="266368"/>
                </a:lnTo>
                <a:lnTo>
                  <a:pt x="274609" y="262882"/>
                </a:lnTo>
                <a:lnTo>
                  <a:pt x="272651" y="259342"/>
                </a:lnTo>
                <a:lnTo>
                  <a:pt x="271771" y="254046"/>
                </a:lnTo>
                <a:lnTo>
                  <a:pt x="271677" y="161387"/>
                </a:lnTo>
                <a:close/>
              </a:path>
              <a:path w="304165" h="321309">
                <a:moveTo>
                  <a:pt x="303948" y="266955"/>
                </a:moveTo>
                <a:lnTo>
                  <a:pt x="299257" y="267771"/>
                </a:lnTo>
                <a:lnTo>
                  <a:pt x="296127" y="268148"/>
                </a:lnTo>
                <a:lnTo>
                  <a:pt x="303948" y="268148"/>
                </a:lnTo>
                <a:lnTo>
                  <a:pt x="303948" y="266955"/>
                </a:lnTo>
                <a:close/>
              </a:path>
              <a:path w="304165" h="321309">
                <a:moveTo>
                  <a:pt x="149660" y="0"/>
                </a:moveTo>
                <a:lnTo>
                  <a:pt x="97457" y="5294"/>
                </a:lnTo>
                <a:lnTo>
                  <a:pt x="57003" y="21151"/>
                </a:lnTo>
                <a:lnTo>
                  <a:pt x="24312" y="54127"/>
                </a:lnTo>
                <a:lnTo>
                  <a:pt x="11120" y="101515"/>
                </a:lnTo>
                <a:lnTo>
                  <a:pt x="78049" y="101515"/>
                </a:lnTo>
                <a:lnTo>
                  <a:pt x="84026" y="80209"/>
                </a:lnTo>
                <a:lnTo>
                  <a:pt x="97262" y="64994"/>
                </a:lnTo>
                <a:lnTo>
                  <a:pt x="117760" y="55867"/>
                </a:lnTo>
                <a:lnTo>
                  <a:pt x="145524" y="52825"/>
                </a:lnTo>
                <a:lnTo>
                  <a:pt x="263545" y="52825"/>
                </a:lnTo>
                <a:lnTo>
                  <a:pt x="261995" y="48875"/>
                </a:lnTo>
                <a:lnTo>
                  <a:pt x="232956" y="19978"/>
                </a:lnTo>
                <a:lnTo>
                  <a:pt x="195686" y="4990"/>
                </a:lnTo>
                <a:lnTo>
                  <a:pt x="173761" y="1247"/>
                </a:lnTo>
                <a:lnTo>
                  <a:pt x="149660" y="0"/>
                </a:lnTo>
                <a:close/>
              </a:path>
            </a:pathLst>
          </a:custGeom>
          <a:solidFill>
            <a:srgbClr val="FFFFFF"/>
          </a:solidFill>
        </p:spPr>
        <p:txBody>
          <a:bodyPr wrap="square" lIns="0" tIns="0" rIns="0" bIns="0" rtlCol="0"/>
          <a:lstStyle/>
          <a:p>
            <a:endParaRPr/>
          </a:p>
        </p:txBody>
      </p:sp>
      <p:sp>
        <p:nvSpPr>
          <p:cNvPr id="40" name="object 40"/>
          <p:cNvSpPr/>
          <p:nvPr/>
        </p:nvSpPr>
        <p:spPr>
          <a:xfrm>
            <a:off x="18415209" y="812584"/>
            <a:ext cx="266700" cy="311785"/>
          </a:xfrm>
          <a:custGeom>
            <a:avLst/>
            <a:gdLst/>
            <a:ahLst/>
            <a:cxnLst/>
            <a:rect l="l" t="t" r="r" b="b"/>
            <a:pathLst>
              <a:path w="266700" h="311784">
                <a:moveTo>
                  <a:pt x="63380" y="8261"/>
                </a:moveTo>
                <a:lnTo>
                  <a:pt x="0" y="8261"/>
                </a:lnTo>
                <a:lnTo>
                  <a:pt x="0" y="311592"/>
                </a:lnTo>
                <a:lnTo>
                  <a:pt x="66867" y="311592"/>
                </a:lnTo>
                <a:lnTo>
                  <a:pt x="66867" y="132655"/>
                </a:lnTo>
                <a:lnTo>
                  <a:pt x="68114" y="116326"/>
                </a:lnTo>
                <a:lnTo>
                  <a:pt x="86866" y="75704"/>
                </a:lnTo>
                <a:lnTo>
                  <a:pt x="124566" y="54246"/>
                </a:lnTo>
                <a:lnTo>
                  <a:pt x="127389" y="53987"/>
                </a:lnTo>
                <a:lnTo>
                  <a:pt x="64532" y="53987"/>
                </a:lnTo>
                <a:lnTo>
                  <a:pt x="63380" y="52815"/>
                </a:lnTo>
                <a:lnTo>
                  <a:pt x="63380" y="8261"/>
                </a:lnTo>
                <a:close/>
              </a:path>
              <a:path w="266700" h="311784">
                <a:moveTo>
                  <a:pt x="256242" y="52815"/>
                </a:moveTo>
                <a:lnTo>
                  <a:pt x="140205" y="52815"/>
                </a:lnTo>
                <a:lnTo>
                  <a:pt x="165268" y="57069"/>
                </a:lnTo>
                <a:lnTo>
                  <a:pt x="183497" y="69832"/>
                </a:lnTo>
                <a:lnTo>
                  <a:pt x="194901" y="91105"/>
                </a:lnTo>
                <a:lnTo>
                  <a:pt x="199491" y="120886"/>
                </a:lnTo>
                <a:lnTo>
                  <a:pt x="199491" y="311592"/>
                </a:lnTo>
                <a:lnTo>
                  <a:pt x="266410" y="311592"/>
                </a:lnTo>
                <a:lnTo>
                  <a:pt x="266410" y="103284"/>
                </a:lnTo>
                <a:lnTo>
                  <a:pt x="264607" y="79532"/>
                </a:lnTo>
                <a:lnTo>
                  <a:pt x="259201" y="58699"/>
                </a:lnTo>
                <a:lnTo>
                  <a:pt x="256242" y="52815"/>
                </a:lnTo>
                <a:close/>
              </a:path>
              <a:path w="266700" h="311784">
                <a:moveTo>
                  <a:pt x="159031" y="0"/>
                </a:moveTo>
                <a:lnTo>
                  <a:pt x="129998" y="3380"/>
                </a:lnTo>
                <a:lnTo>
                  <a:pt x="104564" y="13513"/>
                </a:lnTo>
                <a:lnTo>
                  <a:pt x="82740" y="30387"/>
                </a:lnTo>
                <a:lnTo>
                  <a:pt x="64532" y="53987"/>
                </a:lnTo>
                <a:lnTo>
                  <a:pt x="127389" y="53987"/>
                </a:lnTo>
                <a:lnTo>
                  <a:pt x="140205" y="52815"/>
                </a:lnTo>
                <a:lnTo>
                  <a:pt x="256242" y="52815"/>
                </a:lnTo>
                <a:lnTo>
                  <a:pt x="222163" y="14568"/>
                </a:lnTo>
                <a:lnTo>
                  <a:pt x="182854" y="1627"/>
                </a:lnTo>
                <a:lnTo>
                  <a:pt x="159031" y="0"/>
                </a:lnTo>
                <a:close/>
              </a:path>
            </a:pathLst>
          </a:custGeom>
          <a:solidFill>
            <a:srgbClr val="FFFFFF"/>
          </a:solidFill>
        </p:spPr>
        <p:txBody>
          <a:bodyPr wrap="square" lIns="0" tIns="0" rIns="0" bIns="0" rtlCol="0"/>
          <a:lstStyle/>
          <a:p>
            <a:endParaRPr/>
          </a:p>
        </p:txBody>
      </p:sp>
      <p:sp>
        <p:nvSpPr>
          <p:cNvPr id="41" name="object 41"/>
          <p:cNvSpPr/>
          <p:nvPr/>
        </p:nvSpPr>
        <p:spPr>
          <a:xfrm>
            <a:off x="18701500" y="812006"/>
            <a:ext cx="304165" cy="321310"/>
          </a:xfrm>
          <a:custGeom>
            <a:avLst/>
            <a:gdLst/>
            <a:ahLst/>
            <a:cxnLst/>
            <a:rect l="l" t="t" r="r" b="b"/>
            <a:pathLst>
              <a:path w="304165" h="321309">
                <a:moveTo>
                  <a:pt x="263553" y="52825"/>
                </a:moveTo>
                <a:lnTo>
                  <a:pt x="145534" y="52825"/>
                </a:lnTo>
                <a:lnTo>
                  <a:pt x="172981" y="55429"/>
                </a:lnTo>
                <a:lnTo>
                  <a:pt x="192600" y="63240"/>
                </a:lnTo>
                <a:lnTo>
                  <a:pt x="204379" y="76259"/>
                </a:lnTo>
                <a:lnTo>
                  <a:pt x="208307" y="94489"/>
                </a:lnTo>
                <a:lnTo>
                  <a:pt x="206617" y="105994"/>
                </a:lnTo>
                <a:lnTo>
                  <a:pt x="169293" y="129696"/>
                </a:lnTo>
                <a:lnTo>
                  <a:pt x="140783" y="133471"/>
                </a:lnTo>
                <a:lnTo>
                  <a:pt x="131276" y="134823"/>
                </a:lnTo>
                <a:lnTo>
                  <a:pt x="123452" y="136104"/>
                </a:lnTo>
                <a:lnTo>
                  <a:pt x="117315" y="137346"/>
                </a:lnTo>
                <a:lnTo>
                  <a:pt x="91668" y="141059"/>
                </a:lnTo>
                <a:lnTo>
                  <a:pt x="51779" y="151636"/>
                </a:lnTo>
                <a:lnTo>
                  <a:pt x="9384" y="188203"/>
                </a:lnTo>
                <a:lnTo>
                  <a:pt x="0" y="231783"/>
                </a:lnTo>
                <a:lnTo>
                  <a:pt x="1973" y="252023"/>
                </a:lnTo>
                <a:lnTo>
                  <a:pt x="31684" y="298661"/>
                </a:lnTo>
                <a:lnTo>
                  <a:pt x="83405" y="319552"/>
                </a:lnTo>
                <a:lnTo>
                  <a:pt x="104457" y="320943"/>
                </a:lnTo>
                <a:lnTo>
                  <a:pt x="136301" y="318635"/>
                </a:lnTo>
                <a:lnTo>
                  <a:pt x="164420" y="311707"/>
                </a:lnTo>
                <a:lnTo>
                  <a:pt x="188810" y="300154"/>
                </a:lnTo>
                <a:lnTo>
                  <a:pt x="209470" y="283970"/>
                </a:lnTo>
                <a:lnTo>
                  <a:pt x="303917" y="283970"/>
                </a:lnTo>
                <a:lnTo>
                  <a:pt x="303917" y="268148"/>
                </a:lnTo>
                <a:lnTo>
                  <a:pt x="129085" y="268148"/>
                </a:lnTo>
                <a:lnTo>
                  <a:pt x="117993" y="267633"/>
                </a:lnTo>
                <a:lnTo>
                  <a:pt x="79426" y="254046"/>
                </a:lnTo>
                <a:lnTo>
                  <a:pt x="66929" y="228830"/>
                </a:lnTo>
                <a:lnTo>
                  <a:pt x="70370" y="210066"/>
                </a:lnTo>
                <a:lnTo>
                  <a:pt x="80691" y="195412"/>
                </a:lnTo>
                <a:lnTo>
                  <a:pt x="97913" y="184853"/>
                </a:lnTo>
                <a:lnTo>
                  <a:pt x="122048" y="178392"/>
                </a:lnTo>
                <a:lnTo>
                  <a:pt x="149159" y="175133"/>
                </a:lnTo>
                <a:lnTo>
                  <a:pt x="171901" y="171205"/>
                </a:lnTo>
                <a:lnTo>
                  <a:pt x="190263" y="166620"/>
                </a:lnTo>
                <a:lnTo>
                  <a:pt x="204234" y="161387"/>
                </a:lnTo>
                <a:lnTo>
                  <a:pt x="271709" y="161387"/>
                </a:lnTo>
                <a:lnTo>
                  <a:pt x="271709" y="88594"/>
                </a:lnTo>
                <a:lnTo>
                  <a:pt x="269280" y="67380"/>
                </a:lnTo>
                <a:lnTo>
                  <a:pt x="263553" y="52825"/>
                </a:lnTo>
                <a:close/>
              </a:path>
              <a:path w="304165" h="321309">
                <a:moveTo>
                  <a:pt x="303917" y="283970"/>
                </a:moveTo>
                <a:lnTo>
                  <a:pt x="209470" y="283970"/>
                </a:lnTo>
                <a:lnTo>
                  <a:pt x="215391" y="300154"/>
                </a:lnTo>
                <a:lnTo>
                  <a:pt x="226070" y="311707"/>
                </a:lnTo>
                <a:lnTo>
                  <a:pt x="241506" y="318635"/>
                </a:lnTo>
                <a:lnTo>
                  <a:pt x="261698" y="320943"/>
                </a:lnTo>
                <a:lnTo>
                  <a:pt x="272031" y="320464"/>
                </a:lnTo>
                <a:lnTo>
                  <a:pt x="282513" y="319028"/>
                </a:lnTo>
                <a:lnTo>
                  <a:pt x="293143" y="316636"/>
                </a:lnTo>
                <a:lnTo>
                  <a:pt x="303917" y="313288"/>
                </a:lnTo>
                <a:lnTo>
                  <a:pt x="303917" y="283970"/>
                </a:lnTo>
                <a:close/>
              </a:path>
              <a:path w="304165" h="321309">
                <a:moveTo>
                  <a:pt x="271709" y="161387"/>
                </a:moveTo>
                <a:lnTo>
                  <a:pt x="204234" y="161387"/>
                </a:lnTo>
                <a:lnTo>
                  <a:pt x="204234" y="210071"/>
                </a:lnTo>
                <a:lnTo>
                  <a:pt x="202576" y="223687"/>
                </a:lnTo>
                <a:lnTo>
                  <a:pt x="177732" y="255238"/>
                </a:lnTo>
                <a:lnTo>
                  <a:pt x="129085" y="268148"/>
                </a:lnTo>
                <a:lnTo>
                  <a:pt x="281289" y="268148"/>
                </a:lnTo>
                <a:lnTo>
                  <a:pt x="276923" y="266368"/>
                </a:lnTo>
                <a:lnTo>
                  <a:pt x="274588" y="262882"/>
                </a:lnTo>
                <a:lnTo>
                  <a:pt x="272651" y="259342"/>
                </a:lnTo>
                <a:lnTo>
                  <a:pt x="271800" y="254046"/>
                </a:lnTo>
                <a:lnTo>
                  <a:pt x="271709" y="161387"/>
                </a:lnTo>
                <a:close/>
              </a:path>
              <a:path w="304165" h="321309">
                <a:moveTo>
                  <a:pt x="303917" y="266955"/>
                </a:moveTo>
                <a:lnTo>
                  <a:pt x="299205" y="267771"/>
                </a:lnTo>
                <a:lnTo>
                  <a:pt x="296158" y="268148"/>
                </a:lnTo>
                <a:lnTo>
                  <a:pt x="303917" y="268148"/>
                </a:lnTo>
                <a:lnTo>
                  <a:pt x="303917" y="266955"/>
                </a:lnTo>
                <a:close/>
              </a:path>
              <a:path w="304165" h="321309">
                <a:moveTo>
                  <a:pt x="149628" y="0"/>
                </a:moveTo>
                <a:lnTo>
                  <a:pt x="97391" y="5294"/>
                </a:lnTo>
                <a:lnTo>
                  <a:pt x="56940" y="21151"/>
                </a:lnTo>
                <a:lnTo>
                  <a:pt x="24364" y="54127"/>
                </a:lnTo>
                <a:lnTo>
                  <a:pt x="11130" y="101515"/>
                </a:lnTo>
                <a:lnTo>
                  <a:pt x="78081" y="101515"/>
                </a:lnTo>
                <a:lnTo>
                  <a:pt x="84041" y="80209"/>
                </a:lnTo>
                <a:lnTo>
                  <a:pt x="97264" y="64994"/>
                </a:lnTo>
                <a:lnTo>
                  <a:pt x="117758" y="55867"/>
                </a:lnTo>
                <a:lnTo>
                  <a:pt x="145534" y="52825"/>
                </a:lnTo>
                <a:lnTo>
                  <a:pt x="263553" y="52825"/>
                </a:lnTo>
                <a:lnTo>
                  <a:pt x="261999" y="48875"/>
                </a:lnTo>
                <a:lnTo>
                  <a:pt x="232924" y="19978"/>
                </a:lnTo>
                <a:lnTo>
                  <a:pt x="195666" y="4990"/>
                </a:lnTo>
                <a:lnTo>
                  <a:pt x="173743" y="1247"/>
                </a:lnTo>
                <a:lnTo>
                  <a:pt x="149628" y="0"/>
                </a:lnTo>
                <a:close/>
              </a:path>
            </a:pathLst>
          </a:custGeom>
          <a:solidFill>
            <a:srgbClr val="FFFFFF"/>
          </a:solidFill>
        </p:spPr>
        <p:txBody>
          <a:bodyPr wrap="square" lIns="0" tIns="0" rIns="0" bIns="0" rtlCol="0"/>
          <a:lstStyle/>
          <a:p>
            <a:endParaRPr/>
          </a:p>
        </p:txBody>
      </p:sp>
      <p:sp>
        <p:nvSpPr>
          <p:cNvPr id="42" name="object 42"/>
          <p:cNvSpPr/>
          <p:nvPr/>
        </p:nvSpPr>
        <p:spPr>
          <a:xfrm>
            <a:off x="19023440" y="812584"/>
            <a:ext cx="177800" cy="311785"/>
          </a:xfrm>
          <a:custGeom>
            <a:avLst/>
            <a:gdLst/>
            <a:ahLst/>
            <a:cxnLst/>
            <a:rect l="l" t="t" r="r" b="b"/>
            <a:pathLst>
              <a:path w="177800" h="311784">
                <a:moveTo>
                  <a:pt x="62793" y="8261"/>
                </a:moveTo>
                <a:lnTo>
                  <a:pt x="0" y="8261"/>
                </a:lnTo>
                <a:lnTo>
                  <a:pt x="0" y="311592"/>
                </a:lnTo>
                <a:lnTo>
                  <a:pt x="66835" y="311592"/>
                </a:lnTo>
                <a:lnTo>
                  <a:pt x="66835" y="167261"/>
                </a:lnTo>
                <a:lnTo>
                  <a:pt x="68353" y="144168"/>
                </a:lnTo>
                <a:lnTo>
                  <a:pt x="80423" y="105415"/>
                </a:lnTo>
                <a:lnTo>
                  <a:pt x="116891" y="69990"/>
                </a:lnTo>
                <a:lnTo>
                  <a:pt x="126449" y="66898"/>
                </a:lnTo>
                <a:lnTo>
                  <a:pt x="62793" y="66898"/>
                </a:lnTo>
                <a:lnTo>
                  <a:pt x="62793" y="8261"/>
                </a:lnTo>
                <a:close/>
              </a:path>
              <a:path w="177800" h="311784">
                <a:moveTo>
                  <a:pt x="156445" y="0"/>
                </a:moveTo>
                <a:lnTo>
                  <a:pt x="152529" y="0"/>
                </a:lnTo>
                <a:lnTo>
                  <a:pt x="138030" y="1322"/>
                </a:lnTo>
                <a:lnTo>
                  <a:pt x="96227" y="21130"/>
                </a:lnTo>
                <a:lnTo>
                  <a:pt x="68184" y="54584"/>
                </a:lnTo>
                <a:lnTo>
                  <a:pt x="63966" y="66898"/>
                </a:lnTo>
                <a:lnTo>
                  <a:pt x="126449" y="66898"/>
                </a:lnTo>
                <a:lnTo>
                  <a:pt x="132190" y="65041"/>
                </a:lnTo>
                <a:lnTo>
                  <a:pt x="149042" y="63390"/>
                </a:lnTo>
                <a:lnTo>
                  <a:pt x="177764" y="63390"/>
                </a:lnTo>
                <a:lnTo>
                  <a:pt x="177764" y="1790"/>
                </a:lnTo>
                <a:lnTo>
                  <a:pt x="164885" y="617"/>
                </a:lnTo>
                <a:lnTo>
                  <a:pt x="156445" y="0"/>
                </a:lnTo>
                <a:close/>
              </a:path>
              <a:path w="177800" h="311784">
                <a:moveTo>
                  <a:pt x="177764" y="63390"/>
                </a:moveTo>
                <a:lnTo>
                  <a:pt x="149042" y="63390"/>
                </a:lnTo>
                <a:lnTo>
                  <a:pt x="155649" y="63570"/>
                </a:lnTo>
                <a:lnTo>
                  <a:pt x="162637" y="64113"/>
                </a:lnTo>
                <a:lnTo>
                  <a:pt x="170105" y="65041"/>
                </a:lnTo>
                <a:lnTo>
                  <a:pt x="177764" y="66312"/>
                </a:lnTo>
                <a:lnTo>
                  <a:pt x="177764" y="63390"/>
                </a:lnTo>
                <a:close/>
              </a:path>
            </a:pathLst>
          </a:custGeom>
          <a:solidFill>
            <a:srgbClr val="FFFFFF"/>
          </a:solidFill>
        </p:spPr>
        <p:txBody>
          <a:bodyPr wrap="square" lIns="0" tIns="0" rIns="0" bIns="0" rtlCol="0"/>
          <a:lstStyle/>
          <a:p>
            <a:endParaRPr/>
          </a:p>
        </p:txBody>
      </p:sp>
      <p:sp>
        <p:nvSpPr>
          <p:cNvPr id="43" name="object 43"/>
          <p:cNvSpPr/>
          <p:nvPr/>
        </p:nvSpPr>
        <p:spPr>
          <a:xfrm>
            <a:off x="16633873" y="706548"/>
            <a:ext cx="291465" cy="417830"/>
          </a:xfrm>
          <a:custGeom>
            <a:avLst/>
            <a:gdLst/>
            <a:ahLst/>
            <a:cxnLst/>
            <a:rect l="l" t="t" r="r" b="b"/>
            <a:pathLst>
              <a:path w="291465" h="417830">
                <a:moveTo>
                  <a:pt x="291362" y="0"/>
                </a:moveTo>
                <a:lnTo>
                  <a:pt x="84583" y="0"/>
                </a:lnTo>
                <a:lnTo>
                  <a:pt x="83997" y="62"/>
                </a:lnTo>
                <a:lnTo>
                  <a:pt x="36480" y="8950"/>
                </a:lnTo>
                <a:lnTo>
                  <a:pt x="6277" y="45209"/>
                </a:lnTo>
                <a:lnTo>
                  <a:pt x="0" y="90049"/>
                </a:lnTo>
                <a:lnTo>
                  <a:pt x="94" y="417631"/>
                </a:lnTo>
                <a:lnTo>
                  <a:pt x="73924" y="417631"/>
                </a:lnTo>
                <a:lnTo>
                  <a:pt x="73924" y="232223"/>
                </a:lnTo>
                <a:lnTo>
                  <a:pt x="264861" y="232223"/>
                </a:lnTo>
                <a:lnTo>
                  <a:pt x="264861" y="172549"/>
                </a:lnTo>
                <a:lnTo>
                  <a:pt x="73924" y="172549"/>
                </a:lnTo>
                <a:lnTo>
                  <a:pt x="73924" y="63202"/>
                </a:lnTo>
                <a:lnTo>
                  <a:pt x="291362" y="63202"/>
                </a:lnTo>
                <a:lnTo>
                  <a:pt x="291362" y="0"/>
                </a:lnTo>
                <a:close/>
              </a:path>
            </a:pathLst>
          </a:custGeom>
          <a:solidFill>
            <a:srgbClr val="FFFFFF"/>
          </a:solidFill>
        </p:spPr>
        <p:txBody>
          <a:bodyPr wrap="square" lIns="0" tIns="0" rIns="0" bIns="0" rtlCol="0"/>
          <a:lstStyle/>
          <a:p>
            <a:endParaRPr/>
          </a:p>
        </p:txBody>
      </p:sp>
      <p:sp>
        <p:nvSpPr>
          <p:cNvPr id="44" name="object 44"/>
          <p:cNvSpPr/>
          <p:nvPr/>
        </p:nvSpPr>
        <p:spPr>
          <a:xfrm>
            <a:off x="18934937" y="1213003"/>
            <a:ext cx="31115" cy="26670"/>
          </a:xfrm>
          <a:custGeom>
            <a:avLst/>
            <a:gdLst/>
            <a:ahLst/>
            <a:cxnLst/>
            <a:rect l="l" t="t" r="r" b="b"/>
            <a:pathLst>
              <a:path w="31115" h="26669">
                <a:moveTo>
                  <a:pt x="17894" y="0"/>
                </a:moveTo>
                <a:lnTo>
                  <a:pt x="0" y="0"/>
                </a:lnTo>
                <a:lnTo>
                  <a:pt x="0" y="26114"/>
                </a:lnTo>
                <a:lnTo>
                  <a:pt x="24742" y="26114"/>
                </a:lnTo>
                <a:lnTo>
                  <a:pt x="30564" y="21716"/>
                </a:lnTo>
                <a:lnTo>
                  <a:pt x="30564" y="8366"/>
                </a:lnTo>
                <a:lnTo>
                  <a:pt x="29077" y="5088"/>
                </a:lnTo>
                <a:lnTo>
                  <a:pt x="26177" y="3036"/>
                </a:lnTo>
                <a:lnTo>
                  <a:pt x="23161" y="1026"/>
                </a:lnTo>
                <a:lnTo>
                  <a:pt x="17894" y="0"/>
                </a:lnTo>
                <a:close/>
              </a:path>
            </a:pathLst>
          </a:custGeom>
          <a:solidFill>
            <a:srgbClr val="FFFFFF"/>
          </a:solidFill>
        </p:spPr>
        <p:txBody>
          <a:bodyPr wrap="square" lIns="0" tIns="0" rIns="0" bIns="0" rtlCol="0"/>
          <a:lstStyle/>
          <a:p>
            <a:endParaRPr/>
          </a:p>
        </p:txBody>
      </p:sp>
      <p:sp>
        <p:nvSpPr>
          <p:cNvPr id="45" name="object 45"/>
          <p:cNvSpPr/>
          <p:nvPr/>
        </p:nvSpPr>
        <p:spPr>
          <a:xfrm>
            <a:off x="16536770" y="1179014"/>
            <a:ext cx="2694940" cy="135890"/>
          </a:xfrm>
          <a:custGeom>
            <a:avLst/>
            <a:gdLst/>
            <a:ahLst/>
            <a:cxnLst/>
            <a:rect l="l" t="t" r="r" b="b"/>
            <a:pathLst>
              <a:path w="2694940" h="135890">
                <a:moveTo>
                  <a:pt x="2673635" y="0"/>
                </a:moveTo>
                <a:lnTo>
                  <a:pt x="65139" y="0"/>
                </a:lnTo>
                <a:lnTo>
                  <a:pt x="52019" y="2376"/>
                </a:lnTo>
                <a:lnTo>
                  <a:pt x="24679" y="29590"/>
                </a:lnTo>
                <a:lnTo>
                  <a:pt x="1842" y="111944"/>
                </a:lnTo>
                <a:lnTo>
                  <a:pt x="0" y="118718"/>
                </a:lnTo>
                <a:lnTo>
                  <a:pt x="1057" y="124561"/>
                </a:lnTo>
                <a:lnTo>
                  <a:pt x="4512" y="128959"/>
                </a:lnTo>
                <a:lnTo>
                  <a:pt x="7989" y="133273"/>
                </a:lnTo>
                <a:lnTo>
                  <a:pt x="13936" y="135692"/>
                </a:lnTo>
                <a:lnTo>
                  <a:pt x="2629333" y="135692"/>
                </a:lnTo>
                <a:lnTo>
                  <a:pt x="2642390" y="133320"/>
                </a:lnTo>
                <a:lnTo>
                  <a:pt x="2652498" y="127933"/>
                </a:lnTo>
                <a:lnTo>
                  <a:pt x="2531881" y="127933"/>
                </a:lnTo>
                <a:lnTo>
                  <a:pt x="2522608" y="127253"/>
                </a:lnTo>
                <a:lnTo>
                  <a:pt x="2517367" y="126153"/>
                </a:lnTo>
                <a:lnTo>
                  <a:pt x="2245942" y="126153"/>
                </a:lnTo>
                <a:lnTo>
                  <a:pt x="2245942" y="13172"/>
                </a:lnTo>
                <a:lnTo>
                  <a:pt x="2517898" y="13172"/>
                </a:lnTo>
                <a:lnTo>
                  <a:pt x="2523902" y="11972"/>
                </a:lnTo>
                <a:lnTo>
                  <a:pt x="2533200" y="11413"/>
                </a:lnTo>
                <a:lnTo>
                  <a:pt x="2693425" y="11413"/>
                </a:lnTo>
                <a:lnTo>
                  <a:pt x="2693373" y="11120"/>
                </a:lnTo>
                <a:lnTo>
                  <a:pt x="2689939" y="6711"/>
                </a:lnTo>
                <a:lnTo>
                  <a:pt x="2686483" y="2450"/>
                </a:lnTo>
                <a:lnTo>
                  <a:pt x="2680724" y="52"/>
                </a:lnTo>
                <a:lnTo>
                  <a:pt x="2673635" y="0"/>
                </a:lnTo>
                <a:close/>
              </a:path>
              <a:path w="2694940" h="135890">
                <a:moveTo>
                  <a:pt x="2535535" y="32197"/>
                </a:moveTo>
                <a:lnTo>
                  <a:pt x="2530383" y="32197"/>
                </a:lnTo>
                <a:lnTo>
                  <a:pt x="2526310" y="33014"/>
                </a:lnTo>
                <a:lnTo>
                  <a:pt x="2523357" y="34805"/>
                </a:lnTo>
                <a:lnTo>
                  <a:pt x="2520373" y="36532"/>
                </a:lnTo>
                <a:lnTo>
                  <a:pt x="2518939" y="38752"/>
                </a:lnTo>
                <a:lnTo>
                  <a:pt x="2518939" y="45841"/>
                </a:lnTo>
                <a:lnTo>
                  <a:pt x="2523828" y="49967"/>
                </a:lnTo>
                <a:lnTo>
                  <a:pt x="2543879" y="57819"/>
                </a:lnTo>
                <a:lnTo>
                  <a:pt x="2551938" y="61191"/>
                </a:lnTo>
                <a:lnTo>
                  <a:pt x="2576759" y="93180"/>
                </a:lnTo>
                <a:lnTo>
                  <a:pt x="2576079" y="100138"/>
                </a:lnTo>
                <a:lnTo>
                  <a:pt x="2542722" y="127299"/>
                </a:lnTo>
                <a:lnTo>
                  <a:pt x="2531881" y="127933"/>
                </a:lnTo>
                <a:lnTo>
                  <a:pt x="2652498" y="127933"/>
                </a:lnTo>
                <a:lnTo>
                  <a:pt x="2654436" y="126900"/>
                </a:lnTo>
                <a:lnTo>
                  <a:pt x="2664052" y="117479"/>
                </a:lnTo>
                <a:lnTo>
                  <a:pt x="2669824" y="106101"/>
                </a:lnTo>
                <a:lnTo>
                  <a:pt x="2687382" y="42616"/>
                </a:lnTo>
                <a:lnTo>
                  <a:pt x="2571544" y="42616"/>
                </a:lnTo>
                <a:lnTo>
                  <a:pt x="2560895" y="38051"/>
                </a:lnTo>
                <a:lnTo>
                  <a:pt x="2551345" y="34796"/>
                </a:lnTo>
                <a:lnTo>
                  <a:pt x="2542891" y="32846"/>
                </a:lnTo>
                <a:lnTo>
                  <a:pt x="2535535" y="32197"/>
                </a:lnTo>
                <a:close/>
              </a:path>
              <a:path w="2694940" h="135890">
                <a:moveTo>
                  <a:pt x="2369980" y="13172"/>
                </a:moveTo>
                <a:lnTo>
                  <a:pt x="2328724" y="13172"/>
                </a:lnTo>
                <a:lnTo>
                  <a:pt x="2328724" y="33988"/>
                </a:lnTo>
                <a:lnTo>
                  <a:pt x="2274182" y="33988"/>
                </a:lnTo>
                <a:lnTo>
                  <a:pt x="2274182" y="57705"/>
                </a:lnTo>
                <a:lnTo>
                  <a:pt x="2326065" y="57705"/>
                </a:lnTo>
                <a:lnTo>
                  <a:pt x="2326065" y="78489"/>
                </a:lnTo>
                <a:lnTo>
                  <a:pt x="2274182" y="78489"/>
                </a:lnTo>
                <a:lnTo>
                  <a:pt x="2274182" y="105389"/>
                </a:lnTo>
                <a:lnTo>
                  <a:pt x="2330044" y="105389"/>
                </a:lnTo>
                <a:lnTo>
                  <a:pt x="2330044" y="126153"/>
                </a:lnTo>
                <a:lnTo>
                  <a:pt x="2369980" y="126153"/>
                </a:lnTo>
                <a:lnTo>
                  <a:pt x="2369980" y="13172"/>
                </a:lnTo>
                <a:close/>
              </a:path>
              <a:path w="2694940" h="135890">
                <a:moveTo>
                  <a:pt x="2517898" y="13172"/>
                </a:moveTo>
                <a:lnTo>
                  <a:pt x="2419455" y="13172"/>
                </a:lnTo>
                <a:lnTo>
                  <a:pt x="2428144" y="13798"/>
                </a:lnTo>
                <a:lnTo>
                  <a:pt x="2435762" y="15676"/>
                </a:lnTo>
                <a:lnTo>
                  <a:pt x="2457893" y="46815"/>
                </a:lnTo>
                <a:lnTo>
                  <a:pt x="2457284" y="53510"/>
                </a:lnTo>
                <a:lnTo>
                  <a:pt x="2428964" y="80265"/>
                </a:lnTo>
                <a:lnTo>
                  <a:pt x="2420596" y="80898"/>
                </a:lnTo>
                <a:lnTo>
                  <a:pt x="2398178" y="80898"/>
                </a:lnTo>
                <a:lnTo>
                  <a:pt x="2398178" y="126153"/>
                </a:lnTo>
                <a:lnTo>
                  <a:pt x="2517367" y="126153"/>
                </a:lnTo>
                <a:lnTo>
                  <a:pt x="2512930" y="125221"/>
                </a:lnTo>
                <a:lnTo>
                  <a:pt x="2502845" y="121846"/>
                </a:lnTo>
                <a:lnTo>
                  <a:pt x="2492353" y="117137"/>
                </a:lnTo>
                <a:lnTo>
                  <a:pt x="2492353" y="92866"/>
                </a:lnTo>
                <a:lnTo>
                  <a:pt x="2547629" y="92866"/>
                </a:lnTo>
                <a:lnTo>
                  <a:pt x="2547629" y="92039"/>
                </a:lnTo>
                <a:lnTo>
                  <a:pt x="2542330" y="87588"/>
                </a:lnTo>
                <a:lnTo>
                  <a:pt x="2514394" y="76500"/>
                </a:lnTo>
                <a:lnTo>
                  <a:pt x="2510237" y="74772"/>
                </a:lnTo>
                <a:lnTo>
                  <a:pt x="2489714" y="50092"/>
                </a:lnTo>
                <a:lnTo>
                  <a:pt x="2489714" y="44030"/>
                </a:lnTo>
                <a:lnTo>
                  <a:pt x="2515546" y="13642"/>
                </a:lnTo>
                <a:lnTo>
                  <a:pt x="2517898" y="13172"/>
                </a:lnTo>
                <a:close/>
              </a:path>
              <a:path w="2694940" h="135890">
                <a:moveTo>
                  <a:pt x="2547629" y="92866"/>
                </a:moveTo>
                <a:lnTo>
                  <a:pt x="2492353" y="92866"/>
                </a:lnTo>
                <a:lnTo>
                  <a:pt x="2500520" y="98133"/>
                </a:lnTo>
                <a:lnTo>
                  <a:pt x="2507431" y="101797"/>
                </a:lnTo>
                <a:lnTo>
                  <a:pt x="2512939" y="104017"/>
                </a:lnTo>
                <a:lnTo>
                  <a:pt x="2518436" y="106101"/>
                </a:lnTo>
                <a:lnTo>
                  <a:pt x="2524174" y="107148"/>
                </a:lnTo>
                <a:lnTo>
                  <a:pt x="2541796" y="107148"/>
                </a:lnTo>
                <a:lnTo>
                  <a:pt x="2547629" y="103630"/>
                </a:lnTo>
                <a:lnTo>
                  <a:pt x="2547629" y="92866"/>
                </a:lnTo>
                <a:close/>
              </a:path>
              <a:path w="2694940" h="135890">
                <a:moveTo>
                  <a:pt x="2693425" y="11413"/>
                </a:moveTo>
                <a:lnTo>
                  <a:pt x="2533200" y="11413"/>
                </a:lnTo>
                <a:lnTo>
                  <a:pt x="2542612" y="11974"/>
                </a:lnTo>
                <a:lnTo>
                  <a:pt x="2552140" y="13659"/>
                </a:lnTo>
                <a:lnTo>
                  <a:pt x="2561785" y="16466"/>
                </a:lnTo>
                <a:lnTo>
                  <a:pt x="2571544" y="20397"/>
                </a:lnTo>
                <a:lnTo>
                  <a:pt x="2571544" y="42616"/>
                </a:lnTo>
                <a:lnTo>
                  <a:pt x="2687382" y="42616"/>
                </a:lnTo>
                <a:lnTo>
                  <a:pt x="2694420" y="17067"/>
                </a:lnTo>
                <a:lnTo>
                  <a:pt x="2693425" y="11413"/>
                </a:lnTo>
                <a:close/>
              </a:path>
            </a:pathLst>
          </a:custGeom>
          <a:solidFill>
            <a:srgbClr val="FFFFFF"/>
          </a:solidFill>
        </p:spPr>
        <p:txBody>
          <a:bodyPr wrap="square" lIns="0" tIns="0" rIns="0" bIns="0" rtlCol="0"/>
          <a:lstStyle/>
          <a:p>
            <a:endParaRPr/>
          </a:p>
        </p:txBody>
      </p:sp>
      <p:sp>
        <p:nvSpPr>
          <p:cNvPr id="46" name="object 46"/>
          <p:cNvSpPr/>
          <p:nvPr/>
        </p:nvSpPr>
        <p:spPr>
          <a:xfrm>
            <a:off x="16536773" y="1179011"/>
            <a:ext cx="2694940" cy="135890"/>
          </a:xfrm>
          <a:custGeom>
            <a:avLst/>
            <a:gdLst/>
            <a:ahLst/>
            <a:cxnLst/>
            <a:rect l="l" t="t" r="r" b="b"/>
            <a:pathLst>
              <a:path w="2694940" h="135890">
                <a:moveTo>
                  <a:pt x="2673625" y="0"/>
                </a:moveTo>
                <a:lnTo>
                  <a:pt x="65139" y="0"/>
                </a:lnTo>
                <a:lnTo>
                  <a:pt x="52019" y="2378"/>
                </a:lnTo>
                <a:lnTo>
                  <a:pt x="24669" y="29601"/>
                </a:lnTo>
                <a:lnTo>
                  <a:pt x="1842" y="111954"/>
                </a:lnTo>
                <a:lnTo>
                  <a:pt x="0" y="118680"/>
                </a:lnTo>
                <a:lnTo>
                  <a:pt x="1047" y="124572"/>
                </a:lnTo>
                <a:lnTo>
                  <a:pt x="4502" y="128969"/>
                </a:lnTo>
                <a:lnTo>
                  <a:pt x="7978" y="133273"/>
                </a:lnTo>
                <a:lnTo>
                  <a:pt x="13926" y="135692"/>
                </a:lnTo>
                <a:lnTo>
                  <a:pt x="2629333" y="135692"/>
                </a:lnTo>
                <a:lnTo>
                  <a:pt x="2642385" y="133320"/>
                </a:lnTo>
                <a:lnTo>
                  <a:pt x="2652490" y="127933"/>
                </a:lnTo>
                <a:lnTo>
                  <a:pt x="2531870" y="127933"/>
                </a:lnTo>
                <a:lnTo>
                  <a:pt x="2522602" y="127253"/>
                </a:lnTo>
                <a:lnTo>
                  <a:pt x="2517362" y="126153"/>
                </a:lnTo>
                <a:lnTo>
                  <a:pt x="2245931" y="126153"/>
                </a:lnTo>
                <a:lnTo>
                  <a:pt x="2245931" y="13172"/>
                </a:lnTo>
                <a:lnTo>
                  <a:pt x="2517892" y="13172"/>
                </a:lnTo>
                <a:lnTo>
                  <a:pt x="2523896" y="11972"/>
                </a:lnTo>
                <a:lnTo>
                  <a:pt x="2533189" y="11413"/>
                </a:lnTo>
                <a:lnTo>
                  <a:pt x="2693413" y="11413"/>
                </a:lnTo>
                <a:lnTo>
                  <a:pt x="2693363" y="11130"/>
                </a:lnTo>
                <a:lnTo>
                  <a:pt x="2689939" y="6711"/>
                </a:lnTo>
                <a:lnTo>
                  <a:pt x="2686483" y="2460"/>
                </a:lnTo>
                <a:lnTo>
                  <a:pt x="2680714" y="52"/>
                </a:lnTo>
                <a:lnTo>
                  <a:pt x="2673625" y="0"/>
                </a:lnTo>
                <a:close/>
              </a:path>
              <a:path w="2694940" h="135890">
                <a:moveTo>
                  <a:pt x="2535524" y="32197"/>
                </a:moveTo>
                <a:lnTo>
                  <a:pt x="2530383" y="32197"/>
                </a:lnTo>
                <a:lnTo>
                  <a:pt x="2526310" y="33025"/>
                </a:lnTo>
                <a:lnTo>
                  <a:pt x="2523357" y="34815"/>
                </a:lnTo>
                <a:lnTo>
                  <a:pt x="2520363" y="36532"/>
                </a:lnTo>
                <a:lnTo>
                  <a:pt x="2518939" y="38763"/>
                </a:lnTo>
                <a:lnTo>
                  <a:pt x="2518939" y="45841"/>
                </a:lnTo>
                <a:lnTo>
                  <a:pt x="2523818" y="49977"/>
                </a:lnTo>
                <a:lnTo>
                  <a:pt x="2543874" y="57821"/>
                </a:lnTo>
                <a:lnTo>
                  <a:pt x="2551936" y="61197"/>
                </a:lnTo>
                <a:lnTo>
                  <a:pt x="2576748" y="93190"/>
                </a:lnTo>
                <a:lnTo>
                  <a:pt x="2576070" y="100149"/>
                </a:lnTo>
                <a:lnTo>
                  <a:pt x="2542711" y="127301"/>
                </a:lnTo>
                <a:lnTo>
                  <a:pt x="2531870" y="127933"/>
                </a:lnTo>
                <a:lnTo>
                  <a:pt x="2652490" y="127933"/>
                </a:lnTo>
                <a:lnTo>
                  <a:pt x="2654428" y="126900"/>
                </a:lnTo>
                <a:lnTo>
                  <a:pt x="2664046" y="117479"/>
                </a:lnTo>
                <a:lnTo>
                  <a:pt x="2669824" y="106101"/>
                </a:lnTo>
                <a:lnTo>
                  <a:pt x="2687379" y="42626"/>
                </a:lnTo>
                <a:lnTo>
                  <a:pt x="2571544" y="42626"/>
                </a:lnTo>
                <a:lnTo>
                  <a:pt x="2560894" y="38059"/>
                </a:lnTo>
                <a:lnTo>
                  <a:pt x="2551339" y="34801"/>
                </a:lnTo>
                <a:lnTo>
                  <a:pt x="2542883" y="32848"/>
                </a:lnTo>
                <a:lnTo>
                  <a:pt x="2535524" y="32197"/>
                </a:lnTo>
                <a:close/>
              </a:path>
              <a:path w="2694940" h="135890">
                <a:moveTo>
                  <a:pt x="2369969" y="13172"/>
                </a:moveTo>
                <a:lnTo>
                  <a:pt x="2328724" y="13172"/>
                </a:lnTo>
                <a:lnTo>
                  <a:pt x="2328724" y="33988"/>
                </a:lnTo>
                <a:lnTo>
                  <a:pt x="2274182" y="33988"/>
                </a:lnTo>
                <a:lnTo>
                  <a:pt x="2274182" y="57705"/>
                </a:lnTo>
                <a:lnTo>
                  <a:pt x="2326054" y="57705"/>
                </a:lnTo>
                <a:lnTo>
                  <a:pt x="2326054" y="78489"/>
                </a:lnTo>
                <a:lnTo>
                  <a:pt x="2274182" y="78489"/>
                </a:lnTo>
                <a:lnTo>
                  <a:pt x="2274182" y="105399"/>
                </a:lnTo>
                <a:lnTo>
                  <a:pt x="2330044" y="105399"/>
                </a:lnTo>
                <a:lnTo>
                  <a:pt x="2330044" y="126153"/>
                </a:lnTo>
                <a:lnTo>
                  <a:pt x="2369969" y="126153"/>
                </a:lnTo>
                <a:lnTo>
                  <a:pt x="2369969" y="13172"/>
                </a:lnTo>
                <a:close/>
              </a:path>
              <a:path w="2694940" h="135890">
                <a:moveTo>
                  <a:pt x="2517892" y="13172"/>
                </a:moveTo>
                <a:lnTo>
                  <a:pt x="2419455" y="13172"/>
                </a:lnTo>
                <a:lnTo>
                  <a:pt x="2428142" y="13799"/>
                </a:lnTo>
                <a:lnTo>
                  <a:pt x="2435758" y="15680"/>
                </a:lnTo>
                <a:lnTo>
                  <a:pt x="2457893" y="46815"/>
                </a:lnTo>
                <a:lnTo>
                  <a:pt x="2457282" y="53516"/>
                </a:lnTo>
                <a:lnTo>
                  <a:pt x="2428964" y="80265"/>
                </a:lnTo>
                <a:lnTo>
                  <a:pt x="2420596" y="80898"/>
                </a:lnTo>
                <a:lnTo>
                  <a:pt x="2398167" y="80898"/>
                </a:lnTo>
                <a:lnTo>
                  <a:pt x="2398167" y="126153"/>
                </a:lnTo>
                <a:lnTo>
                  <a:pt x="2517362" y="126153"/>
                </a:lnTo>
                <a:lnTo>
                  <a:pt x="2512924" y="125221"/>
                </a:lnTo>
                <a:lnTo>
                  <a:pt x="2502840" y="121846"/>
                </a:lnTo>
                <a:lnTo>
                  <a:pt x="2492353" y="117137"/>
                </a:lnTo>
                <a:lnTo>
                  <a:pt x="2492353" y="92876"/>
                </a:lnTo>
                <a:lnTo>
                  <a:pt x="2547629" y="92876"/>
                </a:lnTo>
                <a:lnTo>
                  <a:pt x="2547629" y="92039"/>
                </a:lnTo>
                <a:lnTo>
                  <a:pt x="2542320" y="87588"/>
                </a:lnTo>
                <a:lnTo>
                  <a:pt x="2514394" y="76500"/>
                </a:lnTo>
                <a:lnTo>
                  <a:pt x="2510237" y="74772"/>
                </a:lnTo>
                <a:lnTo>
                  <a:pt x="2489714" y="50092"/>
                </a:lnTo>
                <a:lnTo>
                  <a:pt x="2489714" y="44040"/>
                </a:lnTo>
                <a:lnTo>
                  <a:pt x="2515541" y="13642"/>
                </a:lnTo>
                <a:lnTo>
                  <a:pt x="2517892" y="13172"/>
                </a:lnTo>
                <a:close/>
              </a:path>
              <a:path w="2694940" h="135890">
                <a:moveTo>
                  <a:pt x="2547629" y="92876"/>
                </a:moveTo>
                <a:lnTo>
                  <a:pt x="2492353" y="92876"/>
                </a:lnTo>
                <a:lnTo>
                  <a:pt x="2500520" y="98143"/>
                </a:lnTo>
                <a:lnTo>
                  <a:pt x="2507431" y="101797"/>
                </a:lnTo>
                <a:lnTo>
                  <a:pt x="2512928" y="104017"/>
                </a:lnTo>
                <a:lnTo>
                  <a:pt x="2518436" y="106101"/>
                </a:lnTo>
                <a:lnTo>
                  <a:pt x="2524174" y="107159"/>
                </a:lnTo>
                <a:lnTo>
                  <a:pt x="2541796" y="107159"/>
                </a:lnTo>
                <a:lnTo>
                  <a:pt x="2547629" y="103640"/>
                </a:lnTo>
                <a:lnTo>
                  <a:pt x="2547629" y="92876"/>
                </a:lnTo>
                <a:close/>
              </a:path>
              <a:path w="2694940" h="135890">
                <a:moveTo>
                  <a:pt x="2693413" y="11413"/>
                </a:moveTo>
                <a:lnTo>
                  <a:pt x="2533189" y="11413"/>
                </a:lnTo>
                <a:lnTo>
                  <a:pt x="2542603" y="11974"/>
                </a:lnTo>
                <a:lnTo>
                  <a:pt x="2552135" y="13659"/>
                </a:lnTo>
                <a:lnTo>
                  <a:pt x="2561783" y="16466"/>
                </a:lnTo>
                <a:lnTo>
                  <a:pt x="2571544" y="20397"/>
                </a:lnTo>
                <a:lnTo>
                  <a:pt x="2571544" y="42626"/>
                </a:lnTo>
                <a:lnTo>
                  <a:pt x="2687379" y="42626"/>
                </a:lnTo>
                <a:lnTo>
                  <a:pt x="2694420" y="17067"/>
                </a:lnTo>
                <a:lnTo>
                  <a:pt x="2693413" y="11413"/>
                </a:lnTo>
                <a:close/>
              </a:path>
            </a:pathLst>
          </a:custGeom>
          <a:solidFill>
            <a:srgbClr val="FFFFFF"/>
          </a:solidFill>
        </p:spPr>
        <p:txBody>
          <a:bodyPr wrap="square" lIns="0" tIns="0" rIns="0" bIns="0" rtlCol="0"/>
          <a:lstStyle/>
          <a:p>
            <a:endParaRPr/>
          </a:p>
        </p:txBody>
      </p:sp>
      <p:sp>
        <p:nvSpPr>
          <p:cNvPr id="49" name="object 7"/>
          <p:cNvSpPr/>
          <p:nvPr/>
        </p:nvSpPr>
        <p:spPr>
          <a:xfrm>
            <a:off x="758825" y="890718"/>
            <a:ext cx="1003603" cy="977635"/>
          </a:xfrm>
          <a:prstGeom prst="rect">
            <a:avLst/>
          </a:prstGeom>
          <a:blipFill>
            <a:blip r:embed="rId6" cstate="print"/>
            <a:stretch>
              <a:fillRect/>
            </a:stretch>
          </a:blipFill>
        </p:spPr>
        <p:txBody>
          <a:bodyPr wrap="square" lIns="0" tIns="0" rIns="0" bIns="0" rtlCol="0"/>
          <a:lstStyle/>
          <a:p>
            <a:endParaRPr/>
          </a:p>
        </p:txBody>
      </p:sp>
      <p:sp>
        <p:nvSpPr>
          <p:cNvPr id="51" name="object 9"/>
          <p:cNvSpPr/>
          <p:nvPr/>
        </p:nvSpPr>
        <p:spPr>
          <a:xfrm>
            <a:off x="1686954" y="555650"/>
            <a:ext cx="305435" cy="1510665"/>
          </a:xfrm>
          <a:custGeom>
            <a:avLst/>
            <a:gdLst/>
            <a:ahLst/>
            <a:cxnLst/>
            <a:rect l="l" t="t" r="r" b="b"/>
            <a:pathLst>
              <a:path w="305435" h="1510664">
                <a:moveTo>
                  <a:pt x="304985" y="0"/>
                </a:moveTo>
                <a:lnTo>
                  <a:pt x="0" y="0"/>
                </a:lnTo>
                <a:lnTo>
                  <a:pt x="0" y="1510613"/>
                </a:lnTo>
                <a:lnTo>
                  <a:pt x="304985" y="1510613"/>
                </a:lnTo>
                <a:lnTo>
                  <a:pt x="304985" y="0"/>
                </a:lnTo>
                <a:close/>
              </a:path>
            </a:pathLst>
          </a:custGeom>
          <a:solidFill>
            <a:srgbClr val="FFFFFF"/>
          </a:solidFill>
        </p:spPr>
        <p:txBody>
          <a:bodyPr wrap="square" lIns="0" tIns="0" rIns="0" bIns="0" rtlCol="0"/>
          <a:lstStyle/>
          <a:p>
            <a:endParaRPr/>
          </a:p>
        </p:txBody>
      </p:sp>
      <p:sp>
        <p:nvSpPr>
          <p:cNvPr id="52" name="object 10"/>
          <p:cNvSpPr/>
          <p:nvPr/>
        </p:nvSpPr>
        <p:spPr>
          <a:xfrm>
            <a:off x="1678043" y="638810"/>
            <a:ext cx="168392" cy="1510613"/>
          </a:xfrm>
          <a:prstGeom prst="rect">
            <a:avLst/>
          </a:prstGeom>
          <a:blipFill>
            <a:blip r:embed="rId7" cstate="print"/>
            <a:stretch>
              <a:fillRect/>
            </a:stretch>
          </a:blipFill>
        </p:spPr>
        <p:txBody>
          <a:bodyPr wrap="square" lIns="0" tIns="0" rIns="0" bIns="0" rtlCol="0"/>
          <a:lstStyle/>
          <a:p>
            <a:endParaRPr/>
          </a:p>
        </p:txBody>
      </p:sp>
      <p:sp>
        <p:nvSpPr>
          <p:cNvPr id="53" name="object 11"/>
          <p:cNvSpPr/>
          <p:nvPr/>
        </p:nvSpPr>
        <p:spPr>
          <a:xfrm>
            <a:off x="1762250" y="638810"/>
            <a:ext cx="305435" cy="1510665"/>
          </a:xfrm>
          <a:custGeom>
            <a:avLst/>
            <a:gdLst/>
            <a:ahLst/>
            <a:cxnLst/>
            <a:rect l="l" t="t" r="r" b="b"/>
            <a:pathLst>
              <a:path w="305435" h="1510664">
                <a:moveTo>
                  <a:pt x="304985" y="0"/>
                </a:moveTo>
                <a:lnTo>
                  <a:pt x="0" y="0"/>
                </a:lnTo>
                <a:lnTo>
                  <a:pt x="0" y="1510613"/>
                </a:lnTo>
                <a:lnTo>
                  <a:pt x="304985" y="1510613"/>
                </a:lnTo>
                <a:lnTo>
                  <a:pt x="304985" y="0"/>
                </a:lnTo>
                <a:close/>
              </a:path>
            </a:pathLst>
          </a:custGeom>
          <a:solidFill>
            <a:srgbClr val="FFFFFF"/>
          </a:solidFill>
        </p:spPr>
        <p:txBody>
          <a:bodyPr wrap="square" lIns="0" tIns="0" rIns="0" bIns="0" rtlCol="0"/>
          <a:lstStyle/>
          <a:p>
            <a:endParaRPr/>
          </a:p>
        </p:txBody>
      </p:sp>
      <p:sp>
        <p:nvSpPr>
          <p:cNvPr id="48" name="object 2"/>
          <p:cNvSpPr txBox="1">
            <a:spLocks/>
          </p:cNvSpPr>
          <p:nvPr/>
        </p:nvSpPr>
        <p:spPr>
          <a:xfrm>
            <a:off x="2026432" y="544052"/>
            <a:ext cx="15290344" cy="1675459"/>
          </a:xfrm>
          <a:prstGeom prst="rect">
            <a:avLst/>
          </a:prstGeom>
        </p:spPr>
        <p:txBody>
          <a:bodyPr vert="horz" wrap="square" lIns="0" tIns="13335" rIns="0" bIns="0" rtlCol="0">
            <a:spAutoFit/>
          </a:bodyPr>
          <a:lstStyle>
            <a:lvl1pPr>
              <a:defRPr sz="9550" b="1" i="0">
                <a:solidFill>
                  <a:schemeClr val="bg1"/>
                </a:solidFill>
                <a:latin typeface="Calibri"/>
                <a:ea typeface="+mj-ea"/>
                <a:cs typeface="Calibri"/>
              </a:defRPr>
            </a:lvl1pPr>
          </a:lstStyle>
          <a:p>
            <a:pPr algn="l"/>
            <a:r>
              <a:rPr lang="es-ES_tradnl" sz="5400" dirty="0">
                <a:solidFill>
                  <a:srgbClr val="1F497D"/>
                </a:solidFill>
              </a:rPr>
              <a:t>Programa Aprendiendo con Famisanito </a:t>
            </a:r>
          </a:p>
          <a:p>
            <a:pPr algn="l"/>
            <a:r>
              <a:rPr lang="es-ES_tradnl" sz="5400" dirty="0">
                <a:solidFill>
                  <a:srgbClr val="1F497D"/>
                </a:solidFill>
              </a:rPr>
              <a:t>en casa virtual 2020- usuarios</a:t>
            </a:r>
            <a:endParaRPr lang="es-ES" sz="5400" dirty="0">
              <a:solidFill>
                <a:srgbClr val="1C4583"/>
              </a:solidFill>
            </a:endParaRPr>
          </a:p>
        </p:txBody>
      </p:sp>
      <p:sp>
        <p:nvSpPr>
          <p:cNvPr id="58" name="Elipse 57">
            <a:extLst>
              <a:ext uri="{FF2B5EF4-FFF2-40B4-BE49-F238E27FC236}">
                <a16:creationId xmlns:a16="http://schemas.microsoft.com/office/drawing/2014/main" xmlns="" id="{104C3879-CDE3-495D-B3E0-0C985B45EA39}"/>
              </a:ext>
            </a:extLst>
          </p:cNvPr>
          <p:cNvSpPr/>
          <p:nvPr/>
        </p:nvSpPr>
        <p:spPr>
          <a:xfrm>
            <a:off x="137105" y="5654675"/>
            <a:ext cx="3992264" cy="251460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3600" b="1" dirty="0">
                <a:solidFill>
                  <a:schemeClr val="tx2"/>
                </a:solidFill>
              </a:rPr>
              <a:t>6.000</a:t>
            </a:r>
            <a:r>
              <a:rPr lang="es-CO" sz="3600" dirty="0">
                <a:solidFill>
                  <a:schemeClr val="tx2"/>
                </a:solidFill>
              </a:rPr>
              <a:t> niños y adolescentes</a:t>
            </a:r>
          </a:p>
        </p:txBody>
      </p:sp>
      <p:sp>
        <p:nvSpPr>
          <p:cNvPr id="47" name="Elipse 46">
            <a:extLst>
              <a:ext uri="{FF2B5EF4-FFF2-40B4-BE49-F238E27FC236}">
                <a16:creationId xmlns:a16="http://schemas.microsoft.com/office/drawing/2014/main" xmlns="" id="{ADD423D4-3DEB-4DD8-9FDC-8699EF5F6C23}"/>
              </a:ext>
            </a:extLst>
          </p:cNvPr>
          <p:cNvSpPr/>
          <p:nvPr/>
        </p:nvSpPr>
        <p:spPr>
          <a:xfrm>
            <a:off x="485914" y="3452721"/>
            <a:ext cx="3294647" cy="240946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4800" b="1" dirty="0">
                <a:solidFill>
                  <a:schemeClr val="tx2"/>
                </a:solidFill>
              </a:rPr>
              <a:t>1 </a:t>
            </a:r>
          </a:p>
          <a:p>
            <a:pPr algn="ctr"/>
            <a:r>
              <a:rPr lang="es-CO" sz="3600" dirty="0">
                <a:solidFill>
                  <a:schemeClr val="tx2"/>
                </a:solidFill>
              </a:rPr>
              <a:t>Programas</a:t>
            </a:r>
            <a:endParaRPr lang="es-CO" sz="3600" dirty="0">
              <a:solidFill>
                <a:schemeClr val="accent1"/>
              </a:solidFill>
            </a:endParaRPr>
          </a:p>
        </p:txBody>
      </p:sp>
      <p:sp>
        <p:nvSpPr>
          <p:cNvPr id="2" name="Rectángulo 1">
            <a:extLst>
              <a:ext uri="{FF2B5EF4-FFF2-40B4-BE49-F238E27FC236}">
                <a16:creationId xmlns:a16="http://schemas.microsoft.com/office/drawing/2014/main" xmlns="" id="{18C128C0-163E-4D7C-A21D-D7F9790978AE}"/>
              </a:ext>
            </a:extLst>
          </p:cNvPr>
          <p:cNvSpPr/>
          <p:nvPr/>
        </p:nvSpPr>
        <p:spPr>
          <a:xfrm>
            <a:off x="1441450" y="9278611"/>
            <a:ext cx="18190928" cy="523220"/>
          </a:xfrm>
          <a:prstGeom prst="rect">
            <a:avLst/>
          </a:prstGeom>
        </p:spPr>
        <p:txBody>
          <a:bodyPr wrap="square">
            <a:spAutoFit/>
          </a:bodyPr>
          <a:lstStyle/>
          <a:p>
            <a:pPr algn="just"/>
            <a:r>
              <a:rPr lang="es-CO" sz="2800" dirty="0">
                <a:solidFill>
                  <a:schemeClr val="tx2"/>
                </a:solidFill>
                <a:latin typeface="Calibri" panose="020F0502020204030204" pitchFamily="34" charset="0"/>
                <a:ea typeface="Cambria" panose="02040503050406030204" pitchFamily="18" charset="0"/>
                <a:cs typeface="Calibri" panose="020F0502020204030204" pitchFamily="34" charset="0"/>
              </a:rPr>
              <a:t>Promover hábitos saludables mediante actividades recreativas para niños de 6 a 12 años y adolescentes de 13 a 17 años</a:t>
            </a:r>
            <a:endParaRPr lang="es-CO" sz="2400" dirty="0">
              <a:solidFill>
                <a:schemeClr val="tx2"/>
              </a:solidFill>
              <a:latin typeface="Calibri" panose="020F0502020204030204" pitchFamily="34" charset="0"/>
              <a:ea typeface="Times New Roman" panose="02020603050405020304" pitchFamily="18" charset="0"/>
            </a:endParaRPr>
          </a:p>
        </p:txBody>
      </p:sp>
      <p:sp>
        <p:nvSpPr>
          <p:cNvPr id="68" name="Elipse 67">
            <a:extLst>
              <a:ext uri="{FF2B5EF4-FFF2-40B4-BE49-F238E27FC236}">
                <a16:creationId xmlns:a16="http://schemas.microsoft.com/office/drawing/2014/main" xmlns="" id="{EA18A217-237A-4672-8F54-E631A6696FD0}"/>
              </a:ext>
            </a:extLst>
          </p:cNvPr>
          <p:cNvSpPr/>
          <p:nvPr/>
        </p:nvSpPr>
        <p:spPr>
          <a:xfrm>
            <a:off x="16092571" y="5177191"/>
            <a:ext cx="3992264" cy="184908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600" dirty="0">
                <a:solidFill>
                  <a:schemeClr val="tx2"/>
                </a:solidFill>
              </a:rPr>
              <a:t>A</a:t>
            </a:r>
            <a:r>
              <a:rPr lang="es-CO" sz="3600" dirty="0">
                <a:solidFill>
                  <a:schemeClr val="tx2"/>
                </a:solidFill>
              </a:rPr>
              <a:t>propiación de hábitos:</a:t>
            </a:r>
          </a:p>
          <a:p>
            <a:pPr algn="ctr"/>
            <a:r>
              <a:rPr lang="es-CO" sz="3600" b="1" dirty="0">
                <a:solidFill>
                  <a:schemeClr val="tx2"/>
                </a:solidFill>
              </a:rPr>
              <a:t>56 % al 62%</a:t>
            </a:r>
          </a:p>
        </p:txBody>
      </p:sp>
      <p:pic>
        <p:nvPicPr>
          <p:cNvPr id="3" name="Imagen 2">
            <a:extLst>
              <a:ext uri="{FF2B5EF4-FFF2-40B4-BE49-F238E27FC236}">
                <a16:creationId xmlns:a16="http://schemas.microsoft.com/office/drawing/2014/main" xmlns="" id="{2711E1A5-3D82-4F9F-9E85-80248E6B3D3B}"/>
              </a:ext>
            </a:extLst>
          </p:cNvPr>
          <p:cNvPicPr>
            <a:picLocks noChangeAspect="1"/>
          </p:cNvPicPr>
          <p:nvPr/>
        </p:nvPicPr>
        <p:blipFill>
          <a:blip r:embed="rId8"/>
          <a:stretch>
            <a:fillRect/>
          </a:stretch>
        </p:blipFill>
        <p:spPr>
          <a:xfrm>
            <a:off x="4089400" y="2844619"/>
            <a:ext cx="11925300" cy="6050280"/>
          </a:xfrm>
          <a:prstGeom prst="rect">
            <a:avLst/>
          </a:prstGeom>
        </p:spPr>
      </p:pic>
      <p:grpSp>
        <p:nvGrpSpPr>
          <p:cNvPr id="50" name="Grupo 49">
            <a:extLst>
              <a:ext uri="{FF2B5EF4-FFF2-40B4-BE49-F238E27FC236}">
                <a16:creationId xmlns:a16="http://schemas.microsoft.com/office/drawing/2014/main" xmlns="" id="{BC9AD618-2E5D-4A97-8739-F1F64334322C}"/>
              </a:ext>
            </a:extLst>
          </p:cNvPr>
          <p:cNvGrpSpPr/>
          <p:nvPr/>
        </p:nvGrpSpPr>
        <p:grpSpPr>
          <a:xfrm>
            <a:off x="16828989" y="0"/>
            <a:ext cx="3275110" cy="1923752"/>
            <a:chOff x="15391902" y="0"/>
            <a:chExt cx="4712197" cy="2816660"/>
          </a:xfrm>
        </p:grpSpPr>
        <p:sp>
          <p:nvSpPr>
            <p:cNvPr id="54" name="object 12">
              <a:extLst>
                <a:ext uri="{FF2B5EF4-FFF2-40B4-BE49-F238E27FC236}">
                  <a16:creationId xmlns:a16="http://schemas.microsoft.com/office/drawing/2014/main" xmlns="" id="{65AC1CEF-27A5-4099-B354-BFD8F5D164B9}"/>
                </a:ext>
              </a:extLst>
            </p:cNvPr>
            <p:cNvSpPr/>
            <p:nvPr/>
          </p:nvSpPr>
          <p:spPr>
            <a:xfrm>
              <a:off x="15391902" y="0"/>
              <a:ext cx="4712197" cy="2816660"/>
            </a:xfrm>
            <a:prstGeom prst="rect">
              <a:avLst/>
            </a:prstGeom>
            <a:blipFill>
              <a:blip r:embed="rId9" cstate="print"/>
              <a:stretch>
                <a:fillRect/>
              </a:stretch>
            </a:blipFill>
          </p:spPr>
          <p:txBody>
            <a:bodyPr wrap="square" lIns="0" tIns="0" rIns="0" bIns="0" rtlCol="0"/>
            <a:lstStyle/>
            <a:p>
              <a:endParaRPr/>
            </a:p>
          </p:txBody>
        </p:sp>
        <p:grpSp>
          <p:nvGrpSpPr>
            <p:cNvPr id="55" name="Grupo 54">
              <a:extLst>
                <a:ext uri="{FF2B5EF4-FFF2-40B4-BE49-F238E27FC236}">
                  <a16:creationId xmlns:a16="http://schemas.microsoft.com/office/drawing/2014/main" xmlns="" id="{5CD72D28-1A67-4FE9-929A-27923324045A}"/>
                </a:ext>
              </a:extLst>
            </p:cNvPr>
            <p:cNvGrpSpPr/>
            <p:nvPr/>
          </p:nvGrpSpPr>
          <p:grpSpPr>
            <a:xfrm>
              <a:off x="16092571" y="703870"/>
              <a:ext cx="3139142" cy="611032"/>
              <a:chOff x="16092571" y="703870"/>
              <a:chExt cx="3139142" cy="611032"/>
            </a:xfrm>
          </p:grpSpPr>
          <p:sp>
            <p:nvSpPr>
              <p:cNvPr id="56" name="object 13">
                <a:extLst>
                  <a:ext uri="{FF2B5EF4-FFF2-40B4-BE49-F238E27FC236}">
                    <a16:creationId xmlns:a16="http://schemas.microsoft.com/office/drawing/2014/main" xmlns="" id="{8F48D952-C6B1-4868-B74F-975BB32BB338}"/>
                  </a:ext>
                </a:extLst>
              </p:cNvPr>
              <p:cNvSpPr/>
              <p:nvPr/>
            </p:nvSpPr>
            <p:spPr>
              <a:xfrm>
                <a:off x="16243583" y="962534"/>
                <a:ext cx="111253" cy="108436"/>
              </a:xfrm>
              <a:prstGeom prst="rect">
                <a:avLst/>
              </a:prstGeom>
              <a:blipFill>
                <a:blip r:embed="rId3" cstate="print"/>
                <a:stretch>
                  <a:fillRect/>
                </a:stretch>
              </a:blipFill>
            </p:spPr>
            <p:txBody>
              <a:bodyPr wrap="square" lIns="0" tIns="0" rIns="0" bIns="0" rtlCol="0"/>
              <a:lstStyle/>
              <a:p>
                <a:endParaRPr/>
              </a:p>
            </p:txBody>
          </p:sp>
          <p:sp>
            <p:nvSpPr>
              <p:cNvPr id="57" name="object 14">
                <a:extLst>
                  <a:ext uri="{FF2B5EF4-FFF2-40B4-BE49-F238E27FC236}">
                    <a16:creationId xmlns:a16="http://schemas.microsoft.com/office/drawing/2014/main" xmlns="" id="{69842679-1804-4856-9F1A-22FBC7EDF395}"/>
                  </a:ext>
                </a:extLst>
              </p:cNvPr>
              <p:cNvSpPr/>
              <p:nvPr/>
            </p:nvSpPr>
            <p:spPr>
              <a:xfrm>
                <a:off x="16092571" y="986545"/>
                <a:ext cx="405765" cy="155575"/>
              </a:xfrm>
              <a:custGeom>
                <a:avLst/>
                <a:gdLst/>
                <a:ahLst/>
                <a:cxnLst/>
                <a:rect l="l" t="t" r="r" b="b"/>
                <a:pathLst>
                  <a:path w="405765" h="155575">
                    <a:moveTo>
                      <a:pt x="25234" y="0"/>
                    </a:moveTo>
                    <a:lnTo>
                      <a:pt x="15363" y="1940"/>
                    </a:lnTo>
                    <a:lnTo>
                      <a:pt x="7347" y="7245"/>
                    </a:lnTo>
                    <a:lnTo>
                      <a:pt x="1966" y="15142"/>
                    </a:lnTo>
                    <a:lnTo>
                      <a:pt x="0" y="24857"/>
                    </a:lnTo>
                    <a:lnTo>
                      <a:pt x="0" y="30302"/>
                    </a:lnTo>
                    <a:lnTo>
                      <a:pt x="2020" y="35862"/>
                    </a:lnTo>
                    <a:lnTo>
                      <a:pt x="5853" y="40281"/>
                    </a:lnTo>
                    <a:lnTo>
                      <a:pt x="35282" y="82159"/>
                    </a:lnTo>
                    <a:lnTo>
                      <a:pt x="73951" y="116253"/>
                    </a:lnTo>
                    <a:lnTo>
                      <a:pt x="119691" y="141095"/>
                    </a:lnTo>
                    <a:lnTo>
                      <a:pt x="170329" y="155220"/>
                    </a:lnTo>
                    <a:lnTo>
                      <a:pt x="181564" y="138722"/>
                    </a:lnTo>
                    <a:lnTo>
                      <a:pt x="196758" y="125979"/>
                    </a:lnTo>
                    <a:lnTo>
                      <a:pt x="214819" y="117765"/>
                    </a:lnTo>
                    <a:lnTo>
                      <a:pt x="234652" y="114855"/>
                    </a:lnTo>
                    <a:lnTo>
                      <a:pt x="336674" y="114855"/>
                    </a:lnTo>
                    <a:lnTo>
                      <a:pt x="344945" y="108761"/>
                    </a:lnTo>
                    <a:lnTo>
                      <a:pt x="204140" y="108761"/>
                    </a:lnTo>
                    <a:lnTo>
                      <a:pt x="158204" y="102672"/>
                    </a:lnTo>
                    <a:lnTo>
                      <a:pt x="115821" y="84943"/>
                    </a:lnTo>
                    <a:lnTo>
                      <a:pt x="79024" y="56383"/>
                    </a:lnTo>
                    <a:lnTo>
                      <a:pt x="49851" y="17800"/>
                    </a:lnTo>
                    <a:lnTo>
                      <a:pt x="44711" y="9855"/>
                    </a:lnTo>
                    <a:lnTo>
                      <a:pt x="38764" y="4310"/>
                    </a:lnTo>
                    <a:lnTo>
                      <a:pt x="32207" y="1060"/>
                    </a:lnTo>
                    <a:lnTo>
                      <a:pt x="25234" y="0"/>
                    </a:lnTo>
                    <a:close/>
                  </a:path>
                  <a:path w="405765" h="155575">
                    <a:moveTo>
                      <a:pt x="336674" y="114855"/>
                    </a:moveTo>
                    <a:lnTo>
                      <a:pt x="234652" y="114855"/>
                    </a:lnTo>
                    <a:lnTo>
                      <a:pt x="250924" y="116748"/>
                    </a:lnTo>
                    <a:lnTo>
                      <a:pt x="266192" y="122140"/>
                    </a:lnTo>
                    <a:lnTo>
                      <a:pt x="279726" y="130598"/>
                    </a:lnTo>
                    <a:lnTo>
                      <a:pt x="290797" y="141692"/>
                    </a:lnTo>
                    <a:lnTo>
                      <a:pt x="323493" y="124566"/>
                    </a:lnTo>
                    <a:lnTo>
                      <a:pt x="336674" y="114855"/>
                    </a:lnTo>
                    <a:close/>
                  </a:path>
                  <a:path w="405765" h="155575">
                    <a:moveTo>
                      <a:pt x="380124" y="6355"/>
                    </a:moveTo>
                    <a:lnTo>
                      <a:pt x="371339" y="6355"/>
                    </a:lnTo>
                    <a:lnTo>
                      <a:pt x="362941" y="11036"/>
                    </a:lnTo>
                    <a:lnTo>
                      <a:pt x="358491" y="18240"/>
                    </a:lnTo>
                    <a:lnTo>
                      <a:pt x="330847" y="55319"/>
                    </a:lnTo>
                    <a:lnTo>
                      <a:pt x="294261" y="83887"/>
                    </a:lnTo>
                    <a:lnTo>
                      <a:pt x="251203" y="102262"/>
                    </a:lnTo>
                    <a:lnTo>
                      <a:pt x="204140" y="108761"/>
                    </a:lnTo>
                    <a:lnTo>
                      <a:pt x="344945" y="108761"/>
                    </a:lnTo>
                    <a:lnTo>
                      <a:pt x="353040" y="102796"/>
                    </a:lnTo>
                    <a:lnTo>
                      <a:pt x="378658" y="76666"/>
                    </a:lnTo>
                    <a:lnTo>
                      <a:pt x="399568" y="46459"/>
                    </a:lnTo>
                    <a:lnTo>
                      <a:pt x="403160" y="42124"/>
                    </a:lnTo>
                    <a:lnTo>
                      <a:pt x="405149" y="36543"/>
                    </a:lnTo>
                    <a:lnTo>
                      <a:pt x="405149" y="31035"/>
                    </a:lnTo>
                    <a:lnTo>
                      <a:pt x="403190" y="21458"/>
                    </a:lnTo>
                    <a:lnTo>
                      <a:pt x="397839" y="13610"/>
                    </a:lnTo>
                    <a:lnTo>
                      <a:pt x="389887" y="8305"/>
                    </a:lnTo>
                    <a:lnTo>
                      <a:pt x="380124" y="6355"/>
                    </a:lnTo>
                    <a:close/>
                  </a:path>
                </a:pathLst>
              </a:custGeom>
              <a:solidFill>
                <a:srgbClr val="FFFFFF"/>
              </a:solidFill>
            </p:spPr>
            <p:txBody>
              <a:bodyPr wrap="square" lIns="0" tIns="0" rIns="0" bIns="0" rtlCol="0"/>
              <a:lstStyle/>
              <a:p>
                <a:endParaRPr/>
              </a:p>
            </p:txBody>
          </p:sp>
          <p:sp>
            <p:nvSpPr>
              <p:cNvPr id="59" name="object 15">
                <a:extLst>
                  <a:ext uri="{FF2B5EF4-FFF2-40B4-BE49-F238E27FC236}">
                    <a16:creationId xmlns:a16="http://schemas.microsoft.com/office/drawing/2014/main" xmlns="" id="{8AB777CC-946E-4583-A3A6-A6D98F1F08C0}"/>
                  </a:ext>
                </a:extLst>
              </p:cNvPr>
              <p:cNvSpPr/>
              <p:nvPr/>
            </p:nvSpPr>
            <p:spPr>
              <a:xfrm>
                <a:off x="16278322" y="792965"/>
                <a:ext cx="111158" cy="108499"/>
              </a:xfrm>
              <a:prstGeom prst="rect">
                <a:avLst/>
              </a:prstGeom>
              <a:blipFill>
                <a:blip r:embed="rId4" cstate="print"/>
                <a:stretch>
                  <a:fillRect/>
                </a:stretch>
              </a:blipFill>
            </p:spPr>
            <p:txBody>
              <a:bodyPr wrap="square" lIns="0" tIns="0" rIns="0" bIns="0" rtlCol="0"/>
              <a:lstStyle/>
              <a:p>
                <a:endParaRPr/>
              </a:p>
            </p:txBody>
          </p:sp>
          <p:sp>
            <p:nvSpPr>
              <p:cNvPr id="60" name="object 16">
                <a:extLst>
                  <a:ext uri="{FF2B5EF4-FFF2-40B4-BE49-F238E27FC236}">
                    <a16:creationId xmlns:a16="http://schemas.microsoft.com/office/drawing/2014/main" xmlns="" id="{DC3BEE69-0EFD-46ED-8931-BC313FF16CC8}"/>
                  </a:ext>
                </a:extLst>
              </p:cNvPr>
              <p:cNvSpPr/>
              <p:nvPr/>
            </p:nvSpPr>
            <p:spPr>
              <a:xfrm>
                <a:off x="16153058" y="703870"/>
                <a:ext cx="382905" cy="296545"/>
              </a:xfrm>
              <a:custGeom>
                <a:avLst/>
                <a:gdLst/>
                <a:ahLst/>
                <a:cxnLst/>
                <a:rect l="l" t="t" r="r" b="b"/>
                <a:pathLst>
                  <a:path w="382905" h="296544">
                    <a:moveTo>
                      <a:pt x="363162" y="245749"/>
                    </a:moveTo>
                    <a:lnTo>
                      <a:pt x="145681" y="245749"/>
                    </a:lnTo>
                    <a:lnTo>
                      <a:pt x="168591" y="249508"/>
                    </a:lnTo>
                    <a:lnTo>
                      <a:pt x="188508" y="259957"/>
                    </a:lnTo>
                    <a:lnTo>
                      <a:pt x="204016" y="275863"/>
                    </a:lnTo>
                    <a:lnTo>
                      <a:pt x="213689" y="295988"/>
                    </a:lnTo>
                    <a:lnTo>
                      <a:pt x="217208" y="295381"/>
                    </a:lnTo>
                    <a:lnTo>
                      <a:pt x="224003" y="295381"/>
                    </a:lnTo>
                    <a:lnTo>
                      <a:pt x="264483" y="291542"/>
                    </a:lnTo>
                    <a:lnTo>
                      <a:pt x="304760" y="280097"/>
                    </a:lnTo>
                    <a:lnTo>
                      <a:pt x="341958" y="261787"/>
                    </a:lnTo>
                    <a:lnTo>
                      <a:pt x="363162" y="245749"/>
                    </a:lnTo>
                    <a:close/>
                  </a:path>
                  <a:path w="382905" h="296544">
                    <a:moveTo>
                      <a:pt x="224003" y="295381"/>
                    </a:moveTo>
                    <a:lnTo>
                      <a:pt x="217208" y="295381"/>
                    </a:lnTo>
                    <a:lnTo>
                      <a:pt x="220045" y="295496"/>
                    </a:lnTo>
                    <a:lnTo>
                      <a:pt x="222789" y="295496"/>
                    </a:lnTo>
                    <a:lnTo>
                      <a:pt x="224003" y="295381"/>
                    </a:lnTo>
                    <a:close/>
                  </a:path>
                  <a:path w="382905" h="296544">
                    <a:moveTo>
                      <a:pt x="31280" y="0"/>
                    </a:moveTo>
                    <a:lnTo>
                      <a:pt x="6172" y="30718"/>
                    </a:lnTo>
                    <a:lnTo>
                      <a:pt x="0" y="78152"/>
                    </a:lnTo>
                    <a:lnTo>
                      <a:pt x="6078" y="132400"/>
                    </a:lnTo>
                    <a:lnTo>
                      <a:pt x="25915" y="181887"/>
                    </a:lnTo>
                    <a:lnTo>
                      <a:pt x="57767" y="224942"/>
                    </a:lnTo>
                    <a:lnTo>
                      <a:pt x="99892" y="259895"/>
                    </a:lnTo>
                    <a:lnTo>
                      <a:pt x="110760" y="253957"/>
                    </a:lnTo>
                    <a:lnTo>
                      <a:pt x="122155" y="249507"/>
                    </a:lnTo>
                    <a:lnTo>
                      <a:pt x="133859" y="246717"/>
                    </a:lnTo>
                    <a:lnTo>
                      <a:pt x="145681" y="245749"/>
                    </a:lnTo>
                    <a:lnTo>
                      <a:pt x="363162" y="245749"/>
                    </a:lnTo>
                    <a:lnTo>
                      <a:pt x="366526" y="243205"/>
                    </a:lnTo>
                    <a:lnTo>
                      <a:pt x="222621" y="243205"/>
                    </a:lnTo>
                    <a:lnTo>
                      <a:pt x="177717" y="237286"/>
                    </a:lnTo>
                    <a:lnTo>
                      <a:pt x="137341" y="220599"/>
                    </a:lnTo>
                    <a:lnTo>
                      <a:pt x="103114" y="194741"/>
                    </a:lnTo>
                    <a:lnTo>
                      <a:pt x="76658" y="161315"/>
                    </a:lnTo>
                    <a:lnTo>
                      <a:pt x="59596" y="121918"/>
                    </a:lnTo>
                    <a:lnTo>
                      <a:pt x="53548" y="78152"/>
                    </a:lnTo>
                    <a:lnTo>
                      <a:pt x="53925" y="67821"/>
                    </a:lnTo>
                    <a:lnTo>
                      <a:pt x="55095" y="57123"/>
                    </a:lnTo>
                    <a:lnTo>
                      <a:pt x="57117" y="46245"/>
                    </a:lnTo>
                    <a:lnTo>
                      <a:pt x="60050" y="35378"/>
                    </a:lnTo>
                    <a:lnTo>
                      <a:pt x="62647" y="26918"/>
                    </a:lnTo>
                    <a:lnTo>
                      <a:pt x="61568" y="19013"/>
                    </a:lnTo>
                    <a:lnTo>
                      <a:pt x="58082" y="12479"/>
                    </a:lnTo>
                    <a:lnTo>
                      <a:pt x="50962" y="4904"/>
                    </a:lnTo>
                    <a:lnTo>
                      <a:pt x="41629" y="588"/>
                    </a:lnTo>
                    <a:lnTo>
                      <a:pt x="31280" y="0"/>
                    </a:lnTo>
                    <a:close/>
                  </a:path>
                  <a:path w="382905" h="296544">
                    <a:moveTo>
                      <a:pt x="355350" y="191740"/>
                    </a:moveTo>
                    <a:lnTo>
                      <a:pt x="349769" y="191740"/>
                    </a:lnTo>
                    <a:lnTo>
                      <a:pt x="344209" y="193353"/>
                    </a:lnTo>
                    <a:lnTo>
                      <a:pt x="338544" y="197939"/>
                    </a:lnTo>
                    <a:lnTo>
                      <a:pt x="312848" y="217252"/>
                    </a:lnTo>
                    <a:lnTo>
                      <a:pt x="284352" y="231452"/>
                    </a:lnTo>
                    <a:lnTo>
                      <a:pt x="253971" y="240212"/>
                    </a:lnTo>
                    <a:lnTo>
                      <a:pt x="222621" y="243205"/>
                    </a:lnTo>
                    <a:lnTo>
                      <a:pt x="366526" y="243205"/>
                    </a:lnTo>
                    <a:lnTo>
                      <a:pt x="374417" y="237236"/>
                    </a:lnTo>
                    <a:lnTo>
                      <a:pt x="379066" y="232755"/>
                    </a:lnTo>
                    <a:lnTo>
                      <a:pt x="382470" y="225488"/>
                    </a:lnTo>
                    <a:lnTo>
                      <a:pt x="382470" y="218116"/>
                    </a:lnTo>
                    <a:lnTo>
                      <a:pt x="380336" y="207806"/>
                    </a:lnTo>
                    <a:lnTo>
                      <a:pt x="374521" y="199427"/>
                    </a:lnTo>
                    <a:lnTo>
                      <a:pt x="365900" y="193799"/>
                    </a:lnTo>
                    <a:lnTo>
                      <a:pt x="355350" y="191740"/>
                    </a:lnTo>
                    <a:close/>
                  </a:path>
                </a:pathLst>
              </a:custGeom>
              <a:solidFill>
                <a:srgbClr val="FFFFFF"/>
              </a:solidFill>
            </p:spPr>
            <p:txBody>
              <a:bodyPr wrap="square" lIns="0" tIns="0" rIns="0" bIns="0" rtlCol="0"/>
              <a:lstStyle/>
              <a:p>
                <a:endParaRPr/>
              </a:p>
            </p:txBody>
          </p:sp>
          <p:sp>
            <p:nvSpPr>
              <p:cNvPr id="61" name="object 17">
                <a:extLst>
                  <a:ext uri="{FF2B5EF4-FFF2-40B4-BE49-F238E27FC236}">
                    <a16:creationId xmlns:a16="http://schemas.microsoft.com/office/drawing/2014/main" xmlns="" id="{94E92484-D514-43B5-BE5D-1B27B48DB013}"/>
                  </a:ext>
                </a:extLst>
              </p:cNvPr>
              <p:cNvSpPr/>
              <p:nvPr/>
            </p:nvSpPr>
            <p:spPr>
              <a:xfrm>
                <a:off x="16271589" y="1114377"/>
                <a:ext cx="111075" cy="108624"/>
              </a:xfrm>
              <a:prstGeom prst="rect">
                <a:avLst/>
              </a:prstGeom>
              <a:blipFill>
                <a:blip r:embed="rId5" cstate="print"/>
                <a:stretch>
                  <a:fillRect/>
                </a:stretch>
              </a:blipFill>
            </p:spPr>
            <p:txBody>
              <a:bodyPr wrap="square" lIns="0" tIns="0" rIns="0" bIns="0" rtlCol="0"/>
              <a:lstStyle/>
              <a:p>
                <a:endParaRPr/>
              </a:p>
            </p:txBody>
          </p:sp>
          <p:sp>
            <p:nvSpPr>
              <p:cNvPr id="62" name="object 18">
                <a:extLst>
                  <a:ext uri="{FF2B5EF4-FFF2-40B4-BE49-F238E27FC236}">
                    <a16:creationId xmlns:a16="http://schemas.microsoft.com/office/drawing/2014/main" xmlns="" id="{0DBF17D6-3D3A-42D2-8285-6F47C483349E}"/>
                  </a:ext>
                </a:extLst>
              </p:cNvPr>
              <p:cNvSpPr/>
              <p:nvPr/>
            </p:nvSpPr>
            <p:spPr>
              <a:xfrm>
                <a:off x="16176973" y="1091825"/>
                <a:ext cx="325755" cy="220979"/>
              </a:xfrm>
              <a:custGeom>
                <a:avLst/>
                <a:gdLst/>
                <a:ahLst/>
                <a:cxnLst/>
                <a:rect l="l" t="t" r="r" b="b"/>
                <a:pathLst>
                  <a:path w="325755" h="220980">
                    <a:moveTo>
                      <a:pt x="27140" y="153052"/>
                    </a:moveTo>
                    <a:lnTo>
                      <a:pt x="25329" y="153052"/>
                    </a:lnTo>
                    <a:lnTo>
                      <a:pt x="15491" y="154969"/>
                    </a:lnTo>
                    <a:lnTo>
                      <a:pt x="7438" y="160221"/>
                    </a:lnTo>
                    <a:lnTo>
                      <a:pt x="1997" y="168058"/>
                    </a:lnTo>
                    <a:lnTo>
                      <a:pt x="0" y="177732"/>
                    </a:lnTo>
                    <a:lnTo>
                      <a:pt x="1214" y="185128"/>
                    </a:lnTo>
                    <a:lnTo>
                      <a:pt x="40224" y="210318"/>
                    </a:lnTo>
                    <a:lnTo>
                      <a:pt x="84983" y="219773"/>
                    </a:lnTo>
                    <a:lnTo>
                      <a:pt x="107619" y="220977"/>
                    </a:lnTo>
                    <a:lnTo>
                      <a:pt x="154288" y="216003"/>
                    </a:lnTo>
                    <a:lnTo>
                      <a:pt x="197694" y="201772"/>
                    </a:lnTo>
                    <a:lnTo>
                      <a:pt x="236689" y="179327"/>
                    </a:lnTo>
                    <a:lnTo>
                      <a:pt x="247672" y="169596"/>
                    </a:lnTo>
                    <a:lnTo>
                      <a:pt x="107619" y="169596"/>
                    </a:lnTo>
                    <a:lnTo>
                      <a:pt x="89743" y="168558"/>
                    </a:lnTo>
                    <a:lnTo>
                      <a:pt x="71493" y="165528"/>
                    </a:lnTo>
                    <a:lnTo>
                      <a:pt x="53045" y="160638"/>
                    </a:lnTo>
                    <a:lnTo>
                      <a:pt x="34574" y="154016"/>
                    </a:lnTo>
                    <a:lnTo>
                      <a:pt x="29077" y="153115"/>
                    </a:lnTo>
                    <a:lnTo>
                      <a:pt x="27140" y="153052"/>
                    </a:lnTo>
                    <a:close/>
                  </a:path>
                  <a:path w="325755" h="220980">
                    <a:moveTo>
                      <a:pt x="300315" y="0"/>
                    </a:moveTo>
                    <a:lnTo>
                      <a:pt x="262768" y="69150"/>
                    </a:lnTo>
                    <a:lnTo>
                      <a:pt x="237474" y="109808"/>
                    </a:lnTo>
                    <a:lnTo>
                      <a:pt x="201531" y="141563"/>
                    </a:lnTo>
                    <a:lnTo>
                      <a:pt x="157420" y="162223"/>
                    </a:lnTo>
                    <a:lnTo>
                      <a:pt x="107619" y="169596"/>
                    </a:lnTo>
                    <a:lnTo>
                      <a:pt x="247672" y="169596"/>
                    </a:lnTo>
                    <a:lnTo>
                      <a:pt x="270126" y="149705"/>
                    </a:lnTo>
                    <a:lnTo>
                      <a:pt x="296857" y="113948"/>
                    </a:lnTo>
                    <a:lnTo>
                      <a:pt x="315735" y="73095"/>
                    </a:lnTo>
                    <a:lnTo>
                      <a:pt x="325613" y="28187"/>
                    </a:lnTo>
                    <a:lnTo>
                      <a:pt x="325372" y="26407"/>
                    </a:lnTo>
                    <a:lnTo>
                      <a:pt x="325372" y="24501"/>
                    </a:lnTo>
                    <a:lnTo>
                      <a:pt x="323396" y="14882"/>
                    </a:lnTo>
                    <a:lnTo>
                      <a:pt x="318015" y="7103"/>
                    </a:lnTo>
                    <a:lnTo>
                      <a:pt x="310048" y="1898"/>
                    </a:lnTo>
                    <a:lnTo>
                      <a:pt x="300315" y="0"/>
                    </a:lnTo>
                    <a:close/>
                  </a:path>
                </a:pathLst>
              </a:custGeom>
              <a:solidFill>
                <a:srgbClr val="FFFFFF"/>
              </a:solidFill>
            </p:spPr>
            <p:txBody>
              <a:bodyPr wrap="square" lIns="0" tIns="0" rIns="0" bIns="0" rtlCol="0"/>
              <a:lstStyle/>
              <a:p>
                <a:endParaRPr/>
              </a:p>
            </p:txBody>
          </p:sp>
          <p:sp>
            <p:nvSpPr>
              <p:cNvPr id="63" name="object 19">
                <a:extLst>
                  <a:ext uri="{FF2B5EF4-FFF2-40B4-BE49-F238E27FC236}">
                    <a16:creationId xmlns:a16="http://schemas.microsoft.com/office/drawing/2014/main" xmlns="" id="{FD7D0D7A-1E27-42B0-8C76-66DFFBAB91D9}"/>
                  </a:ext>
                </a:extLst>
              </p:cNvPr>
              <p:cNvSpPr/>
              <p:nvPr/>
            </p:nvSpPr>
            <p:spPr>
              <a:xfrm>
                <a:off x="16909752" y="812015"/>
                <a:ext cx="304165" cy="321310"/>
              </a:xfrm>
              <a:custGeom>
                <a:avLst/>
                <a:gdLst/>
                <a:ahLst/>
                <a:cxnLst/>
                <a:rect l="l" t="t" r="r" b="b"/>
                <a:pathLst>
                  <a:path w="304165" h="321309">
                    <a:moveTo>
                      <a:pt x="263572" y="52815"/>
                    </a:moveTo>
                    <a:lnTo>
                      <a:pt x="145534" y="52815"/>
                    </a:lnTo>
                    <a:lnTo>
                      <a:pt x="173025" y="55418"/>
                    </a:lnTo>
                    <a:lnTo>
                      <a:pt x="192657" y="63229"/>
                    </a:lnTo>
                    <a:lnTo>
                      <a:pt x="204435" y="76249"/>
                    </a:lnTo>
                    <a:lnTo>
                      <a:pt x="208360" y="94478"/>
                    </a:lnTo>
                    <a:lnTo>
                      <a:pt x="206661" y="105988"/>
                    </a:lnTo>
                    <a:lnTo>
                      <a:pt x="169324" y="129689"/>
                    </a:lnTo>
                    <a:lnTo>
                      <a:pt x="140797" y="133460"/>
                    </a:lnTo>
                    <a:lnTo>
                      <a:pt x="131317" y="134812"/>
                    </a:lnTo>
                    <a:lnTo>
                      <a:pt x="123523" y="136094"/>
                    </a:lnTo>
                    <a:lnTo>
                      <a:pt x="117399" y="137336"/>
                    </a:lnTo>
                    <a:lnTo>
                      <a:pt x="91708" y="141048"/>
                    </a:lnTo>
                    <a:lnTo>
                      <a:pt x="51802" y="151630"/>
                    </a:lnTo>
                    <a:lnTo>
                      <a:pt x="9418" y="188199"/>
                    </a:lnTo>
                    <a:lnTo>
                      <a:pt x="0" y="231783"/>
                    </a:lnTo>
                    <a:lnTo>
                      <a:pt x="1989" y="252017"/>
                    </a:lnTo>
                    <a:lnTo>
                      <a:pt x="31705" y="298650"/>
                    </a:lnTo>
                    <a:lnTo>
                      <a:pt x="83413" y="319541"/>
                    </a:lnTo>
                    <a:lnTo>
                      <a:pt x="104426" y="320932"/>
                    </a:lnTo>
                    <a:lnTo>
                      <a:pt x="136323" y="318624"/>
                    </a:lnTo>
                    <a:lnTo>
                      <a:pt x="164463" y="311697"/>
                    </a:lnTo>
                    <a:lnTo>
                      <a:pt x="188845" y="300144"/>
                    </a:lnTo>
                    <a:lnTo>
                      <a:pt x="209470" y="283959"/>
                    </a:lnTo>
                    <a:lnTo>
                      <a:pt x="303948" y="283959"/>
                    </a:lnTo>
                    <a:lnTo>
                      <a:pt x="303948" y="268138"/>
                    </a:lnTo>
                    <a:lnTo>
                      <a:pt x="129106" y="268138"/>
                    </a:lnTo>
                    <a:lnTo>
                      <a:pt x="118034" y="267624"/>
                    </a:lnTo>
                    <a:lnTo>
                      <a:pt x="79448" y="254036"/>
                    </a:lnTo>
                    <a:lnTo>
                      <a:pt x="66898" y="228820"/>
                    </a:lnTo>
                    <a:lnTo>
                      <a:pt x="70352" y="210056"/>
                    </a:lnTo>
                    <a:lnTo>
                      <a:pt x="80696" y="195402"/>
                    </a:lnTo>
                    <a:lnTo>
                      <a:pt x="97926" y="184843"/>
                    </a:lnTo>
                    <a:lnTo>
                      <a:pt x="122027" y="178382"/>
                    </a:lnTo>
                    <a:lnTo>
                      <a:pt x="149195" y="175122"/>
                    </a:lnTo>
                    <a:lnTo>
                      <a:pt x="171946" y="171195"/>
                    </a:lnTo>
                    <a:lnTo>
                      <a:pt x="190289" y="166609"/>
                    </a:lnTo>
                    <a:lnTo>
                      <a:pt x="204234" y="161377"/>
                    </a:lnTo>
                    <a:lnTo>
                      <a:pt x="271719" y="161377"/>
                    </a:lnTo>
                    <a:lnTo>
                      <a:pt x="271719" y="99305"/>
                    </a:lnTo>
                    <a:lnTo>
                      <a:pt x="271300" y="99305"/>
                    </a:lnTo>
                    <a:lnTo>
                      <a:pt x="271363" y="98897"/>
                    </a:lnTo>
                    <a:lnTo>
                      <a:pt x="271604" y="98426"/>
                    </a:lnTo>
                    <a:lnTo>
                      <a:pt x="271719" y="88594"/>
                    </a:lnTo>
                    <a:lnTo>
                      <a:pt x="269293" y="67374"/>
                    </a:lnTo>
                    <a:lnTo>
                      <a:pt x="263572" y="52815"/>
                    </a:lnTo>
                    <a:close/>
                  </a:path>
                  <a:path w="304165" h="321309">
                    <a:moveTo>
                      <a:pt x="303948" y="283959"/>
                    </a:moveTo>
                    <a:lnTo>
                      <a:pt x="209470" y="283959"/>
                    </a:lnTo>
                    <a:lnTo>
                      <a:pt x="215400" y="300144"/>
                    </a:lnTo>
                    <a:lnTo>
                      <a:pt x="226082" y="311697"/>
                    </a:lnTo>
                    <a:lnTo>
                      <a:pt x="241522" y="318624"/>
                    </a:lnTo>
                    <a:lnTo>
                      <a:pt x="261730" y="320932"/>
                    </a:lnTo>
                    <a:lnTo>
                      <a:pt x="272058" y="320453"/>
                    </a:lnTo>
                    <a:lnTo>
                      <a:pt x="282533" y="319019"/>
                    </a:lnTo>
                    <a:lnTo>
                      <a:pt x="293161" y="316630"/>
                    </a:lnTo>
                    <a:lnTo>
                      <a:pt x="303948" y="313288"/>
                    </a:lnTo>
                    <a:lnTo>
                      <a:pt x="303948" y="283959"/>
                    </a:lnTo>
                    <a:close/>
                  </a:path>
                  <a:path w="304165" h="321309">
                    <a:moveTo>
                      <a:pt x="271719" y="161377"/>
                    </a:moveTo>
                    <a:lnTo>
                      <a:pt x="204234" y="161377"/>
                    </a:lnTo>
                    <a:lnTo>
                      <a:pt x="204234" y="210060"/>
                    </a:lnTo>
                    <a:lnTo>
                      <a:pt x="202582" y="223677"/>
                    </a:lnTo>
                    <a:lnTo>
                      <a:pt x="177827" y="255227"/>
                    </a:lnTo>
                    <a:lnTo>
                      <a:pt x="129106" y="268138"/>
                    </a:lnTo>
                    <a:lnTo>
                      <a:pt x="281289" y="268138"/>
                    </a:lnTo>
                    <a:lnTo>
                      <a:pt x="276954" y="266358"/>
                    </a:lnTo>
                    <a:lnTo>
                      <a:pt x="274557" y="262871"/>
                    </a:lnTo>
                    <a:lnTo>
                      <a:pt x="272651" y="259332"/>
                    </a:lnTo>
                    <a:lnTo>
                      <a:pt x="271809" y="254036"/>
                    </a:lnTo>
                    <a:lnTo>
                      <a:pt x="271719" y="161377"/>
                    </a:lnTo>
                    <a:close/>
                  </a:path>
                  <a:path w="304165" h="321309">
                    <a:moveTo>
                      <a:pt x="303948" y="266944"/>
                    </a:moveTo>
                    <a:lnTo>
                      <a:pt x="299236" y="267761"/>
                    </a:lnTo>
                    <a:lnTo>
                      <a:pt x="296095" y="268138"/>
                    </a:lnTo>
                    <a:lnTo>
                      <a:pt x="303948" y="268138"/>
                    </a:lnTo>
                    <a:lnTo>
                      <a:pt x="303948" y="266944"/>
                    </a:lnTo>
                    <a:close/>
                  </a:path>
                  <a:path w="304165" h="321309">
                    <a:moveTo>
                      <a:pt x="149628" y="0"/>
                    </a:moveTo>
                    <a:lnTo>
                      <a:pt x="97411" y="5289"/>
                    </a:lnTo>
                    <a:lnTo>
                      <a:pt x="56919" y="21140"/>
                    </a:lnTo>
                    <a:lnTo>
                      <a:pt x="24384" y="54117"/>
                    </a:lnTo>
                    <a:lnTo>
                      <a:pt x="11214" y="101504"/>
                    </a:lnTo>
                    <a:lnTo>
                      <a:pt x="78049" y="101504"/>
                    </a:lnTo>
                    <a:lnTo>
                      <a:pt x="84035" y="80198"/>
                    </a:lnTo>
                    <a:lnTo>
                      <a:pt x="97279" y="64983"/>
                    </a:lnTo>
                    <a:lnTo>
                      <a:pt x="117780" y="55856"/>
                    </a:lnTo>
                    <a:lnTo>
                      <a:pt x="145534" y="52815"/>
                    </a:lnTo>
                    <a:lnTo>
                      <a:pt x="263572" y="52815"/>
                    </a:lnTo>
                    <a:lnTo>
                      <a:pt x="262020" y="48866"/>
                    </a:lnTo>
                    <a:lnTo>
                      <a:pt x="232956" y="19967"/>
                    </a:lnTo>
                    <a:lnTo>
                      <a:pt x="195682" y="4989"/>
                    </a:lnTo>
                    <a:lnTo>
                      <a:pt x="173757" y="1247"/>
                    </a:lnTo>
                    <a:lnTo>
                      <a:pt x="149628" y="0"/>
                    </a:lnTo>
                    <a:close/>
                  </a:path>
                  <a:path w="304165" h="321309">
                    <a:moveTo>
                      <a:pt x="271719" y="98991"/>
                    </a:moveTo>
                    <a:lnTo>
                      <a:pt x="271541" y="99075"/>
                    </a:lnTo>
                    <a:lnTo>
                      <a:pt x="271447" y="99243"/>
                    </a:lnTo>
                    <a:lnTo>
                      <a:pt x="271300" y="99305"/>
                    </a:lnTo>
                    <a:lnTo>
                      <a:pt x="271719" y="99305"/>
                    </a:lnTo>
                    <a:lnTo>
                      <a:pt x="271719" y="98991"/>
                    </a:lnTo>
                    <a:close/>
                  </a:path>
                </a:pathLst>
              </a:custGeom>
              <a:solidFill>
                <a:srgbClr val="FFFFFF"/>
              </a:solidFill>
            </p:spPr>
            <p:txBody>
              <a:bodyPr wrap="square" lIns="0" tIns="0" rIns="0" bIns="0" rtlCol="0"/>
              <a:lstStyle/>
              <a:p>
                <a:endParaRPr/>
              </a:p>
            </p:txBody>
          </p:sp>
          <p:sp>
            <p:nvSpPr>
              <p:cNvPr id="64" name="object 20">
                <a:extLst>
                  <a:ext uri="{FF2B5EF4-FFF2-40B4-BE49-F238E27FC236}">
                    <a16:creationId xmlns:a16="http://schemas.microsoft.com/office/drawing/2014/main" xmlns="" id="{4F5F949F-E4A9-427E-B50F-71803348EDAB}"/>
                  </a:ext>
                </a:extLst>
              </p:cNvPr>
              <p:cNvSpPr/>
              <p:nvPr/>
            </p:nvSpPr>
            <p:spPr>
              <a:xfrm>
                <a:off x="17231693" y="812588"/>
                <a:ext cx="440055" cy="311785"/>
              </a:xfrm>
              <a:custGeom>
                <a:avLst/>
                <a:gdLst/>
                <a:ahLst/>
                <a:cxnLst/>
                <a:rect l="l" t="t" r="r" b="b"/>
                <a:pathLst>
                  <a:path w="440055" h="311784">
                    <a:moveTo>
                      <a:pt x="63411" y="8251"/>
                    </a:moveTo>
                    <a:lnTo>
                      <a:pt x="0" y="8251"/>
                    </a:lnTo>
                    <a:lnTo>
                      <a:pt x="0" y="311582"/>
                    </a:lnTo>
                    <a:lnTo>
                      <a:pt x="66929" y="311582"/>
                    </a:lnTo>
                    <a:lnTo>
                      <a:pt x="66929" y="131451"/>
                    </a:lnTo>
                    <a:lnTo>
                      <a:pt x="68179" y="114382"/>
                    </a:lnTo>
                    <a:lnTo>
                      <a:pt x="86855" y="73369"/>
                    </a:lnTo>
                    <a:lnTo>
                      <a:pt x="119960" y="54099"/>
                    </a:lnTo>
                    <a:lnTo>
                      <a:pt x="133210" y="52815"/>
                    </a:lnTo>
                    <a:lnTo>
                      <a:pt x="430926" y="52815"/>
                    </a:lnTo>
                    <a:lnTo>
                      <a:pt x="429529" y="50469"/>
                    </a:lnTo>
                    <a:lnTo>
                      <a:pt x="63411" y="50469"/>
                    </a:lnTo>
                    <a:lnTo>
                      <a:pt x="63411" y="8251"/>
                    </a:lnTo>
                    <a:close/>
                  </a:path>
                  <a:path w="440055" h="311784">
                    <a:moveTo>
                      <a:pt x="318032" y="52815"/>
                    </a:moveTo>
                    <a:lnTo>
                      <a:pt x="133210" y="52815"/>
                    </a:lnTo>
                    <a:lnTo>
                      <a:pt x="146814" y="53803"/>
                    </a:lnTo>
                    <a:lnTo>
                      <a:pt x="158273" y="56770"/>
                    </a:lnTo>
                    <a:lnTo>
                      <a:pt x="183638" y="88321"/>
                    </a:lnTo>
                    <a:lnTo>
                      <a:pt x="186570" y="311582"/>
                    </a:lnTo>
                    <a:lnTo>
                      <a:pt x="253479" y="311582"/>
                    </a:lnTo>
                    <a:lnTo>
                      <a:pt x="253479" y="133817"/>
                    </a:lnTo>
                    <a:lnTo>
                      <a:pt x="257509" y="98371"/>
                    </a:lnTo>
                    <a:lnTo>
                      <a:pt x="269605" y="73059"/>
                    </a:lnTo>
                    <a:lnTo>
                      <a:pt x="289777" y="57875"/>
                    </a:lnTo>
                    <a:lnTo>
                      <a:pt x="318032" y="52815"/>
                    </a:lnTo>
                    <a:close/>
                  </a:path>
                  <a:path w="440055" h="311784">
                    <a:moveTo>
                      <a:pt x="430926" y="52815"/>
                    </a:moveTo>
                    <a:lnTo>
                      <a:pt x="318032" y="52815"/>
                    </a:lnTo>
                    <a:lnTo>
                      <a:pt x="334381" y="54208"/>
                    </a:lnTo>
                    <a:lnTo>
                      <a:pt x="347653" y="58386"/>
                    </a:lnTo>
                    <a:lnTo>
                      <a:pt x="371098" y="97866"/>
                    </a:lnTo>
                    <a:lnTo>
                      <a:pt x="373130" y="311582"/>
                    </a:lnTo>
                    <a:lnTo>
                      <a:pt x="440018" y="311582"/>
                    </a:lnTo>
                    <a:lnTo>
                      <a:pt x="439920" y="101452"/>
                    </a:lnTo>
                    <a:lnTo>
                      <a:pt x="433681" y="57439"/>
                    </a:lnTo>
                    <a:lnTo>
                      <a:pt x="430926" y="52815"/>
                    </a:lnTo>
                    <a:close/>
                  </a:path>
                  <a:path w="440055" h="311784">
                    <a:moveTo>
                      <a:pt x="158382" y="0"/>
                    </a:moveTo>
                    <a:lnTo>
                      <a:pt x="130561" y="3151"/>
                    </a:lnTo>
                    <a:lnTo>
                      <a:pt x="105749" y="12610"/>
                    </a:lnTo>
                    <a:lnTo>
                      <a:pt x="83927" y="28381"/>
                    </a:lnTo>
                    <a:lnTo>
                      <a:pt x="65076" y="50469"/>
                    </a:lnTo>
                    <a:lnTo>
                      <a:pt x="243489" y="50469"/>
                    </a:lnTo>
                    <a:lnTo>
                      <a:pt x="230691" y="28381"/>
                    </a:lnTo>
                    <a:lnTo>
                      <a:pt x="212240" y="12610"/>
                    </a:lnTo>
                    <a:lnTo>
                      <a:pt x="188138" y="3151"/>
                    </a:lnTo>
                    <a:lnTo>
                      <a:pt x="158382" y="0"/>
                    </a:lnTo>
                    <a:close/>
                  </a:path>
                  <a:path w="440055" h="311784">
                    <a:moveTo>
                      <a:pt x="338523" y="0"/>
                    </a:moveTo>
                    <a:lnTo>
                      <a:pt x="310809" y="3151"/>
                    </a:lnTo>
                    <a:lnTo>
                      <a:pt x="285733" y="12610"/>
                    </a:lnTo>
                    <a:lnTo>
                      <a:pt x="263293" y="28381"/>
                    </a:lnTo>
                    <a:lnTo>
                      <a:pt x="243489" y="50469"/>
                    </a:lnTo>
                    <a:lnTo>
                      <a:pt x="429529" y="50469"/>
                    </a:lnTo>
                    <a:lnTo>
                      <a:pt x="414664" y="25521"/>
                    </a:lnTo>
                    <a:lnTo>
                      <a:pt x="382949" y="6378"/>
                    </a:lnTo>
                    <a:lnTo>
                      <a:pt x="338523" y="0"/>
                    </a:lnTo>
                    <a:close/>
                  </a:path>
                </a:pathLst>
              </a:custGeom>
              <a:solidFill>
                <a:srgbClr val="FFFFFF"/>
              </a:solidFill>
            </p:spPr>
            <p:txBody>
              <a:bodyPr wrap="square" lIns="0" tIns="0" rIns="0" bIns="0" rtlCol="0"/>
              <a:lstStyle/>
              <a:p>
                <a:endParaRPr/>
              </a:p>
            </p:txBody>
          </p:sp>
          <p:sp>
            <p:nvSpPr>
              <p:cNvPr id="65" name="object 21">
                <a:extLst>
                  <a:ext uri="{FF2B5EF4-FFF2-40B4-BE49-F238E27FC236}">
                    <a16:creationId xmlns:a16="http://schemas.microsoft.com/office/drawing/2014/main" xmlns="" id="{1B903B2C-DCB7-4265-8AB2-F39956779C82}"/>
                  </a:ext>
                </a:extLst>
              </p:cNvPr>
              <p:cNvSpPr/>
              <p:nvPr/>
            </p:nvSpPr>
            <p:spPr>
              <a:xfrm>
                <a:off x="17744051" y="820839"/>
                <a:ext cx="0" cy="303530"/>
              </a:xfrm>
              <a:custGeom>
                <a:avLst/>
                <a:gdLst/>
                <a:ahLst/>
                <a:cxnLst/>
                <a:rect l="l" t="t" r="r" b="b"/>
                <a:pathLst>
                  <a:path h="303530">
                    <a:moveTo>
                      <a:pt x="0" y="0"/>
                    </a:moveTo>
                    <a:lnTo>
                      <a:pt x="0" y="303331"/>
                    </a:lnTo>
                  </a:path>
                </a:pathLst>
              </a:custGeom>
              <a:ln w="66835">
                <a:solidFill>
                  <a:srgbClr val="FFFFFF"/>
                </a:solidFill>
              </a:ln>
            </p:spPr>
            <p:txBody>
              <a:bodyPr wrap="square" lIns="0" tIns="0" rIns="0" bIns="0" rtlCol="0"/>
              <a:lstStyle/>
              <a:p>
                <a:endParaRPr/>
              </a:p>
            </p:txBody>
          </p:sp>
          <p:sp>
            <p:nvSpPr>
              <p:cNvPr id="66" name="object 22">
                <a:extLst>
                  <a:ext uri="{FF2B5EF4-FFF2-40B4-BE49-F238E27FC236}">
                    <a16:creationId xmlns:a16="http://schemas.microsoft.com/office/drawing/2014/main" xmlns="" id="{A405A4DC-C4BB-4EAA-9F47-3CB475798B98}"/>
                  </a:ext>
                </a:extLst>
              </p:cNvPr>
              <p:cNvSpPr/>
              <p:nvPr/>
            </p:nvSpPr>
            <p:spPr>
              <a:xfrm>
                <a:off x="17710633" y="705262"/>
                <a:ext cx="67310" cy="63500"/>
              </a:xfrm>
              <a:custGeom>
                <a:avLst/>
                <a:gdLst/>
                <a:ahLst/>
                <a:cxnLst/>
                <a:rect l="l" t="t" r="r" b="b"/>
                <a:pathLst>
                  <a:path w="67309" h="63500">
                    <a:moveTo>
                      <a:pt x="66835" y="0"/>
                    </a:moveTo>
                    <a:lnTo>
                      <a:pt x="0" y="0"/>
                    </a:lnTo>
                    <a:lnTo>
                      <a:pt x="0" y="63348"/>
                    </a:lnTo>
                    <a:lnTo>
                      <a:pt x="66835" y="63348"/>
                    </a:lnTo>
                    <a:lnTo>
                      <a:pt x="66835" y="0"/>
                    </a:lnTo>
                    <a:close/>
                  </a:path>
                </a:pathLst>
              </a:custGeom>
              <a:solidFill>
                <a:srgbClr val="FFFFFF"/>
              </a:solidFill>
            </p:spPr>
            <p:txBody>
              <a:bodyPr wrap="square" lIns="0" tIns="0" rIns="0" bIns="0" rtlCol="0"/>
              <a:lstStyle/>
              <a:p>
                <a:endParaRPr/>
              </a:p>
            </p:txBody>
          </p:sp>
          <p:sp>
            <p:nvSpPr>
              <p:cNvPr id="67" name="object 23">
                <a:extLst>
                  <a:ext uri="{FF2B5EF4-FFF2-40B4-BE49-F238E27FC236}">
                    <a16:creationId xmlns:a16="http://schemas.microsoft.com/office/drawing/2014/main" xmlns="" id="{77AACC74-6604-4866-804E-46D23EE2C72E}"/>
                  </a:ext>
                </a:extLst>
              </p:cNvPr>
              <p:cNvSpPr/>
              <p:nvPr/>
            </p:nvSpPr>
            <p:spPr>
              <a:xfrm>
                <a:off x="17802525" y="812577"/>
                <a:ext cx="270510" cy="320040"/>
              </a:xfrm>
              <a:custGeom>
                <a:avLst/>
                <a:gdLst/>
                <a:ahLst/>
                <a:cxnLst/>
                <a:rect l="l" t="t" r="r" b="b"/>
                <a:pathLst>
                  <a:path w="270509" h="320040">
                    <a:moveTo>
                      <a:pt x="66898" y="214213"/>
                    </a:moveTo>
                    <a:lnTo>
                      <a:pt x="0" y="214213"/>
                    </a:lnTo>
                    <a:lnTo>
                      <a:pt x="2898" y="238551"/>
                    </a:lnTo>
                    <a:lnTo>
                      <a:pt x="22556" y="278435"/>
                    </a:lnTo>
                    <a:lnTo>
                      <a:pt x="58464" y="305287"/>
                    </a:lnTo>
                    <a:lnTo>
                      <a:pt x="106000" y="318198"/>
                    </a:lnTo>
                    <a:lnTo>
                      <a:pt x="134404" y="319812"/>
                    </a:lnTo>
                    <a:lnTo>
                      <a:pt x="160583" y="318417"/>
                    </a:lnTo>
                    <a:lnTo>
                      <a:pt x="206353" y="307253"/>
                    </a:lnTo>
                    <a:lnTo>
                      <a:pt x="245160" y="282826"/>
                    </a:lnTo>
                    <a:lnTo>
                      <a:pt x="257536" y="266976"/>
                    </a:lnTo>
                    <a:lnTo>
                      <a:pt x="135577" y="266976"/>
                    </a:lnTo>
                    <a:lnTo>
                      <a:pt x="107497" y="263680"/>
                    </a:lnTo>
                    <a:lnTo>
                      <a:pt x="86701" y="253792"/>
                    </a:lnTo>
                    <a:lnTo>
                      <a:pt x="73173" y="237304"/>
                    </a:lnTo>
                    <a:lnTo>
                      <a:pt x="66898" y="214213"/>
                    </a:lnTo>
                    <a:close/>
                  </a:path>
                  <a:path w="270509" h="320040">
                    <a:moveTo>
                      <a:pt x="133210" y="0"/>
                    </a:moveTo>
                    <a:lnTo>
                      <a:pt x="87291" y="4701"/>
                    </a:lnTo>
                    <a:lnTo>
                      <a:pt x="49296" y="18795"/>
                    </a:lnTo>
                    <a:lnTo>
                      <a:pt x="17144" y="47265"/>
                    </a:lnTo>
                    <a:lnTo>
                      <a:pt x="6439" y="86887"/>
                    </a:lnTo>
                    <a:lnTo>
                      <a:pt x="8349" y="106498"/>
                    </a:lnTo>
                    <a:lnTo>
                      <a:pt x="36983" y="150801"/>
                    </a:lnTo>
                    <a:lnTo>
                      <a:pt x="82539" y="171283"/>
                    </a:lnTo>
                    <a:lnTo>
                      <a:pt x="151234" y="187801"/>
                    </a:lnTo>
                    <a:lnTo>
                      <a:pt x="164684" y="191175"/>
                    </a:lnTo>
                    <a:lnTo>
                      <a:pt x="200610" y="216378"/>
                    </a:lnTo>
                    <a:lnTo>
                      <a:pt x="203030" y="227092"/>
                    </a:lnTo>
                    <a:lnTo>
                      <a:pt x="199452" y="244553"/>
                    </a:lnTo>
                    <a:lnTo>
                      <a:pt x="187012" y="257015"/>
                    </a:lnTo>
                    <a:lnTo>
                      <a:pt x="165718" y="264487"/>
                    </a:lnTo>
                    <a:lnTo>
                      <a:pt x="135577" y="266976"/>
                    </a:lnTo>
                    <a:lnTo>
                      <a:pt x="257536" y="266976"/>
                    </a:lnTo>
                    <a:lnTo>
                      <a:pt x="258900" y="265228"/>
                    </a:lnTo>
                    <a:lnTo>
                      <a:pt x="267147" y="244688"/>
                    </a:lnTo>
                    <a:lnTo>
                      <a:pt x="269897" y="221207"/>
                    </a:lnTo>
                    <a:lnTo>
                      <a:pt x="267988" y="202117"/>
                    </a:lnTo>
                    <a:lnTo>
                      <a:pt x="239395" y="158476"/>
                    </a:lnTo>
                    <a:lnTo>
                      <a:pt x="193285" y="138221"/>
                    </a:lnTo>
                    <a:lnTo>
                      <a:pt x="145927" y="127028"/>
                    </a:lnTo>
                    <a:lnTo>
                      <a:pt x="126027" y="122500"/>
                    </a:lnTo>
                    <a:lnTo>
                      <a:pt x="81107" y="102992"/>
                    </a:lnTo>
                    <a:lnTo>
                      <a:pt x="73338" y="83934"/>
                    </a:lnTo>
                    <a:lnTo>
                      <a:pt x="76790" y="70335"/>
                    </a:lnTo>
                    <a:lnTo>
                      <a:pt x="87142" y="60619"/>
                    </a:lnTo>
                    <a:lnTo>
                      <a:pt x="104388" y="54790"/>
                    </a:lnTo>
                    <a:lnTo>
                      <a:pt x="128519" y="52846"/>
                    </a:lnTo>
                    <a:lnTo>
                      <a:pt x="247311" y="52846"/>
                    </a:lnTo>
                    <a:lnTo>
                      <a:pt x="246597" y="51241"/>
                    </a:lnTo>
                    <a:lnTo>
                      <a:pt x="217082" y="21161"/>
                    </a:lnTo>
                    <a:lnTo>
                      <a:pt x="179701" y="5291"/>
                    </a:lnTo>
                    <a:lnTo>
                      <a:pt x="157597" y="1323"/>
                    </a:lnTo>
                    <a:lnTo>
                      <a:pt x="133210" y="0"/>
                    </a:lnTo>
                    <a:close/>
                  </a:path>
                  <a:path w="270509" h="320040">
                    <a:moveTo>
                      <a:pt x="247311" y="52846"/>
                    </a:moveTo>
                    <a:lnTo>
                      <a:pt x="128519" y="52846"/>
                    </a:lnTo>
                    <a:lnTo>
                      <a:pt x="152368" y="55376"/>
                    </a:lnTo>
                    <a:lnTo>
                      <a:pt x="170589" y="62965"/>
                    </a:lnTo>
                    <a:lnTo>
                      <a:pt x="183174" y="75609"/>
                    </a:lnTo>
                    <a:lnTo>
                      <a:pt x="190119" y="93306"/>
                    </a:lnTo>
                    <a:lnTo>
                      <a:pt x="259950" y="93306"/>
                    </a:lnTo>
                    <a:lnTo>
                      <a:pt x="255301" y="70786"/>
                    </a:lnTo>
                    <a:lnTo>
                      <a:pt x="247311" y="52846"/>
                    </a:lnTo>
                    <a:close/>
                  </a:path>
                </a:pathLst>
              </a:custGeom>
              <a:solidFill>
                <a:srgbClr val="FFFFFF"/>
              </a:solidFill>
            </p:spPr>
            <p:txBody>
              <a:bodyPr wrap="square" lIns="0" tIns="0" rIns="0" bIns="0" rtlCol="0"/>
              <a:lstStyle/>
              <a:p>
                <a:endParaRPr/>
              </a:p>
            </p:txBody>
          </p:sp>
          <p:sp>
            <p:nvSpPr>
              <p:cNvPr id="69" name="object 24">
                <a:extLst>
                  <a:ext uri="{FF2B5EF4-FFF2-40B4-BE49-F238E27FC236}">
                    <a16:creationId xmlns:a16="http://schemas.microsoft.com/office/drawing/2014/main" xmlns="" id="{1FF49C32-942B-4BCD-84D9-E12E97780A76}"/>
                  </a:ext>
                </a:extLst>
              </p:cNvPr>
              <p:cNvSpPr/>
              <p:nvPr/>
            </p:nvSpPr>
            <p:spPr>
              <a:xfrm>
                <a:off x="18093277" y="812015"/>
                <a:ext cx="304165" cy="321310"/>
              </a:xfrm>
              <a:custGeom>
                <a:avLst/>
                <a:gdLst/>
                <a:ahLst/>
                <a:cxnLst/>
                <a:rect l="l" t="t" r="r" b="b"/>
                <a:pathLst>
                  <a:path w="304165" h="321309">
                    <a:moveTo>
                      <a:pt x="263545" y="52815"/>
                    </a:moveTo>
                    <a:lnTo>
                      <a:pt x="145524" y="52815"/>
                    </a:lnTo>
                    <a:lnTo>
                      <a:pt x="172994" y="55418"/>
                    </a:lnTo>
                    <a:lnTo>
                      <a:pt x="192632" y="63229"/>
                    </a:lnTo>
                    <a:lnTo>
                      <a:pt x="204426" y="76249"/>
                    </a:lnTo>
                    <a:lnTo>
                      <a:pt x="208360" y="94478"/>
                    </a:lnTo>
                    <a:lnTo>
                      <a:pt x="206661" y="105988"/>
                    </a:lnTo>
                    <a:lnTo>
                      <a:pt x="169308" y="129689"/>
                    </a:lnTo>
                    <a:lnTo>
                      <a:pt x="140770" y="133460"/>
                    </a:lnTo>
                    <a:lnTo>
                      <a:pt x="131286" y="134812"/>
                    </a:lnTo>
                    <a:lnTo>
                      <a:pt x="123494" y="136094"/>
                    </a:lnTo>
                    <a:lnTo>
                      <a:pt x="117399" y="137336"/>
                    </a:lnTo>
                    <a:lnTo>
                      <a:pt x="91710" y="141048"/>
                    </a:lnTo>
                    <a:lnTo>
                      <a:pt x="51798" y="151630"/>
                    </a:lnTo>
                    <a:lnTo>
                      <a:pt x="9391" y="188199"/>
                    </a:lnTo>
                    <a:lnTo>
                      <a:pt x="0" y="231783"/>
                    </a:lnTo>
                    <a:lnTo>
                      <a:pt x="1980" y="252017"/>
                    </a:lnTo>
                    <a:lnTo>
                      <a:pt x="31674" y="298650"/>
                    </a:lnTo>
                    <a:lnTo>
                      <a:pt x="83403" y="319541"/>
                    </a:lnTo>
                    <a:lnTo>
                      <a:pt x="104457" y="320932"/>
                    </a:lnTo>
                    <a:lnTo>
                      <a:pt x="136331" y="318624"/>
                    </a:lnTo>
                    <a:lnTo>
                      <a:pt x="164463" y="311697"/>
                    </a:lnTo>
                    <a:lnTo>
                      <a:pt x="188853" y="300144"/>
                    </a:lnTo>
                    <a:lnTo>
                      <a:pt x="209501" y="283959"/>
                    </a:lnTo>
                    <a:lnTo>
                      <a:pt x="303948" y="283959"/>
                    </a:lnTo>
                    <a:lnTo>
                      <a:pt x="303948" y="268138"/>
                    </a:lnTo>
                    <a:lnTo>
                      <a:pt x="129106" y="268138"/>
                    </a:lnTo>
                    <a:lnTo>
                      <a:pt x="118032" y="267624"/>
                    </a:lnTo>
                    <a:lnTo>
                      <a:pt x="79435" y="254036"/>
                    </a:lnTo>
                    <a:lnTo>
                      <a:pt x="66898" y="228820"/>
                    </a:lnTo>
                    <a:lnTo>
                      <a:pt x="70349" y="210056"/>
                    </a:lnTo>
                    <a:lnTo>
                      <a:pt x="80695" y="195402"/>
                    </a:lnTo>
                    <a:lnTo>
                      <a:pt x="97948" y="184843"/>
                    </a:lnTo>
                    <a:lnTo>
                      <a:pt x="122111" y="178382"/>
                    </a:lnTo>
                    <a:lnTo>
                      <a:pt x="149185" y="175122"/>
                    </a:lnTo>
                    <a:lnTo>
                      <a:pt x="171901" y="171195"/>
                    </a:lnTo>
                    <a:lnTo>
                      <a:pt x="190238" y="166609"/>
                    </a:lnTo>
                    <a:lnTo>
                      <a:pt x="204171" y="161377"/>
                    </a:lnTo>
                    <a:lnTo>
                      <a:pt x="271677" y="161377"/>
                    </a:lnTo>
                    <a:lnTo>
                      <a:pt x="271677" y="88594"/>
                    </a:lnTo>
                    <a:lnTo>
                      <a:pt x="269257" y="67374"/>
                    </a:lnTo>
                    <a:lnTo>
                      <a:pt x="263545" y="52815"/>
                    </a:lnTo>
                    <a:close/>
                  </a:path>
                  <a:path w="304165" h="321309">
                    <a:moveTo>
                      <a:pt x="303948" y="283959"/>
                    </a:moveTo>
                    <a:lnTo>
                      <a:pt x="209501" y="283959"/>
                    </a:lnTo>
                    <a:lnTo>
                      <a:pt x="215381" y="300144"/>
                    </a:lnTo>
                    <a:lnTo>
                      <a:pt x="226042" y="311697"/>
                    </a:lnTo>
                    <a:lnTo>
                      <a:pt x="241474" y="318624"/>
                    </a:lnTo>
                    <a:lnTo>
                      <a:pt x="261667" y="320932"/>
                    </a:lnTo>
                    <a:lnTo>
                      <a:pt x="272025" y="320453"/>
                    </a:lnTo>
                    <a:lnTo>
                      <a:pt x="282533" y="319019"/>
                    </a:lnTo>
                    <a:lnTo>
                      <a:pt x="293178" y="316630"/>
                    </a:lnTo>
                    <a:lnTo>
                      <a:pt x="303948" y="313288"/>
                    </a:lnTo>
                    <a:lnTo>
                      <a:pt x="303948" y="283959"/>
                    </a:lnTo>
                    <a:close/>
                  </a:path>
                  <a:path w="304165" h="321309">
                    <a:moveTo>
                      <a:pt x="271677" y="161377"/>
                    </a:moveTo>
                    <a:lnTo>
                      <a:pt x="204171" y="161377"/>
                    </a:lnTo>
                    <a:lnTo>
                      <a:pt x="204171" y="210060"/>
                    </a:lnTo>
                    <a:lnTo>
                      <a:pt x="202524" y="223677"/>
                    </a:lnTo>
                    <a:lnTo>
                      <a:pt x="177795" y="255227"/>
                    </a:lnTo>
                    <a:lnTo>
                      <a:pt x="129106" y="268138"/>
                    </a:lnTo>
                    <a:lnTo>
                      <a:pt x="281258" y="268138"/>
                    </a:lnTo>
                    <a:lnTo>
                      <a:pt x="276986" y="266358"/>
                    </a:lnTo>
                    <a:lnTo>
                      <a:pt x="274609" y="262871"/>
                    </a:lnTo>
                    <a:lnTo>
                      <a:pt x="272651" y="259332"/>
                    </a:lnTo>
                    <a:lnTo>
                      <a:pt x="271771" y="254036"/>
                    </a:lnTo>
                    <a:lnTo>
                      <a:pt x="271677" y="161377"/>
                    </a:lnTo>
                    <a:close/>
                  </a:path>
                  <a:path w="304165" h="321309">
                    <a:moveTo>
                      <a:pt x="303948" y="266944"/>
                    </a:moveTo>
                    <a:lnTo>
                      <a:pt x="299257" y="267761"/>
                    </a:lnTo>
                    <a:lnTo>
                      <a:pt x="296127" y="268138"/>
                    </a:lnTo>
                    <a:lnTo>
                      <a:pt x="303948" y="268138"/>
                    </a:lnTo>
                    <a:lnTo>
                      <a:pt x="303948" y="266944"/>
                    </a:lnTo>
                    <a:close/>
                  </a:path>
                  <a:path w="304165" h="321309">
                    <a:moveTo>
                      <a:pt x="149660" y="0"/>
                    </a:moveTo>
                    <a:lnTo>
                      <a:pt x="97457" y="5289"/>
                    </a:lnTo>
                    <a:lnTo>
                      <a:pt x="57003" y="21140"/>
                    </a:lnTo>
                    <a:lnTo>
                      <a:pt x="24312" y="54117"/>
                    </a:lnTo>
                    <a:lnTo>
                      <a:pt x="11120" y="101504"/>
                    </a:lnTo>
                    <a:lnTo>
                      <a:pt x="78049" y="101504"/>
                    </a:lnTo>
                    <a:lnTo>
                      <a:pt x="84026" y="80198"/>
                    </a:lnTo>
                    <a:lnTo>
                      <a:pt x="97262" y="64983"/>
                    </a:lnTo>
                    <a:lnTo>
                      <a:pt x="117760" y="55856"/>
                    </a:lnTo>
                    <a:lnTo>
                      <a:pt x="145524" y="52815"/>
                    </a:lnTo>
                    <a:lnTo>
                      <a:pt x="263545" y="52815"/>
                    </a:lnTo>
                    <a:lnTo>
                      <a:pt x="261995" y="48866"/>
                    </a:lnTo>
                    <a:lnTo>
                      <a:pt x="232956" y="19967"/>
                    </a:lnTo>
                    <a:lnTo>
                      <a:pt x="195686" y="4989"/>
                    </a:lnTo>
                    <a:lnTo>
                      <a:pt x="173761" y="1247"/>
                    </a:lnTo>
                    <a:lnTo>
                      <a:pt x="149660" y="0"/>
                    </a:lnTo>
                    <a:close/>
                  </a:path>
                </a:pathLst>
              </a:custGeom>
              <a:solidFill>
                <a:srgbClr val="FFFFFF"/>
              </a:solidFill>
            </p:spPr>
            <p:txBody>
              <a:bodyPr wrap="square" lIns="0" tIns="0" rIns="0" bIns="0" rtlCol="0"/>
              <a:lstStyle/>
              <a:p>
                <a:endParaRPr/>
              </a:p>
            </p:txBody>
          </p:sp>
          <p:sp>
            <p:nvSpPr>
              <p:cNvPr id="70" name="object 25">
                <a:extLst>
                  <a:ext uri="{FF2B5EF4-FFF2-40B4-BE49-F238E27FC236}">
                    <a16:creationId xmlns:a16="http://schemas.microsoft.com/office/drawing/2014/main" xmlns="" id="{E59BA00B-2862-4800-B27C-DB0E5D2B1D41}"/>
                  </a:ext>
                </a:extLst>
              </p:cNvPr>
              <p:cNvSpPr/>
              <p:nvPr/>
            </p:nvSpPr>
            <p:spPr>
              <a:xfrm>
                <a:off x="18415209" y="812588"/>
                <a:ext cx="266700" cy="311785"/>
              </a:xfrm>
              <a:custGeom>
                <a:avLst/>
                <a:gdLst/>
                <a:ahLst/>
                <a:cxnLst/>
                <a:rect l="l" t="t" r="r" b="b"/>
                <a:pathLst>
                  <a:path w="266700" h="311784">
                    <a:moveTo>
                      <a:pt x="63380" y="8251"/>
                    </a:moveTo>
                    <a:lnTo>
                      <a:pt x="0" y="8251"/>
                    </a:lnTo>
                    <a:lnTo>
                      <a:pt x="0" y="311582"/>
                    </a:lnTo>
                    <a:lnTo>
                      <a:pt x="66867" y="311582"/>
                    </a:lnTo>
                    <a:lnTo>
                      <a:pt x="66867" y="132645"/>
                    </a:lnTo>
                    <a:lnTo>
                      <a:pt x="68114" y="116316"/>
                    </a:lnTo>
                    <a:lnTo>
                      <a:pt x="86866" y="75704"/>
                    </a:lnTo>
                    <a:lnTo>
                      <a:pt x="124566" y="54246"/>
                    </a:lnTo>
                    <a:lnTo>
                      <a:pt x="127389" y="53987"/>
                    </a:lnTo>
                    <a:lnTo>
                      <a:pt x="64532" y="53987"/>
                    </a:lnTo>
                    <a:lnTo>
                      <a:pt x="63380" y="52815"/>
                    </a:lnTo>
                    <a:lnTo>
                      <a:pt x="63380" y="8251"/>
                    </a:lnTo>
                    <a:close/>
                  </a:path>
                  <a:path w="266700" h="311784">
                    <a:moveTo>
                      <a:pt x="256243" y="52815"/>
                    </a:moveTo>
                    <a:lnTo>
                      <a:pt x="140205" y="52815"/>
                    </a:lnTo>
                    <a:lnTo>
                      <a:pt x="165268" y="57069"/>
                    </a:lnTo>
                    <a:lnTo>
                      <a:pt x="183497" y="69831"/>
                    </a:lnTo>
                    <a:lnTo>
                      <a:pt x="194901" y="91100"/>
                    </a:lnTo>
                    <a:lnTo>
                      <a:pt x="199491" y="120875"/>
                    </a:lnTo>
                    <a:lnTo>
                      <a:pt x="199491" y="311582"/>
                    </a:lnTo>
                    <a:lnTo>
                      <a:pt x="266410" y="311582"/>
                    </a:lnTo>
                    <a:lnTo>
                      <a:pt x="266410" y="103284"/>
                    </a:lnTo>
                    <a:lnTo>
                      <a:pt x="264607" y="79532"/>
                    </a:lnTo>
                    <a:lnTo>
                      <a:pt x="259201" y="58698"/>
                    </a:lnTo>
                    <a:lnTo>
                      <a:pt x="256243" y="52815"/>
                    </a:lnTo>
                    <a:close/>
                  </a:path>
                  <a:path w="266700" h="311784">
                    <a:moveTo>
                      <a:pt x="159031" y="0"/>
                    </a:moveTo>
                    <a:lnTo>
                      <a:pt x="129998" y="3379"/>
                    </a:lnTo>
                    <a:lnTo>
                      <a:pt x="104564" y="13510"/>
                    </a:lnTo>
                    <a:lnTo>
                      <a:pt x="82740" y="30382"/>
                    </a:lnTo>
                    <a:lnTo>
                      <a:pt x="64532" y="53987"/>
                    </a:lnTo>
                    <a:lnTo>
                      <a:pt x="127389" y="53987"/>
                    </a:lnTo>
                    <a:lnTo>
                      <a:pt x="140205" y="52815"/>
                    </a:lnTo>
                    <a:lnTo>
                      <a:pt x="256243" y="52815"/>
                    </a:lnTo>
                    <a:lnTo>
                      <a:pt x="222163" y="14559"/>
                    </a:lnTo>
                    <a:lnTo>
                      <a:pt x="182854" y="1625"/>
                    </a:lnTo>
                    <a:lnTo>
                      <a:pt x="159031" y="0"/>
                    </a:lnTo>
                    <a:close/>
                  </a:path>
                </a:pathLst>
              </a:custGeom>
              <a:solidFill>
                <a:srgbClr val="FFFFFF"/>
              </a:solidFill>
            </p:spPr>
            <p:txBody>
              <a:bodyPr wrap="square" lIns="0" tIns="0" rIns="0" bIns="0" rtlCol="0"/>
              <a:lstStyle/>
              <a:p>
                <a:endParaRPr/>
              </a:p>
            </p:txBody>
          </p:sp>
          <p:sp>
            <p:nvSpPr>
              <p:cNvPr id="71" name="object 26">
                <a:extLst>
                  <a:ext uri="{FF2B5EF4-FFF2-40B4-BE49-F238E27FC236}">
                    <a16:creationId xmlns:a16="http://schemas.microsoft.com/office/drawing/2014/main" xmlns="" id="{A1E0AA53-0916-4485-9D26-AD8EECD6E79A}"/>
                  </a:ext>
                </a:extLst>
              </p:cNvPr>
              <p:cNvSpPr/>
              <p:nvPr/>
            </p:nvSpPr>
            <p:spPr>
              <a:xfrm>
                <a:off x="18701500" y="812015"/>
                <a:ext cx="304165" cy="321310"/>
              </a:xfrm>
              <a:custGeom>
                <a:avLst/>
                <a:gdLst/>
                <a:ahLst/>
                <a:cxnLst/>
                <a:rect l="l" t="t" r="r" b="b"/>
                <a:pathLst>
                  <a:path w="304165" h="321309">
                    <a:moveTo>
                      <a:pt x="263553" y="52815"/>
                    </a:moveTo>
                    <a:lnTo>
                      <a:pt x="145534" y="52815"/>
                    </a:lnTo>
                    <a:lnTo>
                      <a:pt x="172981" y="55418"/>
                    </a:lnTo>
                    <a:lnTo>
                      <a:pt x="192600" y="63229"/>
                    </a:lnTo>
                    <a:lnTo>
                      <a:pt x="204379" y="76249"/>
                    </a:lnTo>
                    <a:lnTo>
                      <a:pt x="208307" y="94478"/>
                    </a:lnTo>
                    <a:lnTo>
                      <a:pt x="206617" y="105988"/>
                    </a:lnTo>
                    <a:lnTo>
                      <a:pt x="169293" y="129689"/>
                    </a:lnTo>
                    <a:lnTo>
                      <a:pt x="140783" y="133460"/>
                    </a:lnTo>
                    <a:lnTo>
                      <a:pt x="131276" y="134812"/>
                    </a:lnTo>
                    <a:lnTo>
                      <a:pt x="123452" y="136094"/>
                    </a:lnTo>
                    <a:lnTo>
                      <a:pt x="117315" y="137336"/>
                    </a:lnTo>
                    <a:lnTo>
                      <a:pt x="91668" y="141048"/>
                    </a:lnTo>
                    <a:lnTo>
                      <a:pt x="51779" y="151630"/>
                    </a:lnTo>
                    <a:lnTo>
                      <a:pt x="9384" y="188199"/>
                    </a:lnTo>
                    <a:lnTo>
                      <a:pt x="0" y="231783"/>
                    </a:lnTo>
                    <a:lnTo>
                      <a:pt x="1973" y="252017"/>
                    </a:lnTo>
                    <a:lnTo>
                      <a:pt x="31684" y="298650"/>
                    </a:lnTo>
                    <a:lnTo>
                      <a:pt x="83405" y="319541"/>
                    </a:lnTo>
                    <a:lnTo>
                      <a:pt x="104457" y="320932"/>
                    </a:lnTo>
                    <a:lnTo>
                      <a:pt x="136301" y="318624"/>
                    </a:lnTo>
                    <a:lnTo>
                      <a:pt x="164420" y="311697"/>
                    </a:lnTo>
                    <a:lnTo>
                      <a:pt x="188810" y="300144"/>
                    </a:lnTo>
                    <a:lnTo>
                      <a:pt x="209470" y="283959"/>
                    </a:lnTo>
                    <a:lnTo>
                      <a:pt x="303917" y="283959"/>
                    </a:lnTo>
                    <a:lnTo>
                      <a:pt x="303917" y="268138"/>
                    </a:lnTo>
                    <a:lnTo>
                      <a:pt x="129085" y="268138"/>
                    </a:lnTo>
                    <a:lnTo>
                      <a:pt x="117993" y="267624"/>
                    </a:lnTo>
                    <a:lnTo>
                      <a:pt x="79426" y="254036"/>
                    </a:lnTo>
                    <a:lnTo>
                      <a:pt x="66929" y="228820"/>
                    </a:lnTo>
                    <a:lnTo>
                      <a:pt x="70370" y="210056"/>
                    </a:lnTo>
                    <a:lnTo>
                      <a:pt x="80691" y="195402"/>
                    </a:lnTo>
                    <a:lnTo>
                      <a:pt x="97913" y="184843"/>
                    </a:lnTo>
                    <a:lnTo>
                      <a:pt x="122048" y="178382"/>
                    </a:lnTo>
                    <a:lnTo>
                      <a:pt x="149159" y="175122"/>
                    </a:lnTo>
                    <a:lnTo>
                      <a:pt x="171901" y="171195"/>
                    </a:lnTo>
                    <a:lnTo>
                      <a:pt x="190263" y="166609"/>
                    </a:lnTo>
                    <a:lnTo>
                      <a:pt x="204234" y="161377"/>
                    </a:lnTo>
                    <a:lnTo>
                      <a:pt x="271709" y="161377"/>
                    </a:lnTo>
                    <a:lnTo>
                      <a:pt x="271709" y="88594"/>
                    </a:lnTo>
                    <a:lnTo>
                      <a:pt x="269280" y="67374"/>
                    </a:lnTo>
                    <a:lnTo>
                      <a:pt x="263553" y="52815"/>
                    </a:lnTo>
                    <a:close/>
                  </a:path>
                  <a:path w="304165" h="321309">
                    <a:moveTo>
                      <a:pt x="303917" y="283959"/>
                    </a:moveTo>
                    <a:lnTo>
                      <a:pt x="209470" y="283959"/>
                    </a:lnTo>
                    <a:lnTo>
                      <a:pt x="215391" y="300144"/>
                    </a:lnTo>
                    <a:lnTo>
                      <a:pt x="226070" y="311697"/>
                    </a:lnTo>
                    <a:lnTo>
                      <a:pt x="241506" y="318624"/>
                    </a:lnTo>
                    <a:lnTo>
                      <a:pt x="261698" y="320932"/>
                    </a:lnTo>
                    <a:lnTo>
                      <a:pt x="272031" y="320453"/>
                    </a:lnTo>
                    <a:lnTo>
                      <a:pt x="282513" y="319019"/>
                    </a:lnTo>
                    <a:lnTo>
                      <a:pt x="293143" y="316630"/>
                    </a:lnTo>
                    <a:lnTo>
                      <a:pt x="303917" y="313288"/>
                    </a:lnTo>
                    <a:lnTo>
                      <a:pt x="303917" y="283959"/>
                    </a:lnTo>
                    <a:close/>
                  </a:path>
                  <a:path w="304165" h="321309">
                    <a:moveTo>
                      <a:pt x="271709" y="161377"/>
                    </a:moveTo>
                    <a:lnTo>
                      <a:pt x="204234" y="161377"/>
                    </a:lnTo>
                    <a:lnTo>
                      <a:pt x="204234" y="210060"/>
                    </a:lnTo>
                    <a:lnTo>
                      <a:pt x="202576" y="223677"/>
                    </a:lnTo>
                    <a:lnTo>
                      <a:pt x="177732" y="255227"/>
                    </a:lnTo>
                    <a:lnTo>
                      <a:pt x="129085" y="268138"/>
                    </a:lnTo>
                    <a:lnTo>
                      <a:pt x="281289" y="268138"/>
                    </a:lnTo>
                    <a:lnTo>
                      <a:pt x="276923" y="266358"/>
                    </a:lnTo>
                    <a:lnTo>
                      <a:pt x="274588" y="262871"/>
                    </a:lnTo>
                    <a:lnTo>
                      <a:pt x="272651" y="259332"/>
                    </a:lnTo>
                    <a:lnTo>
                      <a:pt x="271800" y="254036"/>
                    </a:lnTo>
                    <a:lnTo>
                      <a:pt x="271709" y="161377"/>
                    </a:lnTo>
                    <a:close/>
                  </a:path>
                  <a:path w="304165" h="321309">
                    <a:moveTo>
                      <a:pt x="303917" y="266944"/>
                    </a:moveTo>
                    <a:lnTo>
                      <a:pt x="299205" y="267761"/>
                    </a:lnTo>
                    <a:lnTo>
                      <a:pt x="296158" y="268138"/>
                    </a:lnTo>
                    <a:lnTo>
                      <a:pt x="303917" y="268138"/>
                    </a:lnTo>
                    <a:lnTo>
                      <a:pt x="303917" y="266944"/>
                    </a:lnTo>
                    <a:close/>
                  </a:path>
                  <a:path w="304165" h="321309">
                    <a:moveTo>
                      <a:pt x="149628" y="0"/>
                    </a:moveTo>
                    <a:lnTo>
                      <a:pt x="97391" y="5289"/>
                    </a:lnTo>
                    <a:lnTo>
                      <a:pt x="56940" y="21140"/>
                    </a:lnTo>
                    <a:lnTo>
                      <a:pt x="24364" y="54117"/>
                    </a:lnTo>
                    <a:lnTo>
                      <a:pt x="11130" y="101504"/>
                    </a:lnTo>
                    <a:lnTo>
                      <a:pt x="78081" y="101504"/>
                    </a:lnTo>
                    <a:lnTo>
                      <a:pt x="84041" y="80198"/>
                    </a:lnTo>
                    <a:lnTo>
                      <a:pt x="97264" y="64983"/>
                    </a:lnTo>
                    <a:lnTo>
                      <a:pt x="117758" y="55856"/>
                    </a:lnTo>
                    <a:lnTo>
                      <a:pt x="145534" y="52815"/>
                    </a:lnTo>
                    <a:lnTo>
                      <a:pt x="263553" y="52815"/>
                    </a:lnTo>
                    <a:lnTo>
                      <a:pt x="261999" y="48866"/>
                    </a:lnTo>
                    <a:lnTo>
                      <a:pt x="232924" y="19967"/>
                    </a:lnTo>
                    <a:lnTo>
                      <a:pt x="195666" y="4989"/>
                    </a:lnTo>
                    <a:lnTo>
                      <a:pt x="173743" y="1247"/>
                    </a:lnTo>
                    <a:lnTo>
                      <a:pt x="149628" y="0"/>
                    </a:lnTo>
                    <a:close/>
                  </a:path>
                </a:pathLst>
              </a:custGeom>
              <a:solidFill>
                <a:srgbClr val="FFFFFF"/>
              </a:solidFill>
            </p:spPr>
            <p:txBody>
              <a:bodyPr wrap="square" lIns="0" tIns="0" rIns="0" bIns="0" rtlCol="0"/>
              <a:lstStyle/>
              <a:p>
                <a:endParaRPr/>
              </a:p>
            </p:txBody>
          </p:sp>
          <p:sp>
            <p:nvSpPr>
              <p:cNvPr id="72" name="object 27">
                <a:extLst>
                  <a:ext uri="{FF2B5EF4-FFF2-40B4-BE49-F238E27FC236}">
                    <a16:creationId xmlns:a16="http://schemas.microsoft.com/office/drawing/2014/main" xmlns="" id="{200FD89A-D03A-4610-A365-7A649668EB9E}"/>
                  </a:ext>
                </a:extLst>
              </p:cNvPr>
              <p:cNvSpPr/>
              <p:nvPr/>
            </p:nvSpPr>
            <p:spPr>
              <a:xfrm>
                <a:off x="19023440" y="812588"/>
                <a:ext cx="177800" cy="311785"/>
              </a:xfrm>
              <a:custGeom>
                <a:avLst/>
                <a:gdLst/>
                <a:ahLst/>
                <a:cxnLst/>
                <a:rect l="l" t="t" r="r" b="b"/>
                <a:pathLst>
                  <a:path w="177800" h="311784">
                    <a:moveTo>
                      <a:pt x="62793" y="8251"/>
                    </a:moveTo>
                    <a:lnTo>
                      <a:pt x="0" y="8251"/>
                    </a:lnTo>
                    <a:lnTo>
                      <a:pt x="0" y="311582"/>
                    </a:lnTo>
                    <a:lnTo>
                      <a:pt x="66835" y="311582"/>
                    </a:lnTo>
                    <a:lnTo>
                      <a:pt x="66835" y="167251"/>
                    </a:lnTo>
                    <a:lnTo>
                      <a:pt x="68353" y="144158"/>
                    </a:lnTo>
                    <a:lnTo>
                      <a:pt x="80423" y="105404"/>
                    </a:lnTo>
                    <a:lnTo>
                      <a:pt x="116891" y="69979"/>
                    </a:lnTo>
                    <a:lnTo>
                      <a:pt x="126416" y="66898"/>
                    </a:lnTo>
                    <a:lnTo>
                      <a:pt x="62793" y="66898"/>
                    </a:lnTo>
                    <a:lnTo>
                      <a:pt x="62793" y="8251"/>
                    </a:lnTo>
                    <a:close/>
                  </a:path>
                  <a:path w="177800" h="311784">
                    <a:moveTo>
                      <a:pt x="156445" y="0"/>
                    </a:moveTo>
                    <a:lnTo>
                      <a:pt x="152529" y="0"/>
                    </a:lnTo>
                    <a:lnTo>
                      <a:pt x="138030" y="1322"/>
                    </a:lnTo>
                    <a:lnTo>
                      <a:pt x="96227" y="21130"/>
                    </a:lnTo>
                    <a:lnTo>
                      <a:pt x="68184" y="54584"/>
                    </a:lnTo>
                    <a:lnTo>
                      <a:pt x="63966" y="66898"/>
                    </a:lnTo>
                    <a:lnTo>
                      <a:pt x="126416" y="66898"/>
                    </a:lnTo>
                    <a:lnTo>
                      <a:pt x="132190" y="65030"/>
                    </a:lnTo>
                    <a:lnTo>
                      <a:pt x="149042" y="63380"/>
                    </a:lnTo>
                    <a:lnTo>
                      <a:pt x="177764" y="63380"/>
                    </a:lnTo>
                    <a:lnTo>
                      <a:pt x="177764" y="1780"/>
                    </a:lnTo>
                    <a:lnTo>
                      <a:pt x="164885" y="617"/>
                    </a:lnTo>
                    <a:lnTo>
                      <a:pt x="156445" y="0"/>
                    </a:lnTo>
                    <a:close/>
                  </a:path>
                  <a:path w="177800" h="311784">
                    <a:moveTo>
                      <a:pt x="177764" y="63380"/>
                    </a:moveTo>
                    <a:lnTo>
                      <a:pt x="149042" y="63380"/>
                    </a:lnTo>
                    <a:lnTo>
                      <a:pt x="155649" y="63561"/>
                    </a:lnTo>
                    <a:lnTo>
                      <a:pt x="162637" y="64107"/>
                    </a:lnTo>
                    <a:lnTo>
                      <a:pt x="170052" y="65030"/>
                    </a:lnTo>
                    <a:lnTo>
                      <a:pt x="177764" y="66312"/>
                    </a:lnTo>
                    <a:lnTo>
                      <a:pt x="177764" y="63380"/>
                    </a:lnTo>
                    <a:close/>
                  </a:path>
                </a:pathLst>
              </a:custGeom>
              <a:solidFill>
                <a:srgbClr val="FFFFFF"/>
              </a:solidFill>
            </p:spPr>
            <p:txBody>
              <a:bodyPr wrap="square" lIns="0" tIns="0" rIns="0" bIns="0" rtlCol="0"/>
              <a:lstStyle/>
              <a:p>
                <a:endParaRPr/>
              </a:p>
            </p:txBody>
          </p:sp>
          <p:sp>
            <p:nvSpPr>
              <p:cNvPr id="73" name="object 28">
                <a:extLst>
                  <a:ext uri="{FF2B5EF4-FFF2-40B4-BE49-F238E27FC236}">
                    <a16:creationId xmlns:a16="http://schemas.microsoft.com/office/drawing/2014/main" xmlns="" id="{6AF60AF2-637B-42A1-A26A-F91A2BFC568D}"/>
                  </a:ext>
                </a:extLst>
              </p:cNvPr>
              <p:cNvSpPr/>
              <p:nvPr/>
            </p:nvSpPr>
            <p:spPr>
              <a:xfrm>
                <a:off x="16633873" y="706540"/>
                <a:ext cx="291465" cy="417830"/>
              </a:xfrm>
              <a:custGeom>
                <a:avLst/>
                <a:gdLst/>
                <a:ahLst/>
                <a:cxnLst/>
                <a:rect l="l" t="t" r="r" b="b"/>
                <a:pathLst>
                  <a:path w="291465" h="417830">
                    <a:moveTo>
                      <a:pt x="291362" y="0"/>
                    </a:moveTo>
                    <a:lnTo>
                      <a:pt x="84583" y="0"/>
                    </a:lnTo>
                    <a:lnTo>
                      <a:pt x="83997" y="62"/>
                    </a:lnTo>
                    <a:lnTo>
                      <a:pt x="36480" y="8955"/>
                    </a:lnTo>
                    <a:lnTo>
                      <a:pt x="6277" y="45215"/>
                    </a:lnTo>
                    <a:lnTo>
                      <a:pt x="0" y="90060"/>
                    </a:lnTo>
                    <a:lnTo>
                      <a:pt x="94" y="417631"/>
                    </a:lnTo>
                    <a:lnTo>
                      <a:pt x="73924" y="417631"/>
                    </a:lnTo>
                    <a:lnTo>
                      <a:pt x="73924" y="232223"/>
                    </a:lnTo>
                    <a:lnTo>
                      <a:pt x="264861" y="232223"/>
                    </a:lnTo>
                    <a:lnTo>
                      <a:pt x="264861" y="172560"/>
                    </a:lnTo>
                    <a:lnTo>
                      <a:pt x="73924" y="172560"/>
                    </a:lnTo>
                    <a:lnTo>
                      <a:pt x="73924" y="63212"/>
                    </a:lnTo>
                    <a:lnTo>
                      <a:pt x="291362" y="63212"/>
                    </a:lnTo>
                    <a:lnTo>
                      <a:pt x="291362" y="0"/>
                    </a:lnTo>
                    <a:close/>
                  </a:path>
                </a:pathLst>
              </a:custGeom>
              <a:solidFill>
                <a:srgbClr val="FFFFFF"/>
              </a:solidFill>
            </p:spPr>
            <p:txBody>
              <a:bodyPr wrap="square" lIns="0" tIns="0" rIns="0" bIns="0" rtlCol="0"/>
              <a:lstStyle/>
              <a:p>
                <a:endParaRPr/>
              </a:p>
            </p:txBody>
          </p:sp>
          <p:sp>
            <p:nvSpPr>
              <p:cNvPr id="74" name="object 29">
                <a:extLst>
                  <a:ext uri="{FF2B5EF4-FFF2-40B4-BE49-F238E27FC236}">
                    <a16:creationId xmlns:a16="http://schemas.microsoft.com/office/drawing/2014/main" xmlns="" id="{C6A98BEA-1604-468C-8812-FB49866E367B}"/>
                  </a:ext>
                </a:extLst>
              </p:cNvPr>
              <p:cNvSpPr/>
              <p:nvPr/>
            </p:nvSpPr>
            <p:spPr>
              <a:xfrm>
                <a:off x="18934937" y="1212996"/>
                <a:ext cx="31115" cy="26670"/>
              </a:xfrm>
              <a:custGeom>
                <a:avLst/>
                <a:gdLst/>
                <a:ahLst/>
                <a:cxnLst/>
                <a:rect l="l" t="t" r="r" b="b"/>
                <a:pathLst>
                  <a:path w="31115" h="26669">
                    <a:moveTo>
                      <a:pt x="17894" y="0"/>
                    </a:moveTo>
                    <a:lnTo>
                      <a:pt x="0" y="0"/>
                    </a:lnTo>
                    <a:lnTo>
                      <a:pt x="0" y="26114"/>
                    </a:lnTo>
                    <a:lnTo>
                      <a:pt x="24742" y="26114"/>
                    </a:lnTo>
                    <a:lnTo>
                      <a:pt x="30564" y="21727"/>
                    </a:lnTo>
                    <a:lnTo>
                      <a:pt x="30564" y="8376"/>
                    </a:lnTo>
                    <a:lnTo>
                      <a:pt x="29077" y="5099"/>
                    </a:lnTo>
                    <a:lnTo>
                      <a:pt x="26177" y="3047"/>
                    </a:lnTo>
                    <a:lnTo>
                      <a:pt x="23161" y="1026"/>
                    </a:lnTo>
                    <a:lnTo>
                      <a:pt x="17894" y="0"/>
                    </a:lnTo>
                    <a:close/>
                  </a:path>
                </a:pathLst>
              </a:custGeom>
              <a:solidFill>
                <a:srgbClr val="FFFFFF"/>
              </a:solidFill>
            </p:spPr>
            <p:txBody>
              <a:bodyPr wrap="square" lIns="0" tIns="0" rIns="0" bIns="0" rtlCol="0"/>
              <a:lstStyle/>
              <a:p>
                <a:endParaRPr/>
              </a:p>
            </p:txBody>
          </p:sp>
          <p:sp>
            <p:nvSpPr>
              <p:cNvPr id="75" name="object 30">
                <a:extLst>
                  <a:ext uri="{FF2B5EF4-FFF2-40B4-BE49-F238E27FC236}">
                    <a16:creationId xmlns:a16="http://schemas.microsoft.com/office/drawing/2014/main" xmlns="" id="{10B650E4-9E77-4F93-8D22-486B0F88E3A1}"/>
                  </a:ext>
                </a:extLst>
              </p:cNvPr>
              <p:cNvSpPr/>
              <p:nvPr/>
            </p:nvSpPr>
            <p:spPr>
              <a:xfrm>
                <a:off x="16536770" y="1179012"/>
                <a:ext cx="2694940" cy="135890"/>
              </a:xfrm>
              <a:custGeom>
                <a:avLst/>
                <a:gdLst/>
                <a:ahLst/>
                <a:cxnLst/>
                <a:rect l="l" t="t" r="r" b="b"/>
                <a:pathLst>
                  <a:path w="2694940" h="135890">
                    <a:moveTo>
                      <a:pt x="2673635" y="0"/>
                    </a:moveTo>
                    <a:lnTo>
                      <a:pt x="65139" y="0"/>
                    </a:lnTo>
                    <a:lnTo>
                      <a:pt x="52019" y="2376"/>
                    </a:lnTo>
                    <a:lnTo>
                      <a:pt x="24679" y="29601"/>
                    </a:lnTo>
                    <a:lnTo>
                      <a:pt x="1842" y="111954"/>
                    </a:lnTo>
                    <a:lnTo>
                      <a:pt x="0" y="118718"/>
                    </a:lnTo>
                    <a:lnTo>
                      <a:pt x="1057" y="124572"/>
                    </a:lnTo>
                    <a:lnTo>
                      <a:pt x="4512" y="128959"/>
                    </a:lnTo>
                    <a:lnTo>
                      <a:pt x="7989" y="133273"/>
                    </a:lnTo>
                    <a:lnTo>
                      <a:pt x="13936" y="135692"/>
                    </a:lnTo>
                    <a:lnTo>
                      <a:pt x="2629333" y="135692"/>
                    </a:lnTo>
                    <a:lnTo>
                      <a:pt x="2642390" y="133319"/>
                    </a:lnTo>
                    <a:lnTo>
                      <a:pt x="2652496" y="127933"/>
                    </a:lnTo>
                    <a:lnTo>
                      <a:pt x="2531881" y="127933"/>
                    </a:lnTo>
                    <a:lnTo>
                      <a:pt x="2522608" y="127255"/>
                    </a:lnTo>
                    <a:lnTo>
                      <a:pt x="2517354" y="126153"/>
                    </a:lnTo>
                    <a:lnTo>
                      <a:pt x="2245942" y="126153"/>
                    </a:lnTo>
                    <a:lnTo>
                      <a:pt x="2245942" y="13172"/>
                    </a:lnTo>
                    <a:lnTo>
                      <a:pt x="2517881" y="13172"/>
                    </a:lnTo>
                    <a:lnTo>
                      <a:pt x="2523902" y="11971"/>
                    </a:lnTo>
                    <a:lnTo>
                      <a:pt x="2533200" y="11413"/>
                    </a:lnTo>
                    <a:lnTo>
                      <a:pt x="2693425" y="11413"/>
                    </a:lnTo>
                    <a:lnTo>
                      <a:pt x="2693373" y="11120"/>
                    </a:lnTo>
                    <a:lnTo>
                      <a:pt x="2689939" y="6701"/>
                    </a:lnTo>
                    <a:lnTo>
                      <a:pt x="2686483" y="2460"/>
                    </a:lnTo>
                    <a:lnTo>
                      <a:pt x="2680724" y="52"/>
                    </a:lnTo>
                    <a:lnTo>
                      <a:pt x="2673635" y="0"/>
                    </a:lnTo>
                    <a:close/>
                  </a:path>
                  <a:path w="2694940" h="135890">
                    <a:moveTo>
                      <a:pt x="2535535" y="32208"/>
                    </a:moveTo>
                    <a:lnTo>
                      <a:pt x="2530383" y="32208"/>
                    </a:lnTo>
                    <a:lnTo>
                      <a:pt x="2526310" y="33025"/>
                    </a:lnTo>
                    <a:lnTo>
                      <a:pt x="2523357" y="34805"/>
                    </a:lnTo>
                    <a:lnTo>
                      <a:pt x="2520373" y="36532"/>
                    </a:lnTo>
                    <a:lnTo>
                      <a:pt x="2518939" y="38763"/>
                    </a:lnTo>
                    <a:lnTo>
                      <a:pt x="2518939" y="45841"/>
                    </a:lnTo>
                    <a:lnTo>
                      <a:pt x="2523828" y="49967"/>
                    </a:lnTo>
                    <a:lnTo>
                      <a:pt x="2543879" y="57821"/>
                    </a:lnTo>
                    <a:lnTo>
                      <a:pt x="2551938" y="61197"/>
                    </a:lnTo>
                    <a:lnTo>
                      <a:pt x="2576759" y="93180"/>
                    </a:lnTo>
                    <a:lnTo>
                      <a:pt x="2576079" y="100140"/>
                    </a:lnTo>
                    <a:lnTo>
                      <a:pt x="2542722" y="127301"/>
                    </a:lnTo>
                    <a:lnTo>
                      <a:pt x="2531881" y="127933"/>
                    </a:lnTo>
                    <a:lnTo>
                      <a:pt x="2652496" y="127933"/>
                    </a:lnTo>
                    <a:lnTo>
                      <a:pt x="2654436" y="126899"/>
                    </a:lnTo>
                    <a:lnTo>
                      <a:pt x="2664052" y="117474"/>
                    </a:lnTo>
                    <a:lnTo>
                      <a:pt x="2669824" y="106091"/>
                    </a:lnTo>
                    <a:lnTo>
                      <a:pt x="2687378" y="42626"/>
                    </a:lnTo>
                    <a:lnTo>
                      <a:pt x="2571544" y="42626"/>
                    </a:lnTo>
                    <a:lnTo>
                      <a:pt x="2560895" y="38057"/>
                    </a:lnTo>
                    <a:lnTo>
                      <a:pt x="2551345" y="34802"/>
                    </a:lnTo>
                    <a:lnTo>
                      <a:pt x="2542891" y="32855"/>
                    </a:lnTo>
                    <a:lnTo>
                      <a:pt x="2535535" y="32208"/>
                    </a:lnTo>
                    <a:close/>
                  </a:path>
                  <a:path w="2694940" h="135890">
                    <a:moveTo>
                      <a:pt x="2369980" y="13172"/>
                    </a:moveTo>
                    <a:lnTo>
                      <a:pt x="2328724" y="13172"/>
                    </a:lnTo>
                    <a:lnTo>
                      <a:pt x="2328724" y="33988"/>
                    </a:lnTo>
                    <a:lnTo>
                      <a:pt x="2274182" y="33988"/>
                    </a:lnTo>
                    <a:lnTo>
                      <a:pt x="2274182" y="57705"/>
                    </a:lnTo>
                    <a:lnTo>
                      <a:pt x="2326065" y="57705"/>
                    </a:lnTo>
                    <a:lnTo>
                      <a:pt x="2326065" y="78489"/>
                    </a:lnTo>
                    <a:lnTo>
                      <a:pt x="2274182" y="78489"/>
                    </a:lnTo>
                    <a:lnTo>
                      <a:pt x="2274182" y="105389"/>
                    </a:lnTo>
                    <a:lnTo>
                      <a:pt x="2330044" y="105389"/>
                    </a:lnTo>
                    <a:lnTo>
                      <a:pt x="2330044" y="126153"/>
                    </a:lnTo>
                    <a:lnTo>
                      <a:pt x="2369980" y="126153"/>
                    </a:lnTo>
                    <a:lnTo>
                      <a:pt x="2369980" y="13172"/>
                    </a:lnTo>
                    <a:close/>
                  </a:path>
                  <a:path w="2694940" h="135890">
                    <a:moveTo>
                      <a:pt x="2517881" y="13172"/>
                    </a:moveTo>
                    <a:lnTo>
                      <a:pt x="2419455" y="13172"/>
                    </a:lnTo>
                    <a:lnTo>
                      <a:pt x="2428144" y="13798"/>
                    </a:lnTo>
                    <a:lnTo>
                      <a:pt x="2435762" y="15676"/>
                    </a:lnTo>
                    <a:lnTo>
                      <a:pt x="2457893" y="46815"/>
                    </a:lnTo>
                    <a:lnTo>
                      <a:pt x="2457284" y="53511"/>
                    </a:lnTo>
                    <a:lnTo>
                      <a:pt x="2428964" y="80257"/>
                    </a:lnTo>
                    <a:lnTo>
                      <a:pt x="2420596" y="80887"/>
                    </a:lnTo>
                    <a:lnTo>
                      <a:pt x="2398178" y="80887"/>
                    </a:lnTo>
                    <a:lnTo>
                      <a:pt x="2398178" y="126153"/>
                    </a:lnTo>
                    <a:lnTo>
                      <a:pt x="2517354" y="126153"/>
                    </a:lnTo>
                    <a:lnTo>
                      <a:pt x="2512930" y="125225"/>
                    </a:lnTo>
                    <a:lnTo>
                      <a:pt x="2502845" y="121850"/>
                    </a:lnTo>
                    <a:lnTo>
                      <a:pt x="2492353" y="117137"/>
                    </a:lnTo>
                    <a:lnTo>
                      <a:pt x="2492353" y="92866"/>
                    </a:lnTo>
                    <a:lnTo>
                      <a:pt x="2547629" y="92866"/>
                    </a:lnTo>
                    <a:lnTo>
                      <a:pt x="2547629" y="92049"/>
                    </a:lnTo>
                    <a:lnTo>
                      <a:pt x="2542330" y="87599"/>
                    </a:lnTo>
                    <a:lnTo>
                      <a:pt x="2514394" y="76500"/>
                    </a:lnTo>
                    <a:lnTo>
                      <a:pt x="2510237" y="74772"/>
                    </a:lnTo>
                    <a:lnTo>
                      <a:pt x="2506960" y="73254"/>
                    </a:lnTo>
                    <a:lnTo>
                      <a:pt x="2504593" y="71840"/>
                    </a:lnTo>
                    <a:lnTo>
                      <a:pt x="2499494" y="68856"/>
                    </a:lnTo>
                    <a:lnTo>
                      <a:pt x="2495745" y="64961"/>
                    </a:lnTo>
                    <a:lnTo>
                      <a:pt x="2490887" y="55537"/>
                    </a:lnTo>
                    <a:lnTo>
                      <a:pt x="2489714" y="50092"/>
                    </a:lnTo>
                    <a:lnTo>
                      <a:pt x="2489714" y="44030"/>
                    </a:lnTo>
                    <a:lnTo>
                      <a:pt x="2515546" y="13638"/>
                    </a:lnTo>
                    <a:lnTo>
                      <a:pt x="2517881" y="13172"/>
                    </a:lnTo>
                    <a:close/>
                  </a:path>
                  <a:path w="2694940" h="135890">
                    <a:moveTo>
                      <a:pt x="2547629" y="92866"/>
                    </a:moveTo>
                    <a:lnTo>
                      <a:pt x="2492353" y="92866"/>
                    </a:lnTo>
                    <a:lnTo>
                      <a:pt x="2500520" y="98133"/>
                    </a:lnTo>
                    <a:lnTo>
                      <a:pt x="2507431" y="101797"/>
                    </a:lnTo>
                    <a:lnTo>
                      <a:pt x="2512939" y="104017"/>
                    </a:lnTo>
                    <a:lnTo>
                      <a:pt x="2518436" y="106091"/>
                    </a:lnTo>
                    <a:lnTo>
                      <a:pt x="2524174" y="107148"/>
                    </a:lnTo>
                    <a:lnTo>
                      <a:pt x="2541796" y="107148"/>
                    </a:lnTo>
                    <a:lnTo>
                      <a:pt x="2547629" y="103640"/>
                    </a:lnTo>
                    <a:lnTo>
                      <a:pt x="2547629" y="92866"/>
                    </a:lnTo>
                    <a:close/>
                  </a:path>
                  <a:path w="2694940" h="135890">
                    <a:moveTo>
                      <a:pt x="2693425" y="11413"/>
                    </a:moveTo>
                    <a:lnTo>
                      <a:pt x="2533200" y="11413"/>
                    </a:lnTo>
                    <a:lnTo>
                      <a:pt x="2542612" y="11973"/>
                    </a:lnTo>
                    <a:lnTo>
                      <a:pt x="2552140" y="13656"/>
                    </a:lnTo>
                    <a:lnTo>
                      <a:pt x="2561785" y="16466"/>
                    </a:lnTo>
                    <a:lnTo>
                      <a:pt x="2571544" y="20407"/>
                    </a:lnTo>
                    <a:lnTo>
                      <a:pt x="2571544" y="42626"/>
                    </a:lnTo>
                    <a:lnTo>
                      <a:pt x="2687378" y="42626"/>
                    </a:lnTo>
                    <a:lnTo>
                      <a:pt x="2694420" y="17067"/>
                    </a:lnTo>
                    <a:lnTo>
                      <a:pt x="2693425" y="11413"/>
                    </a:lnTo>
                    <a:close/>
                  </a:path>
                </a:pathLst>
              </a:custGeom>
              <a:solidFill>
                <a:srgbClr val="FFFFFF"/>
              </a:solidFill>
            </p:spPr>
            <p:txBody>
              <a:bodyPr wrap="square" lIns="0" tIns="0" rIns="0" bIns="0" rtlCol="0"/>
              <a:lstStyle/>
              <a:p>
                <a:endParaRPr/>
              </a:p>
            </p:txBody>
          </p:sp>
          <p:sp>
            <p:nvSpPr>
              <p:cNvPr id="76" name="object 31">
                <a:extLst>
                  <a:ext uri="{FF2B5EF4-FFF2-40B4-BE49-F238E27FC236}">
                    <a16:creationId xmlns:a16="http://schemas.microsoft.com/office/drawing/2014/main" xmlns="" id="{B3DFEFD4-1D89-4164-BC0F-AE7E1C7CF513}"/>
                  </a:ext>
                </a:extLst>
              </p:cNvPr>
              <p:cNvSpPr/>
              <p:nvPr/>
            </p:nvSpPr>
            <p:spPr>
              <a:xfrm>
                <a:off x="16536773" y="1179011"/>
                <a:ext cx="2694940" cy="135890"/>
              </a:xfrm>
              <a:custGeom>
                <a:avLst/>
                <a:gdLst/>
                <a:ahLst/>
                <a:cxnLst/>
                <a:rect l="l" t="t" r="r" b="b"/>
                <a:pathLst>
                  <a:path w="2694940" h="135890">
                    <a:moveTo>
                      <a:pt x="2673625" y="0"/>
                    </a:moveTo>
                    <a:lnTo>
                      <a:pt x="65139" y="0"/>
                    </a:lnTo>
                    <a:lnTo>
                      <a:pt x="52019" y="2378"/>
                    </a:lnTo>
                    <a:lnTo>
                      <a:pt x="24669" y="29601"/>
                    </a:lnTo>
                    <a:lnTo>
                      <a:pt x="1842" y="111954"/>
                    </a:lnTo>
                    <a:lnTo>
                      <a:pt x="0" y="118680"/>
                    </a:lnTo>
                    <a:lnTo>
                      <a:pt x="1047" y="124572"/>
                    </a:lnTo>
                    <a:lnTo>
                      <a:pt x="4502" y="128969"/>
                    </a:lnTo>
                    <a:lnTo>
                      <a:pt x="7978" y="133273"/>
                    </a:lnTo>
                    <a:lnTo>
                      <a:pt x="13900" y="135692"/>
                    </a:lnTo>
                    <a:lnTo>
                      <a:pt x="2629391" y="135692"/>
                    </a:lnTo>
                    <a:lnTo>
                      <a:pt x="2642385" y="133328"/>
                    </a:lnTo>
                    <a:lnTo>
                      <a:pt x="2652499" y="127933"/>
                    </a:lnTo>
                    <a:lnTo>
                      <a:pt x="2531870" y="127933"/>
                    </a:lnTo>
                    <a:lnTo>
                      <a:pt x="2522602" y="127255"/>
                    </a:lnTo>
                    <a:lnTo>
                      <a:pt x="2517348" y="126153"/>
                    </a:lnTo>
                    <a:lnTo>
                      <a:pt x="2245931" y="126153"/>
                    </a:lnTo>
                    <a:lnTo>
                      <a:pt x="2245931" y="13172"/>
                    </a:lnTo>
                    <a:lnTo>
                      <a:pt x="2517907" y="13172"/>
                    </a:lnTo>
                    <a:lnTo>
                      <a:pt x="2523896" y="11980"/>
                    </a:lnTo>
                    <a:lnTo>
                      <a:pt x="2533189" y="11423"/>
                    </a:lnTo>
                    <a:lnTo>
                      <a:pt x="2693415" y="11423"/>
                    </a:lnTo>
                    <a:lnTo>
                      <a:pt x="2693363" y="11130"/>
                    </a:lnTo>
                    <a:lnTo>
                      <a:pt x="2689939" y="6701"/>
                    </a:lnTo>
                    <a:lnTo>
                      <a:pt x="2686483" y="2460"/>
                    </a:lnTo>
                    <a:lnTo>
                      <a:pt x="2680714" y="52"/>
                    </a:lnTo>
                    <a:lnTo>
                      <a:pt x="2673625" y="0"/>
                    </a:lnTo>
                    <a:close/>
                  </a:path>
                  <a:path w="2694940" h="135890">
                    <a:moveTo>
                      <a:pt x="2535524" y="32208"/>
                    </a:moveTo>
                    <a:lnTo>
                      <a:pt x="2530383" y="32208"/>
                    </a:lnTo>
                    <a:lnTo>
                      <a:pt x="2526310" y="33025"/>
                    </a:lnTo>
                    <a:lnTo>
                      <a:pt x="2523357" y="34815"/>
                    </a:lnTo>
                    <a:lnTo>
                      <a:pt x="2520363" y="36532"/>
                    </a:lnTo>
                    <a:lnTo>
                      <a:pt x="2518939" y="38763"/>
                    </a:lnTo>
                    <a:lnTo>
                      <a:pt x="2518939" y="45841"/>
                    </a:lnTo>
                    <a:lnTo>
                      <a:pt x="2523818" y="49977"/>
                    </a:lnTo>
                    <a:lnTo>
                      <a:pt x="2543874" y="57817"/>
                    </a:lnTo>
                    <a:lnTo>
                      <a:pt x="2551936" y="61195"/>
                    </a:lnTo>
                    <a:lnTo>
                      <a:pt x="2576748" y="93180"/>
                    </a:lnTo>
                    <a:lnTo>
                      <a:pt x="2576070" y="100144"/>
                    </a:lnTo>
                    <a:lnTo>
                      <a:pt x="2542711" y="127301"/>
                    </a:lnTo>
                    <a:lnTo>
                      <a:pt x="2531870" y="127933"/>
                    </a:lnTo>
                    <a:lnTo>
                      <a:pt x="2652499" y="127933"/>
                    </a:lnTo>
                    <a:lnTo>
                      <a:pt x="2654428" y="126904"/>
                    </a:lnTo>
                    <a:lnTo>
                      <a:pt x="2664046" y="117476"/>
                    </a:lnTo>
                    <a:lnTo>
                      <a:pt x="2669824" y="106091"/>
                    </a:lnTo>
                    <a:lnTo>
                      <a:pt x="2687376" y="42626"/>
                    </a:lnTo>
                    <a:lnTo>
                      <a:pt x="2571544" y="42626"/>
                    </a:lnTo>
                    <a:lnTo>
                      <a:pt x="2560894" y="38061"/>
                    </a:lnTo>
                    <a:lnTo>
                      <a:pt x="2551339" y="34806"/>
                    </a:lnTo>
                    <a:lnTo>
                      <a:pt x="2542883" y="32857"/>
                    </a:lnTo>
                    <a:lnTo>
                      <a:pt x="2535524" y="32208"/>
                    </a:lnTo>
                    <a:close/>
                  </a:path>
                  <a:path w="2694940" h="135890">
                    <a:moveTo>
                      <a:pt x="2369969" y="13172"/>
                    </a:moveTo>
                    <a:lnTo>
                      <a:pt x="2328724" y="13172"/>
                    </a:lnTo>
                    <a:lnTo>
                      <a:pt x="2328724" y="33988"/>
                    </a:lnTo>
                    <a:lnTo>
                      <a:pt x="2274182" y="33988"/>
                    </a:lnTo>
                    <a:lnTo>
                      <a:pt x="2274182" y="57705"/>
                    </a:lnTo>
                    <a:lnTo>
                      <a:pt x="2326054" y="57705"/>
                    </a:lnTo>
                    <a:lnTo>
                      <a:pt x="2326054" y="78489"/>
                    </a:lnTo>
                    <a:lnTo>
                      <a:pt x="2274182" y="78489"/>
                    </a:lnTo>
                    <a:lnTo>
                      <a:pt x="2274182" y="105399"/>
                    </a:lnTo>
                    <a:lnTo>
                      <a:pt x="2330044" y="105399"/>
                    </a:lnTo>
                    <a:lnTo>
                      <a:pt x="2330044" y="126153"/>
                    </a:lnTo>
                    <a:lnTo>
                      <a:pt x="2369969" y="126153"/>
                    </a:lnTo>
                    <a:lnTo>
                      <a:pt x="2369969" y="13172"/>
                    </a:lnTo>
                    <a:close/>
                  </a:path>
                  <a:path w="2694940" h="135890">
                    <a:moveTo>
                      <a:pt x="2517907" y="13172"/>
                    </a:moveTo>
                    <a:lnTo>
                      <a:pt x="2419455" y="13172"/>
                    </a:lnTo>
                    <a:lnTo>
                      <a:pt x="2428142" y="13798"/>
                    </a:lnTo>
                    <a:lnTo>
                      <a:pt x="2435758" y="15677"/>
                    </a:lnTo>
                    <a:lnTo>
                      <a:pt x="2457893" y="46815"/>
                    </a:lnTo>
                    <a:lnTo>
                      <a:pt x="2457282" y="53516"/>
                    </a:lnTo>
                    <a:lnTo>
                      <a:pt x="2428964" y="80266"/>
                    </a:lnTo>
                    <a:lnTo>
                      <a:pt x="2420596" y="80898"/>
                    </a:lnTo>
                    <a:lnTo>
                      <a:pt x="2398167" y="80898"/>
                    </a:lnTo>
                    <a:lnTo>
                      <a:pt x="2398167" y="126153"/>
                    </a:lnTo>
                    <a:lnTo>
                      <a:pt x="2517348" y="126153"/>
                    </a:lnTo>
                    <a:lnTo>
                      <a:pt x="2512924" y="125225"/>
                    </a:lnTo>
                    <a:lnTo>
                      <a:pt x="2502840" y="121850"/>
                    </a:lnTo>
                    <a:lnTo>
                      <a:pt x="2492353" y="117137"/>
                    </a:lnTo>
                    <a:lnTo>
                      <a:pt x="2492353" y="92866"/>
                    </a:lnTo>
                    <a:lnTo>
                      <a:pt x="2547629" y="92866"/>
                    </a:lnTo>
                    <a:lnTo>
                      <a:pt x="2547629" y="92039"/>
                    </a:lnTo>
                    <a:lnTo>
                      <a:pt x="2542320" y="87588"/>
                    </a:lnTo>
                    <a:lnTo>
                      <a:pt x="2514394" y="76500"/>
                    </a:lnTo>
                    <a:lnTo>
                      <a:pt x="2510237" y="74772"/>
                    </a:lnTo>
                    <a:lnTo>
                      <a:pt x="2489714" y="50092"/>
                    </a:lnTo>
                    <a:lnTo>
                      <a:pt x="2489714" y="44030"/>
                    </a:lnTo>
                    <a:lnTo>
                      <a:pt x="2515541" y="13643"/>
                    </a:lnTo>
                    <a:lnTo>
                      <a:pt x="2517907" y="13172"/>
                    </a:lnTo>
                    <a:close/>
                  </a:path>
                  <a:path w="2694940" h="135890">
                    <a:moveTo>
                      <a:pt x="2547629" y="92866"/>
                    </a:moveTo>
                    <a:lnTo>
                      <a:pt x="2492353" y="92866"/>
                    </a:lnTo>
                    <a:lnTo>
                      <a:pt x="2500520" y="98143"/>
                    </a:lnTo>
                    <a:lnTo>
                      <a:pt x="2507431" y="101797"/>
                    </a:lnTo>
                    <a:lnTo>
                      <a:pt x="2512928" y="104017"/>
                    </a:lnTo>
                    <a:lnTo>
                      <a:pt x="2518436" y="106091"/>
                    </a:lnTo>
                    <a:lnTo>
                      <a:pt x="2524174" y="107159"/>
                    </a:lnTo>
                    <a:lnTo>
                      <a:pt x="2541796" y="107159"/>
                    </a:lnTo>
                    <a:lnTo>
                      <a:pt x="2547629" y="103640"/>
                    </a:lnTo>
                    <a:lnTo>
                      <a:pt x="2547629" y="92866"/>
                    </a:lnTo>
                    <a:close/>
                  </a:path>
                  <a:path w="2694940" h="135890">
                    <a:moveTo>
                      <a:pt x="2693415" y="11423"/>
                    </a:moveTo>
                    <a:lnTo>
                      <a:pt x="2533189" y="11423"/>
                    </a:lnTo>
                    <a:lnTo>
                      <a:pt x="2542603" y="11982"/>
                    </a:lnTo>
                    <a:lnTo>
                      <a:pt x="2552135" y="13660"/>
                    </a:lnTo>
                    <a:lnTo>
                      <a:pt x="2561783" y="16463"/>
                    </a:lnTo>
                    <a:lnTo>
                      <a:pt x="2571544" y="20397"/>
                    </a:lnTo>
                    <a:lnTo>
                      <a:pt x="2571544" y="42626"/>
                    </a:lnTo>
                    <a:lnTo>
                      <a:pt x="2687376" y="42626"/>
                    </a:lnTo>
                    <a:lnTo>
                      <a:pt x="2694420" y="17067"/>
                    </a:lnTo>
                    <a:lnTo>
                      <a:pt x="2693415" y="11423"/>
                    </a:lnTo>
                    <a:close/>
                  </a:path>
                </a:pathLst>
              </a:custGeom>
              <a:solidFill>
                <a:srgbClr val="FFFFFF"/>
              </a:solidFill>
            </p:spPr>
            <p:txBody>
              <a:bodyPr wrap="square" lIns="0" tIns="0" rIns="0" bIns="0" rtlCol="0"/>
              <a:lstStyle/>
              <a:p>
                <a:endParaRPr/>
              </a:p>
            </p:txBody>
          </p:sp>
        </p:grpSp>
      </p:grpSp>
    </p:spTree>
    <p:extLst>
      <p:ext uri="{BB962C8B-B14F-4D97-AF65-F5344CB8AC3E}">
        <p14:creationId xmlns:p14="http://schemas.microsoft.com/office/powerpoint/2010/main" xmlns="" val="383402374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object 28"/>
          <p:cNvSpPr/>
          <p:nvPr/>
        </p:nvSpPr>
        <p:spPr>
          <a:xfrm>
            <a:off x="16243583" y="962530"/>
            <a:ext cx="111253" cy="108436"/>
          </a:xfrm>
          <a:prstGeom prst="rect">
            <a:avLst/>
          </a:prstGeom>
          <a:blipFill>
            <a:blip r:embed="rId3" cstate="print"/>
            <a:stretch>
              <a:fillRect/>
            </a:stretch>
          </a:blipFill>
        </p:spPr>
        <p:txBody>
          <a:bodyPr wrap="square" lIns="0" tIns="0" rIns="0" bIns="0" rtlCol="0"/>
          <a:lstStyle/>
          <a:p>
            <a:endParaRPr/>
          </a:p>
        </p:txBody>
      </p:sp>
      <p:sp>
        <p:nvSpPr>
          <p:cNvPr id="29" name="object 29"/>
          <p:cNvSpPr/>
          <p:nvPr/>
        </p:nvSpPr>
        <p:spPr>
          <a:xfrm>
            <a:off x="16092571" y="986553"/>
            <a:ext cx="405765" cy="155575"/>
          </a:xfrm>
          <a:custGeom>
            <a:avLst/>
            <a:gdLst/>
            <a:ahLst/>
            <a:cxnLst/>
            <a:rect l="l" t="t" r="r" b="b"/>
            <a:pathLst>
              <a:path w="405765" h="155575">
                <a:moveTo>
                  <a:pt x="25234" y="0"/>
                </a:moveTo>
                <a:lnTo>
                  <a:pt x="15363" y="1938"/>
                </a:lnTo>
                <a:lnTo>
                  <a:pt x="7347" y="7240"/>
                </a:lnTo>
                <a:lnTo>
                  <a:pt x="1966" y="15134"/>
                </a:lnTo>
                <a:lnTo>
                  <a:pt x="0" y="24847"/>
                </a:lnTo>
                <a:lnTo>
                  <a:pt x="0" y="30292"/>
                </a:lnTo>
                <a:lnTo>
                  <a:pt x="2020" y="35862"/>
                </a:lnTo>
                <a:lnTo>
                  <a:pt x="5853" y="40271"/>
                </a:lnTo>
                <a:lnTo>
                  <a:pt x="35282" y="82149"/>
                </a:lnTo>
                <a:lnTo>
                  <a:pt x="73951" y="116242"/>
                </a:lnTo>
                <a:lnTo>
                  <a:pt x="119691" y="141085"/>
                </a:lnTo>
                <a:lnTo>
                  <a:pt x="170329" y="155209"/>
                </a:lnTo>
                <a:lnTo>
                  <a:pt x="181564" y="138711"/>
                </a:lnTo>
                <a:lnTo>
                  <a:pt x="196758" y="125968"/>
                </a:lnTo>
                <a:lnTo>
                  <a:pt x="214819" y="117754"/>
                </a:lnTo>
                <a:lnTo>
                  <a:pt x="234652" y="114844"/>
                </a:lnTo>
                <a:lnTo>
                  <a:pt x="336684" y="114844"/>
                </a:lnTo>
                <a:lnTo>
                  <a:pt x="344953" y="108750"/>
                </a:lnTo>
                <a:lnTo>
                  <a:pt x="204140" y="108750"/>
                </a:lnTo>
                <a:lnTo>
                  <a:pt x="158204" y="102661"/>
                </a:lnTo>
                <a:lnTo>
                  <a:pt x="115821" y="84933"/>
                </a:lnTo>
                <a:lnTo>
                  <a:pt x="79024" y="56373"/>
                </a:lnTo>
                <a:lnTo>
                  <a:pt x="49851" y="17790"/>
                </a:lnTo>
                <a:lnTo>
                  <a:pt x="44711" y="9846"/>
                </a:lnTo>
                <a:lnTo>
                  <a:pt x="38764" y="4304"/>
                </a:lnTo>
                <a:lnTo>
                  <a:pt x="32207" y="1058"/>
                </a:lnTo>
                <a:lnTo>
                  <a:pt x="25234" y="0"/>
                </a:lnTo>
                <a:close/>
              </a:path>
              <a:path w="405765" h="155575">
                <a:moveTo>
                  <a:pt x="336684" y="114844"/>
                </a:moveTo>
                <a:lnTo>
                  <a:pt x="234652" y="114844"/>
                </a:lnTo>
                <a:lnTo>
                  <a:pt x="250924" y="116738"/>
                </a:lnTo>
                <a:lnTo>
                  <a:pt x="266192" y="122131"/>
                </a:lnTo>
                <a:lnTo>
                  <a:pt x="279726" y="130592"/>
                </a:lnTo>
                <a:lnTo>
                  <a:pt x="290797" y="141692"/>
                </a:lnTo>
                <a:lnTo>
                  <a:pt x="323493" y="124564"/>
                </a:lnTo>
                <a:lnTo>
                  <a:pt x="336684" y="114844"/>
                </a:lnTo>
                <a:close/>
              </a:path>
              <a:path w="405765" h="155575">
                <a:moveTo>
                  <a:pt x="380124" y="6345"/>
                </a:moveTo>
                <a:lnTo>
                  <a:pt x="371339" y="6345"/>
                </a:lnTo>
                <a:lnTo>
                  <a:pt x="362941" y="11025"/>
                </a:lnTo>
                <a:lnTo>
                  <a:pt x="358491" y="18229"/>
                </a:lnTo>
                <a:lnTo>
                  <a:pt x="330847" y="55308"/>
                </a:lnTo>
                <a:lnTo>
                  <a:pt x="294261" y="83877"/>
                </a:lnTo>
                <a:lnTo>
                  <a:pt x="251203" y="102251"/>
                </a:lnTo>
                <a:lnTo>
                  <a:pt x="204140" y="108750"/>
                </a:lnTo>
                <a:lnTo>
                  <a:pt x="344953" y="108750"/>
                </a:lnTo>
                <a:lnTo>
                  <a:pt x="353040" y="102791"/>
                </a:lnTo>
                <a:lnTo>
                  <a:pt x="378658" y="76657"/>
                </a:lnTo>
                <a:lnTo>
                  <a:pt x="399568" y="46448"/>
                </a:lnTo>
                <a:lnTo>
                  <a:pt x="403160" y="42113"/>
                </a:lnTo>
                <a:lnTo>
                  <a:pt x="405149" y="36532"/>
                </a:lnTo>
                <a:lnTo>
                  <a:pt x="405149" y="31025"/>
                </a:lnTo>
                <a:lnTo>
                  <a:pt x="403190" y="21452"/>
                </a:lnTo>
                <a:lnTo>
                  <a:pt x="397839" y="13604"/>
                </a:lnTo>
                <a:lnTo>
                  <a:pt x="389887" y="8296"/>
                </a:lnTo>
                <a:lnTo>
                  <a:pt x="380124" y="6345"/>
                </a:lnTo>
                <a:close/>
              </a:path>
            </a:pathLst>
          </a:custGeom>
          <a:solidFill>
            <a:srgbClr val="FFFFFF"/>
          </a:solidFill>
        </p:spPr>
        <p:txBody>
          <a:bodyPr wrap="square" lIns="0" tIns="0" rIns="0" bIns="0" rtlCol="0"/>
          <a:lstStyle/>
          <a:p>
            <a:endParaRPr/>
          </a:p>
        </p:txBody>
      </p:sp>
      <p:sp>
        <p:nvSpPr>
          <p:cNvPr id="30" name="object 30"/>
          <p:cNvSpPr/>
          <p:nvPr/>
        </p:nvSpPr>
        <p:spPr>
          <a:xfrm>
            <a:off x="16278322" y="792962"/>
            <a:ext cx="111158" cy="108499"/>
          </a:xfrm>
          <a:prstGeom prst="rect">
            <a:avLst/>
          </a:prstGeom>
          <a:blipFill>
            <a:blip r:embed="rId4" cstate="print"/>
            <a:stretch>
              <a:fillRect/>
            </a:stretch>
          </a:blipFill>
        </p:spPr>
        <p:txBody>
          <a:bodyPr wrap="square" lIns="0" tIns="0" rIns="0" bIns="0" rtlCol="0"/>
          <a:lstStyle/>
          <a:p>
            <a:endParaRPr/>
          </a:p>
        </p:txBody>
      </p:sp>
      <p:sp>
        <p:nvSpPr>
          <p:cNvPr id="31" name="object 31"/>
          <p:cNvSpPr/>
          <p:nvPr/>
        </p:nvSpPr>
        <p:spPr>
          <a:xfrm>
            <a:off x="16153058" y="703868"/>
            <a:ext cx="382905" cy="296545"/>
          </a:xfrm>
          <a:custGeom>
            <a:avLst/>
            <a:gdLst/>
            <a:ahLst/>
            <a:cxnLst/>
            <a:rect l="l" t="t" r="r" b="b"/>
            <a:pathLst>
              <a:path w="382905" h="296544">
                <a:moveTo>
                  <a:pt x="363162" y="245753"/>
                </a:moveTo>
                <a:lnTo>
                  <a:pt x="145681" y="245753"/>
                </a:lnTo>
                <a:lnTo>
                  <a:pt x="168589" y="249511"/>
                </a:lnTo>
                <a:lnTo>
                  <a:pt x="188508" y="259961"/>
                </a:lnTo>
                <a:lnTo>
                  <a:pt x="204016" y="275867"/>
                </a:lnTo>
                <a:lnTo>
                  <a:pt x="213689" y="295993"/>
                </a:lnTo>
                <a:lnTo>
                  <a:pt x="217208" y="295385"/>
                </a:lnTo>
                <a:lnTo>
                  <a:pt x="223893" y="295385"/>
                </a:lnTo>
                <a:lnTo>
                  <a:pt x="264483" y="291538"/>
                </a:lnTo>
                <a:lnTo>
                  <a:pt x="304760" y="280097"/>
                </a:lnTo>
                <a:lnTo>
                  <a:pt x="341958" y="261790"/>
                </a:lnTo>
                <a:lnTo>
                  <a:pt x="363162" y="245753"/>
                </a:lnTo>
                <a:close/>
              </a:path>
              <a:path w="382905" h="296544">
                <a:moveTo>
                  <a:pt x="223893" y="295385"/>
                </a:moveTo>
                <a:lnTo>
                  <a:pt x="217208" y="295385"/>
                </a:lnTo>
                <a:lnTo>
                  <a:pt x="220045" y="295490"/>
                </a:lnTo>
                <a:lnTo>
                  <a:pt x="222789" y="295490"/>
                </a:lnTo>
                <a:lnTo>
                  <a:pt x="223893" y="295385"/>
                </a:lnTo>
                <a:close/>
              </a:path>
              <a:path w="382905" h="296544">
                <a:moveTo>
                  <a:pt x="31280" y="0"/>
                </a:moveTo>
                <a:lnTo>
                  <a:pt x="6172" y="30718"/>
                </a:lnTo>
                <a:lnTo>
                  <a:pt x="0" y="78156"/>
                </a:lnTo>
                <a:lnTo>
                  <a:pt x="6078" y="132404"/>
                </a:lnTo>
                <a:lnTo>
                  <a:pt x="25915" y="181892"/>
                </a:lnTo>
                <a:lnTo>
                  <a:pt x="57767" y="224947"/>
                </a:lnTo>
                <a:lnTo>
                  <a:pt x="99892" y="259900"/>
                </a:lnTo>
                <a:lnTo>
                  <a:pt x="110760" y="253957"/>
                </a:lnTo>
                <a:lnTo>
                  <a:pt x="122150" y="249509"/>
                </a:lnTo>
                <a:lnTo>
                  <a:pt x="133859" y="246720"/>
                </a:lnTo>
                <a:lnTo>
                  <a:pt x="145681" y="245753"/>
                </a:lnTo>
                <a:lnTo>
                  <a:pt x="363162" y="245753"/>
                </a:lnTo>
                <a:lnTo>
                  <a:pt x="366526" y="243209"/>
                </a:lnTo>
                <a:lnTo>
                  <a:pt x="222621" y="243209"/>
                </a:lnTo>
                <a:lnTo>
                  <a:pt x="177717" y="237291"/>
                </a:lnTo>
                <a:lnTo>
                  <a:pt x="137341" y="220603"/>
                </a:lnTo>
                <a:lnTo>
                  <a:pt x="103114" y="194746"/>
                </a:lnTo>
                <a:lnTo>
                  <a:pt x="76658" y="161319"/>
                </a:lnTo>
                <a:lnTo>
                  <a:pt x="59596" y="121923"/>
                </a:lnTo>
                <a:lnTo>
                  <a:pt x="53548" y="78156"/>
                </a:lnTo>
                <a:lnTo>
                  <a:pt x="53925" y="67826"/>
                </a:lnTo>
                <a:lnTo>
                  <a:pt x="55095" y="57127"/>
                </a:lnTo>
                <a:lnTo>
                  <a:pt x="57117" y="46250"/>
                </a:lnTo>
                <a:lnTo>
                  <a:pt x="60050" y="35383"/>
                </a:lnTo>
                <a:lnTo>
                  <a:pt x="62647" y="26912"/>
                </a:lnTo>
                <a:lnTo>
                  <a:pt x="61568" y="19006"/>
                </a:lnTo>
                <a:lnTo>
                  <a:pt x="58082" y="12483"/>
                </a:lnTo>
                <a:lnTo>
                  <a:pt x="50962" y="4908"/>
                </a:lnTo>
                <a:lnTo>
                  <a:pt x="41629" y="591"/>
                </a:lnTo>
                <a:lnTo>
                  <a:pt x="31280" y="0"/>
                </a:lnTo>
                <a:close/>
              </a:path>
              <a:path w="382905" h="296544">
                <a:moveTo>
                  <a:pt x="355350" y="191745"/>
                </a:moveTo>
                <a:lnTo>
                  <a:pt x="349769" y="191745"/>
                </a:lnTo>
                <a:lnTo>
                  <a:pt x="344209" y="193357"/>
                </a:lnTo>
                <a:lnTo>
                  <a:pt x="338544" y="197943"/>
                </a:lnTo>
                <a:lnTo>
                  <a:pt x="312848" y="217257"/>
                </a:lnTo>
                <a:lnTo>
                  <a:pt x="284352" y="231457"/>
                </a:lnTo>
                <a:lnTo>
                  <a:pt x="253971" y="240216"/>
                </a:lnTo>
                <a:lnTo>
                  <a:pt x="222621" y="243209"/>
                </a:lnTo>
                <a:lnTo>
                  <a:pt x="366526" y="243209"/>
                </a:lnTo>
                <a:lnTo>
                  <a:pt x="374417" y="237241"/>
                </a:lnTo>
                <a:lnTo>
                  <a:pt x="379066" y="232759"/>
                </a:lnTo>
                <a:lnTo>
                  <a:pt x="382470" y="225503"/>
                </a:lnTo>
                <a:lnTo>
                  <a:pt x="382470" y="218121"/>
                </a:lnTo>
                <a:lnTo>
                  <a:pt x="380336" y="207811"/>
                </a:lnTo>
                <a:lnTo>
                  <a:pt x="374521" y="199432"/>
                </a:lnTo>
                <a:lnTo>
                  <a:pt x="365900" y="193803"/>
                </a:lnTo>
                <a:lnTo>
                  <a:pt x="355350" y="191745"/>
                </a:lnTo>
                <a:close/>
              </a:path>
            </a:pathLst>
          </a:custGeom>
          <a:solidFill>
            <a:srgbClr val="FFFFFF"/>
          </a:solidFill>
        </p:spPr>
        <p:txBody>
          <a:bodyPr wrap="square" lIns="0" tIns="0" rIns="0" bIns="0" rtlCol="0"/>
          <a:lstStyle/>
          <a:p>
            <a:endParaRPr/>
          </a:p>
        </p:txBody>
      </p:sp>
      <p:sp>
        <p:nvSpPr>
          <p:cNvPr id="32" name="object 32"/>
          <p:cNvSpPr/>
          <p:nvPr/>
        </p:nvSpPr>
        <p:spPr>
          <a:xfrm>
            <a:off x="16271589" y="1114379"/>
            <a:ext cx="111075" cy="108614"/>
          </a:xfrm>
          <a:prstGeom prst="rect">
            <a:avLst/>
          </a:prstGeom>
          <a:blipFill>
            <a:blip r:embed="rId5" cstate="print"/>
            <a:stretch>
              <a:fillRect/>
            </a:stretch>
          </a:blipFill>
        </p:spPr>
        <p:txBody>
          <a:bodyPr wrap="square" lIns="0" tIns="0" rIns="0" bIns="0" rtlCol="0"/>
          <a:lstStyle/>
          <a:p>
            <a:endParaRPr/>
          </a:p>
        </p:txBody>
      </p:sp>
      <p:sp>
        <p:nvSpPr>
          <p:cNvPr id="33" name="object 33"/>
          <p:cNvSpPr/>
          <p:nvPr/>
        </p:nvSpPr>
        <p:spPr>
          <a:xfrm>
            <a:off x="16176973" y="1091822"/>
            <a:ext cx="325755" cy="220979"/>
          </a:xfrm>
          <a:custGeom>
            <a:avLst/>
            <a:gdLst/>
            <a:ahLst/>
            <a:cxnLst/>
            <a:rect l="l" t="t" r="r" b="b"/>
            <a:pathLst>
              <a:path w="325755" h="220980">
                <a:moveTo>
                  <a:pt x="27140" y="153052"/>
                </a:moveTo>
                <a:lnTo>
                  <a:pt x="25329" y="153052"/>
                </a:lnTo>
                <a:lnTo>
                  <a:pt x="15491" y="154971"/>
                </a:lnTo>
                <a:lnTo>
                  <a:pt x="7438" y="160226"/>
                </a:lnTo>
                <a:lnTo>
                  <a:pt x="1997" y="168067"/>
                </a:lnTo>
                <a:lnTo>
                  <a:pt x="0" y="177743"/>
                </a:lnTo>
                <a:lnTo>
                  <a:pt x="1214" y="185134"/>
                </a:lnTo>
                <a:lnTo>
                  <a:pt x="40224" y="210318"/>
                </a:lnTo>
                <a:lnTo>
                  <a:pt x="84983" y="219773"/>
                </a:lnTo>
                <a:lnTo>
                  <a:pt x="107619" y="220977"/>
                </a:lnTo>
                <a:lnTo>
                  <a:pt x="154288" y="216003"/>
                </a:lnTo>
                <a:lnTo>
                  <a:pt x="197694" y="201773"/>
                </a:lnTo>
                <a:lnTo>
                  <a:pt x="236689" y="179327"/>
                </a:lnTo>
                <a:lnTo>
                  <a:pt x="247674" y="169596"/>
                </a:lnTo>
                <a:lnTo>
                  <a:pt x="107619" y="169596"/>
                </a:lnTo>
                <a:lnTo>
                  <a:pt x="89743" y="168559"/>
                </a:lnTo>
                <a:lnTo>
                  <a:pt x="71493" y="165534"/>
                </a:lnTo>
                <a:lnTo>
                  <a:pt x="53045" y="160647"/>
                </a:lnTo>
                <a:lnTo>
                  <a:pt x="34574" y="154026"/>
                </a:lnTo>
                <a:lnTo>
                  <a:pt x="29077" y="153115"/>
                </a:lnTo>
                <a:lnTo>
                  <a:pt x="27140" y="153052"/>
                </a:lnTo>
                <a:close/>
              </a:path>
              <a:path w="325755" h="220980">
                <a:moveTo>
                  <a:pt x="300315" y="0"/>
                </a:moveTo>
                <a:lnTo>
                  <a:pt x="262768" y="69150"/>
                </a:lnTo>
                <a:lnTo>
                  <a:pt x="237474" y="109808"/>
                </a:lnTo>
                <a:lnTo>
                  <a:pt x="201531" y="141563"/>
                </a:lnTo>
                <a:lnTo>
                  <a:pt x="157420" y="162223"/>
                </a:lnTo>
                <a:lnTo>
                  <a:pt x="107619" y="169596"/>
                </a:lnTo>
                <a:lnTo>
                  <a:pt x="247674" y="169596"/>
                </a:lnTo>
                <a:lnTo>
                  <a:pt x="270126" y="149707"/>
                </a:lnTo>
                <a:lnTo>
                  <a:pt x="296857" y="113952"/>
                </a:lnTo>
                <a:lnTo>
                  <a:pt x="315735" y="73102"/>
                </a:lnTo>
                <a:lnTo>
                  <a:pt x="325613" y="28198"/>
                </a:lnTo>
                <a:lnTo>
                  <a:pt x="325372" y="26407"/>
                </a:lnTo>
                <a:lnTo>
                  <a:pt x="325372" y="24512"/>
                </a:lnTo>
                <a:lnTo>
                  <a:pt x="323396" y="14886"/>
                </a:lnTo>
                <a:lnTo>
                  <a:pt x="318015" y="7104"/>
                </a:lnTo>
                <a:lnTo>
                  <a:pt x="310048" y="1898"/>
                </a:lnTo>
                <a:lnTo>
                  <a:pt x="300315" y="0"/>
                </a:lnTo>
                <a:close/>
              </a:path>
            </a:pathLst>
          </a:custGeom>
          <a:solidFill>
            <a:srgbClr val="FFFFFF"/>
          </a:solidFill>
        </p:spPr>
        <p:txBody>
          <a:bodyPr wrap="square" lIns="0" tIns="0" rIns="0" bIns="0" rtlCol="0"/>
          <a:lstStyle/>
          <a:p>
            <a:endParaRPr/>
          </a:p>
        </p:txBody>
      </p:sp>
      <p:sp>
        <p:nvSpPr>
          <p:cNvPr id="34" name="object 34"/>
          <p:cNvSpPr/>
          <p:nvPr/>
        </p:nvSpPr>
        <p:spPr>
          <a:xfrm>
            <a:off x="16909752" y="812006"/>
            <a:ext cx="304165" cy="321310"/>
          </a:xfrm>
          <a:custGeom>
            <a:avLst/>
            <a:gdLst/>
            <a:ahLst/>
            <a:cxnLst/>
            <a:rect l="l" t="t" r="r" b="b"/>
            <a:pathLst>
              <a:path w="304165" h="321309">
                <a:moveTo>
                  <a:pt x="263573" y="52825"/>
                </a:moveTo>
                <a:lnTo>
                  <a:pt x="145534" y="52825"/>
                </a:lnTo>
                <a:lnTo>
                  <a:pt x="173025" y="55429"/>
                </a:lnTo>
                <a:lnTo>
                  <a:pt x="192657" y="63240"/>
                </a:lnTo>
                <a:lnTo>
                  <a:pt x="204435" y="76259"/>
                </a:lnTo>
                <a:lnTo>
                  <a:pt x="208360" y="94489"/>
                </a:lnTo>
                <a:lnTo>
                  <a:pt x="206661" y="105994"/>
                </a:lnTo>
                <a:lnTo>
                  <a:pt x="169324" y="129696"/>
                </a:lnTo>
                <a:lnTo>
                  <a:pt x="140797" y="133471"/>
                </a:lnTo>
                <a:lnTo>
                  <a:pt x="131317" y="134823"/>
                </a:lnTo>
                <a:lnTo>
                  <a:pt x="123523" y="136104"/>
                </a:lnTo>
                <a:lnTo>
                  <a:pt x="117399" y="137346"/>
                </a:lnTo>
                <a:lnTo>
                  <a:pt x="91708" y="141059"/>
                </a:lnTo>
                <a:lnTo>
                  <a:pt x="51802" y="151636"/>
                </a:lnTo>
                <a:lnTo>
                  <a:pt x="9418" y="188203"/>
                </a:lnTo>
                <a:lnTo>
                  <a:pt x="0" y="231783"/>
                </a:lnTo>
                <a:lnTo>
                  <a:pt x="1989" y="252023"/>
                </a:lnTo>
                <a:lnTo>
                  <a:pt x="31705" y="298661"/>
                </a:lnTo>
                <a:lnTo>
                  <a:pt x="83413" y="319552"/>
                </a:lnTo>
                <a:lnTo>
                  <a:pt x="104426" y="320943"/>
                </a:lnTo>
                <a:lnTo>
                  <a:pt x="136323" y="318635"/>
                </a:lnTo>
                <a:lnTo>
                  <a:pt x="164463" y="311707"/>
                </a:lnTo>
                <a:lnTo>
                  <a:pt x="188845" y="300154"/>
                </a:lnTo>
                <a:lnTo>
                  <a:pt x="209470" y="283970"/>
                </a:lnTo>
                <a:lnTo>
                  <a:pt x="303948" y="283970"/>
                </a:lnTo>
                <a:lnTo>
                  <a:pt x="303948" y="268148"/>
                </a:lnTo>
                <a:lnTo>
                  <a:pt x="129106" y="268148"/>
                </a:lnTo>
                <a:lnTo>
                  <a:pt x="118034" y="267633"/>
                </a:lnTo>
                <a:lnTo>
                  <a:pt x="79448" y="254046"/>
                </a:lnTo>
                <a:lnTo>
                  <a:pt x="66898" y="228830"/>
                </a:lnTo>
                <a:lnTo>
                  <a:pt x="70352" y="210066"/>
                </a:lnTo>
                <a:lnTo>
                  <a:pt x="80696" y="195412"/>
                </a:lnTo>
                <a:lnTo>
                  <a:pt x="97926" y="184853"/>
                </a:lnTo>
                <a:lnTo>
                  <a:pt x="122027" y="178392"/>
                </a:lnTo>
                <a:lnTo>
                  <a:pt x="149195" y="175133"/>
                </a:lnTo>
                <a:lnTo>
                  <a:pt x="171946" y="171205"/>
                </a:lnTo>
                <a:lnTo>
                  <a:pt x="190289" y="166620"/>
                </a:lnTo>
                <a:lnTo>
                  <a:pt x="204234" y="161387"/>
                </a:lnTo>
                <a:lnTo>
                  <a:pt x="271719" y="161387"/>
                </a:lnTo>
                <a:lnTo>
                  <a:pt x="271719" y="99316"/>
                </a:lnTo>
                <a:lnTo>
                  <a:pt x="271300" y="99316"/>
                </a:lnTo>
                <a:lnTo>
                  <a:pt x="271363" y="98907"/>
                </a:lnTo>
                <a:lnTo>
                  <a:pt x="271604" y="98436"/>
                </a:lnTo>
                <a:lnTo>
                  <a:pt x="271719" y="88594"/>
                </a:lnTo>
                <a:lnTo>
                  <a:pt x="269293" y="67380"/>
                </a:lnTo>
                <a:lnTo>
                  <a:pt x="263573" y="52825"/>
                </a:lnTo>
                <a:close/>
              </a:path>
              <a:path w="304165" h="321309">
                <a:moveTo>
                  <a:pt x="303948" y="283970"/>
                </a:moveTo>
                <a:lnTo>
                  <a:pt x="209470" y="283970"/>
                </a:lnTo>
                <a:lnTo>
                  <a:pt x="215400" y="300154"/>
                </a:lnTo>
                <a:lnTo>
                  <a:pt x="226082" y="311707"/>
                </a:lnTo>
                <a:lnTo>
                  <a:pt x="241522" y="318635"/>
                </a:lnTo>
                <a:lnTo>
                  <a:pt x="261730" y="320943"/>
                </a:lnTo>
                <a:lnTo>
                  <a:pt x="272058" y="320464"/>
                </a:lnTo>
                <a:lnTo>
                  <a:pt x="282533" y="319028"/>
                </a:lnTo>
                <a:lnTo>
                  <a:pt x="293161" y="316636"/>
                </a:lnTo>
                <a:lnTo>
                  <a:pt x="303948" y="313288"/>
                </a:lnTo>
                <a:lnTo>
                  <a:pt x="303948" y="283970"/>
                </a:lnTo>
                <a:close/>
              </a:path>
              <a:path w="304165" h="321309">
                <a:moveTo>
                  <a:pt x="271719" y="161387"/>
                </a:moveTo>
                <a:lnTo>
                  <a:pt x="204234" y="161387"/>
                </a:lnTo>
                <a:lnTo>
                  <a:pt x="204234" y="210071"/>
                </a:lnTo>
                <a:lnTo>
                  <a:pt x="202582" y="223687"/>
                </a:lnTo>
                <a:lnTo>
                  <a:pt x="177827" y="255238"/>
                </a:lnTo>
                <a:lnTo>
                  <a:pt x="129106" y="268148"/>
                </a:lnTo>
                <a:lnTo>
                  <a:pt x="281289" y="268148"/>
                </a:lnTo>
                <a:lnTo>
                  <a:pt x="276954" y="266368"/>
                </a:lnTo>
                <a:lnTo>
                  <a:pt x="274557" y="262882"/>
                </a:lnTo>
                <a:lnTo>
                  <a:pt x="272651" y="259342"/>
                </a:lnTo>
                <a:lnTo>
                  <a:pt x="271809" y="254046"/>
                </a:lnTo>
                <a:lnTo>
                  <a:pt x="271719" y="161387"/>
                </a:lnTo>
                <a:close/>
              </a:path>
              <a:path w="304165" h="321309">
                <a:moveTo>
                  <a:pt x="303948" y="266955"/>
                </a:moveTo>
                <a:lnTo>
                  <a:pt x="299236" y="267771"/>
                </a:lnTo>
                <a:lnTo>
                  <a:pt x="296095" y="268148"/>
                </a:lnTo>
                <a:lnTo>
                  <a:pt x="303948" y="268148"/>
                </a:lnTo>
                <a:lnTo>
                  <a:pt x="303948" y="266955"/>
                </a:lnTo>
                <a:close/>
              </a:path>
              <a:path w="304165" h="321309">
                <a:moveTo>
                  <a:pt x="149628" y="0"/>
                </a:moveTo>
                <a:lnTo>
                  <a:pt x="97411" y="5294"/>
                </a:lnTo>
                <a:lnTo>
                  <a:pt x="56919" y="21151"/>
                </a:lnTo>
                <a:lnTo>
                  <a:pt x="24384" y="54127"/>
                </a:lnTo>
                <a:lnTo>
                  <a:pt x="11214" y="101515"/>
                </a:lnTo>
                <a:lnTo>
                  <a:pt x="78049" y="101515"/>
                </a:lnTo>
                <a:lnTo>
                  <a:pt x="84035" y="80209"/>
                </a:lnTo>
                <a:lnTo>
                  <a:pt x="97279" y="64994"/>
                </a:lnTo>
                <a:lnTo>
                  <a:pt x="117780" y="55867"/>
                </a:lnTo>
                <a:lnTo>
                  <a:pt x="145534" y="52825"/>
                </a:lnTo>
                <a:lnTo>
                  <a:pt x="263573" y="52825"/>
                </a:lnTo>
                <a:lnTo>
                  <a:pt x="262020" y="48875"/>
                </a:lnTo>
                <a:lnTo>
                  <a:pt x="232956" y="19978"/>
                </a:lnTo>
                <a:lnTo>
                  <a:pt x="195682" y="4990"/>
                </a:lnTo>
                <a:lnTo>
                  <a:pt x="173757" y="1247"/>
                </a:lnTo>
                <a:lnTo>
                  <a:pt x="149628" y="0"/>
                </a:lnTo>
                <a:close/>
              </a:path>
              <a:path w="304165" h="321309">
                <a:moveTo>
                  <a:pt x="271719" y="99002"/>
                </a:moveTo>
                <a:lnTo>
                  <a:pt x="271541" y="99075"/>
                </a:lnTo>
                <a:lnTo>
                  <a:pt x="271447" y="99253"/>
                </a:lnTo>
                <a:lnTo>
                  <a:pt x="271300" y="99316"/>
                </a:lnTo>
                <a:lnTo>
                  <a:pt x="271719" y="99316"/>
                </a:lnTo>
                <a:lnTo>
                  <a:pt x="271719" y="99002"/>
                </a:lnTo>
                <a:close/>
              </a:path>
            </a:pathLst>
          </a:custGeom>
          <a:solidFill>
            <a:srgbClr val="FFFFFF"/>
          </a:solidFill>
        </p:spPr>
        <p:txBody>
          <a:bodyPr wrap="square" lIns="0" tIns="0" rIns="0" bIns="0" rtlCol="0"/>
          <a:lstStyle/>
          <a:p>
            <a:endParaRPr/>
          </a:p>
        </p:txBody>
      </p:sp>
      <p:sp>
        <p:nvSpPr>
          <p:cNvPr id="35" name="object 35"/>
          <p:cNvSpPr/>
          <p:nvPr/>
        </p:nvSpPr>
        <p:spPr>
          <a:xfrm>
            <a:off x="17231693" y="812584"/>
            <a:ext cx="440055" cy="311785"/>
          </a:xfrm>
          <a:custGeom>
            <a:avLst/>
            <a:gdLst/>
            <a:ahLst/>
            <a:cxnLst/>
            <a:rect l="l" t="t" r="r" b="b"/>
            <a:pathLst>
              <a:path w="440055" h="311784">
                <a:moveTo>
                  <a:pt x="63411" y="8261"/>
                </a:moveTo>
                <a:lnTo>
                  <a:pt x="0" y="8261"/>
                </a:lnTo>
                <a:lnTo>
                  <a:pt x="0" y="311592"/>
                </a:lnTo>
                <a:lnTo>
                  <a:pt x="66929" y="311592"/>
                </a:lnTo>
                <a:lnTo>
                  <a:pt x="66929" y="131451"/>
                </a:lnTo>
                <a:lnTo>
                  <a:pt x="68179" y="114383"/>
                </a:lnTo>
                <a:lnTo>
                  <a:pt x="86855" y="73369"/>
                </a:lnTo>
                <a:lnTo>
                  <a:pt x="119960" y="54099"/>
                </a:lnTo>
                <a:lnTo>
                  <a:pt x="133210" y="52815"/>
                </a:lnTo>
                <a:lnTo>
                  <a:pt x="430921" y="52815"/>
                </a:lnTo>
                <a:lnTo>
                  <a:pt x="429524" y="50469"/>
                </a:lnTo>
                <a:lnTo>
                  <a:pt x="63411" y="50469"/>
                </a:lnTo>
                <a:lnTo>
                  <a:pt x="63411" y="8261"/>
                </a:lnTo>
                <a:close/>
              </a:path>
              <a:path w="440055" h="311784">
                <a:moveTo>
                  <a:pt x="318032" y="52815"/>
                </a:moveTo>
                <a:lnTo>
                  <a:pt x="133210" y="52815"/>
                </a:lnTo>
                <a:lnTo>
                  <a:pt x="146814" y="53804"/>
                </a:lnTo>
                <a:lnTo>
                  <a:pt x="158273" y="56774"/>
                </a:lnTo>
                <a:lnTo>
                  <a:pt x="183638" y="88325"/>
                </a:lnTo>
                <a:lnTo>
                  <a:pt x="186570" y="311592"/>
                </a:lnTo>
                <a:lnTo>
                  <a:pt x="253479" y="311592"/>
                </a:lnTo>
                <a:lnTo>
                  <a:pt x="253479" y="133817"/>
                </a:lnTo>
                <a:lnTo>
                  <a:pt x="257509" y="98376"/>
                </a:lnTo>
                <a:lnTo>
                  <a:pt x="269605" y="73063"/>
                </a:lnTo>
                <a:lnTo>
                  <a:pt x="289777" y="57876"/>
                </a:lnTo>
                <a:lnTo>
                  <a:pt x="318032" y="52815"/>
                </a:lnTo>
                <a:close/>
              </a:path>
              <a:path w="440055" h="311784">
                <a:moveTo>
                  <a:pt x="430921" y="52815"/>
                </a:moveTo>
                <a:lnTo>
                  <a:pt x="318032" y="52815"/>
                </a:lnTo>
                <a:lnTo>
                  <a:pt x="334381" y="54208"/>
                </a:lnTo>
                <a:lnTo>
                  <a:pt x="347653" y="58388"/>
                </a:lnTo>
                <a:lnTo>
                  <a:pt x="371098" y="97872"/>
                </a:lnTo>
                <a:lnTo>
                  <a:pt x="373130" y="311592"/>
                </a:lnTo>
                <a:lnTo>
                  <a:pt x="440018" y="311592"/>
                </a:lnTo>
                <a:lnTo>
                  <a:pt x="439919" y="101456"/>
                </a:lnTo>
                <a:lnTo>
                  <a:pt x="433681" y="57448"/>
                </a:lnTo>
                <a:lnTo>
                  <a:pt x="430921" y="52815"/>
                </a:lnTo>
                <a:close/>
              </a:path>
              <a:path w="440055" h="311784">
                <a:moveTo>
                  <a:pt x="158382" y="0"/>
                </a:moveTo>
                <a:lnTo>
                  <a:pt x="130561" y="3151"/>
                </a:lnTo>
                <a:lnTo>
                  <a:pt x="105749" y="12610"/>
                </a:lnTo>
                <a:lnTo>
                  <a:pt x="83927" y="28381"/>
                </a:lnTo>
                <a:lnTo>
                  <a:pt x="65076" y="50469"/>
                </a:lnTo>
                <a:lnTo>
                  <a:pt x="243489" y="50469"/>
                </a:lnTo>
                <a:lnTo>
                  <a:pt x="230691" y="28381"/>
                </a:lnTo>
                <a:lnTo>
                  <a:pt x="212240" y="12610"/>
                </a:lnTo>
                <a:lnTo>
                  <a:pt x="188138" y="3151"/>
                </a:lnTo>
                <a:lnTo>
                  <a:pt x="158382" y="0"/>
                </a:lnTo>
                <a:close/>
              </a:path>
              <a:path w="440055" h="311784">
                <a:moveTo>
                  <a:pt x="338523" y="0"/>
                </a:moveTo>
                <a:lnTo>
                  <a:pt x="310809" y="3151"/>
                </a:lnTo>
                <a:lnTo>
                  <a:pt x="285733" y="12610"/>
                </a:lnTo>
                <a:lnTo>
                  <a:pt x="263293" y="28381"/>
                </a:lnTo>
                <a:lnTo>
                  <a:pt x="243489" y="50469"/>
                </a:lnTo>
                <a:lnTo>
                  <a:pt x="429524" y="50469"/>
                </a:lnTo>
                <a:lnTo>
                  <a:pt x="414664" y="25526"/>
                </a:lnTo>
                <a:lnTo>
                  <a:pt x="382949" y="6380"/>
                </a:lnTo>
                <a:lnTo>
                  <a:pt x="338523" y="0"/>
                </a:lnTo>
                <a:close/>
              </a:path>
            </a:pathLst>
          </a:custGeom>
          <a:solidFill>
            <a:srgbClr val="FFFFFF"/>
          </a:solidFill>
        </p:spPr>
        <p:txBody>
          <a:bodyPr wrap="square" lIns="0" tIns="0" rIns="0" bIns="0" rtlCol="0"/>
          <a:lstStyle/>
          <a:p>
            <a:endParaRPr/>
          </a:p>
        </p:txBody>
      </p:sp>
      <p:sp>
        <p:nvSpPr>
          <p:cNvPr id="36" name="object 36"/>
          <p:cNvSpPr/>
          <p:nvPr/>
        </p:nvSpPr>
        <p:spPr>
          <a:xfrm>
            <a:off x="17744051" y="820846"/>
            <a:ext cx="0" cy="303530"/>
          </a:xfrm>
          <a:custGeom>
            <a:avLst/>
            <a:gdLst/>
            <a:ahLst/>
            <a:cxnLst/>
            <a:rect l="l" t="t" r="r" b="b"/>
            <a:pathLst>
              <a:path h="303530">
                <a:moveTo>
                  <a:pt x="0" y="0"/>
                </a:moveTo>
                <a:lnTo>
                  <a:pt x="0" y="303331"/>
                </a:lnTo>
              </a:path>
            </a:pathLst>
          </a:custGeom>
          <a:ln w="66835">
            <a:solidFill>
              <a:srgbClr val="FFFFFF"/>
            </a:solidFill>
          </a:ln>
        </p:spPr>
        <p:txBody>
          <a:bodyPr wrap="square" lIns="0" tIns="0" rIns="0" bIns="0" rtlCol="0"/>
          <a:lstStyle/>
          <a:p>
            <a:endParaRPr/>
          </a:p>
        </p:txBody>
      </p:sp>
      <p:sp>
        <p:nvSpPr>
          <p:cNvPr id="37" name="object 37"/>
          <p:cNvSpPr/>
          <p:nvPr/>
        </p:nvSpPr>
        <p:spPr>
          <a:xfrm>
            <a:off x="17710633" y="705258"/>
            <a:ext cx="67310" cy="63500"/>
          </a:xfrm>
          <a:custGeom>
            <a:avLst/>
            <a:gdLst/>
            <a:ahLst/>
            <a:cxnLst/>
            <a:rect l="l" t="t" r="r" b="b"/>
            <a:pathLst>
              <a:path w="67309" h="63500">
                <a:moveTo>
                  <a:pt x="66835" y="0"/>
                </a:moveTo>
                <a:lnTo>
                  <a:pt x="0" y="0"/>
                </a:lnTo>
                <a:lnTo>
                  <a:pt x="0" y="63359"/>
                </a:lnTo>
                <a:lnTo>
                  <a:pt x="66835" y="63359"/>
                </a:lnTo>
                <a:lnTo>
                  <a:pt x="66835" y="0"/>
                </a:lnTo>
                <a:close/>
              </a:path>
            </a:pathLst>
          </a:custGeom>
          <a:solidFill>
            <a:srgbClr val="FFFFFF"/>
          </a:solidFill>
        </p:spPr>
        <p:txBody>
          <a:bodyPr wrap="square" lIns="0" tIns="0" rIns="0" bIns="0" rtlCol="0"/>
          <a:lstStyle/>
          <a:p>
            <a:endParaRPr/>
          </a:p>
        </p:txBody>
      </p:sp>
      <p:sp>
        <p:nvSpPr>
          <p:cNvPr id="38" name="object 38"/>
          <p:cNvSpPr/>
          <p:nvPr/>
        </p:nvSpPr>
        <p:spPr>
          <a:xfrm>
            <a:off x="17802525" y="812584"/>
            <a:ext cx="270510" cy="320040"/>
          </a:xfrm>
          <a:custGeom>
            <a:avLst/>
            <a:gdLst/>
            <a:ahLst/>
            <a:cxnLst/>
            <a:rect l="l" t="t" r="r" b="b"/>
            <a:pathLst>
              <a:path w="270509" h="320040">
                <a:moveTo>
                  <a:pt x="66898" y="214213"/>
                </a:moveTo>
                <a:lnTo>
                  <a:pt x="0" y="214213"/>
                </a:lnTo>
                <a:lnTo>
                  <a:pt x="2898" y="238545"/>
                </a:lnTo>
                <a:lnTo>
                  <a:pt x="22556" y="278429"/>
                </a:lnTo>
                <a:lnTo>
                  <a:pt x="58464" y="305287"/>
                </a:lnTo>
                <a:lnTo>
                  <a:pt x="106000" y="318198"/>
                </a:lnTo>
                <a:lnTo>
                  <a:pt x="134404" y="319812"/>
                </a:lnTo>
                <a:lnTo>
                  <a:pt x="160583" y="318417"/>
                </a:lnTo>
                <a:lnTo>
                  <a:pt x="206353" y="307249"/>
                </a:lnTo>
                <a:lnTo>
                  <a:pt x="245160" y="282815"/>
                </a:lnTo>
                <a:lnTo>
                  <a:pt x="257537" y="266965"/>
                </a:lnTo>
                <a:lnTo>
                  <a:pt x="135577" y="266965"/>
                </a:lnTo>
                <a:lnTo>
                  <a:pt x="107497" y="263670"/>
                </a:lnTo>
                <a:lnTo>
                  <a:pt x="86701" y="253782"/>
                </a:lnTo>
                <a:lnTo>
                  <a:pt x="73173" y="237298"/>
                </a:lnTo>
                <a:lnTo>
                  <a:pt x="66898" y="214213"/>
                </a:lnTo>
                <a:close/>
              </a:path>
              <a:path w="270509" h="320040">
                <a:moveTo>
                  <a:pt x="133210" y="0"/>
                </a:moveTo>
                <a:lnTo>
                  <a:pt x="87291" y="4697"/>
                </a:lnTo>
                <a:lnTo>
                  <a:pt x="49296" y="18795"/>
                </a:lnTo>
                <a:lnTo>
                  <a:pt x="17144" y="47261"/>
                </a:lnTo>
                <a:lnTo>
                  <a:pt x="6439" y="86887"/>
                </a:lnTo>
                <a:lnTo>
                  <a:pt x="8349" y="106492"/>
                </a:lnTo>
                <a:lnTo>
                  <a:pt x="36983" y="150791"/>
                </a:lnTo>
                <a:lnTo>
                  <a:pt x="82539" y="171273"/>
                </a:lnTo>
                <a:lnTo>
                  <a:pt x="151234" y="187800"/>
                </a:lnTo>
                <a:lnTo>
                  <a:pt x="164684" y="191175"/>
                </a:lnTo>
                <a:lnTo>
                  <a:pt x="200610" y="216372"/>
                </a:lnTo>
                <a:lnTo>
                  <a:pt x="203030" y="227082"/>
                </a:lnTo>
                <a:lnTo>
                  <a:pt x="199452" y="244542"/>
                </a:lnTo>
                <a:lnTo>
                  <a:pt x="187012" y="257005"/>
                </a:lnTo>
                <a:lnTo>
                  <a:pt x="165718" y="264476"/>
                </a:lnTo>
                <a:lnTo>
                  <a:pt x="135577" y="266965"/>
                </a:lnTo>
                <a:lnTo>
                  <a:pt x="257537" y="266965"/>
                </a:lnTo>
                <a:lnTo>
                  <a:pt x="258900" y="265219"/>
                </a:lnTo>
                <a:lnTo>
                  <a:pt x="267147" y="244682"/>
                </a:lnTo>
                <a:lnTo>
                  <a:pt x="269897" y="221207"/>
                </a:lnTo>
                <a:lnTo>
                  <a:pt x="267988" y="202117"/>
                </a:lnTo>
                <a:lnTo>
                  <a:pt x="239395" y="158466"/>
                </a:lnTo>
                <a:lnTo>
                  <a:pt x="193285" y="138211"/>
                </a:lnTo>
                <a:lnTo>
                  <a:pt x="145927" y="127024"/>
                </a:lnTo>
                <a:lnTo>
                  <a:pt x="126027" y="122497"/>
                </a:lnTo>
                <a:lnTo>
                  <a:pt x="81107" y="102983"/>
                </a:lnTo>
                <a:lnTo>
                  <a:pt x="73338" y="83934"/>
                </a:lnTo>
                <a:lnTo>
                  <a:pt x="76790" y="70329"/>
                </a:lnTo>
                <a:lnTo>
                  <a:pt x="87142" y="60610"/>
                </a:lnTo>
                <a:lnTo>
                  <a:pt x="104388" y="54779"/>
                </a:lnTo>
                <a:lnTo>
                  <a:pt x="128519" y="52836"/>
                </a:lnTo>
                <a:lnTo>
                  <a:pt x="247309" y="52836"/>
                </a:lnTo>
                <a:lnTo>
                  <a:pt x="246597" y="51236"/>
                </a:lnTo>
                <a:lnTo>
                  <a:pt x="217082" y="21161"/>
                </a:lnTo>
                <a:lnTo>
                  <a:pt x="179701" y="5287"/>
                </a:lnTo>
                <a:lnTo>
                  <a:pt x="157597" y="1321"/>
                </a:lnTo>
                <a:lnTo>
                  <a:pt x="133210" y="0"/>
                </a:lnTo>
                <a:close/>
              </a:path>
              <a:path w="270509" h="320040">
                <a:moveTo>
                  <a:pt x="247309" y="52836"/>
                </a:moveTo>
                <a:lnTo>
                  <a:pt x="128519" y="52836"/>
                </a:lnTo>
                <a:lnTo>
                  <a:pt x="152368" y="55366"/>
                </a:lnTo>
                <a:lnTo>
                  <a:pt x="170589" y="62954"/>
                </a:lnTo>
                <a:lnTo>
                  <a:pt x="183174" y="75598"/>
                </a:lnTo>
                <a:lnTo>
                  <a:pt x="190119" y="93295"/>
                </a:lnTo>
                <a:lnTo>
                  <a:pt x="259950" y="93295"/>
                </a:lnTo>
                <a:lnTo>
                  <a:pt x="255301" y="70777"/>
                </a:lnTo>
                <a:lnTo>
                  <a:pt x="247309" y="52836"/>
                </a:lnTo>
                <a:close/>
              </a:path>
            </a:pathLst>
          </a:custGeom>
          <a:solidFill>
            <a:srgbClr val="FFFFFF"/>
          </a:solidFill>
        </p:spPr>
        <p:txBody>
          <a:bodyPr wrap="square" lIns="0" tIns="0" rIns="0" bIns="0" rtlCol="0"/>
          <a:lstStyle/>
          <a:p>
            <a:endParaRPr/>
          </a:p>
        </p:txBody>
      </p:sp>
      <p:sp>
        <p:nvSpPr>
          <p:cNvPr id="39" name="object 39"/>
          <p:cNvSpPr/>
          <p:nvPr/>
        </p:nvSpPr>
        <p:spPr>
          <a:xfrm>
            <a:off x="18093277" y="812006"/>
            <a:ext cx="304165" cy="321310"/>
          </a:xfrm>
          <a:custGeom>
            <a:avLst/>
            <a:gdLst/>
            <a:ahLst/>
            <a:cxnLst/>
            <a:rect l="l" t="t" r="r" b="b"/>
            <a:pathLst>
              <a:path w="304165" h="321309">
                <a:moveTo>
                  <a:pt x="263545" y="52825"/>
                </a:moveTo>
                <a:lnTo>
                  <a:pt x="145524" y="52825"/>
                </a:lnTo>
                <a:lnTo>
                  <a:pt x="172994" y="55429"/>
                </a:lnTo>
                <a:lnTo>
                  <a:pt x="192632" y="63240"/>
                </a:lnTo>
                <a:lnTo>
                  <a:pt x="204426" y="76259"/>
                </a:lnTo>
                <a:lnTo>
                  <a:pt x="208360" y="94489"/>
                </a:lnTo>
                <a:lnTo>
                  <a:pt x="206661" y="105994"/>
                </a:lnTo>
                <a:lnTo>
                  <a:pt x="169308" y="129696"/>
                </a:lnTo>
                <a:lnTo>
                  <a:pt x="140770" y="133471"/>
                </a:lnTo>
                <a:lnTo>
                  <a:pt x="131286" y="134823"/>
                </a:lnTo>
                <a:lnTo>
                  <a:pt x="123494" y="136104"/>
                </a:lnTo>
                <a:lnTo>
                  <a:pt x="117399" y="137346"/>
                </a:lnTo>
                <a:lnTo>
                  <a:pt x="91710" y="141059"/>
                </a:lnTo>
                <a:lnTo>
                  <a:pt x="51798" y="151636"/>
                </a:lnTo>
                <a:lnTo>
                  <a:pt x="9391" y="188203"/>
                </a:lnTo>
                <a:lnTo>
                  <a:pt x="0" y="231783"/>
                </a:lnTo>
                <a:lnTo>
                  <a:pt x="1980" y="252023"/>
                </a:lnTo>
                <a:lnTo>
                  <a:pt x="31674" y="298661"/>
                </a:lnTo>
                <a:lnTo>
                  <a:pt x="83403" y="319552"/>
                </a:lnTo>
                <a:lnTo>
                  <a:pt x="104457" y="320943"/>
                </a:lnTo>
                <a:lnTo>
                  <a:pt x="136331" y="318635"/>
                </a:lnTo>
                <a:lnTo>
                  <a:pt x="164463" y="311707"/>
                </a:lnTo>
                <a:lnTo>
                  <a:pt x="188853" y="300154"/>
                </a:lnTo>
                <a:lnTo>
                  <a:pt x="209501" y="283970"/>
                </a:lnTo>
                <a:lnTo>
                  <a:pt x="303948" y="283970"/>
                </a:lnTo>
                <a:lnTo>
                  <a:pt x="303948" y="268148"/>
                </a:lnTo>
                <a:lnTo>
                  <a:pt x="129106" y="268148"/>
                </a:lnTo>
                <a:lnTo>
                  <a:pt x="118032" y="267633"/>
                </a:lnTo>
                <a:lnTo>
                  <a:pt x="79435" y="254046"/>
                </a:lnTo>
                <a:lnTo>
                  <a:pt x="66898" y="228830"/>
                </a:lnTo>
                <a:lnTo>
                  <a:pt x="70349" y="210066"/>
                </a:lnTo>
                <a:lnTo>
                  <a:pt x="80695" y="195412"/>
                </a:lnTo>
                <a:lnTo>
                  <a:pt x="97948" y="184853"/>
                </a:lnTo>
                <a:lnTo>
                  <a:pt x="122111" y="178392"/>
                </a:lnTo>
                <a:lnTo>
                  <a:pt x="149185" y="175133"/>
                </a:lnTo>
                <a:lnTo>
                  <a:pt x="171901" y="171205"/>
                </a:lnTo>
                <a:lnTo>
                  <a:pt x="190238" y="166620"/>
                </a:lnTo>
                <a:lnTo>
                  <a:pt x="204171" y="161387"/>
                </a:lnTo>
                <a:lnTo>
                  <a:pt x="271677" y="161387"/>
                </a:lnTo>
                <a:lnTo>
                  <a:pt x="271677" y="88594"/>
                </a:lnTo>
                <a:lnTo>
                  <a:pt x="269257" y="67380"/>
                </a:lnTo>
                <a:lnTo>
                  <a:pt x="263545" y="52825"/>
                </a:lnTo>
                <a:close/>
              </a:path>
              <a:path w="304165" h="321309">
                <a:moveTo>
                  <a:pt x="303948" y="283970"/>
                </a:moveTo>
                <a:lnTo>
                  <a:pt x="209501" y="283970"/>
                </a:lnTo>
                <a:lnTo>
                  <a:pt x="215381" y="300154"/>
                </a:lnTo>
                <a:lnTo>
                  <a:pt x="226042" y="311707"/>
                </a:lnTo>
                <a:lnTo>
                  <a:pt x="241474" y="318635"/>
                </a:lnTo>
                <a:lnTo>
                  <a:pt x="261667" y="320943"/>
                </a:lnTo>
                <a:lnTo>
                  <a:pt x="272025" y="320464"/>
                </a:lnTo>
                <a:lnTo>
                  <a:pt x="282533" y="319028"/>
                </a:lnTo>
                <a:lnTo>
                  <a:pt x="293178" y="316636"/>
                </a:lnTo>
                <a:lnTo>
                  <a:pt x="303948" y="313288"/>
                </a:lnTo>
                <a:lnTo>
                  <a:pt x="303948" y="283970"/>
                </a:lnTo>
                <a:close/>
              </a:path>
              <a:path w="304165" h="321309">
                <a:moveTo>
                  <a:pt x="271677" y="161387"/>
                </a:moveTo>
                <a:lnTo>
                  <a:pt x="204171" y="161387"/>
                </a:lnTo>
                <a:lnTo>
                  <a:pt x="204171" y="210071"/>
                </a:lnTo>
                <a:lnTo>
                  <a:pt x="202524" y="223687"/>
                </a:lnTo>
                <a:lnTo>
                  <a:pt x="177795" y="255238"/>
                </a:lnTo>
                <a:lnTo>
                  <a:pt x="129106" y="268148"/>
                </a:lnTo>
                <a:lnTo>
                  <a:pt x="281258" y="268148"/>
                </a:lnTo>
                <a:lnTo>
                  <a:pt x="276986" y="266368"/>
                </a:lnTo>
                <a:lnTo>
                  <a:pt x="274609" y="262882"/>
                </a:lnTo>
                <a:lnTo>
                  <a:pt x="272651" y="259342"/>
                </a:lnTo>
                <a:lnTo>
                  <a:pt x="271771" y="254046"/>
                </a:lnTo>
                <a:lnTo>
                  <a:pt x="271677" y="161387"/>
                </a:lnTo>
                <a:close/>
              </a:path>
              <a:path w="304165" h="321309">
                <a:moveTo>
                  <a:pt x="303948" y="266955"/>
                </a:moveTo>
                <a:lnTo>
                  <a:pt x="299257" y="267771"/>
                </a:lnTo>
                <a:lnTo>
                  <a:pt x="296127" y="268148"/>
                </a:lnTo>
                <a:lnTo>
                  <a:pt x="303948" y="268148"/>
                </a:lnTo>
                <a:lnTo>
                  <a:pt x="303948" y="266955"/>
                </a:lnTo>
                <a:close/>
              </a:path>
              <a:path w="304165" h="321309">
                <a:moveTo>
                  <a:pt x="149660" y="0"/>
                </a:moveTo>
                <a:lnTo>
                  <a:pt x="97457" y="5294"/>
                </a:lnTo>
                <a:lnTo>
                  <a:pt x="57003" y="21151"/>
                </a:lnTo>
                <a:lnTo>
                  <a:pt x="24312" y="54127"/>
                </a:lnTo>
                <a:lnTo>
                  <a:pt x="11120" y="101515"/>
                </a:lnTo>
                <a:lnTo>
                  <a:pt x="78049" y="101515"/>
                </a:lnTo>
                <a:lnTo>
                  <a:pt x="84026" y="80209"/>
                </a:lnTo>
                <a:lnTo>
                  <a:pt x="97262" y="64994"/>
                </a:lnTo>
                <a:lnTo>
                  <a:pt x="117760" y="55867"/>
                </a:lnTo>
                <a:lnTo>
                  <a:pt x="145524" y="52825"/>
                </a:lnTo>
                <a:lnTo>
                  <a:pt x="263545" y="52825"/>
                </a:lnTo>
                <a:lnTo>
                  <a:pt x="261995" y="48875"/>
                </a:lnTo>
                <a:lnTo>
                  <a:pt x="232956" y="19978"/>
                </a:lnTo>
                <a:lnTo>
                  <a:pt x="195686" y="4990"/>
                </a:lnTo>
                <a:lnTo>
                  <a:pt x="173761" y="1247"/>
                </a:lnTo>
                <a:lnTo>
                  <a:pt x="149660" y="0"/>
                </a:lnTo>
                <a:close/>
              </a:path>
            </a:pathLst>
          </a:custGeom>
          <a:solidFill>
            <a:srgbClr val="FFFFFF"/>
          </a:solidFill>
        </p:spPr>
        <p:txBody>
          <a:bodyPr wrap="square" lIns="0" tIns="0" rIns="0" bIns="0" rtlCol="0"/>
          <a:lstStyle/>
          <a:p>
            <a:endParaRPr/>
          </a:p>
        </p:txBody>
      </p:sp>
      <p:sp>
        <p:nvSpPr>
          <p:cNvPr id="40" name="object 40"/>
          <p:cNvSpPr/>
          <p:nvPr/>
        </p:nvSpPr>
        <p:spPr>
          <a:xfrm>
            <a:off x="18415209" y="812584"/>
            <a:ext cx="266700" cy="311785"/>
          </a:xfrm>
          <a:custGeom>
            <a:avLst/>
            <a:gdLst/>
            <a:ahLst/>
            <a:cxnLst/>
            <a:rect l="l" t="t" r="r" b="b"/>
            <a:pathLst>
              <a:path w="266700" h="311784">
                <a:moveTo>
                  <a:pt x="63380" y="8261"/>
                </a:moveTo>
                <a:lnTo>
                  <a:pt x="0" y="8261"/>
                </a:lnTo>
                <a:lnTo>
                  <a:pt x="0" y="311592"/>
                </a:lnTo>
                <a:lnTo>
                  <a:pt x="66867" y="311592"/>
                </a:lnTo>
                <a:lnTo>
                  <a:pt x="66867" y="132655"/>
                </a:lnTo>
                <a:lnTo>
                  <a:pt x="68114" y="116326"/>
                </a:lnTo>
                <a:lnTo>
                  <a:pt x="86866" y="75704"/>
                </a:lnTo>
                <a:lnTo>
                  <a:pt x="124566" y="54246"/>
                </a:lnTo>
                <a:lnTo>
                  <a:pt x="127389" y="53987"/>
                </a:lnTo>
                <a:lnTo>
                  <a:pt x="64532" y="53987"/>
                </a:lnTo>
                <a:lnTo>
                  <a:pt x="63380" y="52815"/>
                </a:lnTo>
                <a:lnTo>
                  <a:pt x="63380" y="8261"/>
                </a:lnTo>
                <a:close/>
              </a:path>
              <a:path w="266700" h="311784">
                <a:moveTo>
                  <a:pt x="256242" y="52815"/>
                </a:moveTo>
                <a:lnTo>
                  <a:pt x="140205" y="52815"/>
                </a:lnTo>
                <a:lnTo>
                  <a:pt x="165268" y="57069"/>
                </a:lnTo>
                <a:lnTo>
                  <a:pt x="183497" y="69832"/>
                </a:lnTo>
                <a:lnTo>
                  <a:pt x="194901" y="91105"/>
                </a:lnTo>
                <a:lnTo>
                  <a:pt x="199491" y="120886"/>
                </a:lnTo>
                <a:lnTo>
                  <a:pt x="199491" y="311592"/>
                </a:lnTo>
                <a:lnTo>
                  <a:pt x="266410" y="311592"/>
                </a:lnTo>
                <a:lnTo>
                  <a:pt x="266410" y="103284"/>
                </a:lnTo>
                <a:lnTo>
                  <a:pt x="264607" y="79532"/>
                </a:lnTo>
                <a:lnTo>
                  <a:pt x="259201" y="58699"/>
                </a:lnTo>
                <a:lnTo>
                  <a:pt x="256242" y="52815"/>
                </a:lnTo>
                <a:close/>
              </a:path>
              <a:path w="266700" h="311784">
                <a:moveTo>
                  <a:pt x="159031" y="0"/>
                </a:moveTo>
                <a:lnTo>
                  <a:pt x="129998" y="3380"/>
                </a:lnTo>
                <a:lnTo>
                  <a:pt x="104564" y="13513"/>
                </a:lnTo>
                <a:lnTo>
                  <a:pt x="82740" y="30387"/>
                </a:lnTo>
                <a:lnTo>
                  <a:pt x="64532" y="53987"/>
                </a:lnTo>
                <a:lnTo>
                  <a:pt x="127389" y="53987"/>
                </a:lnTo>
                <a:lnTo>
                  <a:pt x="140205" y="52815"/>
                </a:lnTo>
                <a:lnTo>
                  <a:pt x="256242" y="52815"/>
                </a:lnTo>
                <a:lnTo>
                  <a:pt x="222163" y="14568"/>
                </a:lnTo>
                <a:lnTo>
                  <a:pt x="182854" y="1627"/>
                </a:lnTo>
                <a:lnTo>
                  <a:pt x="159031" y="0"/>
                </a:lnTo>
                <a:close/>
              </a:path>
            </a:pathLst>
          </a:custGeom>
          <a:solidFill>
            <a:srgbClr val="FFFFFF"/>
          </a:solidFill>
        </p:spPr>
        <p:txBody>
          <a:bodyPr wrap="square" lIns="0" tIns="0" rIns="0" bIns="0" rtlCol="0"/>
          <a:lstStyle/>
          <a:p>
            <a:endParaRPr/>
          </a:p>
        </p:txBody>
      </p:sp>
      <p:sp>
        <p:nvSpPr>
          <p:cNvPr id="41" name="object 41"/>
          <p:cNvSpPr/>
          <p:nvPr/>
        </p:nvSpPr>
        <p:spPr>
          <a:xfrm>
            <a:off x="18701500" y="812006"/>
            <a:ext cx="304165" cy="321310"/>
          </a:xfrm>
          <a:custGeom>
            <a:avLst/>
            <a:gdLst/>
            <a:ahLst/>
            <a:cxnLst/>
            <a:rect l="l" t="t" r="r" b="b"/>
            <a:pathLst>
              <a:path w="304165" h="321309">
                <a:moveTo>
                  <a:pt x="263553" y="52825"/>
                </a:moveTo>
                <a:lnTo>
                  <a:pt x="145534" y="52825"/>
                </a:lnTo>
                <a:lnTo>
                  <a:pt x="172981" y="55429"/>
                </a:lnTo>
                <a:lnTo>
                  <a:pt x="192600" y="63240"/>
                </a:lnTo>
                <a:lnTo>
                  <a:pt x="204379" y="76259"/>
                </a:lnTo>
                <a:lnTo>
                  <a:pt x="208307" y="94489"/>
                </a:lnTo>
                <a:lnTo>
                  <a:pt x="206617" y="105994"/>
                </a:lnTo>
                <a:lnTo>
                  <a:pt x="169293" y="129696"/>
                </a:lnTo>
                <a:lnTo>
                  <a:pt x="140783" y="133471"/>
                </a:lnTo>
                <a:lnTo>
                  <a:pt x="131276" y="134823"/>
                </a:lnTo>
                <a:lnTo>
                  <a:pt x="123452" y="136104"/>
                </a:lnTo>
                <a:lnTo>
                  <a:pt x="117315" y="137346"/>
                </a:lnTo>
                <a:lnTo>
                  <a:pt x="91668" y="141059"/>
                </a:lnTo>
                <a:lnTo>
                  <a:pt x="51779" y="151636"/>
                </a:lnTo>
                <a:lnTo>
                  <a:pt x="9384" y="188203"/>
                </a:lnTo>
                <a:lnTo>
                  <a:pt x="0" y="231783"/>
                </a:lnTo>
                <a:lnTo>
                  <a:pt x="1973" y="252023"/>
                </a:lnTo>
                <a:lnTo>
                  <a:pt x="31684" y="298661"/>
                </a:lnTo>
                <a:lnTo>
                  <a:pt x="83405" y="319552"/>
                </a:lnTo>
                <a:lnTo>
                  <a:pt x="104457" y="320943"/>
                </a:lnTo>
                <a:lnTo>
                  <a:pt x="136301" y="318635"/>
                </a:lnTo>
                <a:lnTo>
                  <a:pt x="164420" y="311707"/>
                </a:lnTo>
                <a:lnTo>
                  <a:pt x="188810" y="300154"/>
                </a:lnTo>
                <a:lnTo>
                  <a:pt x="209470" y="283970"/>
                </a:lnTo>
                <a:lnTo>
                  <a:pt x="303917" y="283970"/>
                </a:lnTo>
                <a:lnTo>
                  <a:pt x="303917" y="268148"/>
                </a:lnTo>
                <a:lnTo>
                  <a:pt x="129085" y="268148"/>
                </a:lnTo>
                <a:lnTo>
                  <a:pt x="117993" y="267633"/>
                </a:lnTo>
                <a:lnTo>
                  <a:pt x="79426" y="254046"/>
                </a:lnTo>
                <a:lnTo>
                  <a:pt x="66929" y="228830"/>
                </a:lnTo>
                <a:lnTo>
                  <a:pt x="70370" y="210066"/>
                </a:lnTo>
                <a:lnTo>
                  <a:pt x="80691" y="195412"/>
                </a:lnTo>
                <a:lnTo>
                  <a:pt x="97913" y="184853"/>
                </a:lnTo>
                <a:lnTo>
                  <a:pt x="122048" y="178392"/>
                </a:lnTo>
                <a:lnTo>
                  <a:pt x="149159" y="175133"/>
                </a:lnTo>
                <a:lnTo>
                  <a:pt x="171901" y="171205"/>
                </a:lnTo>
                <a:lnTo>
                  <a:pt x="190263" y="166620"/>
                </a:lnTo>
                <a:lnTo>
                  <a:pt x="204234" y="161387"/>
                </a:lnTo>
                <a:lnTo>
                  <a:pt x="271709" y="161387"/>
                </a:lnTo>
                <a:lnTo>
                  <a:pt x="271709" y="88594"/>
                </a:lnTo>
                <a:lnTo>
                  <a:pt x="269280" y="67380"/>
                </a:lnTo>
                <a:lnTo>
                  <a:pt x="263553" y="52825"/>
                </a:lnTo>
                <a:close/>
              </a:path>
              <a:path w="304165" h="321309">
                <a:moveTo>
                  <a:pt x="303917" y="283970"/>
                </a:moveTo>
                <a:lnTo>
                  <a:pt x="209470" y="283970"/>
                </a:lnTo>
                <a:lnTo>
                  <a:pt x="215391" y="300154"/>
                </a:lnTo>
                <a:lnTo>
                  <a:pt x="226070" y="311707"/>
                </a:lnTo>
                <a:lnTo>
                  <a:pt x="241506" y="318635"/>
                </a:lnTo>
                <a:lnTo>
                  <a:pt x="261698" y="320943"/>
                </a:lnTo>
                <a:lnTo>
                  <a:pt x="272031" y="320464"/>
                </a:lnTo>
                <a:lnTo>
                  <a:pt x="282513" y="319028"/>
                </a:lnTo>
                <a:lnTo>
                  <a:pt x="293143" y="316636"/>
                </a:lnTo>
                <a:lnTo>
                  <a:pt x="303917" y="313288"/>
                </a:lnTo>
                <a:lnTo>
                  <a:pt x="303917" y="283970"/>
                </a:lnTo>
                <a:close/>
              </a:path>
              <a:path w="304165" h="321309">
                <a:moveTo>
                  <a:pt x="271709" y="161387"/>
                </a:moveTo>
                <a:lnTo>
                  <a:pt x="204234" y="161387"/>
                </a:lnTo>
                <a:lnTo>
                  <a:pt x="204234" y="210071"/>
                </a:lnTo>
                <a:lnTo>
                  <a:pt x="202576" y="223687"/>
                </a:lnTo>
                <a:lnTo>
                  <a:pt x="177732" y="255238"/>
                </a:lnTo>
                <a:lnTo>
                  <a:pt x="129085" y="268148"/>
                </a:lnTo>
                <a:lnTo>
                  <a:pt x="281289" y="268148"/>
                </a:lnTo>
                <a:lnTo>
                  <a:pt x="276923" y="266368"/>
                </a:lnTo>
                <a:lnTo>
                  <a:pt x="274588" y="262882"/>
                </a:lnTo>
                <a:lnTo>
                  <a:pt x="272651" y="259342"/>
                </a:lnTo>
                <a:lnTo>
                  <a:pt x="271800" y="254046"/>
                </a:lnTo>
                <a:lnTo>
                  <a:pt x="271709" y="161387"/>
                </a:lnTo>
                <a:close/>
              </a:path>
              <a:path w="304165" h="321309">
                <a:moveTo>
                  <a:pt x="303917" y="266955"/>
                </a:moveTo>
                <a:lnTo>
                  <a:pt x="299205" y="267771"/>
                </a:lnTo>
                <a:lnTo>
                  <a:pt x="296158" y="268148"/>
                </a:lnTo>
                <a:lnTo>
                  <a:pt x="303917" y="268148"/>
                </a:lnTo>
                <a:lnTo>
                  <a:pt x="303917" y="266955"/>
                </a:lnTo>
                <a:close/>
              </a:path>
              <a:path w="304165" h="321309">
                <a:moveTo>
                  <a:pt x="149628" y="0"/>
                </a:moveTo>
                <a:lnTo>
                  <a:pt x="97391" y="5294"/>
                </a:lnTo>
                <a:lnTo>
                  <a:pt x="56940" y="21151"/>
                </a:lnTo>
                <a:lnTo>
                  <a:pt x="24364" y="54127"/>
                </a:lnTo>
                <a:lnTo>
                  <a:pt x="11130" y="101515"/>
                </a:lnTo>
                <a:lnTo>
                  <a:pt x="78081" y="101515"/>
                </a:lnTo>
                <a:lnTo>
                  <a:pt x="84041" y="80209"/>
                </a:lnTo>
                <a:lnTo>
                  <a:pt x="97264" y="64994"/>
                </a:lnTo>
                <a:lnTo>
                  <a:pt x="117758" y="55867"/>
                </a:lnTo>
                <a:lnTo>
                  <a:pt x="145534" y="52825"/>
                </a:lnTo>
                <a:lnTo>
                  <a:pt x="263553" y="52825"/>
                </a:lnTo>
                <a:lnTo>
                  <a:pt x="261999" y="48875"/>
                </a:lnTo>
                <a:lnTo>
                  <a:pt x="232924" y="19978"/>
                </a:lnTo>
                <a:lnTo>
                  <a:pt x="195666" y="4990"/>
                </a:lnTo>
                <a:lnTo>
                  <a:pt x="173743" y="1247"/>
                </a:lnTo>
                <a:lnTo>
                  <a:pt x="149628" y="0"/>
                </a:lnTo>
                <a:close/>
              </a:path>
            </a:pathLst>
          </a:custGeom>
          <a:solidFill>
            <a:srgbClr val="FFFFFF"/>
          </a:solidFill>
        </p:spPr>
        <p:txBody>
          <a:bodyPr wrap="square" lIns="0" tIns="0" rIns="0" bIns="0" rtlCol="0"/>
          <a:lstStyle/>
          <a:p>
            <a:endParaRPr/>
          </a:p>
        </p:txBody>
      </p:sp>
      <p:sp>
        <p:nvSpPr>
          <p:cNvPr id="42" name="object 42"/>
          <p:cNvSpPr/>
          <p:nvPr/>
        </p:nvSpPr>
        <p:spPr>
          <a:xfrm>
            <a:off x="19023440" y="812584"/>
            <a:ext cx="177800" cy="311785"/>
          </a:xfrm>
          <a:custGeom>
            <a:avLst/>
            <a:gdLst/>
            <a:ahLst/>
            <a:cxnLst/>
            <a:rect l="l" t="t" r="r" b="b"/>
            <a:pathLst>
              <a:path w="177800" h="311784">
                <a:moveTo>
                  <a:pt x="62793" y="8261"/>
                </a:moveTo>
                <a:lnTo>
                  <a:pt x="0" y="8261"/>
                </a:lnTo>
                <a:lnTo>
                  <a:pt x="0" y="311592"/>
                </a:lnTo>
                <a:lnTo>
                  <a:pt x="66835" y="311592"/>
                </a:lnTo>
                <a:lnTo>
                  <a:pt x="66835" y="167261"/>
                </a:lnTo>
                <a:lnTo>
                  <a:pt x="68353" y="144168"/>
                </a:lnTo>
                <a:lnTo>
                  <a:pt x="80423" y="105415"/>
                </a:lnTo>
                <a:lnTo>
                  <a:pt x="116891" y="69990"/>
                </a:lnTo>
                <a:lnTo>
                  <a:pt x="126449" y="66898"/>
                </a:lnTo>
                <a:lnTo>
                  <a:pt x="62793" y="66898"/>
                </a:lnTo>
                <a:lnTo>
                  <a:pt x="62793" y="8261"/>
                </a:lnTo>
                <a:close/>
              </a:path>
              <a:path w="177800" h="311784">
                <a:moveTo>
                  <a:pt x="156445" y="0"/>
                </a:moveTo>
                <a:lnTo>
                  <a:pt x="152529" y="0"/>
                </a:lnTo>
                <a:lnTo>
                  <a:pt x="138030" y="1322"/>
                </a:lnTo>
                <a:lnTo>
                  <a:pt x="96227" y="21130"/>
                </a:lnTo>
                <a:lnTo>
                  <a:pt x="68184" y="54584"/>
                </a:lnTo>
                <a:lnTo>
                  <a:pt x="63966" y="66898"/>
                </a:lnTo>
                <a:lnTo>
                  <a:pt x="126449" y="66898"/>
                </a:lnTo>
                <a:lnTo>
                  <a:pt x="132190" y="65041"/>
                </a:lnTo>
                <a:lnTo>
                  <a:pt x="149042" y="63390"/>
                </a:lnTo>
                <a:lnTo>
                  <a:pt x="177764" y="63390"/>
                </a:lnTo>
                <a:lnTo>
                  <a:pt x="177764" y="1790"/>
                </a:lnTo>
                <a:lnTo>
                  <a:pt x="164885" y="617"/>
                </a:lnTo>
                <a:lnTo>
                  <a:pt x="156445" y="0"/>
                </a:lnTo>
                <a:close/>
              </a:path>
              <a:path w="177800" h="311784">
                <a:moveTo>
                  <a:pt x="177764" y="63390"/>
                </a:moveTo>
                <a:lnTo>
                  <a:pt x="149042" y="63390"/>
                </a:lnTo>
                <a:lnTo>
                  <a:pt x="155649" y="63570"/>
                </a:lnTo>
                <a:lnTo>
                  <a:pt x="162637" y="64113"/>
                </a:lnTo>
                <a:lnTo>
                  <a:pt x="170105" y="65041"/>
                </a:lnTo>
                <a:lnTo>
                  <a:pt x="177764" y="66312"/>
                </a:lnTo>
                <a:lnTo>
                  <a:pt x="177764" y="63390"/>
                </a:lnTo>
                <a:close/>
              </a:path>
            </a:pathLst>
          </a:custGeom>
          <a:solidFill>
            <a:srgbClr val="FFFFFF"/>
          </a:solidFill>
        </p:spPr>
        <p:txBody>
          <a:bodyPr wrap="square" lIns="0" tIns="0" rIns="0" bIns="0" rtlCol="0"/>
          <a:lstStyle/>
          <a:p>
            <a:endParaRPr/>
          </a:p>
        </p:txBody>
      </p:sp>
      <p:sp>
        <p:nvSpPr>
          <p:cNvPr id="43" name="object 43"/>
          <p:cNvSpPr/>
          <p:nvPr/>
        </p:nvSpPr>
        <p:spPr>
          <a:xfrm>
            <a:off x="16633873" y="706548"/>
            <a:ext cx="291465" cy="417830"/>
          </a:xfrm>
          <a:custGeom>
            <a:avLst/>
            <a:gdLst/>
            <a:ahLst/>
            <a:cxnLst/>
            <a:rect l="l" t="t" r="r" b="b"/>
            <a:pathLst>
              <a:path w="291465" h="417830">
                <a:moveTo>
                  <a:pt x="291362" y="0"/>
                </a:moveTo>
                <a:lnTo>
                  <a:pt x="84583" y="0"/>
                </a:lnTo>
                <a:lnTo>
                  <a:pt x="83997" y="62"/>
                </a:lnTo>
                <a:lnTo>
                  <a:pt x="36480" y="8950"/>
                </a:lnTo>
                <a:lnTo>
                  <a:pt x="6277" y="45209"/>
                </a:lnTo>
                <a:lnTo>
                  <a:pt x="0" y="90049"/>
                </a:lnTo>
                <a:lnTo>
                  <a:pt x="94" y="417631"/>
                </a:lnTo>
                <a:lnTo>
                  <a:pt x="73924" y="417631"/>
                </a:lnTo>
                <a:lnTo>
                  <a:pt x="73924" y="232223"/>
                </a:lnTo>
                <a:lnTo>
                  <a:pt x="264861" y="232223"/>
                </a:lnTo>
                <a:lnTo>
                  <a:pt x="264861" y="172549"/>
                </a:lnTo>
                <a:lnTo>
                  <a:pt x="73924" y="172549"/>
                </a:lnTo>
                <a:lnTo>
                  <a:pt x="73924" y="63202"/>
                </a:lnTo>
                <a:lnTo>
                  <a:pt x="291362" y="63202"/>
                </a:lnTo>
                <a:lnTo>
                  <a:pt x="291362" y="0"/>
                </a:lnTo>
                <a:close/>
              </a:path>
            </a:pathLst>
          </a:custGeom>
          <a:solidFill>
            <a:srgbClr val="FFFFFF"/>
          </a:solidFill>
        </p:spPr>
        <p:txBody>
          <a:bodyPr wrap="square" lIns="0" tIns="0" rIns="0" bIns="0" rtlCol="0"/>
          <a:lstStyle/>
          <a:p>
            <a:endParaRPr/>
          </a:p>
        </p:txBody>
      </p:sp>
      <p:sp>
        <p:nvSpPr>
          <p:cNvPr id="44" name="object 44"/>
          <p:cNvSpPr/>
          <p:nvPr/>
        </p:nvSpPr>
        <p:spPr>
          <a:xfrm>
            <a:off x="18934937" y="1213003"/>
            <a:ext cx="31115" cy="26670"/>
          </a:xfrm>
          <a:custGeom>
            <a:avLst/>
            <a:gdLst/>
            <a:ahLst/>
            <a:cxnLst/>
            <a:rect l="l" t="t" r="r" b="b"/>
            <a:pathLst>
              <a:path w="31115" h="26669">
                <a:moveTo>
                  <a:pt x="17894" y="0"/>
                </a:moveTo>
                <a:lnTo>
                  <a:pt x="0" y="0"/>
                </a:lnTo>
                <a:lnTo>
                  <a:pt x="0" y="26114"/>
                </a:lnTo>
                <a:lnTo>
                  <a:pt x="24742" y="26114"/>
                </a:lnTo>
                <a:lnTo>
                  <a:pt x="30564" y="21716"/>
                </a:lnTo>
                <a:lnTo>
                  <a:pt x="30564" y="8366"/>
                </a:lnTo>
                <a:lnTo>
                  <a:pt x="29077" y="5088"/>
                </a:lnTo>
                <a:lnTo>
                  <a:pt x="26177" y="3036"/>
                </a:lnTo>
                <a:lnTo>
                  <a:pt x="23161" y="1026"/>
                </a:lnTo>
                <a:lnTo>
                  <a:pt x="17894" y="0"/>
                </a:lnTo>
                <a:close/>
              </a:path>
            </a:pathLst>
          </a:custGeom>
          <a:solidFill>
            <a:srgbClr val="FFFFFF"/>
          </a:solidFill>
        </p:spPr>
        <p:txBody>
          <a:bodyPr wrap="square" lIns="0" tIns="0" rIns="0" bIns="0" rtlCol="0"/>
          <a:lstStyle/>
          <a:p>
            <a:endParaRPr/>
          </a:p>
        </p:txBody>
      </p:sp>
      <p:sp>
        <p:nvSpPr>
          <p:cNvPr id="45" name="object 45"/>
          <p:cNvSpPr/>
          <p:nvPr/>
        </p:nvSpPr>
        <p:spPr>
          <a:xfrm>
            <a:off x="16536770" y="1179014"/>
            <a:ext cx="2694940" cy="135890"/>
          </a:xfrm>
          <a:custGeom>
            <a:avLst/>
            <a:gdLst/>
            <a:ahLst/>
            <a:cxnLst/>
            <a:rect l="l" t="t" r="r" b="b"/>
            <a:pathLst>
              <a:path w="2694940" h="135890">
                <a:moveTo>
                  <a:pt x="2673635" y="0"/>
                </a:moveTo>
                <a:lnTo>
                  <a:pt x="65139" y="0"/>
                </a:lnTo>
                <a:lnTo>
                  <a:pt x="52019" y="2376"/>
                </a:lnTo>
                <a:lnTo>
                  <a:pt x="24679" y="29590"/>
                </a:lnTo>
                <a:lnTo>
                  <a:pt x="1842" y="111944"/>
                </a:lnTo>
                <a:lnTo>
                  <a:pt x="0" y="118718"/>
                </a:lnTo>
                <a:lnTo>
                  <a:pt x="1057" y="124561"/>
                </a:lnTo>
                <a:lnTo>
                  <a:pt x="4512" y="128959"/>
                </a:lnTo>
                <a:lnTo>
                  <a:pt x="7989" y="133273"/>
                </a:lnTo>
                <a:lnTo>
                  <a:pt x="13936" y="135692"/>
                </a:lnTo>
                <a:lnTo>
                  <a:pt x="2629333" y="135692"/>
                </a:lnTo>
                <a:lnTo>
                  <a:pt x="2642390" y="133320"/>
                </a:lnTo>
                <a:lnTo>
                  <a:pt x="2652498" y="127933"/>
                </a:lnTo>
                <a:lnTo>
                  <a:pt x="2531881" y="127933"/>
                </a:lnTo>
                <a:lnTo>
                  <a:pt x="2522608" y="127253"/>
                </a:lnTo>
                <a:lnTo>
                  <a:pt x="2517367" y="126153"/>
                </a:lnTo>
                <a:lnTo>
                  <a:pt x="2245942" y="126153"/>
                </a:lnTo>
                <a:lnTo>
                  <a:pt x="2245942" y="13172"/>
                </a:lnTo>
                <a:lnTo>
                  <a:pt x="2517898" y="13172"/>
                </a:lnTo>
                <a:lnTo>
                  <a:pt x="2523902" y="11972"/>
                </a:lnTo>
                <a:lnTo>
                  <a:pt x="2533200" y="11413"/>
                </a:lnTo>
                <a:lnTo>
                  <a:pt x="2693425" y="11413"/>
                </a:lnTo>
                <a:lnTo>
                  <a:pt x="2693373" y="11120"/>
                </a:lnTo>
                <a:lnTo>
                  <a:pt x="2689939" y="6711"/>
                </a:lnTo>
                <a:lnTo>
                  <a:pt x="2686483" y="2450"/>
                </a:lnTo>
                <a:lnTo>
                  <a:pt x="2680724" y="52"/>
                </a:lnTo>
                <a:lnTo>
                  <a:pt x="2673635" y="0"/>
                </a:lnTo>
                <a:close/>
              </a:path>
              <a:path w="2694940" h="135890">
                <a:moveTo>
                  <a:pt x="2535535" y="32197"/>
                </a:moveTo>
                <a:lnTo>
                  <a:pt x="2530383" y="32197"/>
                </a:lnTo>
                <a:lnTo>
                  <a:pt x="2526310" y="33014"/>
                </a:lnTo>
                <a:lnTo>
                  <a:pt x="2523357" y="34805"/>
                </a:lnTo>
                <a:lnTo>
                  <a:pt x="2520373" y="36532"/>
                </a:lnTo>
                <a:lnTo>
                  <a:pt x="2518939" y="38752"/>
                </a:lnTo>
                <a:lnTo>
                  <a:pt x="2518939" y="45841"/>
                </a:lnTo>
                <a:lnTo>
                  <a:pt x="2523828" y="49967"/>
                </a:lnTo>
                <a:lnTo>
                  <a:pt x="2543879" y="57819"/>
                </a:lnTo>
                <a:lnTo>
                  <a:pt x="2551938" y="61191"/>
                </a:lnTo>
                <a:lnTo>
                  <a:pt x="2576759" y="93180"/>
                </a:lnTo>
                <a:lnTo>
                  <a:pt x="2576079" y="100138"/>
                </a:lnTo>
                <a:lnTo>
                  <a:pt x="2542722" y="127299"/>
                </a:lnTo>
                <a:lnTo>
                  <a:pt x="2531881" y="127933"/>
                </a:lnTo>
                <a:lnTo>
                  <a:pt x="2652498" y="127933"/>
                </a:lnTo>
                <a:lnTo>
                  <a:pt x="2654436" y="126900"/>
                </a:lnTo>
                <a:lnTo>
                  <a:pt x="2664052" y="117479"/>
                </a:lnTo>
                <a:lnTo>
                  <a:pt x="2669824" y="106101"/>
                </a:lnTo>
                <a:lnTo>
                  <a:pt x="2687382" y="42616"/>
                </a:lnTo>
                <a:lnTo>
                  <a:pt x="2571544" y="42616"/>
                </a:lnTo>
                <a:lnTo>
                  <a:pt x="2560895" y="38051"/>
                </a:lnTo>
                <a:lnTo>
                  <a:pt x="2551345" y="34796"/>
                </a:lnTo>
                <a:lnTo>
                  <a:pt x="2542891" y="32846"/>
                </a:lnTo>
                <a:lnTo>
                  <a:pt x="2535535" y="32197"/>
                </a:lnTo>
                <a:close/>
              </a:path>
              <a:path w="2694940" h="135890">
                <a:moveTo>
                  <a:pt x="2369980" y="13172"/>
                </a:moveTo>
                <a:lnTo>
                  <a:pt x="2328724" y="13172"/>
                </a:lnTo>
                <a:lnTo>
                  <a:pt x="2328724" y="33988"/>
                </a:lnTo>
                <a:lnTo>
                  <a:pt x="2274182" y="33988"/>
                </a:lnTo>
                <a:lnTo>
                  <a:pt x="2274182" y="57705"/>
                </a:lnTo>
                <a:lnTo>
                  <a:pt x="2326065" y="57705"/>
                </a:lnTo>
                <a:lnTo>
                  <a:pt x="2326065" y="78489"/>
                </a:lnTo>
                <a:lnTo>
                  <a:pt x="2274182" y="78489"/>
                </a:lnTo>
                <a:lnTo>
                  <a:pt x="2274182" y="105389"/>
                </a:lnTo>
                <a:lnTo>
                  <a:pt x="2330044" y="105389"/>
                </a:lnTo>
                <a:lnTo>
                  <a:pt x="2330044" y="126153"/>
                </a:lnTo>
                <a:lnTo>
                  <a:pt x="2369980" y="126153"/>
                </a:lnTo>
                <a:lnTo>
                  <a:pt x="2369980" y="13172"/>
                </a:lnTo>
                <a:close/>
              </a:path>
              <a:path w="2694940" h="135890">
                <a:moveTo>
                  <a:pt x="2517898" y="13172"/>
                </a:moveTo>
                <a:lnTo>
                  <a:pt x="2419455" y="13172"/>
                </a:lnTo>
                <a:lnTo>
                  <a:pt x="2428144" y="13798"/>
                </a:lnTo>
                <a:lnTo>
                  <a:pt x="2435762" y="15676"/>
                </a:lnTo>
                <a:lnTo>
                  <a:pt x="2457893" y="46815"/>
                </a:lnTo>
                <a:lnTo>
                  <a:pt x="2457284" y="53510"/>
                </a:lnTo>
                <a:lnTo>
                  <a:pt x="2428964" y="80265"/>
                </a:lnTo>
                <a:lnTo>
                  <a:pt x="2420596" y="80898"/>
                </a:lnTo>
                <a:lnTo>
                  <a:pt x="2398178" y="80898"/>
                </a:lnTo>
                <a:lnTo>
                  <a:pt x="2398178" y="126153"/>
                </a:lnTo>
                <a:lnTo>
                  <a:pt x="2517367" y="126153"/>
                </a:lnTo>
                <a:lnTo>
                  <a:pt x="2512930" y="125221"/>
                </a:lnTo>
                <a:lnTo>
                  <a:pt x="2502845" y="121846"/>
                </a:lnTo>
                <a:lnTo>
                  <a:pt x="2492353" y="117137"/>
                </a:lnTo>
                <a:lnTo>
                  <a:pt x="2492353" y="92866"/>
                </a:lnTo>
                <a:lnTo>
                  <a:pt x="2547629" y="92866"/>
                </a:lnTo>
                <a:lnTo>
                  <a:pt x="2547629" y="92039"/>
                </a:lnTo>
                <a:lnTo>
                  <a:pt x="2542330" y="87588"/>
                </a:lnTo>
                <a:lnTo>
                  <a:pt x="2514394" y="76500"/>
                </a:lnTo>
                <a:lnTo>
                  <a:pt x="2510237" y="74772"/>
                </a:lnTo>
                <a:lnTo>
                  <a:pt x="2489714" y="50092"/>
                </a:lnTo>
                <a:lnTo>
                  <a:pt x="2489714" y="44030"/>
                </a:lnTo>
                <a:lnTo>
                  <a:pt x="2515546" y="13642"/>
                </a:lnTo>
                <a:lnTo>
                  <a:pt x="2517898" y="13172"/>
                </a:lnTo>
                <a:close/>
              </a:path>
              <a:path w="2694940" h="135890">
                <a:moveTo>
                  <a:pt x="2547629" y="92866"/>
                </a:moveTo>
                <a:lnTo>
                  <a:pt x="2492353" y="92866"/>
                </a:lnTo>
                <a:lnTo>
                  <a:pt x="2500520" y="98133"/>
                </a:lnTo>
                <a:lnTo>
                  <a:pt x="2507431" y="101797"/>
                </a:lnTo>
                <a:lnTo>
                  <a:pt x="2512939" y="104017"/>
                </a:lnTo>
                <a:lnTo>
                  <a:pt x="2518436" y="106101"/>
                </a:lnTo>
                <a:lnTo>
                  <a:pt x="2524174" y="107148"/>
                </a:lnTo>
                <a:lnTo>
                  <a:pt x="2541796" y="107148"/>
                </a:lnTo>
                <a:lnTo>
                  <a:pt x="2547629" y="103630"/>
                </a:lnTo>
                <a:lnTo>
                  <a:pt x="2547629" y="92866"/>
                </a:lnTo>
                <a:close/>
              </a:path>
              <a:path w="2694940" h="135890">
                <a:moveTo>
                  <a:pt x="2693425" y="11413"/>
                </a:moveTo>
                <a:lnTo>
                  <a:pt x="2533200" y="11413"/>
                </a:lnTo>
                <a:lnTo>
                  <a:pt x="2542612" y="11974"/>
                </a:lnTo>
                <a:lnTo>
                  <a:pt x="2552140" y="13659"/>
                </a:lnTo>
                <a:lnTo>
                  <a:pt x="2561785" y="16466"/>
                </a:lnTo>
                <a:lnTo>
                  <a:pt x="2571544" y="20397"/>
                </a:lnTo>
                <a:lnTo>
                  <a:pt x="2571544" y="42616"/>
                </a:lnTo>
                <a:lnTo>
                  <a:pt x="2687382" y="42616"/>
                </a:lnTo>
                <a:lnTo>
                  <a:pt x="2694420" y="17067"/>
                </a:lnTo>
                <a:lnTo>
                  <a:pt x="2693425" y="11413"/>
                </a:lnTo>
                <a:close/>
              </a:path>
            </a:pathLst>
          </a:custGeom>
          <a:solidFill>
            <a:srgbClr val="FFFFFF"/>
          </a:solidFill>
        </p:spPr>
        <p:txBody>
          <a:bodyPr wrap="square" lIns="0" tIns="0" rIns="0" bIns="0" rtlCol="0"/>
          <a:lstStyle/>
          <a:p>
            <a:endParaRPr/>
          </a:p>
        </p:txBody>
      </p:sp>
      <p:sp>
        <p:nvSpPr>
          <p:cNvPr id="46" name="object 46"/>
          <p:cNvSpPr/>
          <p:nvPr/>
        </p:nvSpPr>
        <p:spPr>
          <a:xfrm>
            <a:off x="16536773" y="1179011"/>
            <a:ext cx="2694940" cy="135890"/>
          </a:xfrm>
          <a:custGeom>
            <a:avLst/>
            <a:gdLst/>
            <a:ahLst/>
            <a:cxnLst/>
            <a:rect l="l" t="t" r="r" b="b"/>
            <a:pathLst>
              <a:path w="2694940" h="135890">
                <a:moveTo>
                  <a:pt x="2673625" y="0"/>
                </a:moveTo>
                <a:lnTo>
                  <a:pt x="65139" y="0"/>
                </a:lnTo>
                <a:lnTo>
                  <a:pt x="52019" y="2378"/>
                </a:lnTo>
                <a:lnTo>
                  <a:pt x="24669" y="29601"/>
                </a:lnTo>
                <a:lnTo>
                  <a:pt x="1842" y="111954"/>
                </a:lnTo>
                <a:lnTo>
                  <a:pt x="0" y="118680"/>
                </a:lnTo>
                <a:lnTo>
                  <a:pt x="1047" y="124572"/>
                </a:lnTo>
                <a:lnTo>
                  <a:pt x="4502" y="128969"/>
                </a:lnTo>
                <a:lnTo>
                  <a:pt x="7978" y="133273"/>
                </a:lnTo>
                <a:lnTo>
                  <a:pt x="13926" y="135692"/>
                </a:lnTo>
                <a:lnTo>
                  <a:pt x="2629333" y="135692"/>
                </a:lnTo>
                <a:lnTo>
                  <a:pt x="2642385" y="133320"/>
                </a:lnTo>
                <a:lnTo>
                  <a:pt x="2652490" y="127933"/>
                </a:lnTo>
                <a:lnTo>
                  <a:pt x="2531870" y="127933"/>
                </a:lnTo>
                <a:lnTo>
                  <a:pt x="2522602" y="127253"/>
                </a:lnTo>
                <a:lnTo>
                  <a:pt x="2517362" y="126153"/>
                </a:lnTo>
                <a:lnTo>
                  <a:pt x="2245931" y="126153"/>
                </a:lnTo>
                <a:lnTo>
                  <a:pt x="2245931" y="13172"/>
                </a:lnTo>
                <a:lnTo>
                  <a:pt x="2517892" y="13172"/>
                </a:lnTo>
                <a:lnTo>
                  <a:pt x="2523896" y="11972"/>
                </a:lnTo>
                <a:lnTo>
                  <a:pt x="2533189" y="11413"/>
                </a:lnTo>
                <a:lnTo>
                  <a:pt x="2693413" y="11413"/>
                </a:lnTo>
                <a:lnTo>
                  <a:pt x="2693363" y="11130"/>
                </a:lnTo>
                <a:lnTo>
                  <a:pt x="2689939" y="6711"/>
                </a:lnTo>
                <a:lnTo>
                  <a:pt x="2686483" y="2460"/>
                </a:lnTo>
                <a:lnTo>
                  <a:pt x="2680714" y="52"/>
                </a:lnTo>
                <a:lnTo>
                  <a:pt x="2673625" y="0"/>
                </a:lnTo>
                <a:close/>
              </a:path>
              <a:path w="2694940" h="135890">
                <a:moveTo>
                  <a:pt x="2535524" y="32197"/>
                </a:moveTo>
                <a:lnTo>
                  <a:pt x="2530383" y="32197"/>
                </a:lnTo>
                <a:lnTo>
                  <a:pt x="2526310" y="33025"/>
                </a:lnTo>
                <a:lnTo>
                  <a:pt x="2523357" y="34815"/>
                </a:lnTo>
                <a:lnTo>
                  <a:pt x="2520363" y="36532"/>
                </a:lnTo>
                <a:lnTo>
                  <a:pt x="2518939" y="38763"/>
                </a:lnTo>
                <a:lnTo>
                  <a:pt x="2518939" y="45841"/>
                </a:lnTo>
                <a:lnTo>
                  <a:pt x="2523818" y="49977"/>
                </a:lnTo>
                <a:lnTo>
                  <a:pt x="2543874" y="57821"/>
                </a:lnTo>
                <a:lnTo>
                  <a:pt x="2551936" y="61197"/>
                </a:lnTo>
                <a:lnTo>
                  <a:pt x="2576748" y="93190"/>
                </a:lnTo>
                <a:lnTo>
                  <a:pt x="2576070" y="100149"/>
                </a:lnTo>
                <a:lnTo>
                  <a:pt x="2542711" y="127301"/>
                </a:lnTo>
                <a:lnTo>
                  <a:pt x="2531870" y="127933"/>
                </a:lnTo>
                <a:lnTo>
                  <a:pt x="2652490" y="127933"/>
                </a:lnTo>
                <a:lnTo>
                  <a:pt x="2654428" y="126900"/>
                </a:lnTo>
                <a:lnTo>
                  <a:pt x="2664046" y="117479"/>
                </a:lnTo>
                <a:lnTo>
                  <a:pt x="2669824" y="106101"/>
                </a:lnTo>
                <a:lnTo>
                  <a:pt x="2687379" y="42626"/>
                </a:lnTo>
                <a:lnTo>
                  <a:pt x="2571544" y="42626"/>
                </a:lnTo>
                <a:lnTo>
                  <a:pt x="2560894" y="38059"/>
                </a:lnTo>
                <a:lnTo>
                  <a:pt x="2551339" y="34801"/>
                </a:lnTo>
                <a:lnTo>
                  <a:pt x="2542883" y="32848"/>
                </a:lnTo>
                <a:lnTo>
                  <a:pt x="2535524" y="32197"/>
                </a:lnTo>
                <a:close/>
              </a:path>
              <a:path w="2694940" h="135890">
                <a:moveTo>
                  <a:pt x="2369969" y="13172"/>
                </a:moveTo>
                <a:lnTo>
                  <a:pt x="2328724" y="13172"/>
                </a:lnTo>
                <a:lnTo>
                  <a:pt x="2328724" y="33988"/>
                </a:lnTo>
                <a:lnTo>
                  <a:pt x="2274182" y="33988"/>
                </a:lnTo>
                <a:lnTo>
                  <a:pt x="2274182" y="57705"/>
                </a:lnTo>
                <a:lnTo>
                  <a:pt x="2326054" y="57705"/>
                </a:lnTo>
                <a:lnTo>
                  <a:pt x="2326054" y="78489"/>
                </a:lnTo>
                <a:lnTo>
                  <a:pt x="2274182" y="78489"/>
                </a:lnTo>
                <a:lnTo>
                  <a:pt x="2274182" y="105399"/>
                </a:lnTo>
                <a:lnTo>
                  <a:pt x="2330044" y="105399"/>
                </a:lnTo>
                <a:lnTo>
                  <a:pt x="2330044" y="126153"/>
                </a:lnTo>
                <a:lnTo>
                  <a:pt x="2369969" y="126153"/>
                </a:lnTo>
                <a:lnTo>
                  <a:pt x="2369969" y="13172"/>
                </a:lnTo>
                <a:close/>
              </a:path>
              <a:path w="2694940" h="135890">
                <a:moveTo>
                  <a:pt x="2517892" y="13172"/>
                </a:moveTo>
                <a:lnTo>
                  <a:pt x="2419455" y="13172"/>
                </a:lnTo>
                <a:lnTo>
                  <a:pt x="2428142" y="13799"/>
                </a:lnTo>
                <a:lnTo>
                  <a:pt x="2435758" y="15680"/>
                </a:lnTo>
                <a:lnTo>
                  <a:pt x="2457893" y="46815"/>
                </a:lnTo>
                <a:lnTo>
                  <a:pt x="2457282" y="53516"/>
                </a:lnTo>
                <a:lnTo>
                  <a:pt x="2428964" y="80265"/>
                </a:lnTo>
                <a:lnTo>
                  <a:pt x="2420596" y="80898"/>
                </a:lnTo>
                <a:lnTo>
                  <a:pt x="2398167" y="80898"/>
                </a:lnTo>
                <a:lnTo>
                  <a:pt x="2398167" y="126153"/>
                </a:lnTo>
                <a:lnTo>
                  <a:pt x="2517362" y="126153"/>
                </a:lnTo>
                <a:lnTo>
                  <a:pt x="2512924" y="125221"/>
                </a:lnTo>
                <a:lnTo>
                  <a:pt x="2502840" y="121846"/>
                </a:lnTo>
                <a:lnTo>
                  <a:pt x="2492353" y="117137"/>
                </a:lnTo>
                <a:lnTo>
                  <a:pt x="2492353" y="92876"/>
                </a:lnTo>
                <a:lnTo>
                  <a:pt x="2547629" y="92876"/>
                </a:lnTo>
                <a:lnTo>
                  <a:pt x="2547629" y="92039"/>
                </a:lnTo>
                <a:lnTo>
                  <a:pt x="2542320" y="87588"/>
                </a:lnTo>
                <a:lnTo>
                  <a:pt x="2514394" y="76500"/>
                </a:lnTo>
                <a:lnTo>
                  <a:pt x="2510237" y="74772"/>
                </a:lnTo>
                <a:lnTo>
                  <a:pt x="2489714" y="50092"/>
                </a:lnTo>
                <a:lnTo>
                  <a:pt x="2489714" y="44040"/>
                </a:lnTo>
                <a:lnTo>
                  <a:pt x="2515541" y="13642"/>
                </a:lnTo>
                <a:lnTo>
                  <a:pt x="2517892" y="13172"/>
                </a:lnTo>
                <a:close/>
              </a:path>
              <a:path w="2694940" h="135890">
                <a:moveTo>
                  <a:pt x="2547629" y="92876"/>
                </a:moveTo>
                <a:lnTo>
                  <a:pt x="2492353" y="92876"/>
                </a:lnTo>
                <a:lnTo>
                  <a:pt x="2500520" y="98143"/>
                </a:lnTo>
                <a:lnTo>
                  <a:pt x="2507431" y="101797"/>
                </a:lnTo>
                <a:lnTo>
                  <a:pt x="2512928" y="104017"/>
                </a:lnTo>
                <a:lnTo>
                  <a:pt x="2518436" y="106101"/>
                </a:lnTo>
                <a:lnTo>
                  <a:pt x="2524174" y="107159"/>
                </a:lnTo>
                <a:lnTo>
                  <a:pt x="2541796" y="107159"/>
                </a:lnTo>
                <a:lnTo>
                  <a:pt x="2547629" y="103640"/>
                </a:lnTo>
                <a:lnTo>
                  <a:pt x="2547629" y="92876"/>
                </a:lnTo>
                <a:close/>
              </a:path>
              <a:path w="2694940" h="135890">
                <a:moveTo>
                  <a:pt x="2693413" y="11413"/>
                </a:moveTo>
                <a:lnTo>
                  <a:pt x="2533189" y="11413"/>
                </a:lnTo>
                <a:lnTo>
                  <a:pt x="2542603" y="11974"/>
                </a:lnTo>
                <a:lnTo>
                  <a:pt x="2552135" y="13659"/>
                </a:lnTo>
                <a:lnTo>
                  <a:pt x="2561783" y="16466"/>
                </a:lnTo>
                <a:lnTo>
                  <a:pt x="2571544" y="20397"/>
                </a:lnTo>
                <a:lnTo>
                  <a:pt x="2571544" y="42626"/>
                </a:lnTo>
                <a:lnTo>
                  <a:pt x="2687379" y="42626"/>
                </a:lnTo>
                <a:lnTo>
                  <a:pt x="2694420" y="17067"/>
                </a:lnTo>
                <a:lnTo>
                  <a:pt x="2693413" y="11413"/>
                </a:lnTo>
                <a:close/>
              </a:path>
            </a:pathLst>
          </a:custGeom>
          <a:solidFill>
            <a:srgbClr val="FFFFFF"/>
          </a:solidFill>
        </p:spPr>
        <p:txBody>
          <a:bodyPr wrap="square" lIns="0" tIns="0" rIns="0" bIns="0" rtlCol="0"/>
          <a:lstStyle/>
          <a:p>
            <a:endParaRPr/>
          </a:p>
        </p:txBody>
      </p:sp>
      <p:sp>
        <p:nvSpPr>
          <p:cNvPr id="49" name="object 7"/>
          <p:cNvSpPr/>
          <p:nvPr/>
        </p:nvSpPr>
        <p:spPr>
          <a:xfrm>
            <a:off x="758825" y="890718"/>
            <a:ext cx="1003603" cy="977635"/>
          </a:xfrm>
          <a:prstGeom prst="rect">
            <a:avLst/>
          </a:prstGeom>
          <a:blipFill>
            <a:blip r:embed="rId6" cstate="print"/>
            <a:stretch>
              <a:fillRect/>
            </a:stretch>
          </a:blipFill>
        </p:spPr>
        <p:txBody>
          <a:bodyPr wrap="square" lIns="0" tIns="0" rIns="0" bIns="0" rtlCol="0"/>
          <a:lstStyle/>
          <a:p>
            <a:endParaRPr/>
          </a:p>
        </p:txBody>
      </p:sp>
      <p:sp>
        <p:nvSpPr>
          <p:cNvPr id="51" name="object 9"/>
          <p:cNvSpPr/>
          <p:nvPr/>
        </p:nvSpPr>
        <p:spPr>
          <a:xfrm>
            <a:off x="1686954" y="555650"/>
            <a:ext cx="305435" cy="1510665"/>
          </a:xfrm>
          <a:custGeom>
            <a:avLst/>
            <a:gdLst/>
            <a:ahLst/>
            <a:cxnLst/>
            <a:rect l="l" t="t" r="r" b="b"/>
            <a:pathLst>
              <a:path w="305435" h="1510664">
                <a:moveTo>
                  <a:pt x="304985" y="0"/>
                </a:moveTo>
                <a:lnTo>
                  <a:pt x="0" y="0"/>
                </a:lnTo>
                <a:lnTo>
                  <a:pt x="0" y="1510613"/>
                </a:lnTo>
                <a:lnTo>
                  <a:pt x="304985" y="1510613"/>
                </a:lnTo>
                <a:lnTo>
                  <a:pt x="304985" y="0"/>
                </a:lnTo>
                <a:close/>
              </a:path>
            </a:pathLst>
          </a:custGeom>
          <a:solidFill>
            <a:srgbClr val="FFFFFF"/>
          </a:solidFill>
        </p:spPr>
        <p:txBody>
          <a:bodyPr wrap="square" lIns="0" tIns="0" rIns="0" bIns="0" rtlCol="0"/>
          <a:lstStyle/>
          <a:p>
            <a:endParaRPr/>
          </a:p>
        </p:txBody>
      </p:sp>
      <p:sp>
        <p:nvSpPr>
          <p:cNvPr id="52" name="object 10"/>
          <p:cNvSpPr/>
          <p:nvPr/>
        </p:nvSpPr>
        <p:spPr>
          <a:xfrm>
            <a:off x="1678043" y="638810"/>
            <a:ext cx="168392" cy="1510613"/>
          </a:xfrm>
          <a:prstGeom prst="rect">
            <a:avLst/>
          </a:prstGeom>
          <a:blipFill>
            <a:blip r:embed="rId7" cstate="print"/>
            <a:stretch>
              <a:fillRect/>
            </a:stretch>
          </a:blipFill>
        </p:spPr>
        <p:txBody>
          <a:bodyPr wrap="square" lIns="0" tIns="0" rIns="0" bIns="0" rtlCol="0"/>
          <a:lstStyle/>
          <a:p>
            <a:endParaRPr/>
          </a:p>
        </p:txBody>
      </p:sp>
      <p:sp>
        <p:nvSpPr>
          <p:cNvPr id="53" name="object 11"/>
          <p:cNvSpPr/>
          <p:nvPr/>
        </p:nvSpPr>
        <p:spPr>
          <a:xfrm>
            <a:off x="1762250" y="638810"/>
            <a:ext cx="305435" cy="1510665"/>
          </a:xfrm>
          <a:custGeom>
            <a:avLst/>
            <a:gdLst/>
            <a:ahLst/>
            <a:cxnLst/>
            <a:rect l="l" t="t" r="r" b="b"/>
            <a:pathLst>
              <a:path w="305435" h="1510664">
                <a:moveTo>
                  <a:pt x="304985" y="0"/>
                </a:moveTo>
                <a:lnTo>
                  <a:pt x="0" y="0"/>
                </a:lnTo>
                <a:lnTo>
                  <a:pt x="0" y="1510613"/>
                </a:lnTo>
                <a:lnTo>
                  <a:pt x="304985" y="1510613"/>
                </a:lnTo>
                <a:lnTo>
                  <a:pt x="304985" y="0"/>
                </a:lnTo>
                <a:close/>
              </a:path>
            </a:pathLst>
          </a:custGeom>
          <a:solidFill>
            <a:srgbClr val="FFFFFF"/>
          </a:solidFill>
        </p:spPr>
        <p:txBody>
          <a:bodyPr wrap="square" lIns="0" tIns="0" rIns="0" bIns="0" rtlCol="0"/>
          <a:lstStyle/>
          <a:p>
            <a:endParaRPr/>
          </a:p>
        </p:txBody>
      </p:sp>
      <p:sp>
        <p:nvSpPr>
          <p:cNvPr id="48" name="object 2"/>
          <p:cNvSpPr txBox="1">
            <a:spLocks/>
          </p:cNvSpPr>
          <p:nvPr/>
        </p:nvSpPr>
        <p:spPr>
          <a:xfrm>
            <a:off x="2512682" y="915463"/>
            <a:ext cx="13865225" cy="844462"/>
          </a:xfrm>
          <a:prstGeom prst="rect">
            <a:avLst/>
          </a:prstGeom>
        </p:spPr>
        <p:txBody>
          <a:bodyPr vert="horz" wrap="square" lIns="0" tIns="13335" rIns="0" bIns="0" rtlCol="0">
            <a:spAutoFit/>
          </a:bodyPr>
          <a:lstStyle>
            <a:lvl1pPr>
              <a:defRPr sz="9550" b="1" i="0">
                <a:solidFill>
                  <a:schemeClr val="bg1"/>
                </a:solidFill>
                <a:latin typeface="Calibri"/>
                <a:ea typeface="+mj-ea"/>
                <a:cs typeface="Calibri"/>
              </a:defRPr>
            </a:lvl1pPr>
          </a:lstStyle>
          <a:p>
            <a:pPr algn="l"/>
            <a:r>
              <a:rPr lang="es-ES_tradnl" sz="5400" dirty="0">
                <a:solidFill>
                  <a:srgbClr val="1F497D"/>
                </a:solidFill>
              </a:rPr>
              <a:t>Canales de demanda inducida 2020- usuarios</a:t>
            </a:r>
            <a:endParaRPr lang="es-ES" sz="5400" dirty="0">
              <a:solidFill>
                <a:srgbClr val="1C4583"/>
              </a:solidFill>
            </a:endParaRPr>
          </a:p>
        </p:txBody>
      </p:sp>
      <p:sp>
        <p:nvSpPr>
          <p:cNvPr id="58" name="Elipse 57">
            <a:extLst>
              <a:ext uri="{FF2B5EF4-FFF2-40B4-BE49-F238E27FC236}">
                <a16:creationId xmlns:a16="http://schemas.microsoft.com/office/drawing/2014/main" xmlns="" id="{104C3879-CDE3-495D-B3E0-0C985B45EA39}"/>
              </a:ext>
            </a:extLst>
          </p:cNvPr>
          <p:cNvSpPr/>
          <p:nvPr/>
        </p:nvSpPr>
        <p:spPr>
          <a:xfrm>
            <a:off x="13641648" y="3937608"/>
            <a:ext cx="3572269" cy="251460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3600" dirty="0">
                <a:solidFill>
                  <a:schemeClr val="tx2"/>
                </a:solidFill>
              </a:rPr>
              <a:t>Alcance  </a:t>
            </a:r>
          </a:p>
          <a:p>
            <a:pPr algn="ctr"/>
            <a:r>
              <a:rPr lang="es-CO" sz="3600" dirty="0">
                <a:solidFill>
                  <a:schemeClr val="tx2"/>
                </a:solidFill>
              </a:rPr>
              <a:t>a más de</a:t>
            </a:r>
          </a:p>
          <a:p>
            <a:pPr algn="ctr"/>
            <a:r>
              <a:rPr lang="es-CO" sz="3600" b="1" dirty="0">
                <a:solidFill>
                  <a:schemeClr val="tx2"/>
                </a:solidFill>
              </a:rPr>
              <a:t>236.000</a:t>
            </a:r>
          </a:p>
          <a:p>
            <a:pPr algn="ctr"/>
            <a:r>
              <a:rPr lang="es-CO" sz="3600" dirty="0">
                <a:solidFill>
                  <a:schemeClr val="tx2"/>
                </a:solidFill>
              </a:rPr>
              <a:t>afiliados</a:t>
            </a:r>
          </a:p>
        </p:txBody>
      </p:sp>
      <p:sp>
        <p:nvSpPr>
          <p:cNvPr id="47" name="Elipse 46">
            <a:extLst>
              <a:ext uri="{FF2B5EF4-FFF2-40B4-BE49-F238E27FC236}">
                <a16:creationId xmlns:a16="http://schemas.microsoft.com/office/drawing/2014/main" xmlns="" id="{ADD423D4-3DEB-4DD8-9FDC-8699EF5F6C23}"/>
              </a:ext>
            </a:extLst>
          </p:cNvPr>
          <p:cNvSpPr/>
          <p:nvPr/>
        </p:nvSpPr>
        <p:spPr>
          <a:xfrm>
            <a:off x="1381243" y="3796309"/>
            <a:ext cx="3572269" cy="240946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3600" b="1" dirty="0">
                <a:solidFill>
                  <a:schemeClr val="tx2"/>
                </a:solidFill>
              </a:rPr>
              <a:t>48</a:t>
            </a:r>
            <a:r>
              <a:rPr lang="es-CO" sz="3600" dirty="0">
                <a:solidFill>
                  <a:schemeClr val="tx2"/>
                </a:solidFill>
              </a:rPr>
              <a:t> campañas de demanda inducida</a:t>
            </a:r>
            <a:endParaRPr lang="es-CO" sz="3600" dirty="0">
              <a:solidFill>
                <a:schemeClr val="accent1"/>
              </a:solidFill>
            </a:endParaRPr>
          </a:p>
        </p:txBody>
      </p:sp>
      <p:sp>
        <p:nvSpPr>
          <p:cNvPr id="63" name="Rectángulo 62">
            <a:extLst>
              <a:ext uri="{FF2B5EF4-FFF2-40B4-BE49-F238E27FC236}">
                <a16:creationId xmlns:a16="http://schemas.microsoft.com/office/drawing/2014/main" xmlns="" id="{1F4C4873-4116-447A-896B-32C69CC0EAE9}"/>
              </a:ext>
            </a:extLst>
          </p:cNvPr>
          <p:cNvSpPr/>
          <p:nvPr/>
        </p:nvSpPr>
        <p:spPr>
          <a:xfrm>
            <a:off x="3114600" y="9000445"/>
            <a:ext cx="14793384" cy="523220"/>
          </a:xfrm>
          <a:prstGeom prst="rect">
            <a:avLst/>
          </a:prstGeom>
        </p:spPr>
        <p:txBody>
          <a:bodyPr wrap="square">
            <a:spAutoFit/>
          </a:bodyPr>
          <a:lstStyle/>
          <a:p>
            <a:pPr algn="ctr"/>
            <a:r>
              <a:rPr lang="es-CO" sz="2800" dirty="0">
                <a:solidFill>
                  <a:schemeClr val="tx2"/>
                </a:solidFill>
                <a:latin typeface="Calibri" panose="020F0502020204030204" pitchFamily="34" charset="0"/>
                <a:ea typeface="Cambria" panose="02040503050406030204" pitchFamily="18" charset="0"/>
                <a:cs typeface="Calibri" panose="020F0502020204030204" pitchFamily="34" charset="0"/>
              </a:rPr>
              <a:t>Campañas telefónicas de demanda inducida  promocionando hábitos saludables y seguimiento</a:t>
            </a:r>
          </a:p>
        </p:txBody>
      </p:sp>
      <p:sp>
        <p:nvSpPr>
          <p:cNvPr id="50" name="Elipse 49">
            <a:extLst>
              <a:ext uri="{FF2B5EF4-FFF2-40B4-BE49-F238E27FC236}">
                <a16:creationId xmlns:a16="http://schemas.microsoft.com/office/drawing/2014/main" xmlns="" id="{92939A6F-3777-4585-925D-886C26D97EEC}"/>
              </a:ext>
            </a:extLst>
          </p:cNvPr>
          <p:cNvSpPr/>
          <p:nvPr/>
        </p:nvSpPr>
        <p:spPr>
          <a:xfrm>
            <a:off x="6704278" y="7440615"/>
            <a:ext cx="6066755" cy="116550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3600" dirty="0">
                <a:solidFill>
                  <a:schemeClr val="tx2"/>
                </a:solidFill>
              </a:rPr>
              <a:t>Efectividad de contactabilidad del </a:t>
            </a:r>
            <a:r>
              <a:rPr lang="es-CO" sz="3600" b="1" dirty="0">
                <a:solidFill>
                  <a:schemeClr val="tx2"/>
                </a:solidFill>
              </a:rPr>
              <a:t>35% al  58%</a:t>
            </a:r>
          </a:p>
        </p:txBody>
      </p:sp>
      <p:pic>
        <p:nvPicPr>
          <p:cNvPr id="2" name="Imagen 1">
            <a:extLst>
              <a:ext uri="{FF2B5EF4-FFF2-40B4-BE49-F238E27FC236}">
                <a16:creationId xmlns:a16="http://schemas.microsoft.com/office/drawing/2014/main" xmlns="" id="{2343CAA0-1878-47D4-BFE7-45F5953A4266}"/>
              </a:ext>
            </a:extLst>
          </p:cNvPr>
          <p:cNvPicPr>
            <a:picLocks noChangeAspect="1"/>
          </p:cNvPicPr>
          <p:nvPr/>
        </p:nvPicPr>
        <p:blipFill>
          <a:blip r:embed="rId8"/>
          <a:stretch>
            <a:fillRect/>
          </a:stretch>
        </p:blipFill>
        <p:spPr>
          <a:xfrm>
            <a:off x="6312466" y="2967596"/>
            <a:ext cx="6850380" cy="3848100"/>
          </a:xfrm>
          <a:prstGeom prst="rect">
            <a:avLst/>
          </a:prstGeom>
        </p:spPr>
      </p:pic>
      <p:grpSp>
        <p:nvGrpSpPr>
          <p:cNvPr id="54" name="Grupo 53">
            <a:extLst>
              <a:ext uri="{FF2B5EF4-FFF2-40B4-BE49-F238E27FC236}">
                <a16:creationId xmlns:a16="http://schemas.microsoft.com/office/drawing/2014/main" xmlns="" id="{93DB927F-60FE-43D3-A17E-8A277AE56979}"/>
              </a:ext>
            </a:extLst>
          </p:cNvPr>
          <p:cNvGrpSpPr/>
          <p:nvPr/>
        </p:nvGrpSpPr>
        <p:grpSpPr>
          <a:xfrm>
            <a:off x="16828989" y="0"/>
            <a:ext cx="3275110" cy="1923752"/>
            <a:chOff x="15391902" y="0"/>
            <a:chExt cx="4712197" cy="2816660"/>
          </a:xfrm>
        </p:grpSpPr>
        <p:sp>
          <p:nvSpPr>
            <p:cNvPr id="55" name="object 12">
              <a:extLst>
                <a:ext uri="{FF2B5EF4-FFF2-40B4-BE49-F238E27FC236}">
                  <a16:creationId xmlns:a16="http://schemas.microsoft.com/office/drawing/2014/main" xmlns="" id="{09A1122E-A212-444D-81EC-11DE14CDC455}"/>
                </a:ext>
              </a:extLst>
            </p:cNvPr>
            <p:cNvSpPr/>
            <p:nvPr/>
          </p:nvSpPr>
          <p:spPr>
            <a:xfrm>
              <a:off x="15391902" y="0"/>
              <a:ext cx="4712197" cy="2816660"/>
            </a:xfrm>
            <a:prstGeom prst="rect">
              <a:avLst/>
            </a:prstGeom>
            <a:blipFill>
              <a:blip r:embed="rId9" cstate="print"/>
              <a:stretch>
                <a:fillRect/>
              </a:stretch>
            </a:blipFill>
          </p:spPr>
          <p:txBody>
            <a:bodyPr wrap="square" lIns="0" tIns="0" rIns="0" bIns="0" rtlCol="0"/>
            <a:lstStyle/>
            <a:p>
              <a:endParaRPr/>
            </a:p>
          </p:txBody>
        </p:sp>
        <p:grpSp>
          <p:nvGrpSpPr>
            <p:cNvPr id="56" name="Grupo 55">
              <a:extLst>
                <a:ext uri="{FF2B5EF4-FFF2-40B4-BE49-F238E27FC236}">
                  <a16:creationId xmlns:a16="http://schemas.microsoft.com/office/drawing/2014/main" xmlns="" id="{7ECEEADE-2BBE-4984-9E04-97813203423E}"/>
                </a:ext>
              </a:extLst>
            </p:cNvPr>
            <p:cNvGrpSpPr/>
            <p:nvPr/>
          </p:nvGrpSpPr>
          <p:grpSpPr>
            <a:xfrm>
              <a:off x="16092571" y="703870"/>
              <a:ext cx="3139142" cy="611032"/>
              <a:chOff x="16092571" y="703870"/>
              <a:chExt cx="3139142" cy="611032"/>
            </a:xfrm>
          </p:grpSpPr>
          <p:sp>
            <p:nvSpPr>
              <p:cNvPr id="57" name="object 13">
                <a:extLst>
                  <a:ext uri="{FF2B5EF4-FFF2-40B4-BE49-F238E27FC236}">
                    <a16:creationId xmlns:a16="http://schemas.microsoft.com/office/drawing/2014/main" xmlns="" id="{E59ED5F6-2EB4-4F2E-9D18-AF4FEFF1D0B8}"/>
                  </a:ext>
                </a:extLst>
              </p:cNvPr>
              <p:cNvSpPr/>
              <p:nvPr/>
            </p:nvSpPr>
            <p:spPr>
              <a:xfrm>
                <a:off x="16243583" y="962534"/>
                <a:ext cx="111253" cy="108436"/>
              </a:xfrm>
              <a:prstGeom prst="rect">
                <a:avLst/>
              </a:prstGeom>
              <a:blipFill>
                <a:blip r:embed="rId3" cstate="print"/>
                <a:stretch>
                  <a:fillRect/>
                </a:stretch>
              </a:blipFill>
            </p:spPr>
            <p:txBody>
              <a:bodyPr wrap="square" lIns="0" tIns="0" rIns="0" bIns="0" rtlCol="0"/>
              <a:lstStyle/>
              <a:p>
                <a:endParaRPr/>
              </a:p>
            </p:txBody>
          </p:sp>
          <p:sp>
            <p:nvSpPr>
              <p:cNvPr id="59" name="object 14">
                <a:extLst>
                  <a:ext uri="{FF2B5EF4-FFF2-40B4-BE49-F238E27FC236}">
                    <a16:creationId xmlns:a16="http://schemas.microsoft.com/office/drawing/2014/main" xmlns="" id="{8318D242-29E7-485A-BE71-910AB39C3639}"/>
                  </a:ext>
                </a:extLst>
              </p:cNvPr>
              <p:cNvSpPr/>
              <p:nvPr/>
            </p:nvSpPr>
            <p:spPr>
              <a:xfrm>
                <a:off x="16092571" y="986545"/>
                <a:ext cx="405765" cy="155575"/>
              </a:xfrm>
              <a:custGeom>
                <a:avLst/>
                <a:gdLst/>
                <a:ahLst/>
                <a:cxnLst/>
                <a:rect l="l" t="t" r="r" b="b"/>
                <a:pathLst>
                  <a:path w="405765" h="155575">
                    <a:moveTo>
                      <a:pt x="25234" y="0"/>
                    </a:moveTo>
                    <a:lnTo>
                      <a:pt x="15363" y="1940"/>
                    </a:lnTo>
                    <a:lnTo>
                      <a:pt x="7347" y="7245"/>
                    </a:lnTo>
                    <a:lnTo>
                      <a:pt x="1966" y="15142"/>
                    </a:lnTo>
                    <a:lnTo>
                      <a:pt x="0" y="24857"/>
                    </a:lnTo>
                    <a:lnTo>
                      <a:pt x="0" y="30302"/>
                    </a:lnTo>
                    <a:lnTo>
                      <a:pt x="2020" y="35862"/>
                    </a:lnTo>
                    <a:lnTo>
                      <a:pt x="5853" y="40281"/>
                    </a:lnTo>
                    <a:lnTo>
                      <a:pt x="35282" y="82159"/>
                    </a:lnTo>
                    <a:lnTo>
                      <a:pt x="73951" y="116253"/>
                    </a:lnTo>
                    <a:lnTo>
                      <a:pt x="119691" y="141095"/>
                    </a:lnTo>
                    <a:lnTo>
                      <a:pt x="170329" y="155220"/>
                    </a:lnTo>
                    <a:lnTo>
                      <a:pt x="181564" y="138722"/>
                    </a:lnTo>
                    <a:lnTo>
                      <a:pt x="196758" y="125979"/>
                    </a:lnTo>
                    <a:lnTo>
                      <a:pt x="214819" y="117765"/>
                    </a:lnTo>
                    <a:lnTo>
                      <a:pt x="234652" y="114855"/>
                    </a:lnTo>
                    <a:lnTo>
                      <a:pt x="336674" y="114855"/>
                    </a:lnTo>
                    <a:lnTo>
                      <a:pt x="344945" y="108761"/>
                    </a:lnTo>
                    <a:lnTo>
                      <a:pt x="204140" y="108761"/>
                    </a:lnTo>
                    <a:lnTo>
                      <a:pt x="158204" y="102672"/>
                    </a:lnTo>
                    <a:lnTo>
                      <a:pt x="115821" y="84943"/>
                    </a:lnTo>
                    <a:lnTo>
                      <a:pt x="79024" y="56383"/>
                    </a:lnTo>
                    <a:lnTo>
                      <a:pt x="49851" y="17800"/>
                    </a:lnTo>
                    <a:lnTo>
                      <a:pt x="44711" y="9855"/>
                    </a:lnTo>
                    <a:lnTo>
                      <a:pt x="38764" y="4310"/>
                    </a:lnTo>
                    <a:lnTo>
                      <a:pt x="32207" y="1060"/>
                    </a:lnTo>
                    <a:lnTo>
                      <a:pt x="25234" y="0"/>
                    </a:lnTo>
                    <a:close/>
                  </a:path>
                  <a:path w="405765" h="155575">
                    <a:moveTo>
                      <a:pt x="336674" y="114855"/>
                    </a:moveTo>
                    <a:lnTo>
                      <a:pt x="234652" y="114855"/>
                    </a:lnTo>
                    <a:lnTo>
                      <a:pt x="250924" y="116748"/>
                    </a:lnTo>
                    <a:lnTo>
                      <a:pt x="266192" y="122140"/>
                    </a:lnTo>
                    <a:lnTo>
                      <a:pt x="279726" y="130598"/>
                    </a:lnTo>
                    <a:lnTo>
                      <a:pt x="290797" y="141692"/>
                    </a:lnTo>
                    <a:lnTo>
                      <a:pt x="323493" y="124566"/>
                    </a:lnTo>
                    <a:lnTo>
                      <a:pt x="336674" y="114855"/>
                    </a:lnTo>
                    <a:close/>
                  </a:path>
                  <a:path w="405765" h="155575">
                    <a:moveTo>
                      <a:pt x="380124" y="6355"/>
                    </a:moveTo>
                    <a:lnTo>
                      <a:pt x="371339" y="6355"/>
                    </a:lnTo>
                    <a:lnTo>
                      <a:pt x="362941" y="11036"/>
                    </a:lnTo>
                    <a:lnTo>
                      <a:pt x="358491" y="18240"/>
                    </a:lnTo>
                    <a:lnTo>
                      <a:pt x="330847" y="55319"/>
                    </a:lnTo>
                    <a:lnTo>
                      <a:pt x="294261" y="83887"/>
                    </a:lnTo>
                    <a:lnTo>
                      <a:pt x="251203" y="102262"/>
                    </a:lnTo>
                    <a:lnTo>
                      <a:pt x="204140" y="108761"/>
                    </a:lnTo>
                    <a:lnTo>
                      <a:pt x="344945" y="108761"/>
                    </a:lnTo>
                    <a:lnTo>
                      <a:pt x="353040" y="102796"/>
                    </a:lnTo>
                    <a:lnTo>
                      <a:pt x="378658" y="76666"/>
                    </a:lnTo>
                    <a:lnTo>
                      <a:pt x="399568" y="46459"/>
                    </a:lnTo>
                    <a:lnTo>
                      <a:pt x="403160" y="42124"/>
                    </a:lnTo>
                    <a:lnTo>
                      <a:pt x="405149" y="36543"/>
                    </a:lnTo>
                    <a:lnTo>
                      <a:pt x="405149" y="31035"/>
                    </a:lnTo>
                    <a:lnTo>
                      <a:pt x="403190" y="21458"/>
                    </a:lnTo>
                    <a:lnTo>
                      <a:pt x="397839" y="13610"/>
                    </a:lnTo>
                    <a:lnTo>
                      <a:pt x="389887" y="8305"/>
                    </a:lnTo>
                    <a:lnTo>
                      <a:pt x="380124" y="6355"/>
                    </a:lnTo>
                    <a:close/>
                  </a:path>
                </a:pathLst>
              </a:custGeom>
              <a:solidFill>
                <a:srgbClr val="FFFFFF"/>
              </a:solidFill>
            </p:spPr>
            <p:txBody>
              <a:bodyPr wrap="square" lIns="0" tIns="0" rIns="0" bIns="0" rtlCol="0"/>
              <a:lstStyle/>
              <a:p>
                <a:endParaRPr/>
              </a:p>
            </p:txBody>
          </p:sp>
          <p:sp>
            <p:nvSpPr>
              <p:cNvPr id="60" name="object 15">
                <a:extLst>
                  <a:ext uri="{FF2B5EF4-FFF2-40B4-BE49-F238E27FC236}">
                    <a16:creationId xmlns:a16="http://schemas.microsoft.com/office/drawing/2014/main" xmlns="" id="{EF6BAE23-C1EA-41E9-BAEE-C2D2D06D5507}"/>
                  </a:ext>
                </a:extLst>
              </p:cNvPr>
              <p:cNvSpPr/>
              <p:nvPr/>
            </p:nvSpPr>
            <p:spPr>
              <a:xfrm>
                <a:off x="16278322" y="792965"/>
                <a:ext cx="111158" cy="108499"/>
              </a:xfrm>
              <a:prstGeom prst="rect">
                <a:avLst/>
              </a:prstGeom>
              <a:blipFill>
                <a:blip r:embed="rId4" cstate="print"/>
                <a:stretch>
                  <a:fillRect/>
                </a:stretch>
              </a:blipFill>
            </p:spPr>
            <p:txBody>
              <a:bodyPr wrap="square" lIns="0" tIns="0" rIns="0" bIns="0" rtlCol="0"/>
              <a:lstStyle/>
              <a:p>
                <a:endParaRPr/>
              </a:p>
            </p:txBody>
          </p:sp>
          <p:sp>
            <p:nvSpPr>
              <p:cNvPr id="61" name="object 16">
                <a:extLst>
                  <a:ext uri="{FF2B5EF4-FFF2-40B4-BE49-F238E27FC236}">
                    <a16:creationId xmlns:a16="http://schemas.microsoft.com/office/drawing/2014/main" xmlns="" id="{D2B67472-B581-4117-8567-508E175A9D18}"/>
                  </a:ext>
                </a:extLst>
              </p:cNvPr>
              <p:cNvSpPr/>
              <p:nvPr/>
            </p:nvSpPr>
            <p:spPr>
              <a:xfrm>
                <a:off x="16153058" y="703870"/>
                <a:ext cx="382905" cy="296545"/>
              </a:xfrm>
              <a:custGeom>
                <a:avLst/>
                <a:gdLst/>
                <a:ahLst/>
                <a:cxnLst/>
                <a:rect l="l" t="t" r="r" b="b"/>
                <a:pathLst>
                  <a:path w="382905" h="296544">
                    <a:moveTo>
                      <a:pt x="363162" y="245749"/>
                    </a:moveTo>
                    <a:lnTo>
                      <a:pt x="145681" y="245749"/>
                    </a:lnTo>
                    <a:lnTo>
                      <a:pt x="168591" y="249508"/>
                    </a:lnTo>
                    <a:lnTo>
                      <a:pt x="188508" y="259957"/>
                    </a:lnTo>
                    <a:lnTo>
                      <a:pt x="204016" y="275863"/>
                    </a:lnTo>
                    <a:lnTo>
                      <a:pt x="213689" y="295988"/>
                    </a:lnTo>
                    <a:lnTo>
                      <a:pt x="217208" y="295381"/>
                    </a:lnTo>
                    <a:lnTo>
                      <a:pt x="224003" y="295381"/>
                    </a:lnTo>
                    <a:lnTo>
                      <a:pt x="264483" y="291542"/>
                    </a:lnTo>
                    <a:lnTo>
                      <a:pt x="304760" y="280097"/>
                    </a:lnTo>
                    <a:lnTo>
                      <a:pt x="341958" y="261787"/>
                    </a:lnTo>
                    <a:lnTo>
                      <a:pt x="363162" y="245749"/>
                    </a:lnTo>
                    <a:close/>
                  </a:path>
                  <a:path w="382905" h="296544">
                    <a:moveTo>
                      <a:pt x="224003" y="295381"/>
                    </a:moveTo>
                    <a:lnTo>
                      <a:pt x="217208" y="295381"/>
                    </a:lnTo>
                    <a:lnTo>
                      <a:pt x="220045" y="295496"/>
                    </a:lnTo>
                    <a:lnTo>
                      <a:pt x="222789" y="295496"/>
                    </a:lnTo>
                    <a:lnTo>
                      <a:pt x="224003" y="295381"/>
                    </a:lnTo>
                    <a:close/>
                  </a:path>
                  <a:path w="382905" h="296544">
                    <a:moveTo>
                      <a:pt x="31280" y="0"/>
                    </a:moveTo>
                    <a:lnTo>
                      <a:pt x="6172" y="30718"/>
                    </a:lnTo>
                    <a:lnTo>
                      <a:pt x="0" y="78152"/>
                    </a:lnTo>
                    <a:lnTo>
                      <a:pt x="6078" y="132400"/>
                    </a:lnTo>
                    <a:lnTo>
                      <a:pt x="25915" y="181887"/>
                    </a:lnTo>
                    <a:lnTo>
                      <a:pt x="57767" y="224942"/>
                    </a:lnTo>
                    <a:lnTo>
                      <a:pt x="99892" y="259895"/>
                    </a:lnTo>
                    <a:lnTo>
                      <a:pt x="110760" y="253957"/>
                    </a:lnTo>
                    <a:lnTo>
                      <a:pt x="122155" y="249507"/>
                    </a:lnTo>
                    <a:lnTo>
                      <a:pt x="133859" y="246717"/>
                    </a:lnTo>
                    <a:lnTo>
                      <a:pt x="145681" y="245749"/>
                    </a:lnTo>
                    <a:lnTo>
                      <a:pt x="363162" y="245749"/>
                    </a:lnTo>
                    <a:lnTo>
                      <a:pt x="366526" y="243205"/>
                    </a:lnTo>
                    <a:lnTo>
                      <a:pt x="222621" y="243205"/>
                    </a:lnTo>
                    <a:lnTo>
                      <a:pt x="177717" y="237286"/>
                    </a:lnTo>
                    <a:lnTo>
                      <a:pt x="137341" y="220599"/>
                    </a:lnTo>
                    <a:lnTo>
                      <a:pt x="103114" y="194741"/>
                    </a:lnTo>
                    <a:lnTo>
                      <a:pt x="76658" y="161315"/>
                    </a:lnTo>
                    <a:lnTo>
                      <a:pt x="59596" y="121918"/>
                    </a:lnTo>
                    <a:lnTo>
                      <a:pt x="53548" y="78152"/>
                    </a:lnTo>
                    <a:lnTo>
                      <a:pt x="53925" y="67821"/>
                    </a:lnTo>
                    <a:lnTo>
                      <a:pt x="55095" y="57123"/>
                    </a:lnTo>
                    <a:lnTo>
                      <a:pt x="57117" y="46245"/>
                    </a:lnTo>
                    <a:lnTo>
                      <a:pt x="60050" y="35378"/>
                    </a:lnTo>
                    <a:lnTo>
                      <a:pt x="62647" y="26918"/>
                    </a:lnTo>
                    <a:lnTo>
                      <a:pt x="61568" y="19013"/>
                    </a:lnTo>
                    <a:lnTo>
                      <a:pt x="58082" y="12479"/>
                    </a:lnTo>
                    <a:lnTo>
                      <a:pt x="50962" y="4904"/>
                    </a:lnTo>
                    <a:lnTo>
                      <a:pt x="41629" y="588"/>
                    </a:lnTo>
                    <a:lnTo>
                      <a:pt x="31280" y="0"/>
                    </a:lnTo>
                    <a:close/>
                  </a:path>
                  <a:path w="382905" h="296544">
                    <a:moveTo>
                      <a:pt x="355350" y="191740"/>
                    </a:moveTo>
                    <a:lnTo>
                      <a:pt x="349769" y="191740"/>
                    </a:lnTo>
                    <a:lnTo>
                      <a:pt x="344209" y="193353"/>
                    </a:lnTo>
                    <a:lnTo>
                      <a:pt x="338544" y="197939"/>
                    </a:lnTo>
                    <a:lnTo>
                      <a:pt x="312848" y="217252"/>
                    </a:lnTo>
                    <a:lnTo>
                      <a:pt x="284352" y="231452"/>
                    </a:lnTo>
                    <a:lnTo>
                      <a:pt x="253971" y="240212"/>
                    </a:lnTo>
                    <a:lnTo>
                      <a:pt x="222621" y="243205"/>
                    </a:lnTo>
                    <a:lnTo>
                      <a:pt x="366526" y="243205"/>
                    </a:lnTo>
                    <a:lnTo>
                      <a:pt x="374417" y="237236"/>
                    </a:lnTo>
                    <a:lnTo>
                      <a:pt x="379066" y="232755"/>
                    </a:lnTo>
                    <a:lnTo>
                      <a:pt x="382470" y="225488"/>
                    </a:lnTo>
                    <a:lnTo>
                      <a:pt x="382470" y="218116"/>
                    </a:lnTo>
                    <a:lnTo>
                      <a:pt x="380336" y="207806"/>
                    </a:lnTo>
                    <a:lnTo>
                      <a:pt x="374521" y="199427"/>
                    </a:lnTo>
                    <a:lnTo>
                      <a:pt x="365900" y="193799"/>
                    </a:lnTo>
                    <a:lnTo>
                      <a:pt x="355350" y="191740"/>
                    </a:lnTo>
                    <a:close/>
                  </a:path>
                </a:pathLst>
              </a:custGeom>
              <a:solidFill>
                <a:srgbClr val="FFFFFF"/>
              </a:solidFill>
            </p:spPr>
            <p:txBody>
              <a:bodyPr wrap="square" lIns="0" tIns="0" rIns="0" bIns="0" rtlCol="0"/>
              <a:lstStyle/>
              <a:p>
                <a:endParaRPr/>
              </a:p>
            </p:txBody>
          </p:sp>
          <p:sp>
            <p:nvSpPr>
              <p:cNvPr id="62" name="object 17">
                <a:extLst>
                  <a:ext uri="{FF2B5EF4-FFF2-40B4-BE49-F238E27FC236}">
                    <a16:creationId xmlns:a16="http://schemas.microsoft.com/office/drawing/2014/main" xmlns="" id="{7D5948AC-50BF-495E-8D2E-54C997F57486}"/>
                  </a:ext>
                </a:extLst>
              </p:cNvPr>
              <p:cNvSpPr/>
              <p:nvPr/>
            </p:nvSpPr>
            <p:spPr>
              <a:xfrm>
                <a:off x="16271589" y="1114377"/>
                <a:ext cx="111075" cy="108624"/>
              </a:xfrm>
              <a:prstGeom prst="rect">
                <a:avLst/>
              </a:prstGeom>
              <a:blipFill>
                <a:blip r:embed="rId5" cstate="print"/>
                <a:stretch>
                  <a:fillRect/>
                </a:stretch>
              </a:blipFill>
            </p:spPr>
            <p:txBody>
              <a:bodyPr wrap="square" lIns="0" tIns="0" rIns="0" bIns="0" rtlCol="0"/>
              <a:lstStyle/>
              <a:p>
                <a:endParaRPr/>
              </a:p>
            </p:txBody>
          </p:sp>
          <p:sp>
            <p:nvSpPr>
              <p:cNvPr id="64" name="object 18">
                <a:extLst>
                  <a:ext uri="{FF2B5EF4-FFF2-40B4-BE49-F238E27FC236}">
                    <a16:creationId xmlns:a16="http://schemas.microsoft.com/office/drawing/2014/main" xmlns="" id="{F37CAE87-2EB6-46FA-8298-FDB33AC42B90}"/>
                  </a:ext>
                </a:extLst>
              </p:cNvPr>
              <p:cNvSpPr/>
              <p:nvPr/>
            </p:nvSpPr>
            <p:spPr>
              <a:xfrm>
                <a:off x="16176973" y="1091825"/>
                <a:ext cx="325755" cy="220979"/>
              </a:xfrm>
              <a:custGeom>
                <a:avLst/>
                <a:gdLst/>
                <a:ahLst/>
                <a:cxnLst/>
                <a:rect l="l" t="t" r="r" b="b"/>
                <a:pathLst>
                  <a:path w="325755" h="220980">
                    <a:moveTo>
                      <a:pt x="27140" y="153052"/>
                    </a:moveTo>
                    <a:lnTo>
                      <a:pt x="25329" y="153052"/>
                    </a:lnTo>
                    <a:lnTo>
                      <a:pt x="15491" y="154969"/>
                    </a:lnTo>
                    <a:lnTo>
                      <a:pt x="7438" y="160221"/>
                    </a:lnTo>
                    <a:lnTo>
                      <a:pt x="1997" y="168058"/>
                    </a:lnTo>
                    <a:lnTo>
                      <a:pt x="0" y="177732"/>
                    </a:lnTo>
                    <a:lnTo>
                      <a:pt x="1214" y="185128"/>
                    </a:lnTo>
                    <a:lnTo>
                      <a:pt x="40224" y="210318"/>
                    </a:lnTo>
                    <a:lnTo>
                      <a:pt x="84983" y="219773"/>
                    </a:lnTo>
                    <a:lnTo>
                      <a:pt x="107619" y="220977"/>
                    </a:lnTo>
                    <a:lnTo>
                      <a:pt x="154288" y="216003"/>
                    </a:lnTo>
                    <a:lnTo>
                      <a:pt x="197694" y="201772"/>
                    </a:lnTo>
                    <a:lnTo>
                      <a:pt x="236689" y="179327"/>
                    </a:lnTo>
                    <a:lnTo>
                      <a:pt x="247672" y="169596"/>
                    </a:lnTo>
                    <a:lnTo>
                      <a:pt x="107619" y="169596"/>
                    </a:lnTo>
                    <a:lnTo>
                      <a:pt x="89743" y="168558"/>
                    </a:lnTo>
                    <a:lnTo>
                      <a:pt x="71493" y="165528"/>
                    </a:lnTo>
                    <a:lnTo>
                      <a:pt x="53045" y="160638"/>
                    </a:lnTo>
                    <a:lnTo>
                      <a:pt x="34574" y="154016"/>
                    </a:lnTo>
                    <a:lnTo>
                      <a:pt x="29077" y="153115"/>
                    </a:lnTo>
                    <a:lnTo>
                      <a:pt x="27140" y="153052"/>
                    </a:lnTo>
                    <a:close/>
                  </a:path>
                  <a:path w="325755" h="220980">
                    <a:moveTo>
                      <a:pt x="300315" y="0"/>
                    </a:moveTo>
                    <a:lnTo>
                      <a:pt x="262768" y="69150"/>
                    </a:lnTo>
                    <a:lnTo>
                      <a:pt x="237474" y="109808"/>
                    </a:lnTo>
                    <a:lnTo>
                      <a:pt x="201531" y="141563"/>
                    </a:lnTo>
                    <a:lnTo>
                      <a:pt x="157420" y="162223"/>
                    </a:lnTo>
                    <a:lnTo>
                      <a:pt x="107619" y="169596"/>
                    </a:lnTo>
                    <a:lnTo>
                      <a:pt x="247672" y="169596"/>
                    </a:lnTo>
                    <a:lnTo>
                      <a:pt x="270126" y="149705"/>
                    </a:lnTo>
                    <a:lnTo>
                      <a:pt x="296857" y="113948"/>
                    </a:lnTo>
                    <a:lnTo>
                      <a:pt x="315735" y="73095"/>
                    </a:lnTo>
                    <a:lnTo>
                      <a:pt x="325613" y="28187"/>
                    </a:lnTo>
                    <a:lnTo>
                      <a:pt x="325372" y="26407"/>
                    </a:lnTo>
                    <a:lnTo>
                      <a:pt x="325372" y="24501"/>
                    </a:lnTo>
                    <a:lnTo>
                      <a:pt x="323396" y="14882"/>
                    </a:lnTo>
                    <a:lnTo>
                      <a:pt x="318015" y="7103"/>
                    </a:lnTo>
                    <a:lnTo>
                      <a:pt x="310048" y="1898"/>
                    </a:lnTo>
                    <a:lnTo>
                      <a:pt x="300315" y="0"/>
                    </a:lnTo>
                    <a:close/>
                  </a:path>
                </a:pathLst>
              </a:custGeom>
              <a:solidFill>
                <a:srgbClr val="FFFFFF"/>
              </a:solidFill>
            </p:spPr>
            <p:txBody>
              <a:bodyPr wrap="square" lIns="0" tIns="0" rIns="0" bIns="0" rtlCol="0"/>
              <a:lstStyle/>
              <a:p>
                <a:endParaRPr/>
              </a:p>
            </p:txBody>
          </p:sp>
          <p:sp>
            <p:nvSpPr>
              <p:cNvPr id="65" name="object 19">
                <a:extLst>
                  <a:ext uri="{FF2B5EF4-FFF2-40B4-BE49-F238E27FC236}">
                    <a16:creationId xmlns:a16="http://schemas.microsoft.com/office/drawing/2014/main" xmlns="" id="{0BEE0581-84F8-4269-B0CD-047913C10849}"/>
                  </a:ext>
                </a:extLst>
              </p:cNvPr>
              <p:cNvSpPr/>
              <p:nvPr/>
            </p:nvSpPr>
            <p:spPr>
              <a:xfrm>
                <a:off x="16909752" y="812015"/>
                <a:ext cx="304165" cy="321310"/>
              </a:xfrm>
              <a:custGeom>
                <a:avLst/>
                <a:gdLst/>
                <a:ahLst/>
                <a:cxnLst/>
                <a:rect l="l" t="t" r="r" b="b"/>
                <a:pathLst>
                  <a:path w="304165" h="321309">
                    <a:moveTo>
                      <a:pt x="263572" y="52815"/>
                    </a:moveTo>
                    <a:lnTo>
                      <a:pt x="145534" y="52815"/>
                    </a:lnTo>
                    <a:lnTo>
                      <a:pt x="173025" y="55418"/>
                    </a:lnTo>
                    <a:lnTo>
                      <a:pt x="192657" y="63229"/>
                    </a:lnTo>
                    <a:lnTo>
                      <a:pt x="204435" y="76249"/>
                    </a:lnTo>
                    <a:lnTo>
                      <a:pt x="208360" y="94478"/>
                    </a:lnTo>
                    <a:lnTo>
                      <a:pt x="206661" y="105988"/>
                    </a:lnTo>
                    <a:lnTo>
                      <a:pt x="169324" y="129689"/>
                    </a:lnTo>
                    <a:lnTo>
                      <a:pt x="140797" y="133460"/>
                    </a:lnTo>
                    <a:lnTo>
                      <a:pt x="131317" y="134812"/>
                    </a:lnTo>
                    <a:lnTo>
                      <a:pt x="123523" y="136094"/>
                    </a:lnTo>
                    <a:lnTo>
                      <a:pt x="117399" y="137336"/>
                    </a:lnTo>
                    <a:lnTo>
                      <a:pt x="91708" y="141048"/>
                    </a:lnTo>
                    <a:lnTo>
                      <a:pt x="51802" y="151630"/>
                    </a:lnTo>
                    <a:lnTo>
                      <a:pt x="9418" y="188199"/>
                    </a:lnTo>
                    <a:lnTo>
                      <a:pt x="0" y="231783"/>
                    </a:lnTo>
                    <a:lnTo>
                      <a:pt x="1989" y="252017"/>
                    </a:lnTo>
                    <a:lnTo>
                      <a:pt x="31705" y="298650"/>
                    </a:lnTo>
                    <a:lnTo>
                      <a:pt x="83413" y="319541"/>
                    </a:lnTo>
                    <a:lnTo>
                      <a:pt x="104426" y="320932"/>
                    </a:lnTo>
                    <a:lnTo>
                      <a:pt x="136323" y="318624"/>
                    </a:lnTo>
                    <a:lnTo>
                      <a:pt x="164463" y="311697"/>
                    </a:lnTo>
                    <a:lnTo>
                      <a:pt x="188845" y="300144"/>
                    </a:lnTo>
                    <a:lnTo>
                      <a:pt x="209470" y="283959"/>
                    </a:lnTo>
                    <a:lnTo>
                      <a:pt x="303948" y="283959"/>
                    </a:lnTo>
                    <a:lnTo>
                      <a:pt x="303948" y="268138"/>
                    </a:lnTo>
                    <a:lnTo>
                      <a:pt x="129106" y="268138"/>
                    </a:lnTo>
                    <a:lnTo>
                      <a:pt x="118034" y="267624"/>
                    </a:lnTo>
                    <a:lnTo>
                      <a:pt x="79448" y="254036"/>
                    </a:lnTo>
                    <a:lnTo>
                      <a:pt x="66898" y="228820"/>
                    </a:lnTo>
                    <a:lnTo>
                      <a:pt x="70352" y="210056"/>
                    </a:lnTo>
                    <a:lnTo>
                      <a:pt x="80696" y="195402"/>
                    </a:lnTo>
                    <a:lnTo>
                      <a:pt x="97926" y="184843"/>
                    </a:lnTo>
                    <a:lnTo>
                      <a:pt x="122027" y="178382"/>
                    </a:lnTo>
                    <a:lnTo>
                      <a:pt x="149195" y="175122"/>
                    </a:lnTo>
                    <a:lnTo>
                      <a:pt x="171946" y="171195"/>
                    </a:lnTo>
                    <a:lnTo>
                      <a:pt x="190289" y="166609"/>
                    </a:lnTo>
                    <a:lnTo>
                      <a:pt x="204234" y="161377"/>
                    </a:lnTo>
                    <a:lnTo>
                      <a:pt x="271719" y="161377"/>
                    </a:lnTo>
                    <a:lnTo>
                      <a:pt x="271719" y="99305"/>
                    </a:lnTo>
                    <a:lnTo>
                      <a:pt x="271300" y="99305"/>
                    </a:lnTo>
                    <a:lnTo>
                      <a:pt x="271363" y="98897"/>
                    </a:lnTo>
                    <a:lnTo>
                      <a:pt x="271604" y="98426"/>
                    </a:lnTo>
                    <a:lnTo>
                      <a:pt x="271719" y="88594"/>
                    </a:lnTo>
                    <a:lnTo>
                      <a:pt x="269293" y="67374"/>
                    </a:lnTo>
                    <a:lnTo>
                      <a:pt x="263572" y="52815"/>
                    </a:lnTo>
                    <a:close/>
                  </a:path>
                  <a:path w="304165" h="321309">
                    <a:moveTo>
                      <a:pt x="303948" y="283959"/>
                    </a:moveTo>
                    <a:lnTo>
                      <a:pt x="209470" y="283959"/>
                    </a:lnTo>
                    <a:lnTo>
                      <a:pt x="215400" y="300144"/>
                    </a:lnTo>
                    <a:lnTo>
                      <a:pt x="226082" y="311697"/>
                    </a:lnTo>
                    <a:lnTo>
                      <a:pt x="241522" y="318624"/>
                    </a:lnTo>
                    <a:lnTo>
                      <a:pt x="261730" y="320932"/>
                    </a:lnTo>
                    <a:lnTo>
                      <a:pt x="272058" y="320453"/>
                    </a:lnTo>
                    <a:lnTo>
                      <a:pt x="282533" y="319019"/>
                    </a:lnTo>
                    <a:lnTo>
                      <a:pt x="293161" y="316630"/>
                    </a:lnTo>
                    <a:lnTo>
                      <a:pt x="303948" y="313288"/>
                    </a:lnTo>
                    <a:lnTo>
                      <a:pt x="303948" y="283959"/>
                    </a:lnTo>
                    <a:close/>
                  </a:path>
                  <a:path w="304165" h="321309">
                    <a:moveTo>
                      <a:pt x="271719" y="161377"/>
                    </a:moveTo>
                    <a:lnTo>
                      <a:pt x="204234" y="161377"/>
                    </a:lnTo>
                    <a:lnTo>
                      <a:pt x="204234" y="210060"/>
                    </a:lnTo>
                    <a:lnTo>
                      <a:pt x="202582" y="223677"/>
                    </a:lnTo>
                    <a:lnTo>
                      <a:pt x="177827" y="255227"/>
                    </a:lnTo>
                    <a:lnTo>
                      <a:pt x="129106" y="268138"/>
                    </a:lnTo>
                    <a:lnTo>
                      <a:pt x="281289" y="268138"/>
                    </a:lnTo>
                    <a:lnTo>
                      <a:pt x="276954" y="266358"/>
                    </a:lnTo>
                    <a:lnTo>
                      <a:pt x="274557" y="262871"/>
                    </a:lnTo>
                    <a:lnTo>
                      <a:pt x="272651" y="259332"/>
                    </a:lnTo>
                    <a:lnTo>
                      <a:pt x="271809" y="254036"/>
                    </a:lnTo>
                    <a:lnTo>
                      <a:pt x="271719" y="161377"/>
                    </a:lnTo>
                    <a:close/>
                  </a:path>
                  <a:path w="304165" h="321309">
                    <a:moveTo>
                      <a:pt x="303948" y="266944"/>
                    </a:moveTo>
                    <a:lnTo>
                      <a:pt x="299236" y="267761"/>
                    </a:lnTo>
                    <a:lnTo>
                      <a:pt x="296095" y="268138"/>
                    </a:lnTo>
                    <a:lnTo>
                      <a:pt x="303948" y="268138"/>
                    </a:lnTo>
                    <a:lnTo>
                      <a:pt x="303948" y="266944"/>
                    </a:lnTo>
                    <a:close/>
                  </a:path>
                  <a:path w="304165" h="321309">
                    <a:moveTo>
                      <a:pt x="149628" y="0"/>
                    </a:moveTo>
                    <a:lnTo>
                      <a:pt x="97411" y="5289"/>
                    </a:lnTo>
                    <a:lnTo>
                      <a:pt x="56919" y="21140"/>
                    </a:lnTo>
                    <a:lnTo>
                      <a:pt x="24384" y="54117"/>
                    </a:lnTo>
                    <a:lnTo>
                      <a:pt x="11214" y="101504"/>
                    </a:lnTo>
                    <a:lnTo>
                      <a:pt x="78049" y="101504"/>
                    </a:lnTo>
                    <a:lnTo>
                      <a:pt x="84035" y="80198"/>
                    </a:lnTo>
                    <a:lnTo>
                      <a:pt x="97279" y="64983"/>
                    </a:lnTo>
                    <a:lnTo>
                      <a:pt x="117780" y="55856"/>
                    </a:lnTo>
                    <a:lnTo>
                      <a:pt x="145534" y="52815"/>
                    </a:lnTo>
                    <a:lnTo>
                      <a:pt x="263572" y="52815"/>
                    </a:lnTo>
                    <a:lnTo>
                      <a:pt x="262020" y="48866"/>
                    </a:lnTo>
                    <a:lnTo>
                      <a:pt x="232956" y="19967"/>
                    </a:lnTo>
                    <a:lnTo>
                      <a:pt x="195682" y="4989"/>
                    </a:lnTo>
                    <a:lnTo>
                      <a:pt x="173757" y="1247"/>
                    </a:lnTo>
                    <a:lnTo>
                      <a:pt x="149628" y="0"/>
                    </a:lnTo>
                    <a:close/>
                  </a:path>
                  <a:path w="304165" h="321309">
                    <a:moveTo>
                      <a:pt x="271719" y="98991"/>
                    </a:moveTo>
                    <a:lnTo>
                      <a:pt x="271541" y="99075"/>
                    </a:lnTo>
                    <a:lnTo>
                      <a:pt x="271447" y="99243"/>
                    </a:lnTo>
                    <a:lnTo>
                      <a:pt x="271300" y="99305"/>
                    </a:lnTo>
                    <a:lnTo>
                      <a:pt x="271719" y="99305"/>
                    </a:lnTo>
                    <a:lnTo>
                      <a:pt x="271719" y="98991"/>
                    </a:lnTo>
                    <a:close/>
                  </a:path>
                </a:pathLst>
              </a:custGeom>
              <a:solidFill>
                <a:srgbClr val="FFFFFF"/>
              </a:solidFill>
            </p:spPr>
            <p:txBody>
              <a:bodyPr wrap="square" lIns="0" tIns="0" rIns="0" bIns="0" rtlCol="0"/>
              <a:lstStyle/>
              <a:p>
                <a:endParaRPr/>
              </a:p>
            </p:txBody>
          </p:sp>
          <p:sp>
            <p:nvSpPr>
              <p:cNvPr id="66" name="object 20">
                <a:extLst>
                  <a:ext uri="{FF2B5EF4-FFF2-40B4-BE49-F238E27FC236}">
                    <a16:creationId xmlns:a16="http://schemas.microsoft.com/office/drawing/2014/main" xmlns="" id="{106288AB-907B-49EC-803D-F7EFD3974B38}"/>
                  </a:ext>
                </a:extLst>
              </p:cNvPr>
              <p:cNvSpPr/>
              <p:nvPr/>
            </p:nvSpPr>
            <p:spPr>
              <a:xfrm>
                <a:off x="17231693" y="812588"/>
                <a:ext cx="440055" cy="311785"/>
              </a:xfrm>
              <a:custGeom>
                <a:avLst/>
                <a:gdLst/>
                <a:ahLst/>
                <a:cxnLst/>
                <a:rect l="l" t="t" r="r" b="b"/>
                <a:pathLst>
                  <a:path w="440055" h="311784">
                    <a:moveTo>
                      <a:pt x="63411" y="8251"/>
                    </a:moveTo>
                    <a:lnTo>
                      <a:pt x="0" y="8251"/>
                    </a:lnTo>
                    <a:lnTo>
                      <a:pt x="0" y="311582"/>
                    </a:lnTo>
                    <a:lnTo>
                      <a:pt x="66929" y="311582"/>
                    </a:lnTo>
                    <a:lnTo>
                      <a:pt x="66929" y="131451"/>
                    </a:lnTo>
                    <a:lnTo>
                      <a:pt x="68179" y="114382"/>
                    </a:lnTo>
                    <a:lnTo>
                      <a:pt x="86855" y="73369"/>
                    </a:lnTo>
                    <a:lnTo>
                      <a:pt x="119960" y="54099"/>
                    </a:lnTo>
                    <a:lnTo>
                      <a:pt x="133210" y="52815"/>
                    </a:lnTo>
                    <a:lnTo>
                      <a:pt x="430926" y="52815"/>
                    </a:lnTo>
                    <a:lnTo>
                      <a:pt x="429529" y="50469"/>
                    </a:lnTo>
                    <a:lnTo>
                      <a:pt x="63411" y="50469"/>
                    </a:lnTo>
                    <a:lnTo>
                      <a:pt x="63411" y="8251"/>
                    </a:lnTo>
                    <a:close/>
                  </a:path>
                  <a:path w="440055" h="311784">
                    <a:moveTo>
                      <a:pt x="318032" y="52815"/>
                    </a:moveTo>
                    <a:lnTo>
                      <a:pt x="133210" y="52815"/>
                    </a:lnTo>
                    <a:lnTo>
                      <a:pt x="146814" y="53803"/>
                    </a:lnTo>
                    <a:lnTo>
                      <a:pt x="158273" y="56770"/>
                    </a:lnTo>
                    <a:lnTo>
                      <a:pt x="183638" y="88321"/>
                    </a:lnTo>
                    <a:lnTo>
                      <a:pt x="186570" y="311582"/>
                    </a:lnTo>
                    <a:lnTo>
                      <a:pt x="253479" y="311582"/>
                    </a:lnTo>
                    <a:lnTo>
                      <a:pt x="253479" y="133817"/>
                    </a:lnTo>
                    <a:lnTo>
                      <a:pt x="257509" y="98371"/>
                    </a:lnTo>
                    <a:lnTo>
                      <a:pt x="269605" y="73059"/>
                    </a:lnTo>
                    <a:lnTo>
                      <a:pt x="289777" y="57875"/>
                    </a:lnTo>
                    <a:lnTo>
                      <a:pt x="318032" y="52815"/>
                    </a:lnTo>
                    <a:close/>
                  </a:path>
                  <a:path w="440055" h="311784">
                    <a:moveTo>
                      <a:pt x="430926" y="52815"/>
                    </a:moveTo>
                    <a:lnTo>
                      <a:pt x="318032" y="52815"/>
                    </a:lnTo>
                    <a:lnTo>
                      <a:pt x="334381" y="54208"/>
                    </a:lnTo>
                    <a:lnTo>
                      <a:pt x="347653" y="58386"/>
                    </a:lnTo>
                    <a:lnTo>
                      <a:pt x="371098" y="97866"/>
                    </a:lnTo>
                    <a:lnTo>
                      <a:pt x="373130" y="311582"/>
                    </a:lnTo>
                    <a:lnTo>
                      <a:pt x="440018" y="311582"/>
                    </a:lnTo>
                    <a:lnTo>
                      <a:pt x="439920" y="101452"/>
                    </a:lnTo>
                    <a:lnTo>
                      <a:pt x="433681" y="57439"/>
                    </a:lnTo>
                    <a:lnTo>
                      <a:pt x="430926" y="52815"/>
                    </a:lnTo>
                    <a:close/>
                  </a:path>
                  <a:path w="440055" h="311784">
                    <a:moveTo>
                      <a:pt x="158382" y="0"/>
                    </a:moveTo>
                    <a:lnTo>
                      <a:pt x="130561" y="3151"/>
                    </a:lnTo>
                    <a:lnTo>
                      <a:pt x="105749" y="12610"/>
                    </a:lnTo>
                    <a:lnTo>
                      <a:pt x="83927" y="28381"/>
                    </a:lnTo>
                    <a:lnTo>
                      <a:pt x="65076" y="50469"/>
                    </a:lnTo>
                    <a:lnTo>
                      <a:pt x="243489" y="50469"/>
                    </a:lnTo>
                    <a:lnTo>
                      <a:pt x="230691" y="28381"/>
                    </a:lnTo>
                    <a:lnTo>
                      <a:pt x="212240" y="12610"/>
                    </a:lnTo>
                    <a:lnTo>
                      <a:pt x="188138" y="3151"/>
                    </a:lnTo>
                    <a:lnTo>
                      <a:pt x="158382" y="0"/>
                    </a:lnTo>
                    <a:close/>
                  </a:path>
                  <a:path w="440055" h="311784">
                    <a:moveTo>
                      <a:pt x="338523" y="0"/>
                    </a:moveTo>
                    <a:lnTo>
                      <a:pt x="310809" y="3151"/>
                    </a:lnTo>
                    <a:lnTo>
                      <a:pt x="285733" y="12610"/>
                    </a:lnTo>
                    <a:lnTo>
                      <a:pt x="263293" y="28381"/>
                    </a:lnTo>
                    <a:lnTo>
                      <a:pt x="243489" y="50469"/>
                    </a:lnTo>
                    <a:lnTo>
                      <a:pt x="429529" y="50469"/>
                    </a:lnTo>
                    <a:lnTo>
                      <a:pt x="414664" y="25521"/>
                    </a:lnTo>
                    <a:lnTo>
                      <a:pt x="382949" y="6378"/>
                    </a:lnTo>
                    <a:lnTo>
                      <a:pt x="338523" y="0"/>
                    </a:lnTo>
                    <a:close/>
                  </a:path>
                </a:pathLst>
              </a:custGeom>
              <a:solidFill>
                <a:srgbClr val="FFFFFF"/>
              </a:solidFill>
            </p:spPr>
            <p:txBody>
              <a:bodyPr wrap="square" lIns="0" tIns="0" rIns="0" bIns="0" rtlCol="0"/>
              <a:lstStyle/>
              <a:p>
                <a:endParaRPr/>
              </a:p>
            </p:txBody>
          </p:sp>
          <p:sp>
            <p:nvSpPr>
              <p:cNvPr id="67" name="object 21">
                <a:extLst>
                  <a:ext uri="{FF2B5EF4-FFF2-40B4-BE49-F238E27FC236}">
                    <a16:creationId xmlns:a16="http://schemas.microsoft.com/office/drawing/2014/main" xmlns="" id="{D61EBF8E-7767-4EBA-9D6C-6F7D9D198AF2}"/>
                  </a:ext>
                </a:extLst>
              </p:cNvPr>
              <p:cNvSpPr/>
              <p:nvPr/>
            </p:nvSpPr>
            <p:spPr>
              <a:xfrm>
                <a:off x="17744051" y="820839"/>
                <a:ext cx="0" cy="303530"/>
              </a:xfrm>
              <a:custGeom>
                <a:avLst/>
                <a:gdLst/>
                <a:ahLst/>
                <a:cxnLst/>
                <a:rect l="l" t="t" r="r" b="b"/>
                <a:pathLst>
                  <a:path h="303530">
                    <a:moveTo>
                      <a:pt x="0" y="0"/>
                    </a:moveTo>
                    <a:lnTo>
                      <a:pt x="0" y="303331"/>
                    </a:lnTo>
                  </a:path>
                </a:pathLst>
              </a:custGeom>
              <a:ln w="66835">
                <a:solidFill>
                  <a:srgbClr val="FFFFFF"/>
                </a:solidFill>
              </a:ln>
            </p:spPr>
            <p:txBody>
              <a:bodyPr wrap="square" lIns="0" tIns="0" rIns="0" bIns="0" rtlCol="0"/>
              <a:lstStyle/>
              <a:p>
                <a:endParaRPr/>
              </a:p>
            </p:txBody>
          </p:sp>
          <p:sp>
            <p:nvSpPr>
              <p:cNvPr id="68" name="object 22">
                <a:extLst>
                  <a:ext uri="{FF2B5EF4-FFF2-40B4-BE49-F238E27FC236}">
                    <a16:creationId xmlns:a16="http://schemas.microsoft.com/office/drawing/2014/main" xmlns="" id="{5B5D2CF2-00B3-4F7B-A5D0-B8214F3C4A6E}"/>
                  </a:ext>
                </a:extLst>
              </p:cNvPr>
              <p:cNvSpPr/>
              <p:nvPr/>
            </p:nvSpPr>
            <p:spPr>
              <a:xfrm>
                <a:off x="17710633" y="705262"/>
                <a:ext cx="67310" cy="63500"/>
              </a:xfrm>
              <a:custGeom>
                <a:avLst/>
                <a:gdLst/>
                <a:ahLst/>
                <a:cxnLst/>
                <a:rect l="l" t="t" r="r" b="b"/>
                <a:pathLst>
                  <a:path w="67309" h="63500">
                    <a:moveTo>
                      <a:pt x="66835" y="0"/>
                    </a:moveTo>
                    <a:lnTo>
                      <a:pt x="0" y="0"/>
                    </a:lnTo>
                    <a:lnTo>
                      <a:pt x="0" y="63348"/>
                    </a:lnTo>
                    <a:lnTo>
                      <a:pt x="66835" y="63348"/>
                    </a:lnTo>
                    <a:lnTo>
                      <a:pt x="66835" y="0"/>
                    </a:lnTo>
                    <a:close/>
                  </a:path>
                </a:pathLst>
              </a:custGeom>
              <a:solidFill>
                <a:srgbClr val="FFFFFF"/>
              </a:solidFill>
            </p:spPr>
            <p:txBody>
              <a:bodyPr wrap="square" lIns="0" tIns="0" rIns="0" bIns="0" rtlCol="0"/>
              <a:lstStyle/>
              <a:p>
                <a:endParaRPr/>
              </a:p>
            </p:txBody>
          </p:sp>
          <p:sp>
            <p:nvSpPr>
              <p:cNvPr id="69" name="object 23">
                <a:extLst>
                  <a:ext uri="{FF2B5EF4-FFF2-40B4-BE49-F238E27FC236}">
                    <a16:creationId xmlns:a16="http://schemas.microsoft.com/office/drawing/2014/main" xmlns="" id="{94142DB5-BD83-43BA-ABC3-09D11ECCEE21}"/>
                  </a:ext>
                </a:extLst>
              </p:cNvPr>
              <p:cNvSpPr/>
              <p:nvPr/>
            </p:nvSpPr>
            <p:spPr>
              <a:xfrm>
                <a:off x="17802525" y="812577"/>
                <a:ext cx="270510" cy="320040"/>
              </a:xfrm>
              <a:custGeom>
                <a:avLst/>
                <a:gdLst/>
                <a:ahLst/>
                <a:cxnLst/>
                <a:rect l="l" t="t" r="r" b="b"/>
                <a:pathLst>
                  <a:path w="270509" h="320040">
                    <a:moveTo>
                      <a:pt x="66898" y="214213"/>
                    </a:moveTo>
                    <a:lnTo>
                      <a:pt x="0" y="214213"/>
                    </a:lnTo>
                    <a:lnTo>
                      <a:pt x="2898" y="238551"/>
                    </a:lnTo>
                    <a:lnTo>
                      <a:pt x="22556" y="278435"/>
                    </a:lnTo>
                    <a:lnTo>
                      <a:pt x="58464" y="305287"/>
                    </a:lnTo>
                    <a:lnTo>
                      <a:pt x="106000" y="318198"/>
                    </a:lnTo>
                    <a:lnTo>
                      <a:pt x="134404" y="319812"/>
                    </a:lnTo>
                    <a:lnTo>
                      <a:pt x="160583" y="318417"/>
                    </a:lnTo>
                    <a:lnTo>
                      <a:pt x="206353" y="307253"/>
                    </a:lnTo>
                    <a:lnTo>
                      <a:pt x="245160" y="282826"/>
                    </a:lnTo>
                    <a:lnTo>
                      <a:pt x="257536" y="266976"/>
                    </a:lnTo>
                    <a:lnTo>
                      <a:pt x="135577" y="266976"/>
                    </a:lnTo>
                    <a:lnTo>
                      <a:pt x="107497" y="263680"/>
                    </a:lnTo>
                    <a:lnTo>
                      <a:pt x="86701" y="253792"/>
                    </a:lnTo>
                    <a:lnTo>
                      <a:pt x="73173" y="237304"/>
                    </a:lnTo>
                    <a:lnTo>
                      <a:pt x="66898" y="214213"/>
                    </a:lnTo>
                    <a:close/>
                  </a:path>
                  <a:path w="270509" h="320040">
                    <a:moveTo>
                      <a:pt x="133210" y="0"/>
                    </a:moveTo>
                    <a:lnTo>
                      <a:pt x="87291" y="4701"/>
                    </a:lnTo>
                    <a:lnTo>
                      <a:pt x="49296" y="18795"/>
                    </a:lnTo>
                    <a:lnTo>
                      <a:pt x="17144" y="47265"/>
                    </a:lnTo>
                    <a:lnTo>
                      <a:pt x="6439" y="86887"/>
                    </a:lnTo>
                    <a:lnTo>
                      <a:pt x="8349" y="106498"/>
                    </a:lnTo>
                    <a:lnTo>
                      <a:pt x="36983" y="150801"/>
                    </a:lnTo>
                    <a:lnTo>
                      <a:pt x="82539" y="171283"/>
                    </a:lnTo>
                    <a:lnTo>
                      <a:pt x="151234" y="187801"/>
                    </a:lnTo>
                    <a:lnTo>
                      <a:pt x="164684" y="191175"/>
                    </a:lnTo>
                    <a:lnTo>
                      <a:pt x="200610" y="216378"/>
                    </a:lnTo>
                    <a:lnTo>
                      <a:pt x="203030" y="227092"/>
                    </a:lnTo>
                    <a:lnTo>
                      <a:pt x="199452" y="244553"/>
                    </a:lnTo>
                    <a:lnTo>
                      <a:pt x="187012" y="257015"/>
                    </a:lnTo>
                    <a:lnTo>
                      <a:pt x="165718" y="264487"/>
                    </a:lnTo>
                    <a:lnTo>
                      <a:pt x="135577" y="266976"/>
                    </a:lnTo>
                    <a:lnTo>
                      <a:pt x="257536" y="266976"/>
                    </a:lnTo>
                    <a:lnTo>
                      <a:pt x="258900" y="265228"/>
                    </a:lnTo>
                    <a:lnTo>
                      <a:pt x="267147" y="244688"/>
                    </a:lnTo>
                    <a:lnTo>
                      <a:pt x="269897" y="221207"/>
                    </a:lnTo>
                    <a:lnTo>
                      <a:pt x="267988" y="202117"/>
                    </a:lnTo>
                    <a:lnTo>
                      <a:pt x="239395" y="158476"/>
                    </a:lnTo>
                    <a:lnTo>
                      <a:pt x="193285" y="138221"/>
                    </a:lnTo>
                    <a:lnTo>
                      <a:pt x="145927" y="127028"/>
                    </a:lnTo>
                    <a:lnTo>
                      <a:pt x="126027" y="122500"/>
                    </a:lnTo>
                    <a:lnTo>
                      <a:pt x="81107" y="102992"/>
                    </a:lnTo>
                    <a:lnTo>
                      <a:pt x="73338" y="83934"/>
                    </a:lnTo>
                    <a:lnTo>
                      <a:pt x="76790" y="70335"/>
                    </a:lnTo>
                    <a:lnTo>
                      <a:pt x="87142" y="60619"/>
                    </a:lnTo>
                    <a:lnTo>
                      <a:pt x="104388" y="54790"/>
                    </a:lnTo>
                    <a:lnTo>
                      <a:pt x="128519" y="52846"/>
                    </a:lnTo>
                    <a:lnTo>
                      <a:pt x="247311" y="52846"/>
                    </a:lnTo>
                    <a:lnTo>
                      <a:pt x="246597" y="51241"/>
                    </a:lnTo>
                    <a:lnTo>
                      <a:pt x="217082" y="21161"/>
                    </a:lnTo>
                    <a:lnTo>
                      <a:pt x="179701" y="5291"/>
                    </a:lnTo>
                    <a:lnTo>
                      <a:pt x="157597" y="1323"/>
                    </a:lnTo>
                    <a:lnTo>
                      <a:pt x="133210" y="0"/>
                    </a:lnTo>
                    <a:close/>
                  </a:path>
                  <a:path w="270509" h="320040">
                    <a:moveTo>
                      <a:pt x="247311" y="52846"/>
                    </a:moveTo>
                    <a:lnTo>
                      <a:pt x="128519" y="52846"/>
                    </a:lnTo>
                    <a:lnTo>
                      <a:pt x="152368" y="55376"/>
                    </a:lnTo>
                    <a:lnTo>
                      <a:pt x="170589" y="62965"/>
                    </a:lnTo>
                    <a:lnTo>
                      <a:pt x="183174" y="75609"/>
                    </a:lnTo>
                    <a:lnTo>
                      <a:pt x="190119" y="93306"/>
                    </a:lnTo>
                    <a:lnTo>
                      <a:pt x="259950" y="93306"/>
                    </a:lnTo>
                    <a:lnTo>
                      <a:pt x="255301" y="70786"/>
                    </a:lnTo>
                    <a:lnTo>
                      <a:pt x="247311" y="52846"/>
                    </a:lnTo>
                    <a:close/>
                  </a:path>
                </a:pathLst>
              </a:custGeom>
              <a:solidFill>
                <a:srgbClr val="FFFFFF"/>
              </a:solidFill>
            </p:spPr>
            <p:txBody>
              <a:bodyPr wrap="square" lIns="0" tIns="0" rIns="0" bIns="0" rtlCol="0"/>
              <a:lstStyle/>
              <a:p>
                <a:endParaRPr/>
              </a:p>
            </p:txBody>
          </p:sp>
          <p:sp>
            <p:nvSpPr>
              <p:cNvPr id="70" name="object 24">
                <a:extLst>
                  <a:ext uri="{FF2B5EF4-FFF2-40B4-BE49-F238E27FC236}">
                    <a16:creationId xmlns:a16="http://schemas.microsoft.com/office/drawing/2014/main" xmlns="" id="{87588B43-3037-4678-A9B5-85755D4189AA}"/>
                  </a:ext>
                </a:extLst>
              </p:cNvPr>
              <p:cNvSpPr/>
              <p:nvPr/>
            </p:nvSpPr>
            <p:spPr>
              <a:xfrm>
                <a:off x="18093277" y="812015"/>
                <a:ext cx="304165" cy="321310"/>
              </a:xfrm>
              <a:custGeom>
                <a:avLst/>
                <a:gdLst/>
                <a:ahLst/>
                <a:cxnLst/>
                <a:rect l="l" t="t" r="r" b="b"/>
                <a:pathLst>
                  <a:path w="304165" h="321309">
                    <a:moveTo>
                      <a:pt x="263545" y="52815"/>
                    </a:moveTo>
                    <a:lnTo>
                      <a:pt x="145524" y="52815"/>
                    </a:lnTo>
                    <a:lnTo>
                      <a:pt x="172994" y="55418"/>
                    </a:lnTo>
                    <a:lnTo>
                      <a:pt x="192632" y="63229"/>
                    </a:lnTo>
                    <a:lnTo>
                      <a:pt x="204426" y="76249"/>
                    </a:lnTo>
                    <a:lnTo>
                      <a:pt x="208360" y="94478"/>
                    </a:lnTo>
                    <a:lnTo>
                      <a:pt x="206661" y="105988"/>
                    </a:lnTo>
                    <a:lnTo>
                      <a:pt x="169308" y="129689"/>
                    </a:lnTo>
                    <a:lnTo>
                      <a:pt x="140770" y="133460"/>
                    </a:lnTo>
                    <a:lnTo>
                      <a:pt x="131286" y="134812"/>
                    </a:lnTo>
                    <a:lnTo>
                      <a:pt x="123494" y="136094"/>
                    </a:lnTo>
                    <a:lnTo>
                      <a:pt x="117399" y="137336"/>
                    </a:lnTo>
                    <a:lnTo>
                      <a:pt x="91710" y="141048"/>
                    </a:lnTo>
                    <a:lnTo>
                      <a:pt x="51798" y="151630"/>
                    </a:lnTo>
                    <a:lnTo>
                      <a:pt x="9391" y="188199"/>
                    </a:lnTo>
                    <a:lnTo>
                      <a:pt x="0" y="231783"/>
                    </a:lnTo>
                    <a:lnTo>
                      <a:pt x="1980" y="252017"/>
                    </a:lnTo>
                    <a:lnTo>
                      <a:pt x="31674" y="298650"/>
                    </a:lnTo>
                    <a:lnTo>
                      <a:pt x="83403" y="319541"/>
                    </a:lnTo>
                    <a:lnTo>
                      <a:pt x="104457" y="320932"/>
                    </a:lnTo>
                    <a:lnTo>
                      <a:pt x="136331" y="318624"/>
                    </a:lnTo>
                    <a:lnTo>
                      <a:pt x="164463" y="311697"/>
                    </a:lnTo>
                    <a:lnTo>
                      <a:pt x="188853" y="300144"/>
                    </a:lnTo>
                    <a:lnTo>
                      <a:pt x="209501" y="283959"/>
                    </a:lnTo>
                    <a:lnTo>
                      <a:pt x="303948" y="283959"/>
                    </a:lnTo>
                    <a:lnTo>
                      <a:pt x="303948" y="268138"/>
                    </a:lnTo>
                    <a:lnTo>
                      <a:pt x="129106" y="268138"/>
                    </a:lnTo>
                    <a:lnTo>
                      <a:pt x="118032" y="267624"/>
                    </a:lnTo>
                    <a:lnTo>
                      <a:pt x="79435" y="254036"/>
                    </a:lnTo>
                    <a:lnTo>
                      <a:pt x="66898" y="228820"/>
                    </a:lnTo>
                    <a:lnTo>
                      <a:pt x="70349" y="210056"/>
                    </a:lnTo>
                    <a:lnTo>
                      <a:pt x="80695" y="195402"/>
                    </a:lnTo>
                    <a:lnTo>
                      <a:pt x="97948" y="184843"/>
                    </a:lnTo>
                    <a:lnTo>
                      <a:pt x="122111" y="178382"/>
                    </a:lnTo>
                    <a:lnTo>
                      <a:pt x="149185" y="175122"/>
                    </a:lnTo>
                    <a:lnTo>
                      <a:pt x="171901" y="171195"/>
                    </a:lnTo>
                    <a:lnTo>
                      <a:pt x="190238" y="166609"/>
                    </a:lnTo>
                    <a:lnTo>
                      <a:pt x="204171" y="161377"/>
                    </a:lnTo>
                    <a:lnTo>
                      <a:pt x="271677" y="161377"/>
                    </a:lnTo>
                    <a:lnTo>
                      <a:pt x="271677" y="88594"/>
                    </a:lnTo>
                    <a:lnTo>
                      <a:pt x="269257" y="67374"/>
                    </a:lnTo>
                    <a:lnTo>
                      <a:pt x="263545" y="52815"/>
                    </a:lnTo>
                    <a:close/>
                  </a:path>
                  <a:path w="304165" h="321309">
                    <a:moveTo>
                      <a:pt x="303948" y="283959"/>
                    </a:moveTo>
                    <a:lnTo>
                      <a:pt x="209501" y="283959"/>
                    </a:lnTo>
                    <a:lnTo>
                      <a:pt x="215381" y="300144"/>
                    </a:lnTo>
                    <a:lnTo>
                      <a:pt x="226042" y="311697"/>
                    </a:lnTo>
                    <a:lnTo>
                      <a:pt x="241474" y="318624"/>
                    </a:lnTo>
                    <a:lnTo>
                      <a:pt x="261667" y="320932"/>
                    </a:lnTo>
                    <a:lnTo>
                      <a:pt x="272025" y="320453"/>
                    </a:lnTo>
                    <a:lnTo>
                      <a:pt x="282533" y="319019"/>
                    </a:lnTo>
                    <a:lnTo>
                      <a:pt x="293178" y="316630"/>
                    </a:lnTo>
                    <a:lnTo>
                      <a:pt x="303948" y="313288"/>
                    </a:lnTo>
                    <a:lnTo>
                      <a:pt x="303948" y="283959"/>
                    </a:lnTo>
                    <a:close/>
                  </a:path>
                  <a:path w="304165" h="321309">
                    <a:moveTo>
                      <a:pt x="271677" y="161377"/>
                    </a:moveTo>
                    <a:lnTo>
                      <a:pt x="204171" y="161377"/>
                    </a:lnTo>
                    <a:lnTo>
                      <a:pt x="204171" y="210060"/>
                    </a:lnTo>
                    <a:lnTo>
                      <a:pt x="202524" y="223677"/>
                    </a:lnTo>
                    <a:lnTo>
                      <a:pt x="177795" y="255227"/>
                    </a:lnTo>
                    <a:lnTo>
                      <a:pt x="129106" y="268138"/>
                    </a:lnTo>
                    <a:lnTo>
                      <a:pt x="281258" y="268138"/>
                    </a:lnTo>
                    <a:lnTo>
                      <a:pt x="276986" y="266358"/>
                    </a:lnTo>
                    <a:lnTo>
                      <a:pt x="274609" y="262871"/>
                    </a:lnTo>
                    <a:lnTo>
                      <a:pt x="272651" y="259332"/>
                    </a:lnTo>
                    <a:lnTo>
                      <a:pt x="271771" y="254036"/>
                    </a:lnTo>
                    <a:lnTo>
                      <a:pt x="271677" y="161377"/>
                    </a:lnTo>
                    <a:close/>
                  </a:path>
                  <a:path w="304165" h="321309">
                    <a:moveTo>
                      <a:pt x="303948" y="266944"/>
                    </a:moveTo>
                    <a:lnTo>
                      <a:pt x="299257" y="267761"/>
                    </a:lnTo>
                    <a:lnTo>
                      <a:pt x="296127" y="268138"/>
                    </a:lnTo>
                    <a:lnTo>
                      <a:pt x="303948" y="268138"/>
                    </a:lnTo>
                    <a:lnTo>
                      <a:pt x="303948" y="266944"/>
                    </a:lnTo>
                    <a:close/>
                  </a:path>
                  <a:path w="304165" h="321309">
                    <a:moveTo>
                      <a:pt x="149660" y="0"/>
                    </a:moveTo>
                    <a:lnTo>
                      <a:pt x="97457" y="5289"/>
                    </a:lnTo>
                    <a:lnTo>
                      <a:pt x="57003" y="21140"/>
                    </a:lnTo>
                    <a:lnTo>
                      <a:pt x="24312" y="54117"/>
                    </a:lnTo>
                    <a:lnTo>
                      <a:pt x="11120" y="101504"/>
                    </a:lnTo>
                    <a:lnTo>
                      <a:pt x="78049" y="101504"/>
                    </a:lnTo>
                    <a:lnTo>
                      <a:pt x="84026" y="80198"/>
                    </a:lnTo>
                    <a:lnTo>
                      <a:pt x="97262" y="64983"/>
                    </a:lnTo>
                    <a:lnTo>
                      <a:pt x="117760" y="55856"/>
                    </a:lnTo>
                    <a:lnTo>
                      <a:pt x="145524" y="52815"/>
                    </a:lnTo>
                    <a:lnTo>
                      <a:pt x="263545" y="52815"/>
                    </a:lnTo>
                    <a:lnTo>
                      <a:pt x="261995" y="48866"/>
                    </a:lnTo>
                    <a:lnTo>
                      <a:pt x="232956" y="19967"/>
                    </a:lnTo>
                    <a:lnTo>
                      <a:pt x="195686" y="4989"/>
                    </a:lnTo>
                    <a:lnTo>
                      <a:pt x="173761" y="1247"/>
                    </a:lnTo>
                    <a:lnTo>
                      <a:pt x="149660" y="0"/>
                    </a:lnTo>
                    <a:close/>
                  </a:path>
                </a:pathLst>
              </a:custGeom>
              <a:solidFill>
                <a:srgbClr val="FFFFFF"/>
              </a:solidFill>
            </p:spPr>
            <p:txBody>
              <a:bodyPr wrap="square" lIns="0" tIns="0" rIns="0" bIns="0" rtlCol="0"/>
              <a:lstStyle/>
              <a:p>
                <a:endParaRPr/>
              </a:p>
            </p:txBody>
          </p:sp>
          <p:sp>
            <p:nvSpPr>
              <p:cNvPr id="71" name="object 25">
                <a:extLst>
                  <a:ext uri="{FF2B5EF4-FFF2-40B4-BE49-F238E27FC236}">
                    <a16:creationId xmlns:a16="http://schemas.microsoft.com/office/drawing/2014/main" xmlns="" id="{14B2023B-B6B5-4F3B-97D7-7120FDFE4461}"/>
                  </a:ext>
                </a:extLst>
              </p:cNvPr>
              <p:cNvSpPr/>
              <p:nvPr/>
            </p:nvSpPr>
            <p:spPr>
              <a:xfrm>
                <a:off x="18415209" y="812588"/>
                <a:ext cx="266700" cy="311785"/>
              </a:xfrm>
              <a:custGeom>
                <a:avLst/>
                <a:gdLst/>
                <a:ahLst/>
                <a:cxnLst/>
                <a:rect l="l" t="t" r="r" b="b"/>
                <a:pathLst>
                  <a:path w="266700" h="311784">
                    <a:moveTo>
                      <a:pt x="63380" y="8251"/>
                    </a:moveTo>
                    <a:lnTo>
                      <a:pt x="0" y="8251"/>
                    </a:lnTo>
                    <a:lnTo>
                      <a:pt x="0" y="311582"/>
                    </a:lnTo>
                    <a:lnTo>
                      <a:pt x="66867" y="311582"/>
                    </a:lnTo>
                    <a:lnTo>
                      <a:pt x="66867" y="132645"/>
                    </a:lnTo>
                    <a:lnTo>
                      <a:pt x="68114" y="116316"/>
                    </a:lnTo>
                    <a:lnTo>
                      <a:pt x="86866" y="75704"/>
                    </a:lnTo>
                    <a:lnTo>
                      <a:pt x="124566" y="54246"/>
                    </a:lnTo>
                    <a:lnTo>
                      <a:pt x="127389" y="53987"/>
                    </a:lnTo>
                    <a:lnTo>
                      <a:pt x="64532" y="53987"/>
                    </a:lnTo>
                    <a:lnTo>
                      <a:pt x="63380" y="52815"/>
                    </a:lnTo>
                    <a:lnTo>
                      <a:pt x="63380" y="8251"/>
                    </a:lnTo>
                    <a:close/>
                  </a:path>
                  <a:path w="266700" h="311784">
                    <a:moveTo>
                      <a:pt x="256243" y="52815"/>
                    </a:moveTo>
                    <a:lnTo>
                      <a:pt x="140205" y="52815"/>
                    </a:lnTo>
                    <a:lnTo>
                      <a:pt x="165268" y="57069"/>
                    </a:lnTo>
                    <a:lnTo>
                      <a:pt x="183497" y="69831"/>
                    </a:lnTo>
                    <a:lnTo>
                      <a:pt x="194901" y="91100"/>
                    </a:lnTo>
                    <a:lnTo>
                      <a:pt x="199491" y="120875"/>
                    </a:lnTo>
                    <a:lnTo>
                      <a:pt x="199491" y="311582"/>
                    </a:lnTo>
                    <a:lnTo>
                      <a:pt x="266410" y="311582"/>
                    </a:lnTo>
                    <a:lnTo>
                      <a:pt x="266410" y="103284"/>
                    </a:lnTo>
                    <a:lnTo>
                      <a:pt x="264607" y="79532"/>
                    </a:lnTo>
                    <a:lnTo>
                      <a:pt x="259201" y="58698"/>
                    </a:lnTo>
                    <a:lnTo>
                      <a:pt x="256243" y="52815"/>
                    </a:lnTo>
                    <a:close/>
                  </a:path>
                  <a:path w="266700" h="311784">
                    <a:moveTo>
                      <a:pt x="159031" y="0"/>
                    </a:moveTo>
                    <a:lnTo>
                      <a:pt x="129998" y="3379"/>
                    </a:lnTo>
                    <a:lnTo>
                      <a:pt x="104564" y="13510"/>
                    </a:lnTo>
                    <a:lnTo>
                      <a:pt x="82740" y="30382"/>
                    </a:lnTo>
                    <a:lnTo>
                      <a:pt x="64532" y="53987"/>
                    </a:lnTo>
                    <a:lnTo>
                      <a:pt x="127389" y="53987"/>
                    </a:lnTo>
                    <a:lnTo>
                      <a:pt x="140205" y="52815"/>
                    </a:lnTo>
                    <a:lnTo>
                      <a:pt x="256243" y="52815"/>
                    </a:lnTo>
                    <a:lnTo>
                      <a:pt x="222163" y="14559"/>
                    </a:lnTo>
                    <a:lnTo>
                      <a:pt x="182854" y="1625"/>
                    </a:lnTo>
                    <a:lnTo>
                      <a:pt x="159031" y="0"/>
                    </a:lnTo>
                    <a:close/>
                  </a:path>
                </a:pathLst>
              </a:custGeom>
              <a:solidFill>
                <a:srgbClr val="FFFFFF"/>
              </a:solidFill>
            </p:spPr>
            <p:txBody>
              <a:bodyPr wrap="square" lIns="0" tIns="0" rIns="0" bIns="0" rtlCol="0"/>
              <a:lstStyle/>
              <a:p>
                <a:endParaRPr/>
              </a:p>
            </p:txBody>
          </p:sp>
          <p:sp>
            <p:nvSpPr>
              <p:cNvPr id="72" name="object 26">
                <a:extLst>
                  <a:ext uri="{FF2B5EF4-FFF2-40B4-BE49-F238E27FC236}">
                    <a16:creationId xmlns:a16="http://schemas.microsoft.com/office/drawing/2014/main" xmlns="" id="{52B5C8B1-6F94-46B2-809F-DF333EA97F0C}"/>
                  </a:ext>
                </a:extLst>
              </p:cNvPr>
              <p:cNvSpPr/>
              <p:nvPr/>
            </p:nvSpPr>
            <p:spPr>
              <a:xfrm>
                <a:off x="18701500" y="812015"/>
                <a:ext cx="304165" cy="321310"/>
              </a:xfrm>
              <a:custGeom>
                <a:avLst/>
                <a:gdLst/>
                <a:ahLst/>
                <a:cxnLst/>
                <a:rect l="l" t="t" r="r" b="b"/>
                <a:pathLst>
                  <a:path w="304165" h="321309">
                    <a:moveTo>
                      <a:pt x="263553" y="52815"/>
                    </a:moveTo>
                    <a:lnTo>
                      <a:pt x="145534" y="52815"/>
                    </a:lnTo>
                    <a:lnTo>
                      <a:pt x="172981" y="55418"/>
                    </a:lnTo>
                    <a:lnTo>
                      <a:pt x="192600" y="63229"/>
                    </a:lnTo>
                    <a:lnTo>
                      <a:pt x="204379" y="76249"/>
                    </a:lnTo>
                    <a:lnTo>
                      <a:pt x="208307" y="94478"/>
                    </a:lnTo>
                    <a:lnTo>
                      <a:pt x="206617" y="105988"/>
                    </a:lnTo>
                    <a:lnTo>
                      <a:pt x="169293" y="129689"/>
                    </a:lnTo>
                    <a:lnTo>
                      <a:pt x="140783" y="133460"/>
                    </a:lnTo>
                    <a:lnTo>
                      <a:pt x="131276" y="134812"/>
                    </a:lnTo>
                    <a:lnTo>
                      <a:pt x="123452" y="136094"/>
                    </a:lnTo>
                    <a:lnTo>
                      <a:pt x="117315" y="137336"/>
                    </a:lnTo>
                    <a:lnTo>
                      <a:pt x="91668" y="141048"/>
                    </a:lnTo>
                    <a:lnTo>
                      <a:pt x="51779" y="151630"/>
                    </a:lnTo>
                    <a:lnTo>
                      <a:pt x="9384" y="188199"/>
                    </a:lnTo>
                    <a:lnTo>
                      <a:pt x="0" y="231783"/>
                    </a:lnTo>
                    <a:lnTo>
                      <a:pt x="1973" y="252017"/>
                    </a:lnTo>
                    <a:lnTo>
                      <a:pt x="31684" y="298650"/>
                    </a:lnTo>
                    <a:lnTo>
                      <a:pt x="83405" y="319541"/>
                    </a:lnTo>
                    <a:lnTo>
                      <a:pt x="104457" y="320932"/>
                    </a:lnTo>
                    <a:lnTo>
                      <a:pt x="136301" y="318624"/>
                    </a:lnTo>
                    <a:lnTo>
                      <a:pt x="164420" y="311697"/>
                    </a:lnTo>
                    <a:lnTo>
                      <a:pt x="188810" y="300144"/>
                    </a:lnTo>
                    <a:lnTo>
                      <a:pt x="209470" y="283959"/>
                    </a:lnTo>
                    <a:lnTo>
                      <a:pt x="303917" y="283959"/>
                    </a:lnTo>
                    <a:lnTo>
                      <a:pt x="303917" y="268138"/>
                    </a:lnTo>
                    <a:lnTo>
                      <a:pt x="129085" y="268138"/>
                    </a:lnTo>
                    <a:lnTo>
                      <a:pt x="117993" y="267624"/>
                    </a:lnTo>
                    <a:lnTo>
                      <a:pt x="79426" y="254036"/>
                    </a:lnTo>
                    <a:lnTo>
                      <a:pt x="66929" y="228820"/>
                    </a:lnTo>
                    <a:lnTo>
                      <a:pt x="70370" y="210056"/>
                    </a:lnTo>
                    <a:lnTo>
                      <a:pt x="80691" y="195402"/>
                    </a:lnTo>
                    <a:lnTo>
                      <a:pt x="97913" y="184843"/>
                    </a:lnTo>
                    <a:lnTo>
                      <a:pt x="122048" y="178382"/>
                    </a:lnTo>
                    <a:lnTo>
                      <a:pt x="149159" y="175122"/>
                    </a:lnTo>
                    <a:lnTo>
                      <a:pt x="171901" y="171195"/>
                    </a:lnTo>
                    <a:lnTo>
                      <a:pt x="190263" y="166609"/>
                    </a:lnTo>
                    <a:lnTo>
                      <a:pt x="204234" y="161377"/>
                    </a:lnTo>
                    <a:lnTo>
                      <a:pt x="271709" y="161377"/>
                    </a:lnTo>
                    <a:lnTo>
                      <a:pt x="271709" y="88594"/>
                    </a:lnTo>
                    <a:lnTo>
                      <a:pt x="269280" y="67374"/>
                    </a:lnTo>
                    <a:lnTo>
                      <a:pt x="263553" y="52815"/>
                    </a:lnTo>
                    <a:close/>
                  </a:path>
                  <a:path w="304165" h="321309">
                    <a:moveTo>
                      <a:pt x="303917" y="283959"/>
                    </a:moveTo>
                    <a:lnTo>
                      <a:pt x="209470" y="283959"/>
                    </a:lnTo>
                    <a:lnTo>
                      <a:pt x="215391" y="300144"/>
                    </a:lnTo>
                    <a:lnTo>
                      <a:pt x="226070" y="311697"/>
                    </a:lnTo>
                    <a:lnTo>
                      <a:pt x="241506" y="318624"/>
                    </a:lnTo>
                    <a:lnTo>
                      <a:pt x="261698" y="320932"/>
                    </a:lnTo>
                    <a:lnTo>
                      <a:pt x="272031" y="320453"/>
                    </a:lnTo>
                    <a:lnTo>
                      <a:pt x="282513" y="319019"/>
                    </a:lnTo>
                    <a:lnTo>
                      <a:pt x="293143" y="316630"/>
                    </a:lnTo>
                    <a:lnTo>
                      <a:pt x="303917" y="313288"/>
                    </a:lnTo>
                    <a:lnTo>
                      <a:pt x="303917" y="283959"/>
                    </a:lnTo>
                    <a:close/>
                  </a:path>
                  <a:path w="304165" h="321309">
                    <a:moveTo>
                      <a:pt x="271709" y="161377"/>
                    </a:moveTo>
                    <a:lnTo>
                      <a:pt x="204234" y="161377"/>
                    </a:lnTo>
                    <a:lnTo>
                      <a:pt x="204234" y="210060"/>
                    </a:lnTo>
                    <a:lnTo>
                      <a:pt x="202576" y="223677"/>
                    </a:lnTo>
                    <a:lnTo>
                      <a:pt x="177732" y="255227"/>
                    </a:lnTo>
                    <a:lnTo>
                      <a:pt x="129085" y="268138"/>
                    </a:lnTo>
                    <a:lnTo>
                      <a:pt x="281289" y="268138"/>
                    </a:lnTo>
                    <a:lnTo>
                      <a:pt x="276923" y="266358"/>
                    </a:lnTo>
                    <a:lnTo>
                      <a:pt x="274588" y="262871"/>
                    </a:lnTo>
                    <a:lnTo>
                      <a:pt x="272651" y="259332"/>
                    </a:lnTo>
                    <a:lnTo>
                      <a:pt x="271800" y="254036"/>
                    </a:lnTo>
                    <a:lnTo>
                      <a:pt x="271709" y="161377"/>
                    </a:lnTo>
                    <a:close/>
                  </a:path>
                  <a:path w="304165" h="321309">
                    <a:moveTo>
                      <a:pt x="303917" y="266944"/>
                    </a:moveTo>
                    <a:lnTo>
                      <a:pt x="299205" y="267761"/>
                    </a:lnTo>
                    <a:lnTo>
                      <a:pt x="296158" y="268138"/>
                    </a:lnTo>
                    <a:lnTo>
                      <a:pt x="303917" y="268138"/>
                    </a:lnTo>
                    <a:lnTo>
                      <a:pt x="303917" y="266944"/>
                    </a:lnTo>
                    <a:close/>
                  </a:path>
                  <a:path w="304165" h="321309">
                    <a:moveTo>
                      <a:pt x="149628" y="0"/>
                    </a:moveTo>
                    <a:lnTo>
                      <a:pt x="97391" y="5289"/>
                    </a:lnTo>
                    <a:lnTo>
                      <a:pt x="56940" y="21140"/>
                    </a:lnTo>
                    <a:lnTo>
                      <a:pt x="24364" y="54117"/>
                    </a:lnTo>
                    <a:lnTo>
                      <a:pt x="11130" y="101504"/>
                    </a:lnTo>
                    <a:lnTo>
                      <a:pt x="78081" y="101504"/>
                    </a:lnTo>
                    <a:lnTo>
                      <a:pt x="84041" y="80198"/>
                    </a:lnTo>
                    <a:lnTo>
                      <a:pt x="97264" y="64983"/>
                    </a:lnTo>
                    <a:lnTo>
                      <a:pt x="117758" y="55856"/>
                    </a:lnTo>
                    <a:lnTo>
                      <a:pt x="145534" y="52815"/>
                    </a:lnTo>
                    <a:lnTo>
                      <a:pt x="263553" y="52815"/>
                    </a:lnTo>
                    <a:lnTo>
                      <a:pt x="261999" y="48866"/>
                    </a:lnTo>
                    <a:lnTo>
                      <a:pt x="232924" y="19967"/>
                    </a:lnTo>
                    <a:lnTo>
                      <a:pt x="195666" y="4989"/>
                    </a:lnTo>
                    <a:lnTo>
                      <a:pt x="173743" y="1247"/>
                    </a:lnTo>
                    <a:lnTo>
                      <a:pt x="149628" y="0"/>
                    </a:lnTo>
                    <a:close/>
                  </a:path>
                </a:pathLst>
              </a:custGeom>
              <a:solidFill>
                <a:srgbClr val="FFFFFF"/>
              </a:solidFill>
            </p:spPr>
            <p:txBody>
              <a:bodyPr wrap="square" lIns="0" tIns="0" rIns="0" bIns="0" rtlCol="0"/>
              <a:lstStyle/>
              <a:p>
                <a:endParaRPr/>
              </a:p>
            </p:txBody>
          </p:sp>
          <p:sp>
            <p:nvSpPr>
              <p:cNvPr id="73" name="object 27">
                <a:extLst>
                  <a:ext uri="{FF2B5EF4-FFF2-40B4-BE49-F238E27FC236}">
                    <a16:creationId xmlns:a16="http://schemas.microsoft.com/office/drawing/2014/main" xmlns="" id="{6EE00DEA-C2DE-4B8E-8603-6ADCD9F1F9B8}"/>
                  </a:ext>
                </a:extLst>
              </p:cNvPr>
              <p:cNvSpPr/>
              <p:nvPr/>
            </p:nvSpPr>
            <p:spPr>
              <a:xfrm>
                <a:off x="19023440" y="812588"/>
                <a:ext cx="177800" cy="311785"/>
              </a:xfrm>
              <a:custGeom>
                <a:avLst/>
                <a:gdLst/>
                <a:ahLst/>
                <a:cxnLst/>
                <a:rect l="l" t="t" r="r" b="b"/>
                <a:pathLst>
                  <a:path w="177800" h="311784">
                    <a:moveTo>
                      <a:pt x="62793" y="8251"/>
                    </a:moveTo>
                    <a:lnTo>
                      <a:pt x="0" y="8251"/>
                    </a:lnTo>
                    <a:lnTo>
                      <a:pt x="0" y="311582"/>
                    </a:lnTo>
                    <a:lnTo>
                      <a:pt x="66835" y="311582"/>
                    </a:lnTo>
                    <a:lnTo>
                      <a:pt x="66835" y="167251"/>
                    </a:lnTo>
                    <a:lnTo>
                      <a:pt x="68353" y="144158"/>
                    </a:lnTo>
                    <a:lnTo>
                      <a:pt x="80423" y="105404"/>
                    </a:lnTo>
                    <a:lnTo>
                      <a:pt x="116891" y="69979"/>
                    </a:lnTo>
                    <a:lnTo>
                      <a:pt x="126416" y="66898"/>
                    </a:lnTo>
                    <a:lnTo>
                      <a:pt x="62793" y="66898"/>
                    </a:lnTo>
                    <a:lnTo>
                      <a:pt x="62793" y="8251"/>
                    </a:lnTo>
                    <a:close/>
                  </a:path>
                  <a:path w="177800" h="311784">
                    <a:moveTo>
                      <a:pt x="156445" y="0"/>
                    </a:moveTo>
                    <a:lnTo>
                      <a:pt x="152529" y="0"/>
                    </a:lnTo>
                    <a:lnTo>
                      <a:pt x="138030" y="1322"/>
                    </a:lnTo>
                    <a:lnTo>
                      <a:pt x="96227" y="21130"/>
                    </a:lnTo>
                    <a:lnTo>
                      <a:pt x="68184" y="54584"/>
                    </a:lnTo>
                    <a:lnTo>
                      <a:pt x="63966" y="66898"/>
                    </a:lnTo>
                    <a:lnTo>
                      <a:pt x="126416" y="66898"/>
                    </a:lnTo>
                    <a:lnTo>
                      <a:pt x="132190" y="65030"/>
                    </a:lnTo>
                    <a:lnTo>
                      <a:pt x="149042" y="63380"/>
                    </a:lnTo>
                    <a:lnTo>
                      <a:pt x="177764" y="63380"/>
                    </a:lnTo>
                    <a:lnTo>
                      <a:pt x="177764" y="1780"/>
                    </a:lnTo>
                    <a:lnTo>
                      <a:pt x="164885" y="617"/>
                    </a:lnTo>
                    <a:lnTo>
                      <a:pt x="156445" y="0"/>
                    </a:lnTo>
                    <a:close/>
                  </a:path>
                  <a:path w="177800" h="311784">
                    <a:moveTo>
                      <a:pt x="177764" y="63380"/>
                    </a:moveTo>
                    <a:lnTo>
                      <a:pt x="149042" y="63380"/>
                    </a:lnTo>
                    <a:lnTo>
                      <a:pt x="155649" y="63561"/>
                    </a:lnTo>
                    <a:lnTo>
                      <a:pt x="162637" y="64107"/>
                    </a:lnTo>
                    <a:lnTo>
                      <a:pt x="170052" y="65030"/>
                    </a:lnTo>
                    <a:lnTo>
                      <a:pt x="177764" y="66312"/>
                    </a:lnTo>
                    <a:lnTo>
                      <a:pt x="177764" y="63380"/>
                    </a:lnTo>
                    <a:close/>
                  </a:path>
                </a:pathLst>
              </a:custGeom>
              <a:solidFill>
                <a:srgbClr val="FFFFFF"/>
              </a:solidFill>
            </p:spPr>
            <p:txBody>
              <a:bodyPr wrap="square" lIns="0" tIns="0" rIns="0" bIns="0" rtlCol="0"/>
              <a:lstStyle/>
              <a:p>
                <a:endParaRPr/>
              </a:p>
            </p:txBody>
          </p:sp>
          <p:sp>
            <p:nvSpPr>
              <p:cNvPr id="74" name="object 28">
                <a:extLst>
                  <a:ext uri="{FF2B5EF4-FFF2-40B4-BE49-F238E27FC236}">
                    <a16:creationId xmlns:a16="http://schemas.microsoft.com/office/drawing/2014/main" xmlns="" id="{0A0E3B68-ACBD-4D4A-A423-679E8C7E8F96}"/>
                  </a:ext>
                </a:extLst>
              </p:cNvPr>
              <p:cNvSpPr/>
              <p:nvPr/>
            </p:nvSpPr>
            <p:spPr>
              <a:xfrm>
                <a:off x="16633873" y="706540"/>
                <a:ext cx="291465" cy="417830"/>
              </a:xfrm>
              <a:custGeom>
                <a:avLst/>
                <a:gdLst/>
                <a:ahLst/>
                <a:cxnLst/>
                <a:rect l="l" t="t" r="r" b="b"/>
                <a:pathLst>
                  <a:path w="291465" h="417830">
                    <a:moveTo>
                      <a:pt x="291362" y="0"/>
                    </a:moveTo>
                    <a:lnTo>
                      <a:pt x="84583" y="0"/>
                    </a:lnTo>
                    <a:lnTo>
                      <a:pt x="83997" y="62"/>
                    </a:lnTo>
                    <a:lnTo>
                      <a:pt x="36480" y="8955"/>
                    </a:lnTo>
                    <a:lnTo>
                      <a:pt x="6277" y="45215"/>
                    </a:lnTo>
                    <a:lnTo>
                      <a:pt x="0" y="90060"/>
                    </a:lnTo>
                    <a:lnTo>
                      <a:pt x="94" y="417631"/>
                    </a:lnTo>
                    <a:lnTo>
                      <a:pt x="73924" y="417631"/>
                    </a:lnTo>
                    <a:lnTo>
                      <a:pt x="73924" y="232223"/>
                    </a:lnTo>
                    <a:lnTo>
                      <a:pt x="264861" y="232223"/>
                    </a:lnTo>
                    <a:lnTo>
                      <a:pt x="264861" y="172560"/>
                    </a:lnTo>
                    <a:lnTo>
                      <a:pt x="73924" y="172560"/>
                    </a:lnTo>
                    <a:lnTo>
                      <a:pt x="73924" y="63212"/>
                    </a:lnTo>
                    <a:lnTo>
                      <a:pt x="291362" y="63212"/>
                    </a:lnTo>
                    <a:lnTo>
                      <a:pt x="291362" y="0"/>
                    </a:lnTo>
                    <a:close/>
                  </a:path>
                </a:pathLst>
              </a:custGeom>
              <a:solidFill>
                <a:srgbClr val="FFFFFF"/>
              </a:solidFill>
            </p:spPr>
            <p:txBody>
              <a:bodyPr wrap="square" lIns="0" tIns="0" rIns="0" bIns="0" rtlCol="0"/>
              <a:lstStyle/>
              <a:p>
                <a:endParaRPr/>
              </a:p>
            </p:txBody>
          </p:sp>
          <p:sp>
            <p:nvSpPr>
              <p:cNvPr id="75" name="object 29">
                <a:extLst>
                  <a:ext uri="{FF2B5EF4-FFF2-40B4-BE49-F238E27FC236}">
                    <a16:creationId xmlns:a16="http://schemas.microsoft.com/office/drawing/2014/main" xmlns="" id="{FCF581B4-C7B2-4F3A-8A8A-FECCF1842FD5}"/>
                  </a:ext>
                </a:extLst>
              </p:cNvPr>
              <p:cNvSpPr/>
              <p:nvPr/>
            </p:nvSpPr>
            <p:spPr>
              <a:xfrm>
                <a:off x="18934937" y="1212996"/>
                <a:ext cx="31115" cy="26670"/>
              </a:xfrm>
              <a:custGeom>
                <a:avLst/>
                <a:gdLst/>
                <a:ahLst/>
                <a:cxnLst/>
                <a:rect l="l" t="t" r="r" b="b"/>
                <a:pathLst>
                  <a:path w="31115" h="26669">
                    <a:moveTo>
                      <a:pt x="17894" y="0"/>
                    </a:moveTo>
                    <a:lnTo>
                      <a:pt x="0" y="0"/>
                    </a:lnTo>
                    <a:lnTo>
                      <a:pt x="0" y="26114"/>
                    </a:lnTo>
                    <a:lnTo>
                      <a:pt x="24742" y="26114"/>
                    </a:lnTo>
                    <a:lnTo>
                      <a:pt x="30564" y="21727"/>
                    </a:lnTo>
                    <a:lnTo>
                      <a:pt x="30564" y="8376"/>
                    </a:lnTo>
                    <a:lnTo>
                      <a:pt x="29077" y="5099"/>
                    </a:lnTo>
                    <a:lnTo>
                      <a:pt x="26177" y="3047"/>
                    </a:lnTo>
                    <a:lnTo>
                      <a:pt x="23161" y="1026"/>
                    </a:lnTo>
                    <a:lnTo>
                      <a:pt x="17894" y="0"/>
                    </a:lnTo>
                    <a:close/>
                  </a:path>
                </a:pathLst>
              </a:custGeom>
              <a:solidFill>
                <a:srgbClr val="FFFFFF"/>
              </a:solidFill>
            </p:spPr>
            <p:txBody>
              <a:bodyPr wrap="square" lIns="0" tIns="0" rIns="0" bIns="0" rtlCol="0"/>
              <a:lstStyle/>
              <a:p>
                <a:endParaRPr/>
              </a:p>
            </p:txBody>
          </p:sp>
          <p:sp>
            <p:nvSpPr>
              <p:cNvPr id="76" name="object 30">
                <a:extLst>
                  <a:ext uri="{FF2B5EF4-FFF2-40B4-BE49-F238E27FC236}">
                    <a16:creationId xmlns:a16="http://schemas.microsoft.com/office/drawing/2014/main" xmlns="" id="{1EA8DC8E-74D1-43C1-AD30-27ED13CBA8E8}"/>
                  </a:ext>
                </a:extLst>
              </p:cNvPr>
              <p:cNvSpPr/>
              <p:nvPr/>
            </p:nvSpPr>
            <p:spPr>
              <a:xfrm>
                <a:off x="16536770" y="1179012"/>
                <a:ext cx="2694940" cy="135890"/>
              </a:xfrm>
              <a:custGeom>
                <a:avLst/>
                <a:gdLst/>
                <a:ahLst/>
                <a:cxnLst/>
                <a:rect l="l" t="t" r="r" b="b"/>
                <a:pathLst>
                  <a:path w="2694940" h="135890">
                    <a:moveTo>
                      <a:pt x="2673635" y="0"/>
                    </a:moveTo>
                    <a:lnTo>
                      <a:pt x="65139" y="0"/>
                    </a:lnTo>
                    <a:lnTo>
                      <a:pt x="52019" y="2376"/>
                    </a:lnTo>
                    <a:lnTo>
                      <a:pt x="24679" y="29601"/>
                    </a:lnTo>
                    <a:lnTo>
                      <a:pt x="1842" y="111954"/>
                    </a:lnTo>
                    <a:lnTo>
                      <a:pt x="0" y="118718"/>
                    </a:lnTo>
                    <a:lnTo>
                      <a:pt x="1057" y="124572"/>
                    </a:lnTo>
                    <a:lnTo>
                      <a:pt x="4512" y="128959"/>
                    </a:lnTo>
                    <a:lnTo>
                      <a:pt x="7989" y="133273"/>
                    </a:lnTo>
                    <a:lnTo>
                      <a:pt x="13936" y="135692"/>
                    </a:lnTo>
                    <a:lnTo>
                      <a:pt x="2629333" y="135692"/>
                    </a:lnTo>
                    <a:lnTo>
                      <a:pt x="2642390" y="133319"/>
                    </a:lnTo>
                    <a:lnTo>
                      <a:pt x="2652496" y="127933"/>
                    </a:lnTo>
                    <a:lnTo>
                      <a:pt x="2531881" y="127933"/>
                    </a:lnTo>
                    <a:lnTo>
                      <a:pt x="2522608" y="127255"/>
                    </a:lnTo>
                    <a:lnTo>
                      <a:pt x="2517354" y="126153"/>
                    </a:lnTo>
                    <a:lnTo>
                      <a:pt x="2245942" y="126153"/>
                    </a:lnTo>
                    <a:lnTo>
                      <a:pt x="2245942" y="13172"/>
                    </a:lnTo>
                    <a:lnTo>
                      <a:pt x="2517881" y="13172"/>
                    </a:lnTo>
                    <a:lnTo>
                      <a:pt x="2523902" y="11971"/>
                    </a:lnTo>
                    <a:lnTo>
                      <a:pt x="2533200" y="11413"/>
                    </a:lnTo>
                    <a:lnTo>
                      <a:pt x="2693425" y="11413"/>
                    </a:lnTo>
                    <a:lnTo>
                      <a:pt x="2693373" y="11120"/>
                    </a:lnTo>
                    <a:lnTo>
                      <a:pt x="2689939" y="6701"/>
                    </a:lnTo>
                    <a:lnTo>
                      <a:pt x="2686483" y="2460"/>
                    </a:lnTo>
                    <a:lnTo>
                      <a:pt x="2680724" y="52"/>
                    </a:lnTo>
                    <a:lnTo>
                      <a:pt x="2673635" y="0"/>
                    </a:lnTo>
                    <a:close/>
                  </a:path>
                  <a:path w="2694940" h="135890">
                    <a:moveTo>
                      <a:pt x="2535535" y="32208"/>
                    </a:moveTo>
                    <a:lnTo>
                      <a:pt x="2530383" y="32208"/>
                    </a:lnTo>
                    <a:lnTo>
                      <a:pt x="2526310" y="33025"/>
                    </a:lnTo>
                    <a:lnTo>
                      <a:pt x="2523357" y="34805"/>
                    </a:lnTo>
                    <a:lnTo>
                      <a:pt x="2520373" y="36532"/>
                    </a:lnTo>
                    <a:lnTo>
                      <a:pt x="2518939" y="38763"/>
                    </a:lnTo>
                    <a:lnTo>
                      <a:pt x="2518939" y="45841"/>
                    </a:lnTo>
                    <a:lnTo>
                      <a:pt x="2523828" y="49967"/>
                    </a:lnTo>
                    <a:lnTo>
                      <a:pt x="2543879" y="57821"/>
                    </a:lnTo>
                    <a:lnTo>
                      <a:pt x="2551938" y="61197"/>
                    </a:lnTo>
                    <a:lnTo>
                      <a:pt x="2576759" y="93180"/>
                    </a:lnTo>
                    <a:lnTo>
                      <a:pt x="2576079" y="100140"/>
                    </a:lnTo>
                    <a:lnTo>
                      <a:pt x="2542722" y="127301"/>
                    </a:lnTo>
                    <a:lnTo>
                      <a:pt x="2531881" y="127933"/>
                    </a:lnTo>
                    <a:lnTo>
                      <a:pt x="2652496" y="127933"/>
                    </a:lnTo>
                    <a:lnTo>
                      <a:pt x="2654436" y="126899"/>
                    </a:lnTo>
                    <a:lnTo>
                      <a:pt x="2664052" y="117474"/>
                    </a:lnTo>
                    <a:lnTo>
                      <a:pt x="2669824" y="106091"/>
                    </a:lnTo>
                    <a:lnTo>
                      <a:pt x="2687378" y="42626"/>
                    </a:lnTo>
                    <a:lnTo>
                      <a:pt x="2571544" y="42626"/>
                    </a:lnTo>
                    <a:lnTo>
                      <a:pt x="2560895" y="38057"/>
                    </a:lnTo>
                    <a:lnTo>
                      <a:pt x="2551345" y="34802"/>
                    </a:lnTo>
                    <a:lnTo>
                      <a:pt x="2542891" y="32855"/>
                    </a:lnTo>
                    <a:lnTo>
                      <a:pt x="2535535" y="32208"/>
                    </a:lnTo>
                    <a:close/>
                  </a:path>
                  <a:path w="2694940" h="135890">
                    <a:moveTo>
                      <a:pt x="2369980" y="13172"/>
                    </a:moveTo>
                    <a:lnTo>
                      <a:pt x="2328724" y="13172"/>
                    </a:lnTo>
                    <a:lnTo>
                      <a:pt x="2328724" y="33988"/>
                    </a:lnTo>
                    <a:lnTo>
                      <a:pt x="2274182" y="33988"/>
                    </a:lnTo>
                    <a:lnTo>
                      <a:pt x="2274182" y="57705"/>
                    </a:lnTo>
                    <a:lnTo>
                      <a:pt x="2326065" y="57705"/>
                    </a:lnTo>
                    <a:lnTo>
                      <a:pt x="2326065" y="78489"/>
                    </a:lnTo>
                    <a:lnTo>
                      <a:pt x="2274182" y="78489"/>
                    </a:lnTo>
                    <a:lnTo>
                      <a:pt x="2274182" y="105389"/>
                    </a:lnTo>
                    <a:lnTo>
                      <a:pt x="2330044" y="105389"/>
                    </a:lnTo>
                    <a:lnTo>
                      <a:pt x="2330044" y="126153"/>
                    </a:lnTo>
                    <a:lnTo>
                      <a:pt x="2369980" y="126153"/>
                    </a:lnTo>
                    <a:lnTo>
                      <a:pt x="2369980" y="13172"/>
                    </a:lnTo>
                    <a:close/>
                  </a:path>
                  <a:path w="2694940" h="135890">
                    <a:moveTo>
                      <a:pt x="2517881" y="13172"/>
                    </a:moveTo>
                    <a:lnTo>
                      <a:pt x="2419455" y="13172"/>
                    </a:lnTo>
                    <a:lnTo>
                      <a:pt x="2428144" y="13798"/>
                    </a:lnTo>
                    <a:lnTo>
                      <a:pt x="2435762" y="15676"/>
                    </a:lnTo>
                    <a:lnTo>
                      <a:pt x="2457893" y="46815"/>
                    </a:lnTo>
                    <a:lnTo>
                      <a:pt x="2457284" y="53511"/>
                    </a:lnTo>
                    <a:lnTo>
                      <a:pt x="2428964" y="80257"/>
                    </a:lnTo>
                    <a:lnTo>
                      <a:pt x="2420596" y="80887"/>
                    </a:lnTo>
                    <a:lnTo>
                      <a:pt x="2398178" y="80887"/>
                    </a:lnTo>
                    <a:lnTo>
                      <a:pt x="2398178" y="126153"/>
                    </a:lnTo>
                    <a:lnTo>
                      <a:pt x="2517354" y="126153"/>
                    </a:lnTo>
                    <a:lnTo>
                      <a:pt x="2512930" y="125225"/>
                    </a:lnTo>
                    <a:lnTo>
                      <a:pt x="2502845" y="121850"/>
                    </a:lnTo>
                    <a:lnTo>
                      <a:pt x="2492353" y="117137"/>
                    </a:lnTo>
                    <a:lnTo>
                      <a:pt x="2492353" y="92866"/>
                    </a:lnTo>
                    <a:lnTo>
                      <a:pt x="2547629" y="92866"/>
                    </a:lnTo>
                    <a:lnTo>
                      <a:pt x="2547629" y="92049"/>
                    </a:lnTo>
                    <a:lnTo>
                      <a:pt x="2542330" y="87599"/>
                    </a:lnTo>
                    <a:lnTo>
                      <a:pt x="2514394" y="76500"/>
                    </a:lnTo>
                    <a:lnTo>
                      <a:pt x="2510237" y="74772"/>
                    </a:lnTo>
                    <a:lnTo>
                      <a:pt x="2506960" y="73254"/>
                    </a:lnTo>
                    <a:lnTo>
                      <a:pt x="2504593" y="71840"/>
                    </a:lnTo>
                    <a:lnTo>
                      <a:pt x="2499494" y="68856"/>
                    </a:lnTo>
                    <a:lnTo>
                      <a:pt x="2495745" y="64961"/>
                    </a:lnTo>
                    <a:lnTo>
                      <a:pt x="2490887" y="55537"/>
                    </a:lnTo>
                    <a:lnTo>
                      <a:pt x="2489714" y="50092"/>
                    </a:lnTo>
                    <a:lnTo>
                      <a:pt x="2489714" y="44030"/>
                    </a:lnTo>
                    <a:lnTo>
                      <a:pt x="2515546" y="13638"/>
                    </a:lnTo>
                    <a:lnTo>
                      <a:pt x="2517881" y="13172"/>
                    </a:lnTo>
                    <a:close/>
                  </a:path>
                  <a:path w="2694940" h="135890">
                    <a:moveTo>
                      <a:pt x="2547629" y="92866"/>
                    </a:moveTo>
                    <a:lnTo>
                      <a:pt x="2492353" y="92866"/>
                    </a:lnTo>
                    <a:lnTo>
                      <a:pt x="2500520" y="98133"/>
                    </a:lnTo>
                    <a:lnTo>
                      <a:pt x="2507431" y="101797"/>
                    </a:lnTo>
                    <a:lnTo>
                      <a:pt x="2512939" y="104017"/>
                    </a:lnTo>
                    <a:lnTo>
                      <a:pt x="2518436" y="106091"/>
                    </a:lnTo>
                    <a:lnTo>
                      <a:pt x="2524174" y="107148"/>
                    </a:lnTo>
                    <a:lnTo>
                      <a:pt x="2541796" y="107148"/>
                    </a:lnTo>
                    <a:lnTo>
                      <a:pt x="2547629" y="103640"/>
                    </a:lnTo>
                    <a:lnTo>
                      <a:pt x="2547629" y="92866"/>
                    </a:lnTo>
                    <a:close/>
                  </a:path>
                  <a:path w="2694940" h="135890">
                    <a:moveTo>
                      <a:pt x="2693425" y="11413"/>
                    </a:moveTo>
                    <a:lnTo>
                      <a:pt x="2533200" y="11413"/>
                    </a:lnTo>
                    <a:lnTo>
                      <a:pt x="2542612" y="11973"/>
                    </a:lnTo>
                    <a:lnTo>
                      <a:pt x="2552140" y="13656"/>
                    </a:lnTo>
                    <a:lnTo>
                      <a:pt x="2561785" y="16466"/>
                    </a:lnTo>
                    <a:lnTo>
                      <a:pt x="2571544" y="20407"/>
                    </a:lnTo>
                    <a:lnTo>
                      <a:pt x="2571544" y="42626"/>
                    </a:lnTo>
                    <a:lnTo>
                      <a:pt x="2687378" y="42626"/>
                    </a:lnTo>
                    <a:lnTo>
                      <a:pt x="2694420" y="17067"/>
                    </a:lnTo>
                    <a:lnTo>
                      <a:pt x="2693425" y="11413"/>
                    </a:lnTo>
                    <a:close/>
                  </a:path>
                </a:pathLst>
              </a:custGeom>
              <a:solidFill>
                <a:srgbClr val="FFFFFF"/>
              </a:solidFill>
            </p:spPr>
            <p:txBody>
              <a:bodyPr wrap="square" lIns="0" tIns="0" rIns="0" bIns="0" rtlCol="0"/>
              <a:lstStyle/>
              <a:p>
                <a:endParaRPr/>
              </a:p>
            </p:txBody>
          </p:sp>
          <p:sp>
            <p:nvSpPr>
              <p:cNvPr id="77" name="object 31">
                <a:extLst>
                  <a:ext uri="{FF2B5EF4-FFF2-40B4-BE49-F238E27FC236}">
                    <a16:creationId xmlns:a16="http://schemas.microsoft.com/office/drawing/2014/main" xmlns="" id="{5E6A9DA6-2740-4942-B827-43E6F194F4ED}"/>
                  </a:ext>
                </a:extLst>
              </p:cNvPr>
              <p:cNvSpPr/>
              <p:nvPr/>
            </p:nvSpPr>
            <p:spPr>
              <a:xfrm>
                <a:off x="16536773" y="1179011"/>
                <a:ext cx="2694940" cy="135890"/>
              </a:xfrm>
              <a:custGeom>
                <a:avLst/>
                <a:gdLst/>
                <a:ahLst/>
                <a:cxnLst/>
                <a:rect l="l" t="t" r="r" b="b"/>
                <a:pathLst>
                  <a:path w="2694940" h="135890">
                    <a:moveTo>
                      <a:pt x="2673625" y="0"/>
                    </a:moveTo>
                    <a:lnTo>
                      <a:pt x="65139" y="0"/>
                    </a:lnTo>
                    <a:lnTo>
                      <a:pt x="52019" y="2378"/>
                    </a:lnTo>
                    <a:lnTo>
                      <a:pt x="24669" y="29601"/>
                    </a:lnTo>
                    <a:lnTo>
                      <a:pt x="1842" y="111954"/>
                    </a:lnTo>
                    <a:lnTo>
                      <a:pt x="0" y="118680"/>
                    </a:lnTo>
                    <a:lnTo>
                      <a:pt x="1047" y="124572"/>
                    </a:lnTo>
                    <a:lnTo>
                      <a:pt x="4502" y="128969"/>
                    </a:lnTo>
                    <a:lnTo>
                      <a:pt x="7978" y="133273"/>
                    </a:lnTo>
                    <a:lnTo>
                      <a:pt x="13900" y="135692"/>
                    </a:lnTo>
                    <a:lnTo>
                      <a:pt x="2629391" y="135692"/>
                    </a:lnTo>
                    <a:lnTo>
                      <a:pt x="2642385" y="133328"/>
                    </a:lnTo>
                    <a:lnTo>
                      <a:pt x="2652499" y="127933"/>
                    </a:lnTo>
                    <a:lnTo>
                      <a:pt x="2531870" y="127933"/>
                    </a:lnTo>
                    <a:lnTo>
                      <a:pt x="2522602" y="127255"/>
                    </a:lnTo>
                    <a:lnTo>
                      <a:pt x="2517348" y="126153"/>
                    </a:lnTo>
                    <a:lnTo>
                      <a:pt x="2245931" y="126153"/>
                    </a:lnTo>
                    <a:lnTo>
                      <a:pt x="2245931" y="13172"/>
                    </a:lnTo>
                    <a:lnTo>
                      <a:pt x="2517907" y="13172"/>
                    </a:lnTo>
                    <a:lnTo>
                      <a:pt x="2523896" y="11980"/>
                    </a:lnTo>
                    <a:lnTo>
                      <a:pt x="2533189" y="11423"/>
                    </a:lnTo>
                    <a:lnTo>
                      <a:pt x="2693415" y="11423"/>
                    </a:lnTo>
                    <a:lnTo>
                      <a:pt x="2693363" y="11130"/>
                    </a:lnTo>
                    <a:lnTo>
                      <a:pt x="2689939" y="6701"/>
                    </a:lnTo>
                    <a:lnTo>
                      <a:pt x="2686483" y="2460"/>
                    </a:lnTo>
                    <a:lnTo>
                      <a:pt x="2680714" y="52"/>
                    </a:lnTo>
                    <a:lnTo>
                      <a:pt x="2673625" y="0"/>
                    </a:lnTo>
                    <a:close/>
                  </a:path>
                  <a:path w="2694940" h="135890">
                    <a:moveTo>
                      <a:pt x="2535524" y="32208"/>
                    </a:moveTo>
                    <a:lnTo>
                      <a:pt x="2530383" y="32208"/>
                    </a:lnTo>
                    <a:lnTo>
                      <a:pt x="2526310" y="33025"/>
                    </a:lnTo>
                    <a:lnTo>
                      <a:pt x="2523357" y="34815"/>
                    </a:lnTo>
                    <a:lnTo>
                      <a:pt x="2520363" y="36532"/>
                    </a:lnTo>
                    <a:lnTo>
                      <a:pt x="2518939" y="38763"/>
                    </a:lnTo>
                    <a:lnTo>
                      <a:pt x="2518939" y="45841"/>
                    </a:lnTo>
                    <a:lnTo>
                      <a:pt x="2523818" y="49977"/>
                    </a:lnTo>
                    <a:lnTo>
                      <a:pt x="2543874" y="57817"/>
                    </a:lnTo>
                    <a:lnTo>
                      <a:pt x="2551936" y="61195"/>
                    </a:lnTo>
                    <a:lnTo>
                      <a:pt x="2576748" y="93180"/>
                    </a:lnTo>
                    <a:lnTo>
                      <a:pt x="2576070" y="100144"/>
                    </a:lnTo>
                    <a:lnTo>
                      <a:pt x="2542711" y="127301"/>
                    </a:lnTo>
                    <a:lnTo>
                      <a:pt x="2531870" y="127933"/>
                    </a:lnTo>
                    <a:lnTo>
                      <a:pt x="2652499" y="127933"/>
                    </a:lnTo>
                    <a:lnTo>
                      <a:pt x="2654428" y="126904"/>
                    </a:lnTo>
                    <a:lnTo>
                      <a:pt x="2664046" y="117476"/>
                    </a:lnTo>
                    <a:lnTo>
                      <a:pt x="2669824" y="106091"/>
                    </a:lnTo>
                    <a:lnTo>
                      <a:pt x="2687376" y="42626"/>
                    </a:lnTo>
                    <a:lnTo>
                      <a:pt x="2571544" y="42626"/>
                    </a:lnTo>
                    <a:lnTo>
                      <a:pt x="2560894" y="38061"/>
                    </a:lnTo>
                    <a:lnTo>
                      <a:pt x="2551339" y="34806"/>
                    </a:lnTo>
                    <a:lnTo>
                      <a:pt x="2542883" y="32857"/>
                    </a:lnTo>
                    <a:lnTo>
                      <a:pt x="2535524" y="32208"/>
                    </a:lnTo>
                    <a:close/>
                  </a:path>
                  <a:path w="2694940" h="135890">
                    <a:moveTo>
                      <a:pt x="2369969" y="13172"/>
                    </a:moveTo>
                    <a:lnTo>
                      <a:pt x="2328724" y="13172"/>
                    </a:lnTo>
                    <a:lnTo>
                      <a:pt x="2328724" y="33988"/>
                    </a:lnTo>
                    <a:lnTo>
                      <a:pt x="2274182" y="33988"/>
                    </a:lnTo>
                    <a:lnTo>
                      <a:pt x="2274182" y="57705"/>
                    </a:lnTo>
                    <a:lnTo>
                      <a:pt x="2326054" y="57705"/>
                    </a:lnTo>
                    <a:lnTo>
                      <a:pt x="2326054" y="78489"/>
                    </a:lnTo>
                    <a:lnTo>
                      <a:pt x="2274182" y="78489"/>
                    </a:lnTo>
                    <a:lnTo>
                      <a:pt x="2274182" y="105399"/>
                    </a:lnTo>
                    <a:lnTo>
                      <a:pt x="2330044" y="105399"/>
                    </a:lnTo>
                    <a:lnTo>
                      <a:pt x="2330044" y="126153"/>
                    </a:lnTo>
                    <a:lnTo>
                      <a:pt x="2369969" y="126153"/>
                    </a:lnTo>
                    <a:lnTo>
                      <a:pt x="2369969" y="13172"/>
                    </a:lnTo>
                    <a:close/>
                  </a:path>
                  <a:path w="2694940" h="135890">
                    <a:moveTo>
                      <a:pt x="2517907" y="13172"/>
                    </a:moveTo>
                    <a:lnTo>
                      <a:pt x="2419455" y="13172"/>
                    </a:lnTo>
                    <a:lnTo>
                      <a:pt x="2428142" y="13798"/>
                    </a:lnTo>
                    <a:lnTo>
                      <a:pt x="2435758" y="15677"/>
                    </a:lnTo>
                    <a:lnTo>
                      <a:pt x="2457893" y="46815"/>
                    </a:lnTo>
                    <a:lnTo>
                      <a:pt x="2457282" y="53516"/>
                    </a:lnTo>
                    <a:lnTo>
                      <a:pt x="2428964" y="80266"/>
                    </a:lnTo>
                    <a:lnTo>
                      <a:pt x="2420596" y="80898"/>
                    </a:lnTo>
                    <a:lnTo>
                      <a:pt x="2398167" y="80898"/>
                    </a:lnTo>
                    <a:lnTo>
                      <a:pt x="2398167" y="126153"/>
                    </a:lnTo>
                    <a:lnTo>
                      <a:pt x="2517348" y="126153"/>
                    </a:lnTo>
                    <a:lnTo>
                      <a:pt x="2512924" y="125225"/>
                    </a:lnTo>
                    <a:lnTo>
                      <a:pt x="2502840" y="121850"/>
                    </a:lnTo>
                    <a:lnTo>
                      <a:pt x="2492353" y="117137"/>
                    </a:lnTo>
                    <a:lnTo>
                      <a:pt x="2492353" y="92866"/>
                    </a:lnTo>
                    <a:lnTo>
                      <a:pt x="2547629" y="92866"/>
                    </a:lnTo>
                    <a:lnTo>
                      <a:pt x="2547629" y="92039"/>
                    </a:lnTo>
                    <a:lnTo>
                      <a:pt x="2542320" y="87588"/>
                    </a:lnTo>
                    <a:lnTo>
                      <a:pt x="2514394" y="76500"/>
                    </a:lnTo>
                    <a:lnTo>
                      <a:pt x="2510237" y="74772"/>
                    </a:lnTo>
                    <a:lnTo>
                      <a:pt x="2489714" y="50092"/>
                    </a:lnTo>
                    <a:lnTo>
                      <a:pt x="2489714" y="44030"/>
                    </a:lnTo>
                    <a:lnTo>
                      <a:pt x="2515541" y="13643"/>
                    </a:lnTo>
                    <a:lnTo>
                      <a:pt x="2517907" y="13172"/>
                    </a:lnTo>
                    <a:close/>
                  </a:path>
                  <a:path w="2694940" h="135890">
                    <a:moveTo>
                      <a:pt x="2547629" y="92866"/>
                    </a:moveTo>
                    <a:lnTo>
                      <a:pt x="2492353" y="92866"/>
                    </a:lnTo>
                    <a:lnTo>
                      <a:pt x="2500520" y="98143"/>
                    </a:lnTo>
                    <a:lnTo>
                      <a:pt x="2507431" y="101797"/>
                    </a:lnTo>
                    <a:lnTo>
                      <a:pt x="2512928" y="104017"/>
                    </a:lnTo>
                    <a:lnTo>
                      <a:pt x="2518436" y="106091"/>
                    </a:lnTo>
                    <a:lnTo>
                      <a:pt x="2524174" y="107159"/>
                    </a:lnTo>
                    <a:lnTo>
                      <a:pt x="2541796" y="107159"/>
                    </a:lnTo>
                    <a:lnTo>
                      <a:pt x="2547629" y="103640"/>
                    </a:lnTo>
                    <a:lnTo>
                      <a:pt x="2547629" y="92866"/>
                    </a:lnTo>
                    <a:close/>
                  </a:path>
                  <a:path w="2694940" h="135890">
                    <a:moveTo>
                      <a:pt x="2693415" y="11423"/>
                    </a:moveTo>
                    <a:lnTo>
                      <a:pt x="2533189" y="11423"/>
                    </a:lnTo>
                    <a:lnTo>
                      <a:pt x="2542603" y="11982"/>
                    </a:lnTo>
                    <a:lnTo>
                      <a:pt x="2552135" y="13660"/>
                    </a:lnTo>
                    <a:lnTo>
                      <a:pt x="2561783" y="16463"/>
                    </a:lnTo>
                    <a:lnTo>
                      <a:pt x="2571544" y="20397"/>
                    </a:lnTo>
                    <a:lnTo>
                      <a:pt x="2571544" y="42626"/>
                    </a:lnTo>
                    <a:lnTo>
                      <a:pt x="2687376" y="42626"/>
                    </a:lnTo>
                    <a:lnTo>
                      <a:pt x="2694420" y="17067"/>
                    </a:lnTo>
                    <a:lnTo>
                      <a:pt x="2693415" y="11423"/>
                    </a:lnTo>
                    <a:close/>
                  </a:path>
                </a:pathLst>
              </a:custGeom>
              <a:solidFill>
                <a:srgbClr val="FFFFFF"/>
              </a:solidFill>
            </p:spPr>
            <p:txBody>
              <a:bodyPr wrap="square" lIns="0" tIns="0" rIns="0" bIns="0" rtlCol="0"/>
              <a:lstStyle/>
              <a:p>
                <a:endParaRPr/>
              </a:p>
            </p:txBody>
          </p:sp>
        </p:grpSp>
      </p:grpSp>
    </p:spTree>
    <p:extLst>
      <p:ext uri="{BB962C8B-B14F-4D97-AF65-F5344CB8AC3E}">
        <p14:creationId xmlns:p14="http://schemas.microsoft.com/office/powerpoint/2010/main" xmlns="" val="16642771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object 28"/>
          <p:cNvSpPr/>
          <p:nvPr/>
        </p:nvSpPr>
        <p:spPr>
          <a:xfrm>
            <a:off x="16243583" y="962530"/>
            <a:ext cx="111253" cy="108436"/>
          </a:xfrm>
          <a:prstGeom prst="rect">
            <a:avLst/>
          </a:prstGeom>
          <a:blipFill>
            <a:blip r:embed="rId3" cstate="print"/>
            <a:stretch>
              <a:fillRect/>
            </a:stretch>
          </a:blipFill>
        </p:spPr>
        <p:txBody>
          <a:bodyPr wrap="square" lIns="0" tIns="0" rIns="0" bIns="0" rtlCol="0"/>
          <a:lstStyle/>
          <a:p>
            <a:endParaRPr/>
          </a:p>
        </p:txBody>
      </p:sp>
      <p:sp>
        <p:nvSpPr>
          <p:cNvPr id="29" name="object 29"/>
          <p:cNvSpPr/>
          <p:nvPr/>
        </p:nvSpPr>
        <p:spPr>
          <a:xfrm>
            <a:off x="16092571" y="986553"/>
            <a:ext cx="405765" cy="155575"/>
          </a:xfrm>
          <a:custGeom>
            <a:avLst/>
            <a:gdLst/>
            <a:ahLst/>
            <a:cxnLst/>
            <a:rect l="l" t="t" r="r" b="b"/>
            <a:pathLst>
              <a:path w="405765" h="155575">
                <a:moveTo>
                  <a:pt x="25234" y="0"/>
                </a:moveTo>
                <a:lnTo>
                  <a:pt x="15363" y="1938"/>
                </a:lnTo>
                <a:lnTo>
                  <a:pt x="7347" y="7240"/>
                </a:lnTo>
                <a:lnTo>
                  <a:pt x="1966" y="15134"/>
                </a:lnTo>
                <a:lnTo>
                  <a:pt x="0" y="24847"/>
                </a:lnTo>
                <a:lnTo>
                  <a:pt x="0" y="30292"/>
                </a:lnTo>
                <a:lnTo>
                  <a:pt x="2020" y="35862"/>
                </a:lnTo>
                <a:lnTo>
                  <a:pt x="5853" y="40271"/>
                </a:lnTo>
                <a:lnTo>
                  <a:pt x="35282" y="82149"/>
                </a:lnTo>
                <a:lnTo>
                  <a:pt x="73951" y="116242"/>
                </a:lnTo>
                <a:lnTo>
                  <a:pt x="119691" y="141085"/>
                </a:lnTo>
                <a:lnTo>
                  <a:pt x="170329" y="155209"/>
                </a:lnTo>
                <a:lnTo>
                  <a:pt x="181564" y="138711"/>
                </a:lnTo>
                <a:lnTo>
                  <a:pt x="196758" y="125968"/>
                </a:lnTo>
                <a:lnTo>
                  <a:pt x="214819" y="117754"/>
                </a:lnTo>
                <a:lnTo>
                  <a:pt x="234652" y="114844"/>
                </a:lnTo>
                <a:lnTo>
                  <a:pt x="336684" y="114844"/>
                </a:lnTo>
                <a:lnTo>
                  <a:pt x="344953" y="108750"/>
                </a:lnTo>
                <a:lnTo>
                  <a:pt x="204140" y="108750"/>
                </a:lnTo>
                <a:lnTo>
                  <a:pt x="158204" y="102661"/>
                </a:lnTo>
                <a:lnTo>
                  <a:pt x="115821" y="84933"/>
                </a:lnTo>
                <a:lnTo>
                  <a:pt x="79024" y="56373"/>
                </a:lnTo>
                <a:lnTo>
                  <a:pt x="49851" y="17790"/>
                </a:lnTo>
                <a:lnTo>
                  <a:pt x="44711" y="9846"/>
                </a:lnTo>
                <a:lnTo>
                  <a:pt x="38764" y="4304"/>
                </a:lnTo>
                <a:lnTo>
                  <a:pt x="32207" y="1058"/>
                </a:lnTo>
                <a:lnTo>
                  <a:pt x="25234" y="0"/>
                </a:lnTo>
                <a:close/>
              </a:path>
              <a:path w="405765" h="155575">
                <a:moveTo>
                  <a:pt x="336684" y="114844"/>
                </a:moveTo>
                <a:lnTo>
                  <a:pt x="234652" y="114844"/>
                </a:lnTo>
                <a:lnTo>
                  <a:pt x="250924" y="116738"/>
                </a:lnTo>
                <a:lnTo>
                  <a:pt x="266192" y="122131"/>
                </a:lnTo>
                <a:lnTo>
                  <a:pt x="279726" y="130592"/>
                </a:lnTo>
                <a:lnTo>
                  <a:pt x="290797" y="141692"/>
                </a:lnTo>
                <a:lnTo>
                  <a:pt x="323493" y="124564"/>
                </a:lnTo>
                <a:lnTo>
                  <a:pt x="336684" y="114844"/>
                </a:lnTo>
                <a:close/>
              </a:path>
              <a:path w="405765" h="155575">
                <a:moveTo>
                  <a:pt x="380124" y="6345"/>
                </a:moveTo>
                <a:lnTo>
                  <a:pt x="371339" y="6345"/>
                </a:lnTo>
                <a:lnTo>
                  <a:pt x="362941" y="11025"/>
                </a:lnTo>
                <a:lnTo>
                  <a:pt x="358491" y="18229"/>
                </a:lnTo>
                <a:lnTo>
                  <a:pt x="330847" y="55308"/>
                </a:lnTo>
                <a:lnTo>
                  <a:pt x="294261" y="83877"/>
                </a:lnTo>
                <a:lnTo>
                  <a:pt x="251203" y="102251"/>
                </a:lnTo>
                <a:lnTo>
                  <a:pt x="204140" y="108750"/>
                </a:lnTo>
                <a:lnTo>
                  <a:pt x="344953" y="108750"/>
                </a:lnTo>
                <a:lnTo>
                  <a:pt x="353040" y="102791"/>
                </a:lnTo>
                <a:lnTo>
                  <a:pt x="378658" y="76657"/>
                </a:lnTo>
                <a:lnTo>
                  <a:pt x="399568" y="46448"/>
                </a:lnTo>
                <a:lnTo>
                  <a:pt x="403160" y="42113"/>
                </a:lnTo>
                <a:lnTo>
                  <a:pt x="405149" y="36532"/>
                </a:lnTo>
                <a:lnTo>
                  <a:pt x="405149" y="31025"/>
                </a:lnTo>
                <a:lnTo>
                  <a:pt x="403190" y="21452"/>
                </a:lnTo>
                <a:lnTo>
                  <a:pt x="397839" y="13604"/>
                </a:lnTo>
                <a:lnTo>
                  <a:pt x="389887" y="8296"/>
                </a:lnTo>
                <a:lnTo>
                  <a:pt x="380124" y="6345"/>
                </a:lnTo>
                <a:close/>
              </a:path>
            </a:pathLst>
          </a:custGeom>
          <a:solidFill>
            <a:srgbClr val="FFFFFF"/>
          </a:solidFill>
        </p:spPr>
        <p:txBody>
          <a:bodyPr wrap="square" lIns="0" tIns="0" rIns="0" bIns="0" rtlCol="0"/>
          <a:lstStyle/>
          <a:p>
            <a:endParaRPr/>
          </a:p>
        </p:txBody>
      </p:sp>
      <p:sp>
        <p:nvSpPr>
          <p:cNvPr id="30" name="object 30"/>
          <p:cNvSpPr/>
          <p:nvPr/>
        </p:nvSpPr>
        <p:spPr>
          <a:xfrm>
            <a:off x="16278322" y="792962"/>
            <a:ext cx="111158" cy="108499"/>
          </a:xfrm>
          <a:prstGeom prst="rect">
            <a:avLst/>
          </a:prstGeom>
          <a:blipFill>
            <a:blip r:embed="rId4" cstate="print"/>
            <a:stretch>
              <a:fillRect/>
            </a:stretch>
          </a:blipFill>
        </p:spPr>
        <p:txBody>
          <a:bodyPr wrap="square" lIns="0" tIns="0" rIns="0" bIns="0" rtlCol="0"/>
          <a:lstStyle/>
          <a:p>
            <a:endParaRPr/>
          </a:p>
        </p:txBody>
      </p:sp>
      <p:sp>
        <p:nvSpPr>
          <p:cNvPr id="31" name="object 31"/>
          <p:cNvSpPr/>
          <p:nvPr/>
        </p:nvSpPr>
        <p:spPr>
          <a:xfrm>
            <a:off x="16153058" y="703868"/>
            <a:ext cx="382905" cy="296545"/>
          </a:xfrm>
          <a:custGeom>
            <a:avLst/>
            <a:gdLst/>
            <a:ahLst/>
            <a:cxnLst/>
            <a:rect l="l" t="t" r="r" b="b"/>
            <a:pathLst>
              <a:path w="382905" h="296544">
                <a:moveTo>
                  <a:pt x="363162" y="245753"/>
                </a:moveTo>
                <a:lnTo>
                  <a:pt x="145681" y="245753"/>
                </a:lnTo>
                <a:lnTo>
                  <a:pt x="168589" y="249511"/>
                </a:lnTo>
                <a:lnTo>
                  <a:pt x="188508" y="259961"/>
                </a:lnTo>
                <a:lnTo>
                  <a:pt x="204016" y="275867"/>
                </a:lnTo>
                <a:lnTo>
                  <a:pt x="213689" y="295993"/>
                </a:lnTo>
                <a:lnTo>
                  <a:pt x="217208" y="295385"/>
                </a:lnTo>
                <a:lnTo>
                  <a:pt x="223893" y="295385"/>
                </a:lnTo>
                <a:lnTo>
                  <a:pt x="264483" y="291538"/>
                </a:lnTo>
                <a:lnTo>
                  <a:pt x="304760" y="280097"/>
                </a:lnTo>
                <a:lnTo>
                  <a:pt x="341958" y="261790"/>
                </a:lnTo>
                <a:lnTo>
                  <a:pt x="363162" y="245753"/>
                </a:lnTo>
                <a:close/>
              </a:path>
              <a:path w="382905" h="296544">
                <a:moveTo>
                  <a:pt x="223893" y="295385"/>
                </a:moveTo>
                <a:lnTo>
                  <a:pt x="217208" y="295385"/>
                </a:lnTo>
                <a:lnTo>
                  <a:pt x="220045" y="295490"/>
                </a:lnTo>
                <a:lnTo>
                  <a:pt x="222789" y="295490"/>
                </a:lnTo>
                <a:lnTo>
                  <a:pt x="223893" y="295385"/>
                </a:lnTo>
                <a:close/>
              </a:path>
              <a:path w="382905" h="296544">
                <a:moveTo>
                  <a:pt x="31280" y="0"/>
                </a:moveTo>
                <a:lnTo>
                  <a:pt x="6172" y="30718"/>
                </a:lnTo>
                <a:lnTo>
                  <a:pt x="0" y="78156"/>
                </a:lnTo>
                <a:lnTo>
                  <a:pt x="6078" y="132404"/>
                </a:lnTo>
                <a:lnTo>
                  <a:pt x="25915" y="181892"/>
                </a:lnTo>
                <a:lnTo>
                  <a:pt x="57767" y="224947"/>
                </a:lnTo>
                <a:lnTo>
                  <a:pt x="99892" y="259900"/>
                </a:lnTo>
                <a:lnTo>
                  <a:pt x="110760" y="253957"/>
                </a:lnTo>
                <a:lnTo>
                  <a:pt x="122150" y="249509"/>
                </a:lnTo>
                <a:lnTo>
                  <a:pt x="133859" y="246720"/>
                </a:lnTo>
                <a:lnTo>
                  <a:pt x="145681" y="245753"/>
                </a:lnTo>
                <a:lnTo>
                  <a:pt x="363162" y="245753"/>
                </a:lnTo>
                <a:lnTo>
                  <a:pt x="366526" y="243209"/>
                </a:lnTo>
                <a:lnTo>
                  <a:pt x="222621" y="243209"/>
                </a:lnTo>
                <a:lnTo>
                  <a:pt x="177717" y="237291"/>
                </a:lnTo>
                <a:lnTo>
                  <a:pt x="137341" y="220603"/>
                </a:lnTo>
                <a:lnTo>
                  <a:pt x="103114" y="194746"/>
                </a:lnTo>
                <a:lnTo>
                  <a:pt x="76658" y="161319"/>
                </a:lnTo>
                <a:lnTo>
                  <a:pt x="59596" y="121923"/>
                </a:lnTo>
                <a:lnTo>
                  <a:pt x="53548" y="78156"/>
                </a:lnTo>
                <a:lnTo>
                  <a:pt x="53925" y="67826"/>
                </a:lnTo>
                <a:lnTo>
                  <a:pt x="55095" y="57127"/>
                </a:lnTo>
                <a:lnTo>
                  <a:pt x="57117" y="46250"/>
                </a:lnTo>
                <a:lnTo>
                  <a:pt x="60050" y="35383"/>
                </a:lnTo>
                <a:lnTo>
                  <a:pt x="62647" y="26912"/>
                </a:lnTo>
                <a:lnTo>
                  <a:pt x="61568" y="19006"/>
                </a:lnTo>
                <a:lnTo>
                  <a:pt x="58082" y="12483"/>
                </a:lnTo>
                <a:lnTo>
                  <a:pt x="50962" y="4908"/>
                </a:lnTo>
                <a:lnTo>
                  <a:pt x="41629" y="591"/>
                </a:lnTo>
                <a:lnTo>
                  <a:pt x="31280" y="0"/>
                </a:lnTo>
                <a:close/>
              </a:path>
              <a:path w="382905" h="296544">
                <a:moveTo>
                  <a:pt x="355350" y="191745"/>
                </a:moveTo>
                <a:lnTo>
                  <a:pt x="349769" y="191745"/>
                </a:lnTo>
                <a:lnTo>
                  <a:pt x="344209" y="193357"/>
                </a:lnTo>
                <a:lnTo>
                  <a:pt x="338544" y="197943"/>
                </a:lnTo>
                <a:lnTo>
                  <a:pt x="312848" y="217257"/>
                </a:lnTo>
                <a:lnTo>
                  <a:pt x="284352" y="231457"/>
                </a:lnTo>
                <a:lnTo>
                  <a:pt x="253971" y="240216"/>
                </a:lnTo>
                <a:lnTo>
                  <a:pt x="222621" y="243209"/>
                </a:lnTo>
                <a:lnTo>
                  <a:pt x="366526" y="243209"/>
                </a:lnTo>
                <a:lnTo>
                  <a:pt x="374417" y="237241"/>
                </a:lnTo>
                <a:lnTo>
                  <a:pt x="379066" y="232759"/>
                </a:lnTo>
                <a:lnTo>
                  <a:pt x="382470" y="225503"/>
                </a:lnTo>
                <a:lnTo>
                  <a:pt x="382470" y="218121"/>
                </a:lnTo>
                <a:lnTo>
                  <a:pt x="380336" y="207811"/>
                </a:lnTo>
                <a:lnTo>
                  <a:pt x="374521" y="199432"/>
                </a:lnTo>
                <a:lnTo>
                  <a:pt x="365900" y="193803"/>
                </a:lnTo>
                <a:lnTo>
                  <a:pt x="355350" y="191745"/>
                </a:lnTo>
                <a:close/>
              </a:path>
            </a:pathLst>
          </a:custGeom>
          <a:solidFill>
            <a:srgbClr val="FFFFFF"/>
          </a:solidFill>
        </p:spPr>
        <p:txBody>
          <a:bodyPr wrap="square" lIns="0" tIns="0" rIns="0" bIns="0" rtlCol="0"/>
          <a:lstStyle/>
          <a:p>
            <a:endParaRPr/>
          </a:p>
        </p:txBody>
      </p:sp>
      <p:sp>
        <p:nvSpPr>
          <p:cNvPr id="32" name="object 32"/>
          <p:cNvSpPr/>
          <p:nvPr/>
        </p:nvSpPr>
        <p:spPr>
          <a:xfrm>
            <a:off x="16271589" y="1114379"/>
            <a:ext cx="111075" cy="108614"/>
          </a:xfrm>
          <a:prstGeom prst="rect">
            <a:avLst/>
          </a:prstGeom>
          <a:blipFill>
            <a:blip r:embed="rId5" cstate="print"/>
            <a:stretch>
              <a:fillRect/>
            </a:stretch>
          </a:blipFill>
        </p:spPr>
        <p:txBody>
          <a:bodyPr wrap="square" lIns="0" tIns="0" rIns="0" bIns="0" rtlCol="0"/>
          <a:lstStyle/>
          <a:p>
            <a:endParaRPr/>
          </a:p>
        </p:txBody>
      </p:sp>
      <p:sp>
        <p:nvSpPr>
          <p:cNvPr id="33" name="object 33"/>
          <p:cNvSpPr/>
          <p:nvPr/>
        </p:nvSpPr>
        <p:spPr>
          <a:xfrm>
            <a:off x="16176973" y="1091822"/>
            <a:ext cx="325755" cy="220979"/>
          </a:xfrm>
          <a:custGeom>
            <a:avLst/>
            <a:gdLst/>
            <a:ahLst/>
            <a:cxnLst/>
            <a:rect l="l" t="t" r="r" b="b"/>
            <a:pathLst>
              <a:path w="325755" h="220980">
                <a:moveTo>
                  <a:pt x="27140" y="153052"/>
                </a:moveTo>
                <a:lnTo>
                  <a:pt x="25329" y="153052"/>
                </a:lnTo>
                <a:lnTo>
                  <a:pt x="15491" y="154971"/>
                </a:lnTo>
                <a:lnTo>
                  <a:pt x="7438" y="160226"/>
                </a:lnTo>
                <a:lnTo>
                  <a:pt x="1997" y="168067"/>
                </a:lnTo>
                <a:lnTo>
                  <a:pt x="0" y="177743"/>
                </a:lnTo>
                <a:lnTo>
                  <a:pt x="1214" y="185134"/>
                </a:lnTo>
                <a:lnTo>
                  <a:pt x="40224" y="210318"/>
                </a:lnTo>
                <a:lnTo>
                  <a:pt x="84983" y="219773"/>
                </a:lnTo>
                <a:lnTo>
                  <a:pt x="107619" y="220977"/>
                </a:lnTo>
                <a:lnTo>
                  <a:pt x="154288" y="216003"/>
                </a:lnTo>
                <a:lnTo>
                  <a:pt x="197694" y="201773"/>
                </a:lnTo>
                <a:lnTo>
                  <a:pt x="236689" y="179327"/>
                </a:lnTo>
                <a:lnTo>
                  <a:pt x="247674" y="169596"/>
                </a:lnTo>
                <a:lnTo>
                  <a:pt x="107619" y="169596"/>
                </a:lnTo>
                <a:lnTo>
                  <a:pt x="89743" y="168559"/>
                </a:lnTo>
                <a:lnTo>
                  <a:pt x="71493" y="165534"/>
                </a:lnTo>
                <a:lnTo>
                  <a:pt x="53045" y="160647"/>
                </a:lnTo>
                <a:lnTo>
                  <a:pt x="34574" y="154026"/>
                </a:lnTo>
                <a:lnTo>
                  <a:pt x="29077" y="153115"/>
                </a:lnTo>
                <a:lnTo>
                  <a:pt x="27140" y="153052"/>
                </a:lnTo>
                <a:close/>
              </a:path>
              <a:path w="325755" h="220980">
                <a:moveTo>
                  <a:pt x="300315" y="0"/>
                </a:moveTo>
                <a:lnTo>
                  <a:pt x="262768" y="69150"/>
                </a:lnTo>
                <a:lnTo>
                  <a:pt x="237474" y="109808"/>
                </a:lnTo>
                <a:lnTo>
                  <a:pt x="201531" y="141563"/>
                </a:lnTo>
                <a:lnTo>
                  <a:pt x="157420" y="162223"/>
                </a:lnTo>
                <a:lnTo>
                  <a:pt x="107619" y="169596"/>
                </a:lnTo>
                <a:lnTo>
                  <a:pt x="247674" y="169596"/>
                </a:lnTo>
                <a:lnTo>
                  <a:pt x="270126" y="149707"/>
                </a:lnTo>
                <a:lnTo>
                  <a:pt x="296857" y="113952"/>
                </a:lnTo>
                <a:lnTo>
                  <a:pt x="315735" y="73102"/>
                </a:lnTo>
                <a:lnTo>
                  <a:pt x="325613" y="28198"/>
                </a:lnTo>
                <a:lnTo>
                  <a:pt x="325372" y="26407"/>
                </a:lnTo>
                <a:lnTo>
                  <a:pt x="325372" y="24512"/>
                </a:lnTo>
                <a:lnTo>
                  <a:pt x="323396" y="14886"/>
                </a:lnTo>
                <a:lnTo>
                  <a:pt x="318015" y="7104"/>
                </a:lnTo>
                <a:lnTo>
                  <a:pt x="310048" y="1898"/>
                </a:lnTo>
                <a:lnTo>
                  <a:pt x="300315" y="0"/>
                </a:lnTo>
                <a:close/>
              </a:path>
            </a:pathLst>
          </a:custGeom>
          <a:solidFill>
            <a:srgbClr val="FFFFFF"/>
          </a:solidFill>
        </p:spPr>
        <p:txBody>
          <a:bodyPr wrap="square" lIns="0" tIns="0" rIns="0" bIns="0" rtlCol="0"/>
          <a:lstStyle/>
          <a:p>
            <a:endParaRPr/>
          </a:p>
        </p:txBody>
      </p:sp>
      <p:sp>
        <p:nvSpPr>
          <p:cNvPr id="34" name="object 34"/>
          <p:cNvSpPr/>
          <p:nvPr/>
        </p:nvSpPr>
        <p:spPr>
          <a:xfrm>
            <a:off x="16909752" y="812006"/>
            <a:ext cx="304165" cy="321310"/>
          </a:xfrm>
          <a:custGeom>
            <a:avLst/>
            <a:gdLst/>
            <a:ahLst/>
            <a:cxnLst/>
            <a:rect l="l" t="t" r="r" b="b"/>
            <a:pathLst>
              <a:path w="304165" h="321309">
                <a:moveTo>
                  <a:pt x="263573" y="52825"/>
                </a:moveTo>
                <a:lnTo>
                  <a:pt x="145534" y="52825"/>
                </a:lnTo>
                <a:lnTo>
                  <a:pt x="173025" y="55429"/>
                </a:lnTo>
                <a:lnTo>
                  <a:pt x="192657" y="63240"/>
                </a:lnTo>
                <a:lnTo>
                  <a:pt x="204435" y="76259"/>
                </a:lnTo>
                <a:lnTo>
                  <a:pt x="208360" y="94489"/>
                </a:lnTo>
                <a:lnTo>
                  <a:pt x="206661" y="105994"/>
                </a:lnTo>
                <a:lnTo>
                  <a:pt x="169324" y="129696"/>
                </a:lnTo>
                <a:lnTo>
                  <a:pt x="140797" y="133471"/>
                </a:lnTo>
                <a:lnTo>
                  <a:pt x="131317" y="134823"/>
                </a:lnTo>
                <a:lnTo>
                  <a:pt x="123523" y="136104"/>
                </a:lnTo>
                <a:lnTo>
                  <a:pt x="117399" y="137346"/>
                </a:lnTo>
                <a:lnTo>
                  <a:pt x="91708" y="141059"/>
                </a:lnTo>
                <a:lnTo>
                  <a:pt x="51802" y="151636"/>
                </a:lnTo>
                <a:lnTo>
                  <a:pt x="9418" y="188203"/>
                </a:lnTo>
                <a:lnTo>
                  <a:pt x="0" y="231783"/>
                </a:lnTo>
                <a:lnTo>
                  <a:pt x="1989" y="252023"/>
                </a:lnTo>
                <a:lnTo>
                  <a:pt x="31705" y="298661"/>
                </a:lnTo>
                <a:lnTo>
                  <a:pt x="83413" y="319552"/>
                </a:lnTo>
                <a:lnTo>
                  <a:pt x="104426" y="320943"/>
                </a:lnTo>
                <a:lnTo>
                  <a:pt x="136323" y="318635"/>
                </a:lnTo>
                <a:lnTo>
                  <a:pt x="164463" y="311707"/>
                </a:lnTo>
                <a:lnTo>
                  <a:pt x="188845" y="300154"/>
                </a:lnTo>
                <a:lnTo>
                  <a:pt x="209470" y="283970"/>
                </a:lnTo>
                <a:lnTo>
                  <a:pt x="303948" y="283970"/>
                </a:lnTo>
                <a:lnTo>
                  <a:pt x="303948" y="268148"/>
                </a:lnTo>
                <a:lnTo>
                  <a:pt x="129106" y="268148"/>
                </a:lnTo>
                <a:lnTo>
                  <a:pt x="118034" y="267633"/>
                </a:lnTo>
                <a:lnTo>
                  <a:pt x="79448" y="254046"/>
                </a:lnTo>
                <a:lnTo>
                  <a:pt x="66898" y="228830"/>
                </a:lnTo>
                <a:lnTo>
                  <a:pt x="70352" y="210066"/>
                </a:lnTo>
                <a:lnTo>
                  <a:pt x="80696" y="195412"/>
                </a:lnTo>
                <a:lnTo>
                  <a:pt x="97926" y="184853"/>
                </a:lnTo>
                <a:lnTo>
                  <a:pt x="122027" y="178392"/>
                </a:lnTo>
                <a:lnTo>
                  <a:pt x="149195" y="175133"/>
                </a:lnTo>
                <a:lnTo>
                  <a:pt x="171946" y="171205"/>
                </a:lnTo>
                <a:lnTo>
                  <a:pt x="190289" y="166620"/>
                </a:lnTo>
                <a:lnTo>
                  <a:pt x="204234" y="161387"/>
                </a:lnTo>
                <a:lnTo>
                  <a:pt x="271719" y="161387"/>
                </a:lnTo>
                <a:lnTo>
                  <a:pt x="271719" y="99316"/>
                </a:lnTo>
                <a:lnTo>
                  <a:pt x="271300" y="99316"/>
                </a:lnTo>
                <a:lnTo>
                  <a:pt x="271363" y="98907"/>
                </a:lnTo>
                <a:lnTo>
                  <a:pt x="271604" y="98436"/>
                </a:lnTo>
                <a:lnTo>
                  <a:pt x="271719" y="88594"/>
                </a:lnTo>
                <a:lnTo>
                  <a:pt x="269293" y="67380"/>
                </a:lnTo>
                <a:lnTo>
                  <a:pt x="263573" y="52825"/>
                </a:lnTo>
                <a:close/>
              </a:path>
              <a:path w="304165" h="321309">
                <a:moveTo>
                  <a:pt x="303948" y="283970"/>
                </a:moveTo>
                <a:lnTo>
                  <a:pt x="209470" y="283970"/>
                </a:lnTo>
                <a:lnTo>
                  <a:pt x="215400" y="300154"/>
                </a:lnTo>
                <a:lnTo>
                  <a:pt x="226082" y="311707"/>
                </a:lnTo>
                <a:lnTo>
                  <a:pt x="241522" y="318635"/>
                </a:lnTo>
                <a:lnTo>
                  <a:pt x="261730" y="320943"/>
                </a:lnTo>
                <a:lnTo>
                  <a:pt x="272058" y="320464"/>
                </a:lnTo>
                <a:lnTo>
                  <a:pt x="282533" y="319028"/>
                </a:lnTo>
                <a:lnTo>
                  <a:pt x="293161" y="316636"/>
                </a:lnTo>
                <a:lnTo>
                  <a:pt x="303948" y="313288"/>
                </a:lnTo>
                <a:lnTo>
                  <a:pt x="303948" y="283970"/>
                </a:lnTo>
                <a:close/>
              </a:path>
              <a:path w="304165" h="321309">
                <a:moveTo>
                  <a:pt x="271719" y="161387"/>
                </a:moveTo>
                <a:lnTo>
                  <a:pt x="204234" y="161387"/>
                </a:lnTo>
                <a:lnTo>
                  <a:pt x="204234" y="210071"/>
                </a:lnTo>
                <a:lnTo>
                  <a:pt x="202582" y="223687"/>
                </a:lnTo>
                <a:lnTo>
                  <a:pt x="177827" y="255238"/>
                </a:lnTo>
                <a:lnTo>
                  <a:pt x="129106" y="268148"/>
                </a:lnTo>
                <a:lnTo>
                  <a:pt x="281289" y="268148"/>
                </a:lnTo>
                <a:lnTo>
                  <a:pt x="276954" y="266368"/>
                </a:lnTo>
                <a:lnTo>
                  <a:pt x="274557" y="262882"/>
                </a:lnTo>
                <a:lnTo>
                  <a:pt x="272651" y="259342"/>
                </a:lnTo>
                <a:lnTo>
                  <a:pt x="271809" y="254046"/>
                </a:lnTo>
                <a:lnTo>
                  <a:pt x="271719" y="161387"/>
                </a:lnTo>
                <a:close/>
              </a:path>
              <a:path w="304165" h="321309">
                <a:moveTo>
                  <a:pt x="303948" y="266955"/>
                </a:moveTo>
                <a:lnTo>
                  <a:pt x="299236" y="267771"/>
                </a:lnTo>
                <a:lnTo>
                  <a:pt x="296095" y="268148"/>
                </a:lnTo>
                <a:lnTo>
                  <a:pt x="303948" y="268148"/>
                </a:lnTo>
                <a:lnTo>
                  <a:pt x="303948" y="266955"/>
                </a:lnTo>
                <a:close/>
              </a:path>
              <a:path w="304165" h="321309">
                <a:moveTo>
                  <a:pt x="149628" y="0"/>
                </a:moveTo>
                <a:lnTo>
                  <a:pt x="97411" y="5294"/>
                </a:lnTo>
                <a:lnTo>
                  <a:pt x="56919" y="21151"/>
                </a:lnTo>
                <a:lnTo>
                  <a:pt x="24384" y="54127"/>
                </a:lnTo>
                <a:lnTo>
                  <a:pt x="11214" y="101515"/>
                </a:lnTo>
                <a:lnTo>
                  <a:pt x="78049" y="101515"/>
                </a:lnTo>
                <a:lnTo>
                  <a:pt x="84035" y="80209"/>
                </a:lnTo>
                <a:lnTo>
                  <a:pt x="97279" y="64994"/>
                </a:lnTo>
                <a:lnTo>
                  <a:pt x="117780" y="55867"/>
                </a:lnTo>
                <a:lnTo>
                  <a:pt x="145534" y="52825"/>
                </a:lnTo>
                <a:lnTo>
                  <a:pt x="263573" y="52825"/>
                </a:lnTo>
                <a:lnTo>
                  <a:pt x="262020" y="48875"/>
                </a:lnTo>
                <a:lnTo>
                  <a:pt x="232956" y="19978"/>
                </a:lnTo>
                <a:lnTo>
                  <a:pt x="195682" y="4990"/>
                </a:lnTo>
                <a:lnTo>
                  <a:pt x="173757" y="1247"/>
                </a:lnTo>
                <a:lnTo>
                  <a:pt x="149628" y="0"/>
                </a:lnTo>
                <a:close/>
              </a:path>
              <a:path w="304165" h="321309">
                <a:moveTo>
                  <a:pt x="271719" y="99002"/>
                </a:moveTo>
                <a:lnTo>
                  <a:pt x="271541" y="99075"/>
                </a:lnTo>
                <a:lnTo>
                  <a:pt x="271447" y="99253"/>
                </a:lnTo>
                <a:lnTo>
                  <a:pt x="271300" y="99316"/>
                </a:lnTo>
                <a:lnTo>
                  <a:pt x="271719" y="99316"/>
                </a:lnTo>
                <a:lnTo>
                  <a:pt x="271719" y="99002"/>
                </a:lnTo>
                <a:close/>
              </a:path>
            </a:pathLst>
          </a:custGeom>
          <a:solidFill>
            <a:srgbClr val="FFFFFF"/>
          </a:solidFill>
        </p:spPr>
        <p:txBody>
          <a:bodyPr wrap="square" lIns="0" tIns="0" rIns="0" bIns="0" rtlCol="0"/>
          <a:lstStyle/>
          <a:p>
            <a:endParaRPr/>
          </a:p>
        </p:txBody>
      </p:sp>
      <p:sp>
        <p:nvSpPr>
          <p:cNvPr id="35" name="object 35"/>
          <p:cNvSpPr/>
          <p:nvPr/>
        </p:nvSpPr>
        <p:spPr>
          <a:xfrm>
            <a:off x="17231693" y="812584"/>
            <a:ext cx="440055" cy="311785"/>
          </a:xfrm>
          <a:custGeom>
            <a:avLst/>
            <a:gdLst/>
            <a:ahLst/>
            <a:cxnLst/>
            <a:rect l="l" t="t" r="r" b="b"/>
            <a:pathLst>
              <a:path w="440055" h="311784">
                <a:moveTo>
                  <a:pt x="63411" y="8261"/>
                </a:moveTo>
                <a:lnTo>
                  <a:pt x="0" y="8261"/>
                </a:lnTo>
                <a:lnTo>
                  <a:pt x="0" y="311592"/>
                </a:lnTo>
                <a:lnTo>
                  <a:pt x="66929" y="311592"/>
                </a:lnTo>
                <a:lnTo>
                  <a:pt x="66929" y="131451"/>
                </a:lnTo>
                <a:lnTo>
                  <a:pt x="68179" y="114383"/>
                </a:lnTo>
                <a:lnTo>
                  <a:pt x="86855" y="73369"/>
                </a:lnTo>
                <a:lnTo>
                  <a:pt x="119960" y="54099"/>
                </a:lnTo>
                <a:lnTo>
                  <a:pt x="133210" y="52815"/>
                </a:lnTo>
                <a:lnTo>
                  <a:pt x="430921" y="52815"/>
                </a:lnTo>
                <a:lnTo>
                  <a:pt x="429524" y="50469"/>
                </a:lnTo>
                <a:lnTo>
                  <a:pt x="63411" y="50469"/>
                </a:lnTo>
                <a:lnTo>
                  <a:pt x="63411" y="8261"/>
                </a:lnTo>
                <a:close/>
              </a:path>
              <a:path w="440055" h="311784">
                <a:moveTo>
                  <a:pt x="318032" y="52815"/>
                </a:moveTo>
                <a:lnTo>
                  <a:pt x="133210" y="52815"/>
                </a:lnTo>
                <a:lnTo>
                  <a:pt x="146814" y="53804"/>
                </a:lnTo>
                <a:lnTo>
                  <a:pt x="158273" y="56774"/>
                </a:lnTo>
                <a:lnTo>
                  <a:pt x="183638" y="88325"/>
                </a:lnTo>
                <a:lnTo>
                  <a:pt x="186570" y="311592"/>
                </a:lnTo>
                <a:lnTo>
                  <a:pt x="253479" y="311592"/>
                </a:lnTo>
                <a:lnTo>
                  <a:pt x="253479" y="133817"/>
                </a:lnTo>
                <a:lnTo>
                  <a:pt x="257509" y="98376"/>
                </a:lnTo>
                <a:lnTo>
                  <a:pt x="269605" y="73063"/>
                </a:lnTo>
                <a:lnTo>
                  <a:pt x="289777" y="57876"/>
                </a:lnTo>
                <a:lnTo>
                  <a:pt x="318032" y="52815"/>
                </a:lnTo>
                <a:close/>
              </a:path>
              <a:path w="440055" h="311784">
                <a:moveTo>
                  <a:pt x="430921" y="52815"/>
                </a:moveTo>
                <a:lnTo>
                  <a:pt x="318032" y="52815"/>
                </a:lnTo>
                <a:lnTo>
                  <a:pt x="334381" y="54208"/>
                </a:lnTo>
                <a:lnTo>
                  <a:pt x="347653" y="58388"/>
                </a:lnTo>
                <a:lnTo>
                  <a:pt x="371098" y="97872"/>
                </a:lnTo>
                <a:lnTo>
                  <a:pt x="373130" y="311592"/>
                </a:lnTo>
                <a:lnTo>
                  <a:pt x="440018" y="311592"/>
                </a:lnTo>
                <a:lnTo>
                  <a:pt x="439919" y="101456"/>
                </a:lnTo>
                <a:lnTo>
                  <a:pt x="433681" y="57448"/>
                </a:lnTo>
                <a:lnTo>
                  <a:pt x="430921" y="52815"/>
                </a:lnTo>
                <a:close/>
              </a:path>
              <a:path w="440055" h="311784">
                <a:moveTo>
                  <a:pt x="158382" y="0"/>
                </a:moveTo>
                <a:lnTo>
                  <a:pt x="130561" y="3151"/>
                </a:lnTo>
                <a:lnTo>
                  <a:pt x="105749" y="12610"/>
                </a:lnTo>
                <a:lnTo>
                  <a:pt x="83927" y="28381"/>
                </a:lnTo>
                <a:lnTo>
                  <a:pt x="65076" y="50469"/>
                </a:lnTo>
                <a:lnTo>
                  <a:pt x="243489" y="50469"/>
                </a:lnTo>
                <a:lnTo>
                  <a:pt x="230691" y="28381"/>
                </a:lnTo>
                <a:lnTo>
                  <a:pt x="212240" y="12610"/>
                </a:lnTo>
                <a:lnTo>
                  <a:pt x="188138" y="3151"/>
                </a:lnTo>
                <a:lnTo>
                  <a:pt x="158382" y="0"/>
                </a:lnTo>
                <a:close/>
              </a:path>
              <a:path w="440055" h="311784">
                <a:moveTo>
                  <a:pt x="338523" y="0"/>
                </a:moveTo>
                <a:lnTo>
                  <a:pt x="310809" y="3151"/>
                </a:lnTo>
                <a:lnTo>
                  <a:pt x="285733" y="12610"/>
                </a:lnTo>
                <a:lnTo>
                  <a:pt x="263293" y="28381"/>
                </a:lnTo>
                <a:lnTo>
                  <a:pt x="243489" y="50469"/>
                </a:lnTo>
                <a:lnTo>
                  <a:pt x="429524" y="50469"/>
                </a:lnTo>
                <a:lnTo>
                  <a:pt x="414664" y="25526"/>
                </a:lnTo>
                <a:lnTo>
                  <a:pt x="382949" y="6380"/>
                </a:lnTo>
                <a:lnTo>
                  <a:pt x="338523" y="0"/>
                </a:lnTo>
                <a:close/>
              </a:path>
            </a:pathLst>
          </a:custGeom>
          <a:solidFill>
            <a:srgbClr val="FFFFFF"/>
          </a:solidFill>
        </p:spPr>
        <p:txBody>
          <a:bodyPr wrap="square" lIns="0" tIns="0" rIns="0" bIns="0" rtlCol="0"/>
          <a:lstStyle/>
          <a:p>
            <a:endParaRPr/>
          </a:p>
        </p:txBody>
      </p:sp>
      <p:sp>
        <p:nvSpPr>
          <p:cNvPr id="36" name="object 36"/>
          <p:cNvSpPr/>
          <p:nvPr/>
        </p:nvSpPr>
        <p:spPr>
          <a:xfrm>
            <a:off x="17744051" y="820846"/>
            <a:ext cx="0" cy="303530"/>
          </a:xfrm>
          <a:custGeom>
            <a:avLst/>
            <a:gdLst/>
            <a:ahLst/>
            <a:cxnLst/>
            <a:rect l="l" t="t" r="r" b="b"/>
            <a:pathLst>
              <a:path h="303530">
                <a:moveTo>
                  <a:pt x="0" y="0"/>
                </a:moveTo>
                <a:lnTo>
                  <a:pt x="0" y="303331"/>
                </a:lnTo>
              </a:path>
            </a:pathLst>
          </a:custGeom>
          <a:ln w="66835">
            <a:solidFill>
              <a:srgbClr val="FFFFFF"/>
            </a:solidFill>
          </a:ln>
        </p:spPr>
        <p:txBody>
          <a:bodyPr wrap="square" lIns="0" tIns="0" rIns="0" bIns="0" rtlCol="0"/>
          <a:lstStyle/>
          <a:p>
            <a:endParaRPr/>
          </a:p>
        </p:txBody>
      </p:sp>
      <p:sp>
        <p:nvSpPr>
          <p:cNvPr id="37" name="object 37"/>
          <p:cNvSpPr/>
          <p:nvPr/>
        </p:nvSpPr>
        <p:spPr>
          <a:xfrm>
            <a:off x="17710633" y="705258"/>
            <a:ext cx="67310" cy="63500"/>
          </a:xfrm>
          <a:custGeom>
            <a:avLst/>
            <a:gdLst/>
            <a:ahLst/>
            <a:cxnLst/>
            <a:rect l="l" t="t" r="r" b="b"/>
            <a:pathLst>
              <a:path w="67309" h="63500">
                <a:moveTo>
                  <a:pt x="66835" y="0"/>
                </a:moveTo>
                <a:lnTo>
                  <a:pt x="0" y="0"/>
                </a:lnTo>
                <a:lnTo>
                  <a:pt x="0" y="63359"/>
                </a:lnTo>
                <a:lnTo>
                  <a:pt x="66835" y="63359"/>
                </a:lnTo>
                <a:lnTo>
                  <a:pt x="66835" y="0"/>
                </a:lnTo>
                <a:close/>
              </a:path>
            </a:pathLst>
          </a:custGeom>
          <a:solidFill>
            <a:srgbClr val="FFFFFF"/>
          </a:solidFill>
        </p:spPr>
        <p:txBody>
          <a:bodyPr wrap="square" lIns="0" tIns="0" rIns="0" bIns="0" rtlCol="0"/>
          <a:lstStyle/>
          <a:p>
            <a:endParaRPr/>
          </a:p>
        </p:txBody>
      </p:sp>
      <p:sp>
        <p:nvSpPr>
          <p:cNvPr id="38" name="object 38"/>
          <p:cNvSpPr/>
          <p:nvPr/>
        </p:nvSpPr>
        <p:spPr>
          <a:xfrm>
            <a:off x="17802525" y="812584"/>
            <a:ext cx="270510" cy="320040"/>
          </a:xfrm>
          <a:custGeom>
            <a:avLst/>
            <a:gdLst/>
            <a:ahLst/>
            <a:cxnLst/>
            <a:rect l="l" t="t" r="r" b="b"/>
            <a:pathLst>
              <a:path w="270509" h="320040">
                <a:moveTo>
                  <a:pt x="66898" y="214213"/>
                </a:moveTo>
                <a:lnTo>
                  <a:pt x="0" y="214213"/>
                </a:lnTo>
                <a:lnTo>
                  <a:pt x="2898" y="238545"/>
                </a:lnTo>
                <a:lnTo>
                  <a:pt x="22556" y="278429"/>
                </a:lnTo>
                <a:lnTo>
                  <a:pt x="58464" y="305287"/>
                </a:lnTo>
                <a:lnTo>
                  <a:pt x="106000" y="318198"/>
                </a:lnTo>
                <a:lnTo>
                  <a:pt x="134404" y="319812"/>
                </a:lnTo>
                <a:lnTo>
                  <a:pt x="160583" y="318417"/>
                </a:lnTo>
                <a:lnTo>
                  <a:pt x="206353" y="307249"/>
                </a:lnTo>
                <a:lnTo>
                  <a:pt x="245160" y="282815"/>
                </a:lnTo>
                <a:lnTo>
                  <a:pt x="257537" y="266965"/>
                </a:lnTo>
                <a:lnTo>
                  <a:pt x="135577" y="266965"/>
                </a:lnTo>
                <a:lnTo>
                  <a:pt x="107497" y="263670"/>
                </a:lnTo>
                <a:lnTo>
                  <a:pt x="86701" y="253782"/>
                </a:lnTo>
                <a:lnTo>
                  <a:pt x="73173" y="237298"/>
                </a:lnTo>
                <a:lnTo>
                  <a:pt x="66898" y="214213"/>
                </a:lnTo>
                <a:close/>
              </a:path>
              <a:path w="270509" h="320040">
                <a:moveTo>
                  <a:pt x="133210" y="0"/>
                </a:moveTo>
                <a:lnTo>
                  <a:pt x="87291" y="4697"/>
                </a:lnTo>
                <a:lnTo>
                  <a:pt x="49296" y="18795"/>
                </a:lnTo>
                <a:lnTo>
                  <a:pt x="17144" y="47261"/>
                </a:lnTo>
                <a:lnTo>
                  <a:pt x="6439" y="86887"/>
                </a:lnTo>
                <a:lnTo>
                  <a:pt x="8349" y="106492"/>
                </a:lnTo>
                <a:lnTo>
                  <a:pt x="36983" y="150791"/>
                </a:lnTo>
                <a:lnTo>
                  <a:pt x="82539" y="171273"/>
                </a:lnTo>
                <a:lnTo>
                  <a:pt x="151234" y="187800"/>
                </a:lnTo>
                <a:lnTo>
                  <a:pt x="164684" y="191175"/>
                </a:lnTo>
                <a:lnTo>
                  <a:pt x="200610" y="216372"/>
                </a:lnTo>
                <a:lnTo>
                  <a:pt x="203030" y="227082"/>
                </a:lnTo>
                <a:lnTo>
                  <a:pt x="199452" y="244542"/>
                </a:lnTo>
                <a:lnTo>
                  <a:pt x="187012" y="257005"/>
                </a:lnTo>
                <a:lnTo>
                  <a:pt x="165718" y="264476"/>
                </a:lnTo>
                <a:lnTo>
                  <a:pt x="135577" y="266965"/>
                </a:lnTo>
                <a:lnTo>
                  <a:pt x="257537" y="266965"/>
                </a:lnTo>
                <a:lnTo>
                  <a:pt x="258900" y="265219"/>
                </a:lnTo>
                <a:lnTo>
                  <a:pt x="267147" y="244682"/>
                </a:lnTo>
                <a:lnTo>
                  <a:pt x="269897" y="221207"/>
                </a:lnTo>
                <a:lnTo>
                  <a:pt x="267988" y="202117"/>
                </a:lnTo>
                <a:lnTo>
                  <a:pt x="239395" y="158466"/>
                </a:lnTo>
                <a:lnTo>
                  <a:pt x="193285" y="138211"/>
                </a:lnTo>
                <a:lnTo>
                  <a:pt x="145927" y="127024"/>
                </a:lnTo>
                <a:lnTo>
                  <a:pt x="126027" y="122497"/>
                </a:lnTo>
                <a:lnTo>
                  <a:pt x="81107" y="102983"/>
                </a:lnTo>
                <a:lnTo>
                  <a:pt x="73338" y="83934"/>
                </a:lnTo>
                <a:lnTo>
                  <a:pt x="76790" y="70329"/>
                </a:lnTo>
                <a:lnTo>
                  <a:pt x="87142" y="60610"/>
                </a:lnTo>
                <a:lnTo>
                  <a:pt x="104388" y="54779"/>
                </a:lnTo>
                <a:lnTo>
                  <a:pt x="128519" y="52836"/>
                </a:lnTo>
                <a:lnTo>
                  <a:pt x="247309" y="52836"/>
                </a:lnTo>
                <a:lnTo>
                  <a:pt x="246597" y="51236"/>
                </a:lnTo>
                <a:lnTo>
                  <a:pt x="217082" y="21161"/>
                </a:lnTo>
                <a:lnTo>
                  <a:pt x="179701" y="5287"/>
                </a:lnTo>
                <a:lnTo>
                  <a:pt x="157597" y="1321"/>
                </a:lnTo>
                <a:lnTo>
                  <a:pt x="133210" y="0"/>
                </a:lnTo>
                <a:close/>
              </a:path>
              <a:path w="270509" h="320040">
                <a:moveTo>
                  <a:pt x="247309" y="52836"/>
                </a:moveTo>
                <a:lnTo>
                  <a:pt x="128519" y="52836"/>
                </a:lnTo>
                <a:lnTo>
                  <a:pt x="152368" y="55366"/>
                </a:lnTo>
                <a:lnTo>
                  <a:pt x="170589" y="62954"/>
                </a:lnTo>
                <a:lnTo>
                  <a:pt x="183174" y="75598"/>
                </a:lnTo>
                <a:lnTo>
                  <a:pt x="190119" y="93295"/>
                </a:lnTo>
                <a:lnTo>
                  <a:pt x="259950" y="93295"/>
                </a:lnTo>
                <a:lnTo>
                  <a:pt x="255301" y="70777"/>
                </a:lnTo>
                <a:lnTo>
                  <a:pt x="247309" y="52836"/>
                </a:lnTo>
                <a:close/>
              </a:path>
            </a:pathLst>
          </a:custGeom>
          <a:solidFill>
            <a:srgbClr val="FFFFFF"/>
          </a:solidFill>
        </p:spPr>
        <p:txBody>
          <a:bodyPr wrap="square" lIns="0" tIns="0" rIns="0" bIns="0" rtlCol="0"/>
          <a:lstStyle/>
          <a:p>
            <a:endParaRPr/>
          </a:p>
        </p:txBody>
      </p:sp>
      <p:sp>
        <p:nvSpPr>
          <p:cNvPr id="39" name="object 39"/>
          <p:cNvSpPr/>
          <p:nvPr/>
        </p:nvSpPr>
        <p:spPr>
          <a:xfrm>
            <a:off x="18093277" y="812006"/>
            <a:ext cx="304165" cy="321310"/>
          </a:xfrm>
          <a:custGeom>
            <a:avLst/>
            <a:gdLst/>
            <a:ahLst/>
            <a:cxnLst/>
            <a:rect l="l" t="t" r="r" b="b"/>
            <a:pathLst>
              <a:path w="304165" h="321309">
                <a:moveTo>
                  <a:pt x="263545" y="52825"/>
                </a:moveTo>
                <a:lnTo>
                  <a:pt x="145524" y="52825"/>
                </a:lnTo>
                <a:lnTo>
                  <a:pt x="172994" y="55429"/>
                </a:lnTo>
                <a:lnTo>
                  <a:pt x="192632" y="63240"/>
                </a:lnTo>
                <a:lnTo>
                  <a:pt x="204426" y="76259"/>
                </a:lnTo>
                <a:lnTo>
                  <a:pt x="208360" y="94489"/>
                </a:lnTo>
                <a:lnTo>
                  <a:pt x="206661" y="105994"/>
                </a:lnTo>
                <a:lnTo>
                  <a:pt x="169308" y="129696"/>
                </a:lnTo>
                <a:lnTo>
                  <a:pt x="140770" y="133471"/>
                </a:lnTo>
                <a:lnTo>
                  <a:pt x="131286" y="134823"/>
                </a:lnTo>
                <a:lnTo>
                  <a:pt x="123494" y="136104"/>
                </a:lnTo>
                <a:lnTo>
                  <a:pt x="117399" y="137346"/>
                </a:lnTo>
                <a:lnTo>
                  <a:pt x="91710" y="141059"/>
                </a:lnTo>
                <a:lnTo>
                  <a:pt x="51798" y="151636"/>
                </a:lnTo>
                <a:lnTo>
                  <a:pt x="9391" y="188203"/>
                </a:lnTo>
                <a:lnTo>
                  <a:pt x="0" y="231783"/>
                </a:lnTo>
                <a:lnTo>
                  <a:pt x="1980" y="252023"/>
                </a:lnTo>
                <a:lnTo>
                  <a:pt x="31674" y="298661"/>
                </a:lnTo>
                <a:lnTo>
                  <a:pt x="83403" y="319552"/>
                </a:lnTo>
                <a:lnTo>
                  <a:pt x="104457" y="320943"/>
                </a:lnTo>
                <a:lnTo>
                  <a:pt x="136331" y="318635"/>
                </a:lnTo>
                <a:lnTo>
                  <a:pt x="164463" y="311707"/>
                </a:lnTo>
                <a:lnTo>
                  <a:pt x="188853" y="300154"/>
                </a:lnTo>
                <a:lnTo>
                  <a:pt x="209501" y="283970"/>
                </a:lnTo>
                <a:lnTo>
                  <a:pt x="303948" y="283970"/>
                </a:lnTo>
                <a:lnTo>
                  <a:pt x="303948" y="268148"/>
                </a:lnTo>
                <a:lnTo>
                  <a:pt x="129106" y="268148"/>
                </a:lnTo>
                <a:lnTo>
                  <a:pt x="118032" y="267633"/>
                </a:lnTo>
                <a:lnTo>
                  <a:pt x="79435" y="254046"/>
                </a:lnTo>
                <a:lnTo>
                  <a:pt x="66898" y="228830"/>
                </a:lnTo>
                <a:lnTo>
                  <a:pt x="70349" y="210066"/>
                </a:lnTo>
                <a:lnTo>
                  <a:pt x="80695" y="195412"/>
                </a:lnTo>
                <a:lnTo>
                  <a:pt x="97948" y="184853"/>
                </a:lnTo>
                <a:lnTo>
                  <a:pt x="122111" y="178392"/>
                </a:lnTo>
                <a:lnTo>
                  <a:pt x="149185" y="175133"/>
                </a:lnTo>
                <a:lnTo>
                  <a:pt x="171901" y="171205"/>
                </a:lnTo>
                <a:lnTo>
                  <a:pt x="190238" y="166620"/>
                </a:lnTo>
                <a:lnTo>
                  <a:pt x="204171" y="161387"/>
                </a:lnTo>
                <a:lnTo>
                  <a:pt x="271677" y="161387"/>
                </a:lnTo>
                <a:lnTo>
                  <a:pt x="271677" y="88594"/>
                </a:lnTo>
                <a:lnTo>
                  <a:pt x="269257" y="67380"/>
                </a:lnTo>
                <a:lnTo>
                  <a:pt x="263545" y="52825"/>
                </a:lnTo>
                <a:close/>
              </a:path>
              <a:path w="304165" h="321309">
                <a:moveTo>
                  <a:pt x="303948" y="283970"/>
                </a:moveTo>
                <a:lnTo>
                  <a:pt x="209501" y="283970"/>
                </a:lnTo>
                <a:lnTo>
                  <a:pt x="215381" y="300154"/>
                </a:lnTo>
                <a:lnTo>
                  <a:pt x="226042" y="311707"/>
                </a:lnTo>
                <a:lnTo>
                  <a:pt x="241474" y="318635"/>
                </a:lnTo>
                <a:lnTo>
                  <a:pt x="261667" y="320943"/>
                </a:lnTo>
                <a:lnTo>
                  <a:pt x="272025" y="320464"/>
                </a:lnTo>
                <a:lnTo>
                  <a:pt x="282533" y="319028"/>
                </a:lnTo>
                <a:lnTo>
                  <a:pt x="293178" y="316636"/>
                </a:lnTo>
                <a:lnTo>
                  <a:pt x="303948" y="313288"/>
                </a:lnTo>
                <a:lnTo>
                  <a:pt x="303948" y="283970"/>
                </a:lnTo>
                <a:close/>
              </a:path>
              <a:path w="304165" h="321309">
                <a:moveTo>
                  <a:pt x="271677" y="161387"/>
                </a:moveTo>
                <a:lnTo>
                  <a:pt x="204171" y="161387"/>
                </a:lnTo>
                <a:lnTo>
                  <a:pt x="204171" y="210071"/>
                </a:lnTo>
                <a:lnTo>
                  <a:pt x="202524" y="223687"/>
                </a:lnTo>
                <a:lnTo>
                  <a:pt x="177795" y="255238"/>
                </a:lnTo>
                <a:lnTo>
                  <a:pt x="129106" y="268148"/>
                </a:lnTo>
                <a:lnTo>
                  <a:pt x="281258" y="268148"/>
                </a:lnTo>
                <a:lnTo>
                  <a:pt x="276986" y="266368"/>
                </a:lnTo>
                <a:lnTo>
                  <a:pt x="274609" y="262882"/>
                </a:lnTo>
                <a:lnTo>
                  <a:pt x="272651" y="259342"/>
                </a:lnTo>
                <a:lnTo>
                  <a:pt x="271771" y="254046"/>
                </a:lnTo>
                <a:lnTo>
                  <a:pt x="271677" y="161387"/>
                </a:lnTo>
                <a:close/>
              </a:path>
              <a:path w="304165" h="321309">
                <a:moveTo>
                  <a:pt x="303948" y="266955"/>
                </a:moveTo>
                <a:lnTo>
                  <a:pt x="299257" y="267771"/>
                </a:lnTo>
                <a:lnTo>
                  <a:pt x="296127" y="268148"/>
                </a:lnTo>
                <a:lnTo>
                  <a:pt x="303948" y="268148"/>
                </a:lnTo>
                <a:lnTo>
                  <a:pt x="303948" y="266955"/>
                </a:lnTo>
                <a:close/>
              </a:path>
              <a:path w="304165" h="321309">
                <a:moveTo>
                  <a:pt x="149660" y="0"/>
                </a:moveTo>
                <a:lnTo>
                  <a:pt x="97457" y="5294"/>
                </a:lnTo>
                <a:lnTo>
                  <a:pt x="57003" y="21151"/>
                </a:lnTo>
                <a:lnTo>
                  <a:pt x="24312" y="54127"/>
                </a:lnTo>
                <a:lnTo>
                  <a:pt x="11120" y="101515"/>
                </a:lnTo>
                <a:lnTo>
                  <a:pt x="78049" y="101515"/>
                </a:lnTo>
                <a:lnTo>
                  <a:pt x="84026" y="80209"/>
                </a:lnTo>
                <a:lnTo>
                  <a:pt x="97262" y="64994"/>
                </a:lnTo>
                <a:lnTo>
                  <a:pt x="117760" y="55867"/>
                </a:lnTo>
                <a:lnTo>
                  <a:pt x="145524" y="52825"/>
                </a:lnTo>
                <a:lnTo>
                  <a:pt x="263545" y="52825"/>
                </a:lnTo>
                <a:lnTo>
                  <a:pt x="261995" y="48875"/>
                </a:lnTo>
                <a:lnTo>
                  <a:pt x="232956" y="19978"/>
                </a:lnTo>
                <a:lnTo>
                  <a:pt x="195686" y="4990"/>
                </a:lnTo>
                <a:lnTo>
                  <a:pt x="173761" y="1247"/>
                </a:lnTo>
                <a:lnTo>
                  <a:pt x="149660" y="0"/>
                </a:lnTo>
                <a:close/>
              </a:path>
            </a:pathLst>
          </a:custGeom>
          <a:solidFill>
            <a:srgbClr val="FFFFFF"/>
          </a:solidFill>
        </p:spPr>
        <p:txBody>
          <a:bodyPr wrap="square" lIns="0" tIns="0" rIns="0" bIns="0" rtlCol="0"/>
          <a:lstStyle/>
          <a:p>
            <a:endParaRPr/>
          </a:p>
        </p:txBody>
      </p:sp>
      <p:sp>
        <p:nvSpPr>
          <p:cNvPr id="40" name="object 40"/>
          <p:cNvSpPr/>
          <p:nvPr/>
        </p:nvSpPr>
        <p:spPr>
          <a:xfrm>
            <a:off x="18415209" y="812584"/>
            <a:ext cx="266700" cy="311785"/>
          </a:xfrm>
          <a:custGeom>
            <a:avLst/>
            <a:gdLst/>
            <a:ahLst/>
            <a:cxnLst/>
            <a:rect l="l" t="t" r="r" b="b"/>
            <a:pathLst>
              <a:path w="266700" h="311784">
                <a:moveTo>
                  <a:pt x="63380" y="8261"/>
                </a:moveTo>
                <a:lnTo>
                  <a:pt x="0" y="8261"/>
                </a:lnTo>
                <a:lnTo>
                  <a:pt x="0" y="311592"/>
                </a:lnTo>
                <a:lnTo>
                  <a:pt x="66867" y="311592"/>
                </a:lnTo>
                <a:lnTo>
                  <a:pt x="66867" y="132655"/>
                </a:lnTo>
                <a:lnTo>
                  <a:pt x="68114" y="116326"/>
                </a:lnTo>
                <a:lnTo>
                  <a:pt x="86866" y="75704"/>
                </a:lnTo>
                <a:lnTo>
                  <a:pt x="124566" y="54246"/>
                </a:lnTo>
                <a:lnTo>
                  <a:pt x="127389" y="53987"/>
                </a:lnTo>
                <a:lnTo>
                  <a:pt x="64532" y="53987"/>
                </a:lnTo>
                <a:lnTo>
                  <a:pt x="63380" y="52815"/>
                </a:lnTo>
                <a:lnTo>
                  <a:pt x="63380" y="8261"/>
                </a:lnTo>
                <a:close/>
              </a:path>
              <a:path w="266700" h="311784">
                <a:moveTo>
                  <a:pt x="256242" y="52815"/>
                </a:moveTo>
                <a:lnTo>
                  <a:pt x="140205" y="52815"/>
                </a:lnTo>
                <a:lnTo>
                  <a:pt x="165268" y="57069"/>
                </a:lnTo>
                <a:lnTo>
                  <a:pt x="183497" y="69832"/>
                </a:lnTo>
                <a:lnTo>
                  <a:pt x="194901" y="91105"/>
                </a:lnTo>
                <a:lnTo>
                  <a:pt x="199491" y="120886"/>
                </a:lnTo>
                <a:lnTo>
                  <a:pt x="199491" y="311592"/>
                </a:lnTo>
                <a:lnTo>
                  <a:pt x="266410" y="311592"/>
                </a:lnTo>
                <a:lnTo>
                  <a:pt x="266410" y="103284"/>
                </a:lnTo>
                <a:lnTo>
                  <a:pt x="264607" y="79532"/>
                </a:lnTo>
                <a:lnTo>
                  <a:pt x="259201" y="58699"/>
                </a:lnTo>
                <a:lnTo>
                  <a:pt x="256242" y="52815"/>
                </a:lnTo>
                <a:close/>
              </a:path>
              <a:path w="266700" h="311784">
                <a:moveTo>
                  <a:pt x="159031" y="0"/>
                </a:moveTo>
                <a:lnTo>
                  <a:pt x="129998" y="3380"/>
                </a:lnTo>
                <a:lnTo>
                  <a:pt x="104564" y="13513"/>
                </a:lnTo>
                <a:lnTo>
                  <a:pt x="82740" y="30387"/>
                </a:lnTo>
                <a:lnTo>
                  <a:pt x="64532" y="53987"/>
                </a:lnTo>
                <a:lnTo>
                  <a:pt x="127389" y="53987"/>
                </a:lnTo>
                <a:lnTo>
                  <a:pt x="140205" y="52815"/>
                </a:lnTo>
                <a:lnTo>
                  <a:pt x="256242" y="52815"/>
                </a:lnTo>
                <a:lnTo>
                  <a:pt x="222163" y="14568"/>
                </a:lnTo>
                <a:lnTo>
                  <a:pt x="182854" y="1627"/>
                </a:lnTo>
                <a:lnTo>
                  <a:pt x="159031" y="0"/>
                </a:lnTo>
                <a:close/>
              </a:path>
            </a:pathLst>
          </a:custGeom>
          <a:solidFill>
            <a:srgbClr val="FFFFFF"/>
          </a:solidFill>
        </p:spPr>
        <p:txBody>
          <a:bodyPr wrap="square" lIns="0" tIns="0" rIns="0" bIns="0" rtlCol="0"/>
          <a:lstStyle/>
          <a:p>
            <a:endParaRPr/>
          </a:p>
        </p:txBody>
      </p:sp>
      <p:sp>
        <p:nvSpPr>
          <p:cNvPr id="41" name="object 41"/>
          <p:cNvSpPr/>
          <p:nvPr/>
        </p:nvSpPr>
        <p:spPr>
          <a:xfrm>
            <a:off x="18701500" y="812006"/>
            <a:ext cx="304165" cy="321310"/>
          </a:xfrm>
          <a:custGeom>
            <a:avLst/>
            <a:gdLst/>
            <a:ahLst/>
            <a:cxnLst/>
            <a:rect l="l" t="t" r="r" b="b"/>
            <a:pathLst>
              <a:path w="304165" h="321309">
                <a:moveTo>
                  <a:pt x="263553" y="52825"/>
                </a:moveTo>
                <a:lnTo>
                  <a:pt x="145534" y="52825"/>
                </a:lnTo>
                <a:lnTo>
                  <a:pt x="172981" y="55429"/>
                </a:lnTo>
                <a:lnTo>
                  <a:pt x="192600" y="63240"/>
                </a:lnTo>
                <a:lnTo>
                  <a:pt x="204379" y="76259"/>
                </a:lnTo>
                <a:lnTo>
                  <a:pt x="208307" y="94489"/>
                </a:lnTo>
                <a:lnTo>
                  <a:pt x="206617" y="105994"/>
                </a:lnTo>
                <a:lnTo>
                  <a:pt x="169293" y="129696"/>
                </a:lnTo>
                <a:lnTo>
                  <a:pt x="140783" y="133471"/>
                </a:lnTo>
                <a:lnTo>
                  <a:pt x="131276" y="134823"/>
                </a:lnTo>
                <a:lnTo>
                  <a:pt x="123452" y="136104"/>
                </a:lnTo>
                <a:lnTo>
                  <a:pt x="117315" y="137346"/>
                </a:lnTo>
                <a:lnTo>
                  <a:pt x="91668" y="141059"/>
                </a:lnTo>
                <a:lnTo>
                  <a:pt x="51779" y="151636"/>
                </a:lnTo>
                <a:lnTo>
                  <a:pt x="9384" y="188203"/>
                </a:lnTo>
                <a:lnTo>
                  <a:pt x="0" y="231783"/>
                </a:lnTo>
                <a:lnTo>
                  <a:pt x="1973" y="252023"/>
                </a:lnTo>
                <a:lnTo>
                  <a:pt x="31684" y="298661"/>
                </a:lnTo>
                <a:lnTo>
                  <a:pt x="83405" y="319552"/>
                </a:lnTo>
                <a:lnTo>
                  <a:pt x="104457" y="320943"/>
                </a:lnTo>
                <a:lnTo>
                  <a:pt x="136301" y="318635"/>
                </a:lnTo>
                <a:lnTo>
                  <a:pt x="164420" y="311707"/>
                </a:lnTo>
                <a:lnTo>
                  <a:pt x="188810" y="300154"/>
                </a:lnTo>
                <a:lnTo>
                  <a:pt x="209470" y="283970"/>
                </a:lnTo>
                <a:lnTo>
                  <a:pt x="303917" y="283970"/>
                </a:lnTo>
                <a:lnTo>
                  <a:pt x="303917" y="268148"/>
                </a:lnTo>
                <a:lnTo>
                  <a:pt x="129085" y="268148"/>
                </a:lnTo>
                <a:lnTo>
                  <a:pt x="117993" y="267633"/>
                </a:lnTo>
                <a:lnTo>
                  <a:pt x="79426" y="254046"/>
                </a:lnTo>
                <a:lnTo>
                  <a:pt x="66929" y="228830"/>
                </a:lnTo>
                <a:lnTo>
                  <a:pt x="70370" y="210066"/>
                </a:lnTo>
                <a:lnTo>
                  <a:pt x="80691" y="195412"/>
                </a:lnTo>
                <a:lnTo>
                  <a:pt x="97913" y="184853"/>
                </a:lnTo>
                <a:lnTo>
                  <a:pt x="122048" y="178392"/>
                </a:lnTo>
                <a:lnTo>
                  <a:pt x="149159" y="175133"/>
                </a:lnTo>
                <a:lnTo>
                  <a:pt x="171901" y="171205"/>
                </a:lnTo>
                <a:lnTo>
                  <a:pt x="190263" y="166620"/>
                </a:lnTo>
                <a:lnTo>
                  <a:pt x="204234" y="161387"/>
                </a:lnTo>
                <a:lnTo>
                  <a:pt x="271709" y="161387"/>
                </a:lnTo>
                <a:lnTo>
                  <a:pt x="271709" y="88594"/>
                </a:lnTo>
                <a:lnTo>
                  <a:pt x="269280" y="67380"/>
                </a:lnTo>
                <a:lnTo>
                  <a:pt x="263553" y="52825"/>
                </a:lnTo>
                <a:close/>
              </a:path>
              <a:path w="304165" h="321309">
                <a:moveTo>
                  <a:pt x="303917" y="283970"/>
                </a:moveTo>
                <a:lnTo>
                  <a:pt x="209470" y="283970"/>
                </a:lnTo>
                <a:lnTo>
                  <a:pt x="215391" y="300154"/>
                </a:lnTo>
                <a:lnTo>
                  <a:pt x="226070" y="311707"/>
                </a:lnTo>
                <a:lnTo>
                  <a:pt x="241506" y="318635"/>
                </a:lnTo>
                <a:lnTo>
                  <a:pt x="261698" y="320943"/>
                </a:lnTo>
                <a:lnTo>
                  <a:pt x="272031" y="320464"/>
                </a:lnTo>
                <a:lnTo>
                  <a:pt x="282513" y="319028"/>
                </a:lnTo>
                <a:lnTo>
                  <a:pt x="293143" y="316636"/>
                </a:lnTo>
                <a:lnTo>
                  <a:pt x="303917" y="313288"/>
                </a:lnTo>
                <a:lnTo>
                  <a:pt x="303917" y="283970"/>
                </a:lnTo>
                <a:close/>
              </a:path>
              <a:path w="304165" h="321309">
                <a:moveTo>
                  <a:pt x="271709" y="161387"/>
                </a:moveTo>
                <a:lnTo>
                  <a:pt x="204234" y="161387"/>
                </a:lnTo>
                <a:lnTo>
                  <a:pt x="204234" y="210071"/>
                </a:lnTo>
                <a:lnTo>
                  <a:pt x="202576" y="223687"/>
                </a:lnTo>
                <a:lnTo>
                  <a:pt x="177732" y="255238"/>
                </a:lnTo>
                <a:lnTo>
                  <a:pt x="129085" y="268148"/>
                </a:lnTo>
                <a:lnTo>
                  <a:pt x="281289" y="268148"/>
                </a:lnTo>
                <a:lnTo>
                  <a:pt x="276923" y="266368"/>
                </a:lnTo>
                <a:lnTo>
                  <a:pt x="274588" y="262882"/>
                </a:lnTo>
                <a:lnTo>
                  <a:pt x="272651" y="259342"/>
                </a:lnTo>
                <a:lnTo>
                  <a:pt x="271800" y="254046"/>
                </a:lnTo>
                <a:lnTo>
                  <a:pt x="271709" y="161387"/>
                </a:lnTo>
                <a:close/>
              </a:path>
              <a:path w="304165" h="321309">
                <a:moveTo>
                  <a:pt x="303917" y="266955"/>
                </a:moveTo>
                <a:lnTo>
                  <a:pt x="299205" y="267771"/>
                </a:lnTo>
                <a:lnTo>
                  <a:pt x="296158" y="268148"/>
                </a:lnTo>
                <a:lnTo>
                  <a:pt x="303917" y="268148"/>
                </a:lnTo>
                <a:lnTo>
                  <a:pt x="303917" y="266955"/>
                </a:lnTo>
                <a:close/>
              </a:path>
              <a:path w="304165" h="321309">
                <a:moveTo>
                  <a:pt x="149628" y="0"/>
                </a:moveTo>
                <a:lnTo>
                  <a:pt x="97391" y="5294"/>
                </a:lnTo>
                <a:lnTo>
                  <a:pt x="56940" y="21151"/>
                </a:lnTo>
                <a:lnTo>
                  <a:pt x="24364" y="54127"/>
                </a:lnTo>
                <a:lnTo>
                  <a:pt x="11130" y="101515"/>
                </a:lnTo>
                <a:lnTo>
                  <a:pt x="78081" y="101515"/>
                </a:lnTo>
                <a:lnTo>
                  <a:pt x="84041" y="80209"/>
                </a:lnTo>
                <a:lnTo>
                  <a:pt x="97264" y="64994"/>
                </a:lnTo>
                <a:lnTo>
                  <a:pt x="117758" y="55867"/>
                </a:lnTo>
                <a:lnTo>
                  <a:pt x="145534" y="52825"/>
                </a:lnTo>
                <a:lnTo>
                  <a:pt x="263553" y="52825"/>
                </a:lnTo>
                <a:lnTo>
                  <a:pt x="261999" y="48875"/>
                </a:lnTo>
                <a:lnTo>
                  <a:pt x="232924" y="19978"/>
                </a:lnTo>
                <a:lnTo>
                  <a:pt x="195666" y="4990"/>
                </a:lnTo>
                <a:lnTo>
                  <a:pt x="173743" y="1247"/>
                </a:lnTo>
                <a:lnTo>
                  <a:pt x="149628" y="0"/>
                </a:lnTo>
                <a:close/>
              </a:path>
            </a:pathLst>
          </a:custGeom>
          <a:solidFill>
            <a:srgbClr val="FFFFFF"/>
          </a:solidFill>
        </p:spPr>
        <p:txBody>
          <a:bodyPr wrap="square" lIns="0" tIns="0" rIns="0" bIns="0" rtlCol="0"/>
          <a:lstStyle/>
          <a:p>
            <a:endParaRPr/>
          </a:p>
        </p:txBody>
      </p:sp>
      <p:sp>
        <p:nvSpPr>
          <p:cNvPr id="42" name="object 42"/>
          <p:cNvSpPr/>
          <p:nvPr/>
        </p:nvSpPr>
        <p:spPr>
          <a:xfrm>
            <a:off x="19023440" y="812584"/>
            <a:ext cx="177800" cy="311785"/>
          </a:xfrm>
          <a:custGeom>
            <a:avLst/>
            <a:gdLst/>
            <a:ahLst/>
            <a:cxnLst/>
            <a:rect l="l" t="t" r="r" b="b"/>
            <a:pathLst>
              <a:path w="177800" h="311784">
                <a:moveTo>
                  <a:pt x="62793" y="8261"/>
                </a:moveTo>
                <a:lnTo>
                  <a:pt x="0" y="8261"/>
                </a:lnTo>
                <a:lnTo>
                  <a:pt x="0" y="311592"/>
                </a:lnTo>
                <a:lnTo>
                  <a:pt x="66835" y="311592"/>
                </a:lnTo>
                <a:lnTo>
                  <a:pt x="66835" y="167261"/>
                </a:lnTo>
                <a:lnTo>
                  <a:pt x="68353" y="144168"/>
                </a:lnTo>
                <a:lnTo>
                  <a:pt x="80423" y="105415"/>
                </a:lnTo>
                <a:lnTo>
                  <a:pt x="116891" y="69990"/>
                </a:lnTo>
                <a:lnTo>
                  <a:pt x="126449" y="66898"/>
                </a:lnTo>
                <a:lnTo>
                  <a:pt x="62793" y="66898"/>
                </a:lnTo>
                <a:lnTo>
                  <a:pt x="62793" y="8261"/>
                </a:lnTo>
                <a:close/>
              </a:path>
              <a:path w="177800" h="311784">
                <a:moveTo>
                  <a:pt x="156445" y="0"/>
                </a:moveTo>
                <a:lnTo>
                  <a:pt x="152529" y="0"/>
                </a:lnTo>
                <a:lnTo>
                  <a:pt x="138030" y="1322"/>
                </a:lnTo>
                <a:lnTo>
                  <a:pt x="96227" y="21130"/>
                </a:lnTo>
                <a:lnTo>
                  <a:pt x="68184" y="54584"/>
                </a:lnTo>
                <a:lnTo>
                  <a:pt x="63966" y="66898"/>
                </a:lnTo>
                <a:lnTo>
                  <a:pt x="126449" y="66898"/>
                </a:lnTo>
                <a:lnTo>
                  <a:pt x="132190" y="65041"/>
                </a:lnTo>
                <a:lnTo>
                  <a:pt x="149042" y="63390"/>
                </a:lnTo>
                <a:lnTo>
                  <a:pt x="177764" y="63390"/>
                </a:lnTo>
                <a:lnTo>
                  <a:pt x="177764" y="1790"/>
                </a:lnTo>
                <a:lnTo>
                  <a:pt x="164885" y="617"/>
                </a:lnTo>
                <a:lnTo>
                  <a:pt x="156445" y="0"/>
                </a:lnTo>
                <a:close/>
              </a:path>
              <a:path w="177800" h="311784">
                <a:moveTo>
                  <a:pt x="177764" y="63390"/>
                </a:moveTo>
                <a:lnTo>
                  <a:pt x="149042" y="63390"/>
                </a:lnTo>
                <a:lnTo>
                  <a:pt x="155649" y="63570"/>
                </a:lnTo>
                <a:lnTo>
                  <a:pt x="162637" y="64113"/>
                </a:lnTo>
                <a:lnTo>
                  <a:pt x="170105" y="65041"/>
                </a:lnTo>
                <a:lnTo>
                  <a:pt x="177764" y="66312"/>
                </a:lnTo>
                <a:lnTo>
                  <a:pt x="177764" y="63390"/>
                </a:lnTo>
                <a:close/>
              </a:path>
            </a:pathLst>
          </a:custGeom>
          <a:solidFill>
            <a:srgbClr val="FFFFFF"/>
          </a:solidFill>
        </p:spPr>
        <p:txBody>
          <a:bodyPr wrap="square" lIns="0" tIns="0" rIns="0" bIns="0" rtlCol="0"/>
          <a:lstStyle/>
          <a:p>
            <a:endParaRPr/>
          </a:p>
        </p:txBody>
      </p:sp>
      <p:sp>
        <p:nvSpPr>
          <p:cNvPr id="43" name="object 43"/>
          <p:cNvSpPr/>
          <p:nvPr/>
        </p:nvSpPr>
        <p:spPr>
          <a:xfrm>
            <a:off x="16633873" y="706548"/>
            <a:ext cx="291465" cy="417830"/>
          </a:xfrm>
          <a:custGeom>
            <a:avLst/>
            <a:gdLst/>
            <a:ahLst/>
            <a:cxnLst/>
            <a:rect l="l" t="t" r="r" b="b"/>
            <a:pathLst>
              <a:path w="291465" h="417830">
                <a:moveTo>
                  <a:pt x="291362" y="0"/>
                </a:moveTo>
                <a:lnTo>
                  <a:pt x="84583" y="0"/>
                </a:lnTo>
                <a:lnTo>
                  <a:pt x="83997" y="62"/>
                </a:lnTo>
                <a:lnTo>
                  <a:pt x="36480" y="8950"/>
                </a:lnTo>
                <a:lnTo>
                  <a:pt x="6277" y="45209"/>
                </a:lnTo>
                <a:lnTo>
                  <a:pt x="0" y="90049"/>
                </a:lnTo>
                <a:lnTo>
                  <a:pt x="94" y="417631"/>
                </a:lnTo>
                <a:lnTo>
                  <a:pt x="73924" y="417631"/>
                </a:lnTo>
                <a:lnTo>
                  <a:pt x="73924" y="232223"/>
                </a:lnTo>
                <a:lnTo>
                  <a:pt x="264861" y="232223"/>
                </a:lnTo>
                <a:lnTo>
                  <a:pt x="264861" y="172549"/>
                </a:lnTo>
                <a:lnTo>
                  <a:pt x="73924" y="172549"/>
                </a:lnTo>
                <a:lnTo>
                  <a:pt x="73924" y="63202"/>
                </a:lnTo>
                <a:lnTo>
                  <a:pt x="291362" y="63202"/>
                </a:lnTo>
                <a:lnTo>
                  <a:pt x="291362" y="0"/>
                </a:lnTo>
                <a:close/>
              </a:path>
            </a:pathLst>
          </a:custGeom>
          <a:solidFill>
            <a:srgbClr val="FFFFFF"/>
          </a:solidFill>
        </p:spPr>
        <p:txBody>
          <a:bodyPr wrap="square" lIns="0" tIns="0" rIns="0" bIns="0" rtlCol="0"/>
          <a:lstStyle/>
          <a:p>
            <a:endParaRPr/>
          </a:p>
        </p:txBody>
      </p:sp>
      <p:sp>
        <p:nvSpPr>
          <p:cNvPr id="44" name="object 44"/>
          <p:cNvSpPr/>
          <p:nvPr/>
        </p:nvSpPr>
        <p:spPr>
          <a:xfrm>
            <a:off x="18934937" y="1213003"/>
            <a:ext cx="31115" cy="26670"/>
          </a:xfrm>
          <a:custGeom>
            <a:avLst/>
            <a:gdLst/>
            <a:ahLst/>
            <a:cxnLst/>
            <a:rect l="l" t="t" r="r" b="b"/>
            <a:pathLst>
              <a:path w="31115" h="26669">
                <a:moveTo>
                  <a:pt x="17894" y="0"/>
                </a:moveTo>
                <a:lnTo>
                  <a:pt x="0" y="0"/>
                </a:lnTo>
                <a:lnTo>
                  <a:pt x="0" y="26114"/>
                </a:lnTo>
                <a:lnTo>
                  <a:pt x="24742" y="26114"/>
                </a:lnTo>
                <a:lnTo>
                  <a:pt x="30564" y="21716"/>
                </a:lnTo>
                <a:lnTo>
                  <a:pt x="30564" y="8366"/>
                </a:lnTo>
                <a:lnTo>
                  <a:pt x="29077" y="5088"/>
                </a:lnTo>
                <a:lnTo>
                  <a:pt x="26177" y="3036"/>
                </a:lnTo>
                <a:lnTo>
                  <a:pt x="23161" y="1026"/>
                </a:lnTo>
                <a:lnTo>
                  <a:pt x="17894" y="0"/>
                </a:lnTo>
                <a:close/>
              </a:path>
            </a:pathLst>
          </a:custGeom>
          <a:solidFill>
            <a:srgbClr val="FFFFFF"/>
          </a:solidFill>
        </p:spPr>
        <p:txBody>
          <a:bodyPr wrap="square" lIns="0" tIns="0" rIns="0" bIns="0" rtlCol="0"/>
          <a:lstStyle/>
          <a:p>
            <a:endParaRPr/>
          </a:p>
        </p:txBody>
      </p:sp>
      <p:sp>
        <p:nvSpPr>
          <p:cNvPr id="45" name="object 45"/>
          <p:cNvSpPr/>
          <p:nvPr/>
        </p:nvSpPr>
        <p:spPr>
          <a:xfrm>
            <a:off x="16536770" y="1179014"/>
            <a:ext cx="2694940" cy="135890"/>
          </a:xfrm>
          <a:custGeom>
            <a:avLst/>
            <a:gdLst/>
            <a:ahLst/>
            <a:cxnLst/>
            <a:rect l="l" t="t" r="r" b="b"/>
            <a:pathLst>
              <a:path w="2694940" h="135890">
                <a:moveTo>
                  <a:pt x="2673635" y="0"/>
                </a:moveTo>
                <a:lnTo>
                  <a:pt x="65139" y="0"/>
                </a:lnTo>
                <a:lnTo>
                  <a:pt x="52019" y="2376"/>
                </a:lnTo>
                <a:lnTo>
                  <a:pt x="24679" y="29590"/>
                </a:lnTo>
                <a:lnTo>
                  <a:pt x="1842" y="111944"/>
                </a:lnTo>
                <a:lnTo>
                  <a:pt x="0" y="118718"/>
                </a:lnTo>
                <a:lnTo>
                  <a:pt x="1057" y="124561"/>
                </a:lnTo>
                <a:lnTo>
                  <a:pt x="4512" y="128959"/>
                </a:lnTo>
                <a:lnTo>
                  <a:pt x="7989" y="133273"/>
                </a:lnTo>
                <a:lnTo>
                  <a:pt x="13936" y="135692"/>
                </a:lnTo>
                <a:lnTo>
                  <a:pt x="2629333" y="135692"/>
                </a:lnTo>
                <a:lnTo>
                  <a:pt x="2642390" y="133320"/>
                </a:lnTo>
                <a:lnTo>
                  <a:pt x="2652498" y="127933"/>
                </a:lnTo>
                <a:lnTo>
                  <a:pt x="2531881" y="127933"/>
                </a:lnTo>
                <a:lnTo>
                  <a:pt x="2522608" y="127253"/>
                </a:lnTo>
                <a:lnTo>
                  <a:pt x="2517367" y="126153"/>
                </a:lnTo>
                <a:lnTo>
                  <a:pt x="2245942" y="126153"/>
                </a:lnTo>
                <a:lnTo>
                  <a:pt x="2245942" y="13172"/>
                </a:lnTo>
                <a:lnTo>
                  <a:pt x="2517898" y="13172"/>
                </a:lnTo>
                <a:lnTo>
                  <a:pt x="2523902" y="11972"/>
                </a:lnTo>
                <a:lnTo>
                  <a:pt x="2533200" y="11413"/>
                </a:lnTo>
                <a:lnTo>
                  <a:pt x="2693425" y="11413"/>
                </a:lnTo>
                <a:lnTo>
                  <a:pt x="2693373" y="11120"/>
                </a:lnTo>
                <a:lnTo>
                  <a:pt x="2689939" y="6711"/>
                </a:lnTo>
                <a:lnTo>
                  <a:pt x="2686483" y="2450"/>
                </a:lnTo>
                <a:lnTo>
                  <a:pt x="2680724" y="52"/>
                </a:lnTo>
                <a:lnTo>
                  <a:pt x="2673635" y="0"/>
                </a:lnTo>
                <a:close/>
              </a:path>
              <a:path w="2694940" h="135890">
                <a:moveTo>
                  <a:pt x="2535535" y="32197"/>
                </a:moveTo>
                <a:lnTo>
                  <a:pt x="2530383" y="32197"/>
                </a:lnTo>
                <a:lnTo>
                  <a:pt x="2526310" y="33014"/>
                </a:lnTo>
                <a:lnTo>
                  <a:pt x="2523357" y="34805"/>
                </a:lnTo>
                <a:lnTo>
                  <a:pt x="2520373" y="36532"/>
                </a:lnTo>
                <a:lnTo>
                  <a:pt x="2518939" y="38752"/>
                </a:lnTo>
                <a:lnTo>
                  <a:pt x="2518939" y="45841"/>
                </a:lnTo>
                <a:lnTo>
                  <a:pt x="2523828" y="49967"/>
                </a:lnTo>
                <a:lnTo>
                  <a:pt x="2543879" y="57819"/>
                </a:lnTo>
                <a:lnTo>
                  <a:pt x="2551938" y="61191"/>
                </a:lnTo>
                <a:lnTo>
                  <a:pt x="2576759" y="93180"/>
                </a:lnTo>
                <a:lnTo>
                  <a:pt x="2576079" y="100138"/>
                </a:lnTo>
                <a:lnTo>
                  <a:pt x="2542722" y="127299"/>
                </a:lnTo>
                <a:lnTo>
                  <a:pt x="2531881" y="127933"/>
                </a:lnTo>
                <a:lnTo>
                  <a:pt x="2652498" y="127933"/>
                </a:lnTo>
                <a:lnTo>
                  <a:pt x="2654436" y="126900"/>
                </a:lnTo>
                <a:lnTo>
                  <a:pt x="2664052" y="117479"/>
                </a:lnTo>
                <a:lnTo>
                  <a:pt x="2669824" y="106101"/>
                </a:lnTo>
                <a:lnTo>
                  <a:pt x="2687382" y="42616"/>
                </a:lnTo>
                <a:lnTo>
                  <a:pt x="2571544" y="42616"/>
                </a:lnTo>
                <a:lnTo>
                  <a:pt x="2560895" y="38051"/>
                </a:lnTo>
                <a:lnTo>
                  <a:pt x="2551345" y="34796"/>
                </a:lnTo>
                <a:lnTo>
                  <a:pt x="2542891" y="32846"/>
                </a:lnTo>
                <a:lnTo>
                  <a:pt x="2535535" y="32197"/>
                </a:lnTo>
                <a:close/>
              </a:path>
              <a:path w="2694940" h="135890">
                <a:moveTo>
                  <a:pt x="2369980" y="13172"/>
                </a:moveTo>
                <a:lnTo>
                  <a:pt x="2328724" y="13172"/>
                </a:lnTo>
                <a:lnTo>
                  <a:pt x="2328724" y="33988"/>
                </a:lnTo>
                <a:lnTo>
                  <a:pt x="2274182" y="33988"/>
                </a:lnTo>
                <a:lnTo>
                  <a:pt x="2274182" y="57705"/>
                </a:lnTo>
                <a:lnTo>
                  <a:pt x="2326065" y="57705"/>
                </a:lnTo>
                <a:lnTo>
                  <a:pt x="2326065" y="78489"/>
                </a:lnTo>
                <a:lnTo>
                  <a:pt x="2274182" y="78489"/>
                </a:lnTo>
                <a:lnTo>
                  <a:pt x="2274182" y="105389"/>
                </a:lnTo>
                <a:lnTo>
                  <a:pt x="2330044" y="105389"/>
                </a:lnTo>
                <a:lnTo>
                  <a:pt x="2330044" y="126153"/>
                </a:lnTo>
                <a:lnTo>
                  <a:pt x="2369980" y="126153"/>
                </a:lnTo>
                <a:lnTo>
                  <a:pt x="2369980" y="13172"/>
                </a:lnTo>
                <a:close/>
              </a:path>
              <a:path w="2694940" h="135890">
                <a:moveTo>
                  <a:pt x="2517898" y="13172"/>
                </a:moveTo>
                <a:lnTo>
                  <a:pt x="2419455" y="13172"/>
                </a:lnTo>
                <a:lnTo>
                  <a:pt x="2428144" y="13798"/>
                </a:lnTo>
                <a:lnTo>
                  <a:pt x="2435762" y="15676"/>
                </a:lnTo>
                <a:lnTo>
                  <a:pt x="2457893" y="46815"/>
                </a:lnTo>
                <a:lnTo>
                  <a:pt x="2457284" y="53510"/>
                </a:lnTo>
                <a:lnTo>
                  <a:pt x="2428964" y="80265"/>
                </a:lnTo>
                <a:lnTo>
                  <a:pt x="2420596" y="80898"/>
                </a:lnTo>
                <a:lnTo>
                  <a:pt x="2398178" y="80898"/>
                </a:lnTo>
                <a:lnTo>
                  <a:pt x="2398178" y="126153"/>
                </a:lnTo>
                <a:lnTo>
                  <a:pt x="2517367" y="126153"/>
                </a:lnTo>
                <a:lnTo>
                  <a:pt x="2512930" y="125221"/>
                </a:lnTo>
                <a:lnTo>
                  <a:pt x="2502845" y="121846"/>
                </a:lnTo>
                <a:lnTo>
                  <a:pt x="2492353" y="117137"/>
                </a:lnTo>
                <a:lnTo>
                  <a:pt x="2492353" y="92866"/>
                </a:lnTo>
                <a:lnTo>
                  <a:pt x="2547629" y="92866"/>
                </a:lnTo>
                <a:lnTo>
                  <a:pt x="2547629" y="92039"/>
                </a:lnTo>
                <a:lnTo>
                  <a:pt x="2542330" y="87588"/>
                </a:lnTo>
                <a:lnTo>
                  <a:pt x="2514394" y="76500"/>
                </a:lnTo>
                <a:lnTo>
                  <a:pt x="2510237" y="74772"/>
                </a:lnTo>
                <a:lnTo>
                  <a:pt x="2489714" y="50092"/>
                </a:lnTo>
                <a:lnTo>
                  <a:pt x="2489714" y="44030"/>
                </a:lnTo>
                <a:lnTo>
                  <a:pt x="2515546" y="13642"/>
                </a:lnTo>
                <a:lnTo>
                  <a:pt x="2517898" y="13172"/>
                </a:lnTo>
                <a:close/>
              </a:path>
              <a:path w="2694940" h="135890">
                <a:moveTo>
                  <a:pt x="2547629" y="92866"/>
                </a:moveTo>
                <a:lnTo>
                  <a:pt x="2492353" y="92866"/>
                </a:lnTo>
                <a:lnTo>
                  <a:pt x="2500520" y="98133"/>
                </a:lnTo>
                <a:lnTo>
                  <a:pt x="2507431" y="101797"/>
                </a:lnTo>
                <a:lnTo>
                  <a:pt x="2512939" y="104017"/>
                </a:lnTo>
                <a:lnTo>
                  <a:pt x="2518436" y="106101"/>
                </a:lnTo>
                <a:lnTo>
                  <a:pt x="2524174" y="107148"/>
                </a:lnTo>
                <a:lnTo>
                  <a:pt x="2541796" y="107148"/>
                </a:lnTo>
                <a:lnTo>
                  <a:pt x="2547629" y="103630"/>
                </a:lnTo>
                <a:lnTo>
                  <a:pt x="2547629" y="92866"/>
                </a:lnTo>
                <a:close/>
              </a:path>
              <a:path w="2694940" h="135890">
                <a:moveTo>
                  <a:pt x="2693425" y="11413"/>
                </a:moveTo>
                <a:lnTo>
                  <a:pt x="2533200" y="11413"/>
                </a:lnTo>
                <a:lnTo>
                  <a:pt x="2542612" y="11974"/>
                </a:lnTo>
                <a:lnTo>
                  <a:pt x="2552140" y="13659"/>
                </a:lnTo>
                <a:lnTo>
                  <a:pt x="2561785" y="16466"/>
                </a:lnTo>
                <a:lnTo>
                  <a:pt x="2571544" y="20397"/>
                </a:lnTo>
                <a:lnTo>
                  <a:pt x="2571544" y="42616"/>
                </a:lnTo>
                <a:lnTo>
                  <a:pt x="2687382" y="42616"/>
                </a:lnTo>
                <a:lnTo>
                  <a:pt x="2694420" y="17067"/>
                </a:lnTo>
                <a:lnTo>
                  <a:pt x="2693425" y="11413"/>
                </a:lnTo>
                <a:close/>
              </a:path>
            </a:pathLst>
          </a:custGeom>
          <a:solidFill>
            <a:srgbClr val="FFFFFF"/>
          </a:solidFill>
        </p:spPr>
        <p:txBody>
          <a:bodyPr wrap="square" lIns="0" tIns="0" rIns="0" bIns="0" rtlCol="0"/>
          <a:lstStyle/>
          <a:p>
            <a:endParaRPr/>
          </a:p>
        </p:txBody>
      </p:sp>
      <p:sp>
        <p:nvSpPr>
          <p:cNvPr id="46" name="object 46"/>
          <p:cNvSpPr/>
          <p:nvPr/>
        </p:nvSpPr>
        <p:spPr>
          <a:xfrm>
            <a:off x="16536773" y="1179011"/>
            <a:ext cx="2694940" cy="135890"/>
          </a:xfrm>
          <a:custGeom>
            <a:avLst/>
            <a:gdLst/>
            <a:ahLst/>
            <a:cxnLst/>
            <a:rect l="l" t="t" r="r" b="b"/>
            <a:pathLst>
              <a:path w="2694940" h="135890">
                <a:moveTo>
                  <a:pt x="2673625" y="0"/>
                </a:moveTo>
                <a:lnTo>
                  <a:pt x="65139" y="0"/>
                </a:lnTo>
                <a:lnTo>
                  <a:pt x="52019" y="2378"/>
                </a:lnTo>
                <a:lnTo>
                  <a:pt x="24669" y="29601"/>
                </a:lnTo>
                <a:lnTo>
                  <a:pt x="1842" y="111954"/>
                </a:lnTo>
                <a:lnTo>
                  <a:pt x="0" y="118680"/>
                </a:lnTo>
                <a:lnTo>
                  <a:pt x="1047" y="124572"/>
                </a:lnTo>
                <a:lnTo>
                  <a:pt x="4502" y="128969"/>
                </a:lnTo>
                <a:lnTo>
                  <a:pt x="7978" y="133273"/>
                </a:lnTo>
                <a:lnTo>
                  <a:pt x="13926" y="135692"/>
                </a:lnTo>
                <a:lnTo>
                  <a:pt x="2629333" y="135692"/>
                </a:lnTo>
                <a:lnTo>
                  <a:pt x="2642385" y="133320"/>
                </a:lnTo>
                <a:lnTo>
                  <a:pt x="2652490" y="127933"/>
                </a:lnTo>
                <a:lnTo>
                  <a:pt x="2531870" y="127933"/>
                </a:lnTo>
                <a:lnTo>
                  <a:pt x="2522602" y="127253"/>
                </a:lnTo>
                <a:lnTo>
                  <a:pt x="2517362" y="126153"/>
                </a:lnTo>
                <a:lnTo>
                  <a:pt x="2245931" y="126153"/>
                </a:lnTo>
                <a:lnTo>
                  <a:pt x="2245931" y="13172"/>
                </a:lnTo>
                <a:lnTo>
                  <a:pt x="2517892" y="13172"/>
                </a:lnTo>
                <a:lnTo>
                  <a:pt x="2523896" y="11972"/>
                </a:lnTo>
                <a:lnTo>
                  <a:pt x="2533189" y="11413"/>
                </a:lnTo>
                <a:lnTo>
                  <a:pt x="2693413" y="11413"/>
                </a:lnTo>
                <a:lnTo>
                  <a:pt x="2693363" y="11130"/>
                </a:lnTo>
                <a:lnTo>
                  <a:pt x="2689939" y="6711"/>
                </a:lnTo>
                <a:lnTo>
                  <a:pt x="2686483" y="2460"/>
                </a:lnTo>
                <a:lnTo>
                  <a:pt x="2680714" y="52"/>
                </a:lnTo>
                <a:lnTo>
                  <a:pt x="2673625" y="0"/>
                </a:lnTo>
                <a:close/>
              </a:path>
              <a:path w="2694940" h="135890">
                <a:moveTo>
                  <a:pt x="2535524" y="32197"/>
                </a:moveTo>
                <a:lnTo>
                  <a:pt x="2530383" y="32197"/>
                </a:lnTo>
                <a:lnTo>
                  <a:pt x="2526310" y="33025"/>
                </a:lnTo>
                <a:lnTo>
                  <a:pt x="2523357" y="34815"/>
                </a:lnTo>
                <a:lnTo>
                  <a:pt x="2520363" y="36532"/>
                </a:lnTo>
                <a:lnTo>
                  <a:pt x="2518939" y="38763"/>
                </a:lnTo>
                <a:lnTo>
                  <a:pt x="2518939" y="45841"/>
                </a:lnTo>
                <a:lnTo>
                  <a:pt x="2523818" y="49977"/>
                </a:lnTo>
                <a:lnTo>
                  <a:pt x="2543874" y="57821"/>
                </a:lnTo>
                <a:lnTo>
                  <a:pt x="2551936" y="61197"/>
                </a:lnTo>
                <a:lnTo>
                  <a:pt x="2576748" y="93190"/>
                </a:lnTo>
                <a:lnTo>
                  <a:pt x="2576070" y="100149"/>
                </a:lnTo>
                <a:lnTo>
                  <a:pt x="2542711" y="127301"/>
                </a:lnTo>
                <a:lnTo>
                  <a:pt x="2531870" y="127933"/>
                </a:lnTo>
                <a:lnTo>
                  <a:pt x="2652490" y="127933"/>
                </a:lnTo>
                <a:lnTo>
                  <a:pt x="2654428" y="126900"/>
                </a:lnTo>
                <a:lnTo>
                  <a:pt x="2664046" y="117479"/>
                </a:lnTo>
                <a:lnTo>
                  <a:pt x="2669824" y="106101"/>
                </a:lnTo>
                <a:lnTo>
                  <a:pt x="2687379" y="42626"/>
                </a:lnTo>
                <a:lnTo>
                  <a:pt x="2571544" y="42626"/>
                </a:lnTo>
                <a:lnTo>
                  <a:pt x="2560894" y="38059"/>
                </a:lnTo>
                <a:lnTo>
                  <a:pt x="2551339" y="34801"/>
                </a:lnTo>
                <a:lnTo>
                  <a:pt x="2542883" y="32848"/>
                </a:lnTo>
                <a:lnTo>
                  <a:pt x="2535524" y="32197"/>
                </a:lnTo>
                <a:close/>
              </a:path>
              <a:path w="2694940" h="135890">
                <a:moveTo>
                  <a:pt x="2369969" y="13172"/>
                </a:moveTo>
                <a:lnTo>
                  <a:pt x="2328724" y="13172"/>
                </a:lnTo>
                <a:lnTo>
                  <a:pt x="2328724" y="33988"/>
                </a:lnTo>
                <a:lnTo>
                  <a:pt x="2274182" y="33988"/>
                </a:lnTo>
                <a:lnTo>
                  <a:pt x="2274182" y="57705"/>
                </a:lnTo>
                <a:lnTo>
                  <a:pt x="2326054" y="57705"/>
                </a:lnTo>
                <a:lnTo>
                  <a:pt x="2326054" y="78489"/>
                </a:lnTo>
                <a:lnTo>
                  <a:pt x="2274182" y="78489"/>
                </a:lnTo>
                <a:lnTo>
                  <a:pt x="2274182" y="105399"/>
                </a:lnTo>
                <a:lnTo>
                  <a:pt x="2330044" y="105399"/>
                </a:lnTo>
                <a:lnTo>
                  <a:pt x="2330044" y="126153"/>
                </a:lnTo>
                <a:lnTo>
                  <a:pt x="2369969" y="126153"/>
                </a:lnTo>
                <a:lnTo>
                  <a:pt x="2369969" y="13172"/>
                </a:lnTo>
                <a:close/>
              </a:path>
              <a:path w="2694940" h="135890">
                <a:moveTo>
                  <a:pt x="2517892" y="13172"/>
                </a:moveTo>
                <a:lnTo>
                  <a:pt x="2419455" y="13172"/>
                </a:lnTo>
                <a:lnTo>
                  <a:pt x="2428142" y="13799"/>
                </a:lnTo>
                <a:lnTo>
                  <a:pt x="2435758" y="15680"/>
                </a:lnTo>
                <a:lnTo>
                  <a:pt x="2457893" y="46815"/>
                </a:lnTo>
                <a:lnTo>
                  <a:pt x="2457282" y="53516"/>
                </a:lnTo>
                <a:lnTo>
                  <a:pt x="2428964" y="80265"/>
                </a:lnTo>
                <a:lnTo>
                  <a:pt x="2420596" y="80898"/>
                </a:lnTo>
                <a:lnTo>
                  <a:pt x="2398167" y="80898"/>
                </a:lnTo>
                <a:lnTo>
                  <a:pt x="2398167" y="126153"/>
                </a:lnTo>
                <a:lnTo>
                  <a:pt x="2517362" y="126153"/>
                </a:lnTo>
                <a:lnTo>
                  <a:pt x="2512924" y="125221"/>
                </a:lnTo>
                <a:lnTo>
                  <a:pt x="2502840" y="121846"/>
                </a:lnTo>
                <a:lnTo>
                  <a:pt x="2492353" y="117137"/>
                </a:lnTo>
                <a:lnTo>
                  <a:pt x="2492353" y="92876"/>
                </a:lnTo>
                <a:lnTo>
                  <a:pt x="2547629" y="92876"/>
                </a:lnTo>
                <a:lnTo>
                  <a:pt x="2547629" y="92039"/>
                </a:lnTo>
                <a:lnTo>
                  <a:pt x="2542320" y="87588"/>
                </a:lnTo>
                <a:lnTo>
                  <a:pt x="2514394" y="76500"/>
                </a:lnTo>
                <a:lnTo>
                  <a:pt x="2510237" y="74772"/>
                </a:lnTo>
                <a:lnTo>
                  <a:pt x="2489714" y="50092"/>
                </a:lnTo>
                <a:lnTo>
                  <a:pt x="2489714" y="44040"/>
                </a:lnTo>
                <a:lnTo>
                  <a:pt x="2515541" y="13642"/>
                </a:lnTo>
                <a:lnTo>
                  <a:pt x="2517892" y="13172"/>
                </a:lnTo>
                <a:close/>
              </a:path>
              <a:path w="2694940" h="135890">
                <a:moveTo>
                  <a:pt x="2547629" y="92876"/>
                </a:moveTo>
                <a:lnTo>
                  <a:pt x="2492353" y="92876"/>
                </a:lnTo>
                <a:lnTo>
                  <a:pt x="2500520" y="98143"/>
                </a:lnTo>
                <a:lnTo>
                  <a:pt x="2507431" y="101797"/>
                </a:lnTo>
                <a:lnTo>
                  <a:pt x="2512928" y="104017"/>
                </a:lnTo>
                <a:lnTo>
                  <a:pt x="2518436" y="106101"/>
                </a:lnTo>
                <a:lnTo>
                  <a:pt x="2524174" y="107159"/>
                </a:lnTo>
                <a:lnTo>
                  <a:pt x="2541796" y="107159"/>
                </a:lnTo>
                <a:lnTo>
                  <a:pt x="2547629" y="103640"/>
                </a:lnTo>
                <a:lnTo>
                  <a:pt x="2547629" y="92876"/>
                </a:lnTo>
                <a:close/>
              </a:path>
              <a:path w="2694940" h="135890">
                <a:moveTo>
                  <a:pt x="2693413" y="11413"/>
                </a:moveTo>
                <a:lnTo>
                  <a:pt x="2533189" y="11413"/>
                </a:lnTo>
                <a:lnTo>
                  <a:pt x="2542603" y="11974"/>
                </a:lnTo>
                <a:lnTo>
                  <a:pt x="2552135" y="13659"/>
                </a:lnTo>
                <a:lnTo>
                  <a:pt x="2561783" y="16466"/>
                </a:lnTo>
                <a:lnTo>
                  <a:pt x="2571544" y="20397"/>
                </a:lnTo>
                <a:lnTo>
                  <a:pt x="2571544" y="42626"/>
                </a:lnTo>
                <a:lnTo>
                  <a:pt x="2687379" y="42626"/>
                </a:lnTo>
                <a:lnTo>
                  <a:pt x="2694420" y="17067"/>
                </a:lnTo>
                <a:lnTo>
                  <a:pt x="2693413" y="11413"/>
                </a:lnTo>
                <a:close/>
              </a:path>
            </a:pathLst>
          </a:custGeom>
          <a:solidFill>
            <a:srgbClr val="FFFFFF"/>
          </a:solidFill>
        </p:spPr>
        <p:txBody>
          <a:bodyPr wrap="square" lIns="0" tIns="0" rIns="0" bIns="0" rtlCol="0"/>
          <a:lstStyle/>
          <a:p>
            <a:endParaRPr/>
          </a:p>
        </p:txBody>
      </p:sp>
      <p:sp>
        <p:nvSpPr>
          <p:cNvPr id="49" name="object 7"/>
          <p:cNvSpPr/>
          <p:nvPr/>
        </p:nvSpPr>
        <p:spPr>
          <a:xfrm>
            <a:off x="758825" y="890718"/>
            <a:ext cx="1003603" cy="977635"/>
          </a:xfrm>
          <a:prstGeom prst="rect">
            <a:avLst/>
          </a:prstGeom>
          <a:blipFill>
            <a:blip r:embed="rId6" cstate="print"/>
            <a:stretch>
              <a:fillRect/>
            </a:stretch>
          </a:blipFill>
        </p:spPr>
        <p:txBody>
          <a:bodyPr wrap="square" lIns="0" tIns="0" rIns="0" bIns="0" rtlCol="0"/>
          <a:lstStyle/>
          <a:p>
            <a:endParaRPr/>
          </a:p>
        </p:txBody>
      </p:sp>
      <p:sp>
        <p:nvSpPr>
          <p:cNvPr id="51" name="object 9"/>
          <p:cNvSpPr/>
          <p:nvPr/>
        </p:nvSpPr>
        <p:spPr>
          <a:xfrm>
            <a:off x="1686954" y="555650"/>
            <a:ext cx="305435" cy="1510665"/>
          </a:xfrm>
          <a:custGeom>
            <a:avLst/>
            <a:gdLst/>
            <a:ahLst/>
            <a:cxnLst/>
            <a:rect l="l" t="t" r="r" b="b"/>
            <a:pathLst>
              <a:path w="305435" h="1510664">
                <a:moveTo>
                  <a:pt x="304985" y="0"/>
                </a:moveTo>
                <a:lnTo>
                  <a:pt x="0" y="0"/>
                </a:lnTo>
                <a:lnTo>
                  <a:pt x="0" y="1510613"/>
                </a:lnTo>
                <a:lnTo>
                  <a:pt x="304985" y="1510613"/>
                </a:lnTo>
                <a:lnTo>
                  <a:pt x="304985" y="0"/>
                </a:lnTo>
                <a:close/>
              </a:path>
            </a:pathLst>
          </a:custGeom>
          <a:solidFill>
            <a:srgbClr val="FFFFFF"/>
          </a:solidFill>
        </p:spPr>
        <p:txBody>
          <a:bodyPr wrap="square" lIns="0" tIns="0" rIns="0" bIns="0" rtlCol="0"/>
          <a:lstStyle/>
          <a:p>
            <a:endParaRPr/>
          </a:p>
        </p:txBody>
      </p:sp>
      <p:sp>
        <p:nvSpPr>
          <p:cNvPr id="52" name="object 10"/>
          <p:cNvSpPr/>
          <p:nvPr/>
        </p:nvSpPr>
        <p:spPr>
          <a:xfrm>
            <a:off x="1678043" y="638810"/>
            <a:ext cx="168392" cy="1510613"/>
          </a:xfrm>
          <a:prstGeom prst="rect">
            <a:avLst/>
          </a:prstGeom>
          <a:blipFill>
            <a:blip r:embed="rId7" cstate="print"/>
            <a:stretch>
              <a:fillRect/>
            </a:stretch>
          </a:blipFill>
        </p:spPr>
        <p:txBody>
          <a:bodyPr wrap="square" lIns="0" tIns="0" rIns="0" bIns="0" rtlCol="0"/>
          <a:lstStyle/>
          <a:p>
            <a:endParaRPr/>
          </a:p>
        </p:txBody>
      </p:sp>
      <p:sp>
        <p:nvSpPr>
          <p:cNvPr id="53" name="object 11"/>
          <p:cNvSpPr/>
          <p:nvPr/>
        </p:nvSpPr>
        <p:spPr>
          <a:xfrm>
            <a:off x="1762250" y="638810"/>
            <a:ext cx="305435" cy="1510665"/>
          </a:xfrm>
          <a:custGeom>
            <a:avLst/>
            <a:gdLst/>
            <a:ahLst/>
            <a:cxnLst/>
            <a:rect l="l" t="t" r="r" b="b"/>
            <a:pathLst>
              <a:path w="305435" h="1510664">
                <a:moveTo>
                  <a:pt x="304985" y="0"/>
                </a:moveTo>
                <a:lnTo>
                  <a:pt x="0" y="0"/>
                </a:lnTo>
                <a:lnTo>
                  <a:pt x="0" y="1510613"/>
                </a:lnTo>
                <a:lnTo>
                  <a:pt x="304985" y="1510613"/>
                </a:lnTo>
                <a:lnTo>
                  <a:pt x="304985" y="0"/>
                </a:lnTo>
                <a:close/>
              </a:path>
            </a:pathLst>
          </a:custGeom>
          <a:solidFill>
            <a:srgbClr val="FFFFFF"/>
          </a:solidFill>
        </p:spPr>
        <p:txBody>
          <a:bodyPr wrap="square" lIns="0" tIns="0" rIns="0" bIns="0" rtlCol="0"/>
          <a:lstStyle/>
          <a:p>
            <a:endParaRPr/>
          </a:p>
        </p:txBody>
      </p:sp>
      <p:sp>
        <p:nvSpPr>
          <p:cNvPr id="48" name="object 2"/>
          <p:cNvSpPr txBox="1">
            <a:spLocks/>
          </p:cNvSpPr>
          <p:nvPr/>
        </p:nvSpPr>
        <p:spPr>
          <a:xfrm>
            <a:off x="2282825" y="662118"/>
            <a:ext cx="13865225" cy="1675459"/>
          </a:xfrm>
          <a:prstGeom prst="rect">
            <a:avLst/>
          </a:prstGeom>
        </p:spPr>
        <p:txBody>
          <a:bodyPr vert="horz" wrap="square" lIns="0" tIns="13335" rIns="0" bIns="0" rtlCol="0">
            <a:spAutoFit/>
          </a:bodyPr>
          <a:lstStyle>
            <a:lvl1pPr>
              <a:defRPr sz="9550" b="1" i="0">
                <a:solidFill>
                  <a:schemeClr val="bg1"/>
                </a:solidFill>
                <a:latin typeface="Calibri"/>
                <a:ea typeface="+mj-ea"/>
                <a:cs typeface="Calibri"/>
              </a:defRPr>
            </a:lvl1pPr>
          </a:lstStyle>
          <a:p>
            <a:r>
              <a:rPr lang="es-CO" sz="5400" dirty="0" smtClean="0">
                <a:solidFill>
                  <a:schemeClr val="accent1">
                    <a:lumMod val="75000"/>
                  </a:schemeClr>
                </a:solidFill>
              </a:rPr>
              <a:t>Actividades Promoción en salud – Salud Empresarial-2020</a:t>
            </a:r>
            <a:endParaRPr lang="es-CO" sz="5400" dirty="0">
              <a:solidFill>
                <a:schemeClr val="accent1">
                  <a:lumMod val="75000"/>
                </a:schemeClr>
              </a:solidFill>
            </a:endParaRPr>
          </a:p>
        </p:txBody>
      </p:sp>
      <p:sp>
        <p:nvSpPr>
          <p:cNvPr id="2" name="Rectángulo 1">
            <a:extLst>
              <a:ext uri="{FF2B5EF4-FFF2-40B4-BE49-F238E27FC236}">
                <a16:creationId xmlns:a16="http://schemas.microsoft.com/office/drawing/2014/main" xmlns="" id="{41FF9EA4-5B1D-4EC4-AD63-836E7CBDCF3F}"/>
              </a:ext>
            </a:extLst>
          </p:cNvPr>
          <p:cNvSpPr/>
          <p:nvPr/>
        </p:nvSpPr>
        <p:spPr>
          <a:xfrm>
            <a:off x="1678043" y="9744514"/>
            <a:ext cx="18020892" cy="556434"/>
          </a:xfrm>
          <a:prstGeom prst="rect">
            <a:avLst/>
          </a:prstGeom>
        </p:spPr>
        <p:txBody>
          <a:bodyPr wrap="square">
            <a:spAutoFit/>
          </a:bodyPr>
          <a:lstStyle/>
          <a:p>
            <a:pPr>
              <a:lnSpc>
                <a:spcPct val="115000"/>
              </a:lnSpc>
              <a:spcAft>
                <a:spcPts val="1000"/>
              </a:spcAft>
            </a:pPr>
            <a:r>
              <a:rPr lang="es-CO" sz="2800" dirty="0">
                <a:solidFill>
                  <a:schemeClr val="tx2"/>
                </a:solidFill>
                <a:latin typeface="Calibri" panose="020F0502020204030204" pitchFamily="34" charset="0"/>
                <a:ea typeface="Times New Roman" panose="02020603050405020304" pitchFamily="18" charset="0"/>
                <a:cs typeface="Times New Roman" panose="02020603050405020304" pitchFamily="18" charset="0"/>
              </a:rPr>
              <a:t>Talleres virtuales para fortalecer hábitos saludables en empresas y nuevos programas virtuales de Promoción en salud</a:t>
            </a:r>
            <a:endParaRPr lang="es-CO" sz="2800" dirty="0">
              <a:solidFill>
                <a:schemeClr val="tx2"/>
              </a:solidFill>
              <a:latin typeface="Times New Roman" panose="02020603050405020304" pitchFamily="18" charset="0"/>
              <a:ea typeface="Times New Roman" panose="02020603050405020304" pitchFamily="18" charset="0"/>
            </a:endParaRPr>
          </a:p>
        </p:txBody>
      </p:sp>
      <p:sp>
        <p:nvSpPr>
          <p:cNvPr id="50" name="Elipse 49">
            <a:extLst>
              <a:ext uri="{FF2B5EF4-FFF2-40B4-BE49-F238E27FC236}">
                <a16:creationId xmlns:a16="http://schemas.microsoft.com/office/drawing/2014/main" xmlns="" id="{1E2FA5D8-6DCC-496A-AEAD-C0FF88464B26}"/>
              </a:ext>
            </a:extLst>
          </p:cNvPr>
          <p:cNvSpPr/>
          <p:nvPr/>
        </p:nvSpPr>
        <p:spPr>
          <a:xfrm>
            <a:off x="1561447" y="2185322"/>
            <a:ext cx="5001323" cy="240946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4000" b="1" dirty="0">
                <a:solidFill>
                  <a:schemeClr val="tx2"/>
                </a:solidFill>
              </a:rPr>
              <a:t>440 </a:t>
            </a:r>
            <a:r>
              <a:rPr lang="es-CO" sz="4000" dirty="0">
                <a:solidFill>
                  <a:schemeClr val="tx2"/>
                </a:solidFill>
              </a:rPr>
              <a:t>  </a:t>
            </a:r>
          </a:p>
          <a:p>
            <a:pPr algn="ctr"/>
            <a:r>
              <a:rPr lang="en-US" sz="2800" dirty="0">
                <a:solidFill>
                  <a:schemeClr val="tx2"/>
                </a:solidFill>
              </a:rPr>
              <a:t>Empresas intervenidas con actividades empresariales</a:t>
            </a:r>
            <a:endParaRPr lang="en-US" sz="4000" dirty="0">
              <a:solidFill>
                <a:schemeClr val="tx2"/>
              </a:solidFill>
            </a:endParaRPr>
          </a:p>
        </p:txBody>
      </p:sp>
      <p:sp>
        <p:nvSpPr>
          <p:cNvPr id="68" name="Elipse 67">
            <a:extLst>
              <a:ext uri="{FF2B5EF4-FFF2-40B4-BE49-F238E27FC236}">
                <a16:creationId xmlns:a16="http://schemas.microsoft.com/office/drawing/2014/main" xmlns="" id="{4A8AD1B5-115A-4E09-ACB0-AB7F5726BF64}"/>
              </a:ext>
            </a:extLst>
          </p:cNvPr>
          <p:cNvSpPr/>
          <p:nvPr/>
        </p:nvSpPr>
        <p:spPr>
          <a:xfrm>
            <a:off x="5276802" y="2154336"/>
            <a:ext cx="3231741" cy="240946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2"/>
                </a:solidFill>
              </a:rPr>
              <a:t>1.600</a:t>
            </a:r>
            <a:r>
              <a:rPr lang="en-US" sz="4000" dirty="0">
                <a:solidFill>
                  <a:schemeClr val="tx2"/>
                </a:solidFill>
              </a:rPr>
              <a:t> </a:t>
            </a:r>
          </a:p>
          <a:p>
            <a:pPr algn="ctr"/>
            <a:r>
              <a:rPr lang="en-US" sz="2800" dirty="0">
                <a:solidFill>
                  <a:schemeClr val="tx2"/>
                </a:solidFill>
              </a:rPr>
              <a:t>talleres realizados</a:t>
            </a:r>
          </a:p>
        </p:txBody>
      </p:sp>
      <p:sp>
        <p:nvSpPr>
          <p:cNvPr id="69" name="Elipse 68">
            <a:extLst>
              <a:ext uri="{FF2B5EF4-FFF2-40B4-BE49-F238E27FC236}">
                <a16:creationId xmlns:a16="http://schemas.microsoft.com/office/drawing/2014/main" xmlns="" id="{314063F4-CAE6-4FAC-8F75-D1DAA9B25397}"/>
              </a:ext>
            </a:extLst>
          </p:cNvPr>
          <p:cNvSpPr/>
          <p:nvPr/>
        </p:nvSpPr>
        <p:spPr>
          <a:xfrm>
            <a:off x="9082793" y="4449941"/>
            <a:ext cx="3467479" cy="240946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2"/>
                </a:solidFill>
              </a:rPr>
              <a:t>Cerca de </a:t>
            </a:r>
          </a:p>
          <a:p>
            <a:pPr algn="ctr"/>
            <a:r>
              <a:rPr lang="en-US" sz="4000" b="1" dirty="0">
                <a:solidFill>
                  <a:schemeClr val="tx2"/>
                </a:solidFill>
              </a:rPr>
              <a:t>11 mil </a:t>
            </a:r>
            <a:r>
              <a:rPr lang="en-US" sz="2800" dirty="0">
                <a:solidFill>
                  <a:schemeClr val="tx2"/>
                </a:solidFill>
              </a:rPr>
              <a:t>Usuario Famisanar intervenidos</a:t>
            </a:r>
          </a:p>
        </p:txBody>
      </p:sp>
      <p:sp>
        <p:nvSpPr>
          <p:cNvPr id="70" name="Elipse 69">
            <a:extLst>
              <a:ext uri="{FF2B5EF4-FFF2-40B4-BE49-F238E27FC236}">
                <a16:creationId xmlns:a16="http://schemas.microsoft.com/office/drawing/2014/main" xmlns="" id="{44699253-FAC7-488A-BA23-28F5104158CF}"/>
              </a:ext>
            </a:extLst>
          </p:cNvPr>
          <p:cNvSpPr/>
          <p:nvPr/>
        </p:nvSpPr>
        <p:spPr>
          <a:xfrm>
            <a:off x="758825" y="7950280"/>
            <a:ext cx="11045825" cy="172351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s-CO" sz="2800" dirty="0">
                <a:solidFill>
                  <a:schemeClr val="tx2"/>
                </a:solidFill>
              </a:rPr>
              <a:t>Implementación de nuevo programa empresarial “ tu y tu equipo ganan bajando “</a:t>
            </a:r>
          </a:p>
          <a:p>
            <a:pPr marL="342900" indent="-342900">
              <a:buFont typeface="Arial" panose="020B0604020202020204" pitchFamily="34" charset="0"/>
              <a:buChar char="•"/>
            </a:pPr>
            <a:r>
              <a:rPr lang="es-CO" sz="2800" dirty="0">
                <a:solidFill>
                  <a:schemeClr val="tx2"/>
                </a:solidFill>
              </a:rPr>
              <a:t>Incursión de Médico empresarial  por </a:t>
            </a:r>
            <a:r>
              <a:rPr lang="es-CO" sz="2800" dirty="0" err="1">
                <a:solidFill>
                  <a:schemeClr val="tx2"/>
                </a:solidFill>
              </a:rPr>
              <a:t>Teleconsulta</a:t>
            </a:r>
            <a:endParaRPr lang="es-CO" sz="2800" dirty="0">
              <a:solidFill>
                <a:schemeClr val="tx2"/>
              </a:solidFill>
            </a:endParaRPr>
          </a:p>
        </p:txBody>
      </p:sp>
      <p:pic>
        <p:nvPicPr>
          <p:cNvPr id="8" name="Imagen 7">
            <a:extLst>
              <a:ext uri="{FF2B5EF4-FFF2-40B4-BE49-F238E27FC236}">
                <a16:creationId xmlns:a16="http://schemas.microsoft.com/office/drawing/2014/main" xmlns="" id="{519C96D0-CD15-465F-8964-A2560BD96C6A}"/>
              </a:ext>
            </a:extLst>
          </p:cNvPr>
          <p:cNvPicPr>
            <a:picLocks noChangeAspect="1"/>
          </p:cNvPicPr>
          <p:nvPr/>
        </p:nvPicPr>
        <p:blipFill>
          <a:blip r:embed="rId8"/>
          <a:stretch>
            <a:fillRect/>
          </a:stretch>
        </p:blipFill>
        <p:spPr>
          <a:xfrm>
            <a:off x="12202510" y="4000264"/>
            <a:ext cx="3718560" cy="3665220"/>
          </a:xfrm>
          <a:prstGeom prst="rect">
            <a:avLst/>
          </a:prstGeom>
        </p:spPr>
      </p:pic>
      <p:pic>
        <p:nvPicPr>
          <p:cNvPr id="9" name="Imagen 8">
            <a:extLst>
              <a:ext uri="{FF2B5EF4-FFF2-40B4-BE49-F238E27FC236}">
                <a16:creationId xmlns:a16="http://schemas.microsoft.com/office/drawing/2014/main" xmlns="" id="{4B3A989D-2278-4019-A116-B373C910CC75}"/>
              </a:ext>
            </a:extLst>
          </p:cNvPr>
          <p:cNvPicPr>
            <a:picLocks noChangeAspect="1"/>
          </p:cNvPicPr>
          <p:nvPr/>
        </p:nvPicPr>
        <p:blipFill>
          <a:blip r:embed="rId9"/>
          <a:stretch>
            <a:fillRect/>
          </a:stretch>
        </p:blipFill>
        <p:spPr>
          <a:xfrm>
            <a:off x="16007563" y="4251724"/>
            <a:ext cx="3406140" cy="3413760"/>
          </a:xfrm>
          <a:prstGeom prst="rect">
            <a:avLst/>
          </a:prstGeom>
        </p:spPr>
      </p:pic>
      <p:pic>
        <p:nvPicPr>
          <p:cNvPr id="10" name="Imagen 9">
            <a:extLst>
              <a:ext uri="{FF2B5EF4-FFF2-40B4-BE49-F238E27FC236}">
                <a16:creationId xmlns:a16="http://schemas.microsoft.com/office/drawing/2014/main" xmlns="" id="{F399499A-0092-4FA5-A48C-6F6ADCABA18B}"/>
              </a:ext>
            </a:extLst>
          </p:cNvPr>
          <p:cNvPicPr>
            <a:picLocks noChangeAspect="1"/>
          </p:cNvPicPr>
          <p:nvPr/>
        </p:nvPicPr>
        <p:blipFill>
          <a:blip r:embed="rId10"/>
          <a:stretch>
            <a:fillRect/>
          </a:stretch>
        </p:blipFill>
        <p:spPr>
          <a:xfrm>
            <a:off x="2353465" y="4236484"/>
            <a:ext cx="5638800" cy="3429000"/>
          </a:xfrm>
          <a:prstGeom prst="rect">
            <a:avLst/>
          </a:prstGeom>
        </p:spPr>
      </p:pic>
      <p:grpSp>
        <p:nvGrpSpPr>
          <p:cNvPr id="47" name="Grupo 46">
            <a:extLst>
              <a:ext uri="{FF2B5EF4-FFF2-40B4-BE49-F238E27FC236}">
                <a16:creationId xmlns:a16="http://schemas.microsoft.com/office/drawing/2014/main" xmlns="" id="{1F1D5977-2916-4EDC-8712-CC16D5AB69B2}"/>
              </a:ext>
            </a:extLst>
          </p:cNvPr>
          <p:cNvGrpSpPr/>
          <p:nvPr/>
        </p:nvGrpSpPr>
        <p:grpSpPr>
          <a:xfrm>
            <a:off x="16828989" y="0"/>
            <a:ext cx="3275110" cy="1923752"/>
            <a:chOff x="15391902" y="0"/>
            <a:chExt cx="4712197" cy="2816660"/>
          </a:xfrm>
        </p:grpSpPr>
        <p:sp>
          <p:nvSpPr>
            <p:cNvPr id="54" name="object 12">
              <a:extLst>
                <a:ext uri="{FF2B5EF4-FFF2-40B4-BE49-F238E27FC236}">
                  <a16:creationId xmlns:a16="http://schemas.microsoft.com/office/drawing/2014/main" xmlns="" id="{3BAA29C8-C16B-4121-9D03-B753B8533F86}"/>
                </a:ext>
              </a:extLst>
            </p:cNvPr>
            <p:cNvSpPr/>
            <p:nvPr/>
          </p:nvSpPr>
          <p:spPr>
            <a:xfrm>
              <a:off x="15391902" y="0"/>
              <a:ext cx="4712197" cy="2816660"/>
            </a:xfrm>
            <a:prstGeom prst="rect">
              <a:avLst/>
            </a:prstGeom>
            <a:blipFill>
              <a:blip r:embed="rId11" cstate="print"/>
              <a:stretch>
                <a:fillRect/>
              </a:stretch>
            </a:blipFill>
          </p:spPr>
          <p:txBody>
            <a:bodyPr wrap="square" lIns="0" tIns="0" rIns="0" bIns="0" rtlCol="0"/>
            <a:lstStyle/>
            <a:p>
              <a:endParaRPr/>
            </a:p>
          </p:txBody>
        </p:sp>
        <p:grpSp>
          <p:nvGrpSpPr>
            <p:cNvPr id="55" name="Grupo 54">
              <a:extLst>
                <a:ext uri="{FF2B5EF4-FFF2-40B4-BE49-F238E27FC236}">
                  <a16:creationId xmlns:a16="http://schemas.microsoft.com/office/drawing/2014/main" xmlns="" id="{7E71985A-2596-42FD-8BE5-109B2901C521}"/>
                </a:ext>
              </a:extLst>
            </p:cNvPr>
            <p:cNvGrpSpPr/>
            <p:nvPr/>
          </p:nvGrpSpPr>
          <p:grpSpPr>
            <a:xfrm>
              <a:off x="16092571" y="703870"/>
              <a:ext cx="3139142" cy="611032"/>
              <a:chOff x="16092571" y="703870"/>
              <a:chExt cx="3139142" cy="611032"/>
            </a:xfrm>
          </p:grpSpPr>
          <p:sp>
            <p:nvSpPr>
              <p:cNvPr id="56" name="object 13">
                <a:extLst>
                  <a:ext uri="{FF2B5EF4-FFF2-40B4-BE49-F238E27FC236}">
                    <a16:creationId xmlns:a16="http://schemas.microsoft.com/office/drawing/2014/main" xmlns="" id="{3E074B0D-05BC-4935-B43A-5019B44AFC95}"/>
                  </a:ext>
                </a:extLst>
              </p:cNvPr>
              <p:cNvSpPr/>
              <p:nvPr/>
            </p:nvSpPr>
            <p:spPr>
              <a:xfrm>
                <a:off x="16243583" y="962534"/>
                <a:ext cx="111253" cy="108436"/>
              </a:xfrm>
              <a:prstGeom prst="rect">
                <a:avLst/>
              </a:prstGeom>
              <a:blipFill>
                <a:blip r:embed="rId3" cstate="print"/>
                <a:stretch>
                  <a:fillRect/>
                </a:stretch>
              </a:blipFill>
            </p:spPr>
            <p:txBody>
              <a:bodyPr wrap="square" lIns="0" tIns="0" rIns="0" bIns="0" rtlCol="0"/>
              <a:lstStyle/>
              <a:p>
                <a:endParaRPr/>
              </a:p>
            </p:txBody>
          </p:sp>
          <p:sp>
            <p:nvSpPr>
              <p:cNvPr id="57" name="object 14">
                <a:extLst>
                  <a:ext uri="{FF2B5EF4-FFF2-40B4-BE49-F238E27FC236}">
                    <a16:creationId xmlns:a16="http://schemas.microsoft.com/office/drawing/2014/main" xmlns="" id="{1A61E5A7-93D4-4E84-8D7C-6BB12356C9E7}"/>
                  </a:ext>
                </a:extLst>
              </p:cNvPr>
              <p:cNvSpPr/>
              <p:nvPr/>
            </p:nvSpPr>
            <p:spPr>
              <a:xfrm>
                <a:off x="16092571" y="986545"/>
                <a:ext cx="405765" cy="155575"/>
              </a:xfrm>
              <a:custGeom>
                <a:avLst/>
                <a:gdLst/>
                <a:ahLst/>
                <a:cxnLst/>
                <a:rect l="l" t="t" r="r" b="b"/>
                <a:pathLst>
                  <a:path w="405765" h="155575">
                    <a:moveTo>
                      <a:pt x="25234" y="0"/>
                    </a:moveTo>
                    <a:lnTo>
                      <a:pt x="15363" y="1940"/>
                    </a:lnTo>
                    <a:lnTo>
                      <a:pt x="7347" y="7245"/>
                    </a:lnTo>
                    <a:lnTo>
                      <a:pt x="1966" y="15142"/>
                    </a:lnTo>
                    <a:lnTo>
                      <a:pt x="0" y="24857"/>
                    </a:lnTo>
                    <a:lnTo>
                      <a:pt x="0" y="30302"/>
                    </a:lnTo>
                    <a:lnTo>
                      <a:pt x="2020" y="35862"/>
                    </a:lnTo>
                    <a:lnTo>
                      <a:pt x="5853" y="40281"/>
                    </a:lnTo>
                    <a:lnTo>
                      <a:pt x="35282" y="82159"/>
                    </a:lnTo>
                    <a:lnTo>
                      <a:pt x="73951" y="116253"/>
                    </a:lnTo>
                    <a:lnTo>
                      <a:pt x="119691" y="141095"/>
                    </a:lnTo>
                    <a:lnTo>
                      <a:pt x="170329" y="155220"/>
                    </a:lnTo>
                    <a:lnTo>
                      <a:pt x="181564" y="138722"/>
                    </a:lnTo>
                    <a:lnTo>
                      <a:pt x="196758" y="125979"/>
                    </a:lnTo>
                    <a:lnTo>
                      <a:pt x="214819" y="117765"/>
                    </a:lnTo>
                    <a:lnTo>
                      <a:pt x="234652" y="114855"/>
                    </a:lnTo>
                    <a:lnTo>
                      <a:pt x="336674" y="114855"/>
                    </a:lnTo>
                    <a:lnTo>
                      <a:pt x="344945" y="108761"/>
                    </a:lnTo>
                    <a:lnTo>
                      <a:pt x="204140" y="108761"/>
                    </a:lnTo>
                    <a:lnTo>
                      <a:pt x="158204" y="102672"/>
                    </a:lnTo>
                    <a:lnTo>
                      <a:pt x="115821" y="84943"/>
                    </a:lnTo>
                    <a:lnTo>
                      <a:pt x="79024" y="56383"/>
                    </a:lnTo>
                    <a:lnTo>
                      <a:pt x="49851" y="17800"/>
                    </a:lnTo>
                    <a:lnTo>
                      <a:pt x="44711" y="9855"/>
                    </a:lnTo>
                    <a:lnTo>
                      <a:pt x="38764" y="4310"/>
                    </a:lnTo>
                    <a:lnTo>
                      <a:pt x="32207" y="1060"/>
                    </a:lnTo>
                    <a:lnTo>
                      <a:pt x="25234" y="0"/>
                    </a:lnTo>
                    <a:close/>
                  </a:path>
                  <a:path w="405765" h="155575">
                    <a:moveTo>
                      <a:pt x="336674" y="114855"/>
                    </a:moveTo>
                    <a:lnTo>
                      <a:pt x="234652" y="114855"/>
                    </a:lnTo>
                    <a:lnTo>
                      <a:pt x="250924" y="116748"/>
                    </a:lnTo>
                    <a:lnTo>
                      <a:pt x="266192" y="122140"/>
                    </a:lnTo>
                    <a:lnTo>
                      <a:pt x="279726" y="130598"/>
                    </a:lnTo>
                    <a:lnTo>
                      <a:pt x="290797" y="141692"/>
                    </a:lnTo>
                    <a:lnTo>
                      <a:pt x="323493" y="124566"/>
                    </a:lnTo>
                    <a:lnTo>
                      <a:pt x="336674" y="114855"/>
                    </a:lnTo>
                    <a:close/>
                  </a:path>
                  <a:path w="405765" h="155575">
                    <a:moveTo>
                      <a:pt x="380124" y="6355"/>
                    </a:moveTo>
                    <a:lnTo>
                      <a:pt x="371339" y="6355"/>
                    </a:lnTo>
                    <a:lnTo>
                      <a:pt x="362941" y="11036"/>
                    </a:lnTo>
                    <a:lnTo>
                      <a:pt x="358491" y="18240"/>
                    </a:lnTo>
                    <a:lnTo>
                      <a:pt x="330847" y="55319"/>
                    </a:lnTo>
                    <a:lnTo>
                      <a:pt x="294261" y="83887"/>
                    </a:lnTo>
                    <a:lnTo>
                      <a:pt x="251203" y="102262"/>
                    </a:lnTo>
                    <a:lnTo>
                      <a:pt x="204140" y="108761"/>
                    </a:lnTo>
                    <a:lnTo>
                      <a:pt x="344945" y="108761"/>
                    </a:lnTo>
                    <a:lnTo>
                      <a:pt x="353040" y="102796"/>
                    </a:lnTo>
                    <a:lnTo>
                      <a:pt x="378658" y="76666"/>
                    </a:lnTo>
                    <a:lnTo>
                      <a:pt x="399568" y="46459"/>
                    </a:lnTo>
                    <a:lnTo>
                      <a:pt x="403160" y="42124"/>
                    </a:lnTo>
                    <a:lnTo>
                      <a:pt x="405149" y="36543"/>
                    </a:lnTo>
                    <a:lnTo>
                      <a:pt x="405149" y="31035"/>
                    </a:lnTo>
                    <a:lnTo>
                      <a:pt x="403190" y="21458"/>
                    </a:lnTo>
                    <a:lnTo>
                      <a:pt x="397839" y="13610"/>
                    </a:lnTo>
                    <a:lnTo>
                      <a:pt x="389887" y="8305"/>
                    </a:lnTo>
                    <a:lnTo>
                      <a:pt x="380124" y="6355"/>
                    </a:lnTo>
                    <a:close/>
                  </a:path>
                </a:pathLst>
              </a:custGeom>
              <a:solidFill>
                <a:srgbClr val="FFFFFF"/>
              </a:solidFill>
            </p:spPr>
            <p:txBody>
              <a:bodyPr wrap="square" lIns="0" tIns="0" rIns="0" bIns="0" rtlCol="0"/>
              <a:lstStyle/>
              <a:p>
                <a:endParaRPr/>
              </a:p>
            </p:txBody>
          </p:sp>
          <p:sp>
            <p:nvSpPr>
              <p:cNvPr id="58" name="object 15">
                <a:extLst>
                  <a:ext uri="{FF2B5EF4-FFF2-40B4-BE49-F238E27FC236}">
                    <a16:creationId xmlns:a16="http://schemas.microsoft.com/office/drawing/2014/main" xmlns="" id="{9061CB2C-7944-4680-A4D2-A2606A62A82E}"/>
                  </a:ext>
                </a:extLst>
              </p:cNvPr>
              <p:cNvSpPr/>
              <p:nvPr/>
            </p:nvSpPr>
            <p:spPr>
              <a:xfrm>
                <a:off x="16278322" y="792965"/>
                <a:ext cx="111158" cy="108499"/>
              </a:xfrm>
              <a:prstGeom prst="rect">
                <a:avLst/>
              </a:prstGeom>
              <a:blipFill>
                <a:blip r:embed="rId4" cstate="print"/>
                <a:stretch>
                  <a:fillRect/>
                </a:stretch>
              </a:blipFill>
            </p:spPr>
            <p:txBody>
              <a:bodyPr wrap="square" lIns="0" tIns="0" rIns="0" bIns="0" rtlCol="0"/>
              <a:lstStyle/>
              <a:p>
                <a:endParaRPr/>
              </a:p>
            </p:txBody>
          </p:sp>
          <p:sp>
            <p:nvSpPr>
              <p:cNvPr id="59" name="object 16">
                <a:extLst>
                  <a:ext uri="{FF2B5EF4-FFF2-40B4-BE49-F238E27FC236}">
                    <a16:creationId xmlns:a16="http://schemas.microsoft.com/office/drawing/2014/main" xmlns="" id="{E02F812B-338F-4FAF-ABDF-B4F50D9D6EF4}"/>
                  </a:ext>
                </a:extLst>
              </p:cNvPr>
              <p:cNvSpPr/>
              <p:nvPr/>
            </p:nvSpPr>
            <p:spPr>
              <a:xfrm>
                <a:off x="16153058" y="703870"/>
                <a:ext cx="382905" cy="296545"/>
              </a:xfrm>
              <a:custGeom>
                <a:avLst/>
                <a:gdLst/>
                <a:ahLst/>
                <a:cxnLst/>
                <a:rect l="l" t="t" r="r" b="b"/>
                <a:pathLst>
                  <a:path w="382905" h="296544">
                    <a:moveTo>
                      <a:pt x="363162" y="245749"/>
                    </a:moveTo>
                    <a:lnTo>
                      <a:pt x="145681" y="245749"/>
                    </a:lnTo>
                    <a:lnTo>
                      <a:pt x="168591" y="249508"/>
                    </a:lnTo>
                    <a:lnTo>
                      <a:pt x="188508" y="259957"/>
                    </a:lnTo>
                    <a:lnTo>
                      <a:pt x="204016" y="275863"/>
                    </a:lnTo>
                    <a:lnTo>
                      <a:pt x="213689" y="295988"/>
                    </a:lnTo>
                    <a:lnTo>
                      <a:pt x="217208" y="295381"/>
                    </a:lnTo>
                    <a:lnTo>
                      <a:pt x="224003" y="295381"/>
                    </a:lnTo>
                    <a:lnTo>
                      <a:pt x="264483" y="291542"/>
                    </a:lnTo>
                    <a:lnTo>
                      <a:pt x="304760" y="280097"/>
                    </a:lnTo>
                    <a:lnTo>
                      <a:pt x="341958" y="261787"/>
                    </a:lnTo>
                    <a:lnTo>
                      <a:pt x="363162" y="245749"/>
                    </a:lnTo>
                    <a:close/>
                  </a:path>
                  <a:path w="382905" h="296544">
                    <a:moveTo>
                      <a:pt x="224003" y="295381"/>
                    </a:moveTo>
                    <a:lnTo>
                      <a:pt x="217208" y="295381"/>
                    </a:lnTo>
                    <a:lnTo>
                      <a:pt x="220045" y="295496"/>
                    </a:lnTo>
                    <a:lnTo>
                      <a:pt x="222789" y="295496"/>
                    </a:lnTo>
                    <a:lnTo>
                      <a:pt x="224003" y="295381"/>
                    </a:lnTo>
                    <a:close/>
                  </a:path>
                  <a:path w="382905" h="296544">
                    <a:moveTo>
                      <a:pt x="31280" y="0"/>
                    </a:moveTo>
                    <a:lnTo>
                      <a:pt x="6172" y="30718"/>
                    </a:lnTo>
                    <a:lnTo>
                      <a:pt x="0" y="78152"/>
                    </a:lnTo>
                    <a:lnTo>
                      <a:pt x="6078" y="132400"/>
                    </a:lnTo>
                    <a:lnTo>
                      <a:pt x="25915" y="181887"/>
                    </a:lnTo>
                    <a:lnTo>
                      <a:pt x="57767" y="224942"/>
                    </a:lnTo>
                    <a:lnTo>
                      <a:pt x="99892" y="259895"/>
                    </a:lnTo>
                    <a:lnTo>
                      <a:pt x="110760" y="253957"/>
                    </a:lnTo>
                    <a:lnTo>
                      <a:pt x="122155" y="249507"/>
                    </a:lnTo>
                    <a:lnTo>
                      <a:pt x="133859" y="246717"/>
                    </a:lnTo>
                    <a:lnTo>
                      <a:pt x="145681" y="245749"/>
                    </a:lnTo>
                    <a:lnTo>
                      <a:pt x="363162" y="245749"/>
                    </a:lnTo>
                    <a:lnTo>
                      <a:pt x="366526" y="243205"/>
                    </a:lnTo>
                    <a:lnTo>
                      <a:pt x="222621" y="243205"/>
                    </a:lnTo>
                    <a:lnTo>
                      <a:pt x="177717" y="237286"/>
                    </a:lnTo>
                    <a:lnTo>
                      <a:pt x="137341" y="220599"/>
                    </a:lnTo>
                    <a:lnTo>
                      <a:pt x="103114" y="194741"/>
                    </a:lnTo>
                    <a:lnTo>
                      <a:pt x="76658" y="161315"/>
                    </a:lnTo>
                    <a:lnTo>
                      <a:pt x="59596" y="121918"/>
                    </a:lnTo>
                    <a:lnTo>
                      <a:pt x="53548" y="78152"/>
                    </a:lnTo>
                    <a:lnTo>
                      <a:pt x="53925" y="67821"/>
                    </a:lnTo>
                    <a:lnTo>
                      <a:pt x="55095" y="57123"/>
                    </a:lnTo>
                    <a:lnTo>
                      <a:pt x="57117" y="46245"/>
                    </a:lnTo>
                    <a:lnTo>
                      <a:pt x="60050" y="35378"/>
                    </a:lnTo>
                    <a:lnTo>
                      <a:pt x="62647" y="26918"/>
                    </a:lnTo>
                    <a:lnTo>
                      <a:pt x="61568" y="19013"/>
                    </a:lnTo>
                    <a:lnTo>
                      <a:pt x="58082" y="12479"/>
                    </a:lnTo>
                    <a:lnTo>
                      <a:pt x="50962" y="4904"/>
                    </a:lnTo>
                    <a:lnTo>
                      <a:pt x="41629" y="588"/>
                    </a:lnTo>
                    <a:lnTo>
                      <a:pt x="31280" y="0"/>
                    </a:lnTo>
                    <a:close/>
                  </a:path>
                  <a:path w="382905" h="296544">
                    <a:moveTo>
                      <a:pt x="355350" y="191740"/>
                    </a:moveTo>
                    <a:lnTo>
                      <a:pt x="349769" y="191740"/>
                    </a:lnTo>
                    <a:lnTo>
                      <a:pt x="344209" y="193353"/>
                    </a:lnTo>
                    <a:lnTo>
                      <a:pt x="338544" y="197939"/>
                    </a:lnTo>
                    <a:lnTo>
                      <a:pt x="312848" y="217252"/>
                    </a:lnTo>
                    <a:lnTo>
                      <a:pt x="284352" y="231452"/>
                    </a:lnTo>
                    <a:lnTo>
                      <a:pt x="253971" y="240212"/>
                    </a:lnTo>
                    <a:lnTo>
                      <a:pt x="222621" y="243205"/>
                    </a:lnTo>
                    <a:lnTo>
                      <a:pt x="366526" y="243205"/>
                    </a:lnTo>
                    <a:lnTo>
                      <a:pt x="374417" y="237236"/>
                    </a:lnTo>
                    <a:lnTo>
                      <a:pt x="379066" y="232755"/>
                    </a:lnTo>
                    <a:lnTo>
                      <a:pt x="382470" y="225488"/>
                    </a:lnTo>
                    <a:lnTo>
                      <a:pt x="382470" y="218116"/>
                    </a:lnTo>
                    <a:lnTo>
                      <a:pt x="380336" y="207806"/>
                    </a:lnTo>
                    <a:lnTo>
                      <a:pt x="374521" y="199427"/>
                    </a:lnTo>
                    <a:lnTo>
                      <a:pt x="365900" y="193799"/>
                    </a:lnTo>
                    <a:lnTo>
                      <a:pt x="355350" y="191740"/>
                    </a:lnTo>
                    <a:close/>
                  </a:path>
                </a:pathLst>
              </a:custGeom>
              <a:solidFill>
                <a:srgbClr val="FFFFFF"/>
              </a:solidFill>
            </p:spPr>
            <p:txBody>
              <a:bodyPr wrap="square" lIns="0" tIns="0" rIns="0" bIns="0" rtlCol="0"/>
              <a:lstStyle/>
              <a:p>
                <a:endParaRPr/>
              </a:p>
            </p:txBody>
          </p:sp>
          <p:sp>
            <p:nvSpPr>
              <p:cNvPr id="60" name="object 17">
                <a:extLst>
                  <a:ext uri="{FF2B5EF4-FFF2-40B4-BE49-F238E27FC236}">
                    <a16:creationId xmlns:a16="http://schemas.microsoft.com/office/drawing/2014/main" xmlns="" id="{5EAE50C3-4318-4448-A594-98EE24176283}"/>
                  </a:ext>
                </a:extLst>
              </p:cNvPr>
              <p:cNvSpPr/>
              <p:nvPr/>
            </p:nvSpPr>
            <p:spPr>
              <a:xfrm>
                <a:off x="16271589" y="1114377"/>
                <a:ext cx="111075" cy="108624"/>
              </a:xfrm>
              <a:prstGeom prst="rect">
                <a:avLst/>
              </a:prstGeom>
              <a:blipFill>
                <a:blip r:embed="rId5" cstate="print"/>
                <a:stretch>
                  <a:fillRect/>
                </a:stretch>
              </a:blipFill>
            </p:spPr>
            <p:txBody>
              <a:bodyPr wrap="square" lIns="0" tIns="0" rIns="0" bIns="0" rtlCol="0"/>
              <a:lstStyle/>
              <a:p>
                <a:endParaRPr/>
              </a:p>
            </p:txBody>
          </p:sp>
          <p:sp>
            <p:nvSpPr>
              <p:cNvPr id="61" name="object 18">
                <a:extLst>
                  <a:ext uri="{FF2B5EF4-FFF2-40B4-BE49-F238E27FC236}">
                    <a16:creationId xmlns:a16="http://schemas.microsoft.com/office/drawing/2014/main" xmlns="" id="{07F7647C-0DF6-4580-8118-72723769E29A}"/>
                  </a:ext>
                </a:extLst>
              </p:cNvPr>
              <p:cNvSpPr/>
              <p:nvPr/>
            </p:nvSpPr>
            <p:spPr>
              <a:xfrm>
                <a:off x="16176973" y="1091825"/>
                <a:ext cx="325755" cy="220979"/>
              </a:xfrm>
              <a:custGeom>
                <a:avLst/>
                <a:gdLst/>
                <a:ahLst/>
                <a:cxnLst/>
                <a:rect l="l" t="t" r="r" b="b"/>
                <a:pathLst>
                  <a:path w="325755" h="220980">
                    <a:moveTo>
                      <a:pt x="27140" y="153052"/>
                    </a:moveTo>
                    <a:lnTo>
                      <a:pt x="25329" y="153052"/>
                    </a:lnTo>
                    <a:lnTo>
                      <a:pt x="15491" y="154969"/>
                    </a:lnTo>
                    <a:lnTo>
                      <a:pt x="7438" y="160221"/>
                    </a:lnTo>
                    <a:lnTo>
                      <a:pt x="1997" y="168058"/>
                    </a:lnTo>
                    <a:lnTo>
                      <a:pt x="0" y="177732"/>
                    </a:lnTo>
                    <a:lnTo>
                      <a:pt x="1214" y="185128"/>
                    </a:lnTo>
                    <a:lnTo>
                      <a:pt x="40224" y="210318"/>
                    </a:lnTo>
                    <a:lnTo>
                      <a:pt x="84983" y="219773"/>
                    </a:lnTo>
                    <a:lnTo>
                      <a:pt x="107619" y="220977"/>
                    </a:lnTo>
                    <a:lnTo>
                      <a:pt x="154288" y="216003"/>
                    </a:lnTo>
                    <a:lnTo>
                      <a:pt x="197694" y="201772"/>
                    </a:lnTo>
                    <a:lnTo>
                      <a:pt x="236689" y="179327"/>
                    </a:lnTo>
                    <a:lnTo>
                      <a:pt x="247672" y="169596"/>
                    </a:lnTo>
                    <a:lnTo>
                      <a:pt x="107619" y="169596"/>
                    </a:lnTo>
                    <a:lnTo>
                      <a:pt x="89743" y="168558"/>
                    </a:lnTo>
                    <a:lnTo>
                      <a:pt x="71493" y="165528"/>
                    </a:lnTo>
                    <a:lnTo>
                      <a:pt x="53045" y="160638"/>
                    </a:lnTo>
                    <a:lnTo>
                      <a:pt x="34574" y="154016"/>
                    </a:lnTo>
                    <a:lnTo>
                      <a:pt x="29077" y="153115"/>
                    </a:lnTo>
                    <a:lnTo>
                      <a:pt x="27140" y="153052"/>
                    </a:lnTo>
                    <a:close/>
                  </a:path>
                  <a:path w="325755" h="220980">
                    <a:moveTo>
                      <a:pt x="300315" y="0"/>
                    </a:moveTo>
                    <a:lnTo>
                      <a:pt x="262768" y="69150"/>
                    </a:lnTo>
                    <a:lnTo>
                      <a:pt x="237474" y="109808"/>
                    </a:lnTo>
                    <a:lnTo>
                      <a:pt x="201531" y="141563"/>
                    </a:lnTo>
                    <a:lnTo>
                      <a:pt x="157420" y="162223"/>
                    </a:lnTo>
                    <a:lnTo>
                      <a:pt x="107619" y="169596"/>
                    </a:lnTo>
                    <a:lnTo>
                      <a:pt x="247672" y="169596"/>
                    </a:lnTo>
                    <a:lnTo>
                      <a:pt x="270126" y="149705"/>
                    </a:lnTo>
                    <a:lnTo>
                      <a:pt x="296857" y="113948"/>
                    </a:lnTo>
                    <a:lnTo>
                      <a:pt x="315735" y="73095"/>
                    </a:lnTo>
                    <a:lnTo>
                      <a:pt x="325613" y="28187"/>
                    </a:lnTo>
                    <a:lnTo>
                      <a:pt x="325372" y="26407"/>
                    </a:lnTo>
                    <a:lnTo>
                      <a:pt x="325372" y="24501"/>
                    </a:lnTo>
                    <a:lnTo>
                      <a:pt x="323396" y="14882"/>
                    </a:lnTo>
                    <a:lnTo>
                      <a:pt x="318015" y="7103"/>
                    </a:lnTo>
                    <a:lnTo>
                      <a:pt x="310048" y="1898"/>
                    </a:lnTo>
                    <a:lnTo>
                      <a:pt x="300315" y="0"/>
                    </a:lnTo>
                    <a:close/>
                  </a:path>
                </a:pathLst>
              </a:custGeom>
              <a:solidFill>
                <a:srgbClr val="FFFFFF"/>
              </a:solidFill>
            </p:spPr>
            <p:txBody>
              <a:bodyPr wrap="square" lIns="0" tIns="0" rIns="0" bIns="0" rtlCol="0"/>
              <a:lstStyle/>
              <a:p>
                <a:endParaRPr/>
              </a:p>
            </p:txBody>
          </p:sp>
          <p:sp>
            <p:nvSpPr>
              <p:cNvPr id="62" name="object 19">
                <a:extLst>
                  <a:ext uri="{FF2B5EF4-FFF2-40B4-BE49-F238E27FC236}">
                    <a16:creationId xmlns:a16="http://schemas.microsoft.com/office/drawing/2014/main" xmlns="" id="{B3E29BCD-47B8-4E34-A7AA-F679E7A4B1A4}"/>
                  </a:ext>
                </a:extLst>
              </p:cNvPr>
              <p:cNvSpPr/>
              <p:nvPr/>
            </p:nvSpPr>
            <p:spPr>
              <a:xfrm>
                <a:off x="16909752" y="812015"/>
                <a:ext cx="304165" cy="321310"/>
              </a:xfrm>
              <a:custGeom>
                <a:avLst/>
                <a:gdLst/>
                <a:ahLst/>
                <a:cxnLst/>
                <a:rect l="l" t="t" r="r" b="b"/>
                <a:pathLst>
                  <a:path w="304165" h="321309">
                    <a:moveTo>
                      <a:pt x="263572" y="52815"/>
                    </a:moveTo>
                    <a:lnTo>
                      <a:pt x="145534" y="52815"/>
                    </a:lnTo>
                    <a:lnTo>
                      <a:pt x="173025" y="55418"/>
                    </a:lnTo>
                    <a:lnTo>
                      <a:pt x="192657" y="63229"/>
                    </a:lnTo>
                    <a:lnTo>
                      <a:pt x="204435" y="76249"/>
                    </a:lnTo>
                    <a:lnTo>
                      <a:pt x="208360" y="94478"/>
                    </a:lnTo>
                    <a:lnTo>
                      <a:pt x="206661" y="105988"/>
                    </a:lnTo>
                    <a:lnTo>
                      <a:pt x="169324" y="129689"/>
                    </a:lnTo>
                    <a:lnTo>
                      <a:pt x="140797" y="133460"/>
                    </a:lnTo>
                    <a:lnTo>
                      <a:pt x="131317" y="134812"/>
                    </a:lnTo>
                    <a:lnTo>
                      <a:pt x="123523" y="136094"/>
                    </a:lnTo>
                    <a:lnTo>
                      <a:pt x="117399" y="137336"/>
                    </a:lnTo>
                    <a:lnTo>
                      <a:pt x="91708" y="141048"/>
                    </a:lnTo>
                    <a:lnTo>
                      <a:pt x="51802" y="151630"/>
                    </a:lnTo>
                    <a:lnTo>
                      <a:pt x="9418" y="188199"/>
                    </a:lnTo>
                    <a:lnTo>
                      <a:pt x="0" y="231783"/>
                    </a:lnTo>
                    <a:lnTo>
                      <a:pt x="1989" y="252017"/>
                    </a:lnTo>
                    <a:lnTo>
                      <a:pt x="31705" y="298650"/>
                    </a:lnTo>
                    <a:lnTo>
                      <a:pt x="83413" y="319541"/>
                    </a:lnTo>
                    <a:lnTo>
                      <a:pt x="104426" y="320932"/>
                    </a:lnTo>
                    <a:lnTo>
                      <a:pt x="136323" y="318624"/>
                    </a:lnTo>
                    <a:lnTo>
                      <a:pt x="164463" y="311697"/>
                    </a:lnTo>
                    <a:lnTo>
                      <a:pt x="188845" y="300144"/>
                    </a:lnTo>
                    <a:lnTo>
                      <a:pt x="209470" y="283959"/>
                    </a:lnTo>
                    <a:lnTo>
                      <a:pt x="303948" y="283959"/>
                    </a:lnTo>
                    <a:lnTo>
                      <a:pt x="303948" y="268138"/>
                    </a:lnTo>
                    <a:lnTo>
                      <a:pt x="129106" y="268138"/>
                    </a:lnTo>
                    <a:lnTo>
                      <a:pt x="118034" y="267624"/>
                    </a:lnTo>
                    <a:lnTo>
                      <a:pt x="79448" y="254036"/>
                    </a:lnTo>
                    <a:lnTo>
                      <a:pt x="66898" y="228820"/>
                    </a:lnTo>
                    <a:lnTo>
                      <a:pt x="70352" y="210056"/>
                    </a:lnTo>
                    <a:lnTo>
                      <a:pt x="80696" y="195402"/>
                    </a:lnTo>
                    <a:lnTo>
                      <a:pt x="97926" y="184843"/>
                    </a:lnTo>
                    <a:lnTo>
                      <a:pt x="122027" y="178382"/>
                    </a:lnTo>
                    <a:lnTo>
                      <a:pt x="149195" y="175122"/>
                    </a:lnTo>
                    <a:lnTo>
                      <a:pt x="171946" y="171195"/>
                    </a:lnTo>
                    <a:lnTo>
                      <a:pt x="190289" y="166609"/>
                    </a:lnTo>
                    <a:lnTo>
                      <a:pt x="204234" y="161377"/>
                    </a:lnTo>
                    <a:lnTo>
                      <a:pt x="271719" y="161377"/>
                    </a:lnTo>
                    <a:lnTo>
                      <a:pt x="271719" y="99305"/>
                    </a:lnTo>
                    <a:lnTo>
                      <a:pt x="271300" y="99305"/>
                    </a:lnTo>
                    <a:lnTo>
                      <a:pt x="271363" y="98897"/>
                    </a:lnTo>
                    <a:lnTo>
                      <a:pt x="271604" y="98426"/>
                    </a:lnTo>
                    <a:lnTo>
                      <a:pt x="271719" y="88594"/>
                    </a:lnTo>
                    <a:lnTo>
                      <a:pt x="269293" y="67374"/>
                    </a:lnTo>
                    <a:lnTo>
                      <a:pt x="263572" y="52815"/>
                    </a:lnTo>
                    <a:close/>
                  </a:path>
                  <a:path w="304165" h="321309">
                    <a:moveTo>
                      <a:pt x="303948" y="283959"/>
                    </a:moveTo>
                    <a:lnTo>
                      <a:pt x="209470" y="283959"/>
                    </a:lnTo>
                    <a:lnTo>
                      <a:pt x="215400" y="300144"/>
                    </a:lnTo>
                    <a:lnTo>
                      <a:pt x="226082" y="311697"/>
                    </a:lnTo>
                    <a:lnTo>
                      <a:pt x="241522" y="318624"/>
                    </a:lnTo>
                    <a:lnTo>
                      <a:pt x="261730" y="320932"/>
                    </a:lnTo>
                    <a:lnTo>
                      <a:pt x="272058" y="320453"/>
                    </a:lnTo>
                    <a:lnTo>
                      <a:pt x="282533" y="319019"/>
                    </a:lnTo>
                    <a:lnTo>
                      <a:pt x="293161" y="316630"/>
                    </a:lnTo>
                    <a:lnTo>
                      <a:pt x="303948" y="313288"/>
                    </a:lnTo>
                    <a:lnTo>
                      <a:pt x="303948" y="283959"/>
                    </a:lnTo>
                    <a:close/>
                  </a:path>
                  <a:path w="304165" h="321309">
                    <a:moveTo>
                      <a:pt x="271719" y="161377"/>
                    </a:moveTo>
                    <a:lnTo>
                      <a:pt x="204234" y="161377"/>
                    </a:lnTo>
                    <a:lnTo>
                      <a:pt x="204234" y="210060"/>
                    </a:lnTo>
                    <a:lnTo>
                      <a:pt x="202582" y="223677"/>
                    </a:lnTo>
                    <a:lnTo>
                      <a:pt x="177827" y="255227"/>
                    </a:lnTo>
                    <a:lnTo>
                      <a:pt x="129106" y="268138"/>
                    </a:lnTo>
                    <a:lnTo>
                      <a:pt x="281289" y="268138"/>
                    </a:lnTo>
                    <a:lnTo>
                      <a:pt x="276954" y="266358"/>
                    </a:lnTo>
                    <a:lnTo>
                      <a:pt x="274557" y="262871"/>
                    </a:lnTo>
                    <a:lnTo>
                      <a:pt x="272651" y="259332"/>
                    </a:lnTo>
                    <a:lnTo>
                      <a:pt x="271809" y="254036"/>
                    </a:lnTo>
                    <a:lnTo>
                      <a:pt x="271719" y="161377"/>
                    </a:lnTo>
                    <a:close/>
                  </a:path>
                  <a:path w="304165" h="321309">
                    <a:moveTo>
                      <a:pt x="303948" y="266944"/>
                    </a:moveTo>
                    <a:lnTo>
                      <a:pt x="299236" y="267761"/>
                    </a:lnTo>
                    <a:lnTo>
                      <a:pt x="296095" y="268138"/>
                    </a:lnTo>
                    <a:lnTo>
                      <a:pt x="303948" y="268138"/>
                    </a:lnTo>
                    <a:lnTo>
                      <a:pt x="303948" y="266944"/>
                    </a:lnTo>
                    <a:close/>
                  </a:path>
                  <a:path w="304165" h="321309">
                    <a:moveTo>
                      <a:pt x="149628" y="0"/>
                    </a:moveTo>
                    <a:lnTo>
                      <a:pt x="97411" y="5289"/>
                    </a:lnTo>
                    <a:lnTo>
                      <a:pt x="56919" y="21140"/>
                    </a:lnTo>
                    <a:lnTo>
                      <a:pt x="24384" y="54117"/>
                    </a:lnTo>
                    <a:lnTo>
                      <a:pt x="11214" y="101504"/>
                    </a:lnTo>
                    <a:lnTo>
                      <a:pt x="78049" y="101504"/>
                    </a:lnTo>
                    <a:lnTo>
                      <a:pt x="84035" y="80198"/>
                    </a:lnTo>
                    <a:lnTo>
                      <a:pt x="97279" y="64983"/>
                    </a:lnTo>
                    <a:lnTo>
                      <a:pt x="117780" y="55856"/>
                    </a:lnTo>
                    <a:lnTo>
                      <a:pt x="145534" y="52815"/>
                    </a:lnTo>
                    <a:lnTo>
                      <a:pt x="263572" y="52815"/>
                    </a:lnTo>
                    <a:lnTo>
                      <a:pt x="262020" y="48866"/>
                    </a:lnTo>
                    <a:lnTo>
                      <a:pt x="232956" y="19967"/>
                    </a:lnTo>
                    <a:lnTo>
                      <a:pt x="195682" y="4989"/>
                    </a:lnTo>
                    <a:lnTo>
                      <a:pt x="173757" y="1247"/>
                    </a:lnTo>
                    <a:lnTo>
                      <a:pt x="149628" y="0"/>
                    </a:lnTo>
                    <a:close/>
                  </a:path>
                  <a:path w="304165" h="321309">
                    <a:moveTo>
                      <a:pt x="271719" y="98991"/>
                    </a:moveTo>
                    <a:lnTo>
                      <a:pt x="271541" y="99075"/>
                    </a:lnTo>
                    <a:lnTo>
                      <a:pt x="271447" y="99243"/>
                    </a:lnTo>
                    <a:lnTo>
                      <a:pt x="271300" y="99305"/>
                    </a:lnTo>
                    <a:lnTo>
                      <a:pt x="271719" y="99305"/>
                    </a:lnTo>
                    <a:lnTo>
                      <a:pt x="271719" y="98991"/>
                    </a:lnTo>
                    <a:close/>
                  </a:path>
                </a:pathLst>
              </a:custGeom>
              <a:solidFill>
                <a:srgbClr val="FFFFFF"/>
              </a:solidFill>
            </p:spPr>
            <p:txBody>
              <a:bodyPr wrap="square" lIns="0" tIns="0" rIns="0" bIns="0" rtlCol="0"/>
              <a:lstStyle/>
              <a:p>
                <a:endParaRPr/>
              </a:p>
            </p:txBody>
          </p:sp>
          <p:sp>
            <p:nvSpPr>
              <p:cNvPr id="63" name="object 20">
                <a:extLst>
                  <a:ext uri="{FF2B5EF4-FFF2-40B4-BE49-F238E27FC236}">
                    <a16:creationId xmlns:a16="http://schemas.microsoft.com/office/drawing/2014/main" xmlns="" id="{49693627-D322-42AF-937E-5D690D51BF57}"/>
                  </a:ext>
                </a:extLst>
              </p:cNvPr>
              <p:cNvSpPr/>
              <p:nvPr/>
            </p:nvSpPr>
            <p:spPr>
              <a:xfrm>
                <a:off x="17231693" y="812588"/>
                <a:ext cx="440055" cy="311785"/>
              </a:xfrm>
              <a:custGeom>
                <a:avLst/>
                <a:gdLst/>
                <a:ahLst/>
                <a:cxnLst/>
                <a:rect l="l" t="t" r="r" b="b"/>
                <a:pathLst>
                  <a:path w="440055" h="311784">
                    <a:moveTo>
                      <a:pt x="63411" y="8251"/>
                    </a:moveTo>
                    <a:lnTo>
                      <a:pt x="0" y="8251"/>
                    </a:lnTo>
                    <a:lnTo>
                      <a:pt x="0" y="311582"/>
                    </a:lnTo>
                    <a:lnTo>
                      <a:pt x="66929" y="311582"/>
                    </a:lnTo>
                    <a:lnTo>
                      <a:pt x="66929" y="131451"/>
                    </a:lnTo>
                    <a:lnTo>
                      <a:pt x="68179" y="114382"/>
                    </a:lnTo>
                    <a:lnTo>
                      <a:pt x="86855" y="73369"/>
                    </a:lnTo>
                    <a:lnTo>
                      <a:pt x="119960" y="54099"/>
                    </a:lnTo>
                    <a:lnTo>
                      <a:pt x="133210" y="52815"/>
                    </a:lnTo>
                    <a:lnTo>
                      <a:pt x="430926" y="52815"/>
                    </a:lnTo>
                    <a:lnTo>
                      <a:pt x="429529" y="50469"/>
                    </a:lnTo>
                    <a:lnTo>
                      <a:pt x="63411" y="50469"/>
                    </a:lnTo>
                    <a:lnTo>
                      <a:pt x="63411" y="8251"/>
                    </a:lnTo>
                    <a:close/>
                  </a:path>
                  <a:path w="440055" h="311784">
                    <a:moveTo>
                      <a:pt x="318032" y="52815"/>
                    </a:moveTo>
                    <a:lnTo>
                      <a:pt x="133210" y="52815"/>
                    </a:lnTo>
                    <a:lnTo>
                      <a:pt x="146814" y="53803"/>
                    </a:lnTo>
                    <a:lnTo>
                      <a:pt x="158273" y="56770"/>
                    </a:lnTo>
                    <a:lnTo>
                      <a:pt x="183638" y="88321"/>
                    </a:lnTo>
                    <a:lnTo>
                      <a:pt x="186570" y="311582"/>
                    </a:lnTo>
                    <a:lnTo>
                      <a:pt x="253479" y="311582"/>
                    </a:lnTo>
                    <a:lnTo>
                      <a:pt x="253479" y="133817"/>
                    </a:lnTo>
                    <a:lnTo>
                      <a:pt x="257509" y="98371"/>
                    </a:lnTo>
                    <a:lnTo>
                      <a:pt x="269605" y="73059"/>
                    </a:lnTo>
                    <a:lnTo>
                      <a:pt x="289777" y="57875"/>
                    </a:lnTo>
                    <a:lnTo>
                      <a:pt x="318032" y="52815"/>
                    </a:lnTo>
                    <a:close/>
                  </a:path>
                  <a:path w="440055" h="311784">
                    <a:moveTo>
                      <a:pt x="430926" y="52815"/>
                    </a:moveTo>
                    <a:lnTo>
                      <a:pt x="318032" y="52815"/>
                    </a:lnTo>
                    <a:lnTo>
                      <a:pt x="334381" y="54208"/>
                    </a:lnTo>
                    <a:lnTo>
                      <a:pt x="347653" y="58386"/>
                    </a:lnTo>
                    <a:lnTo>
                      <a:pt x="371098" y="97866"/>
                    </a:lnTo>
                    <a:lnTo>
                      <a:pt x="373130" y="311582"/>
                    </a:lnTo>
                    <a:lnTo>
                      <a:pt x="440018" y="311582"/>
                    </a:lnTo>
                    <a:lnTo>
                      <a:pt x="439920" y="101452"/>
                    </a:lnTo>
                    <a:lnTo>
                      <a:pt x="433681" y="57439"/>
                    </a:lnTo>
                    <a:lnTo>
                      <a:pt x="430926" y="52815"/>
                    </a:lnTo>
                    <a:close/>
                  </a:path>
                  <a:path w="440055" h="311784">
                    <a:moveTo>
                      <a:pt x="158382" y="0"/>
                    </a:moveTo>
                    <a:lnTo>
                      <a:pt x="130561" y="3151"/>
                    </a:lnTo>
                    <a:lnTo>
                      <a:pt x="105749" y="12610"/>
                    </a:lnTo>
                    <a:lnTo>
                      <a:pt x="83927" y="28381"/>
                    </a:lnTo>
                    <a:lnTo>
                      <a:pt x="65076" y="50469"/>
                    </a:lnTo>
                    <a:lnTo>
                      <a:pt x="243489" y="50469"/>
                    </a:lnTo>
                    <a:lnTo>
                      <a:pt x="230691" y="28381"/>
                    </a:lnTo>
                    <a:lnTo>
                      <a:pt x="212240" y="12610"/>
                    </a:lnTo>
                    <a:lnTo>
                      <a:pt x="188138" y="3151"/>
                    </a:lnTo>
                    <a:lnTo>
                      <a:pt x="158382" y="0"/>
                    </a:lnTo>
                    <a:close/>
                  </a:path>
                  <a:path w="440055" h="311784">
                    <a:moveTo>
                      <a:pt x="338523" y="0"/>
                    </a:moveTo>
                    <a:lnTo>
                      <a:pt x="310809" y="3151"/>
                    </a:lnTo>
                    <a:lnTo>
                      <a:pt x="285733" y="12610"/>
                    </a:lnTo>
                    <a:lnTo>
                      <a:pt x="263293" y="28381"/>
                    </a:lnTo>
                    <a:lnTo>
                      <a:pt x="243489" y="50469"/>
                    </a:lnTo>
                    <a:lnTo>
                      <a:pt x="429529" y="50469"/>
                    </a:lnTo>
                    <a:lnTo>
                      <a:pt x="414664" y="25521"/>
                    </a:lnTo>
                    <a:lnTo>
                      <a:pt x="382949" y="6378"/>
                    </a:lnTo>
                    <a:lnTo>
                      <a:pt x="338523" y="0"/>
                    </a:lnTo>
                    <a:close/>
                  </a:path>
                </a:pathLst>
              </a:custGeom>
              <a:solidFill>
                <a:srgbClr val="FFFFFF"/>
              </a:solidFill>
            </p:spPr>
            <p:txBody>
              <a:bodyPr wrap="square" lIns="0" tIns="0" rIns="0" bIns="0" rtlCol="0"/>
              <a:lstStyle/>
              <a:p>
                <a:endParaRPr/>
              </a:p>
            </p:txBody>
          </p:sp>
          <p:sp>
            <p:nvSpPr>
              <p:cNvPr id="64" name="object 21">
                <a:extLst>
                  <a:ext uri="{FF2B5EF4-FFF2-40B4-BE49-F238E27FC236}">
                    <a16:creationId xmlns:a16="http://schemas.microsoft.com/office/drawing/2014/main" xmlns="" id="{2AC16F64-D39D-4FE4-8880-85C25D48DEAD}"/>
                  </a:ext>
                </a:extLst>
              </p:cNvPr>
              <p:cNvSpPr/>
              <p:nvPr/>
            </p:nvSpPr>
            <p:spPr>
              <a:xfrm>
                <a:off x="17744051" y="820839"/>
                <a:ext cx="0" cy="303530"/>
              </a:xfrm>
              <a:custGeom>
                <a:avLst/>
                <a:gdLst/>
                <a:ahLst/>
                <a:cxnLst/>
                <a:rect l="l" t="t" r="r" b="b"/>
                <a:pathLst>
                  <a:path h="303530">
                    <a:moveTo>
                      <a:pt x="0" y="0"/>
                    </a:moveTo>
                    <a:lnTo>
                      <a:pt x="0" y="303331"/>
                    </a:lnTo>
                  </a:path>
                </a:pathLst>
              </a:custGeom>
              <a:ln w="66835">
                <a:solidFill>
                  <a:srgbClr val="FFFFFF"/>
                </a:solidFill>
              </a:ln>
            </p:spPr>
            <p:txBody>
              <a:bodyPr wrap="square" lIns="0" tIns="0" rIns="0" bIns="0" rtlCol="0"/>
              <a:lstStyle/>
              <a:p>
                <a:endParaRPr/>
              </a:p>
            </p:txBody>
          </p:sp>
          <p:sp>
            <p:nvSpPr>
              <p:cNvPr id="65" name="object 22">
                <a:extLst>
                  <a:ext uri="{FF2B5EF4-FFF2-40B4-BE49-F238E27FC236}">
                    <a16:creationId xmlns:a16="http://schemas.microsoft.com/office/drawing/2014/main" xmlns="" id="{8193E074-A0ED-4363-BE92-675483360CB2}"/>
                  </a:ext>
                </a:extLst>
              </p:cNvPr>
              <p:cNvSpPr/>
              <p:nvPr/>
            </p:nvSpPr>
            <p:spPr>
              <a:xfrm>
                <a:off x="17710633" y="705262"/>
                <a:ext cx="67310" cy="63500"/>
              </a:xfrm>
              <a:custGeom>
                <a:avLst/>
                <a:gdLst/>
                <a:ahLst/>
                <a:cxnLst/>
                <a:rect l="l" t="t" r="r" b="b"/>
                <a:pathLst>
                  <a:path w="67309" h="63500">
                    <a:moveTo>
                      <a:pt x="66835" y="0"/>
                    </a:moveTo>
                    <a:lnTo>
                      <a:pt x="0" y="0"/>
                    </a:lnTo>
                    <a:lnTo>
                      <a:pt x="0" y="63348"/>
                    </a:lnTo>
                    <a:lnTo>
                      <a:pt x="66835" y="63348"/>
                    </a:lnTo>
                    <a:lnTo>
                      <a:pt x="66835" y="0"/>
                    </a:lnTo>
                    <a:close/>
                  </a:path>
                </a:pathLst>
              </a:custGeom>
              <a:solidFill>
                <a:srgbClr val="FFFFFF"/>
              </a:solidFill>
            </p:spPr>
            <p:txBody>
              <a:bodyPr wrap="square" lIns="0" tIns="0" rIns="0" bIns="0" rtlCol="0"/>
              <a:lstStyle/>
              <a:p>
                <a:endParaRPr/>
              </a:p>
            </p:txBody>
          </p:sp>
          <p:sp>
            <p:nvSpPr>
              <p:cNvPr id="66" name="object 23">
                <a:extLst>
                  <a:ext uri="{FF2B5EF4-FFF2-40B4-BE49-F238E27FC236}">
                    <a16:creationId xmlns:a16="http://schemas.microsoft.com/office/drawing/2014/main" xmlns="" id="{BAD94024-89D6-4118-AB7C-2EF5CC957E0B}"/>
                  </a:ext>
                </a:extLst>
              </p:cNvPr>
              <p:cNvSpPr/>
              <p:nvPr/>
            </p:nvSpPr>
            <p:spPr>
              <a:xfrm>
                <a:off x="17802525" y="812577"/>
                <a:ext cx="270510" cy="320040"/>
              </a:xfrm>
              <a:custGeom>
                <a:avLst/>
                <a:gdLst/>
                <a:ahLst/>
                <a:cxnLst/>
                <a:rect l="l" t="t" r="r" b="b"/>
                <a:pathLst>
                  <a:path w="270509" h="320040">
                    <a:moveTo>
                      <a:pt x="66898" y="214213"/>
                    </a:moveTo>
                    <a:lnTo>
                      <a:pt x="0" y="214213"/>
                    </a:lnTo>
                    <a:lnTo>
                      <a:pt x="2898" y="238551"/>
                    </a:lnTo>
                    <a:lnTo>
                      <a:pt x="22556" y="278435"/>
                    </a:lnTo>
                    <a:lnTo>
                      <a:pt x="58464" y="305287"/>
                    </a:lnTo>
                    <a:lnTo>
                      <a:pt x="106000" y="318198"/>
                    </a:lnTo>
                    <a:lnTo>
                      <a:pt x="134404" y="319812"/>
                    </a:lnTo>
                    <a:lnTo>
                      <a:pt x="160583" y="318417"/>
                    </a:lnTo>
                    <a:lnTo>
                      <a:pt x="206353" y="307253"/>
                    </a:lnTo>
                    <a:lnTo>
                      <a:pt x="245160" y="282826"/>
                    </a:lnTo>
                    <a:lnTo>
                      <a:pt x="257536" y="266976"/>
                    </a:lnTo>
                    <a:lnTo>
                      <a:pt x="135577" y="266976"/>
                    </a:lnTo>
                    <a:lnTo>
                      <a:pt x="107497" y="263680"/>
                    </a:lnTo>
                    <a:lnTo>
                      <a:pt x="86701" y="253792"/>
                    </a:lnTo>
                    <a:lnTo>
                      <a:pt x="73173" y="237304"/>
                    </a:lnTo>
                    <a:lnTo>
                      <a:pt x="66898" y="214213"/>
                    </a:lnTo>
                    <a:close/>
                  </a:path>
                  <a:path w="270509" h="320040">
                    <a:moveTo>
                      <a:pt x="133210" y="0"/>
                    </a:moveTo>
                    <a:lnTo>
                      <a:pt x="87291" y="4701"/>
                    </a:lnTo>
                    <a:lnTo>
                      <a:pt x="49296" y="18795"/>
                    </a:lnTo>
                    <a:lnTo>
                      <a:pt x="17144" y="47265"/>
                    </a:lnTo>
                    <a:lnTo>
                      <a:pt x="6439" y="86887"/>
                    </a:lnTo>
                    <a:lnTo>
                      <a:pt x="8349" y="106498"/>
                    </a:lnTo>
                    <a:lnTo>
                      <a:pt x="36983" y="150801"/>
                    </a:lnTo>
                    <a:lnTo>
                      <a:pt x="82539" y="171283"/>
                    </a:lnTo>
                    <a:lnTo>
                      <a:pt x="151234" y="187801"/>
                    </a:lnTo>
                    <a:lnTo>
                      <a:pt x="164684" y="191175"/>
                    </a:lnTo>
                    <a:lnTo>
                      <a:pt x="200610" y="216378"/>
                    </a:lnTo>
                    <a:lnTo>
                      <a:pt x="203030" y="227092"/>
                    </a:lnTo>
                    <a:lnTo>
                      <a:pt x="199452" y="244553"/>
                    </a:lnTo>
                    <a:lnTo>
                      <a:pt x="187012" y="257015"/>
                    </a:lnTo>
                    <a:lnTo>
                      <a:pt x="165718" y="264487"/>
                    </a:lnTo>
                    <a:lnTo>
                      <a:pt x="135577" y="266976"/>
                    </a:lnTo>
                    <a:lnTo>
                      <a:pt x="257536" y="266976"/>
                    </a:lnTo>
                    <a:lnTo>
                      <a:pt x="258900" y="265228"/>
                    </a:lnTo>
                    <a:lnTo>
                      <a:pt x="267147" y="244688"/>
                    </a:lnTo>
                    <a:lnTo>
                      <a:pt x="269897" y="221207"/>
                    </a:lnTo>
                    <a:lnTo>
                      <a:pt x="267988" y="202117"/>
                    </a:lnTo>
                    <a:lnTo>
                      <a:pt x="239395" y="158476"/>
                    </a:lnTo>
                    <a:lnTo>
                      <a:pt x="193285" y="138221"/>
                    </a:lnTo>
                    <a:lnTo>
                      <a:pt x="145927" y="127028"/>
                    </a:lnTo>
                    <a:lnTo>
                      <a:pt x="126027" y="122500"/>
                    </a:lnTo>
                    <a:lnTo>
                      <a:pt x="81107" y="102992"/>
                    </a:lnTo>
                    <a:lnTo>
                      <a:pt x="73338" y="83934"/>
                    </a:lnTo>
                    <a:lnTo>
                      <a:pt x="76790" y="70335"/>
                    </a:lnTo>
                    <a:lnTo>
                      <a:pt x="87142" y="60619"/>
                    </a:lnTo>
                    <a:lnTo>
                      <a:pt x="104388" y="54790"/>
                    </a:lnTo>
                    <a:lnTo>
                      <a:pt x="128519" y="52846"/>
                    </a:lnTo>
                    <a:lnTo>
                      <a:pt x="247311" y="52846"/>
                    </a:lnTo>
                    <a:lnTo>
                      <a:pt x="246597" y="51241"/>
                    </a:lnTo>
                    <a:lnTo>
                      <a:pt x="217082" y="21161"/>
                    </a:lnTo>
                    <a:lnTo>
                      <a:pt x="179701" y="5291"/>
                    </a:lnTo>
                    <a:lnTo>
                      <a:pt x="157597" y="1323"/>
                    </a:lnTo>
                    <a:lnTo>
                      <a:pt x="133210" y="0"/>
                    </a:lnTo>
                    <a:close/>
                  </a:path>
                  <a:path w="270509" h="320040">
                    <a:moveTo>
                      <a:pt x="247311" y="52846"/>
                    </a:moveTo>
                    <a:lnTo>
                      <a:pt x="128519" y="52846"/>
                    </a:lnTo>
                    <a:lnTo>
                      <a:pt x="152368" y="55376"/>
                    </a:lnTo>
                    <a:lnTo>
                      <a:pt x="170589" y="62965"/>
                    </a:lnTo>
                    <a:lnTo>
                      <a:pt x="183174" y="75609"/>
                    </a:lnTo>
                    <a:lnTo>
                      <a:pt x="190119" y="93306"/>
                    </a:lnTo>
                    <a:lnTo>
                      <a:pt x="259950" y="93306"/>
                    </a:lnTo>
                    <a:lnTo>
                      <a:pt x="255301" y="70786"/>
                    </a:lnTo>
                    <a:lnTo>
                      <a:pt x="247311" y="52846"/>
                    </a:lnTo>
                    <a:close/>
                  </a:path>
                </a:pathLst>
              </a:custGeom>
              <a:solidFill>
                <a:srgbClr val="FFFFFF"/>
              </a:solidFill>
            </p:spPr>
            <p:txBody>
              <a:bodyPr wrap="square" lIns="0" tIns="0" rIns="0" bIns="0" rtlCol="0"/>
              <a:lstStyle/>
              <a:p>
                <a:endParaRPr/>
              </a:p>
            </p:txBody>
          </p:sp>
          <p:sp>
            <p:nvSpPr>
              <p:cNvPr id="67" name="object 24">
                <a:extLst>
                  <a:ext uri="{FF2B5EF4-FFF2-40B4-BE49-F238E27FC236}">
                    <a16:creationId xmlns:a16="http://schemas.microsoft.com/office/drawing/2014/main" xmlns="" id="{0A313836-7DDB-400D-850C-060810DC4C00}"/>
                  </a:ext>
                </a:extLst>
              </p:cNvPr>
              <p:cNvSpPr/>
              <p:nvPr/>
            </p:nvSpPr>
            <p:spPr>
              <a:xfrm>
                <a:off x="18093277" y="812015"/>
                <a:ext cx="304165" cy="321310"/>
              </a:xfrm>
              <a:custGeom>
                <a:avLst/>
                <a:gdLst/>
                <a:ahLst/>
                <a:cxnLst/>
                <a:rect l="l" t="t" r="r" b="b"/>
                <a:pathLst>
                  <a:path w="304165" h="321309">
                    <a:moveTo>
                      <a:pt x="263545" y="52815"/>
                    </a:moveTo>
                    <a:lnTo>
                      <a:pt x="145524" y="52815"/>
                    </a:lnTo>
                    <a:lnTo>
                      <a:pt x="172994" y="55418"/>
                    </a:lnTo>
                    <a:lnTo>
                      <a:pt x="192632" y="63229"/>
                    </a:lnTo>
                    <a:lnTo>
                      <a:pt x="204426" y="76249"/>
                    </a:lnTo>
                    <a:lnTo>
                      <a:pt x="208360" y="94478"/>
                    </a:lnTo>
                    <a:lnTo>
                      <a:pt x="206661" y="105988"/>
                    </a:lnTo>
                    <a:lnTo>
                      <a:pt x="169308" y="129689"/>
                    </a:lnTo>
                    <a:lnTo>
                      <a:pt x="140770" y="133460"/>
                    </a:lnTo>
                    <a:lnTo>
                      <a:pt x="131286" y="134812"/>
                    </a:lnTo>
                    <a:lnTo>
                      <a:pt x="123494" y="136094"/>
                    </a:lnTo>
                    <a:lnTo>
                      <a:pt x="117399" y="137336"/>
                    </a:lnTo>
                    <a:lnTo>
                      <a:pt x="91710" y="141048"/>
                    </a:lnTo>
                    <a:lnTo>
                      <a:pt x="51798" y="151630"/>
                    </a:lnTo>
                    <a:lnTo>
                      <a:pt x="9391" y="188199"/>
                    </a:lnTo>
                    <a:lnTo>
                      <a:pt x="0" y="231783"/>
                    </a:lnTo>
                    <a:lnTo>
                      <a:pt x="1980" y="252017"/>
                    </a:lnTo>
                    <a:lnTo>
                      <a:pt x="31674" y="298650"/>
                    </a:lnTo>
                    <a:lnTo>
                      <a:pt x="83403" y="319541"/>
                    </a:lnTo>
                    <a:lnTo>
                      <a:pt x="104457" y="320932"/>
                    </a:lnTo>
                    <a:lnTo>
                      <a:pt x="136331" y="318624"/>
                    </a:lnTo>
                    <a:lnTo>
                      <a:pt x="164463" y="311697"/>
                    </a:lnTo>
                    <a:lnTo>
                      <a:pt x="188853" y="300144"/>
                    </a:lnTo>
                    <a:lnTo>
                      <a:pt x="209501" y="283959"/>
                    </a:lnTo>
                    <a:lnTo>
                      <a:pt x="303948" y="283959"/>
                    </a:lnTo>
                    <a:lnTo>
                      <a:pt x="303948" y="268138"/>
                    </a:lnTo>
                    <a:lnTo>
                      <a:pt x="129106" y="268138"/>
                    </a:lnTo>
                    <a:lnTo>
                      <a:pt x="118032" y="267624"/>
                    </a:lnTo>
                    <a:lnTo>
                      <a:pt x="79435" y="254036"/>
                    </a:lnTo>
                    <a:lnTo>
                      <a:pt x="66898" y="228820"/>
                    </a:lnTo>
                    <a:lnTo>
                      <a:pt x="70349" y="210056"/>
                    </a:lnTo>
                    <a:lnTo>
                      <a:pt x="80695" y="195402"/>
                    </a:lnTo>
                    <a:lnTo>
                      <a:pt x="97948" y="184843"/>
                    </a:lnTo>
                    <a:lnTo>
                      <a:pt x="122111" y="178382"/>
                    </a:lnTo>
                    <a:lnTo>
                      <a:pt x="149185" y="175122"/>
                    </a:lnTo>
                    <a:lnTo>
                      <a:pt x="171901" y="171195"/>
                    </a:lnTo>
                    <a:lnTo>
                      <a:pt x="190238" y="166609"/>
                    </a:lnTo>
                    <a:lnTo>
                      <a:pt x="204171" y="161377"/>
                    </a:lnTo>
                    <a:lnTo>
                      <a:pt x="271677" y="161377"/>
                    </a:lnTo>
                    <a:lnTo>
                      <a:pt x="271677" y="88594"/>
                    </a:lnTo>
                    <a:lnTo>
                      <a:pt x="269257" y="67374"/>
                    </a:lnTo>
                    <a:lnTo>
                      <a:pt x="263545" y="52815"/>
                    </a:lnTo>
                    <a:close/>
                  </a:path>
                  <a:path w="304165" h="321309">
                    <a:moveTo>
                      <a:pt x="303948" y="283959"/>
                    </a:moveTo>
                    <a:lnTo>
                      <a:pt x="209501" y="283959"/>
                    </a:lnTo>
                    <a:lnTo>
                      <a:pt x="215381" y="300144"/>
                    </a:lnTo>
                    <a:lnTo>
                      <a:pt x="226042" y="311697"/>
                    </a:lnTo>
                    <a:lnTo>
                      <a:pt x="241474" y="318624"/>
                    </a:lnTo>
                    <a:lnTo>
                      <a:pt x="261667" y="320932"/>
                    </a:lnTo>
                    <a:lnTo>
                      <a:pt x="272025" y="320453"/>
                    </a:lnTo>
                    <a:lnTo>
                      <a:pt x="282533" y="319019"/>
                    </a:lnTo>
                    <a:lnTo>
                      <a:pt x="293178" y="316630"/>
                    </a:lnTo>
                    <a:lnTo>
                      <a:pt x="303948" y="313288"/>
                    </a:lnTo>
                    <a:lnTo>
                      <a:pt x="303948" y="283959"/>
                    </a:lnTo>
                    <a:close/>
                  </a:path>
                  <a:path w="304165" h="321309">
                    <a:moveTo>
                      <a:pt x="271677" y="161377"/>
                    </a:moveTo>
                    <a:lnTo>
                      <a:pt x="204171" y="161377"/>
                    </a:lnTo>
                    <a:lnTo>
                      <a:pt x="204171" y="210060"/>
                    </a:lnTo>
                    <a:lnTo>
                      <a:pt x="202524" y="223677"/>
                    </a:lnTo>
                    <a:lnTo>
                      <a:pt x="177795" y="255227"/>
                    </a:lnTo>
                    <a:lnTo>
                      <a:pt x="129106" y="268138"/>
                    </a:lnTo>
                    <a:lnTo>
                      <a:pt x="281258" y="268138"/>
                    </a:lnTo>
                    <a:lnTo>
                      <a:pt x="276986" y="266358"/>
                    </a:lnTo>
                    <a:lnTo>
                      <a:pt x="274609" y="262871"/>
                    </a:lnTo>
                    <a:lnTo>
                      <a:pt x="272651" y="259332"/>
                    </a:lnTo>
                    <a:lnTo>
                      <a:pt x="271771" y="254036"/>
                    </a:lnTo>
                    <a:lnTo>
                      <a:pt x="271677" y="161377"/>
                    </a:lnTo>
                    <a:close/>
                  </a:path>
                  <a:path w="304165" h="321309">
                    <a:moveTo>
                      <a:pt x="303948" y="266944"/>
                    </a:moveTo>
                    <a:lnTo>
                      <a:pt x="299257" y="267761"/>
                    </a:lnTo>
                    <a:lnTo>
                      <a:pt x="296127" y="268138"/>
                    </a:lnTo>
                    <a:lnTo>
                      <a:pt x="303948" y="268138"/>
                    </a:lnTo>
                    <a:lnTo>
                      <a:pt x="303948" y="266944"/>
                    </a:lnTo>
                    <a:close/>
                  </a:path>
                  <a:path w="304165" h="321309">
                    <a:moveTo>
                      <a:pt x="149660" y="0"/>
                    </a:moveTo>
                    <a:lnTo>
                      <a:pt x="97457" y="5289"/>
                    </a:lnTo>
                    <a:lnTo>
                      <a:pt x="57003" y="21140"/>
                    </a:lnTo>
                    <a:lnTo>
                      <a:pt x="24312" y="54117"/>
                    </a:lnTo>
                    <a:lnTo>
                      <a:pt x="11120" y="101504"/>
                    </a:lnTo>
                    <a:lnTo>
                      <a:pt x="78049" y="101504"/>
                    </a:lnTo>
                    <a:lnTo>
                      <a:pt x="84026" y="80198"/>
                    </a:lnTo>
                    <a:lnTo>
                      <a:pt x="97262" y="64983"/>
                    </a:lnTo>
                    <a:lnTo>
                      <a:pt x="117760" y="55856"/>
                    </a:lnTo>
                    <a:lnTo>
                      <a:pt x="145524" y="52815"/>
                    </a:lnTo>
                    <a:lnTo>
                      <a:pt x="263545" y="52815"/>
                    </a:lnTo>
                    <a:lnTo>
                      <a:pt x="261995" y="48866"/>
                    </a:lnTo>
                    <a:lnTo>
                      <a:pt x="232956" y="19967"/>
                    </a:lnTo>
                    <a:lnTo>
                      <a:pt x="195686" y="4989"/>
                    </a:lnTo>
                    <a:lnTo>
                      <a:pt x="173761" y="1247"/>
                    </a:lnTo>
                    <a:lnTo>
                      <a:pt x="149660" y="0"/>
                    </a:lnTo>
                    <a:close/>
                  </a:path>
                </a:pathLst>
              </a:custGeom>
              <a:solidFill>
                <a:srgbClr val="FFFFFF"/>
              </a:solidFill>
            </p:spPr>
            <p:txBody>
              <a:bodyPr wrap="square" lIns="0" tIns="0" rIns="0" bIns="0" rtlCol="0"/>
              <a:lstStyle/>
              <a:p>
                <a:endParaRPr/>
              </a:p>
            </p:txBody>
          </p:sp>
          <p:sp>
            <p:nvSpPr>
              <p:cNvPr id="71" name="object 25">
                <a:extLst>
                  <a:ext uri="{FF2B5EF4-FFF2-40B4-BE49-F238E27FC236}">
                    <a16:creationId xmlns:a16="http://schemas.microsoft.com/office/drawing/2014/main" xmlns="" id="{74BD7E2F-74D6-4A5F-9CB7-18BC70BFFB2B}"/>
                  </a:ext>
                </a:extLst>
              </p:cNvPr>
              <p:cNvSpPr/>
              <p:nvPr/>
            </p:nvSpPr>
            <p:spPr>
              <a:xfrm>
                <a:off x="18415209" y="812588"/>
                <a:ext cx="266700" cy="311785"/>
              </a:xfrm>
              <a:custGeom>
                <a:avLst/>
                <a:gdLst/>
                <a:ahLst/>
                <a:cxnLst/>
                <a:rect l="l" t="t" r="r" b="b"/>
                <a:pathLst>
                  <a:path w="266700" h="311784">
                    <a:moveTo>
                      <a:pt x="63380" y="8251"/>
                    </a:moveTo>
                    <a:lnTo>
                      <a:pt x="0" y="8251"/>
                    </a:lnTo>
                    <a:lnTo>
                      <a:pt x="0" y="311582"/>
                    </a:lnTo>
                    <a:lnTo>
                      <a:pt x="66867" y="311582"/>
                    </a:lnTo>
                    <a:lnTo>
                      <a:pt x="66867" y="132645"/>
                    </a:lnTo>
                    <a:lnTo>
                      <a:pt x="68114" y="116316"/>
                    </a:lnTo>
                    <a:lnTo>
                      <a:pt x="86866" y="75704"/>
                    </a:lnTo>
                    <a:lnTo>
                      <a:pt x="124566" y="54246"/>
                    </a:lnTo>
                    <a:lnTo>
                      <a:pt x="127389" y="53987"/>
                    </a:lnTo>
                    <a:lnTo>
                      <a:pt x="64532" y="53987"/>
                    </a:lnTo>
                    <a:lnTo>
                      <a:pt x="63380" y="52815"/>
                    </a:lnTo>
                    <a:lnTo>
                      <a:pt x="63380" y="8251"/>
                    </a:lnTo>
                    <a:close/>
                  </a:path>
                  <a:path w="266700" h="311784">
                    <a:moveTo>
                      <a:pt x="256243" y="52815"/>
                    </a:moveTo>
                    <a:lnTo>
                      <a:pt x="140205" y="52815"/>
                    </a:lnTo>
                    <a:lnTo>
                      <a:pt x="165268" y="57069"/>
                    </a:lnTo>
                    <a:lnTo>
                      <a:pt x="183497" y="69831"/>
                    </a:lnTo>
                    <a:lnTo>
                      <a:pt x="194901" y="91100"/>
                    </a:lnTo>
                    <a:lnTo>
                      <a:pt x="199491" y="120875"/>
                    </a:lnTo>
                    <a:lnTo>
                      <a:pt x="199491" y="311582"/>
                    </a:lnTo>
                    <a:lnTo>
                      <a:pt x="266410" y="311582"/>
                    </a:lnTo>
                    <a:lnTo>
                      <a:pt x="266410" y="103284"/>
                    </a:lnTo>
                    <a:lnTo>
                      <a:pt x="264607" y="79532"/>
                    </a:lnTo>
                    <a:lnTo>
                      <a:pt x="259201" y="58698"/>
                    </a:lnTo>
                    <a:lnTo>
                      <a:pt x="256243" y="52815"/>
                    </a:lnTo>
                    <a:close/>
                  </a:path>
                  <a:path w="266700" h="311784">
                    <a:moveTo>
                      <a:pt x="159031" y="0"/>
                    </a:moveTo>
                    <a:lnTo>
                      <a:pt x="129998" y="3379"/>
                    </a:lnTo>
                    <a:lnTo>
                      <a:pt x="104564" y="13510"/>
                    </a:lnTo>
                    <a:lnTo>
                      <a:pt x="82740" y="30382"/>
                    </a:lnTo>
                    <a:lnTo>
                      <a:pt x="64532" y="53987"/>
                    </a:lnTo>
                    <a:lnTo>
                      <a:pt x="127389" y="53987"/>
                    </a:lnTo>
                    <a:lnTo>
                      <a:pt x="140205" y="52815"/>
                    </a:lnTo>
                    <a:lnTo>
                      <a:pt x="256243" y="52815"/>
                    </a:lnTo>
                    <a:lnTo>
                      <a:pt x="222163" y="14559"/>
                    </a:lnTo>
                    <a:lnTo>
                      <a:pt x="182854" y="1625"/>
                    </a:lnTo>
                    <a:lnTo>
                      <a:pt x="159031" y="0"/>
                    </a:lnTo>
                    <a:close/>
                  </a:path>
                </a:pathLst>
              </a:custGeom>
              <a:solidFill>
                <a:srgbClr val="FFFFFF"/>
              </a:solidFill>
            </p:spPr>
            <p:txBody>
              <a:bodyPr wrap="square" lIns="0" tIns="0" rIns="0" bIns="0" rtlCol="0"/>
              <a:lstStyle/>
              <a:p>
                <a:endParaRPr/>
              </a:p>
            </p:txBody>
          </p:sp>
          <p:sp>
            <p:nvSpPr>
              <p:cNvPr id="72" name="object 26">
                <a:extLst>
                  <a:ext uri="{FF2B5EF4-FFF2-40B4-BE49-F238E27FC236}">
                    <a16:creationId xmlns:a16="http://schemas.microsoft.com/office/drawing/2014/main" xmlns="" id="{E50E8384-B8B8-442B-8A49-D2DED7FD4FB4}"/>
                  </a:ext>
                </a:extLst>
              </p:cNvPr>
              <p:cNvSpPr/>
              <p:nvPr/>
            </p:nvSpPr>
            <p:spPr>
              <a:xfrm>
                <a:off x="18701500" y="812015"/>
                <a:ext cx="304165" cy="321310"/>
              </a:xfrm>
              <a:custGeom>
                <a:avLst/>
                <a:gdLst/>
                <a:ahLst/>
                <a:cxnLst/>
                <a:rect l="l" t="t" r="r" b="b"/>
                <a:pathLst>
                  <a:path w="304165" h="321309">
                    <a:moveTo>
                      <a:pt x="263553" y="52815"/>
                    </a:moveTo>
                    <a:lnTo>
                      <a:pt x="145534" y="52815"/>
                    </a:lnTo>
                    <a:lnTo>
                      <a:pt x="172981" y="55418"/>
                    </a:lnTo>
                    <a:lnTo>
                      <a:pt x="192600" y="63229"/>
                    </a:lnTo>
                    <a:lnTo>
                      <a:pt x="204379" y="76249"/>
                    </a:lnTo>
                    <a:lnTo>
                      <a:pt x="208307" y="94478"/>
                    </a:lnTo>
                    <a:lnTo>
                      <a:pt x="206617" y="105988"/>
                    </a:lnTo>
                    <a:lnTo>
                      <a:pt x="169293" y="129689"/>
                    </a:lnTo>
                    <a:lnTo>
                      <a:pt x="140783" y="133460"/>
                    </a:lnTo>
                    <a:lnTo>
                      <a:pt x="131276" y="134812"/>
                    </a:lnTo>
                    <a:lnTo>
                      <a:pt x="123452" y="136094"/>
                    </a:lnTo>
                    <a:lnTo>
                      <a:pt x="117315" y="137336"/>
                    </a:lnTo>
                    <a:lnTo>
                      <a:pt x="91668" y="141048"/>
                    </a:lnTo>
                    <a:lnTo>
                      <a:pt x="51779" y="151630"/>
                    </a:lnTo>
                    <a:lnTo>
                      <a:pt x="9384" y="188199"/>
                    </a:lnTo>
                    <a:lnTo>
                      <a:pt x="0" y="231783"/>
                    </a:lnTo>
                    <a:lnTo>
                      <a:pt x="1973" y="252017"/>
                    </a:lnTo>
                    <a:lnTo>
                      <a:pt x="31684" y="298650"/>
                    </a:lnTo>
                    <a:lnTo>
                      <a:pt x="83405" y="319541"/>
                    </a:lnTo>
                    <a:lnTo>
                      <a:pt x="104457" y="320932"/>
                    </a:lnTo>
                    <a:lnTo>
                      <a:pt x="136301" y="318624"/>
                    </a:lnTo>
                    <a:lnTo>
                      <a:pt x="164420" y="311697"/>
                    </a:lnTo>
                    <a:lnTo>
                      <a:pt x="188810" y="300144"/>
                    </a:lnTo>
                    <a:lnTo>
                      <a:pt x="209470" y="283959"/>
                    </a:lnTo>
                    <a:lnTo>
                      <a:pt x="303917" y="283959"/>
                    </a:lnTo>
                    <a:lnTo>
                      <a:pt x="303917" y="268138"/>
                    </a:lnTo>
                    <a:lnTo>
                      <a:pt x="129085" y="268138"/>
                    </a:lnTo>
                    <a:lnTo>
                      <a:pt x="117993" y="267624"/>
                    </a:lnTo>
                    <a:lnTo>
                      <a:pt x="79426" y="254036"/>
                    </a:lnTo>
                    <a:lnTo>
                      <a:pt x="66929" y="228820"/>
                    </a:lnTo>
                    <a:lnTo>
                      <a:pt x="70370" y="210056"/>
                    </a:lnTo>
                    <a:lnTo>
                      <a:pt x="80691" y="195402"/>
                    </a:lnTo>
                    <a:lnTo>
                      <a:pt x="97913" y="184843"/>
                    </a:lnTo>
                    <a:lnTo>
                      <a:pt x="122048" y="178382"/>
                    </a:lnTo>
                    <a:lnTo>
                      <a:pt x="149159" y="175122"/>
                    </a:lnTo>
                    <a:lnTo>
                      <a:pt x="171901" y="171195"/>
                    </a:lnTo>
                    <a:lnTo>
                      <a:pt x="190263" y="166609"/>
                    </a:lnTo>
                    <a:lnTo>
                      <a:pt x="204234" y="161377"/>
                    </a:lnTo>
                    <a:lnTo>
                      <a:pt x="271709" y="161377"/>
                    </a:lnTo>
                    <a:lnTo>
                      <a:pt x="271709" y="88594"/>
                    </a:lnTo>
                    <a:lnTo>
                      <a:pt x="269280" y="67374"/>
                    </a:lnTo>
                    <a:lnTo>
                      <a:pt x="263553" y="52815"/>
                    </a:lnTo>
                    <a:close/>
                  </a:path>
                  <a:path w="304165" h="321309">
                    <a:moveTo>
                      <a:pt x="303917" y="283959"/>
                    </a:moveTo>
                    <a:lnTo>
                      <a:pt x="209470" y="283959"/>
                    </a:lnTo>
                    <a:lnTo>
                      <a:pt x="215391" y="300144"/>
                    </a:lnTo>
                    <a:lnTo>
                      <a:pt x="226070" y="311697"/>
                    </a:lnTo>
                    <a:lnTo>
                      <a:pt x="241506" y="318624"/>
                    </a:lnTo>
                    <a:lnTo>
                      <a:pt x="261698" y="320932"/>
                    </a:lnTo>
                    <a:lnTo>
                      <a:pt x="272031" y="320453"/>
                    </a:lnTo>
                    <a:lnTo>
                      <a:pt x="282513" y="319019"/>
                    </a:lnTo>
                    <a:lnTo>
                      <a:pt x="293143" y="316630"/>
                    </a:lnTo>
                    <a:lnTo>
                      <a:pt x="303917" y="313288"/>
                    </a:lnTo>
                    <a:lnTo>
                      <a:pt x="303917" y="283959"/>
                    </a:lnTo>
                    <a:close/>
                  </a:path>
                  <a:path w="304165" h="321309">
                    <a:moveTo>
                      <a:pt x="271709" y="161377"/>
                    </a:moveTo>
                    <a:lnTo>
                      <a:pt x="204234" y="161377"/>
                    </a:lnTo>
                    <a:lnTo>
                      <a:pt x="204234" y="210060"/>
                    </a:lnTo>
                    <a:lnTo>
                      <a:pt x="202576" y="223677"/>
                    </a:lnTo>
                    <a:lnTo>
                      <a:pt x="177732" y="255227"/>
                    </a:lnTo>
                    <a:lnTo>
                      <a:pt x="129085" y="268138"/>
                    </a:lnTo>
                    <a:lnTo>
                      <a:pt x="281289" y="268138"/>
                    </a:lnTo>
                    <a:lnTo>
                      <a:pt x="276923" y="266358"/>
                    </a:lnTo>
                    <a:lnTo>
                      <a:pt x="274588" y="262871"/>
                    </a:lnTo>
                    <a:lnTo>
                      <a:pt x="272651" y="259332"/>
                    </a:lnTo>
                    <a:lnTo>
                      <a:pt x="271800" y="254036"/>
                    </a:lnTo>
                    <a:lnTo>
                      <a:pt x="271709" y="161377"/>
                    </a:lnTo>
                    <a:close/>
                  </a:path>
                  <a:path w="304165" h="321309">
                    <a:moveTo>
                      <a:pt x="303917" y="266944"/>
                    </a:moveTo>
                    <a:lnTo>
                      <a:pt x="299205" y="267761"/>
                    </a:lnTo>
                    <a:lnTo>
                      <a:pt x="296158" y="268138"/>
                    </a:lnTo>
                    <a:lnTo>
                      <a:pt x="303917" y="268138"/>
                    </a:lnTo>
                    <a:lnTo>
                      <a:pt x="303917" y="266944"/>
                    </a:lnTo>
                    <a:close/>
                  </a:path>
                  <a:path w="304165" h="321309">
                    <a:moveTo>
                      <a:pt x="149628" y="0"/>
                    </a:moveTo>
                    <a:lnTo>
                      <a:pt x="97391" y="5289"/>
                    </a:lnTo>
                    <a:lnTo>
                      <a:pt x="56940" y="21140"/>
                    </a:lnTo>
                    <a:lnTo>
                      <a:pt x="24364" y="54117"/>
                    </a:lnTo>
                    <a:lnTo>
                      <a:pt x="11130" y="101504"/>
                    </a:lnTo>
                    <a:lnTo>
                      <a:pt x="78081" y="101504"/>
                    </a:lnTo>
                    <a:lnTo>
                      <a:pt x="84041" y="80198"/>
                    </a:lnTo>
                    <a:lnTo>
                      <a:pt x="97264" y="64983"/>
                    </a:lnTo>
                    <a:lnTo>
                      <a:pt x="117758" y="55856"/>
                    </a:lnTo>
                    <a:lnTo>
                      <a:pt x="145534" y="52815"/>
                    </a:lnTo>
                    <a:lnTo>
                      <a:pt x="263553" y="52815"/>
                    </a:lnTo>
                    <a:lnTo>
                      <a:pt x="261999" y="48866"/>
                    </a:lnTo>
                    <a:lnTo>
                      <a:pt x="232924" y="19967"/>
                    </a:lnTo>
                    <a:lnTo>
                      <a:pt x="195666" y="4989"/>
                    </a:lnTo>
                    <a:lnTo>
                      <a:pt x="173743" y="1247"/>
                    </a:lnTo>
                    <a:lnTo>
                      <a:pt x="149628" y="0"/>
                    </a:lnTo>
                    <a:close/>
                  </a:path>
                </a:pathLst>
              </a:custGeom>
              <a:solidFill>
                <a:srgbClr val="FFFFFF"/>
              </a:solidFill>
            </p:spPr>
            <p:txBody>
              <a:bodyPr wrap="square" lIns="0" tIns="0" rIns="0" bIns="0" rtlCol="0"/>
              <a:lstStyle/>
              <a:p>
                <a:endParaRPr/>
              </a:p>
            </p:txBody>
          </p:sp>
          <p:sp>
            <p:nvSpPr>
              <p:cNvPr id="73" name="object 27">
                <a:extLst>
                  <a:ext uri="{FF2B5EF4-FFF2-40B4-BE49-F238E27FC236}">
                    <a16:creationId xmlns:a16="http://schemas.microsoft.com/office/drawing/2014/main" xmlns="" id="{46642281-D778-4137-9E07-6834223C4D6F}"/>
                  </a:ext>
                </a:extLst>
              </p:cNvPr>
              <p:cNvSpPr/>
              <p:nvPr/>
            </p:nvSpPr>
            <p:spPr>
              <a:xfrm>
                <a:off x="19023440" y="812588"/>
                <a:ext cx="177800" cy="311785"/>
              </a:xfrm>
              <a:custGeom>
                <a:avLst/>
                <a:gdLst/>
                <a:ahLst/>
                <a:cxnLst/>
                <a:rect l="l" t="t" r="r" b="b"/>
                <a:pathLst>
                  <a:path w="177800" h="311784">
                    <a:moveTo>
                      <a:pt x="62793" y="8251"/>
                    </a:moveTo>
                    <a:lnTo>
                      <a:pt x="0" y="8251"/>
                    </a:lnTo>
                    <a:lnTo>
                      <a:pt x="0" y="311582"/>
                    </a:lnTo>
                    <a:lnTo>
                      <a:pt x="66835" y="311582"/>
                    </a:lnTo>
                    <a:lnTo>
                      <a:pt x="66835" y="167251"/>
                    </a:lnTo>
                    <a:lnTo>
                      <a:pt x="68353" y="144158"/>
                    </a:lnTo>
                    <a:lnTo>
                      <a:pt x="80423" y="105404"/>
                    </a:lnTo>
                    <a:lnTo>
                      <a:pt x="116891" y="69979"/>
                    </a:lnTo>
                    <a:lnTo>
                      <a:pt x="126416" y="66898"/>
                    </a:lnTo>
                    <a:lnTo>
                      <a:pt x="62793" y="66898"/>
                    </a:lnTo>
                    <a:lnTo>
                      <a:pt x="62793" y="8251"/>
                    </a:lnTo>
                    <a:close/>
                  </a:path>
                  <a:path w="177800" h="311784">
                    <a:moveTo>
                      <a:pt x="156445" y="0"/>
                    </a:moveTo>
                    <a:lnTo>
                      <a:pt x="152529" y="0"/>
                    </a:lnTo>
                    <a:lnTo>
                      <a:pt x="138030" y="1322"/>
                    </a:lnTo>
                    <a:lnTo>
                      <a:pt x="96227" y="21130"/>
                    </a:lnTo>
                    <a:lnTo>
                      <a:pt x="68184" y="54584"/>
                    </a:lnTo>
                    <a:lnTo>
                      <a:pt x="63966" y="66898"/>
                    </a:lnTo>
                    <a:lnTo>
                      <a:pt x="126416" y="66898"/>
                    </a:lnTo>
                    <a:lnTo>
                      <a:pt x="132190" y="65030"/>
                    </a:lnTo>
                    <a:lnTo>
                      <a:pt x="149042" y="63380"/>
                    </a:lnTo>
                    <a:lnTo>
                      <a:pt x="177764" y="63380"/>
                    </a:lnTo>
                    <a:lnTo>
                      <a:pt x="177764" y="1780"/>
                    </a:lnTo>
                    <a:lnTo>
                      <a:pt x="164885" y="617"/>
                    </a:lnTo>
                    <a:lnTo>
                      <a:pt x="156445" y="0"/>
                    </a:lnTo>
                    <a:close/>
                  </a:path>
                  <a:path w="177800" h="311784">
                    <a:moveTo>
                      <a:pt x="177764" y="63380"/>
                    </a:moveTo>
                    <a:lnTo>
                      <a:pt x="149042" y="63380"/>
                    </a:lnTo>
                    <a:lnTo>
                      <a:pt x="155649" y="63561"/>
                    </a:lnTo>
                    <a:lnTo>
                      <a:pt x="162637" y="64107"/>
                    </a:lnTo>
                    <a:lnTo>
                      <a:pt x="170052" y="65030"/>
                    </a:lnTo>
                    <a:lnTo>
                      <a:pt x="177764" y="66312"/>
                    </a:lnTo>
                    <a:lnTo>
                      <a:pt x="177764" y="63380"/>
                    </a:lnTo>
                    <a:close/>
                  </a:path>
                </a:pathLst>
              </a:custGeom>
              <a:solidFill>
                <a:srgbClr val="FFFFFF"/>
              </a:solidFill>
            </p:spPr>
            <p:txBody>
              <a:bodyPr wrap="square" lIns="0" tIns="0" rIns="0" bIns="0" rtlCol="0"/>
              <a:lstStyle/>
              <a:p>
                <a:endParaRPr/>
              </a:p>
            </p:txBody>
          </p:sp>
          <p:sp>
            <p:nvSpPr>
              <p:cNvPr id="74" name="object 28">
                <a:extLst>
                  <a:ext uri="{FF2B5EF4-FFF2-40B4-BE49-F238E27FC236}">
                    <a16:creationId xmlns:a16="http://schemas.microsoft.com/office/drawing/2014/main" xmlns="" id="{A739E3F9-ACCA-4D2C-86B2-FFD0D2BE4BAC}"/>
                  </a:ext>
                </a:extLst>
              </p:cNvPr>
              <p:cNvSpPr/>
              <p:nvPr/>
            </p:nvSpPr>
            <p:spPr>
              <a:xfrm>
                <a:off x="16633873" y="706540"/>
                <a:ext cx="291465" cy="417830"/>
              </a:xfrm>
              <a:custGeom>
                <a:avLst/>
                <a:gdLst/>
                <a:ahLst/>
                <a:cxnLst/>
                <a:rect l="l" t="t" r="r" b="b"/>
                <a:pathLst>
                  <a:path w="291465" h="417830">
                    <a:moveTo>
                      <a:pt x="291362" y="0"/>
                    </a:moveTo>
                    <a:lnTo>
                      <a:pt x="84583" y="0"/>
                    </a:lnTo>
                    <a:lnTo>
                      <a:pt x="83997" y="62"/>
                    </a:lnTo>
                    <a:lnTo>
                      <a:pt x="36480" y="8955"/>
                    </a:lnTo>
                    <a:lnTo>
                      <a:pt x="6277" y="45215"/>
                    </a:lnTo>
                    <a:lnTo>
                      <a:pt x="0" y="90060"/>
                    </a:lnTo>
                    <a:lnTo>
                      <a:pt x="94" y="417631"/>
                    </a:lnTo>
                    <a:lnTo>
                      <a:pt x="73924" y="417631"/>
                    </a:lnTo>
                    <a:lnTo>
                      <a:pt x="73924" y="232223"/>
                    </a:lnTo>
                    <a:lnTo>
                      <a:pt x="264861" y="232223"/>
                    </a:lnTo>
                    <a:lnTo>
                      <a:pt x="264861" y="172560"/>
                    </a:lnTo>
                    <a:lnTo>
                      <a:pt x="73924" y="172560"/>
                    </a:lnTo>
                    <a:lnTo>
                      <a:pt x="73924" y="63212"/>
                    </a:lnTo>
                    <a:lnTo>
                      <a:pt x="291362" y="63212"/>
                    </a:lnTo>
                    <a:lnTo>
                      <a:pt x="291362" y="0"/>
                    </a:lnTo>
                    <a:close/>
                  </a:path>
                </a:pathLst>
              </a:custGeom>
              <a:solidFill>
                <a:srgbClr val="FFFFFF"/>
              </a:solidFill>
            </p:spPr>
            <p:txBody>
              <a:bodyPr wrap="square" lIns="0" tIns="0" rIns="0" bIns="0" rtlCol="0"/>
              <a:lstStyle/>
              <a:p>
                <a:endParaRPr/>
              </a:p>
            </p:txBody>
          </p:sp>
          <p:sp>
            <p:nvSpPr>
              <p:cNvPr id="75" name="object 29">
                <a:extLst>
                  <a:ext uri="{FF2B5EF4-FFF2-40B4-BE49-F238E27FC236}">
                    <a16:creationId xmlns:a16="http://schemas.microsoft.com/office/drawing/2014/main" xmlns="" id="{304FA922-F055-4B44-8D38-B03361401FF4}"/>
                  </a:ext>
                </a:extLst>
              </p:cNvPr>
              <p:cNvSpPr/>
              <p:nvPr/>
            </p:nvSpPr>
            <p:spPr>
              <a:xfrm>
                <a:off x="18934937" y="1212996"/>
                <a:ext cx="31115" cy="26670"/>
              </a:xfrm>
              <a:custGeom>
                <a:avLst/>
                <a:gdLst/>
                <a:ahLst/>
                <a:cxnLst/>
                <a:rect l="l" t="t" r="r" b="b"/>
                <a:pathLst>
                  <a:path w="31115" h="26669">
                    <a:moveTo>
                      <a:pt x="17894" y="0"/>
                    </a:moveTo>
                    <a:lnTo>
                      <a:pt x="0" y="0"/>
                    </a:lnTo>
                    <a:lnTo>
                      <a:pt x="0" y="26114"/>
                    </a:lnTo>
                    <a:lnTo>
                      <a:pt x="24742" y="26114"/>
                    </a:lnTo>
                    <a:lnTo>
                      <a:pt x="30564" y="21727"/>
                    </a:lnTo>
                    <a:lnTo>
                      <a:pt x="30564" y="8376"/>
                    </a:lnTo>
                    <a:lnTo>
                      <a:pt x="29077" y="5099"/>
                    </a:lnTo>
                    <a:lnTo>
                      <a:pt x="26177" y="3047"/>
                    </a:lnTo>
                    <a:lnTo>
                      <a:pt x="23161" y="1026"/>
                    </a:lnTo>
                    <a:lnTo>
                      <a:pt x="17894" y="0"/>
                    </a:lnTo>
                    <a:close/>
                  </a:path>
                </a:pathLst>
              </a:custGeom>
              <a:solidFill>
                <a:srgbClr val="FFFFFF"/>
              </a:solidFill>
            </p:spPr>
            <p:txBody>
              <a:bodyPr wrap="square" lIns="0" tIns="0" rIns="0" bIns="0" rtlCol="0"/>
              <a:lstStyle/>
              <a:p>
                <a:endParaRPr/>
              </a:p>
            </p:txBody>
          </p:sp>
          <p:sp>
            <p:nvSpPr>
              <p:cNvPr id="76" name="object 30">
                <a:extLst>
                  <a:ext uri="{FF2B5EF4-FFF2-40B4-BE49-F238E27FC236}">
                    <a16:creationId xmlns:a16="http://schemas.microsoft.com/office/drawing/2014/main" xmlns="" id="{02C74F96-7D19-4EEC-8974-B967F71669CC}"/>
                  </a:ext>
                </a:extLst>
              </p:cNvPr>
              <p:cNvSpPr/>
              <p:nvPr/>
            </p:nvSpPr>
            <p:spPr>
              <a:xfrm>
                <a:off x="16536770" y="1179012"/>
                <a:ext cx="2694940" cy="135890"/>
              </a:xfrm>
              <a:custGeom>
                <a:avLst/>
                <a:gdLst/>
                <a:ahLst/>
                <a:cxnLst/>
                <a:rect l="l" t="t" r="r" b="b"/>
                <a:pathLst>
                  <a:path w="2694940" h="135890">
                    <a:moveTo>
                      <a:pt x="2673635" y="0"/>
                    </a:moveTo>
                    <a:lnTo>
                      <a:pt x="65139" y="0"/>
                    </a:lnTo>
                    <a:lnTo>
                      <a:pt x="52019" y="2376"/>
                    </a:lnTo>
                    <a:lnTo>
                      <a:pt x="24679" y="29601"/>
                    </a:lnTo>
                    <a:lnTo>
                      <a:pt x="1842" y="111954"/>
                    </a:lnTo>
                    <a:lnTo>
                      <a:pt x="0" y="118718"/>
                    </a:lnTo>
                    <a:lnTo>
                      <a:pt x="1057" y="124572"/>
                    </a:lnTo>
                    <a:lnTo>
                      <a:pt x="4512" y="128959"/>
                    </a:lnTo>
                    <a:lnTo>
                      <a:pt x="7989" y="133273"/>
                    </a:lnTo>
                    <a:lnTo>
                      <a:pt x="13936" y="135692"/>
                    </a:lnTo>
                    <a:lnTo>
                      <a:pt x="2629333" y="135692"/>
                    </a:lnTo>
                    <a:lnTo>
                      <a:pt x="2642390" y="133319"/>
                    </a:lnTo>
                    <a:lnTo>
                      <a:pt x="2652496" y="127933"/>
                    </a:lnTo>
                    <a:lnTo>
                      <a:pt x="2531881" y="127933"/>
                    </a:lnTo>
                    <a:lnTo>
                      <a:pt x="2522608" y="127255"/>
                    </a:lnTo>
                    <a:lnTo>
                      <a:pt x="2517354" y="126153"/>
                    </a:lnTo>
                    <a:lnTo>
                      <a:pt x="2245942" y="126153"/>
                    </a:lnTo>
                    <a:lnTo>
                      <a:pt x="2245942" y="13172"/>
                    </a:lnTo>
                    <a:lnTo>
                      <a:pt x="2517881" y="13172"/>
                    </a:lnTo>
                    <a:lnTo>
                      <a:pt x="2523902" y="11971"/>
                    </a:lnTo>
                    <a:lnTo>
                      <a:pt x="2533200" y="11413"/>
                    </a:lnTo>
                    <a:lnTo>
                      <a:pt x="2693425" y="11413"/>
                    </a:lnTo>
                    <a:lnTo>
                      <a:pt x="2693373" y="11120"/>
                    </a:lnTo>
                    <a:lnTo>
                      <a:pt x="2689939" y="6701"/>
                    </a:lnTo>
                    <a:lnTo>
                      <a:pt x="2686483" y="2460"/>
                    </a:lnTo>
                    <a:lnTo>
                      <a:pt x="2680724" y="52"/>
                    </a:lnTo>
                    <a:lnTo>
                      <a:pt x="2673635" y="0"/>
                    </a:lnTo>
                    <a:close/>
                  </a:path>
                  <a:path w="2694940" h="135890">
                    <a:moveTo>
                      <a:pt x="2535535" y="32208"/>
                    </a:moveTo>
                    <a:lnTo>
                      <a:pt x="2530383" y="32208"/>
                    </a:lnTo>
                    <a:lnTo>
                      <a:pt x="2526310" y="33025"/>
                    </a:lnTo>
                    <a:lnTo>
                      <a:pt x="2523357" y="34805"/>
                    </a:lnTo>
                    <a:lnTo>
                      <a:pt x="2520373" y="36532"/>
                    </a:lnTo>
                    <a:lnTo>
                      <a:pt x="2518939" y="38763"/>
                    </a:lnTo>
                    <a:lnTo>
                      <a:pt x="2518939" y="45841"/>
                    </a:lnTo>
                    <a:lnTo>
                      <a:pt x="2523828" y="49967"/>
                    </a:lnTo>
                    <a:lnTo>
                      <a:pt x="2543879" y="57821"/>
                    </a:lnTo>
                    <a:lnTo>
                      <a:pt x="2551938" y="61197"/>
                    </a:lnTo>
                    <a:lnTo>
                      <a:pt x="2576759" y="93180"/>
                    </a:lnTo>
                    <a:lnTo>
                      <a:pt x="2576079" y="100140"/>
                    </a:lnTo>
                    <a:lnTo>
                      <a:pt x="2542722" y="127301"/>
                    </a:lnTo>
                    <a:lnTo>
                      <a:pt x="2531881" y="127933"/>
                    </a:lnTo>
                    <a:lnTo>
                      <a:pt x="2652496" y="127933"/>
                    </a:lnTo>
                    <a:lnTo>
                      <a:pt x="2654436" y="126899"/>
                    </a:lnTo>
                    <a:lnTo>
                      <a:pt x="2664052" y="117474"/>
                    </a:lnTo>
                    <a:lnTo>
                      <a:pt x="2669824" y="106091"/>
                    </a:lnTo>
                    <a:lnTo>
                      <a:pt x="2687378" y="42626"/>
                    </a:lnTo>
                    <a:lnTo>
                      <a:pt x="2571544" y="42626"/>
                    </a:lnTo>
                    <a:lnTo>
                      <a:pt x="2560895" y="38057"/>
                    </a:lnTo>
                    <a:lnTo>
                      <a:pt x="2551345" y="34802"/>
                    </a:lnTo>
                    <a:lnTo>
                      <a:pt x="2542891" y="32855"/>
                    </a:lnTo>
                    <a:lnTo>
                      <a:pt x="2535535" y="32208"/>
                    </a:lnTo>
                    <a:close/>
                  </a:path>
                  <a:path w="2694940" h="135890">
                    <a:moveTo>
                      <a:pt x="2369980" y="13172"/>
                    </a:moveTo>
                    <a:lnTo>
                      <a:pt x="2328724" y="13172"/>
                    </a:lnTo>
                    <a:lnTo>
                      <a:pt x="2328724" y="33988"/>
                    </a:lnTo>
                    <a:lnTo>
                      <a:pt x="2274182" y="33988"/>
                    </a:lnTo>
                    <a:lnTo>
                      <a:pt x="2274182" y="57705"/>
                    </a:lnTo>
                    <a:lnTo>
                      <a:pt x="2326065" y="57705"/>
                    </a:lnTo>
                    <a:lnTo>
                      <a:pt x="2326065" y="78489"/>
                    </a:lnTo>
                    <a:lnTo>
                      <a:pt x="2274182" y="78489"/>
                    </a:lnTo>
                    <a:lnTo>
                      <a:pt x="2274182" y="105389"/>
                    </a:lnTo>
                    <a:lnTo>
                      <a:pt x="2330044" y="105389"/>
                    </a:lnTo>
                    <a:lnTo>
                      <a:pt x="2330044" y="126153"/>
                    </a:lnTo>
                    <a:lnTo>
                      <a:pt x="2369980" y="126153"/>
                    </a:lnTo>
                    <a:lnTo>
                      <a:pt x="2369980" y="13172"/>
                    </a:lnTo>
                    <a:close/>
                  </a:path>
                  <a:path w="2694940" h="135890">
                    <a:moveTo>
                      <a:pt x="2517881" y="13172"/>
                    </a:moveTo>
                    <a:lnTo>
                      <a:pt x="2419455" y="13172"/>
                    </a:lnTo>
                    <a:lnTo>
                      <a:pt x="2428144" y="13798"/>
                    </a:lnTo>
                    <a:lnTo>
                      <a:pt x="2435762" y="15676"/>
                    </a:lnTo>
                    <a:lnTo>
                      <a:pt x="2457893" y="46815"/>
                    </a:lnTo>
                    <a:lnTo>
                      <a:pt x="2457284" y="53511"/>
                    </a:lnTo>
                    <a:lnTo>
                      <a:pt x="2428964" y="80257"/>
                    </a:lnTo>
                    <a:lnTo>
                      <a:pt x="2420596" y="80887"/>
                    </a:lnTo>
                    <a:lnTo>
                      <a:pt x="2398178" y="80887"/>
                    </a:lnTo>
                    <a:lnTo>
                      <a:pt x="2398178" y="126153"/>
                    </a:lnTo>
                    <a:lnTo>
                      <a:pt x="2517354" y="126153"/>
                    </a:lnTo>
                    <a:lnTo>
                      <a:pt x="2512930" y="125225"/>
                    </a:lnTo>
                    <a:lnTo>
                      <a:pt x="2502845" y="121850"/>
                    </a:lnTo>
                    <a:lnTo>
                      <a:pt x="2492353" y="117137"/>
                    </a:lnTo>
                    <a:lnTo>
                      <a:pt x="2492353" y="92866"/>
                    </a:lnTo>
                    <a:lnTo>
                      <a:pt x="2547629" y="92866"/>
                    </a:lnTo>
                    <a:lnTo>
                      <a:pt x="2547629" y="92049"/>
                    </a:lnTo>
                    <a:lnTo>
                      <a:pt x="2542330" y="87599"/>
                    </a:lnTo>
                    <a:lnTo>
                      <a:pt x="2514394" y="76500"/>
                    </a:lnTo>
                    <a:lnTo>
                      <a:pt x="2510237" y="74772"/>
                    </a:lnTo>
                    <a:lnTo>
                      <a:pt x="2506960" y="73254"/>
                    </a:lnTo>
                    <a:lnTo>
                      <a:pt x="2504593" y="71840"/>
                    </a:lnTo>
                    <a:lnTo>
                      <a:pt x="2499494" y="68856"/>
                    </a:lnTo>
                    <a:lnTo>
                      <a:pt x="2495745" y="64961"/>
                    </a:lnTo>
                    <a:lnTo>
                      <a:pt x="2490887" y="55537"/>
                    </a:lnTo>
                    <a:lnTo>
                      <a:pt x="2489714" y="50092"/>
                    </a:lnTo>
                    <a:lnTo>
                      <a:pt x="2489714" y="44030"/>
                    </a:lnTo>
                    <a:lnTo>
                      <a:pt x="2515546" y="13638"/>
                    </a:lnTo>
                    <a:lnTo>
                      <a:pt x="2517881" y="13172"/>
                    </a:lnTo>
                    <a:close/>
                  </a:path>
                  <a:path w="2694940" h="135890">
                    <a:moveTo>
                      <a:pt x="2547629" y="92866"/>
                    </a:moveTo>
                    <a:lnTo>
                      <a:pt x="2492353" y="92866"/>
                    </a:lnTo>
                    <a:lnTo>
                      <a:pt x="2500520" y="98133"/>
                    </a:lnTo>
                    <a:lnTo>
                      <a:pt x="2507431" y="101797"/>
                    </a:lnTo>
                    <a:lnTo>
                      <a:pt x="2512939" y="104017"/>
                    </a:lnTo>
                    <a:lnTo>
                      <a:pt x="2518436" y="106091"/>
                    </a:lnTo>
                    <a:lnTo>
                      <a:pt x="2524174" y="107148"/>
                    </a:lnTo>
                    <a:lnTo>
                      <a:pt x="2541796" y="107148"/>
                    </a:lnTo>
                    <a:lnTo>
                      <a:pt x="2547629" y="103640"/>
                    </a:lnTo>
                    <a:lnTo>
                      <a:pt x="2547629" y="92866"/>
                    </a:lnTo>
                    <a:close/>
                  </a:path>
                  <a:path w="2694940" h="135890">
                    <a:moveTo>
                      <a:pt x="2693425" y="11413"/>
                    </a:moveTo>
                    <a:lnTo>
                      <a:pt x="2533200" y="11413"/>
                    </a:lnTo>
                    <a:lnTo>
                      <a:pt x="2542612" y="11973"/>
                    </a:lnTo>
                    <a:lnTo>
                      <a:pt x="2552140" y="13656"/>
                    </a:lnTo>
                    <a:lnTo>
                      <a:pt x="2561785" y="16466"/>
                    </a:lnTo>
                    <a:lnTo>
                      <a:pt x="2571544" y="20407"/>
                    </a:lnTo>
                    <a:lnTo>
                      <a:pt x="2571544" y="42626"/>
                    </a:lnTo>
                    <a:lnTo>
                      <a:pt x="2687378" y="42626"/>
                    </a:lnTo>
                    <a:lnTo>
                      <a:pt x="2694420" y="17067"/>
                    </a:lnTo>
                    <a:lnTo>
                      <a:pt x="2693425" y="11413"/>
                    </a:lnTo>
                    <a:close/>
                  </a:path>
                </a:pathLst>
              </a:custGeom>
              <a:solidFill>
                <a:srgbClr val="FFFFFF"/>
              </a:solidFill>
            </p:spPr>
            <p:txBody>
              <a:bodyPr wrap="square" lIns="0" tIns="0" rIns="0" bIns="0" rtlCol="0"/>
              <a:lstStyle/>
              <a:p>
                <a:endParaRPr/>
              </a:p>
            </p:txBody>
          </p:sp>
          <p:sp>
            <p:nvSpPr>
              <p:cNvPr id="77" name="object 31">
                <a:extLst>
                  <a:ext uri="{FF2B5EF4-FFF2-40B4-BE49-F238E27FC236}">
                    <a16:creationId xmlns:a16="http://schemas.microsoft.com/office/drawing/2014/main" xmlns="" id="{18F62479-0869-4BEC-83A6-40270F53A435}"/>
                  </a:ext>
                </a:extLst>
              </p:cNvPr>
              <p:cNvSpPr/>
              <p:nvPr/>
            </p:nvSpPr>
            <p:spPr>
              <a:xfrm>
                <a:off x="16536773" y="1179011"/>
                <a:ext cx="2694940" cy="135890"/>
              </a:xfrm>
              <a:custGeom>
                <a:avLst/>
                <a:gdLst/>
                <a:ahLst/>
                <a:cxnLst/>
                <a:rect l="l" t="t" r="r" b="b"/>
                <a:pathLst>
                  <a:path w="2694940" h="135890">
                    <a:moveTo>
                      <a:pt x="2673625" y="0"/>
                    </a:moveTo>
                    <a:lnTo>
                      <a:pt x="65139" y="0"/>
                    </a:lnTo>
                    <a:lnTo>
                      <a:pt x="52019" y="2378"/>
                    </a:lnTo>
                    <a:lnTo>
                      <a:pt x="24669" y="29601"/>
                    </a:lnTo>
                    <a:lnTo>
                      <a:pt x="1842" y="111954"/>
                    </a:lnTo>
                    <a:lnTo>
                      <a:pt x="0" y="118680"/>
                    </a:lnTo>
                    <a:lnTo>
                      <a:pt x="1047" y="124572"/>
                    </a:lnTo>
                    <a:lnTo>
                      <a:pt x="4502" y="128969"/>
                    </a:lnTo>
                    <a:lnTo>
                      <a:pt x="7978" y="133273"/>
                    </a:lnTo>
                    <a:lnTo>
                      <a:pt x="13900" y="135692"/>
                    </a:lnTo>
                    <a:lnTo>
                      <a:pt x="2629391" y="135692"/>
                    </a:lnTo>
                    <a:lnTo>
                      <a:pt x="2642385" y="133328"/>
                    </a:lnTo>
                    <a:lnTo>
                      <a:pt x="2652499" y="127933"/>
                    </a:lnTo>
                    <a:lnTo>
                      <a:pt x="2531870" y="127933"/>
                    </a:lnTo>
                    <a:lnTo>
                      <a:pt x="2522602" y="127255"/>
                    </a:lnTo>
                    <a:lnTo>
                      <a:pt x="2517348" y="126153"/>
                    </a:lnTo>
                    <a:lnTo>
                      <a:pt x="2245931" y="126153"/>
                    </a:lnTo>
                    <a:lnTo>
                      <a:pt x="2245931" y="13172"/>
                    </a:lnTo>
                    <a:lnTo>
                      <a:pt x="2517907" y="13172"/>
                    </a:lnTo>
                    <a:lnTo>
                      <a:pt x="2523896" y="11980"/>
                    </a:lnTo>
                    <a:lnTo>
                      <a:pt x="2533189" y="11423"/>
                    </a:lnTo>
                    <a:lnTo>
                      <a:pt x="2693415" y="11423"/>
                    </a:lnTo>
                    <a:lnTo>
                      <a:pt x="2693363" y="11130"/>
                    </a:lnTo>
                    <a:lnTo>
                      <a:pt x="2689939" y="6701"/>
                    </a:lnTo>
                    <a:lnTo>
                      <a:pt x="2686483" y="2460"/>
                    </a:lnTo>
                    <a:lnTo>
                      <a:pt x="2680714" y="52"/>
                    </a:lnTo>
                    <a:lnTo>
                      <a:pt x="2673625" y="0"/>
                    </a:lnTo>
                    <a:close/>
                  </a:path>
                  <a:path w="2694940" h="135890">
                    <a:moveTo>
                      <a:pt x="2535524" y="32208"/>
                    </a:moveTo>
                    <a:lnTo>
                      <a:pt x="2530383" y="32208"/>
                    </a:lnTo>
                    <a:lnTo>
                      <a:pt x="2526310" y="33025"/>
                    </a:lnTo>
                    <a:lnTo>
                      <a:pt x="2523357" y="34815"/>
                    </a:lnTo>
                    <a:lnTo>
                      <a:pt x="2520363" y="36532"/>
                    </a:lnTo>
                    <a:lnTo>
                      <a:pt x="2518939" y="38763"/>
                    </a:lnTo>
                    <a:lnTo>
                      <a:pt x="2518939" y="45841"/>
                    </a:lnTo>
                    <a:lnTo>
                      <a:pt x="2523818" y="49977"/>
                    </a:lnTo>
                    <a:lnTo>
                      <a:pt x="2543874" y="57817"/>
                    </a:lnTo>
                    <a:lnTo>
                      <a:pt x="2551936" y="61195"/>
                    </a:lnTo>
                    <a:lnTo>
                      <a:pt x="2576748" y="93180"/>
                    </a:lnTo>
                    <a:lnTo>
                      <a:pt x="2576070" y="100144"/>
                    </a:lnTo>
                    <a:lnTo>
                      <a:pt x="2542711" y="127301"/>
                    </a:lnTo>
                    <a:lnTo>
                      <a:pt x="2531870" y="127933"/>
                    </a:lnTo>
                    <a:lnTo>
                      <a:pt x="2652499" y="127933"/>
                    </a:lnTo>
                    <a:lnTo>
                      <a:pt x="2654428" y="126904"/>
                    </a:lnTo>
                    <a:lnTo>
                      <a:pt x="2664046" y="117476"/>
                    </a:lnTo>
                    <a:lnTo>
                      <a:pt x="2669824" y="106091"/>
                    </a:lnTo>
                    <a:lnTo>
                      <a:pt x="2687376" y="42626"/>
                    </a:lnTo>
                    <a:lnTo>
                      <a:pt x="2571544" y="42626"/>
                    </a:lnTo>
                    <a:lnTo>
                      <a:pt x="2560894" y="38061"/>
                    </a:lnTo>
                    <a:lnTo>
                      <a:pt x="2551339" y="34806"/>
                    </a:lnTo>
                    <a:lnTo>
                      <a:pt x="2542883" y="32857"/>
                    </a:lnTo>
                    <a:lnTo>
                      <a:pt x="2535524" y="32208"/>
                    </a:lnTo>
                    <a:close/>
                  </a:path>
                  <a:path w="2694940" h="135890">
                    <a:moveTo>
                      <a:pt x="2369969" y="13172"/>
                    </a:moveTo>
                    <a:lnTo>
                      <a:pt x="2328724" y="13172"/>
                    </a:lnTo>
                    <a:lnTo>
                      <a:pt x="2328724" y="33988"/>
                    </a:lnTo>
                    <a:lnTo>
                      <a:pt x="2274182" y="33988"/>
                    </a:lnTo>
                    <a:lnTo>
                      <a:pt x="2274182" y="57705"/>
                    </a:lnTo>
                    <a:lnTo>
                      <a:pt x="2326054" y="57705"/>
                    </a:lnTo>
                    <a:lnTo>
                      <a:pt x="2326054" y="78489"/>
                    </a:lnTo>
                    <a:lnTo>
                      <a:pt x="2274182" y="78489"/>
                    </a:lnTo>
                    <a:lnTo>
                      <a:pt x="2274182" y="105399"/>
                    </a:lnTo>
                    <a:lnTo>
                      <a:pt x="2330044" y="105399"/>
                    </a:lnTo>
                    <a:lnTo>
                      <a:pt x="2330044" y="126153"/>
                    </a:lnTo>
                    <a:lnTo>
                      <a:pt x="2369969" y="126153"/>
                    </a:lnTo>
                    <a:lnTo>
                      <a:pt x="2369969" y="13172"/>
                    </a:lnTo>
                    <a:close/>
                  </a:path>
                  <a:path w="2694940" h="135890">
                    <a:moveTo>
                      <a:pt x="2517907" y="13172"/>
                    </a:moveTo>
                    <a:lnTo>
                      <a:pt x="2419455" y="13172"/>
                    </a:lnTo>
                    <a:lnTo>
                      <a:pt x="2428142" y="13798"/>
                    </a:lnTo>
                    <a:lnTo>
                      <a:pt x="2435758" y="15677"/>
                    </a:lnTo>
                    <a:lnTo>
                      <a:pt x="2457893" y="46815"/>
                    </a:lnTo>
                    <a:lnTo>
                      <a:pt x="2457282" y="53516"/>
                    </a:lnTo>
                    <a:lnTo>
                      <a:pt x="2428964" y="80266"/>
                    </a:lnTo>
                    <a:lnTo>
                      <a:pt x="2420596" y="80898"/>
                    </a:lnTo>
                    <a:lnTo>
                      <a:pt x="2398167" y="80898"/>
                    </a:lnTo>
                    <a:lnTo>
                      <a:pt x="2398167" y="126153"/>
                    </a:lnTo>
                    <a:lnTo>
                      <a:pt x="2517348" y="126153"/>
                    </a:lnTo>
                    <a:lnTo>
                      <a:pt x="2512924" y="125225"/>
                    </a:lnTo>
                    <a:lnTo>
                      <a:pt x="2502840" y="121850"/>
                    </a:lnTo>
                    <a:lnTo>
                      <a:pt x="2492353" y="117137"/>
                    </a:lnTo>
                    <a:lnTo>
                      <a:pt x="2492353" y="92866"/>
                    </a:lnTo>
                    <a:lnTo>
                      <a:pt x="2547629" y="92866"/>
                    </a:lnTo>
                    <a:lnTo>
                      <a:pt x="2547629" y="92039"/>
                    </a:lnTo>
                    <a:lnTo>
                      <a:pt x="2542320" y="87588"/>
                    </a:lnTo>
                    <a:lnTo>
                      <a:pt x="2514394" y="76500"/>
                    </a:lnTo>
                    <a:lnTo>
                      <a:pt x="2510237" y="74772"/>
                    </a:lnTo>
                    <a:lnTo>
                      <a:pt x="2489714" y="50092"/>
                    </a:lnTo>
                    <a:lnTo>
                      <a:pt x="2489714" y="44030"/>
                    </a:lnTo>
                    <a:lnTo>
                      <a:pt x="2515541" y="13643"/>
                    </a:lnTo>
                    <a:lnTo>
                      <a:pt x="2517907" y="13172"/>
                    </a:lnTo>
                    <a:close/>
                  </a:path>
                  <a:path w="2694940" h="135890">
                    <a:moveTo>
                      <a:pt x="2547629" y="92866"/>
                    </a:moveTo>
                    <a:lnTo>
                      <a:pt x="2492353" y="92866"/>
                    </a:lnTo>
                    <a:lnTo>
                      <a:pt x="2500520" y="98143"/>
                    </a:lnTo>
                    <a:lnTo>
                      <a:pt x="2507431" y="101797"/>
                    </a:lnTo>
                    <a:lnTo>
                      <a:pt x="2512928" y="104017"/>
                    </a:lnTo>
                    <a:lnTo>
                      <a:pt x="2518436" y="106091"/>
                    </a:lnTo>
                    <a:lnTo>
                      <a:pt x="2524174" y="107159"/>
                    </a:lnTo>
                    <a:lnTo>
                      <a:pt x="2541796" y="107159"/>
                    </a:lnTo>
                    <a:lnTo>
                      <a:pt x="2547629" y="103640"/>
                    </a:lnTo>
                    <a:lnTo>
                      <a:pt x="2547629" y="92866"/>
                    </a:lnTo>
                    <a:close/>
                  </a:path>
                  <a:path w="2694940" h="135890">
                    <a:moveTo>
                      <a:pt x="2693415" y="11423"/>
                    </a:moveTo>
                    <a:lnTo>
                      <a:pt x="2533189" y="11423"/>
                    </a:lnTo>
                    <a:lnTo>
                      <a:pt x="2542603" y="11982"/>
                    </a:lnTo>
                    <a:lnTo>
                      <a:pt x="2552135" y="13660"/>
                    </a:lnTo>
                    <a:lnTo>
                      <a:pt x="2561783" y="16463"/>
                    </a:lnTo>
                    <a:lnTo>
                      <a:pt x="2571544" y="20397"/>
                    </a:lnTo>
                    <a:lnTo>
                      <a:pt x="2571544" y="42626"/>
                    </a:lnTo>
                    <a:lnTo>
                      <a:pt x="2687376" y="42626"/>
                    </a:lnTo>
                    <a:lnTo>
                      <a:pt x="2694420" y="17067"/>
                    </a:lnTo>
                    <a:lnTo>
                      <a:pt x="2693415" y="11423"/>
                    </a:lnTo>
                    <a:close/>
                  </a:path>
                </a:pathLst>
              </a:custGeom>
              <a:solidFill>
                <a:srgbClr val="FFFFFF"/>
              </a:solidFill>
            </p:spPr>
            <p:txBody>
              <a:bodyPr wrap="square" lIns="0" tIns="0" rIns="0" bIns="0" rtlCol="0"/>
              <a:lstStyle/>
              <a:p>
                <a:endParaRPr/>
              </a:p>
            </p:txBody>
          </p:sp>
        </p:grpSp>
      </p:grpSp>
    </p:spTree>
    <p:extLst>
      <p:ext uri="{BB962C8B-B14F-4D97-AF65-F5344CB8AC3E}">
        <p14:creationId xmlns:p14="http://schemas.microsoft.com/office/powerpoint/2010/main" xmlns="" val="177900804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61.jp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140075" y="12979"/>
            <a:ext cx="16964025" cy="11309350"/>
          </a:xfrm>
          <a:prstGeom prst="rect">
            <a:avLst/>
          </a:prstGeom>
        </p:spPr>
      </p:pic>
      <p:sp>
        <p:nvSpPr>
          <p:cNvPr id="90" name="object 3"/>
          <p:cNvSpPr/>
          <p:nvPr/>
        </p:nvSpPr>
        <p:spPr>
          <a:xfrm>
            <a:off x="-6350" y="15875"/>
            <a:ext cx="20104100" cy="11308556"/>
          </a:xfrm>
          <a:prstGeom prst="rect">
            <a:avLst/>
          </a:prstGeom>
          <a:blipFill>
            <a:blip r:embed="rId4" cstate="print"/>
            <a:stretch>
              <a:fillRect/>
            </a:stretch>
          </a:blipFill>
        </p:spPr>
        <p:txBody>
          <a:bodyPr wrap="square" lIns="0" tIns="0" rIns="0" bIns="0" rtlCol="0"/>
          <a:lstStyle/>
          <a:p>
            <a:endParaRPr/>
          </a:p>
        </p:txBody>
      </p:sp>
      <p:sp>
        <p:nvSpPr>
          <p:cNvPr id="91" name="object 4"/>
          <p:cNvSpPr txBox="1">
            <a:spLocks noGrp="1"/>
          </p:cNvSpPr>
          <p:nvPr>
            <p:ph type="title"/>
          </p:nvPr>
        </p:nvSpPr>
        <p:spPr>
          <a:xfrm>
            <a:off x="9137650" y="8321675"/>
            <a:ext cx="11506200" cy="1366400"/>
          </a:xfrm>
          <a:prstGeom prst="rect">
            <a:avLst/>
          </a:prstGeom>
        </p:spPr>
        <p:txBody>
          <a:bodyPr vert="horz" wrap="square" lIns="0" tIns="12065" rIns="0" bIns="0" rtlCol="0">
            <a:spAutoFit/>
          </a:bodyPr>
          <a:lstStyle/>
          <a:p>
            <a:pPr marL="12700">
              <a:lnSpc>
                <a:spcPct val="100000"/>
              </a:lnSpc>
              <a:spcBef>
                <a:spcPts val="95"/>
              </a:spcBef>
            </a:pPr>
            <a:r>
              <a:rPr lang="es-ES_tradnl" sz="8800" spc="-305" dirty="0">
                <a:effectLst>
                  <a:outerShdw blurRad="38100" dist="38100" dir="2700000" algn="tl">
                    <a:srgbClr val="000000">
                      <a:alpha val="43137"/>
                    </a:srgbClr>
                  </a:outerShdw>
                </a:effectLst>
                <a:latin typeface="Calibri Bold" panose="020F0702030404030204" pitchFamily="34" charset="0"/>
                <a:cs typeface="Calibri Bold" panose="020F0702030404030204" pitchFamily="34" charset="0"/>
              </a:rPr>
              <a:t>Gestión Financiera</a:t>
            </a:r>
            <a:endParaRPr sz="8800" spc="-405" dirty="0">
              <a:effectLst>
                <a:outerShdw blurRad="38100" dist="38100" dir="2700000" algn="tl">
                  <a:srgbClr val="000000">
                    <a:alpha val="43137"/>
                  </a:srgbClr>
                </a:outerShdw>
              </a:effectLst>
              <a:latin typeface="Calibri Bold" panose="020F0702030404030204" pitchFamily="34" charset="0"/>
              <a:cs typeface="Calibri Bold" panose="020F0702030404030204" pitchFamily="34" charset="0"/>
            </a:endParaRPr>
          </a:p>
        </p:txBody>
      </p:sp>
      <p:sp>
        <p:nvSpPr>
          <p:cNvPr id="92" name="object 5"/>
          <p:cNvSpPr txBox="1"/>
          <p:nvPr/>
        </p:nvSpPr>
        <p:spPr>
          <a:xfrm>
            <a:off x="8165493" y="8272179"/>
            <a:ext cx="587375" cy="1355725"/>
          </a:xfrm>
          <a:prstGeom prst="rect">
            <a:avLst/>
          </a:prstGeom>
        </p:spPr>
        <p:txBody>
          <a:bodyPr vert="horz" wrap="square" lIns="0" tIns="15875" rIns="0" bIns="0" rtlCol="0">
            <a:spAutoFit/>
          </a:bodyPr>
          <a:lstStyle/>
          <a:p>
            <a:pPr marL="12700">
              <a:lnSpc>
                <a:spcPct val="100000"/>
              </a:lnSpc>
              <a:spcBef>
                <a:spcPts val="125"/>
              </a:spcBef>
            </a:pPr>
            <a:r>
              <a:rPr lang="es-ES_tradnl" sz="8700" b="1" spc="10" dirty="0">
                <a:solidFill>
                  <a:srgbClr val="FFFFFF"/>
                </a:solidFill>
                <a:latin typeface="Calibri"/>
                <a:cs typeface="Calibri"/>
              </a:rPr>
              <a:t>7</a:t>
            </a:r>
            <a:endParaRPr sz="8700" dirty="0">
              <a:latin typeface="Calibri"/>
              <a:cs typeface="Calibri"/>
            </a:endParaRPr>
          </a:p>
        </p:txBody>
      </p:sp>
      <p:sp>
        <p:nvSpPr>
          <p:cNvPr id="93" name="object 9"/>
          <p:cNvSpPr/>
          <p:nvPr/>
        </p:nvSpPr>
        <p:spPr>
          <a:xfrm>
            <a:off x="1077670" y="1219966"/>
            <a:ext cx="118855" cy="115839"/>
          </a:xfrm>
          <a:prstGeom prst="rect">
            <a:avLst/>
          </a:prstGeom>
          <a:blipFill>
            <a:blip r:embed="rId5" cstate="print"/>
            <a:stretch>
              <a:fillRect/>
            </a:stretch>
          </a:blipFill>
        </p:spPr>
        <p:txBody>
          <a:bodyPr wrap="square" lIns="0" tIns="0" rIns="0" bIns="0" rtlCol="0"/>
          <a:lstStyle/>
          <a:p>
            <a:endParaRPr/>
          </a:p>
        </p:txBody>
      </p:sp>
      <p:sp>
        <p:nvSpPr>
          <p:cNvPr id="94" name="object 10"/>
          <p:cNvSpPr/>
          <p:nvPr/>
        </p:nvSpPr>
        <p:spPr>
          <a:xfrm>
            <a:off x="916345" y="1245610"/>
            <a:ext cx="433070" cy="166370"/>
          </a:xfrm>
          <a:custGeom>
            <a:avLst/>
            <a:gdLst/>
            <a:ahLst/>
            <a:cxnLst/>
            <a:rect l="l" t="t" r="r" b="b"/>
            <a:pathLst>
              <a:path w="433069" h="166369">
                <a:moveTo>
                  <a:pt x="26952" y="0"/>
                </a:moveTo>
                <a:lnTo>
                  <a:pt x="16410" y="2072"/>
                </a:lnTo>
                <a:lnTo>
                  <a:pt x="7849" y="7740"/>
                </a:lnTo>
                <a:lnTo>
                  <a:pt x="2101" y="16176"/>
                </a:lnTo>
                <a:lnTo>
                  <a:pt x="0" y="26554"/>
                </a:lnTo>
                <a:lnTo>
                  <a:pt x="0" y="32375"/>
                </a:lnTo>
                <a:lnTo>
                  <a:pt x="2157" y="38312"/>
                </a:lnTo>
                <a:lnTo>
                  <a:pt x="6251" y="43035"/>
                </a:lnTo>
                <a:lnTo>
                  <a:pt x="30540" y="79443"/>
                </a:lnTo>
                <a:lnTo>
                  <a:pt x="61441" y="110730"/>
                </a:lnTo>
                <a:lnTo>
                  <a:pt x="97769" y="136094"/>
                </a:lnTo>
                <a:lnTo>
                  <a:pt x="138338" y="154731"/>
                </a:lnTo>
                <a:lnTo>
                  <a:pt x="181963" y="165837"/>
                </a:lnTo>
                <a:lnTo>
                  <a:pt x="193968" y="148209"/>
                </a:lnTo>
                <a:lnTo>
                  <a:pt x="210200" y="134594"/>
                </a:lnTo>
                <a:lnTo>
                  <a:pt x="229491" y="125817"/>
                </a:lnTo>
                <a:lnTo>
                  <a:pt x="250672" y="122708"/>
                </a:lnTo>
                <a:lnTo>
                  <a:pt x="359682" y="122708"/>
                </a:lnTo>
                <a:lnTo>
                  <a:pt x="368505" y="116205"/>
                </a:lnTo>
                <a:lnTo>
                  <a:pt x="218087" y="116205"/>
                </a:lnTo>
                <a:lnTo>
                  <a:pt x="169014" y="109698"/>
                </a:lnTo>
                <a:lnTo>
                  <a:pt x="123735" y="90755"/>
                </a:lnTo>
                <a:lnTo>
                  <a:pt x="84427" y="60241"/>
                </a:lnTo>
                <a:lnTo>
                  <a:pt x="53265" y="19025"/>
                </a:lnTo>
                <a:lnTo>
                  <a:pt x="47765" y="10531"/>
                </a:lnTo>
                <a:lnTo>
                  <a:pt x="41408" y="4604"/>
                </a:lnTo>
                <a:lnTo>
                  <a:pt x="34401" y="1132"/>
                </a:lnTo>
                <a:lnTo>
                  <a:pt x="26952" y="0"/>
                </a:lnTo>
                <a:close/>
              </a:path>
              <a:path w="433069" h="166369">
                <a:moveTo>
                  <a:pt x="359682" y="122708"/>
                </a:moveTo>
                <a:lnTo>
                  <a:pt x="250672" y="122708"/>
                </a:lnTo>
                <a:lnTo>
                  <a:pt x="268068" y="124730"/>
                </a:lnTo>
                <a:lnTo>
                  <a:pt x="284382" y="130490"/>
                </a:lnTo>
                <a:lnTo>
                  <a:pt x="298841" y="139529"/>
                </a:lnTo>
                <a:lnTo>
                  <a:pt x="310671" y="151388"/>
                </a:lnTo>
                <a:lnTo>
                  <a:pt x="345601" y="133085"/>
                </a:lnTo>
                <a:lnTo>
                  <a:pt x="359682" y="122708"/>
                </a:lnTo>
                <a:close/>
              </a:path>
              <a:path w="433069" h="166369">
                <a:moveTo>
                  <a:pt x="406092" y="6795"/>
                </a:moveTo>
                <a:lnTo>
                  <a:pt x="353448" y="59102"/>
                </a:lnTo>
                <a:lnTo>
                  <a:pt x="314364" y="89626"/>
                </a:lnTo>
                <a:lnTo>
                  <a:pt x="268366" y="109261"/>
                </a:lnTo>
                <a:lnTo>
                  <a:pt x="218087" y="116205"/>
                </a:lnTo>
                <a:lnTo>
                  <a:pt x="368505" y="116205"/>
                </a:lnTo>
                <a:lnTo>
                  <a:pt x="377163" y="109825"/>
                </a:lnTo>
                <a:lnTo>
                  <a:pt x="404529" y="81909"/>
                </a:lnTo>
                <a:lnTo>
                  <a:pt x="426866" y="49642"/>
                </a:lnTo>
                <a:lnTo>
                  <a:pt x="430719" y="45014"/>
                </a:lnTo>
                <a:lnTo>
                  <a:pt x="432845" y="39045"/>
                </a:lnTo>
                <a:lnTo>
                  <a:pt x="432845" y="33161"/>
                </a:lnTo>
                <a:lnTo>
                  <a:pt x="430750" y="22927"/>
                </a:lnTo>
                <a:lnTo>
                  <a:pt x="425028" y="14544"/>
                </a:lnTo>
                <a:lnTo>
                  <a:pt x="416527" y="8877"/>
                </a:lnTo>
                <a:lnTo>
                  <a:pt x="406092" y="6795"/>
                </a:lnTo>
                <a:close/>
              </a:path>
            </a:pathLst>
          </a:custGeom>
          <a:solidFill>
            <a:srgbClr val="FFFFFF"/>
          </a:solidFill>
        </p:spPr>
        <p:txBody>
          <a:bodyPr wrap="square" lIns="0" tIns="0" rIns="0" bIns="0" rtlCol="0"/>
          <a:lstStyle/>
          <a:p>
            <a:endParaRPr/>
          </a:p>
        </p:txBody>
      </p:sp>
      <p:sp>
        <p:nvSpPr>
          <p:cNvPr id="95" name="object 11"/>
          <p:cNvSpPr/>
          <p:nvPr/>
        </p:nvSpPr>
        <p:spPr>
          <a:xfrm>
            <a:off x="1114792" y="1038800"/>
            <a:ext cx="118760" cy="115912"/>
          </a:xfrm>
          <a:prstGeom prst="rect">
            <a:avLst/>
          </a:prstGeom>
          <a:blipFill>
            <a:blip r:embed="rId6" cstate="print"/>
            <a:stretch>
              <a:fillRect/>
            </a:stretch>
          </a:blipFill>
        </p:spPr>
        <p:txBody>
          <a:bodyPr wrap="square" lIns="0" tIns="0" rIns="0" bIns="0" rtlCol="0"/>
          <a:lstStyle/>
          <a:p>
            <a:endParaRPr/>
          </a:p>
        </p:txBody>
      </p:sp>
      <p:sp>
        <p:nvSpPr>
          <p:cNvPr id="96" name="object 12"/>
          <p:cNvSpPr/>
          <p:nvPr/>
        </p:nvSpPr>
        <p:spPr>
          <a:xfrm>
            <a:off x="980976" y="943625"/>
            <a:ext cx="408940" cy="316230"/>
          </a:xfrm>
          <a:custGeom>
            <a:avLst/>
            <a:gdLst/>
            <a:ahLst/>
            <a:cxnLst/>
            <a:rect l="l" t="t" r="r" b="b"/>
            <a:pathLst>
              <a:path w="408940" h="316230">
                <a:moveTo>
                  <a:pt x="387957" y="262550"/>
                </a:moveTo>
                <a:lnTo>
                  <a:pt x="155628" y="262550"/>
                </a:lnTo>
                <a:lnTo>
                  <a:pt x="180106" y="266564"/>
                </a:lnTo>
                <a:lnTo>
                  <a:pt x="201387" y="277725"/>
                </a:lnTo>
                <a:lnTo>
                  <a:pt x="217950" y="294718"/>
                </a:lnTo>
                <a:lnTo>
                  <a:pt x="228275" y="316224"/>
                </a:lnTo>
                <a:lnTo>
                  <a:pt x="232034" y="315564"/>
                </a:lnTo>
                <a:lnTo>
                  <a:pt x="239338" y="315564"/>
                </a:lnTo>
                <a:lnTo>
                  <a:pt x="282555" y="311466"/>
                </a:lnTo>
                <a:lnTo>
                  <a:pt x="325583" y="299239"/>
                </a:lnTo>
                <a:lnTo>
                  <a:pt x="365321" y="279675"/>
                </a:lnTo>
                <a:lnTo>
                  <a:pt x="387957" y="262550"/>
                </a:lnTo>
                <a:close/>
              </a:path>
              <a:path w="408940" h="316230">
                <a:moveTo>
                  <a:pt x="239338" y="315564"/>
                </a:moveTo>
                <a:lnTo>
                  <a:pt x="232034" y="315564"/>
                </a:lnTo>
                <a:lnTo>
                  <a:pt x="235071" y="315690"/>
                </a:lnTo>
                <a:lnTo>
                  <a:pt x="238013" y="315690"/>
                </a:lnTo>
                <a:lnTo>
                  <a:pt x="239338" y="315564"/>
                </a:lnTo>
                <a:close/>
              </a:path>
              <a:path w="408940" h="316230">
                <a:moveTo>
                  <a:pt x="33407" y="0"/>
                </a:moveTo>
                <a:lnTo>
                  <a:pt x="6580" y="32811"/>
                </a:lnTo>
                <a:lnTo>
                  <a:pt x="0" y="83488"/>
                </a:lnTo>
                <a:lnTo>
                  <a:pt x="3967" y="130249"/>
                </a:lnTo>
                <a:lnTo>
                  <a:pt x="17554" y="173893"/>
                </a:lnTo>
                <a:lnTo>
                  <a:pt x="39849" y="213638"/>
                </a:lnTo>
                <a:lnTo>
                  <a:pt x="69884" y="248527"/>
                </a:lnTo>
                <a:lnTo>
                  <a:pt x="106708" y="277649"/>
                </a:lnTo>
                <a:lnTo>
                  <a:pt x="118319" y="271310"/>
                </a:lnTo>
                <a:lnTo>
                  <a:pt x="130485" y="266562"/>
                </a:lnTo>
                <a:lnTo>
                  <a:pt x="142993" y="263583"/>
                </a:lnTo>
                <a:lnTo>
                  <a:pt x="155628" y="262550"/>
                </a:lnTo>
                <a:lnTo>
                  <a:pt x="387957" y="262550"/>
                </a:lnTo>
                <a:lnTo>
                  <a:pt x="391555" y="259828"/>
                </a:lnTo>
                <a:lnTo>
                  <a:pt x="237814" y="259828"/>
                </a:lnTo>
                <a:lnTo>
                  <a:pt x="189848" y="253505"/>
                </a:lnTo>
                <a:lnTo>
                  <a:pt x="146715" y="235678"/>
                </a:lnTo>
                <a:lnTo>
                  <a:pt x="110149" y="208053"/>
                </a:lnTo>
                <a:lnTo>
                  <a:pt x="81884" y="172341"/>
                </a:lnTo>
                <a:lnTo>
                  <a:pt x="63648" y="130206"/>
                </a:lnTo>
                <a:lnTo>
                  <a:pt x="57191" y="83488"/>
                </a:lnTo>
                <a:lnTo>
                  <a:pt x="57596" y="72456"/>
                </a:lnTo>
                <a:lnTo>
                  <a:pt x="58850" y="61029"/>
                </a:lnTo>
                <a:lnTo>
                  <a:pt x="61013" y="49407"/>
                </a:lnTo>
                <a:lnTo>
                  <a:pt x="64144" y="37793"/>
                </a:lnTo>
                <a:lnTo>
                  <a:pt x="65510" y="31135"/>
                </a:lnTo>
                <a:lnTo>
                  <a:pt x="44463" y="628"/>
                </a:lnTo>
                <a:lnTo>
                  <a:pt x="33407" y="0"/>
                </a:lnTo>
                <a:close/>
              </a:path>
              <a:path w="408940" h="316230">
                <a:moveTo>
                  <a:pt x="379632" y="204845"/>
                </a:moveTo>
                <a:lnTo>
                  <a:pt x="373653" y="204845"/>
                </a:lnTo>
                <a:lnTo>
                  <a:pt x="367716" y="206562"/>
                </a:lnTo>
                <a:lnTo>
                  <a:pt x="361685" y="211473"/>
                </a:lnTo>
                <a:lnTo>
                  <a:pt x="334226" y="232104"/>
                </a:lnTo>
                <a:lnTo>
                  <a:pt x="303778" y="247273"/>
                </a:lnTo>
                <a:lnTo>
                  <a:pt x="271317" y="256631"/>
                </a:lnTo>
                <a:lnTo>
                  <a:pt x="237814" y="259828"/>
                </a:lnTo>
                <a:lnTo>
                  <a:pt x="391555" y="259828"/>
                </a:lnTo>
                <a:lnTo>
                  <a:pt x="399998" y="253441"/>
                </a:lnTo>
                <a:lnTo>
                  <a:pt x="404961" y="248655"/>
                </a:lnTo>
                <a:lnTo>
                  <a:pt x="408594" y="240896"/>
                </a:lnTo>
                <a:lnTo>
                  <a:pt x="408594" y="233022"/>
                </a:lnTo>
                <a:lnTo>
                  <a:pt x="406317" y="222007"/>
                </a:lnTo>
                <a:lnTo>
                  <a:pt x="400109" y="213056"/>
                </a:lnTo>
                <a:lnTo>
                  <a:pt x="390903" y="207044"/>
                </a:lnTo>
                <a:lnTo>
                  <a:pt x="379632" y="204845"/>
                </a:lnTo>
                <a:close/>
              </a:path>
            </a:pathLst>
          </a:custGeom>
          <a:solidFill>
            <a:srgbClr val="FFFFFF"/>
          </a:solidFill>
        </p:spPr>
        <p:txBody>
          <a:bodyPr wrap="square" lIns="0" tIns="0" rIns="0" bIns="0" rtlCol="0"/>
          <a:lstStyle/>
          <a:p>
            <a:endParaRPr/>
          </a:p>
        </p:txBody>
      </p:sp>
      <p:sp>
        <p:nvSpPr>
          <p:cNvPr id="97" name="object 13"/>
          <p:cNvSpPr/>
          <p:nvPr/>
        </p:nvSpPr>
        <p:spPr>
          <a:xfrm>
            <a:off x="1107593" y="1382182"/>
            <a:ext cx="118666" cy="116038"/>
          </a:xfrm>
          <a:prstGeom prst="rect">
            <a:avLst/>
          </a:prstGeom>
          <a:blipFill>
            <a:blip r:embed="rId7" cstate="print"/>
            <a:stretch>
              <a:fillRect/>
            </a:stretch>
          </a:blipFill>
        </p:spPr>
        <p:txBody>
          <a:bodyPr wrap="square" lIns="0" tIns="0" rIns="0" bIns="0" rtlCol="0"/>
          <a:lstStyle/>
          <a:p>
            <a:endParaRPr/>
          </a:p>
        </p:txBody>
      </p:sp>
      <p:sp>
        <p:nvSpPr>
          <p:cNvPr id="98" name="object 14"/>
          <p:cNvSpPr/>
          <p:nvPr/>
        </p:nvSpPr>
        <p:spPr>
          <a:xfrm>
            <a:off x="1006512" y="1358087"/>
            <a:ext cx="347980" cy="236220"/>
          </a:xfrm>
          <a:custGeom>
            <a:avLst/>
            <a:gdLst/>
            <a:ahLst/>
            <a:cxnLst/>
            <a:rect l="l" t="t" r="r" b="b"/>
            <a:pathLst>
              <a:path w="347980" h="236219">
                <a:moveTo>
                  <a:pt x="29004" y="163523"/>
                </a:moveTo>
                <a:lnTo>
                  <a:pt x="27056" y="163523"/>
                </a:lnTo>
                <a:lnTo>
                  <a:pt x="16547" y="165571"/>
                </a:lnTo>
                <a:lnTo>
                  <a:pt x="7944" y="171180"/>
                </a:lnTo>
                <a:lnTo>
                  <a:pt x="2133" y="179550"/>
                </a:lnTo>
                <a:lnTo>
                  <a:pt x="0" y="189879"/>
                </a:lnTo>
                <a:lnTo>
                  <a:pt x="1299" y="197780"/>
                </a:lnTo>
                <a:lnTo>
                  <a:pt x="42978" y="224692"/>
                </a:lnTo>
                <a:lnTo>
                  <a:pt x="90794" y="234791"/>
                </a:lnTo>
                <a:lnTo>
                  <a:pt x="114980" y="236076"/>
                </a:lnTo>
                <a:lnTo>
                  <a:pt x="164836" y="230762"/>
                </a:lnTo>
                <a:lnTo>
                  <a:pt x="211206" y="215559"/>
                </a:lnTo>
                <a:lnTo>
                  <a:pt x="252865" y="191579"/>
                </a:lnTo>
                <a:lnTo>
                  <a:pt x="264595" y="181188"/>
                </a:lnTo>
                <a:lnTo>
                  <a:pt x="114980" y="181188"/>
                </a:lnTo>
                <a:lnTo>
                  <a:pt x="95879" y="180080"/>
                </a:lnTo>
                <a:lnTo>
                  <a:pt x="76382" y="176846"/>
                </a:lnTo>
                <a:lnTo>
                  <a:pt x="56676" y="171624"/>
                </a:lnTo>
                <a:lnTo>
                  <a:pt x="36951" y="164549"/>
                </a:lnTo>
                <a:lnTo>
                  <a:pt x="31067" y="163576"/>
                </a:lnTo>
                <a:lnTo>
                  <a:pt x="29004" y="163523"/>
                </a:lnTo>
                <a:close/>
              </a:path>
              <a:path w="347980" h="236219">
                <a:moveTo>
                  <a:pt x="320848" y="0"/>
                </a:moveTo>
                <a:lnTo>
                  <a:pt x="283943" y="65875"/>
                </a:lnTo>
                <a:lnTo>
                  <a:pt x="264110" y="103775"/>
                </a:lnTo>
                <a:lnTo>
                  <a:pt x="235763" y="135611"/>
                </a:lnTo>
                <a:lnTo>
                  <a:pt x="200437" y="160028"/>
                </a:lnTo>
                <a:lnTo>
                  <a:pt x="159665" y="175672"/>
                </a:lnTo>
                <a:lnTo>
                  <a:pt x="114980" y="181188"/>
                </a:lnTo>
                <a:lnTo>
                  <a:pt x="264595" y="181188"/>
                </a:lnTo>
                <a:lnTo>
                  <a:pt x="288587" y="159933"/>
                </a:lnTo>
                <a:lnTo>
                  <a:pt x="317147" y="121733"/>
                </a:lnTo>
                <a:lnTo>
                  <a:pt x="337318" y="78089"/>
                </a:lnTo>
                <a:lnTo>
                  <a:pt x="347874" y="30114"/>
                </a:lnTo>
                <a:lnTo>
                  <a:pt x="347612" y="28219"/>
                </a:lnTo>
                <a:lnTo>
                  <a:pt x="347612" y="26177"/>
                </a:lnTo>
                <a:lnTo>
                  <a:pt x="345500" y="15898"/>
                </a:lnTo>
                <a:lnTo>
                  <a:pt x="339751" y="7587"/>
                </a:lnTo>
                <a:lnTo>
                  <a:pt x="331241" y="2027"/>
                </a:lnTo>
                <a:lnTo>
                  <a:pt x="320848" y="0"/>
                </a:lnTo>
                <a:close/>
              </a:path>
            </a:pathLst>
          </a:custGeom>
          <a:solidFill>
            <a:srgbClr val="FFFFFF"/>
          </a:solidFill>
        </p:spPr>
        <p:txBody>
          <a:bodyPr wrap="square" lIns="0" tIns="0" rIns="0" bIns="0" rtlCol="0"/>
          <a:lstStyle/>
          <a:p>
            <a:endParaRPr/>
          </a:p>
        </p:txBody>
      </p:sp>
      <p:sp>
        <p:nvSpPr>
          <p:cNvPr id="99" name="object 15"/>
          <p:cNvSpPr/>
          <p:nvPr/>
        </p:nvSpPr>
        <p:spPr>
          <a:xfrm>
            <a:off x="1789375" y="1059156"/>
            <a:ext cx="325120" cy="342900"/>
          </a:xfrm>
          <a:custGeom>
            <a:avLst/>
            <a:gdLst/>
            <a:ahLst/>
            <a:cxnLst/>
            <a:rect l="l" t="t" r="r" b="b"/>
            <a:pathLst>
              <a:path w="325119" h="342900">
                <a:moveTo>
                  <a:pt x="281579" y="56427"/>
                </a:moveTo>
                <a:lnTo>
                  <a:pt x="155482" y="56427"/>
                </a:lnTo>
                <a:lnTo>
                  <a:pt x="184849" y="59207"/>
                </a:lnTo>
                <a:lnTo>
                  <a:pt x="205823" y="67550"/>
                </a:lnTo>
                <a:lnTo>
                  <a:pt x="218406" y="81456"/>
                </a:lnTo>
                <a:lnTo>
                  <a:pt x="222600" y="100928"/>
                </a:lnTo>
                <a:lnTo>
                  <a:pt x="220785" y="113227"/>
                </a:lnTo>
                <a:lnTo>
                  <a:pt x="188013" y="137296"/>
                </a:lnTo>
                <a:lnTo>
                  <a:pt x="150418" y="142584"/>
                </a:lnTo>
                <a:lnTo>
                  <a:pt x="140290" y="144029"/>
                </a:lnTo>
                <a:lnTo>
                  <a:pt x="131962" y="145399"/>
                </a:lnTo>
                <a:lnTo>
                  <a:pt x="125420" y="146728"/>
                </a:lnTo>
                <a:lnTo>
                  <a:pt x="97973" y="150694"/>
                </a:lnTo>
                <a:lnTo>
                  <a:pt x="55339" y="161992"/>
                </a:lnTo>
                <a:lnTo>
                  <a:pt x="22612" y="183330"/>
                </a:lnTo>
                <a:lnTo>
                  <a:pt x="2518" y="222496"/>
                </a:lnTo>
                <a:lnTo>
                  <a:pt x="0" y="247625"/>
                </a:lnTo>
                <a:lnTo>
                  <a:pt x="2125" y="269240"/>
                </a:lnTo>
                <a:lnTo>
                  <a:pt x="19074" y="304953"/>
                </a:lnTo>
                <a:lnTo>
                  <a:pt x="50263" y="329484"/>
                </a:lnTo>
                <a:lnTo>
                  <a:pt x="89112" y="341383"/>
                </a:lnTo>
                <a:lnTo>
                  <a:pt x="111556" y="342869"/>
                </a:lnTo>
                <a:lnTo>
                  <a:pt x="145633" y="340403"/>
                </a:lnTo>
                <a:lnTo>
                  <a:pt x="175696" y="333002"/>
                </a:lnTo>
                <a:lnTo>
                  <a:pt x="201745" y="320658"/>
                </a:lnTo>
                <a:lnTo>
                  <a:pt x="223783" y="303362"/>
                </a:lnTo>
                <a:lnTo>
                  <a:pt x="324723" y="303362"/>
                </a:lnTo>
                <a:lnTo>
                  <a:pt x="324723" y="286472"/>
                </a:lnTo>
                <a:lnTo>
                  <a:pt x="137932" y="286472"/>
                </a:lnTo>
                <a:lnTo>
                  <a:pt x="126095" y="285921"/>
                </a:lnTo>
                <a:lnTo>
                  <a:pt x="84875" y="271396"/>
                </a:lnTo>
                <a:lnTo>
                  <a:pt x="71463" y="244463"/>
                </a:lnTo>
                <a:lnTo>
                  <a:pt x="75158" y="224412"/>
                </a:lnTo>
                <a:lnTo>
                  <a:pt x="86204" y="208761"/>
                </a:lnTo>
                <a:lnTo>
                  <a:pt x="104611" y="197481"/>
                </a:lnTo>
                <a:lnTo>
                  <a:pt x="130362" y="190580"/>
                </a:lnTo>
                <a:lnTo>
                  <a:pt x="159383" y="187095"/>
                </a:lnTo>
                <a:lnTo>
                  <a:pt x="183689" y="182897"/>
                </a:lnTo>
                <a:lnTo>
                  <a:pt x="203289" y="177996"/>
                </a:lnTo>
                <a:lnTo>
                  <a:pt x="218192" y="172403"/>
                </a:lnTo>
                <a:lnTo>
                  <a:pt x="290284" y="172403"/>
                </a:lnTo>
                <a:lnTo>
                  <a:pt x="290284" y="106091"/>
                </a:lnTo>
                <a:lnTo>
                  <a:pt x="289844" y="106091"/>
                </a:lnTo>
                <a:lnTo>
                  <a:pt x="289907" y="105651"/>
                </a:lnTo>
                <a:lnTo>
                  <a:pt x="290158" y="105148"/>
                </a:lnTo>
                <a:lnTo>
                  <a:pt x="290284" y="94646"/>
                </a:lnTo>
                <a:lnTo>
                  <a:pt x="287692" y="71979"/>
                </a:lnTo>
                <a:lnTo>
                  <a:pt x="281579" y="56427"/>
                </a:lnTo>
                <a:close/>
              </a:path>
              <a:path w="325119" h="342900">
                <a:moveTo>
                  <a:pt x="324723" y="303362"/>
                </a:moveTo>
                <a:lnTo>
                  <a:pt x="223783" y="303362"/>
                </a:lnTo>
                <a:lnTo>
                  <a:pt x="230124" y="320658"/>
                </a:lnTo>
                <a:lnTo>
                  <a:pt x="241537" y="333002"/>
                </a:lnTo>
                <a:lnTo>
                  <a:pt x="258030" y="340403"/>
                </a:lnTo>
                <a:lnTo>
                  <a:pt x="279614" y="342869"/>
                </a:lnTo>
                <a:lnTo>
                  <a:pt x="290647" y="342358"/>
                </a:lnTo>
                <a:lnTo>
                  <a:pt x="301838" y="340827"/>
                </a:lnTo>
                <a:lnTo>
                  <a:pt x="313195" y="338275"/>
                </a:lnTo>
                <a:lnTo>
                  <a:pt x="324723" y="334701"/>
                </a:lnTo>
                <a:lnTo>
                  <a:pt x="324723" y="303362"/>
                </a:lnTo>
                <a:close/>
              </a:path>
              <a:path w="325119" h="342900">
                <a:moveTo>
                  <a:pt x="290284" y="172403"/>
                </a:moveTo>
                <a:lnTo>
                  <a:pt x="218192" y="172403"/>
                </a:lnTo>
                <a:lnTo>
                  <a:pt x="218191" y="224422"/>
                </a:lnTo>
                <a:lnTo>
                  <a:pt x="216427" y="238966"/>
                </a:lnTo>
                <a:lnTo>
                  <a:pt x="189983" y="272672"/>
                </a:lnTo>
                <a:lnTo>
                  <a:pt x="152007" y="285609"/>
                </a:lnTo>
                <a:lnTo>
                  <a:pt x="137932" y="286472"/>
                </a:lnTo>
                <a:lnTo>
                  <a:pt x="300503" y="286472"/>
                </a:lnTo>
                <a:lnTo>
                  <a:pt x="295875" y="284556"/>
                </a:lnTo>
                <a:lnTo>
                  <a:pt x="293320" y="280839"/>
                </a:lnTo>
                <a:lnTo>
                  <a:pt x="291279" y="277049"/>
                </a:lnTo>
                <a:lnTo>
                  <a:pt x="290378" y="271396"/>
                </a:lnTo>
                <a:lnTo>
                  <a:pt x="290284" y="172403"/>
                </a:lnTo>
                <a:close/>
              </a:path>
              <a:path w="325119" h="342900">
                <a:moveTo>
                  <a:pt x="324723" y="285195"/>
                </a:moveTo>
                <a:lnTo>
                  <a:pt x="319676" y="286064"/>
                </a:lnTo>
                <a:lnTo>
                  <a:pt x="316335" y="286472"/>
                </a:lnTo>
                <a:lnTo>
                  <a:pt x="324723" y="286472"/>
                </a:lnTo>
                <a:lnTo>
                  <a:pt x="324723" y="285195"/>
                </a:lnTo>
                <a:close/>
              </a:path>
              <a:path w="325119" h="342900">
                <a:moveTo>
                  <a:pt x="159859" y="0"/>
                </a:moveTo>
                <a:lnTo>
                  <a:pt x="104060" y="5650"/>
                </a:lnTo>
                <a:lnTo>
                  <a:pt x="60804" y="22585"/>
                </a:lnTo>
                <a:lnTo>
                  <a:pt x="26048" y="57824"/>
                </a:lnTo>
                <a:lnTo>
                  <a:pt x="11978" y="108446"/>
                </a:lnTo>
                <a:lnTo>
                  <a:pt x="83379" y="108446"/>
                </a:lnTo>
                <a:lnTo>
                  <a:pt x="89773" y="85684"/>
                </a:lnTo>
                <a:lnTo>
                  <a:pt x="103924" y="69428"/>
                </a:lnTo>
                <a:lnTo>
                  <a:pt x="125829" y="59677"/>
                </a:lnTo>
                <a:lnTo>
                  <a:pt x="155482" y="56427"/>
                </a:lnTo>
                <a:lnTo>
                  <a:pt x="281579" y="56427"/>
                </a:lnTo>
                <a:lnTo>
                  <a:pt x="279920" y="52207"/>
                </a:lnTo>
                <a:lnTo>
                  <a:pt x="248872" y="21329"/>
                </a:lnTo>
                <a:lnTo>
                  <a:pt x="209053" y="5328"/>
                </a:lnTo>
                <a:lnTo>
                  <a:pt x="185632" y="1331"/>
                </a:lnTo>
                <a:lnTo>
                  <a:pt x="159859" y="0"/>
                </a:lnTo>
                <a:close/>
              </a:path>
              <a:path w="325119" h="342900">
                <a:moveTo>
                  <a:pt x="290284" y="105755"/>
                </a:moveTo>
                <a:lnTo>
                  <a:pt x="290095" y="105850"/>
                </a:lnTo>
                <a:lnTo>
                  <a:pt x="289991" y="106028"/>
                </a:lnTo>
                <a:lnTo>
                  <a:pt x="289844" y="106091"/>
                </a:lnTo>
                <a:lnTo>
                  <a:pt x="290284" y="106091"/>
                </a:lnTo>
                <a:lnTo>
                  <a:pt x="290284" y="105755"/>
                </a:lnTo>
                <a:close/>
              </a:path>
            </a:pathLst>
          </a:custGeom>
          <a:solidFill>
            <a:srgbClr val="FFFFFF"/>
          </a:solidFill>
        </p:spPr>
        <p:txBody>
          <a:bodyPr wrap="square" lIns="0" tIns="0" rIns="0" bIns="0" rtlCol="0"/>
          <a:lstStyle/>
          <a:p>
            <a:endParaRPr/>
          </a:p>
        </p:txBody>
      </p:sp>
      <p:sp>
        <p:nvSpPr>
          <p:cNvPr id="100" name="object 16"/>
          <p:cNvSpPr/>
          <p:nvPr/>
        </p:nvSpPr>
        <p:spPr>
          <a:xfrm>
            <a:off x="2133311" y="1059760"/>
            <a:ext cx="470534" cy="333375"/>
          </a:xfrm>
          <a:custGeom>
            <a:avLst/>
            <a:gdLst/>
            <a:ahLst/>
            <a:cxnLst/>
            <a:rect l="l" t="t" r="r" b="b"/>
            <a:pathLst>
              <a:path w="470535" h="333375">
                <a:moveTo>
                  <a:pt x="67746" y="8826"/>
                </a:moveTo>
                <a:lnTo>
                  <a:pt x="0" y="8826"/>
                </a:lnTo>
                <a:lnTo>
                  <a:pt x="0" y="332890"/>
                </a:lnTo>
                <a:lnTo>
                  <a:pt x="71495" y="332890"/>
                </a:lnTo>
                <a:lnTo>
                  <a:pt x="71495" y="140435"/>
                </a:lnTo>
                <a:lnTo>
                  <a:pt x="72832" y="122204"/>
                </a:lnTo>
                <a:lnTo>
                  <a:pt x="92792" y="78395"/>
                </a:lnTo>
                <a:lnTo>
                  <a:pt x="128161" y="57808"/>
                </a:lnTo>
                <a:lnTo>
                  <a:pt x="142309" y="56438"/>
                </a:lnTo>
                <a:lnTo>
                  <a:pt x="460386" y="56438"/>
                </a:lnTo>
                <a:lnTo>
                  <a:pt x="458895" y="53935"/>
                </a:lnTo>
                <a:lnTo>
                  <a:pt x="67746" y="53935"/>
                </a:lnTo>
                <a:lnTo>
                  <a:pt x="67746" y="8826"/>
                </a:lnTo>
                <a:close/>
              </a:path>
              <a:path w="470535" h="333375">
                <a:moveTo>
                  <a:pt x="339759" y="56438"/>
                </a:moveTo>
                <a:lnTo>
                  <a:pt x="142309" y="56438"/>
                </a:lnTo>
                <a:lnTo>
                  <a:pt x="156849" y="57493"/>
                </a:lnTo>
                <a:lnTo>
                  <a:pt x="169093" y="60660"/>
                </a:lnTo>
                <a:lnTo>
                  <a:pt x="196199" y="94371"/>
                </a:lnTo>
                <a:lnTo>
                  <a:pt x="199334" y="332890"/>
                </a:lnTo>
                <a:lnTo>
                  <a:pt x="270798" y="332890"/>
                </a:lnTo>
                <a:lnTo>
                  <a:pt x="270798" y="142979"/>
                </a:lnTo>
                <a:lnTo>
                  <a:pt x="275104" y="105113"/>
                </a:lnTo>
                <a:lnTo>
                  <a:pt x="288029" y="78069"/>
                </a:lnTo>
                <a:lnTo>
                  <a:pt x="309578" y="61845"/>
                </a:lnTo>
                <a:lnTo>
                  <a:pt x="339759" y="56438"/>
                </a:lnTo>
                <a:close/>
              </a:path>
              <a:path w="470535" h="333375">
                <a:moveTo>
                  <a:pt x="460386" y="56438"/>
                </a:moveTo>
                <a:lnTo>
                  <a:pt x="339759" y="56438"/>
                </a:lnTo>
                <a:lnTo>
                  <a:pt x="357235" y="57925"/>
                </a:lnTo>
                <a:lnTo>
                  <a:pt x="371420" y="62388"/>
                </a:lnTo>
                <a:lnTo>
                  <a:pt x="396464" y="104558"/>
                </a:lnTo>
                <a:lnTo>
                  <a:pt x="398626" y="332890"/>
                </a:lnTo>
                <a:lnTo>
                  <a:pt x="470100" y="332890"/>
                </a:lnTo>
                <a:lnTo>
                  <a:pt x="469997" y="108399"/>
                </a:lnTo>
                <a:lnTo>
                  <a:pt x="463329" y="61375"/>
                </a:lnTo>
                <a:lnTo>
                  <a:pt x="460386" y="56438"/>
                </a:lnTo>
                <a:close/>
              </a:path>
              <a:path w="470535" h="333375">
                <a:moveTo>
                  <a:pt x="169209" y="0"/>
                </a:moveTo>
                <a:lnTo>
                  <a:pt x="139483" y="3368"/>
                </a:lnTo>
                <a:lnTo>
                  <a:pt x="112976" y="13476"/>
                </a:lnTo>
                <a:lnTo>
                  <a:pt x="89668" y="30329"/>
                </a:lnTo>
                <a:lnTo>
                  <a:pt x="69537" y="53935"/>
                </a:lnTo>
                <a:lnTo>
                  <a:pt x="260138" y="53935"/>
                </a:lnTo>
                <a:lnTo>
                  <a:pt x="246464" y="30329"/>
                </a:lnTo>
                <a:lnTo>
                  <a:pt x="226752" y="13476"/>
                </a:lnTo>
                <a:lnTo>
                  <a:pt x="201001" y="3368"/>
                </a:lnTo>
                <a:lnTo>
                  <a:pt x="169209" y="0"/>
                </a:lnTo>
                <a:close/>
              </a:path>
              <a:path w="470535" h="333375">
                <a:moveTo>
                  <a:pt x="361653" y="0"/>
                </a:moveTo>
                <a:lnTo>
                  <a:pt x="332054" y="3368"/>
                </a:lnTo>
                <a:lnTo>
                  <a:pt x="305265" y="13476"/>
                </a:lnTo>
                <a:lnTo>
                  <a:pt x="281292" y="30329"/>
                </a:lnTo>
                <a:lnTo>
                  <a:pt x="260138" y="53935"/>
                </a:lnTo>
                <a:lnTo>
                  <a:pt x="458895" y="53935"/>
                </a:lnTo>
                <a:lnTo>
                  <a:pt x="443006" y="27274"/>
                </a:lnTo>
                <a:lnTo>
                  <a:pt x="409118" y="6817"/>
                </a:lnTo>
                <a:lnTo>
                  <a:pt x="361653" y="0"/>
                </a:lnTo>
                <a:close/>
              </a:path>
            </a:pathLst>
          </a:custGeom>
          <a:solidFill>
            <a:srgbClr val="FFFFFF"/>
          </a:solidFill>
        </p:spPr>
        <p:txBody>
          <a:bodyPr wrap="square" lIns="0" tIns="0" rIns="0" bIns="0" rtlCol="0"/>
          <a:lstStyle/>
          <a:p>
            <a:endParaRPr/>
          </a:p>
        </p:txBody>
      </p:sp>
      <p:sp>
        <p:nvSpPr>
          <p:cNvPr id="101" name="object 17"/>
          <p:cNvSpPr/>
          <p:nvPr/>
        </p:nvSpPr>
        <p:spPr>
          <a:xfrm>
            <a:off x="2680694" y="1068587"/>
            <a:ext cx="0" cy="324485"/>
          </a:xfrm>
          <a:custGeom>
            <a:avLst/>
            <a:gdLst/>
            <a:ahLst/>
            <a:cxnLst/>
            <a:rect l="l" t="t" r="r" b="b"/>
            <a:pathLst>
              <a:path h="324484">
                <a:moveTo>
                  <a:pt x="0" y="0"/>
                </a:moveTo>
                <a:lnTo>
                  <a:pt x="0" y="324063"/>
                </a:lnTo>
              </a:path>
            </a:pathLst>
          </a:custGeom>
          <a:ln w="71400">
            <a:solidFill>
              <a:srgbClr val="FFFFFF"/>
            </a:solidFill>
          </a:ln>
        </p:spPr>
        <p:txBody>
          <a:bodyPr wrap="square" lIns="0" tIns="0" rIns="0" bIns="0" rtlCol="0"/>
          <a:lstStyle/>
          <a:p>
            <a:endParaRPr/>
          </a:p>
        </p:txBody>
      </p:sp>
      <p:sp>
        <p:nvSpPr>
          <p:cNvPr id="102" name="object 18"/>
          <p:cNvSpPr/>
          <p:nvPr/>
        </p:nvSpPr>
        <p:spPr>
          <a:xfrm>
            <a:off x="2644993" y="945104"/>
            <a:ext cx="71755" cy="67945"/>
          </a:xfrm>
          <a:custGeom>
            <a:avLst/>
            <a:gdLst/>
            <a:ahLst/>
            <a:cxnLst/>
            <a:rect l="l" t="t" r="r" b="b"/>
            <a:pathLst>
              <a:path w="71755" h="67944">
                <a:moveTo>
                  <a:pt x="71400" y="0"/>
                </a:moveTo>
                <a:lnTo>
                  <a:pt x="0" y="0"/>
                </a:lnTo>
                <a:lnTo>
                  <a:pt x="0" y="67683"/>
                </a:lnTo>
                <a:lnTo>
                  <a:pt x="71400" y="67683"/>
                </a:lnTo>
                <a:lnTo>
                  <a:pt x="71400" y="0"/>
                </a:lnTo>
                <a:close/>
              </a:path>
            </a:pathLst>
          </a:custGeom>
          <a:solidFill>
            <a:srgbClr val="FFFFFF"/>
          </a:solidFill>
        </p:spPr>
        <p:txBody>
          <a:bodyPr wrap="square" lIns="0" tIns="0" rIns="0" bIns="0" rtlCol="0"/>
          <a:lstStyle/>
          <a:p>
            <a:endParaRPr/>
          </a:p>
        </p:txBody>
      </p:sp>
      <p:sp>
        <p:nvSpPr>
          <p:cNvPr id="103" name="object 19"/>
          <p:cNvSpPr/>
          <p:nvPr/>
        </p:nvSpPr>
        <p:spPr>
          <a:xfrm>
            <a:off x="2743160" y="1059767"/>
            <a:ext cx="288925" cy="342265"/>
          </a:xfrm>
          <a:custGeom>
            <a:avLst/>
            <a:gdLst/>
            <a:ahLst/>
            <a:cxnLst/>
            <a:rect l="l" t="t" r="r" b="b"/>
            <a:pathLst>
              <a:path w="288925" h="342265">
                <a:moveTo>
                  <a:pt x="71474" y="228841"/>
                </a:moveTo>
                <a:lnTo>
                  <a:pt x="0" y="228841"/>
                </a:lnTo>
                <a:lnTo>
                  <a:pt x="3095" y="254845"/>
                </a:lnTo>
                <a:lnTo>
                  <a:pt x="24092" y="297462"/>
                </a:lnTo>
                <a:lnTo>
                  <a:pt x="62457" y="326146"/>
                </a:lnTo>
                <a:lnTo>
                  <a:pt x="113246" y="339939"/>
                </a:lnTo>
                <a:lnTo>
                  <a:pt x="143597" y="341664"/>
                </a:lnTo>
                <a:lnTo>
                  <a:pt x="171563" y="340175"/>
                </a:lnTo>
                <a:lnTo>
                  <a:pt x="220459" y="328249"/>
                </a:lnTo>
                <a:lnTo>
                  <a:pt x="261917" y="302145"/>
                </a:lnTo>
                <a:lnTo>
                  <a:pt x="275143" y="285205"/>
                </a:lnTo>
                <a:lnTo>
                  <a:pt x="144843" y="285205"/>
                </a:lnTo>
                <a:lnTo>
                  <a:pt x="114841" y="281686"/>
                </a:lnTo>
                <a:lnTo>
                  <a:pt x="92625" y="271123"/>
                </a:lnTo>
                <a:lnTo>
                  <a:pt x="78176" y="253511"/>
                </a:lnTo>
                <a:lnTo>
                  <a:pt x="71474" y="228841"/>
                </a:lnTo>
                <a:close/>
              </a:path>
              <a:path w="288925" h="342265">
                <a:moveTo>
                  <a:pt x="142320" y="0"/>
                </a:moveTo>
                <a:lnTo>
                  <a:pt x="93261" y="5014"/>
                </a:lnTo>
                <a:lnTo>
                  <a:pt x="52668" y="20072"/>
                </a:lnTo>
                <a:lnTo>
                  <a:pt x="18316" y="50491"/>
                </a:lnTo>
                <a:lnTo>
                  <a:pt x="6879" y="92824"/>
                </a:lnTo>
                <a:lnTo>
                  <a:pt x="8920" y="113773"/>
                </a:lnTo>
                <a:lnTo>
                  <a:pt x="39496" y="161094"/>
                </a:lnTo>
                <a:lnTo>
                  <a:pt x="88177" y="182979"/>
                </a:lnTo>
                <a:lnTo>
                  <a:pt x="161568" y="200624"/>
                </a:lnTo>
                <a:lnTo>
                  <a:pt x="175937" y="204228"/>
                </a:lnTo>
                <a:lnTo>
                  <a:pt x="214323" y="231157"/>
                </a:lnTo>
                <a:lnTo>
                  <a:pt x="216914" y="242599"/>
                </a:lnTo>
                <a:lnTo>
                  <a:pt x="213089" y="261254"/>
                </a:lnTo>
                <a:lnTo>
                  <a:pt x="199797" y="274567"/>
                </a:lnTo>
                <a:lnTo>
                  <a:pt x="177046" y="282548"/>
                </a:lnTo>
                <a:lnTo>
                  <a:pt x="144843" y="285205"/>
                </a:lnTo>
                <a:lnTo>
                  <a:pt x="275143" y="285205"/>
                </a:lnTo>
                <a:lnTo>
                  <a:pt x="276597" y="283343"/>
                </a:lnTo>
                <a:lnTo>
                  <a:pt x="285409" y="261401"/>
                </a:lnTo>
                <a:lnTo>
                  <a:pt x="288347" y="236327"/>
                </a:lnTo>
                <a:lnTo>
                  <a:pt x="286306" y="215930"/>
                </a:lnTo>
                <a:lnTo>
                  <a:pt x="255761" y="169293"/>
                </a:lnTo>
                <a:lnTo>
                  <a:pt x="206493" y="147658"/>
                </a:lnTo>
                <a:lnTo>
                  <a:pt x="155901" y="135701"/>
                </a:lnTo>
                <a:lnTo>
                  <a:pt x="134639" y="130865"/>
                </a:lnTo>
                <a:lnTo>
                  <a:pt x="97046" y="118097"/>
                </a:lnTo>
                <a:lnTo>
                  <a:pt x="78343" y="89662"/>
                </a:lnTo>
                <a:lnTo>
                  <a:pt x="82031" y="75134"/>
                </a:lnTo>
                <a:lnTo>
                  <a:pt x="93091" y="64754"/>
                </a:lnTo>
                <a:lnTo>
                  <a:pt x="111517" y="58525"/>
                </a:lnTo>
                <a:lnTo>
                  <a:pt x="137304" y="56448"/>
                </a:lnTo>
                <a:lnTo>
                  <a:pt x="264211" y="56448"/>
                </a:lnTo>
                <a:lnTo>
                  <a:pt x="263448" y="54735"/>
                </a:lnTo>
                <a:lnTo>
                  <a:pt x="231919" y="22606"/>
                </a:lnTo>
                <a:lnTo>
                  <a:pt x="191984" y="5649"/>
                </a:lnTo>
                <a:lnTo>
                  <a:pt x="168372" y="1411"/>
                </a:lnTo>
                <a:lnTo>
                  <a:pt x="142320" y="0"/>
                </a:lnTo>
                <a:close/>
              </a:path>
              <a:path w="288925" h="342265">
                <a:moveTo>
                  <a:pt x="264211" y="56448"/>
                </a:moveTo>
                <a:lnTo>
                  <a:pt x="137304" y="56448"/>
                </a:lnTo>
                <a:lnTo>
                  <a:pt x="162778" y="59151"/>
                </a:lnTo>
                <a:lnTo>
                  <a:pt x="182244" y="67258"/>
                </a:lnTo>
                <a:lnTo>
                  <a:pt x="195692" y="80766"/>
                </a:lnTo>
                <a:lnTo>
                  <a:pt x="203114" y="99672"/>
                </a:lnTo>
                <a:lnTo>
                  <a:pt x="277708" y="99672"/>
                </a:lnTo>
                <a:lnTo>
                  <a:pt x="272746" y="75614"/>
                </a:lnTo>
                <a:lnTo>
                  <a:pt x="264211" y="56448"/>
                </a:lnTo>
                <a:close/>
              </a:path>
            </a:pathLst>
          </a:custGeom>
          <a:solidFill>
            <a:srgbClr val="FFFFFF"/>
          </a:solidFill>
        </p:spPr>
        <p:txBody>
          <a:bodyPr wrap="square" lIns="0" tIns="0" rIns="0" bIns="0" rtlCol="0"/>
          <a:lstStyle/>
          <a:p>
            <a:endParaRPr/>
          </a:p>
        </p:txBody>
      </p:sp>
      <p:sp>
        <p:nvSpPr>
          <p:cNvPr id="104" name="object 20"/>
          <p:cNvSpPr/>
          <p:nvPr/>
        </p:nvSpPr>
        <p:spPr>
          <a:xfrm>
            <a:off x="3053778" y="1059156"/>
            <a:ext cx="325120" cy="342900"/>
          </a:xfrm>
          <a:custGeom>
            <a:avLst/>
            <a:gdLst/>
            <a:ahLst/>
            <a:cxnLst/>
            <a:rect l="l" t="t" r="r" b="b"/>
            <a:pathLst>
              <a:path w="325120" h="342900">
                <a:moveTo>
                  <a:pt x="281561" y="56427"/>
                </a:moveTo>
                <a:lnTo>
                  <a:pt x="155482" y="56427"/>
                </a:lnTo>
                <a:lnTo>
                  <a:pt x="184822" y="59207"/>
                </a:lnTo>
                <a:lnTo>
                  <a:pt x="205800" y="67550"/>
                </a:lnTo>
                <a:lnTo>
                  <a:pt x="218397" y="81456"/>
                </a:lnTo>
                <a:lnTo>
                  <a:pt x="222600" y="100928"/>
                </a:lnTo>
                <a:lnTo>
                  <a:pt x="220785" y="113227"/>
                </a:lnTo>
                <a:lnTo>
                  <a:pt x="188008" y="137296"/>
                </a:lnTo>
                <a:lnTo>
                  <a:pt x="150396" y="142584"/>
                </a:lnTo>
                <a:lnTo>
                  <a:pt x="140262" y="144029"/>
                </a:lnTo>
                <a:lnTo>
                  <a:pt x="131935" y="145399"/>
                </a:lnTo>
                <a:lnTo>
                  <a:pt x="125420" y="146728"/>
                </a:lnTo>
                <a:lnTo>
                  <a:pt x="97982" y="150694"/>
                </a:lnTo>
                <a:lnTo>
                  <a:pt x="55341" y="161992"/>
                </a:lnTo>
                <a:lnTo>
                  <a:pt x="22572" y="183330"/>
                </a:lnTo>
                <a:lnTo>
                  <a:pt x="2508" y="222496"/>
                </a:lnTo>
                <a:lnTo>
                  <a:pt x="0" y="247625"/>
                </a:lnTo>
                <a:lnTo>
                  <a:pt x="2116" y="269240"/>
                </a:lnTo>
                <a:lnTo>
                  <a:pt x="19039" y="304953"/>
                </a:lnTo>
                <a:lnTo>
                  <a:pt x="50224" y="329484"/>
                </a:lnTo>
                <a:lnTo>
                  <a:pt x="89108" y="341383"/>
                </a:lnTo>
                <a:lnTo>
                  <a:pt x="111598" y="342869"/>
                </a:lnTo>
                <a:lnTo>
                  <a:pt x="145652" y="340403"/>
                </a:lnTo>
                <a:lnTo>
                  <a:pt x="175705" y="333002"/>
                </a:lnTo>
                <a:lnTo>
                  <a:pt x="201759" y="320658"/>
                </a:lnTo>
                <a:lnTo>
                  <a:pt x="223815" y="303362"/>
                </a:lnTo>
                <a:lnTo>
                  <a:pt x="324723" y="303362"/>
                </a:lnTo>
                <a:lnTo>
                  <a:pt x="324723" y="286472"/>
                </a:lnTo>
                <a:lnTo>
                  <a:pt x="137932" y="286472"/>
                </a:lnTo>
                <a:lnTo>
                  <a:pt x="126096" y="285921"/>
                </a:lnTo>
                <a:lnTo>
                  <a:pt x="84861" y="271396"/>
                </a:lnTo>
                <a:lnTo>
                  <a:pt x="71463" y="244463"/>
                </a:lnTo>
                <a:lnTo>
                  <a:pt x="75155" y="224412"/>
                </a:lnTo>
                <a:lnTo>
                  <a:pt x="86204" y="208761"/>
                </a:lnTo>
                <a:lnTo>
                  <a:pt x="104638" y="197481"/>
                </a:lnTo>
                <a:lnTo>
                  <a:pt x="130456" y="190580"/>
                </a:lnTo>
                <a:lnTo>
                  <a:pt x="159378" y="187095"/>
                </a:lnTo>
                <a:lnTo>
                  <a:pt x="183646" y="182897"/>
                </a:lnTo>
                <a:lnTo>
                  <a:pt x="203237" y="177996"/>
                </a:lnTo>
                <a:lnTo>
                  <a:pt x="218129" y="172403"/>
                </a:lnTo>
                <a:lnTo>
                  <a:pt x="290252" y="172403"/>
                </a:lnTo>
                <a:lnTo>
                  <a:pt x="290252" y="94646"/>
                </a:lnTo>
                <a:lnTo>
                  <a:pt x="287665" y="71979"/>
                </a:lnTo>
                <a:lnTo>
                  <a:pt x="281561" y="56427"/>
                </a:lnTo>
                <a:close/>
              </a:path>
              <a:path w="325120" h="342900">
                <a:moveTo>
                  <a:pt x="324723" y="303362"/>
                </a:moveTo>
                <a:lnTo>
                  <a:pt x="223815" y="303362"/>
                </a:lnTo>
                <a:lnTo>
                  <a:pt x="230106" y="320658"/>
                </a:lnTo>
                <a:lnTo>
                  <a:pt x="241497" y="333002"/>
                </a:lnTo>
                <a:lnTo>
                  <a:pt x="257982" y="340403"/>
                </a:lnTo>
                <a:lnTo>
                  <a:pt x="279551" y="342869"/>
                </a:lnTo>
                <a:lnTo>
                  <a:pt x="290620" y="342358"/>
                </a:lnTo>
                <a:lnTo>
                  <a:pt x="301846" y="340827"/>
                </a:lnTo>
                <a:lnTo>
                  <a:pt x="313218" y="338275"/>
                </a:lnTo>
                <a:lnTo>
                  <a:pt x="324723" y="334701"/>
                </a:lnTo>
                <a:lnTo>
                  <a:pt x="324723" y="303362"/>
                </a:lnTo>
                <a:close/>
              </a:path>
              <a:path w="325120" h="342900">
                <a:moveTo>
                  <a:pt x="290252" y="172403"/>
                </a:moveTo>
                <a:lnTo>
                  <a:pt x="218129" y="172403"/>
                </a:lnTo>
                <a:lnTo>
                  <a:pt x="218128" y="224422"/>
                </a:lnTo>
                <a:lnTo>
                  <a:pt x="216369" y="238966"/>
                </a:lnTo>
                <a:lnTo>
                  <a:pt x="189952" y="272672"/>
                </a:lnTo>
                <a:lnTo>
                  <a:pt x="151971" y="285609"/>
                </a:lnTo>
                <a:lnTo>
                  <a:pt x="137932" y="286472"/>
                </a:lnTo>
                <a:lnTo>
                  <a:pt x="300472" y="286472"/>
                </a:lnTo>
                <a:lnTo>
                  <a:pt x="295917" y="284556"/>
                </a:lnTo>
                <a:lnTo>
                  <a:pt x="293383" y="280839"/>
                </a:lnTo>
                <a:lnTo>
                  <a:pt x="291279" y="277049"/>
                </a:lnTo>
                <a:lnTo>
                  <a:pt x="290349" y="271396"/>
                </a:lnTo>
                <a:lnTo>
                  <a:pt x="290252" y="172403"/>
                </a:lnTo>
                <a:close/>
              </a:path>
              <a:path w="325120" h="342900">
                <a:moveTo>
                  <a:pt x="324723" y="285195"/>
                </a:moveTo>
                <a:lnTo>
                  <a:pt x="319718" y="286064"/>
                </a:lnTo>
                <a:lnTo>
                  <a:pt x="316367" y="286472"/>
                </a:lnTo>
                <a:lnTo>
                  <a:pt x="324723" y="286472"/>
                </a:lnTo>
                <a:lnTo>
                  <a:pt x="324723" y="285195"/>
                </a:lnTo>
                <a:close/>
              </a:path>
              <a:path w="325120" h="342900">
                <a:moveTo>
                  <a:pt x="159890" y="0"/>
                </a:moveTo>
                <a:lnTo>
                  <a:pt x="104118" y="5650"/>
                </a:lnTo>
                <a:lnTo>
                  <a:pt x="60888" y="22585"/>
                </a:lnTo>
                <a:lnTo>
                  <a:pt x="25976" y="57824"/>
                </a:lnTo>
                <a:lnTo>
                  <a:pt x="11884" y="108446"/>
                </a:lnTo>
                <a:lnTo>
                  <a:pt x="83390" y="108446"/>
                </a:lnTo>
                <a:lnTo>
                  <a:pt x="89773" y="85684"/>
                </a:lnTo>
                <a:lnTo>
                  <a:pt x="103914" y="69428"/>
                </a:lnTo>
                <a:lnTo>
                  <a:pt x="125816" y="59677"/>
                </a:lnTo>
                <a:lnTo>
                  <a:pt x="155482" y="56427"/>
                </a:lnTo>
                <a:lnTo>
                  <a:pt x="281561" y="56427"/>
                </a:lnTo>
                <a:lnTo>
                  <a:pt x="279905" y="52207"/>
                </a:lnTo>
                <a:lnTo>
                  <a:pt x="248872" y="21329"/>
                </a:lnTo>
                <a:lnTo>
                  <a:pt x="209061" y="5328"/>
                </a:lnTo>
                <a:lnTo>
                  <a:pt x="185638" y="1331"/>
                </a:lnTo>
                <a:lnTo>
                  <a:pt x="159890" y="0"/>
                </a:lnTo>
                <a:close/>
              </a:path>
            </a:pathLst>
          </a:custGeom>
          <a:solidFill>
            <a:srgbClr val="FFFFFF"/>
          </a:solidFill>
        </p:spPr>
        <p:txBody>
          <a:bodyPr wrap="square" lIns="0" tIns="0" rIns="0" bIns="0" rtlCol="0"/>
          <a:lstStyle/>
          <a:p>
            <a:endParaRPr/>
          </a:p>
        </p:txBody>
      </p:sp>
      <p:sp>
        <p:nvSpPr>
          <p:cNvPr id="105" name="object 21"/>
          <p:cNvSpPr/>
          <p:nvPr/>
        </p:nvSpPr>
        <p:spPr>
          <a:xfrm>
            <a:off x="3397721" y="1059760"/>
            <a:ext cx="285115" cy="333375"/>
          </a:xfrm>
          <a:custGeom>
            <a:avLst/>
            <a:gdLst/>
            <a:ahLst/>
            <a:cxnLst/>
            <a:rect l="l" t="t" r="r" b="b"/>
            <a:pathLst>
              <a:path w="285114" h="333375">
                <a:moveTo>
                  <a:pt x="67715" y="8826"/>
                </a:moveTo>
                <a:lnTo>
                  <a:pt x="0" y="8826"/>
                </a:lnTo>
                <a:lnTo>
                  <a:pt x="0" y="332890"/>
                </a:lnTo>
                <a:lnTo>
                  <a:pt x="71432" y="332890"/>
                </a:lnTo>
                <a:lnTo>
                  <a:pt x="71432" y="141723"/>
                </a:lnTo>
                <a:lnTo>
                  <a:pt x="72764" y="124279"/>
                </a:lnTo>
                <a:lnTo>
                  <a:pt x="92792" y="80887"/>
                </a:lnTo>
                <a:lnTo>
                  <a:pt x="133075" y="57967"/>
                </a:lnTo>
                <a:lnTo>
                  <a:pt x="136168" y="57684"/>
                </a:lnTo>
                <a:lnTo>
                  <a:pt x="68929" y="57684"/>
                </a:lnTo>
                <a:lnTo>
                  <a:pt x="67715" y="56438"/>
                </a:lnTo>
                <a:lnTo>
                  <a:pt x="67715" y="8826"/>
                </a:lnTo>
                <a:close/>
              </a:path>
              <a:path w="285114" h="333375">
                <a:moveTo>
                  <a:pt x="273752" y="56438"/>
                </a:moveTo>
                <a:lnTo>
                  <a:pt x="149786" y="56438"/>
                </a:lnTo>
                <a:lnTo>
                  <a:pt x="176557" y="60981"/>
                </a:lnTo>
                <a:lnTo>
                  <a:pt x="196030" y="74612"/>
                </a:lnTo>
                <a:lnTo>
                  <a:pt x="208216" y="97334"/>
                </a:lnTo>
                <a:lnTo>
                  <a:pt x="213124" y="129147"/>
                </a:lnTo>
                <a:lnTo>
                  <a:pt x="213124" y="332890"/>
                </a:lnTo>
                <a:lnTo>
                  <a:pt x="284619" y="332890"/>
                </a:lnTo>
                <a:lnTo>
                  <a:pt x="284619" y="110352"/>
                </a:lnTo>
                <a:lnTo>
                  <a:pt x="282691" y="84978"/>
                </a:lnTo>
                <a:lnTo>
                  <a:pt x="276911" y="62720"/>
                </a:lnTo>
                <a:lnTo>
                  <a:pt x="273752" y="56438"/>
                </a:lnTo>
                <a:close/>
              </a:path>
              <a:path w="285114" h="333375">
                <a:moveTo>
                  <a:pt x="169900" y="0"/>
                </a:moveTo>
                <a:lnTo>
                  <a:pt x="138877" y="3612"/>
                </a:lnTo>
                <a:lnTo>
                  <a:pt x="111703" y="14439"/>
                </a:lnTo>
                <a:lnTo>
                  <a:pt x="88384" y="32467"/>
                </a:lnTo>
                <a:lnTo>
                  <a:pt x="68929" y="57684"/>
                </a:lnTo>
                <a:lnTo>
                  <a:pt x="136168" y="57684"/>
                </a:lnTo>
                <a:lnTo>
                  <a:pt x="149786" y="56438"/>
                </a:lnTo>
                <a:lnTo>
                  <a:pt x="273752" y="56438"/>
                </a:lnTo>
                <a:lnTo>
                  <a:pt x="237339" y="15562"/>
                </a:lnTo>
                <a:lnTo>
                  <a:pt x="195348" y="1738"/>
                </a:lnTo>
                <a:lnTo>
                  <a:pt x="169900" y="0"/>
                </a:lnTo>
                <a:close/>
              </a:path>
            </a:pathLst>
          </a:custGeom>
          <a:solidFill>
            <a:srgbClr val="FFFFFF"/>
          </a:solidFill>
        </p:spPr>
        <p:txBody>
          <a:bodyPr wrap="square" lIns="0" tIns="0" rIns="0" bIns="0" rtlCol="0"/>
          <a:lstStyle/>
          <a:p>
            <a:endParaRPr/>
          </a:p>
        </p:txBody>
      </p:sp>
      <p:sp>
        <p:nvSpPr>
          <p:cNvPr id="106" name="object 22"/>
          <p:cNvSpPr/>
          <p:nvPr/>
        </p:nvSpPr>
        <p:spPr>
          <a:xfrm>
            <a:off x="3703574" y="1059156"/>
            <a:ext cx="325120" cy="342900"/>
          </a:xfrm>
          <a:custGeom>
            <a:avLst/>
            <a:gdLst/>
            <a:ahLst/>
            <a:cxnLst/>
            <a:rect l="l" t="t" r="r" b="b"/>
            <a:pathLst>
              <a:path w="325120" h="342900">
                <a:moveTo>
                  <a:pt x="281569" y="56427"/>
                </a:moveTo>
                <a:lnTo>
                  <a:pt x="155482" y="56427"/>
                </a:lnTo>
                <a:lnTo>
                  <a:pt x="184799" y="59207"/>
                </a:lnTo>
                <a:lnTo>
                  <a:pt x="205756" y="67550"/>
                </a:lnTo>
                <a:lnTo>
                  <a:pt x="218340" y="81456"/>
                </a:lnTo>
                <a:lnTo>
                  <a:pt x="222537" y="100928"/>
                </a:lnTo>
                <a:lnTo>
                  <a:pt x="220733" y="113227"/>
                </a:lnTo>
                <a:lnTo>
                  <a:pt x="188011" y="137296"/>
                </a:lnTo>
                <a:lnTo>
                  <a:pt x="150399" y="142584"/>
                </a:lnTo>
                <a:lnTo>
                  <a:pt x="140239" y="144029"/>
                </a:lnTo>
                <a:lnTo>
                  <a:pt x="131881" y="145399"/>
                </a:lnTo>
                <a:lnTo>
                  <a:pt x="125326" y="146728"/>
                </a:lnTo>
                <a:lnTo>
                  <a:pt x="97929" y="150694"/>
                </a:lnTo>
                <a:lnTo>
                  <a:pt x="55311" y="161992"/>
                </a:lnTo>
                <a:lnTo>
                  <a:pt x="22564" y="183330"/>
                </a:lnTo>
                <a:lnTo>
                  <a:pt x="2505" y="222496"/>
                </a:lnTo>
                <a:lnTo>
                  <a:pt x="0" y="247625"/>
                </a:lnTo>
                <a:lnTo>
                  <a:pt x="2107" y="269240"/>
                </a:lnTo>
                <a:lnTo>
                  <a:pt x="19012" y="304953"/>
                </a:lnTo>
                <a:lnTo>
                  <a:pt x="50227" y="329484"/>
                </a:lnTo>
                <a:lnTo>
                  <a:pt x="89100" y="341383"/>
                </a:lnTo>
                <a:lnTo>
                  <a:pt x="111588" y="342869"/>
                </a:lnTo>
                <a:lnTo>
                  <a:pt x="145608" y="340403"/>
                </a:lnTo>
                <a:lnTo>
                  <a:pt x="175653" y="333002"/>
                </a:lnTo>
                <a:lnTo>
                  <a:pt x="201713" y="320658"/>
                </a:lnTo>
                <a:lnTo>
                  <a:pt x="223783" y="303362"/>
                </a:lnTo>
                <a:lnTo>
                  <a:pt x="324691" y="303362"/>
                </a:lnTo>
                <a:lnTo>
                  <a:pt x="324691" y="286472"/>
                </a:lnTo>
                <a:lnTo>
                  <a:pt x="137901" y="286472"/>
                </a:lnTo>
                <a:lnTo>
                  <a:pt x="126050" y="285921"/>
                </a:lnTo>
                <a:lnTo>
                  <a:pt x="84853" y="271396"/>
                </a:lnTo>
                <a:lnTo>
                  <a:pt x="71495" y="244463"/>
                </a:lnTo>
                <a:lnTo>
                  <a:pt x="75176" y="224412"/>
                </a:lnTo>
                <a:lnTo>
                  <a:pt x="86200" y="208761"/>
                </a:lnTo>
                <a:lnTo>
                  <a:pt x="104603" y="197481"/>
                </a:lnTo>
                <a:lnTo>
                  <a:pt x="130393" y="190580"/>
                </a:lnTo>
                <a:lnTo>
                  <a:pt x="159356" y="187095"/>
                </a:lnTo>
                <a:lnTo>
                  <a:pt x="183650" y="182897"/>
                </a:lnTo>
                <a:lnTo>
                  <a:pt x="203264" y="177996"/>
                </a:lnTo>
                <a:lnTo>
                  <a:pt x="218192" y="172403"/>
                </a:lnTo>
                <a:lnTo>
                  <a:pt x="290284" y="172403"/>
                </a:lnTo>
                <a:lnTo>
                  <a:pt x="290284" y="94646"/>
                </a:lnTo>
                <a:lnTo>
                  <a:pt x="287688" y="71979"/>
                </a:lnTo>
                <a:lnTo>
                  <a:pt x="281569" y="56427"/>
                </a:lnTo>
                <a:close/>
              </a:path>
              <a:path w="325120" h="342900">
                <a:moveTo>
                  <a:pt x="324691" y="303362"/>
                </a:moveTo>
                <a:lnTo>
                  <a:pt x="223783" y="303362"/>
                </a:lnTo>
                <a:lnTo>
                  <a:pt x="230109" y="320658"/>
                </a:lnTo>
                <a:lnTo>
                  <a:pt x="241517" y="333002"/>
                </a:lnTo>
                <a:lnTo>
                  <a:pt x="258008" y="340403"/>
                </a:lnTo>
                <a:lnTo>
                  <a:pt x="279583" y="342869"/>
                </a:lnTo>
                <a:lnTo>
                  <a:pt x="290620" y="342358"/>
                </a:lnTo>
                <a:lnTo>
                  <a:pt x="301819" y="340827"/>
                </a:lnTo>
                <a:lnTo>
                  <a:pt x="313177" y="338275"/>
                </a:lnTo>
                <a:lnTo>
                  <a:pt x="324691" y="334701"/>
                </a:lnTo>
                <a:lnTo>
                  <a:pt x="324691" y="303362"/>
                </a:lnTo>
                <a:close/>
              </a:path>
              <a:path w="325120" h="342900">
                <a:moveTo>
                  <a:pt x="290284" y="172403"/>
                </a:moveTo>
                <a:lnTo>
                  <a:pt x="218192" y="172403"/>
                </a:lnTo>
                <a:lnTo>
                  <a:pt x="218191" y="224422"/>
                </a:lnTo>
                <a:lnTo>
                  <a:pt x="216421" y="238966"/>
                </a:lnTo>
                <a:lnTo>
                  <a:pt x="189879" y="272672"/>
                </a:lnTo>
                <a:lnTo>
                  <a:pt x="151968" y="285609"/>
                </a:lnTo>
                <a:lnTo>
                  <a:pt x="137901" y="286472"/>
                </a:lnTo>
                <a:lnTo>
                  <a:pt x="300503" y="286472"/>
                </a:lnTo>
                <a:lnTo>
                  <a:pt x="295844" y="284556"/>
                </a:lnTo>
                <a:lnTo>
                  <a:pt x="293352" y="280839"/>
                </a:lnTo>
                <a:lnTo>
                  <a:pt x="291279" y="277049"/>
                </a:lnTo>
                <a:lnTo>
                  <a:pt x="290378" y="271396"/>
                </a:lnTo>
                <a:lnTo>
                  <a:pt x="290284" y="172403"/>
                </a:lnTo>
                <a:close/>
              </a:path>
              <a:path w="325120" h="342900">
                <a:moveTo>
                  <a:pt x="324691" y="285195"/>
                </a:moveTo>
                <a:lnTo>
                  <a:pt x="319644" y="286064"/>
                </a:lnTo>
                <a:lnTo>
                  <a:pt x="316398" y="286472"/>
                </a:lnTo>
                <a:lnTo>
                  <a:pt x="324691" y="286472"/>
                </a:lnTo>
                <a:lnTo>
                  <a:pt x="324691" y="285195"/>
                </a:lnTo>
                <a:close/>
              </a:path>
              <a:path w="325120" h="342900">
                <a:moveTo>
                  <a:pt x="159859" y="0"/>
                </a:moveTo>
                <a:lnTo>
                  <a:pt x="104045" y="5650"/>
                </a:lnTo>
                <a:lnTo>
                  <a:pt x="60835" y="22585"/>
                </a:lnTo>
                <a:lnTo>
                  <a:pt x="26025" y="57824"/>
                </a:lnTo>
                <a:lnTo>
                  <a:pt x="11884" y="108446"/>
                </a:lnTo>
                <a:lnTo>
                  <a:pt x="83411" y="108446"/>
                </a:lnTo>
                <a:lnTo>
                  <a:pt x="89777" y="85684"/>
                </a:lnTo>
                <a:lnTo>
                  <a:pt x="103905" y="69428"/>
                </a:lnTo>
                <a:lnTo>
                  <a:pt x="125803" y="59677"/>
                </a:lnTo>
                <a:lnTo>
                  <a:pt x="155482" y="56427"/>
                </a:lnTo>
                <a:lnTo>
                  <a:pt x="281569" y="56427"/>
                </a:lnTo>
                <a:lnTo>
                  <a:pt x="279909" y="52207"/>
                </a:lnTo>
                <a:lnTo>
                  <a:pt x="248840" y="21329"/>
                </a:lnTo>
                <a:lnTo>
                  <a:pt x="209034" y="5328"/>
                </a:lnTo>
                <a:lnTo>
                  <a:pt x="185614" y="1331"/>
                </a:lnTo>
                <a:lnTo>
                  <a:pt x="159859" y="0"/>
                </a:lnTo>
                <a:close/>
              </a:path>
            </a:pathLst>
          </a:custGeom>
          <a:solidFill>
            <a:srgbClr val="FFFFFF"/>
          </a:solidFill>
        </p:spPr>
        <p:txBody>
          <a:bodyPr wrap="square" lIns="0" tIns="0" rIns="0" bIns="0" rtlCol="0"/>
          <a:lstStyle/>
          <a:p>
            <a:endParaRPr/>
          </a:p>
        </p:txBody>
      </p:sp>
      <p:sp>
        <p:nvSpPr>
          <p:cNvPr id="107" name="object 23"/>
          <p:cNvSpPr/>
          <p:nvPr/>
        </p:nvSpPr>
        <p:spPr>
          <a:xfrm>
            <a:off x="4047509" y="1059760"/>
            <a:ext cx="190500" cy="333375"/>
          </a:xfrm>
          <a:custGeom>
            <a:avLst/>
            <a:gdLst/>
            <a:ahLst/>
            <a:cxnLst/>
            <a:rect l="l" t="t" r="r" b="b"/>
            <a:pathLst>
              <a:path w="190500" h="333375">
                <a:moveTo>
                  <a:pt x="67086" y="8826"/>
                </a:moveTo>
                <a:lnTo>
                  <a:pt x="0" y="8826"/>
                </a:lnTo>
                <a:lnTo>
                  <a:pt x="0" y="332890"/>
                </a:lnTo>
                <a:lnTo>
                  <a:pt x="71400" y="332890"/>
                </a:lnTo>
                <a:lnTo>
                  <a:pt x="71400" y="178696"/>
                </a:lnTo>
                <a:lnTo>
                  <a:pt x="73022" y="154022"/>
                </a:lnTo>
                <a:lnTo>
                  <a:pt x="85920" y="112619"/>
                </a:lnTo>
                <a:lnTo>
                  <a:pt x="124883" y="74773"/>
                </a:lnTo>
                <a:lnTo>
                  <a:pt x="135087" y="71474"/>
                </a:lnTo>
                <a:lnTo>
                  <a:pt x="67086" y="71474"/>
                </a:lnTo>
                <a:lnTo>
                  <a:pt x="67086" y="8826"/>
                </a:lnTo>
                <a:close/>
              </a:path>
              <a:path w="190500" h="333375">
                <a:moveTo>
                  <a:pt x="162958" y="0"/>
                </a:moveTo>
                <a:lnTo>
                  <a:pt x="117360" y="12713"/>
                </a:lnTo>
                <a:lnTo>
                  <a:pt x="80107" y="45789"/>
                </a:lnTo>
                <a:lnTo>
                  <a:pt x="68343" y="71474"/>
                </a:lnTo>
                <a:lnTo>
                  <a:pt x="135087" y="71474"/>
                </a:lnTo>
                <a:lnTo>
                  <a:pt x="141273" y="69483"/>
                </a:lnTo>
                <a:lnTo>
                  <a:pt x="159230" y="67725"/>
                </a:lnTo>
                <a:lnTo>
                  <a:pt x="189920" y="67725"/>
                </a:lnTo>
                <a:lnTo>
                  <a:pt x="189920" y="1916"/>
                </a:lnTo>
                <a:lnTo>
                  <a:pt x="172846" y="490"/>
                </a:lnTo>
                <a:lnTo>
                  <a:pt x="167001" y="124"/>
                </a:lnTo>
                <a:lnTo>
                  <a:pt x="162958" y="0"/>
                </a:lnTo>
                <a:close/>
              </a:path>
              <a:path w="190500" h="333375">
                <a:moveTo>
                  <a:pt x="189920" y="67725"/>
                </a:moveTo>
                <a:lnTo>
                  <a:pt x="159230" y="67725"/>
                </a:lnTo>
                <a:lnTo>
                  <a:pt x="166286" y="67920"/>
                </a:lnTo>
                <a:lnTo>
                  <a:pt x="173755" y="68505"/>
                </a:lnTo>
                <a:lnTo>
                  <a:pt x="181661" y="69488"/>
                </a:lnTo>
                <a:lnTo>
                  <a:pt x="189920" y="70856"/>
                </a:lnTo>
                <a:lnTo>
                  <a:pt x="189920" y="67725"/>
                </a:lnTo>
                <a:close/>
              </a:path>
            </a:pathLst>
          </a:custGeom>
          <a:solidFill>
            <a:srgbClr val="FFFFFF"/>
          </a:solidFill>
        </p:spPr>
        <p:txBody>
          <a:bodyPr wrap="square" lIns="0" tIns="0" rIns="0" bIns="0" rtlCol="0"/>
          <a:lstStyle/>
          <a:p>
            <a:endParaRPr/>
          </a:p>
        </p:txBody>
      </p:sp>
      <p:sp>
        <p:nvSpPr>
          <p:cNvPr id="108" name="object 24"/>
          <p:cNvSpPr/>
          <p:nvPr/>
        </p:nvSpPr>
        <p:spPr>
          <a:xfrm>
            <a:off x="1494632" y="946476"/>
            <a:ext cx="311785" cy="446405"/>
          </a:xfrm>
          <a:custGeom>
            <a:avLst/>
            <a:gdLst/>
            <a:ahLst/>
            <a:cxnLst/>
            <a:rect l="l" t="t" r="r" b="b"/>
            <a:pathLst>
              <a:path w="311785" h="446405">
                <a:moveTo>
                  <a:pt x="311278" y="0"/>
                </a:moveTo>
                <a:lnTo>
                  <a:pt x="90363" y="0"/>
                </a:lnTo>
                <a:lnTo>
                  <a:pt x="89745" y="62"/>
                </a:lnTo>
                <a:lnTo>
                  <a:pt x="38984" y="9564"/>
                </a:lnTo>
                <a:lnTo>
                  <a:pt x="6709" y="48302"/>
                </a:lnTo>
                <a:lnTo>
                  <a:pt x="0" y="96206"/>
                </a:lnTo>
                <a:lnTo>
                  <a:pt x="94" y="446164"/>
                </a:lnTo>
                <a:lnTo>
                  <a:pt x="78981" y="446164"/>
                </a:lnTo>
                <a:lnTo>
                  <a:pt x="78981" y="248086"/>
                </a:lnTo>
                <a:lnTo>
                  <a:pt x="282975" y="248086"/>
                </a:lnTo>
                <a:lnTo>
                  <a:pt x="282975" y="184350"/>
                </a:lnTo>
                <a:lnTo>
                  <a:pt x="78981" y="184350"/>
                </a:lnTo>
                <a:lnTo>
                  <a:pt x="78981" y="67526"/>
                </a:lnTo>
                <a:lnTo>
                  <a:pt x="311278" y="67526"/>
                </a:lnTo>
                <a:lnTo>
                  <a:pt x="311278" y="0"/>
                </a:lnTo>
                <a:close/>
              </a:path>
            </a:pathLst>
          </a:custGeom>
          <a:solidFill>
            <a:srgbClr val="FFFFFF"/>
          </a:solidFill>
        </p:spPr>
        <p:txBody>
          <a:bodyPr wrap="square" lIns="0" tIns="0" rIns="0" bIns="0" rtlCol="0"/>
          <a:lstStyle/>
          <a:p>
            <a:endParaRPr/>
          </a:p>
        </p:txBody>
      </p:sp>
      <p:sp>
        <p:nvSpPr>
          <p:cNvPr id="109" name="object 25"/>
          <p:cNvSpPr/>
          <p:nvPr/>
        </p:nvSpPr>
        <p:spPr>
          <a:xfrm>
            <a:off x="3952961" y="1487545"/>
            <a:ext cx="33020" cy="27940"/>
          </a:xfrm>
          <a:custGeom>
            <a:avLst/>
            <a:gdLst/>
            <a:ahLst/>
            <a:cxnLst/>
            <a:rect l="l" t="t" r="r" b="b"/>
            <a:pathLst>
              <a:path w="33020" h="27940">
                <a:moveTo>
                  <a:pt x="19119" y="0"/>
                </a:moveTo>
                <a:lnTo>
                  <a:pt x="0" y="0"/>
                </a:lnTo>
                <a:lnTo>
                  <a:pt x="0" y="27894"/>
                </a:lnTo>
                <a:lnTo>
                  <a:pt x="26428" y="27894"/>
                </a:lnTo>
                <a:lnTo>
                  <a:pt x="32648" y="23213"/>
                </a:lnTo>
                <a:lnTo>
                  <a:pt x="32648" y="8942"/>
                </a:lnTo>
                <a:lnTo>
                  <a:pt x="31056" y="5444"/>
                </a:lnTo>
                <a:lnTo>
                  <a:pt x="27957" y="3256"/>
                </a:lnTo>
                <a:lnTo>
                  <a:pt x="24742" y="1088"/>
                </a:lnTo>
                <a:lnTo>
                  <a:pt x="19119" y="0"/>
                </a:lnTo>
                <a:close/>
              </a:path>
            </a:pathLst>
          </a:custGeom>
          <a:solidFill>
            <a:srgbClr val="FFFFFF"/>
          </a:solidFill>
        </p:spPr>
        <p:txBody>
          <a:bodyPr wrap="square" lIns="0" tIns="0" rIns="0" bIns="0" rtlCol="0"/>
          <a:lstStyle/>
          <a:p>
            <a:endParaRPr/>
          </a:p>
        </p:txBody>
      </p:sp>
      <p:sp>
        <p:nvSpPr>
          <p:cNvPr id="110" name="object 26"/>
          <p:cNvSpPr/>
          <p:nvPr/>
        </p:nvSpPr>
        <p:spPr>
          <a:xfrm>
            <a:off x="1390899" y="1451235"/>
            <a:ext cx="2879090" cy="145415"/>
          </a:xfrm>
          <a:custGeom>
            <a:avLst/>
            <a:gdLst/>
            <a:ahLst/>
            <a:cxnLst/>
            <a:rect l="l" t="t" r="r" b="b"/>
            <a:pathLst>
              <a:path w="2879090" h="145415">
                <a:moveTo>
                  <a:pt x="2856352" y="0"/>
                </a:moveTo>
                <a:lnTo>
                  <a:pt x="69599" y="0"/>
                </a:lnTo>
                <a:lnTo>
                  <a:pt x="55584" y="2539"/>
                </a:lnTo>
                <a:lnTo>
                  <a:pt x="26376" y="31622"/>
                </a:lnTo>
                <a:lnTo>
                  <a:pt x="1978" y="119608"/>
                </a:lnTo>
                <a:lnTo>
                  <a:pt x="0" y="126823"/>
                </a:lnTo>
                <a:lnTo>
                  <a:pt x="1130" y="133084"/>
                </a:lnTo>
                <a:lnTo>
                  <a:pt x="4816" y="137775"/>
                </a:lnTo>
                <a:lnTo>
                  <a:pt x="8544" y="142383"/>
                </a:lnTo>
                <a:lnTo>
                  <a:pt x="14889" y="144969"/>
                </a:lnTo>
                <a:lnTo>
                  <a:pt x="2809034" y="144969"/>
                </a:lnTo>
                <a:lnTo>
                  <a:pt x="2822979" y="142434"/>
                </a:lnTo>
                <a:lnTo>
                  <a:pt x="2833758" y="136686"/>
                </a:lnTo>
                <a:lnTo>
                  <a:pt x="2704912" y="136686"/>
                </a:lnTo>
                <a:lnTo>
                  <a:pt x="2695005" y="135960"/>
                </a:lnTo>
                <a:lnTo>
                  <a:pt x="2689347" y="134770"/>
                </a:lnTo>
                <a:lnTo>
                  <a:pt x="2399434" y="134770"/>
                </a:lnTo>
                <a:lnTo>
                  <a:pt x="2399434" y="14083"/>
                </a:lnTo>
                <a:lnTo>
                  <a:pt x="2689930" y="14083"/>
                </a:lnTo>
                <a:lnTo>
                  <a:pt x="2696383" y="12795"/>
                </a:lnTo>
                <a:lnTo>
                  <a:pt x="2706315" y="12198"/>
                </a:lnTo>
                <a:lnTo>
                  <a:pt x="2877496" y="12198"/>
                </a:lnTo>
                <a:lnTo>
                  <a:pt x="2877441" y="11884"/>
                </a:lnTo>
                <a:lnTo>
                  <a:pt x="2873776" y="7172"/>
                </a:lnTo>
                <a:lnTo>
                  <a:pt x="2870090" y="2628"/>
                </a:lnTo>
                <a:lnTo>
                  <a:pt x="2863923" y="62"/>
                </a:lnTo>
                <a:lnTo>
                  <a:pt x="2856352" y="0"/>
                </a:lnTo>
                <a:close/>
              </a:path>
              <a:path w="2879090" h="145415">
                <a:moveTo>
                  <a:pt x="2708818" y="34407"/>
                </a:moveTo>
                <a:lnTo>
                  <a:pt x="2703320" y="34407"/>
                </a:lnTo>
                <a:lnTo>
                  <a:pt x="2698964" y="35276"/>
                </a:lnTo>
                <a:lnTo>
                  <a:pt x="2695802" y="37192"/>
                </a:lnTo>
                <a:lnTo>
                  <a:pt x="2692619" y="39035"/>
                </a:lnTo>
                <a:lnTo>
                  <a:pt x="2691090" y="41412"/>
                </a:lnTo>
                <a:lnTo>
                  <a:pt x="2691090" y="48982"/>
                </a:lnTo>
                <a:lnTo>
                  <a:pt x="2696305" y="53391"/>
                </a:lnTo>
                <a:lnTo>
                  <a:pt x="2717727" y="61767"/>
                </a:lnTo>
                <a:lnTo>
                  <a:pt x="2726337" y="65374"/>
                </a:lnTo>
                <a:lnTo>
                  <a:pt x="2752858" y="99557"/>
                </a:lnTo>
                <a:lnTo>
                  <a:pt x="2752132" y="106987"/>
                </a:lnTo>
                <a:lnTo>
                  <a:pt x="2716493" y="136010"/>
                </a:lnTo>
                <a:lnTo>
                  <a:pt x="2704912" y="136686"/>
                </a:lnTo>
                <a:lnTo>
                  <a:pt x="2833758" y="136686"/>
                </a:lnTo>
                <a:lnTo>
                  <a:pt x="2835845" y="135574"/>
                </a:lnTo>
                <a:lnTo>
                  <a:pt x="2846120" y="125506"/>
                </a:lnTo>
                <a:lnTo>
                  <a:pt x="2852290" y="113347"/>
                </a:lnTo>
                <a:lnTo>
                  <a:pt x="2871036" y="45548"/>
                </a:lnTo>
                <a:lnTo>
                  <a:pt x="2747288" y="45548"/>
                </a:lnTo>
                <a:lnTo>
                  <a:pt x="2735912" y="40666"/>
                </a:lnTo>
                <a:lnTo>
                  <a:pt x="2725708" y="37186"/>
                </a:lnTo>
                <a:lnTo>
                  <a:pt x="2716676" y="35101"/>
                </a:lnTo>
                <a:lnTo>
                  <a:pt x="2708818" y="34407"/>
                </a:lnTo>
                <a:close/>
              </a:path>
              <a:path w="2879090" h="145415">
                <a:moveTo>
                  <a:pt x="2531954" y="14083"/>
                </a:moveTo>
                <a:lnTo>
                  <a:pt x="2487882" y="14083"/>
                </a:lnTo>
                <a:lnTo>
                  <a:pt x="2487882" y="36313"/>
                </a:lnTo>
                <a:lnTo>
                  <a:pt x="2429601" y="36313"/>
                </a:lnTo>
                <a:lnTo>
                  <a:pt x="2429601" y="61652"/>
                </a:lnTo>
                <a:lnTo>
                  <a:pt x="2485034" y="61652"/>
                </a:lnTo>
                <a:lnTo>
                  <a:pt x="2485034" y="83861"/>
                </a:lnTo>
                <a:lnTo>
                  <a:pt x="2429601" y="83861"/>
                </a:lnTo>
                <a:lnTo>
                  <a:pt x="2429601" y="112603"/>
                </a:lnTo>
                <a:lnTo>
                  <a:pt x="2489295" y="112603"/>
                </a:lnTo>
                <a:lnTo>
                  <a:pt x="2489295" y="134770"/>
                </a:lnTo>
                <a:lnTo>
                  <a:pt x="2531954" y="134770"/>
                </a:lnTo>
                <a:lnTo>
                  <a:pt x="2531954" y="14083"/>
                </a:lnTo>
                <a:close/>
              </a:path>
              <a:path w="2879090" h="145415">
                <a:moveTo>
                  <a:pt x="2689930" y="14083"/>
                </a:moveTo>
                <a:lnTo>
                  <a:pt x="2584811" y="14083"/>
                </a:lnTo>
                <a:lnTo>
                  <a:pt x="2594085" y="14751"/>
                </a:lnTo>
                <a:lnTo>
                  <a:pt x="2602220" y="16754"/>
                </a:lnTo>
                <a:lnTo>
                  <a:pt x="2625867" y="50008"/>
                </a:lnTo>
                <a:lnTo>
                  <a:pt x="2625216" y="57171"/>
                </a:lnTo>
                <a:lnTo>
                  <a:pt x="2594966" y="85743"/>
                </a:lnTo>
                <a:lnTo>
                  <a:pt x="2586025" y="86416"/>
                </a:lnTo>
                <a:lnTo>
                  <a:pt x="2562068" y="86416"/>
                </a:lnTo>
                <a:lnTo>
                  <a:pt x="2562068" y="134770"/>
                </a:lnTo>
                <a:lnTo>
                  <a:pt x="2689347" y="134770"/>
                </a:lnTo>
                <a:lnTo>
                  <a:pt x="2684665" y="133786"/>
                </a:lnTo>
                <a:lnTo>
                  <a:pt x="2673891" y="130175"/>
                </a:lnTo>
                <a:lnTo>
                  <a:pt x="2662683" y="125137"/>
                </a:lnTo>
                <a:lnTo>
                  <a:pt x="2662683" y="99211"/>
                </a:lnTo>
                <a:lnTo>
                  <a:pt x="2721739" y="99211"/>
                </a:lnTo>
                <a:lnTo>
                  <a:pt x="2721739" y="98342"/>
                </a:lnTo>
                <a:lnTo>
                  <a:pt x="2716084" y="93588"/>
                </a:lnTo>
                <a:lnTo>
                  <a:pt x="2686232" y="81735"/>
                </a:lnTo>
                <a:lnTo>
                  <a:pt x="2681792" y="79882"/>
                </a:lnTo>
                <a:lnTo>
                  <a:pt x="2659877" y="53516"/>
                </a:lnTo>
                <a:lnTo>
                  <a:pt x="2659877" y="47035"/>
                </a:lnTo>
                <a:lnTo>
                  <a:pt x="2687458" y="14576"/>
                </a:lnTo>
                <a:lnTo>
                  <a:pt x="2689930" y="14083"/>
                </a:lnTo>
                <a:close/>
              </a:path>
              <a:path w="2879090" h="145415">
                <a:moveTo>
                  <a:pt x="2721739" y="99211"/>
                </a:moveTo>
                <a:lnTo>
                  <a:pt x="2662683" y="99211"/>
                </a:lnTo>
                <a:lnTo>
                  <a:pt x="2671416" y="104844"/>
                </a:lnTo>
                <a:lnTo>
                  <a:pt x="2678787" y="108750"/>
                </a:lnTo>
                <a:lnTo>
                  <a:pt x="2684682" y="111127"/>
                </a:lnTo>
                <a:lnTo>
                  <a:pt x="2690556" y="113347"/>
                </a:lnTo>
                <a:lnTo>
                  <a:pt x="2696682" y="114478"/>
                </a:lnTo>
                <a:lnTo>
                  <a:pt x="2715508" y="114478"/>
                </a:lnTo>
                <a:lnTo>
                  <a:pt x="2721739" y="110719"/>
                </a:lnTo>
                <a:lnTo>
                  <a:pt x="2721739" y="99211"/>
                </a:lnTo>
                <a:close/>
              </a:path>
              <a:path w="2879090" h="145415">
                <a:moveTo>
                  <a:pt x="2877496" y="12198"/>
                </a:moveTo>
                <a:lnTo>
                  <a:pt x="2706315" y="12198"/>
                </a:lnTo>
                <a:lnTo>
                  <a:pt x="2716375" y="12797"/>
                </a:lnTo>
                <a:lnTo>
                  <a:pt x="2726558" y="14596"/>
                </a:lnTo>
                <a:lnTo>
                  <a:pt x="2736863" y="17596"/>
                </a:lnTo>
                <a:lnTo>
                  <a:pt x="2747288" y="21800"/>
                </a:lnTo>
                <a:lnTo>
                  <a:pt x="2747288" y="45548"/>
                </a:lnTo>
                <a:lnTo>
                  <a:pt x="2871036" y="45548"/>
                </a:lnTo>
                <a:lnTo>
                  <a:pt x="2878561" y="18229"/>
                </a:lnTo>
                <a:lnTo>
                  <a:pt x="2877496" y="12198"/>
                </a:lnTo>
                <a:close/>
              </a:path>
            </a:pathLst>
          </a:custGeom>
          <a:solidFill>
            <a:srgbClr val="FFFFFF"/>
          </a:solidFill>
        </p:spPr>
        <p:txBody>
          <a:bodyPr wrap="square" lIns="0" tIns="0" rIns="0" bIns="0" rtlCol="0"/>
          <a:lstStyle/>
          <a:p>
            <a:endParaRPr/>
          </a:p>
        </p:txBody>
      </p:sp>
      <p:sp>
        <p:nvSpPr>
          <p:cNvPr id="111" name="object 27"/>
          <p:cNvSpPr/>
          <p:nvPr/>
        </p:nvSpPr>
        <p:spPr>
          <a:xfrm>
            <a:off x="1390900" y="1451233"/>
            <a:ext cx="2879090" cy="145415"/>
          </a:xfrm>
          <a:custGeom>
            <a:avLst/>
            <a:gdLst/>
            <a:ahLst/>
            <a:cxnLst/>
            <a:rect l="l" t="t" r="r" b="b"/>
            <a:pathLst>
              <a:path w="2879090" h="145415">
                <a:moveTo>
                  <a:pt x="2856352" y="0"/>
                </a:moveTo>
                <a:lnTo>
                  <a:pt x="69589" y="0"/>
                </a:lnTo>
                <a:lnTo>
                  <a:pt x="55575" y="2539"/>
                </a:lnTo>
                <a:lnTo>
                  <a:pt x="26376" y="31622"/>
                </a:lnTo>
                <a:lnTo>
                  <a:pt x="1978" y="119608"/>
                </a:lnTo>
                <a:lnTo>
                  <a:pt x="0" y="126833"/>
                </a:lnTo>
                <a:lnTo>
                  <a:pt x="1130" y="133084"/>
                </a:lnTo>
                <a:lnTo>
                  <a:pt x="4816" y="137775"/>
                </a:lnTo>
                <a:lnTo>
                  <a:pt x="8544" y="142383"/>
                </a:lnTo>
                <a:lnTo>
                  <a:pt x="14889" y="144969"/>
                </a:lnTo>
                <a:lnTo>
                  <a:pt x="2809034" y="144969"/>
                </a:lnTo>
                <a:lnTo>
                  <a:pt x="2822979" y="142434"/>
                </a:lnTo>
                <a:lnTo>
                  <a:pt x="2833758" y="136686"/>
                </a:lnTo>
                <a:lnTo>
                  <a:pt x="2704922" y="136686"/>
                </a:lnTo>
                <a:lnTo>
                  <a:pt x="2695009" y="135960"/>
                </a:lnTo>
                <a:lnTo>
                  <a:pt x="2689350" y="134770"/>
                </a:lnTo>
                <a:lnTo>
                  <a:pt x="2399424" y="134770"/>
                </a:lnTo>
                <a:lnTo>
                  <a:pt x="2399424" y="14083"/>
                </a:lnTo>
                <a:lnTo>
                  <a:pt x="2689935" y="14083"/>
                </a:lnTo>
                <a:lnTo>
                  <a:pt x="2696383" y="12795"/>
                </a:lnTo>
                <a:lnTo>
                  <a:pt x="2706315" y="12198"/>
                </a:lnTo>
                <a:lnTo>
                  <a:pt x="2877496" y="12198"/>
                </a:lnTo>
                <a:lnTo>
                  <a:pt x="2877441" y="11884"/>
                </a:lnTo>
                <a:lnTo>
                  <a:pt x="2873776" y="7172"/>
                </a:lnTo>
                <a:lnTo>
                  <a:pt x="2870090" y="2628"/>
                </a:lnTo>
                <a:lnTo>
                  <a:pt x="2863912" y="62"/>
                </a:lnTo>
                <a:lnTo>
                  <a:pt x="2856352" y="0"/>
                </a:lnTo>
                <a:close/>
              </a:path>
              <a:path w="2879090" h="145415">
                <a:moveTo>
                  <a:pt x="2708818" y="34407"/>
                </a:moveTo>
                <a:lnTo>
                  <a:pt x="2703310" y="34407"/>
                </a:lnTo>
                <a:lnTo>
                  <a:pt x="2698964" y="35276"/>
                </a:lnTo>
                <a:lnTo>
                  <a:pt x="2695802" y="37192"/>
                </a:lnTo>
                <a:lnTo>
                  <a:pt x="2692609" y="39035"/>
                </a:lnTo>
                <a:lnTo>
                  <a:pt x="2691090" y="41412"/>
                </a:lnTo>
                <a:lnTo>
                  <a:pt x="2691090" y="48982"/>
                </a:lnTo>
                <a:lnTo>
                  <a:pt x="2696305" y="53391"/>
                </a:lnTo>
                <a:lnTo>
                  <a:pt x="2717723" y="61778"/>
                </a:lnTo>
                <a:lnTo>
                  <a:pt x="2726335" y="65384"/>
                </a:lnTo>
                <a:lnTo>
                  <a:pt x="2752869" y="99557"/>
                </a:lnTo>
                <a:lnTo>
                  <a:pt x="2752140" y="106992"/>
                </a:lnTo>
                <a:lnTo>
                  <a:pt x="2716496" y="136010"/>
                </a:lnTo>
                <a:lnTo>
                  <a:pt x="2704922" y="136686"/>
                </a:lnTo>
                <a:lnTo>
                  <a:pt x="2833758" y="136686"/>
                </a:lnTo>
                <a:lnTo>
                  <a:pt x="2835845" y="135574"/>
                </a:lnTo>
                <a:lnTo>
                  <a:pt x="2846120" y="125506"/>
                </a:lnTo>
                <a:lnTo>
                  <a:pt x="2852290" y="113347"/>
                </a:lnTo>
                <a:lnTo>
                  <a:pt x="2871028" y="45548"/>
                </a:lnTo>
                <a:lnTo>
                  <a:pt x="2747288" y="45548"/>
                </a:lnTo>
                <a:lnTo>
                  <a:pt x="2735908" y="40666"/>
                </a:lnTo>
                <a:lnTo>
                  <a:pt x="2725704" y="37186"/>
                </a:lnTo>
                <a:lnTo>
                  <a:pt x="2716675" y="35101"/>
                </a:lnTo>
                <a:lnTo>
                  <a:pt x="2708818" y="34407"/>
                </a:lnTo>
                <a:close/>
              </a:path>
              <a:path w="2879090" h="145415">
                <a:moveTo>
                  <a:pt x="2531954" y="14083"/>
                </a:moveTo>
                <a:lnTo>
                  <a:pt x="2487882" y="14083"/>
                </a:lnTo>
                <a:lnTo>
                  <a:pt x="2487882" y="36313"/>
                </a:lnTo>
                <a:lnTo>
                  <a:pt x="2429601" y="36313"/>
                </a:lnTo>
                <a:lnTo>
                  <a:pt x="2429601" y="61652"/>
                </a:lnTo>
                <a:lnTo>
                  <a:pt x="2485034" y="61652"/>
                </a:lnTo>
                <a:lnTo>
                  <a:pt x="2485034" y="83861"/>
                </a:lnTo>
                <a:lnTo>
                  <a:pt x="2429601" y="83861"/>
                </a:lnTo>
                <a:lnTo>
                  <a:pt x="2429601" y="112603"/>
                </a:lnTo>
                <a:lnTo>
                  <a:pt x="2489295" y="112603"/>
                </a:lnTo>
                <a:lnTo>
                  <a:pt x="2489295" y="134770"/>
                </a:lnTo>
                <a:lnTo>
                  <a:pt x="2531954" y="134770"/>
                </a:lnTo>
                <a:lnTo>
                  <a:pt x="2531954" y="14083"/>
                </a:lnTo>
                <a:close/>
              </a:path>
              <a:path w="2879090" h="145415">
                <a:moveTo>
                  <a:pt x="2689935" y="14083"/>
                </a:moveTo>
                <a:lnTo>
                  <a:pt x="2584800" y="14083"/>
                </a:lnTo>
                <a:lnTo>
                  <a:pt x="2594085" y="14751"/>
                </a:lnTo>
                <a:lnTo>
                  <a:pt x="2602223" y="16754"/>
                </a:lnTo>
                <a:lnTo>
                  <a:pt x="2625867" y="50019"/>
                </a:lnTo>
                <a:lnTo>
                  <a:pt x="2625216" y="57175"/>
                </a:lnTo>
                <a:lnTo>
                  <a:pt x="2594961" y="85743"/>
                </a:lnTo>
                <a:lnTo>
                  <a:pt x="2586025" y="86416"/>
                </a:lnTo>
                <a:lnTo>
                  <a:pt x="2562058" y="86416"/>
                </a:lnTo>
                <a:lnTo>
                  <a:pt x="2562058" y="134770"/>
                </a:lnTo>
                <a:lnTo>
                  <a:pt x="2689350" y="134770"/>
                </a:lnTo>
                <a:lnTo>
                  <a:pt x="2684666" y="133786"/>
                </a:lnTo>
                <a:lnTo>
                  <a:pt x="2673892" y="130175"/>
                </a:lnTo>
                <a:lnTo>
                  <a:pt x="2662683" y="125137"/>
                </a:lnTo>
                <a:lnTo>
                  <a:pt x="2662683" y="99211"/>
                </a:lnTo>
                <a:lnTo>
                  <a:pt x="2721739" y="99211"/>
                </a:lnTo>
                <a:lnTo>
                  <a:pt x="2721739" y="98342"/>
                </a:lnTo>
                <a:lnTo>
                  <a:pt x="2716084" y="93578"/>
                </a:lnTo>
                <a:lnTo>
                  <a:pt x="2686232" y="81735"/>
                </a:lnTo>
                <a:lnTo>
                  <a:pt x="2681792" y="79882"/>
                </a:lnTo>
                <a:lnTo>
                  <a:pt x="2659877" y="53516"/>
                </a:lnTo>
                <a:lnTo>
                  <a:pt x="2659877" y="47035"/>
                </a:lnTo>
                <a:lnTo>
                  <a:pt x="2687458" y="14578"/>
                </a:lnTo>
                <a:lnTo>
                  <a:pt x="2689935" y="14083"/>
                </a:lnTo>
                <a:close/>
              </a:path>
              <a:path w="2879090" h="145415">
                <a:moveTo>
                  <a:pt x="2721739" y="99211"/>
                </a:moveTo>
                <a:lnTo>
                  <a:pt x="2662683" y="99211"/>
                </a:lnTo>
                <a:lnTo>
                  <a:pt x="2671416" y="104844"/>
                </a:lnTo>
                <a:lnTo>
                  <a:pt x="2678787" y="108750"/>
                </a:lnTo>
                <a:lnTo>
                  <a:pt x="2684672" y="111127"/>
                </a:lnTo>
                <a:lnTo>
                  <a:pt x="2690556" y="113347"/>
                </a:lnTo>
                <a:lnTo>
                  <a:pt x="2696682" y="114478"/>
                </a:lnTo>
                <a:lnTo>
                  <a:pt x="2715508" y="114478"/>
                </a:lnTo>
                <a:lnTo>
                  <a:pt x="2721739" y="110719"/>
                </a:lnTo>
                <a:lnTo>
                  <a:pt x="2721739" y="99211"/>
                </a:lnTo>
                <a:close/>
              </a:path>
              <a:path w="2879090" h="145415">
                <a:moveTo>
                  <a:pt x="2877496" y="12198"/>
                </a:moveTo>
                <a:lnTo>
                  <a:pt x="2706315" y="12198"/>
                </a:lnTo>
                <a:lnTo>
                  <a:pt x="2716370" y="12797"/>
                </a:lnTo>
                <a:lnTo>
                  <a:pt x="2726554" y="14596"/>
                </a:lnTo>
                <a:lnTo>
                  <a:pt x="2736861" y="17596"/>
                </a:lnTo>
                <a:lnTo>
                  <a:pt x="2747288" y="21800"/>
                </a:lnTo>
                <a:lnTo>
                  <a:pt x="2747288" y="45548"/>
                </a:lnTo>
                <a:lnTo>
                  <a:pt x="2871028" y="45548"/>
                </a:lnTo>
                <a:lnTo>
                  <a:pt x="2878561" y="18240"/>
                </a:lnTo>
                <a:lnTo>
                  <a:pt x="2877496" y="12198"/>
                </a:lnTo>
                <a:close/>
              </a:path>
            </a:pathLst>
          </a:custGeom>
          <a:solidFill>
            <a:srgbClr val="FFFFFF"/>
          </a:solidFill>
        </p:spPr>
        <p:txBody>
          <a:bodyPr wrap="square" lIns="0" tIns="0" rIns="0" bIns="0" rtlCol="0"/>
          <a:lstStyle/>
          <a:p>
            <a:endParaRPr/>
          </a:p>
        </p:txBody>
      </p:sp>
    </p:spTree>
    <p:extLst>
      <p:ext uri="{BB962C8B-B14F-4D97-AF65-F5344CB8AC3E}">
        <p14:creationId xmlns:p14="http://schemas.microsoft.com/office/powerpoint/2010/main" xmlns="" val="136908545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xmlns="" id="{9D5B1517-A86B-48B7-B187-B762DF23B33B}"/>
              </a:ext>
            </a:extLst>
          </p:cNvPr>
          <p:cNvGrpSpPr/>
          <p:nvPr/>
        </p:nvGrpSpPr>
        <p:grpSpPr>
          <a:xfrm>
            <a:off x="16605250" y="0"/>
            <a:ext cx="3498849" cy="1980015"/>
            <a:chOff x="15391902" y="0"/>
            <a:chExt cx="4712197" cy="2816664"/>
          </a:xfrm>
        </p:grpSpPr>
        <p:sp>
          <p:nvSpPr>
            <p:cNvPr id="27" name="object 27"/>
            <p:cNvSpPr/>
            <p:nvPr/>
          </p:nvSpPr>
          <p:spPr>
            <a:xfrm>
              <a:off x="15391902" y="0"/>
              <a:ext cx="4712197" cy="2816664"/>
            </a:xfrm>
            <a:prstGeom prst="rect">
              <a:avLst/>
            </a:prstGeom>
            <a:blipFill>
              <a:blip r:embed="rId3" cstate="print"/>
              <a:stretch>
                <a:fillRect/>
              </a:stretch>
            </a:blipFill>
          </p:spPr>
          <p:txBody>
            <a:bodyPr wrap="square" lIns="0" tIns="0" rIns="0" bIns="0" rtlCol="0"/>
            <a:lstStyle/>
            <a:p>
              <a:endParaRPr/>
            </a:p>
          </p:txBody>
        </p:sp>
        <p:sp>
          <p:nvSpPr>
            <p:cNvPr id="28" name="object 28"/>
            <p:cNvSpPr/>
            <p:nvPr/>
          </p:nvSpPr>
          <p:spPr>
            <a:xfrm>
              <a:off x="16243583" y="962530"/>
              <a:ext cx="111253" cy="108436"/>
            </a:xfrm>
            <a:prstGeom prst="rect">
              <a:avLst/>
            </a:prstGeom>
            <a:blipFill>
              <a:blip r:embed="rId4" cstate="print"/>
              <a:stretch>
                <a:fillRect/>
              </a:stretch>
            </a:blipFill>
          </p:spPr>
          <p:txBody>
            <a:bodyPr wrap="square" lIns="0" tIns="0" rIns="0" bIns="0" rtlCol="0"/>
            <a:lstStyle/>
            <a:p>
              <a:endParaRPr/>
            </a:p>
          </p:txBody>
        </p:sp>
        <p:sp>
          <p:nvSpPr>
            <p:cNvPr id="29" name="object 29"/>
            <p:cNvSpPr/>
            <p:nvPr/>
          </p:nvSpPr>
          <p:spPr>
            <a:xfrm>
              <a:off x="16092571" y="986553"/>
              <a:ext cx="405765" cy="155575"/>
            </a:xfrm>
            <a:custGeom>
              <a:avLst/>
              <a:gdLst/>
              <a:ahLst/>
              <a:cxnLst/>
              <a:rect l="l" t="t" r="r" b="b"/>
              <a:pathLst>
                <a:path w="405765" h="155575">
                  <a:moveTo>
                    <a:pt x="25234" y="0"/>
                  </a:moveTo>
                  <a:lnTo>
                    <a:pt x="15363" y="1938"/>
                  </a:lnTo>
                  <a:lnTo>
                    <a:pt x="7347" y="7240"/>
                  </a:lnTo>
                  <a:lnTo>
                    <a:pt x="1966" y="15134"/>
                  </a:lnTo>
                  <a:lnTo>
                    <a:pt x="0" y="24847"/>
                  </a:lnTo>
                  <a:lnTo>
                    <a:pt x="0" y="30292"/>
                  </a:lnTo>
                  <a:lnTo>
                    <a:pt x="2020" y="35862"/>
                  </a:lnTo>
                  <a:lnTo>
                    <a:pt x="5853" y="40271"/>
                  </a:lnTo>
                  <a:lnTo>
                    <a:pt x="35282" y="82149"/>
                  </a:lnTo>
                  <a:lnTo>
                    <a:pt x="73951" y="116242"/>
                  </a:lnTo>
                  <a:lnTo>
                    <a:pt x="119691" y="141085"/>
                  </a:lnTo>
                  <a:lnTo>
                    <a:pt x="170329" y="155209"/>
                  </a:lnTo>
                  <a:lnTo>
                    <a:pt x="181564" y="138711"/>
                  </a:lnTo>
                  <a:lnTo>
                    <a:pt x="196758" y="125968"/>
                  </a:lnTo>
                  <a:lnTo>
                    <a:pt x="214819" y="117754"/>
                  </a:lnTo>
                  <a:lnTo>
                    <a:pt x="234652" y="114844"/>
                  </a:lnTo>
                  <a:lnTo>
                    <a:pt x="336684" y="114844"/>
                  </a:lnTo>
                  <a:lnTo>
                    <a:pt x="344953" y="108750"/>
                  </a:lnTo>
                  <a:lnTo>
                    <a:pt x="204140" y="108750"/>
                  </a:lnTo>
                  <a:lnTo>
                    <a:pt x="158204" y="102661"/>
                  </a:lnTo>
                  <a:lnTo>
                    <a:pt x="115821" y="84933"/>
                  </a:lnTo>
                  <a:lnTo>
                    <a:pt x="79024" y="56373"/>
                  </a:lnTo>
                  <a:lnTo>
                    <a:pt x="49851" y="17790"/>
                  </a:lnTo>
                  <a:lnTo>
                    <a:pt x="44711" y="9846"/>
                  </a:lnTo>
                  <a:lnTo>
                    <a:pt x="38764" y="4304"/>
                  </a:lnTo>
                  <a:lnTo>
                    <a:pt x="32207" y="1058"/>
                  </a:lnTo>
                  <a:lnTo>
                    <a:pt x="25234" y="0"/>
                  </a:lnTo>
                  <a:close/>
                </a:path>
                <a:path w="405765" h="155575">
                  <a:moveTo>
                    <a:pt x="336684" y="114844"/>
                  </a:moveTo>
                  <a:lnTo>
                    <a:pt x="234652" y="114844"/>
                  </a:lnTo>
                  <a:lnTo>
                    <a:pt x="250924" y="116738"/>
                  </a:lnTo>
                  <a:lnTo>
                    <a:pt x="266192" y="122131"/>
                  </a:lnTo>
                  <a:lnTo>
                    <a:pt x="279726" y="130592"/>
                  </a:lnTo>
                  <a:lnTo>
                    <a:pt x="290797" y="141692"/>
                  </a:lnTo>
                  <a:lnTo>
                    <a:pt x="323493" y="124564"/>
                  </a:lnTo>
                  <a:lnTo>
                    <a:pt x="336684" y="114844"/>
                  </a:lnTo>
                  <a:close/>
                </a:path>
                <a:path w="405765" h="155575">
                  <a:moveTo>
                    <a:pt x="380124" y="6345"/>
                  </a:moveTo>
                  <a:lnTo>
                    <a:pt x="371339" y="6345"/>
                  </a:lnTo>
                  <a:lnTo>
                    <a:pt x="362941" y="11025"/>
                  </a:lnTo>
                  <a:lnTo>
                    <a:pt x="358491" y="18229"/>
                  </a:lnTo>
                  <a:lnTo>
                    <a:pt x="330847" y="55308"/>
                  </a:lnTo>
                  <a:lnTo>
                    <a:pt x="294261" y="83877"/>
                  </a:lnTo>
                  <a:lnTo>
                    <a:pt x="251203" y="102251"/>
                  </a:lnTo>
                  <a:lnTo>
                    <a:pt x="204140" y="108750"/>
                  </a:lnTo>
                  <a:lnTo>
                    <a:pt x="344953" y="108750"/>
                  </a:lnTo>
                  <a:lnTo>
                    <a:pt x="353040" y="102791"/>
                  </a:lnTo>
                  <a:lnTo>
                    <a:pt x="378658" y="76657"/>
                  </a:lnTo>
                  <a:lnTo>
                    <a:pt x="399568" y="46448"/>
                  </a:lnTo>
                  <a:lnTo>
                    <a:pt x="403160" y="42113"/>
                  </a:lnTo>
                  <a:lnTo>
                    <a:pt x="405149" y="36532"/>
                  </a:lnTo>
                  <a:lnTo>
                    <a:pt x="405149" y="31025"/>
                  </a:lnTo>
                  <a:lnTo>
                    <a:pt x="403190" y="21452"/>
                  </a:lnTo>
                  <a:lnTo>
                    <a:pt x="397839" y="13604"/>
                  </a:lnTo>
                  <a:lnTo>
                    <a:pt x="389887" y="8296"/>
                  </a:lnTo>
                  <a:lnTo>
                    <a:pt x="380124" y="6345"/>
                  </a:lnTo>
                  <a:close/>
                </a:path>
              </a:pathLst>
            </a:custGeom>
            <a:solidFill>
              <a:srgbClr val="FFFFFF"/>
            </a:solidFill>
          </p:spPr>
          <p:txBody>
            <a:bodyPr wrap="square" lIns="0" tIns="0" rIns="0" bIns="0" rtlCol="0"/>
            <a:lstStyle/>
            <a:p>
              <a:endParaRPr/>
            </a:p>
          </p:txBody>
        </p:sp>
        <p:sp>
          <p:nvSpPr>
            <p:cNvPr id="30" name="object 30"/>
            <p:cNvSpPr/>
            <p:nvPr/>
          </p:nvSpPr>
          <p:spPr>
            <a:xfrm>
              <a:off x="16278322" y="792962"/>
              <a:ext cx="111158" cy="108499"/>
            </a:xfrm>
            <a:prstGeom prst="rect">
              <a:avLst/>
            </a:prstGeom>
            <a:blipFill>
              <a:blip r:embed="rId5" cstate="print"/>
              <a:stretch>
                <a:fillRect/>
              </a:stretch>
            </a:blipFill>
          </p:spPr>
          <p:txBody>
            <a:bodyPr wrap="square" lIns="0" tIns="0" rIns="0" bIns="0" rtlCol="0"/>
            <a:lstStyle/>
            <a:p>
              <a:endParaRPr/>
            </a:p>
          </p:txBody>
        </p:sp>
        <p:sp>
          <p:nvSpPr>
            <p:cNvPr id="31" name="object 31"/>
            <p:cNvSpPr/>
            <p:nvPr/>
          </p:nvSpPr>
          <p:spPr>
            <a:xfrm>
              <a:off x="16153058" y="703868"/>
              <a:ext cx="382905" cy="296545"/>
            </a:xfrm>
            <a:custGeom>
              <a:avLst/>
              <a:gdLst/>
              <a:ahLst/>
              <a:cxnLst/>
              <a:rect l="l" t="t" r="r" b="b"/>
              <a:pathLst>
                <a:path w="382905" h="296544">
                  <a:moveTo>
                    <a:pt x="363162" y="245753"/>
                  </a:moveTo>
                  <a:lnTo>
                    <a:pt x="145681" y="245753"/>
                  </a:lnTo>
                  <a:lnTo>
                    <a:pt x="168589" y="249511"/>
                  </a:lnTo>
                  <a:lnTo>
                    <a:pt x="188508" y="259961"/>
                  </a:lnTo>
                  <a:lnTo>
                    <a:pt x="204016" y="275867"/>
                  </a:lnTo>
                  <a:lnTo>
                    <a:pt x="213689" y="295993"/>
                  </a:lnTo>
                  <a:lnTo>
                    <a:pt x="217208" y="295385"/>
                  </a:lnTo>
                  <a:lnTo>
                    <a:pt x="223893" y="295385"/>
                  </a:lnTo>
                  <a:lnTo>
                    <a:pt x="264483" y="291538"/>
                  </a:lnTo>
                  <a:lnTo>
                    <a:pt x="304760" y="280097"/>
                  </a:lnTo>
                  <a:lnTo>
                    <a:pt x="341958" y="261790"/>
                  </a:lnTo>
                  <a:lnTo>
                    <a:pt x="363162" y="245753"/>
                  </a:lnTo>
                  <a:close/>
                </a:path>
                <a:path w="382905" h="296544">
                  <a:moveTo>
                    <a:pt x="223893" y="295385"/>
                  </a:moveTo>
                  <a:lnTo>
                    <a:pt x="217208" y="295385"/>
                  </a:lnTo>
                  <a:lnTo>
                    <a:pt x="220045" y="295490"/>
                  </a:lnTo>
                  <a:lnTo>
                    <a:pt x="222789" y="295490"/>
                  </a:lnTo>
                  <a:lnTo>
                    <a:pt x="223893" y="295385"/>
                  </a:lnTo>
                  <a:close/>
                </a:path>
                <a:path w="382905" h="296544">
                  <a:moveTo>
                    <a:pt x="31280" y="0"/>
                  </a:moveTo>
                  <a:lnTo>
                    <a:pt x="6172" y="30718"/>
                  </a:lnTo>
                  <a:lnTo>
                    <a:pt x="0" y="78156"/>
                  </a:lnTo>
                  <a:lnTo>
                    <a:pt x="6078" y="132404"/>
                  </a:lnTo>
                  <a:lnTo>
                    <a:pt x="25915" y="181892"/>
                  </a:lnTo>
                  <a:lnTo>
                    <a:pt x="57767" y="224947"/>
                  </a:lnTo>
                  <a:lnTo>
                    <a:pt x="99892" y="259900"/>
                  </a:lnTo>
                  <a:lnTo>
                    <a:pt x="110760" y="253957"/>
                  </a:lnTo>
                  <a:lnTo>
                    <a:pt x="122150" y="249509"/>
                  </a:lnTo>
                  <a:lnTo>
                    <a:pt x="133859" y="246720"/>
                  </a:lnTo>
                  <a:lnTo>
                    <a:pt x="145681" y="245753"/>
                  </a:lnTo>
                  <a:lnTo>
                    <a:pt x="363162" y="245753"/>
                  </a:lnTo>
                  <a:lnTo>
                    <a:pt x="366526" y="243209"/>
                  </a:lnTo>
                  <a:lnTo>
                    <a:pt x="222621" y="243209"/>
                  </a:lnTo>
                  <a:lnTo>
                    <a:pt x="177717" y="237291"/>
                  </a:lnTo>
                  <a:lnTo>
                    <a:pt x="137341" y="220603"/>
                  </a:lnTo>
                  <a:lnTo>
                    <a:pt x="103114" y="194746"/>
                  </a:lnTo>
                  <a:lnTo>
                    <a:pt x="76658" y="161319"/>
                  </a:lnTo>
                  <a:lnTo>
                    <a:pt x="59596" y="121923"/>
                  </a:lnTo>
                  <a:lnTo>
                    <a:pt x="53548" y="78156"/>
                  </a:lnTo>
                  <a:lnTo>
                    <a:pt x="53925" y="67826"/>
                  </a:lnTo>
                  <a:lnTo>
                    <a:pt x="55095" y="57127"/>
                  </a:lnTo>
                  <a:lnTo>
                    <a:pt x="57117" y="46250"/>
                  </a:lnTo>
                  <a:lnTo>
                    <a:pt x="60050" y="35383"/>
                  </a:lnTo>
                  <a:lnTo>
                    <a:pt x="62647" y="26912"/>
                  </a:lnTo>
                  <a:lnTo>
                    <a:pt x="61568" y="19006"/>
                  </a:lnTo>
                  <a:lnTo>
                    <a:pt x="58082" y="12483"/>
                  </a:lnTo>
                  <a:lnTo>
                    <a:pt x="50962" y="4908"/>
                  </a:lnTo>
                  <a:lnTo>
                    <a:pt x="41629" y="591"/>
                  </a:lnTo>
                  <a:lnTo>
                    <a:pt x="31280" y="0"/>
                  </a:lnTo>
                  <a:close/>
                </a:path>
                <a:path w="382905" h="296544">
                  <a:moveTo>
                    <a:pt x="355350" y="191745"/>
                  </a:moveTo>
                  <a:lnTo>
                    <a:pt x="349769" y="191745"/>
                  </a:lnTo>
                  <a:lnTo>
                    <a:pt x="344209" y="193357"/>
                  </a:lnTo>
                  <a:lnTo>
                    <a:pt x="338544" y="197943"/>
                  </a:lnTo>
                  <a:lnTo>
                    <a:pt x="312848" y="217257"/>
                  </a:lnTo>
                  <a:lnTo>
                    <a:pt x="284352" y="231457"/>
                  </a:lnTo>
                  <a:lnTo>
                    <a:pt x="253971" y="240216"/>
                  </a:lnTo>
                  <a:lnTo>
                    <a:pt x="222621" y="243209"/>
                  </a:lnTo>
                  <a:lnTo>
                    <a:pt x="366526" y="243209"/>
                  </a:lnTo>
                  <a:lnTo>
                    <a:pt x="374417" y="237241"/>
                  </a:lnTo>
                  <a:lnTo>
                    <a:pt x="379066" y="232759"/>
                  </a:lnTo>
                  <a:lnTo>
                    <a:pt x="382470" y="225503"/>
                  </a:lnTo>
                  <a:lnTo>
                    <a:pt x="382470" y="218121"/>
                  </a:lnTo>
                  <a:lnTo>
                    <a:pt x="380336" y="207811"/>
                  </a:lnTo>
                  <a:lnTo>
                    <a:pt x="374521" y="199432"/>
                  </a:lnTo>
                  <a:lnTo>
                    <a:pt x="365900" y="193803"/>
                  </a:lnTo>
                  <a:lnTo>
                    <a:pt x="355350" y="191745"/>
                  </a:lnTo>
                  <a:close/>
                </a:path>
              </a:pathLst>
            </a:custGeom>
            <a:solidFill>
              <a:srgbClr val="FFFFFF"/>
            </a:solidFill>
          </p:spPr>
          <p:txBody>
            <a:bodyPr wrap="square" lIns="0" tIns="0" rIns="0" bIns="0" rtlCol="0"/>
            <a:lstStyle/>
            <a:p>
              <a:endParaRPr/>
            </a:p>
          </p:txBody>
        </p:sp>
        <p:sp>
          <p:nvSpPr>
            <p:cNvPr id="32" name="object 32"/>
            <p:cNvSpPr/>
            <p:nvPr/>
          </p:nvSpPr>
          <p:spPr>
            <a:xfrm>
              <a:off x="16271589" y="1114379"/>
              <a:ext cx="111075" cy="108614"/>
            </a:xfrm>
            <a:prstGeom prst="rect">
              <a:avLst/>
            </a:prstGeom>
            <a:blipFill>
              <a:blip r:embed="rId6" cstate="print"/>
              <a:stretch>
                <a:fillRect/>
              </a:stretch>
            </a:blipFill>
          </p:spPr>
          <p:txBody>
            <a:bodyPr wrap="square" lIns="0" tIns="0" rIns="0" bIns="0" rtlCol="0"/>
            <a:lstStyle/>
            <a:p>
              <a:endParaRPr/>
            </a:p>
          </p:txBody>
        </p:sp>
        <p:sp>
          <p:nvSpPr>
            <p:cNvPr id="33" name="object 33"/>
            <p:cNvSpPr/>
            <p:nvPr/>
          </p:nvSpPr>
          <p:spPr>
            <a:xfrm>
              <a:off x="16176973" y="1091822"/>
              <a:ext cx="325755" cy="220979"/>
            </a:xfrm>
            <a:custGeom>
              <a:avLst/>
              <a:gdLst/>
              <a:ahLst/>
              <a:cxnLst/>
              <a:rect l="l" t="t" r="r" b="b"/>
              <a:pathLst>
                <a:path w="325755" h="220980">
                  <a:moveTo>
                    <a:pt x="27140" y="153052"/>
                  </a:moveTo>
                  <a:lnTo>
                    <a:pt x="25329" y="153052"/>
                  </a:lnTo>
                  <a:lnTo>
                    <a:pt x="15491" y="154971"/>
                  </a:lnTo>
                  <a:lnTo>
                    <a:pt x="7438" y="160226"/>
                  </a:lnTo>
                  <a:lnTo>
                    <a:pt x="1997" y="168067"/>
                  </a:lnTo>
                  <a:lnTo>
                    <a:pt x="0" y="177743"/>
                  </a:lnTo>
                  <a:lnTo>
                    <a:pt x="1214" y="185134"/>
                  </a:lnTo>
                  <a:lnTo>
                    <a:pt x="40224" y="210318"/>
                  </a:lnTo>
                  <a:lnTo>
                    <a:pt x="84983" y="219773"/>
                  </a:lnTo>
                  <a:lnTo>
                    <a:pt x="107619" y="220977"/>
                  </a:lnTo>
                  <a:lnTo>
                    <a:pt x="154288" y="216003"/>
                  </a:lnTo>
                  <a:lnTo>
                    <a:pt x="197694" y="201773"/>
                  </a:lnTo>
                  <a:lnTo>
                    <a:pt x="236689" y="179327"/>
                  </a:lnTo>
                  <a:lnTo>
                    <a:pt x="247674" y="169596"/>
                  </a:lnTo>
                  <a:lnTo>
                    <a:pt x="107619" y="169596"/>
                  </a:lnTo>
                  <a:lnTo>
                    <a:pt x="89743" y="168559"/>
                  </a:lnTo>
                  <a:lnTo>
                    <a:pt x="71493" y="165534"/>
                  </a:lnTo>
                  <a:lnTo>
                    <a:pt x="53045" y="160647"/>
                  </a:lnTo>
                  <a:lnTo>
                    <a:pt x="34574" y="154026"/>
                  </a:lnTo>
                  <a:lnTo>
                    <a:pt x="29077" y="153115"/>
                  </a:lnTo>
                  <a:lnTo>
                    <a:pt x="27140" y="153052"/>
                  </a:lnTo>
                  <a:close/>
                </a:path>
                <a:path w="325755" h="220980">
                  <a:moveTo>
                    <a:pt x="300315" y="0"/>
                  </a:moveTo>
                  <a:lnTo>
                    <a:pt x="262768" y="69150"/>
                  </a:lnTo>
                  <a:lnTo>
                    <a:pt x="237474" y="109808"/>
                  </a:lnTo>
                  <a:lnTo>
                    <a:pt x="201531" y="141563"/>
                  </a:lnTo>
                  <a:lnTo>
                    <a:pt x="157420" y="162223"/>
                  </a:lnTo>
                  <a:lnTo>
                    <a:pt x="107619" y="169596"/>
                  </a:lnTo>
                  <a:lnTo>
                    <a:pt x="247674" y="169596"/>
                  </a:lnTo>
                  <a:lnTo>
                    <a:pt x="270126" y="149707"/>
                  </a:lnTo>
                  <a:lnTo>
                    <a:pt x="296857" y="113952"/>
                  </a:lnTo>
                  <a:lnTo>
                    <a:pt x="315735" y="73102"/>
                  </a:lnTo>
                  <a:lnTo>
                    <a:pt x="325613" y="28198"/>
                  </a:lnTo>
                  <a:lnTo>
                    <a:pt x="325372" y="26407"/>
                  </a:lnTo>
                  <a:lnTo>
                    <a:pt x="325372" y="24512"/>
                  </a:lnTo>
                  <a:lnTo>
                    <a:pt x="323396" y="14886"/>
                  </a:lnTo>
                  <a:lnTo>
                    <a:pt x="318015" y="7104"/>
                  </a:lnTo>
                  <a:lnTo>
                    <a:pt x="310048" y="1898"/>
                  </a:lnTo>
                  <a:lnTo>
                    <a:pt x="300315" y="0"/>
                  </a:lnTo>
                  <a:close/>
                </a:path>
              </a:pathLst>
            </a:custGeom>
            <a:solidFill>
              <a:srgbClr val="FFFFFF"/>
            </a:solidFill>
          </p:spPr>
          <p:txBody>
            <a:bodyPr wrap="square" lIns="0" tIns="0" rIns="0" bIns="0" rtlCol="0"/>
            <a:lstStyle/>
            <a:p>
              <a:endParaRPr/>
            </a:p>
          </p:txBody>
        </p:sp>
        <p:sp>
          <p:nvSpPr>
            <p:cNvPr id="34" name="object 34"/>
            <p:cNvSpPr/>
            <p:nvPr/>
          </p:nvSpPr>
          <p:spPr>
            <a:xfrm>
              <a:off x="16909752" y="812006"/>
              <a:ext cx="304165" cy="321310"/>
            </a:xfrm>
            <a:custGeom>
              <a:avLst/>
              <a:gdLst/>
              <a:ahLst/>
              <a:cxnLst/>
              <a:rect l="l" t="t" r="r" b="b"/>
              <a:pathLst>
                <a:path w="304165" h="321309">
                  <a:moveTo>
                    <a:pt x="263573" y="52825"/>
                  </a:moveTo>
                  <a:lnTo>
                    <a:pt x="145534" y="52825"/>
                  </a:lnTo>
                  <a:lnTo>
                    <a:pt x="173025" y="55429"/>
                  </a:lnTo>
                  <a:lnTo>
                    <a:pt x="192657" y="63240"/>
                  </a:lnTo>
                  <a:lnTo>
                    <a:pt x="204435" y="76259"/>
                  </a:lnTo>
                  <a:lnTo>
                    <a:pt x="208360" y="94489"/>
                  </a:lnTo>
                  <a:lnTo>
                    <a:pt x="206661" y="105994"/>
                  </a:lnTo>
                  <a:lnTo>
                    <a:pt x="169324" y="129696"/>
                  </a:lnTo>
                  <a:lnTo>
                    <a:pt x="140797" y="133471"/>
                  </a:lnTo>
                  <a:lnTo>
                    <a:pt x="131317" y="134823"/>
                  </a:lnTo>
                  <a:lnTo>
                    <a:pt x="123523" y="136104"/>
                  </a:lnTo>
                  <a:lnTo>
                    <a:pt x="117399" y="137346"/>
                  </a:lnTo>
                  <a:lnTo>
                    <a:pt x="91708" y="141059"/>
                  </a:lnTo>
                  <a:lnTo>
                    <a:pt x="51802" y="151636"/>
                  </a:lnTo>
                  <a:lnTo>
                    <a:pt x="9418" y="188203"/>
                  </a:lnTo>
                  <a:lnTo>
                    <a:pt x="0" y="231783"/>
                  </a:lnTo>
                  <a:lnTo>
                    <a:pt x="1989" y="252023"/>
                  </a:lnTo>
                  <a:lnTo>
                    <a:pt x="31705" y="298661"/>
                  </a:lnTo>
                  <a:lnTo>
                    <a:pt x="83413" y="319552"/>
                  </a:lnTo>
                  <a:lnTo>
                    <a:pt x="104426" y="320943"/>
                  </a:lnTo>
                  <a:lnTo>
                    <a:pt x="136323" y="318635"/>
                  </a:lnTo>
                  <a:lnTo>
                    <a:pt x="164463" y="311707"/>
                  </a:lnTo>
                  <a:lnTo>
                    <a:pt x="188845" y="300154"/>
                  </a:lnTo>
                  <a:lnTo>
                    <a:pt x="209470" y="283970"/>
                  </a:lnTo>
                  <a:lnTo>
                    <a:pt x="303948" y="283970"/>
                  </a:lnTo>
                  <a:lnTo>
                    <a:pt x="303948" y="268148"/>
                  </a:lnTo>
                  <a:lnTo>
                    <a:pt x="129106" y="268148"/>
                  </a:lnTo>
                  <a:lnTo>
                    <a:pt x="118034" y="267633"/>
                  </a:lnTo>
                  <a:lnTo>
                    <a:pt x="79448" y="254046"/>
                  </a:lnTo>
                  <a:lnTo>
                    <a:pt x="66898" y="228830"/>
                  </a:lnTo>
                  <a:lnTo>
                    <a:pt x="70352" y="210066"/>
                  </a:lnTo>
                  <a:lnTo>
                    <a:pt x="80696" y="195412"/>
                  </a:lnTo>
                  <a:lnTo>
                    <a:pt x="97926" y="184853"/>
                  </a:lnTo>
                  <a:lnTo>
                    <a:pt x="122027" y="178392"/>
                  </a:lnTo>
                  <a:lnTo>
                    <a:pt x="149195" y="175133"/>
                  </a:lnTo>
                  <a:lnTo>
                    <a:pt x="171946" y="171205"/>
                  </a:lnTo>
                  <a:lnTo>
                    <a:pt x="190289" y="166620"/>
                  </a:lnTo>
                  <a:lnTo>
                    <a:pt x="204234" y="161387"/>
                  </a:lnTo>
                  <a:lnTo>
                    <a:pt x="271719" y="161387"/>
                  </a:lnTo>
                  <a:lnTo>
                    <a:pt x="271719" y="99316"/>
                  </a:lnTo>
                  <a:lnTo>
                    <a:pt x="271300" y="99316"/>
                  </a:lnTo>
                  <a:lnTo>
                    <a:pt x="271363" y="98907"/>
                  </a:lnTo>
                  <a:lnTo>
                    <a:pt x="271604" y="98436"/>
                  </a:lnTo>
                  <a:lnTo>
                    <a:pt x="271719" y="88594"/>
                  </a:lnTo>
                  <a:lnTo>
                    <a:pt x="269293" y="67380"/>
                  </a:lnTo>
                  <a:lnTo>
                    <a:pt x="263573" y="52825"/>
                  </a:lnTo>
                  <a:close/>
                </a:path>
                <a:path w="304165" h="321309">
                  <a:moveTo>
                    <a:pt x="303948" y="283970"/>
                  </a:moveTo>
                  <a:lnTo>
                    <a:pt x="209470" y="283970"/>
                  </a:lnTo>
                  <a:lnTo>
                    <a:pt x="215400" y="300154"/>
                  </a:lnTo>
                  <a:lnTo>
                    <a:pt x="226082" y="311707"/>
                  </a:lnTo>
                  <a:lnTo>
                    <a:pt x="241522" y="318635"/>
                  </a:lnTo>
                  <a:lnTo>
                    <a:pt x="261730" y="320943"/>
                  </a:lnTo>
                  <a:lnTo>
                    <a:pt x="272058" y="320464"/>
                  </a:lnTo>
                  <a:lnTo>
                    <a:pt x="282533" y="319028"/>
                  </a:lnTo>
                  <a:lnTo>
                    <a:pt x="293161" y="316636"/>
                  </a:lnTo>
                  <a:lnTo>
                    <a:pt x="303948" y="313288"/>
                  </a:lnTo>
                  <a:lnTo>
                    <a:pt x="303948" y="283970"/>
                  </a:lnTo>
                  <a:close/>
                </a:path>
                <a:path w="304165" h="321309">
                  <a:moveTo>
                    <a:pt x="271719" y="161387"/>
                  </a:moveTo>
                  <a:lnTo>
                    <a:pt x="204234" y="161387"/>
                  </a:lnTo>
                  <a:lnTo>
                    <a:pt x="204234" y="210071"/>
                  </a:lnTo>
                  <a:lnTo>
                    <a:pt x="202582" y="223687"/>
                  </a:lnTo>
                  <a:lnTo>
                    <a:pt x="177827" y="255238"/>
                  </a:lnTo>
                  <a:lnTo>
                    <a:pt x="129106" y="268148"/>
                  </a:lnTo>
                  <a:lnTo>
                    <a:pt x="281289" y="268148"/>
                  </a:lnTo>
                  <a:lnTo>
                    <a:pt x="276954" y="266368"/>
                  </a:lnTo>
                  <a:lnTo>
                    <a:pt x="274557" y="262882"/>
                  </a:lnTo>
                  <a:lnTo>
                    <a:pt x="272651" y="259342"/>
                  </a:lnTo>
                  <a:lnTo>
                    <a:pt x="271809" y="254046"/>
                  </a:lnTo>
                  <a:lnTo>
                    <a:pt x="271719" y="161387"/>
                  </a:lnTo>
                  <a:close/>
                </a:path>
                <a:path w="304165" h="321309">
                  <a:moveTo>
                    <a:pt x="303948" y="266955"/>
                  </a:moveTo>
                  <a:lnTo>
                    <a:pt x="299236" y="267771"/>
                  </a:lnTo>
                  <a:lnTo>
                    <a:pt x="296095" y="268148"/>
                  </a:lnTo>
                  <a:lnTo>
                    <a:pt x="303948" y="268148"/>
                  </a:lnTo>
                  <a:lnTo>
                    <a:pt x="303948" y="266955"/>
                  </a:lnTo>
                  <a:close/>
                </a:path>
                <a:path w="304165" h="321309">
                  <a:moveTo>
                    <a:pt x="149628" y="0"/>
                  </a:moveTo>
                  <a:lnTo>
                    <a:pt x="97411" y="5294"/>
                  </a:lnTo>
                  <a:lnTo>
                    <a:pt x="56919" y="21151"/>
                  </a:lnTo>
                  <a:lnTo>
                    <a:pt x="24384" y="54127"/>
                  </a:lnTo>
                  <a:lnTo>
                    <a:pt x="11214" y="101515"/>
                  </a:lnTo>
                  <a:lnTo>
                    <a:pt x="78049" y="101515"/>
                  </a:lnTo>
                  <a:lnTo>
                    <a:pt x="84035" y="80209"/>
                  </a:lnTo>
                  <a:lnTo>
                    <a:pt x="97279" y="64994"/>
                  </a:lnTo>
                  <a:lnTo>
                    <a:pt x="117780" y="55867"/>
                  </a:lnTo>
                  <a:lnTo>
                    <a:pt x="145534" y="52825"/>
                  </a:lnTo>
                  <a:lnTo>
                    <a:pt x="263573" y="52825"/>
                  </a:lnTo>
                  <a:lnTo>
                    <a:pt x="262020" y="48875"/>
                  </a:lnTo>
                  <a:lnTo>
                    <a:pt x="232956" y="19978"/>
                  </a:lnTo>
                  <a:lnTo>
                    <a:pt x="195682" y="4990"/>
                  </a:lnTo>
                  <a:lnTo>
                    <a:pt x="173757" y="1247"/>
                  </a:lnTo>
                  <a:lnTo>
                    <a:pt x="149628" y="0"/>
                  </a:lnTo>
                  <a:close/>
                </a:path>
                <a:path w="304165" h="321309">
                  <a:moveTo>
                    <a:pt x="271719" y="99002"/>
                  </a:moveTo>
                  <a:lnTo>
                    <a:pt x="271541" y="99075"/>
                  </a:lnTo>
                  <a:lnTo>
                    <a:pt x="271447" y="99253"/>
                  </a:lnTo>
                  <a:lnTo>
                    <a:pt x="271300" y="99316"/>
                  </a:lnTo>
                  <a:lnTo>
                    <a:pt x="271719" y="99316"/>
                  </a:lnTo>
                  <a:lnTo>
                    <a:pt x="271719" y="99002"/>
                  </a:lnTo>
                  <a:close/>
                </a:path>
              </a:pathLst>
            </a:custGeom>
            <a:solidFill>
              <a:srgbClr val="FFFFFF"/>
            </a:solidFill>
          </p:spPr>
          <p:txBody>
            <a:bodyPr wrap="square" lIns="0" tIns="0" rIns="0" bIns="0" rtlCol="0"/>
            <a:lstStyle/>
            <a:p>
              <a:endParaRPr/>
            </a:p>
          </p:txBody>
        </p:sp>
        <p:sp>
          <p:nvSpPr>
            <p:cNvPr id="35" name="object 35"/>
            <p:cNvSpPr/>
            <p:nvPr/>
          </p:nvSpPr>
          <p:spPr>
            <a:xfrm>
              <a:off x="17231693" y="812584"/>
              <a:ext cx="440055" cy="311785"/>
            </a:xfrm>
            <a:custGeom>
              <a:avLst/>
              <a:gdLst/>
              <a:ahLst/>
              <a:cxnLst/>
              <a:rect l="l" t="t" r="r" b="b"/>
              <a:pathLst>
                <a:path w="440055" h="311784">
                  <a:moveTo>
                    <a:pt x="63411" y="8261"/>
                  </a:moveTo>
                  <a:lnTo>
                    <a:pt x="0" y="8261"/>
                  </a:lnTo>
                  <a:lnTo>
                    <a:pt x="0" y="311592"/>
                  </a:lnTo>
                  <a:lnTo>
                    <a:pt x="66929" y="311592"/>
                  </a:lnTo>
                  <a:lnTo>
                    <a:pt x="66929" y="131451"/>
                  </a:lnTo>
                  <a:lnTo>
                    <a:pt x="68179" y="114383"/>
                  </a:lnTo>
                  <a:lnTo>
                    <a:pt x="86855" y="73369"/>
                  </a:lnTo>
                  <a:lnTo>
                    <a:pt x="119960" y="54099"/>
                  </a:lnTo>
                  <a:lnTo>
                    <a:pt x="133210" y="52815"/>
                  </a:lnTo>
                  <a:lnTo>
                    <a:pt x="430921" y="52815"/>
                  </a:lnTo>
                  <a:lnTo>
                    <a:pt x="429524" y="50469"/>
                  </a:lnTo>
                  <a:lnTo>
                    <a:pt x="63411" y="50469"/>
                  </a:lnTo>
                  <a:lnTo>
                    <a:pt x="63411" y="8261"/>
                  </a:lnTo>
                  <a:close/>
                </a:path>
                <a:path w="440055" h="311784">
                  <a:moveTo>
                    <a:pt x="318032" y="52815"/>
                  </a:moveTo>
                  <a:lnTo>
                    <a:pt x="133210" y="52815"/>
                  </a:lnTo>
                  <a:lnTo>
                    <a:pt x="146814" y="53804"/>
                  </a:lnTo>
                  <a:lnTo>
                    <a:pt x="158273" y="56774"/>
                  </a:lnTo>
                  <a:lnTo>
                    <a:pt x="183638" y="88325"/>
                  </a:lnTo>
                  <a:lnTo>
                    <a:pt x="186570" y="311592"/>
                  </a:lnTo>
                  <a:lnTo>
                    <a:pt x="253479" y="311592"/>
                  </a:lnTo>
                  <a:lnTo>
                    <a:pt x="253479" y="133817"/>
                  </a:lnTo>
                  <a:lnTo>
                    <a:pt x="257509" y="98376"/>
                  </a:lnTo>
                  <a:lnTo>
                    <a:pt x="269605" y="73063"/>
                  </a:lnTo>
                  <a:lnTo>
                    <a:pt x="289777" y="57876"/>
                  </a:lnTo>
                  <a:lnTo>
                    <a:pt x="318032" y="52815"/>
                  </a:lnTo>
                  <a:close/>
                </a:path>
                <a:path w="440055" h="311784">
                  <a:moveTo>
                    <a:pt x="430921" y="52815"/>
                  </a:moveTo>
                  <a:lnTo>
                    <a:pt x="318032" y="52815"/>
                  </a:lnTo>
                  <a:lnTo>
                    <a:pt x="334381" y="54208"/>
                  </a:lnTo>
                  <a:lnTo>
                    <a:pt x="347653" y="58388"/>
                  </a:lnTo>
                  <a:lnTo>
                    <a:pt x="371098" y="97872"/>
                  </a:lnTo>
                  <a:lnTo>
                    <a:pt x="373130" y="311592"/>
                  </a:lnTo>
                  <a:lnTo>
                    <a:pt x="440018" y="311592"/>
                  </a:lnTo>
                  <a:lnTo>
                    <a:pt x="439919" y="101456"/>
                  </a:lnTo>
                  <a:lnTo>
                    <a:pt x="433681" y="57448"/>
                  </a:lnTo>
                  <a:lnTo>
                    <a:pt x="430921" y="52815"/>
                  </a:lnTo>
                  <a:close/>
                </a:path>
                <a:path w="440055" h="311784">
                  <a:moveTo>
                    <a:pt x="158382" y="0"/>
                  </a:moveTo>
                  <a:lnTo>
                    <a:pt x="130561" y="3151"/>
                  </a:lnTo>
                  <a:lnTo>
                    <a:pt x="105749" y="12610"/>
                  </a:lnTo>
                  <a:lnTo>
                    <a:pt x="83927" y="28381"/>
                  </a:lnTo>
                  <a:lnTo>
                    <a:pt x="65076" y="50469"/>
                  </a:lnTo>
                  <a:lnTo>
                    <a:pt x="243489" y="50469"/>
                  </a:lnTo>
                  <a:lnTo>
                    <a:pt x="230691" y="28381"/>
                  </a:lnTo>
                  <a:lnTo>
                    <a:pt x="212240" y="12610"/>
                  </a:lnTo>
                  <a:lnTo>
                    <a:pt x="188138" y="3151"/>
                  </a:lnTo>
                  <a:lnTo>
                    <a:pt x="158382" y="0"/>
                  </a:lnTo>
                  <a:close/>
                </a:path>
                <a:path w="440055" h="311784">
                  <a:moveTo>
                    <a:pt x="338523" y="0"/>
                  </a:moveTo>
                  <a:lnTo>
                    <a:pt x="310809" y="3151"/>
                  </a:lnTo>
                  <a:lnTo>
                    <a:pt x="285733" y="12610"/>
                  </a:lnTo>
                  <a:lnTo>
                    <a:pt x="263293" y="28381"/>
                  </a:lnTo>
                  <a:lnTo>
                    <a:pt x="243489" y="50469"/>
                  </a:lnTo>
                  <a:lnTo>
                    <a:pt x="429524" y="50469"/>
                  </a:lnTo>
                  <a:lnTo>
                    <a:pt x="414664" y="25526"/>
                  </a:lnTo>
                  <a:lnTo>
                    <a:pt x="382949" y="6380"/>
                  </a:lnTo>
                  <a:lnTo>
                    <a:pt x="338523" y="0"/>
                  </a:lnTo>
                  <a:close/>
                </a:path>
              </a:pathLst>
            </a:custGeom>
            <a:solidFill>
              <a:srgbClr val="FFFFFF"/>
            </a:solidFill>
          </p:spPr>
          <p:txBody>
            <a:bodyPr wrap="square" lIns="0" tIns="0" rIns="0" bIns="0" rtlCol="0"/>
            <a:lstStyle/>
            <a:p>
              <a:endParaRPr/>
            </a:p>
          </p:txBody>
        </p:sp>
        <p:sp>
          <p:nvSpPr>
            <p:cNvPr id="36" name="object 36"/>
            <p:cNvSpPr/>
            <p:nvPr/>
          </p:nvSpPr>
          <p:spPr>
            <a:xfrm>
              <a:off x="17744051" y="820846"/>
              <a:ext cx="0" cy="303530"/>
            </a:xfrm>
            <a:custGeom>
              <a:avLst/>
              <a:gdLst/>
              <a:ahLst/>
              <a:cxnLst/>
              <a:rect l="l" t="t" r="r" b="b"/>
              <a:pathLst>
                <a:path h="303530">
                  <a:moveTo>
                    <a:pt x="0" y="0"/>
                  </a:moveTo>
                  <a:lnTo>
                    <a:pt x="0" y="303331"/>
                  </a:lnTo>
                </a:path>
              </a:pathLst>
            </a:custGeom>
            <a:ln w="66835">
              <a:solidFill>
                <a:srgbClr val="FFFFFF"/>
              </a:solidFill>
            </a:ln>
          </p:spPr>
          <p:txBody>
            <a:bodyPr wrap="square" lIns="0" tIns="0" rIns="0" bIns="0" rtlCol="0"/>
            <a:lstStyle/>
            <a:p>
              <a:endParaRPr/>
            </a:p>
          </p:txBody>
        </p:sp>
        <p:sp>
          <p:nvSpPr>
            <p:cNvPr id="37" name="object 37"/>
            <p:cNvSpPr/>
            <p:nvPr/>
          </p:nvSpPr>
          <p:spPr>
            <a:xfrm>
              <a:off x="17710633" y="705258"/>
              <a:ext cx="67310" cy="63500"/>
            </a:xfrm>
            <a:custGeom>
              <a:avLst/>
              <a:gdLst/>
              <a:ahLst/>
              <a:cxnLst/>
              <a:rect l="l" t="t" r="r" b="b"/>
              <a:pathLst>
                <a:path w="67309" h="63500">
                  <a:moveTo>
                    <a:pt x="66835" y="0"/>
                  </a:moveTo>
                  <a:lnTo>
                    <a:pt x="0" y="0"/>
                  </a:lnTo>
                  <a:lnTo>
                    <a:pt x="0" y="63359"/>
                  </a:lnTo>
                  <a:lnTo>
                    <a:pt x="66835" y="63359"/>
                  </a:lnTo>
                  <a:lnTo>
                    <a:pt x="66835" y="0"/>
                  </a:lnTo>
                  <a:close/>
                </a:path>
              </a:pathLst>
            </a:custGeom>
            <a:solidFill>
              <a:srgbClr val="FFFFFF"/>
            </a:solidFill>
          </p:spPr>
          <p:txBody>
            <a:bodyPr wrap="square" lIns="0" tIns="0" rIns="0" bIns="0" rtlCol="0"/>
            <a:lstStyle/>
            <a:p>
              <a:endParaRPr/>
            </a:p>
          </p:txBody>
        </p:sp>
        <p:sp>
          <p:nvSpPr>
            <p:cNvPr id="38" name="object 38"/>
            <p:cNvSpPr/>
            <p:nvPr/>
          </p:nvSpPr>
          <p:spPr>
            <a:xfrm>
              <a:off x="17802525" y="812584"/>
              <a:ext cx="270510" cy="320040"/>
            </a:xfrm>
            <a:custGeom>
              <a:avLst/>
              <a:gdLst/>
              <a:ahLst/>
              <a:cxnLst/>
              <a:rect l="l" t="t" r="r" b="b"/>
              <a:pathLst>
                <a:path w="270509" h="320040">
                  <a:moveTo>
                    <a:pt x="66898" y="214213"/>
                  </a:moveTo>
                  <a:lnTo>
                    <a:pt x="0" y="214213"/>
                  </a:lnTo>
                  <a:lnTo>
                    <a:pt x="2898" y="238545"/>
                  </a:lnTo>
                  <a:lnTo>
                    <a:pt x="22556" y="278429"/>
                  </a:lnTo>
                  <a:lnTo>
                    <a:pt x="58464" y="305287"/>
                  </a:lnTo>
                  <a:lnTo>
                    <a:pt x="106000" y="318198"/>
                  </a:lnTo>
                  <a:lnTo>
                    <a:pt x="134404" y="319812"/>
                  </a:lnTo>
                  <a:lnTo>
                    <a:pt x="160583" y="318417"/>
                  </a:lnTo>
                  <a:lnTo>
                    <a:pt x="206353" y="307249"/>
                  </a:lnTo>
                  <a:lnTo>
                    <a:pt x="245160" y="282815"/>
                  </a:lnTo>
                  <a:lnTo>
                    <a:pt x="257537" y="266965"/>
                  </a:lnTo>
                  <a:lnTo>
                    <a:pt x="135577" y="266965"/>
                  </a:lnTo>
                  <a:lnTo>
                    <a:pt x="107497" y="263670"/>
                  </a:lnTo>
                  <a:lnTo>
                    <a:pt x="86701" y="253782"/>
                  </a:lnTo>
                  <a:lnTo>
                    <a:pt x="73173" y="237298"/>
                  </a:lnTo>
                  <a:lnTo>
                    <a:pt x="66898" y="214213"/>
                  </a:lnTo>
                  <a:close/>
                </a:path>
                <a:path w="270509" h="320040">
                  <a:moveTo>
                    <a:pt x="133210" y="0"/>
                  </a:moveTo>
                  <a:lnTo>
                    <a:pt x="87291" y="4697"/>
                  </a:lnTo>
                  <a:lnTo>
                    <a:pt x="49296" y="18795"/>
                  </a:lnTo>
                  <a:lnTo>
                    <a:pt x="17144" y="47261"/>
                  </a:lnTo>
                  <a:lnTo>
                    <a:pt x="6439" y="86887"/>
                  </a:lnTo>
                  <a:lnTo>
                    <a:pt x="8349" y="106492"/>
                  </a:lnTo>
                  <a:lnTo>
                    <a:pt x="36983" y="150791"/>
                  </a:lnTo>
                  <a:lnTo>
                    <a:pt x="82539" y="171273"/>
                  </a:lnTo>
                  <a:lnTo>
                    <a:pt x="151234" y="187800"/>
                  </a:lnTo>
                  <a:lnTo>
                    <a:pt x="164684" y="191175"/>
                  </a:lnTo>
                  <a:lnTo>
                    <a:pt x="200610" y="216372"/>
                  </a:lnTo>
                  <a:lnTo>
                    <a:pt x="203030" y="227082"/>
                  </a:lnTo>
                  <a:lnTo>
                    <a:pt x="199452" y="244542"/>
                  </a:lnTo>
                  <a:lnTo>
                    <a:pt x="187012" y="257005"/>
                  </a:lnTo>
                  <a:lnTo>
                    <a:pt x="165718" y="264476"/>
                  </a:lnTo>
                  <a:lnTo>
                    <a:pt x="135577" y="266965"/>
                  </a:lnTo>
                  <a:lnTo>
                    <a:pt x="257537" y="266965"/>
                  </a:lnTo>
                  <a:lnTo>
                    <a:pt x="258900" y="265219"/>
                  </a:lnTo>
                  <a:lnTo>
                    <a:pt x="267147" y="244682"/>
                  </a:lnTo>
                  <a:lnTo>
                    <a:pt x="269897" y="221207"/>
                  </a:lnTo>
                  <a:lnTo>
                    <a:pt x="267988" y="202117"/>
                  </a:lnTo>
                  <a:lnTo>
                    <a:pt x="239395" y="158466"/>
                  </a:lnTo>
                  <a:lnTo>
                    <a:pt x="193285" y="138211"/>
                  </a:lnTo>
                  <a:lnTo>
                    <a:pt x="145927" y="127024"/>
                  </a:lnTo>
                  <a:lnTo>
                    <a:pt x="126027" y="122497"/>
                  </a:lnTo>
                  <a:lnTo>
                    <a:pt x="81107" y="102983"/>
                  </a:lnTo>
                  <a:lnTo>
                    <a:pt x="73338" y="83934"/>
                  </a:lnTo>
                  <a:lnTo>
                    <a:pt x="76790" y="70329"/>
                  </a:lnTo>
                  <a:lnTo>
                    <a:pt x="87142" y="60610"/>
                  </a:lnTo>
                  <a:lnTo>
                    <a:pt x="104388" y="54779"/>
                  </a:lnTo>
                  <a:lnTo>
                    <a:pt x="128519" y="52836"/>
                  </a:lnTo>
                  <a:lnTo>
                    <a:pt x="247309" y="52836"/>
                  </a:lnTo>
                  <a:lnTo>
                    <a:pt x="246597" y="51236"/>
                  </a:lnTo>
                  <a:lnTo>
                    <a:pt x="217082" y="21161"/>
                  </a:lnTo>
                  <a:lnTo>
                    <a:pt x="179701" y="5287"/>
                  </a:lnTo>
                  <a:lnTo>
                    <a:pt x="157597" y="1321"/>
                  </a:lnTo>
                  <a:lnTo>
                    <a:pt x="133210" y="0"/>
                  </a:lnTo>
                  <a:close/>
                </a:path>
                <a:path w="270509" h="320040">
                  <a:moveTo>
                    <a:pt x="247309" y="52836"/>
                  </a:moveTo>
                  <a:lnTo>
                    <a:pt x="128519" y="52836"/>
                  </a:lnTo>
                  <a:lnTo>
                    <a:pt x="152368" y="55366"/>
                  </a:lnTo>
                  <a:lnTo>
                    <a:pt x="170589" y="62954"/>
                  </a:lnTo>
                  <a:lnTo>
                    <a:pt x="183174" y="75598"/>
                  </a:lnTo>
                  <a:lnTo>
                    <a:pt x="190119" y="93295"/>
                  </a:lnTo>
                  <a:lnTo>
                    <a:pt x="259950" y="93295"/>
                  </a:lnTo>
                  <a:lnTo>
                    <a:pt x="255301" y="70777"/>
                  </a:lnTo>
                  <a:lnTo>
                    <a:pt x="247309" y="52836"/>
                  </a:lnTo>
                  <a:close/>
                </a:path>
              </a:pathLst>
            </a:custGeom>
            <a:solidFill>
              <a:srgbClr val="FFFFFF"/>
            </a:solidFill>
          </p:spPr>
          <p:txBody>
            <a:bodyPr wrap="square" lIns="0" tIns="0" rIns="0" bIns="0" rtlCol="0"/>
            <a:lstStyle/>
            <a:p>
              <a:endParaRPr/>
            </a:p>
          </p:txBody>
        </p:sp>
        <p:sp>
          <p:nvSpPr>
            <p:cNvPr id="39" name="object 39"/>
            <p:cNvSpPr/>
            <p:nvPr/>
          </p:nvSpPr>
          <p:spPr>
            <a:xfrm>
              <a:off x="18093277" y="812006"/>
              <a:ext cx="304165" cy="321310"/>
            </a:xfrm>
            <a:custGeom>
              <a:avLst/>
              <a:gdLst/>
              <a:ahLst/>
              <a:cxnLst/>
              <a:rect l="l" t="t" r="r" b="b"/>
              <a:pathLst>
                <a:path w="304165" h="321309">
                  <a:moveTo>
                    <a:pt x="263545" y="52825"/>
                  </a:moveTo>
                  <a:lnTo>
                    <a:pt x="145524" y="52825"/>
                  </a:lnTo>
                  <a:lnTo>
                    <a:pt x="172994" y="55429"/>
                  </a:lnTo>
                  <a:lnTo>
                    <a:pt x="192632" y="63240"/>
                  </a:lnTo>
                  <a:lnTo>
                    <a:pt x="204426" y="76259"/>
                  </a:lnTo>
                  <a:lnTo>
                    <a:pt x="208360" y="94489"/>
                  </a:lnTo>
                  <a:lnTo>
                    <a:pt x="206661" y="105994"/>
                  </a:lnTo>
                  <a:lnTo>
                    <a:pt x="169308" y="129696"/>
                  </a:lnTo>
                  <a:lnTo>
                    <a:pt x="140770" y="133471"/>
                  </a:lnTo>
                  <a:lnTo>
                    <a:pt x="131286" y="134823"/>
                  </a:lnTo>
                  <a:lnTo>
                    <a:pt x="123494" y="136104"/>
                  </a:lnTo>
                  <a:lnTo>
                    <a:pt x="117399" y="137346"/>
                  </a:lnTo>
                  <a:lnTo>
                    <a:pt x="91710" y="141059"/>
                  </a:lnTo>
                  <a:lnTo>
                    <a:pt x="51798" y="151636"/>
                  </a:lnTo>
                  <a:lnTo>
                    <a:pt x="9391" y="188203"/>
                  </a:lnTo>
                  <a:lnTo>
                    <a:pt x="0" y="231783"/>
                  </a:lnTo>
                  <a:lnTo>
                    <a:pt x="1980" y="252023"/>
                  </a:lnTo>
                  <a:lnTo>
                    <a:pt x="31674" y="298661"/>
                  </a:lnTo>
                  <a:lnTo>
                    <a:pt x="83403" y="319552"/>
                  </a:lnTo>
                  <a:lnTo>
                    <a:pt x="104457" y="320943"/>
                  </a:lnTo>
                  <a:lnTo>
                    <a:pt x="136331" y="318635"/>
                  </a:lnTo>
                  <a:lnTo>
                    <a:pt x="164463" y="311707"/>
                  </a:lnTo>
                  <a:lnTo>
                    <a:pt x="188853" y="300154"/>
                  </a:lnTo>
                  <a:lnTo>
                    <a:pt x="209501" y="283970"/>
                  </a:lnTo>
                  <a:lnTo>
                    <a:pt x="303948" y="283970"/>
                  </a:lnTo>
                  <a:lnTo>
                    <a:pt x="303948" y="268148"/>
                  </a:lnTo>
                  <a:lnTo>
                    <a:pt x="129106" y="268148"/>
                  </a:lnTo>
                  <a:lnTo>
                    <a:pt x="118032" y="267633"/>
                  </a:lnTo>
                  <a:lnTo>
                    <a:pt x="79435" y="254046"/>
                  </a:lnTo>
                  <a:lnTo>
                    <a:pt x="66898" y="228830"/>
                  </a:lnTo>
                  <a:lnTo>
                    <a:pt x="70349" y="210066"/>
                  </a:lnTo>
                  <a:lnTo>
                    <a:pt x="80695" y="195412"/>
                  </a:lnTo>
                  <a:lnTo>
                    <a:pt x="97948" y="184853"/>
                  </a:lnTo>
                  <a:lnTo>
                    <a:pt x="122111" y="178392"/>
                  </a:lnTo>
                  <a:lnTo>
                    <a:pt x="149185" y="175133"/>
                  </a:lnTo>
                  <a:lnTo>
                    <a:pt x="171901" y="171205"/>
                  </a:lnTo>
                  <a:lnTo>
                    <a:pt x="190238" y="166620"/>
                  </a:lnTo>
                  <a:lnTo>
                    <a:pt x="204171" y="161387"/>
                  </a:lnTo>
                  <a:lnTo>
                    <a:pt x="271677" y="161387"/>
                  </a:lnTo>
                  <a:lnTo>
                    <a:pt x="271677" y="88594"/>
                  </a:lnTo>
                  <a:lnTo>
                    <a:pt x="269257" y="67380"/>
                  </a:lnTo>
                  <a:lnTo>
                    <a:pt x="263545" y="52825"/>
                  </a:lnTo>
                  <a:close/>
                </a:path>
                <a:path w="304165" h="321309">
                  <a:moveTo>
                    <a:pt x="303948" y="283970"/>
                  </a:moveTo>
                  <a:lnTo>
                    <a:pt x="209501" y="283970"/>
                  </a:lnTo>
                  <a:lnTo>
                    <a:pt x="215381" y="300154"/>
                  </a:lnTo>
                  <a:lnTo>
                    <a:pt x="226042" y="311707"/>
                  </a:lnTo>
                  <a:lnTo>
                    <a:pt x="241474" y="318635"/>
                  </a:lnTo>
                  <a:lnTo>
                    <a:pt x="261667" y="320943"/>
                  </a:lnTo>
                  <a:lnTo>
                    <a:pt x="272025" y="320464"/>
                  </a:lnTo>
                  <a:lnTo>
                    <a:pt x="282533" y="319028"/>
                  </a:lnTo>
                  <a:lnTo>
                    <a:pt x="293178" y="316636"/>
                  </a:lnTo>
                  <a:lnTo>
                    <a:pt x="303948" y="313288"/>
                  </a:lnTo>
                  <a:lnTo>
                    <a:pt x="303948" y="283970"/>
                  </a:lnTo>
                  <a:close/>
                </a:path>
                <a:path w="304165" h="321309">
                  <a:moveTo>
                    <a:pt x="271677" y="161387"/>
                  </a:moveTo>
                  <a:lnTo>
                    <a:pt x="204171" y="161387"/>
                  </a:lnTo>
                  <a:lnTo>
                    <a:pt x="204171" y="210071"/>
                  </a:lnTo>
                  <a:lnTo>
                    <a:pt x="202524" y="223687"/>
                  </a:lnTo>
                  <a:lnTo>
                    <a:pt x="177795" y="255238"/>
                  </a:lnTo>
                  <a:lnTo>
                    <a:pt x="129106" y="268148"/>
                  </a:lnTo>
                  <a:lnTo>
                    <a:pt x="281258" y="268148"/>
                  </a:lnTo>
                  <a:lnTo>
                    <a:pt x="276986" y="266368"/>
                  </a:lnTo>
                  <a:lnTo>
                    <a:pt x="274609" y="262882"/>
                  </a:lnTo>
                  <a:lnTo>
                    <a:pt x="272651" y="259342"/>
                  </a:lnTo>
                  <a:lnTo>
                    <a:pt x="271771" y="254046"/>
                  </a:lnTo>
                  <a:lnTo>
                    <a:pt x="271677" y="161387"/>
                  </a:lnTo>
                  <a:close/>
                </a:path>
                <a:path w="304165" h="321309">
                  <a:moveTo>
                    <a:pt x="303948" y="266955"/>
                  </a:moveTo>
                  <a:lnTo>
                    <a:pt x="299257" y="267771"/>
                  </a:lnTo>
                  <a:lnTo>
                    <a:pt x="296127" y="268148"/>
                  </a:lnTo>
                  <a:lnTo>
                    <a:pt x="303948" y="268148"/>
                  </a:lnTo>
                  <a:lnTo>
                    <a:pt x="303948" y="266955"/>
                  </a:lnTo>
                  <a:close/>
                </a:path>
                <a:path w="304165" h="321309">
                  <a:moveTo>
                    <a:pt x="149660" y="0"/>
                  </a:moveTo>
                  <a:lnTo>
                    <a:pt x="97457" y="5294"/>
                  </a:lnTo>
                  <a:lnTo>
                    <a:pt x="57003" y="21151"/>
                  </a:lnTo>
                  <a:lnTo>
                    <a:pt x="24312" y="54127"/>
                  </a:lnTo>
                  <a:lnTo>
                    <a:pt x="11120" y="101515"/>
                  </a:lnTo>
                  <a:lnTo>
                    <a:pt x="78049" y="101515"/>
                  </a:lnTo>
                  <a:lnTo>
                    <a:pt x="84026" y="80209"/>
                  </a:lnTo>
                  <a:lnTo>
                    <a:pt x="97262" y="64994"/>
                  </a:lnTo>
                  <a:lnTo>
                    <a:pt x="117760" y="55867"/>
                  </a:lnTo>
                  <a:lnTo>
                    <a:pt x="145524" y="52825"/>
                  </a:lnTo>
                  <a:lnTo>
                    <a:pt x="263545" y="52825"/>
                  </a:lnTo>
                  <a:lnTo>
                    <a:pt x="261995" y="48875"/>
                  </a:lnTo>
                  <a:lnTo>
                    <a:pt x="232956" y="19978"/>
                  </a:lnTo>
                  <a:lnTo>
                    <a:pt x="195686" y="4990"/>
                  </a:lnTo>
                  <a:lnTo>
                    <a:pt x="173761" y="1247"/>
                  </a:lnTo>
                  <a:lnTo>
                    <a:pt x="149660" y="0"/>
                  </a:lnTo>
                  <a:close/>
                </a:path>
              </a:pathLst>
            </a:custGeom>
            <a:solidFill>
              <a:srgbClr val="FFFFFF"/>
            </a:solidFill>
          </p:spPr>
          <p:txBody>
            <a:bodyPr wrap="square" lIns="0" tIns="0" rIns="0" bIns="0" rtlCol="0"/>
            <a:lstStyle/>
            <a:p>
              <a:endParaRPr/>
            </a:p>
          </p:txBody>
        </p:sp>
        <p:sp>
          <p:nvSpPr>
            <p:cNvPr id="40" name="object 40"/>
            <p:cNvSpPr/>
            <p:nvPr/>
          </p:nvSpPr>
          <p:spPr>
            <a:xfrm>
              <a:off x="18415209" y="812584"/>
              <a:ext cx="266700" cy="311785"/>
            </a:xfrm>
            <a:custGeom>
              <a:avLst/>
              <a:gdLst/>
              <a:ahLst/>
              <a:cxnLst/>
              <a:rect l="l" t="t" r="r" b="b"/>
              <a:pathLst>
                <a:path w="266700" h="311784">
                  <a:moveTo>
                    <a:pt x="63380" y="8261"/>
                  </a:moveTo>
                  <a:lnTo>
                    <a:pt x="0" y="8261"/>
                  </a:lnTo>
                  <a:lnTo>
                    <a:pt x="0" y="311592"/>
                  </a:lnTo>
                  <a:lnTo>
                    <a:pt x="66867" y="311592"/>
                  </a:lnTo>
                  <a:lnTo>
                    <a:pt x="66867" y="132655"/>
                  </a:lnTo>
                  <a:lnTo>
                    <a:pt x="68114" y="116326"/>
                  </a:lnTo>
                  <a:lnTo>
                    <a:pt x="86866" y="75704"/>
                  </a:lnTo>
                  <a:lnTo>
                    <a:pt x="124566" y="54246"/>
                  </a:lnTo>
                  <a:lnTo>
                    <a:pt x="127389" y="53987"/>
                  </a:lnTo>
                  <a:lnTo>
                    <a:pt x="64532" y="53987"/>
                  </a:lnTo>
                  <a:lnTo>
                    <a:pt x="63380" y="52815"/>
                  </a:lnTo>
                  <a:lnTo>
                    <a:pt x="63380" y="8261"/>
                  </a:lnTo>
                  <a:close/>
                </a:path>
                <a:path w="266700" h="311784">
                  <a:moveTo>
                    <a:pt x="256242" y="52815"/>
                  </a:moveTo>
                  <a:lnTo>
                    <a:pt x="140205" y="52815"/>
                  </a:lnTo>
                  <a:lnTo>
                    <a:pt x="165268" y="57069"/>
                  </a:lnTo>
                  <a:lnTo>
                    <a:pt x="183497" y="69832"/>
                  </a:lnTo>
                  <a:lnTo>
                    <a:pt x="194901" y="91105"/>
                  </a:lnTo>
                  <a:lnTo>
                    <a:pt x="199491" y="120886"/>
                  </a:lnTo>
                  <a:lnTo>
                    <a:pt x="199491" y="311592"/>
                  </a:lnTo>
                  <a:lnTo>
                    <a:pt x="266410" y="311592"/>
                  </a:lnTo>
                  <a:lnTo>
                    <a:pt x="266410" y="103284"/>
                  </a:lnTo>
                  <a:lnTo>
                    <a:pt x="264607" y="79532"/>
                  </a:lnTo>
                  <a:lnTo>
                    <a:pt x="259201" y="58699"/>
                  </a:lnTo>
                  <a:lnTo>
                    <a:pt x="256242" y="52815"/>
                  </a:lnTo>
                  <a:close/>
                </a:path>
                <a:path w="266700" h="311784">
                  <a:moveTo>
                    <a:pt x="159031" y="0"/>
                  </a:moveTo>
                  <a:lnTo>
                    <a:pt x="129998" y="3380"/>
                  </a:lnTo>
                  <a:lnTo>
                    <a:pt x="104564" y="13513"/>
                  </a:lnTo>
                  <a:lnTo>
                    <a:pt x="82740" y="30387"/>
                  </a:lnTo>
                  <a:lnTo>
                    <a:pt x="64532" y="53987"/>
                  </a:lnTo>
                  <a:lnTo>
                    <a:pt x="127389" y="53987"/>
                  </a:lnTo>
                  <a:lnTo>
                    <a:pt x="140205" y="52815"/>
                  </a:lnTo>
                  <a:lnTo>
                    <a:pt x="256242" y="52815"/>
                  </a:lnTo>
                  <a:lnTo>
                    <a:pt x="222163" y="14568"/>
                  </a:lnTo>
                  <a:lnTo>
                    <a:pt x="182854" y="1627"/>
                  </a:lnTo>
                  <a:lnTo>
                    <a:pt x="159031" y="0"/>
                  </a:lnTo>
                  <a:close/>
                </a:path>
              </a:pathLst>
            </a:custGeom>
            <a:solidFill>
              <a:srgbClr val="FFFFFF"/>
            </a:solidFill>
          </p:spPr>
          <p:txBody>
            <a:bodyPr wrap="square" lIns="0" tIns="0" rIns="0" bIns="0" rtlCol="0"/>
            <a:lstStyle/>
            <a:p>
              <a:endParaRPr/>
            </a:p>
          </p:txBody>
        </p:sp>
        <p:sp>
          <p:nvSpPr>
            <p:cNvPr id="41" name="object 41"/>
            <p:cNvSpPr/>
            <p:nvPr/>
          </p:nvSpPr>
          <p:spPr>
            <a:xfrm>
              <a:off x="18701500" y="812006"/>
              <a:ext cx="304165" cy="321310"/>
            </a:xfrm>
            <a:custGeom>
              <a:avLst/>
              <a:gdLst/>
              <a:ahLst/>
              <a:cxnLst/>
              <a:rect l="l" t="t" r="r" b="b"/>
              <a:pathLst>
                <a:path w="304165" h="321309">
                  <a:moveTo>
                    <a:pt x="263553" y="52825"/>
                  </a:moveTo>
                  <a:lnTo>
                    <a:pt x="145534" y="52825"/>
                  </a:lnTo>
                  <a:lnTo>
                    <a:pt x="172981" y="55429"/>
                  </a:lnTo>
                  <a:lnTo>
                    <a:pt x="192600" y="63240"/>
                  </a:lnTo>
                  <a:lnTo>
                    <a:pt x="204379" y="76259"/>
                  </a:lnTo>
                  <a:lnTo>
                    <a:pt x="208307" y="94489"/>
                  </a:lnTo>
                  <a:lnTo>
                    <a:pt x="206617" y="105994"/>
                  </a:lnTo>
                  <a:lnTo>
                    <a:pt x="169293" y="129696"/>
                  </a:lnTo>
                  <a:lnTo>
                    <a:pt x="140783" y="133471"/>
                  </a:lnTo>
                  <a:lnTo>
                    <a:pt x="131276" y="134823"/>
                  </a:lnTo>
                  <a:lnTo>
                    <a:pt x="123452" y="136104"/>
                  </a:lnTo>
                  <a:lnTo>
                    <a:pt x="117315" y="137346"/>
                  </a:lnTo>
                  <a:lnTo>
                    <a:pt x="91668" y="141059"/>
                  </a:lnTo>
                  <a:lnTo>
                    <a:pt x="51779" y="151636"/>
                  </a:lnTo>
                  <a:lnTo>
                    <a:pt x="9384" y="188203"/>
                  </a:lnTo>
                  <a:lnTo>
                    <a:pt x="0" y="231783"/>
                  </a:lnTo>
                  <a:lnTo>
                    <a:pt x="1973" y="252023"/>
                  </a:lnTo>
                  <a:lnTo>
                    <a:pt x="31684" y="298661"/>
                  </a:lnTo>
                  <a:lnTo>
                    <a:pt x="83405" y="319552"/>
                  </a:lnTo>
                  <a:lnTo>
                    <a:pt x="104457" y="320943"/>
                  </a:lnTo>
                  <a:lnTo>
                    <a:pt x="136301" y="318635"/>
                  </a:lnTo>
                  <a:lnTo>
                    <a:pt x="164420" y="311707"/>
                  </a:lnTo>
                  <a:lnTo>
                    <a:pt x="188810" y="300154"/>
                  </a:lnTo>
                  <a:lnTo>
                    <a:pt x="209470" y="283970"/>
                  </a:lnTo>
                  <a:lnTo>
                    <a:pt x="303917" y="283970"/>
                  </a:lnTo>
                  <a:lnTo>
                    <a:pt x="303917" y="268148"/>
                  </a:lnTo>
                  <a:lnTo>
                    <a:pt x="129085" y="268148"/>
                  </a:lnTo>
                  <a:lnTo>
                    <a:pt x="117993" y="267633"/>
                  </a:lnTo>
                  <a:lnTo>
                    <a:pt x="79426" y="254046"/>
                  </a:lnTo>
                  <a:lnTo>
                    <a:pt x="66929" y="228830"/>
                  </a:lnTo>
                  <a:lnTo>
                    <a:pt x="70370" y="210066"/>
                  </a:lnTo>
                  <a:lnTo>
                    <a:pt x="80691" y="195412"/>
                  </a:lnTo>
                  <a:lnTo>
                    <a:pt x="97913" y="184853"/>
                  </a:lnTo>
                  <a:lnTo>
                    <a:pt x="122048" y="178392"/>
                  </a:lnTo>
                  <a:lnTo>
                    <a:pt x="149159" y="175133"/>
                  </a:lnTo>
                  <a:lnTo>
                    <a:pt x="171901" y="171205"/>
                  </a:lnTo>
                  <a:lnTo>
                    <a:pt x="190263" y="166620"/>
                  </a:lnTo>
                  <a:lnTo>
                    <a:pt x="204234" y="161387"/>
                  </a:lnTo>
                  <a:lnTo>
                    <a:pt x="271709" y="161387"/>
                  </a:lnTo>
                  <a:lnTo>
                    <a:pt x="271709" y="88594"/>
                  </a:lnTo>
                  <a:lnTo>
                    <a:pt x="269280" y="67380"/>
                  </a:lnTo>
                  <a:lnTo>
                    <a:pt x="263553" y="52825"/>
                  </a:lnTo>
                  <a:close/>
                </a:path>
                <a:path w="304165" h="321309">
                  <a:moveTo>
                    <a:pt x="303917" y="283970"/>
                  </a:moveTo>
                  <a:lnTo>
                    <a:pt x="209470" y="283970"/>
                  </a:lnTo>
                  <a:lnTo>
                    <a:pt x="215391" y="300154"/>
                  </a:lnTo>
                  <a:lnTo>
                    <a:pt x="226070" y="311707"/>
                  </a:lnTo>
                  <a:lnTo>
                    <a:pt x="241506" y="318635"/>
                  </a:lnTo>
                  <a:lnTo>
                    <a:pt x="261698" y="320943"/>
                  </a:lnTo>
                  <a:lnTo>
                    <a:pt x="272031" y="320464"/>
                  </a:lnTo>
                  <a:lnTo>
                    <a:pt x="282513" y="319028"/>
                  </a:lnTo>
                  <a:lnTo>
                    <a:pt x="293143" y="316636"/>
                  </a:lnTo>
                  <a:lnTo>
                    <a:pt x="303917" y="313288"/>
                  </a:lnTo>
                  <a:lnTo>
                    <a:pt x="303917" y="283970"/>
                  </a:lnTo>
                  <a:close/>
                </a:path>
                <a:path w="304165" h="321309">
                  <a:moveTo>
                    <a:pt x="271709" y="161387"/>
                  </a:moveTo>
                  <a:lnTo>
                    <a:pt x="204234" y="161387"/>
                  </a:lnTo>
                  <a:lnTo>
                    <a:pt x="204234" y="210071"/>
                  </a:lnTo>
                  <a:lnTo>
                    <a:pt x="202576" y="223687"/>
                  </a:lnTo>
                  <a:lnTo>
                    <a:pt x="177732" y="255238"/>
                  </a:lnTo>
                  <a:lnTo>
                    <a:pt x="129085" y="268148"/>
                  </a:lnTo>
                  <a:lnTo>
                    <a:pt x="281289" y="268148"/>
                  </a:lnTo>
                  <a:lnTo>
                    <a:pt x="276923" y="266368"/>
                  </a:lnTo>
                  <a:lnTo>
                    <a:pt x="274588" y="262882"/>
                  </a:lnTo>
                  <a:lnTo>
                    <a:pt x="272651" y="259342"/>
                  </a:lnTo>
                  <a:lnTo>
                    <a:pt x="271800" y="254046"/>
                  </a:lnTo>
                  <a:lnTo>
                    <a:pt x="271709" y="161387"/>
                  </a:lnTo>
                  <a:close/>
                </a:path>
                <a:path w="304165" h="321309">
                  <a:moveTo>
                    <a:pt x="303917" y="266955"/>
                  </a:moveTo>
                  <a:lnTo>
                    <a:pt x="299205" y="267771"/>
                  </a:lnTo>
                  <a:lnTo>
                    <a:pt x="296158" y="268148"/>
                  </a:lnTo>
                  <a:lnTo>
                    <a:pt x="303917" y="268148"/>
                  </a:lnTo>
                  <a:lnTo>
                    <a:pt x="303917" y="266955"/>
                  </a:lnTo>
                  <a:close/>
                </a:path>
                <a:path w="304165" h="321309">
                  <a:moveTo>
                    <a:pt x="149628" y="0"/>
                  </a:moveTo>
                  <a:lnTo>
                    <a:pt x="97391" y="5294"/>
                  </a:lnTo>
                  <a:lnTo>
                    <a:pt x="56940" y="21151"/>
                  </a:lnTo>
                  <a:lnTo>
                    <a:pt x="24364" y="54127"/>
                  </a:lnTo>
                  <a:lnTo>
                    <a:pt x="11130" y="101515"/>
                  </a:lnTo>
                  <a:lnTo>
                    <a:pt x="78081" y="101515"/>
                  </a:lnTo>
                  <a:lnTo>
                    <a:pt x="84041" y="80209"/>
                  </a:lnTo>
                  <a:lnTo>
                    <a:pt x="97264" y="64994"/>
                  </a:lnTo>
                  <a:lnTo>
                    <a:pt x="117758" y="55867"/>
                  </a:lnTo>
                  <a:lnTo>
                    <a:pt x="145534" y="52825"/>
                  </a:lnTo>
                  <a:lnTo>
                    <a:pt x="263553" y="52825"/>
                  </a:lnTo>
                  <a:lnTo>
                    <a:pt x="261999" y="48875"/>
                  </a:lnTo>
                  <a:lnTo>
                    <a:pt x="232924" y="19978"/>
                  </a:lnTo>
                  <a:lnTo>
                    <a:pt x="195666" y="4990"/>
                  </a:lnTo>
                  <a:lnTo>
                    <a:pt x="173743" y="1247"/>
                  </a:lnTo>
                  <a:lnTo>
                    <a:pt x="149628" y="0"/>
                  </a:lnTo>
                  <a:close/>
                </a:path>
              </a:pathLst>
            </a:custGeom>
            <a:solidFill>
              <a:srgbClr val="FFFFFF"/>
            </a:solidFill>
          </p:spPr>
          <p:txBody>
            <a:bodyPr wrap="square" lIns="0" tIns="0" rIns="0" bIns="0" rtlCol="0"/>
            <a:lstStyle/>
            <a:p>
              <a:endParaRPr/>
            </a:p>
          </p:txBody>
        </p:sp>
        <p:sp>
          <p:nvSpPr>
            <p:cNvPr id="42" name="object 42"/>
            <p:cNvSpPr/>
            <p:nvPr/>
          </p:nvSpPr>
          <p:spPr>
            <a:xfrm>
              <a:off x="19023440" y="812584"/>
              <a:ext cx="177800" cy="311785"/>
            </a:xfrm>
            <a:custGeom>
              <a:avLst/>
              <a:gdLst/>
              <a:ahLst/>
              <a:cxnLst/>
              <a:rect l="l" t="t" r="r" b="b"/>
              <a:pathLst>
                <a:path w="177800" h="311784">
                  <a:moveTo>
                    <a:pt x="62793" y="8261"/>
                  </a:moveTo>
                  <a:lnTo>
                    <a:pt x="0" y="8261"/>
                  </a:lnTo>
                  <a:lnTo>
                    <a:pt x="0" y="311592"/>
                  </a:lnTo>
                  <a:lnTo>
                    <a:pt x="66835" y="311592"/>
                  </a:lnTo>
                  <a:lnTo>
                    <a:pt x="66835" y="167261"/>
                  </a:lnTo>
                  <a:lnTo>
                    <a:pt x="68353" y="144168"/>
                  </a:lnTo>
                  <a:lnTo>
                    <a:pt x="80423" y="105415"/>
                  </a:lnTo>
                  <a:lnTo>
                    <a:pt x="116891" y="69990"/>
                  </a:lnTo>
                  <a:lnTo>
                    <a:pt x="126449" y="66898"/>
                  </a:lnTo>
                  <a:lnTo>
                    <a:pt x="62793" y="66898"/>
                  </a:lnTo>
                  <a:lnTo>
                    <a:pt x="62793" y="8261"/>
                  </a:lnTo>
                  <a:close/>
                </a:path>
                <a:path w="177800" h="311784">
                  <a:moveTo>
                    <a:pt x="156445" y="0"/>
                  </a:moveTo>
                  <a:lnTo>
                    <a:pt x="152529" y="0"/>
                  </a:lnTo>
                  <a:lnTo>
                    <a:pt x="138030" y="1322"/>
                  </a:lnTo>
                  <a:lnTo>
                    <a:pt x="96227" y="21130"/>
                  </a:lnTo>
                  <a:lnTo>
                    <a:pt x="68184" y="54584"/>
                  </a:lnTo>
                  <a:lnTo>
                    <a:pt x="63966" y="66898"/>
                  </a:lnTo>
                  <a:lnTo>
                    <a:pt x="126449" y="66898"/>
                  </a:lnTo>
                  <a:lnTo>
                    <a:pt x="132190" y="65041"/>
                  </a:lnTo>
                  <a:lnTo>
                    <a:pt x="149042" y="63390"/>
                  </a:lnTo>
                  <a:lnTo>
                    <a:pt x="177764" y="63390"/>
                  </a:lnTo>
                  <a:lnTo>
                    <a:pt x="177764" y="1790"/>
                  </a:lnTo>
                  <a:lnTo>
                    <a:pt x="164885" y="617"/>
                  </a:lnTo>
                  <a:lnTo>
                    <a:pt x="156445" y="0"/>
                  </a:lnTo>
                  <a:close/>
                </a:path>
                <a:path w="177800" h="311784">
                  <a:moveTo>
                    <a:pt x="177764" y="63390"/>
                  </a:moveTo>
                  <a:lnTo>
                    <a:pt x="149042" y="63390"/>
                  </a:lnTo>
                  <a:lnTo>
                    <a:pt x="155649" y="63570"/>
                  </a:lnTo>
                  <a:lnTo>
                    <a:pt x="162637" y="64113"/>
                  </a:lnTo>
                  <a:lnTo>
                    <a:pt x="170105" y="65041"/>
                  </a:lnTo>
                  <a:lnTo>
                    <a:pt x="177764" y="66312"/>
                  </a:lnTo>
                  <a:lnTo>
                    <a:pt x="177764" y="63390"/>
                  </a:lnTo>
                  <a:close/>
                </a:path>
              </a:pathLst>
            </a:custGeom>
            <a:solidFill>
              <a:srgbClr val="FFFFFF"/>
            </a:solidFill>
          </p:spPr>
          <p:txBody>
            <a:bodyPr wrap="square" lIns="0" tIns="0" rIns="0" bIns="0" rtlCol="0"/>
            <a:lstStyle/>
            <a:p>
              <a:endParaRPr/>
            </a:p>
          </p:txBody>
        </p:sp>
        <p:sp>
          <p:nvSpPr>
            <p:cNvPr id="43" name="object 43"/>
            <p:cNvSpPr/>
            <p:nvPr/>
          </p:nvSpPr>
          <p:spPr>
            <a:xfrm>
              <a:off x="16633873" y="706548"/>
              <a:ext cx="291465" cy="417830"/>
            </a:xfrm>
            <a:custGeom>
              <a:avLst/>
              <a:gdLst/>
              <a:ahLst/>
              <a:cxnLst/>
              <a:rect l="l" t="t" r="r" b="b"/>
              <a:pathLst>
                <a:path w="291465" h="417830">
                  <a:moveTo>
                    <a:pt x="291362" y="0"/>
                  </a:moveTo>
                  <a:lnTo>
                    <a:pt x="84583" y="0"/>
                  </a:lnTo>
                  <a:lnTo>
                    <a:pt x="83997" y="62"/>
                  </a:lnTo>
                  <a:lnTo>
                    <a:pt x="36480" y="8950"/>
                  </a:lnTo>
                  <a:lnTo>
                    <a:pt x="6277" y="45209"/>
                  </a:lnTo>
                  <a:lnTo>
                    <a:pt x="0" y="90049"/>
                  </a:lnTo>
                  <a:lnTo>
                    <a:pt x="94" y="417631"/>
                  </a:lnTo>
                  <a:lnTo>
                    <a:pt x="73924" y="417631"/>
                  </a:lnTo>
                  <a:lnTo>
                    <a:pt x="73924" y="232223"/>
                  </a:lnTo>
                  <a:lnTo>
                    <a:pt x="264861" y="232223"/>
                  </a:lnTo>
                  <a:lnTo>
                    <a:pt x="264861" y="172549"/>
                  </a:lnTo>
                  <a:lnTo>
                    <a:pt x="73924" y="172549"/>
                  </a:lnTo>
                  <a:lnTo>
                    <a:pt x="73924" y="63202"/>
                  </a:lnTo>
                  <a:lnTo>
                    <a:pt x="291362" y="63202"/>
                  </a:lnTo>
                  <a:lnTo>
                    <a:pt x="291362" y="0"/>
                  </a:lnTo>
                  <a:close/>
                </a:path>
              </a:pathLst>
            </a:custGeom>
            <a:solidFill>
              <a:srgbClr val="FFFFFF"/>
            </a:solidFill>
          </p:spPr>
          <p:txBody>
            <a:bodyPr wrap="square" lIns="0" tIns="0" rIns="0" bIns="0" rtlCol="0"/>
            <a:lstStyle/>
            <a:p>
              <a:endParaRPr/>
            </a:p>
          </p:txBody>
        </p:sp>
        <p:sp>
          <p:nvSpPr>
            <p:cNvPr id="44" name="object 44"/>
            <p:cNvSpPr/>
            <p:nvPr/>
          </p:nvSpPr>
          <p:spPr>
            <a:xfrm>
              <a:off x="18934937" y="1213003"/>
              <a:ext cx="31115" cy="26670"/>
            </a:xfrm>
            <a:custGeom>
              <a:avLst/>
              <a:gdLst/>
              <a:ahLst/>
              <a:cxnLst/>
              <a:rect l="l" t="t" r="r" b="b"/>
              <a:pathLst>
                <a:path w="31115" h="26669">
                  <a:moveTo>
                    <a:pt x="17894" y="0"/>
                  </a:moveTo>
                  <a:lnTo>
                    <a:pt x="0" y="0"/>
                  </a:lnTo>
                  <a:lnTo>
                    <a:pt x="0" y="26114"/>
                  </a:lnTo>
                  <a:lnTo>
                    <a:pt x="24742" y="26114"/>
                  </a:lnTo>
                  <a:lnTo>
                    <a:pt x="30564" y="21716"/>
                  </a:lnTo>
                  <a:lnTo>
                    <a:pt x="30564" y="8366"/>
                  </a:lnTo>
                  <a:lnTo>
                    <a:pt x="29077" y="5088"/>
                  </a:lnTo>
                  <a:lnTo>
                    <a:pt x="26177" y="3036"/>
                  </a:lnTo>
                  <a:lnTo>
                    <a:pt x="23161" y="1026"/>
                  </a:lnTo>
                  <a:lnTo>
                    <a:pt x="17894" y="0"/>
                  </a:lnTo>
                  <a:close/>
                </a:path>
              </a:pathLst>
            </a:custGeom>
            <a:solidFill>
              <a:srgbClr val="FFFFFF"/>
            </a:solidFill>
          </p:spPr>
          <p:txBody>
            <a:bodyPr wrap="square" lIns="0" tIns="0" rIns="0" bIns="0" rtlCol="0"/>
            <a:lstStyle/>
            <a:p>
              <a:endParaRPr/>
            </a:p>
          </p:txBody>
        </p:sp>
        <p:sp>
          <p:nvSpPr>
            <p:cNvPr id="45" name="object 45"/>
            <p:cNvSpPr/>
            <p:nvPr/>
          </p:nvSpPr>
          <p:spPr>
            <a:xfrm>
              <a:off x="16536770" y="1179014"/>
              <a:ext cx="2694940" cy="135890"/>
            </a:xfrm>
            <a:custGeom>
              <a:avLst/>
              <a:gdLst/>
              <a:ahLst/>
              <a:cxnLst/>
              <a:rect l="l" t="t" r="r" b="b"/>
              <a:pathLst>
                <a:path w="2694940" h="135890">
                  <a:moveTo>
                    <a:pt x="2673635" y="0"/>
                  </a:moveTo>
                  <a:lnTo>
                    <a:pt x="65139" y="0"/>
                  </a:lnTo>
                  <a:lnTo>
                    <a:pt x="52019" y="2376"/>
                  </a:lnTo>
                  <a:lnTo>
                    <a:pt x="24679" y="29590"/>
                  </a:lnTo>
                  <a:lnTo>
                    <a:pt x="1842" y="111944"/>
                  </a:lnTo>
                  <a:lnTo>
                    <a:pt x="0" y="118718"/>
                  </a:lnTo>
                  <a:lnTo>
                    <a:pt x="1057" y="124561"/>
                  </a:lnTo>
                  <a:lnTo>
                    <a:pt x="4512" y="128959"/>
                  </a:lnTo>
                  <a:lnTo>
                    <a:pt x="7989" y="133273"/>
                  </a:lnTo>
                  <a:lnTo>
                    <a:pt x="13936" y="135692"/>
                  </a:lnTo>
                  <a:lnTo>
                    <a:pt x="2629333" y="135692"/>
                  </a:lnTo>
                  <a:lnTo>
                    <a:pt x="2642390" y="133320"/>
                  </a:lnTo>
                  <a:lnTo>
                    <a:pt x="2652498" y="127933"/>
                  </a:lnTo>
                  <a:lnTo>
                    <a:pt x="2531881" y="127933"/>
                  </a:lnTo>
                  <a:lnTo>
                    <a:pt x="2522608" y="127253"/>
                  </a:lnTo>
                  <a:lnTo>
                    <a:pt x="2517367" y="126153"/>
                  </a:lnTo>
                  <a:lnTo>
                    <a:pt x="2245942" y="126153"/>
                  </a:lnTo>
                  <a:lnTo>
                    <a:pt x="2245942" y="13172"/>
                  </a:lnTo>
                  <a:lnTo>
                    <a:pt x="2517898" y="13172"/>
                  </a:lnTo>
                  <a:lnTo>
                    <a:pt x="2523902" y="11972"/>
                  </a:lnTo>
                  <a:lnTo>
                    <a:pt x="2533200" y="11413"/>
                  </a:lnTo>
                  <a:lnTo>
                    <a:pt x="2693425" y="11413"/>
                  </a:lnTo>
                  <a:lnTo>
                    <a:pt x="2693373" y="11120"/>
                  </a:lnTo>
                  <a:lnTo>
                    <a:pt x="2689939" y="6711"/>
                  </a:lnTo>
                  <a:lnTo>
                    <a:pt x="2686483" y="2450"/>
                  </a:lnTo>
                  <a:lnTo>
                    <a:pt x="2680724" y="52"/>
                  </a:lnTo>
                  <a:lnTo>
                    <a:pt x="2673635" y="0"/>
                  </a:lnTo>
                  <a:close/>
                </a:path>
                <a:path w="2694940" h="135890">
                  <a:moveTo>
                    <a:pt x="2535535" y="32197"/>
                  </a:moveTo>
                  <a:lnTo>
                    <a:pt x="2530383" y="32197"/>
                  </a:lnTo>
                  <a:lnTo>
                    <a:pt x="2526310" y="33014"/>
                  </a:lnTo>
                  <a:lnTo>
                    <a:pt x="2523357" y="34805"/>
                  </a:lnTo>
                  <a:lnTo>
                    <a:pt x="2520373" y="36532"/>
                  </a:lnTo>
                  <a:lnTo>
                    <a:pt x="2518939" y="38752"/>
                  </a:lnTo>
                  <a:lnTo>
                    <a:pt x="2518939" y="45841"/>
                  </a:lnTo>
                  <a:lnTo>
                    <a:pt x="2523828" y="49967"/>
                  </a:lnTo>
                  <a:lnTo>
                    <a:pt x="2543879" y="57819"/>
                  </a:lnTo>
                  <a:lnTo>
                    <a:pt x="2551938" y="61191"/>
                  </a:lnTo>
                  <a:lnTo>
                    <a:pt x="2576759" y="93180"/>
                  </a:lnTo>
                  <a:lnTo>
                    <a:pt x="2576079" y="100138"/>
                  </a:lnTo>
                  <a:lnTo>
                    <a:pt x="2542722" y="127299"/>
                  </a:lnTo>
                  <a:lnTo>
                    <a:pt x="2531881" y="127933"/>
                  </a:lnTo>
                  <a:lnTo>
                    <a:pt x="2652498" y="127933"/>
                  </a:lnTo>
                  <a:lnTo>
                    <a:pt x="2654436" y="126900"/>
                  </a:lnTo>
                  <a:lnTo>
                    <a:pt x="2664052" y="117479"/>
                  </a:lnTo>
                  <a:lnTo>
                    <a:pt x="2669824" y="106101"/>
                  </a:lnTo>
                  <a:lnTo>
                    <a:pt x="2687382" y="42616"/>
                  </a:lnTo>
                  <a:lnTo>
                    <a:pt x="2571544" y="42616"/>
                  </a:lnTo>
                  <a:lnTo>
                    <a:pt x="2560895" y="38051"/>
                  </a:lnTo>
                  <a:lnTo>
                    <a:pt x="2551345" y="34796"/>
                  </a:lnTo>
                  <a:lnTo>
                    <a:pt x="2542891" y="32846"/>
                  </a:lnTo>
                  <a:lnTo>
                    <a:pt x="2535535" y="32197"/>
                  </a:lnTo>
                  <a:close/>
                </a:path>
                <a:path w="2694940" h="135890">
                  <a:moveTo>
                    <a:pt x="2369980" y="13172"/>
                  </a:moveTo>
                  <a:lnTo>
                    <a:pt x="2328724" y="13172"/>
                  </a:lnTo>
                  <a:lnTo>
                    <a:pt x="2328724" y="33988"/>
                  </a:lnTo>
                  <a:lnTo>
                    <a:pt x="2274182" y="33988"/>
                  </a:lnTo>
                  <a:lnTo>
                    <a:pt x="2274182" y="57705"/>
                  </a:lnTo>
                  <a:lnTo>
                    <a:pt x="2326065" y="57705"/>
                  </a:lnTo>
                  <a:lnTo>
                    <a:pt x="2326065" y="78489"/>
                  </a:lnTo>
                  <a:lnTo>
                    <a:pt x="2274182" y="78489"/>
                  </a:lnTo>
                  <a:lnTo>
                    <a:pt x="2274182" y="105389"/>
                  </a:lnTo>
                  <a:lnTo>
                    <a:pt x="2330044" y="105389"/>
                  </a:lnTo>
                  <a:lnTo>
                    <a:pt x="2330044" y="126153"/>
                  </a:lnTo>
                  <a:lnTo>
                    <a:pt x="2369980" y="126153"/>
                  </a:lnTo>
                  <a:lnTo>
                    <a:pt x="2369980" y="13172"/>
                  </a:lnTo>
                  <a:close/>
                </a:path>
                <a:path w="2694940" h="135890">
                  <a:moveTo>
                    <a:pt x="2517898" y="13172"/>
                  </a:moveTo>
                  <a:lnTo>
                    <a:pt x="2419455" y="13172"/>
                  </a:lnTo>
                  <a:lnTo>
                    <a:pt x="2428144" y="13798"/>
                  </a:lnTo>
                  <a:lnTo>
                    <a:pt x="2435762" y="15676"/>
                  </a:lnTo>
                  <a:lnTo>
                    <a:pt x="2457893" y="46815"/>
                  </a:lnTo>
                  <a:lnTo>
                    <a:pt x="2457284" y="53510"/>
                  </a:lnTo>
                  <a:lnTo>
                    <a:pt x="2428964" y="80265"/>
                  </a:lnTo>
                  <a:lnTo>
                    <a:pt x="2420596" y="80898"/>
                  </a:lnTo>
                  <a:lnTo>
                    <a:pt x="2398178" y="80898"/>
                  </a:lnTo>
                  <a:lnTo>
                    <a:pt x="2398178" y="126153"/>
                  </a:lnTo>
                  <a:lnTo>
                    <a:pt x="2517367" y="126153"/>
                  </a:lnTo>
                  <a:lnTo>
                    <a:pt x="2512930" y="125221"/>
                  </a:lnTo>
                  <a:lnTo>
                    <a:pt x="2502845" y="121846"/>
                  </a:lnTo>
                  <a:lnTo>
                    <a:pt x="2492353" y="117137"/>
                  </a:lnTo>
                  <a:lnTo>
                    <a:pt x="2492353" y="92866"/>
                  </a:lnTo>
                  <a:lnTo>
                    <a:pt x="2547629" y="92866"/>
                  </a:lnTo>
                  <a:lnTo>
                    <a:pt x="2547629" y="92039"/>
                  </a:lnTo>
                  <a:lnTo>
                    <a:pt x="2542330" y="87588"/>
                  </a:lnTo>
                  <a:lnTo>
                    <a:pt x="2514394" y="76500"/>
                  </a:lnTo>
                  <a:lnTo>
                    <a:pt x="2510237" y="74772"/>
                  </a:lnTo>
                  <a:lnTo>
                    <a:pt x="2489714" y="50092"/>
                  </a:lnTo>
                  <a:lnTo>
                    <a:pt x="2489714" y="44030"/>
                  </a:lnTo>
                  <a:lnTo>
                    <a:pt x="2515546" y="13642"/>
                  </a:lnTo>
                  <a:lnTo>
                    <a:pt x="2517898" y="13172"/>
                  </a:lnTo>
                  <a:close/>
                </a:path>
                <a:path w="2694940" h="135890">
                  <a:moveTo>
                    <a:pt x="2547629" y="92866"/>
                  </a:moveTo>
                  <a:lnTo>
                    <a:pt x="2492353" y="92866"/>
                  </a:lnTo>
                  <a:lnTo>
                    <a:pt x="2500520" y="98133"/>
                  </a:lnTo>
                  <a:lnTo>
                    <a:pt x="2507431" y="101797"/>
                  </a:lnTo>
                  <a:lnTo>
                    <a:pt x="2512939" y="104017"/>
                  </a:lnTo>
                  <a:lnTo>
                    <a:pt x="2518436" y="106101"/>
                  </a:lnTo>
                  <a:lnTo>
                    <a:pt x="2524174" y="107148"/>
                  </a:lnTo>
                  <a:lnTo>
                    <a:pt x="2541796" y="107148"/>
                  </a:lnTo>
                  <a:lnTo>
                    <a:pt x="2547629" y="103630"/>
                  </a:lnTo>
                  <a:lnTo>
                    <a:pt x="2547629" y="92866"/>
                  </a:lnTo>
                  <a:close/>
                </a:path>
                <a:path w="2694940" h="135890">
                  <a:moveTo>
                    <a:pt x="2693425" y="11413"/>
                  </a:moveTo>
                  <a:lnTo>
                    <a:pt x="2533200" y="11413"/>
                  </a:lnTo>
                  <a:lnTo>
                    <a:pt x="2542612" y="11974"/>
                  </a:lnTo>
                  <a:lnTo>
                    <a:pt x="2552140" y="13659"/>
                  </a:lnTo>
                  <a:lnTo>
                    <a:pt x="2561785" y="16466"/>
                  </a:lnTo>
                  <a:lnTo>
                    <a:pt x="2571544" y="20397"/>
                  </a:lnTo>
                  <a:lnTo>
                    <a:pt x="2571544" y="42616"/>
                  </a:lnTo>
                  <a:lnTo>
                    <a:pt x="2687382" y="42616"/>
                  </a:lnTo>
                  <a:lnTo>
                    <a:pt x="2694420" y="17067"/>
                  </a:lnTo>
                  <a:lnTo>
                    <a:pt x="2693425" y="11413"/>
                  </a:lnTo>
                  <a:close/>
                </a:path>
              </a:pathLst>
            </a:custGeom>
            <a:solidFill>
              <a:srgbClr val="FFFFFF"/>
            </a:solidFill>
          </p:spPr>
          <p:txBody>
            <a:bodyPr wrap="square" lIns="0" tIns="0" rIns="0" bIns="0" rtlCol="0"/>
            <a:lstStyle/>
            <a:p>
              <a:endParaRPr/>
            </a:p>
          </p:txBody>
        </p:sp>
        <p:sp>
          <p:nvSpPr>
            <p:cNvPr id="46" name="object 46"/>
            <p:cNvSpPr/>
            <p:nvPr/>
          </p:nvSpPr>
          <p:spPr>
            <a:xfrm>
              <a:off x="16536773" y="1179011"/>
              <a:ext cx="2694940" cy="135890"/>
            </a:xfrm>
            <a:custGeom>
              <a:avLst/>
              <a:gdLst/>
              <a:ahLst/>
              <a:cxnLst/>
              <a:rect l="l" t="t" r="r" b="b"/>
              <a:pathLst>
                <a:path w="2694940" h="135890">
                  <a:moveTo>
                    <a:pt x="2673625" y="0"/>
                  </a:moveTo>
                  <a:lnTo>
                    <a:pt x="65139" y="0"/>
                  </a:lnTo>
                  <a:lnTo>
                    <a:pt x="52019" y="2378"/>
                  </a:lnTo>
                  <a:lnTo>
                    <a:pt x="24669" y="29601"/>
                  </a:lnTo>
                  <a:lnTo>
                    <a:pt x="1842" y="111954"/>
                  </a:lnTo>
                  <a:lnTo>
                    <a:pt x="0" y="118680"/>
                  </a:lnTo>
                  <a:lnTo>
                    <a:pt x="1047" y="124572"/>
                  </a:lnTo>
                  <a:lnTo>
                    <a:pt x="4502" y="128969"/>
                  </a:lnTo>
                  <a:lnTo>
                    <a:pt x="7978" y="133273"/>
                  </a:lnTo>
                  <a:lnTo>
                    <a:pt x="13926" y="135692"/>
                  </a:lnTo>
                  <a:lnTo>
                    <a:pt x="2629333" y="135692"/>
                  </a:lnTo>
                  <a:lnTo>
                    <a:pt x="2642385" y="133320"/>
                  </a:lnTo>
                  <a:lnTo>
                    <a:pt x="2652490" y="127933"/>
                  </a:lnTo>
                  <a:lnTo>
                    <a:pt x="2531870" y="127933"/>
                  </a:lnTo>
                  <a:lnTo>
                    <a:pt x="2522602" y="127253"/>
                  </a:lnTo>
                  <a:lnTo>
                    <a:pt x="2517362" y="126153"/>
                  </a:lnTo>
                  <a:lnTo>
                    <a:pt x="2245931" y="126153"/>
                  </a:lnTo>
                  <a:lnTo>
                    <a:pt x="2245931" y="13172"/>
                  </a:lnTo>
                  <a:lnTo>
                    <a:pt x="2517892" y="13172"/>
                  </a:lnTo>
                  <a:lnTo>
                    <a:pt x="2523896" y="11972"/>
                  </a:lnTo>
                  <a:lnTo>
                    <a:pt x="2533189" y="11413"/>
                  </a:lnTo>
                  <a:lnTo>
                    <a:pt x="2693413" y="11413"/>
                  </a:lnTo>
                  <a:lnTo>
                    <a:pt x="2693363" y="11130"/>
                  </a:lnTo>
                  <a:lnTo>
                    <a:pt x="2689939" y="6711"/>
                  </a:lnTo>
                  <a:lnTo>
                    <a:pt x="2686483" y="2460"/>
                  </a:lnTo>
                  <a:lnTo>
                    <a:pt x="2680714" y="52"/>
                  </a:lnTo>
                  <a:lnTo>
                    <a:pt x="2673625" y="0"/>
                  </a:lnTo>
                  <a:close/>
                </a:path>
                <a:path w="2694940" h="135890">
                  <a:moveTo>
                    <a:pt x="2535524" y="32197"/>
                  </a:moveTo>
                  <a:lnTo>
                    <a:pt x="2530383" y="32197"/>
                  </a:lnTo>
                  <a:lnTo>
                    <a:pt x="2526310" y="33025"/>
                  </a:lnTo>
                  <a:lnTo>
                    <a:pt x="2523357" y="34815"/>
                  </a:lnTo>
                  <a:lnTo>
                    <a:pt x="2520363" y="36532"/>
                  </a:lnTo>
                  <a:lnTo>
                    <a:pt x="2518939" y="38763"/>
                  </a:lnTo>
                  <a:lnTo>
                    <a:pt x="2518939" y="45841"/>
                  </a:lnTo>
                  <a:lnTo>
                    <a:pt x="2523818" y="49977"/>
                  </a:lnTo>
                  <a:lnTo>
                    <a:pt x="2543874" y="57821"/>
                  </a:lnTo>
                  <a:lnTo>
                    <a:pt x="2551936" y="61197"/>
                  </a:lnTo>
                  <a:lnTo>
                    <a:pt x="2576748" y="93190"/>
                  </a:lnTo>
                  <a:lnTo>
                    <a:pt x="2576070" y="100149"/>
                  </a:lnTo>
                  <a:lnTo>
                    <a:pt x="2542711" y="127301"/>
                  </a:lnTo>
                  <a:lnTo>
                    <a:pt x="2531870" y="127933"/>
                  </a:lnTo>
                  <a:lnTo>
                    <a:pt x="2652490" y="127933"/>
                  </a:lnTo>
                  <a:lnTo>
                    <a:pt x="2654428" y="126900"/>
                  </a:lnTo>
                  <a:lnTo>
                    <a:pt x="2664046" y="117479"/>
                  </a:lnTo>
                  <a:lnTo>
                    <a:pt x="2669824" y="106101"/>
                  </a:lnTo>
                  <a:lnTo>
                    <a:pt x="2687379" y="42626"/>
                  </a:lnTo>
                  <a:lnTo>
                    <a:pt x="2571544" y="42626"/>
                  </a:lnTo>
                  <a:lnTo>
                    <a:pt x="2560894" y="38059"/>
                  </a:lnTo>
                  <a:lnTo>
                    <a:pt x="2551339" y="34801"/>
                  </a:lnTo>
                  <a:lnTo>
                    <a:pt x="2542883" y="32848"/>
                  </a:lnTo>
                  <a:lnTo>
                    <a:pt x="2535524" y="32197"/>
                  </a:lnTo>
                  <a:close/>
                </a:path>
                <a:path w="2694940" h="135890">
                  <a:moveTo>
                    <a:pt x="2369969" y="13172"/>
                  </a:moveTo>
                  <a:lnTo>
                    <a:pt x="2328724" y="13172"/>
                  </a:lnTo>
                  <a:lnTo>
                    <a:pt x="2328724" y="33988"/>
                  </a:lnTo>
                  <a:lnTo>
                    <a:pt x="2274182" y="33988"/>
                  </a:lnTo>
                  <a:lnTo>
                    <a:pt x="2274182" y="57705"/>
                  </a:lnTo>
                  <a:lnTo>
                    <a:pt x="2326054" y="57705"/>
                  </a:lnTo>
                  <a:lnTo>
                    <a:pt x="2326054" y="78489"/>
                  </a:lnTo>
                  <a:lnTo>
                    <a:pt x="2274182" y="78489"/>
                  </a:lnTo>
                  <a:lnTo>
                    <a:pt x="2274182" y="105399"/>
                  </a:lnTo>
                  <a:lnTo>
                    <a:pt x="2330044" y="105399"/>
                  </a:lnTo>
                  <a:lnTo>
                    <a:pt x="2330044" y="126153"/>
                  </a:lnTo>
                  <a:lnTo>
                    <a:pt x="2369969" y="126153"/>
                  </a:lnTo>
                  <a:lnTo>
                    <a:pt x="2369969" y="13172"/>
                  </a:lnTo>
                  <a:close/>
                </a:path>
                <a:path w="2694940" h="135890">
                  <a:moveTo>
                    <a:pt x="2517892" y="13172"/>
                  </a:moveTo>
                  <a:lnTo>
                    <a:pt x="2419455" y="13172"/>
                  </a:lnTo>
                  <a:lnTo>
                    <a:pt x="2428142" y="13799"/>
                  </a:lnTo>
                  <a:lnTo>
                    <a:pt x="2435758" y="15680"/>
                  </a:lnTo>
                  <a:lnTo>
                    <a:pt x="2457893" y="46815"/>
                  </a:lnTo>
                  <a:lnTo>
                    <a:pt x="2457282" y="53516"/>
                  </a:lnTo>
                  <a:lnTo>
                    <a:pt x="2428964" y="80265"/>
                  </a:lnTo>
                  <a:lnTo>
                    <a:pt x="2420596" y="80898"/>
                  </a:lnTo>
                  <a:lnTo>
                    <a:pt x="2398167" y="80898"/>
                  </a:lnTo>
                  <a:lnTo>
                    <a:pt x="2398167" y="126153"/>
                  </a:lnTo>
                  <a:lnTo>
                    <a:pt x="2517362" y="126153"/>
                  </a:lnTo>
                  <a:lnTo>
                    <a:pt x="2512924" y="125221"/>
                  </a:lnTo>
                  <a:lnTo>
                    <a:pt x="2502840" y="121846"/>
                  </a:lnTo>
                  <a:lnTo>
                    <a:pt x="2492353" y="117137"/>
                  </a:lnTo>
                  <a:lnTo>
                    <a:pt x="2492353" y="92876"/>
                  </a:lnTo>
                  <a:lnTo>
                    <a:pt x="2547629" y="92876"/>
                  </a:lnTo>
                  <a:lnTo>
                    <a:pt x="2547629" y="92039"/>
                  </a:lnTo>
                  <a:lnTo>
                    <a:pt x="2542320" y="87588"/>
                  </a:lnTo>
                  <a:lnTo>
                    <a:pt x="2514394" y="76500"/>
                  </a:lnTo>
                  <a:lnTo>
                    <a:pt x="2510237" y="74772"/>
                  </a:lnTo>
                  <a:lnTo>
                    <a:pt x="2489714" y="50092"/>
                  </a:lnTo>
                  <a:lnTo>
                    <a:pt x="2489714" y="44040"/>
                  </a:lnTo>
                  <a:lnTo>
                    <a:pt x="2515541" y="13642"/>
                  </a:lnTo>
                  <a:lnTo>
                    <a:pt x="2517892" y="13172"/>
                  </a:lnTo>
                  <a:close/>
                </a:path>
                <a:path w="2694940" h="135890">
                  <a:moveTo>
                    <a:pt x="2547629" y="92876"/>
                  </a:moveTo>
                  <a:lnTo>
                    <a:pt x="2492353" y="92876"/>
                  </a:lnTo>
                  <a:lnTo>
                    <a:pt x="2500520" y="98143"/>
                  </a:lnTo>
                  <a:lnTo>
                    <a:pt x="2507431" y="101797"/>
                  </a:lnTo>
                  <a:lnTo>
                    <a:pt x="2512928" y="104017"/>
                  </a:lnTo>
                  <a:lnTo>
                    <a:pt x="2518436" y="106101"/>
                  </a:lnTo>
                  <a:lnTo>
                    <a:pt x="2524174" y="107159"/>
                  </a:lnTo>
                  <a:lnTo>
                    <a:pt x="2541796" y="107159"/>
                  </a:lnTo>
                  <a:lnTo>
                    <a:pt x="2547629" y="103640"/>
                  </a:lnTo>
                  <a:lnTo>
                    <a:pt x="2547629" y="92876"/>
                  </a:lnTo>
                  <a:close/>
                </a:path>
                <a:path w="2694940" h="135890">
                  <a:moveTo>
                    <a:pt x="2693413" y="11413"/>
                  </a:moveTo>
                  <a:lnTo>
                    <a:pt x="2533189" y="11413"/>
                  </a:lnTo>
                  <a:lnTo>
                    <a:pt x="2542603" y="11974"/>
                  </a:lnTo>
                  <a:lnTo>
                    <a:pt x="2552135" y="13659"/>
                  </a:lnTo>
                  <a:lnTo>
                    <a:pt x="2561783" y="16466"/>
                  </a:lnTo>
                  <a:lnTo>
                    <a:pt x="2571544" y="20397"/>
                  </a:lnTo>
                  <a:lnTo>
                    <a:pt x="2571544" y="42626"/>
                  </a:lnTo>
                  <a:lnTo>
                    <a:pt x="2687379" y="42626"/>
                  </a:lnTo>
                  <a:lnTo>
                    <a:pt x="2694420" y="17067"/>
                  </a:lnTo>
                  <a:lnTo>
                    <a:pt x="2693413" y="11413"/>
                  </a:lnTo>
                  <a:close/>
                </a:path>
              </a:pathLst>
            </a:custGeom>
            <a:solidFill>
              <a:srgbClr val="FFFFFF"/>
            </a:solidFill>
          </p:spPr>
          <p:txBody>
            <a:bodyPr wrap="square" lIns="0" tIns="0" rIns="0" bIns="0" rtlCol="0"/>
            <a:lstStyle/>
            <a:p>
              <a:endParaRPr/>
            </a:p>
          </p:txBody>
        </p:sp>
      </p:grpSp>
      <p:sp>
        <p:nvSpPr>
          <p:cNvPr id="51" name="object 9"/>
          <p:cNvSpPr/>
          <p:nvPr/>
        </p:nvSpPr>
        <p:spPr>
          <a:xfrm>
            <a:off x="1686954" y="555650"/>
            <a:ext cx="305435" cy="1510665"/>
          </a:xfrm>
          <a:custGeom>
            <a:avLst/>
            <a:gdLst/>
            <a:ahLst/>
            <a:cxnLst/>
            <a:rect l="l" t="t" r="r" b="b"/>
            <a:pathLst>
              <a:path w="305435" h="1510664">
                <a:moveTo>
                  <a:pt x="304985" y="0"/>
                </a:moveTo>
                <a:lnTo>
                  <a:pt x="0" y="0"/>
                </a:lnTo>
                <a:lnTo>
                  <a:pt x="0" y="1510613"/>
                </a:lnTo>
                <a:lnTo>
                  <a:pt x="304985" y="1510613"/>
                </a:lnTo>
                <a:lnTo>
                  <a:pt x="304985" y="0"/>
                </a:lnTo>
                <a:close/>
              </a:path>
            </a:pathLst>
          </a:custGeom>
          <a:solidFill>
            <a:srgbClr val="FFFFFF"/>
          </a:solidFill>
        </p:spPr>
        <p:txBody>
          <a:bodyPr wrap="square" lIns="0" tIns="0" rIns="0" bIns="0" rtlCol="0"/>
          <a:lstStyle/>
          <a:p>
            <a:endParaRPr/>
          </a:p>
        </p:txBody>
      </p:sp>
      <p:sp>
        <p:nvSpPr>
          <p:cNvPr id="53" name="object 11"/>
          <p:cNvSpPr/>
          <p:nvPr/>
        </p:nvSpPr>
        <p:spPr>
          <a:xfrm>
            <a:off x="1762250" y="638810"/>
            <a:ext cx="305435" cy="1510665"/>
          </a:xfrm>
          <a:custGeom>
            <a:avLst/>
            <a:gdLst/>
            <a:ahLst/>
            <a:cxnLst/>
            <a:rect l="l" t="t" r="r" b="b"/>
            <a:pathLst>
              <a:path w="305435" h="1510664">
                <a:moveTo>
                  <a:pt x="304985" y="0"/>
                </a:moveTo>
                <a:lnTo>
                  <a:pt x="0" y="0"/>
                </a:lnTo>
                <a:lnTo>
                  <a:pt x="0" y="1510613"/>
                </a:lnTo>
                <a:lnTo>
                  <a:pt x="304985" y="1510613"/>
                </a:lnTo>
                <a:lnTo>
                  <a:pt x="304985" y="0"/>
                </a:lnTo>
                <a:close/>
              </a:path>
            </a:pathLst>
          </a:custGeom>
          <a:solidFill>
            <a:srgbClr val="FFFFFF"/>
          </a:solidFill>
        </p:spPr>
        <p:txBody>
          <a:bodyPr wrap="square" lIns="0" tIns="0" rIns="0" bIns="0" rtlCol="0"/>
          <a:lstStyle/>
          <a:p>
            <a:endParaRPr/>
          </a:p>
        </p:txBody>
      </p:sp>
      <p:sp>
        <p:nvSpPr>
          <p:cNvPr id="48" name="Título 1">
            <a:extLst>
              <a:ext uri="{FF2B5EF4-FFF2-40B4-BE49-F238E27FC236}">
                <a16:creationId xmlns:a16="http://schemas.microsoft.com/office/drawing/2014/main" xmlns="" id="{4EAF698F-1B5F-4E8F-873E-3A235D1BFD78}"/>
              </a:ext>
            </a:extLst>
          </p:cNvPr>
          <p:cNvSpPr txBox="1">
            <a:spLocks/>
          </p:cNvSpPr>
          <p:nvPr/>
        </p:nvSpPr>
        <p:spPr>
          <a:xfrm>
            <a:off x="816427" y="2013982"/>
            <a:ext cx="17294321" cy="76100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s-CO" sz="4000" b="1" dirty="0">
                <a:solidFill>
                  <a:schemeClr val="tx1">
                    <a:lumMod val="65000"/>
                    <a:lumOff val="35000"/>
                  </a:schemeClr>
                </a:solidFill>
              </a:rPr>
              <a:t>2020:  </a:t>
            </a:r>
            <a:r>
              <a:rPr lang="es-CO" sz="4000" b="1" dirty="0">
                <a:solidFill>
                  <a:schemeClr val="tx2"/>
                </a:solidFill>
              </a:rPr>
              <a:t> 2.881.854                                                     </a:t>
            </a:r>
            <a:r>
              <a:rPr lang="es-CO" sz="4000" b="1" dirty="0">
                <a:solidFill>
                  <a:schemeClr val="tx1">
                    <a:lumMod val="65000"/>
                    <a:lumOff val="35000"/>
                  </a:schemeClr>
                </a:solidFill>
              </a:rPr>
              <a:t>2019:  </a:t>
            </a:r>
            <a:r>
              <a:rPr lang="es-CO" sz="4000" b="1" dirty="0">
                <a:solidFill>
                  <a:schemeClr val="tx2"/>
                </a:solidFill>
              </a:rPr>
              <a:t> 2.438.480 </a:t>
            </a:r>
          </a:p>
        </p:txBody>
      </p:sp>
      <p:sp>
        <p:nvSpPr>
          <p:cNvPr id="56" name="object 4">
            <a:extLst>
              <a:ext uri="{FF2B5EF4-FFF2-40B4-BE49-F238E27FC236}">
                <a16:creationId xmlns:a16="http://schemas.microsoft.com/office/drawing/2014/main" xmlns="" id="{ADB3BAFC-B646-42CE-972E-78BE691F8EB3}"/>
              </a:ext>
            </a:extLst>
          </p:cNvPr>
          <p:cNvSpPr txBox="1">
            <a:spLocks/>
          </p:cNvSpPr>
          <p:nvPr/>
        </p:nvSpPr>
        <p:spPr>
          <a:xfrm>
            <a:off x="1355784" y="386307"/>
            <a:ext cx="13937843" cy="1306125"/>
          </a:xfrm>
          <a:prstGeom prst="rect">
            <a:avLst/>
          </a:prstGeom>
        </p:spPr>
        <p:txBody>
          <a:bodyPr vert="horz" wrap="square" lIns="0" tIns="13333" rIns="0" bIns="0" rtlCol="0">
            <a:spAutoFit/>
          </a:bodyPr>
          <a:lstStyle>
            <a:lvl1pPr>
              <a:defRPr sz="9550" b="1" i="0">
                <a:solidFill>
                  <a:schemeClr val="bg1"/>
                </a:solidFill>
                <a:latin typeface="Calibri"/>
                <a:ea typeface="+mj-ea"/>
                <a:cs typeface="Calibri"/>
              </a:defRPr>
            </a:lvl1pPr>
          </a:lstStyle>
          <a:p>
            <a:r>
              <a:rPr lang="es-ES_tradnl" sz="6000" dirty="0">
                <a:solidFill>
                  <a:srgbClr val="1F497D"/>
                </a:solidFill>
              </a:rPr>
              <a:t>Composición de ingresos</a:t>
            </a:r>
          </a:p>
          <a:p>
            <a:r>
              <a:rPr lang="es-ES_tradnl" sz="2400" dirty="0">
                <a:solidFill>
                  <a:srgbClr val="1F497D"/>
                </a:solidFill>
              </a:rPr>
              <a:t>(COP MM -%)</a:t>
            </a:r>
            <a:endParaRPr lang="es-ES" sz="2400" dirty="0">
              <a:solidFill>
                <a:srgbClr val="1C4583"/>
              </a:solidFill>
            </a:endParaRPr>
          </a:p>
        </p:txBody>
      </p:sp>
      <p:sp>
        <p:nvSpPr>
          <p:cNvPr id="57" name="object 7">
            <a:extLst>
              <a:ext uri="{FF2B5EF4-FFF2-40B4-BE49-F238E27FC236}">
                <a16:creationId xmlns:a16="http://schemas.microsoft.com/office/drawing/2014/main" xmlns="" id="{3A41016D-644D-4C31-A057-6D2EF391B16E}"/>
              </a:ext>
            </a:extLst>
          </p:cNvPr>
          <p:cNvSpPr/>
          <p:nvPr/>
        </p:nvSpPr>
        <p:spPr>
          <a:xfrm>
            <a:off x="135140" y="304523"/>
            <a:ext cx="1003533" cy="977567"/>
          </a:xfrm>
          <a:prstGeom prst="rect">
            <a:avLst/>
          </a:prstGeom>
          <a:blipFill>
            <a:blip r:embed="rId7" cstate="print"/>
            <a:stretch>
              <a:fillRect/>
            </a:stretch>
          </a:blipFill>
        </p:spPr>
        <p:txBody>
          <a:bodyPr wrap="square" lIns="0" tIns="0" rIns="0" bIns="0" rtlCol="0"/>
          <a:lstStyle/>
          <a:p>
            <a:endParaRPr sz="1801" dirty="0"/>
          </a:p>
        </p:txBody>
      </p:sp>
      <p:pic>
        <p:nvPicPr>
          <p:cNvPr id="3" name="Imagen 2">
            <a:extLst>
              <a:ext uri="{FF2B5EF4-FFF2-40B4-BE49-F238E27FC236}">
                <a16:creationId xmlns:a16="http://schemas.microsoft.com/office/drawing/2014/main" xmlns="" id="{145BE8B4-0FD0-4674-BBAB-DB90ADC34176}"/>
              </a:ext>
            </a:extLst>
          </p:cNvPr>
          <p:cNvPicPr>
            <a:picLocks noChangeAspect="1"/>
          </p:cNvPicPr>
          <p:nvPr/>
        </p:nvPicPr>
        <p:blipFill rotWithShape="1">
          <a:blip r:embed="rId8"/>
          <a:srcRect r="33088"/>
          <a:stretch/>
        </p:blipFill>
        <p:spPr>
          <a:xfrm>
            <a:off x="-6350" y="2729039"/>
            <a:ext cx="9659272" cy="7135470"/>
          </a:xfrm>
          <a:prstGeom prst="rect">
            <a:avLst/>
          </a:prstGeom>
        </p:spPr>
      </p:pic>
      <p:pic>
        <p:nvPicPr>
          <p:cNvPr id="5" name="Imagen 4">
            <a:extLst>
              <a:ext uri="{FF2B5EF4-FFF2-40B4-BE49-F238E27FC236}">
                <a16:creationId xmlns:a16="http://schemas.microsoft.com/office/drawing/2014/main" xmlns="" id="{AF5553CE-2E48-4B19-8056-B53C8F281A9E}"/>
              </a:ext>
            </a:extLst>
          </p:cNvPr>
          <p:cNvPicPr>
            <a:picLocks/>
          </p:cNvPicPr>
          <p:nvPr/>
        </p:nvPicPr>
        <p:blipFill rotWithShape="1">
          <a:blip r:embed="rId9"/>
          <a:srcRect r="34780"/>
          <a:stretch/>
        </p:blipFill>
        <p:spPr>
          <a:xfrm>
            <a:off x="9518650" y="2729039"/>
            <a:ext cx="9658800" cy="7135200"/>
          </a:xfrm>
          <a:prstGeom prst="rect">
            <a:avLst/>
          </a:prstGeom>
        </p:spPr>
      </p:pic>
      <p:pic>
        <p:nvPicPr>
          <p:cNvPr id="7" name="Imagen 6">
            <a:extLst>
              <a:ext uri="{FF2B5EF4-FFF2-40B4-BE49-F238E27FC236}">
                <a16:creationId xmlns:a16="http://schemas.microsoft.com/office/drawing/2014/main" xmlns="" id="{B862F0ED-3493-4267-A929-A1E231A761B9}"/>
              </a:ext>
            </a:extLst>
          </p:cNvPr>
          <p:cNvPicPr>
            <a:picLocks noChangeAspect="1"/>
          </p:cNvPicPr>
          <p:nvPr/>
        </p:nvPicPr>
        <p:blipFill rotWithShape="1">
          <a:blip r:embed="rId10"/>
          <a:srcRect t="86535"/>
          <a:stretch/>
        </p:blipFill>
        <p:spPr>
          <a:xfrm>
            <a:off x="130749" y="8974269"/>
            <a:ext cx="20132101" cy="1023806"/>
          </a:xfrm>
          <a:prstGeom prst="rect">
            <a:avLst/>
          </a:prstGeom>
        </p:spPr>
      </p:pic>
      <p:sp>
        <p:nvSpPr>
          <p:cNvPr id="8" name="CuadroTexto 7">
            <a:extLst>
              <a:ext uri="{FF2B5EF4-FFF2-40B4-BE49-F238E27FC236}">
                <a16:creationId xmlns:a16="http://schemas.microsoft.com/office/drawing/2014/main" xmlns="" id="{181C1E5B-1C06-4F8D-AE3F-5F14544B5DE0}"/>
              </a:ext>
            </a:extLst>
          </p:cNvPr>
          <p:cNvSpPr txBox="1"/>
          <p:nvPr/>
        </p:nvSpPr>
        <p:spPr>
          <a:xfrm>
            <a:off x="603249" y="10226675"/>
            <a:ext cx="18459407" cy="830997"/>
          </a:xfrm>
          <a:prstGeom prst="rect">
            <a:avLst/>
          </a:prstGeom>
          <a:noFill/>
        </p:spPr>
        <p:txBody>
          <a:bodyPr wrap="square" rtlCol="0">
            <a:spAutoFit/>
          </a:bodyPr>
          <a:lstStyle/>
          <a:p>
            <a:r>
              <a:rPr lang="es-ES" sz="2400" dirty="0">
                <a:latin typeface="Century Gothic" panose="020B0502020202020204" pitchFamily="34" charset="0"/>
                <a:cs typeface="Arial" panose="020B0604020202020204" pitchFamily="34" charset="0"/>
              </a:rPr>
              <a:t>Incremento UPC por aumento en tarifa y afiliados $346.229, entrada en vigencia de presupuestos máximos $214.499, e ingreso por pruebas COVID $65.365</a:t>
            </a:r>
            <a:endParaRPr lang="es-CO" sz="2400" dirty="0">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xmlns="" val="428340272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object 9">
            <a:extLst>
              <a:ext uri="{FF2B5EF4-FFF2-40B4-BE49-F238E27FC236}">
                <a16:creationId xmlns:a16="http://schemas.microsoft.com/office/drawing/2014/main" xmlns="" id="{5B132D79-E8BA-4181-B4F0-094C818BAAF9}"/>
              </a:ext>
            </a:extLst>
          </p:cNvPr>
          <p:cNvSpPr/>
          <p:nvPr/>
        </p:nvSpPr>
        <p:spPr>
          <a:xfrm>
            <a:off x="1686954" y="555650"/>
            <a:ext cx="305435" cy="1510665"/>
          </a:xfrm>
          <a:custGeom>
            <a:avLst/>
            <a:gdLst/>
            <a:ahLst/>
            <a:cxnLst/>
            <a:rect l="l" t="t" r="r" b="b"/>
            <a:pathLst>
              <a:path w="305435" h="1510664">
                <a:moveTo>
                  <a:pt x="304985" y="0"/>
                </a:moveTo>
                <a:lnTo>
                  <a:pt x="0" y="0"/>
                </a:lnTo>
                <a:lnTo>
                  <a:pt x="0" y="1510613"/>
                </a:lnTo>
                <a:lnTo>
                  <a:pt x="304985" y="1510613"/>
                </a:lnTo>
                <a:lnTo>
                  <a:pt x="304985" y="0"/>
                </a:lnTo>
                <a:close/>
              </a:path>
            </a:pathLst>
          </a:custGeom>
          <a:solidFill>
            <a:srgbClr val="FFFFFF"/>
          </a:solidFill>
        </p:spPr>
        <p:txBody>
          <a:bodyPr wrap="square" lIns="0" tIns="0" rIns="0" bIns="0" rtlCol="0"/>
          <a:lstStyle/>
          <a:p>
            <a:endParaRPr/>
          </a:p>
        </p:txBody>
      </p:sp>
      <p:sp>
        <p:nvSpPr>
          <p:cNvPr id="58" name="object 11">
            <a:extLst>
              <a:ext uri="{FF2B5EF4-FFF2-40B4-BE49-F238E27FC236}">
                <a16:creationId xmlns:a16="http://schemas.microsoft.com/office/drawing/2014/main" xmlns="" id="{3FED77CB-5C6A-4BB7-ADFF-6C82B10661BB}"/>
              </a:ext>
            </a:extLst>
          </p:cNvPr>
          <p:cNvSpPr/>
          <p:nvPr/>
        </p:nvSpPr>
        <p:spPr>
          <a:xfrm>
            <a:off x="1762250" y="638810"/>
            <a:ext cx="305435" cy="1510665"/>
          </a:xfrm>
          <a:custGeom>
            <a:avLst/>
            <a:gdLst/>
            <a:ahLst/>
            <a:cxnLst/>
            <a:rect l="l" t="t" r="r" b="b"/>
            <a:pathLst>
              <a:path w="305435" h="1510664">
                <a:moveTo>
                  <a:pt x="304985" y="0"/>
                </a:moveTo>
                <a:lnTo>
                  <a:pt x="0" y="0"/>
                </a:lnTo>
                <a:lnTo>
                  <a:pt x="0" y="1510613"/>
                </a:lnTo>
                <a:lnTo>
                  <a:pt x="304985" y="1510613"/>
                </a:lnTo>
                <a:lnTo>
                  <a:pt x="304985" y="0"/>
                </a:lnTo>
                <a:close/>
              </a:path>
            </a:pathLst>
          </a:custGeom>
          <a:solidFill>
            <a:srgbClr val="FFFFFF"/>
          </a:solidFill>
        </p:spPr>
        <p:txBody>
          <a:bodyPr wrap="square" lIns="0" tIns="0" rIns="0" bIns="0" rtlCol="0"/>
          <a:lstStyle/>
          <a:p>
            <a:endParaRPr/>
          </a:p>
        </p:txBody>
      </p:sp>
      <p:sp>
        <p:nvSpPr>
          <p:cNvPr id="59" name="object 4">
            <a:extLst>
              <a:ext uri="{FF2B5EF4-FFF2-40B4-BE49-F238E27FC236}">
                <a16:creationId xmlns:a16="http://schemas.microsoft.com/office/drawing/2014/main" xmlns="" id="{3A0A35DE-9EB3-41DA-B34B-854AE3605CA7}"/>
              </a:ext>
            </a:extLst>
          </p:cNvPr>
          <p:cNvSpPr txBox="1">
            <a:spLocks/>
          </p:cNvSpPr>
          <p:nvPr/>
        </p:nvSpPr>
        <p:spPr>
          <a:xfrm>
            <a:off x="1355784" y="386307"/>
            <a:ext cx="13937843" cy="1306125"/>
          </a:xfrm>
          <a:prstGeom prst="rect">
            <a:avLst/>
          </a:prstGeom>
        </p:spPr>
        <p:txBody>
          <a:bodyPr vert="horz" wrap="square" lIns="0" tIns="13333" rIns="0" bIns="0" rtlCol="0">
            <a:spAutoFit/>
          </a:bodyPr>
          <a:lstStyle>
            <a:lvl1pPr>
              <a:defRPr sz="9550" b="1" i="0">
                <a:solidFill>
                  <a:schemeClr val="bg1"/>
                </a:solidFill>
                <a:latin typeface="Calibri"/>
                <a:ea typeface="+mj-ea"/>
                <a:cs typeface="Calibri"/>
              </a:defRPr>
            </a:lvl1pPr>
          </a:lstStyle>
          <a:p>
            <a:r>
              <a:rPr lang="es-ES_tradnl" sz="6000" dirty="0">
                <a:solidFill>
                  <a:srgbClr val="1F497D"/>
                </a:solidFill>
              </a:rPr>
              <a:t>Resultado Neto</a:t>
            </a:r>
          </a:p>
          <a:p>
            <a:r>
              <a:rPr lang="es-ES_tradnl" sz="2400" dirty="0">
                <a:solidFill>
                  <a:srgbClr val="1F497D"/>
                </a:solidFill>
              </a:rPr>
              <a:t>(COP MM -%)</a:t>
            </a:r>
            <a:endParaRPr lang="es-ES" sz="2400" dirty="0">
              <a:solidFill>
                <a:srgbClr val="1C4583"/>
              </a:solidFill>
            </a:endParaRPr>
          </a:p>
        </p:txBody>
      </p:sp>
      <p:sp>
        <p:nvSpPr>
          <p:cNvPr id="60" name="object 7">
            <a:extLst>
              <a:ext uri="{FF2B5EF4-FFF2-40B4-BE49-F238E27FC236}">
                <a16:creationId xmlns:a16="http://schemas.microsoft.com/office/drawing/2014/main" xmlns="" id="{C08363F2-85B1-4D29-B234-D1B12C3CE046}"/>
              </a:ext>
            </a:extLst>
          </p:cNvPr>
          <p:cNvSpPr/>
          <p:nvPr/>
        </p:nvSpPr>
        <p:spPr>
          <a:xfrm>
            <a:off x="135140" y="304523"/>
            <a:ext cx="1003533" cy="977567"/>
          </a:xfrm>
          <a:prstGeom prst="rect">
            <a:avLst/>
          </a:prstGeom>
          <a:blipFill>
            <a:blip r:embed="rId3" cstate="print"/>
            <a:stretch>
              <a:fillRect/>
            </a:stretch>
          </a:blipFill>
        </p:spPr>
        <p:txBody>
          <a:bodyPr wrap="square" lIns="0" tIns="0" rIns="0" bIns="0" rtlCol="0"/>
          <a:lstStyle/>
          <a:p>
            <a:endParaRPr sz="1801" dirty="0"/>
          </a:p>
        </p:txBody>
      </p:sp>
      <p:pic>
        <p:nvPicPr>
          <p:cNvPr id="2" name="Imagen 1">
            <a:extLst>
              <a:ext uri="{FF2B5EF4-FFF2-40B4-BE49-F238E27FC236}">
                <a16:creationId xmlns:a16="http://schemas.microsoft.com/office/drawing/2014/main" xmlns="" id="{7745869A-2AA0-400C-B11A-7AA8D149ACCF}"/>
              </a:ext>
            </a:extLst>
          </p:cNvPr>
          <p:cNvPicPr>
            <a:picLocks noChangeAspect="1"/>
          </p:cNvPicPr>
          <p:nvPr/>
        </p:nvPicPr>
        <p:blipFill>
          <a:blip r:embed="rId4"/>
          <a:stretch>
            <a:fillRect/>
          </a:stretch>
        </p:blipFill>
        <p:spPr>
          <a:xfrm>
            <a:off x="2328095" y="1723635"/>
            <a:ext cx="16200000" cy="8143649"/>
          </a:xfrm>
          <a:prstGeom prst="rect">
            <a:avLst/>
          </a:prstGeom>
        </p:spPr>
      </p:pic>
      <p:sp>
        <p:nvSpPr>
          <p:cNvPr id="29" name="CuadroTexto 28">
            <a:extLst>
              <a:ext uri="{FF2B5EF4-FFF2-40B4-BE49-F238E27FC236}">
                <a16:creationId xmlns:a16="http://schemas.microsoft.com/office/drawing/2014/main" xmlns="" id="{D4141BAB-CC4A-4A33-B00D-F967B74A24FF}"/>
              </a:ext>
            </a:extLst>
          </p:cNvPr>
          <p:cNvSpPr txBox="1"/>
          <p:nvPr/>
        </p:nvSpPr>
        <p:spPr>
          <a:xfrm>
            <a:off x="2655788" y="9925248"/>
            <a:ext cx="14173201" cy="461665"/>
          </a:xfrm>
          <a:prstGeom prst="rect">
            <a:avLst/>
          </a:prstGeom>
          <a:noFill/>
        </p:spPr>
        <p:txBody>
          <a:bodyPr wrap="square" rtlCol="0">
            <a:spAutoFit/>
          </a:bodyPr>
          <a:lstStyle/>
          <a:p>
            <a:pPr algn="ctr"/>
            <a:r>
              <a:rPr lang="es-ES" sz="2400" dirty="0">
                <a:latin typeface="Century Gothic" panose="020B0502020202020204" pitchFamily="34" charset="0"/>
                <a:cs typeface="Arial" panose="020B0604020202020204" pitchFamily="34" charset="0"/>
              </a:rPr>
              <a:t>Crecimiento de costo inferior a crecimiento de ingresos genera resultado de 19 mil millones.</a:t>
            </a:r>
            <a:endParaRPr lang="es-CO" sz="2400" dirty="0">
              <a:latin typeface="Century Gothic" panose="020B0502020202020204" pitchFamily="34" charset="0"/>
              <a:cs typeface="Arial" panose="020B0604020202020204" pitchFamily="34" charset="0"/>
            </a:endParaRPr>
          </a:p>
        </p:txBody>
      </p:sp>
      <p:grpSp>
        <p:nvGrpSpPr>
          <p:cNvPr id="30" name="Grupo 29">
            <a:extLst>
              <a:ext uri="{FF2B5EF4-FFF2-40B4-BE49-F238E27FC236}">
                <a16:creationId xmlns:a16="http://schemas.microsoft.com/office/drawing/2014/main" xmlns="" id="{0F119075-BAED-4E66-B067-E37A1AE00626}"/>
              </a:ext>
            </a:extLst>
          </p:cNvPr>
          <p:cNvGrpSpPr/>
          <p:nvPr/>
        </p:nvGrpSpPr>
        <p:grpSpPr>
          <a:xfrm>
            <a:off x="16828989" y="0"/>
            <a:ext cx="3275110" cy="1923752"/>
            <a:chOff x="15391902" y="0"/>
            <a:chExt cx="4712197" cy="2816660"/>
          </a:xfrm>
        </p:grpSpPr>
        <p:sp>
          <p:nvSpPr>
            <p:cNvPr id="31" name="object 12">
              <a:extLst>
                <a:ext uri="{FF2B5EF4-FFF2-40B4-BE49-F238E27FC236}">
                  <a16:creationId xmlns:a16="http://schemas.microsoft.com/office/drawing/2014/main" xmlns="" id="{0524D1F7-992F-40D6-9340-9B333E8F932B}"/>
                </a:ext>
              </a:extLst>
            </p:cNvPr>
            <p:cNvSpPr/>
            <p:nvPr/>
          </p:nvSpPr>
          <p:spPr>
            <a:xfrm>
              <a:off x="15391902" y="0"/>
              <a:ext cx="4712197" cy="2816660"/>
            </a:xfrm>
            <a:prstGeom prst="rect">
              <a:avLst/>
            </a:prstGeom>
            <a:blipFill>
              <a:blip r:embed="rId5" cstate="print"/>
              <a:stretch>
                <a:fillRect/>
              </a:stretch>
            </a:blipFill>
          </p:spPr>
          <p:txBody>
            <a:bodyPr wrap="square" lIns="0" tIns="0" rIns="0" bIns="0" rtlCol="0"/>
            <a:lstStyle/>
            <a:p>
              <a:endParaRPr/>
            </a:p>
          </p:txBody>
        </p:sp>
        <p:grpSp>
          <p:nvGrpSpPr>
            <p:cNvPr id="32" name="Grupo 31">
              <a:extLst>
                <a:ext uri="{FF2B5EF4-FFF2-40B4-BE49-F238E27FC236}">
                  <a16:creationId xmlns:a16="http://schemas.microsoft.com/office/drawing/2014/main" xmlns="" id="{9915A159-8976-4CB8-AC38-47071C45C91B}"/>
                </a:ext>
              </a:extLst>
            </p:cNvPr>
            <p:cNvGrpSpPr/>
            <p:nvPr/>
          </p:nvGrpSpPr>
          <p:grpSpPr>
            <a:xfrm>
              <a:off x="16092571" y="703870"/>
              <a:ext cx="3139142" cy="611032"/>
              <a:chOff x="16092571" y="703870"/>
              <a:chExt cx="3139142" cy="611032"/>
            </a:xfrm>
          </p:grpSpPr>
          <p:sp>
            <p:nvSpPr>
              <p:cNvPr id="33" name="object 13">
                <a:extLst>
                  <a:ext uri="{FF2B5EF4-FFF2-40B4-BE49-F238E27FC236}">
                    <a16:creationId xmlns:a16="http://schemas.microsoft.com/office/drawing/2014/main" xmlns="" id="{8768A705-3B9C-4616-8B72-AEB13525780D}"/>
                  </a:ext>
                </a:extLst>
              </p:cNvPr>
              <p:cNvSpPr/>
              <p:nvPr/>
            </p:nvSpPr>
            <p:spPr>
              <a:xfrm>
                <a:off x="16243583" y="962534"/>
                <a:ext cx="111253" cy="108436"/>
              </a:xfrm>
              <a:prstGeom prst="rect">
                <a:avLst/>
              </a:prstGeom>
              <a:blipFill>
                <a:blip r:embed="rId6" cstate="print"/>
                <a:stretch>
                  <a:fillRect/>
                </a:stretch>
              </a:blipFill>
            </p:spPr>
            <p:txBody>
              <a:bodyPr wrap="square" lIns="0" tIns="0" rIns="0" bIns="0" rtlCol="0"/>
              <a:lstStyle/>
              <a:p>
                <a:endParaRPr/>
              </a:p>
            </p:txBody>
          </p:sp>
          <p:sp>
            <p:nvSpPr>
              <p:cNvPr id="34" name="object 14">
                <a:extLst>
                  <a:ext uri="{FF2B5EF4-FFF2-40B4-BE49-F238E27FC236}">
                    <a16:creationId xmlns:a16="http://schemas.microsoft.com/office/drawing/2014/main" xmlns="" id="{5E3F9C2E-ECF9-400C-941D-BCC3F7579BBE}"/>
                  </a:ext>
                </a:extLst>
              </p:cNvPr>
              <p:cNvSpPr/>
              <p:nvPr/>
            </p:nvSpPr>
            <p:spPr>
              <a:xfrm>
                <a:off x="16092571" y="986545"/>
                <a:ext cx="405765" cy="155575"/>
              </a:xfrm>
              <a:custGeom>
                <a:avLst/>
                <a:gdLst/>
                <a:ahLst/>
                <a:cxnLst/>
                <a:rect l="l" t="t" r="r" b="b"/>
                <a:pathLst>
                  <a:path w="405765" h="155575">
                    <a:moveTo>
                      <a:pt x="25234" y="0"/>
                    </a:moveTo>
                    <a:lnTo>
                      <a:pt x="15363" y="1940"/>
                    </a:lnTo>
                    <a:lnTo>
                      <a:pt x="7347" y="7245"/>
                    </a:lnTo>
                    <a:lnTo>
                      <a:pt x="1966" y="15142"/>
                    </a:lnTo>
                    <a:lnTo>
                      <a:pt x="0" y="24857"/>
                    </a:lnTo>
                    <a:lnTo>
                      <a:pt x="0" y="30302"/>
                    </a:lnTo>
                    <a:lnTo>
                      <a:pt x="2020" y="35862"/>
                    </a:lnTo>
                    <a:lnTo>
                      <a:pt x="5853" y="40281"/>
                    </a:lnTo>
                    <a:lnTo>
                      <a:pt x="35282" y="82159"/>
                    </a:lnTo>
                    <a:lnTo>
                      <a:pt x="73951" y="116253"/>
                    </a:lnTo>
                    <a:lnTo>
                      <a:pt x="119691" y="141095"/>
                    </a:lnTo>
                    <a:lnTo>
                      <a:pt x="170329" y="155220"/>
                    </a:lnTo>
                    <a:lnTo>
                      <a:pt x="181564" y="138722"/>
                    </a:lnTo>
                    <a:lnTo>
                      <a:pt x="196758" y="125979"/>
                    </a:lnTo>
                    <a:lnTo>
                      <a:pt x="214819" y="117765"/>
                    </a:lnTo>
                    <a:lnTo>
                      <a:pt x="234652" y="114855"/>
                    </a:lnTo>
                    <a:lnTo>
                      <a:pt x="336674" y="114855"/>
                    </a:lnTo>
                    <a:lnTo>
                      <a:pt x="344945" y="108761"/>
                    </a:lnTo>
                    <a:lnTo>
                      <a:pt x="204140" y="108761"/>
                    </a:lnTo>
                    <a:lnTo>
                      <a:pt x="158204" y="102672"/>
                    </a:lnTo>
                    <a:lnTo>
                      <a:pt x="115821" y="84943"/>
                    </a:lnTo>
                    <a:lnTo>
                      <a:pt x="79024" y="56383"/>
                    </a:lnTo>
                    <a:lnTo>
                      <a:pt x="49851" y="17800"/>
                    </a:lnTo>
                    <a:lnTo>
                      <a:pt x="44711" y="9855"/>
                    </a:lnTo>
                    <a:lnTo>
                      <a:pt x="38764" y="4310"/>
                    </a:lnTo>
                    <a:lnTo>
                      <a:pt x="32207" y="1060"/>
                    </a:lnTo>
                    <a:lnTo>
                      <a:pt x="25234" y="0"/>
                    </a:lnTo>
                    <a:close/>
                  </a:path>
                  <a:path w="405765" h="155575">
                    <a:moveTo>
                      <a:pt x="336674" y="114855"/>
                    </a:moveTo>
                    <a:lnTo>
                      <a:pt x="234652" y="114855"/>
                    </a:lnTo>
                    <a:lnTo>
                      <a:pt x="250924" y="116748"/>
                    </a:lnTo>
                    <a:lnTo>
                      <a:pt x="266192" y="122140"/>
                    </a:lnTo>
                    <a:lnTo>
                      <a:pt x="279726" y="130598"/>
                    </a:lnTo>
                    <a:lnTo>
                      <a:pt x="290797" y="141692"/>
                    </a:lnTo>
                    <a:lnTo>
                      <a:pt x="323493" y="124566"/>
                    </a:lnTo>
                    <a:lnTo>
                      <a:pt x="336674" y="114855"/>
                    </a:lnTo>
                    <a:close/>
                  </a:path>
                  <a:path w="405765" h="155575">
                    <a:moveTo>
                      <a:pt x="380124" y="6355"/>
                    </a:moveTo>
                    <a:lnTo>
                      <a:pt x="371339" y="6355"/>
                    </a:lnTo>
                    <a:lnTo>
                      <a:pt x="362941" y="11036"/>
                    </a:lnTo>
                    <a:lnTo>
                      <a:pt x="358491" y="18240"/>
                    </a:lnTo>
                    <a:lnTo>
                      <a:pt x="330847" y="55319"/>
                    </a:lnTo>
                    <a:lnTo>
                      <a:pt x="294261" y="83887"/>
                    </a:lnTo>
                    <a:lnTo>
                      <a:pt x="251203" y="102262"/>
                    </a:lnTo>
                    <a:lnTo>
                      <a:pt x="204140" y="108761"/>
                    </a:lnTo>
                    <a:lnTo>
                      <a:pt x="344945" y="108761"/>
                    </a:lnTo>
                    <a:lnTo>
                      <a:pt x="353040" y="102796"/>
                    </a:lnTo>
                    <a:lnTo>
                      <a:pt x="378658" y="76666"/>
                    </a:lnTo>
                    <a:lnTo>
                      <a:pt x="399568" y="46459"/>
                    </a:lnTo>
                    <a:lnTo>
                      <a:pt x="403160" y="42124"/>
                    </a:lnTo>
                    <a:lnTo>
                      <a:pt x="405149" y="36543"/>
                    </a:lnTo>
                    <a:lnTo>
                      <a:pt x="405149" y="31035"/>
                    </a:lnTo>
                    <a:lnTo>
                      <a:pt x="403190" y="21458"/>
                    </a:lnTo>
                    <a:lnTo>
                      <a:pt x="397839" y="13610"/>
                    </a:lnTo>
                    <a:lnTo>
                      <a:pt x="389887" y="8305"/>
                    </a:lnTo>
                    <a:lnTo>
                      <a:pt x="380124" y="6355"/>
                    </a:lnTo>
                    <a:close/>
                  </a:path>
                </a:pathLst>
              </a:custGeom>
              <a:solidFill>
                <a:srgbClr val="FFFFFF"/>
              </a:solidFill>
            </p:spPr>
            <p:txBody>
              <a:bodyPr wrap="square" lIns="0" tIns="0" rIns="0" bIns="0" rtlCol="0"/>
              <a:lstStyle/>
              <a:p>
                <a:endParaRPr/>
              </a:p>
            </p:txBody>
          </p:sp>
          <p:sp>
            <p:nvSpPr>
              <p:cNvPr id="35" name="object 15">
                <a:extLst>
                  <a:ext uri="{FF2B5EF4-FFF2-40B4-BE49-F238E27FC236}">
                    <a16:creationId xmlns:a16="http://schemas.microsoft.com/office/drawing/2014/main" xmlns="" id="{428DC68E-1A2E-4AEB-87E8-BC6AE75AC297}"/>
                  </a:ext>
                </a:extLst>
              </p:cNvPr>
              <p:cNvSpPr/>
              <p:nvPr/>
            </p:nvSpPr>
            <p:spPr>
              <a:xfrm>
                <a:off x="16278322" y="792965"/>
                <a:ext cx="111158" cy="108499"/>
              </a:xfrm>
              <a:prstGeom prst="rect">
                <a:avLst/>
              </a:prstGeom>
              <a:blipFill>
                <a:blip r:embed="rId7" cstate="print"/>
                <a:stretch>
                  <a:fillRect/>
                </a:stretch>
              </a:blipFill>
            </p:spPr>
            <p:txBody>
              <a:bodyPr wrap="square" lIns="0" tIns="0" rIns="0" bIns="0" rtlCol="0"/>
              <a:lstStyle/>
              <a:p>
                <a:endParaRPr/>
              </a:p>
            </p:txBody>
          </p:sp>
          <p:sp>
            <p:nvSpPr>
              <p:cNvPr id="36" name="object 16">
                <a:extLst>
                  <a:ext uri="{FF2B5EF4-FFF2-40B4-BE49-F238E27FC236}">
                    <a16:creationId xmlns:a16="http://schemas.microsoft.com/office/drawing/2014/main" xmlns="" id="{E5915513-B284-4C15-8AB7-68B62858067F}"/>
                  </a:ext>
                </a:extLst>
              </p:cNvPr>
              <p:cNvSpPr/>
              <p:nvPr/>
            </p:nvSpPr>
            <p:spPr>
              <a:xfrm>
                <a:off x="16153058" y="703870"/>
                <a:ext cx="382905" cy="296545"/>
              </a:xfrm>
              <a:custGeom>
                <a:avLst/>
                <a:gdLst/>
                <a:ahLst/>
                <a:cxnLst/>
                <a:rect l="l" t="t" r="r" b="b"/>
                <a:pathLst>
                  <a:path w="382905" h="296544">
                    <a:moveTo>
                      <a:pt x="363162" y="245749"/>
                    </a:moveTo>
                    <a:lnTo>
                      <a:pt x="145681" y="245749"/>
                    </a:lnTo>
                    <a:lnTo>
                      <a:pt x="168591" y="249508"/>
                    </a:lnTo>
                    <a:lnTo>
                      <a:pt x="188508" y="259957"/>
                    </a:lnTo>
                    <a:lnTo>
                      <a:pt x="204016" y="275863"/>
                    </a:lnTo>
                    <a:lnTo>
                      <a:pt x="213689" y="295988"/>
                    </a:lnTo>
                    <a:lnTo>
                      <a:pt x="217208" y="295381"/>
                    </a:lnTo>
                    <a:lnTo>
                      <a:pt x="224003" y="295381"/>
                    </a:lnTo>
                    <a:lnTo>
                      <a:pt x="264483" y="291542"/>
                    </a:lnTo>
                    <a:lnTo>
                      <a:pt x="304760" y="280097"/>
                    </a:lnTo>
                    <a:lnTo>
                      <a:pt x="341958" y="261787"/>
                    </a:lnTo>
                    <a:lnTo>
                      <a:pt x="363162" y="245749"/>
                    </a:lnTo>
                    <a:close/>
                  </a:path>
                  <a:path w="382905" h="296544">
                    <a:moveTo>
                      <a:pt x="224003" y="295381"/>
                    </a:moveTo>
                    <a:lnTo>
                      <a:pt x="217208" y="295381"/>
                    </a:lnTo>
                    <a:lnTo>
                      <a:pt x="220045" y="295496"/>
                    </a:lnTo>
                    <a:lnTo>
                      <a:pt x="222789" y="295496"/>
                    </a:lnTo>
                    <a:lnTo>
                      <a:pt x="224003" y="295381"/>
                    </a:lnTo>
                    <a:close/>
                  </a:path>
                  <a:path w="382905" h="296544">
                    <a:moveTo>
                      <a:pt x="31280" y="0"/>
                    </a:moveTo>
                    <a:lnTo>
                      <a:pt x="6172" y="30718"/>
                    </a:lnTo>
                    <a:lnTo>
                      <a:pt x="0" y="78152"/>
                    </a:lnTo>
                    <a:lnTo>
                      <a:pt x="6078" y="132400"/>
                    </a:lnTo>
                    <a:lnTo>
                      <a:pt x="25915" y="181887"/>
                    </a:lnTo>
                    <a:lnTo>
                      <a:pt x="57767" y="224942"/>
                    </a:lnTo>
                    <a:lnTo>
                      <a:pt x="99892" y="259895"/>
                    </a:lnTo>
                    <a:lnTo>
                      <a:pt x="110760" y="253957"/>
                    </a:lnTo>
                    <a:lnTo>
                      <a:pt x="122155" y="249507"/>
                    </a:lnTo>
                    <a:lnTo>
                      <a:pt x="133859" y="246717"/>
                    </a:lnTo>
                    <a:lnTo>
                      <a:pt x="145681" y="245749"/>
                    </a:lnTo>
                    <a:lnTo>
                      <a:pt x="363162" y="245749"/>
                    </a:lnTo>
                    <a:lnTo>
                      <a:pt x="366526" y="243205"/>
                    </a:lnTo>
                    <a:lnTo>
                      <a:pt x="222621" y="243205"/>
                    </a:lnTo>
                    <a:lnTo>
                      <a:pt x="177717" y="237286"/>
                    </a:lnTo>
                    <a:lnTo>
                      <a:pt x="137341" y="220599"/>
                    </a:lnTo>
                    <a:lnTo>
                      <a:pt x="103114" y="194741"/>
                    </a:lnTo>
                    <a:lnTo>
                      <a:pt x="76658" y="161315"/>
                    </a:lnTo>
                    <a:lnTo>
                      <a:pt x="59596" y="121918"/>
                    </a:lnTo>
                    <a:lnTo>
                      <a:pt x="53548" y="78152"/>
                    </a:lnTo>
                    <a:lnTo>
                      <a:pt x="53925" y="67821"/>
                    </a:lnTo>
                    <a:lnTo>
                      <a:pt x="55095" y="57123"/>
                    </a:lnTo>
                    <a:lnTo>
                      <a:pt x="57117" y="46245"/>
                    </a:lnTo>
                    <a:lnTo>
                      <a:pt x="60050" y="35378"/>
                    </a:lnTo>
                    <a:lnTo>
                      <a:pt x="62647" y="26918"/>
                    </a:lnTo>
                    <a:lnTo>
                      <a:pt x="61568" y="19013"/>
                    </a:lnTo>
                    <a:lnTo>
                      <a:pt x="58082" y="12479"/>
                    </a:lnTo>
                    <a:lnTo>
                      <a:pt x="50962" y="4904"/>
                    </a:lnTo>
                    <a:lnTo>
                      <a:pt x="41629" y="588"/>
                    </a:lnTo>
                    <a:lnTo>
                      <a:pt x="31280" y="0"/>
                    </a:lnTo>
                    <a:close/>
                  </a:path>
                  <a:path w="382905" h="296544">
                    <a:moveTo>
                      <a:pt x="355350" y="191740"/>
                    </a:moveTo>
                    <a:lnTo>
                      <a:pt x="349769" y="191740"/>
                    </a:lnTo>
                    <a:lnTo>
                      <a:pt x="344209" y="193353"/>
                    </a:lnTo>
                    <a:lnTo>
                      <a:pt x="338544" y="197939"/>
                    </a:lnTo>
                    <a:lnTo>
                      <a:pt x="312848" y="217252"/>
                    </a:lnTo>
                    <a:lnTo>
                      <a:pt x="284352" y="231452"/>
                    </a:lnTo>
                    <a:lnTo>
                      <a:pt x="253971" y="240212"/>
                    </a:lnTo>
                    <a:lnTo>
                      <a:pt x="222621" y="243205"/>
                    </a:lnTo>
                    <a:lnTo>
                      <a:pt x="366526" y="243205"/>
                    </a:lnTo>
                    <a:lnTo>
                      <a:pt x="374417" y="237236"/>
                    </a:lnTo>
                    <a:lnTo>
                      <a:pt x="379066" y="232755"/>
                    </a:lnTo>
                    <a:lnTo>
                      <a:pt x="382470" y="225488"/>
                    </a:lnTo>
                    <a:lnTo>
                      <a:pt x="382470" y="218116"/>
                    </a:lnTo>
                    <a:lnTo>
                      <a:pt x="380336" y="207806"/>
                    </a:lnTo>
                    <a:lnTo>
                      <a:pt x="374521" y="199427"/>
                    </a:lnTo>
                    <a:lnTo>
                      <a:pt x="365900" y="193799"/>
                    </a:lnTo>
                    <a:lnTo>
                      <a:pt x="355350" y="191740"/>
                    </a:lnTo>
                    <a:close/>
                  </a:path>
                </a:pathLst>
              </a:custGeom>
              <a:solidFill>
                <a:srgbClr val="FFFFFF"/>
              </a:solidFill>
            </p:spPr>
            <p:txBody>
              <a:bodyPr wrap="square" lIns="0" tIns="0" rIns="0" bIns="0" rtlCol="0"/>
              <a:lstStyle/>
              <a:p>
                <a:endParaRPr/>
              </a:p>
            </p:txBody>
          </p:sp>
          <p:sp>
            <p:nvSpPr>
              <p:cNvPr id="37" name="object 17">
                <a:extLst>
                  <a:ext uri="{FF2B5EF4-FFF2-40B4-BE49-F238E27FC236}">
                    <a16:creationId xmlns:a16="http://schemas.microsoft.com/office/drawing/2014/main" xmlns="" id="{8670290C-E7DC-41C6-97CD-14C1AA829498}"/>
                  </a:ext>
                </a:extLst>
              </p:cNvPr>
              <p:cNvSpPr/>
              <p:nvPr/>
            </p:nvSpPr>
            <p:spPr>
              <a:xfrm>
                <a:off x="16271589" y="1114377"/>
                <a:ext cx="111075" cy="108624"/>
              </a:xfrm>
              <a:prstGeom prst="rect">
                <a:avLst/>
              </a:prstGeom>
              <a:blipFill>
                <a:blip r:embed="rId8" cstate="print"/>
                <a:stretch>
                  <a:fillRect/>
                </a:stretch>
              </a:blipFill>
            </p:spPr>
            <p:txBody>
              <a:bodyPr wrap="square" lIns="0" tIns="0" rIns="0" bIns="0" rtlCol="0"/>
              <a:lstStyle/>
              <a:p>
                <a:endParaRPr/>
              </a:p>
            </p:txBody>
          </p:sp>
          <p:sp>
            <p:nvSpPr>
              <p:cNvPr id="38" name="object 18">
                <a:extLst>
                  <a:ext uri="{FF2B5EF4-FFF2-40B4-BE49-F238E27FC236}">
                    <a16:creationId xmlns:a16="http://schemas.microsoft.com/office/drawing/2014/main" xmlns="" id="{087CE662-DCEC-4677-A29B-01877238571F}"/>
                  </a:ext>
                </a:extLst>
              </p:cNvPr>
              <p:cNvSpPr/>
              <p:nvPr/>
            </p:nvSpPr>
            <p:spPr>
              <a:xfrm>
                <a:off x="16176973" y="1091825"/>
                <a:ext cx="325755" cy="220979"/>
              </a:xfrm>
              <a:custGeom>
                <a:avLst/>
                <a:gdLst/>
                <a:ahLst/>
                <a:cxnLst/>
                <a:rect l="l" t="t" r="r" b="b"/>
                <a:pathLst>
                  <a:path w="325755" h="220980">
                    <a:moveTo>
                      <a:pt x="27140" y="153052"/>
                    </a:moveTo>
                    <a:lnTo>
                      <a:pt x="25329" y="153052"/>
                    </a:lnTo>
                    <a:lnTo>
                      <a:pt x="15491" y="154969"/>
                    </a:lnTo>
                    <a:lnTo>
                      <a:pt x="7438" y="160221"/>
                    </a:lnTo>
                    <a:lnTo>
                      <a:pt x="1997" y="168058"/>
                    </a:lnTo>
                    <a:lnTo>
                      <a:pt x="0" y="177732"/>
                    </a:lnTo>
                    <a:lnTo>
                      <a:pt x="1214" y="185128"/>
                    </a:lnTo>
                    <a:lnTo>
                      <a:pt x="40224" y="210318"/>
                    </a:lnTo>
                    <a:lnTo>
                      <a:pt x="84983" y="219773"/>
                    </a:lnTo>
                    <a:lnTo>
                      <a:pt x="107619" y="220977"/>
                    </a:lnTo>
                    <a:lnTo>
                      <a:pt x="154288" y="216003"/>
                    </a:lnTo>
                    <a:lnTo>
                      <a:pt x="197694" y="201772"/>
                    </a:lnTo>
                    <a:lnTo>
                      <a:pt x="236689" y="179327"/>
                    </a:lnTo>
                    <a:lnTo>
                      <a:pt x="247672" y="169596"/>
                    </a:lnTo>
                    <a:lnTo>
                      <a:pt x="107619" y="169596"/>
                    </a:lnTo>
                    <a:lnTo>
                      <a:pt x="89743" y="168558"/>
                    </a:lnTo>
                    <a:lnTo>
                      <a:pt x="71493" y="165528"/>
                    </a:lnTo>
                    <a:lnTo>
                      <a:pt x="53045" y="160638"/>
                    </a:lnTo>
                    <a:lnTo>
                      <a:pt x="34574" y="154016"/>
                    </a:lnTo>
                    <a:lnTo>
                      <a:pt x="29077" y="153115"/>
                    </a:lnTo>
                    <a:lnTo>
                      <a:pt x="27140" y="153052"/>
                    </a:lnTo>
                    <a:close/>
                  </a:path>
                  <a:path w="325755" h="220980">
                    <a:moveTo>
                      <a:pt x="300315" y="0"/>
                    </a:moveTo>
                    <a:lnTo>
                      <a:pt x="262768" y="69150"/>
                    </a:lnTo>
                    <a:lnTo>
                      <a:pt x="237474" y="109808"/>
                    </a:lnTo>
                    <a:lnTo>
                      <a:pt x="201531" y="141563"/>
                    </a:lnTo>
                    <a:lnTo>
                      <a:pt x="157420" y="162223"/>
                    </a:lnTo>
                    <a:lnTo>
                      <a:pt x="107619" y="169596"/>
                    </a:lnTo>
                    <a:lnTo>
                      <a:pt x="247672" y="169596"/>
                    </a:lnTo>
                    <a:lnTo>
                      <a:pt x="270126" y="149705"/>
                    </a:lnTo>
                    <a:lnTo>
                      <a:pt x="296857" y="113948"/>
                    </a:lnTo>
                    <a:lnTo>
                      <a:pt x="315735" y="73095"/>
                    </a:lnTo>
                    <a:lnTo>
                      <a:pt x="325613" y="28187"/>
                    </a:lnTo>
                    <a:lnTo>
                      <a:pt x="325372" y="26407"/>
                    </a:lnTo>
                    <a:lnTo>
                      <a:pt x="325372" y="24501"/>
                    </a:lnTo>
                    <a:lnTo>
                      <a:pt x="323396" y="14882"/>
                    </a:lnTo>
                    <a:lnTo>
                      <a:pt x="318015" y="7103"/>
                    </a:lnTo>
                    <a:lnTo>
                      <a:pt x="310048" y="1898"/>
                    </a:lnTo>
                    <a:lnTo>
                      <a:pt x="300315" y="0"/>
                    </a:lnTo>
                    <a:close/>
                  </a:path>
                </a:pathLst>
              </a:custGeom>
              <a:solidFill>
                <a:srgbClr val="FFFFFF"/>
              </a:solidFill>
            </p:spPr>
            <p:txBody>
              <a:bodyPr wrap="square" lIns="0" tIns="0" rIns="0" bIns="0" rtlCol="0"/>
              <a:lstStyle/>
              <a:p>
                <a:endParaRPr/>
              </a:p>
            </p:txBody>
          </p:sp>
          <p:sp>
            <p:nvSpPr>
              <p:cNvPr id="39" name="object 19">
                <a:extLst>
                  <a:ext uri="{FF2B5EF4-FFF2-40B4-BE49-F238E27FC236}">
                    <a16:creationId xmlns:a16="http://schemas.microsoft.com/office/drawing/2014/main" xmlns="" id="{D8F144E5-8749-44F2-83D7-2608BF1D2537}"/>
                  </a:ext>
                </a:extLst>
              </p:cNvPr>
              <p:cNvSpPr/>
              <p:nvPr/>
            </p:nvSpPr>
            <p:spPr>
              <a:xfrm>
                <a:off x="16909752" y="812015"/>
                <a:ext cx="304165" cy="321310"/>
              </a:xfrm>
              <a:custGeom>
                <a:avLst/>
                <a:gdLst/>
                <a:ahLst/>
                <a:cxnLst/>
                <a:rect l="l" t="t" r="r" b="b"/>
                <a:pathLst>
                  <a:path w="304165" h="321309">
                    <a:moveTo>
                      <a:pt x="263572" y="52815"/>
                    </a:moveTo>
                    <a:lnTo>
                      <a:pt x="145534" y="52815"/>
                    </a:lnTo>
                    <a:lnTo>
                      <a:pt x="173025" y="55418"/>
                    </a:lnTo>
                    <a:lnTo>
                      <a:pt x="192657" y="63229"/>
                    </a:lnTo>
                    <a:lnTo>
                      <a:pt x="204435" y="76249"/>
                    </a:lnTo>
                    <a:lnTo>
                      <a:pt x="208360" y="94478"/>
                    </a:lnTo>
                    <a:lnTo>
                      <a:pt x="206661" y="105988"/>
                    </a:lnTo>
                    <a:lnTo>
                      <a:pt x="169324" y="129689"/>
                    </a:lnTo>
                    <a:lnTo>
                      <a:pt x="140797" y="133460"/>
                    </a:lnTo>
                    <a:lnTo>
                      <a:pt x="131317" y="134812"/>
                    </a:lnTo>
                    <a:lnTo>
                      <a:pt x="123523" y="136094"/>
                    </a:lnTo>
                    <a:lnTo>
                      <a:pt x="117399" y="137336"/>
                    </a:lnTo>
                    <a:lnTo>
                      <a:pt x="91708" y="141048"/>
                    </a:lnTo>
                    <a:lnTo>
                      <a:pt x="51802" y="151630"/>
                    </a:lnTo>
                    <a:lnTo>
                      <a:pt x="9418" y="188199"/>
                    </a:lnTo>
                    <a:lnTo>
                      <a:pt x="0" y="231783"/>
                    </a:lnTo>
                    <a:lnTo>
                      <a:pt x="1989" y="252017"/>
                    </a:lnTo>
                    <a:lnTo>
                      <a:pt x="31705" y="298650"/>
                    </a:lnTo>
                    <a:lnTo>
                      <a:pt x="83413" y="319541"/>
                    </a:lnTo>
                    <a:lnTo>
                      <a:pt x="104426" y="320932"/>
                    </a:lnTo>
                    <a:lnTo>
                      <a:pt x="136323" y="318624"/>
                    </a:lnTo>
                    <a:lnTo>
                      <a:pt x="164463" y="311697"/>
                    </a:lnTo>
                    <a:lnTo>
                      <a:pt x="188845" y="300144"/>
                    </a:lnTo>
                    <a:lnTo>
                      <a:pt x="209470" y="283959"/>
                    </a:lnTo>
                    <a:lnTo>
                      <a:pt x="303948" y="283959"/>
                    </a:lnTo>
                    <a:lnTo>
                      <a:pt x="303948" y="268138"/>
                    </a:lnTo>
                    <a:lnTo>
                      <a:pt x="129106" y="268138"/>
                    </a:lnTo>
                    <a:lnTo>
                      <a:pt x="118034" y="267624"/>
                    </a:lnTo>
                    <a:lnTo>
                      <a:pt x="79448" y="254036"/>
                    </a:lnTo>
                    <a:lnTo>
                      <a:pt x="66898" y="228820"/>
                    </a:lnTo>
                    <a:lnTo>
                      <a:pt x="70352" y="210056"/>
                    </a:lnTo>
                    <a:lnTo>
                      <a:pt x="80696" y="195402"/>
                    </a:lnTo>
                    <a:lnTo>
                      <a:pt x="97926" y="184843"/>
                    </a:lnTo>
                    <a:lnTo>
                      <a:pt x="122027" y="178382"/>
                    </a:lnTo>
                    <a:lnTo>
                      <a:pt x="149195" y="175122"/>
                    </a:lnTo>
                    <a:lnTo>
                      <a:pt x="171946" y="171195"/>
                    </a:lnTo>
                    <a:lnTo>
                      <a:pt x="190289" y="166609"/>
                    </a:lnTo>
                    <a:lnTo>
                      <a:pt x="204234" y="161377"/>
                    </a:lnTo>
                    <a:lnTo>
                      <a:pt x="271719" y="161377"/>
                    </a:lnTo>
                    <a:lnTo>
                      <a:pt x="271719" y="99305"/>
                    </a:lnTo>
                    <a:lnTo>
                      <a:pt x="271300" y="99305"/>
                    </a:lnTo>
                    <a:lnTo>
                      <a:pt x="271363" y="98897"/>
                    </a:lnTo>
                    <a:lnTo>
                      <a:pt x="271604" y="98426"/>
                    </a:lnTo>
                    <a:lnTo>
                      <a:pt x="271719" y="88594"/>
                    </a:lnTo>
                    <a:lnTo>
                      <a:pt x="269293" y="67374"/>
                    </a:lnTo>
                    <a:lnTo>
                      <a:pt x="263572" y="52815"/>
                    </a:lnTo>
                    <a:close/>
                  </a:path>
                  <a:path w="304165" h="321309">
                    <a:moveTo>
                      <a:pt x="303948" y="283959"/>
                    </a:moveTo>
                    <a:lnTo>
                      <a:pt x="209470" y="283959"/>
                    </a:lnTo>
                    <a:lnTo>
                      <a:pt x="215400" y="300144"/>
                    </a:lnTo>
                    <a:lnTo>
                      <a:pt x="226082" y="311697"/>
                    </a:lnTo>
                    <a:lnTo>
                      <a:pt x="241522" y="318624"/>
                    </a:lnTo>
                    <a:lnTo>
                      <a:pt x="261730" y="320932"/>
                    </a:lnTo>
                    <a:lnTo>
                      <a:pt x="272058" y="320453"/>
                    </a:lnTo>
                    <a:lnTo>
                      <a:pt x="282533" y="319019"/>
                    </a:lnTo>
                    <a:lnTo>
                      <a:pt x="293161" y="316630"/>
                    </a:lnTo>
                    <a:lnTo>
                      <a:pt x="303948" y="313288"/>
                    </a:lnTo>
                    <a:lnTo>
                      <a:pt x="303948" y="283959"/>
                    </a:lnTo>
                    <a:close/>
                  </a:path>
                  <a:path w="304165" h="321309">
                    <a:moveTo>
                      <a:pt x="271719" y="161377"/>
                    </a:moveTo>
                    <a:lnTo>
                      <a:pt x="204234" y="161377"/>
                    </a:lnTo>
                    <a:lnTo>
                      <a:pt x="204234" y="210060"/>
                    </a:lnTo>
                    <a:lnTo>
                      <a:pt x="202582" y="223677"/>
                    </a:lnTo>
                    <a:lnTo>
                      <a:pt x="177827" y="255227"/>
                    </a:lnTo>
                    <a:lnTo>
                      <a:pt x="129106" y="268138"/>
                    </a:lnTo>
                    <a:lnTo>
                      <a:pt x="281289" y="268138"/>
                    </a:lnTo>
                    <a:lnTo>
                      <a:pt x="276954" y="266358"/>
                    </a:lnTo>
                    <a:lnTo>
                      <a:pt x="274557" y="262871"/>
                    </a:lnTo>
                    <a:lnTo>
                      <a:pt x="272651" y="259332"/>
                    </a:lnTo>
                    <a:lnTo>
                      <a:pt x="271809" y="254036"/>
                    </a:lnTo>
                    <a:lnTo>
                      <a:pt x="271719" y="161377"/>
                    </a:lnTo>
                    <a:close/>
                  </a:path>
                  <a:path w="304165" h="321309">
                    <a:moveTo>
                      <a:pt x="303948" y="266944"/>
                    </a:moveTo>
                    <a:lnTo>
                      <a:pt x="299236" y="267761"/>
                    </a:lnTo>
                    <a:lnTo>
                      <a:pt x="296095" y="268138"/>
                    </a:lnTo>
                    <a:lnTo>
                      <a:pt x="303948" y="268138"/>
                    </a:lnTo>
                    <a:lnTo>
                      <a:pt x="303948" y="266944"/>
                    </a:lnTo>
                    <a:close/>
                  </a:path>
                  <a:path w="304165" h="321309">
                    <a:moveTo>
                      <a:pt x="149628" y="0"/>
                    </a:moveTo>
                    <a:lnTo>
                      <a:pt x="97411" y="5289"/>
                    </a:lnTo>
                    <a:lnTo>
                      <a:pt x="56919" y="21140"/>
                    </a:lnTo>
                    <a:lnTo>
                      <a:pt x="24384" y="54117"/>
                    </a:lnTo>
                    <a:lnTo>
                      <a:pt x="11214" y="101504"/>
                    </a:lnTo>
                    <a:lnTo>
                      <a:pt x="78049" y="101504"/>
                    </a:lnTo>
                    <a:lnTo>
                      <a:pt x="84035" y="80198"/>
                    </a:lnTo>
                    <a:lnTo>
                      <a:pt x="97279" y="64983"/>
                    </a:lnTo>
                    <a:lnTo>
                      <a:pt x="117780" y="55856"/>
                    </a:lnTo>
                    <a:lnTo>
                      <a:pt x="145534" y="52815"/>
                    </a:lnTo>
                    <a:lnTo>
                      <a:pt x="263572" y="52815"/>
                    </a:lnTo>
                    <a:lnTo>
                      <a:pt x="262020" y="48866"/>
                    </a:lnTo>
                    <a:lnTo>
                      <a:pt x="232956" y="19967"/>
                    </a:lnTo>
                    <a:lnTo>
                      <a:pt x="195682" y="4989"/>
                    </a:lnTo>
                    <a:lnTo>
                      <a:pt x="173757" y="1247"/>
                    </a:lnTo>
                    <a:lnTo>
                      <a:pt x="149628" y="0"/>
                    </a:lnTo>
                    <a:close/>
                  </a:path>
                  <a:path w="304165" h="321309">
                    <a:moveTo>
                      <a:pt x="271719" y="98991"/>
                    </a:moveTo>
                    <a:lnTo>
                      <a:pt x="271541" y="99075"/>
                    </a:lnTo>
                    <a:lnTo>
                      <a:pt x="271447" y="99243"/>
                    </a:lnTo>
                    <a:lnTo>
                      <a:pt x="271300" y="99305"/>
                    </a:lnTo>
                    <a:lnTo>
                      <a:pt x="271719" y="99305"/>
                    </a:lnTo>
                    <a:lnTo>
                      <a:pt x="271719" y="98991"/>
                    </a:lnTo>
                    <a:close/>
                  </a:path>
                </a:pathLst>
              </a:custGeom>
              <a:solidFill>
                <a:srgbClr val="FFFFFF"/>
              </a:solidFill>
            </p:spPr>
            <p:txBody>
              <a:bodyPr wrap="square" lIns="0" tIns="0" rIns="0" bIns="0" rtlCol="0"/>
              <a:lstStyle/>
              <a:p>
                <a:endParaRPr/>
              </a:p>
            </p:txBody>
          </p:sp>
          <p:sp>
            <p:nvSpPr>
              <p:cNvPr id="40" name="object 20">
                <a:extLst>
                  <a:ext uri="{FF2B5EF4-FFF2-40B4-BE49-F238E27FC236}">
                    <a16:creationId xmlns:a16="http://schemas.microsoft.com/office/drawing/2014/main" xmlns="" id="{464FF31B-598C-42F3-8424-C49324CDAC66}"/>
                  </a:ext>
                </a:extLst>
              </p:cNvPr>
              <p:cNvSpPr/>
              <p:nvPr/>
            </p:nvSpPr>
            <p:spPr>
              <a:xfrm>
                <a:off x="17231693" y="812588"/>
                <a:ext cx="440055" cy="311785"/>
              </a:xfrm>
              <a:custGeom>
                <a:avLst/>
                <a:gdLst/>
                <a:ahLst/>
                <a:cxnLst/>
                <a:rect l="l" t="t" r="r" b="b"/>
                <a:pathLst>
                  <a:path w="440055" h="311784">
                    <a:moveTo>
                      <a:pt x="63411" y="8251"/>
                    </a:moveTo>
                    <a:lnTo>
                      <a:pt x="0" y="8251"/>
                    </a:lnTo>
                    <a:lnTo>
                      <a:pt x="0" y="311582"/>
                    </a:lnTo>
                    <a:lnTo>
                      <a:pt x="66929" y="311582"/>
                    </a:lnTo>
                    <a:lnTo>
                      <a:pt x="66929" y="131451"/>
                    </a:lnTo>
                    <a:lnTo>
                      <a:pt x="68179" y="114382"/>
                    </a:lnTo>
                    <a:lnTo>
                      <a:pt x="86855" y="73369"/>
                    </a:lnTo>
                    <a:lnTo>
                      <a:pt x="119960" y="54099"/>
                    </a:lnTo>
                    <a:lnTo>
                      <a:pt x="133210" y="52815"/>
                    </a:lnTo>
                    <a:lnTo>
                      <a:pt x="430926" y="52815"/>
                    </a:lnTo>
                    <a:lnTo>
                      <a:pt x="429529" y="50469"/>
                    </a:lnTo>
                    <a:lnTo>
                      <a:pt x="63411" y="50469"/>
                    </a:lnTo>
                    <a:lnTo>
                      <a:pt x="63411" y="8251"/>
                    </a:lnTo>
                    <a:close/>
                  </a:path>
                  <a:path w="440055" h="311784">
                    <a:moveTo>
                      <a:pt x="318032" y="52815"/>
                    </a:moveTo>
                    <a:lnTo>
                      <a:pt x="133210" y="52815"/>
                    </a:lnTo>
                    <a:lnTo>
                      <a:pt x="146814" y="53803"/>
                    </a:lnTo>
                    <a:lnTo>
                      <a:pt x="158273" y="56770"/>
                    </a:lnTo>
                    <a:lnTo>
                      <a:pt x="183638" y="88321"/>
                    </a:lnTo>
                    <a:lnTo>
                      <a:pt x="186570" y="311582"/>
                    </a:lnTo>
                    <a:lnTo>
                      <a:pt x="253479" y="311582"/>
                    </a:lnTo>
                    <a:lnTo>
                      <a:pt x="253479" y="133817"/>
                    </a:lnTo>
                    <a:lnTo>
                      <a:pt x="257509" y="98371"/>
                    </a:lnTo>
                    <a:lnTo>
                      <a:pt x="269605" y="73059"/>
                    </a:lnTo>
                    <a:lnTo>
                      <a:pt x="289777" y="57875"/>
                    </a:lnTo>
                    <a:lnTo>
                      <a:pt x="318032" y="52815"/>
                    </a:lnTo>
                    <a:close/>
                  </a:path>
                  <a:path w="440055" h="311784">
                    <a:moveTo>
                      <a:pt x="430926" y="52815"/>
                    </a:moveTo>
                    <a:lnTo>
                      <a:pt x="318032" y="52815"/>
                    </a:lnTo>
                    <a:lnTo>
                      <a:pt x="334381" y="54208"/>
                    </a:lnTo>
                    <a:lnTo>
                      <a:pt x="347653" y="58386"/>
                    </a:lnTo>
                    <a:lnTo>
                      <a:pt x="371098" y="97866"/>
                    </a:lnTo>
                    <a:lnTo>
                      <a:pt x="373130" y="311582"/>
                    </a:lnTo>
                    <a:lnTo>
                      <a:pt x="440018" y="311582"/>
                    </a:lnTo>
                    <a:lnTo>
                      <a:pt x="439920" y="101452"/>
                    </a:lnTo>
                    <a:lnTo>
                      <a:pt x="433681" y="57439"/>
                    </a:lnTo>
                    <a:lnTo>
                      <a:pt x="430926" y="52815"/>
                    </a:lnTo>
                    <a:close/>
                  </a:path>
                  <a:path w="440055" h="311784">
                    <a:moveTo>
                      <a:pt x="158382" y="0"/>
                    </a:moveTo>
                    <a:lnTo>
                      <a:pt x="130561" y="3151"/>
                    </a:lnTo>
                    <a:lnTo>
                      <a:pt x="105749" y="12610"/>
                    </a:lnTo>
                    <a:lnTo>
                      <a:pt x="83927" y="28381"/>
                    </a:lnTo>
                    <a:lnTo>
                      <a:pt x="65076" y="50469"/>
                    </a:lnTo>
                    <a:lnTo>
                      <a:pt x="243489" y="50469"/>
                    </a:lnTo>
                    <a:lnTo>
                      <a:pt x="230691" y="28381"/>
                    </a:lnTo>
                    <a:lnTo>
                      <a:pt x="212240" y="12610"/>
                    </a:lnTo>
                    <a:lnTo>
                      <a:pt x="188138" y="3151"/>
                    </a:lnTo>
                    <a:lnTo>
                      <a:pt x="158382" y="0"/>
                    </a:lnTo>
                    <a:close/>
                  </a:path>
                  <a:path w="440055" h="311784">
                    <a:moveTo>
                      <a:pt x="338523" y="0"/>
                    </a:moveTo>
                    <a:lnTo>
                      <a:pt x="310809" y="3151"/>
                    </a:lnTo>
                    <a:lnTo>
                      <a:pt x="285733" y="12610"/>
                    </a:lnTo>
                    <a:lnTo>
                      <a:pt x="263293" y="28381"/>
                    </a:lnTo>
                    <a:lnTo>
                      <a:pt x="243489" y="50469"/>
                    </a:lnTo>
                    <a:lnTo>
                      <a:pt x="429529" y="50469"/>
                    </a:lnTo>
                    <a:lnTo>
                      <a:pt x="414664" y="25521"/>
                    </a:lnTo>
                    <a:lnTo>
                      <a:pt x="382949" y="6378"/>
                    </a:lnTo>
                    <a:lnTo>
                      <a:pt x="338523" y="0"/>
                    </a:lnTo>
                    <a:close/>
                  </a:path>
                </a:pathLst>
              </a:custGeom>
              <a:solidFill>
                <a:srgbClr val="FFFFFF"/>
              </a:solidFill>
            </p:spPr>
            <p:txBody>
              <a:bodyPr wrap="square" lIns="0" tIns="0" rIns="0" bIns="0" rtlCol="0"/>
              <a:lstStyle/>
              <a:p>
                <a:endParaRPr/>
              </a:p>
            </p:txBody>
          </p:sp>
          <p:sp>
            <p:nvSpPr>
              <p:cNvPr id="41" name="object 21">
                <a:extLst>
                  <a:ext uri="{FF2B5EF4-FFF2-40B4-BE49-F238E27FC236}">
                    <a16:creationId xmlns:a16="http://schemas.microsoft.com/office/drawing/2014/main" xmlns="" id="{5B5811E9-0128-4A0F-8ED8-9DB1EC8B2F28}"/>
                  </a:ext>
                </a:extLst>
              </p:cNvPr>
              <p:cNvSpPr/>
              <p:nvPr/>
            </p:nvSpPr>
            <p:spPr>
              <a:xfrm>
                <a:off x="17744051" y="820839"/>
                <a:ext cx="0" cy="303530"/>
              </a:xfrm>
              <a:custGeom>
                <a:avLst/>
                <a:gdLst/>
                <a:ahLst/>
                <a:cxnLst/>
                <a:rect l="l" t="t" r="r" b="b"/>
                <a:pathLst>
                  <a:path h="303530">
                    <a:moveTo>
                      <a:pt x="0" y="0"/>
                    </a:moveTo>
                    <a:lnTo>
                      <a:pt x="0" y="303331"/>
                    </a:lnTo>
                  </a:path>
                </a:pathLst>
              </a:custGeom>
              <a:ln w="66835">
                <a:solidFill>
                  <a:srgbClr val="FFFFFF"/>
                </a:solidFill>
              </a:ln>
            </p:spPr>
            <p:txBody>
              <a:bodyPr wrap="square" lIns="0" tIns="0" rIns="0" bIns="0" rtlCol="0"/>
              <a:lstStyle/>
              <a:p>
                <a:endParaRPr/>
              </a:p>
            </p:txBody>
          </p:sp>
          <p:sp>
            <p:nvSpPr>
              <p:cNvPr id="42" name="object 22">
                <a:extLst>
                  <a:ext uri="{FF2B5EF4-FFF2-40B4-BE49-F238E27FC236}">
                    <a16:creationId xmlns:a16="http://schemas.microsoft.com/office/drawing/2014/main" xmlns="" id="{BD490366-C9C6-4ECE-9B91-36E71F42832B}"/>
                  </a:ext>
                </a:extLst>
              </p:cNvPr>
              <p:cNvSpPr/>
              <p:nvPr/>
            </p:nvSpPr>
            <p:spPr>
              <a:xfrm>
                <a:off x="17710633" y="705262"/>
                <a:ext cx="67310" cy="63500"/>
              </a:xfrm>
              <a:custGeom>
                <a:avLst/>
                <a:gdLst/>
                <a:ahLst/>
                <a:cxnLst/>
                <a:rect l="l" t="t" r="r" b="b"/>
                <a:pathLst>
                  <a:path w="67309" h="63500">
                    <a:moveTo>
                      <a:pt x="66835" y="0"/>
                    </a:moveTo>
                    <a:lnTo>
                      <a:pt x="0" y="0"/>
                    </a:lnTo>
                    <a:lnTo>
                      <a:pt x="0" y="63348"/>
                    </a:lnTo>
                    <a:lnTo>
                      <a:pt x="66835" y="63348"/>
                    </a:lnTo>
                    <a:lnTo>
                      <a:pt x="66835" y="0"/>
                    </a:lnTo>
                    <a:close/>
                  </a:path>
                </a:pathLst>
              </a:custGeom>
              <a:solidFill>
                <a:srgbClr val="FFFFFF"/>
              </a:solidFill>
            </p:spPr>
            <p:txBody>
              <a:bodyPr wrap="square" lIns="0" tIns="0" rIns="0" bIns="0" rtlCol="0"/>
              <a:lstStyle/>
              <a:p>
                <a:endParaRPr/>
              </a:p>
            </p:txBody>
          </p:sp>
          <p:sp>
            <p:nvSpPr>
              <p:cNvPr id="43" name="object 23">
                <a:extLst>
                  <a:ext uri="{FF2B5EF4-FFF2-40B4-BE49-F238E27FC236}">
                    <a16:creationId xmlns:a16="http://schemas.microsoft.com/office/drawing/2014/main" xmlns="" id="{346F630B-071C-4D10-80BC-87455D07A46B}"/>
                  </a:ext>
                </a:extLst>
              </p:cNvPr>
              <p:cNvSpPr/>
              <p:nvPr/>
            </p:nvSpPr>
            <p:spPr>
              <a:xfrm>
                <a:off x="17802525" y="812577"/>
                <a:ext cx="270510" cy="320040"/>
              </a:xfrm>
              <a:custGeom>
                <a:avLst/>
                <a:gdLst/>
                <a:ahLst/>
                <a:cxnLst/>
                <a:rect l="l" t="t" r="r" b="b"/>
                <a:pathLst>
                  <a:path w="270509" h="320040">
                    <a:moveTo>
                      <a:pt x="66898" y="214213"/>
                    </a:moveTo>
                    <a:lnTo>
                      <a:pt x="0" y="214213"/>
                    </a:lnTo>
                    <a:lnTo>
                      <a:pt x="2898" y="238551"/>
                    </a:lnTo>
                    <a:lnTo>
                      <a:pt x="22556" y="278435"/>
                    </a:lnTo>
                    <a:lnTo>
                      <a:pt x="58464" y="305287"/>
                    </a:lnTo>
                    <a:lnTo>
                      <a:pt x="106000" y="318198"/>
                    </a:lnTo>
                    <a:lnTo>
                      <a:pt x="134404" y="319812"/>
                    </a:lnTo>
                    <a:lnTo>
                      <a:pt x="160583" y="318417"/>
                    </a:lnTo>
                    <a:lnTo>
                      <a:pt x="206353" y="307253"/>
                    </a:lnTo>
                    <a:lnTo>
                      <a:pt x="245160" y="282826"/>
                    </a:lnTo>
                    <a:lnTo>
                      <a:pt x="257536" y="266976"/>
                    </a:lnTo>
                    <a:lnTo>
                      <a:pt x="135577" y="266976"/>
                    </a:lnTo>
                    <a:lnTo>
                      <a:pt x="107497" y="263680"/>
                    </a:lnTo>
                    <a:lnTo>
                      <a:pt x="86701" y="253792"/>
                    </a:lnTo>
                    <a:lnTo>
                      <a:pt x="73173" y="237304"/>
                    </a:lnTo>
                    <a:lnTo>
                      <a:pt x="66898" y="214213"/>
                    </a:lnTo>
                    <a:close/>
                  </a:path>
                  <a:path w="270509" h="320040">
                    <a:moveTo>
                      <a:pt x="133210" y="0"/>
                    </a:moveTo>
                    <a:lnTo>
                      <a:pt x="87291" y="4701"/>
                    </a:lnTo>
                    <a:lnTo>
                      <a:pt x="49296" y="18795"/>
                    </a:lnTo>
                    <a:lnTo>
                      <a:pt x="17144" y="47265"/>
                    </a:lnTo>
                    <a:lnTo>
                      <a:pt x="6439" y="86887"/>
                    </a:lnTo>
                    <a:lnTo>
                      <a:pt x="8349" y="106498"/>
                    </a:lnTo>
                    <a:lnTo>
                      <a:pt x="36983" y="150801"/>
                    </a:lnTo>
                    <a:lnTo>
                      <a:pt x="82539" y="171283"/>
                    </a:lnTo>
                    <a:lnTo>
                      <a:pt x="151234" y="187801"/>
                    </a:lnTo>
                    <a:lnTo>
                      <a:pt x="164684" y="191175"/>
                    </a:lnTo>
                    <a:lnTo>
                      <a:pt x="200610" y="216378"/>
                    </a:lnTo>
                    <a:lnTo>
                      <a:pt x="203030" y="227092"/>
                    </a:lnTo>
                    <a:lnTo>
                      <a:pt x="199452" y="244553"/>
                    </a:lnTo>
                    <a:lnTo>
                      <a:pt x="187012" y="257015"/>
                    </a:lnTo>
                    <a:lnTo>
                      <a:pt x="165718" y="264487"/>
                    </a:lnTo>
                    <a:lnTo>
                      <a:pt x="135577" y="266976"/>
                    </a:lnTo>
                    <a:lnTo>
                      <a:pt x="257536" y="266976"/>
                    </a:lnTo>
                    <a:lnTo>
                      <a:pt x="258900" y="265228"/>
                    </a:lnTo>
                    <a:lnTo>
                      <a:pt x="267147" y="244688"/>
                    </a:lnTo>
                    <a:lnTo>
                      <a:pt x="269897" y="221207"/>
                    </a:lnTo>
                    <a:lnTo>
                      <a:pt x="267988" y="202117"/>
                    </a:lnTo>
                    <a:lnTo>
                      <a:pt x="239395" y="158476"/>
                    </a:lnTo>
                    <a:lnTo>
                      <a:pt x="193285" y="138221"/>
                    </a:lnTo>
                    <a:lnTo>
                      <a:pt x="145927" y="127028"/>
                    </a:lnTo>
                    <a:lnTo>
                      <a:pt x="126027" y="122500"/>
                    </a:lnTo>
                    <a:lnTo>
                      <a:pt x="81107" y="102992"/>
                    </a:lnTo>
                    <a:lnTo>
                      <a:pt x="73338" y="83934"/>
                    </a:lnTo>
                    <a:lnTo>
                      <a:pt x="76790" y="70335"/>
                    </a:lnTo>
                    <a:lnTo>
                      <a:pt x="87142" y="60619"/>
                    </a:lnTo>
                    <a:lnTo>
                      <a:pt x="104388" y="54790"/>
                    </a:lnTo>
                    <a:lnTo>
                      <a:pt x="128519" y="52846"/>
                    </a:lnTo>
                    <a:lnTo>
                      <a:pt x="247311" y="52846"/>
                    </a:lnTo>
                    <a:lnTo>
                      <a:pt x="246597" y="51241"/>
                    </a:lnTo>
                    <a:lnTo>
                      <a:pt x="217082" y="21161"/>
                    </a:lnTo>
                    <a:lnTo>
                      <a:pt x="179701" y="5291"/>
                    </a:lnTo>
                    <a:lnTo>
                      <a:pt x="157597" y="1323"/>
                    </a:lnTo>
                    <a:lnTo>
                      <a:pt x="133210" y="0"/>
                    </a:lnTo>
                    <a:close/>
                  </a:path>
                  <a:path w="270509" h="320040">
                    <a:moveTo>
                      <a:pt x="247311" y="52846"/>
                    </a:moveTo>
                    <a:lnTo>
                      <a:pt x="128519" y="52846"/>
                    </a:lnTo>
                    <a:lnTo>
                      <a:pt x="152368" y="55376"/>
                    </a:lnTo>
                    <a:lnTo>
                      <a:pt x="170589" y="62965"/>
                    </a:lnTo>
                    <a:lnTo>
                      <a:pt x="183174" y="75609"/>
                    </a:lnTo>
                    <a:lnTo>
                      <a:pt x="190119" y="93306"/>
                    </a:lnTo>
                    <a:lnTo>
                      <a:pt x="259950" y="93306"/>
                    </a:lnTo>
                    <a:lnTo>
                      <a:pt x="255301" y="70786"/>
                    </a:lnTo>
                    <a:lnTo>
                      <a:pt x="247311" y="52846"/>
                    </a:lnTo>
                    <a:close/>
                  </a:path>
                </a:pathLst>
              </a:custGeom>
              <a:solidFill>
                <a:srgbClr val="FFFFFF"/>
              </a:solidFill>
            </p:spPr>
            <p:txBody>
              <a:bodyPr wrap="square" lIns="0" tIns="0" rIns="0" bIns="0" rtlCol="0"/>
              <a:lstStyle/>
              <a:p>
                <a:endParaRPr/>
              </a:p>
            </p:txBody>
          </p:sp>
          <p:sp>
            <p:nvSpPr>
              <p:cNvPr id="44" name="object 24">
                <a:extLst>
                  <a:ext uri="{FF2B5EF4-FFF2-40B4-BE49-F238E27FC236}">
                    <a16:creationId xmlns:a16="http://schemas.microsoft.com/office/drawing/2014/main" xmlns="" id="{F914BE0C-9930-45AB-8F6F-92A50EF261F0}"/>
                  </a:ext>
                </a:extLst>
              </p:cNvPr>
              <p:cNvSpPr/>
              <p:nvPr/>
            </p:nvSpPr>
            <p:spPr>
              <a:xfrm>
                <a:off x="18093277" y="812015"/>
                <a:ext cx="304165" cy="321310"/>
              </a:xfrm>
              <a:custGeom>
                <a:avLst/>
                <a:gdLst/>
                <a:ahLst/>
                <a:cxnLst/>
                <a:rect l="l" t="t" r="r" b="b"/>
                <a:pathLst>
                  <a:path w="304165" h="321309">
                    <a:moveTo>
                      <a:pt x="263545" y="52815"/>
                    </a:moveTo>
                    <a:lnTo>
                      <a:pt x="145524" y="52815"/>
                    </a:lnTo>
                    <a:lnTo>
                      <a:pt x="172994" y="55418"/>
                    </a:lnTo>
                    <a:lnTo>
                      <a:pt x="192632" y="63229"/>
                    </a:lnTo>
                    <a:lnTo>
                      <a:pt x="204426" y="76249"/>
                    </a:lnTo>
                    <a:lnTo>
                      <a:pt x="208360" y="94478"/>
                    </a:lnTo>
                    <a:lnTo>
                      <a:pt x="206661" y="105988"/>
                    </a:lnTo>
                    <a:lnTo>
                      <a:pt x="169308" y="129689"/>
                    </a:lnTo>
                    <a:lnTo>
                      <a:pt x="140770" y="133460"/>
                    </a:lnTo>
                    <a:lnTo>
                      <a:pt x="131286" y="134812"/>
                    </a:lnTo>
                    <a:lnTo>
                      <a:pt x="123494" y="136094"/>
                    </a:lnTo>
                    <a:lnTo>
                      <a:pt x="117399" y="137336"/>
                    </a:lnTo>
                    <a:lnTo>
                      <a:pt x="91710" y="141048"/>
                    </a:lnTo>
                    <a:lnTo>
                      <a:pt x="51798" y="151630"/>
                    </a:lnTo>
                    <a:lnTo>
                      <a:pt x="9391" y="188199"/>
                    </a:lnTo>
                    <a:lnTo>
                      <a:pt x="0" y="231783"/>
                    </a:lnTo>
                    <a:lnTo>
                      <a:pt x="1980" y="252017"/>
                    </a:lnTo>
                    <a:lnTo>
                      <a:pt x="31674" y="298650"/>
                    </a:lnTo>
                    <a:lnTo>
                      <a:pt x="83403" y="319541"/>
                    </a:lnTo>
                    <a:lnTo>
                      <a:pt x="104457" y="320932"/>
                    </a:lnTo>
                    <a:lnTo>
                      <a:pt x="136331" y="318624"/>
                    </a:lnTo>
                    <a:lnTo>
                      <a:pt x="164463" y="311697"/>
                    </a:lnTo>
                    <a:lnTo>
                      <a:pt x="188853" y="300144"/>
                    </a:lnTo>
                    <a:lnTo>
                      <a:pt x="209501" y="283959"/>
                    </a:lnTo>
                    <a:lnTo>
                      <a:pt x="303948" y="283959"/>
                    </a:lnTo>
                    <a:lnTo>
                      <a:pt x="303948" y="268138"/>
                    </a:lnTo>
                    <a:lnTo>
                      <a:pt x="129106" y="268138"/>
                    </a:lnTo>
                    <a:lnTo>
                      <a:pt x="118032" y="267624"/>
                    </a:lnTo>
                    <a:lnTo>
                      <a:pt x="79435" y="254036"/>
                    </a:lnTo>
                    <a:lnTo>
                      <a:pt x="66898" y="228820"/>
                    </a:lnTo>
                    <a:lnTo>
                      <a:pt x="70349" y="210056"/>
                    </a:lnTo>
                    <a:lnTo>
                      <a:pt x="80695" y="195402"/>
                    </a:lnTo>
                    <a:lnTo>
                      <a:pt x="97948" y="184843"/>
                    </a:lnTo>
                    <a:lnTo>
                      <a:pt x="122111" y="178382"/>
                    </a:lnTo>
                    <a:lnTo>
                      <a:pt x="149185" y="175122"/>
                    </a:lnTo>
                    <a:lnTo>
                      <a:pt x="171901" y="171195"/>
                    </a:lnTo>
                    <a:lnTo>
                      <a:pt x="190238" y="166609"/>
                    </a:lnTo>
                    <a:lnTo>
                      <a:pt x="204171" y="161377"/>
                    </a:lnTo>
                    <a:lnTo>
                      <a:pt x="271677" y="161377"/>
                    </a:lnTo>
                    <a:lnTo>
                      <a:pt x="271677" y="88594"/>
                    </a:lnTo>
                    <a:lnTo>
                      <a:pt x="269257" y="67374"/>
                    </a:lnTo>
                    <a:lnTo>
                      <a:pt x="263545" y="52815"/>
                    </a:lnTo>
                    <a:close/>
                  </a:path>
                  <a:path w="304165" h="321309">
                    <a:moveTo>
                      <a:pt x="303948" y="283959"/>
                    </a:moveTo>
                    <a:lnTo>
                      <a:pt x="209501" y="283959"/>
                    </a:lnTo>
                    <a:lnTo>
                      <a:pt x="215381" y="300144"/>
                    </a:lnTo>
                    <a:lnTo>
                      <a:pt x="226042" y="311697"/>
                    </a:lnTo>
                    <a:lnTo>
                      <a:pt x="241474" y="318624"/>
                    </a:lnTo>
                    <a:lnTo>
                      <a:pt x="261667" y="320932"/>
                    </a:lnTo>
                    <a:lnTo>
                      <a:pt x="272025" y="320453"/>
                    </a:lnTo>
                    <a:lnTo>
                      <a:pt x="282533" y="319019"/>
                    </a:lnTo>
                    <a:lnTo>
                      <a:pt x="293178" y="316630"/>
                    </a:lnTo>
                    <a:lnTo>
                      <a:pt x="303948" y="313288"/>
                    </a:lnTo>
                    <a:lnTo>
                      <a:pt x="303948" y="283959"/>
                    </a:lnTo>
                    <a:close/>
                  </a:path>
                  <a:path w="304165" h="321309">
                    <a:moveTo>
                      <a:pt x="271677" y="161377"/>
                    </a:moveTo>
                    <a:lnTo>
                      <a:pt x="204171" y="161377"/>
                    </a:lnTo>
                    <a:lnTo>
                      <a:pt x="204171" y="210060"/>
                    </a:lnTo>
                    <a:lnTo>
                      <a:pt x="202524" y="223677"/>
                    </a:lnTo>
                    <a:lnTo>
                      <a:pt x="177795" y="255227"/>
                    </a:lnTo>
                    <a:lnTo>
                      <a:pt x="129106" y="268138"/>
                    </a:lnTo>
                    <a:lnTo>
                      <a:pt x="281258" y="268138"/>
                    </a:lnTo>
                    <a:lnTo>
                      <a:pt x="276986" y="266358"/>
                    </a:lnTo>
                    <a:lnTo>
                      <a:pt x="274609" y="262871"/>
                    </a:lnTo>
                    <a:lnTo>
                      <a:pt x="272651" y="259332"/>
                    </a:lnTo>
                    <a:lnTo>
                      <a:pt x="271771" y="254036"/>
                    </a:lnTo>
                    <a:lnTo>
                      <a:pt x="271677" y="161377"/>
                    </a:lnTo>
                    <a:close/>
                  </a:path>
                  <a:path w="304165" h="321309">
                    <a:moveTo>
                      <a:pt x="303948" y="266944"/>
                    </a:moveTo>
                    <a:lnTo>
                      <a:pt x="299257" y="267761"/>
                    </a:lnTo>
                    <a:lnTo>
                      <a:pt x="296127" y="268138"/>
                    </a:lnTo>
                    <a:lnTo>
                      <a:pt x="303948" y="268138"/>
                    </a:lnTo>
                    <a:lnTo>
                      <a:pt x="303948" y="266944"/>
                    </a:lnTo>
                    <a:close/>
                  </a:path>
                  <a:path w="304165" h="321309">
                    <a:moveTo>
                      <a:pt x="149660" y="0"/>
                    </a:moveTo>
                    <a:lnTo>
                      <a:pt x="97457" y="5289"/>
                    </a:lnTo>
                    <a:lnTo>
                      <a:pt x="57003" y="21140"/>
                    </a:lnTo>
                    <a:lnTo>
                      <a:pt x="24312" y="54117"/>
                    </a:lnTo>
                    <a:lnTo>
                      <a:pt x="11120" y="101504"/>
                    </a:lnTo>
                    <a:lnTo>
                      <a:pt x="78049" y="101504"/>
                    </a:lnTo>
                    <a:lnTo>
                      <a:pt x="84026" y="80198"/>
                    </a:lnTo>
                    <a:lnTo>
                      <a:pt x="97262" y="64983"/>
                    </a:lnTo>
                    <a:lnTo>
                      <a:pt x="117760" y="55856"/>
                    </a:lnTo>
                    <a:lnTo>
                      <a:pt x="145524" y="52815"/>
                    </a:lnTo>
                    <a:lnTo>
                      <a:pt x="263545" y="52815"/>
                    </a:lnTo>
                    <a:lnTo>
                      <a:pt x="261995" y="48866"/>
                    </a:lnTo>
                    <a:lnTo>
                      <a:pt x="232956" y="19967"/>
                    </a:lnTo>
                    <a:lnTo>
                      <a:pt x="195686" y="4989"/>
                    </a:lnTo>
                    <a:lnTo>
                      <a:pt x="173761" y="1247"/>
                    </a:lnTo>
                    <a:lnTo>
                      <a:pt x="149660" y="0"/>
                    </a:lnTo>
                    <a:close/>
                  </a:path>
                </a:pathLst>
              </a:custGeom>
              <a:solidFill>
                <a:srgbClr val="FFFFFF"/>
              </a:solidFill>
            </p:spPr>
            <p:txBody>
              <a:bodyPr wrap="square" lIns="0" tIns="0" rIns="0" bIns="0" rtlCol="0"/>
              <a:lstStyle/>
              <a:p>
                <a:endParaRPr/>
              </a:p>
            </p:txBody>
          </p:sp>
          <p:sp>
            <p:nvSpPr>
              <p:cNvPr id="45" name="object 25">
                <a:extLst>
                  <a:ext uri="{FF2B5EF4-FFF2-40B4-BE49-F238E27FC236}">
                    <a16:creationId xmlns:a16="http://schemas.microsoft.com/office/drawing/2014/main" xmlns="" id="{44829DF5-9B0B-4AD2-98DE-291B72B898A2}"/>
                  </a:ext>
                </a:extLst>
              </p:cNvPr>
              <p:cNvSpPr/>
              <p:nvPr/>
            </p:nvSpPr>
            <p:spPr>
              <a:xfrm>
                <a:off x="18415209" y="812588"/>
                <a:ext cx="266700" cy="311785"/>
              </a:xfrm>
              <a:custGeom>
                <a:avLst/>
                <a:gdLst/>
                <a:ahLst/>
                <a:cxnLst/>
                <a:rect l="l" t="t" r="r" b="b"/>
                <a:pathLst>
                  <a:path w="266700" h="311784">
                    <a:moveTo>
                      <a:pt x="63380" y="8251"/>
                    </a:moveTo>
                    <a:lnTo>
                      <a:pt x="0" y="8251"/>
                    </a:lnTo>
                    <a:lnTo>
                      <a:pt x="0" y="311582"/>
                    </a:lnTo>
                    <a:lnTo>
                      <a:pt x="66867" y="311582"/>
                    </a:lnTo>
                    <a:lnTo>
                      <a:pt x="66867" y="132645"/>
                    </a:lnTo>
                    <a:lnTo>
                      <a:pt x="68114" y="116316"/>
                    </a:lnTo>
                    <a:lnTo>
                      <a:pt x="86866" y="75704"/>
                    </a:lnTo>
                    <a:lnTo>
                      <a:pt x="124566" y="54246"/>
                    </a:lnTo>
                    <a:lnTo>
                      <a:pt x="127389" y="53987"/>
                    </a:lnTo>
                    <a:lnTo>
                      <a:pt x="64532" y="53987"/>
                    </a:lnTo>
                    <a:lnTo>
                      <a:pt x="63380" y="52815"/>
                    </a:lnTo>
                    <a:lnTo>
                      <a:pt x="63380" y="8251"/>
                    </a:lnTo>
                    <a:close/>
                  </a:path>
                  <a:path w="266700" h="311784">
                    <a:moveTo>
                      <a:pt x="256243" y="52815"/>
                    </a:moveTo>
                    <a:lnTo>
                      <a:pt x="140205" y="52815"/>
                    </a:lnTo>
                    <a:lnTo>
                      <a:pt x="165268" y="57069"/>
                    </a:lnTo>
                    <a:lnTo>
                      <a:pt x="183497" y="69831"/>
                    </a:lnTo>
                    <a:lnTo>
                      <a:pt x="194901" y="91100"/>
                    </a:lnTo>
                    <a:lnTo>
                      <a:pt x="199491" y="120875"/>
                    </a:lnTo>
                    <a:lnTo>
                      <a:pt x="199491" y="311582"/>
                    </a:lnTo>
                    <a:lnTo>
                      <a:pt x="266410" y="311582"/>
                    </a:lnTo>
                    <a:lnTo>
                      <a:pt x="266410" y="103284"/>
                    </a:lnTo>
                    <a:lnTo>
                      <a:pt x="264607" y="79532"/>
                    </a:lnTo>
                    <a:lnTo>
                      <a:pt x="259201" y="58698"/>
                    </a:lnTo>
                    <a:lnTo>
                      <a:pt x="256243" y="52815"/>
                    </a:lnTo>
                    <a:close/>
                  </a:path>
                  <a:path w="266700" h="311784">
                    <a:moveTo>
                      <a:pt x="159031" y="0"/>
                    </a:moveTo>
                    <a:lnTo>
                      <a:pt x="129998" y="3379"/>
                    </a:lnTo>
                    <a:lnTo>
                      <a:pt x="104564" y="13510"/>
                    </a:lnTo>
                    <a:lnTo>
                      <a:pt x="82740" y="30382"/>
                    </a:lnTo>
                    <a:lnTo>
                      <a:pt x="64532" y="53987"/>
                    </a:lnTo>
                    <a:lnTo>
                      <a:pt x="127389" y="53987"/>
                    </a:lnTo>
                    <a:lnTo>
                      <a:pt x="140205" y="52815"/>
                    </a:lnTo>
                    <a:lnTo>
                      <a:pt x="256243" y="52815"/>
                    </a:lnTo>
                    <a:lnTo>
                      <a:pt x="222163" y="14559"/>
                    </a:lnTo>
                    <a:lnTo>
                      <a:pt x="182854" y="1625"/>
                    </a:lnTo>
                    <a:lnTo>
                      <a:pt x="159031" y="0"/>
                    </a:lnTo>
                    <a:close/>
                  </a:path>
                </a:pathLst>
              </a:custGeom>
              <a:solidFill>
                <a:srgbClr val="FFFFFF"/>
              </a:solidFill>
            </p:spPr>
            <p:txBody>
              <a:bodyPr wrap="square" lIns="0" tIns="0" rIns="0" bIns="0" rtlCol="0"/>
              <a:lstStyle/>
              <a:p>
                <a:endParaRPr/>
              </a:p>
            </p:txBody>
          </p:sp>
          <p:sp>
            <p:nvSpPr>
              <p:cNvPr id="46" name="object 26">
                <a:extLst>
                  <a:ext uri="{FF2B5EF4-FFF2-40B4-BE49-F238E27FC236}">
                    <a16:creationId xmlns:a16="http://schemas.microsoft.com/office/drawing/2014/main" xmlns="" id="{48032365-890F-4BFF-A273-0EE9B348C937}"/>
                  </a:ext>
                </a:extLst>
              </p:cNvPr>
              <p:cNvSpPr/>
              <p:nvPr/>
            </p:nvSpPr>
            <p:spPr>
              <a:xfrm>
                <a:off x="18701500" y="812015"/>
                <a:ext cx="304165" cy="321310"/>
              </a:xfrm>
              <a:custGeom>
                <a:avLst/>
                <a:gdLst/>
                <a:ahLst/>
                <a:cxnLst/>
                <a:rect l="l" t="t" r="r" b="b"/>
                <a:pathLst>
                  <a:path w="304165" h="321309">
                    <a:moveTo>
                      <a:pt x="263553" y="52815"/>
                    </a:moveTo>
                    <a:lnTo>
                      <a:pt x="145534" y="52815"/>
                    </a:lnTo>
                    <a:lnTo>
                      <a:pt x="172981" y="55418"/>
                    </a:lnTo>
                    <a:lnTo>
                      <a:pt x="192600" y="63229"/>
                    </a:lnTo>
                    <a:lnTo>
                      <a:pt x="204379" y="76249"/>
                    </a:lnTo>
                    <a:lnTo>
                      <a:pt x="208307" y="94478"/>
                    </a:lnTo>
                    <a:lnTo>
                      <a:pt x="206617" y="105988"/>
                    </a:lnTo>
                    <a:lnTo>
                      <a:pt x="169293" y="129689"/>
                    </a:lnTo>
                    <a:lnTo>
                      <a:pt x="140783" y="133460"/>
                    </a:lnTo>
                    <a:lnTo>
                      <a:pt x="131276" y="134812"/>
                    </a:lnTo>
                    <a:lnTo>
                      <a:pt x="123452" y="136094"/>
                    </a:lnTo>
                    <a:lnTo>
                      <a:pt x="117315" y="137336"/>
                    </a:lnTo>
                    <a:lnTo>
                      <a:pt x="91668" y="141048"/>
                    </a:lnTo>
                    <a:lnTo>
                      <a:pt x="51779" y="151630"/>
                    </a:lnTo>
                    <a:lnTo>
                      <a:pt x="9384" y="188199"/>
                    </a:lnTo>
                    <a:lnTo>
                      <a:pt x="0" y="231783"/>
                    </a:lnTo>
                    <a:lnTo>
                      <a:pt x="1973" y="252017"/>
                    </a:lnTo>
                    <a:lnTo>
                      <a:pt x="31684" y="298650"/>
                    </a:lnTo>
                    <a:lnTo>
                      <a:pt x="83405" y="319541"/>
                    </a:lnTo>
                    <a:lnTo>
                      <a:pt x="104457" y="320932"/>
                    </a:lnTo>
                    <a:lnTo>
                      <a:pt x="136301" y="318624"/>
                    </a:lnTo>
                    <a:lnTo>
                      <a:pt x="164420" y="311697"/>
                    </a:lnTo>
                    <a:lnTo>
                      <a:pt x="188810" y="300144"/>
                    </a:lnTo>
                    <a:lnTo>
                      <a:pt x="209470" y="283959"/>
                    </a:lnTo>
                    <a:lnTo>
                      <a:pt x="303917" y="283959"/>
                    </a:lnTo>
                    <a:lnTo>
                      <a:pt x="303917" y="268138"/>
                    </a:lnTo>
                    <a:lnTo>
                      <a:pt x="129085" y="268138"/>
                    </a:lnTo>
                    <a:lnTo>
                      <a:pt x="117993" y="267624"/>
                    </a:lnTo>
                    <a:lnTo>
                      <a:pt x="79426" y="254036"/>
                    </a:lnTo>
                    <a:lnTo>
                      <a:pt x="66929" y="228820"/>
                    </a:lnTo>
                    <a:lnTo>
                      <a:pt x="70370" y="210056"/>
                    </a:lnTo>
                    <a:lnTo>
                      <a:pt x="80691" y="195402"/>
                    </a:lnTo>
                    <a:lnTo>
                      <a:pt x="97913" y="184843"/>
                    </a:lnTo>
                    <a:lnTo>
                      <a:pt x="122048" y="178382"/>
                    </a:lnTo>
                    <a:lnTo>
                      <a:pt x="149159" y="175122"/>
                    </a:lnTo>
                    <a:lnTo>
                      <a:pt x="171901" y="171195"/>
                    </a:lnTo>
                    <a:lnTo>
                      <a:pt x="190263" y="166609"/>
                    </a:lnTo>
                    <a:lnTo>
                      <a:pt x="204234" y="161377"/>
                    </a:lnTo>
                    <a:lnTo>
                      <a:pt x="271709" y="161377"/>
                    </a:lnTo>
                    <a:lnTo>
                      <a:pt x="271709" y="88594"/>
                    </a:lnTo>
                    <a:lnTo>
                      <a:pt x="269280" y="67374"/>
                    </a:lnTo>
                    <a:lnTo>
                      <a:pt x="263553" y="52815"/>
                    </a:lnTo>
                    <a:close/>
                  </a:path>
                  <a:path w="304165" h="321309">
                    <a:moveTo>
                      <a:pt x="303917" y="283959"/>
                    </a:moveTo>
                    <a:lnTo>
                      <a:pt x="209470" y="283959"/>
                    </a:lnTo>
                    <a:lnTo>
                      <a:pt x="215391" y="300144"/>
                    </a:lnTo>
                    <a:lnTo>
                      <a:pt x="226070" y="311697"/>
                    </a:lnTo>
                    <a:lnTo>
                      <a:pt x="241506" y="318624"/>
                    </a:lnTo>
                    <a:lnTo>
                      <a:pt x="261698" y="320932"/>
                    </a:lnTo>
                    <a:lnTo>
                      <a:pt x="272031" y="320453"/>
                    </a:lnTo>
                    <a:lnTo>
                      <a:pt x="282513" y="319019"/>
                    </a:lnTo>
                    <a:lnTo>
                      <a:pt x="293143" y="316630"/>
                    </a:lnTo>
                    <a:lnTo>
                      <a:pt x="303917" y="313288"/>
                    </a:lnTo>
                    <a:lnTo>
                      <a:pt x="303917" y="283959"/>
                    </a:lnTo>
                    <a:close/>
                  </a:path>
                  <a:path w="304165" h="321309">
                    <a:moveTo>
                      <a:pt x="271709" y="161377"/>
                    </a:moveTo>
                    <a:lnTo>
                      <a:pt x="204234" y="161377"/>
                    </a:lnTo>
                    <a:lnTo>
                      <a:pt x="204234" y="210060"/>
                    </a:lnTo>
                    <a:lnTo>
                      <a:pt x="202576" y="223677"/>
                    </a:lnTo>
                    <a:lnTo>
                      <a:pt x="177732" y="255227"/>
                    </a:lnTo>
                    <a:lnTo>
                      <a:pt x="129085" y="268138"/>
                    </a:lnTo>
                    <a:lnTo>
                      <a:pt x="281289" y="268138"/>
                    </a:lnTo>
                    <a:lnTo>
                      <a:pt x="276923" y="266358"/>
                    </a:lnTo>
                    <a:lnTo>
                      <a:pt x="274588" y="262871"/>
                    </a:lnTo>
                    <a:lnTo>
                      <a:pt x="272651" y="259332"/>
                    </a:lnTo>
                    <a:lnTo>
                      <a:pt x="271800" y="254036"/>
                    </a:lnTo>
                    <a:lnTo>
                      <a:pt x="271709" y="161377"/>
                    </a:lnTo>
                    <a:close/>
                  </a:path>
                  <a:path w="304165" h="321309">
                    <a:moveTo>
                      <a:pt x="303917" y="266944"/>
                    </a:moveTo>
                    <a:lnTo>
                      <a:pt x="299205" y="267761"/>
                    </a:lnTo>
                    <a:lnTo>
                      <a:pt x="296158" y="268138"/>
                    </a:lnTo>
                    <a:lnTo>
                      <a:pt x="303917" y="268138"/>
                    </a:lnTo>
                    <a:lnTo>
                      <a:pt x="303917" y="266944"/>
                    </a:lnTo>
                    <a:close/>
                  </a:path>
                  <a:path w="304165" h="321309">
                    <a:moveTo>
                      <a:pt x="149628" y="0"/>
                    </a:moveTo>
                    <a:lnTo>
                      <a:pt x="97391" y="5289"/>
                    </a:lnTo>
                    <a:lnTo>
                      <a:pt x="56940" y="21140"/>
                    </a:lnTo>
                    <a:lnTo>
                      <a:pt x="24364" y="54117"/>
                    </a:lnTo>
                    <a:lnTo>
                      <a:pt x="11130" y="101504"/>
                    </a:lnTo>
                    <a:lnTo>
                      <a:pt x="78081" y="101504"/>
                    </a:lnTo>
                    <a:lnTo>
                      <a:pt x="84041" y="80198"/>
                    </a:lnTo>
                    <a:lnTo>
                      <a:pt x="97264" y="64983"/>
                    </a:lnTo>
                    <a:lnTo>
                      <a:pt x="117758" y="55856"/>
                    </a:lnTo>
                    <a:lnTo>
                      <a:pt x="145534" y="52815"/>
                    </a:lnTo>
                    <a:lnTo>
                      <a:pt x="263553" y="52815"/>
                    </a:lnTo>
                    <a:lnTo>
                      <a:pt x="261999" y="48866"/>
                    </a:lnTo>
                    <a:lnTo>
                      <a:pt x="232924" y="19967"/>
                    </a:lnTo>
                    <a:lnTo>
                      <a:pt x="195666" y="4989"/>
                    </a:lnTo>
                    <a:lnTo>
                      <a:pt x="173743" y="1247"/>
                    </a:lnTo>
                    <a:lnTo>
                      <a:pt x="149628" y="0"/>
                    </a:lnTo>
                    <a:close/>
                  </a:path>
                </a:pathLst>
              </a:custGeom>
              <a:solidFill>
                <a:srgbClr val="FFFFFF"/>
              </a:solidFill>
            </p:spPr>
            <p:txBody>
              <a:bodyPr wrap="square" lIns="0" tIns="0" rIns="0" bIns="0" rtlCol="0"/>
              <a:lstStyle/>
              <a:p>
                <a:endParaRPr/>
              </a:p>
            </p:txBody>
          </p:sp>
          <p:sp>
            <p:nvSpPr>
              <p:cNvPr id="47" name="object 27">
                <a:extLst>
                  <a:ext uri="{FF2B5EF4-FFF2-40B4-BE49-F238E27FC236}">
                    <a16:creationId xmlns:a16="http://schemas.microsoft.com/office/drawing/2014/main" xmlns="" id="{3B69BC0E-DF45-42B7-A538-09AF10D6299D}"/>
                  </a:ext>
                </a:extLst>
              </p:cNvPr>
              <p:cNvSpPr/>
              <p:nvPr/>
            </p:nvSpPr>
            <p:spPr>
              <a:xfrm>
                <a:off x="19023440" y="812588"/>
                <a:ext cx="177800" cy="311785"/>
              </a:xfrm>
              <a:custGeom>
                <a:avLst/>
                <a:gdLst/>
                <a:ahLst/>
                <a:cxnLst/>
                <a:rect l="l" t="t" r="r" b="b"/>
                <a:pathLst>
                  <a:path w="177800" h="311784">
                    <a:moveTo>
                      <a:pt x="62793" y="8251"/>
                    </a:moveTo>
                    <a:lnTo>
                      <a:pt x="0" y="8251"/>
                    </a:lnTo>
                    <a:lnTo>
                      <a:pt x="0" y="311582"/>
                    </a:lnTo>
                    <a:lnTo>
                      <a:pt x="66835" y="311582"/>
                    </a:lnTo>
                    <a:lnTo>
                      <a:pt x="66835" y="167251"/>
                    </a:lnTo>
                    <a:lnTo>
                      <a:pt x="68353" y="144158"/>
                    </a:lnTo>
                    <a:lnTo>
                      <a:pt x="80423" y="105404"/>
                    </a:lnTo>
                    <a:lnTo>
                      <a:pt x="116891" y="69979"/>
                    </a:lnTo>
                    <a:lnTo>
                      <a:pt x="126416" y="66898"/>
                    </a:lnTo>
                    <a:lnTo>
                      <a:pt x="62793" y="66898"/>
                    </a:lnTo>
                    <a:lnTo>
                      <a:pt x="62793" y="8251"/>
                    </a:lnTo>
                    <a:close/>
                  </a:path>
                  <a:path w="177800" h="311784">
                    <a:moveTo>
                      <a:pt x="156445" y="0"/>
                    </a:moveTo>
                    <a:lnTo>
                      <a:pt x="152529" y="0"/>
                    </a:lnTo>
                    <a:lnTo>
                      <a:pt x="138030" y="1322"/>
                    </a:lnTo>
                    <a:lnTo>
                      <a:pt x="96227" y="21130"/>
                    </a:lnTo>
                    <a:lnTo>
                      <a:pt x="68184" y="54584"/>
                    </a:lnTo>
                    <a:lnTo>
                      <a:pt x="63966" y="66898"/>
                    </a:lnTo>
                    <a:lnTo>
                      <a:pt x="126416" y="66898"/>
                    </a:lnTo>
                    <a:lnTo>
                      <a:pt x="132190" y="65030"/>
                    </a:lnTo>
                    <a:lnTo>
                      <a:pt x="149042" y="63380"/>
                    </a:lnTo>
                    <a:lnTo>
                      <a:pt x="177764" y="63380"/>
                    </a:lnTo>
                    <a:lnTo>
                      <a:pt x="177764" y="1780"/>
                    </a:lnTo>
                    <a:lnTo>
                      <a:pt x="164885" y="617"/>
                    </a:lnTo>
                    <a:lnTo>
                      <a:pt x="156445" y="0"/>
                    </a:lnTo>
                    <a:close/>
                  </a:path>
                  <a:path w="177800" h="311784">
                    <a:moveTo>
                      <a:pt x="177764" y="63380"/>
                    </a:moveTo>
                    <a:lnTo>
                      <a:pt x="149042" y="63380"/>
                    </a:lnTo>
                    <a:lnTo>
                      <a:pt x="155649" y="63561"/>
                    </a:lnTo>
                    <a:lnTo>
                      <a:pt x="162637" y="64107"/>
                    </a:lnTo>
                    <a:lnTo>
                      <a:pt x="170052" y="65030"/>
                    </a:lnTo>
                    <a:lnTo>
                      <a:pt x="177764" y="66312"/>
                    </a:lnTo>
                    <a:lnTo>
                      <a:pt x="177764" y="63380"/>
                    </a:lnTo>
                    <a:close/>
                  </a:path>
                </a:pathLst>
              </a:custGeom>
              <a:solidFill>
                <a:srgbClr val="FFFFFF"/>
              </a:solidFill>
            </p:spPr>
            <p:txBody>
              <a:bodyPr wrap="square" lIns="0" tIns="0" rIns="0" bIns="0" rtlCol="0"/>
              <a:lstStyle/>
              <a:p>
                <a:endParaRPr/>
              </a:p>
            </p:txBody>
          </p:sp>
          <p:sp>
            <p:nvSpPr>
              <p:cNvPr id="48" name="object 28">
                <a:extLst>
                  <a:ext uri="{FF2B5EF4-FFF2-40B4-BE49-F238E27FC236}">
                    <a16:creationId xmlns:a16="http://schemas.microsoft.com/office/drawing/2014/main" xmlns="" id="{2D600263-1434-4E44-931F-81A64175150E}"/>
                  </a:ext>
                </a:extLst>
              </p:cNvPr>
              <p:cNvSpPr/>
              <p:nvPr/>
            </p:nvSpPr>
            <p:spPr>
              <a:xfrm>
                <a:off x="16633873" y="706540"/>
                <a:ext cx="291465" cy="417830"/>
              </a:xfrm>
              <a:custGeom>
                <a:avLst/>
                <a:gdLst/>
                <a:ahLst/>
                <a:cxnLst/>
                <a:rect l="l" t="t" r="r" b="b"/>
                <a:pathLst>
                  <a:path w="291465" h="417830">
                    <a:moveTo>
                      <a:pt x="291362" y="0"/>
                    </a:moveTo>
                    <a:lnTo>
                      <a:pt x="84583" y="0"/>
                    </a:lnTo>
                    <a:lnTo>
                      <a:pt x="83997" y="62"/>
                    </a:lnTo>
                    <a:lnTo>
                      <a:pt x="36480" y="8955"/>
                    </a:lnTo>
                    <a:lnTo>
                      <a:pt x="6277" y="45215"/>
                    </a:lnTo>
                    <a:lnTo>
                      <a:pt x="0" y="90060"/>
                    </a:lnTo>
                    <a:lnTo>
                      <a:pt x="94" y="417631"/>
                    </a:lnTo>
                    <a:lnTo>
                      <a:pt x="73924" y="417631"/>
                    </a:lnTo>
                    <a:lnTo>
                      <a:pt x="73924" y="232223"/>
                    </a:lnTo>
                    <a:lnTo>
                      <a:pt x="264861" y="232223"/>
                    </a:lnTo>
                    <a:lnTo>
                      <a:pt x="264861" y="172560"/>
                    </a:lnTo>
                    <a:lnTo>
                      <a:pt x="73924" y="172560"/>
                    </a:lnTo>
                    <a:lnTo>
                      <a:pt x="73924" y="63212"/>
                    </a:lnTo>
                    <a:lnTo>
                      <a:pt x="291362" y="63212"/>
                    </a:lnTo>
                    <a:lnTo>
                      <a:pt x="291362" y="0"/>
                    </a:lnTo>
                    <a:close/>
                  </a:path>
                </a:pathLst>
              </a:custGeom>
              <a:solidFill>
                <a:srgbClr val="FFFFFF"/>
              </a:solidFill>
            </p:spPr>
            <p:txBody>
              <a:bodyPr wrap="square" lIns="0" tIns="0" rIns="0" bIns="0" rtlCol="0"/>
              <a:lstStyle/>
              <a:p>
                <a:endParaRPr/>
              </a:p>
            </p:txBody>
          </p:sp>
          <p:sp>
            <p:nvSpPr>
              <p:cNvPr id="49" name="object 29">
                <a:extLst>
                  <a:ext uri="{FF2B5EF4-FFF2-40B4-BE49-F238E27FC236}">
                    <a16:creationId xmlns:a16="http://schemas.microsoft.com/office/drawing/2014/main" xmlns="" id="{8849F1E5-0DE5-446C-A057-ACCBEB29BE11}"/>
                  </a:ext>
                </a:extLst>
              </p:cNvPr>
              <p:cNvSpPr/>
              <p:nvPr/>
            </p:nvSpPr>
            <p:spPr>
              <a:xfrm>
                <a:off x="18934937" y="1212996"/>
                <a:ext cx="31115" cy="26670"/>
              </a:xfrm>
              <a:custGeom>
                <a:avLst/>
                <a:gdLst/>
                <a:ahLst/>
                <a:cxnLst/>
                <a:rect l="l" t="t" r="r" b="b"/>
                <a:pathLst>
                  <a:path w="31115" h="26669">
                    <a:moveTo>
                      <a:pt x="17894" y="0"/>
                    </a:moveTo>
                    <a:lnTo>
                      <a:pt x="0" y="0"/>
                    </a:lnTo>
                    <a:lnTo>
                      <a:pt x="0" y="26114"/>
                    </a:lnTo>
                    <a:lnTo>
                      <a:pt x="24742" y="26114"/>
                    </a:lnTo>
                    <a:lnTo>
                      <a:pt x="30564" y="21727"/>
                    </a:lnTo>
                    <a:lnTo>
                      <a:pt x="30564" y="8376"/>
                    </a:lnTo>
                    <a:lnTo>
                      <a:pt x="29077" y="5099"/>
                    </a:lnTo>
                    <a:lnTo>
                      <a:pt x="26177" y="3047"/>
                    </a:lnTo>
                    <a:lnTo>
                      <a:pt x="23161" y="1026"/>
                    </a:lnTo>
                    <a:lnTo>
                      <a:pt x="17894" y="0"/>
                    </a:lnTo>
                    <a:close/>
                  </a:path>
                </a:pathLst>
              </a:custGeom>
              <a:solidFill>
                <a:srgbClr val="FFFFFF"/>
              </a:solidFill>
            </p:spPr>
            <p:txBody>
              <a:bodyPr wrap="square" lIns="0" tIns="0" rIns="0" bIns="0" rtlCol="0"/>
              <a:lstStyle/>
              <a:p>
                <a:endParaRPr/>
              </a:p>
            </p:txBody>
          </p:sp>
          <p:sp>
            <p:nvSpPr>
              <p:cNvPr id="50" name="object 30">
                <a:extLst>
                  <a:ext uri="{FF2B5EF4-FFF2-40B4-BE49-F238E27FC236}">
                    <a16:creationId xmlns:a16="http://schemas.microsoft.com/office/drawing/2014/main" xmlns="" id="{45DFB75E-E5FD-4268-8B59-BBBECD1F6385}"/>
                  </a:ext>
                </a:extLst>
              </p:cNvPr>
              <p:cNvSpPr/>
              <p:nvPr/>
            </p:nvSpPr>
            <p:spPr>
              <a:xfrm>
                <a:off x="16536770" y="1179012"/>
                <a:ext cx="2694940" cy="135890"/>
              </a:xfrm>
              <a:custGeom>
                <a:avLst/>
                <a:gdLst/>
                <a:ahLst/>
                <a:cxnLst/>
                <a:rect l="l" t="t" r="r" b="b"/>
                <a:pathLst>
                  <a:path w="2694940" h="135890">
                    <a:moveTo>
                      <a:pt x="2673635" y="0"/>
                    </a:moveTo>
                    <a:lnTo>
                      <a:pt x="65139" y="0"/>
                    </a:lnTo>
                    <a:lnTo>
                      <a:pt x="52019" y="2376"/>
                    </a:lnTo>
                    <a:lnTo>
                      <a:pt x="24679" y="29601"/>
                    </a:lnTo>
                    <a:lnTo>
                      <a:pt x="1842" y="111954"/>
                    </a:lnTo>
                    <a:lnTo>
                      <a:pt x="0" y="118718"/>
                    </a:lnTo>
                    <a:lnTo>
                      <a:pt x="1057" y="124572"/>
                    </a:lnTo>
                    <a:lnTo>
                      <a:pt x="4512" y="128959"/>
                    </a:lnTo>
                    <a:lnTo>
                      <a:pt x="7989" y="133273"/>
                    </a:lnTo>
                    <a:lnTo>
                      <a:pt x="13936" y="135692"/>
                    </a:lnTo>
                    <a:lnTo>
                      <a:pt x="2629333" y="135692"/>
                    </a:lnTo>
                    <a:lnTo>
                      <a:pt x="2642390" y="133319"/>
                    </a:lnTo>
                    <a:lnTo>
                      <a:pt x="2652496" y="127933"/>
                    </a:lnTo>
                    <a:lnTo>
                      <a:pt x="2531881" y="127933"/>
                    </a:lnTo>
                    <a:lnTo>
                      <a:pt x="2522608" y="127255"/>
                    </a:lnTo>
                    <a:lnTo>
                      <a:pt x="2517354" y="126153"/>
                    </a:lnTo>
                    <a:lnTo>
                      <a:pt x="2245942" y="126153"/>
                    </a:lnTo>
                    <a:lnTo>
                      <a:pt x="2245942" y="13172"/>
                    </a:lnTo>
                    <a:lnTo>
                      <a:pt x="2517881" y="13172"/>
                    </a:lnTo>
                    <a:lnTo>
                      <a:pt x="2523902" y="11971"/>
                    </a:lnTo>
                    <a:lnTo>
                      <a:pt x="2533200" y="11413"/>
                    </a:lnTo>
                    <a:lnTo>
                      <a:pt x="2693425" y="11413"/>
                    </a:lnTo>
                    <a:lnTo>
                      <a:pt x="2693373" y="11120"/>
                    </a:lnTo>
                    <a:lnTo>
                      <a:pt x="2689939" y="6701"/>
                    </a:lnTo>
                    <a:lnTo>
                      <a:pt x="2686483" y="2460"/>
                    </a:lnTo>
                    <a:lnTo>
                      <a:pt x="2680724" y="52"/>
                    </a:lnTo>
                    <a:lnTo>
                      <a:pt x="2673635" y="0"/>
                    </a:lnTo>
                    <a:close/>
                  </a:path>
                  <a:path w="2694940" h="135890">
                    <a:moveTo>
                      <a:pt x="2535535" y="32208"/>
                    </a:moveTo>
                    <a:lnTo>
                      <a:pt x="2530383" y="32208"/>
                    </a:lnTo>
                    <a:lnTo>
                      <a:pt x="2526310" y="33025"/>
                    </a:lnTo>
                    <a:lnTo>
                      <a:pt x="2523357" y="34805"/>
                    </a:lnTo>
                    <a:lnTo>
                      <a:pt x="2520373" y="36532"/>
                    </a:lnTo>
                    <a:lnTo>
                      <a:pt x="2518939" y="38763"/>
                    </a:lnTo>
                    <a:lnTo>
                      <a:pt x="2518939" y="45841"/>
                    </a:lnTo>
                    <a:lnTo>
                      <a:pt x="2523828" y="49967"/>
                    </a:lnTo>
                    <a:lnTo>
                      <a:pt x="2543879" y="57821"/>
                    </a:lnTo>
                    <a:lnTo>
                      <a:pt x="2551938" y="61197"/>
                    </a:lnTo>
                    <a:lnTo>
                      <a:pt x="2576759" y="93180"/>
                    </a:lnTo>
                    <a:lnTo>
                      <a:pt x="2576079" y="100140"/>
                    </a:lnTo>
                    <a:lnTo>
                      <a:pt x="2542722" y="127301"/>
                    </a:lnTo>
                    <a:lnTo>
                      <a:pt x="2531881" y="127933"/>
                    </a:lnTo>
                    <a:lnTo>
                      <a:pt x="2652496" y="127933"/>
                    </a:lnTo>
                    <a:lnTo>
                      <a:pt x="2654436" y="126899"/>
                    </a:lnTo>
                    <a:lnTo>
                      <a:pt x="2664052" y="117474"/>
                    </a:lnTo>
                    <a:lnTo>
                      <a:pt x="2669824" y="106091"/>
                    </a:lnTo>
                    <a:lnTo>
                      <a:pt x="2687378" y="42626"/>
                    </a:lnTo>
                    <a:lnTo>
                      <a:pt x="2571544" y="42626"/>
                    </a:lnTo>
                    <a:lnTo>
                      <a:pt x="2560895" y="38057"/>
                    </a:lnTo>
                    <a:lnTo>
                      <a:pt x="2551345" y="34802"/>
                    </a:lnTo>
                    <a:lnTo>
                      <a:pt x="2542891" y="32855"/>
                    </a:lnTo>
                    <a:lnTo>
                      <a:pt x="2535535" y="32208"/>
                    </a:lnTo>
                    <a:close/>
                  </a:path>
                  <a:path w="2694940" h="135890">
                    <a:moveTo>
                      <a:pt x="2369980" y="13172"/>
                    </a:moveTo>
                    <a:lnTo>
                      <a:pt x="2328724" y="13172"/>
                    </a:lnTo>
                    <a:lnTo>
                      <a:pt x="2328724" y="33988"/>
                    </a:lnTo>
                    <a:lnTo>
                      <a:pt x="2274182" y="33988"/>
                    </a:lnTo>
                    <a:lnTo>
                      <a:pt x="2274182" y="57705"/>
                    </a:lnTo>
                    <a:lnTo>
                      <a:pt x="2326065" y="57705"/>
                    </a:lnTo>
                    <a:lnTo>
                      <a:pt x="2326065" y="78489"/>
                    </a:lnTo>
                    <a:lnTo>
                      <a:pt x="2274182" y="78489"/>
                    </a:lnTo>
                    <a:lnTo>
                      <a:pt x="2274182" y="105389"/>
                    </a:lnTo>
                    <a:lnTo>
                      <a:pt x="2330044" y="105389"/>
                    </a:lnTo>
                    <a:lnTo>
                      <a:pt x="2330044" y="126153"/>
                    </a:lnTo>
                    <a:lnTo>
                      <a:pt x="2369980" y="126153"/>
                    </a:lnTo>
                    <a:lnTo>
                      <a:pt x="2369980" y="13172"/>
                    </a:lnTo>
                    <a:close/>
                  </a:path>
                  <a:path w="2694940" h="135890">
                    <a:moveTo>
                      <a:pt x="2517881" y="13172"/>
                    </a:moveTo>
                    <a:lnTo>
                      <a:pt x="2419455" y="13172"/>
                    </a:lnTo>
                    <a:lnTo>
                      <a:pt x="2428144" y="13798"/>
                    </a:lnTo>
                    <a:lnTo>
                      <a:pt x="2435762" y="15676"/>
                    </a:lnTo>
                    <a:lnTo>
                      <a:pt x="2457893" y="46815"/>
                    </a:lnTo>
                    <a:lnTo>
                      <a:pt x="2457284" y="53511"/>
                    </a:lnTo>
                    <a:lnTo>
                      <a:pt x="2428964" y="80257"/>
                    </a:lnTo>
                    <a:lnTo>
                      <a:pt x="2420596" y="80887"/>
                    </a:lnTo>
                    <a:lnTo>
                      <a:pt x="2398178" y="80887"/>
                    </a:lnTo>
                    <a:lnTo>
                      <a:pt x="2398178" y="126153"/>
                    </a:lnTo>
                    <a:lnTo>
                      <a:pt x="2517354" y="126153"/>
                    </a:lnTo>
                    <a:lnTo>
                      <a:pt x="2512930" y="125225"/>
                    </a:lnTo>
                    <a:lnTo>
                      <a:pt x="2502845" y="121850"/>
                    </a:lnTo>
                    <a:lnTo>
                      <a:pt x="2492353" y="117137"/>
                    </a:lnTo>
                    <a:lnTo>
                      <a:pt x="2492353" y="92866"/>
                    </a:lnTo>
                    <a:lnTo>
                      <a:pt x="2547629" y="92866"/>
                    </a:lnTo>
                    <a:lnTo>
                      <a:pt x="2547629" y="92049"/>
                    </a:lnTo>
                    <a:lnTo>
                      <a:pt x="2542330" y="87599"/>
                    </a:lnTo>
                    <a:lnTo>
                      <a:pt x="2514394" y="76500"/>
                    </a:lnTo>
                    <a:lnTo>
                      <a:pt x="2510237" y="74772"/>
                    </a:lnTo>
                    <a:lnTo>
                      <a:pt x="2506960" y="73254"/>
                    </a:lnTo>
                    <a:lnTo>
                      <a:pt x="2504593" y="71840"/>
                    </a:lnTo>
                    <a:lnTo>
                      <a:pt x="2499494" y="68856"/>
                    </a:lnTo>
                    <a:lnTo>
                      <a:pt x="2495745" y="64961"/>
                    </a:lnTo>
                    <a:lnTo>
                      <a:pt x="2490887" y="55537"/>
                    </a:lnTo>
                    <a:lnTo>
                      <a:pt x="2489714" y="50092"/>
                    </a:lnTo>
                    <a:lnTo>
                      <a:pt x="2489714" y="44030"/>
                    </a:lnTo>
                    <a:lnTo>
                      <a:pt x="2515546" y="13638"/>
                    </a:lnTo>
                    <a:lnTo>
                      <a:pt x="2517881" y="13172"/>
                    </a:lnTo>
                    <a:close/>
                  </a:path>
                  <a:path w="2694940" h="135890">
                    <a:moveTo>
                      <a:pt x="2547629" y="92866"/>
                    </a:moveTo>
                    <a:lnTo>
                      <a:pt x="2492353" y="92866"/>
                    </a:lnTo>
                    <a:lnTo>
                      <a:pt x="2500520" y="98133"/>
                    </a:lnTo>
                    <a:lnTo>
                      <a:pt x="2507431" y="101797"/>
                    </a:lnTo>
                    <a:lnTo>
                      <a:pt x="2512939" y="104017"/>
                    </a:lnTo>
                    <a:lnTo>
                      <a:pt x="2518436" y="106091"/>
                    </a:lnTo>
                    <a:lnTo>
                      <a:pt x="2524174" y="107148"/>
                    </a:lnTo>
                    <a:lnTo>
                      <a:pt x="2541796" y="107148"/>
                    </a:lnTo>
                    <a:lnTo>
                      <a:pt x="2547629" y="103640"/>
                    </a:lnTo>
                    <a:lnTo>
                      <a:pt x="2547629" y="92866"/>
                    </a:lnTo>
                    <a:close/>
                  </a:path>
                  <a:path w="2694940" h="135890">
                    <a:moveTo>
                      <a:pt x="2693425" y="11413"/>
                    </a:moveTo>
                    <a:lnTo>
                      <a:pt x="2533200" y="11413"/>
                    </a:lnTo>
                    <a:lnTo>
                      <a:pt x="2542612" y="11973"/>
                    </a:lnTo>
                    <a:lnTo>
                      <a:pt x="2552140" y="13656"/>
                    </a:lnTo>
                    <a:lnTo>
                      <a:pt x="2561785" y="16466"/>
                    </a:lnTo>
                    <a:lnTo>
                      <a:pt x="2571544" y="20407"/>
                    </a:lnTo>
                    <a:lnTo>
                      <a:pt x="2571544" y="42626"/>
                    </a:lnTo>
                    <a:lnTo>
                      <a:pt x="2687378" y="42626"/>
                    </a:lnTo>
                    <a:lnTo>
                      <a:pt x="2694420" y="17067"/>
                    </a:lnTo>
                    <a:lnTo>
                      <a:pt x="2693425" y="11413"/>
                    </a:lnTo>
                    <a:close/>
                  </a:path>
                </a:pathLst>
              </a:custGeom>
              <a:solidFill>
                <a:srgbClr val="FFFFFF"/>
              </a:solidFill>
            </p:spPr>
            <p:txBody>
              <a:bodyPr wrap="square" lIns="0" tIns="0" rIns="0" bIns="0" rtlCol="0"/>
              <a:lstStyle/>
              <a:p>
                <a:endParaRPr/>
              </a:p>
            </p:txBody>
          </p:sp>
          <p:sp>
            <p:nvSpPr>
              <p:cNvPr id="51" name="object 31">
                <a:extLst>
                  <a:ext uri="{FF2B5EF4-FFF2-40B4-BE49-F238E27FC236}">
                    <a16:creationId xmlns:a16="http://schemas.microsoft.com/office/drawing/2014/main" xmlns="" id="{3369C699-DFB0-4D7B-A8D4-1F4046402790}"/>
                  </a:ext>
                </a:extLst>
              </p:cNvPr>
              <p:cNvSpPr/>
              <p:nvPr/>
            </p:nvSpPr>
            <p:spPr>
              <a:xfrm>
                <a:off x="16536773" y="1179011"/>
                <a:ext cx="2694940" cy="135890"/>
              </a:xfrm>
              <a:custGeom>
                <a:avLst/>
                <a:gdLst/>
                <a:ahLst/>
                <a:cxnLst/>
                <a:rect l="l" t="t" r="r" b="b"/>
                <a:pathLst>
                  <a:path w="2694940" h="135890">
                    <a:moveTo>
                      <a:pt x="2673625" y="0"/>
                    </a:moveTo>
                    <a:lnTo>
                      <a:pt x="65139" y="0"/>
                    </a:lnTo>
                    <a:lnTo>
                      <a:pt x="52019" y="2378"/>
                    </a:lnTo>
                    <a:lnTo>
                      <a:pt x="24669" y="29601"/>
                    </a:lnTo>
                    <a:lnTo>
                      <a:pt x="1842" y="111954"/>
                    </a:lnTo>
                    <a:lnTo>
                      <a:pt x="0" y="118680"/>
                    </a:lnTo>
                    <a:lnTo>
                      <a:pt x="1047" y="124572"/>
                    </a:lnTo>
                    <a:lnTo>
                      <a:pt x="4502" y="128969"/>
                    </a:lnTo>
                    <a:lnTo>
                      <a:pt x="7978" y="133273"/>
                    </a:lnTo>
                    <a:lnTo>
                      <a:pt x="13900" y="135692"/>
                    </a:lnTo>
                    <a:lnTo>
                      <a:pt x="2629391" y="135692"/>
                    </a:lnTo>
                    <a:lnTo>
                      <a:pt x="2642385" y="133328"/>
                    </a:lnTo>
                    <a:lnTo>
                      <a:pt x="2652499" y="127933"/>
                    </a:lnTo>
                    <a:lnTo>
                      <a:pt x="2531870" y="127933"/>
                    </a:lnTo>
                    <a:lnTo>
                      <a:pt x="2522602" y="127255"/>
                    </a:lnTo>
                    <a:lnTo>
                      <a:pt x="2517348" y="126153"/>
                    </a:lnTo>
                    <a:lnTo>
                      <a:pt x="2245931" y="126153"/>
                    </a:lnTo>
                    <a:lnTo>
                      <a:pt x="2245931" y="13172"/>
                    </a:lnTo>
                    <a:lnTo>
                      <a:pt x="2517907" y="13172"/>
                    </a:lnTo>
                    <a:lnTo>
                      <a:pt x="2523896" y="11980"/>
                    </a:lnTo>
                    <a:lnTo>
                      <a:pt x="2533189" y="11423"/>
                    </a:lnTo>
                    <a:lnTo>
                      <a:pt x="2693415" y="11423"/>
                    </a:lnTo>
                    <a:lnTo>
                      <a:pt x="2693363" y="11130"/>
                    </a:lnTo>
                    <a:lnTo>
                      <a:pt x="2689939" y="6701"/>
                    </a:lnTo>
                    <a:lnTo>
                      <a:pt x="2686483" y="2460"/>
                    </a:lnTo>
                    <a:lnTo>
                      <a:pt x="2680714" y="52"/>
                    </a:lnTo>
                    <a:lnTo>
                      <a:pt x="2673625" y="0"/>
                    </a:lnTo>
                    <a:close/>
                  </a:path>
                  <a:path w="2694940" h="135890">
                    <a:moveTo>
                      <a:pt x="2535524" y="32208"/>
                    </a:moveTo>
                    <a:lnTo>
                      <a:pt x="2530383" y="32208"/>
                    </a:lnTo>
                    <a:lnTo>
                      <a:pt x="2526310" y="33025"/>
                    </a:lnTo>
                    <a:lnTo>
                      <a:pt x="2523357" y="34815"/>
                    </a:lnTo>
                    <a:lnTo>
                      <a:pt x="2520363" y="36532"/>
                    </a:lnTo>
                    <a:lnTo>
                      <a:pt x="2518939" y="38763"/>
                    </a:lnTo>
                    <a:lnTo>
                      <a:pt x="2518939" y="45841"/>
                    </a:lnTo>
                    <a:lnTo>
                      <a:pt x="2523818" y="49977"/>
                    </a:lnTo>
                    <a:lnTo>
                      <a:pt x="2543874" y="57817"/>
                    </a:lnTo>
                    <a:lnTo>
                      <a:pt x="2551936" y="61195"/>
                    </a:lnTo>
                    <a:lnTo>
                      <a:pt x="2576748" y="93180"/>
                    </a:lnTo>
                    <a:lnTo>
                      <a:pt x="2576070" y="100144"/>
                    </a:lnTo>
                    <a:lnTo>
                      <a:pt x="2542711" y="127301"/>
                    </a:lnTo>
                    <a:lnTo>
                      <a:pt x="2531870" y="127933"/>
                    </a:lnTo>
                    <a:lnTo>
                      <a:pt x="2652499" y="127933"/>
                    </a:lnTo>
                    <a:lnTo>
                      <a:pt x="2654428" y="126904"/>
                    </a:lnTo>
                    <a:lnTo>
                      <a:pt x="2664046" y="117476"/>
                    </a:lnTo>
                    <a:lnTo>
                      <a:pt x="2669824" y="106091"/>
                    </a:lnTo>
                    <a:lnTo>
                      <a:pt x="2687376" y="42626"/>
                    </a:lnTo>
                    <a:lnTo>
                      <a:pt x="2571544" y="42626"/>
                    </a:lnTo>
                    <a:lnTo>
                      <a:pt x="2560894" y="38061"/>
                    </a:lnTo>
                    <a:lnTo>
                      <a:pt x="2551339" y="34806"/>
                    </a:lnTo>
                    <a:lnTo>
                      <a:pt x="2542883" y="32857"/>
                    </a:lnTo>
                    <a:lnTo>
                      <a:pt x="2535524" y="32208"/>
                    </a:lnTo>
                    <a:close/>
                  </a:path>
                  <a:path w="2694940" h="135890">
                    <a:moveTo>
                      <a:pt x="2369969" y="13172"/>
                    </a:moveTo>
                    <a:lnTo>
                      <a:pt x="2328724" y="13172"/>
                    </a:lnTo>
                    <a:lnTo>
                      <a:pt x="2328724" y="33988"/>
                    </a:lnTo>
                    <a:lnTo>
                      <a:pt x="2274182" y="33988"/>
                    </a:lnTo>
                    <a:lnTo>
                      <a:pt x="2274182" y="57705"/>
                    </a:lnTo>
                    <a:lnTo>
                      <a:pt x="2326054" y="57705"/>
                    </a:lnTo>
                    <a:lnTo>
                      <a:pt x="2326054" y="78489"/>
                    </a:lnTo>
                    <a:lnTo>
                      <a:pt x="2274182" y="78489"/>
                    </a:lnTo>
                    <a:lnTo>
                      <a:pt x="2274182" y="105399"/>
                    </a:lnTo>
                    <a:lnTo>
                      <a:pt x="2330044" y="105399"/>
                    </a:lnTo>
                    <a:lnTo>
                      <a:pt x="2330044" y="126153"/>
                    </a:lnTo>
                    <a:lnTo>
                      <a:pt x="2369969" y="126153"/>
                    </a:lnTo>
                    <a:lnTo>
                      <a:pt x="2369969" y="13172"/>
                    </a:lnTo>
                    <a:close/>
                  </a:path>
                  <a:path w="2694940" h="135890">
                    <a:moveTo>
                      <a:pt x="2517907" y="13172"/>
                    </a:moveTo>
                    <a:lnTo>
                      <a:pt x="2419455" y="13172"/>
                    </a:lnTo>
                    <a:lnTo>
                      <a:pt x="2428142" y="13798"/>
                    </a:lnTo>
                    <a:lnTo>
                      <a:pt x="2435758" y="15677"/>
                    </a:lnTo>
                    <a:lnTo>
                      <a:pt x="2457893" y="46815"/>
                    </a:lnTo>
                    <a:lnTo>
                      <a:pt x="2457282" y="53516"/>
                    </a:lnTo>
                    <a:lnTo>
                      <a:pt x="2428964" y="80266"/>
                    </a:lnTo>
                    <a:lnTo>
                      <a:pt x="2420596" y="80898"/>
                    </a:lnTo>
                    <a:lnTo>
                      <a:pt x="2398167" y="80898"/>
                    </a:lnTo>
                    <a:lnTo>
                      <a:pt x="2398167" y="126153"/>
                    </a:lnTo>
                    <a:lnTo>
                      <a:pt x="2517348" y="126153"/>
                    </a:lnTo>
                    <a:lnTo>
                      <a:pt x="2512924" y="125225"/>
                    </a:lnTo>
                    <a:lnTo>
                      <a:pt x="2502840" y="121850"/>
                    </a:lnTo>
                    <a:lnTo>
                      <a:pt x="2492353" y="117137"/>
                    </a:lnTo>
                    <a:lnTo>
                      <a:pt x="2492353" y="92866"/>
                    </a:lnTo>
                    <a:lnTo>
                      <a:pt x="2547629" y="92866"/>
                    </a:lnTo>
                    <a:lnTo>
                      <a:pt x="2547629" y="92039"/>
                    </a:lnTo>
                    <a:lnTo>
                      <a:pt x="2542320" y="87588"/>
                    </a:lnTo>
                    <a:lnTo>
                      <a:pt x="2514394" y="76500"/>
                    </a:lnTo>
                    <a:lnTo>
                      <a:pt x="2510237" y="74772"/>
                    </a:lnTo>
                    <a:lnTo>
                      <a:pt x="2489714" y="50092"/>
                    </a:lnTo>
                    <a:lnTo>
                      <a:pt x="2489714" y="44030"/>
                    </a:lnTo>
                    <a:lnTo>
                      <a:pt x="2515541" y="13643"/>
                    </a:lnTo>
                    <a:lnTo>
                      <a:pt x="2517907" y="13172"/>
                    </a:lnTo>
                    <a:close/>
                  </a:path>
                  <a:path w="2694940" h="135890">
                    <a:moveTo>
                      <a:pt x="2547629" y="92866"/>
                    </a:moveTo>
                    <a:lnTo>
                      <a:pt x="2492353" y="92866"/>
                    </a:lnTo>
                    <a:lnTo>
                      <a:pt x="2500520" y="98143"/>
                    </a:lnTo>
                    <a:lnTo>
                      <a:pt x="2507431" y="101797"/>
                    </a:lnTo>
                    <a:lnTo>
                      <a:pt x="2512928" y="104017"/>
                    </a:lnTo>
                    <a:lnTo>
                      <a:pt x="2518436" y="106091"/>
                    </a:lnTo>
                    <a:lnTo>
                      <a:pt x="2524174" y="107159"/>
                    </a:lnTo>
                    <a:lnTo>
                      <a:pt x="2541796" y="107159"/>
                    </a:lnTo>
                    <a:lnTo>
                      <a:pt x="2547629" y="103640"/>
                    </a:lnTo>
                    <a:lnTo>
                      <a:pt x="2547629" y="92866"/>
                    </a:lnTo>
                    <a:close/>
                  </a:path>
                  <a:path w="2694940" h="135890">
                    <a:moveTo>
                      <a:pt x="2693415" y="11423"/>
                    </a:moveTo>
                    <a:lnTo>
                      <a:pt x="2533189" y="11423"/>
                    </a:lnTo>
                    <a:lnTo>
                      <a:pt x="2542603" y="11982"/>
                    </a:lnTo>
                    <a:lnTo>
                      <a:pt x="2552135" y="13660"/>
                    </a:lnTo>
                    <a:lnTo>
                      <a:pt x="2561783" y="16463"/>
                    </a:lnTo>
                    <a:lnTo>
                      <a:pt x="2571544" y="20397"/>
                    </a:lnTo>
                    <a:lnTo>
                      <a:pt x="2571544" y="42626"/>
                    </a:lnTo>
                    <a:lnTo>
                      <a:pt x="2687376" y="42626"/>
                    </a:lnTo>
                    <a:lnTo>
                      <a:pt x="2694420" y="17067"/>
                    </a:lnTo>
                    <a:lnTo>
                      <a:pt x="2693415" y="11423"/>
                    </a:lnTo>
                    <a:close/>
                  </a:path>
                </a:pathLst>
              </a:custGeom>
              <a:solidFill>
                <a:srgbClr val="FFFFFF"/>
              </a:solidFill>
            </p:spPr>
            <p:txBody>
              <a:bodyPr wrap="square" lIns="0" tIns="0" rIns="0" bIns="0" rtlCol="0"/>
              <a:lstStyle/>
              <a:p>
                <a:endParaRPr/>
              </a:p>
            </p:txBody>
          </p:sp>
        </p:grpSp>
      </p:grpSp>
    </p:spTree>
    <p:extLst>
      <p:ext uri="{BB962C8B-B14F-4D97-AF65-F5344CB8AC3E}">
        <p14:creationId xmlns:p14="http://schemas.microsoft.com/office/powerpoint/2010/main" xmlns="" val="260180815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7" name="Diagrama 46">
            <a:extLst>
              <a:ext uri="{FF2B5EF4-FFF2-40B4-BE49-F238E27FC236}">
                <a16:creationId xmlns:a16="http://schemas.microsoft.com/office/drawing/2014/main" xmlns="" id="{CF7BE4AE-1FD0-4330-82AE-44E5F6DE03BE}"/>
              </a:ext>
            </a:extLst>
          </p:cNvPr>
          <p:cNvGraphicFramePr/>
          <p:nvPr/>
        </p:nvGraphicFramePr>
        <p:xfrm>
          <a:off x="984250" y="4097938"/>
          <a:ext cx="15188335" cy="62811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ectángulo 1"/>
          <p:cNvSpPr/>
          <p:nvPr/>
        </p:nvSpPr>
        <p:spPr>
          <a:xfrm>
            <a:off x="16701435" y="4527464"/>
            <a:ext cx="2743200" cy="4708981"/>
          </a:xfrm>
          <a:prstGeom prst="rect">
            <a:avLst/>
          </a:prstGeom>
        </p:spPr>
        <p:txBody>
          <a:bodyPr wrap="square">
            <a:spAutoFit/>
          </a:bodyPr>
          <a:lstStyle/>
          <a:p>
            <a:pPr algn="ctr"/>
            <a:r>
              <a:rPr lang="es-CO" sz="30000" b="1" dirty="0">
                <a:solidFill>
                  <a:srgbClr val="00B050"/>
                </a:solidFill>
                <a:sym typeface="Wingdings" panose="05000000000000000000" pitchFamily="2" charset="2"/>
              </a:rPr>
              <a:t></a:t>
            </a:r>
            <a:endParaRPr lang="es-CO" sz="30000" b="1" dirty="0">
              <a:solidFill>
                <a:srgbClr val="00B050"/>
              </a:solidFill>
            </a:endParaRPr>
          </a:p>
        </p:txBody>
      </p:sp>
      <p:sp>
        <p:nvSpPr>
          <p:cNvPr id="3" name="CuadroTexto 2">
            <a:extLst>
              <a:ext uri="{FF2B5EF4-FFF2-40B4-BE49-F238E27FC236}">
                <a16:creationId xmlns:a16="http://schemas.microsoft.com/office/drawing/2014/main" xmlns="" id="{4FD22266-228A-40F4-A365-B865B4671AF1}"/>
              </a:ext>
            </a:extLst>
          </p:cNvPr>
          <p:cNvSpPr txBox="1"/>
          <p:nvPr/>
        </p:nvSpPr>
        <p:spPr>
          <a:xfrm>
            <a:off x="1003690" y="5927848"/>
            <a:ext cx="3502025" cy="954107"/>
          </a:xfrm>
          <a:prstGeom prst="rect">
            <a:avLst/>
          </a:prstGeom>
          <a:noFill/>
        </p:spPr>
        <p:txBody>
          <a:bodyPr wrap="square" rtlCol="0">
            <a:spAutoFit/>
          </a:bodyPr>
          <a:lstStyle/>
          <a:p>
            <a:pPr algn="ctr"/>
            <a:r>
              <a:rPr lang="es-ES" sz="2800" dirty="0">
                <a:solidFill>
                  <a:schemeClr val="tx2">
                    <a:lumMod val="50000"/>
                  </a:schemeClr>
                </a:solidFill>
              </a:rPr>
              <a:t>Suficiencia</a:t>
            </a:r>
          </a:p>
          <a:p>
            <a:pPr algn="ctr"/>
            <a:r>
              <a:rPr lang="es-ES" sz="2800" dirty="0">
                <a:solidFill>
                  <a:schemeClr val="tx2">
                    <a:lumMod val="50000"/>
                  </a:schemeClr>
                </a:solidFill>
              </a:rPr>
              <a:t> COP MM 242.730</a:t>
            </a:r>
            <a:endParaRPr lang="es-CO" sz="2800" dirty="0">
              <a:solidFill>
                <a:schemeClr val="tx2">
                  <a:lumMod val="50000"/>
                </a:schemeClr>
              </a:solidFill>
            </a:endParaRPr>
          </a:p>
        </p:txBody>
      </p:sp>
      <p:sp>
        <p:nvSpPr>
          <p:cNvPr id="55" name="CuadroTexto 54">
            <a:extLst>
              <a:ext uri="{FF2B5EF4-FFF2-40B4-BE49-F238E27FC236}">
                <a16:creationId xmlns:a16="http://schemas.microsoft.com/office/drawing/2014/main" xmlns="" id="{1321FB32-8A50-404B-9C9C-72FA26EB83D3}"/>
              </a:ext>
            </a:extLst>
          </p:cNvPr>
          <p:cNvSpPr txBox="1"/>
          <p:nvPr/>
        </p:nvSpPr>
        <p:spPr>
          <a:xfrm>
            <a:off x="4823615" y="4931964"/>
            <a:ext cx="3559438" cy="954107"/>
          </a:xfrm>
          <a:prstGeom prst="rect">
            <a:avLst/>
          </a:prstGeom>
          <a:noFill/>
        </p:spPr>
        <p:txBody>
          <a:bodyPr wrap="square" rtlCol="0">
            <a:spAutoFit/>
          </a:bodyPr>
          <a:lstStyle/>
          <a:p>
            <a:pPr algn="ctr"/>
            <a:r>
              <a:rPr lang="es-ES" sz="2800" dirty="0">
                <a:solidFill>
                  <a:schemeClr val="tx2">
                    <a:lumMod val="50000"/>
                  </a:schemeClr>
                </a:solidFill>
              </a:rPr>
              <a:t>Suficiencia</a:t>
            </a:r>
          </a:p>
          <a:p>
            <a:pPr algn="ctr"/>
            <a:r>
              <a:rPr lang="es-ES" sz="2800" dirty="0">
                <a:solidFill>
                  <a:schemeClr val="tx2">
                    <a:lumMod val="50000"/>
                  </a:schemeClr>
                </a:solidFill>
              </a:rPr>
              <a:t> COP MM 8.711</a:t>
            </a:r>
            <a:endParaRPr lang="es-CO" sz="2800" dirty="0">
              <a:solidFill>
                <a:schemeClr val="tx2">
                  <a:lumMod val="50000"/>
                </a:schemeClr>
              </a:solidFill>
            </a:endParaRPr>
          </a:p>
        </p:txBody>
      </p:sp>
      <p:sp>
        <p:nvSpPr>
          <p:cNvPr id="56" name="CuadroTexto 55">
            <a:extLst>
              <a:ext uri="{FF2B5EF4-FFF2-40B4-BE49-F238E27FC236}">
                <a16:creationId xmlns:a16="http://schemas.microsoft.com/office/drawing/2014/main" xmlns="" id="{27D0AF59-2B53-4409-89B9-AC03B2FB7C3C}"/>
              </a:ext>
            </a:extLst>
          </p:cNvPr>
          <p:cNvSpPr txBox="1"/>
          <p:nvPr/>
        </p:nvSpPr>
        <p:spPr>
          <a:xfrm>
            <a:off x="8772915" y="3946729"/>
            <a:ext cx="3560132" cy="954107"/>
          </a:xfrm>
          <a:prstGeom prst="rect">
            <a:avLst/>
          </a:prstGeom>
          <a:noFill/>
        </p:spPr>
        <p:txBody>
          <a:bodyPr wrap="square" rtlCol="0">
            <a:spAutoFit/>
          </a:bodyPr>
          <a:lstStyle/>
          <a:p>
            <a:pPr algn="ctr"/>
            <a:r>
              <a:rPr lang="es-ES" sz="2800" dirty="0">
                <a:solidFill>
                  <a:schemeClr val="tx2">
                    <a:lumMod val="50000"/>
                  </a:schemeClr>
                </a:solidFill>
              </a:rPr>
              <a:t>Suficiencia</a:t>
            </a:r>
          </a:p>
          <a:p>
            <a:pPr algn="ctr"/>
            <a:r>
              <a:rPr lang="es-ES" sz="2800" dirty="0">
                <a:solidFill>
                  <a:schemeClr val="tx2">
                    <a:lumMod val="50000"/>
                  </a:schemeClr>
                </a:solidFill>
              </a:rPr>
              <a:t> COP MM 13.528</a:t>
            </a:r>
            <a:endParaRPr lang="es-CO" sz="2800" dirty="0">
              <a:solidFill>
                <a:schemeClr val="tx2">
                  <a:lumMod val="50000"/>
                </a:schemeClr>
              </a:solidFill>
            </a:endParaRPr>
          </a:p>
        </p:txBody>
      </p:sp>
      <p:sp>
        <p:nvSpPr>
          <p:cNvPr id="57" name="CuadroTexto 56">
            <a:extLst>
              <a:ext uri="{FF2B5EF4-FFF2-40B4-BE49-F238E27FC236}">
                <a16:creationId xmlns:a16="http://schemas.microsoft.com/office/drawing/2014/main" xmlns="" id="{7FF3AC6A-6A9D-46D0-AFC2-1D2D547B7F7F}"/>
              </a:ext>
            </a:extLst>
          </p:cNvPr>
          <p:cNvSpPr txBox="1"/>
          <p:nvPr/>
        </p:nvSpPr>
        <p:spPr>
          <a:xfrm>
            <a:off x="12691267" y="2942870"/>
            <a:ext cx="3559438" cy="954107"/>
          </a:xfrm>
          <a:prstGeom prst="rect">
            <a:avLst/>
          </a:prstGeom>
          <a:noFill/>
        </p:spPr>
        <p:txBody>
          <a:bodyPr wrap="square" rtlCol="0">
            <a:spAutoFit/>
          </a:bodyPr>
          <a:lstStyle/>
          <a:p>
            <a:pPr algn="ctr"/>
            <a:r>
              <a:rPr lang="es-ES" sz="2800" dirty="0">
                <a:solidFill>
                  <a:schemeClr val="tx2">
                    <a:lumMod val="50000"/>
                  </a:schemeClr>
                </a:solidFill>
              </a:rPr>
              <a:t>Suficiencia</a:t>
            </a:r>
          </a:p>
          <a:p>
            <a:pPr algn="ctr"/>
            <a:r>
              <a:rPr lang="es-ES" sz="2800" dirty="0">
                <a:solidFill>
                  <a:schemeClr val="tx2">
                    <a:lumMod val="50000"/>
                  </a:schemeClr>
                </a:solidFill>
              </a:rPr>
              <a:t> COP MM 6.228</a:t>
            </a:r>
            <a:endParaRPr lang="es-CO" sz="2800" dirty="0">
              <a:solidFill>
                <a:schemeClr val="tx2">
                  <a:lumMod val="50000"/>
                </a:schemeClr>
              </a:solidFill>
            </a:endParaRPr>
          </a:p>
        </p:txBody>
      </p:sp>
      <p:sp>
        <p:nvSpPr>
          <p:cNvPr id="48" name="object 9">
            <a:extLst>
              <a:ext uri="{FF2B5EF4-FFF2-40B4-BE49-F238E27FC236}">
                <a16:creationId xmlns:a16="http://schemas.microsoft.com/office/drawing/2014/main" xmlns="" id="{B864FE97-6AE1-4FA2-88A2-32619F5714CC}"/>
              </a:ext>
            </a:extLst>
          </p:cNvPr>
          <p:cNvSpPr/>
          <p:nvPr/>
        </p:nvSpPr>
        <p:spPr>
          <a:xfrm>
            <a:off x="1686954" y="555650"/>
            <a:ext cx="305435" cy="1510665"/>
          </a:xfrm>
          <a:custGeom>
            <a:avLst/>
            <a:gdLst/>
            <a:ahLst/>
            <a:cxnLst/>
            <a:rect l="l" t="t" r="r" b="b"/>
            <a:pathLst>
              <a:path w="305435" h="1510664">
                <a:moveTo>
                  <a:pt x="304985" y="0"/>
                </a:moveTo>
                <a:lnTo>
                  <a:pt x="0" y="0"/>
                </a:lnTo>
                <a:lnTo>
                  <a:pt x="0" y="1510613"/>
                </a:lnTo>
                <a:lnTo>
                  <a:pt x="304985" y="1510613"/>
                </a:lnTo>
                <a:lnTo>
                  <a:pt x="304985" y="0"/>
                </a:lnTo>
                <a:close/>
              </a:path>
            </a:pathLst>
          </a:custGeom>
          <a:solidFill>
            <a:srgbClr val="FFFFFF"/>
          </a:solidFill>
        </p:spPr>
        <p:txBody>
          <a:bodyPr wrap="square" lIns="0" tIns="0" rIns="0" bIns="0" rtlCol="0"/>
          <a:lstStyle/>
          <a:p>
            <a:endParaRPr/>
          </a:p>
        </p:txBody>
      </p:sp>
      <p:sp>
        <p:nvSpPr>
          <p:cNvPr id="58" name="object 11">
            <a:extLst>
              <a:ext uri="{FF2B5EF4-FFF2-40B4-BE49-F238E27FC236}">
                <a16:creationId xmlns:a16="http://schemas.microsoft.com/office/drawing/2014/main" xmlns="" id="{210A4C34-87F0-4783-9DFB-EF3EA36BCAA3}"/>
              </a:ext>
            </a:extLst>
          </p:cNvPr>
          <p:cNvSpPr/>
          <p:nvPr/>
        </p:nvSpPr>
        <p:spPr>
          <a:xfrm>
            <a:off x="1762250" y="638810"/>
            <a:ext cx="305435" cy="1510665"/>
          </a:xfrm>
          <a:custGeom>
            <a:avLst/>
            <a:gdLst/>
            <a:ahLst/>
            <a:cxnLst/>
            <a:rect l="l" t="t" r="r" b="b"/>
            <a:pathLst>
              <a:path w="305435" h="1510664">
                <a:moveTo>
                  <a:pt x="304985" y="0"/>
                </a:moveTo>
                <a:lnTo>
                  <a:pt x="0" y="0"/>
                </a:lnTo>
                <a:lnTo>
                  <a:pt x="0" y="1510613"/>
                </a:lnTo>
                <a:lnTo>
                  <a:pt x="304985" y="1510613"/>
                </a:lnTo>
                <a:lnTo>
                  <a:pt x="304985" y="0"/>
                </a:lnTo>
                <a:close/>
              </a:path>
            </a:pathLst>
          </a:custGeom>
          <a:solidFill>
            <a:srgbClr val="FFFFFF"/>
          </a:solidFill>
        </p:spPr>
        <p:txBody>
          <a:bodyPr wrap="square" lIns="0" tIns="0" rIns="0" bIns="0" rtlCol="0"/>
          <a:lstStyle/>
          <a:p>
            <a:endParaRPr/>
          </a:p>
        </p:txBody>
      </p:sp>
      <p:sp>
        <p:nvSpPr>
          <p:cNvPr id="59" name="object 4">
            <a:extLst>
              <a:ext uri="{FF2B5EF4-FFF2-40B4-BE49-F238E27FC236}">
                <a16:creationId xmlns:a16="http://schemas.microsoft.com/office/drawing/2014/main" xmlns="" id="{3A87006E-5CFC-415D-A0C5-FB7E3E88DA97}"/>
              </a:ext>
            </a:extLst>
          </p:cNvPr>
          <p:cNvSpPr txBox="1">
            <a:spLocks/>
          </p:cNvSpPr>
          <p:nvPr/>
        </p:nvSpPr>
        <p:spPr>
          <a:xfrm>
            <a:off x="1355784" y="386307"/>
            <a:ext cx="13937843" cy="936793"/>
          </a:xfrm>
          <a:prstGeom prst="rect">
            <a:avLst/>
          </a:prstGeom>
        </p:spPr>
        <p:txBody>
          <a:bodyPr vert="horz" wrap="square" lIns="0" tIns="13333" rIns="0" bIns="0" rtlCol="0">
            <a:spAutoFit/>
          </a:bodyPr>
          <a:lstStyle>
            <a:lvl1pPr>
              <a:defRPr sz="9550" b="1" i="0">
                <a:solidFill>
                  <a:schemeClr val="bg1"/>
                </a:solidFill>
                <a:latin typeface="Calibri"/>
                <a:ea typeface="+mj-ea"/>
                <a:cs typeface="Calibri"/>
              </a:defRPr>
            </a:lvl1pPr>
          </a:lstStyle>
          <a:p>
            <a:r>
              <a:rPr lang="es-ES_tradnl" sz="6000" dirty="0" smtClean="0">
                <a:solidFill>
                  <a:srgbClr val="1F497D"/>
                </a:solidFill>
              </a:rPr>
              <a:t>Indicadores de habilitación financiera</a:t>
            </a:r>
            <a:endParaRPr lang="es-ES" sz="2400" dirty="0">
              <a:solidFill>
                <a:srgbClr val="1C4583"/>
              </a:solidFill>
            </a:endParaRPr>
          </a:p>
        </p:txBody>
      </p:sp>
      <p:sp>
        <p:nvSpPr>
          <p:cNvPr id="60" name="object 7">
            <a:extLst>
              <a:ext uri="{FF2B5EF4-FFF2-40B4-BE49-F238E27FC236}">
                <a16:creationId xmlns:a16="http://schemas.microsoft.com/office/drawing/2014/main" xmlns="" id="{099917F5-9151-4231-ACC6-DF837AEE9904}"/>
              </a:ext>
            </a:extLst>
          </p:cNvPr>
          <p:cNvSpPr/>
          <p:nvPr/>
        </p:nvSpPr>
        <p:spPr>
          <a:xfrm>
            <a:off x="135140" y="304523"/>
            <a:ext cx="1003533" cy="977567"/>
          </a:xfrm>
          <a:prstGeom prst="rect">
            <a:avLst/>
          </a:prstGeom>
          <a:blipFill>
            <a:blip r:embed="rId7" cstate="print"/>
            <a:stretch>
              <a:fillRect/>
            </a:stretch>
          </a:blipFill>
        </p:spPr>
        <p:txBody>
          <a:bodyPr wrap="square" lIns="0" tIns="0" rIns="0" bIns="0" rtlCol="0"/>
          <a:lstStyle/>
          <a:p>
            <a:endParaRPr sz="1801" dirty="0"/>
          </a:p>
        </p:txBody>
      </p:sp>
      <p:sp>
        <p:nvSpPr>
          <p:cNvPr id="49" name="CuadroTexto 48">
            <a:extLst>
              <a:ext uri="{FF2B5EF4-FFF2-40B4-BE49-F238E27FC236}">
                <a16:creationId xmlns:a16="http://schemas.microsoft.com/office/drawing/2014/main" xmlns="" id="{2388EEC7-A2A5-4153-9A9F-856EB181B697}"/>
              </a:ext>
            </a:extLst>
          </p:cNvPr>
          <p:cNvSpPr txBox="1"/>
          <p:nvPr/>
        </p:nvSpPr>
        <p:spPr>
          <a:xfrm>
            <a:off x="679450" y="9776678"/>
            <a:ext cx="18765185" cy="830997"/>
          </a:xfrm>
          <a:prstGeom prst="rect">
            <a:avLst/>
          </a:prstGeom>
          <a:noFill/>
        </p:spPr>
        <p:txBody>
          <a:bodyPr wrap="square" rtlCol="0">
            <a:spAutoFit/>
          </a:bodyPr>
          <a:lstStyle/>
          <a:p>
            <a:pPr algn="ctr"/>
            <a:r>
              <a:rPr lang="es-CO" sz="2400" dirty="0">
                <a:latin typeface="Century Gothic" panose="020B0502020202020204" pitchFamily="34" charset="0"/>
                <a:cs typeface="Arial" panose="020B0604020202020204" pitchFamily="34" charset="0"/>
              </a:rPr>
              <a:t>Al cierre del ejercicio se cumple con indicadores patrimonio adecuado, régimen de inversión reserva técnica PBS y régimen de inversión reserva técnica Presupuestos máximos Según Plan de Habilitación Resolución 2117 de 2016.</a:t>
            </a:r>
          </a:p>
        </p:txBody>
      </p:sp>
      <p:grpSp>
        <p:nvGrpSpPr>
          <p:cNvPr id="50" name="Grupo 49">
            <a:extLst>
              <a:ext uri="{FF2B5EF4-FFF2-40B4-BE49-F238E27FC236}">
                <a16:creationId xmlns:a16="http://schemas.microsoft.com/office/drawing/2014/main" xmlns="" id="{29D4A823-5A66-48D6-88B1-E7D3867353E9}"/>
              </a:ext>
            </a:extLst>
          </p:cNvPr>
          <p:cNvGrpSpPr/>
          <p:nvPr/>
        </p:nvGrpSpPr>
        <p:grpSpPr>
          <a:xfrm>
            <a:off x="16828989" y="0"/>
            <a:ext cx="3275110" cy="1923752"/>
            <a:chOff x="15391902" y="0"/>
            <a:chExt cx="4712197" cy="2816660"/>
          </a:xfrm>
        </p:grpSpPr>
        <p:sp>
          <p:nvSpPr>
            <p:cNvPr id="51" name="object 12">
              <a:extLst>
                <a:ext uri="{FF2B5EF4-FFF2-40B4-BE49-F238E27FC236}">
                  <a16:creationId xmlns:a16="http://schemas.microsoft.com/office/drawing/2014/main" xmlns="" id="{02F90A33-6AD4-4612-8E74-6CAFDFD92A15}"/>
                </a:ext>
              </a:extLst>
            </p:cNvPr>
            <p:cNvSpPr/>
            <p:nvPr/>
          </p:nvSpPr>
          <p:spPr>
            <a:xfrm>
              <a:off x="15391902" y="0"/>
              <a:ext cx="4712197" cy="2816660"/>
            </a:xfrm>
            <a:prstGeom prst="rect">
              <a:avLst/>
            </a:prstGeom>
            <a:blipFill>
              <a:blip r:embed="rId8" cstate="print"/>
              <a:stretch>
                <a:fillRect/>
              </a:stretch>
            </a:blipFill>
          </p:spPr>
          <p:txBody>
            <a:bodyPr wrap="square" lIns="0" tIns="0" rIns="0" bIns="0" rtlCol="0"/>
            <a:lstStyle/>
            <a:p>
              <a:endParaRPr/>
            </a:p>
          </p:txBody>
        </p:sp>
        <p:grpSp>
          <p:nvGrpSpPr>
            <p:cNvPr id="52" name="Grupo 51">
              <a:extLst>
                <a:ext uri="{FF2B5EF4-FFF2-40B4-BE49-F238E27FC236}">
                  <a16:creationId xmlns:a16="http://schemas.microsoft.com/office/drawing/2014/main" xmlns="" id="{C4D90C9A-C596-4153-A7A8-CED8EF89FE13}"/>
                </a:ext>
              </a:extLst>
            </p:cNvPr>
            <p:cNvGrpSpPr/>
            <p:nvPr/>
          </p:nvGrpSpPr>
          <p:grpSpPr>
            <a:xfrm>
              <a:off x="16092571" y="703870"/>
              <a:ext cx="3139142" cy="611032"/>
              <a:chOff x="16092571" y="703870"/>
              <a:chExt cx="3139142" cy="611032"/>
            </a:xfrm>
          </p:grpSpPr>
          <p:sp>
            <p:nvSpPr>
              <p:cNvPr id="53" name="object 13">
                <a:extLst>
                  <a:ext uri="{FF2B5EF4-FFF2-40B4-BE49-F238E27FC236}">
                    <a16:creationId xmlns:a16="http://schemas.microsoft.com/office/drawing/2014/main" xmlns="" id="{BF6B3ED8-E0C0-4EAD-9C68-6776D6A0832C}"/>
                  </a:ext>
                </a:extLst>
              </p:cNvPr>
              <p:cNvSpPr/>
              <p:nvPr/>
            </p:nvSpPr>
            <p:spPr>
              <a:xfrm>
                <a:off x="16243583" y="962534"/>
                <a:ext cx="111253" cy="108436"/>
              </a:xfrm>
              <a:prstGeom prst="rect">
                <a:avLst/>
              </a:prstGeom>
              <a:blipFill>
                <a:blip r:embed="rId9" cstate="print"/>
                <a:stretch>
                  <a:fillRect/>
                </a:stretch>
              </a:blipFill>
            </p:spPr>
            <p:txBody>
              <a:bodyPr wrap="square" lIns="0" tIns="0" rIns="0" bIns="0" rtlCol="0"/>
              <a:lstStyle/>
              <a:p>
                <a:endParaRPr/>
              </a:p>
            </p:txBody>
          </p:sp>
          <p:sp>
            <p:nvSpPr>
              <p:cNvPr id="54" name="object 14">
                <a:extLst>
                  <a:ext uri="{FF2B5EF4-FFF2-40B4-BE49-F238E27FC236}">
                    <a16:creationId xmlns:a16="http://schemas.microsoft.com/office/drawing/2014/main" xmlns="" id="{7B2F7814-D6BB-41BE-AC09-04DD49840BAB}"/>
                  </a:ext>
                </a:extLst>
              </p:cNvPr>
              <p:cNvSpPr/>
              <p:nvPr/>
            </p:nvSpPr>
            <p:spPr>
              <a:xfrm>
                <a:off x="16092571" y="986545"/>
                <a:ext cx="405765" cy="155575"/>
              </a:xfrm>
              <a:custGeom>
                <a:avLst/>
                <a:gdLst/>
                <a:ahLst/>
                <a:cxnLst/>
                <a:rect l="l" t="t" r="r" b="b"/>
                <a:pathLst>
                  <a:path w="405765" h="155575">
                    <a:moveTo>
                      <a:pt x="25234" y="0"/>
                    </a:moveTo>
                    <a:lnTo>
                      <a:pt x="15363" y="1940"/>
                    </a:lnTo>
                    <a:lnTo>
                      <a:pt x="7347" y="7245"/>
                    </a:lnTo>
                    <a:lnTo>
                      <a:pt x="1966" y="15142"/>
                    </a:lnTo>
                    <a:lnTo>
                      <a:pt x="0" y="24857"/>
                    </a:lnTo>
                    <a:lnTo>
                      <a:pt x="0" y="30302"/>
                    </a:lnTo>
                    <a:lnTo>
                      <a:pt x="2020" y="35862"/>
                    </a:lnTo>
                    <a:lnTo>
                      <a:pt x="5853" y="40281"/>
                    </a:lnTo>
                    <a:lnTo>
                      <a:pt x="35282" y="82159"/>
                    </a:lnTo>
                    <a:lnTo>
                      <a:pt x="73951" y="116253"/>
                    </a:lnTo>
                    <a:lnTo>
                      <a:pt x="119691" y="141095"/>
                    </a:lnTo>
                    <a:lnTo>
                      <a:pt x="170329" y="155220"/>
                    </a:lnTo>
                    <a:lnTo>
                      <a:pt x="181564" y="138722"/>
                    </a:lnTo>
                    <a:lnTo>
                      <a:pt x="196758" y="125979"/>
                    </a:lnTo>
                    <a:lnTo>
                      <a:pt x="214819" y="117765"/>
                    </a:lnTo>
                    <a:lnTo>
                      <a:pt x="234652" y="114855"/>
                    </a:lnTo>
                    <a:lnTo>
                      <a:pt x="336674" y="114855"/>
                    </a:lnTo>
                    <a:lnTo>
                      <a:pt x="344945" y="108761"/>
                    </a:lnTo>
                    <a:lnTo>
                      <a:pt x="204140" y="108761"/>
                    </a:lnTo>
                    <a:lnTo>
                      <a:pt x="158204" y="102672"/>
                    </a:lnTo>
                    <a:lnTo>
                      <a:pt x="115821" y="84943"/>
                    </a:lnTo>
                    <a:lnTo>
                      <a:pt x="79024" y="56383"/>
                    </a:lnTo>
                    <a:lnTo>
                      <a:pt x="49851" y="17800"/>
                    </a:lnTo>
                    <a:lnTo>
                      <a:pt x="44711" y="9855"/>
                    </a:lnTo>
                    <a:lnTo>
                      <a:pt x="38764" y="4310"/>
                    </a:lnTo>
                    <a:lnTo>
                      <a:pt x="32207" y="1060"/>
                    </a:lnTo>
                    <a:lnTo>
                      <a:pt x="25234" y="0"/>
                    </a:lnTo>
                    <a:close/>
                  </a:path>
                  <a:path w="405765" h="155575">
                    <a:moveTo>
                      <a:pt x="336674" y="114855"/>
                    </a:moveTo>
                    <a:lnTo>
                      <a:pt x="234652" y="114855"/>
                    </a:lnTo>
                    <a:lnTo>
                      <a:pt x="250924" y="116748"/>
                    </a:lnTo>
                    <a:lnTo>
                      <a:pt x="266192" y="122140"/>
                    </a:lnTo>
                    <a:lnTo>
                      <a:pt x="279726" y="130598"/>
                    </a:lnTo>
                    <a:lnTo>
                      <a:pt x="290797" y="141692"/>
                    </a:lnTo>
                    <a:lnTo>
                      <a:pt x="323493" y="124566"/>
                    </a:lnTo>
                    <a:lnTo>
                      <a:pt x="336674" y="114855"/>
                    </a:lnTo>
                    <a:close/>
                  </a:path>
                  <a:path w="405765" h="155575">
                    <a:moveTo>
                      <a:pt x="380124" y="6355"/>
                    </a:moveTo>
                    <a:lnTo>
                      <a:pt x="371339" y="6355"/>
                    </a:lnTo>
                    <a:lnTo>
                      <a:pt x="362941" y="11036"/>
                    </a:lnTo>
                    <a:lnTo>
                      <a:pt x="358491" y="18240"/>
                    </a:lnTo>
                    <a:lnTo>
                      <a:pt x="330847" y="55319"/>
                    </a:lnTo>
                    <a:lnTo>
                      <a:pt x="294261" y="83887"/>
                    </a:lnTo>
                    <a:lnTo>
                      <a:pt x="251203" y="102262"/>
                    </a:lnTo>
                    <a:lnTo>
                      <a:pt x="204140" y="108761"/>
                    </a:lnTo>
                    <a:lnTo>
                      <a:pt x="344945" y="108761"/>
                    </a:lnTo>
                    <a:lnTo>
                      <a:pt x="353040" y="102796"/>
                    </a:lnTo>
                    <a:lnTo>
                      <a:pt x="378658" y="76666"/>
                    </a:lnTo>
                    <a:lnTo>
                      <a:pt x="399568" y="46459"/>
                    </a:lnTo>
                    <a:lnTo>
                      <a:pt x="403160" y="42124"/>
                    </a:lnTo>
                    <a:lnTo>
                      <a:pt x="405149" y="36543"/>
                    </a:lnTo>
                    <a:lnTo>
                      <a:pt x="405149" y="31035"/>
                    </a:lnTo>
                    <a:lnTo>
                      <a:pt x="403190" y="21458"/>
                    </a:lnTo>
                    <a:lnTo>
                      <a:pt x="397839" y="13610"/>
                    </a:lnTo>
                    <a:lnTo>
                      <a:pt x="389887" y="8305"/>
                    </a:lnTo>
                    <a:lnTo>
                      <a:pt x="380124" y="6355"/>
                    </a:lnTo>
                    <a:close/>
                  </a:path>
                </a:pathLst>
              </a:custGeom>
              <a:solidFill>
                <a:srgbClr val="FFFFFF"/>
              </a:solidFill>
            </p:spPr>
            <p:txBody>
              <a:bodyPr wrap="square" lIns="0" tIns="0" rIns="0" bIns="0" rtlCol="0"/>
              <a:lstStyle/>
              <a:p>
                <a:endParaRPr/>
              </a:p>
            </p:txBody>
          </p:sp>
          <p:sp>
            <p:nvSpPr>
              <p:cNvPr id="62" name="object 15">
                <a:extLst>
                  <a:ext uri="{FF2B5EF4-FFF2-40B4-BE49-F238E27FC236}">
                    <a16:creationId xmlns:a16="http://schemas.microsoft.com/office/drawing/2014/main" xmlns="" id="{E27FD852-0126-4D69-9E6A-3211A9AF99B3}"/>
                  </a:ext>
                </a:extLst>
              </p:cNvPr>
              <p:cNvSpPr/>
              <p:nvPr/>
            </p:nvSpPr>
            <p:spPr>
              <a:xfrm>
                <a:off x="16278322" y="792965"/>
                <a:ext cx="111158" cy="108499"/>
              </a:xfrm>
              <a:prstGeom prst="rect">
                <a:avLst/>
              </a:prstGeom>
              <a:blipFill>
                <a:blip r:embed="rId10" cstate="print"/>
                <a:stretch>
                  <a:fillRect/>
                </a:stretch>
              </a:blipFill>
            </p:spPr>
            <p:txBody>
              <a:bodyPr wrap="square" lIns="0" tIns="0" rIns="0" bIns="0" rtlCol="0"/>
              <a:lstStyle/>
              <a:p>
                <a:endParaRPr/>
              </a:p>
            </p:txBody>
          </p:sp>
          <p:sp>
            <p:nvSpPr>
              <p:cNvPr id="63" name="object 16">
                <a:extLst>
                  <a:ext uri="{FF2B5EF4-FFF2-40B4-BE49-F238E27FC236}">
                    <a16:creationId xmlns:a16="http://schemas.microsoft.com/office/drawing/2014/main" xmlns="" id="{89719E1A-78B0-49CD-AB19-3EA58D322B4E}"/>
                  </a:ext>
                </a:extLst>
              </p:cNvPr>
              <p:cNvSpPr/>
              <p:nvPr/>
            </p:nvSpPr>
            <p:spPr>
              <a:xfrm>
                <a:off x="16153058" y="703870"/>
                <a:ext cx="382905" cy="296545"/>
              </a:xfrm>
              <a:custGeom>
                <a:avLst/>
                <a:gdLst/>
                <a:ahLst/>
                <a:cxnLst/>
                <a:rect l="l" t="t" r="r" b="b"/>
                <a:pathLst>
                  <a:path w="382905" h="296544">
                    <a:moveTo>
                      <a:pt x="363162" y="245749"/>
                    </a:moveTo>
                    <a:lnTo>
                      <a:pt x="145681" y="245749"/>
                    </a:lnTo>
                    <a:lnTo>
                      <a:pt x="168591" y="249508"/>
                    </a:lnTo>
                    <a:lnTo>
                      <a:pt x="188508" y="259957"/>
                    </a:lnTo>
                    <a:lnTo>
                      <a:pt x="204016" y="275863"/>
                    </a:lnTo>
                    <a:lnTo>
                      <a:pt x="213689" y="295988"/>
                    </a:lnTo>
                    <a:lnTo>
                      <a:pt x="217208" y="295381"/>
                    </a:lnTo>
                    <a:lnTo>
                      <a:pt x="224003" y="295381"/>
                    </a:lnTo>
                    <a:lnTo>
                      <a:pt x="264483" y="291542"/>
                    </a:lnTo>
                    <a:lnTo>
                      <a:pt x="304760" y="280097"/>
                    </a:lnTo>
                    <a:lnTo>
                      <a:pt x="341958" y="261787"/>
                    </a:lnTo>
                    <a:lnTo>
                      <a:pt x="363162" y="245749"/>
                    </a:lnTo>
                    <a:close/>
                  </a:path>
                  <a:path w="382905" h="296544">
                    <a:moveTo>
                      <a:pt x="224003" y="295381"/>
                    </a:moveTo>
                    <a:lnTo>
                      <a:pt x="217208" y="295381"/>
                    </a:lnTo>
                    <a:lnTo>
                      <a:pt x="220045" y="295496"/>
                    </a:lnTo>
                    <a:lnTo>
                      <a:pt x="222789" y="295496"/>
                    </a:lnTo>
                    <a:lnTo>
                      <a:pt x="224003" y="295381"/>
                    </a:lnTo>
                    <a:close/>
                  </a:path>
                  <a:path w="382905" h="296544">
                    <a:moveTo>
                      <a:pt x="31280" y="0"/>
                    </a:moveTo>
                    <a:lnTo>
                      <a:pt x="6172" y="30718"/>
                    </a:lnTo>
                    <a:lnTo>
                      <a:pt x="0" y="78152"/>
                    </a:lnTo>
                    <a:lnTo>
                      <a:pt x="6078" y="132400"/>
                    </a:lnTo>
                    <a:lnTo>
                      <a:pt x="25915" y="181887"/>
                    </a:lnTo>
                    <a:lnTo>
                      <a:pt x="57767" y="224942"/>
                    </a:lnTo>
                    <a:lnTo>
                      <a:pt x="99892" y="259895"/>
                    </a:lnTo>
                    <a:lnTo>
                      <a:pt x="110760" y="253957"/>
                    </a:lnTo>
                    <a:lnTo>
                      <a:pt x="122155" y="249507"/>
                    </a:lnTo>
                    <a:lnTo>
                      <a:pt x="133859" y="246717"/>
                    </a:lnTo>
                    <a:lnTo>
                      <a:pt x="145681" y="245749"/>
                    </a:lnTo>
                    <a:lnTo>
                      <a:pt x="363162" y="245749"/>
                    </a:lnTo>
                    <a:lnTo>
                      <a:pt x="366526" y="243205"/>
                    </a:lnTo>
                    <a:lnTo>
                      <a:pt x="222621" y="243205"/>
                    </a:lnTo>
                    <a:lnTo>
                      <a:pt x="177717" y="237286"/>
                    </a:lnTo>
                    <a:lnTo>
                      <a:pt x="137341" y="220599"/>
                    </a:lnTo>
                    <a:lnTo>
                      <a:pt x="103114" y="194741"/>
                    </a:lnTo>
                    <a:lnTo>
                      <a:pt x="76658" y="161315"/>
                    </a:lnTo>
                    <a:lnTo>
                      <a:pt x="59596" y="121918"/>
                    </a:lnTo>
                    <a:lnTo>
                      <a:pt x="53548" y="78152"/>
                    </a:lnTo>
                    <a:lnTo>
                      <a:pt x="53925" y="67821"/>
                    </a:lnTo>
                    <a:lnTo>
                      <a:pt x="55095" y="57123"/>
                    </a:lnTo>
                    <a:lnTo>
                      <a:pt x="57117" y="46245"/>
                    </a:lnTo>
                    <a:lnTo>
                      <a:pt x="60050" y="35378"/>
                    </a:lnTo>
                    <a:lnTo>
                      <a:pt x="62647" y="26918"/>
                    </a:lnTo>
                    <a:lnTo>
                      <a:pt x="61568" y="19013"/>
                    </a:lnTo>
                    <a:lnTo>
                      <a:pt x="58082" y="12479"/>
                    </a:lnTo>
                    <a:lnTo>
                      <a:pt x="50962" y="4904"/>
                    </a:lnTo>
                    <a:lnTo>
                      <a:pt x="41629" y="588"/>
                    </a:lnTo>
                    <a:lnTo>
                      <a:pt x="31280" y="0"/>
                    </a:lnTo>
                    <a:close/>
                  </a:path>
                  <a:path w="382905" h="296544">
                    <a:moveTo>
                      <a:pt x="355350" y="191740"/>
                    </a:moveTo>
                    <a:lnTo>
                      <a:pt x="349769" y="191740"/>
                    </a:lnTo>
                    <a:lnTo>
                      <a:pt x="344209" y="193353"/>
                    </a:lnTo>
                    <a:lnTo>
                      <a:pt x="338544" y="197939"/>
                    </a:lnTo>
                    <a:lnTo>
                      <a:pt x="312848" y="217252"/>
                    </a:lnTo>
                    <a:lnTo>
                      <a:pt x="284352" y="231452"/>
                    </a:lnTo>
                    <a:lnTo>
                      <a:pt x="253971" y="240212"/>
                    </a:lnTo>
                    <a:lnTo>
                      <a:pt x="222621" y="243205"/>
                    </a:lnTo>
                    <a:lnTo>
                      <a:pt x="366526" y="243205"/>
                    </a:lnTo>
                    <a:lnTo>
                      <a:pt x="374417" y="237236"/>
                    </a:lnTo>
                    <a:lnTo>
                      <a:pt x="379066" y="232755"/>
                    </a:lnTo>
                    <a:lnTo>
                      <a:pt x="382470" y="225488"/>
                    </a:lnTo>
                    <a:lnTo>
                      <a:pt x="382470" y="218116"/>
                    </a:lnTo>
                    <a:lnTo>
                      <a:pt x="380336" y="207806"/>
                    </a:lnTo>
                    <a:lnTo>
                      <a:pt x="374521" y="199427"/>
                    </a:lnTo>
                    <a:lnTo>
                      <a:pt x="365900" y="193799"/>
                    </a:lnTo>
                    <a:lnTo>
                      <a:pt x="355350" y="191740"/>
                    </a:lnTo>
                    <a:close/>
                  </a:path>
                </a:pathLst>
              </a:custGeom>
              <a:solidFill>
                <a:srgbClr val="FFFFFF"/>
              </a:solidFill>
            </p:spPr>
            <p:txBody>
              <a:bodyPr wrap="square" lIns="0" tIns="0" rIns="0" bIns="0" rtlCol="0"/>
              <a:lstStyle/>
              <a:p>
                <a:endParaRPr/>
              </a:p>
            </p:txBody>
          </p:sp>
          <p:sp>
            <p:nvSpPr>
              <p:cNvPr id="64" name="object 17">
                <a:extLst>
                  <a:ext uri="{FF2B5EF4-FFF2-40B4-BE49-F238E27FC236}">
                    <a16:creationId xmlns:a16="http://schemas.microsoft.com/office/drawing/2014/main" xmlns="" id="{C78E55AF-C45B-4D13-94CF-57B3A0C10F72}"/>
                  </a:ext>
                </a:extLst>
              </p:cNvPr>
              <p:cNvSpPr/>
              <p:nvPr/>
            </p:nvSpPr>
            <p:spPr>
              <a:xfrm>
                <a:off x="16271589" y="1114377"/>
                <a:ext cx="111075" cy="108624"/>
              </a:xfrm>
              <a:prstGeom prst="rect">
                <a:avLst/>
              </a:prstGeom>
              <a:blipFill>
                <a:blip r:embed="rId11" cstate="print"/>
                <a:stretch>
                  <a:fillRect/>
                </a:stretch>
              </a:blipFill>
            </p:spPr>
            <p:txBody>
              <a:bodyPr wrap="square" lIns="0" tIns="0" rIns="0" bIns="0" rtlCol="0"/>
              <a:lstStyle/>
              <a:p>
                <a:endParaRPr/>
              </a:p>
            </p:txBody>
          </p:sp>
          <p:sp>
            <p:nvSpPr>
              <p:cNvPr id="65" name="object 18">
                <a:extLst>
                  <a:ext uri="{FF2B5EF4-FFF2-40B4-BE49-F238E27FC236}">
                    <a16:creationId xmlns:a16="http://schemas.microsoft.com/office/drawing/2014/main" xmlns="" id="{644B7A1D-CD8F-4E14-A0D8-06C00E12696F}"/>
                  </a:ext>
                </a:extLst>
              </p:cNvPr>
              <p:cNvSpPr/>
              <p:nvPr/>
            </p:nvSpPr>
            <p:spPr>
              <a:xfrm>
                <a:off x="16176973" y="1091825"/>
                <a:ext cx="325755" cy="220979"/>
              </a:xfrm>
              <a:custGeom>
                <a:avLst/>
                <a:gdLst/>
                <a:ahLst/>
                <a:cxnLst/>
                <a:rect l="l" t="t" r="r" b="b"/>
                <a:pathLst>
                  <a:path w="325755" h="220980">
                    <a:moveTo>
                      <a:pt x="27140" y="153052"/>
                    </a:moveTo>
                    <a:lnTo>
                      <a:pt x="25329" y="153052"/>
                    </a:lnTo>
                    <a:lnTo>
                      <a:pt x="15491" y="154969"/>
                    </a:lnTo>
                    <a:lnTo>
                      <a:pt x="7438" y="160221"/>
                    </a:lnTo>
                    <a:lnTo>
                      <a:pt x="1997" y="168058"/>
                    </a:lnTo>
                    <a:lnTo>
                      <a:pt x="0" y="177732"/>
                    </a:lnTo>
                    <a:lnTo>
                      <a:pt x="1214" y="185128"/>
                    </a:lnTo>
                    <a:lnTo>
                      <a:pt x="40224" y="210318"/>
                    </a:lnTo>
                    <a:lnTo>
                      <a:pt x="84983" y="219773"/>
                    </a:lnTo>
                    <a:lnTo>
                      <a:pt x="107619" y="220977"/>
                    </a:lnTo>
                    <a:lnTo>
                      <a:pt x="154288" y="216003"/>
                    </a:lnTo>
                    <a:lnTo>
                      <a:pt x="197694" y="201772"/>
                    </a:lnTo>
                    <a:lnTo>
                      <a:pt x="236689" y="179327"/>
                    </a:lnTo>
                    <a:lnTo>
                      <a:pt x="247672" y="169596"/>
                    </a:lnTo>
                    <a:lnTo>
                      <a:pt x="107619" y="169596"/>
                    </a:lnTo>
                    <a:lnTo>
                      <a:pt x="89743" y="168558"/>
                    </a:lnTo>
                    <a:lnTo>
                      <a:pt x="71493" y="165528"/>
                    </a:lnTo>
                    <a:lnTo>
                      <a:pt x="53045" y="160638"/>
                    </a:lnTo>
                    <a:lnTo>
                      <a:pt x="34574" y="154016"/>
                    </a:lnTo>
                    <a:lnTo>
                      <a:pt x="29077" y="153115"/>
                    </a:lnTo>
                    <a:lnTo>
                      <a:pt x="27140" y="153052"/>
                    </a:lnTo>
                    <a:close/>
                  </a:path>
                  <a:path w="325755" h="220980">
                    <a:moveTo>
                      <a:pt x="300315" y="0"/>
                    </a:moveTo>
                    <a:lnTo>
                      <a:pt x="262768" y="69150"/>
                    </a:lnTo>
                    <a:lnTo>
                      <a:pt x="237474" y="109808"/>
                    </a:lnTo>
                    <a:lnTo>
                      <a:pt x="201531" y="141563"/>
                    </a:lnTo>
                    <a:lnTo>
                      <a:pt x="157420" y="162223"/>
                    </a:lnTo>
                    <a:lnTo>
                      <a:pt x="107619" y="169596"/>
                    </a:lnTo>
                    <a:lnTo>
                      <a:pt x="247672" y="169596"/>
                    </a:lnTo>
                    <a:lnTo>
                      <a:pt x="270126" y="149705"/>
                    </a:lnTo>
                    <a:lnTo>
                      <a:pt x="296857" y="113948"/>
                    </a:lnTo>
                    <a:lnTo>
                      <a:pt x="315735" y="73095"/>
                    </a:lnTo>
                    <a:lnTo>
                      <a:pt x="325613" y="28187"/>
                    </a:lnTo>
                    <a:lnTo>
                      <a:pt x="325372" y="26407"/>
                    </a:lnTo>
                    <a:lnTo>
                      <a:pt x="325372" y="24501"/>
                    </a:lnTo>
                    <a:lnTo>
                      <a:pt x="323396" y="14882"/>
                    </a:lnTo>
                    <a:lnTo>
                      <a:pt x="318015" y="7103"/>
                    </a:lnTo>
                    <a:lnTo>
                      <a:pt x="310048" y="1898"/>
                    </a:lnTo>
                    <a:lnTo>
                      <a:pt x="300315" y="0"/>
                    </a:lnTo>
                    <a:close/>
                  </a:path>
                </a:pathLst>
              </a:custGeom>
              <a:solidFill>
                <a:srgbClr val="FFFFFF"/>
              </a:solidFill>
            </p:spPr>
            <p:txBody>
              <a:bodyPr wrap="square" lIns="0" tIns="0" rIns="0" bIns="0" rtlCol="0"/>
              <a:lstStyle/>
              <a:p>
                <a:endParaRPr/>
              </a:p>
            </p:txBody>
          </p:sp>
          <p:sp>
            <p:nvSpPr>
              <p:cNvPr id="66" name="object 19">
                <a:extLst>
                  <a:ext uri="{FF2B5EF4-FFF2-40B4-BE49-F238E27FC236}">
                    <a16:creationId xmlns:a16="http://schemas.microsoft.com/office/drawing/2014/main" xmlns="" id="{4A46E0B1-3BC9-4468-8A17-C162891F93EE}"/>
                  </a:ext>
                </a:extLst>
              </p:cNvPr>
              <p:cNvSpPr/>
              <p:nvPr/>
            </p:nvSpPr>
            <p:spPr>
              <a:xfrm>
                <a:off x="16909752" y="812015"/>
                <a:ext cx="304165" cy="321310"/>
              </a:xfrm>
              <a:custGeom>
                <a:avLst/>
                <a:gdLst/>
                <a:ahLst/>
                <a:cxnLst/>
                <a:rect l="l" t="t" r="r" b="b"/>
                <a:pathLst>
                  <a:path w="304165" h="321309">
                    <a:moveTo>
                      <a:pt x="263572" y="52815"/>
                    </a:moveTo>
                    <a:lnTo>
                      <a:pt x="145534" y="52815"/>
                    </a:lnTo>
                    <a:lnTo>
                      <a:pt x="173025" y="55418"/>
                    </a:lnTo>
                    <a:lnTo>
                      <a:pt x="192657" y="63229"/>
                    </a:lnTo>
                    <a:lnTo>
                      <a:pt x="204435" y="76249"/>
                    </a:lnTo>
                    <a:lnTo>
                      <a:pt x="208360" y="94478"/>
                    </a:lnTo>
                    <a:lnTo>
                      <a:pt x="206661" y="105988"/>
                    </a:lnTo>
                    <a:lnTo>
                      <a:pt x="169324" y="129689"/>
                    </a:lnTo>
                    <a:lnTo>
                      <a:pt x="140797" y="133460"/>
                    </a:lnTo>
                    <a:lnTo>
                      <a:pt x="131317" y="134812"/>
                    </a:lnTo>
                    <a:lnTo>
                      <a:pt x="123523" y="136094"/>
                    </a:lnTo>
                    <a:lnTo>
                      <a:pt x="117399" y="137336"/>
                    </a:lnTo>
                    <a:lnTo>
                      <a:pt x="91708" y="141048"/>
                    </a:lnTo>
                    <a:lnTo>
                      <a:pt x="51802" y="151630"/>
                    </a:lnTo>
                    <a:lnTo>
                      <a:pt x="9418" y="188199"/>
                    </a:lnTo>
                    <a:lnTo>
                      <a:pt x="0" y="231783"/>
                    </a:lnTo>
                    <a:lnTo>
                      <a:pt x="1989" y="252017"/>
                    </a:lnTo>
                    <a:lnTo>
                      <a:pt x="31705" y="298650"/>
                    </a:lnTo>
                    <a:lnTo>
                      <a:pt x="83413" y="319541"/>
                    </a:lnTo>
                    <a:lnTo>
                      <a:pt x="104426" y="320932"/>
                    </a:lnTo>
                    <a:lnTo>
                      <a:pt x="136323" y="318624"/>
                    </a:lnTo>
                    <a:lnTo>
                      <a:pt x="164463" y="311697"/>
                    </a:lnTo>
                    <a:lnTo>
                      <a:pt x="188845" y="300144"/>
                    </a:lnTo>
                    <a:lnTo>
                      <a:pt x="209470" y="283959"/>
                    </a:lnTo>
                    <a:lnTo>
                      <a:pt x="303948" y="283959"/>
                    </a:lnTo>
                    <a:lnTo>
                      <a:pt x="303948" y="268138"/>
                    </a:lnTo>
                    <a:lnTo>
                      <a:pt x="129106" y="268138"/>
                    </a:lnTo>
                    <a:lnTo>
                      <a:pt x="118034" y="267624"/>
                    </a:lnTo>
                    <a:lnTo>
                      <a:pt x="79448" y="254036"/>
                    </a:lnTo>
                    <a:lnTo>
                      <a:pt x="66898" y="228820"/>
                    </a:lnTo>
                    <a:lnTo>
                      <a:pt x="70352" y="210056"/>
                    </a:lnTo>
                    <a:lnTo>
                      <a:pt x="80696" y="195402"/>
                    </a:lnTo>
                    <a:lnTo>
                      <a:pt x="97926" y="184843"/>
                    </a:lnTo>
                    <a:lnTo>
                      <a:pt x="122027" y="178382"/>
                    </a:lnTo>
                    <a:lnTo>
                      <a:pt x="149195" y="175122"/>
                    </a:lnTo>
                    <a:lnTo>
                      <a:pt x="171946" y="171195"/>
                    </a:lnTo>
                    <a:lnTo>
                      <a:pt x="190289" y="166609"/>
                    </a:lnTo>
                    <a:lnTo>
                      <a:pt x="204234" y="161377"/>
                    </a:lnTo>
                    <a:lnTo>
                      <a:pt x="271719" y="161377"/>
                    </a:lnTo>
                    <a:lnTo>
                      <a:pt x="271719" y="99305"/>
                    </a:lnTo>
                    <a:lnTo>
                      <a:pt x="271300" y="99305"/>
                    </a:lnTo>
                    <a:lnTo>
                      <a:pt x="271363" y="98897"/>
                    </a:lnTo>
                    <a:lnTo>
                      <a:pt x="271604" y="98426"/>
                    </a:lnTo>
                    <a:lnTo>
                      <a:pt x="271719" y="88594"/>
                    </a:lnTo>
                    <a:lnTo>
                      <a:pt x="269293" y="67374"/>
                    </a:lnTo>
                    <a:lnTo>
                      <a:pt x="263572" y="52815"/>
                    </a:lnTo>
                    <a:close/>
                  </a:path>
                  <a:path w="304165" h="321309">
                    <a:moveTo>
                      <a:pt x="303948" y="283959"/>
                    </a:moveTo>
                    <a:lnTo>
                      <a:pt x="209470" y="283959"/>
                    </a:lnTo>
                    <a:lnTo>
                      <a:pt x="215400" y="300144"/>
                    </a:lnTo>
                    <a:lnTo>
                      <a:pt x="226082" y="311697"/>
                    </a:lnTo>
                    <a:lnTo>
                      <a:pt x="241522" y="318624"/>
                    </a:lnTo>
                    <a:lnTo>
                      <a:pt x="261730" y="320932"/>
                    </a:lnTo>
                    <a:lnTo>
                      <a:pt x="272058" y="320453"/>
                    </a:lnTo>
                    <a:lnTo>
                      <a:pt x="282533" y="319019"/>
                    </a:lnTo>
                    <a:lnTo>
                      <a:pt x="293161" y="316630"/>
                    </a:lnTo>
                    <a:lnTo>
                      <a:pt x="303948" y="313288"/>
                    </a:lnTo>
                    <a:lnTo>
                      <a:pt x="303948" y="283959"/>
                    </a:lnTo>
                    <a:close/>
                  </a:path>
                  <a:path w="304165" h="321309">
                    <a:moveTo>
                      <a:pt x="271719" y="161377"/>
                    </a:moveTo>
                    <a:lnTo>
                      <a:pt x="204234" y="161377"/>
                    </a:lnTo>
                    <a:lnTo>
                      <a:pt x="204234" y="210060"/>
                    </a:lnTo>
                    <a:lnTo>
                      <a:pt x="202582" y="223677"/>
                    </a:lnTo>
                    <a:lnTo>
                      <a:pt x="177827" y="255227"/>
                    </a:lnTo>
                    <a:lnTo>
                      <a:pt x="129106" y="268138"/>
                    </a:lnTo>
                    <a:lnTo>
                      <a:pt x="281289" y="268138"/>
                    </a:lnTo>
                    <a:lnTo>
                      <a:pt x="276954" y="266358"/>
                    </a:lnTo>
                    <a:lnTo>
                      <a:pt x="274557" y="262871"/>
                    </a:lnTo>
                    <a:lnTo>
                      <a:pt x="272651" y="259332"/>
                    </a:lnTo>
                    <a:lnTo>
                      <a:pt x="271809" y="254036"/>
                    </a:lnTo>
                    <a:lnTo>
                      <a:pt x="271719" y="161377"/>
                    </a:lnTo>
                    <a:close/>
                  </a:path>
                  <a:path w="304165" h="321309">
                    <a:moveTo>
                      <a:pt x="303948" y="266944"/>
                    </a:moveTo>
                    <a:lnTo>
                      <a:pt x="299236" y="267761"/>
                    </a:lnTo>
                    <a:lnTo>
                      <a:pt x="296095" y="268138"/>
                    </a:lnTo>
                    <a:lnTo>
                      <a:pt x="303948" y="268138"/>
                    </a:lnTo>
                    <a:lnTo>
                      <a:pt x="303948" y="266944"/>
                    </a:lnTo>
                    <a:close/>
                  </a:path>
                  <a:path w="304165" h="321309">
                    <a:moveTo>
                      <a:pt x="149628" y="0"/>
                    </a:moveTo>
                    <a:lnTo>
                      <a:pt x="97411" y="5289"/>
                    </a:lnTo>
                    <a:lnTo>
                      <a:pt x="56919" y="21140"/>
                    </a:lnTo>
                    <a:lnTo>
                      <a:pt x="24384" y="54117"/>
                    </a:lnTo>
                    <a:lnTo>
                      <a:pt x="11214" y="101504"/>
                    </a:lnTo>
                    <a:lnTo>
                      <a:pt x="78049" y="101504"/>
                    </a:lnTo>
                    <a:lnTo>
                      <a:pt x="84035" y="80198"/>
                    </a:lnTo>
                    <a:lnTo>
                      <a:pt x="97279" y="64983"/>
                    </a:lnTo>
                    <a:lnTo>
                      <a:pt x="117780" y="55856"/>
                    </a:lnTo>
                    <a:lnTo>
                      <a:pt x="145534" y="52815"/>
                    </a:lnTo>
                    <a:lnTo>
                      <a:pt x="263572" y="52815"/>
                    </a:lnTo>
                    <a:lnTo>
                      <a:pt x="262020" y="48866"/>
                    </a:lnTo>
                    <a:lnTo>
                      <a:pt x="232956" y="19967"/>
                    </a:lnTo>
                    <a:lnTo>
                      <a:pt x="195682" y="4989"/>
                    </a:lnTo>
                    <a:lnTo>
                      <a:pt x="173757" y="1247"/>
                    </a:lnTo>
                    <a:lnTo>
                      <a:pt x="149628" y="0"/>
                    </a:lnTo>
                    <a:close/>
                  </a:path>
                  <a:path w="304165" h="321309">
                    <a:moveTo>
                      <a:pt x="271719" y="98991"/>
                    </a:moveTo>
                    <a:lnTo>
                      <a:pt x="271541" y="99075"/>
                    </a:lnTo>
                    <a:lnTo>
                      <a:pt x="271447" y="99243"/>
                    </a:lnTo>
                    <a:lnTo>
                      <a:pt x="271300" y="99305"/>
                    </a:lnTo>
                    <a:lnTo>
                      <a:pt x="271719" y="99305"/>
                    </a:lnTo>
                    <a:lnTo>
                      <a:pt x="271719" y="98991"/>
                    </a:lnTo>
                    <a:close/>
                  </a:path>
                </a:pathLst>
              </a:custGeom>
              <a:solidFill>
                <a:srgbClr val="FFFFFF"/>
              </a:solidFill>
            </p:spPr>
            <p:txBody>
              <a:bodyPr wrap="square" lIns="0" tIns="0" rIns="0" bIns="0" rtlCol="0"/>
              <a:lstStyle/>
              <a:p>
                <a:endParaRPr/>
              </a:p>
            </p:txBody>
          </p:sp>
          <p:sp>
            <p:nvSpPr>
              <p:cNvPr id="67" name="object 20">
                <a:extLst>
                  <a:ext uri="{FF2B5EF4-FFF2-40B4-BE49-F238E27FC236}">
                    <a16:creationId xmlns:a16="http://schemas.microsoft.com/office/drawing/2014/main" xmlns="" id="{F95E4E1D-D162-4C86-B44B-F45CBCC42A6D}"/>
                  </a:ext>
                </a:extLst>
              </p:cNvPr>
              <p:cNvSpPr/>
              <p:nvPr/>
            </p:nvSpPr>
            <p:spPr>
              <a:xfrm>
                <a:off x="17231693" y="812588"/>
                <a:ext cx="440055" cy="311785"/>
              </a:xfrm>
              <a:custGeom>
                <a:avLst/>
                <a:gdLst/>
                <a:ahLst/>
                <a:cxnLst/>
                <a:rect l="l" t="t" r="r" b="b"/>
                <a:pathLst>
                  <a:path w="440055" h="311784">
                    <a:moveTo>
                      <a:pt x="63411" y="8251"/>
                    </a:moveTo>
                    <a:lnTo>
                      <a:pt x="0" y="8251"/>
                    </a:lnTo>
                    <a:lnTo>
                      <a:pt x="0" y="311582"/>
                    </a:lnTo>
                    <a:lnTo>
                      <a:pt x="66929" y="311582"/>
                    </a:lnTo>
                    <a:lnTo>
                      <a:pt x="66929" y="131451"/>
                    </a:lnTo>
                    <a:lnTo>
                      <a:pt x="68179" y="114382"/>
                    </a:lnTo>
                    <a:lnTo>
                      <a:pt x="86855" y="73369"/>
                    </a:lnTo>
                    <a:lnTo>
                      <a:pt x="119960" y="54099"/>
                    </a:lnTo>
                    <a:lnTo>
                      <a:pt x="133210" y="52815"/>
                    </a:lnTo>
                    <a:lnTo>
                      <a:pt x="430926" y="52815"/>
                    </a:lnTo>
                    <a:lnTo>
                      <a:pt x="429529" y="50469"/>
                    </a:lnTo>
                    <a:lnTo>
                      <a:pt x="63411" y="50469"/>
                    </a:lnTo>
                    <a:lnTo>
                      <a:pt x="63411" y="8251"/>
                    </a:lnTo>
                    <a:close/>
                  </a:path>
                  <a:path w="440055" h="311784">
                    <a:moveTo>
                      <a:pt x="318032" y="52815"/>
                    </a:moveTo>
                    <a:lnTo>
                      <a:pt x="133210" y="52815"/>
                    </a:lnTo>
                    <a:lnTo>
                      <a:pt x="146814" y="53803"/>
                    </a:lnTo>
                    <a:lnTo>
                      <a:pt x="158273" y="56770"/>
                    </a:lnTo>
                    <a:lnTo>
                      <a:pt x="183638" y="88321"/>
                    </a:lnTo>
                    <a:lnTo>
                      <a:pt x="186570" y="311582"/>
                    </a:lnTo>
                    <a:lnTo>
                      <a:pt x="253479" y="311582"/>
                    </a:lnTo>
                    <a:lnTo>
                      <a:pt x="253479" y="133817"/>
                    </a:lnTo>
                    <a:lnTo>
                      <a:pt x="257509" y="98371"/>
                    </a:lnTo>
                    <a:lnTo>
                      <a:pt x="269605" y="73059"/>
                    </a:lnTo>
                    <a:lnTo>
                      <a:pt x="289777" y="57875"/>
                    </a:lnTo>
                    <a:lnTo>
                      <a:pt x="318032" y="52815"/>
                    </a:lnTo>
                    <a:close/>
                  </a:path>
                  <a:path w="440055" h="311784">
                    <a:moveTo>
                      <a:pt x="430926" y="52815"/>
                    </a:moveTo>
                    <a:lnTo>
                      <a:pt x="318032" y="52815"/>
                    </a:lnTo>
                    <a:lnTo>
                      <a:pt x="334381" y="54208"/>
                    </a:lnTo>
                    <a:lnTo>
                      <a:pt x="347653" y="58386"/>
                    </a:lnTo>
                    <a:lnTo>
                      <a:pt x="371098" y="97866"/>
                    </a:lnTo>
                    <a:lnTo>
                      <a:pt x="373130" y="311582"/>
                    </a:lnTo>
                    <a:lnTo>
                      <a:pt x="440018" y="311582"/>
                    </a:lnTo>
                    <a:lnTo>
                      <a:pt x="439920" y="101452"/>
                    </a:lnTo>
                    <a:lnTo>
                      <a:pt x="433681" y="57439"/>
                    </a:lnTo>
                    <a:lnTo>
                      <a:pt x="430926" y="52815"/>
                    </a:lnTo>
                    <a:close/>
                  </a:path>
                  <a:path w="440055" h="311784">
                    <a:moveTo>
                      <a:pt x="158382" y="0"/>
                    </a:moveTo>
                    <a:lnTo>
                      <a:pt x="130561" y="3151"/>
                    </a:lnTo>
                    <a:lnTo>
                      <a:pt x="105749" y="12610"/>
                    </a:lnTo>
                    <a:lnTo>
                      <a:pt x="83927" y="28381"/>
                    </a:lnTo>
                    <a:lnTo>
                      <a:pt x="65076" y="50469"/>
                    </a:lnTo>
                    <a:lnTo>
                      <a:pt x="243489" y="50469"/>
                    </a:lnTo>
                    <a:lnTo>
                      <a:pt x="230691" y="28381"/>
                    </a:lnTo>
                    <a:lnTo>
                      <a:pt x="212240" y="12610"/>
                    </a:lnTo>
                    <a:lnTo>
                      <a:pt x="188138" y="3151"/>
                    </a:lnTo>
                    <a:lnTo>
                      <a:pt x="158382" y="0"/>
                    </a:lnTo>
                    <a:close/>
                  </a:path>
                  <a:path w="440055" h="311784">
                    <a:moveTo>
                      <a:pt x="338523" y="0"/>
                    </a:moveTo>
                    <a:lnTo>
                      <a:pt x="310809" y="3151"/>
                    </a:lnTo>
                    <a:lnTo>
                      <a:pt x="285733" y="12610"/>
                    </a:lnTo>
                    <a:lnTo>
                      <a:pt x="263293" y="28381"/>
                    </a:lnTo>
                    <a:lnTo>
                      <a:pt x="243489" y="50469"/>
                    </a:lnTo>
                    <a:lnTo>
                      <a:pt x="429529" y="50469"/>
                    </a:lnTo>
                    <a:lnTo>
                      <a:pt x="414664" y="25521"/>
                    </a:lnTo>
                    <a:lnTo>
                      <a:pt x="382949" y="6378"/>
                    </a:lnTo>
                    <a:lnTo>
                      <a:pt x="338523" y="0"/>
                    </a:lnTo>
                    <a:close/>
                  </a:path>
                </a:pathLst>
              </a:custGeom>
              <a:solidFill>
                <a:srgbClr val="FFFFFF"/>
              </a:solidFill>
            </p:spPr>
            <p:txBody>
              <a:bodyPr wrap="square" lIns="0" tIns="0" rIns="0" bIns="0" rtlCol="0"/>
              <a:lstStyle/>
              <a:p>
                <a:endParaRPr/>
              </a:p>
            </p:txBody>
          </p:sp>
          <p:sp>
            <p:nvSpPr>
              <p:cNvPr id="68" name="object 21">
                <a:extLst>
                  <a:ext uri="{FF2B5EF4-FFF2-40B4-BE49-F238E27FC236}">
                    <a16:creationId xmlns:a16="http://schemas.microsoft.com/office/drawing/2014/main" xmlns="" id="{E7A091CB-430B-4611-B2E3-457F7D76ADA4}"/>
                  </a:ext>
                </a:extLst>
              </p:cNvPr>
              <p:cNvSpPr/>
              <p:nvPr/>
            </p:nvSpPr>
            <p:spPr>
              <a:xfrm>
                <a:off x="17744051" y="820839"/>
                <a:ext cx="0" cy="303530"/>
              </a:xfrm>
              <a:custGeom>
                <a:avLst/>
                <a:gdLst/>
                <a:ahLst/>
                <a:cxnLst/>
                <a:rect l="l" t="t" r="r" b="b"/>
                <a:pathLst>
                  <a:path h="303530">
                    <a:moveTo>
                      <a:pt x="0" y="0"/>
                    </a:moveTo>
                    <a:lnTo>
                      <a:pt x="0" y="303331"/>
                    </a:lnTo>
                  </a:path>
                </a:pathLst>
              </a:custGeom>
              <a:ln w="66835">
                <a:solidFill>
                  <a:srgbClr val="FFFFFF"/>
                </a:solidFill>
              </a:ln>
            </p:spPr>
            <p:txBody>
              <a:bodyPr wrap="square" lIns="0" tIns="0" rIns="0" bIns="0" rtlCol="0"/>
              <a:lstStyle/>
              <a:p>
                <a:endParaRPr/>
              </a:p>
            </p:txBody>
          </p:sp>
          <p:sp>
            <p:nvSpPr>
              <p:cNvPr id="69" name="object 22">
                <a:extLst>
                  <a:ext uri="{FF2B5EF4-FFF2-40B4-BE49-F238E27FC236}">
                    <a16:creationId xmlns:a16="http://schemas.microsoft.com/office/drawing/2014/main" xmlns="" id="{AC8DAF6A-8A55-4D81-AD43-D7340587CAAF}"/>
                  </a:ext>
                </a:extLst>
              </p:cNvPr>
              <p:cNvSpPr/>
              <p:nvPr/>
            </p:nvSpPr>
            <p:spPr>
              <a:xfrm>
                <a:off x="17710633" y="705262"/>
                <a:ext cx="67310" cy="63500"/>
              </a:xfrm>
              <a:custGeom>
                <a:avLst/>
                <a:gdLst/>
                <a:ahLst/>
                <a:cxnLst/>
                <a:rect l="l" t="t" r="r" b="b"/>
                <a:pathLst>
                  <a:path w="67309" h="63500">
                    <a:moveTo>
                      <a:pt x="66835" y="0"/>
                    </a:moveTo>
                    <a:lnTo>
                      <a:pt x="0" y="0"/>
                    </a:lnTo>
                    <a:lnTo>
                      <a:pt x="0" y="63348"/>
                    </a:lnTo>
                    <a:lnTo>
                      <a:pt x="66835" y="63348"/>
                    </a:lnTo>
                    <a:lnTo>
                      <a:pt x="66835" y="0"/>
                    </a:lnTo>
                    <a:close/>
                  </a:path>
                </a:pathLst>
              </a:custGeom>
              <a:solidFill>
                <a:srgbClr val="FFFFFF"/>
              </a:solidFill>
            </p:spPr>
            <p:txBody>
              <a:bodyPr wrap="square" lIns="0" tIns="0" rIns="0" bIns="0" rtlCol="0"/>
              <a:lstStyle/>
              <a:p>
                <a:endParaRPr/>
              </a:p>
            </p:txBody>
          </p:sp>
          <p:sp>
            <p:nvSpPr>
              <p:cNvPr id="70" name="object 23">
                <a:extLst>
                  <a:ext uri="{FF2B5EF4-FFF2-40B4-BE49-F238E27FC236}">
                    <a16:creationId xmlns:a16="http://schemas.microsoft.com/office/drawing/2014/main" xmlns="" id="{18426F3F-F0C3-4E97-8497-4827C065298C}"/>
                  </a:ext>
                </a:extLst>
              </p:cNvPr>
              <p:cNvSpPr/>
              <p:nvPr/>
            </p:nvSpPr>
            <p:spPr>
              <a:xfrm>
                <a:off x="17802525" y="812577"/>
                <a:ext cx="270510" cy="320040"/>
              </a:xfrm>
              <a:custGeom>
                <a:avLst/>
                <a:gdLst/>
                <a:ahLst/>
                <a:cxnLst/>
                <a:rect l="l" t="t" r="r" b="b"/>
                <a:pathLst>
                  <a:path w="270509" h="320040">
                    <a:moveTo>
                      <a:pt x="66898" y="214213"/>
                    </a:moveTo>
                    <a:lnTo>
                      <a:pt x="0" y="214213"/>
                    </a:lnTo>
                    <a:lnTo>
                      <a:pt x="2898" y="238551"/>
                    </a:lnTo>
                    <a:lnTo>
                      <a:pt x="22556" y="278435"/>
                    </a:lnTo>
                    <a:lnTo>
                      <a:pt x="58464" y="305287"/>
                    </a:lnTo>
                    <a:lnTo>
                      <a:pt x="106000" y="318198"/>
                    </a:lnTo>
                    <a:lnTo>
                      <a:pt x="134404" y="319812"/>
                    </a:lnTo>
                    <a:lnTo>
                      <a:pt x="160583" y="318417"/>
                    </a:lnTo>
                    <a:lnTo>
                      <a:pt x="206353" y="307253"/>
                    </a:lnTo>
                    <a:lnTo>
                      <a:pt x="245160" y="282826"/>
                    </a:lnTo>
                    <a:lnTo>
                      <a:pt x="257536" y="266976"/>
                    </a:lnTo>
                    <a:lnTo>
                      <a:pt x="135577" y="266976"/>
                    </a:lnTo>
                    <a:lnTo>
                      <a:pt x="107497" y="263680"/>
                    </a:lnTo>
                    <a:lnTo>
                      <a:pt x="86701" y="253792"/>
                    </a:lnTo>
                    <a:lnTo>
                      <a:pt x="73173" y="237304"/>
                    </a:lnTo>
                    <a:lnTo>
                      <a:pt x="66898" y="214213"/>
                    </a:lnTo>
                    <a:close/>
                  </a:path>
                  <a:path w="270509" h="320040">
                    <a:moveTo>
                      <a:pt x="133210" y="0"/>
                    </a:moveTo>
                    <a:lnTo>
                      <a:pt x="87291" y="4701"/>
                    </a:lnTo>
                    <a:lnTo>
                      <a:pt x="49296" y="18795"/>
                    </a:lnTo>
                    <a:lnTo>
                      <a:pt x="17144" y="47265"/>
                    </a:lnTo>
                    <a:lnTo>
                      <a:pt x="6439" y="86887"/>
                    </a:lnTo>
                    <a:lnTo>
                      <a:pt x="8349" y="106498"/>
                    </a:lnTo>
                    <a:lnTo>
                      <a:pt x="36983" y="150801"/>
                    </a:lnTo>
                    <a:lnTo>
                      <a:pt x="82539" y="171283"/>
                    </a:lnTo>
                    <a:lnTo>
                      <a:pt x="151234" y="187801"/>
                    </a:lnTo>
                    <a:lnTo>
                      <a:pt x="164684" y="191175"/>
                    </a:lnTo>
                    <a:lnTo>
                      <a:pt x="200610" y="216378"/>
                    </a:lnTo>
                    <a:lnTo>
                      <a:pt x="203030" y="227092"/>
                    </a:lnTo>
                    <a:lnTo>
                      <a:pt x="199452" y="244553"/>
                    </a:lnTo>
                    <a:lnTo>
                      <a:pt x="187012" y="257015"/>
                    </a:lnTo>
                    <a:lnTo>
                      <a:pt x="165718" y="264487"/>
                    </a:lnTo>
                    <a:lnTo>
                      <a:pt x="135577" y="266976"/>
                    </a:lnTo>
                    <a:lnTo>
                      <a:pt x="257536" y="266976"/>
                    </a:lnTo>
                    <a:lnTo>
                      <a:pt x="258900" y="265228"/>
                    </a:lnTo>
                    <a:lnTo>
                      <a:pt x="267147" y="244688"/>
                    </a:lnTo>
                    <a:lnTo>
                      <a:pt x="269897" y="221207"/>
                    </a:lnTo>
                    <a:lnTo>
                      <a:pt x="267988" y="202117"/>
                    </a:lnTo>
                    <a:lnTo>
                      <a:pt x="239395" y="158476"/>
                    </a:lnTo>
                    <a:lnTo>
                      <a:pt x="193285" y="138221"/>
                    </a:lnTo>
                    <a:lnTo>
                      <a:pt x="145927" y="127028"/>
                    </a:lnTo>
                    <a:lnTo>
                      <a:pt x="126027" y="122500"/>
                    </a:lnTo>
                    <a:lnTo>
                      <a:pt x="81107" y="102992"/>
                    </a:lnTo>
                    <a:lnTo>
                      <a:pt x="73338" y="83934"/>
                    </a:lnTo>
                    <a:lnTo>
                      <a:pt x="76790" y="70335"/>
                    </a:lnTo>
                    <a:lnTo>
                      <a:pt x="87142" y="60619"/>
                    </a:lnTo>
                    <a:lnTo>
                      <a:pt x="104388" y="54790"/>
                    </a:lnTo>
                    <a:lnTo>
                      <a:pt x="128519" y="52846"/>
                    </a:lnTo>
                    <a:lnTo>
                      <a:pt x="247311" y="52846"/>
                    </a:lnTo>
                    <a:lnTo>
                      <a:pt x="246597" y="51241"/>
                    </a:lnTo>
                    <a:lnTo>
                      <a:pt x="217082" y="21161"/>
                    </a:lnTo>
                    <a:lnTo>
                      <a:pt x="179701" y="5291"/>
                    </a:lnTo>
                    <a:lnTo>
                      <a:pt x="157597" y="1323"/>
                    </a:lnTo>
                    <a:lnTo>
                      <a:pt x="133210" y="0"/>
                    </a:lnTo>
                    <a:close/>
                  </a:path>
                  <a:path w="270509" h="320040">
                    <a:moveTo>
                      <a:pt x="247311" y="52846"/>
                    </a:moveTo>
                    <a:lnTo>
                      <a:pt x="128519" y="52846"/>
                    </a:lnTo>
                    <a:lnTo>
                      <a:pt x="152368" y="55376"/>
                    </a:lnTo>
                    <a:lnTo>
                      <a:pt x="170589" y="62965"/>
                    </a:lnTo>
                    <a:lnTo>
                      <a:pt x="183174" y="75609"/>
                    </a:lnTo>
                    <a:lnTo>
                      <a:pt x="190119" y="93306"/>
                    </a:lnTo>
                    <a:lnTo>
                      <a:pt x="259950" y="93306"/>
                    </a:lnTo>
                    <a:lnTo>
                      <a:pt x="255301" y="70786"/>
                    </a:lnTo>
                    <a:lnTo>
                      <a:pt x="247311" y="52846"/>
                    </a:lnTo>
                    <a:close/>
                  </a:path>
                </a:pathLst>
              </a:custGeom>
              <a:solidFill>
                <a:srgbClr val="FFFFFF"/>
              </a:solidFill>
            </p:spPr>
            <p:txBody>
              <a:bodyPr wrap="square" lIns="0" tIns="0" rIns="0" bIns="0" rtlCol="0"/>
              <a:lstStyle/>
              <a:p>
                <a:endParaRPr/>
              </a:p>
            </p:txBody>
          </p:sp>
          <p:sp>
            <p:nvSpPr>
              <p:cNvPr id="71" name="object 24">
                <a:extLst>
                  <a:ext uri="{FF2B5EF4-FFF2-40B4-BE49-F238E27FC236}">
                    <a16:creationId xmlns:a16="http://schemas.microsoft.com/office/drawing/2014/main" xmlns="" id="{0191607C-7A9F-451A-BC86-86E13EB0CD49}"/>
                  </a:ext>
                </a:extLst>
              </p:cNvPr>
              <p:cNvSpPr/>
              <p:nvPr/>
            </p:nvSpPr>
            <p:spPr>
              <a:xfrm>
                <a:off x="18093277" y="812015"/>
                <a:ext cx="304165" cy="321310"/>
              </a:xfrm>
              <a:custGeom>
                <a:avLst/>
                <a:gdLst/>
                <a:ahLst/>
                <a:cxnLst/>
                <a:rect l="l" t="t" r="r" b="b"/>
                <a:pathLst>
                  <a:path w="304165" h="321309">
                    <a:moveTo>
                      <a:pt x="263545" y="52815"/>
                    </a:moveTo>
                    <a:lnTo>
                      <a:pt x="145524" y="52815"/>
                    </a:lnTo>
                    <a:lnTo>
                      <a:pt x="172994" y="55418"/>
                    </a:lnTo>
                    <a:lnTo>
                      <a:pt x="192632" y="63229"/>
                    </a:lnTo>
                    <a:lnTo>
                      <a:pt x="204426" y="76249"/>
                    </a:lnTo>
                    <a:lnTo>
                      <a:pt x="208360" y="94478"/>
                    </a:lnTo>
                    <a:lnTo>
                      <a:pt x="206661" y="105988"/>
                    </a:lnTo>
                    <a:lnTo>
                      <a:pt x="169308" y="129689"/>
                    </a:lnTo>
                    <a:lnTo>
                      <a:pt x="140770" y="133460"/>
                    </a:lnTo>
                    <a:lnTo>
                      <a:pt x="131286" y="134812"/>
                    </a:lnTo>
                    <a:lnTo>
                      <a:pt x="123494" y="136094"/>
                    </a:lnTo>
                    <a:lnTo>
                      <a:pt x="117399" y="137336"/>
                    </a:lnTo>
                    <a:lnTo>
                      <a:pt x="91710" y="141048"/>
                    </a:lnTo>
                    <a:lnTo>
                      <a:pt x="51798" y="151630"/>
                    </a:lnTo>
                    <a:lnTo>
                      <a:pt x="9391" y="188199"/>
                    </a:lnTo>
                    <a:lnTo>
                      <a:pt x="0" y="231783"/>
                    </a:lnTo>
                    <a:lnTo>
                      <a:pt x="1980" y="252017"/>
                    </a:lnTo>
                    <a:lnTo>
                      <a:pt x="31674" y="298650"/>
                    </a:lnTo>
                    <a:lnTo>
                      <a:pt x="83403" y="319541"/>
                    </a:lnTo>
                    <a:lnTo>
                      <a:pt x="104457" y="320932"/>
                    </a:lnTo>
                    <a:lnTo>
                      <a:pt x="136331" y="318624"/>
                    </a:lnTo>
                    <a:lnTo>
                      <a:pt x="164463" y="311697"/>
                    </a:lnTo>
                    <a:lnTo>
                      <a:pt x="188853" y="300144"/>
                    </a:lnTo>
                    <a:lnTo>
                      <a:pt x="209501" y="283959"/>
                    </a:lnTo>
                    <a:lnTo>
                      <a:pt x="303948" y="283959"/>
                    </a:lnTo>
                    <a:lnTo>
                      <a:pt x="303948" y="268138"/>
                    </a:lnTo>
                    <a:lnTo>
                      <a:pt x="129106" y="268138"/>
                    </a:lnTo>
                    <a:lnTo>
                      <a:pt x="118032" y="267624"/>
                    </a:lnTo>
                    <a:lnTo>
                      <a:pt x="79435" y="254036"/>
                    </a:lnTo>
                    <a:lnTo>
                      <a:pt x="66898" y="228820"/>
                    </a:lnTo>
                    <a:lnTo>
                      <a:pt x="70349" y="210056"/>
                    </a:lnTo>
                    <a:lnTo>
                      <a:pt x="80695" y="195402"/>
                    </a:lnTo>
                    <a:lnTo>
                      <a:pt x="97948" y="184843"/>
                    </a:lnTo>
                    <a:lnTo>
                      <a:pt x="122111" y="178382"/>
                    </a:lnTo>
                    <a:lnTo>
                      <a:pt x="149185" y="175122"/>
                    </a:lnTo>
                    <a:lnTo>
                      <a:pt x="171901" y="171195"/>
                    </a:lnTo>
                    <a:lnTo>
                      <a:pt x="190238" y="166609"/>
                    </a:lnTo>
                    <a:lnTo>
                      <a:pt x="204171" y="161377"/>
                    </a:lnTo>
                    <a:lnTo>
                      <a:pt x="271677" y="161377"/>
                    </a:lnTo>
                    <a:lnTo>
                      <a:pt x="271677" y="88594"/>
                    </a:lnTo>
                    <a:lnTo>
                      <a:pt x="269257" y="67374"/>
                    </a:lnTo>
                    <a:lnTo>
                      <a:pt x="263545" y="52815"/>
                    </a:lnTo>
                    <a:close/>
                  </a:path>
                  <a:path w="304165" h="321309">
                    <a:moveTo>
                      <a:pt x="303948" y="283959"/>
                    </a:moveTo>
                    <a:lnTo>
                      <a:pt x="209501" y="283959"/>
                    </a:lnTo>
                    <a:lnTo>
                      <a:pt x="215381" y="300144"/>
                    </a:lnTo>
                    <a:lnTo>
                      <a:pt x="226042" y="311697"/>
                    </a:lnTo>
                    <a:lnTo>
                      <a:pt x="241474" y="318624"/>
                    </a:lnTo>
                    <a:lnTo>
                      <a:pt x="261667" y="320932"/>
                    </a:lnTo>
                    <a:lnTo>
                      <a:pt x="272025" y="320453"/>
                    </a:lnTo>
                    <a:lnTo>
                      <a:pt x="282533" y="319019"/>
                    </a:lnTo>
                    <a:lnTo>
                      <a:pt x="293178" y="316630"/>
                    </a:lnTo>
                    <a:lnTo>
                      <a:pt x="303948" y="313288"/>
                    </a:lnTo>
                    <a:lnTo>
                      <a:pt x="303948" y="283959"/>
                    </a:lnTo>
                    <a:close/>
                  </a:path>
                  <a:path w="304165" h="321309">
                    <a:moveTo>
                      <a:pt x="271677" y="161377"/>
                    </a:moveTo>
                    <a:lnTo>
                      <a:pt x="204171" y="161377"/>
                    </a:lnTo>
                    <a:lnTo>
                      <a:pt x="204171" y="210060"/>
                    </a:lnTo>
                    <a:lnTo>
                      <a:pt x="202524" y="223677"/>
                    </a:lnTo>
                    <a:lnTo>
                      <a:pt x="177795" y="255227"/>
                    </a:lnTo>
                    <a:lnTo>
                      <a:pt x="129106" y="268138"/>
                    </a:lnTo>
                    <a:lnTo>
                      <a:pt x="281258" y="268138"/>
                    </a:lnTo>
                    <a:lnTo>
                      <a:pt x="276986" y="266358"/>
                    </a:lnTo>
                    <a:lnTo>
                      <a:pt x="274609" y="262871"/>
                    </a:lnTo>
                    <a:lnTo>
                      <a:pt x="272651" y="259332"/>
                    </a:lnTo>
                    <a:lnTo>
                      <a:pt x="271771" y="254036"/>
                    </a:lnTo>
                    <a:lnTo>
                      <a:pt x="271677" y="161377"/>
                    </a:lnTo>
                    <a:close/>
                  </a:path>
                  <a:path w="304165" h="321309">
                    <a:moveTo>
                      <a:pt x="303948" y="266944"/>
                    </a:moveTo>
                    <a:lnTo>
                      <a:pt x="299257" y="267761"/>
                    </a:lnTo>
                    <a:lnTo>
                      <a:pt x="296127" y="268138"/>
                    </a:lnTo>
                    <a:lnTo>
                      <a:pt x="303948" y="268138"/>
                    </a:lnTo>
                    <a:lnTo>
                      <a:pt x="303948" y="266944"/>
                    </a:lnTo>
                    <a:close/>
                  </a:path>
                  <a:path w="304165" h="321309">
                    <a:moveTo>
                      <a:pt x="149660" y="0"/>
                    </a:moveTo>
                    <a:lnTo>
                      <a:pt x="97457" y="5289"/>
                    </a:lnTo>
                    <a:lnTo>
                      <a:pt x="57003" y="21140"/>
                    </a:lnTo>
                    <a:lnTo>
                      <a:pt x="24312" y="54117"/>
                    </a:lnTo>
                    <a:lnTo>
                      <a:pt x="11120" y="101504"/>
                    </a:lnTo>
                    <a:lnTo>
                      <a:pt x="78049" y="101504"/>
                    </a:lnTo>
                    <a:lnTo>
                      <a:pt x="84026" y="80198"/>
                    </a:lnTo>
                    <a:lnTo>
                      <a:pt x="97262" y="64983"/>
                    </a:lnTo>
                    <a:lnTo>
                      <a:pt x="117760" y="55856"/>
                    </a:lnTo>
                    <a:lnTo>
                      <a:pt x="145524" y="52815"/>
                    </a:lnTo>
                    <a:lnTo>
                      <a:pt x="263545" y="52815"/>
                    </a:lnTo>
                    <a:lnTo>
                      <a:pt x="261995" y="48866"/>
                    </a:lnTo>
                    <a:lnTo>
                      <a:pt x="232956" y="19967"/>
                    </a:lnTo>
                    <a:lnTo>
                      <a:pt x="195686" y="4989"/>
                    </a:lnTo>
                    <a:lnTo>
                      <a:pt x="173761" y="1247"/>
                    </a:lnTo>
                    <a:lnTo>
                      <a:pt x="149660" y="0"/>
                    </a:lnTo>
                    <a:close/>
                  </a:path>
                </a:pathLst>
              </a:custGeom>
              <a:solidFill>
                <a:srgbClr val="FFFFFF"/>
              </a:solidFill>
            </p:spPr>
            <p:txBody>
              <a:bodyPr wrap="square" lIns="0" tIns="0" rIns="0" bIns="0" rtlCol="0"/>
              <a:lstStyle/>
              <a:p>
                <a:endParaRPr/>
              </a:p>
            </p:txBody>
          </p:sp>
          <p:sp>
            <p:nvSpPr>
              <p:cNvPr id="72" name="object 25">
                <a:extLst>
                  <a:ext uri="{FF2B5EF4-FFF2-40B4-BE49-F238E27FC236}">
                    <a16:creationId xmlns:a16="http://schemas.microsoft.com/office/drawing/2014/main" xmlns="" id="{247997AA-F2B0-4D97-9D51-C09EFC24E373}"/>
                  </a:ext>
                </a:extLst>
              </p:cNvPr>
              <p:cNvSpPr/>
              <p:nvPr/>
            </p:nvSpPr>
            <p:spPr>
              <a:xfrm>
                <a:off x="18415209" y="812588"/>
                <a:ext cx="266700" cy="311785"/>
              </a:xfrm>
              <a:custGeom>
                <a:avLst/>
                <a:gdLst/>
                <a:ahLst/>
                <a:cxnLst/>
                <a:rect l="l" t="t" r="r" b="b"/>
                <a:pathLst>
                  <a:path w="266700" h="311784">
                    <a:moveTo>
                      <a:pt x="63380" y="8251"/>
                    </a:moveTo>
                    <a:lnTo>
                      <a:pt x="0" y="8251"/>
                    </a:lnTo>
                    <a:lnTo>
                      <a:pt x="0" y="311582"/>
                    </a:lnTo>
                    <a:lnTo>
                      <a:pt x="66867" y="311582"/>
                    </a:lnTo>
                    <a:lnTo>
                      <a:pt x="66867" y="132645"/>
                    </a:lnTo>
                    <a:lnTo>
                      <a:pt x="68114" y="116316"/>
                    </a:lnTo>
                    <a:lnTo>
                      <a:pt x="86866" y="75704"/>
                    </a:lnTo>
                    <a:lnTo>
                      <a:pt x="124566" y="54246"/>
                    </a:lnTo>
                    <a:lnTo>
                      <a:pt x="127389" y="53987"/>
                    </a:lnTo>
                    <a:lnTo>
                      <a:pt x="64532" y="53987"/>
                    </a:lnTo>
                    <a:lnTo>
                      <a:pt x="63380" y="52815"/>
                    </a:lnTo>
                    <a:lnTo>
                      <a:pt x="63380" y="8251"/>
                    </a:lnTo>
                    <a:close/>
                  </a:path>
                  <a:path w="266700" h="311784">
                    <a:moveTo>
                      <a:pt x="256243" y="52815"/>
                    </a:moveTo>
                    <a:lnTo>
                      <a:pt x="140205" y="52815"/>
                    </a:lnTo>
                    <a:lnTo>
                      <a:pt x="165268" y="57069"/>
                    </a:lnTo>
                    <a:lnTo>
                      <a:pt x="183497" y="69831"/>
                    </a:lnTo>
                    <a:lnTo>
                      <a:pt x="194901" y="91100"/>
                    </a:lnTo>
                    <a:lnTo>
                      <a:pt x="199491" y="120875"/>
                    </a:lnTo>
                    <a:lnTo>
                      <a:pt x="199491" y="311582"/>
                    </a:lnTo>
                    <a:lnTo>
                      <a:pt x="266410" y="311582"/>
                    </a:lnTo>
                    <a:lnTo>
                      <a:pt x="266410" y="103284"/>
                    </a:lnTo>
                    <a:lnTo>
                      <a:pt x="264607" y="79532"/>
                    </a:lnTo>
                    <a:lnTo>
                      <a:pt x="259201" y="58698"/>
                    </a:lnTo>
                    <a:lnTo>
                      <a:pt x="256243" y="52815"/>
                    </a:lnTo>
                    <a:close/>
                  </a:path>
                  <a:path w="266700" h="311784">
                    <a:moveTo>
                      <a:pt x="159031" y="0"/>
                    </a:moveTo>
                    <a:lnTo>
                      <a:pt x="129998" y="3379"/>
                    </a:lnTo>
                    <a:lnTo>
                      <a:pt x="104564" y="13510"/>
                    </a:lnTo>
                    <a:lnTo>
                      <a:pt x="82740" y="30382"/>
                    </a:lnTo>
                    <a:lnTo>
                      <a:pt x="64532" y="53987"/>
                    </a:lnTo>
                    <a:lnTo>
                      <a:pt x="127389" y="53987"/>
                    </a:lnTo>
                    <a:lnTo>
                      <a:pt x="140205" y="52815"/>
                    </a:lnTo>
                    <a:lnTo>
                      <a:pt x="256243" y="52815"/>
                    </a:lnTo>
                    <a:lnTo>
                      <a:pt x="222163" y="14559"/>
                    </a:lnTo>
                    <a:lnTo>
                      <a:pt x="182854" y="1625"/>
                    </a:lnTo>
                    <a:lnTo>
                      <a:pt x="159031" y="0"/>
                    </a:lnTo>
                    <a:close/>
                  </a:path>
                </a:pathLst>
              </a:custGeom>
              <a:solidFill>
                <a:srgbClr val="FFFFFF"/>
              </a:solidFill>
            </p:spPr>
            <p:txBody>
              <a:bodyPr wrap="square" lIns="0" tIns="0" rIns="0" bIns="0" rtlCol="0"/>
              <a:lstStyle/>
              <a:p>
                <a:endParaRPr/>
              </a:p>
            </p:txBody>
          </p:sp>
          <p:sp>
            <p:nvSpPr>
              <p:cNvPr id="73" name="object 26">
                <a:extLst>
                  <a:ext uri="{FF2B5EF4-FFF2-40B4-BE49-F238E27FC236}">
                    <a16:creationId xmlns:a16="http://schemas.microsoft.com/office/drawing/2014/main" xmlns="" id="{6CA44DB3-E8B0-4B69-B43C-828307606CB2}"/>
                  </a:ext>
                </a:extLst>
              </p:cNvPr>
              <p:cNvSpPr/>
              <p:nvPr/>
            </p:nvSpPr>
            <p:spPr>
              <a:xfrm>
                <a:off x="18701500" y="812015"/>
                <a:ext cx="304165" cy="321310"/>
              </a:xfrm>
              <a:custGeom>
                <a:avLst/>
                <a:gdLst/>
                <a:ahLst/>
                <a:cxnLst/>
                <a:rect l="l" t="t" r="r" b="b"/>
                <a:pathLst>
                  <a:path w="304165" h="321309">
                    <a:moveTo>
                      <a:pt x="263553" y="52815"/>
                    </a:moveTo>
                    <a:lnTo>
                      <a:pt x="145534" y="52815"/>
                    </a:lnTo>
                    <a:lnTo>
                      <a:pt x="172981" y="55418"/>
                    </a:lnTo>
                    <a:lnTo>
                      <a:pt x="192600" y="63229"/>
                    </a:lnTo>
                    <a:lnTo>
                      <a:pt x="204379" y="76249"/>
                    </a:lnTo>
                    <a:lnTo>
                      <a:pt x="208307" y="94478"/>
                    </a:lnTo>
                    <a:lnTo>
                      <a:pt x="206617" y="105988"/>
                    </a:lnTo>
                    <a:lnTo>
                      <a:pt x="169293" y="129689"/>
                    </a:lnTo>
                    <a:lnTo>
                      <a:pt x="140783" y="133460"/>
                    </a:lnTo>
                    <a:lnTo>
                      <a:pt x="131276" y="134812"/>
                    </a:lnTo>
                    <a:lnTo>
                      <a:pt x="123452" y="136094"/>
                    </a:lnTo>
                    <a:lnTo>
                      <a:pt x="117315" y="137336"/>
                    </a:lnTo>
                    <a:lnTo>
                      <a:pt x="91668" y="141048"/>
                    </a:lnTo>
                    <a:lnTo>
                      <a:pt x="51779" y="151630"/>
                    </a:lnTo>
                    <a:lnTo>
                      <a:pt x="9384" y="188199"/>
                    </a:lnTo>
                    <a:lnTo>
                      <a:pt x="0" y="231783"/>
                    </a:lnTo>
                    <a:lnTo>
                      <a:pt x="1973" y="252017"/>
                    </a:lnTo>
                    <a:lnTo>
                      <a:pt x="31684" y="298650"/>
                    </a:lnTo>
                    <a:lnTo>
                      <a:pt x="83405" y="319541"/>
                    </a:lnTo>
                    <a:lnTo>
                      <a:pt x="104457" y="320932"/>
                    </a:lnTo>
                    <a:lnTo>
                      <a:pt x="136301" y="318624"/>
                    </a:lnTo>
                    <a:lnTo>
                      <a:pt x="164420" y="311697"/>
                    </a:lnTo>
                    <a:lnTo>
                      <a:pt x="188810" y="300144"/>
                    </a:lnTo>
                    <a:lnTo>
                      <a:pt x="209470" y="283959"/>
                    </a:lnTo>
                    <a:lnTo>
                      <a:pt x="303917" y="283959"/>
                    </a:lnTo>
                    <a:lnTo>
                      <a:pt x="303917" y="268138"/>
                    </a:lnTo>
                    <a:lnTo>
                      <a:pt x="129085" y="268138"/>
                    </a:lnTo>
                    <a:lnTo>
                      <a:pt x="117993" y="267624"/>
                    </a:lnTo>
                    <a:lnTo>
                      <a:pt x="79426" y="254036"/>
                    </a:lnTo>
                    <a:lnTo>
                      <a:pt x="66929" y="228820"/>
                    </a:lnTo>
                    <a:lnTo>
                      <a:pt x="70370" y="210056"/>
                    </a:lnTo>
                    <a:lnTo>
                      <a:pt x="80691" y="195402"/>
                    </a:lnTo>
                    <a:lnTo>
                      <a:pt x="97913" y="184843"/>
                    </a:lnTo>
                    <a:lnTo>
                      <a:pt x="122048" y="178382"/>
                    </a:lnTo>
                    <a:lnTo>
                      <a:pt x="149159" y="175122"/>
                    </a:lnTo>
                    <a:lnTo>
                      <a:pt x="171901" y="171195"/>
                    </a:lnTo>
                    <a:lnTo>
                      <a:pt x="190263" y="166609"/>
                    </a:lnTo>
                    <a:lnTo>
                      <a:pt x="204234" y="161377"/>
                    </a:lnTo>
                    <a:lnTo>
                      <a:pt x="271709" y="161377"/>
                    </a:lnTo>
                    <a:lnTo>
                      <a:pt x="271709" y="88594"/>
                    </a:lnTo>
                    <a:lnTo>
                      <a:pt x="269280" y="67374"/>
                    </a:lnTo>
                    <a:lnTo>
                      <a:pt x="263553" y="52815"/>
                    </a:lnTo>
                    <a:close/>
                  </a:path>
                  <a:path w="304165" h="321309">
                    <a:moveTo>
                      <a:pt x="303917" y="283959"/>
                    </a:moveTo>
                    <a:lnTo>
                      <a:pt x="209470" y="283959"/>
                    </a:lnTo>
                    <a:lnTo>
                      <a:pt x="215391" y="300144"/>
                    </a:lnTo>
                    <a:lnTo>
                      <a:pt x="226070" y="311697"/>
                    </a:lnTo>
                    <a:lnTo>
                      <a:pt x="241506" y="318624"/>
                    </a:lnTo>
                    <a:lnTo>
                      <a:pt x="261698" y="320932"/>
                    </a:lnTo>
                    <a:lnTo>
                      <a:pt x="272031" y="320453"/>
                    </a:lnTo>
                    <a:lnTo>
                      <a:pt x="282513" y="319019"/>
                    </a:lnTo>
                    <a:lnTo>
                      <a:pt x="293143" y="316630"/>
                    </a:lnTo>
                    <a:lnTo>
                      <a:pt x="303917" y="313288"/>
                    </a:lnTo>
                    <a:lnTo>
                      <a:pt x="303917" y="283959"/>
                    </a:lnTo>
                    <a:close/>
                  </a:path>
                  <a:path w="304165" h="321309">
                    <a:moveTo>
                      <a:pt x="271709" y="161377"/>
                    </a:moveTo>
                    <a:lnTo>
                      <a:pt x="204234" y="161377"/>
                    </a:lnTo>
                    <a:lnTo>
                      <a:pt x="204234" y="210060"/>
                    </a:lnTo>
                    <a:lnTo>
                      <a:pt x="202576" y="223677"/>
                    </a:lnTo>
                    <a:lnTo>
                      <a:pt x="177732" y="255227"/>
                    </a:lnTo>
                    <a:lnTo>
                      <a:pt x="129085" y="268138"/>
                    </a:lnTo>
                    <a:lnTo>
                      <a:pt x="281289" y="268138"/>
                    </a:lnTo>
                    <a:lnTo>
                      <a:pt x="276923" y="266358"/>
                    </a:lnTo>
                    <a:lnTo>
                      <a:pt x="274588" y="262871"/>
                    </a:lnTo>
                    <a:lnTo>
                      <a:pt x="272651" y="259332"/>
                    </a:lnTo>
                    <a:lnTo>
                      <a:pt x="271800" y="254036"/>
                    </a:lnTo>
                    <a:lnTo>
                      <a:pt x="271709" y="161377"/>
                    </a:lnTo>
                    <a:close/>
                  </a:path>
                  <a:path w="304165" h="321309">
                    <a:moveTo>
                      <a:pt x="303917" y="266944"/>
                    </a:moveTo>
                    <a:lnTo>
                      <a:pt x="299205" y="267761"/>
                    </a:lnTo>
                    <a:lnTo>
                      <a:pt x="296158" y="268138"/>
                    </a:lnTo>
                    <a:lnTo>
                      <a:pt x="303917" y="268138"/>
                    </a:lnTo>
                    <a:lnTo>
                      <a:pt x="303917" y="266944"/>
                    </a:lnTo>
                    <a:close/>
                  </a:path>
                  <a:path w="304165" h="321309">
                    <a:moveTo>
                      <a:pt x="149628" y="0"/>
                    </a:moveTo>
                    <a:lnTo>
                      <a:pt x="97391" y="5289"/>
                    </a:lnTo>
                    <a:lnTo>
                      <a:pt x="56940" y="21140"/>
                    </a:lnTo>
                    <a:lnTo>
                      <a:pt x="24364" y="54117"/>
                    </a:lnTo>
                    <a:lnTo>
                      <a:pt x="11130" y="101504"/>
                    </a:lnTo>
                    <a:lnTo>
                      <a:pt x="78081" y="101504"/>
                    </a:lnTo>
                    <a:lnTo>
                      <a:pt x="84041" y="80198"/>
                    </a:lnTo>
                    <a:lnTo>
                      <a:pt x="97264" y="64983"/>
                    </a:lnTo>
                    <a:lnTo>
                      <a:pt x="117758" y="55856"/>
                    </a:lnTo>
                    <a:lnTo>
                      <a:pt x="145534" y="52815"/>
                    </a:lnTo>
                    <a:lnTo>
                      <a:pt x="263553" y="52815"/>
                    </a:lnTo>
                    <a:lnTo>
                      <a:pt x="261999" y="48866"/>
                    </a:lnTo>
                    <a:lnTo>
                      <a:pt x="232924" y="19967"/>
                    </a:lnTo>
                    <a:lnTo>
                      <a:pt x="195666" y="4989"/>
                    </a:lnTo>
                    <a:lnTo>
                      <a:pt x="173743" y="1247"/>
                    </a:lnTo>
                    <a:lnTo>
                      <a:pt x="149628" y="0"/>
                    </a:lnTo>
                    <a:close/>
                  </a:path>
                </a:pathLst>
              </a:custGeom>
              <a:solidFill>
                <a:srgbClr val="FFFFFF"/>
              </a:solidFill>
            </p:spPr>
            <p:txBody>
              <a:bodyPr wrap="square" lIns="0" tIns="0" rIns="0" bIns="0" rtlCol="0"/>
              <a:lstStyle/>
              <a:p>
                <a:endParaRPr/>
              </a:p>
            </p:txBody>
          </p:sp>
          <p:sp>
            <p:nvSpPr>
              <p:cNvPr id="74" name="object 27">
                <a:extLst>
                  <a:ext uri="{FF2B5EF4-FFF2-40B4-BE49-F238E27FC236}">
                    <a16:creationId xmlns:a16="http://schemas.microsoft.com/office/drawing/2014/main" xmlns="" id="{9D1DFD93-34F6-49E4-8478-231A83CCE974}"/>
                  </a:ext>
                </a:extLst>
              </p:cNvPr>
              <p:cNvSpPr/>
              <p:nvPr/>
            </p:nvSpPr>
            <p:spPr>
              <a:xfrm>
                <a:off x="19023440" y="812588"/>
                <a:ext cx="177800" cy="311785"/>
              </a:xfrm>
              <a:custGeom>
                <a:avLst/>
                <a:gdLst/>
                <a:ahLst/>
                <a:cxnLst/>
                <a:rect l="l" t="t" r="r" b="b"/>
                <a:pathLst>
                  <a:path w="177800" h="311784">
                    <a:moveTo>
                      <a:pt x="62793" y="8251"/>
                    </a:moveTo>
                    <a:lnTo>
                      <a:pt x="0" y="8251"/>
                    </a:lnTo>
                    <a:lnTo>
                      <a:pt x="0" y="311582"/>
                    </a:lnTo>
                    <a:lnTo>
                      <a:pt x="66835" y="311582"/>
                    </a:lnTo>
                    <a:lnTo>
                      <a:pt x="66835" y="167251"/>
                    </a:lnTo>
                    <a:lnTo>
                      <a:pt x="68353" y="144158"/>
                    </a:lnTo>
                    <a:lnTo>
                      <a:pt x="80423" y="105404"/>
                    </a:lnTo>
                    <a:lnTo>
                      <a:pt x="116891" y="69979"/>
                    </a:lnTo>
                    <a:lnTo>
                      <a:pt x="126416" y="66898"/>
                    </a:lnTo>
                    <a:lnTo>
                      <a:pt x="62793" y="66898"/>
                    </a:lnTo>
                    <a:lnTo>
                      <a:pt x="62793" y="8251"/>
                    </a:lnTo>
                    <a:close/>
                  </a:path>
                  <a:path w="177800" h="311784">
                    <a:moveTo>
                      <a:pt x="156445" y="0"/>
                    </a:moveTo>
                    <a:lnTo>
                      <a:pt x="152529" y="0"/>
                    </a:lnTo>
                    <a:lnTo>
                      <a:pt x="138030" y="1322"/>
                    </a:lnTo>
                    <a:lnTo>
                      <a:pt x="96227" y="21130"/>
                    </a:lnTo>
                    <a:lnTo>
                      <a:pt x="68184" y="54584"/>
                    </a:lnTo>
                    <a:lnTo>
                      <a:pt x="63966" y="66898"/>
                    </a:lnTo>
                    <a:lnTo>
                      <a:pt x="126416" y="66898"/>
                    </a:lnTo>
                    <a:lnTo>
                      <a:pt x="132190" y="65030"/>
                    </a:lnTo>
                    <a:lnTo>
                      <a:pt x="149042" y="63380"/>
                    </a:lnTo>
                    <a:lnTo>
                      <a:pt x="177764" y="63380"/>
                    </a:lnTo>
                    <a:lnTo>
                      <a:pt x="177764" y="1780"/>
                    </a:lnTo>
                    <a:lnTo>
                      <a:pt x="164885" y="617"/>
                    </a:lnTo>
                    <a:lnTo>
                      <a:pt x="156445" y="0"/>
                    </a:lnTo>
                    <a:close/>
                  </a:path>
                  <a:path w="177800" h="311784">
                    <a:moveTo>
                      <a:pt x="177764" y="63380"/>
                    </a:moveTo>
                    <a:lnTo>
                      <a:pt x="149042" y="63380"/>
                    </a:lnTo>
                    <a:lnTo>
                      <a:pt x="155649" y="63561"/>
                    </a:lnTo>
                    <a:lnTo>
                      <a:pt x="162637" y="64107"/>
                    </a:lnTo>
                    <a:lnTo>
                      <a:pt x="170052" y="65030"/>
                    </a:lnTo>
                    <a:lnTo>
                      <a:pt x="177764" y="66312"/>
                    </a:lnTo>
                    <a:lnTo>
                      <a:pt x="177764" y="63380"/>
                    </a:lnTo>
                    <a:close/>
                  </a:path>
                </a:pathLst>
              </a:custGeom>
              <a:solidFill>
                <a:srgbClr val="FFFFFF"/>
              </a:solidFill>
            </p:spPr>
            <p:txBody>
              <a:bodyPr wrap="square" lIns="0" tIns="0" rIns="0" bIns="0" rtlCol="0"/>
              <a:lstStyle/>
              <a:p>
                <a:endParaRPr/>
              </a:p>
            </p:txBody>
          </p:sp>
          <p:sp>
            <p:nvSpPr>
              <p:cNvPr id="75" name="object 28">
                <a:extLst>
                  <a:ext uri="{FF2B5EF4-FFF2-40B4-BE49-F238E27FC236}">
                    <a16:creationId xmlns:a16="http://schemas.microsoft.com/office/drawing/2014/main" xmlns="" id="{F7B0CE59-C368-41B3-B10B-A824F798FEA9}"/>
                  </a:ext>
                </a:extLst>
              </p:cNvPr>
              <p:cNvSpPr/>
              <p:nvPr/>
            </p:nvSpPr>
            <p:spPr>
              <a:xfrm>
                <a:off x="16633873" y="706540"/>
                <a:ext cx="291465" cy="417830"/>
              </a:xfrm>
              <a:custGeom>
                <a:avLst/>
                <a:gdLst/>
                <a:ahLst/>
                <a:cxnLst/>
                <a:rect l="l" t="t" r="r" b="b"/>
                <a:pathLst>
                  <a:path w="291465" h="417830">
                    <a:moveTo>
                      <a:pt x="291362" y="0"/>
                    </a:moveTo>
                    <a:lnTo>
                      <a:pt x="84583" y="0"/>
                    </a:lnTo>
                    <a:lnTo>
                      <a:pt x="83997" y="62"/>
                    </a:lnTo>
                    <a:lnTo>
                      <a:pt x="36480" y="8955"/>
                    </a:lnTo>
                    <a:lnTo>
                      <a:pt x="6277" y="45215"/>
                    </a:lnTo>
                    <a:lnTo>
                      <a:pt x="0" y="90060"/>
                    </a:lnTo>
                    <a:lnTo>
                      <a:pt x="94" y="417631"/>
                    </a:lnTo>
                    <a:lnTo>
                      <a:pt x="73924" y="417631"/>
                    </a:lnTo>
                    <a:lnTo>
                      <a:pt x="73924" y="232223"/>
                    </a:lnTo>
                    <a:lnTo>
                      <a:pt x="264861" y="232223"/>
                    </a:lnTo>
                    <a:lnTo>
                      <a:pt x="264861" y="172560"/>
                    </a:lnTo>
                    <a:lnTo>
                      <a:pt x="73924" y="172560"/>
                    </a:lnTo>
                    <a:lnTo>
                      <a:pt x="73924" y="63212"/>
                    </a:lnTo>
                    <a:lnTo>
                      <a:pt x="291362" y="63212"/>
                    </a:lnTo>
                    <a:lnTo>
                      <a:pt x="291362" y="0"/>
                    </a:lnTo>
                    <a:close/>
                  </a:path>
                </a:pathLst>
              </a:custGeom>
              <a:solidFill>
                <a:srgbClr val="FFFFFF"/>
              </a:solidFill>
            </p:spPr>
            <p:txBody>
              <a:bodyPr wrap="square" lIns="0" tIns="0" rIns="0" bIns="0" rtlCol="0"/>
              <a:lstStyle/>
              <a:p>
                <a:endParaRPr/>
              </a:p>
            </p:txBody>
          </p:sp>
          <p:sp>
            <p:nvSpPr>
              <p:cNvPr id="76" name="object 29">
                <a:extLst>
                  <a:ext uri="{FF2B5EF4-FFF2-40B4-BE49-F238E27FC236}">
                    <a16:creationId xmlns:a16="http://schemas.microsoft.com/office/drawing/2014/main" xmlns="" id="{3E1623A3-F98E-4512-AE94-94D949219663}"/>
                  </a:ext>
                </a:extLst>
              </p:cNvPr>
              <p:cNvSpPr/>
              <p:nvPr/>
            </p:nvSpPr>
            <p:spPr>
              <a:xfrm>
                <a:off x="18934937" y="1212996"/>
                <a:ext cx="31115" cy="26670"/>
              </a:xfrm>
              <a:custGeom>
                <a:avLst/>
                <a:gdLst/>
                <a:ahLst/>
                <a:cxnLst/>
                <a:rect l="l" t="t" r="r" b="b"/>
                <a:pathLst>
                  <a:path w="31115" h="26669">
                    <a:moveTo>
                      <a:pt x="17894" y="0"/>
                    </a:moveTo>
                    <a:lnTo>
                      <a:pt x="0" y="0"/>
                    </a:lnTo>
                    <a:lnTo>
                      <a:pt x="0" y="26114"/>
                    </a:lnTo>
                    <a:lnTo>
                      <a:pt x="24742" y="26114"/>
                    </a:lnTo>
                    <a:lnTo>
                      <a:pt x="30564" y="21727"/>
                    </a:lnTo>
                    <a:lnTo>
                      <a:pt x="30564" y="8376"/>
                    </a:lnTo>
                    <a:lnTo>
                      <a:pt x="29077" y="5099"/>
                    </a:lnTo>
                    <a:lnTo>
                      <a:pt x="26177" y="3047"/>
                    </a:lnTo>
                    <a:lnTo>
                      <a:pt x="23161" y="1026"/>
                    </a:lnTo>
                    <a:lnTo>
                      <a:pt x="17894" y="0"/>
                    </a:lnTo>
                    <a:close/>
                  </a:path>
                </a:pathLst>
              </a:custGeom>
              <a:solidFill>
                <a:srgbClr val="FFFFFF"/>
              </a:solidFill>
            </p:spPr>
            <p:txBody>
              <a:bodyPr wrap="square" lIns="0" tIns="0" rIns="0" bIns="0" rtlCol="0"/>
              <a:lstStyle/>
              <a:p>
                <a:endParaRPr/>
              </a:p>
            </p:txBody>
          </p:sp>
          <p:sp>
            <p:nvSpPr>
              <p:cNvPr id="77" name="object 30">
                <a:extLst>
                  <a:ext uri="{FF2B5EF4-FFF2-40B4-BE49-F238E27FC236}">
                    <a16:creationId xmlns:a16="http://schemas.microsoft.com/office/drawing/2014/main" xmlns="" id="{E9C049F9-351C-48BE-BD47-28930F9A265C}"/>
                  </a:ext>
                </a:extLst>
              </p:cNvPr>
              <p:cNvSpPr/>
              <p:nvPr/>
            </p:nvSpPr>
            <p:spPr>
              <a:xfrm>
                <a:off x="16536770" y="1179012"/>
                <a:ext cx="2694940" cy="135890"/>
              </a:xfrm>
              <a:custGeom>
                <a:avLst/>
                <a:gdLst/>
                <a:ahLst/>
                <a:cxnLst/>
                <a:rect l="l" t="t" r="r" b="b"/>
                <a:pathLst>
                  <a:path w="2694940" h="135890">
                    <a:moveTo>
                      <a:pt x="2673635" y="0"/>
                    </a:moveTo>
                    <a:lnTo>
                      <a:pt x="65139" y="0"/>
                    </a:lnTo>
                    <a:lnTo>
                      <a:pt x="52019" y="2376"/>
                    </a:lnTo>
                    <a:lnTo>
                      <a:pt x="24679" y="29601"/>
                    </a:lnTo>
                    <a:lnTo>
                      <a:pt x="1842" y="111954"/>
                    </a:lnTo>
                    <a:lnTo>
                      <a:pt x="0" y="118718"/>
                    </a:lnTo>
                    <a:lnTo>
                      <a:pt x="1057" y="124572"/>
                    </a:lnTo>
                    <a:lnTo>
                      <a:pt x="4512" y="128959"/>
                    </a:lnTo>
                    <a:lnTo>
                      <a:pt x="7989" y="133273"/>
                    </a:lnTo>
                    <a:lnTo>
                      <a:pt x="13936" y="135692"/>
                    </a:lnTo>
                    <a:lnTo>
                      <a:pt x="2629333" y="135692"/>
                    </a:lnTo>
                    <a:lnTo>
                      <a:pt x="2642390" y="133319"/>
                    </a:lnTo>
                    <a:lnTo>
                      <a:pt x="2652496" y="127933"/>
                    </a:lnTo>
                    <a:lnTo>
                      <a:pt x="2531881" y="127933"/>
                    </a:lnTo>
                    <a:lnTo>
                      <a:pt x="2522608" y="127255"/>
                    </a:lnTo>
                    <a:lnTo>
                      <a:pt x="2517354" y="126153"/>
                    </a:lnTo>
                    <a:lnTo>
                      <a:pt x="2245942" y="126153"/>
                    </a:lnTo>
                    <a:lnTo>
                      <a:pt x="2245942" y="13172"/>
                    </a:lnTo>
                    <a:lnTo>
                      <a:pt x="2517881" y="13172"/>
                    </a:lnTo>
                    <a:lnTo>
                      <a:pt x="2523902" y="11971"/>
                    </a:lnTo>
                    <a:lnTo>
                      <a:pt x="2533200" y="11413"/>
                    </a:lnTo>
                    <a:lnTo>
                      <a:pt x="2693425" y="11413"/>
                    </a:lnTo>
                    <a:lnTo>
                      <a:pt x="2693373" y="11120"/>
                    </a:lnTo>
                    <a:lnTo>
                      <a:pt x="2689939" y="6701"/>
                    </a:lnTo>
                    <a:lnTo>
                      <a:pt x="2686483" y="2460"/>
                    </a:lnTo>
                    <a:lnTo>
                      <a:pt x="2680724" y="52"/>
                    </a:lnTo>
                    <a:lnTo>
                      <a:pt x="2673635" y="0"/>
                    </a:lnTo>
                    <a:close/>
                  </a:path>
                  <a:path w="2694940" h="135890">
                    <a:moveTo>
                      <a:pt x="2535535" y="32208"/>
                    </a:moveTo>
                    <a:lnTo>
                      <a:pt x="2530383" y="32208"/>
                    </a:lnTo>
                    <a:lnTo>
                      <a:pt x="2526310" y="33025"/>
                    </a:lnTo>
                    <a:lnTo>
                      <a:pt x="2523357" y="34805"/>
                    </a:lnTo>
                    <a:lnTo>
                      <a:pt x="2520373" y="36532"/>
                    </a:lnTo>
                    <a:lnTo>
                      <a:pt x="2518939" y="38763"/>
                    </a:lnTo>
                    <a:lnTo>
                      <a:pt x="2518939" y="45841"/>
                    </a:lnTo>
                    <a:lnTo>
                      <a:pt x="2523828" y="49967"/>
                    </a:lnTo>
                    <a:lnTo>
                      <a:pt x="2543879" y="57821"/>
                    </a:lnTo>
                    <a:lnTo>
                      <a:pt x="2551938" y="61197"/>
                    </a:lnTo>
                    <a:lnTo>
                      <a:pt x="2576759" y="93180"/>
                    </a:lnTo>
                    <a:lnTo>
                      <a:pt x="2576079" y="100140"/>
                    </a:lnTo>
                    <a:lnTo>
                      <a:pt x="2542722" y="127301"/>
                    </a:lnTo>
                    <a:lnTo>
                      <a:pt x="2531881" y="127933"/>
                    </a:lnTo>
                    <a:lnTo>
                      <a:pt x="2652496" y="127933"/>
                    </a:lnTo>
                    <a:lnTo>
                      <a:pt x="2654436" y="126899"/>
                    </a:lnTo>
                    <a:lnTo>
                      <a:pt x="2664052" y="117474"/>
                    </a:lnTo>
                    <a:lnTo>
                      <a:pt x="2669824" y="106091"/>
                    </a:lnTo>
                    <a:lnTo>
                      <a:pt x="2687378" y="42626"/>
                    </a:lnTo>
                    <a:lnTo>
                      <a:pt x="2571544" y="42626"/>
                    </a:lnTo>
                    <a:lnTo>
                      <a:pt x="2560895" y="38057"/>
                    </a:lnTo>
                    <a:lnTo>
                      <a:pt x="2551345" y="34802"/>
                    </a:lnTo>
                    <a:lnTo>
                      <a:pt x="2542891" y="32855"/>
                    </a:lnTo>
                    <a:lnTo>
                      <a:pt x="2535535" y="32208"/>
                    </a:lnTo>
                    <a:close/>
                  </a:path>
                  <a:path w="2694940" h="135890">
                    <a:moveTo>
                      <a:pt x="2369980" y="13172"/>
                    </a:moveTo>
                    <a:lnTo>
                      <a:pt x="2328724" y="13172"/>
                    </a:lnTo>
                    <a:lnTo>
                      <a:pt x="2328724" y="33988"/>
                    </a:lnTo>
                    <a:lnTo>
                      <a:pt x="2274182" y="33988"/>
                    </a:lnTo>
                    <a:lnTo>
                      <a:pt x="2274182" y="57705"/>
                    </a:lnTo>
                    <a:lnTo>
                      <a:pt x="2326065" y="57705"/>
                    </a:lnTo>
                    <a:lnTo>
                      <a:pt x="2326065" y="78489"/>
                    </a:lnTo>
                    <a:lnTo>
                      <a:pt x="2274182" y="78489"/>
                    </a:lnTo>
                    <a:lnTo>
                      <a:pt x="2274182" y="105389"/>
                    </a:lnTo>
                    <a:lnTo>
                      <a:pt x="2330044" y="105389"/>
                    </a:lnTo>
                    <a:lnTo>
                      <a:pt x="2330044" y="126153"/>
                    </a:lnTo>
                    <a:lnTo>
                      <a:pt x="2369980" y="126153"/>
                    </a:lnTo>
                    <a:lnTo>
                      <a:pt x="2369980" y="13172"/>
                    </a:lnTo>
                    <a:close/>
                  </a:path>
                  <a:path w="2694940" h="135890">
                    <a:moveTo>
                      <a:pt x="2517881" y="13172"/>
                    </a:moveTo>
                    <a:lnTo>
                      <a:pt x="2419455" y="13172"/>
                    </a:lnTo>
                    <a:lnTo>
                      <a:pt x="2428144" y="13798"/>
                    </a:lnTo>
                    <a:lnTo>
                      <a:pt x="2435762" y="15676"/>
                    </a:lnTo>
                    <a:lnTo>
                      <a:pt x="2457893" y="46815"/>
                    </a:lnTo>
                    <a:lnTo>
                      <a:pt x="2457284" y="53511"/>
                    </a:lnTo>
                    <a:lnTo>
                      <a:pt x="2428964" y="80257"/>
                    </a:lnTo>
                    <a:lnTo>
                      <a:pt x="2420596" y="80887"/>
                    </a:lnTo>
                    <a:lnTo>
                      <a:pt x="2398178" y="80887"/>
                    </a:lnTo>
                    <a:lnTo>
                      <a:pt x="2398178" y="126153"/>
                    </a:lnTo>
                    <a:lnTo>
                      <a:pt x="2517354" y="126153"/>
                    </a:lnTo>
                    <a:lnTo>
                      <a:pt x="2512930" y="125225"/>
                    </a:lnTo>
                    <a:lnTo>
                      <a:pt x="2502845" y="121850"/>
                    </a:lnTo>
                    <a:lnTo>
                      <a:pt x="2492353" y="117137"/>
                    </a:lnTo>
                    <a:lnTo>
                      <a:pt x="2492353" y="92866"/>
                    </a:lnTo>
                    <a:lnTo>
                      <a:pt x="2547629" y="92866"/>
                    </a:lnTo>
                    <a:lnTo>
                      <a:pt x="2547629" y="92049"/>
                    </a:lnTo>
                    <a:lnTo>
                      <a:pt x="2542330" y="87599"/>
                    </a:lnTo>
                    <a:lnTo>
                      <a:pt x="2514394" y="76500"/>
                    </a:lnTo>
                    <a:lnTo>
                      <a:pt x="2510237" y="74772"/>
                    </a:lnTo>
                    <a:lnTo>
                      <a:pt x="2506960" y="73254"/>
                    </a:lnTo>
                    <a:lnTo>
                      <a:pt x="2504593" y="71840"/>
                    </a:lnTo>
                    <a:lnTo>
                      <a:pt x="2499494" y="68856"/>
                    </a:lnTo>
                    <a:lnTo>
                      <a:pt x="2495745" y="64961"/>
                    </a:lnTo>
                    <a:lnTo>
                      <a:pt x="2490887" y="55537"/>
                    </a:lnTo>
                    <a:lnTo>
                      <a:pt x="2489714" y="50092"/>
                    </a:lnTo>
                    <a:lnTo>
                      <a:pt x="2489714" y="44030"/>
                    </a:lnTo>
                    <a:lnTo>
                      <a:pt x="2515546" y="13638"/>
                    </a:lnTo>
                    <a:lnTo>
                      <a:pt x="2517881" y="13172"/>
                    </a:lnTo>
                    <a:close/>
                  </a:path>
                  <a:path w="2694940" h="135890">
                    <a:moveTo>
                      <a:pt x="2547629" y="92866"/>
                    </a:moveTo>
                    <a:lnTo>
                      <a:pt x="2492353" y="92866"/>
                    </a:lnTo>
                    <a:lnTo>
                      <a:pt x="2500520" y="98133"/>
                    </a:lnTo>
                    <a:lnTo>
                      <a:pt x="2507431" y="101797"/>
                    </a:lnTo>
                    <a:lnTo>
                      <a:pt x="2512939" y="104017"/>
                    </a:lnTo>
                    <a:lnTo>
                      <a:pt x="2518436" y="106091"/>
                    </a:lnTo>
                    <a:lnTo>
                      <a:pt x="2524174" y="107148"/>
                    </a:lnTo>
                    <a:lnTo>
                      <a:pt x="2541796" y="107148"/>
                    </a:lnTo>
                    <a:lnTo>
                      <a:pt x="2547629" y="103640"/>
                    </a:lnTo>
                    <a:lnTo>
                      <a:pt x="2547629" y="92866"/>
                    </a:lnTo>
                    <a:close/>
                  </a:path>
                  <a:path w="2694940" h="135890">
                    <a:moveTo>
                      <a:pt x="2693425" y="11413"/>
                    </a:moveTo>
                    <a:lnTo>
                      <a:pt x="2533200" y="11413"/>
                    </a:lnTo>
                    <a:lnTo>
                      <a:pt x="2542612" y="11973"/>
                    </a:lnTo>
                    <a:lnTo>
                      <a:pt x="2552140" y="13656"/>
                    </a:lnTo>
                    <a:lnTo>
                      <a:pt x="2561785" y="16466"/>
                    </a:lnTo>
                    <a:lnTo>
                      <a:pt x="2571544" y="20407"/>
                    </a:lnTo>
                    <a:lnTo>
                      <a:pt x="2571544" y="42626"/>
                    </a:lnTo>
                    <a:lnTo>
                      <a:pt x="2687378" y="42626"/>
                    </a:lnTo>
                    <a:lnTo>
                      <a:pt x="2694420" y="17067"/>
                    </a:lnTo>
                    <a:lnTo>
                      <a:pt x="2693425" y="11413"/>
                    </a:lnTo>
                    <a:close/>
                  </a:path>
                </a:pathLst>
              </a:custGeom>
              <a:solidFill>
                <a:srgbClr val="FFFFFF"/>
              </a:solidFill>
            </p:spPr>
            <p:txBody>
              <a:bodyPr wrap="square" lIns="0" tIns="0" rIns="0" bIns="0" rtlCol="0"/>
              <a:lstStyle/>
              <a:p>
                <a:endParaRPr/>
              </a:p>
            </p:txBody>
          </p:sp>
          <p:sp>
            <p:nvSpPr>
              <p:cNvPr id="78" name="object 31">
                <a:extLst>
                  <a:ext uri="{FF2B5EF4-FFF2-40B4-BE49-F238E27FC236}">
                    <a16:creationId xmlns:a16="http://schemas.microsoft.com/office/drawing/2014/main" xmlns="" id="{6306ADC0-5DB5-47F2-9835-A66FA192CAF2}"/>
                  </a:ext>
                </a:extLst>
              </p:cNvPr>
              <p:cNvSpPr/>
              <p:nvPr/>
            </p:nvSpPr>
            <p:spPr>
              <a:xfrm>
                <a:off x="16536773" y="1179011"/>
                <a:ext cx="2694940" cy="135890"/>
              </a:xfrm>
              <a:custGeom>
                <a:avLst/>
                <a:gdLst/>
                <a:ahLst/>
                <a:cxnLst/>
                <a:rect l="l" t="t" r="r" b="b"/>
                <a:pathLst>
                  <a:path w="2694940" h="135890">
                    <a:moveTo>
                      <a:pt x="2673625" y="0"/>
                    </a:moveTo>
                    <a:lnTo>
                      <a:pt x="65139" y="0"/>
                    </a:lnTo>
                    <a:lnTo>
                      <a:pt x="52019" y="2378"/>
                    </a:lnTo>
                    <a:lnTo>
                      <a:pt x="24669" y="29601"/>
                    </a:lnTo>
                    <a:lnTo>
                      <a:pt x="1842" y="111954"/>
                    </a:lnTo>
                    <a:lnTo>
                      <a:pt x="0" y="118680"/>
                    </a:lnTo>
                    <a:lnTo>
                      <a:pt x="1047" y="124572"/>
                    </a:lnTo>
                    <a:lnTo>
                      <a:pt x="4502" y="128969"/>
                    </a:lnTo>
                    <a:lnTo>
                      <a:pt x="7978" y="133273"/>
                    </a:lnTo>
                    <a:lnTo>
                      <a:pt x="13900" y="135692"/>
                    </a:lnTo>
                    <a:lnTo>
                      <a:pt x="2629391" y="135692"/>
                    </a:lnTo>
                    <a:lnTo>
                      <a:pt x="2642385" y="133328"/>
                    </a:lnTo>
                    <a:lnTo>
                      <a:pt x="2652499" y="127933"/>
                    </a:lnTo>
                    <a:lnTo>
                      <a:pt x="2531870" y="127933"/>
                    </a:lnTo>
                    <a:lnTo>
                      <a:pt x="2522602" y="127255"/>
                    </a:lnTo>
                    <a:lnTo>
                      <a:pt x="2517348" y="126153"/>
                    </a:lnTo>
                    <a:lnTo>
                      <a:pt x="2245931" y="126153"/>
                    </a:lnTo>
                    <a:lnTo>
                      <a:pt x="2245931" y="13172"/>
                    </a:lnTo>
                    <a:lnTo>
                      <a:pt x="2517907" y="13172"/>
                    </a:lnTo>
                    <a:lnTo>
                      <a:pt x="2523896" y="11980"/>
                    </a:lnTo>
                    <a:lnTo>
                      <a:pt x="2533189" y="11423"/>
                    </a:lnTo>
                    <a:lnTo>
                      <a:pt x="2693415" y="11423"/>
                    </a:lnTo>
                    <a:lnTo>
                      <a:pt x="2693363" y="11130"/>
                    </a:lnTo>
                    <a:lnTo>
                      <a:pt x="2689939" y="6701"/>
                    </a:lnTo>
                    <a:lnTo>
                      <a:pt x="2686483" y="2460"/>
                    </a:lnTo>
                    <a:lnTo>
                      <a:pt x="2680714" y="52"/>
                    </a:lnTo>
                    <a:lnTo>
                      <a:pt x="2673625" y="0"/>
                    </a:lnTo>
                    <a:close/>
                  </a:path>
                  <a:path w="2694940" h="135890">
                    <a:moveTo>
                      <a:pt x="2535524" y="32208"/>
                    </a:moveTo>
                    <a:lnTo>
                      <a:pt x="2530383" y="32208"/>
                    </a:lnTo>
                    <a:lnTo>
                      <a:pt x="2526310" y="33025"/>
                    </a:lnTo>
                    <a:lnTo>
                      <a:pt x="2523357" y="34815"/>
                    </a:lnTo>
                    <a:lnTo>
                      <a:pt x="2520363" y="36532"/>
                    </a:lnTo>
                    <a:lnTo>
                      <a:pt x="2518939" y="38763"/>
                    </a:lnTo>
                    <a:lnTo>
                      <a:pt x="2518939" y="45841"/>
                    </a:lnTo>
                    <a:lnTo>
                      <a:pt x="2523818" y="49977"/>
                    </a:lnTo>
                    <a:lnTo>
                      <a:pt x="2543874" y="57817"/>
                    </a:lnTo>
                    <a:lnTo>
                      <a:pt x="2551936" y="61195"/>
                    </a:lnTo>
                    <a:lnTo>
                      <a:pt x="2576748" y="93180"/>
                    </a:lnTo>
                    <a:lnTo>
                      <a:pt x="2576070" y="100144"/>
                    </a:lnTo>
                    <a:lnTo>
                      <a:pt x="2542711" y="127301"/>
                    </a:lnTo>
                    <a:lnTo>
                      <a:pt x="2531870" y="127933"/>
                    </a:lnTo>
                    <a:lnTo>
                      <a:pt x="2652499" y="127933"/>
                    </a:lnTo>
                    <a:lnTo>
                      <a:pt x="2654428" y="126904"/>
                    </a:lnTo>
                    <a:lnTo>
                      <a:pt x="2664046" y="117476"/>
                    </a:lnTo>
                    <a:lnTo>
                      <a:pt x="2669824" y="106091"/>
                    </a:lnTo>
                    <a:lnTo>
                      <a:pt x="2687376" y="42626"/>
                    </a:lnTo>
                    <a:lnTo>
                      <a:pt x="2571544" y="42626"/>
                    </a:lnTo>
                    <a:lnTo>
                      <a:pt x="2560894" y="38061"/>
                    </a:lnTo>
                    <a:lnTo>
                      <a:pt x="2551339" y="34806"/>
                    </a:lnTo>
                    <a:lnTo>
                      <a:pt x="2542883" y="32857"/>
                    </a:lnTo>
                    <a:lnTo>
                      <a:pt x="2535524" y="32208"/>
                    </a:lnTo>
                    <a:close/>
                  </a:path>
                  <a:path w="2694940" h="135890">
                    <a:moveTo>
                      <a:pt x="2369969" y="13172"/>
                    </a:moveTo>
                    <a:lnTo>
                      <a:pt x="2328724" y="13172"/>
                    </a:lnTo>
                    <a:lnTo>
                      <a:pt x="2328724" y="33988"/>
                    </a:lnTo>
                    <a:lnTo>
                      <a:pt x="2274182" y="33988"/>
                    </a:lnTo>
                    <a:lnTo>
                      <a:pt x="2274182" y="57705"/>
                    </a:lnTo>
                    <a:lnTo>
                      <a:pt x="2326054" y="57705"/>
                    </a:lnTo>
                    <a:lnTo>
                      <a:pt x="2326054" y="78489"/>
                    </a:lnTo>
                    <a:lnTo>
                      <a:pt x="2274182" y="78489"/>
                    </a:lnTo>
                    <a:lnTo>
                      <a:pt x="2274182" y="105399"/>
                    </a:lnTo>
                    <a:lnTo>
                      <a:pt x="2330044" y="105399"/>
                    </a:lnTo>
                    <a:lnTo>
                      <a:pt x="2330044" y="126153"/>
                    </a:lnTo>
                    <a:lnTo>
                      <a:pt x="2369969" y="126153"/>
                    </a:lnTo>
                    <a:lnTo>
                      <a:pt x="2369969" y="13172"/>
                    </a:lnTo>
                    <a:close/>
                  </a:path>
                  <a:path w="2694940" h="135890">
                    <a:moveTo>
                      <a:pt x="2517907" y="13172"/>
                    </a:moveTo>
                    <a:lnTo>
                      <a:pt x="2419455" y="13172"/>
                    </a:lnTo>
                    <a:lnTo>
                      <a:pt x="2428142" y="13798"/>
                    </a:lnTo>
                    <a:lnTo>
                      <a:pt x="2435758" y="15677"/>
                    </a:lnTo>
                    <a:lnTo>
                      <a:pt x="2457893" y="46815"/>
                    </a:lnTo>
                    <a:lnTo>
                      <a:pt x="2457282" y="53516"/>
                    </a:lnTo>
                    <a:lnTo>
                      <a:pt x="2428964" y="80266"/>
                    </a:lnTo>
                    <a:lnTo>
                      <a:pt x="2420596" y="80898"/>
                    </a:lnTo>
                    <a:lnTo>
                      <a:pt x="2398167" y="80898"/>
                    </a:lnTo>
                    <a:lnTo>
                      <a:pt x="2398167" y="126153"/>
                    </a:lnTo>
                    <a:lnTo>
                      <a:pt x="2517348" y="126153"/>
                    </a:lnTo>
                    <a:lnTo>
                      <a:pt x="2512924" y="125225"/>
                    </a:lnTo>
                    <a:lnTo>
                      <a:pt x="2502840" y="121850"/>
                    </a:lnTo>
                    <a:lnTo>
                      <a:pt x="2492353" y="117137"/>
                    </a:lnTo>
                    <a:lnTo>
                      <a:pt x="2492353" y="92866"/>
                    </a:lnTo>
                    <a:lnTo>
                      <a:pt x="2547629" y="92866"/>
                    </a:lnTo>
                    <a:lnTo>
                      <a:pt x="2547629" y="92039"/>
                    </a:lnTo>
                    <a:lnTo>
                      <a:pt x="2542320" y="87588"/>
                    </a:lnTo>
                    <a:lnTo>
                      <a:pt x="2514394" y="76500"/>
                    </a:lnTo>
                    <a:lnTo>
                      <a:pt x="2510237" y="74772"/>
                    </a:lnTo>
                    <a:lnTo>
                      <a:pt x="2489714" y="50092"/>
                    </a:lnTo>
                    <a:lnTo>
                      <a:pt x="2489714" y="44030"/>
                    </a:lnTo>
                    <a:lnTo>
                      <a:pt x="2515541" y="13643"/>
                    </a:lnTo>
                    <a:lnTo>
                      <a:pt x="2517907" y="13172"/>
                    </a:lnTo>
                    <a:close/>
                  </a:path>
                  <a:path w="2694940" h="135890">
                    <a:moveTo>
                      <a:pt x="2547629" y="92866"/>
                    </a:moveTo>
                    <a:lnTo>
                      <a:pt x="2492353" y="92866"/>
                    </a:lnTo>
                    <a:lnTo>
                      <a:pt x="2500520" y="98143"/>
                    </a:lnTo>
                    <a:lnTo>
                      <a:pt x="2507431" y="101797"/>
                    </a:lnTo>
                    <a:lnTo>
                      <a:pt x="2512928" y="104017"/>
                    </a:lnTo>
                    <a:lnTo>
                      <a:pt x="2518436" y="106091"/>
                    </a:lnTo>
                    <a:lnTo>
                      <a:pt x="2524174" y="107159"/>
                    </a:lnTo>
                    <a:lnTo>
                      <a:pt x="2541796" y="107159"/>
                    </a:lnTo>
                    <a:lnTo>
                      <a:pt x="2547629" y="103640"/>
                    </a:lnTo>
                    <a:lnTo>
                      <a:pt x="2547629" y="92866"/>
                    </a:lnTo>
                    <a:close/>
                  </a:path>
                  <a:path w="2694940" h="135890">
                    <a:moveTo>
                      <a:pt x="2693415" y="11423"/>
                    </a:moveTo>
                    <a:lnTo>
                      <a:pt x="2533189" y="11423"/>
                    </a:lnTo>
                    <a:lnTo>
                      <a:pt x="2542603" y="11982"/>
                    </a:lnTo>
                    <a:lnTo>
                      <a:pt x="2552135" y="13660"/>
                    </a:lnTo>
                    <a:lnTo>
                      <a:pt x="2561783" y="16463"/>
                    </a:lnTo>
                    <a:lnTo>
                      <a:pt x="2571544" y="20397"/>
                    </a:lnTo>
                    <a:lnTo>
                      <a:pt x="2571544" y="42626"/>
                    </a:lnTo>
                    <a:lnTo>
                      <a:pt x="2687376" y="42626"/>
                    </a:lnTo>
                    <a:lnTo>
                      <a:pt x="2694420" y="17067"/>
                    </a:lnTo>
                    <a:lnTo>
                      <a:pt x="2693415" y="11423"/>
                    </a:lnTo>
                    <a:close/>
                  </a:path>
                </a:pathLst>
              </a:custGeom>
              <a:solidFill>
                <a:srgbClr val="FFFFFF"/>
              </a:solidFill>
            </p:spPr>
            <p:txBody>
              <a:bodyPr wrap="square" lIns="0" tIns="0" rIns="0" bIns="0" rtlCol="0"/>
              <a:lstStyle/>
              <a:p>
                <a:endParaRPr/>
              </a:p>
            </p:txBody>
          </p:sp>
        </p:grpSp>
      </p:grpSp>
    </p:spTree>
    <p:extLst>
      <p:ext uri="{BB962C8B-B14F-4D97-AF65-F5344CB8AC3E}">
        <p14:creationId xmlns:p14="http://schemas.microsoft.com/office/powerpoint/2010/main" xmlns="" val="615650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5" grpId="0"/>
      <p:bldP spid="56" grpId="0"/>
      <p:bldP spid="57"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object 9">
            <a:extLst>
              <a:ext uri="{FF2B5EF4-FFF2-40B4-BE49-F238E27FC236}">
                <a16:creationId xmlns:a16="http://schemas.microsoft.com/office/drawing/2014/main" xmlns="" id="{EE4E840E-AF11-4C73-B356-7753A4F2CD2B}"/>
              </a:ext>
            </a:extLst>
          </p:cNvPr>
          <p:cNvSpPr/>
          <p:nvPr/>
        </p:nvSpPr>
        <p:spPr>
          <a:xfrm>
            <a:off x="1686954" y="555650"/>
            <a:ext cx="305435" cy="1510665"/>
          </a:xfrm>
          <a:custGeom>
            <a:avLst/>
            <a:gdLst/>
            <a:ahLst/>
            <a:cxnLst/>
            <a:rect l="l" t="t" r="r" b="b"/>
            <a:pathLst>
              <a:path w="305435" h="1510664">
                <a:moveTo>
                  <a:pt x="304985" y="0"/>
                </a:moveTo>
                <a:lnTo>
                  <a:pt x="0" y="0"/>
                </a:lnTo>
                <a:lnTo>
                  <a:pt x="0" y="1510613"/>
                </a:lnTo>
                <a:lnTo>
                  <a:pt x="304985" y="1510613"/>
                </a:lnTo>
                <a:lnTo>
                  <a:pt x="304985" y="0"/>
                </a:lnTo>
                <a:close/>
              </a:path>
            </a:pathLst>
          </a:custGeom>
          <a:solidFill>
            <a:srgbClr val="FFFFFF"/>
          </a:solidFill>
        </p:spPr>
        <p:txBody>
          <a:bodyPr wrap="square" lIns="0" tIns="0" rIns="0" bIns="0" rtlCol="0"/>
          <a:lstStyle/>
          <a:p>
            <a:endParaRPr/>
          </a:p>
        </p:txBody>
      </p:sp>
      <p:sp>
        <p:nvSpPr>
          <p:cNvPr id="54" name="object 11">
            <a:extLst>
              <a:ext uri="{FF2B5EF4-FFF2-40B4-BE49-F238E27FC236}">
                <a16:creationId xmlns:a16="http://schemas.microsoft.com/office/drawing/2014/main" xmlns="" id="{9AF24D85-F6BE-4ECD-A561-272652F0C30A}"/>
              </a:ext>
            </a:extLst>
          </p:cNvPr>
          <p:cNvSpPr/>
          <p:nvPr/>
        </p:nvSpPr>
        <p:spPr>
          <a:xfrm>
            <a:off x="1762250" y="638810"/>
            <a:ext cx="305435" cy="1510665"/>
          </a:xfrm>
          <a:custGeom>
            <a:avLst/>
            <a:gdLst/>
            <a:ahLst/>
            <a:cxnLst/>
            <a:rect l="l" t="t" r="r" b="b"/>
            <a:pathLst>
              <a:path w="305435" h="1510664">
                <a:moveTo>
                  <a:pt x="304985" y="0"/>
                </a:moveTo>
                <a:lnTo>
                  <a:pt x="0" y="0"/>
                </a:lnTo>
                <a:lnTo>
                  <a:pt x="0" y="1510613"/>
                </a:lnTo>
                <a:lnTo>
                  <a:pt x="304985" y="1510613"/>
                </a:lnTo>
                <a:lnTo>
                  <a:pt x="304985" y="0"/>
                </a:lnTo>
                <a:close/>
              </a:path>
            </a:pathLst>
          </a:custGeom>
          <a:solidFill>
            <a:srgbClr val="FFFFFF"/>
          </a:solidFill>
        </p:spPr>
        <p:txBody>
          <a:bodyPr wrap="square" lIns="0" tIns="0" rIns="0" bIns="0" rtlCol="0"/>
          <a:lstStyle/>
          <a:p>
            <a:endParaRPr/>
          </a:p>
        </p:txBody>
      </p:sp>
      <p:sp>
        <p:nvSpPr>
          <p:cNvPr id="56" name="object 4">
            <a:extLst>
              <a:ext uri="{FF2B5EF4-FFF2-40B4-BE49-F238E27FC236}">
                <a16:creationId xmlns:a16="http://schemas.microsoft.com/office/drawing/2014/main" xmlns="" id="{3ED20ED3-E705-4B1F-828F-3E3EF8E0A175}"/>
              </a:ext>
            </a:extLst>
          </p:cNvPr>
          <p:cNvSpPr txBox="1">
            <a:spLocks/>
          </p:cNvSpPr>
          <p:nvPr/>
        </p:nvSpPr>
        <p:spPr>
          <a:xfrm>
            <a:off x="1355784" y="386307"/>
            <a:ext cx="13937843" cy="1306125"/>
          </a:xfrm>
          <a:prstGeom prst="rect">
            <a:avLst/>
          </a:prstGeom>
        </p:spPr>
        <p:txBody>
          <a:bodyPr vert="horz" wrap="square" lIns="0" tIns="13333" rIns="0" bIns="0" rtlCol="0">
            <a:spAutoFit/>
          </a:bodyPr>
          <a:lstStyle>
            <a:lvl1pPr>
              <a:defRPr sz="9550" b="1" i="0">
                <a:solidFill>
                  <a:schemeClr val="bg1"/>
                </a:solidFill>
                <a:latin typeface="Calibri"/>
                <a:ea typeface="+mj-ea"/>
                <a:cs typeface="Calibri"/>
              </a:defRPr>
            </a:lvl1pPr>
          </a:lstStyle>
          <a:p>
            <a:r>
              <a:rPr lang="es-ES_tradnl" sz="6000" dirty="0">
                <a:solidFill>
                  <a:srgbClr val="1F497D"/>
                </a:solidFill>
              </a:rPr>
              <a:t>Gestión Financiera</a:t>
            </a:r>
          </a:p>
          <a:p>
            <a:r>
              <a:rPr lang="es-ES_tradnl" sz="2400" dirty="0">
                <a:solidFill>
                  <a:srgbClr val="1F497D"/>
                </a:solidFill>
              </a:rPr>
              <a:t>(COP MM)</a:t>
            </a:r>
            <a:endParaRPr lang="es-ES" sz="2400" dirty="0">
              <a:solidFill>
                <a:srgbClr val="1C4583"/>
              </a:solidFill>
            </a:endParaRPr>
          </a:p>
        </p:txBody>
      </p:sp>
      <p:sp>
        <p:nvSpPr>
          <p:cNvPr id="57" name="object 7">
            <a:extLst>
              <a:ext uri="{FF2B5EF4-FFF2-40B4-BE49-F238E27FC236}">
                <a16:creationId xmlns:a16="http://schemas.microsoft.com/office/drawing/2014/main" xmlns="" id="{E18A6A0F-E76A-466F-816E-AC27CFFDD347}"/>
              </a:ext>
            </a:extLst>
          </p:cNvPr>
          <p:cNvSpPr/>
          <p:nvPr/>
        </p:nvSpPr>
        <p:spPr>
          <a:xfrm>
            <a:off x="135140" y="304523"/>
            <a:ext cx="1003533" cy="977567"/>
          </a:xfrm>
          <a:prstGeom prst="rect">
            <a:avLst/>
          </a:prstGeom>
          <a:blipFill>
            <a:blip r:embed="rId3" cstate="print"/>
            <a:stretch>
              <a:fillRect/>
            </a:stretch>
          </a:blipFill>
        </p:spPr>
        <p:txBody>
          <a:bodyPr wrap="square" lIns="0" tIns="0" rIns="0" bIns="0" rtlCol="0"/>
          <a:lstStyle/>
          <a:p>
            <a:endParaRPr sz="1801" dirty="0"/>
          </a:p>
        </p:txBody>
      </p:sp>
      <p:graphicFrame>
        <p:nvGraphicFramePr>
          <p:cNvPr id="3" name="Tabla 2">
            <a:extLst>
              <a:ext uri="{FF2B5EF4-FFF2-40B4-BE49-F238E27FC236}">
                <a16:creationId xmlns:a16="http://schemas.microsoft.com/office/drawing/2014/main" xmlns="" id="{2BC7E627-6DED-4B4F-82E8-2BE2C7852B4A}"/>
              </a:ext>
            </a:extLst>
          </p:cNvPr>
          <p:cNvGraphicFramePr>
            <a:graphicFrameLocks noGrp="1"/>
          </p:cNvGraphicFramePr>
          <p:nvPr>
            <p:extLst>
              <p:ext uri="{D42A27DB-BD31-4B8C-83A1-F6EECF244321}">
                <p14:modId xmlns:p14="http://schemas.microsoft.com/office/powerpoint/2010/main" xmlns="" val="442551142"/>
              </p:ext>
            </p:extLst>
          </p:nvPr>
        </p:nvGraphicFramePr>
        <p:xfrm>
          <a:off x="4946650" y="3063875"/>
          <a:ext cx="12745544" cy="4149120"/>
        </p:xfrm>
        <a:graphic>
          <a:graphicData uri="http://schemas.openxmlformats.org/drawingml/2006/table">
            <a:tbl>
              <a:tblPr/>
              <a:tblGrid>
                <a:gridCol w="8205574">
                  <a:extLst>
                    <a:ext uri="{9D8B030D-6E8A-4147-A177-3AD203B41FA5}">
                      <a16:colId xmlns:a16="http://schemas.microsoft.com/office/drawing/2014/main" xmlns="" val="1213845965"/>
                    </a:ext>
                  </a:extLst>
                </a:gridCol>
                <a:gridCol w="4539970">
                  <a:extLst>
                    <a:ext uri="{9D8B030D-6E8A-4147-A177-3AD203B41FA5}">
                      <a16:colId xmlns:a16="http://schemas.microsoft.com/office/drawing/2014/main" xmlns="" val="3594434088"/>
                    </a:ext>
                  </a:extLst>
                </a:gridCol>
              </a:tblGrid>
              <a:tr h="936000">
                <a:tc>
                  <a:txBody>
                    <a:bodyPr/>
                    <a:lstStyle/>
                    <a:p>
                      <a:pPr algn="l" fontAlgn="ctr"/>
                      <a:r>
                        <a:rPr lang="es-CO" sz="4400" b="1" i="0" u="none" strike="noStrike" dirty="0">
                          <a:solidFill>
                            <a:schemeClr val="bg1">
                              <a:lumMod val="50000"/>
                            </a:schemeClr>
                          </a:solidFill>
                          <a:effectLst/>
                          <a:latin typeface="Calibri" panose="020F0502020204030204" pitchFamily="34" charset="0"/>
                        </a:rPr>
                        <a:t>Resultado antes de impuestos</a:t>
                      </a:r>
                    </a:p>
                  </a:txBody>
                  <a:tcPr marL="0" marR="0" marT="0" marB="0" anchor="ctr">
                    <a:lnL>
                      <a:noFill/>
                    </a:lnL>
                    <a:lnR>
                      <a:noFill/>
                    </a:lnR>
                    <a:lnT>
                      <a:noFill/>
                    </a:lnT>
                    <a:lnB>
                      <a:noFill/>
                    </a:lnB>
                  </a:tcPr>
                </a:tc>
                <a:tc>
                  <a:txBody>
                    <a:bodyPr/>
                    <a:lstStyle/>
                    <a:p>
                      <a:pPr algn="ctr" fontAlgn="ctr"/>
                      <a:r>
                        <a:rPr lang="es-CO" sz="4400" b="1" i="0" u="none" strike="noStrike">
                          <a:solidFill>
                            <a:srgbClr val="000000"/>
                          </a:solidFill>
                          <a:effectLst/>
                          <a:latin typeface="Calibri" panose="020F0502020204030204" pitchFamily="34" charset="0"/>
                        </a:rPr>
                        <a:t>33.467</a:t>
                      </a:r>
                    </a:p>
                  </a:txBody>
                  <a:tcPr marL="0" marR="0" marT="0" marB="0" anchor="ctr">
                    <a:lnL>
                      <a:noFill/>
                    </a:lnL>
                    <a:lnR>
                      <a:noFill/>
                    </a:lnR>
                    <a:lnT>
                      <a:noFill/>
                    </a:lnT>
                    <a:lnB>
                      <a:noFill/>
                    </a:lnB>
                    <a:solidFill>
                      <a:srgbClr val="B4C6E7"/>
                    </a:solidFill>
                  </a:tcPr>
                </a:tc>
                <a:extLst>
                  <a:ext uri="{0D108BD9-81ED-4DB2-BD59-A6C34878D82A}">
                    <a16:rowId xmlns:a16="http://schemas.microsoft.com/office/drawing/2014/main" xmlns="" val="3871083347"/>
                  </a:ext>
                </a:extLst>
              </a:tr>
              <a:tr h="540000">
                <a:tc>
                  <a:txBody>
                    <a:bodyPr/>
                    <a:lstStyle/>
                    <a:p>
                      <a:pPr algn="l" fontAlgn="ctr"/>
                      <a:endParaRPr lang="es-CO" sz="4400" b="1" i="0" u="none" strike="noStrike" dirty="0">
                        <a:solidFill>
                          <a:schemeClr val="bg1">
                            <a:lumMod val="50000"/>
                          </a:schemeClr>
                        </a:solidFill>
                        <a:effectLst/>
                        <a:latin typeface="Calibri" panose="020F0502020204030204" pitchFamily="34" charset="0"/>
                      </a:endParaRPr>
                    </a:p>
                  </a:txBody>
                  <a:tcPr marL="0" marR="0" marT="0" marB="0" anchor="ctr">
                    <a:lnL>
                      <a:noFill/>
                    </a:lnL>
                    <a:lnR>
                      <a:noFill/>
                    </a:lnR>
                    <a:lnT>
                      <a:noFill/>
                    </a:lnT>
                    <a:lnB>
                      <a:noFill/>
                    </a:lnB>
                  </a:tcPr>
                </a:tc>
                <a:tc>
                  <a:txBody>
                    <a:bodyPr/>
                    <a:lstStyle/>
                    <a:p>
                      <a:pPr algn="ctr" fontAlgn="ctr"/>
                      <a:endParaRPr lang="es-CO" sz="4400" b="1" i="0" u="none" strike="noStrike" dirty="0">
                        <a:solidFill>
                          <a:srgbClr val="FF0000"/>
                        </a:solidFill>
                        <a:effectLst/>
                        <a:latin typeface="Calibri" panose="020F0502020204030204" pitchFamily="34" charset="0"/>
                      </a:endParaRPr>
                    </a:p>
                  </a:txBody>
                  <a:tcPr marL="0" marR="0" marT="0" marB="0" anchor="ctr">
                    <a:lnL>
                      <a:noFill/>
                    </a:lnL>
                    <a:lnR>
                      <a:noFill/>
                    </a:lnR>
                    <a:lnT>
                      <a:noFill/>
                    </a:lnT>
                    <a:lnB>
                      <a:noFill/>
                    </a:lnB>
                  </a:tcPr>
                </a:tc>
                <a:extLst>
                  <a:ext uri="{0D108BD9-81ED-4DB2-BD59-A6C34878D82A}">
                    <a16:rowId xmlns:a16="http://schemas.microsoft.com/office/drawing/2014/main" xmlns="" val="2674046008"/>
                  </a:ext>
                </a:extLst>
              </a:tr>
              <a:tr h="936000">
                <a:tc>
                  <a:txBody>
                    <a:bodyPr/>
                    <a:lstStyle/>
                    <a:p>
                      <a:pPr algn="l" fontAlgn="ctr"/>
                      <a:r>
                        <a:rPr lang="es-CO" sz="4400" b="1" i="0" u="none" strike="noStrike" dirty="0">
                          <a:solidFill>
                            <a:schemeClr val="bg1">
                              <a:lumMod val="50000"/>
                            </a:schemeClr>
                          </a:solidFill>
                          <a:effectLst/>
                          <a:latin typeface="Calibri" panose="020F0502020204030204" pitchFamily="34" charset="0"/>
                        </a:rPr>
                        <a:t>Impuestos</a:t>
                      </a:r>
                    </a:p>
                  </a:txBody>
                  <a:tcPr marL="0" marR="0" marT="0" marB="0" anchor="ctr">
                    <a:lnL>
                      <a:noFill/>
                    </a:lnL>
                    <a:lnR>
                      <a:noFill/>
                    </a:lnR>
                    <a:lnT>
                      <a:noFill/>
                    </a:lnT>
                    <a:lnB>
                      <a:noFill/>
                    </a:lnB>
                  </a:tcPr>
                </a:tc>
                <a:tc>
                  <a:txBody>
                    <a:bodyPr/>
                    <a:lstStyle/>
                    <a:p>
                      <a:pPr algn="ctr" fontAlgn="ctr"/>
                      <a:r>
                        <a:rPr lang="es-CO" sz="4400" b="1" i="0" u="none" strike="noStrike" dirty="0">
                          <a:solidFill>
                            <a:srgbClr val="000000"/>
                          </a:solidFill>
                          <a:effectLst/>
                          <a:latin typeface="Calibri" panose="020F0502020204030204" pitchFamily="34" charset="0"/>
                        </a:rPr>
                        <a:t>13.762</a:t>
                      </a:r>
                    </a:p>
                  </a:txBody>
                  <a:tcPr marL="0" marR="0" marT="0" marB="0" anchor="ctr">
                    <a:lnL>
                      <a:noFill/>
                    </a:lnL>
                    <a:lnR>
                      <a:noFill/>
                    </a:lnR>
                    <a:lnT>
                      <a:noFill/>
                    </a:lnT>
                    <a:lnB>
                      <a:noFill/>
                    </a:lnB>
                    <a:solidFill>
                      <a:srgbClr val="B4C6E7"/>
                    </a:solidFill>
                  </a:tcPr>
                </a:tc>
                <a:extLst>
                  <a:ext uri="{0D108BD9-81ED-4DB2-BD59-A6C34878D82A}">
                    <a16:rowId xmlns:a16="http://schemas.microsoft.com/office/drawing/2014/main" xmlns="" val="3311275126"/>
                  </a:ext>
                </a:extLst>
              </a:tr>
              <a:tr h="540000">
                <a:tc>
                  <a:txBody>
                    <a:bodyPr/>
                    <a:lstStyle/>
                    <a:p>
                      <a:pPr algn="l" fontAlgn="ctr"/>
                      <a:endParaRPr lang="es-CO" sz="4400" b="1" i="0" u="none" strike="noStrike" dirty="0">
                        <a:solidFill>
                          <a:schemeClr val="bg1">
                            <a:lumMod val="50000"/>
                          </a:schemeClr>
                        </a:solidFill>
                        <a:effectLst/>
                        <a:latin typeface="Calibri" panose="020F0502020204030204" pitchFamily="34" charset="0"/>
                      </a:endParaRPr>
                    </a:p>
                  </a:txBody>
                  <a:tcPr marL="0" marR="0" marT="0" marB="0" anchor="ctr">
                    <a:lnL>
                      <a:noFill/>
                    </a:lnL>
                    <a:lnR>
                      <a:noFill/>
                    </a:lnR>
                    <a:lnT>
                      <a:noFill/>
                    </a:lnT>
                    <a:lnB>
                      <a:noFill/>
                    </a:lnB>
                  </a:tcPr>
                </a:tc>
                <a:tc>
                  <a:txBody>
                    <a:bodyPr/>
                    <a:lstStyle/>
                    <a:p>
                      <a:pPr algn="ctr" fontAlgn="ctr"/>
                      <a:endParaRPr lang="es-CO" sz="4400" b="1" i="0" u="none" strike="noStrike" dirty="0">
                        <a:solidFill>
                          <a:srgbClr val="FF0000"/>
                        </a:solidFill>
                        <a:effectLst/>
                        <a:latin typeface="Calibri" panose="020F0502020204030204" pitchFamily="34" charset="0"/>
                      </a:endParaRPr>
                    </a:p>
                  </a:txBody>
                  <a:tcPr marL="0" marR="0" marT="0" marB="0" anchor="ctr">
                    <a:lnL>
                      <a:noFill/>
                    </a:lnL>
                    <a:lnR>
                      <a:noFill/>
                    </a:lnR>
                    <a:lnT>
                      <a:noFill/>
                    </a:lnT>
                    <a:lnB>
                      <a:noFill/>
                    </a:lnB>
                  </a:tcPr>
                </a:tc>
                <a:extLst>
                  <a:ext uri="{0D108BD9-81ED-4DB2-BD59-A6C34878D82A}">
                    <a16:rowId xmlns:a16="http://schemas.microsoft.com/office/drawing/2014/main" xmlns="" val="2554970648"/>
                  </a:ext>
                </a:extLst>
              </a:tr>
              <a:tr h="936000">
                <a:tc>
                  <a:txBody>
                    <a:bodyPr/>
                    <a:lstStyle/>
                    <a:p>
                      <a:pPr algn="l" fontAlgn="ctr"/>
                      <a:r>
                        <a:rPr lang="es-CO" sz="4400" b="1" i="0" u="none" strike="noStrike" dirty="0">
                          <a:solidFill>
                            <a:schemeClr val="bg1">
                              <a:lumMod val="50000"/>
                            </a:schemeClr>
                          </a:solidFill>
                          <a:effectLst/>
                          <a:latin typeface="Calibri" panose="020F0502020204030204" pitchFamily="34" charset="0"/>
                        </a:rPr>
                        <a:t>Resultado Neto</a:t>
                      </a:r>
                    </a:p>
                  </a:txBody>
                  <a:tcPr marL="0" marR="0" marT="0" marB="0" anchor="ctr">
                    <a:lnL>
                      <a:noFill/>
                    </a:lnL>
                    <a:lnR>
                      <a:noFill/>
                    </a:lnR>
                    <a:lnT>
                      <a:noFill/>
                    </a:lnT>
                    <a:lnB>
                      <a:noFill/>
                    </a:lnB>
                  </a:tcPr>
                </a:tc>
                <a:tc>
                  <a:txBody>
                    <a:bodyPr/>
                    <a:lstStyle/>
                    <a:p>
                      <a:pPr algn="ctr" fontAlgn="ctr"/>
                      <a:r>
                        <a:rPr lang="es-CO" sz="4400" b="1" i="0" u="none" strike="noStrike" dirty="0">
                          <a:solidFill>
                            <a:srgbClr val="FFFFFF"/>
                          </a:solidFill>
                          <a:effectLst/>
                          <a:latin typeface="Calibri" panose="020F0502020204030204" pitchFamily="34" charset="0"/>
                        </a:rPr>
                        <a:t>19.705</a:t>
                      </a:r>
                    </a:p>
                  </a:txBody>
                  <a:tcPr marL="0" marR="0" marT="0" marB="0" anchor="ctr">
                    <a:lnL>
                      <a:noFill/>
                    </a:lnL>
                    <a:lnR>
                      <a:noFill/>
                    </a:lnR>
                    <a:lnT>
                      <a:noFill/>
                    </a:lnT>
                    <a:lnB>
                      <a:noFill/>
                    </a:lnB>
                    <a:solidFill>
                      <a:srgbClr val="44546A"/>
                    </a:solidFill>
                  </a:tcPr>
                </a:tc>
                <a:extLst>
                  <a:ext uri="{0D108BD9-81ED-4DB2-BD59-A6C34878D82A}">
                    <a16:rowId xmlns:a16="http://schemas.microsoft.com/office/drawing/2014/main" xmlns="" val="3749331970"/>
                  </a:ext>
                </a:extLst>
              </a:tr>
            </a:tbl>
          </a:graphicData>
        </a:graphic>
      </p:graphicFrame>
      <p:sp>
        <p:nvSpPr>
          <p:cNvPr id="48" name="CuadroTexto 47">
            <a:extLst>
              <a:ext uri="{FF2B5EF4-FFF2-40B4-BE49-F238E27FC236}">
                <a16:creationId xmlns:a16="http://schemas.microsoft.com/office/drawing/2014/main" xmlns="" id="{F5AC9F17-2FF9-4153-ABAD-03939210E3FB}"/>
              </a:ext>
            </a:extLst>
          </p:cNvPr>
          <p:cNvSpPr txBox="1"/>
          <p:nvPr/>
        </p:nvSpPr>
        <p:spPr>
          <a:xfrm>
            <a:off x="258255" y="9146491"/>
            <a:ext cx="18765185" cy="830997"/>
          </a:xfrm>
          <a:prstGeom prst="rect">
            <a:avLst/>
          </a:prstGeom>
          <a:noFill/>
        </p:spPr>
        <p:txBody>
          <a:bodyPr wrap="square" rtlCol="0">
            <a:spAutoFit/>
          </a:bodyPr>
          <a:lstStyle/>
          <a:p>
            <a:pPr algn="ctr"/>
            <a:r>
              <a:rPr lang="es-CO" sz="2400" dirty="0">
                <a:latin typeface="Century Gothic" panose="020B0502020202020204" pitchFamily="34" charset="0"/>
                <a:cs typeface="Arial" panose="020B0604020202020204" pitchFamily="34" charset="0"/>
              </a:rPr>
              <a:t>Mejora significativa en ingreso por reconocimiento de pruebas COVID, e ingresos adicionales por UPC, y Presupuestos máximos, equilibra mayor costo COVID y gastos de deterioro por ajuste en metodología de cálculo.</a:t>
            </a:r>
          </a:p>
        </p:txBody>
      </p:sp>
      <p:grpSp>
        <p:nvGrpSpPr>
          <p:cNvPr id="50" name="Grupo 49">
            <a:extLst>
              <a:ext uri="{FF2B5EF4-FFF2-40B4-BE49-F238E27FC236}">
                <a16:creationId xmlns:a16="http://schemas.microsoft.com/office/drawing/2014/main" xmlns="" id="{5E801012-A8B2-4ED4-9B20-B5A2386C7589}"/>
              </a:ext>
            </a:extLst>
          </p:cNvPr>
          <p:cNvGrpSpPr/>
          <p:nvPr/>
        </p:nvGrpSpPr>
        <p:grpSpPr>
          <a:xfrm>
            <a:off x="16828989" y="0"/>
            <a:ext cx="3275110" cy="1923752"/>
            <a:chOff x="15391902" y="0"/>
            <a:chExt cx="4712197" cy="2816660"/>
          </a:xfrm>
        </p:grpSpPr>
        <p:sp>
          <p:nvSpPr>
            <p:cNvPr id="51" name="object 12">
              <a:extLst>
                <a:ext uri="{FF2B5EF4-FFF2-40B4-BE49-F238E27FC236}">
                  <a16:creationId xmlns:a16="http://schemas.microsoft.com/office/drawing/2014/main" xmlns="" id="{2925DED6-AC0B-45F3-8892-0EA33B322F27}"/>
                </a:ext>
              </a:extLst>
            </p:cNvPr>
            <p:cNvSpPr/>
            <p:nvPr/>
          </p:nvSpPr>
          <p:spPr>
            <a:xfrm>
              <a:off x="15391902" y="0"/>
              <a:ext cx="4712197" cy="2816660"/>
            </a:xfrm>
            <a:prstGeom prst="rect">
              <a:avLst/>
            </a:prstGeom>
            <a:blipFill>
              <a:blip r:embed="rId4" cstate="print"/>
              <a:stretch>
                <a:fillRect/>
              </a:stretch>
            </a:blipFill>
          </p:spPr>
          <p:txBody>
            <a:bodyPr wrap="square" lIns="0" tIns="0" rIns="0" bIns="0" rtlCol="0"/>
            <a:lstStyle/>
            <a:p>
              <a:endParaRPr/>
            </a:p>
          </p:txBody>
        </p:sp>
        <p:grpSp>
          <p:nvGrpSpPr>
            <p:cNvPr id="52" name="Grupo 51">
              <a:extLst>
                <a:ext uri="{FF2B5EF4-FFF2-40B4-BE49-F238E27FC236}">
                  <a16:creationId xmlns:a16="http://schemas.microsoft.com/office/drawing/2014/main" xmlns="" id="{5CBBF039-0925-42DE-B849-2111F1B80FC4}"/>
                </a:ext>
              </a:extLst>
            </p:cNvPr>
            <p:cNvGrpSpPr/>
            <p:nvPr/>
          </p:nvGrpSpPr>
          <p:grpSpPr>
            <a:xfrm>
              <a:off x="16092571" y="703870"/>
              <a:ext cx="3139142" cy="611032"/>
              <a:chOff x="16092571" y="703870"/>
              <a:chExt cx="3139142" cy="611032"/>
            </a:xfrm>
          </p:grpSpPr>
          <p:sp>
            <p:nvSpPr>
              <p:cNvPr id="53" name="object 13">
                <a:extLst>
                  <a:ext uri="{FF2B5EF4-FFF2-40B4-BE49-F238E27FC236}">
                    <a16:creationId xmlns:a16="http://schemas.microsoft.com/office/drawing/2014/main" xmlns="" id="{588B32F3-FCA7-45D2-AA47-7D2662B647FB}"/>
                  </a:ext>
                </a:extLst>
              </p:cNvPr>
              <p:cNvSpPr/>
              <p:nvPr/>
            </p:nvSpPr>
            <p:spPr>
              <a:xfrm>
                <a:off x="16243583" y="962534"/>
                <a:ext cx="111253" cy="108436"/>
              </a:xfrm>
              <a:prstGeom prst="rect">
                <a:avLst/>
              </a:prstGeom>
              <a:blipFill>
                <a:blip r:embed="rId5" cstate="print"/>
                <a:stretch>
                  <a:fillRect/>
                </a:stretch>
              </a:blipFill>
            </p:spPr>
            <p:txBody>
              <a:bodyPr wrap="square" lIns="0" tIns="0" rIns="0" bIns="0" rtlCol="0"/>
              <a:lstStyle/>
              <a:p>
                <a:endParaRPr/>
              </a:p>
            </p:txBody>
          </p:sp>
          <p:sp>
            <p:nvSpPr>
              <p:cNvPr id="55" name="object 14">
                <a:extLst>
                  <a:ext uri="{FF2B5EF4-FFF2-40B4-BE49-F238E27FC236}">
                    <a16:creationId xmlns:a16="http://schemas.microsoft.com/office/drawing/2014/main" xmlns="" id="{4A9BA1D7-A6BA-45ED-A212-CA2F89D64935}"/>
                  </a:ext>
                </a:extLst>
              </p:cNvPr>
              <p:cNvSpPr/>
              <p:nvPr/>
            </p:nvSpPr>
            <p:spPr>
              <a:xfrm>
                <a:off x="16092571" y="986545"/>
                <a:ext cx="405765" cy="155575"/>
              </a:xfrm>
              <a:custGeom>
                <a:avLst/>
                <a:gdLst/>
                <a:ahLst/>
                <a:cxnLst/>
                <a:rect l="l" t="t" r="r" b="b"/>
                <a:pathLst>
                  <a:path w="405765" h="155575">
                    <a:moveTo>
                      <a:pt x="25234" y="0"/>
                    </a:moveTo>
                    <a:lnTo>
                      <a:pt x="15363" y="1940"/>
                    </a:lnTo>
                    <a:lnTo>
                      <a:pt x="7347" y="7245"/>
                    </a:lnTo>
                    <a:lnTo>
                      <a:pt x="1966" y="15142"/>
                    </a:lnTo>
                    <a:lnTo>
                      <a:pt x="0" y="24857"/>
                    </a:lnTo>
                    <a:lnTo>
                      <a:pt x="0" y="30302"/>
                    </a:lnTo>
                    <a:lnTo>
                      <a:pt x="2020" y="35862"/>
                    </a:lnTo>
                    <a:lnTo>
                      <a:pt x="5853" y="40281"/>
                    </a:lnTo>
                    <a:lnTo>
                      <a:pt x="35282" y="82159"/>
                    </a:lnTo>
                    <a:lnTo>
                      <a:pt x="73951" y="116253"/>
                    </a:lnTo>
                    <a:lnTo>
                      <a:pt x="119691" y="141095"/>
                    </a:lnTo>
                    <a:lnTo>
                      <a:pt x="170329" y="155220"/>
                    </a:lnTo>
                    <a:lnTo>
                      <a:pt x="181564" y="138722"/>
                    </a:lnTo>
                    <a:lnTo>
                      <a:pt x="196758" y="125979"/>
                    </a:lnTo>
                    <a:lnTo>
                      <a:pt x="214819" y="117765"/>
                    </a:lnTo>
                    <a:lnTo>
                      <a:pt x="234652" y="114855"/>
                    </a:lnTo>
                    <a:lnTo>
                      <a:pt x="336674" y="114855"/>
                    </a:lnTo>
                    <a:lnTo>
                      <a:pt x="344945" y="108761"/>
                    </a:lnTo>
                    <a:lnTo>
                      <a:pt x="204140" y="108761"/>
                    </a:lnTo>
                    <a:lnTo>
                      <a:pt x="158204" y="102672"/>
                    </a:lnTo>
                    <a:lnTo>
                      <a:pt x="115821" y="84943"/>
                    </a:lnTo>
                    <a:lnTo>
                      <a:pt x="79024" y="56383"/>
                    </a:lnTo>
                    <a:lnTo>
                      <a:pt x="49851" y="17800"/>
                    </a:lnTo>
                    <a:lnTo>
                      <a:pt x="44711" y="9855"/>
                    </a:lnTo>
                    <a:lnTo>
                      <a:pt x="38764" y="4310"/>
                    </a:lnTo>
                    <a:lnTo>
                      <a:pt x="32207" y="1060"/>
                    </a:lnTo>
                    <a:lnTo>
                      <a:pt x="25234" y="0"/>
                    </a:lnTo>
                    <a:close/>
                  </a:path>
                  <a:path w="405765" h="155575">
                    <a:moveTo>
                      <a:pt x="336674" y="114855"/>
                    </a:moveTo>
                    <a:lnTo>
                      <a:pt x="234652" y="114855"/>
                    </a:lnTo>
                    <a:lnTo>
                      <a:pt x="250924" y="116748"/>
                    </a:lnTo>
                    <a:lnTo>
                      <a:pt x="266192" y="122140"/>
                    </a:lnTo>
                    <a:lnTo>
                      <a:pt x="279726" y="130598"/>
                    </a:lnTo>
                    <a:lnTo>
                      <a:pt x="290797" y="141692"/>
                    </a:lnTo>
                    <a:lnTo>
                      <a:pt x="323493" y="124566"/>
                    </a:lnTo>
                    <a:lnTo>
                      <a:pt x="336674" y="114855"/>
                    </a:lnTo>
                    <a:close/>
                  </a:path>
                  <a:path w="405765" h="155575">
                    <a:moveTo>
                      <a:pt x="380124" y="6355"/>
                    </a:moveTo>
                    <a:lnTo>
                      <a:pt x="371339" y="6355"/>
                    </a:lnTo>
                    <a:lnTo>
                      <a:pt x="362941" y="11036"/>
                    </a:lnTo>
                    <a:lnTo>
                      <a:pt x="358491" y="18240"/>
                    </a:lnTo>
                    <a:lnTo>
                      <a:pt x="330847" y="55319"/>
                    </a:lnTo>
                    <a:lnTo>
                      <a:pt x="294261" y="83887"/>
                    </a:lnTo>
                    <a:lnTo>
                      <a:pt x="251203" y="102262"/>
                    </a:lnTo>
                    <a:lnTo>
                      <a:pt x="204140" y="108761"/>
                    </a:lnTo>
                    <a:lnTo>
                      <a:pt x="344945" y="108761"/>
                    </a:lnTo>
                    <a:lnTo>
                      <a:pt x="353040" y="102796"/>
                    </a:lnTo>
                    <a:lnTo>
                      <a:pt x="378658" y="76666"/>
                    </a:lnTo>
                    <a:lnTo>
                      <a:pt x="399568" y="46459"/>
                    </a:lnTo>
                    <a:lnTo>
                      <a:pt x="403160" y="42124"/>
                    </a:lnTo>
                    <a:lnTo>
                      <a:pt x="405149" y="36543"/>
                    </a:lnTo>
                    <a:lnTo>
                      <a:pt x="405149" y="31035"/>
                    </a:lnTo>
                    <a:lnTo>
                      <a:pt x="403190" y="21458"/>
                    </a:lnTo>
                    <a:lnTo>
                      <a:pt x="397839" y="13610"/>
                    </a:lnTo>
                    <a:lnTo>
                      <a:pt x="389887" y="8305"/>
                    </a:lnTo>
                    <a:lnTo>
                      <a:pt x="380124" y="6355"/>
                    </a:lnTo>
                    <a:close/>
                  </a:path>
                </a:pathLst>
              </a:custGeom>
              <a:solidFill>
                <a:srgbClr val="FFFFFF"/>
              </a:solidFill>
            </p:spPr>
            <p:txBody>
              <a:bodyPr wrap="square" lIns="0" tIns="0" rIns="0" bIns="0" rtlCol="0"/>
              <a:lstStyle/>
              <a:p>
                <a:endParaRPr/>
              </a:p>
            </p:txBody>
          </p:sp>
          <p:sp>
            <p:nvSpPr>
              <p:cNvPr id="59" name="object 15">
                <a:extLst>
                  <a:ext uri="{FF2B5EF4-FFF2-40B4-BE49-F238E27FC236}">
                    <a16:creationId xmlns:a16="http://schemas.microsoft.com/office/drawing/2014/main" xmlns="" id="{EB4E41EB-A747-48BC-B4C5-5F314DDA02DC}"/>
                  </a:ext>
                </a:extLst>
              </p:cNvPr>
              <p:cNvSpPr/>
              <p:nvPr/>
            </p:nvSpPr>
            <p:spPr>
              <a:xfrm>
                <a:off x="16278322" y="792965"/>
                <a:ext cx="111158" cy="108499"/>
              </a:xfrm>
              <a:prstGeom prst="rect">
                <a:avLst/>
              </a:prstGeom>
              <a:blipFill>
                <a:blip r:embed="rId6" cstate="print"/>
                <a:stretch>
                  <a:fillRect/>
                </a:stretch>
              </a:blipFill>
            </p:spPr>
            <p:txBody>
              <a:bodyPr wrap="square" lIns="0" tIns="0" rIns="0" bIns="0" rtlCol="0"/>
              <a:lstStyle/>
              <a:p>
                <a:endParaRPr/>
              </a:p>
            </p:txBody>
          </p:sp>
          <p:sp>
            <p:nvSpPr>
              <p:cNvPr id="60" name="object 16">
                <a:extLst>
                  <a:ext uri="{FF2B5EF4-FFF2-40B4-BE49-F238E27FC236}">
                    <a16:creationId xmlns:a16="http://schemas.microsoft.com/office/drawing/2014/main" xmlns="" id="{E0FF9A22-203A-4025-9CF6-4AD1FB478F80}"/>
                  </a:ext>
                </a:extLst>
              </p:cNvPr>
              <p:cNvSpPr/>
              <p:nvPr/>
            </p:nvSpPr>
            <p:spPr>
              <a:xfrm>
                <a:off x="16153058" y="703870"/>
                <a:ext cx="382905" cy="296545"/>
              </a:xfrm>
              <a:custGeom>
                <a:avLst/>
                <a:gdLst/>
                <a:ahLst/>
                <a:cxnLst/>
                <a:rect l="l" t="t" r="r" b="b"/>
                <a:pathLst>
                  <a:path w="382905" h="296544">
                    <a:moveTo>
                      <a:pt x="363162" y="245749"/>
                    </a:moveTo>
                    <a:lnTo>
                      <a:pt x="145681" y="245749"/>
                    </a:lnTo>
                    <a:lnTo>
                      <a:pt x="168591" y="249508"/>
                    </a:lnTo>
                    <a:lnTo>
                      <a:pt x="188508" y="259957"/>
                    </a:lnTo>
                    <a:lnTo>
                      <a:pt x="204016" y="275863"/>
                    </a:lnTo>
                    <a:lnTo>
                      <a:pt x="213689" y="295988"/>
                    </a:lnTo>
                    <a:lnTo>
                      <a:pt x="217208" y="295381"/>
                    </a:lnTo>
                    <a:lnTo>
                      <a:pt x="224003" y="295381"/>
                    </a:lnTo>
                    <a:lnTo>
                      <a:pt x="264483" y="291542"/>
                    </a:lnTo>
                    <a:lnTo>
                      <a:pt x="304760" y="280097"/>
                    </a:lnTo>
                    <a:lnTo>
                      <a:pt x="341958" y="261787"/>
                    </a:lnTo>
                    <a:lnTo>
                      <a:pt x="363162" y="245749"/>
                    </a:lnTo>
                    <a:close/>
                  </a:path>
                  <a:path w="382905" h="296544">
                    <a:moveTo>
                      <a:pt x="224003" y="295381"/>
                    </a:moveTo>
                    <a:lnTo>
                      <a:pt x="217208" y="295381"/>
                    </a:lnTo>
                    <a:lnTo>
                      <a:pt x="220045" y="295496"/>
                    </a:lnTo>
                    <a:lnTo>
                      <a:pt x="222789" y="295496"/>
                    </a:lnTo>
                    <a:lnTo>
                      <a:pt x="224003" y="295381"/>
                    </a:lnTo>
                    <a:close/>
                  </a:path>
                  <a:path w="382905" h="296544">
                    <a:moveTo>
                      <a:pt x="31280" y="0"/>
                    </a:moveTo>
                    <a:lnTo>
                      <a:pt x="6172" y="30718"/>
                    </a:lnTo>
                    <a:lnTo>
                      <a:pt x="0" y="78152"/>
                    </a:lnTo>
                    <a:lnTo>
                      <a:pt x="6078" y="132400"/>
                    </a:lnTo>
                    <a:lnTo>
                      <a:pt x="25915" y="181887"/>
                    </a:lnTo>
                    <a:lnTo>
                      <a:pt x="57767" y="224942"/>
                    </a:lnTo>
                    <a:lnTo>
                      <a:pt x="99892" y="259895"/>
                    </a:lnTo>
                    <a:lnTo>
                      <a:pt x="110760" y="253957"/>
                    </a:lnTo>
                    <a:lnTo>
                      <a:pt x="122155" y="249507"/>
                    </a:lnTo>
                    <a:lnTo>
                      <a:pt x="133859" y="246717"/>
                    </a:lnTo>
                    <a:lnTo>
                      <a:pt x="145681" y="245749"/>
                    </a:lnTo>
                    <a:lnTo>
                      <a:pt x="363162" y="245749"/>
                    </a:lnTo>
                    <a:lnTo>
                      <a:pt x="366526" y="243205"/>
                    </a:lnTo>
                    <a:lnTo>
                      <a:pt x="222621" y="243205"/>
                    </a:lnTo>
                    <a:lnTo>
                      <a:pt x="177717" y="237286"/>
                    </a:lnTo>
                    <a:lnTo>
                      <a:pt x="137341" y="220599"/>
                    </a:lnTo>
                    <a:lnTo>
                      <a:pt x="103114" y="194741"/>
                    </a:lnTo>
                    <a:lnTo>
                      <a:pt x="76658" y="161315"/>
                    </a:lnTo>
                    <a:lnTo>
                      <a:pt x="59596" y="121918"/>
                    </a:lnTo>
                    <a:lnTo>
                      <a:pt x="53548" y="78152"/>
                    </a:lnTo>
                    <a:lnTo>
                      <a:pt x="53925" y="67821"/>
                    </a:lnTo>
                    <a:lnTo>
                      <a:pt x="55095" y="57123"/>
                    </a:lnTo>
                    <a:lnTo>
                      <a:pt x="57117" y="46245"/>
                    </a:lnTo>
                    <a:lnTo>
                      <a:pt x="60050" y="35378"/>
                    </a:lnTo>
                    <a:lnTo>
                      <a:pt x="62647" y="26918"/>
                    </a:lnTo>
                    <a:lnTo>
                      <a:pt x="61568" y="19013"/>
                    </a:lnTo>
                    <a:lnTo>
                      <a:pt x="58082" y="12479"/>
                    </a:lnTo>
                    <a:lnTo>
                      <a:pt x="50962" y="4904"/>
                    </a:lnTo>
                    <a:lnTo>
                      <a:pt x="41629" y="588"/>
                    </a:lnTo>
                    <a:lnTo>
                      <a:pt x="31280" y="0"/>
                    </a:lnTo>
                    <a:close/>
                  </a:path>
                  <a:path w="382905" h="296544">
                    <a:moveTo>
                      <a:pt x="355350" y="191740"/>
                    </a:moveTo>
                    <a:lnTo>
                      <a:pt x="349769" y="191740"/>
                    </a:lnTo>
                    <a:lnTo>
                      <a:pt x="344209" y="193353"/>
                    </a:lnTo>
                    <a:lnTo>
                      <a:pt x="338544" y="197939"/>
                    </a:lnTo>
                    <a:lnTo>
                      <a:pt x="312848" y="217252"/>
                    </a:lnTo>
                    <a:lnTo>
                      <a:pt x="284352" y="231452"/>
                    </a:lnTo>
                    <a:lnTo>
                      <a:pt x="253971" y="240212"/>
                    </a:lnTo>
                    <a:lnTo>
                      <a:pt x="222621" y="243205"/>
                    </a:lnTo>
                    <a:lnTo>
                      <a:pt x="366526" y="243205"/>
                    </a:lnTo>
                    <a:lnTo>
                      <a:pt x="374417" y="237236"/>
                    </a:lnTo>
                    <a:lnTo>
                      <a:pt x="379066" y="232755"/>
                    </a:lnTo>
                    <a:lnTo>
                      <a:pt x="382470" y="225488"/>
                    </a:lnTo>
                    <a:lnTo>
                      <a:pt x="382470" y="218116"/>
                    </a:lnTo>
                    <a:lnTo>
                      <a:pt x="380336" y="207806"/>
                    </a:lnTo>
                    <a:lnTo>
                      <a:pt x="374521" y="199427"/>
                    </a:lnTo>
                    <a:lnTo>
                      <a:pt x="365900" y="193799"/>
                    </a:lnTo>
                    <a:lnTo>
                      <a:pt x="355350" y="191740"/>
                    </a:lnTo>
                    <a:close/>
                  </a:path>
                </a:pathLst>
              </a:custGeom>
              <a:solidFill>
                <a:srgbClr val="FFFFFF"/>
              </a:solidFill>
            </p:spPr>
            <p:txBody>
              <a:bodyPr wrap="square" lIns="0" tIns="0" rIns="0" bIns="0" rtlCol="0"/>
              <a:lstStyle/>
              <a:p>
                <a:endParaRPr/>
              </a:p>
            </p:txBody>
          </p:sp>
          <p:sp>
            <p:nvSpPr>
              <p:cNvPr id="61" name="object 17">
                <a:extLst>
                  <a:ext uri="{FF2B5EF4-FFF2-40B4-BE49-F238E27FC236}">
                    <a16:creationId xmlns:a16="http://schemas.microsoft.com/office/drawing/2014/main" xmlns="" id="{12D96D2E-9F1A-4E54-B483-A0CF12B298D1}"/>
                  </a:ext>
                </a:extLst>
              </p:cNvPr>
              <p:cNvSpPr/>
              <p:nvPr/>
            </p:nvSpPr>
            <p:spPr>
              <a:xfrm>
                <a:off x="16271589" y="1114377"/>
                <a:ext cx="111075" cy="108624"/>
              </a:xfrm>
              <a:prstGeom prst="rect">
                <a:avLst/>
              </a:prstGeom>
              <a:blipFill>
                <a:blip r:embed="rId7" cstate="print"/>
                <a:stretch>
                  <a:fillRect/>
                </a:stretch>
              </a:blipFill>
            </p:spPr>
            <p:txBody>
              <a:bodyPr wrap="square" lIns="0" tIns="0" rIns="0" bIns="0" rtlCol="0"/>
              <a:lstStyle/>
              <a:p>
                <a:endParaRPr/>
              </a:p>
            </p:txBody>
          </p:sp>
          <p:sp>
            <p:nvSpPr>
              <p:cNvPr id="62" name="object 18">
                <a:extLst>
                  <a:ext uri="{FF2B5EF4-FFF2-40B4-BE49-F238E27FC236}">
                    <a16:creationId xmlns:a16="http://schemas.microsoft.com/office/drawing/2014/main" xmlns="" id="{9B28366D-1E96-42A9-BAED-43F40EF413F8}"/>
                  </a:ext>
                </a:extLst>
              </p:cNvPr>
              <p:cNvSpPr/>
              <p:nvPr/>
            </p:nvSpPr>
            <p:spPr>
              <a:xfrm>
                <a:off x="16176973" y="1091825"/>
                <a:ext cx="325755" cy="220979"/>
              </a:xfrm>
              <a:custGeom>
                <a:avLst/>
                <a:gdLst/>
                <a:ahLst/>
                <a:cxnLst/>
                <a:rect l="l" t="t" r="r" b="b"/>
                <a:pathLst>
                  <a:path w="325755" h="220980">
                    <a:moveTo>
                      <a:pt x="27140" y="153052"/>
                    </a:moveTo>
                    <a:lnTo>
                      <a:pt x="25329" y="153052"/>
                    </a:lnTo>
                    <a:lnTo>
                      <a:pt x="15491" y="154969"/>
                    </a:lnTo>
                    <a:lnTo>
                      <a:pt x="7438" y="160221"/>
                    </a:lnTo>
                    <a:lnTo>
                      <a:pt x="1997" y="168058"/>
                    </a:lnTo>
                    <a:lnTo>
                      <a:pt x="0" y="177732"/>
                    </a:lnTo>
                    <a:lnTo>
                      <a:pt x="1214" y="185128"/>
                    </a:lnTo>
                    <a:lnTo>
                      <a:pt x="40224" y="210318"/>
                    </a:lnTo>
                    <a:lnTo>
                      <a:pt x="84983" y="219773"/>
                    </a:lnTo>
                    <a:lnTo>
                      <a:pt x="107619" y="220977"/>
                    </a:lnTo>
                    <a:lnTo>
                      <a:pt x="154288" y="216003"/>
                    </a:lnTo>
                    <a:lnTo>
                      <a:pt x="197694" y="201772"/>
                    </a:lnTo>
                    <a:lnTo>
                      <a:pt x="236689" y="179327"/>
                    </a:lnTo>
                    <a:lnTo>
                      <a:pt x="247672" y="169596"/>
                    </a:lnTo>
                    <a:lnTo>
                      <a:pt x="107619" y="169596"/>
                    </a:lnTo>
                    <a:lnTo>
                      <a:pt x="89743" y="168558"/>
                    </a:lnTo>
                    <a:lnTo>
                      <a:pt x="71493" y="165528"/>
                    </a:lnTo>
                    <a:lnTo>
                      <a:pt x="53045" y="160638"/>
                    </a:lnTo>
                    <a:lnTo>
                      <a:pt x="34574" y="154016"/>
                    </a:lnTo>
                    <a:lnTo>
                      <a:pt x="29077" y="153115"/>
                    </a:lnTo>
                    <a:lnTo>
                      <a:pt x="27140" y="153052"/>
                    </a:lnTo>
                    <a:close/>
                  </a:path>
                  <a:path w="325755" h="220980">
                    <a:moveTo>
                      <a:pt x="300315" y="0"/>
                    </a:moveTo>
                    <a:lnTo>
                      <a:pt x="262768" y="69150"/>
                    </a:lnTo>
                    <a:lnTo>
                      <a:pt x="237474" y="109808"/>
                    </a:lnTo>
                    <a:lnTo>
                      <a:pt x="201531" y="141563"/>
                    </a:lnTo>
                    <a:lnTo>
                      <a:pt x="157420" y="162223"/>
                    </a:lnTo>
                    <a:lnTo>
                      <a:pt x="107619" y="169596"/>
                    </a:lnTo>
                    <a:lnTo>
                      <a:pt x="247672" y="169596"/>
                    </a:lnTo>
                    <a:lnTo>
                      <a:pt x="270126" y="149705"/>
                    </a:lnTo>
                    <a:lnTo>
                      <a:pt x="296857" y="113948"/>
                    </a:lnTo>
                    <a:lnTo>
                      <a:pt x="315735" y="73095"/>
                    </a:lnTo>
                    <a:lnTo>
                      <a:pt x="325613" y="28187"/>
                    </a:lnTo>
                    <a:lnTo>
                      <a:pt x="325372" y="26407"/>
                    </a:lnTo>
                    <a:lnTo>
                      <a:pt x="325372" y="24501"/>
                    </a:lnTo>
                    <a:lnTo>
                      <a:pt x="323396" y="14882"/>
                    </a:lnTo>
                    <a:lnTo>
                      <a:pt x="318015" y="7103"/>
                    </a:lnTo>
                    <a:lnTo>
                      <a:pt x="310048" y="1898"/>
                    </a:lnTo>
                    <a:lnTo>
                      <a:pt x="300315" y="0"/>
                    </a:lnTo>
                    <a:close/>
                  </a:path>
                </a:pathLst>
              </a:custGeom>
              <a:solidFill>
                <a:srgbClr val="FFFFFF"/>
              </a:solidFill>
            </p:spPr>
            <p:txBody>
              <a:bodyPr wrap="square" lIns="0" tIns="0" rIns="0" bIns="0" rtlCol="0"/>
              <a:lstStyle/>
              <a:p>
                <a:endParaRPr/>
              </a:p>
            </p:txBody>
          </p:sp>
          <p:sp>
            <p:nvSpPr>
              <p:cNvPr id="63" name="object 19">
                <a:extLst>
                  <a:ext uri="{FF2B5EF4-FFF2-40B4-BE49-F238E27FC236}">
                    <a16:creationId xmlns:a16="http://schemas.microsoft.com/office/drawing/2014/main" xmlns="" id="{593BF556-9BE0-4357-AC25-394D2380606D}"/>
                  </a:ext>
                </a:extLst>
              </p:cNvPr>
              <p:cNvSpPr/>
              <p:nvPr/>
            </p:nvSpPr>
            <p:spPr>
              <a:xfrm>
                <a:off x="16909752" y="812015"/>
                <a:ext cx="304165" cy="321310"/>
              </a:xfrm>
              <a:custGeom>
                <a:avLst/>
                <a:gdLst/>
                <a:ahLst/>
                <a:cxnLst/>
                <a:rect l="l" t="t" r="r" b="b"/>
                <a:pathLst>
                  <a:path w="304165" h="321309">
                    <a:moveTo>
                      <a:pt x="263572" y="52815"/>
                    </a:moveTo>
                    <a:lnTo>
                      <a:pt x="145534" y="52815"/>
                    </a:lnTo>
                    <a:lnTo>
                      <a:pt x="173025" y="55418"/>
                    </a:lnTo>
                    <a:lnTo>
                      <a:pt x="192657" y="63229"/>
                    </a:lnTo>
                    <a:lnTo>
                      <a:pt x="204435" y="76249"/>
                    </a:lnTo>
                    <a:lnTo>
                      <a:pt x="208360" y="94478"/>
                    </a:lnTo>
                    <a:lnTo>
                      <a:pt x="206661" y="105988"/>
                    </a:lnTo>
                    <a:lnTo>
                      <a:pt x="169324" y="129689"/>
                    </a:lnTo>
                    <a:lnTo>
                      <a:pt x="140797" y="133460"/>
                    </a:lnTo>
                    <a:lnTo>
                      <a:pt x="131317" y="134812"/>
                    </a:lnTo>
                    <a:lnTo>
                      <a:pt x="123523" y="136094"/>
                    </a:lnTo>
                    <a:lnTo>
                      <a:pt x="117399" y="137336"/>
                    </a:lnTo>
                    <a:lnTo>
                      <a:pt x="91708" y="141048"/>
                    </a:lnTo>
                    <a:lnTo>
                      <a:pt x="51802" y="151630"/>
                    </a:lnTo>
                    <a:lnTo>
                      <a:pt x="9418" y="188199"/>
                    </a:lnTo>
                    <a:lnTo>
                      <a:pt x="0" y="231783"/>
                    </a:lnTo>
                    <a:lnTo>
                      <a:pt x="1989" y="252017"/>
                    </a:lnTo>
                    <a:lnTo>
                      <a:pt x="31705" y="298650"/>
                    </a:lnTo>
                    <a:lnTo>
                      <a:pt x="83413" y="319541"/>
                    </a:lnTo>
                    <a:lnTo>
                      <a:pt x="104426" y="320932"/>
                    </a:lnTo>
                    <a:lnTo>
                      <a:pt x="136323" y="318624"/>
                    </a:lnTo>
                    <a:lnTo>
                      <a:pt x="164463" y="311697"/>
                    </a:lnTo>
                    <a:lnTo>
                      <a:pt x="188845" y="300144"/>
                    </a:lnTo>
                    <a:lnTo>
                      <a:pt x="209470" y="283959"/>
                    </a:lnTo>
                    <a:lnTo>
                      <a:pt x="303948" y="283959"/>
                    </a:lnTo>
                    <a:lnTo>
                      <a:pt x="303948" y="268138"/>
                    </a:lnTo>
                    <a:lnTo>
                      <a:pt x="129106" y="268138"/>
                    </a:lnTo>
                    <a:lnTo>
                      <a:pt x="118034" y="267624"/>
                    </a:lnTo>
                    <a:lnTo>
                      <a:pt x="79448" y="254036"/>
                    </a:lnTo>
                    <a:lnTo>
                      <a:pt x="66898" y="228820"/>
                    </a:lnTo>
                    <a:lnTo>
                      <a:pt x="70352" y="210056"/>
                    </a:lnTo>
                    <a:lnTo>
                      <a:pt x="80696" y="195402"/>
                    </a:lnTo>
                    <a:lnTo>
                      <a:pt x="97926" y="184843"/>
                    </a:lnTo>
                    <a:lnTo>
                      <a:pt x="122027" y="178382"/>
                    </a:lnTo>
                    <a:lnTo>
                      <a:pt x="149195" y="175122"/>
                    </a:lnTo>
                    <a:lnTo>
                      <a:pt x="171946" y="171195"/>
                    </a:lnTo>
                    <a:lnTo>
                      <a:pt x="190289" y="166609"/>
                    </a:lnTo>
                    <a:lnTo>
                      <a:pt x="204234" y="161377"/>
                    </a:lnTo>
                    <a:lnTo>
                      <a:pt x="271719" y="161377"/>
                    </a:lnTo>
                    <a:lnTo>
                      <a:pt x="271719" y="99305"/>
                    </a:lnTo>
                    <a:lnTo>
                      <a:pt x="271300" y="99305"/>
                    </a:lnTo>
                    <a:lnTo>
                      <a:pt x="271363" y="98897"/>
                    </a:lnTo>
                    <a:lnTo>
                      <a:pt x="271604" y="98426"/>
                    </a:lnTo>
                    <a:lnTo>
                      <a:pt x="271719" y="88594"/>
                    </a:lnTo>
                    <a:lnTo>
                      <a:pt x="269293" y="67374"/>
                    </a:lnTo>
                    <a:lnTo>
                      <a:pt x="263572" y="52815"/>
                    </a:lnTo>
                    <a:close/>
                  </a:path>
                  <a:path w="304165" h="321309">
                    <a:moveTo>
                      <a:pt x="303948" y="283959"/>
                    </a:moveTo>
                    <a:lnTo>
                      <a:pt x="209470" y="283959"/>
                    </a:lnTo>
                    <a:lnTo>
                      <a:pt x="215400" y="300144"/>
                    </a:lnTo>
                    <a:lnTo>
                      <a:pt x="226082" y="311697"/>
                    </a:lnTo>
                    <a:lnTo>
                      <a:pt x="241522" y="318624"/>
                    </a:lnTo>
                    <a:lnTo>
                      <a:pt x="261730" y="320932"/>
                    </a:lnTo>
                    <a:lnTo>
                      <a:pt x="272058" y="320453"/>
                    </a:lnTo>
                    <a:lnTo>
                      <a:pt x="282533" y="319019"/>
                    </a:lnTo>
                    <a:lnTo>
                      <a:pt x="293161" y="316630"/>
                    </a:lnTo>
                    <a:lnTo>
                      <a:pt x="303948" y="313288"/>
                    </a:lnTo>
                    <a:lnTo>
                      <a:pt x="303948" y="283959"/>
                    </a:lnTo>
                    <a:close/>
                  </a:path>
                  <a:path w="304165" h="321309">
                    <a:moveTo>
                      <a:pt x="271719" y="161377"/>
                    </a:moveTo>
                    <a:lnTo>
                      <a:pt x="204234" y="161377"/>
                    </a:lnTo>
                    <a:lnTo>
                      <a:pt x="204234" y="210060"/>
                    </a:lnTo>
                    <a:lnTo>
                      <a:pt x="202582" y="223677"/>
                    </a:lnTo>
                    <a:lnTo>
                      <a:pt x="177827" y="255227"/>
                    </a:lnTo>
                    <a:lnTo>
                      <a:pt x="129106" y="268138"/>
                    </a:lnTo>
                    <a:lnTo>
                      <a:pt x="281289" y="268138"/>
                    </a:lnTo>
                    <a:lnTo>
                      <a:pt x="276954" y="266358"/>
                    </a:lnTo>
                    <a:lnTo>
                      <a:pt x="274557" y="262871"/>
                    </a:lnTo>
                    <a:lnTo>
                      <a:pt x="272651" y="259332"/>
                    </a:lnTo>
                    <a:lnTo>
                      <a:pt x="271809" y="254036"/>
                    </a:lnTo>
                    <a:lnTo>
                      <a:pt x="271719" y="161377"/>
                    </a:lnTo>
                    <a:close/>
                  </a:path>
                  <a:path w="304165" h="321309">
                    <a:moveTo>
                      <a:pt x="303948" y="266944"/>
                    </a:moveTo>
                    <a:lnTo>
                      <a:pt x="299236" y="267761"/>
                    </a:lnTo>
                    <a:lnTo>
                      <a:pt x="296095" y="268138"/>
                    </a:lnTo>
                    <a:lnTo>
                      <a:pt x="303948" y="268138"/>
                    </a:lnTo>
                    <a:lnTo>
                      <a:pt x="303948" y="266944"/>
                    </a:lnTo>
                    <a:close/>
                  </a:path>
                  <a:path w="304165" h="321309">
                    <a:moveTo>
                      <a:pt x="149628" y="0"/>
                    </a:moveTo>
                    <a:lnTo>
                      <a:pt x="97411" y="5289"/>
                    </a:lnTo>
                    <a:lnTo>
                      <a:pt x="56919" y="21140"/>
                    </a:lnTo>
                    <a:lnTo>
                      <a:pt x="24384" y="54117"/>
                    </a:lnTo>
                    <a:lnTo>
                      <a:pt x="11214" y="101504"/>
                    </a:lnTo>
                    <a:lnTo>
                      <a:pt x="78049" y="101504"/>
                    </a:lnTo>
                    <a:lnTo>
                      <a:pt x="84035" y="80198"/>
                    </a:lnTo>
                    <a:lnTo>
                      <a:pt x="97279" y="64983"/>
                    </a:lnTo>
                    <a:lnTo>
                      <a:pt x="117780" y="55856"/>
                    </a:lnTo>
                    <a:lnTo>
                      <a:pt x="145534" y="52815"/>
                    </a:lnTo>
                    <a:lnTo>
                      <a:pt x="263572" y="52815"/>
                    </a:lnTo>
                    <a:lnTo>
                      <a:pt x="262020" y="48866"/>
                    </a:lnTo>
                    <a:lnTo>
                      <a:pt x="232956" y="19967"/>
                    </a:lnTo>
                    <a:lnTo>
                      <a:pt x="195682" y="4989"/>
                    </a:lnTo>
                    <a:lnTo>
                      <a:pt x="173757" y="1247"/>
                    </a:lnTo>
                    <a:lnTo>
                      <a:pt x="149628" y="0"/>
                    </a:lnTo>
                    <a:close/>
                  </a:path>
                  <a:path w="304165" h="321309">
                    <a:moveTo>
                      <a:pt x="271719" y="98991"/>
                    </a:moveTo>
                    <a:lnTo>
                      <a:pt x="271541" y="99075"/>
                    </a:lnTo>
                    <a:lnTo>
                      <a:pt x="271447" y="99243"/>
                    </a:lnTo>
                    <a:lnTo>
                      <a:pt x="271300" y="99305"/>
                    </a:lnTo>
                    <a:lnTo>
                      <a:pt x="271719" y="99305"/>
                    </a:lnTo>
                    <a:lnTo>
                      <a:pt x="271719" y="98991"/>
                    </a:lnTo>
                    <a:close/>
                  </a:path>
                </a:pathLst>
              </a:custGeom>
              <a:solidFill>
                <a:srgbClr val="FFFFFF"/>
              </a:solidFill>
            </p:spPr>
            <p:txBody>
              <a:bodyPr wrap="square" lIns="0" tIns="0" rIns="0" bIns="0" rtlCol="0"/>
              <a:lstStyle/>
              <a:p>
                <a:endParaRPr/>
              </a:p>
            </p:txBody>
          </p:sp>
          <p:sp>
            <p:nvSpPr>
              <p:cNvPr id="64" name="object 20">
                <a:extLst>
                  <a:ext uri="{FF2B5EF4-FFF2-40B4-BE49-F238E27FC236}">
                    <a16:creationId xmlns:a16="http://schemas.microsoft.com/office/drawing/2014/main" xmlns="" id="{CE188101-6D58-4BF2-9BF7-D79A32BFD290}"/>
                  </a:ext>
                </a:extLst>
              </p:cNvPr>
              <p:cNvSpPr/>
              <p:nvPr/>
            </p:nvSpPr>
            <p:spPr>
              <a:xfrm>
                <a:off x="17231693" y="812588"/>
                <a:ext cx="440055" cy="311785"/>
              </a:xfrm>
              <a:custGeom>
                <a:avLst/>
                <a:gdLst/>
                <a:ahLst/>
                <a:cxnLst/>
                <a:rect l="l" t="t" r="r" b="b"/>
                <a:pathLst>
                  <a:path w="440055" h="311784">
                    <a:moveTo>
                      <a:pt x="63411" y="8251"/>
                    </a:moveTo>
                    <a:lnTo>
                      <a:pt x="0" y="8251"/>
                    </a:lnTo>
                    <a:lnTo>
                      <a:pt x="0" y="311582"/>
                    </a:lnTo>
                    <a:lnTo>
                      <a:pt x="66929" y="311582"/>
                    </a:lnTo>
                    <a:lnTo>
                      <a:pt x="66929" y="131451"/>
                    </a:lnTo>
                    <a:lnTo>
                      <a:pt x="68179" y="114382"/>
                    </a:lnTo>
                    <a:lnTo>
                      <a:pt x="86855" y="73369"/>
                    </a:lnTo>
                    <a:lnTo>
                      <a:pt x="119960" y="54099"/>
                    </a:lnTo>
                    <a:lnTo>
                      <a:pt x="133210" y="52815"/>
                    </a:lnTo>
                    <a:lnTo>
                      <a:pt x="430926" y="52815"/>
                    </a:lnTo>
                    <a:lnTo>
                      <a:pt x="429529" y="50469"/>
                    </a:lnTo>
                    <a:lnTo>
                      <a:pt x="63411" y="50469"/>
                    </a:lnTo>
                    <a:lnTo>
                      <a:pt x="63411" y="8251"/>
                    </a:lnTo>
                    <a:close/>
                  </a:path>
                  <a:path w="440055" h="311784">
                    <a:moveTo>
                      <a:pt x="318032" y="52815"/>
                    </a:moveTo>
                    <a:lnTo>
                      <a:pt x="133210" y="52815"/>
                    </a:lnTo>
                    <a:lnTo>
                      <a:pt x="146814" y="53803"/>
                    </a:lnTo>
                    <a:lnTo>
                      <a:pt x="158273" y="56770"/>
                    </a:lnTo>
                    <a:lnTo>
                      <a:pt x="183638" y="88321"/>
                    </a:lnTo>
                    <a:lnTo>
                      <a:pt x="186570" y="311582"/>
                    </a:lnTo>
                    <a:lnTo>
                      <a:pt x="253479" y="311582"/>
                    </a:lnTo>
                    <a:lnTo>
                      <a:pt x="253479" y="133817"/>
                    </a:lnTo>
                    <a:lnTo>
                      <a:pt x="257509" y="98371"/>
                    </a:lnTo>
                    <a:lnTo>
                      <a:pt x="269605" y="73059"/>
                    </a:lnTo>
                    <a:lnTo>
                      <a:pt x="289777" y="57875"/>
                    </a:lnTo>
                    <a:lnTo>
                      <a:pt x="318032" y="52815"/>
                    </a:lnTo>
                    <a:close/>
                  </a:path>
                  <a:path w="440055" h="311784">
                    <a:moveTo>
                      <a:pt x="430926" y="52815"/>
                    </a:moveTo>
                    <a:lnTo>
                      <a:pt x="318032" y="52815"/>
                    </a:lnTo>
                    <a:lnTo>
                      <a:pt x="334381" y="54208"/>
                    </a:lnTo>
                    <a:lnTo>
                      <a:pt x="347653" y="58386"/>
                    </a:lnTo>
                    <a:lnTo>
                      <a:pt x="371098" y="97866"/>
                    </a:lnTo>
                    <a:lnTo>
                      <a:pt x="373130" y="311582"/>
                    </a:lnTo>
                    <a:lnTo>
                      <a:pt x="440018" y="311582"/>
                    </a:lnTo>
                    <a:lnTo>
                      <a:pt x="439920" y="101452"/>
                    </a:lnTo>
                    <a:lnTo>
                      <a:pt x="433681" y="57439"/>
                    </a:lnTo>
                    <a:lnTo>
                      <a:pt x="430926" y="52815"/>
                    </a:lnTo>
                    <a:close/>
                  </a:path>
                  <a:path w="440055" h="311784">
                    <a:moveTo>
                      <a:pt x="158382" y="0"/>
                    </a:moveTo>
                    <a:lnTo>
                      <a:pt x="130561" y="3151"/>
                    </a:lnTo>
                    <a:lnTo>
                      <a:pt x="105749" y="12610"/>
                    </a:lnTo>
                    <a:lnTo>
                      <a:pt x="83927" y="28381"/>
                    </a:lnTo>
                    <a:lnTo>
                      <a:pt x="65076" y="50469"/>
                    </a:lnTo>
                    <a:lnTo>
                      <a:pt x="243489" y="50469"/>
                    </a:lnTo>
                    <a:lnTo>
                      <a:pt x="230691" y="28381"/>
                    </a:lnTo>
                    <a:lnTo>
                      <a:pt x="212240" y="12610"/>
                    </a:lnTo>
                    <a:lnTo>
                      <a:pt x="188138" y="3151"/>
                    </a:lnTo>
                    <a:lnTo>
                      <a:pt x="158382" y="0"/>
                    </a:lnTo>
                    <a:close/>
                  </a:path>
                  <a:path w="440055" h="311784">
                    <a:moveTo>
                      <a:pt x="338523" y="0"/>
                    </a:moveTo>
                    <a:lnTo>
                      <a:pt x="310809" y="3151"/>
                    </a:lnTo>
                    <a:lnTo>
                      <a:pt x="285733" y="12610"/>
                    </a:lnTo>
                    <a:lnTo>
                      <a:pt x="263293" y="28381"/>
                    </a:lnTo>
                    <a:lnTo>
                      <a:pt x="243489" y="50469"/>
                    </a:lnTo>
                    <a:lnTo>
                      <a:pt x="429529" y="50469"/>
                    </a:lnTo>
                    <a:lnTo>
                      <a:pt x="414664" y="25521"/>
                    </a:lnTo>
                    <a:lnTo>
                      <a:pt x="382949" y="6378"/>
                    </a:lnTo>
                    <a:lnTo>
                      <a:pt x="338523" y="0"/>
                    </a:lnTo>
                    <a:close/>
                  </a:path>
                </a:pathLst>
              </a:custGeom>
              <a:solidFill>
                <a:srgbClr val="FFFFFF"/>
              </a:solidFill>
            </p:spPr>
            <p:txBody>
              <a:bodyPr wrap="square" lIns="0" tIns="0" rIns="0" bIns="0" rtlCol="0"/>
              <a:lstStyle/>
              <a:p>
                <a:endParaRPr/>
              </a:p>
            </p:txBody>
          </p:sp>
          <p:sp>
            <p:nvSpPr>
              <p:cNvPr id="65" name="object 21">
                <a:extLst>
                  <a:ext uri="{FF2B5EF4-FFF2-40B4-BE49-F238E27FC236}">
                    <a16:creationId xmlns:a16="http://schemas.microsoft.com/office/drawing/2014/main" xmlns="" id="{1B992A16-24D7-4DF0-ABB4-9AEC9ECDF739}"/>
                  </a:ext>
                </a:extLst>
              </p:cNvPr>
              <p:cNvSpPr/>
              <p:nvPr/>
            </p:nvSpPr>
            <p:spPr>
              <a:xfrm>
                <a:off x="17744051" y="820839"/>
                <a:ext cx="0" cy="303530"/>
              </a:xfrm>
              <a:custGeom>
                <a:avLst/>
                <a:gdLst/>
                <a:ahLst/>
                <a:cxnLst/>
                <a:rect l="l" t="t" r="r" b="b"/>
                <a:pathLst>
                  <a:path h="303530">
                    <a:moveTo>
                      <a:pt x="0" y="0"/>
                    </a:moveTo>
                    <a:lnTo>
                      <a:pt x="0" y="303331"/>
                    </a:lnTo>
                  </a:path>
                </a:pathLst>
              </a:custGeom>
              <a:ln w="66835">
                <a:solidFill>
                  <a:srgbClr val="FFFFFF"/>
                </a:solidFill>
              </a:ln>
            </p:spPr>
            <p:txBody>
              <a:bodyPr wrap="square" lIns="0" tIns="0" rIns="0" bIns="0" rtlCol="0"/>
              <a:lstStyle/>
              <a:p>
                <a:endParaRPr/>
              </a:p>
            </p:txBody>
          </p:sp>
          <p:sp>
            <p:nvSpPr>
              <p:cNvPr id="66" name="object 22">
                <a:extLst>
                  <a:ext uri="{FF2B5EF4-FFF2-40B4-BE49-F238E27FC236}">
                    <a16:creationId xmlns:a16="http://schemas.microsoft.com/office/drawing/2014/main" xmlns="" id="{930CEE2B-00E7-498D-B791-91489BBD981A}"/>
                  </a:ext>
                </a:extLst>
              </p:cNvPr>
              <p:cNvSpPr/>
              <p:nvPr/>
            </p:nvSpPr>
            <p:spPr>
              <a:xfrm>
                <a:off x="17710633" y="705262"/>
                <a:ext cx="67310" cy="63500"/>
              </a:xfrm>
              <a:custGeom>
                <a:avLst/>
                <a:gdLst/>
                <a:ahLst/>
                <a:cxnLst/>
                <a:rect l="l" t="t" r="r" b="b"/>
                <a:pathLst>
                  <a:path w="67309" h="63500">
                    <a:moveTo>
                      <a:pt x="66835" y="0"/>
                    </a:moveTo>
                    <a:lnTo>
                      <a:pt x="0" y="0"/>
                    </a:lnTo>
                    <a:lnTo>
                      <a:pt x="0" y="63348"/>
                    </a:lnTo>
                    <a:lnTo>
                      <a:pt x="66835" y="63348"/>
                    </a:lnTo>
                    <a:lnTo>
                      <a:pt x="66835" y="0"/>
                    </a:lnTo>
                    <a:close/>
                  </a:path>
                </a:pathLst>
              </a:custGeom>
              <a:solidFill>
                <a:srgbClr val="FFFFFF"/>
              </a:solidFill>
            </p:spPr>
            <p:txBody>
              <a:bodyPr wrap="square" lIns="0" tIns="0" rIns="0" bIns="0" rtlCol="0"/>
              <a:lstStyle/>
              <a:p>
                <a:endParaRPr/>
              </a:p>
            </p:txBody>
          </p:sp>
          <p:sp>
            <p:nvSpPr>
              <p:cNvPr id="67" name="object 23">
                <a:extLst>
                  <a:ext uri="{FF2B5EF4-FFF2-40B4-BE49-F238E27FC236}">
                    <a16:creationId xmlns:a16="http://schemas.microsoft.com/office/drawing/2014/main" xmlns="" id="{AA582AD3-97DD-4847-89BA-C4F5AFFC0688}"/>
                  </a:ext>
                </a:extLst>
              </p:cNvPr>
              <p:cNvSpPr/>
              <p:nvPr/>
            </p:nvSpPr>
            <p:spPr>
              <a:xfrm>
                <a:off x="17802525" y="812577"/>
                <a:ext cx="270510" cy="320040"/>
              </a:xfrm>
              <a:custGeom>
                <a:avLst/>
                <a:gdLst/>
                <a:ahLst/>
                <a:cxnLst/>
                <a:rect l="l" t="t" r="r" b="b"/>
                <a:pathLst>
                  <a:path w="270509" h="320040">
                    <a:moveTo>
                      <a:pt x="66898" y="214213"/>
                    </a:moveTo>
                    <a:lnTo>
                      <a:pt x="0" y="214213"/>
                    </a:lnTo>
                    <a:lnTo>
                      <a:pt x="2898" y="238551"/>
                    </a:lnTo>
                    <a:lnTo>
                      <a:pt x="22556" y="278435"/>
                    </a:lnTo>
                    <a:lnTo>
                      <a:pt x="58464" y="305287"/>
                    </a:lnTo>
                    <a:lnTo>
                      <a:pt x="106000" y="318198"/>
                    </a:lnTo>
                    <a:lnTo>
                      <a:pt x="134404" y="319812"/>
                    </a:lnTo>
                    <a:lnTo>
                      <a:pt x="160583" y="318417"/>
                    </a:lnTo>
                    <a:lnTo>
                      <a:pt x="206353" y="307253"/>
                    </a:lnTo>
                    <a:lnTo>
                      <a:pt x="245160" y="282826"/>
                    </a:lnTo>
                    <a:lnTo>
                      <a:pt x="257536" y="266976"/>
                    </a:lnTo>
                    <a:lnTo>
                      <a:pt x="135577" y="266976"/>
                    </a:lnTo>
                    <a:lnTo>
                      <a:pt x="107497" y="263680"/>
                    </a:lnTo>
                    <a:lnTo>
                      <a:pt x="86701" y="253792"/>
                    </a:lnTo>
                    <a:lnTo>
                      <a:pt x="73173" y="237304"/>
                    </a:lnTo>
                    <a:lnTo>
                      <a:pt x="66898" y="214213"/>
                    </a:lnTo>
                    <a:close/>
                  </a:path>
                  <a:path w="270509" h="320040">
                    <a:moveTo>
                      <a:pt x="133210" y="0"/>
                    </a:moveTo>
                    <a:lnTo>
                      <a:pt x="87291" y="4701"/>
                    </a:lnTo>
                    <a:lnTo>
                      <a:pt x="49296" y="18795"/>
                    </a:lnTo>
                    <a:lnTo>
                      <a:pt x="17144" y="47265"/>
                    </a:lnTo>
                    <a:lnTo>
                      <a:pt x="6439" y="86887"/>
                    </a:lnTo>
                    <a:lnTo>
                      <a:pt x="8349" y="106498"/>
                    </a:lnTo>
                    <a:lnTo>
                      <a:pt x="36983" y="150801"/>
                    </a:lnTo>
                    <a:lnTo>
                      <a:pt x="82539" y="171283"/>
                    </a:lnTo>
                    <a:lnTo>
                      <a:pt x="151234" y="187801"/>
                    </a:lnTo>
                    <a:lnTo>
                      <a:pt x="164684" y="191175"/>
                    </a:lnTo>
                    <a:lnTo>
                      <a:pt x="200610" y="216378"/>
                    </a:lnTo>
                    <a:lnTo>
                      <a:pt x="203030" y="227092"/>
                    </a:lnTo>
                    <a:lnTo>
                      <a:pt x="199452" y="244553"/>
                    </a:lnTo>
                    <a:lnTo>
                      <a:pt x="187012" y="257015"/>
                    </a:lnTo>
                    <a:lnTo>
                      <a:pt x="165718" y="264487"/>
                    </a:lnTo>
                    <a:lnTo>
                      <a:pt x="135577" y="266976"/>
                    </a:lnTo>
                    <a:lnTo>
                      <a:pt x="257536" y="266976"/>
                    </a:lnTo>
                    <a:lnTo>
                      <a:pt x="258900" y="265228"/>
                    </a:lnTo>
                    <a:lnTo>
                      <a:pt x="267147" y="244688"/>
                    </a:lnTo>
                    <a:lnTo>
                      <a:pt x="269897" y="221207"/>
                    </a:lnTo>
                    <a:lnTo>
                      <a:pt x="267988" y="202117"/>
                    </a:lnTo>
                    <a:lnTo>
                      <a:pt x="239395" y="158476"/>
                    </a:lnTo>
                    <a:lnTo>
                      <a:pt x="193285" y="138221"/>
                    </a:lnTo>
                    <a:lnTo>
                      <a:pt x="145927" y="127028"/>
                    </a:lnTo>
                    <a:lnTo>
                      <a:pt x="126027" y="122500"/>
                    </a:lnTo>
                    <a:lnTo>
                      <a:pt x="81107" y="102992"/>
                    </a:lnTo>
                    <a:lnTo>
                      <a:pt x="73338" y="83934"/>
                    </a:lnTo>
                    <a:lnTo>
                      <a:pt x="76790" y="70335"/>
                    </a:lnTo>
                    <a:lnTo>
                      <a:pt x="87142" y="60619"/>
                    </a:lnTo>
                    <a:lnTo>
                      <a:pt x="104388" y="54790"/>
                    </a:lnTo>
                    <a:lnTo>
                      <a:pt x="128519" y="52846"/>
                    </a:lnTo>
                    <a:lnTo>
                      <a:pt x="247311" y="52846"/>
                    </a:lnTo>
                    <a:lnTo>
                      <a:pt x="246597" y="51241"/>
                    </a:lnTo>
                    <a:lnTo>
                      <a:pt x="217082" y="21161"/>
                    </a:lnTo>
                    <a:lnTo>
                      <a:pt x="179701" y="5291"/>
                    </a:lnTo>
                    <a:lnTo>
                      <a:pt x="157597" y="1323"/>
                    </a:lnTo>
                    <a:lnTo>
                      <a:pt x="133210" y="0"/>
                    </a:lnTo>
                    <a:close/>
                  </a:path>
                  <a:path w="270509" h="320040">
                    <a:moveTo>
                      <a:pt x="247311" y="52846"/>
                    </a:moveTo>
                    <a:lnTo>
                      <a:pt x="128519" y="52846"/>
                    </a:lnTo>
                    <a:lnTo>
                      <a:pt x="152368" y="55376"/>
                    </a:lnTo>
                    <a:lnTo>
                      <a:pt x="170589" y="62965"/>
                    </a:lnTo>
                    <a:lnTo>
                      <a:pt x="183174" y="75609"/>
                    </a:lnTo>
                    <a:lnTo>
                      <a:pt x="190119" y="93306"/>
                    </a:lnTo>
                    <a:lnTo>
                      <a:pt x="259950" y="93306"/>
                    </a:lnTo>
                    <a:lnTo>
                      <a:pt x="255301" y="70786"/>
                    </a:lnTo>
                    <a:lnTo>
                      <a:pt x="247311" y="52846"/>
                    </a:lnTo>
                    <a:close/>
                  </a:path>
                </a:pathLst>
              </a:custGeom>
              <a:solidFill>
                <a:srgbClr val="FFFFFF"/>
              </a:solidFill>
            </p:spPr>
            <p:txBody>
              <a:bodyPr wrap="square" lIns="0" tIns="0" rIns="0" bIns="0" rtlCol="0"/>
              <a:lstStyle/>
              <a:p>
                <a:endParaRPr/>
              </a:p>
            </p:txBody>
          </p:sp>
          <p:sp>
            <p:nvSpPr>
              <p:cNvPr id="68" name="object 24">
                <a:extLst>
                  <a:ext uri="{FF2B5EF4-FFF2-40B4-BE49-F238E27FC236}">
                    <a16:creationId xmlns:a16="http://schemas.microsoft.com/office/drawing/2014/main" xmlns="" id="{F11C86BA-DC78-4518-B887-E13B7E9E07E7}"/>
                  </a:ext>
                </a:extLst>
              </p:cNvPr>
              <p:cNvSpPr/>
              <p:nvPr/>
            </p:nvSpPr>
            <p:spPr>
              <a:xfrm>
                <a:off x="18093277" y="812015"/>
                <a:ext cx="304165" cy="321310"/>
              </a:xfrm>
              <a:custGeom>
                <a:avLst/>
                <a:gdLst/>
                <a:ahLst/>
                <a:cxnLst/>
                <a:rect l="l" t="t" r="r" b="b"/>
                <a:pathLst>
                  <a:path w="304165" h="321309">
                    <a:moveTo>
                      <a:pt x="263545" y="52815"/>
                    </a:moveTo>
                    <a:lnTo>
                      <a:pt x="145524" y="52815"/>
                    </a:lnTo>
                    <a:lnTo>
                      <a:pt x="172994" y="55418"/>
                    </a:lnTo>
                    <a:lnTo>
                      <a:pt x="192632" y="63229"/>
                    </a:lnTo>
                    <a:lnTo>
                      <a:pt x="204426" y="76249"/>
                    </a:lnTo>
                    <a:lnTo>
                      <a:pt x="208360" y="94478"/>
                    </a:lnTo>
                    <a:lnTo>
                      <a:pt x="206661" y="105988"/>
                    </a:lnTo>
                    <a:lnTo>
                      <a:pt x="169308" y="129689"/>
                    </a:lnTo>
                    <a:lnTo>
                      <a:pt x="140770" y="133460"/>
                    </a:lnTo>
                    <a:lnTo>
                      <a:pt x="131286" y="134812"/>
                    </a:lnTo>
                    <a:lnTo>
                      <a:pt x="123494" y="136094"/>
                    </a:lnTo>
                    <a:lnTo>
                      <a:pt x="117399" y="137336"/>
                    </a:lnTo>
                    <a:lnTo>
                      <a:pt x="91710" y="141048"/>
                    </a:lnTo>
                    <a:lnTo>
                      <a:pt x="51798" y="151630"/>
                    </a:lnTo>
                    <a:lnTo>
                      <a:pt x="9391" y="188199"/>
                    </a:lnTo>
                    <a:lnTo>
                      <a:pt x="0" y="231783"/>
                    </a:lnTo>
                    <a:lnTo>
                      <a:pt x="1980" y="252017"/>
                    </a:lnTo>
                    <a:lnTo>
                      <a:pt x="31674" y="298650"/>
                    </a:lnTo>
                    <a:lnTo>
                      <a:pt x="83403" y="319541"/>
                    </a:lnTo>
                    <a:lnTo>
                      <a:pt x="104457" y="320932"/>
                    </a:lnTo>
                    <a:lnTo>
                      <a:pt x="136331" y="318624"/>
                    </a:lnTo>
                    <a:lnTo>
                      <a:pt x="164463" y="311697"/>
                    </a:lnTo>
                    <a:lnTo>
                      <a:pt x="188853" y="300144"/>
                    </a:lnTo>
                    <a:lnTo>
                      <a:pt x="209501" y="283959"/>
                    </a:lnTo>
                    <a:lnTo>
                      <a:pt x="303948" y="283959"/>
                    </a:lnTo>
                    <a:lnTo>
                      <a:pt x="303948" y="268138"/>
                    </a:lnTo>
                    <a:lnTo>
                      <a:pt x="129106" y="268138"/>
                    </a:lnTo>
                    <a:lnTo>
                      <a:pt x="118032" y="267624"/>
                    </a:lnTo>
                    <a:lnTo>
                      <a:pt x="79435" y="254036"/>
                    </a:lnTo>
                    <a:lnTo>
                      <a:pt x="66898" y="228820"/>
                    </a:lnTo>
                    <a:lnTo>
                      <a:pt x="70349" y="210056"/>
                    </a:lnTo>
                    <a:lnTo>
                      <a:pt x="80695" y="195402"/>
                    </a:lnTo>
                    <a:lnTo>
                      <a:pt x="97948" y="184843"/>
                    </a:lnTo>
                    <a:lnTo>
                      <a:pt x="122111" y="178382"/>
                    </a:lnTo>
                    <a:lnTo>
                      <a:pt x="149185" y="175122"/>
                    </a:lnTo>
                    <a:lnTo>
                      <a:pt x="171901" y="171195"/>
                    </a:lnTo>
                    <a:lnTo>
                      <a:pt x="190238" y="166609"/>
                    </a:lnTo>
                    <a:lnTo>
                      <a:pt x="204171" y="161377"/>
                    </a:lnTo>
                    <a:lnTo>
                      <a:pt x="271677" y="161377"/>
                    </a:lnTo>
                    <a:lnTo>
                      <a:pt x="271677" y="88594"/>
                    </a:lnTo>
                    <a:lnTo>
                      <a:pt x="269257" y="67374"/>
                    </a:lnTo>
                    <a:lnTo>
                      <a:pt x="263545" y="52815"/>
                    </a:lnTo>
                    <a:close/>
                  </a:path>
                  <a:path w="304165" h="321309">
                    <a:moveTo>
                      <a:pt x="303948" y="283959"/>
                    </a:moveTo>
                    <a:lnTo>
                      <a:pt x="209501" y="283959"/>
                    </a:lnTo>
                    <a:lnTo>
                      <a:pt x="215381" y="300144"/>
                    </a:lnTo>
                    <a:lnTo>
                      <a:pt x="226042" y="311697"/>
                    </a:lnTo>
                    <a:lnTo>
                      <a:pt x="241474" y="318624"/>
                    </a:lnTo>
                    <a:lnTo>
                      <a:pt x="261667" y="320932"/>
                    </a:lnTo>
                    <a:lnTo>
                      <a:pt x="272025" y="320453"/>
                    </a:lnTo>
                    <a:lnTo>
                      <a:pt x="282533" y="319019"/>
                    </a:lnTo>
                    <a:lnTo>
                      <a:pt x="293178" y="316630"/>
                    </a:lnTo>
                    <a:lnTo>
                      <a:pt x="303948" y="313288"/>
                    </a:lnTo>
                    <a:lnTo>
                      <a:pt x="303948" y="283959"/>
                    </a:lnTo>
                    <a:close/>
                  </a:path>
                  <a:path w="304165" h="321309">
                    <a:moveTo>
                      <a:pt x="271677" y="161377"/>
                    </a:moveTo>
                    <a:lnTo>
                      <a:pt x="204171" y="161377"/>
                    </a:lnTo>
                    <a:lnTo>
                      <a:pt x="204171" y="210060"/>
                    </a:lnTo>
                    <a:lnTo>
                      <a:pt x="202524" y="223677"/>
                    </a:lnTo>
                    <a:lnTo>
                      <a:pt x="177795" y="255227"/>
                    </a:lnTo>
                    <a:lnTo>
                      <a:pt x="129106" y="268138"/>
                    </a:lnTo>
                    <a:lnTo>
                      <a:pt x="281258" y="268138"/>
                    </a:lnTo>
                    <a:lnTo>
                      <a:pt x="276986" y="266358"/>
                    </a:lnTo>
                    <a:lnTo>
                      <a:pt x="274609" y="262871"/>
                    </a:lnTo>
                    <a:lnTo>
                      <a:pt x="272651" y="259332"/>
                    </a:lnTo>
                    <a:lnTo>
                      <a:pt x="271771" y="254036"/>
                    </a:lnTo>
                    <a:lnTo>
                      <a:pt x="271677" y="161377"/>
                    </a:lnTo>
                    <a:close/>
                  </a:path>
                  <a:path w="304165" h="321309">
                    <a:moveTo>
                      <a:pt x="303948" y="266944"/>
                    </a:moveTo>
                    <a:lnTo>
                      <a:pt x="299257" y="267761"/>
                    </a:lnTo>
                    <a:lnTo>
                      <a:pt x="296127" y="268138"/>
                    </a:lnTo>
                    <a:lnTo>
                      <a:pt x="303948" y="268138"/>
                    </a:lnTo>
                    <a:lnTo>
                      <a:pt x="303948" y="266944"/>
                    </a:lnTo>
                    <a:close/>
                  </a:path>
                  <a:path w="304165" h="321309">
                    <a:moveTo>
                      <a:pt x="149660" y="0"/>
                    </a:moveTo>
                    <a:lnTo>
                      <a:pt x="97457" y="5289"/>
                    </a:lnTo>
                    <a:lnTo>
                      <a:pt x="57003" y="21140"/>
                    </a:lnTo>
                    <a:lnTo>
                      <a:pt x="24312" y="54117"/>
                    </a:lnTo>
                    <a:lnTo>
                      <a:pt x="11120" y="101504"/>
                    </a:lnTo>
                    <a:lnTo>
                      <a:pt x="78049" y="101504"/>
                    </a:lnTo>
                    <a:lnTo>
                      <a:pt x="84026" y="80198"/>
                    </a:lnTo>
                    <a:lnTo>
                      <a:pt x="97262" y="64983"/>
                    </a:lnTo>
                    <a:lnTo>
                      <a:pt x="117760" y="55856"/>
                    </a:lnTo>
                    <a:lnTo>
                      <a:pt x="145524" y="52815"/>
                    </a:lnTo>
                    <a:lnTo>
                      <a:pt x="263545" y="52815"/>
                    </a:lnTo>
                    <a:lnTo>
                      <a:pt x="261995" y="48866"/>
                    </a:lnTo>
                    <a:lnTo>
                      <a:pt x="232956" y="19967"/>
                    </a:lnTo>
                    <a:lnTo>
                      <a:pt x="195686" y="4989"/>
                    </a:lnTo>
                    <a:lnTo>
                      <a:pt x="173761" y="1247"/>
                    </a:lnTo>
                    <a:lnTo>
                      <a:pt x="149660" y="0"/>
                    </a:lnTo>
                    <a:close/>
                  </a:path>
                </a:pathLst>
              </a:custGeom>
              <a:solidFill>
                <a:srgbClr val="FFFFFF"/>
              </a:solidFill>
            </p:spPr>
            <p:txBody>
              <a:bodyPr wrap="square" lIns="0" tIns="0" rIns="0" bIns="0" rtlCol="0"/>
              <a:lstStyle/>
              <a:p>
                <a:endParaRPr/>
              </a:p>
            </p:txBody>
          </p:sp>
          <p:sp>
            <p:nvSpPr>
              <p:cNvPr id="69" name="object 25">
                <a:extLst>
                  <a:ext uri="{FF2B5EF4-FFF2-40B4-BE49-F238E27FC236}">
                    <a16:creationId xmlns:a16="http://schemas.microsoft.com/office/drawing/2014/main" xmlns="" id="{1CA9E380-1D62-4DB4-AA28-9C69AB2A5A2C}"/>
                  </a:ext>
                </a:extLst>
              </p:cNvPr>
              <p:cNvSpPr/>
              <p:nvPr/>
            </p:nvSpPr>
            <p:spPr>
              <a:xfrm>
                <a:off x="18415209" y="812588"/>
                <a:ext cx="266700" cy="311785"/>
              </a:xfrm>
              <a:custGeom>
                <a:avLst/>
                <a:gdLst/>
                <a:ahLst/>
                <a:cxnLst/>
                <a:rect l="l" t="t" r="r" b="b"/>
                <a:pathLst>
                  <a:path w="266700" h="311784">
                    <a:moveTo>
                      <a:pt x="63380" y="8251"/>
                    </a:moveTo>
                    <a:lnTo>
                      <a:pt x="0" y="8251"/>
                    </a:lnTo>
                    <a:lnTo>
                      <a:pt x="0" y="311582"/>
                    </a:lnTo>
                    <a:lnTo>
                      <a:pt x="66867" y="311582"/>
                    </a:lnTo>
                    <a:lnTo>
                      <a:pt x="66867" y="132645"/>
                    </a:lnTo>
                    <a:lnTo>
                      <a:pt x="68114" y="116316"/>
                    </a:lnTo>
                    <a:lnTo>
                      <a:pt x="86866" y="75704"/>
                    </a:lnTo>
                    <a:lnTo>
                      <a:pt x="124566" y="54246"/>
                    </a:lnTo>
                    <a:lnTo>
                      <a:pt x="127389" y="53987"/>
                    </a:lnTo>
                    <a:lnTo>
                      <a:pt x="64532" y="53987"/>
                    </a:lnTo>
                    <a:lnTo>
                      <a:pt x="63380" y="52815"/>
                    </a:lnTo>
                    <a:lnTo>
                      <a:pt x="63380" y="8251"/>
                    </a:lnTo>
                    <a:close/>
                  </a:path>
                  <a:path w="266700" h="311784">
                    <a:moveTo>
                      <a:pt x="256243" y="52815"/>
                    </a:moveTo>
                    <a:lnTo>
                      <a:pt x="140205" y="52815"/>
                    </a:lnTo>
                    <a:lnTo>
                      <a:pt x="165268" y="57069"/>
                    </a:lnTo>
                    <a:lnTo>
                      <a:pt x="183497" y="69831"/>
                    </a:lnTo>
                    <a:lnTo>
                      <a:pt x="194901" y="91100"/>
                    </a:lnTo>
                    <a:lnTo>
                      <a:pt x="199491" y="120875"/>
                    </a:lnTo>
                    <a:lnTo>
                      <a:pt x="199491" y="311582"/>
                    </a:lnTo>
                    <a:lnTo>
                      <a:pt x="266410" y="311582"/>
                    </a:lnTo>
                    <a:lnTo>
                      <a:pt x="266410" y="103284"/>
                    </a:lnTo>
                    <a:lnTo>
                      <a:pt x="264607" y="79532"/>
                    </a:lnTo>
                    <a:lnTo>
                      <a:pt x="259201" y="58698"/>
                    </a:lnTo>
                    <a:lnTo>
                      <a:pt x="256243" y="52815"/>
                    </a:lnTo>
                    <a:close/>
                  </a:path>
                  <a:path w="266700" h="311784">
                    <a:moveTo>
                      <a:pt x="159031" y="0"/>
                    </a:moveTo>
                    <a:lnTo>
                      <a:pt x="129998" y="3379"/>
                    </a:lnTo>
                    <a:lnTo>
                      <a:pt x="104564" y="13510"/>
                    </a:lnTo>
                    <a:lnTo>
                      <a:pt x="82740" y="30382"/>
                    </a:lnTo>
                    <a:lnTo>
                      <a:pt x="64532" y="53987"/>
                    </a:lnTo>
                    <a:lnTo>
                      <a:pt x="127389" y="53987"/>
                    </a:lnTo>
                    <a:lnTo>
                      <a:pt x="140205" y="52815"/>
                    </a:lnTo>
                    <a:lnTo>
                      <a:pt x="256243" y="52815"/>
                    </a:lnTo>
                    <a:lnTo>
                      <a:pt x="222163" y="14559"/>
                    </a:lnTo>
                    <a:lnTo>
                      <a:pt x="182854" y="1625"/>
                    </a:lnTo>
                    <a:lnTo>
                      <a:pt x="159031" y="0"/>
                    </a:lnTo>
                    <a:close/>
                  </a:path>
                </a:pathLst>
              </a:custGeom>
              <a:solidFill>
                <a:srgbClr val="FFFFFF"/>
              </a:solidFill>
            </p:spPr>
            <p:txBody>
              <a:bodyPr wrap="square" lIns="0" tIns="0" rIns="0" bIns="0" rtlCol="0"/>
              <a:lstStyle/>
              <a:p>
                <a:endParaRPr/>
              </a:p>
            </p:txBody>
          </p:sp>
          <p:sp>
            <p:nvSpPr>
              <p:cNvPr id="70" name="object 26">
                <a:extLst>
                  <a:ext uri="{FF2B5EF4-FFF2-40B4-BE49-F238E27FC236}">
                    <a16:creationId xmlns:a16="http://schemas.microsoft.com/office/drawing/2014/main" xmlns="" id="{4013A230-3468-4D56-BB31-9CFB71DC78C4}"/>
                  </a:ext>
                </a:extLst>
              </p:cNvPr>
              <p:cNvSpPr/>
              <p:nvPr/>
            </p:nvSpPr>
            <p:spPr>
              <a:xfrm>
                <a:off x="18701500" y="812015"/>
                <a:ext cx="304165" cy="321310"/>
              </a:xfrm>
              <a:custGeom>
                <a:avLst/>
                <a:gdLst/>
                <a:ahLst/>
                <a:cxnLst/>
                <a:rect l="l" t="t" r="r" b="b"/>
                <a:pathLst>
                  <a:path w="304165" h="321309">
                    <a:moveTo>
                      <a:pt x="263553" y="52815"/>
                    </a:moveTo>
                    <a:lnTo>
                      <a:pt x="145534" y="52815"/>
                    </a:lnTo>
                    <a:lnTo>
                      <a:pt x="172981" y="55418"/>
                    </a:lnTo>
                    <a:lnTo>
                      <a:pt x="192600" y="63229"/>
                    </a:lnTo>
                    <a:lnTo>
                      <a:pt x="204379" y="76249"/>
                    </a:lnTo>
                    <a:lnTo>
                      <a:pt x="208307" y="94478"/>
                    </a:lnTo>
                    <a:lnTo>
                      <a:pt x="206617" y="105988"/>
                    </a:lnTo>
                    <a:lnTo>
                      <a:pt x="169293" y="129689"/>
                    </a:lnTo>
                    <a:lnTo>
                      <a:pt x="140783" y="133460"/>
                    </a:lnTo>
                    <a:lnTo>
                      <a:pt x="131276" y="134812"/>
                    </a:lnTo>
                    <a:lnTo>
                      <a:pt x="123452" y="136094"/>
                    </a:lnTo>
                    <a:lnTo>
                      <a:pt x="117315" y="137336"/>
                    </a:lnTo>
                    <a:lnTo>
                      <a:pt x="91668" y="141048"/>
                    </a:lnTo>
                    <a:lnTo>
                      <a:pt x="51779" y="151630"/>
                    </a:lnTo>
                    <a:lnTo>
                      <a:pt x="9384" y="188199"/>
                    </a:lnTo>
                    <a:lnTo>
                      <a:pt x="0" y="231783"/>
                    </a:lnTo>
                    <a:lnTo>
                      <a:pt x="1973" y="252017"/>
                    </a:lnTo>
                    <a:lnTo>
                      <a:pt x="31684" y="298650"/>
                    </a:lnTo>
                    <a:lnTo>
                      <a:pt x="83405" y="319541"/>
                    </a:lnTo>
                    <a:lnTo>
                      <a:pt x="104457" y="320932"/>
                    </a:lnTo>
                    <a:lnTo>
                      <a:pt x="136301" y="318624"/>
                    </a:lnTo>
                    <a:lnTo>
                      <a:pt x="164420" y="311697"/>
                    </a:lnTo>
                    <a:lnTo>
                      <a:pt x="188810" y="300144"/>
                    </a:lnTo>
                    <a:lnTo>
                      <a:pt x="209470" y="283959"/>
                    </a:lnTo>
                    <a:lnTo>
                      <a:pt x="303917" y="283959"/>
                    </a:lnTo>
                    <a:lnTo>
                      <a:pt x="303917" y="268138"/>
                    </a:lnTo>
                    <a:lnTo>
                      <a:pt x="129085" y="268138"/>
                    </a:lnTo>
                    <a:lnTo>
                      <a:pt x="117993" y="267624"/>
                    </a:lnTo>
                    <a:lnTo>
                      <a:pt x="79426" y="254036"/>
                    </a:lnTo>
                    <a:lnTo>
                      <a:pt x="66929" y="228820"/>
                    </a:lnTo>
                    <a:lnTo>
                      <a:pt x="70370" y="210056"/>
                    </a:lnTo>
                    <a:lnTo>
                      <a:pt x="80691" y="195402"/>
                    </a:lnTo>
                    <a:lnTo>
                      <a:pt x="97913" y="184843"/>
                    </a:lnTo>
                    <a:lnTo>
                      <a:pt x="122048" y="178382"/>
                    </a:lnTo>
                    <a:lnTo>
                      <a:pt x="149159" y="175122"/>
                    </a:lnTo>
                    <a:lnTo>
                      <a:pt x="171901" y="171195"/>
                    </a:lnTo>
                    <a:lnTo>
                      <a:pt x="190263" y="166609"/>
                    </a:lnTo>
                    <a:lnTo>
                      <a:pt x="204234" y="161377"/>
                    </a:lnTo>
                    <a:lnTo>
                      <a:pt x="271709" y="161377"/>
                    </a:lnTo>
                    <a:lnTo>
                      <a:pt x="271709" y="88594"/>
                    </a:lnTo>
                    <a:lnTo>
                      <a:pt x="269280" y="67374"/>
                    </a:lnTo>
                    <a:lnTo>
                      <a:pt x="263553" y="52815"/>
                    </a:lnTo>
                    <a:close/>
                  </a:path>
                  <a:path w="304165" h="321309">
                    <a:moveTo>
                      <a:pt x="303917" y="283959"/>
                    </a:moveTo>
                    <a:lnTo>
                      <a:pt x="209470" y="283959"/>
                    </a:lnTo>
                    <a:lnTo>
                      <a:pt x="215391" y="300144"/>
                    </a:lnTo>
                    <a:lnTo>
                      <a:pt x="226070" y="311697"/>
                    </a:lnTo>
                    <a:lnTo>
                      <a:pt x="241506" y="318624"/>
                    </a:lnTo>
                    <a:lnTo>
                      <a:pt x="261698" y="320932"/>
                    </a:lnTo>
                    <a:lnTo>
                      <a:pt x="272031" y="320453"/>
                    </a:lnTo>
                    <a:lnTo>
                      <a:pt x="282513" y="319019"/>
                    </a:lnTo>
                    <a:lnTo>
                      <a:pt x="293143" y="316630"/>
                    </a:lnTo>
                    <a:lnTo>
                      <a:pt x="303917" y="313288"/>
                    </a:lnTo>
                    <a:lnTo>
                      <a:pt x="303917" y="283959"/>
                    </a:lnTo>
                    <a:close/>
                  </a:path>
                  <a:path w="304165" h="321309">
                    <a:moveTo>
                      <a:pt x="271709" y="161377"/>
                    </a:moveTo>
                    <a:lnTo>
                      <a:pt x="204234" y="161377"/>
                    </a:lnTo>
                    <a:lnTo>
                      <a:pt x="204234" y="210060"/>
                    </a:lnTo>
                    <a:lnTo>
                      <a:pt x="202576" y="223677"/>
                    </a:lnTo>
                    <a:lnTo>
                      <a:pt x="177732" y="255227"/>
                    </a:lnTo>
                    <a:lnTo>
                      <a:pt x="129085" y="268138"/>
                    </a:lnTo>
                    <a:lnTo>
                      <a:pt x="281289" y="268138"/>
                    </a:lnTo>
                    <a:lnTo>
                      <a:pt x="276923" y="266358"/>
                    </a:lnTo>
                    <a:lnTo>
                      <a:pt x="274588" y="262871"/>
                    </a:lnTo>
                    <a:lnTo>
                      <a:pt x="272651" y="259332"/>
                    </a:lnTo>
                    <a:lnTo>
                      <a:pt x="271800" y="254036"/>
                    </a:lnTo>
                    <a:lnTo>
                      <a:pt x="271709" y="161377"/>
                    </a:lnTo>
                    <a:close/>
                  </a:path>
                  <a:path w="304165" h="321309">
                    <a:moveTo>
                      <a:pt x="303917" y="266944"/>
                    </a:moveTo>
                    <a:lnTo>
                      <a:pt x="299205" y="267761"/>
                    </a:lnTo>
                    <a:lnTo>
                      <a:pt x="296158" y="268138"/>
                    </a:lnTo>
                    <a:lnTo>
                      <a:pt x="303917" y="268138"/>
                    </a:lnTo>
                    <a:lnTo>
                      <a:pt x="303917" y="266944"/>
                    </a:lnTo>
                    <a:close/>
                  </a:path>
                  <a:path w="304165" h="321309">
                    <a:moveTo>
                      <a:pt x="149628" y="0"/>
                    </a:moveTo>
                    <a:lnTo>
                      <a:pt x="97391" y="5289"/>
                    </a:lnTo>
                    <a:lnTo>
                      <a:pt x="56940" y="21140"/>
                    </a:lnTo>
                    <a:lnTo>
                      <a:pt x="24364" y="54117"/>
                    </a:lnTo>
                    <a:lnTo>
                      <a:pt x="11130" y="101504"/>
                    </a:lnTo>
                    <a:lnTo>
                      <a:pt x="78081" y="101504"/>
                    </a:lnTo>
                    <a:lnTo>
                      <a:pt x="84041" y="80198"/>
                    </a:lnTo>
                    <a:lnTo>
                      <a:pt x="97264" y="64983"/>
                    </a:lnTo>
                    <a:lnTo>
                      <a:pt x="117758" y="55856"/>
                    </a:lnTo>
                    <a:lnTo>
                      <a:pt x="145534" y="52815"/>
                    </a:lnTo>
                    <a:lnTo>
                      <a:pt x="263553" y="52815"/>
                    </a:lnTo>
                    <a:lnTo>
                      <a:pt x="261999" y="48866"/>
                    </a:lnTo>
                    <a:lnTo>
                      <a:pt x="232924" y="19967"/>
                    </a:lnTo>
                    <a:lnTo>
                      <a:pt x="195666" y="4989"/>
                    </a:lnTo>
                    <a:lnTo>
                      <a:pt x="173743" y="1247"/>
                    </a:lnTo>
                    <a:lnTo>
                      <a:pt x="149628" y="0"/>
                    </a:lnTo>
                    <a:close/>
                  </a:path>
                </a:pathLst>
              </a:custGeom>
              <a:solidFill>
                <a:srgbClr val="FFFFFF"/>
              </a:solidFill>
            </p:spPr>
            <p:txBody>
              <a:bodyPr wrap="square" lIns="0" tIns="0" rIns="0" bIns="0" rtlCol="0"/>
              <a:lstStyle/>
              <a:p>
                <a:endParaRPr/>
              </a:p>
            </p:txBody>
          </p:sp>
          <p:sp>
            <p:nvSpPr>
              <p:cNvPr id="71" name="object 27">
                <a:extLst>
                  <a:ext uri="{FF2B5EF4-FFF2-40B4-BE49-F238E27FC236}">
                    <a16:creationId xmlns:a16="http://schemas.microsoft.com/office/drawing/2014/main" xmlns="" id="{0BEDF614-4C1A-48DF-AFB0-C665FF825A41}"/>
                  </a:ext>
                </a:extLst>
              </p:cNvPr>
              <p:cNvSpPr/>
              <p:nvPr/>
            </p:nvSpPr>
            <p:spPr>
              <a:xfrm>
                <a:off x="19023440" y="812588"/>
                <a:ext cx="177800" cy="311785"/>
              </a:xfrm>
              <a:custGeom>
                <a:avLst/>
                <a:gdLst/>
                <a:ahLst/>
                <a:cxnLst/>
                <a:rect l="l" t="t" r="r" b="b"/>
                <a:pathLst>
                  <a:path w="177800" h="311784">
                    <a:moveTo>
                      <a:pt x="62793" y="8251"/>
                    </a:moveTo>
                    <a:lnTo>
                      <a:pt x="0" y="8251"/>
                    </a:lnTo>
                    <a:lnTo>
                      <a:pt x="0" y="311582"/>
                    </a:lnTo>
                    <a:lnTo>
                      <a:pt x="66835" y="311582"/>
                    </a:lnTo>
                    <a:lnTo>
                      <a:pt x="66835" y="167251"/>
                    </a:lnTo>
                    <a:lnTo>
                      <a:pt x="68353" y="144158"/>
                    </a:lnTo>
                    <a:lnTo>
                      <a:pt x="80423" y="105404"/>
                    </a:lnTo>
                    <a:lnTo>
                      <a:pt x="116891" y="69979"/>
                    </a:lnTo>
                    <a:lnTo>
                      <a:pt x="126416" y="66898"/>
                    </a:lnTo>
                    <a:lnTo>
                      <a:pt x="62793" y="66898"/>
                    </a:lnTo>
                    <a:lnTo>
                      <a:pt x="62793" y="8251"/>
                    </a:lnTo>
                    <a:close/>
                  </a:path>
                  <a:path w="177800" h="311784">
                    <a:moveTo>
                      <a:pt x="156445" y="0"/>
                    </a:moveTo>
                    <a:lnTo>
                      <a:pt x="152529" y="0"/>
                    </a:lnTo>
                    <a:lnTo>
                      <a:pt x="138030" y="1322"/>
                    </a:lnTo>
                    <a:lnTo>
                      <a:pt x="96227" y="21130"/>
                    </a:lnTo>
                    <a:lnTo>
                      <a:pt x="68184" y="54584"/>
                    </a:lnTo>
                    <a:lnTo>
                      <a:pt x="63966" y="66898"/>
                    </a:lnTo>
                    <a:lnTo>
                      <a:pt x="126416" y="66898"/>
                    </a:lnTo>
                    <a:lnTo>
                      <a:pt x="132190" y="65030"/>
                    </a:lnTo>
                    <a:lnTo>
                      <a:pt x="149042" y="63380"/>
                    </a:lnTo>
                    <a:lnTo>
                      <a:pt x="177764" y="63380"/>
                    </a:lnTo>
                    <a:lnTo>
                      <a:pt x="177764" y="1780"/>
                    </a:lnTo>
                    <a:lnTo>
                      <a:pt x="164885" y="617"/>
                    </a:lnTo>
                    <a:lnTo>
                      <a:pt x="156445" y="0"/>
                    </a:lnTo>
                    <a:close/>
                  </a:path>
                  <a:path w="177800" h="311784">
                    <a:moveTo>
                      <a:pt x="177764" y="63380"/>
                    </a:moveTo>
                    <a:lnTo>
                      <a:pt x="149042" y="63380"/>
                    </a:lnTo>
                    <a:lnTo>
                      <a:pt x="155649" y="63561"/>
                    </a:lnTo>
                    <a:lnTo>
                      <a:pt x="162637" y="64107"/>
                    </a:lnTo>
                    <a:lnTo>
                      <a:pt x="170052" y="65030"/>
                    </a:lnTo>
                    <a:lnTo>
                      <a:pt x="177764" y="66312"/>
                    </a:lnTo>
                    <a:lnTo>
                      <a:pt x="177764" y="63380"/>
                    </a:lnTo>
                    <a:close/>
                  </a:path>
                </a:pathLst>
              </a:custGeom>
              <a:solidFill>
                <a:srgbClr val="FFFFFF"/>
              </a:solidFill>
            </p:spPr>
            <p:txBody>
              <a:bodyPr wrap="square" lIns="0" tIns="0" rIns="0" bIns="0" rtlCol="0"/>
              <a:lstStyle/>
              <a:p>
                <a:endParaRPr/>
              </a:p>
            </p:txBody>
          </p:sp>
          <p:sp>
            <p:nvSpPr>
              <p:cNvPr id="72" name="object 28">
                <a:extLst>
                  <a:ext uri="{FF2B5EF4-FFF2-40B4-BE49-F238E27FC236}">
                    <a16:creationId xmlns:a16="http://schemas.microsoft.com/office/drawing/2014/main" xmlns="" id="{3A9E116A-2F86-4EC2-9CC0-2F0D821364C6}"/>
                  </a:ext>
                </a:extLst>
              </p:cNvPr>
              <p:cNvSpPr/>
              <p:nvPr/>
            </p:nvSpPr>
            <p:spPr>
              <a:xfrm>
                <a:off x="16633873" y="706540"/>
                <a:ext cx="291465" cy="417830"/>
              </a:xfrm>
              <a:custGeom>
                <a:avLst/>
                <a:gdLst/>
                <a:ahLst/>
                <a:cxnLst/>
                <a:rect l="l" t="t" r="r" b="b"/>
                <a:pathLst>
                  <a:path w="291465" h="417830">
                    <a:moveTo>
                      <a:pt x="291362" y="0"/>
                    </a:moveTo>
                    <a:lnTo>
                      <a:pt x="84583" y="0"/>
                    </a:lnTo>
                    <a:lnTo>
                      <a:pt x="83997" y="62"/>
                    </a:lnTo>
                    <a:lnTo>
                      <a:pt x="36480" y="8955"/>
                    </a:lnTo>
                    <a:lnTo>
                      <a:pt x="6277" y="45215"/>
                    </a:lnTo>
                    <a:lnTo>
                      <a:pt x="0" y="90060"/>
                    </a:lnTo>
                    <a:lnTo>
                      <a:pt x="94" y="417631"/>
                    </a:lnTo>
                    <a:lnTo>
                      <a:pt x="73924" y="417631"/>
                    </a:lnTo>
                    <a:lnTo>
                      <a:pt x="73924" y="232223"/>
                    </a:lnTo>
                    <a:lnTo>
                      <a:pt x="264861" y="232223"/>
                    </a:lnTo>
                    <a:lnTo>
                      <a:pt x="264861" y="172560"/>
                    </a:lnTo>
                    <a:lnTo>
                      <a:pt x="73924" y="172560"/>
                    </a:lnTo>
                    <a:lnTo>
                      <a:pt x="73924" y="63212"/>
                    </a:lnTo>
                    <a:lnTo>
                      <a:pt x="291362" y="63212"/>
                    </a:lnTo>
                    <a:lnTo>
                      <a:pt x="291362" y="0"/>
                    </a:lnTo>
                    <a:close/>
                  </a:path>
                </a:pathLst>
              </a:custGeom>
              <a:solidFill>
                <a:srgbClr val="FFFFFF"/>
              </a:solidFill>
            </p:spPr>
            <p:txBody>
              <a:bodyPr wrap="square" lIns="0" tIns="0" rIns="0" bIns="0" rtlCol="0"/>
              <a:lstStyle/>
              <a:p>
                <a:endParaRPr/>
              </a:p>
            </p:txBody>
          </p:sp>
          <p:sp>
            <p:nvSpPr>
              <p:cNvPr id="73" name="object 29">
                <a:extLst>
                  <a:ext uri="{FF2B5EF4-FFF2-40B4-BE49-F238E27FC236}">
                    <a16:creationId xmlns:a16="http://schemas.microsoft.com/office/drawing/2014/main" xmlns="" id="{7781AAC3-A61C-4BE7-B7E3-44BBF3771714}"/>
                  </a:ext>
                </a:extLst>
              </p:cNvPr>
              <p:cNvSpPr/>
              <p:nvPr/>
            </p:nvSpPr>
            <p:spPr>
              <a:xfrm>
                <a:off x="18934937" y="1212996"/>
                <a:ext cx="31115" cy="26670"/>
              </a:xfrm>
              <a:custGeom>
                <a:avLst/>
                <a:gdLst/>
                <a:ahLst/>
                <a:cxnLst/>
                <a:rect l="l" t="t" r="r" b="b"/>
                <a:pathLst>
                  <a:path w="31115" h="26669">
                    <a:moveTo>
                      <a:pt x="17894" y="0"/>
                    </a:moveTo>
                    <a:lnTo>
                      <a:pt x="0" y="0"/>
                    </a:lnTo>
                    <a:lnTo>
                      <a:pt x="0" y="26114"/>
                    </a:lnTo>
                    <a:lnTo>
                      <a:pt x="24742" y="26114"/>
                    </a:lnTo>
                    <a:lnTo>
                      <a:pt x="30564" y="21727"/>
                    </a:lnTo>
                    <a:lnTo>
                      <a:pt x="30564" y="8376"/>
                    </a:lnTo>
                    <a:lnTo>
                      <a:pt x="29077" y="5099"/>
                    </a:lnTo>
                    <a:lnTo>
                      <a:pt x="26177" y="3047"/>
                    </a:lnTo>
                    <a:lnTo>
                      <a:pt x="23161" y="1026"/>
                    </a:lnTo>
                    <a:lnTo>
                      <a:pt x="17894" y="0"/>
                    </a:lnTo>
                    <a:close/>
                  </a:path>
                </a:pathLst>
              </a:custGeom>
              <a:solidFill>
                <a:srgbClr val="FFFFFF"/>
              </a:solidFill>
            </p:spPr>
            <p:txBody>
              <a:bodyPr wrap="square" lIns="0" tIns="0" rIns="0" bIns="0" rtlCol="0"/>
              <a:lstStyle/>
              <a:p>
                <a:endParaRPr/>
              </a:p>
            </p:txBody>
          </p:sp>
          <p:sp>
            <p:nvSpPr>
              <p:cNvPr id="74" name="object 30">
                <a:extLst>
                  <a:ext uri="{FF2B5EF4-FFF2-40B4-BE49-F238E27FC236}">
                    <a16:creationId xmlns:a16="http://schemas.microsoft.com/office/drawing/2014/main" xmlns="" id="{6CADB38D-1778-440B-9FF1-018F57EC75E3}"/>
                  </a:ext>
                </a:extLst>
              </p:cNvPr>
              <p:cNvSpPr/>
              <p:nvPr/>
            </p:nvSpPr>
            <p:spPr>
              <a:xfrm>
                <a:off x="16536770" y="1179012"/>
                <a:ext cx="2694940" cy="135890"/>
              </a:xfrm>
              <a:custGeom>
                <a:avLst/>
                <a:gdLst/>
                <a:ahLst/>
                <a:cxnLst/>
                <a:rect l="l" t="t" r="r" b="b"/>
                <a:pathLst>
                  <a:path w="2694940" h="135890">
                    <a:moveTo>
                      <a:pt x="2673635" y="0"/>
                    </a:moveTo>
                    <a:lnTo>
                      <a:pt x="65139" y="0"/>
                    </a:lnTo>
                    <a:lnTo>
                      <a:pt x="52019" y="2376"/>
                    </a:lnTo>
                    <a:lnTo>
                      <a:pt x="24679" y="29601"/>
                    </a:lnTo>
                    <a:lnTo>
                      <a:pt x="1842" y="111954"/>
                    </a:lnTo>
                    <a:lnTo>
                      <a:pt x="0" y="118718"/>
                    </a:lnTo>
                    <a:lnTo>
                      <a:pt x="1057" y="124572"/>
                    </a:lnTo>
                    <a:lnTo>
                      <a:pt x="4512" y="128959"/>
                    </a:lnTo>
                    <a:lnTo>
                      <a:pt x="7989" y="133273"/>
                    </a:lnTo>
                    <a:lnTo>
                      <a:pt x="13936" y="135692"/>
                    </a:lnTo>
                    <a:lnTo>
                      <a:pt x="2629333" y="135692"/>
                    </a:lnTo>
                    <a:lnTo>
                      <a:pt x="2642390" y="133319"/>
                    </a:lnTo>
                    <a:lnTo>
                      <a:pt x="2652496" y="127933"/>
                    </a:lnTo>
                    <a:lnTo>
                      <a:pt x="2531881" y="127933"/>
                    </a:lnTo>
                    <a:lnTo>
                      <a:pt x="2522608" y="127255"/>
                    </a:lnTo>
                    <a:lnTo>
                      <a:pt x="2517354" y="126153"/>
                    </a:lnTo>
                    <a:lnTo>
                      <a:pt x="2245942" y="126153"/>
                    </a:lnTo>
                    <a:lnTo>
                      <a:pt x="2245942" y="13172"/>
                    </a:lnTo>
                    <a:lnTo>
                      <a:pt x="2517881" y="13172"/>
                    </a:lnTo>
                    <a:lnTo>
                      <a:pt x="2523902" y="11971"/>
                    </a:lnTo>
                    <a:lnTo>
                      <a:pt x="2533200" y="11413"/>
                    </a:lnTo>
                    <a:lnTo>
                      <a:pt x="2693425" y="11413"/>
                    </a:lnTo>
                    <a:lnTo>
                      <a:pt x="2693373" y="11120"/>
                    </a:lnTo>
                    <a:lnTo>
                      <a:pt x="2689939" y="6701"/>
                    </a:lnTo>
                    <a:lnTo>
                      <a:pt x="2686483" y="2460"/>
                    </a:lnTo>
                    <a:lnTo>
                      <a:pt x="2680724" y="52"/>
                    </a:lnTo>
                    <a:lnTo>
                      <a:pt x="2673635" y="0"/>
                    </a:lnTo>
                    <a:close/>
                  </a:path>
                  <a:path w="2694940" h="135890">
                    <a:moveTo>
                      <a:pt x="2535535" y="32208"/>
                    </a:moveTo>
                    <a:lnTo>
                      <a:pt x="2530383" y="32208"/>
                    </a:lnTo>
                    <a:lnTo>
                      <a:pt x="2526310" y="33025"/>
                    </a:lnTo>
                    <a:lnTo>
                      <a:pt x="2523357" y="34805"/>
                    </a:lnTo>
                    <a:lnTo>
                      <a:pt x="2520373" y="36532"/>
                    </a:lnTo>
                    <a:lnTo>
                      <a:pt x="2518939" y="38763"/>
                    </a:lnTo>
                    <a:lnTo>
                      <a:pt x="2518939" y="45841"/>
                    </a:lnTo>
                    <a:lnTo>
                      <a:pt x="2523828" y="49967"/>
                    </a:lnTo>
                    <a:lnTo>
                      <a:pt x="2543879" y="57821"/>
                    </a:lnTo>
                    <a:lnTo>
                      <a:pt x="2551938" y="61197"/>
                    </a:lnTo>
                    <a:lnTo>
                      <a:pt x="2576759" y="93180"/>
                    </a:lnTo>
                    <a:lnTo>
                      <a:pt x="2576079" y="100140"/>
                    </a:lnTo>
                    <a:lnTo>
                      <a:pt x="2542722" y="127301"/>
                    </a:lnTo>
                    <a:lnTo>
                      <a:pt x="2531881" y="127933"/>
                    </a:lnTo>
                    <a:lnTo>
                      <a:pt x="2652496" y="127933"/>
                    </a:lnTo>
                    <a:lnTo>
                      <a:pt x="2654436" y="126899"/>
                    </a:lnTo>
                    <a:lnTo>
                      <a:pt x="2664052" y="117474"/>
                    </a:lnTo>
                    <a:lnTo>
                      <a:pt x="2669824" y="106091"/>
                    </a:lnTo>
                    <a:lnTo>
                      <a:pt x="2687378" y="42626"/>
                    </a:lnTo>
                    <a:lnTo>
                      <a:pt x="2571544" y="42626"/>
                    </a:lnTo>
                    <a:lnTo>
                      <a:pt x="2560895" y="38057"/>
                    </a:lnTo>
                    <a:lnTo>
                      <a:pt x="2551345" y="34802"/>
                    </a:lnTo>
                    <a:lnTo>
                      <a:pt x="2542891" y="32855"/>
                    </a:lnTo>
                    <a:lnTo>
                      <a:pt x="2535535" y="32208"/>
                    </a:lnTo>
                    <a:close/>
                  </a:path>
                  <a:path w="2694940" h="135890">
                    <a:moveTo>
                      <a:pt x="2369980" y="13172"/>
                    </a:moveTo>
                    <a:lnTo>
                      <a:pt x="2328724" y="13172"/>
                    </a:lnTo>
                    <a:lnTo>
                      <a:pt x="2328724" y="33988"/>
                    </a:lnTo>
                    <a:lnTo>
                      <a:pt x="2274182" y="33988"/>
                    </a:lnTo>
                    <a:lnTo>
                      <a:pt x="2274182" y="57705"/>
                    </a:lnTo>
                    <a:lnTo>
                      <a:pt x="2326065" y="57705"/>
                    </a:lnTo>
                    <a:lnTo>
                      <a:pt x="2326065" y="78489"/>
                    </a:lnTo>
                    <a:lnTo>
                      <a:pt x="2274182" y="78489"/>
                    </a:lnTo>
                    <a:lnTo>
                      <a:pt x="2274182" y="105389"/>
                    </a:lnTo>
                    <a:lnTo>
                      <a:pt x="2330044" y="105389"/>
                    </a:lnTo>
                    <a:lnTo>
                      <a:pt x="2330044" y="126153"/>
                    </a:lnTo>
                    <a:lnTo>
                      <a:pt x="2369980" y="126153"/>
                    </a:lnTo>
                    <a:lnTo>
                      <a:pt x="2369980" y="13172"/>
                    </a:lnTo>
                    <a:close/>
                  </a:path>
                  <a:path w="2694940" h="135890">
                    <a:moveTo>
                      <a:pt x="2517881" y="13172"/>
                    </a:moveTo>
                    <a:lnTo>
                      <a:pt x="2419455" y="13172"/>
                    </a:lnTo>
                    <a:lnTo>
                      <a:pt x="2428144" y="13798"/>
                    </a:lnTo>
                    <a:lnTo>
                      <a:pt x="2435762" y="15676"/>
                    </a:lnTo>
                    <a:lnTo>
                      <a:pt x="2457893" y="46815"/>
                    </a:lnTo>
                    <a:lnTo>
                      <a:pt x="2457284" y="53511"/>
                    </a:lnTo>
                    <a:lnTo>
                      <a:pt x="2428964" y="80257"/>
                    </a:lnTo>
                    <a:lnTo>
                      <a:pt x="2420596" y="80887"/>
                    </a:lnTo>
                    <a:lnTo>
                      <a:pt x="2398178" y="80887"/>
                    </a:lnTo>
                    <a:lnTo>
                      <a:pt x="2398178" y="126153"/>
                    </a:lnTo>
                    <a:lnTo>
                      <a:pt x="2517354" y="126153"/>
                    </a:lnTo>
                    <a:lnTo>
                      <a:pt x="2512930" y="125225"/>
                    </a:lnTo>
                    <a:lnTo>
                      <a:pt x="2502845" y="121850"/>
                    </a:lnTo>
                    <a:lnTo>
                      <a:pt x="2492353" y="117137"/>
                    </a:lnTo>
                    <a:lnTo>
                      <a:pt x="2492353" y="92866"/>
                    </a:lnTo>
                    <a:lnTo>
                      <a:pt x="2547629" y="92866"/>
                    </a:lnTo>
                    <a:lnTo>
                      <a:pt x="2547629" y="92049"/>
                    </a:lnTo>
                    <a:lnTo>
                      <a:pt x="2542330" y="87599"/>
                    </a:lnTo>
                    <a:lnTo>
                      <a:pt x="2514394" y="76500"/>
                    </a:lnTo>
                    <a:lnTo>
                      <a:pt x="2510237" y="74772"/>
                    </a:lnTo>
                    <a:lnTo>
                      <a:pt x="2506960" y="73254"/>
                    </a:lnTo>
                    <a:lnTo>
                      <a:pt x="2504593" y="71840"/>
                    </a:lnTo>
                    <a:lnTo>
                      <a:pt x="2499494" y="68856"/>
                    </a:lnTo>
                    <a:lnTo>
                      <a:pt x="2495745" y="64961"/>
                    </a:lnTo>
                    <a:lnTo>
                      <a:pt x="2490887" y="55537"/>
                    </a:lnTo>
                    <a:lnTo>
                      <a:pt x="2489714" y="50092"/>
                    </a:lnTo>
                    <a:lnTo>
                      <a:pt x="2489714" y="44030"/>
                    </a:lnTo>
                    <a:lnTo>
                      <a:pt x="2515546" y="13638"/>
                    </a:lnTo>
                    <a:lnTo>
                      <a:pt x="2517881" y="13172"/>
                    </a:lnTo>
                    <a:close/>
                  </a:path>
                  <a:path w="2694940" h="135890">
                    <a:moveTo>
                      <a:pt x="2547629" y="92866"/>
                    </a:moveTo>
                    <a:lnTo>
                      <a:pt x="2492353" y="92866"/>
                    </a:lnTo>
                    <a:lnTo>
                      <a:pt x="2500520" y="98133"/>
                    </a:lnTo>
                    <a:lnTo>
                      <a:pt x="2507431" y="101797"/>
                    </a:lnTo>
                    <a:lnTo>
                      <a:pt x="2512939" y="104017"/>
                    </a:lnTo>
                    <a:lnTo>
                      <a:pt x="2518436" y="106091"/>
                    </a:lnTo>
                    <a:lnTo>
                      <a:pt x="2524174" y="107148"/>
                    </a:lnTo>
                    <a:lnTo>
                      <a:pt x="2541796" y="107148"/>
                    </a:lnTo>
                    <a:lnTo>
                      <a:pt x="2547629" y="103640"/>
                    </a:lnTo>
                    <a:lnTo>
                      <a:pt x="2547629" y="92866"/>
                    </a:lnTo>
                    <a:close/>
                  </a:path>
                  <a:path w="2694940" h="135890">
                    <a:moveTo>
                      <a:pt x="2693425" y="11413"/>
                    </a:moveTo>
                    <a:lnTo>
                      <a:pt x="2533200" y="11413"/>
                    </a:lnTo>
                    <a:lnTo>
                      <a:pt x="2542612" y="11973"/>
                    </a:lnTo>
                    <a:lnTo>
                      <a:pt x="2552140" y="13656"/>
                    </a:lnTo>
                    <a:lnTo>
                      <a:pt x="2561785" y="16466"/>
                    </a:lnTo>
                    <a:lnTo>
                      <a:pt x="2571544" y="20407"/>
                    </a:lnTo>
                    <a:lnTo>
                      <a:pt x="2571544" y="42626"/>
                    </a:lnTo>
                    <a:lnTo>
                      <a:pt x="2687378" y="42626"/>
                    </a:lnTo>
                    <a:lnTo>
                      <a:pt x="2694420" y="17067"/>
                    </a:lnTo>
                    <a:lnTo>
                      <a:pt x="2693425" y="11413"/>
                    </a:lnTo>
                    <a:close/>
                  </a:path>
                </a:pathLst>
              </a:custGeom>
              <a:solidFill>
                <a:srgbClr val="FFFFFF"/>
              </a:solidFill>
            </p:spPr>
            <p:txBody>
              <a:bodyPr wrap="square" lIns="0" tIns="0" rIns="0" bIns="0" rtlCol="0"/>
              <a:lstStyle/>
              <a:p>
                <a:endParaRPr/>
              </a:p>
            </p:txBody>
          </p:sp>
          <p:sp>
            <p:nvSpPr>
              <p:cNvPr id="75" name="object 31">
                <a:extLst>
                  <a:ext uri="{FF2B5EF4-FFF2-40B4-BE49-F238E27FC236}">
                    <a16:creationId xmlns:a16="http://schemas.microsoft.com/office/drawing/2014/main" xmlns="" id="{D8F74E15-EE85-4F0F-A623-49E46D9D3BD9}"/>
                  </a:ext>
                </a:extLst>
              </p:cNvPr>
              <p:cNvSpPr/>
              <p:nvPr/>
            </p:nvSpPr>
            <p:spPr>
              <a:xfrm>
                <a:off x="16536773" y="1179011"/>
                <a:ext cx="2694940" cy="135890"/>
              </a:xfrm>
              <a:custGeom>
                <a:avLst/>
                <a:gdLst/>
                <a:ahLst/>
                <a:cxnLst/>
                <a:rect l="l" t="t" r="r" b="b"/>
                <a:pathLst>
                  <a:path w="2694940" h="135890">
                    <a:moveTo>
                      <a:pt x="2673625" y="0"/>
                    </a:moveTo>
                    <a:lnTo>
                      <a:pt x="65139" y="0"/>
                    </a:lnTo>
                    <a:lnTo>
                      <a:pt x="52019" y="2378"/>
                    </a:lnTo>
                    <a:lnTo>
                      <a:pt x="24669" y="29601"/>
                    </a:lnTo>
                    <a:lnTo>
                      <a:pt x="1842" y="111954"/>
                    </a:lnTo>
                    <a:lnTo>
                      <a:pt x="0" y="118680"/>
                    </a:lnTo>
                    <a:lnTo>
                      <a:pt x="1047" y="124572"/>
                    </a:lnTo>
                    <a:lnTo>
                      <a:pt x="4502" y="128969"/>
                    </a:lnTo>
                    <a:lnTo>
                      <a:pt x="7978" y="133273"/>
                    </a:lnTo>
                    <a:lnTo>
                      <a:pt x="13900" y="135692"/>
                    </a:lnTo>
                    <a:lnTo>
                      <a:pt x="2629391" y="135692"/>
                    </a:lnTo>
                    <a:lnTo>
                      <a:pt x="2642385" y="133328"/>
                    </a:lnTo>
                    <a:lnTo>
                      <a:pt x="2652499" y="127933"/>
                    </a:lnTo>
                    <a:lnTo>
                      <a:pt x="2531870" y="127933"/>
                    </a:lnTo>
                    <a:lnTo>
                      <a:pt x="2522602" y="127255"/>
                    </a:lnTo>
                    <a:lnTo>
                      <a:pt x="2517348" y="126153"/>
                    </a:lnTo>
                    <a:lnTo>
                      <a:pt x="2245931" y="126153"/>
                    </a:lnTo>
                    <a:lnTo>
                      <a:pt x="2245931" y="13172"/>
                    </a:lnTo>
                    <a:lnTo>
                      <a:pt x="2517907" y="13172"/>
                    </a:lnTo>
                    <a:lnTo>
                      <a:pt x="2523896" y="11980"/>
                    </a:lnTo>
                    <a:lnTo>
                      <a:pt x="2533189" y="11423"/>
                    </a:lnTo>
                    <a:lnTo>
                      <a:pt x="2693415" y="11423"/>
                    </a:lnTo>
                    <a:lnTo>
                      <a:pt x="2693363" y="11130"/>
                    </a:lnTo>
                    <a:lnTo>
                      <a:pt x="2689939" y="6701"/>
                    </a:lnTo>
                    <a:lnTo>
                      <a:pt x="2686483" y="2460"/>
                    </a:lnTo>
                    <a:lnTo>
                      <a:pt x="2680714" y="52"/>
                    </a:lnTo>
                    <a:lnTo>
                      <a:pt x="2673625" y="0"/>
                    </a:lnTo>
                    <a:close/>
                  </a:path>
                  <a:path w="2694940" h="135890">
                    <a:moveTo>
                      <a:pt x="2535524" y="32208"/>
                    </a:moveTo>
                    <a:lnTo>
                      <a:pt x="2530383" y="32208"/>
                    </a:lnTo>
                    <a:lnTo>
                      <a:pt x="2526310" y="33025"/>
                    </a:lnTo>
                    <a:lnTo>
                      <a:pt x="2523357" y="34815"/>
                    </a:lnTo>
                    <a:lnTo>
                      <a:pt x="2520363" y="36532"/>
                    </a:lnTo>
                    <a:lnTo>
                      <a:pt x="2518939" y="38763"/>
                    </a:lnTo>
                    <a:lnTo>
                      <a:pt x="2518939" y="45841"/>
                    </a:lnTo>
                    <a:lnTo>
                      <a:pt x="2523818" y="49977"/>
                    </a:lnTo>
                    <a:lnTo>
                      <a:pt x="2543874" y="57817"/>
                    </a:lnTo>
                    <a:lnTo>
                      <a:pt x="2551936" y="61195"/>
                    </a:lnTo>
                    <a:lnTo>
                      <a:pt x="2576748" y="93180"/>
                    </a:lnTo>
                    <a:lnTo>
                      <a:pt x="2576070" y="100144"/>
                    </a:lnTo>
                    <a:lnTo>
                      <a:pt x="2542711" y="127301"/>
                    </a:lnTo>
                    <a:lnTo>
                      <a:pt x="2531870" y="127933"/>
                    </a:lnTo>
                    <a:lnTo>
                      <a:pt x="2652499" y="127933"/>
                    </a:lnTo>
                    <a:lnTo>
                      <a:pt x="2654428" y="126904"/>
                    </a:lnTo>
                    <a:lnTo>
                      <a:pt x="2664046" y="117476"/>
                    </a:lnTo>
                    <a:lnTo>
                      <a:pt x="2669824" y="106091"/>
                    </a:lnTo>
                    <a:lnTo>
                      <a:pt x="2687376" y="42626"/>
                    </a:lnTo>
                    <a:lnTo>
                      <a:pt x="2571544" y="42626"/>
                    </a:lnTo>
                    <a:lnTo>
                      <a:pt x="2560894" y="38061"/>
                    </a:lnTo>
                    <a:lnTo>
                      <a:pt x="2551339" y="34806"/>
                    </a:lnTo>
                    <a:lnTo>
                      <a:pt x="2542883" y="32857"/>
                    </a:lnTo>
                    <a:lnTo>
                      <a:pt x="2535524" y="32208"/>
                    </a:lnTo>
                    <a:close/>
                  </a:path>
                  <a:path w="2694940" h="135890">
                    <a:moveTo>
                      <a:pt x="2369969" y="13172"/>
                    </a:moveTo>
                    <a:lnTo>
                      <a:pt x="2328724" y="13172"/>
                    </a:lnTo>
                    <a:lnTo>
                      <a:pt x="2328724" y="33988"/>
                    </a:lnTo>
                    <a:lnTo>
                      <a:pt x="2274182" y="33988"/>
                    </a:lnTo>
                    <a:lnTo>
                      <a:pt x="2274182" y="57705"/>
                    </a:lnTo>
                    <a:lnTo>
                      <a:pt x="2326054" y="57705"/>
                    </a:lnTo>
                    <a:lnTo>
                      <a:pt x="2326054" y="78489"/>
                    </a:lnTo>
                    <a:lnTo>
                      <a:pt x="2274182" y="78489"/>
                    </a:lnTo>
                    <a:lnTo>
                      <a:pt x="2274182" y="105399"/>
                    </a:lnTo>
                    <a:lnTo>
                      <a:pt x="2330044" y="105399"/>
                    </a:lnTo>
                    <a:lnTo>
                      <a:pt x="2330044" y="126153"/>
                    </a:lnTo>
                    <a:lnTo>
                      <a:pt x="2369969" y="126153"/>
                    </a:lnTo>
                    <a:lnTo>
                      <a:pt x="2369969" y="13172"/>
                    </a:lnTo>
                    <a:close/>
                  </a:path>
                  <a:path w="2694940" h="135890">
                    <a:moveTo>
                      <a:pt x="2517907" y="13172"/>
                    </a:moveTo>
                    <a:lnTo>
                      <a:pt x="2419455" y="13172"/>
                    </a:lnTo>
                    <a:lnTo>
                      <a:pt x="2428142" y="13798"/>
                    </a:lnTo>
                    <a:lnTo>
                      <a:pt x="2435758" y="15677"/>
                    </a:lnTo>
                    <a:lnTo>
                      <a:pt x="2457893" y="46815"/>
                    </a:lnTo>
                    <a:lnTo>
                      <a:pt x="2457282" y="53516"/>
                    </a:lnTo>
                    <a:lnTo>
                      <a:pt x="2428964" y="80266"/>
                    </a:lnTo>
                    <a:lnTo>
                      <a:pt x="2420596" y="80898"/>
                    </a:lnTo>
                    <a:lnTo>
                      <a:pt x="2398167" y="80898"/>
                    </a:lnTo>
                    <a:lnTo>
                      <a:pt x="2398167" y="126153"/>
                    </a:lnTo>
                    <a:lnTo>
                      <a:pt x="2517348" y="126153"/>
                    </a:lnTo>
                    <a:lnTo>
                      <a:pt x="2512924" y="125225"/>
                    </a:lnTo>
                    <a:lnTo>
                      <a:pt x="2502840" y="121850"/>
                    </a:lnTo>
                    <a:lnTo>
                      <a:pt x="2492353" y="117137"/>
                    </a:lnTo>
                    <a:lnTo>
                      <a:pt x="2492353" y="92866"/>
                    </a:lnTo>
                    <a:lnTo>
                      <a:pt x="2547629" y="92866"/>
                    </a:lnTo>
                    <a:lnTo>
                      <a:pt x="2547629" y="92039"/>
                    </a:lnTo>
                    <a:lnTo>
                      <a:pt x="2542320" y="87588"/>
                    </a:lnTo>
                    <a:lnTo>
                      <a:pt x="2514394" y="76500"/>
                    </a:lnTo>
                    <a:lnTo>
                      <a:pt x="2510237" y="74772"/>
                    </a:lnTo>
                    <a:lnTo>
                      <a:pt x="2489714" y="50092"/>
                    </a:lnTo>
                    <a:lnTo>
                      <a:pt x="2489714" y="44030"/>
                    </a:lnTo>
                    <a:lnTo>
                      <a:pt x="2515541" y="13643"/>
                    </a:lnTo>
                    <a:lnTo>
                      <a:pt x="2517907" y="13172"/>
                    </a:lnTo>
                    <a:close/>
                  </a:path>
                  <a:path w="2694940" h="135890">
                    <a:moveTo>
                      <a:pt x="2547629" y="92866"/>
                    </a:moveTo>
                    <a:lnTo>
                      <a:pt x="2492353" y="92866"/>
                    </a:lnTo>
                    <a:lnTo>
                      <a:pt x="2500520" y="98143"/>
                    </a:lnTo>
                    <a:lnTo>
                      <a:pt x="2507431" y="101797"/>
                    </a:lnTo>
                    <a:lnTo>
                      <a:pt x="2512928" y="104017"/>
                    </a:lnTo>
                    <a:lnTo>
                      <a:pt x="2518436" y="106091"/>
                    </a:lnTo>
                    <a:lnTo>
                      <a:pt x="2524174" y="107159"/>
                    </a:lnTo>
                    <a:lnTo>
                      <a:pt x="2541796" y="107159"/>
                    </a:lnTo>
                    <a:lnTo>
                      <a:pt x="2547629" y="103640"/>
                    </a:lnTo>
                    <a:lnTo>
                      <a:pt x="2547629" y="92866"/>
                    </a:lnTo>
                    <a:close/>
                  </a:path>
                  <a:path w="2694940" h="135890">
                    <a:moveTo>
                      <a:pt x="2693415" y="11423"/>
                    </a:moveTo>
                    <a:lnTo>
                      <a:pt x="2533189" y="11423"/>
                    </a:lnTo>
                    <a:lnTo>
                      <a:pt x="2542603" y="11982"/>
                    </a:lnTo>
                    <a:lnTo>
                      <a:pt x="2552135" y="13660"/>
                    </a:lnTo>
                    <a:lnTo>
                      <a:pt x="2561783" y="16463"/>
                    </a:lnTo>
                    <a:lnTo>
                      <a:pt x="2571544" y="20397"/>
                    </a:lnTo>
                    <a:lnTo>
                      <a:pt x="2571544" y="42626"/>
                    </a:lnTo>
                    <a:lnTo>
                      <a:pt x="2687376" y="42626"/>
                    </a:lnTo>
                    <a:lnTo>
                      <a:pt x="2694420" y="17067"/>
                    </a:lnTo>
                    <a:lnTo>
                      <a:pt x="2693415" y="11423"/>
                    </a:lnTo>
                    <a:close/>
                  </a:path>
                </a:pathLst>
              </a:custGeom>
              <a:solidFill>
                <a:srgbClr val="FFFFFF"/>
              </a:solidFill>
            </p:spPr>
            <p:txBody>
              <a:bodyPr wrap="square" lIns="0" tIns="0" rIns="0" bIns="0" rtlCol="0"/>
              <a:lstStyle/>
              <a:p>
                <a:endParaRPr/>
              </a:p>
            </p:txBody>
          </p:sp>
        </p:grpSp>
      </p:grpSp>
      <p:pic>
        <p:nvPicPr>
          <p:cNvPr id="7" name="Imagen 6" descr="Empresaria señalando hacia arriba">
            <a:extLst>
              <a:ext uri="{FF2B5EF4-FFF2-40B4-BE49-F238E27FC236}">
                <a16:creationId xmlns:a16="http://schemas.microsoft.com/office/drawing/2014/main" xmlns="" id="{CC0858B6-4F0D-4BEE-A8B5-14AABD7B4CD7}"/>
              </a:ext>
            </a:extLst>
          </p:cNvPr>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1138673" y="2156902"/>
            <a:ext cx="2872768" cy="6519294"/>
          </a:xfrm>
          <a:prstGeom prst="rect">
            <a:avLst/>
          </a:prstGeom>
        </p:spPr>
      </p:pic>
    </p:spTree>
    <p:extLst>
      <p:ext uri="{BB962C8B-B14F-4D97-AF65-F5344CB8AC3E}">
        <p14:creationId xmlns:p14="http://schemas.microsoft.com/office/powerpoint/2010/main" xmlns="" val="421951012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ítulo 1">
            <a:extLst>
              <a:ext uri="{FF2B5EF4-FFF2-40B4-BE49-F238E27FC236}">
                <a16:creationId xmlns:a16="http://schemas.microsoft.com/office/drawing/2014/main" xmlns="" id="{E926DD65-1E7F-4EBE-897B-C8A964692C9A}"/>
              </a:ext>
            </a:extLst>
          </p:cNvPr>
          <p:cNvSpPr txBox="1">
            <a:spLocks/>
          </p:cNvSpPr>
          <p:nvPr/>
        </p:nvSpPr>
        <p:spPr>
          <a:xfrm>
            <a:off x="6624661" y="8994105"/>
            <a:ext cx="9906000" cy="76100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s-CO" sz="4000" b="1" dirty="0">
                <a:solidFill>
                  <a:schemeClr val="bg1">
                    <a:lumMod val="50000"/>
                  </a:schemeClr>
                </a:solidFill>
              </a:rPr>
              <a:t>Total:  </a:t>
            </a:r>
            <a:r>
              <a:rPr lang="es-CO" sz="4000" b="1" dirty="0">
                <a:solidFill>
                  <a:schemeClr val="tx2"/>
                </a:solidFill>
              </a:rPr>
              <a:t>580.000</a:t>
            </a:r>
            <a:r>
              <a:rPr lang="es-ES" sz="4000" b="1" dirty="0">
                <a:solidFill>
                  <a:schemeClr val="tx2"/>
                </a:solidFill>
              </a:rPr>
              <a:t> </a:t>
            </a:r>
          </a:p>
        </p:txBody>
      </p:sp>
      <p:graphicFrame>
        <p:nvGraphicFramePr>
          <p:cNvPr id="2" name="Tabla 1">
            <a:extLst>
              <a:ext uri="{FF2B5EF4-FFF2-40B4-BE49-F238E27FC236}">
                <a16:creationId xmlns:a16="http://schemas.microsoft.com/office/drawing/2014/main" xmlns="" id="{EAD2D8CD-251A-4657-A7CC-40FA339398CE}"/>
              </a:ext>
            </a:extLst>
          </p:cNvPr>
          <p:cNvGraphicFramePr>
            <a:graphicFrameLocks noGrp="1"/>
          </p:cNvGraphicFramePr>
          <p:nvPr>
            <p:extLst>
              <p:ext uri="{D42A27DB-BD31-4B8C-83A1-F6EECF244321}">
                <p14:modId xmlns:p14="http://schemas.microsoft.com/office/powerpoint/2010/main" xmlns="" val="404944323"/>
              </p:ext>
            </p:extLst>
          </p:nvPr>
        </p:nvGraphicFramePr>
        <p:xfrm>
          <a:off x="6929461" y="1923768"/>
          <a:ext cx="9000000" cy="6479996"/>
        </p:xfrm>
        <a:graphic>
          <a:graphicData uri="http://schemas.openxmlformats.org/drawingml/2006/table">
            <a:tbl>
              <a:tblPr/>
              <a:tblGrid>
                <a:gridCol w="4113246">
                  <a:extLst>
                    <a:ext uri="{9D8B030D-6E8A-4147-A177-3AD203B41FA5}">
                      <a16:colId xmlns:a16="http://schemas.microsoft.com/office/drawing/2014/main" xmlns="" val="4177232785"/>
                    </a:ext>
                  </a:extLst>
                </a:gridCol>
                <a:gridCol w="4886754">
                  <a:extLst>
                    <a:ext uri="{9D8B030D-6E8A-4147-A177-3AD203B41FA5}">
                      <a16:colId xmlns:a16="http://schemas.microsoft.com/office/drawing/2014/main" xmlns="" val="693502130"/>
                    </a:ext>
                  </a:extLst>
                </a:gridCol>
              </a:tblGrid>
              <a:tr h="850972">
                <a:tc>
                  <a:txBody>
                    <a:bodyPr/>
                    <a:lstStyle/>
                    <a:p>
                      <a:pPr algn="ctr" fontAlgn="ctr"/>
                      <a:r>
                        <a:rPr lang="es-CO" sz="3600" b="1" i="0" u="none" strike="noStrike" dirty="0">
                          <a:solidFill>
                            <a:schemeClr val="bg1">
                              <a:lumMod val="50000"/>
                            </a:schemeClr>
                          </a:solidFill>
                          <a:effectLst/>
                          <a:latin typeface="Calibri" panose="020F0502020204030204" pitchFamily="34" charset="0"/>
                        </a:rPr>
                        <a:t>2015</a:t>
                      </a:r>
                    </a:p>
                  </a:txBody>
                  <a:tcPr marL="0" marR="0" marT="0" marB="0" anchor="ctr">
                    <a:lnL>
                      <a:noFill/>
                    </a:lnL>
                    <a:lnR>
                      <a:noFill/>
                    </a:lnR>
                    <a:lnT>
                      <a:noFill/>
                    </a:lnT>
                    <a:lnB>
                      <a:noFill/>
                    </a:lnB>
                  </a:tcPr>
                </a:tc>
                <a:tc>
                  <a:txBody>
                    <a:bodyPr/>
                    <a:lstStyle/>
                    <a:p>
                      <a:pPr algn="ctr" fontAlgn="ctr"/>
                      <a:r>
                        <a:rPr lang="es-CO" sz="3600" b="1" i="0" u="none" strike="noStrike" dirty="0">
                          <a:solidFill>
                            <a:srgbClr val="000000"/>
                          </a:solidFill>
                          <a:effectLst/>
                          <a:latin typeface="Calibri" panose="020F0502020204030204" pitchFamily="34" charset="0"/>
                        </a:rPr>
                        <a:t>60.000</a:t>
                      </a:r>
                    </a:p>
                  </a:txBody>
                  <a:tcPr marL="0" marR="0" marT="0" marB="0" anchor="ctr">
                    <a:lnL>
                      <a:noFill/>
                    </a:lnL>
                    <a:lnR>
                      <a:noFill/>
                    </a:lnR>
                    <a:lnT>
                      <a:noFill/>
                    </a:lnT>
                    <a:lnB>
                      <a:noFill/>
                    </a:lnB>
                    <a:solidFill>
                      <a:srgbClr val="D9E1F2"/>
                    </a:solidFill>
                  </a:tcPr>
                </a:tc>
                <a:extLst>
                  <a:ext uri="{0D108BD9-81ED-4DB2-BD59-A6C34878D82A}">
                    <a16:rowId xmlns:a16="http://schemas.microsoft.com/office/drawing/2014/main" xmlns="" val="1013306665"/>
                  </a:ext>
                </a:extLst>
              </a:tr>
              <a:tr h="556284">
                <a:tc>
                  <a:txBody>
                    <a:bodyPr/>
                    <a:lstStyle/>
                    <a:p>
                      <a:pPr algn="ctr" fontAlgn="ctr"/>
                      <a:endParaRPr lang="es-CO" sz="1000" b="1" i="0" u="none" strike="noStrike" dirty="0">
                        <a:solidFill>
                          <a:schemeClr val="bg1">
                            <a:lumMod val="50000"/>
                          </a:schemeClr>
                        </a:solidFill>
                        <a:effectLst/>
                        <a:latin typeface="Calibri" panose="020F0502020204030204" pitchFamily="34" charset="0"/>
                      </a:endParaRPr>
                    </a:p>
                  </a:txBody>
                  <a:tcPr marL="0" marR="0" marT="0" marB="0" anchor="ctr">
                    <a:lnL>
                      <a:noFill/>
                    </a:lnL>
                    <a:lnR>
                      <a:noFill/>
                    </a:lnR>
                    <a:lnT>
                      <a:noFill/>
                    </a:lnT>
                    <a:lnB>
                      <a:noFill/>
                    </a:lnB>
                  </a:tcPr>
                </a:tc>
                <a:tc>
                  <a:txBody>
                    <a:bodyPr/>
                    <a:lstStyle/>
                    <a:p>
                      <a:pPr algn="ctr" fontAlgn="ctr"/>
                      <a:endParaRPr lang="es-CO" sz="1000" b="1" i="0" u="none" strike="noStrike" dirty="0">
                        <a:solidFill>
                          <a:srgbClr val="000000"/>
                        </a:solidFill>
                        <a:effectLst/>
                        <a:latin typeface="Calibri" panose="020F0502020204030204" pitchFamily="34" charset="0"/>
                      </a:endParaRPr>
                    </a:p>
                  </a:txBody>
                  <a:tcPr marL="0" marR="0" marT="0" marB="0" anchor="ctr">
                    <a:lnL>
                      <a:noFill/>
                    </a:lnL>
                    <a:lnR>
                      <a:noFill/>
                    </a:lnR>
                    <a:lnT>
                      <a:noFill/>
                    </a:lnT>
                    <a:lnB>
                      <a:noFill/>
                    </a:lnB>
                  </a:tcPr>
                </a:tc>
                <a:extLst>
                  <a:ext uri="{0D108BD9-81ED-4DB2-BD59-A6C34878D82A}">
                    <a16:rowId xmlns:a16="http://schemas.microsoft.com/office/drawing/2014/main" xmlns="" val="1043088563"/>
                  </a:ext>
                </a:extLst>
              </a:tr>
              <a:tr h="850972">
                <a:tc>
                  <a:txBody>
                    <a:bodyPr/>
                    <a:lstStyle/>
                    <a:p>
                      <a:pPr algn="ctr" fontAlgn="ctr"/>
                      <a:r>
                        <a:rPr lang="es-CO" sz="3600" b="1" i="0" u="none" strike="noStrike" dirty="0">
                          <a:solidFill>
                            <a:schemeClr val="bg1">
                              <a:lumMod val="50000"/>
                            </a:schemeClr>
                          </a:solidFill>
                          <a:effectLst/>
                          <a:latin typeface="Calibri" panose="020F0502020204030204" pitchFamily="34" charset="0"/>
                        </a:rPr>
                        <a:t>2017</a:t>
                      </a:r>
                    </a:p>
                  </a:txBody>
                  <a:tcPr marL="0" marR="0" marT="0" marB="0" anchor="ctr">
                    <a:lnL>
                      <a:noFill/>
                    </a:lnL>
                    <a:lnR>
                      <a:noFill/>
                    </a:lnR>
                    <a:lnT>
                      <a:noFill/>
                    </a:lnT>
                    <a:lnB>
                      <a:noFill/>
                    </a:lnB>
                  </a:tcPr>
                </a:tc>
                <a:tc>
                  <a:txBody>
                    <a:bodyPr/>
                    <a:lstStyle/>
                    <a:p>
                      <a:pPr algn="ctr" fontAlgn="ctr"/>
                      <a:r>
                        <a:rPr lang="es-CO" sz="3600" b="1" i="0" u="none" strike="noStrike">
                          <a:solidFill>
                            <a:srgbClr val="000000"/>
                          </a:solidFill>
                          <a:effectLst/>
                          <a:latin typeface="Calibri" panose="020F0502020204030204" pitchFamily="34" charset="0"/>
                        </a:rPr>
                        <a:t>100.000</a:t>
                      </a:r>
                    </a:p>
                  </a:txBody>
                  <a:tcPr marL="0" marR="0" marT="0" marB="0" anchor="ctr">
                    <a:lnL>
                      <a:noFill/>
                    </a:lnL>
                    <a:lnR>
                      <a:noFill/>
                    </a:lnR>
                    <a:lnT>
                      <a:noFill/>
                    </a:lnT>
                    <a:lnB>
                      <a:noFill/>
                    </a:lnB>
                    <a:solidFill>
                      <a:srgbClr val="8EA9DB"/>
                    </a:solidFill>
                  </a:tcPr>
                </a:tc>
                <a:extLst>
                  <a:ext uri="{0D108BD9-81ED-4DB2-BD59-A6C34878D82A}">
                    <a16:rowId xmlns:a16="http://schemas.microsoft.com/office/drawing/2014/main" xmlns="" val="188985806"/>
                  </a:ext>
                </a:extLst>
              </a:tr>
              <a:tr h="556284">
                <a:tc>
                  <a:txBody>
                    <a:bodyPr/>
                    <a:lstStyle/>
                    <a:p>
                      <a:pPr algn="ctr" fontAlgn="ctr"/>
                      <a:endParaRPr lang="es-CO" sz="1000" b="1" i="0" u="none" strike="noStrike" dirty="0">
                        <a:solidFill>
                          <a:schemeClr val="bg1">
                            <a:lumMod val="50000"/>
                          </a:schemeClr>
                        </a:solidFill>
                        <a:effectLst/>
                        <a:latin typeface="Calibri" panose="020F0502020204030204" pitchFamily="34" charset="0"/>
                      </a:endParaRPr>
                    </a:p>
                  </a:txBody>
                  <a:tcPr marL="0" marR="0" marT="0" marB="0" anchor="ctr">
                    <a:lnL>
                      <a:noFill/>
                    </a:lnL>
                    <a:lnR>
                      <a:noFill/>
                    </a:lnR>
                    <a:lnT>
                      <a:noFill/>
                    </a:lnT>
                    <a:lnB>
                      <a:noFill/>
                    </a:lnB>
                  </a:tcPr>
                </a:tc>
                <a:tc>
                  <a:txBody>
                    <a:bodyPr/>
                    <a:lstStyle/>
                    <a:p>
                      <a:pPr algn="ctr" fontAlgn="ctr"/>
                      <a:endParaRPr lang="es-CO" sz="1000" b="1" i="0" u="none" strike="noStrike" dirty="0">
                        <a:solidFill>
                          <a:srgbClr val="000000"/>
                        </a:solidFill>
                        <a:effectLst/>
                        <a:latin typeface="Calibri" panose="020F0502020204030204" pitchFamily="34" charset="0"/>
                      </a:endParaRPr>
                    </a:p>
                  </a:txBody>
                  <a:tcPr marL="0" marR="0" marT="0" marB="0" anchor="ctr">
                    <a:lnL>
                      <a:noFill/>
                    </a:lnL>
                    <a:lnR>
                      <a:noFill/>
                    </a:lnR>
                    <a:lnT>
                      <a:noFill/>
                    </a:lnT>
                    <a:lnB>
                      <a:noFill/>
                    </a:lnB>
                  </a:tcPr>
                </a:tc>
                <a:extLst>
                  <a:ext uri="{0D108BD9-81ED-4DB2-BD59-A6C34878D82A}">
                    <a16:rowId xmlns:a16="http://schemas.microsoft.com/office/drawing/2014/main" xmlns="" val="210538301"/>
                  </a:ext>
                </a:extLst>
              </a:tr>
              <a:tr h="850972">
                <a:tc>
                  <a:txBody>
                    <a:bodyPr/>
                    <a:lstStyle/>
                    <a:p>
                      <a:pPr algn="ctr" fontAlgn="ctr"/>
                      <a:r>
                        <a:rPr lang="es-CO" sz="3600" b="1" i="0" u="none" strike="noStrike" dirty="0">
                          <a:solidFill>
                            <a:schemeClr val="bg1">
                              <a:lumMod val="50000"/>
                            </a:schemeClr>
                          </a:solidFill>
                          <a:effectLst/>
                          <a:latin typeface="Calibri" panose="020F0502020204030204" pitchFamily="34" charset="0"/>
                        </a:rPr>
                        <a:t>2018</a:t>
                      </a:r>
                    </a:p>
                  </a:txBody>
                  <a:tcPr marL="0" marR="0" marT="0" marB="0" anchor="ctr">
                    <a:lnL>
                      <a:noFill/>
                    </a:lnL>
                    <a:lnR>
                      <a:noFill/>
                    </a:lnR>
                    <a:lnT>
                      <a:noFill/>
                    </a:lnT>
                    <a:lnB>
                      <a:noFill/>
                    </a:lnB>
                  </a:tcPr>
                </a:tc>
                <a:tc>
                  <a:txBody>
                    <a:bodyPr/>
                    <a:lstStyle/>
                    <a:p>
                      <a:pPr algn="ctr" fontAlgn="ctr"/>
                      <a:r>
                        <a:rPr lang="es-CO" sz="3600" b="1" i="0" u="none" strike="noStrike">
                          <a:solidFill>
                            <a:srgbClr val="FFFFFF"/>
                          </a:solidFill>
                          <a:effectLst/>
                          <a:latin typeface="Calibri" panose="020F0502020204030204" pitchFamily="34" charset="0"/>
                        </a:rPr>
                        <a:t>150.000</a:t>
                      </a:r>
                    </a:p>
                  </a:txBody>
                  <a:tcPr marL="0" marR="0" marT="0" marB="0" anchor="ctr">
                    <a:lnL>
                      <a:noFill/>
                    </a:lnL>
                    <a:lnR>
                      <a:noFill/>
                    </a:lnR>
                    <a:lnT>
                      <a:noFill/>
                    </a:lnT>
                    <a:lnB>
                      <a:noFill/>
                    </a:lnB>
                    <a:solidFill>
                      <a:srgbClr val="305496"/>
                    </a:solidFill>
                  </a:tcPr>
                </a:tc>
                <a:extLst>
                  <a:ext uri="{0D108BD9-81ED-4DB2-BD59-A6C34878D82A}">
                    <a16:rowId xmlns:a16="http://schemas.microsoft.com/office/drawing/2014/main" xmlns="" val="2869229953"/>
                  </a:ext>
                </a:extLst>
              </a:tr>
              <a:tr h="556284">
                <a:tc>
                  <a:txBody>
                    <a:bodyPr/>
                    <a:lstStyle/>
                    <a:p>
                      <a:pPr algn="ctr" fontAlgn="ctr"/>
                      <a:endParaRPr lang="es-CO" sz="1000" b="1" i="0" u="none" strike="noStrike" dirty="0">
                        <a:solidFill>
                          <a:schemeClr val="bg1">
                            <a:lumMod val="50000"/>
                          </a:schemeClr>
                        </a:solidFill>
                        <a:effectLst/>
                        <a:latin typeface="Calibri" panose="020F0502020204030204" pitchFamily="34" charset="0"/>
                      </a:endParaRPr>
                    </a:p>
                  </a:txBody>
                  <a:tcPr marL="0" marR="0" marT="0" marB="0" anchor="ctr">
                    <a:lnL>
                      <a:noFill/>
                    </a:lnL>
                    <a:lnR>
                      <a:noFill/>
                    </a:lnR>
                    <a:lnT>
                      <a:noFill/>
                    </a:lnT>
                    <a:lnB>
                      <a:noFill/>
                    </a:lnB>
                  </a:tcPr>
                </a:tc>
                <a:tc>
                  <a:txBody>
                    <a:bodyPr/>
                    <a:lstStyle/>
                    <a:p>
                      <a:pPr algn="ctr" fontAlgn="ctr"/>
                      <a:endParaRPr lang="es-CO" sz="1000" b="1" i="0" u="none" strike="noStrike" dirty="0">
                        <a:solidFill>
                          <a:srgbClr val="000000"/>
                        </a:solidFill>
                        <a:effectLst/>
                        <a:latin typeface="Calibri" panose="020F0502020204030204" pitchFamily="34" charset="0"/>
                      </a:endParaRPr>
                    </a:p>
                  </a:txBody>
                  <a:tcPr marL="0" marR="0" marT="0" marB="0" anchor="ctr">
                    <a:lnL>
                      <a:noFill/>
                    </a:lnL>
                    <a:lnR>
                      <a:noFill/>
                    </a:lnR>
                    <a:lnT>
                      <a:noFill/>
                    </a:lnT>
                    <a:lnB>
                      <a:noFill/>
                    </a:lnB>
                  </a:tcPr>
                </a:tc>
                <a:extLst>
                  <a:ext uri="{0D108BD9-81ED-4DB2-BD59-A6C34878D82A}">
                    <a16:rowId xmlns:a16="http://schemas.microsoft.com/office/drawing/2014/main" xmlns="" val="533478345"/>
                  </a:ext>
                </a:extLst>
              </a:tr>
              <a:tr h="850972">
                <a:tc>
                  <a:txBody>
                    <a:bodyPr/>
                    <a:lstStyle/>
                    <a:p>
                      <a:pPr algn="ctr" fontAlgn="ctr"/>
                      <a:r>
                        <a:rPr lang="es-CO" sz="3600" b="1" i="0" u="none" strike="noStrike" dirty="0">
                          <a:solidFill>
                            <a:schemeClr val="bg1">
                              <a:lumMod val="50000"/>
                            </a:schemeClr>
                          </a:solidFill>
                          <a:effectLst/>
                          <a:latin typeface="Calibri" panose="020F0502020204030204" pitchFamily="34" charset="0"/>
                        </a:rPr>
                        <a:t>2019</a:t>
                      </a:r>
                    </a:p>
                  </a:txBody>
                  <a:tcPr marL="0" marR="0" marT="0" marB="0" anchor="ctr">
                    <a:lnL>
                      <a:noFill/>
                    </a:lnL>
                    <a:lnR>
                      <a:noFill/>
                    </a:lnR>
                    <a:lnT>
                      <a:noFill/>
                    </a:lnT>
                    <a:lnB>
                      <a:noFill/>
                    </a:lnB>
                  </a:tcPr>
                </a:tc>
                <a:tc>
                  <a:txBody>
                    <a:bodyPr/>
                    <a:lstStyle/>
                    <a:p>
                      <a:pPr algn="ctr" fontAlgn="ctr"/>
                      <a:r>
                        <a:rPr lang="es-CO" sz="3600" b="1" i="0" u="none" strike="noStrike">
                          <a:solidFill>
                            <a:srgbClr val="FFFFFF"/>
                          </a:solidFill>
                          <a:effectLst/>
                          <a:latin typeface="Calibri" panose="020F0502020204030204" pitchFamily="34" charset="0"/>
                        </a:rPr>
                        <a:t>239.000</a:t>
                      </a:r>
                    </a:p>
                  </a:txBody>
                  <a:tcPr marL="0" marR="0" marT="0" marB="0" anchor="ctr">
                    <a:lnL>
                      <a:noFill/>
                    </a:lnL>
                    <a:lnR>
                      <a:noFill/>
                    </a:lnR>
                    <a:lnT>
                      <a:noFill/>
                    </a:lnT>
                    <a:lnB>
                      <a:noFill/>
                    </a:lnB>
                    <a:solidFill>
                      <a:srgbClr val="44546A"/>
                    </a:solidFill>
                  </a:tcPr>
                </a:tc>
                <a:extLst>
                  <a:ext uri="{0D108BD9-81ED-4DB2-BD59-A6C34878D82A}">
                    <a16:rowId xmlns:a16="http://schemas.microsoft.com/office/drawing/2014/main" xmlns="" val="4068355667"/>
                  </a:ext>
                </a:extLst>
              </a:tr>
              <a:tr h="556284">
                <a:tc>
                  <a:txBody>
                    <a:bodyPr/>
                    <a:lstStyle/>
                    <a:p>
                      <a:pPr algn="ctr" fontAlgn="ctr"/>
                      <a:endParaRPr lang="es-CO" sz="1000" b="1" i="0" u="none" strike="noStrike" dirty="0">
                        <a:solidFill>
                          <a:schemeClr val="bg1">
                            <a:lumMod val="50000"/>
                          </a:schemeClr>
                        </a:solidFill>
                        <a:effectLst/>
                        <a:latin typeface="Calibri" panose="020F0502020204030204" pitchFamily="34" charset="0"/>
                      </a:endParaRPr>
                    </a:p>
                  </a:txBody>
                  <a:tcPr marL="0" marR="0" marT="0" marB="0" anchor="ctr">
                    <a:lnL>
                      <a:noFill/>
                    </a:lnL>
                    <a:lnR>
                      <a:noFill/>
                    </a:lnR>
                    <a:lnT>
                      <a:noFill/>
                    </a:lnT>
                    <a:lnB>
                      <a:noFill/>
                    </a:lnB>
                  </a:tcPr>
                </a:tc>
                <a:tc>
                  <a:txBody>
                    <a:bodyPr/>
                    <a:lstStyle/>
                    <a:p>
                      <a:pPr algn="ctr" fontAlgn="ctr"/>
                      <a:endParaRPr lang="es-CO" sz="1000" b="1" i="0" u="none" strike="noStrike" dirty="0">
                        <a:solidFill>
                          <a:srgbClr val="000000"/>
                        </a:solidFill>
                        <a:effectLst/>
                        <a:latin typeface="Calibri" panose="020F0502020204030204" pitchFamily="34" charset="0"/>
                      </a:endParaRPr>
                    </a:p>
                  </a:txBody>
                  <a:tcPr marL="0" marR="0" marT="0" marB="0" anchor="ctr">
                    <a:lnL>
                      <a:noFill/>
                    </a:lnL>
                    <a:lnR>
                      <a:noFill/>
                    </a:lnR>
                    <a:lnT>
                      <a:noFill/>
                    </a:lnT>
                    <a:lnB>
                      <a:noFill/>
                    </a:lnB>
                  </a:tcPr>
                </a:tc>
                <a:extLst>
                  <a:ext uri="{0D108BD9-81ED-4DB2-BD59-A6C34878D82A}">
                    <a16:rowId xmlns:a16="http://schemas.microsoft.com/office/drawing/2014/main" xmlns="" val="2453553336"/>
                  </a:ext>
                </a:extLst>
              </a:tr>
              <a:tr h="850972">
                <a:tc>
                  <a:txBody>
                    <a:bodyPr/>
                    <a:lstStyle/>
                    <a:p>
                      <a:pPr algn="ctr" fontAlgn="ctr"/>
                      <a:r>
                        <a:rPr lang="es-CO" sz="3600" b="1" i="0" u="none" strike="noStrike" dirty="0">
                          <a:solidFill>
                            <a:schemeClr val="bg1">
                              <a:lumMod val="50000"/>
                            </a:schemeClr>
                          </a:solidFill>
                          <a:effectLst/>
                          <a:latin typeface="Calibri" panose="020F0502020204030204" pitchFamily="34" charset="0"/>
                        </a:rPr>
                        <a:t>2020</a:t>
                      </a:r>
                    </a:p>
                  </a:txBody>
                  <a:tcPr marL="0" marR="0" marT="0" marB="0" anchor="ctr">
                    <a:lnL>
                      <a:noFill/>
                    </a:lnL>
                    <a:lnR>
                      <a:noFill/>
                    </a:lnR>
                    <a:lnT>
                      <a:noFill/>
                    </a:lnT>
                    <a:lnB>
                      <a:noFill/>
                    </a:lnB>
                  </a:tcPr>
                </a:tc>
                <a:tc>
                  <a:txBody>
                    <a:bodyPr/>
                    <a:lstStyle/>
                    <a:p>
                      <a:pPr algn="ctr" fontAlgn="ctr"/>
                      <a:r>
                        <a:rPr lang="es-CO" sz="3600" b="1" i="0" u="none" strike="noStrike" dirty="0">
                          <a:solidFill>
                            <a:srgbClr val="FFFFFF"/>
                          </a:solidFill>
                          <a:effectLst/>
                          <a:latin typeface="Calibri" panose="020F0502020204030204" pitchFamily="34" charset="0"/>
                        </a:rPr>
                        <a:t>31.000</a:t>
                      </a:r>
                    </a:p>
                  </a:txBody>
                  <a:tcPr marL="0" marR="0" marT="0" marB="0" anchor="ctr">
                    <a:lnL>
                      <a:noFill/>
                    </a:lnL>
                    <a:lnR>
                      <a:noFill/>
                    </a:lnR>
                    <a:lnT>
                      <a:noFill/>
                    </a:lnT>
                    <a:lnB>
                      <a:noFill/>
                    </a:lnB>
                    <a:solidFill>
                      <a:srgbClr val="222B35"/>
                    </a:solidFill>
                  </a:tcPr>
                </a:tc>
                <a:extLst>
                  <a:ext uri="{0D108BD9-81ED-4DB2-BD59-A6C34878D82A}">
                    <a16:rowId xmlns:a16="http://schemas.microsoft.com/office/drawing/2014/main" xmlns="" val="544878392"/>
                  </a:ext>
                </a:extLst>
              </a:tr>
            </a:tbl>
          </a:graphicData>
        </a:graphic>
      </p:graphicFrame>
      <p:sp>
        <p:nvSpPr>
          <p:cNvPr id="55" name="object 9">
            <a:extLst>
              <a:ext uri="{FF2B5EF4-FFF2-40B4-BE49-F238E27FC236}">
                <a16:creationId xmlns:a16="http://schemas.microsoft.com/office/drawing/2014/main" xmlns="" id="{FDC7F8D0-1BA9-42F2-B98D-1DA38FFD23C1}"/>
              </a:ext>
            </a:extLst>
          </p:cNvPr>
          <p:cNvSpPr/>
          <p:nvPr/>
        </p:nvSpPr>
        <p:spPr>
          <a:xfrm>
            <a:off x="1686954" y="555650"/>
            <a:ext cx="305435" cy="1510665"/>
          </a:xfrm>
          <a:custGeom>
            <a:avLst/>
            <a:gdLst/>
            <a:ahLst/>
            <a:cxnLst/>
            <a:rect l="l" t="t" r="r" b="b"/>
            <a:pathLst>
              <a:path w="305435" h="1510664">
                <a:moveTo>
                  <a:pt x="304985" y="0"/>
                </a:moveTo>
                <a:lnTo>
                  <a:pt x="0" y="0"/>
                </a:lnTo>
                <a:lnTo>
                  <a:pt x="0" y="1510613"/>
                </a:lnTo>
                <a:lnTo>
                  <a:pt x="304985" y="1510613"/>
                </a:lnTo>
                <a:lnTo>
                  <a:pt x="304985" y="0"/>
                </a:lnTo>
                <a:close/>
              </a:path>
            </a:pathLst>
          </a:custGeom>
          <a:solidFill>
            <a:srgbClr val="FFFFFF"/>
          </a:solidFill>
        </p:spPr>
        <p:txBody>
          <a:bodyPr wrap="square" lIns="0" tIns="0" rIns="0" bIns="0" rtlCol="0"/>
          <a:lstStyle/>
          <a:p>
            <a:endParaRPr/>
          </a:p>
        </p:txBody>
      </p:sp>
      <p:sp>
        <p:nvSpPr>
          <p:cNvPr id="56" name="object 11">
            <a:extLst>
              <a:ext uri="{FF2B5EF4-FFF2-40B4-BE49-F238E27FC236}">
                <a16:creationId xmlns:a16="http://schemas.microsoft.com/office/drawing/2014/main" xmlns="" id="{E2939352-644B-4479-A4C9-386D0E64411F}"/>
              </a:ext>
            </a:extLst>
          </p:cNvPr>
          <p:cNvSpPr/>
          <p:nvPr/>
        </p:nvSpPr>
        <p:spPr>
          <a:xfrm>
            <a:off x="1762250" y="638810"/>
            <a:ext cx="305435" cy="1510665"/>
          </a:xfrm>
          <a:custGeom>
            <a:avLst/>
            <a:gdLst/>
            <a:ahLst/>
            <a:cxnLst/>
            <a:rect l="l" t="t" r="r" b="b"/>
            <a:pathLst>
              <a:path w="305435" h="1510664">
                <a:moveTo>
                  <a:pt x="304985" y="0"/>
                </a:moveTo>
                <a:lnTo>
                  <a:pt x="0" y="0"/>
                </a:lnTo>
                <a:lnTo>
                  <a:pt x="0" y="1510613"/>
                </a:lnTo>
                <a:lnTo>
                  <a:pt x="304985" y="1510613"/>
                </a:lnTo>
                <a:lnTo>
                  <a:pt x="304985" y="0"/>
                </a:lnTo>
                <a:close/>
              </a:path>
            </a:pathLst>
          </a:custGeom>
          <a:solidFill>
            <a:srgbClr val="FFFFFF"/>
          </a:solidFill>
        </p:spPr>
        <p:txBody>
          <a:bodyPr wrap="square" lIns="0" tIns="0" rIns="0" bIns="0" rtlCol="0"/>
          <a:lstStyle/>
          <a:p>
            <a:endParaRPr/>
          </a:p>
        </p:txBody>
      </p:sp>
      <p:sp>
        <p:nvSpPr>
          <p:cNvPr id="57" name="object 4">
            <a:extLst>
              <a:ext uri="{FF2B5EF4-FFF2-40B4-BE49-F238E27FC236}">
                <a16:creationId xmlns:a16="http://schemas.microsoft.com/office/drawing/2014/main" xmlns="" id="{118890F6-8ABE-406D-B12B-D721427360BE}"/>
              </a:ext>
            </a:extLst>
          </p:cNvPr>
          <p:cNvSpPr txBox="1">
            <a:spLocks/>
          </p:cNvSpPr>
          <p:nvPr/>
        </p:nvSpPr>
        <p:spPr>
          <a:xfrm>
            <a:off x="1355784" y="386307"/>
            <a:ext cx="13937843" cy="1306125"/>
          </a:xfrm>
          <a:prstGeom prst="rect">
            <a:avLst/>
          </a:prstGeom>
        </p:spPr>
        <p:txBody>
          <a:bodyPr vert="horz" wrap="square" lIns="0" tIns="13333" rIns="0" bIns="0" rtlCol="0">
            <a:spAutoFit/>
          </a:bodyPr>
          <a:lstStyle>
            <a:lvl1pPr>
              <a:defRPr sz="9550" b="1" i="0">
                <a:solidFill>
                  <a:schemeClr val="bg1"/>
                </a:solidFill>
                <a:latin typeface="Calibri"/>
                <a:ea typeface="+mj-ea"/>
                <a:cs typeface="Calibri"/>
              </a:defRPr>
            </a:lvl1pPr>
          </a:lstStyle>
          <a:p>
            <a:r>
              <a:rPr lang="es-ES_tradnl" sz="6000" dirty="0">
                <a:solidFill>
                  <a:srgbClr val="1F497D"/>
                </a:solidFill>
              </a:rPr>
              <a:t>Capitalizaciones de los accionistas</a:t>
            </a:r>
          </a:p>
          <a:p>
            <a:r>
              <a:rPr lang="es-ES_tradnl" sz="2400" dirty="0">
                <a:solidFill>
                  <a:srgbClr val="1F497D"/>
                </a:solidFill>
              </a:rPr>
              <a:t> (COP MM)</a:t>
            </a:r>
            <a:endParaRPr lang="es-ES" sz="2400" dirty="0">
              <a:solidFill>
                <a:srgbClr val="1C4583"/>
              </a:solidFill>
            </a:endParaRPr>
          </a:p>
        </p:txBody>
      </p:sp>
      <p:sp>
        <p:nvSpPr>
          <p:cNvPr id="58" name="object 7">
            <a:extLst>
              <a:ext uri="{FF2B5EF4-FFF2-40B4-BE49-F238E27FC236}">
                <a16:creationId xmlns:a16="http://schemas.microsoft.com/office/drawing/2014/main" xmlns="" id="{59044B66-FAAE-4396-A3C5-20192427B9DD}"/>
              </a:ext>
            </a:extLst>
          </p:cNvPr>
          <p:cNvSpPr/>
          <p:nvPr/>
        </p:nvSpPr>
        <p:spPr>
          <a:xfrm>
            <a:off x="135140" y="304523"/>
            <a:ext cx="1003533" cy="977567"/>
          </a:xfrm>
          <a:prstGeom prst="rect">
            <a:avLst/>
          </a:prstGeom>
          <a:blipFill>
            <a:blip r:embed="rId3" cstate="print"/>
            <a:stretch>
              <a:fillRect/>
            </a:stretch>
          </a:blipFill>
        </p:spPr>
        <p:txBody>
          <a:bodyPr wrap="square" lIns="0" tIns="0" rIns="0" bIns="0" rtlCol="0"/>
          <a:lstStyle/>
          <a:p>
            <a:endParaRPr sz="1801" dirty="0"/>
          </a:p>
        </p:txBody>
      </p:sp>
      <p:sp>
        <p:nvSpPr>
          <p:cNvPr id="4" name="CuadroTexto 3">
            <a:extLst>
              <a:ext uri="{FF2B5EF4-FFF2-40B4-BE49-F238E27FC236}">
                <a16:creationId xmlns:a16="http://schemas.microsoft.com/office/drawing/2014/main" xmlns="" id="{447405B7-3C27-4DAF-A295-AFC2D342E27A}"/>
              </a:ext>
            </a:extLst>
          </p:cNvPr>
          <p:cNvSpPr txBox="1"/>
          <p:nvPr/>
        </p:nvSpPr>
        <p:spPr>
          <a:xfrm>
            <a:off x="9901261" y="9755108"/>
            <a:ext cx="3836371" cy="369332"/>
          </a:xfrm>
          <a:prstGeom prst="rect">
            <a:avLst/>
          </a:prstGeom>
          <a:noFill/>
        </p:spPr>
        <p:txBody>
          <a:bodyPr wrap="none" rtlCol="0">
            <a:spAutoFit/>
          </a:bodyPr>
          <a:lstStyle/>
          <a:p>
            <a:r>
              <a:rPr lang="es-ES" dirty="0"/>
              <a:t>Recursos FOSPEC 172.000 acumulados </a:t>
            </a:r>
            <a:endParaRPr lang="es-CO" dirty="0"/>
          </a:p>
        </p:txBody>
      </p:sp>
      <p:grpSp>
        <p:nvGrpSpPr>
          <p:cNvPr id="48" name="Grupo 47">
            <a:extLst>
              <a:ext uri="{FF2B5EF4-FFF2-40B4-BE49-F238E27FC236}">
                <a16:creationId xmlns:a16="http://schemas.microsoft.com/office/drawing/2014/main" xmlns="" id="{70A6E8E1-6BCC-4E5F-9D43-02A486378F5B}"/>
              </a:ext>
            </a:extLst>
          </p:cNvPr>
          <p:cNvGrpSpPr/>
          <p:nvPr/>
        </p:nvGrpSpPr>
        <p:grpSpPr>
          <a:xfrm>
            <a:off x="16828989" y="0"/>
            <a:ext cx="3275110" cy="1923752"/>
            <a:chOff x="15391902" y="0"/>
            <a:chExt cx="4712197" cy="2816660"/>
          </a:xfrm>
        </p:grpSpPr>
        <p:sp>
          <p:nvSpPr>
            <p:cNvPr id="49" name="object 12">
              <a:extLst>
                <a:ext uri="{FF2B5EF4-FFF2-40B4-BE49-F238E27FC236}">
                  <a16:creationId xmlns:a16="http://schemas.microsoft.com/office/drawing/2014/main" xmlns="" id="{66691B69-A345-4294-B439-B78F78DAF94A}"/>
                </a:ext>
              </a:extLst>
            </p:cNvPr>
            <p:cNvSpPr/>
            <p:nvPr/>
          </p:nvSpPr>
          <p:spPr>
            <a:xfrm>
              <a:off x="15391902" y="0"/>
              <a:ext cx="4712197" cy="2816660"/>
            </a:xfrm>
            <a:prstGeom prst="rect">
              <a:avLst/>
            </a:prstGeom>
            <a:blipFill>
              <a:blip r:embed="rId4" cstate="print"/>
              <a:stretch>
                <a:fillRect/>
              </a:stretch>
            </a:blipFill>
          </p:spPr>
          <p:txBody>
            <a:bodyPr wrap="square" lIns="0" tIns="0" rIns="0" bIns="0" rtlCol="0"/>
            <a:lstStyle/>
            <a:p>
              <a:endParaRPr/>
            </a:p>
          </p:txBody>
        </p:sp>
        <p:grpSp>
          <p:nvGrpSpPr>
            <p:cNvPr id="50" name="Grupo 49">
              <a:extLst>
                <a:ext uri="{FF2B5EF4-FFF2-40B4-BE49-F238E27FC236}">
                  <a16:creationId xmlns:a16="http://schemas.microsoft.com/office/drawing/2014/main" xmlns="" id="{600C9C88-C958-49AB-A7EB-C0F8093E198D}"/>
                </a:ext>
              </a:extLst>
            </p:cNvPr>
            <p:cNvGrpSpPr/>
            <p:nvPr/>
          </p:nvGrpSpPr>
          <p:grpSpPr>
            <a:xfrm>
              <a:off x="16092571" y="703870"/>
              <a:ext cx="3139142" cy="611032"/>
              <a:chOff x="16092571" y="703870"/>
              <a:chExt cx="3139142" cy="611032"/>
            </a:xfrm>
          </p:grpSpPr>
          <p:sp>
            <p:nvSpPr>
              <p:cNvPr id="51" name="object 13">
                <a:extLst>
                  <a:ext uri="{FF2B5EF4-FFF2-40B4-BE49-F238E27FC236}">
                    <a16:creationId xmlns:a16="http://schemas.microsoft.com/office/drawing/2014/main" xmlns="" id="{6903A628-50BC-468B-9DAB-565EB9E21E55}"/>
                  </a:ext>
                </a:extLst>
              </p:cNvPr>
              <p:cNvSpPr/>
              <p:nvPr/>
            </p:nvSpPr>
            <p:spPr>
              <a:xfrm>
                <a:off x="16243583" y="962534"/>
                <a:ext cx="111253" cy="108436"/>
              </a:xfrm>
              <a:prstGeom prst="rect">
                <a:avLst/>
              </a:prstGeom>
              <a:blipFill>
                <a:blip r:embed="rId5" cstate="print"/>
                <a:stretch>
                  <a:fillRect/>
                </a:stretch>
              </a:blipFill>
            </p:spPr>
            <p:txBody>
              <a:bodyPr wrap="square" lIns="0" tIns="0" rIns="0" bIns="0" rtlCol="0"/>
              <a:lstStyle/>
              <a:p>
                <a:endParaRPr/>
              </a:p>
            </p:txBody>
          </p:sp>
          <p:sp>
            <p:nvSpPr>
              <p:cNvPr id="52" name="object 14">
                <a:extLst>
                  <a:ext uri="{FF2B5EF4-FFF2-40B4-BE49-F238E27FC236}">
                    <a16:creationId xmlns:a16="http://schemas.microsoft.com/office/drawing/2014/main" xmlns="" id="{E2E50BFD-C7D8-4F61-8790-E6B9185F3633}"/>
                  </a:ext>
                </a:extLst>
              </p:cNvPr>
              <p:cNvSpPr/>
              <p:nvPr/>
            </p:nvSpPr>
            <p:spPr>
              <a:xfrm>
                <a:off x="16092571" y="986545"/>
                <a:ext cx="405765" cy="155575"/>
              </a:xfrm>
              <a:custGeom>
                <a:avLst/>
                <a:gdLst/>
                <a:ahLst/>
                <a:cxnLst/>
                <a:rect l="l" t="t" r="r" b="b"/>
                <a:pathLst>
                  <a:path w="405765" h="155575">
                    <a:moveTo>
                      <a:pt x="25234" y="0"/>
                    </a:moveTo>
                    <a:lnTo>
                      <a:pt x="15363" y="1940"/>
                    </a:lnTo>
                    <a:lnTo>
                      <a:pt x="7347" y="7245"/>
                    </a:lnTo>
                    <a:lnTo>
                      <a:pt x="1966" y="15142"/>
                    </a:lnTo>
                    <a:lnTo>
                      <a:pt x="0" y="24857"/>
                    </a:lnTo>
                    <a:lnTo>
                      <a:pt x="0" y="30302"/>
                    </a:lnTo>
                    <a:lnTo>
                      <a:pt x="2020" y="35862"/>
                    </a:lnTo>
                    <a:lnTo>
                      <a:pt x="5853" y="40281"/>
                    </a:lnTo>
                    <a:lnTo>
                      <a:pt x="35282" y="82159"/>
                    </a:lnTo>
                    <a:lnTo>
                      <a:pt x="73951" y="116253"/>
                    </a:lnTo>
                    <a:lnTo>
                      <a:pt x="119691" y="141095"/>
                    </a:lnTo>
                    <a:lnTo>
                      <a:pt x="170329" y="155220"/>
                    </a:lnTo>
                    <a:lnTo>
                      <a:pt x="181564" y="138722"/>
                    </a:lnTo>
                    <a:lnTo>
                      <a:pt x="196758" y="125979"/>
                    </a:lnTo>
                    <a:lnTo>
                      <a:pt x="214819" y="117765"/>
                    </a:lnTo>
                    <a:lnTo>
                      <a:pt x="234652" y="114855"/>
                    </a:lnTo>
                    <a:lnTo>
                      <a:pt x="336674" y="114855"/>
                    </a:lnTo>
                    <a:lnTo>
                      <a:pt x="344945" y="108761"/>
                    </a:lnTo>
                    <a:lnTo>
                      <a:pt x="204140" y="108761"/>
                    </a:lnTo>
                    <a:lnTo>
                      <a:pt x="158204" y="102672"/>
                    </a:lnTo>
                    <a:lnTo>
                      <a:pt x="115821" y="84943"/>
                    </a:lnTo>
                    <a:lnTo>
                      <a:pt x="79024" y="56383"/>
                    </a:lnTo>
                    <a:lnTo>
                      <a:pt x="49851" y="17800"/>
                    </a:lnTo>
                    <a:lnTo>
                      <a:pt x="44711" y="9855"/>
                    </a:lnTo>
                    <a:lnTo>
                      <a:pt x="38764" y="4310"/>
                    </a:lnTo>
                    <a:lnTo>
                      <a:pt x="32207" y="1060"/>
                    </a:lnTo>
                    <a:lnTo>
                      <a:pt x="25234" y="0"/>
                    </a:lnTo>
                    <a:close/>
                  </a:path>
                  <a:path w="405765" h="155575">
                    <a:moveTo>
                      <a:pt x="336674" y="114855"/>
                    </a:moveTo>
                    <a:lnTo>
                      <a:pt x="234652" y="114855"/>
                    </a:lnTo>
                    <a:lnTo>
                      <a:pt x="250924" y="116748"/>
                    </a:lnTo>
                    <a:lnTo>
                      <a:pt x="266192" y="122140"/>
                    </a:lnTo>
                    <a:lnTo>
                      <a:pt x="279726" y="130598"/>
                    </a:lnTo>
                    <a:lnTo>
                      <a:pt x="290797" y="141692"/>
                    </a:lnTo>
                    <a:lnTo>
                      <a:pt x="323493" y="124566"/>
                    </a:lnTo>
                    <a:lnTo>
                      <a:pt x="336674" y="114855"/>
                    </a:lnTo>
                    <a:close/>
                  </a:path>
                  <a:path w="405765" h="155575">
                    <a:moveTo>
                      <a:pt x="380124" y="6355"/>
                    </a:moveTo>
                    <a:lnTo>
                      <a:pt x="371339" y="6355"/>
                    </a:lnTo>
                    <a:lnTo>
                      <a:pt x="362941" y="11036"/>
                    </a:lnTo>
                    <a:lnTo>
                      <a:pt x="358491" y="18240"/>
                    </a:lnTo>
                    <a:lnTo>
                      <a:pt x="330847" y="55319"/>
                    </a:lnTo>
                    <a:lnTo>
                      <a:pt x="294261" y="83887"/>
                    </a:lnTo>
                    <a:lnTo>
                      <a:pt x="251203" y="102262"/>
                    </a:lnTo>
                    <a:lnTo>
                      <a:pt x="204140" y="108761"/>
                    </a:lnTo>
                    <a:lnTo>
                      <a:pt x="344945" y="108761"/>
                    </a:lnTo>
                    <a:lnTo>
                      <a:pt x="353040" y="102796"/>
                    </a:lnTo>
                    <a:lnTo>
                      <a:pt x="378658" y="76666"/>
                    </a:lnTo>
                    <a:lnTo>
                      <a:pt x="399568" y="46459"/>
                    </a:lnTo>
                    <a:lnTo>
                      <a:pt x="403160" y="42124"/>
                    </a:lnTo>
                    <a:lnTo>
                      <a:pt x="405149" y="36543"/>
                    </a:lnTo>
                    <a:lnTo>
                      <a:pt x="405149" y="31035"/>
                    </a:lnTo>
                    <a:lnTo>
                      <a:pt x="403190" y="21458"/>
                    </a:lnTo>
                    <a:lnTo>
                      <a:pt x="397839" y="13610"/>
                    </a:lnTo>
                    <a:lnTo>
                      <a:pt x="389887" y="8305"/>
                    </a:lnTo>
                    <a:lnTo>
                      <a:pt x="380124" y="6355"/>
                    </a:lnTo>
                    <a:close/>
                  </a:path>
                </a:pathLst>
              </a:custGeom>
              <a:solidFill>
                <a:srgbClr val="FFFFFF"/>
              </a:solidFill>
            </p:spPr>
            <p:txBody>
              <a:bodyPr wrap="square" lIns="0" tIns="0" rIns="0" bIns="0" rtlCol="0"/>
              <a:lstStyle/>
              <a:p>
                <a:endParaRPr/>
              </a:p>
            </p:txBody>
          </p:sp>
          <p:sp>
            <p:nvSpPr>
              <p:cNvPr id="53" name="object 15">
                <a:extLst>
                  <a:ext uri="{FF2B5EF4-FFF2-40B4-BE49-F238E27FC236}">
                    <a16:creationId xmlns:a16="http://schemas.microsoft.com/office/drawing/2014/main" xmlns="" id="{E958757C-E3D9-40EA-8C99-8C7A4920D025}"/>
                  </a:ext>
                </a:extLst>
              </p:cNvPr>
              <p:cNvSpPr/>
              <p:nvPr/>
            </p:nvSpPr>
            <p:spPr>
              <a:xfrm>
                <a:off x="16278322" y="792965"/>
                <a:ext cx="111158" cy="108499"/>
              </a:xfrm>
              <a:prstGeom prst="rect">
                <a:avLst/>
              </a:prstGeom>
              <a:blipFill>
                <a:blip r:embed="rId6" cstate="print"/>
                <a:stretch>
                  <a:fillRect/>
                </a:stretch>
              </a:blipFill>
            </p:spPr>
            <p:txBody>
              <a:bodyPr wrap="square" lIns="0" tIns="0" rIns="0" bIns="0" rtlCol="0"/>
              <a:lstStyle/>
              <a:p>
                <a:endParaRPr/>
              </a:p>
            </p:txBody>
          </p:sp>
          <p:sp>
            <p:nvSpPr>
              <p:cNvPr id="60" name="object 16">
                <a:extLst>
                  <a:ext uri="{FF2B5EF4-FFF2-40B4-BE49-F238E27FC236}">
                    <a16:creationId xmlns:a16="http://schemas.microsoft.com/office/drawing/2014/main" xmlns="" id="{579C924F-F120-4207-BA75-62B50FB11C4B}"/>
                  </a:ext>
                </a:extLst>
              </p:cNvPr>
              <p:cNvSpPr/>
              <p:nvPr/>
            </p:nvSpPr>
            <p:spPr>
              <a:xfrm>
                <a:off x="16153058" y="703870"/>
                <a:ext cx="382905" cy="296545"/>
              </a:xfrm>
              <a:custGeom>
                <a:avLst/>
                <a:gdLst/>
                <a:ahLst/>
                <a:cxnLst/>
                <a:rect l="l" t="t" r="r" b="b"/>
                <a:pathLst>
                  <a:path w="382905" h="296544">
                    <a:moveTo>
                      <a:pt x="363162" y="245749"/>
                    </a:moveTo>
                    <a:lnTo>
                      <a:pt x="145681" y="245749"/>
                    </a:lnTo>
                    <a:lnTo>
                      <a:pt x="168591" y="249508"/>
                    </a:lnTo>
                    <a:lnTo>
                      <a:pt x="188508" y="259957"/>
                    </a:lnTo>
                    <a:lnTo>
                      <a:pt x="204016" y="275863"/>
                    </a:lnTo>
                    <a:lnTo>
                      <a:pt x="213689" y="295988"/>
                    </a:lnTo>
                    <a:lnTo>
                      <a:pt x="217208" y="295381"/>
                    </a:lnTo>
                    <a:lnTo>
                      <a:pt x="224003" y="295381"/>
                    </a:lnTo>
                    <a:lnTo>
                      <a:pt x="264483" y="291542"/>
                    </a:lnTo>
                    <a:lnTo>
                      <a:pt x="304760" y="280097"/>
                    </a:lnTo>
                    <a:lnTo>
                      <a:pt x="341958" y="261787"/>
                    </a:lnTo>
                    <a:lnTo>
                      <a:pt x="363162" y="245749"/>
                    </a:lnTo>
                    <a:close/>
                  </a:path>
                  <a:path w="382905" h="296544">
                    <a:moveTo>
                      <a:pt x="224003" y="295381"/>
                    </a:moveTo>
                    <a:lnTo>
                      <a:pt x="217208" y="295381"/>
                    </a:lnTo>
                    <a:lnTo>
                      <a:pt x="220045" y="295496"/>
                    </a:lnTo>
                    <a:lnTo>
                      <a:pt x="222789" y="295496"/>
                    </a:lnTo>
                    <a:lnTo>
                      <a:pt x="224003" y="295381"/>
                    </a:lnTo>
                    <a:close/>
                  </a:path>
                  <a:path w="382905" h="296544">
                    <a:moveTo>
                      <a:pt x="31280" y="0"/>
                    </a:moveTo>
                    <a:lnTo>
                      <a:pt x="6172" y="30718"/>
                    </a:lnTo>
                    <a:lnTo>
                      <a:pt x="0" y="78152"/>
                    </a:lnTo>
                    <a:lnTo>
                      <a:pt x="6078" y="132400"/>
                    </a:lnTo>
                    <a:lnTo>
                      <a:pt x="25915" y="181887"/>
                    </a:lnTo>
                    <a:lnTo>
                      <a:pt x="57767" y="224942"/>
                    </a:lnTo>
                    <a:lnTo>
                      <a:pt x="99892" y="259895"/>
                    </a:lnTo>
                    <a:lnTo>
                      <a:pt x="110760" y="253957"/>
                    </a:lnTo>
                    <a:lnTo>
                      <a:pt x="122155" y="249507"/>
                    </a:lnTo>
                    <a:lnTo>
                      <a:pt x="133859" y="246717"/>
                    </a:lnTo>
                    <a:lnTo>
                      <a:pt x="145681" y="245749"/>
                    </a:lnTo>
                    <a:lnTo>
                      <a:pt x="363162" y="245749"/>
                    </a:lnTo>
                    <a:lnTo>
                      <a:pt x="366526" y="243205"/>
                    </a:lnTo>
                    <a:lnTo>
                      <a:pt x="222621" y="243205"/>
                    </a:lnTo>
                    <a:lnTo>
                      <a:pt x="177717" y="237286"/>
                    </a:lnTo>
                    <a:lnTo>
                      <a:pt x="137341" y="220599"/>
                    </a:lnTo>
                    <a:lnTo>
                      <a:pt x="103114" y="194741"/>
                    </a:lnTo>
                    <a:lnTo>
                      <a:pt x="76658" y="161315"/>
                    </a:lnTo>
                    <a:lnTo>
                      <a:pt x="59596" y="121918"/>
                    </a:lnTo>
                    <a:lnTo>
                      <a:pt x="53548" y="78152"/>
                    </a:lnTo>
                    <a:lnTo>
                      <a:pt x="53925" y="67821"/>
                    </a:lnTo>
                    <a:lnTo>
                      <a:pt x="55095" y="57123"/>
                    </a:lnTo>
                    <a:lnTo>
                      <a:pt x="57117" y="46245"/>
                    </a:lnTo>
                    <a:lnTo>
                      <a:pt x="60050" y="35378"/>
                    </a:lnTo>
                    <a:lnTo>
                      <a:pt x="62647" y="26918"/>
                    </a:lnTo>
                    <a:lnTo>
                      <a:pt x="61568" y="19013"/>
                    </a:lnTo>
                    <a:lnTo>
                      <a:pt x="58082" y="12479"/>
                    </a:lnTo>
                    <a:lnTo>
                      <a:pt x="50962" y="4904"/>
                    </a:lnTo>
                    <a:lnTo>
                      <a:pt x="41629" y="588"/>
                    </a:lnTo>
                    <a:lnTo>
                      <a:pt x="31280" y="0"/>
                    </a:lnTo>
                    <a:close/>
                  </a:path>
                  <a:path w="382905" h="296544">
                    <a:moveTo>
                      <a:pt x="355350" y="191740"/>
                    </a:moveTo>
                    <a:lnTo>
                      <a:pt x="349769" y="191740"/>
                    </a:lnTo>
                    <a:lnTo>
                      <a:pt x="344209" y="193353"/>
                    </a:lnTo>
                    <a:lnTo>
                      <a:pt x="338544" y="197939"/>
                    </a:lnTo>
                    <a:lnTo>
                      <a:pt x="312848" y="217252"/>
                    </a:lnTo>
                    <a:lnTo>
                      <a:pt x="284352" y="231452"/>
                    </a:lnTo>
                    <a:lnTo>
                      <a:pt x="253971" y="240212"/>
                    </a:lnTo>
                    <a:lnTo>
                      <a:pt x="222621" y="243205"/>
                    </a:lnTo>
                    <a:lnTo>
                      <a:pt x="366526" y="243205"/>
                    </a:lnTo>
                    <a:lnTo>
                      <a:pt x="374417" y="237236"/>
                    </a:lnTo>
                    <a:lnTo>
                      <a:pt x="379066" y="232755"/>
                    </a:lnTo>
                    <a:lnTo>
                      <a:pt x="382470" y="225488"/>
                    </a:lnTo>
                    <a:lnTo>
                      <a:pt x="382470" y="218116"/>
                    </a:lnTo>
                    <a:lnTo>
                      <a:pt x="380336" y="207806"/>
                    </a:lnTo>
                    <a:lnTo>
                      <a:pt x="374521" y="199427"/>
                    </a:lnTo>
                    <a:lnTo>
                      <a:pt x="365900" y="193799"/>
                    </a:lnTo>
                    <a:lnTo>
                      <a:pt x="355350" y="191740"/>
                    </a:lnTo>
                    <a:close/>
                  </a:path>
                </a:pathLst>
              </a:custGeom>
              <a:solidFill>
                <a:srgbClr val="FFFFFF"/>
              </a:solidFill>
            </p:spPr>
            <p:txBody>
              <a:bodyPr wrap="square" lIns="0" tIns="0" rIns="0" bIns="0" rtlCol="0"/>
              <a:lstStyle/>
              <a:p>
                <a:endParaRPr/>
              </a:p>
            </p:txBody>
          </p:sp>
          <p:sp>
            <p:nvSpPr>
              <p:cNvPr id="61" name="object 17">
                <a:extLst>
                  <a:ext uri="{FF2B5EF4-FFF2-40B4-BE49-F238E27FC236}">
                    <a16:creationId xmlns:a16="http://schemas.microsoft.com/office/drawing/2014/main" xmlns="" id="{2C02B84E-51B4-4403-A015-59E251E8DC8F}"/>
                  </a:ext>
                </a:extLst>
              </p:cNvPr>
              <p:cNvSpPr/>
              <p:nvPr/>
            </p:nvSpPr>
            <p:spPr>
              <a:xfrm>
                <a:off x="16271589" y="1114377"/>
                <a:ext cx="111075" cy="108624"/>
              </a:xfrm>
              <a:prstGeom prst="rect">
                <a:avLst/>
              </a:prstGeom>
              <a:blipFill>
                <a:blip r:embed="rId7" cstate="print"/>
                <a:stretch>
                  <a:fillRect/>
                </a:stretch>
              </a:blipFill>
            </p:spPr>
            <p:txBody>
              <a:bodyPr wrap="square" lIns="0" tIns="0" rIns="0" bIns="0" rtlCol="0"/>
              <a:lstStyle/>
              <a:p>
                <a:endParaRPr/>
              </a:p>
            </p:txBody>
          </p:sp>
          <p:sp>
            <p:nvSpPr>
              <p:cNvPr id="62" name="object 18">
                <a:extLst>
                  <a:ext uri="{FF2B5EF4-FFF2-40B4-BE49-F238E27FC236}">
                    <a16:creationId xmlns:a16="http://schemas.microsoft.com/office/drawing/2014/main" xmlns="" id="{D1D21069-5CFA-43DA-9280-5AC4F72D9D90}"/>
                  </a:ext>
                </a:extLst>
              </p:cNvPr>
              <p:cNvSpPr/>
              <p:nvPr/>
            </p:nvSpPr>
            <p:spPr>
              <a:xfrm>
                <a:off x="16176973" y="1091825"/>
                <a:ext cx="325755" cy="220979"/>
              </a:xfrm>
              <a:custGeom>
                <a:avLst/>
                <a:gdLst/>
                <a:ahLst/>
                <a:cxnLst/>
                <a:rect l="l" t="t" r="r" b="b"/>
                <a:pathLst>
                  <a:path w="325755" h="220980">
                    <a:moveTo>
                      <a:pt x="27140" y="153052"/>
                    </a:moveTo>
                    <a:lnTo>
                      <a:pt x="25329" y="153052"/>
                    </a:lnTo>
                    <a:lnTo>
                      <a:pt x="15491" y="154969"/>
                    </a:lnTo>
                    <a:lnTo>
                      <a:pt x="7438" y="160221"/>
                    </a:lnTo>
                    <a:lnTo>
                      <a:pt x="1997" y="168058"/>
                    </a:lnTo>
                    <a:lnTo>
                      <a:pt x="0" y="177732"/>
                    </a:lnTo>
                    <a:lnTo>
                      <a:pt x="1214" y="185128"/>
                    </a:lnTo>
                    <a:lnTo>
                      <a:pt x="40224" y="210318"/>
                    </a:lnTo>
                    <a:lnTo>
                      <a:pt x="84983" y="219773"/>
                    </a:lnTo>
                    <a:lnTo>
                      <a:pt x="107619" y="220977"/>
                    </a:lnTo>
                    <a:lnTo>
                      <a:pt x="154288" y="216003"/>
                    </a:lnTo>
                    <a:lnTo>
                      <a:pt x="197694" y="201772"/>
                    </a:lnTo>
                    <a:lnTo>
                      <a:pt x="236689" y="179327"/>
                    </a:lnTo>
                    <a:lnTo>
                      <a:pt x="247672" y="169596"/>
                    </a:lnTo>
                    <a:lnTo>
                      <a:pt x="107619" y="169596"/>
                    </a:lnTo>
                    <a:lnTo>
                      <a:pt x="89743" y="168558"/>
                    </a:lnTo>
                    <a:lnTo>
                      <a:pt x="71493" y="165528"/>
                    </a:lnTo>
                    <a:lnTo>
                      <a:pt x="53045" y="160638"/>
                    </a:lnTo>
                    <a:lnTo>
                      <a:pt x="34574" y="154016"/>
                    </a:lnTo>
                    <a:lnTo>
                      <a:pt x="29077" y="153115"/>
                    </a:lnTo>
                    <a:lnTo>
                      <a:pt x="27140" y="153052"/>
                    </a:lnTo>
                    <a:close/>
                  </a:path>
                  <a:path w="325755" h="220980">
                    <a:moveTo>
                      <a:pt x="300315" y="0"/>
                    </a:moveTo>
                    <a:lnTo>
                      <a:pt x="262768" y="69150"/>
                    </a:lnTo>
                    <a:lnTo>
                      <a:pt x="237474" y="109808"/>
                    </a:lnTo>
                    <a:lnTo>
                      <a:pt x="201531" y="141563"/>
                    </a:lnTo>
                    <a:lnTo>
                      <a:pt x="157420" y="162223"/>
                    </a:lnTo>
                    <a:lnTo>
                      <a:pt x="107619" y="169596"/>
                    </a:lnTo>
                    <a:lnTo>
                      <a:pt x="247672" y="169596"/>
                    </a:lnTo>
                    <a:lnTo>
                      <a:pt x="270126" y="149705"/>
                    </a:lnTo>
                    <a:lnTo>
                      <a:pt x="296857" y="113948"/>
                    </a:lnTo>
                    <a:lnTo>
                      <a:pt x="315735" y="73095"/>
                    </a:lnTo>
                    <a:lnTo>
                      <a:pt x="325613" y="28187"/>
                    </a:lnTo>
                    <a:lnTo>
                      <a:pt x="325372" y="26407"/>
                    </a:lnTo>
                    <a:lnTo>
                      <a:pt x="325372" y="24501"/>
                    </a:lnTo>
                    <a:lnTo>
                      <a:pt x="323396" y="14882"/>
                    </a:lnTo>
                    <a:lnTo>
                      <a:pt x="318015" y="7103"/>
                    </a:lnTo>
                    <a:lnTo>
                      <a:pt x="310048" y="1898"/>
                    </a:lnTo>
                    <a:lnTo>
                      <a:pt x="300315" y="0"/>
                    </a:lnTo>
                    <a:close/>
                  </a:path>
                </a:pathLst>
              </a:custGeom>
              <a:solidFill>
                <a:srgbClr val="FFFFFF"/>
              </a:solidFill>
            </p:spPr>
            <p:txBody>
              <a:bodyPr wrap="square" lIns="0" tIns="0" rIns="0" bIns="0" rtlCol="0"/>
              <a:lstStyle/>
              <a:p>
                <a:endParaRPr/>
              </a:p>
            </p:txBody>
          </p:sp>
          <p:sp>
            <p:nvSpPr>
              <p:cNvPr id="63" name="object 19">
                <a:extLst>
                  <a:ext uri="{FF2B5EF4-FFF2-40B4-BE49-F238E27FC236}">
                    <a16:creationId xmlns:a16="http://schemas.microsoft.com/office/drawing/2014/main" xmlns="" id="{347F5C55-1D6C-4060-ADAE-159D9BA2BA37}"/>
                  </a:ext>
                </a:extLst>
              </p:cNvPr>
              <p:cNvSpPr/>
              <p:nvPr/>
            </p:nvSpPr>
            <p:spPr>
              <a:xfrm>
                <a:off x="16909752" y="812015"/>
                <a:ext cx="304165" cy="321310"/>
              </a:xfrm>
              <a:custGeom>
                <a:avLst/>
                <a:gdLst/>
                <a:ahLst/>
                <a:cxnLst/>
                <a:rect l="l" t="t" r="r" b="b"/>
                <a:pathLst>
                  <a:path w="304165" h="321309">
                    <a:moveTo>
                      <a:pt x="263572" y="52815"/>
                    </a:moveTo>
                    <a:lnTo>
                      <a:pt x="145534" y="52815"/>
                    </a:lnTo>
                    <a:lnTo>
                      <a:pt x="173025" y="55418"/>
                    </a:lnTo>
                    <a:lnTo>
                      <a:pt x="192657" y="63229"/>
                    </a:lnTo>
                    <a:lnTo>
                      <a:pt x="204435" y="76249"/>
                    </a:lnTo>
                    <a:lnTo>
                      <a:pt x="208360" y="94478"/>
                    </a:lnTo>
                    <a:lnTo>
                      <a:pt x="206661" y="105988"/>
                    </a:lnTo>
                    <a:lnTo>
                      <a:pt x="169324" y="129689"/>
                    </a:lnTo>
                    <a:lnTo>
                      <a:pt x="140797" y="133460"/>
                    </a:lnTo>
                    <a:lnTo>
                      <a:pt x="131317" y="134812"/>
                    </a:lnTo>
                    <a:lnTo>
                      <a:pt x="123523" y="136094"/>
                    </a:lnTo>
                    <a:lnTo>
                      <a:pt x="117399" y="137336"/>
                    </a:lnTo>
                    <a:lnTo>
                      <a:pt x="91708" y="141048"/>
                    </a:lnTo>
                    <a:lnTo>
                      <a:pt x="51802" y="151630"/>
                    </a:lnTo>
                    <a:lnTo>
                      <a:pt x="9418" y="188199"/>
                    </a:lnTo>
                    <a:lnTo>
                      <a:pt x="0" y="231783"/>
                    </a:lnTo>
                    <a:lnTo>
                      <a:pt x="1989" y="252017"/>
                    </a:lnTo>
                    <a:lnTo>
                      <a:pt x="31705" y="298650"/>
                    </a:lnTo>
                    <a:lnTo>
                      <a:pt x="83413" y="319541"/>
                    </a:lnTo>
                    <a:lnTo>
                      <a:pt x="104426" y="320932"/>
                    </a:lnTo>
                    <a:lnTo>
                      <a:pt x="136323" y="318624"/>
                    </a:lnTo>
                    <a:lnTo>
                      <a:pt x="164463" y="311697"/>
                    </a:lnTo>
                    <a:lnTo>
                      <a:pt x="188845" y="300144"/>
                    </a:lnTo>
                    <a:lnTo>
                      <a:pt x="209470" y="283959"/>
                    </a:lnTo>
                    <a:lnTo>
                      <a:pt x="303948" y="283959"/>
                    </a:lnTo>
                    <a:lnTo>
                      <a:pt x="303948" y="268138"/>
                    </a:lnTo>
                    <a:lnTo>
                      <a:pt x="129106" y="268138"/>
                    </a:lnTo>
                    <a:lnTo>
                      <a:pt x="118034" y="267624"/>
                    </a:lnTo>
                    <a:lnTo>
                      <a:pt x="79448" y="254036"/>
                    </a:lnTo>
                    <a:lnTo>
                      <a:pt x="66898" y="228820"/>
                    </a:lnTo>
                    <a:lnTo>
                      <a:pt x="70352" y="210056"/>
                    </a:lnTo>
                    <a:lnTo>
                      <a:pt x="80696" y="195402"/>
                    </a:lnTo>
                    <a:lnTo>
                      <a:pt x="97926" y="184843"/>
                    </a:lnTo>
                    <a:lnTo>
                      <a:pt x="122027" y="178382"/>
                    </a:lnTo>
                    <a:lnTo>
                      <a:pt x="149195" y="175122"/>
                    </a:lnTo>
                    <a:lnTo>
                      <a:pt x="171946" y="171195"/>
                    </a:lnTo>
                    <a:lnTo>
                      <a:pt x="190289" y="166609"/>
                    </a:lnTo>
                    <a:lnTo>
                      <a:pt x="204234" y="161377"/>
                    </a:lnTo>
                    <a:lnTo>
                      <a:pt x="271719" y="161377"/>
                    </a:lnTo>
                    <a:lnTo>
                      <a:pt x="271719" y="99305"/>
                    </a:lnTo>
                    <a:lnTo>
                      <a:pt x="271300" y="99305"/>
                    </a:lnTo>
                    <a:lnTo>
                      <a:pt x="271363" y="98897"/>
                    </a:lnTo>
                    <a:lnTo>
                      <a:pt x="271604" y="98426"/>
                    </a:lnTo>
                    <a:lnTo>
                      <a:pt x="271719" y="88594"/>
                    </a:lnTo>
                    <a:lnTo>
                      <a:pt x="269293" y="67374"/>
                    </a:lnTo>
                    <a:lnTo>
                      <a:pt x="263572" y="52815"/>
                    </a:lnTo>
                    <a:close/>
                  </a:path>
                  <a:path w="304165" h="321309">
                    <a:moveTo>
                      <a:pt x="303948" y="283959"/>
                    </a:moveTo>
                    <a:lnTo>
                      <a:pt x="209470" y="283959"/>
                    </a:lnTo>
                    <a:lnTo>
                      <a:pt x="215400" y="300144"/>
                    </a:lnTo>
                    <a:lnTo>
                      <a:pt x="226082" y="311697"/>
                    </a:lnTo>
                    <a:lnTo>
                      <a:pt x="241522" y="318624"/>
                    </a:lnTo>
                    <a:lnTo>
                      <a:pt x="261730" y="320932"/>
                    </a:lnTo>
                    <a:lnTo>
                      <a:pt x="272058" y="320453"/>
                    </a:lnTo>
                    <a:lnTo>
                      <a:pt x="282533" y="319019"/>
                    </a:lnTo>
                    <a:lnTo>
                      <a:pt x="293161" y="316630"/>
                    </a:lnTo>
                    <a:lnTo>
                      <a:pt x="303948" y="313288"/>
                    </a:lnTo>
                    <a:lnTo>
                      <a:pt x="303948" y="283959"/>
                    </a:lnTo>
                    <a:close/>
                  </a:path>
                  <a:path w="304165" h="321309">
                    <a:moveTo>
                      <a:pt x="271719" y="161377"/>
                    </a:moveTo>
                    <a:lnTo>
                      <a:pt x="204234" y="161377"/>
                    </a:lnTo>
                    <a:lnTo>
                      <a:pt x="204234" y="210060"/>
                    </a:lnTo>
                    <a:lnTo>
                      <a:pt x="202582" y="223677"/>
                    </a:lnTo>
                    <a:lnTo>
                      <a:pt x="177827" y="255227"/>
                    </a:lnTo>
                    <a:lnTo>
                      <a:pt x="129106" y="268138"/>
                    </a:lnTo>
                    <a:lnTo>
                      <a:pt x="281289" y="268138"/>
                    </a:lnTo>
                    <a:lnTo>
                      <a:pt x="276954" y="266358"/>
                    </a:lnTo>
                    <a:lnTo>
                      <a:pt x="274557" y="262871"/>
                    </a:lnTo>
                    <a:lnTo>
                      <a:pt x="272651" y="259332"/>
                    </a:lnTo>
                    <a:lnTo>
                      <a:pt x="271809" y="254036"/>
                    </a:lnTo>
                    <a:lnTo>
                      <a:pt x="271719" y="161377"/>
                    </a:lnTo>
                    <a:close/>
                  </a:path>
                  <a:path w="304165" h="321309">
                    <a:moveTo>
                      <a:pt x="303948" y="266944"/>
                    </a:moveTo>
                    <a:lnTo>
                      <a:pt x="299236" y="267761"/>
                    </a:lnTo>
                    <a:lnTo>
                      <a:pt x="296095" y="268138"/>
                    </a:lnTo>
                    <a:lnTo>
                      <a:pt x="303948" y="268138"/>
                    </a:lnTo>
                    <a:lnTo>
                      <a:pt x="303948" y="266944"/>
                    </a:lnTo>
                    <a:close/>
                  </a:path>
                  <a:path w="304165" h="321309">
                    <a:moveTo>
                      <a:pt x="149628" y="0"/>
                    </a:moveTo>
                    <a:lnTo>
                      <a:pt x="97411" y="5289"/>
                    </a:lnTo>
                    <a:lnTo>
                      <a:pt x="56919" y="21140"/>
                    </a:lnTo>
                    <a:lnTo>
                      <a:pt x="24384" y="54117"/>
                    </a:lnTo>
                    <a:lnTo>
                      <a:pt x="11214" y="101504"/>
                    </a:lnTo>
                    <a:lnTo>
                      <a:pt x="78049" y="101504"/>
                    </a:lnTo>
                    <a:lnTo>
                      <a:pt x="84035" y="80198"/>
                    </a:lnTo>
                    <a:lnTo>
                      <a:pt x="97279" y="64983"/>
                    </a:lnTo>
                    <a:lnTo>
                      <a:pt x="117780" y="55856"/>
                    </a:lnTo>
                    <a:lnTo>
                      <a:pt x="145534" y="52815"/>
                    </a:lnTo>
                    <a:lnTo>
                      <a:pt x="263572" y="52815"/>
                    </a:lnTo>
                    <a:lnTo>
                      <a:pt x="262020" y="48866"/>
                    </a:lnTo>
                    <a:lnTo>
                      <a:pt x="232956" y="19967"/>
                    </a:lnTo>
                    <a:lnTo>
                      <a:pt x="195682" y="4989"/>
                    </a:lnTo>
                    <a:lnTo>
                      <a:pt x="173757" y="1247"/>
                    </a:lnTo>
                    <a:lnTo>
                      <a:pt x="149628" y="0"/>
                    </a:lnTo>
                    <a:close/>
                  </a:path>
                  <a:path w="304165" h="321309">
                    <a:moveTo>
                      <a:pt x="271719" y="98991"/>
                    </a:moveTo>
                    <a:lnTo>
                      <a:pt x="271541" y="99075"/>
                    </a:lnTo>
                    <a:lnTo>
                      <a:pt x="271447" y="99243"/>
                    </a:lnTo>
                    <a:lnTo>
                      <a:pt x="271300" y="99305"/>
                    </a:lnTo>
                    <a:lnTo>
                      <a:pt x="271719" y="99305"/>
                    </a:lnTo>
                    <a:lnTo>
                      <a:pt x="271719" y="98991"/>
                    </a:lnTo>
                    <a:close/>
                  </a:path>
                </a:pathLst>
              </a:custGeom>
              <a:solidFill>
                <a:srgbClr val="FFFFFF"/>
              </a:solidFill>
            </p:spPr>
            <p:txBody>
              <a:bodyPr wrap="square" lIns="0" tIns="0" rIns="0" bIns="0" rtlCol="0"/>
              <a:lstStyle/>
              <a:p>
                <a:endParaRPr/>
              </a:p>
            </p:txBody>
          </p:sp>
          <p:sp>
            <p:nvSpPr>
              <p:cNvPr id="64" name="object 20">
                <a:extLst>
                  <a:ext uri="{FF2B5EF4-FFF2-40B4-BE49-F238E27FC236}">
                    <a16:creationId xmlns:a16="http://schemas.microsoft.com/office/drawing/2014/main" xmlns="" id="{B6FA6A06-BEC5-4ABE-A9A6-4CE388590EF9}"/>
                  </a:ext>
                </a:extLst>
              </p:cNvPr>
              <p:cNvSpPr/>
              <p:nvPr/>
            </p:nvSpPr>
            <p:spPr>
              <a:xfrm>
                <a:off x="17231693" y="812588"/>
                <a:ext cx="440055" cy="311785"/>
              </a:xfrm>
              <a:custGeom>
                <a:avLst/>
                <a:gdLst/>
                <a:ahLst/>
                <a:cxnLst/>
                <a:rect l="l" t="t" r="r" b="b"/>
                <a:pathLst>
                  <a:path w="440055" h="311784">
                    <a:moveTo>
                      <a:pt x="63411" y="8251"/>
                    </a:moveTo>
                    <a:lnTo>
                      <a:pt x="0" y="8251"/>
                    </a:lnTo>
                    <a:lnTo>
                      <a:pt x="0" y="311582"/>
                    </a:lnTo>
                    <a:lnTo>
                      <a:pt x="66929" y="311582"/>
                    </a:lnTo>
                    <a:lnTo>
                      <a:pt x="66929" y="131451"/>
                    </a:lnTo>
                    <a:lnTo>
                      <a:pt x="68179" y="114382"/>
                    </a:lnTo>
                    <a:lnTo>
                      <a:pt x="86855" y="73369"/>
                    </a:lnTo>
                    <a:lnTo>
                      <a:pt x="119960" y="54099"/>
                    </a:lnTo>
                    <a:lnTo>
                      <a:pt x="133210" y="52815"/>
                    </a:lnTo>
                    <a:lnTo>
                      <a:pt x="430926" y="52815"/>
                    </a:lnTo>
                    <a:lnTo>
                      <a:pt x="429529" y="50469"/>
                    </a:lnTo>
                    <a:lnTo>
                      <a:pt x="63411" y="50469"/>
                    </a:lnTo>
                    <a:lnTo>
                      <a:pt x="63411" y="8251"/>
                    </a:lnTo>
                    <a:close/>
                  </a:path>
                  <a:path w="440055" h="311784">
                    <a:moveTo>
                      <a:pt x="318032" y="52815"/>
                    </a:moveTo>
                    <a:lnTo>
                      <a:pt x="133210" y="52815"/>
                    </a:lnTo>
                    <a:lnTo>
                      <a:pt x="146814" y="53803"/>
                    </a:lnTo>
                    <a:lnTo>
                      <a:pt x="158273" y="56770"/>
                    </a:lnTo>
                    <a:lnTo>
                      <a:pt x="183638" y="88321"/>
                    </a:lnTo>
                    <a:lnTo>
                      <a:pt x="186570" y="311582"/>
                    </a:lnTo>
                    <a:lnTo>
                      <a:pt x="253479" y="311582"/>
                    </a:lnTo>
                    <a:lnTo>
                      <a:pt x="253479" y="133817"/>
                    </a:lnTo>
                    <a:lnTo>
                      <a:pt x="257509" y="98371"/>
                    </a:lnTo>
                    <a:lnTo>
                      <a:pt x="269605" y="73059"/>
                    </a:lnTo>
                    <a:lnTo>
                      <a:pt x="289777" y="57875"/>
                    </a:lnTo>
                    <a:lnTo>
                      <a:pt x="318032" y="52815"/>
                    </a:lnTo>
                    <a:close/>
                  </a:path>
                  <a:path w="440055" h="311784">
                    <a:moveTo>
                      <a:pt x="430926" y="52815"/>
                    </a:moveTo>
                    <a:lnTo>
                      <a:pt x="318032" y="52815"/>
                    </a:lnTo>
                    <a:lnTo>
                      <a:pt x="334381" y="54208"/>
                    </a:lnTo>
                    <a:lnTo>
                      <a:pt x="347653" y="58386"/>
                    </a:lnTo>
                    <a:lnTo>
                      <a:pt x="371098" y="97866"/>
                    </a:lnTo>
                    <a:lnTo>
                      <a:pt x="373130" y="311582"/>
                    </a:lnTo>
                    <a:lnTo>
                      <a:pt x="440018" y="311582"/>
                    </a:lnTo>
                    <a:lnTo>
                      <a:pt x="439920" y="101452"/>
                    </a:lnTo>
                    <a:lnTo>
                      <a:pt x="433681" y="57439"/>
                    </a:lnTo>
                    <a:lnTo>
                      <a:pt x="430926" y="52815"/>
                    </a:lnTo>
                    <a:close/>
                  </a:path>
                  <a:path w="440055" h="311784">
                    <a:moveTo>
                      <a:pt x="158382" y="0"/>
                    </a:moveTo>
                    <a:lnTo>
                      <a:pt x="130561" y="3151"/>
                    </a:lnTo>
                    <a:lnTo>
                      <a:pt x="105749" y="12610"/>
                    </a:lnTo>
                    <a:lnTo>
                      <a:pt x="83927" y="28381"/>
                    </a:lnTo>
                    <a:lnTo>
                      <a:pt x="65076" y="50469"/>
                    </a:lnTo>
                    <a:lnTo>
                      <a:pt x="243489" y="50469"/>
                    </a:lnTo>
                    <a:lnTo>
                      <a:pt x="230691" y="28381"/>
                    </a:lnTo>
                    <a:lnTo>
                      <a:pt x="212240" y="12610"/>
                    </a:lnTo>
                    <a:lnTo>
                      <a:pt x="188138" y="3151"/>
                    </a:lnTo>
                    <a:lnTo>
                      <a:pt x="158382" y="0"/>
                    </a:lnTo>
                    <a:close/>
                  </a:path>
                  <a:path w="440055" h="311784">
                    <a:moveTo>
                      <a:pt x="338523" y="0"/>
                    </a:moveTo>
                    <a:lnTo>
                      <a:pt x="310809" y="3151"/>
                    </a:lnTo>
                    <a:lnTo>
                      <a:pt x="285733" y="12610"/>
                    </a:lnTo>
                    <a:lnTo>
                      <a:pt x="263293" y="28381"/>
                    </a:lnTo>
                    <a:lnTo>
                      <a:pt x="243489" y="50469"/>
                    </a:lnTo>
                    <a:lnTo>
                      <a:pt x="429529" y="50469"/>
                    </a:lnTo>
                    <a:lnTo>
                      <a:pt x="414664" y="25521"/>
                    </a:lnTo>
                    <a:lnTo>
                      <a:pt x="382949" y="6378"/>
                    </a:lnTo>
                    <a:lnTo>
                      <a:pt x="338523" y="0"/>
                    </a:lnTo>
                    <a:close/>
                  </a:path>
                </a:pathLst>
              </a:custGeom>
              <a:solidFill>
                <a:srgbClr val="FFFFFF"/>
              </a:solidFill>
            </p:spPr>
            <p:txBody>
              <a:bodyPr wrap="square" lIns="0" tIns="0" rIns="0" bIns="0" rtlCol="0"/>
              <a:lstStyle/>
              <a:p>
                <a:endParaRPr/>
              </a:p>
            </p:txBody>
          </p:sp>
          <p:sp>
            <p:nvSpPr>
              <p:cNvPr id="65" name="object 21">
                <a:extLst>
                  <a:ext uri="{FF2B5EF4-FFF2-40B4-BE49-F238E27FC236}">
                    <a16:creationId xmlns:a16="http://schemas.microsoft.com/office/drawing/2014/main" xmlns="" id="{98F945CE-0795-497F-9880-25974B30A2EF}"/>
                  </a:ext>
                </a:extLst>
              </p:cNvPr>
              <p:cNvSpPr/>
              <p:nvPr/>
            </p:nvSpPr>
            <p:spPr>
              <a:xfrm>
                <a:off x="17744051" y="820839"/>
                <a:ext cx="0" cy="303530"/>
              </a:xfrm>
              <a:custGeom>
                <a:avLst/>
                <a:gdLst/>
                <a:ahLst/>
                <a:cxnLst/>
                <a:rect l="l" t="t" r="r" b="b"/>
                <a:pathLst>
                  <a:path h="303530">
                    <a:moveTo>
                      <a:pt x="0" y="0"/>
                    </a:moveTo>
                    <a:lnTo>
                      <a:pt x="0" y="303331"/>
                    </a:lnTo>
                  </a:path>
                </a:pathLst>
              </a:custGeom>
              <a:ln w="66835">
                <a:solidFill>
                  <a:srgbClr val="FFFFFF"/>
                </a:solidFill>
              </a:ln>
            </p:spPr>
            <p:txBody>
              <a:bodyPr wrap="square" lIns="0" tIns="0" rIns="0" bIns="0" rtlCol="0"/>
              <a:lstStyle/>
              <a:p>
                <a:endParaRPr/>
              </a:p>
            </p:txBody>
          </p:sp>
          <p:sp>
            <p:nvSpPr>
              <p:cNvPr id="66" name="object 22">
                <a:extLst>
                  <a:ext uri="{FF2B5EF4-FFF2-40B4-BE49-F238E27FC236}">
                    <a16:creationId xmlns:a16="http://schemas.microsoft.com/office/drawing/2014/main" xmlns="" id="{B874C888-92B0-4E18-BA6F-97E2853A0567}"/>
                  </a:ext>
                </a:extLst>
              </p:cNvPr>
              <p:cNvSpPr/>
              <p:nvPr/>
            </p:nvSpPr>
            <p:spPr>
              <a:xfrm>
                <a:off x="17710633" y="705262"/>
                <a:ext cx="67310" cy="63500"/>
              </a:xfrm>
              <a:custGeom>
                <a:avLst/>
                <a:gdLst/>
                <a:ahLst/>
                <a:cxnLst/>
                <a:rect l="l" t="t" r="r" b="b"/>
                <a:pathLst>
                  <a:path w="67309" h="63500">
                    <a:moveTo>
                      <a:pt x="66835" y="0"/>
                    </a:moveTo>
                    <a:lnTo>
                      <a:pt x="0" y="0"/>
                    </a:lnTo>
                    <a:lnTo>
                      <a:pt x="0" y="63348"/>
                    </a:lnTo>
                    <a:lnTo>
                      <a:pt x="66835" y="63348"/>
                    </a:lnTo>
                    <a:lnTo>
                      <a:pt x="66835" y="0"/>
                    </a:lnTo>
                    <a:close/>
                  </a:path>
                </a:pathLst>
              </a:custGeom>
              <a:solidFill>
                <a:srgbClr val="FFFFFF"/>
              </a:solidFill>
            </p:spPr>
            <p:txBody>
              <a:bodyPr wrap="square" lIns="0" tIns="0" rIns="0" bIns="0" rtlCol="0"/>
              <a:lstStyle/>
              <a:p>
                <a:endParaRPr/>
              </a:p>
            </p:txBody>
          </p:sp>
          <p:sp>
            <p:nvSpPr>
              <p:cNvPr id="67" name="object 23">
                <a:extLst>
                  <a:ext uri="{FF2B5EF4-FFF2-40B4-BE49-F238E27FC236}">
                    <a16:creationId xmlns:a16="http://schemas.microsoft.com/office/drawing/2014/main" xmlns="" id="{96DC55FD-0701-482E-B001-8DB0145D6DA9}"/>
                  </a:ext>
                </a:extLst>
              </p:cNvPr>
              <p:cNvSpPr/>
              <p:nvPr/>
            </p:nvSpPr>
            <p:spPr>
              <a:xfrm>
                <a:off x="17802525" y="812577"/>
                <a:ext cx="270510" cy="320040"/>
              </a:xfrm>
              <a:custGeom>
                <a:avLst/>
                <a:gdLst/>
                <a:ahLst/>
                <a:cxnLst/>
                <a:rect l="l" t="t" r="r" b="b"/>
                <a:pathLst>
                  <a:path w="270509" h="320040">
                    <a:moveTo>
                      <a:pt x="66898" y="214213"/>
                    </a:moveTo>
                    <a:lnTo>
                      <a:pt x="0" y="214213"/>
                    </a:lnTo>
                    <a:lnTo>
                      <a:pt x="2898" y="238551"/>
                    </a:lnTo>
                    <a:lnTo>
                      <a:pt x="22556" y="278435"/>
                    </a:lnTo>
                    <a:lnTo>
                      <a:pt x="58464" y="305287"/>
                    </a:lnTo>
                    <a:lnTo>
                      <a:pt x="106000" y="318198"/>
                    </a:lnTo>
                    <a:lnTo>
                      <a:pt x="134404" y="319812"/>
                    </a:lnTo>
                    <a:lnTo>
                      <a:pt x="160583" y="318417"/>
                    </a:lnTo>
                    <a:lnTo>
                      <a:pt x="206353" y="307253"/>
                    </a:lnTo>
                    <a:lnTo>
                      <a:pt x="245160" y="282826"/>
                    </a:lnTo>
                    <a:lnTo>
                      <a:pt x="257536" y="266976"/>
                    </a:lnTo>
                    <a:lnTo>
                      <a:pt x="135577" y="266976"/>
                    </a:lnTo>
                    <a:lnTo>
                      <a:pt x="107497" y="263680"/>
                    </a:lnTo>
                    <a:lnTo>
                      <a:pt x="86701" y="253792"/>
                    </a:lnTo>
                    <a:lnTo>
                      <a:pt x="73173" y="237304"/>
                    </a:lnTo>
                    <a:lnTo>
                      <a:pt x="66898" y="214213"/>
                    </a:lnTo>
                    <a:close/>
                  </a:path>
                  <a:path w="270509" h="320040">
                    <a:moveTo>
                      <a:pt x="133210" y="0"/>
                    </a:moveTo>
                    <a:lnTo>
                      <a:pt x="87291" y="4701"/>
                    </a:lnTo>
                    <a:lnTo>
                      <a:pt x="49296" y="18795"/>
                    </a:lnTo>
                    <a:lnTo>
                      <a:pt x="17144" y="47265"/>
                    </a:lnTo>
                    <a:lnTo>
                      <a:pt x="6439" y="86887"/>
                    </a:lnTo>
                    <a:lnTo>
                      <a:pt x="8349" y="106498"/>
                    </a:lnTo>
                    <a:lnTo>
                      <a:pt x="36983" y="150801"/>
                    </a:lnTo>
                    <a:lnTo>
                      <a:pt x="82539" y="171283"/>
                    </a:lnTo>
                    <a:lnTo>
                      <a:pt x="151234" y="187801"/>
                    </a:lnTo>
                    <a:lnTo>
                      <a:pt x="164684" y="191175"/>
                    </a:lnTo>
                    <a:lnTo>
                      <a:pt x="200610" y="216378"/>
                    </a:lnTo>
                    <a:lnTo>
                      <a:pt x="203030" y="227092"/>
                    </a:lnTo>
                    <a:lnTo>
                      <a:pt x="199452" y="244553"/>
                    </a:lnTo>
                    <a:lnTo>
                      <a:pt x="187012" y="257015"/>
                    </a:lnTo>
                    <a:lnTo>
                      <a:pt x="165718" y="264487"/>
                    </a:lnTo>
                    <a:lnTo>
                      <a:pt x="135577" y="266976"/>
                    </a:lnTo>
                    <a:lnTo>
                      <a:pt x="257536" y="266976"/>
                    </a:lnTo>
                    <a:lnTo>
                      <a:pt x="258900" y="265228"/>
                    </a:lnTo>
                    <a:lnTo>
                      <a:pt x="267147" y="244688"/>
                    </a:lnTo>
                    <a:lnTo>
                      <a:pt x="269897" y="221207"/>
                    </a:lnTo>
                    <a:lnTo>
                      <a:pt x="267988" y="202117"/>
                    </a:lnTo>
                    <a:lnTo>
                      <a:pt x="239395" y="158476"/>
                    </a:lnTo>
                    <a:lnTo>
                      <a:pt x="193285" y="138221"/>
                    </a:lnTo>
                    <a:lnTo>
                      <a:pt x="145927" y="127028"/>
                    </a:lnTo>
                    <a:lnTo>
                      <a:pt x="126027" y="122500"/>
                    </a:lnTo>
                    <a:lnTo>
                      <a:pt x="81107" y="102992"/>
                    </a:lnTo>
                    <a:lnTo>
                      <a:pt x="73338" y="83934"/>
                    </a:lnTo>
                    <a:lnTo>
                      <a:pt x="76790" y="70335"/>
                    </a:lnTo>
                    <a:lnTo>
                      <a:pt x="87142" y="60619"/>
                    </a:lnTo>
                    <a:lnTo>
                      <a:pt x="104388" y="54790"/>
                    </a:lnTo>
                    <a:lnTo>
                      <a:pt x="128519" y="52846"/>
                    </a:lnTo>
                    <a:lnTo>
                      <a:pt x="247311" y="52846"/>
                    </a:lnTo>
                    <a:lnTo>
                      <a:pt x="246597" y="51241"/>
                    </a:lnTo>
                    <a:lnTo>
                      <a:pt x="217082" y="21161"/>
                    </a:lnTo>
                    <a:lnTo>
                      <a:pt x="179701" y="5291"/>
                    </a:lnTo>
                    <a:lnTo>
                      <a:pt x="157597" y="1323"/>
                    </a:lnTo>
                    <a:lnTo>
                      <a:pt x="133210" y="0"/>
                    </a:lnTo>
                    <a:close/>
                  </a:path>
                  <a:path w="270509" h="320040">
                    <a:moveTo>
                      <a:pt x="247311" y="52846"/>
                    </a:moveTo>
                    <a:lnTo>
                      <a:pt x="128519" y="52846"/>
                    </a:lnTo>
                    <a:lnTo>
                      <a:pt x="152368" y="55376"/>
                    </a:lnTo>
                    <a:lnTo>
                      <a:pt x="170589" y="62965"/>
                    </a:lnTo>
                    <a:lnTo>
                      <a:pt x="183174" y="75609"/>
                    </a:lnTo>
                    <a:lnTo>
                      <a:pt x="190119" y="93306"/>
                    </a:lnTo>
                    <a:lnTo>
                      <a:pt x="259950" y="93306"/>
                    </a:lnTo>
                    <a:lnTo>
                      <a:pt x="255301" y="70786"/>
                    </a:lnTo>
                    <a:lnTo>
                      <a:pt x="247311" y="52846"/>
                    </a:lnTo>
                    <a:close/>
                  </a:path>
                </a:pathLst>
              </a:custGeom>
              <a:solidFill>
                <a:srgbClr val="FFFFFF"/>
              </a:solidFill>
            </p:spPr>
            <p:txBody>
              <a:bodyPr wrap="square" lIns="0" tIns="0" rIns="0" bIns="0" rtlCol="0"/>
              <a:lstStyle/>
              <a:p>
                <a:endParaRPr/>
              </a:p>
            </p:txBody>
          </p:sp>
          <p:sp>
            <p:nvSpPr>
              <p:cNvPr id="68" name="object 24">
                <a:extLst>
                  <a:ext uri="{FF2B5EF4-FFF2-40B4-BE49-F238E27FC236}">
                    <a16:creationId xmlns:a16="http://schemas.microsoft.com/office/drawing/2014/main" xmlns="" id="{93C2EC5A-CF90-458A-A8ED-3291C00E1B49}"/>
                  </a:ext>
                </a:extLst>
              </p:cNvPr>
              <p:cNvSpPr/>
              <p:nvPr/>
            </p:nvSpPr>
            <p:spPr>
              <a:xfrm>
                <a:off x="18093277" y="812015"/>
                <a:ext cx="304165" cy="321310"/>
              </a:xfrm>
              <a:custGeom>
                <a:avLst/>
                <a:gdLst/>
                <a:ahLst/>
                <a:cxnLst/>
                <a:rect l="l" t="t" r="r" b="b"/>
                <a:pathLst>
                  <a:path w="304165" h="321309">
                    <a:moveTo>
                      <a:pt x="263545" y="52815"/>
                    </a:moveTo>
                    <a:lnTo>
                      <a:pt x="145524" y="52815"/>
                    </a:lnTo>
                    <a:lnTo>
                      <a:pt x="172994" y="55418"/>
                    </a:lnTo>
                    <a:lnTo>
                      <a:pt x="192632" y="63229"/>
                    </a:lnTo>
                    <a:lnTo>
                      <a:pt x="204426" y="76249"/>
                    </a:lnTo>
                    <a:lnTo>
                      <a:pt x="208360" y="94478"/>
                    </a:lnTo>
                    <a:lnTo>
                      <a:pt x="206661" y="105988"/>
                    </a:lnTo>
                    <a:lnTo>
                      <a:pt x="169308" y="129689"/>
                    </a:lnTo>
                    <a:lnTo>
                      <a:pt x="140770" y="133460"/>
                    </a:lnTo>
                    <a:lnTo>
                      <a:pt x="131286" y="134812"/>
                    </a:lnTo>
                    <a:lnTo>
                      <a:pt x="123494" y="136094"/>
                    </a:lnTo>
                    <a:lnTo>
                      <a:pt x="117399" y="137336"/>
                    </a:lnTo>
                    <a:lnTo>
                      <a:pt x="91710" y="141048"/>
                    </a:lnTo>
                    <a:lnTo>
                      <a:pt x="51798" y="151630"/>
                    </a:lnTo>
                    <a:lnTo>
                      <a:pt x="9391" y="188199"/>
                    </a:lnTo>
                    <a:lnTo>
                      <a:pt x="0" y="231783"/>
                    </a:lnTo>
                    <a:lnTo>
                      <a:pt x="1980" y="252017"/>
                    </a:lnTo>
                    <a:lnTo>
                      <a:pt x="31674" y="298650"/>
                    </a:lnTo>
                    <a:lnTo>
                      <a:pt x="83403" y="319541"/>
                    </a:lnTo>
                    <a:lnTo>
                      <a:pt x="104457" y="320932"/>
                    </a:lnTo>
                    <a:lnTo>
                      <a:pt x="136331" y="318624"/>
                    </a:lnTo>
                    <a:lnTo>
                      <a:pt x="164463" y="311697"/>
                    </a:lnTo>
                    <a:lnTo>
                      <a:pt x="188853" y="300144"/>
                    </a:lnTo>
                    <a:lnTo>
                      <a:pt x="209501" y="283959"/>
                    </a:lnTo>
                    <a:lnTo>
                      <a:pt x="303948" y="283959"/>
                    </a:lnTo>
                    <a:lnTo>
                      <a:pt x="303948" y="268138"/>
                    </a:lnTo>
                    <a:lnTo>
                      <a:pt x="129106" y="268138"/>
                    </a:lnTo>
                    <a:lnTo>
                      <a:pt x="118032" y="267624"/>
                    </a:lnTo>
                    <a:lnTo>
                      <a:pt x="79435" y="254036"/>
                    </a:lnTo>
                    <a:lnTo>
                      <a:pt x="66898" y="228820"/>
                    </a:lnTo>
                    <a:lnTo>
                      <a:pt x="70349" y="210056"/>
                    </a:lnTo>
                    <a:lnTo>
                      <a:pt x="80695" y="195402"/>
                    </a:lnTo>
                    <a:lnTo>
                      <a:pt x="97948" y="184843"/>
                    </a:lnTo>
                    <a:lnTo>
                      <a:pt x="122111" y="178382"/>
                    </a:lnTo>
                    <a:lnTo>
                      <a:pt x="149185" y="175122"/>
                    </a:lnTo>
                    <a:lnTo>
                      <a:pt x="171901" y="171195"/>
                    </a:lnTo>
                    <a:lnTo>
                      <a:pt x="190238" y="166609"/>
                    </a:lnTo>
                    <a:lnTo>
                      <a:pt x="204171" y="161377"/>
                    </a:lnTo>
                    <a:lnTo>
                      <a:pt x="271677" y="161377"/>
                    </a:lnTo>
                    <a:lnTo>
                      <a:pt x="271677" y="88594"/>
                    </a:lnTo>
                    <a:lnTo>
                      <a:pt x="269257" y="67374"/>
                    </a:lnTo>
                    <a:lnTo>
                      <a:pt x="263545" y="52815"/>
                    </a:lnTo>
                    <a:close/>
                  </a:path>
                  <a:path w="304165" h="321309">
                    <a:moveTo>
                      <a:pt x="303948" y="283959"/>
                    </a:moveTo>
                    <a:lnTo>
                      <a:pt x="209501" y="283959"/>
                    </a:lnTo>
                    <a:lnTo>
                      <a:pt x="215381" y="300144"/>
                    </a:lnTo>
                    <a:lnTo>
                      <a:pt x="226042" y="311697"/>
                    </a:lnTo>
                    <a:lnTo>
                      <a:pt x="241474" y="318624"/>
                    </a:lnTo>
                    <a:lnTo>
                      <a:pt x="261667" y="320932"/>
                    </a:lnTo>
                    <a:lnTo>
                      <a:pt x="272025" y="320453"/>
                    </a:lnTo>
                    <a:lnTo>
                      <a:pt x="282533" y="319019"/>
                    </a:lnTo>
                    <a:lnTo>
                      <a:pt x="293178" y="316630"/>
                    </a:lnTo>
                    <a:lnTo>
                      <a:pt x="303948" y="313288"/>
                    </a:lnTo>
                    <a:lnTo>
                      <a:pt x="303948" y="283959"/>
                    </a:lnTo>
                    <a:close/>
                  </a:path>
                  <a:path w="304165" h="321309">
                    <a:moveTo>
                      <a:pt x="271677" y="161377"/>
                    </a:moveTo>
                    <a:lnTo>
                      <a:pt x="204171" y="161377"/>
                    </a:lnTo>
                    <a:lnTo>
                      <a:pt x="204171" y="210060"/>
                    </a:lnTo>
                    <a:lnTo>
                      <a:pt x="202524" y="223677"/>
                    </a:lnTo>
                    <a:lnTo>
                      <a:pt x="177795" y="255227"/>
                    </a:lnTo>
                    <a:lnTo>
                      <a:pt x="129106" y="268138"/>
                    </a:lnTo>
                    <a:lnTo>
                      <a:pt x="281258" y="268138"/>
                    </a:lnTo>
                    <a:lnTo>
                      <a:pt x="276986" y="266358"/>
                    </a:lnTo>
                    <a:lnTo>
                      <a:pt x="274609" y="262871"/>
                    </a:lnTo>
                    <a:lnTo>
                      <a:pt x="272651" y="259332"/>
                    </a:lnTo>
                    <a:lnTo>
                      <a:pt x="271771" y="254036"/>
                    </a:lnTo>
                    <a:lnTo>
                      <a:pt x="271677" y="161377"/>
                    </a:lnTo>
                    <a:close/>
                  </a:path>
                  <a:path w="304165" h="321309">
                    <a:moveTo>
                      <a:pt x="303948" y="266944"/>
                    </a:moveTo>
                    <a:lnTo>
                      <a:pt x="299257" y="267761"/>
                    </a:lnTo>
                    <a:lnTo>
                      <a:pt x="296127" y="268138"/>
                    </a:lnTo>
                    <a:lnTo>
                      <a:pt x="303948" y="268138"/>
                    </a:lnTo>
                    <a:lnTo>
                      <a:pt x="303948" y="266944"/>
                    </a:lnTo>
                    <a:close/>
                  </a:path>
                  <a:path w="304165" h="321309">
                    <a:moveTo>
                      <a:pt x="149660" y="0"/>
                    </a:moveTo>
                    <a:lnTo>
                      <a:pt x="97457" y="5289"/>
                    </a:lnTo>
                    <a:lnTo>
                      <a:pt x="57003" y="21140"/>
                    </a:lnTo>
                    <a:lnTo>
                      <a:pt x="24312" y="54117"/>
                    </a:lnTo>
                    <a:lnTo>
                      <a:pt x="11120" y="101504"/>
                    </a:lnTo>
                    <a:lnTo>
                      <a:pt x="78049" y="101504"/>
                    </a:lnTo>
                    <a:lnTo>
                      <a:pt x="84026" y="80198"/>
                    </a:lnTo>
                    <a:lnTo>
                      <a:pt x="97262" y="64983"/>
                    </a:lnTo>
                    <a:lnTo>
                      <a:pt x="117760" y="55856"/>
                    </a:lnTo>
                    <a:lnTo>
                      <a:pt x="145524" y="52815"/>
                    </a:lnTo>
                    <a:lnTo>
                      <a:pt x="263545" y="52815"/>
                    </a:lnTo>
                    <a:lnTo>
                      <a:pt x="261995" y="48866"/>
                    </a:lnTo>
                    <a:lnTo>
                      <a:pt x="232956" y="19967"/>
                    </a:lnTo>
                    <a:lnTo>
                      <a:pt x="195686" y="4989"/>
                    </a:lnTo>
                    <a:lnTo>
                      <a:pt x="173761" y="1247"/>
                    </a:lnTo>
                    <a:lnTo>
                      <a:pt x="149660" y="0"/>
                    </a:lnTo>
                    <a:close/>
                  </a:path>
                </a:pathLst>
              </a:custGeom>
              <a:solidFill>
                <a:srgbClr val="FFFFFF"/>
              </a:solidFill>
            </p:spPr>
            <p:txBody>
              <a:bodyPr wrap="square" lIns="0" tIns="0" rIns="0" bIns="0" rtlCol="0"/>
              <a:lstStyle/>
              <a:p>
                <a:endParaRPr/>
              </a:p>
            </p:txBody>
          </p:sp>
          <p:sp>
            <p:nvSpPr>
              <p:cNvPr id="69" name="object 25">
                <a:extLst>
                  <a:ext uri="{FF2B5EF4-FFF2-40B4-BE49-F238E27FC236}">
                    <a16:creationId xmlns:a16="http://schemas.microsoft.com/office/drawing/2014/main" xmlns="" id="{98511341-95C0-44EE-820B-75B800CED462}"/>
                  </a:ext>
                </a:extLst>
              </p:cNvPr>
              <p:cNvSpPr/>
              <p:nvPr/>
            </p:nvSpPr>
            <p:spPr>
              <a:xfrm>
                <a:off x="18415209" y="812588"/>
                <a:ext cx="266700" cy="311785"/>
              </a:xfrm>
              <a:custGeom>
                <a:avLst/>
                <a:gdLst/>
                <a:ahLst/>
                <a:cxnLst/>
                <a:rect l="l" t="t" r="r" b="b"/>
                <a:pathLst>
                  <a:path w="266700" h="311784">
                    <a:moveTo>
                      <a:pt x="63380" y="8251"/>
                    </a:moveTo>
                    <a:lnTo>
                      <a:pt x="0" y="8251"/>
                    </a:lnTo>
                    <a:lnTo>
                      <a:pt x="0" y="311582"/>
                    </a:lnTo>
                    <a:lnTo>
                      <a:pt x="66867" y="311582"/>
                    </a:lnTo>
                    <a:lnTo>
                      <a:pt x="66867" y="132645"/>
                    </a:lnTo>
                    <a:lnTo>
                      <a:pt x="68114" y="116316"/>
                    </a:lnTo>
                    <a:lnTo>
                      <a:pt x="86866" y="75704"/>
                    </a:lnTo>
                    <a:lnTo>
                      <a:pt x="124566" y="54246"/>
                    </a:lnTo>
                    <a:lnTo>
                      <a:pt x="127389" y="53987"/>
                    </a:lnTo>
                    <a:lnTo>
                      <a:pt x="64532" y="53987"/>
                    </a:lnTo>
                    <a:lnTo>
                      <a:pt x="63380" y="52815"/>
                    </a:lnTo>
                    <a:lnTo>
                      <a:pt x="63380" y="8251"/>
                    </a:lnTo>
                    <a:close/>
                  </a:path>
                  <a:path w="266700" h="311784">
                    <a:moveTo>
                      <a:pt x="256243" y="52815"/>
                    </a:moveTo>
                    <a:lnTo>
                      <a:pt x="140205" y="52815"/>
                    </a:lnTo>
                    <a:lnTo>
                      <a:pt x="165268" y="57069"/>
                    </a:lnTo>
                    <a:lnTo>
                      <a:pt x="183497" y="69831"/>
                    </a:lnTo>
                    <a:lnTo>
                      <a:pt x="194901" y="91100"/>
                    </a:lnTo>
                    <a:lnTo>
                      <a:pt x="199491" y="120875"/>
                    </a:lnTo>
                    <a:lnTo>
                      <a:pt x="199491" y="311582"/>
                    </a:lnTo>
                    <a:lnTo>
                      <a:pt x="266410" y="311582"/>
                    </a:lnTo>
                    <a:lnTo>
                      <a:pt x="266410" y="103284"/>
                    </a:lnTo>
                    <a:lnTo>
                      <a:pt x="264607" y="79532"/>
                    </a:lnTo>
                    <a:lnTo>
                      <a:pt x="259201" y="58698"/>
                    </a:lnTo>
                    <a:lnTo>
                      <a:pt x="256243" y="52815"/>
                    </a:lnTo>
                    <a:close/>
                  </a:path>
                  <a:path w="266700" h="311784">
                    <a:moveTo>
                      <a:pt x="159031" y="0"/>
                    </a:moveTo>
                    <a:lnTo>
                      <a:pt x="129998" y="3379"/>
                    </a:lnTo>
                    <a:lnTo>
                      <a:pt x="104564" y="13510"/>
                    </a:lnTo>
                    <a:lnTo>
                      <a:pt x="82740" y="30382"/>
                    </a:lnTo>
                    <a:lnTo>
                      <a:pt x="64532" y="53987"/>
                    </a:lnTo>
                    <a:lnTo>
                      <a:pt x="127389" y="53987"/>
                    </a:lnTo>
                    <a:lnTo>
                      <a:pt x="140205" y="52815"/>
                    </a:lnTo>
                    <a:lnTo>
                      <a:pt x="256243" y="52815"/>
                    </a:lnTo>
                    <a:lnTo>
                      <a:pt x="222163" y="14559"/>
                    </a:lnTo>
                    <a:lnTo>
                      <a:pt x="182854" y="1625"/>
                    </a:lnTo>
                    <a:lnTo>
                      <a:pt x="159031" y="0"/>
                    </a:lnTo>
                    <a:close/>
                  </a:path>
                </a:pathLst>
              </a:custGeom>
              <a:solidFill>
                <a:srgbClr val="FFFFFF"/>
              </a:solidFill>
            </p:spPr>
            <p:txBody>
              <a:bodyPr wrap="square" lIns="0" tIns="0" rIns="0" bIns="0" rtlCol="0"/>
              <a:lstStyle/>
              <a:p>
                <a:endParaRPr/>
              </a:p>
            </p:txBody>
          </p:sp>
          <p:sp>
            <p:nvSpPr>
              <p:cNvPr id="70" name="object 26">
                <a:extLst>
                  <a:ext uri="{FF2B5EF4-FFF2-40B4-BE49-F238E27FC236}">
                    <a16:creationId xmlns:a16="http://schemas.microsoft.com/office/drawing/2014/main" xmlns="" id="{08D68A54-7DCA-4E7C-819D-58D6F292DC0B}"/>
                  </a:ext>
                </a:extLst>
              </p:cNvPr>
              <p:cNvSpPr/>
              <p:nvPr/>
            </p:nvSpPr>
            <p:spPr>
              <a:xfrm>
                <a:off x="18701500" y="812015"/>
                <a:ext cx="304165" cy="321310"/>
              </a:xfrm>
              <a:custGeom>
                <a:avLst/>
                <a:gdLst/>
                <a:ahLst/>
                <a:cxnLst/>
                <a:rect l="l" t="t" r="r" b="b"/>
                <a:pathLst>
                  <a:path w="304165" h="321309">
                    <a:moveTo>
                      <a:pt x="263553" y="52815"/>
                    </a:moveTo>
                    <a:lnTo>
                      <a:pt x="145534" y="52815"/>
                    </a:lnTo>
                    <a:lnTo>
                      <a:pt x="172981" y="55418"/>
                    </a:lnTo>
                    <a:lnTo>
                      <a:pt x="192600" y="63229"/>
                    </a:lnTo>
                    <a:lnTo>
                      <a:pt x="204379" y="76249"/>
                    </a:lnTo>
                    <a:lnTo>
                      <a:pt x="208307" y="94478"/>
                    </a:lnTo>
                    <a:lnTo>
                      <a:pt x="206617" y="105988"/>
                    </a:lnTo>
                    <a:lnTo>
                      <a:pt x="169293" y="129689"/>
                    </a:lnTo>
                    <a:lnTo>
                      <a:pt x="140783" y="133460"/>
                    </a:lnTo>
                    <a:lnTo>
                      <a:pt x="131276" y="134812"/>
                    </a:lnTo>
                    <a:lnTo>
                      <a:pt x="123452" y="136094"/>
                    </a:lnTo>
                    <a:lnTo>
                      <a:pt x="117315" y="137336"/>
                    </a:lnTo>
                    <a:lnTo>
                      <a:pt x="91668" y="141048"/>
                    </a:lnTo>
                    <a:lnTo>
                      <a:pt x="51779" y="151630"/>
                    </a:lnTo>
                    <a:lnTo>
                      <a:pt x="9384" y="188199"/>
                    </a:lnTo>
                    <a:lnTo>
                      <a:pt x="0" y="231783"/>
                    </a:lnTo>
                    <a:lnTo>
                      <a:pt x="1973" y="252017"/>
                    </a:lnTo>
                    <a:lnTo>
                      <a:pt x="31684" y="298650"/>
                    </a:lnTo>
                    <a:lnTo>
                      <a:pt x="83405" y="319541"/>
                    </a:lnTo>
                    <a:lnTo>
                      <a:pt x="104457" y="320932"/>
                    </a:lnTo>
                    <a:lnTo>
                      <a:pt x="136301" y="318624"/>
                    </a:lnTo>
                    <a:lnTo>
                      <a:pt x="164420" y="311697"/>
                    </a:lnTo>
                    <a:lnTo>
                      <a:pt x="188810" y="300144"/>
                    </a:lnTo>
                    <a:lnTo>
                      <a:pt x="209470" y="283959"/>
                    </a:lnTo>
                    <a:lnTo>
                      <a:pt x="303917" y="283959"/>
                    </a:lnTo>
                    <a:lnTo>
                      <a:pt x="303917" y="268138"/>
                    </a:lnTo>
                    <a:lnTo>
                      <a:pt x="129085" y="268138"/>
                    </a:lnTo>
                    <a:lnTo>
                      <a:pt x="117993" y="267624"/>
                    </a:lnTo>
                    <a:lnTo>
                      <a:pt x="79426" y="254036"/>
                    </a:lnTo>
                    <a:lnTo>
                      <a:pt x="66929" y="228820"/>
                    </a:lnTo>
                    <a:lnTo>
                      <a:pt x="70370" y="210056"/>
                    </a:lnTo>
                    <a:lnTo>
                      <a:pt x="80691" y="195402"/>
                    </a:lnTo>
                    <a:lnTo>
                      <a:pt x="97913" y="184843"/>
                    </a:lnTo>
                    <a:lnTo>
                      <a:pt x="122048" y="178382"/>
                    </a:lnTo>
                    <a:lnTo>
                      <a:pt x="149159" y="175122"/>
                    </a:lnTo>
                    <a:lnTo>
                      <a:pt x="171901" y="171195"/>
                    </a:lnTo>
                    <a:lnTo>
                      <a:pt x="190263" y="166609"/>
                    </a:lnTo>
                    <a:lnTo>
                      <a:pt x="204234" y="161377"/>
                    </a:lnTo>
                    <a:lnTo>
                      <a:pt x="271709" y="161377"/>
                    </a:lnTo>
                    <a:lnTo>
                      <a:pt x="271709" y="88594"/>
                    </a:lnTo>
                    <a:lnTo>
                      <a:pt x="269280" y="67374"/>
                    </a:lnTo>
                    <a:lnTo>
                      <a:pt x="263553" y="52815"/>
                    </a:lnTo>
                    <a:close/>
                  </a:path>
                  <a:path w="304165" h="321309">
                    <a:moveTo>
                      <a:pt x="303917" y="283959"/>
                    </a:moveTo>
                    <a:lnTo>
                      <a:pt x="209470" y="283959"/>
                    </a:lnTo>
                    <a:lnTo>
                      <a:pt x="215391" y="300144"/>
                    </a:lnTo>
                    <a:lnTo>
                      <a:pt x="226070" y="311697"/>
                    </a:lnTo>
                    <a:lnTo>
                      <a:pt x="241506" y="318624"/>
                    </a:lnTo>
                    <a:lnTo>
                      <a:pt x="261698" y="320932"/>
                    </a:lnTo>
                    <a:lnTo>
                      <a:pt x="272031" y="320453"/>
                    </a:lnTo>
                    <a:lnTo>
                      <a:pt x="282513" y="319019"/>
                    </a:lnTo>
                    <a:lnTo>
                      <a:pt x="293143" y="316630"/>
                    </a:lnTo>
                    <a:lnTo>
                      <a:pt x="303917" y="313288"/>
                    </a:lnTo>
                    <a:lnTo>
                      <a:pt x="303917" y="283959"/>
                    </a:lnTo>
                    <a:close/>
                  </a:path>
                  <a:path w="304165" h="321309">
                    <a:moveTo>
                      <a:pt x="271709" y="161377"/>
                    </a:moveTo>
                    <a:lnTo>
                      <a:pt x="204234" y="161377"/>
                    </a:lnTo>
                    <a:lnTo>
                      <a:pt x="204234" y="210060"/>
                    </a:lnTo>
                    <a:lnTo>
                      <a:pt x="202576" y="223677"/>
                    </a:lnTo>
                    <a:lnTo>
                      <a:pt x="177732" y="255227"/>
                    </a:lnTo>
                    <a:lnTo>
                      <a:pt x="129085" y="268138"/>
                    </a:lnTo>
                    <a:lnTo>
                      <a:pt x="281289" y="268138"/>
                    </a:lnTo>
                    <a:lnTo>
                      <a:pt x="276923" y="266358"/>
                    </a:lnTo>
                    <a:lnTo>
                      <a:pt x="274588" y="262871"/>
                    </a:lnTo>
                    <a:lnTo>
                      <a:pt x="272651" y="259332"/>
                    </a:lnTo>
                    <a:lnTo>
                      <a:pt x="271800" y="254036"/>
                    </a:lnTo>
                    <a:lnTo>
                      <a:pt x="271709" y="161377"/>
                    </a:lnTo>
                    <a:close/>
                  </a:path>
                  <a:path w="304165" h="321309">
                    <a:moveTo>
                      <a:pt x="303917" y="266944"/>
                    </a:moveTo>
                    <a:lnTo>
                      <a:pt x="299205" y="267761"/>
                    </a:lnTo>
                    <a:lnTo>
                      <a:pt x="296158" y="268138"/>
                    </a:lnTo>
                    <a:lnTo>
                      <a:pt x="303917" y="268138"/>
                    </a:lnTo>
                    <a:lnTo>
                      <a:pt x="303917" y="266944"/>
                    </a:lnTo>
                    <a:close/>
                  </a:path>
                  <a:path w="304165" h="321309">
                    <a:moveTo>
                      <a:pt x="149628" y="0"/>
                    </a:moveTo>
                    <a:lnTo>
                      <a:pt x="97391" y="5289"/>
                    </a:lnTo>
                    <a:lnTo>
                      <a:pt x="56940" y="21140"/>
                    </a:lnTo>
                    <a:lnTo>
                      <a:pt x="24364" y="54117"/>
                    </a:lnTo>
                    <a:lnTo>
                      <a:pt x="11130" y="101504"/>
                    </a:lnTo>
                    <a:lnTo>
                      <a:pt x="78081" y="101504"/>
                    </a:lnTo>
                    <a:lnTo>
                      <a:pt x="84041" y="80198"/>
                    </a:lnTo>
                    <a:lnTo>
                      <a:pt x="97264" y="64983"/>
                    </a:lnTo>
                    <a:lnTo>
                      <a:pt x="117758" y="55856"/>
                    </a:lnTo>
                    <a:lnTo>
                      <a:pt x="145534" y="52815"/>
                    </a:lnTo>
                    <a:lnTo>
                      <a:pt x="263553" y="52815"/>
                    </a:lnTo>
                    <a:lnTo>
                      <a:pt x="261999" y="48866"/>
                    </a:lnTo>
                    <a:lnTo>
                      <a:pt x="232924" y="19967"/>
                    </a:lnTo>
                    <a:lnTo>
                      <a:pt x="195666" y="4989"/>
                    </a:lnTo>
                    <a:lnTo>
                      <a:pt x="173743" y="1247"/>
                    </a:lnTo>
                    <a:lnTo>
                      <a:pt x="149628" y="0"/>
                    </a:lnTo>
                    <a:close/>
                  </a:path>
                </a:pathLst>
              </a:custGeom>
              <a:solidFill>
                <a:srgbClr val="FFFFFF"/>
              </a:solidFill>
            </p:spPr>
            <p:txBody>
              <a:bodyPr wrap="square" lIns="0" tIns="0" rIns="0" bIns="0" rtlCol="0"/>
              <a:lstStyle/>
              <a:p>
                <a:endParaRPr/>
              </a:p>
            </p:txBody>
          </p:sp>
          <p:sp>
            <p:nvSpPr>
              <p:cNvPr id="71" name="object 27">
                <a:extLst>
                  <a:ext uri="{FF2B5EF4-FFF2-40B4-BE49-F238E27FC236}">
                    <a16:creationId xmlns:a16="http://schemas.microsoft.com/office/drawing/2014/main" xmlns="" id="{25858537-76F8-48F4-9AC7-A5808084B8F3}"/>
                  </a:ext>
                </a:extLst>
              </p:cNvPr>
              <p:cNvSpPr/>
              <p:nvPr/>
            </p:nvSpPr>
            <p:spPr>
              <a:xfrm>
                <a:off x="19023440" y="812588"/>
                <a:ext cx="177800" cy="311785"/>
              </a:xfrm>
              <a:custGeom>
                <a:avLst/>
                <a:gdLst/>
                <a:ahLst/>
                <a:cxnLst/>
                <a:rect l="l" t="t" r="r" b="b"/>
                <a:pathLst>
                  <a:path w="177800" h="311784">
                    <a:moveTo>
                      <a:pt x="62793" y="8251"/>
                    </a:moveTo>
                    <a:lnTo>
                      <a:pt x="0" y="8251"/>
                    </a:lnTo>
                    <a:lnTo>
                      <a:pt x="0" y="311582"/>
                    </a:lnTo>
                    <a:lnTo>
                      <a:pt x="66835" y="311582"/>
                    </a:lnTo>
                    <a:lnTo>
                      <a:pt x="66835" y="167251"/>
                    </a:lnTo>
                    <a:lnTo>
                      <a:pt x="68353" y="144158"/>
                    </a:lnTo>
                    <a:lnTo>
                      <a:pt x="80423" y="105404"/>
                    </a:lnTo>
                    <a:lnTo>
                      <a:pt x="116891" y="69979"/>
                    </a:lnTo>
                    <a:lnTo>
                      <a:pt x="126416" y="66898"/>
                    </a:lnTo>
                    <a:lnTo>
                      <a:pt x="62793" y="66898"/>
                    </a:lnTo>
                    <a:lnTo>
                      <a:pt x="62793" y="8251"/>
                    </a:lnTo>
                    <a:close/>
                  </a:path>
                  <a:path w="177800" h="311784">
                    <a:moveTo>
                      <a:pt x="156445" y="0"/>
                    </a:moveTo>
                    <a:lnTo>
                      <a:pt x="152529" y="0"/>
                    </a:lnTo>
                    <a:lnTo>
                      <a:pt x="138030" y="1322"/>
                    </a:lnTo>
                    <a:lnTo>
                      <a:pt x="96227" y="21130"/>
                    </a:lnTo>
                    <a:lnTo>
                      <a:pt x="68184" y="54584"/>
                    </a:lnTo>
                    <a:lnTo>
                      <a:pt x="63966" y="66898"/>
                    </a:lnTo>
                    <a:lnTo>
                      <a:pt x="126416" y="66898"/>
                    </a:lnTo>
                    <a:lnTo>
                      <a:pt x="132190" y="65030"/>
                    </a:lnTo>
                    <a:lnTo>
                      <a:pt x="149042" y="63380"/>
                    </a:lnTo>
                    <a:lnTo>
                      <a:pt x="177764" y="63380"/>
                    </a:lnTo>
                    <a:lnTo>
                      <a:pt x="177764" y="1780"/>
                    </a:lnTo>
                    <a:lnTo>
                      <a:pt x="164885" y="617"/>
                    </a:lnTo>
                    <a:lnTo>
                      <a:pt x="156445" y="0"/>
                    </a:lnTo>
                    <a:close/>
                  </a:path>
                  <a:path w="177800" h="311784">
                    <a:moveTo>
                      <a:pt x="177764" y="63380"/>
                    </a:moveTo>
                    <a:lnTo>
                      <a:pt x="149042" y="63380"/>
                    </a:lnTo>
                    <a:lnTo>
                      <a:pt x="155649" y="63561"/>
                    </a:lnTo>
                    <a:lnTo>
                      <a:pt x="162637" y="64107"/>
                    </a:lnTo>
                    <a:lnTo>
                      <a:pt x="170052" y="65030"/>
                    </a:lnTo>
                    <a:lnTo>
                      <a:pt x="177764" y="66312"/>
                    </a:lnTo>
                    <a:lnTo>
                      <a:pt x="177764" y="63380"/>
                    </a:lnTo>
                    <a:close/>
                  </a:path>
                </a:pathLst>
              </a:custGeom>
              <a:solidFill>
                <a:srgbClr val="FFFFFF"/>
              </a:solidFill>
            </p:spPr>
            <p:txBody>
              <a:bodyPr wrap="square" lIns="0" tIns="0" rIns="0" bIns="0" rtlCol="0"/>
              <a:lstStyle/>
              <a:p>
                <a:endParaRPr/>
              </a:p>
            </p:txBody>
          </p:sp>
          <p:sp>
            <p:nvSpPr>
              <p:cNvPr id="72" name="object 28">
                <a:extLst>
                  <a:ext uri="{FF2B5EF4-FFF2-40B4-BE49-F238E27FC236}">
                    <a16:creationId xmlns:a16="http://schemas.microsoft.com/office/drawing/2014/main" xmlns="" id="{EF47DDE5-A64C-453B-A302-FE4950652F2B}"/>
                  </a:ext>
                </a:extLst>
              </p:cNvPr>
              <p:cNvSpPr/>
              <p:nvPr/>
            </p:nvSpPr>
            <p:spPr>
              <a:xfrm>
                <a:off x="16633873" y="706540"/>
                <a:ext cx="291465" cy="417830"/>
              </a:xfrm>
              <a:custGeom>
                <a:avLst/>
                <a:gdLst/>
                <a:ahLst/>
                <a:cxnLst/>
                <a:rect l="l" t="t" r="r" b="b"/>
                <a:pathLst>
                  <a:path w="291465" h="417830">
                    <a:moveTo>
                      <a:pt x="291362" y="0"/>
                    </a:moveTo>
                    <a:lnTo>
                      <a:pt x="84583" y="0"/>
                    </a:lnTo>
                    <a:lnTo>
                      <a:pt x="83997" y="62"/>
                    </a:lnTo>
                    <a:lnTo>
                      <a:pt x="36480" y="8955"/>
                    </a:lnTo>
                    <a:lnTo>
                      <a:pt x="6277" y="45215"/>
                    </a:lnTo>
                    <a:lnTo>
                      <a:pt x="0" y="90060"/>
                    </a:lnTo>
                    <a:lnTo>
                      <a:pt x="94" y="417631"/>
                    </a:lnTo>
                    <a:lnTo>
                      <a:pt x="73924" y="417631"/>
                    </a:lnTo>
                    <a:lnTo>
                      <a:pt x="73924" y="232223"/>
                    </a:lnTo>
                    <a:lnTo>
                      <a:pt x="264861" y="232223"/>
                    </a:lnTo>
                    <a:lnTo>
                      <a:pt x="264861" y="172560"/>
                    </a:lnTo>
                    <a:lnTo>
                      <a:pt x="73924" y="172560"/>
                    </a:lnTo>
                    <a:lnTo>
                      <a:pt x="73924" y="63212"/>
                    </a:lnTo>
                    <a:lnTo>
                      <a:pt x="291362" y="63212"/>
                    </a:lnTo>
                    <a:lnTo>
                      <a:pt x="291362" y="0"/>
                    </a:lnTo>
                    <a:close/>
                  </a:path>
                </a:pathLst>
              </a:custGeom>
              <a:solidFill>
                <a:srgbClr val="FFFFFF"/>
              </a:solidFill>
            </p:spPr>
            <p:txBody>
              <a:bodyPr wrap="square" lIns="0" tIns="0" rIns="0" bIns="0" rtlCol="0"/>
              <a:lstStyle/>
              <a:p>
                <a:endParaRPr/>
              </a:p>
            </p:txBody>
          </p:sp>
          <p:sp>
            <p:nvSpPr>
              <p:cNvPr id="73" name="object 29">
                <a:extLst>
                  <a:ext uri="{FF2B5EF4-FFF2-40B4-BE49-F238E27FC236}">
                    <a16:creationId xmlns:a16="http://schemas.microsoft.com/office/drawing/2014/main" xmlns="" id="{47EC9D20-39D3-42A4-AC1C-D7FA42DBE62C}"/>
                  </a:ext>
                </a:extLst>
              </p:cNvPr>
              <p:cNvSpPr/>
              <p:nvPr/>
            </p:nvSpPr>
            <p:spPr>
              <a:xfrm>
                <a:off x="18934937" y="1212996"/>
                <a:ext cx="31115" cy="26670"/>
              </a:xfrm>
              <a:custGeom>
                <a:avLst/>
                <a:gdLst/>
                <a:ahLst/>
                <a:cxnLst/>
                <a:rect l="l" t="t" r="r" b="b"/>
                <a:pathLst>
                  <a:path w="31115" h="26669">
                    <a:moveTo>
                      <a:pt x="17894" y="0"/>
                    </a:moveTo>
                    <a:lnTo>
                      <a:pt x="0" y="0"/>
                    </a:lnTo>
                    <a:lnTo>
                      <a:pt x="0" y="26114"/>
                    </a:lnTo>
                    <a:lnTo>
                      <a:pt x="24742" y="26114"/>
                    </a:lnTo>
                    <a:lnTo>
                      <a:pt x="30564" y="21727"/>
                    </a:lnTo>
                    <a:lnTo>
                      <a:pt x="30564" y="8376"/>
                    </a:lnTo>
                    <a:lnTo>
                      <a:pt x="29077" y="5099"/>
                    </a:lnTo>
                    <a:lnTo>
                      <a:pt x="26177" y="3047"/>
                    </a:lnTo>
                    <a:lnTo>
                      <a:pt x="23161" y="1026"/>
                    </a:lnTo>
                    <a:lnTo>
                      <a:pt x="17894" y="0"/>
                    </a:lnTo>
                    <a:close/>
                  </a:path>
                </a:pathLst>
              </a:custGeom>
              <a:solidFill>
                <a:srgbClr val="FFFFFF"/>
              </a:solidFill>
            </p:spPr>
            <p:txBody>
              <a:bodyPr wrap="square" lIns="0" tIns="0" rIns="0" bIns="0" rtlCol="0"/>
              <a:lstStyle/>
              <a:p>
                <a:endParaRPr/>
              </a:p>
            </p:txBody>
          </p:sp>
          <p:sp>
            <p:nvSpPr>
              <p:cNvPr id="74" name="object 30">
                <a:extLst>
                  <a:ext uri="{FF2B5EF4-FFF2-40B4-BE49-F238E27FC236}">
                    <a16:creationId xmlns:a16="http://schemas.microsoft.com/office/drawing/2014/main" xmlns="" id="{E14B2BFD-DE49-4178-BCA2-661E4A2A9D67}"/>
                  </a:ext>
                </a:extLst>
              </p:cNvPr>
              <p:cNvSpPr/>
              <p:nvPr/>
            </p:nvSpPr>
            <p:spPr>
              <a:xfrm>
                <a:off x="16536770" y="1179012"/>
                <a:ext cx="2694940" cy="135890"/>
              </a:xfrm>
              <a:custGeom>
                <a:avLst/>
                <a:gdLst/>
                <a:ahLst/>
                <a:cxnLst/>
                <a:rect l="l" t="t" r="r" b="b"/>
                <a:pathLst>
                  <a:path w="2694940" h="135890">
                    <a:moveTo>
                      <a:pt x="2673635" y="0"/>
                    </a:moveTo>
                    <a:lnTo>
                      <a:pt x="65139" y="0"/>
                    </a:lnTo>
                    <a:lnTo>
                      <a:pt x="52019" y="2376"/>
                    </a:lnTo>
                    <a:lnTo>
                      <a:pt x="24679" y="29601"/>
                    </a:lnTo>
                    <a:lnTo>
                      <a:pt x="1842" y="111954"/>
                    </a:lnTo>
                    <a:lnTo>
                      <a:pt x="0" y="118718"/>
                    </a:lnTo>
                    <a:lnTo>
                      <a:pt x="1057" y="124572"/>
                    </a:lnTo>
                    <a:lnTo>
                      <a:pt x="4512" y="128959"/>
                    </a:lnTo>
                    <a:lnTo>
                      <a:pt x="7989" y="133273"/>
                    </a:lnTo>
                    <a:lnTo>
                      <a:pt x="13936" y="135692"/>
                    </a:lnTo>
                    <a:lnTo>
                      <a:pt x="2629333" y="135692"/>
                    </a:lnTo>
                    <a:lnTo>
                      <a:pt x="2642390" y="133319"/>
                    </a:lnTo>
                    <a:lnTo>
                      <a:pt x="2652496" y="127933"/>
                    </a:lnTo>
                    <a:lnTo>
                      <a:pt x="2531881" y="127933"/>
                    </a:lnTo>
                    <a:lnTo>
                      <a:pt x="2522608" y="127255"/>
                    </a:lnTo>
                    <a:lnTo>
                      <a:pt x="2517354" y="126153"/>
                    </a:lnTo>
                    <a:lnTo>
                      <a:pt x="2245942" y="126153"/>
                    </a:lnTo>
                    <a:lnTo>
                      <a:pt x="2245942" y="13172"/>
                    </a:lnTo>
                    <a:lnTo>
                      <a:pt x="2517881" y="13172"/>
                    </a:lnTo>
                    <a:lnTo>
                      <a:pt x="2523902" y="11971"/>
                    </a:lnTo>
                    <a:lnTo>
                      <a:pt x="2533200" y="11413"/>
                    </a:lnTo>
                    <a:lnTo>
                      <a:pt x="2693425" y="11413"/>
                    </a:lnTo>
                    <a:lnTo>
                      <a:pt x="2693373" y="11120"/>
                    </a:lnTo>
                    <a:lnTo>
                      <a:pt x="2689939" y="6701"/>
                    </a:lnTo>
                    <a:lnTo>
                      <a:pt x="2686483" y="2460"/>
                    </a:lnTo>
                    <a:lnTo>
                      <a:pt x="2680724" y="52"/>
                    </a:lnTo>
                    <a:lnTo>
                      <a:pt x="2673635" y="0"/>
                    </a:lnTo>
                    <a:close/>
                  </a:path>
                  <a:path w="2694940" h="135890">
                    <a:moveTo>
                      <a:pt x="2535535" y="32208"/>
                    </a:moveTo>
                    <a:lnTo>
                      <a:pt x="2530383" y="32208"/>
                    </a:lnTo>
                    <a:lnTo>
                      <a:pt x="2526310" y="33025"/>
                    </a:lnTo>
                    <a:lnTo>
                      <a:pt x="2523357" y="34805"/>
                    </a:lnTo>
                    <a:lnTo>
                      <a:pt x="2520373" y="36532"/>
                    </a:lnTo>
                    <a:lnTo>
                      <a:pt x="2518939" y="38763"/>
                    </a:lnTo>
                    <a:lnTo>
                      <a:pt x="2518939" y="45841"/>
                    </a:lnTo>
                    <a:lnTo>
                      <a:pt x="2523828" y="49967"/>
                    </a:lnTo>
                    <a:lnTo>
                      <a:pt x="2543879" y="57821"/>
                    </a:lnTo>
                    <a:lnTo>
                      <a:pt x="2551938" y="61197"/>
                    </a:lnTo>
                    <a:lnTo>
                      <a:pt x="2576759" y="93180"/>
                    </a:lnTo>
                    <a:lnTo>
                      <a:pt x="2576079" y="100140"/>
                    </a:lnTo>
                    <a:lnTo>
                      <a:pt x="2542722" y="127301"/>
                    </a:lnTo>
                    <a:lnTo>
                      <a:pt x="2531881" y="127933"/>
                    </a:lnTo>
                    <a:lnTo>
                      <a:pt x="2652496" y="127933"/>
                    </a:lnTo>
                    <a:lnTo>
                      <a:pt x="2654436" y="126899"/>
                    </a:lnTo>
                    <a:lnTo>
                      <a:pt x="2664052" y="117474"/>
                    </a:lnTo>
                    <a:lnTo>
                      <a:pt x="2669824" y="106091"/>
                    </a:lnTo>
                    <a:lnTo>
                      <a:pt x="2687378" y="42626"/>
                    </a:lnTo>
                    <a:lnTo>
                      <a:pt x="2571544" y="42626"/>
                    </a:lnTo>
                    <a:lnTo>
                      <a:pt x="2560895" y="38057"/>
                    </a:lnTo>
                    <a:lnTo>
                      <a:pt x="2551345" y="34802"/>
                    </a:lnTo>
                    <a:lnTo>
                      <a:pt x="2542891" y="32855"/>
                    </a:lnTo>
                    <a:lnTo>
                      <a:pt x="2535535" y="32208"/>
                    </a:lnTo>
                    <a:close/>
                  </a:path>
                  <a:path w="2694940" h="135890">
                    <a:moveTo>
                      <a:pt x="2369980" y="13172"/>
                    </a:moveTo>
                    <a:lnTo>
                      <a:pt x="2328724" y="13172"/>
                    </a:lnTo>
                    <a:lnTo>
                      <a:pt x="2328724" y="33988"/>
                    </a:lnTo>
                    <a:lnTo>
                      <a:pt x="2274182" y="33988"/>
                    </a:lnTo>
                    <a:lnTo>
                      <a:pt x="2274182" y="57705"/>
                    </a:lnTo>
                    <a:lnTo>
                      <a:pt x="2326065" y="57705"/>
                    </a:lnTo>
                    <a:lnTo>
                      <a:pt x="2326065" y="78489"/>
                    </a:lnTo>
                    <a:lnTo>
                      <a:pt x="2274182" y="78489"/>
                    </a:lnTo>
                    <a:lnTo>
                      <a:pt x="2274182" y="105389"/>
                    </a:lnTo>
                    <a:lnTo>
                      <a:pt x="2330044" y="105389"/>
                    </a:lnTo>
                    <a:lnTo>
                      <a:pt x="2330044" y="126153"/>
                    </a:lnTo>
                    <a:lnTo>
                      <a:pt x="2369980" y="126153"/>
                    </a:lnTo>
                    <a:lnTo>
                      <a:pt x="2369980" y="13172"/>
                    </a:lnTo>
                    <a:close/>
                  </a:path>
                  <a:path w="2694940" h="135890">
                    <a:moveTo>
                      <a:pt x="2517881" y="13172"/>
                    </a:moveTo>
                    <a:lnTo>
                      <a:pt x="2419455" y="13172"/>
                    </a:lnTo>
                    <a:lnTo>
                      <a:pt x="2428144" y="13798"/>
                    </a:lnTo>
                    <a:lnTo>
                      <a:pt x="2435762" y="15676"/>
                    </a:lnTo>
                    <a:lnTo>
                      <a:pt x="2457893" y="46815"/>
                    </a:lnTo>
                    <a:lnTo>
                      <a:pt x="2457284" y="53511"/>
                    </a:lnTo>
                    <a:lnTo>
                      <a:pt x="2428964" y="80257"/>
                    </a:lnTo>
                    <a:lnTo>
                      <a:pt x="2420596" y="80887"/>
                    </a:lnTo>
                    <a:lnTo>
                      <a:pt x="2398178" y="80887"/>
                    </a:lnTo>
                    <a:lnTo>
                      <a:pt x="2398178" y="126153"/>
                    </a:lnTo>
                    <a:lnTo>
                      <a:pt x="2517354" y="126153"/>
                    </a:lnTo>
                    <a:lnTo>
                      <a:pt x="2512930" y="125225"/>
                    </a:lnTo>
                    <a:lnTo>
                      <a:pt x="2502845" y="121850"/>
                    </a:lnTo>
                    <a:lnTo>
                      <a:pt x="2492353" y="117137"/>
                    </a:lnTo>
                    <a:lnTo>
                      <a:pt x="2492353" y="92866"/>
                    </a:lnTo>
                    <a:lnTo>
                      <a:pt x="2547629" y="92866"/>
                    </a:lnTo>
                    <a:lnTo>
                      <a:pt x="2547629" y="92049"/>
                    </a:lnTo>
                    <a:lnTo>
                      <a:pt x="2542330" y="87599"/>
                    </a:lnTo>
                    <a:lnTo>
                      <a:pt x="2514394" y="76500"/>
                    </a:lnTo>
                    <a:lnTo>
                      <a:pt x="2510237" y="74772"/>
                    </a:lnTo>
                    <a:lnTo>
                      <a:pt x="2506960" y="73254"/>
                    </a:lnTo>
                    <a:lnTo>
                      <a:pt x="2504593" y="71840"/>
                    </a:lnTo>
                    <a:lnTo>
                      <a:pt x="2499494" y="68856"/>
                    </a:lnTo>
                    <a:lnTo>
                      <a:pt x="2495745" y="64961"/>
                    </a:lnTo>
                    <a:lnTo>
                      <a:pt x="2490887" y="55537"/>
                    </a:lnTo>
                    <a:lnTo>
                      <a:pt x="2489714" y="50092"/>
                    </a:lnTo>
                    <a:lnTo>
                      <a:pt x="2489714" y="44030"/>
                    </a:lnTo>
                    <a:lnTo>
                      <a:pt x="2515546" y="13638"/>
                    </a:lnTo>
                    <a:lnTo>
                      <a:pt x="2517881" y="13172"/>
                    </a:lnTo>
                    <a:close/>
                  </a:path>
                  <a:path w="2694940" h="135890">
                    <a:moveTo>
                      <a:pt x="2547629" y="92866"/>
                    </a:moveTo>
                    <a:lnTo>
                      <a:pt x="2492353" y="92866"/>
                    </a:lnTo>
                    <a:lnTo>
                      <a:pt x="2500520" y="98133"/>
                    </a:lnTo>
                    <a:lnTo>
                      <a:pt x="2507431" y="101797"/>
                    </a:lnTo>
                    <a:lnTo>
                      <a:pt x="2512939" y="104017"/>
                    </a:lnTo>
                    <a:lnTo>
                      <a:pt x="2518436" y="106091"/>
                    </a:lnTo>
                    <a:lnTo>
                      <a:pt x="2524174" y="107148"/>
                    </a:lnTo>
                    <a:lnTo>
                      <a:pt x="2541796" y="107148"/>
                    </a:lnTo>
                    <a:lnTo>
                      <a:pt x="2547629" y="103640"/>
                    </a:lnTo>
                    <a:lnTo>
                      <a:pt x="2547629" y="92866"/>
                    </a:lnTo>
                    <a:close/>
                  </a:path>
                  <a:path w="2694940" h="135890">
                    <a:moveTo>
                      <a:pt x="2693425" y="11413"/>
                    </a:moveTo>
                    <a:lnTo>
                      <a:pt x="2533200" y="11413"/>
                    </a:lnTo>
                    <a:lnTo>
                      <a:pt x="2542612" y="11973"/>
                    </a:lnTo>
                    <a:lnTo>
                      <a:pt x="2552140" y="13656"/>
                    </a:lnTo>
                    <a:lnTo>
                      <a:pt x="2561785" y="16466"/>
                    </a:lnTo>
                    <a:lnTo>
                      <a:pt x="2571544" y="20407"/>
                    </a:lnTo>
                    <a:lnTo>
                      <a:pt x="2571544" y="42626"/>
                    </a:lnTo>
                    <a:lnTo>
                      <a:pt x="2687378" y="42626"/>
                    </a:lnTo>
                    <a:lnTo>
                      <a:pt x="2694420" y="17067"/>
                    </a:lnTo>
                    <a:lnTo>
                      <a:pt x="2693425" y="11413"/>
                    </a:lnTo>
                    <a:close/>
                  </a:path>
                </a:pathLst>
              </a:custGeom>
              <a:solidFill>
                <a:srgbClr val="FFFFFF"/>
              </a:solidFill>
            </p:spPr>
            <p:txBody>
              <a:bodyPr wrap="square" lIns="0" tIns="0" rIns="0" bIns="0" rtlCol="0"/>
              <a:lstStyle/>
              <a:p>
                <a:endParaRPr/>
              </a:p>
            </p:txBody>
          </p:sp>
          <p:sp>
            <p:nvSpPr>
              <p:cNvPr id="75" name="object 31">
                <a:extLst>
                  <a:ext uri="{FF2B5EF4-FFF2-40B4-BE49-F238E27FC236}">
                    <a16:creationId xmlns:a16="http://schemas.microsoft.com/office/drawing/2014/main" xmlns="" id="{AA89145F-823D-41A7-A8CA-B80D88DC3A8F}"/>
                  </a:ext>
                </a:extLst>
              </p:cNvPr>
              <p:cNvSpPr/>
              <p:nvPr/>
            </p:nvSpPr>
            <p:spPr>
              <a:xfrm>
                <a:off x="16536773" y="1179011"/>
                <a:ext cx="2694940" cy="135890"/>
              </a:xfrm>
              <a:custGeom>
                <a:avLst/>
                <a:gdLst/>
                <a:ahLst/>
                <a:cxnLst/>
                <a:rect l="l" t="t" r="r" b="b"/>
                <a:pathLst>
                  <a:path w="2694940" h="135890">
                    <a:moveTo>
                      <a:pt x="2673625" y="0"/>
                    </a:moveTo>
                    <a:lnTo>
                      <a:pt x="65139" y="0"/>
                    </a:lnTo>
                    <a:lnTo>
                      <a:pt x="52019" y="2378"/>
                    </a:lnTo>
                    <a:lnTo>
                      <a:pt x="24669" y="29601"/>
                    </a:lnTo>
                    <a:lnTo>
                      <a:pt x="1842" y="111954"/>
                    </a:lnTo>
                    <a:lnTo>
                      <a:pt x="0" y="118680"/>
                    </a:lnTo>
                    <a:lnTo>
                      <a:pt x="1047" y="124572"/>
                    </a:lnTo>
                    <a:lnTo>
                      <a:pt x="4502" y="128969"/>
                    </a:lnTo>
                    <a:lnTo>
                      <a:pt x="7978" y="133273"/>
                    </a:lnTo>
                    <a:lnTo>
                      <a:pt x="13900" y="135692"/>
                    </a:lnTo>
                    <a:lnTo>
                      <a:pt x="2629391" y="135692"/>
                    </a:lnTo>
                    <a:lnTo>
                      <a:pt x="2642385" y="133328"/>
                    </a:lnTo>
                    <a:lnTo>
                      <a:pt x="2652499" y="127933"/>
                    </a:lnTo>
                    <a:lnTo>
                      <a:pt x="2531870" y="127933"/>
                    </a:lnTo>
                    <a:lnTo>
                      <a:pt x="2522602" y="127255"/>
                    </a:lnTo>
                    <a:lnTo>
                      <a:pt x="2517348" y="126153"/>
                    </a:lnTo>
                    <a:lnTo>
                      <a:pt x="2245931" y="126153"/>
                    </a:lnTo>
                    <a:lnTo>
                      <a:pt x="2245931" y="13172"/>
                    </a:lnTo>
                    <a:lnTo>
                      <a:pt x="2517907" y="13172"/>
                    </a:lnTo>
                    <a:lnTo>
                      <a:pt x="2523896" y="11980"/>
                    </a:lnTo>
                    <a:lnTo>
                      <a:pt x="2533189" y="11423"/>
                    </a:lnTo>
                    <a:lnTo>
                      <a:pt x="2693415" y="11423"/>
                    </a:lnTo>
                    <a:lnTo>
                      <a:pt x="2693363" y="11130"/>
                    </a:lnTo>
                    <a:lnTo>
                      <a:pt x="2689939" y="6701"/>
                    </a:lnTo>
                    <a:lnTo>
                      <a:pt x="2686483" y="2460"/>
                    </a:lnTo>
                    <a:lnTo>
                      <a:pt x="2680714" y="52"/>
                    </a:lnTo>
                    <a:lnTo>
                      <a:pt x="2673625" y="0"/>
                    </a:lnTo>
                    <a:close/>
                  </a:path>
                  <a:path w="2694940" h="135890">
                    <a:moveTo>
                      <a:pt x="2535524" y="32208"/>
                    </a:moveTo>
                    <a:lnTo>
                      <a:pt x="2530383" y="32208"/>
                    </a:lnTo>
                    <a:lnTo>
                      <a:pt x="2526310" y="33025"/>
                    </a:lnTo>
                    <a:lnTo>
                      <a:pt x="2523357" y="34815"/>
                    </a:lnTo>
                    <a:lnTo>
                      <a:pt x="2520363" y="36532"/>
                    </a:lnTo>
                    <a:lnTo>
                      <a:pt x="2518939" y="38763"/>
                    </a:lnTo>
                    <a:lnTo>
                      <a:pt x="2518939" y="45841"/>
                    </a:lnTo>
                    <a:lnTo>
                      <a:pt x="2523818" y="49977"/>
                    </a:lnTo>
                    <a:lnTo>
                      <a:pt x="2543874" y="57817"/>
                    </a:lnTo>
                    <a:lnTo>
                      <a:pt x="2551936" y="61195"/>
                    </a:lnTo>
                    <a:lnTo>
                      <a:pt x="2576748" y="93180"/>
                    </a:lnTo>
                    <a:lnTo>
                      <a:pt x="2576070" y="100144"/>
                    </a:lnTo>
                    <a:lnTo>
                      <a:pt x="2542711" y="127301"/>
                    </a:lnTo>
                    <a:lnTo>
                      <a:pt x="2531870" y="127933"/>
                    </a:lnTo>
                    <a:lnTo>
                      <a:pt x="2652499" y="127933"/>
                    </a:lnTo>
                    <a:lnTo>
                      <a:pt x="2654428" y="126904"/>
                    </a:lnTo>
                    <a:lnTo>
                      <a:pt x="2664046" y="117476"/>
                    </a:lnTo>
                    <a:lnTo>
                      <a:pt x="2669824" y="106091"/>
                    </a:lnTo>
                    <a:lnTo>
                      <a:pt x="2687376" y="42626"/>
                    </a:lnTo>
                    <a:lnTo>
                      <a:pt x="2571544" y="42626"/>
                    </a:lnTo>
                    <a:lnTo>
                      <a:pt x="2560894" y="38061"/>
                    </a:lnTo>
                    <a:lnTo>
                      <a:pt x="2551339" y="34806"/>
                    </a:lnTo>
                    <a:lnTo>
                      <a:pt x="2542883" y="32857"/>
                    </a:lnTo>
                    <a:lnTo>
                      <a:pt x="2535524" y="32208"/>
                    </a:lnTo>
                    <a:close/>
                  </a:path>
                  <a:path w="2694940" h="135890">
                    <a:moveTo>
                      <a:pt x="2369969" y="13172"/>
                    </a:moveTo>
                    <a:lnTo>
                      <a:pt x="2328724" y="13172"/>
                    </a:lnTo>
                    <a:lnTo>
                      <a:pt x="2328724" y="33988"/>
                    </a:lnTo>
                    <a:lnTo>
                      <a:pt x="2274182" y="33988"/>
                    </a:lnTo>
                    <a:lnTo>
                      <a:pt x="2274182" y="57705"/>
                    </a:lnTo>
                    <a:lnTo>
                      <a:pt x="2326054" y="57705"/>
                    </a:lnTo>
                    <a:lnTo>
                      <a:pt x="2326054" y="78489"/>
                    </a:lnTo>
                    <a:lnTo>
                      <a:pt x="2274182" y="78489"/>
                    </a:lnTo>
                    <a:lnTo>
                      <a:pt x="2274182" y="105399"/>
                    </a:lnTo>
                    <a:lnTo>
                      <a:pt x="2330044" y="105399"/>
                    </a:lnTo>
                    <a:lnTo>
                      <a:pt x="2330044" y="126153"/>
                    </a:lnTo>
                    <a:lnTo>
                      <a:pt x="2369969" y="126153"/>
                    </a:lnTo>
                    <a:lnTo>
                      <a:pt x="2369969" y="13172"/>
                    </a:lnTo>
                    <a:close/>
                  </a:path>
                  <a:path w="2694940" h="135890">
                    <a:moveTo>
                      <a:pt x="2517907" y="13172"/>
                    </a:moveTo>
                    <a:lnTo>
                      <a:pt x="2419455" y="13172"/>
                    </a:lnTo>
                    <a:lnTo>
                      <a:pt x="2428142" y="13798"/>
                    </a:lnTo>
                    <a:lnTo>
                      <a:pt x="2435758" y="15677"/>
                    </a:lnTo>
                    <a:lnTo>
                      <a:pt x="2457893" y="46815"/>
                    </a:lnTo>
                    <a:lnTo>
                      <a:pt x="2457282" y="53516"/>
                    </a:lnTo>
                    <a:lnTo>
                      <a:pt x="2428964" y="80266"/>
                    </a:lnTo>
                    <a:lnTo>
                      <a:pt x="2420596" y="80898"/>
                    </a:lnTo>
                    <a:lnTo>
                      <a:pt x="2398167" y="80898"/>
                    </a:lnTo>
                    <a:lnTo>
                      <a:pt x="2398167" y="126153"/>
                    </a:lnTo>
                    <a:lnTo>
                      <a:pt x="2517348" y="126153"/>
                    </a:lnTo>
                    <a:lnTo>
                      <a:pt x="2512924" y="125225"/>
                    </a:lnTo>
                    <a:lnTo>
                      <a:pt x="2502840" y="121850"/>
                    </a:lnTo>
                    <a:lnTo>
                      <a:pt x="2492353" y="117137"/>
                    </a:lnTo>
                    <a:lnTo>
                      <a:pt x="2492353" y="92866"/>
                    </a:lnTo>
                    <a:lnTo>
                      <a:pt x="2547629" y="92866"/>
                    </a:lnTo>
                    <a:lnTo>
                      <a:pt x="2547629" y="92039"/>
                    </a:lnTo>
                    <a:lnTo>
                      <a:pt x="2542320" y="87588"/>
                    </a:lnTo>
                    <a:lnTo>
                      <a:pt x="2514394" y="76500"/>
                    </a:lnTo>
                    <a:lnTo>
                      <a:pt x="2510237" y="74772"/>
                    </a:lnTo>
                    <a:lnTo>
                      <a:pt x="2489714" y="50092"/>
                    </a:lnTo>
                    <a:lnTo>
                      <a:pt x="2489714" y="44030"/>
                    </a:lnTo>
                    <a:lnTo>
                      <a:pt x="2515541" y="13643"/>
                    </a:lnTo>
                    <a:lnTo>
                      <a:pt x="2517907" y="13172"/>
                    </a:lnTo>
                    <a:close/>
                  </a:path>
                  <a:path w="2694940" h="135890">
                    <a:moveTo>
                      <a:pt x="2547629" y="92866"/>
                    </a:moveTo>
                    <a:lnTo>
                      <a:pt x="2492353" y="92866"/>
                    </a:lnTo>
                    <a:lnTo>
                      <a:pt x="2500520" y="98143"/>
                    </a:lnTo>
                    <a:lnTo>
                      <a:pt x="2507431" y="101797"/>
                    </a:lnTo>
                    <a:lnTo>
                      <a:pt x="2512928" y="104017"/>
                    </a:lnTo>
                    <a:lnTo>
                      <a:pt x="2518436" y="106091"/>
                    </a:lnTo>
                    <a:lnTo>
                      <a:pt x="2524174" y="107159"/>
                    </a:lnTo>
                    <a:lnTo>
                      <a:pt x="2541796" y="107159"/>
                    </a:lnTo>
                    <a:lnTo>
                      <a:pt x="2547629" y="103640"/>
                    </a:lnTo>
                    <a:lnTo>
                      <a:pt x="2547629" y="92866"/>
                    </a:lnTo>
                    <a:close/>
                  </a:path>
                  <a:path w="2694940" h="135890">
                    <a:moveTo>
                      <a:pt x="2693415" y="11423"/>
                    </a:moveTo>
                    <a:lnTo>
                      <a:pt x="2533189" y="11423"/>
                    </a:lnTo>
                    <a:lnTo>
                      <a:pt x="2542603" y="11982"/>
                    </a:lnTo>
                    <a:lnTo>
                      <a:pt x="2552135" y="13660"/>
                    </a:lnTo>
                    <a:lnTo>
                      <a:pt x="2561783" y="16463"/>
                    </a:lnTo>
                    <a:lnTo>
                      <a:pt x="2571544" y="20397"/>
                    </a:lnTo>
                    <a:lnTo>
                      <a:pt x="2571544" y="42626"/>
                    </a:lnTo>
                    <a:lnTo>
                      <a:pt x="2687376" y="42626"/>
                    </a:lnTo>
                    <a:lnTo>
                      <a:pt x="2694420" y="17067"/>
                    </a:lnTo>
                    <a:lnTo>
                      <a:pt x="2693415" y="11423"/>
                    </a:lnTo>
                    <a:close/>
                  </a:path>
                </a:pathLst>
              </a:custGeom>
              <a:solidFill>
                <a:srgbClr val="FFFFFF"/>
              </a:solidFill>
            </p:spPr>
            <p:txBody>
              <a:bodyPr wrap="square" lIns="0" tIns="0" rIns="0" bIns="0" rtlCol="0"/>
              <a:lstStyle/>
              <a:p>
                <a:endParaRPr/>
              </a:p>
            </p:txBody>
          </p:sp>
        </p:grpSp>
      </p:grpSp>
      <p:pic>
        <p:nvPicPr>
          <p:cNvPr id="76" name="Imagen 75" descr="Empresaria señalando hacia arriba">
            <a:extLst>
              <a:ext uri="{FF2B5EF4-FFF2-40B4-BE49-F238E27FC236}">
                <a16:creationId xmlns:a16="http://schemas.microsoft.com/office/drawing/2014/main" xmlns="" id="{DE19DA96-13DC-4F5A-B6B0-8D001346DBAE}"/>
              </a:ext>
            </a:extLst>
          </p:cNvPr>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3161701" y="2149475"/>
            <a:ext cx="2872768" cy="6519294"/>
          </a:xfrm>
          <a:prstGeom prst="rect">
            <a:avLst/>
          </a:prstGeom>
        </p:spPr>
      </p:pic>
    </p:spTree>
    <p:extLst>
      <p:ext uri="{BB962C8B-B14F-4D97-AF65-F5344CB8AC3E}">
        <p14:creationId xmlns:p14="http://schemas.microsoft.com/office/powerpoint/2010/main" xmlns="" val="83069725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ítulo 1">
            <a:extLst>
              <a:ext uri="{FF2B5EF4-FFF2-40B4-BE49-F238E27FC236}">
                <a16:creationId xmlns:a16="http://schemas.microsoft.com/office/drawing/2014/main" xmlns="" id="{E926DD65-1E7F-4EBE-897B-C8A964692C9A}"/>
              </a:ext>
            </a:extLst>
          </p:cNvPr>
          <p:cNvSpPr txBox="1">
            <a:spLocks/>
          </p:cNvSpPr>
          <p:nvPr/>
        </p:nvSpPr>
        <p:spPr>
          <a:xfrm>
            <a:off x="5162438" y="9398809"/>
            <a:ext cx="9094125" cy="76100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s-CO" sz="4000" b="1" dirty="0">
                <a:solidFill>
                  <a:schemeClr val="bg1">
                    <a:lumMod val="50000"/>
                  </a:schemeClr>
                </a:solidFill>
              </a:rPr>
              <a:t>Total:  </a:t>
            </a:r>
            <a:r>
              <a:rPr lang="es-CO" sz="4000" b="1" dirty="0">
                <a:solidFill>
                  <a:schemeClr val="tx2"/>
                </a:solidFill>
              </a:rPr>
              <a:t>80.120</a:t>
            </a:r>
            <a:endParaRPr lang="es-ES" sz="4000" b="1" dirty="0">
              <a:solidFill>
                <a:schemeClr val="tx2"/>
              </a:solidFill>
            </a:endParaRPr>
          </a:p>
        </p:txBody>
      </p:sp>
      <p:sp>
        <p:nvSpPr>
          <p:cNvPr id="2" name="Rectángulo 1"/>
          <p:cNvSpPr/>
          <p:nvPr/>
        </p:nvSpPr>
        <p:spPr>
          <a:xfrm>
            <a:off x="4411949" y="8874351"/>
            <a:ext cx="11280202" cy="707886"/>
          </a:xfrm>
          <a:prstGeom prst="rect">
            <a:avLst/>
          </a:prstGeom>
        </p:spPr>
        <p:txBody>
          <a:bodyPr wrap="none">
            <a:spAutoFit/>
          </a:bodyPr>
          <a:lstStyle/>
          <a:p>
            <a:pPr algn="ctr"/>
            <a:r>
              <a:rPr lang="es-CO" sz="4000" dirty="0">
                <a:solidFill>
                  <a:srgbClr val="595959"/>
                </a:solidFill>
              </a:rPr>
              <a:t>Futuras Capitalizaciones (Respaldo de los accionistas)</a:t>
            </a:r>
          </a:p>
        </p:txBody>
      </p:sp>
      <p:sp>
        <p:nvSpPr>
          <p:cNvPr id="56" name="Rectángulo 55"/>
          <p:cNvSpPr/>
          <p:nvPr/>
        </p:nvSpPr>
        <p:spPr>
          <a:xfrm>
            <a:off x="15141040" y="3226917"/>
            <a:ext cx="2743200" cy="4708981"/>
          </a:xfrm>
          <a:prstGeom prst="rect">
            <a:avLst/>
          </a:prstGeom>
        </p:spPr>
        <p:txBody>
          <a:bodyPr wrap="square">
            <a:spAutoFit/>
          </a:bodyPr>
          <a:lstStyle/>
          <a:p>
            <a:pPr algn="ctr"/>
            <a:r>
              <a:rPr lang="es-CO" sz="30000" b="1" dirty="0">
                <a:solidFill>
                  <a:srgbClr val="00B050"/>
                </a:solidFill>
                <a:sym typeface="Wingdings" panose="05000000000000000000" pitchFamily="2" charset="2"/>
              </a:rPr>
              <a:t></a:t>
            </a:r>
            <a:endParaRPr lang="es-CO" sz="30000" b="1" dirty="0">
              <a:solidFill>
                <a:srgbClr val="00B050"/>
              </a:solidFill>
            </a:endParaRPr>
          </a:p>
        </p:txBody>
      </p:sp>
      <p:sp>
        <p:nvSpPr>
          <p:cNvPr id="47" name="object 9">
            <a:extLst>
              <a:ext uri="{FF2B5EF4-FFF2-40B4-BE49-F238E27FC236}">
                <a16:creationId xmlns:a16="http://schemas.microsoft.com/office/drawing/2014/main" xmlns="" id="{07690CBA-DE2F-4D31-8C6A-53507C2EDDAB}"/>
              </a:ext>
            </a:extLst>
          </p:cNvPr>
          <p:cNvSpPr/>
          <p:nvPr/>
        </p:nvSpPr>
        <p:spPr>
          <a:xfrm>
            <a:off x="1686954" y="555650"/>
            <a:ext cx="305435" cy="1510665"/>
          </a:xfrm>
          <a:custGeom>
            <a:avLst/>
            <a:gdLst/>
            <a:ahLst/>
            <a:cxnLst/>
            <a:rect l="l" t="t" r="r" b="b"/>
            <a:pathLst>
              <a:path w="305435" h="1510664">
                <a:moveTo>
                  <a:pt x="304985" y="0"/>
                </a:moveTo>
                <a:lnTo>
                  <a:pt x="0" y="0"/>
                </a:lnTo>
                <a:lnTo>
                  <a:pt x="0" y="1510613"/>
                </a:lnTo>
                <a:lnTo>
                  <a:pt x="304985" y="1510613"/>
                </a:lnTo>
                <a:lnTo>
                  <a:pt x="304985" y="0"/>
                </a:lnTo>
                <a:close/>
              </a:path>
            </a:pathLst>
          </a:custGeom>
          <a:solidFill>
            <a:srgbClr val="FFFFFF"/>
          </a:solidFill>
        </p:spPr>
        <p:txBody>
          <a:bodyPr wrap="square" lIns="0" tIns="0" rIns="0" bIns="0" rtlCol="0"/>
          <a:lstStyle/>
          <a:p>
            <a:endParaRPr/>
          </a:p>
        </p:txBody>
      </p:sp>
      <p:sp>
        <p:nvSpPr>
          <p:cNvPr id="55" name="object 11">
            <a:extLst>
              <a:ext uri="{FF2B5EF4-FFF2-40B4-BE49-F238E27FC236}">
                <a16:creationId xmlns:a16="http://schemas.microsoft.com/office/drawing/2014/main" xmlns="" id="{F122E32D-E0DF-4260-B8F4-85FE7083BB1D}"/>
              </a:ext>
            </a:extLst>
          </p:cNvPr>
          <p:cNvSpPr/>
          <p:nvPr/>
        </p:nvSpPr>
        <p:spPr>
          <a:xfrm>
            <a:off x="1762250" y="638810"/>
            <a:ext cx="305435" cy="1510665"/>
          </a:xfrm>
          <a:custGeom>
            <a:avLst/>
            <a:gdLst/>
            <a:ahLst/>
            <a:cxnLst/>
            <a:rect l="l" t="t" r="r" b="b"/>
            <a:pathLst>
              <a:path w="305435" h="1510664">
                <a:moveTo>
                  <a:pt x="304985" y="0"/>
                </a:moveTo>
                <a:lnTo>
                  <a:pt x="0" y="0"/>
                </a:lnTo>
                <a:lnTo>
                  <a:pt x="0" y="1510613"/>
                </a:lnTo>
                <a:lnTo>
                  <a:pt x="304985" y="1510613"/>
                </a:lnTo>
                <a:lnTo>
                  <a:pt x="304985" y="0"/>
                </a:lnTo>
                <a:close/>
              </a:path>
            </a:pathLst>
          </a:custGeom>
          <a:solidFill>
            <a:srgbClr val="FFFFFF"/>
          </a:solidFill>
        </p:spPr>
        <p:txBody>
          <a:bodyPr wrap="square" lIns="0" tIns="0" rIns="0" bIns="0" rtlCol="0"/>
          <a:lstStyle/>
          <a:p>
            <a:endParaRPr/>
          </a:p>
        </p:txBody>
      </p:sp>
      <p:sp>
        <p:nvSpPr>
          <p:cNvPr id="57" name="object 4">
            <a:extLst>
              <a:ext uri="{FF2B5EF4-FFF2-40B4-BE49-F238E27FC236}">
                <a16:creationId xmlns:a16="http://schemas.microsoft.com/office/drawing/2014/main" xmlns="" id="{C4334B50-FB18-4033-AEB8-54070522AC96}"/>
              </a:ext>
            </a:extLst>
          </p:cNvPr>
          <p:cNvSpPr txBox="1">
            <a:spLocks/>
          </p:cNvSpPr>
          <p:nvPr/>
        </p:nvSpPr>
        <p:spPr>
          <a:xfrm>
            <a:off x="1355784" y="386307"/>
            <a:ext cx="13937843" cy="1306125"/>
          </a:xfrm>
          <a:prstGeom prst="rect">
            <a:avLst/>
          </a:prstGeom>
        </p:spPr>
        <p:txBody>
          <a:bodyPr vert="horz" wrap="square" lIns="0" tIns="13333" rIns="0" bIns="0" rtlCol="0">
            <a:spAutoFit/>
          </a:bodyPr>
          <a:lstStyle>
            <a:lvl1pPr>
              <a:defRPr sz="9550" b="1" i="0">
                <a:solidFill>
                  <a:schemeClr val="bg1"/>
                </a:solidFill>
                <a:latin typeface="Calibri"/>
                <a:ea typeface="+mj-ea"/>
                <a:cs typeface="Calibri"/>
              </a:defRPr>
            </a:lvl1pPr>
          </a:lstStyle>
          <a:p>
            <a:r>
              <a:rPr lang="es-ES_tradnl" sz="6000" dirty="0">
                <a:solidFill>
                  <a:srgbClr val="1F497D"/>
                </a:solidFill>
              </a:rPr>
              <a:t>Patrimonio Total</a:t>
            </a:r>
          </a:p>
          <a:p>
            <a:r>
              <a:rPr lang="es-ES_tradnl" sz="2400" dirty="0">
                <a:solidFill>
                  <a:srgbClr val="1F497D"/>
                </a:solidFill>
              </a:rPr>
              <a:t>(COP MM)</a:t>
            </a:r>
            <a:endParaRPr lang="es-ES" sz="2400" dirty="0">
              <a:solidFill>
                <a:srgbClr val="1C4583"/>
              </a:solidFill>
            </a:endParaRPr>
          </a:p>
        </p:txBody>
      </p:sp>
      <p:sp>
        <p:nvSpPr>
          <p:cNvPr id="58" name="object 7">
            <a:extLst>
              <a:ext uri="{FF2B5EF4-FFF2-40B4-BE49-F238E27FC236}">
                <a16:creationId xmlns:a16="http://schemas.microsoft.com/office/drawing/2014/main" xmlns="" id="{1F8929FD-19D8-4097-AB2C-085F281E6520}"/>
              </a:ext>
            </a:extLst>
          </p:cNvPr>
          <p:cNvSpPr/>
          <p:nvPr/>
        </p:nvSpPr>
        <p:spPr>
          <a:xfrm>
            <a:off x="135140" y="304523"/>
            <a:ext cx="1003533" cy="977567"/>
          </a:xfrm>
          <a:prstGeom prst="rect">
            <a:avLst/>
          </a:prstGeom>
          <a:blipFill>
            <a:blip r:embed="rId3" cstate="print"/>
            <a:stretch>
              <a:fillRect/>
            </a:stretch>
          </a:blipFill>
        </p:spPr>
        <p:txBody>
          <a:bodyPr wrap="square" lIns="0" tIns="0" rIns="0" bIns="0" rtlCol="0"/>
          <a:lstStyle/>
          <a:p>
            <a:endParaRPr sz="1801" dirty="0"/>
          </a:p>
        </p:txBody>
      </p:sp>
      <p:pic>
        <p:nvPicPr>
          <p:cNvPr id="6" name="Imagen 5">
            <a:extLst>
              <a:ext uri="{FF2B5EF4-FFF2-40B4-BE49-F238E27FC236}">
                <a16:creationId xmlns:a16="http://schemas.microsoft.com/office/drawing/2014/main" xmlns="" id="{DE96E366-F14E-424F-A4DB-0DE9F7BFEA83}"/>
              </a:ext>
            </a:extLst>
          </p:cNvPr>
          <p:cNvPicPr>
            <a:picLocks noChangeAspect="1"/>
          </p:cNvPicPr>
          <p:nvPr/>
        </p:nvPicPr>
        <p:blipFill>
          <a:blip r:embed="rId4"/>
          <a:stretch>
            <a:fillRect/>
          </a:stretch>
        </p:blipFill>
        <p:spPr>
          <a:xfrm>
            <a:off x="2165960" y="1727113"/>
            <a:ext cx="12574169" cy="7205636"/>
          </a:xfrm>
          <a:prstGeom prst="rect">
            <a:avLst/>
          </a:prstGeom>
        </p:spPr>
      </p:pic>
      <p:grpSp>
        <p:nvGrpSpPr>
          <p:cNvPr id="48" name="Grupo 47">
            <a:extLst>
              <a:ext uri="{FF2B5EF4-FFF2-40B4-BE49-F238E27FC236}">
                <a16:creationId xmlns:a16="http://schemas.microsoft.com/office/drawing/2014/main" xmlns="" id="{5CA75064-023D-4E2B-AD30-E0B3F0258853}"/>
              </a:ext>
            </a:extLst>
          </p:cNvPr>
          <p:cNvGrpSpPr/>
          <p:nvPr/>
        </p:nvGrpSpPr>
        <p:grpSpPr>
          <a:xfrm>
            <a:off x="16828989" y="0"/>
            <a:ext cx="3275110" cy="1923752"/>
            <a:chOff x="15391902" y="0"/>
            <a:chExt cx="4712197" cy="2816660"/>
          </a:xfrm>
        </p:grpSpPr>
        <p:sp>
          <p:nvSpPr>
            <p:cNvPr id="49" name="object 12">
              <a:extLst>
                <a:ext uri="{FF2B5EF4-FFF2-40B4-BE49-F238E27FC236}">
                  <a16:creationId xmlns:a16="http://schemas.microsoft.com/office/drawing/2014/main" xmlns="" id="{27EE2BF9-62CE-4A27-9C99-C0E51E524164}"/>
                </a:ext>
              </a:extLst>
            </p:cNvPr>
            <p:cNvSpPr/>
            <p:nvPr/>
          </p:nvSpPr>
          <p:spPr>
            <a:xfrm>
              <a:off x="15391902" y="0"/>
              <a:ext cx="4712197" cy="2816660"/>
            </a:xfrm>
            <a:prstGeom prst="rect">
              <a:avLst/>
            </a:prstGeom>
            <a:blipFill>
              <a:blip r:embed="rId5" cstate="print"/>
              <a:stretch>
                <a:fillRect/>
              </a:stretch>
            </a:blipFill>
          </p:spPr>
          <p:txBody>
            <a:bodyPr wrap="square" lIns="0" tIns="0" rIns="0" bIns="0" rtlCol="0"/>
            <a:lstStyle/>
            <a:p>
              <a:endParaRPr/>
            </a:p>
          </p:txBody>
        </p:sp>
        <p:grpSp>
          <p:nvGrpSpPr>
            <p:cNvPr id="50" name="Grupo 49">
              <a:extLst>
                <a:ext uri="{FF2B5EF4-FFF2-40B4-BE49-F238E27FC236}">
                  <a16:creationId xmlns:a16="http://schemas.microsoft.com/office/drawing/2014/main" xmlns="" id="{1808D21B-5653-471F-922E-AB7356EE2737}"/>
                </a:ext>
              </a:extLst>
            </p:cNvPr>
            <p:cNvGrpSpPr/>
            <p:nvPr/>
          </p:nvGrpSpPr>
          <p:grpSpPr>
            <a:xfrm>
              <a:off x="16092571" y="703870"/>
              <a:ext cx="3139142" cy="611032"/>
              <a:chOff x="16092571" y="703870"/>
              <a:chExt cx="3139142" cy="611032"/>
            </a:xfrm>
          </p:grpSpPr>
          <p:sp>
            <p:nvSpPr>
              <p:cNvPr id="51" name="object 13">
                <a:extLst>
                  <a:ext uri="{FF2B5EF4-FFF2-40B4-BE49-F238E27FC236}">
                    <a16:creationId xmlns:a16="http://schemas.microsoft.com/office/drawing/2014/main" xmlns="" id="{9C9E81ED-123A-472D-B2D1-3A394BBE9771}"/>
                  </a:ext>
                </a:extLst>
              </p:cNvPr>
              <p:cNvSpPr/>
              <p:nvPr/>
            </p:nvSpPr>
            <p:spPr>
              <a:xfrm>
                <a:off x="16243583" y="962534"/>
                <a:ext cx="111253" cy="108436"/>
              </a:xfrm>
              <a:prstGeom prst="rect">
                <a:avLst/>
              </a:prstGeom>
              <a:blipFill>
                <a:blip r:embed="rId6" cstate="print"/>
                <a:stretch>
                  <a:fillRect/>
                </a:stretch>
              </a:blipFill>
            </p:spPr>
            <p:txBody>
              <a:bodyPr wrap="square" lIns="0" tIns="0" rIns="0" bIns="0" rtlCol="0"/>
              <a:lstStyle/>
              <a:p>
                <a:endParaRPr/>
              </a:p>
            </p:txBody>
          </p:sp>
          <p:sp>
            <p:nvSpPr>
              <p:cNvPr id="52" name="object 14">
                <a:extLst>
                  <a:ext uri="{FF2B5EF4-FFF2-40B4-BE49-F238E27FC236}">
                    <a16:creationId xmlns:a16="http://schemas.microsoft.com/office/drawing/2014/main" xmlns="" id="{26AF9591-3283-49F7-BF40-17B7BC7A9F29}"/>
                  </a:ext>
                </a:extLst>
              </p:cNvPr>
              <p:cNvSpPr/>
              <p:nvPr/>
            </p:nvSpPr>
            <p:spPr>
              <a:xfrm>
                <a:off x="16092571" y="986545"/>
                <a:ext cx="405765" cy="155575"/>
              </a:xfrm>
              <a:custGeom>
                <a:avLst/>
                <a:gdLst/>
                <a:ahLst/>
                <a:cxnLst/>
                <a:rect l="l" t="t" r="r" b="b"/>
                <a:pathLst>
                  <a:path w="405765" h="155575">
                    <a:moveTo>
                      <a:pt x="25234" y="0"/>
                    </a:moveTo>
                    <a:lnTo>
                      <a:pt x="15363" y="1940"/>
                    </a:lnTo>
                    <a:lnTo>
                      <a:pt x="7347" y="7245"/>
                    </a:lnTo>
                    <a:lnTo>
                      <a:pt x="1966" y="15142"/>
                    </a:lnTo>
                    <a:lnTo>
                      <a:pt x="0" y="24857"/>
                    </a:lnTo>
                    <a:lnTo>
                      <a:pt x="0" y="30302"/>
                    </a:lnTo>
                    <a:lnTo>
                      <a:pt x="2020" y="35862"/>
                    </a:lnTo>
                    <a:lnTo>
                      <a:pt x="5853" y="40281"/>
                    </a:lnTo>
                    <a:lnTo>
                      <a:pt x="35282" y="82159"/>
                    </a:lnTo>
                    <a:lnTo>
                      <a:pt x="73951" y="116253"/>
                    </a:lnTo>
                    <a:lnTo>
                      <a:pt x="119691" y="141095"/>
                    </a:lnTo>
                    <a:lnTo>
                      <a:pt x="170329" y="155220"/>
                    </a:lnTo>
                    <a:lnTo>
                      <a:pt x="181564" y="138722"/>
                    </a:lnTo>
                    <a:lnTo>
                      <a:pt x="196758" y="125979"/>
                    </a:lnTo>
                    <a:lnTo>
                      <a:pt x="214819" y="117765"/>
                    </a:lnTo>
                    <a:lnTo>
                      <a:pt x="234652" y="114855"/>
                    </a:lnTo>
                    <a:lnTo>
                      <a:pt x="336674" y="114855"/>
                    </a:lnTo>
                    <a:lnTo>
                      <a:pt x="344945" y="108761"/>
                    </a:lnTo>
                    <a:lnTo>
                      <a:pt x="204140" y="108761"/>
                    </a:lnTo>
                    <a:lnTo>
                      <a:pt x="158204" y="102672"/>
                    </a:lnTo>
                    <a:lnTo>
                      <a:pt x="115821" y="84943"/>
                    </a:lnTo>
                    <a:lnTo>
                      <a:pt x="79024" y="56383"/>
                    </a:lnTo>
                    <a:lnTo>
                      <a:pt x="49851" y="17800"/>
                    </a:lnTo>
                    <a:lnTo>
                      <a:pt x="44711" y="9855"/>
                    </a:lnTo>
                    <a:lnTo>
                      <a:pt x="38764" y="4310"/>
                    </a:lnTo>
                    <a:lnTo>
                      <a:pt x="32207" y="1060"/>
                    </a:lnTo>
                    <a:lnTo>
                      <a:pt x="25234" y="0"/>
                    </a:lnTo>
                    <a:close/>
                  </a:path>
                  <a:path w="405765" h="155575">
                    <a:moveTo>
                      <a:pt x="336674" y="114855"/>
                    </a:moveTo>
                    <a:lnTo>
                      <a:pt x="234652" y="114855"/>
                    </a:lnTo>
                    <a:lnTo>
                      <a:pt x="250924" y="116748"/>
                    </a:lnTo>
                    <a:lnTo>
                      <a:pt x="266192" y="122140"/>
                    </a:lnTo>
                    <a:lnTo>
                      <a:pt x="279726" y="130598"/>
                    </a:lnTo>
                    <a:lnTo>
                      <a:pt x="290797" y="141692"/>
                    </a:lnTo>
                    <a:lnTo>
                      <a:pt x="323493" y="124566"/>
                    </a:lnTo>
                    <a:lnTo>
                      <a:pt x="336674" y="114855"/>
                    </a:lnTo>
                    <a:close/>
                  </a:path>
                  <a:path w="405765" h="155575">
                    <a:moveTo>
                      <a:pt x="380124" y="6355"/>
                    </a:moveTo>
                    <a:lnTo>
                      <a:pt x="371339" y="6355"/>
                    </a:lnTo>
                    <a:lnTo>
                      <a:pt x="362941" y="11036"/>
                    </a:lnTo>
                    <a:lnTo>
                      <a:pt x="358491" y="18240"/>
                    </a:lnTo>
                    <a:lnTo>
                      <a:pt x="330847" y="55319"/>
                    </a:lnTo>
                    <a:lnTo>
                      <a:pt x="294261" y="83887"/>
                    </a:lnTo>
                    <a:lnTo>
                      <a:pt x="251203" y="102262"/>
                    </a:lnTo>
                    <a:lnTo>
                      <a:pt x="204140" y="108761"/>
                    </a:lnTo>
                    <a:lnTo>
                      <a:pt x="344945" y="108761"/>
                    </a:lnTo>
                    <a:lnTo>
                      <a:pt x="353040" y="102796"/>
                    </a:lnTo>
                    <a:lnTo>
                      <a:pt x="378658" y="76666"/>
                    </a:lnTo>
                    <a:lnTo>
                      <a:pt x="399568" y="46459"/>
                    </a:lnTo>
                    <a:lnTo>
                      <a:pt x="403160" y="42124"/>
                    </a:lnTo>
                    <a:lnTo>
                      <a:pt x="405149" y="36543"/>
                    </a:lnTo>
                    <a:lnTo>
                      <a:pt x="405149" y="31035"/>
                    </a:lnTo>
                    <a:lnTo>
                      <a:pt x="403190" y="21458"/>
                    </a:lnTo>
                    <a:lnTo>
                      <a:pt x="397839" y="13610"/>
                    </a:lnTo>
                    <a:lnTo>
                      <a:pt x="389887" y="8305"/>
                    </a:lnTo>
                    <a:lnTo>
                      <a:pt x="380124" y="6355"/>
                    </a:lnTo>
                    <a:close/>
                  </a:path>
                </a:pathLst>
              </a:custGeom>
              <a:solidFill>
                <a:srgbClr val="FFFFFF"/>
              </a:solidFill>
            </p:spPr>
            <p:txBody>
              <a:bodyPr wrap="square" lIns="0" tIns="0" rIns="0" bIns="0" rtlCol="0"/>
              <a:lstStyle/>
              <a:p>
                <a:endParaRPr/>
              </a:p>
            </p:txBody>
          </p:sp>
          <p:sp>
            <p:nvSpPr>
              <p:cNvPr id="53" name="object 15">
                <a:extLst>
                  <a:ext uri="{FF2B5EF4-FFF2-40B4-BE49-F238E27FC236}">
                    <a16:creationId xmlns:a16="http://schemas.microsoft.com/office/drawing/2014/main" xmlns="" id="{CC7FAE38-8997-4A8C-B680-58EF68E644CC}"/>
                  </a:ext>
                </a:extLst>
              </p:cNvPr>
              <p:cNvSpPr/>
              <p:nvPr/>
            </p:nvSpPr>
            <p:spPr>
              <a:xfrm>
                <a:off x="16278322" y="792965"/>
                <a:ext cx="111158" cy="108499"/>
              </a:xfrm>
              <a:prstGeom prst="rect">
                <a:avLst/>
              </a:prstGeom>
              <a:blipFill>
                <a:blip r:embed="rId7" cstate="print"/>
                <a:stretch>
                  <a:fillRect/>
                </a:stretch>
              </a:blipFill>
            </p:spPr>
            <p:txBody>
              <a:bodyPr wrap="square" lIns="0" tIns="0" rIns="0" bIns="0" rtlCol="0"/>
              <a:lstStyle/>
              <a:p>
                <a:endParaRPr/>
              </a:p>
            </p:txBody>
          </p:sp>
          <p:sp>
            <p:nvSpPr>
              <p:cNvPr id="60" name="object 16">
                <a:extLst>
                  <a:ext uri="{FF2B5EF4-FFF2-40B4-BE49-F238E27FC236}">
                    <a16:creationId xmlns:a16="http://schemas.microsoft.com/office/drawing/2014/main" xmlns="" id="{8882B8EB-0CAE-4216-9EEC-38EC450300D8}"/>
                  </a:ext>
                </a:extLst>
              </p:cNvPr>
              <p:cNvSpPr/>
              <p:nvPr/>
            </p:nvSpPr>
            <p:spPr>
              <a:xfrm>
                <a:off x="16153058" y="703870"/>
                <a:ext cx="382905" cy="296545"/>
              </a:xfrm>
              <a:custGeom>
                <a:avLst/>
                <a:gdLst/>
                <a:ahLst/>
                <a:cxnLst/>
                <a:rect l="l" t="t" r="r" b="b"/>
                <a:pathLst>
                  <a:path w="382905" h="296544">
                    <a:moveTo>
                      <a:pt x="363162" y="245749"/>
                    </a:moveTo>
                    <a:lnTo>
                      <a:pt x="145681" y="245749"/>
                    </a:lnTo>
                    <a:lnTo>
                      <a:pt x="168591" y="249508"/>
                    </a:lnTo>
                    <a:lnTo>
                      <a:pt x="188508" y="259957"/>
                    </a:lnTo>
                    <a:lnTo>
                      <a:pt x="204016" y="275863"/>
                    </a:lnTo>
                    <a:lnTo>
                      <a:pt x="213689" y="295988"/>
                    </a:lnTo>
                    <a:lnTo>
                      <a:pt x="217208" y="295381"/>
                    </a:lnTo>
                    <a:lnTo>
                      <a:pt x="224003" y="295381"/>
                    </a:lnTo>
                    <a:lnTo>
                      <a:pt x="264483" y="291542"/>
                    </a:lnTo>
                    <a:lnTo>
                      <a:pt x="304760" y="280097"/>
                    </a:lnTo>
                    <a:lnTo>
                      <a:pt x="341958" y="261787"/>
                    </a:lnTo>
                    <a:lnTo>
                      <a:pt x="363162" y="245749"/>
                    </a:lnTo>
                    <a:close/>
                  </a:path>
                  <a:path w="382905" h="296544">
                    <a:moveTo>
                      <a:pt x="224003" y="295381"/>
                    </a:moveTo>
                    <a:lnTo>
                      <a:pt x="217208" y="295381"/>
                    </a:lnTo>
                    <a:lnTo>
                      <a:pt x="220045" y="295496"/>
                    </a:lnTo>
                    <a:lnTo>
                      <a:pt x="222789" y="295496"/>
                    </a:lnTo>
                    <a:lnTo>
                      <a:pt x="224003" y="295381"/>
                    </a:lnTo>
                    <a:close/>
                  </a:path>
                  <a:path w="382905" h="296544">
                    <a:moveTo>
                      <a:pt x="31280" y="0"/>
                    </a:moveTo>
                    <a:lnTo>
                      <a:pt x="6172" y="30718"/>
                    </a:lnTo>
                    <a:lnTo>
                      <a:pt x="0" y="78152"/>
                    </a:lnTo>
                    <a:lnTo>
                      <a:pt x="6078" y="132400"/>
                    </a:lnTo>
                    <a:lnTo>
                      <a:pt x="25915" y="181887"/>
                    </a:lnTo>
                    <a:lnTo>
                      <a:pt x="57767" y="224942"/>
                    </a:lnTo>
                    <a:lnTo>
                      <a:pt x="99892" y="259895"/>
                    </a:lnTo>
                    <a:lnTo>
                      <a:pt x="110760" y="253957"/>
                    </a:lnTo>
                    <a:lnTo>
                      <a:pt x="122155" y="249507"/>
                    </a:lnTo>
                    <a:lnTo>
                      <a:pt x="133859" y="246717"/>
                    </a:lnTo>
                    <a:lnTo>
                      <a:pt x="145681" y="245749"/>
                    </a:lnTo>
                    <a:lnTo>
                      <a:pt x="363162" y="245749"/>
                    </a:lnTo>
                    <a:lnTo>
                      <a:pt x="366526" y="243205"/>
                    </a:lnTo>
                    <a:lnTo>
                      <a:pt x="222621" y="243205"/>
                    </a:lnTo>
                    <a:lnTo>
                      <a:pt x="177717" y="237286"/>
                    </a:lnTo>
                    <a:lnTo>
                      <a:pt x="137341" y="220599"/>
                    </a:lnTo>
                    <a:lnTo>
                      <a:pt x="103114" y="194741"/>
                    </a:lnTo>
                    <a:lnTo>
                      <a:pt x="76658" y="161315"/>
                    </a:lnTo>
                    <a:lnTo>
                      <a:pt x="59596" y="121918"/>
                    </a:lnTo>
                    <a:lnTo>
                      <a:pt x="53548" y="78152"/>
                    </a:lnTo>
                    <a:lnTo>
                      <a:pt x="53925" y="67821"/>
                    </a:lnTo>
                    <a:lnTo>
                      <a:pt x="55095" y="57123"/>
                    </a:lnTo>
                    <a:lnTo>
                      <a:pt x="57117" y="46245"/>
                    </a:lnTo>
                    <a:lnTo>
                      <a:pt x="60050" y="35378"/>
                    </a:lnTo>
                    <a:lnTo>
                      <a:pt x="62647" y="26918"/>
                    </a:lnTo>
                    <a:lnTo>
                      <a:pt x="61568" y="19013"/>
                    </a:lnTo>
                    <a:lnTo>
                      <a:pt x="58082" y="12479"/>
                    </a:lnTo>
                    <a:lnTo>
                      <a:pt x="50962" y="4904"/>
                    </a:lnTo>
                    <a:lnTo>
                      <a:pt x="41629" y="588"/>
                    </a:lnTo>
                    <a:lnTo>
                      <a:pt x="31280" y="0"/>
                    </a:lnTo>
                    <a:close/>
                  </a:path>
                  <a:path w="382905" h="296544">
                    <a:moveTo>
                      <a:pt x="355350" y="191740"/>
                    </a:moveTo>
                    <a:lnTo>
                      <a:pt x="349769" y="191740"/>
                    </a:lnTo>
                    <a:lnTo>
                      <a:pt x="344209" y="193353"/>
                    </a:lnTo>
                    <a:lnTo>
                      <a:pt x="338544" y="197939"/>
                    </a:lnTo>
                    <a:lnTo>
                      <a:pt x="312848" y="217252"/>
                    </a:lnTo>
                    <a:lnTo>
                      <a:pt x="284352" y="231452"/>
                    </a:lnTo>
                    <a:lnTo>
                      <a:pt x="253971" y="240212"/>
                    </a:lnTo>
                    <a:lnTo>
                      <a:pt x="222621" y="243205"/>
                    </a:lnTo>
                    <a:lnTo>
                      <a:pt x="366526" y="243205"/>
                    </a:lnTo>
                    <a:lnTo>
                      <a:pt x="374417" y="237236"/>
                    </a:lnTo>
                    <a:lnTo>
                      <a:pt x="379066" y="232755"/>
                    </a:lnTo>
                    <a:lnTo>
                      <a:pt x="382470" y="225488"/>
                    </a:lnTo>
                    <a:lnTo>
                      <a:pt x="382470" y="218116"/>
                    </a:lnTo>
                    <a:lnTo>
                      <a:pt x="380336" y="207806"/>
                    </a:lnTo>
                    <a:lnTo>
                      <a:pt x="374521" y="199427"/>
                    </a:lnTo>
                    <a:lnTo>
                      <a:pt x="365900" y="193799"/>
                    </a:lnTo>
                    <a:lnTo>
                      <a:pt x="355350" y="191740"/>
                    </a:lnTo>
                    <a:close/>
                  </a:path>
                </a:pathLst>
              </a:custGeom>
              <a:solidFill>
                <a:srgbClr val="FFFFFF"/>
              </a:solidFill>
            </p:spPr>
            <p:txBody>
              <a:bodyPr wrap="square" lIns="0" tIns="0" rIns="0" bIns="0" rtlCol="0"/>
              <a:lstStyle/>
              <a:p>
                <a:endParaRPr/>
              </a:p>
            </p:txBody>
          </p:sp>
          <p:sp>
            <p:nvSpPr>
              <p:cNvPr id="61" name="object 17">
                <a:extLst>
                  <a:ext uri="{FF2B5EF4-FFF2-40B4-BE49-F238E27FC236}">
                    <a16:creationId xmlns:a16="http://schemas.microsoft.com/office/drawing/2014/main" xmlns="" id="{C94F586F-2B0F-46F6-BBE7-D16569503D68}"/>
                  </a:ext>
                </a:extLst>
              </p:cNvPr>
              <p:cNvSpPr/>
              <p:nvPr/>
            </p:nvSpPr>
            <p:spPr>
              <a:xfrm>
                <a:off x="16271589" y="1114377"/>
                <a:ext cx="111075" cy="108624"/>
              </a:xfrm>
              <a:prstGeom prst="rect">
                <a:avLst/>
              </a:prstGeom>
              <a:blipFill>
                <a:blip r:embed="rId8" cstate="print"/>
                <a:stretch>
                  <a:fillRect/>
                </a:stretch>
              </a:blipFill>
            </p:spPr>
            <p:txBody>
              <a:bodyPr wrap="square" lIns="0" tIns="0" rIns="0" bIns="0" rtlCol="0"/>
              <a:lstStyle/>
              <a:p>
                <a:endParaRPr/>
              </a:p>
            </p:txBody>
          </p:sp>
          <p:sp>
            <p:nvSpPr>
              <p:cNvPr id="62" name="object 18">
                <a:extLst>
                  <a:ext uri="{FF2B5EF4-FFF2-40B4-BE49-F238E27FC236}">
                    <a16:creationId xmlns:a16="http://schemas.microsoft.com/office/drawing/2014/main" xmlns="" id="{6CDDEE13-7D40-47E0-B8D4-A6DD4CE9CD62}"/>
                  </a:ext>
                </a:extLst>
              </p:cNvPr>
              <p:cNvSpPr/>
              <p:nvPr/>
            </p:nvSpPr>
            <p:spPr>
              <a:xfrm>
                <a:off x="16176973" y="1091825"/>
                <a:ext cx="325755" cy="220979"/>
              </a:xfrm>
              <a:custGeom>
                <a:avLst/>
                <a:gdLst/>
                <a:ahLst/>
                <a:cxnLst/>
                <a:rect l="l" t="t" r="r" b="b"/>
                <a:pathLst>
                  <a:path w="325755" h="220980">
                    <a:moveTo>
                      <a:pt x="27140" y="153052"/>
                    </a:moveTo>
                    <a:lnTo>
                      <a:pt x="25329" y="153052"/>
                    </a:lnTo>
                    <a:lnTo>
                      <a:pt x="15491" y="154969"/>
                    </a:lnTo>
                    <a:lnTo>
                      <a:pt x="7438" y="160221"/>
                    </a:lnTo>
                    <a:lnTo>
                      <a:pt x="1997" y="168058"/>
                    </a:lnTo>
                    <a:lnTo>
                      <a:pt x="0" y="177732"/>
                    </a:lnTo>
                    <a:lnTo>
                      <a:pt x="1214" y="185128"/>
                    </a:lnTo>
                    <a:lnTo>
                      <a:pt x="40224" y="210318"/>
                    </a:lnTo>
                    <a:lnTo>
                      <a:pt x="84983" y="219773"/>
                    </a:lnTo>
                    <a:lnTo>
                      <a:pt x="107619" y="220977"/>
                    </a:lnTo>
                    <a:lnTo>
                      <a:pt x="154288" y="216003"/>
                    </a:lnTo>
                    <a:lnTo>
                      <a:pt x="197694" y="201772"/>
                    </a:lnTo>
                    <a:lnTo>
                      <a:pt x="236689" y="179327"/>
                    </a:lnTo>
                    <a:lnTo>
                      <a:pt x="247672" y="169596"/>
                    </a:lnTo>
                    <a:lnTo>
                      <a:pt x="107619" y="169596"/>
                    </a:lnTo>
                    <a:lnTo>
                      <a:pt x="89743" y="168558"/>
                    </a:lnTo>
                    <a:lnTo>
                      <a:pt x="71493" y="165528"/>
                    </a:lnTo>
                    <a:lnTo>
                      <a:pt x="53045" y="160638"/>
                    </a:lnTo>
                    <a:lnTo>
                      <a:pt x="34574" y="154016"/>
                    </a:lnTo>
                    <a:lnTo>
                      <a:pt x="29077" y="153115"/>
                    </a:lnTo>
                    <a:lnTo>
                      <a:pt x="27140" y="153052"/>
                    </a:lnTo>
                    <a:close/>
                  </a:path>
                  <a:path w="325755" h="220980">
                    <a:moveTo>
                      <a:pt x="300315" y="0"/>
                    </a:moveTo>
                    <a:lnTo>
                      <a:pt x="262768" y="69150"/>
                    </a:lnTo>
                    <a:lnTo>
                      <a:pt x="237474" y="109808"/>
                    </a:lnTo>
                    <a:lnTo>
                      <a:pt x="201531" y="141563"/>
                    </a:lnTo>
                    <a:lnTo>
                      <a:pt x="157420" y="162223"/>
                    </a:lnTo>
                    <a:lnTo>
                      <a:pt x="107619" y="169596"/>
                    </a:lnTo>
                    <a:lnTo>
                      <a:pt x="247672" y="169596"/>
                    </a:lnTo>
                    <a:lnTo>
                      <a:pt x="270126" y="149705"/>
                    </a:lnTo>
                    <a:lnTo>
                      <a:pt x="296857" y="113948"/>
                    </a:lnTo>
                    <a:lnTo>
                      <a:pt x="315735" y="73095"/>
                    </a:lnTo>
                    <a:lnTo>
                      <a:pt x="325613" y="28187"/>
                    </a:lnTo>
                    <a:lnTo>
                      <a:pt x="325372" y="26407"/>
                    </a:lnTo>
                    <a:lnTo>
                      <a:pt x="325372" y="24501"/>
                    </a:lnTo>
                    <a:lnTo>
                      <a:pt x="323396" y="14882"/>
                    </a:lnTo>
                    <a:lnTo>
                      <a:pt x="318015" y="7103"/>
                    </a:lnTo>
                    <a:lnTo>
                      <a:pt x="310048" y="1898"/>
                    </a:lnTo>
                    <a:lnTo>
                      <a:pt x="300315" y="0"/>
                    </a:lnTo>
                    <a:close/>
                  </a:path>
                </a:pathLst>
              </a:custGeom>
              <a:solidFill>
                <a:srgbClr val="FFFFFF"/>
              </a:solidFill>
            </p:spPr>
            <p:txBody>
              <a:bodyPr wrap="square" lIns="0" tIns="0" rIns="0" bIns="0" rtlCol="0"/>
              <a:lstStyle/>
              <a:p>
                <a:endParaRPr/>
              </a:p>
            </p:txBody>
          </p:sp>
          <p:sp>
            <p:nvSpPr>
              <p:cNvPr id="63" name="object 19">
                <a:extLst>
                  <a:ext uri="{FF2B5EF4-FFF2-40B4-BE49-F238E27FC236}">
                    <a16:creationId xmlns:a16="http://schemas.microsoft.com/office/drawing/2014/main" xmlns="" id="{98D29C16-9DEF-4855-A70D-5B78AA612173}"/>
                  </a:ext>
                </a:extLst>
              </p:cNvPr>
              <p:cNvSpPr/>
              <p:nvPr/>
            </p:nvSpPr>
            <p:spPr>
              <a:xfrm>
                <a:off x="16909752" y="812015"/>
                <a:ext cx="304165" cy="321310"/>
              </a:xfrm>
              <a:custGeom>
                <a:avLst/>
                <a:gdLst/>
                <a:ahLst/>
                <a:cxnLst/>
                <a:rect l="l" t="t" r="r" b="b"/>
                <a:pathLst>
                  <a:path w="304165" h="321309">
                    <a:moveTo>
                      <a:pt x="263572" y="52815"/>
                    </a:moveTo>
                    <a:lnTo>
                      <a:pt x="145534" y="52815"/>
                    </a:lnTo>
                    <a:lnTo>
                      <a:pt x="173025" y="55418"/>
                    </a:lnTo>
                    <a:lnTo>
                      <a:pt x="192657" y="63229"/>
                    </a:lnTo>
                    <a:lnTo>
                      <a:pt x="204435" y="76249"/>
                    </a:lnTo>
                    <a:lnTo>
                      <a:pt x="208360" y="94478"/>
                    </a:lnTo>
                    <a:lnTo>
                      <a:pt x="206661" y="105988"/>
                    </a:lnTo>
                    <a:lnTo>
                      <a:pt x="169324" y="129689"/>
                    </a:lnTo>
                    <a:lnTo>
                      <a:pt x="140797" y="133460"/>
                    </a:lnTo>
                    <a:lnTo>
                      <a:pt x="131317" y="134812"/>
                    </a:lnTo>
                    <a:lnTo>
                      <a:pt x="123523" y="136094"/>
                    </a:lnTo>
                    <a:lnTo>
                      <a:pt x="117399" y="137336"/>
                    </a:lnTo>
                    <a:lnTo>
                      <a:pt x="91708" y="141048"/>
                    </a:lnTo>
                    <a:lnTo>
                      <a:pt x="51802" y="151630"/>
                    </a:lnTo>
                    <a:lnTo>
                      <a:pt x="9418" y="188199"/>
                    </a:lnTo>
                    <a:lnTo>
                      <a:pt x="0" y="231783"/>
                    </a:lnTo>
                    <a:lnTo>
                      <a:pt x="1989" y="252017"/>
                    </a:lnTo>
                    <a:lnTo>
                      <a:pt x="31705" y="298650"/>
                    </a:lnTo>
                    <a:lnTo>
                      <a:pt x="83413" y="319541"/>
                    </a:lnTo>
                    <a:lnTo>
                      <a:pt x="104426" y="320932"/>
                    </a:lnTo>
                    <a:lnTo>
                      <a:pt x="136323" y="318624"/>
                    </a:lnTo>
                    <a:lnTo>
                      <a:pt x="164463" y="311697"/>
                    </a:lnTo>
                    <a:lnTo>
                      <a:pt x="188845" y="300144"/>
                    </a:lnTo>
                    <a:lnTo>
                      <a:pt x="209470" y="283959"/>
                    </a:lnTo>
                    <a:lnTo>
                      <a:pt x="303948" y="283959"/>
                    </a:lnTo>
                    <a:lnTo>
                      <a:pt x="303948" y="268138"/>
                    </a:lnTo>
                    <a:lnTo>
                      <a:pt x="129106" y="268138"/>
                    </a:lnTo>
                    <a:lnTo>
                      <a:pt x="118034" y="267624"/>
                    </a:lnTo>
                    <a:lnTo>
                      <a:pt x="79448" y="254036"/>
                    </a:lnTo>
                    <a:lnTo>
                      <a:pt x="66898" y="228820"/>
                    </a:lnTo>
                    <a:lnTo>
                      <a:pt x="70352" y="210056"/>
                    </a:lnTo>
                    <a:lnTo>
                      <a:pt x="80696" y="195402"/>
                    </a:lnTo>
                    <a:lnTo>
                      <a:pt x="97926" y="184843"/>
                    </a:lnTo>
                    <a:lnTo>
                      <a:pt x="122027" y="178382"/>
                    </a:lnTo>
                    <a:lnTo>
                      <a:pt x="149195" y="175122"/>
                    </a:lnTo>
                    <a:lnTo>
                      <a:pt x="171946" y="171195"/>
                    </a:lnTo>
                    <a:lnTo>
                      <a:pt x="190289" y="166609"/>
                    </a:lnTo>
                    <a:lnTo>
                      <a:pt x="204234" y="161377"/>
                    </a:lnTo>
                    <a:lnTo>
                      <a:pt x="271719" y="161377"/>
                    </a:lnTo>
                    <a:lnTo>
                      <a:pt x="271719" y="99305"/>
                    </a:lnTo>
                    <a:lnTo>
                      <a:pt x="271300" y="99305"/>
                    </a:lnTo>
                    <a:lnTo>
                      <a:pt x="271363" y="98897"/>
                    </a:lnTo>
                    <a:lnTo>
                      <a:pt x="271604" y="98426"/>
                    </a:lnTo>
                    <a:lnTo>
                      <a:pt x="271719" y="88594"/>
                    </a:lnTo>
                    <a:lnTo>
                      <a:pt x="269293" y="67374"/>
                    </a:lnTo>
                    <a:lnTo>
                      <a:pt x="263572" y="52815"/>
                    </a:lnTo>
                    <a:close/>
                  </a:path>
                  <a:path w="304165" h="321309">
                    <a:moveTo>
                      <a:pt x="303948" y="283959"/>
                    </a:moveTo>
                    <a:lnTo>
                      <a:pt x="209470" y="283959"/>
                    </a:lnTo>
                    <a:lnTo>
                      <a:pt x="215400" y="300144"/>
                    </a:lnTo>
                    <a:lnTo>
                      <a:pt x="226082" y="311697"/>
                    </a:lnTo>
                    <a:lnTo>
                      <a:pt x="241522" y="318624"/>
                    </a:lnTo>
                    <a:lnTo>
                      <a:pt x="261730" y="320932"/>
                    </a:lnTo>
                    <a:lnTo>
                      <a:pt x="272058" y="320453"/>
                    </a:lnTo>
                    <a:lnTo>
                      <a:pt x="282533" y="319019"/>
                    </a:lnTo>
                    <a:lnTo>
                      <a:pt x="293161" y="316630"/>
                    </a:lnTo>
                    <a:lnTo>
                      <a:pt x="303948" y="313288"/>
                    </a:lnTo>
                    <a:lnTo>
                      <a:pt x="303948" y="283959"/>
                    </a:lnTo>
                    <a:close/>
                  </a:path>
                  <a:path w="304165" h="321309">
                    <a:moveTo>
                      <a:pt x="271719" y="161377"/>
                    </a:moveTo>
                    <a:lnTo>
                      <a:pt x="204234" y="161377"/>
                    </a:lnTo>
                    <a:lnTo>
                      <a:pt x="204234" y="210060"/>
                    </a:lnTo>
                    <a:lnTo>
                      <a:pt x="202582" y="223677"/>
                    </a:lnTo>
                    <a:lnTo>
                      <a:pt x="177827" y="255227"/>
                    </a:lnTo>
                    <a:lnTo>
                      <a:pt x="129106" y="268138"/>
                    </a:lnTo>
                    <a:lnTo>
                      <a:pt x="281289" y="268138"/>
                    </a:lnTo>
                    <a:lnTo>
                      <a:pt x="276954" y="266358"/>
                    </a:lnTo>
                    <a:lnTo>
                      <a:pt x="274557" y="262871"/>
                    </a:lnTo>
                    <a:lnTo>
                      <a:pt x="272651" y="259332"/>
                    </a:lnTo>
                    <a:lnTo>
                      <a:pt x="271809" y="254036"/>
                    </a:lnTo>
                    <a:lnTo>
                      <a:pt x="271719" y="161377"/>
                    </a:lnTo>
                    <a:close/>
                  </a:path>
                  <a:path w="304165" h="321309">
                    <a:moveTo>
                      <a:pt x="303948" y="266944"/>
                    </a:moveTo>
                    <a:lnTo>
                      <a:pt x="299236" y="267761"/>
                    </a:lnTo>
                    <a:lnTo>
                      <a:pt x="296095" y="268138"/>
                    </a:lnTo>
                    <a:lnTo>
                      <a:pt x="303948" y="268138"/>
                    </a:lnTo>
                    <a:lnTo>
                      <a:pt x="303948" y="266944"/>
                    </a:lnTo>
                    <a:close/>
                  </a:path>
                  <a:path w="304165" h="321309">
                    <a:moveTo>
                      <a:pt x="149628" y="0"/>
                    </a:moveTo>
                    <a:lnTo>
                      <a:pt x="97411" y="5289"/>
                    </a:lnTo>
                    <a:lnTo>
                      <a:pt x="56919" y="21140"/>
                    </a:lnTo>
                    <a:lnTo>
                      <a:pt x="24384" y="54117"/>
                    </a:lnTo>
                    <a:lnTo>
                      <a:pt x="11214" y="101504"/>
                    </a:lnTo>
                    <a:lnTo>
                      <a:pt x="78049" y="101504"/>
                    </a:lnTo>
                    <a:lnTo>
                      <a:pt x="84035" y="80198"/>
                    </a:lnTo>
                    <a:lnTo>
                      <a:pt x="97279" y="64983"/>
                    </a:lnTo>
                    <a:lnTo>
                      <a:pt x="117780" y="55856"/>
                    </a:lnTo>
                    <a:lnTo>
                      <a:pt x="145534" y="52815"/>
                    </a:lnTo>
                    <a:lnTo>
                      <a:pt x="263572" y="52815"/>
                    </a:lnTo>
                    <a:lnTo>
                      <a:pt x="262020" y="48866"/>
                    </a:lnTo>
                    <a:lnTo>
                      <a:pt x="232956" y="19967"/>
                    </a:lnTo>
                    <a:lnTo>
                      <a:pt x="195682" y="4989"/>
                    </a:lnTo>
                    <a:lnTo>
                      <a:pt x="173757" y="1247"/>
                    </a:lnTo>
                    <a:lnTo>
                      <a:pt x="149628" y="0"/>
                    </a:lnTo>
                    <a:close/>
                  </a:path>
                  <a:path w="304165" h="321309">
                    <a:moveTo>
                      <a:pt x="271719" y="98991"/>
                    </a:moveTo>
                    <a:lnTo>
                      <a:pt x="271541" y="99075"/>
                    </a:lnTo>
                    <a:lnTo>
                      <a:pt x="271447" y="99243"/>
                    </a:lnTo>
                    <a:lnTo>
                      <a:pt x="271300" y="99305"/>
                    </a:lnTo>
                    <a:lnTo>
                      <a:pt x="271719" y="99305"/>
                    </a:lnTo>
                    <a:lnTo>
                      <a:pt x="271719" y="98991"/>
                    </a:lnTo>
                    <a:close/>
                  </a:path>
                </a:pathLst>
              </a:custGeom>
              <a:solidFill>
                <a:srgbClr val="FFFFFF"/>
              </a:solidFill>
            </p:spPr>
            <p:txBody>
              <a:bodyPr wrap="square" lIns="0" tIns="0" rIns="0" bIns="0" rtlCol="0"/>
              <a:lstStyle/>
              <a:p>
                <a:endParaRPr/>
              </a:p>
            </p:txBody>
          </p:sp>
          <p:sp>
            <p:nvSpPr>
              <p:cNvPr id="64" name="object 20">
                <a:extLst>
                  <a:ext uri="{FF2B5EF4-FFF2-40B4-BE49-F238E27FC236}">
                    <a16:creationId xmlns:a16="http://schemas.microsoft.com/office/drawing/2014/main" xmlns="" id="{BA174DBF-B399-4295-9C01-CF343B7094AD}"/>
                  </a:ext>
                </a:extLst>
              </p:cNvPr>
              <p:cNvSpPr/>
              <p:nvPr/>
            </p:nvSpPr>
            <p:spPr>
              <a:xfrm>
                <a:off x="17231693" y="812588"/>
                <a:ext cx="440055" cy="311785"/>
              </a:xfrm>
              <a:custGeom>
                <a:avLst/>
                <a:gdLst/>
                <a:ahLst/>
                <a:cxnLst/>
                <a:rect l="l" t="t" r="r" b="b"/>
                <a:pathLst>
                  <a:path w="440055" h="311784">
                    <a:moveTo>
                      <a:pt x="63411" y="8251"/>
                    </a:moveTo>
                    <a:lnTo>
                      <a:pt x="0" y="8251"/>
                    </a:lnTo>
                    <a:lnTo>
                      <a:pt x="0" y="311582"/>
                    </a:lnTo>
                    <a:lnTo>
                      <a:pt x="66929" y="311582"/>
                    </a:lnTo>
                    <a:lnTo>
                      <a:pt x="66929" y="131451"/>
                    </a:lnTo>
                    <a:lnTo>
                      <a:pt x="68179" y="114382"/>
                    </a:lnTo>
                    <a:lnTo>
                      <a:pt x="86855" y="73369"/>
                    </a:lnTo>
                    <a:lnTo>
                      <a:pt x="119960" y="54099"/>
                    </a:lnTo>
                    <a:lnTo>
                      <a:pt x="133210" y="52815"/>
                    </a:lnTo>
                    <a:lnTo>
                      <a:pt x="430926" y="52815"/>
                    </a:lnTo>
                    <a:lnTo>
                      <a:pt x="429529" y="50469"/>
                    </a:lnTo>
                    <a:lnTo>
                      <a:pt x="63411" y="50469"/>
                    </a:lnTo>
                    <a:lnTo>
                      <a:pt x="63411" y="8251"/>
                    </a:lnTo>
                    <a:close/>
                  </a:path>
                  <a:path w="440055" h="311784">
                    <a:moveTo>
                      <a:pt x="318032" y="52815"/>
                    </a:moveTo>
                    <a:lnTo>
                      <a:pt x="133210" y="52815"/>
                    </a:lnTo>
                    <a:lnTo>
                      <a:pt x="146814" y="53803"/>
                    </a:lnTo>
                    <a:lnTo>
                      <a:pt x="158273" y="56770"/>
                    </a:lnTo>
                    <a:lnTo>
                      <a:pt x="183638" y="88321"/>
                    </a:lnTo>
                    <a:lnTo>
                      <a:pt x="186570" y="311582"/>
                    </a:lnTo>
                    <a:lnTo>
                      <a:pt x="253479" y="311582"/>
                    </a:lnTo>
                    <a:lnTo>
                      <a:pt x="253479" y="133817"/>
                    </a:lnTo>
                    <a:lnTo>
                      <a:pt x="257509" y="98371"/>
                    </a:lnTo>
                    <a:lnTo>
                      <a:pt x="269605" y="73059"/>
                    </a:lnTo>
                    <a:lnTo>
                      <a:pt x="289777" y="57875"/>
                    </a:lnTo>
                    <a:lnTo>
                      <a:pt x="318032" y="52815"/>
                    </a:lnTo>
                    <a:close/>
                  </a:path>
                  <a:path w="440055" h="311784">
                    <a:moveTo>
                      <a:pt x="430926" y="52815"/>
                    </a:moveTo>
                    <a:lnTo>
                      <a:pt x="318032" y="52815"/>
                    </a:lnTo>
                    <a:lnTo>
                      <a:pt x="334381" y="54208"/>
                    </a:lnTo>
                    <a:lnTo>
                      <a:pt x="347653" y="58386"/>
                    </a:lnTo>
                    <a:lnTo>
                      <a:pt x="371098" y="97866"/>
                    </a:lnTo>
                    <a:lnTo>
                      <a:pt x="373130" y="311582"/>
                    </a:lnTo>
                    <a:lnTo>
                      <a:pt x="440018" y="311582"/>
                    </a:lnTo>
                    <a:lnTo>
                      <a:pt x="439920" y="101452"/>
                    </a:lnTo>
                    <a:lnTo>
                      <a:pt x="433681" y="57439"/>
                    </a:lnTo>
                    <a:lnTo>
                      <a:pt x="430926" y="52815"/>
                    </a:lnTo>
                    <a:close/>
                  </a:path>
                  <a:path w="440055" h="311784">
                    <a:moveTo>
                      <a:pt x="158382" y="0"/>
                    </a:moveTo>
                    <a:lnTo>
                      <a:pt x="130561" y="3151"/>
                    </a:lnTo>
                    <a:lnTo>
                      <a:pt x="105749" y="12610"/>
                    </a:lnTo>
                    <a:lnTo>
                      <a:pt x="83927" y="28381"/>
                    </a:lnTo>
                    <a:lnTo>
                      <a:pt x="65076" y="50469"/>
                    </a:lnTo>
                    <a:lnTo>
                      <a:pt x="243489" y="50469"/>
                    </a:lnTo>
                    <a:lnTo>
                      <a:pt x="230691" y="28381"/>
                    </a:lnTo>
                    <a:lnTo>
                      <a:pt x="212240" y="12610"/>
                    </a:lnTo>
                    <a:lnTo>
                      <a:pt x="188138" y="3151"/>
                    </a:lnTo>
                    <a:lnTo>
                      <a:pt x="158382" y="0"/>
                    </a:lnTo>
                    <a:close/>
                  </a:path>
                  <a:path w="440055" h="311784">
                    <a:moveTo>
                      <a:pt x="338523" y="0"/>
                    </a:moveTo>
                    <a:lnTo>
                      <a:pt x="310809" y="3151"/>
                    </a:lnTo>
                    <a:lnTo>
                      <a:pt x="285733" y="12610"/>
                    </a:lnTo>
                    <a:lnTo>
                      <a:pt x="263293" y="28381"/>
                    </a:lnTo>
                    <a:lnTo>
                      <a:pt x="243489" y="50469"/>
                    </a:lnTo>
                    <a:lnTo>
                      <a:pt x="429529" y="50469"/>
                    </a:lnTo>
                    <a:lnTo>
                      <a:pt x="414664" y="25521"/>
                    </a:lnTo>
                    <a:lnTo>
                      <a:pt x="382949" y="6378"/>
                    </a:lnTo>
                    <a:lnTo>
                      <a:pt x="338523" y="0"/>
                    </a:lnTo>
                    <a:close/>
                  </a:path>
                </a:pathLst>
              </a:custGeom>
              <a:solidFill>
                <a:srgbClr val="FFFFFF"/>
              </a:solidFill>
            </p:spPr>
            <p:txBody>
              <a:bodyPr wrap="square" lIns="0" tIns="0" rIns="0" bIns="0" rtlCol="0"/>
              <a:lstStyle/>
              <a:p>
                <a:endParaRPr/>
              </a:p>
            </p:txBody>
          </p:sp>
          <p:sp>
            <p:nvSpPr>
              <p:cNvPr id="65" name="object 21">
                <a:extLst>
                  <a:ext uri="{FF2B5EF4-FFF2-40B4-BE49-F238E27FC236}">
                    <a16:creationId xmlns:a16="http://schemas.microsoft.com/office/drawing/2014/main" xmlns="" id="{B91969AF-2A5F-45BC-B612-80FB9B641772}"/>
                  </a:ext>
                </a:extLst>
              </p:cNvPr>
              <p:cNvSpPr/>
              <p:nvPr/>
            </p:nvSpPr>
            <p:spPr>
              <a:xfrm>
                <a:off x="17744051" y="820839"/>
                <a:ext cx="0" cy="303530"/>
              </a:xfrm>
              <a:custGeom>
                <a:avLst/>
                <a:gdLst/>
                <a:ahLst/>
                <a:cxnLst/>
                <a:rect l="l" t="t" r="r" b="b"/>
                <a:pathLst>
                  <a:path h="303530">
                    <a:moveTo>
                      <a:pt x="0" y="0"/>
                    </a:moveTo>
                    <a:lnTo>
                      <a:pt x="0" y="303331"/>
                    </a:lnTo>
                  </a:path>
                </a:pathLst>
              </a:custGeom>
              <a:ln w="66835">
                <a:solidFill>
                  <a:srgbClr val="FFFFFF"/>
                </a:solidFill>
              </a:ln>
            </p:spPr>
            <p:txBody>
              <a:bodyPr wrap="square" lIns="0" tIns="0" rIns="0" bIns="0" rtlCol="0"/>
              <a:lstStyle/>
              <a:p>
                <a:endParaRPr/>
              </a:p>
            </p:txBody>
          </p:sp>
          <p:sp>
            <p:nvSpPr>
              <p:cNvPr id="66" name="object 22">
                <a:extLst>
                  <a:ext uri="{FF2B5EF4-FFF2-40B4-BE49-F238E27FC236}">
                    <a16:creationId xmlns:a16="http://schemas.microsoft.com/office/drawing/2014/main" xmlns="" id="{F9CEE40F-4880-45AD-90ED-2FDC27B4CC22}"/>
                  </a:ext>
                </a:extLst>
              </p:cNvPr>
              <p:cNvSpPr/>
              <p:nvPr/>
            </p:nvSpPr>
            <p:spPr>
              <a:xfrm>
                <a:off x="17710633" y="705262"/>
                <a:ext cx="67310" cy="63500"/>
              </a:xfrm>
              <a:custGeom>
                <a:avLst/>
                <a:gdLst/>
                <a:ahLst/>
                <a:cxnLst/>
                <a:rect l="l" t="t" r="r" b="b"/>
                <a:pathLst>
                  <a:path w="67309" h="63500">
                    <a:moveTo>
                      <a:pt x="66835" y="0"/>
                    </a:moveTo>
                    <a:lnTo>
                      <a:pt x="0" y="0"/>
                    </a:lnTo>
                    <a:lnTo>
                      <a:pt x="0" y="63348"/>
                    </a:lnTo>
                    <a:lnTo>
                      <a:pt x="66835" y="63348"/>
                    </a:lnTo>
                    <a:lnTo>
                      <a:pt x="66835" y="0"/>
                    </a:lnTo>
                    <a:close/>
                  </a:path>
                </a:pathLst>
              </a:custGeom>
              <a:solidFill>
                <a:srgbClr val="FFFFFF"/>
              </a:solidFill>
            </p:spPr>
            <p:txBody>
              <a:bodyPr wrap="square" lIns="0" tIns="0" rIns="0" bIns="0" rtlCol="0"/>
              <a:lstStyle/>
              <a:p>
                <a:endParaRPr/>
              </a:p>
            </p:txBody>
          </p:sp>
          <p:sp>
            <p:nvSpPr>
              <p:cNvPr id="67" name="object 23">
                <a:extLst>
                  <a:ext uri="{FF2B5EF4-FFF2-40B4-BE49-F238E27FC236}">
                    <a16:creationId xmlns:a16="http://schemas.microsoft.com/office/drawing/2014/main" xmlns="" id="{EBD34DC3-BC9F-46AE-B021-3D98E39996D7}"/>
                  </a:ext>
                </a:extLst>
              </p:cNvPr>
              <p:cNvSpPr/>
              <p:nvPr/>
            </p:nvSpPr>
            <p:spPr>
              <a:xfrm>
                <a:off x="17802525" y="812577"/>
                <a:ext cx="270510" cy="320040"/>
              </a:xfrm>
              <a:custGeom>
                <a:avLst/>
                <a:gdLst/>
                <a:ahLst/>
                <a:cxnLst/>
                <a:rect l="l" t="t" r="r" b="b"/>
                <a:pathLst>
                  <a:path w="270509" h="320040">
                    <a:moveTo>
                      <a:pt x="66898" y="214213"/>
                    </a:moveTo>
                    <a:lnTo>
                      <a:pt x="0" y="214213"/>
                    </a:lnTo>
                    <a:lnTo>
                      <a:pt x="2898" y="238551"/>
                    </a:lnTo>
                    <a:lnTo>
                      <a:pt x="22556" y="278435"/>
                    </a:lnTo>
                    <a:lnTo>
                      <a:pt x="58464" y="305287"/>
                    </a:lnTo>
                    <a:lnTo>
                      <a:pt x="106000" y="318198"/>
                    </a:lnTo>
                    <a:lnTo>
                      <a:pt x="134404" y="319812"/>
                    </a:lnTo>
                    <a:lnTo>
                      <a:pt x="160583" y="318417"/>
                    </a:lnTo>
                    <a:lnTo>
                      <a:pt x="206353" y="307253"/>
                    </a:lnTo>
                    <a:lnTo>
                      <a:pt x="245160" y="282826"/>
                    </a:lnTo>
                    <a:lnTo>
                      <a:pt x="257536" y="266976"/>
                    </a:lnTo>
                    <a:lnTo>
                      <a:pt x="135577" y="266976"/>
                    </a:lnTo>
                    <a:lnTo>
                      <a:pt x="107497" y="263680"/>
                    </a:lnTo>
                    <a:lnTo>
                      <a:pt x="86701" y="253792"/>
                    </a:lnTo>
                    <a:lnTo>
                      <a:pt x="73173" y="237304"/>
                    </a:lnTo>
                    <a:lnTo>
                      <a:pt x="66898" y="214213"/>
                    </a:lnTo>
                    <a:close/>
                  </a:path>
                  <a:path w="270509" h="320040">
                    <a:moveTo>
                      <a:pt x="133210" y="0"/>
                    </a:moveTo>
                    <a:lnTo>
                      <a:pt x="87291" y="4701"/>
                    </a:lnTo>
                    <a:lnTo>
                      <a:pt x="49296" y="18795"/>
                    </a:lnTo>
                    <a:lnTo>
                      <a:pt x="17144" y="47265"/>
                    </a:lnTo>
                    <a:lnTo>
                      <a:pt x="6439" y="86887"/>
                    </a:lnTo>
                    <a:lnTo>
                      <a:pt x="8349" y="106498"/>
                    </a:lnTo>
                    <a:lnTo>
                      <a:pt x="36983" y="150801"/>
                    </a:lnTo>
                    <a:lnTo>
                      <a:pt x="82539" y="171283"/>
                    </a:lnTo>
                    <a:lnTo>
                      <a:pt x="151234" y="187801"/>
                    </a:lnTo>
                    <a:lnTo>
                      <a:pt x="164684" y="191175"/>
                    </a:lnTo>
                    <a:lnTo>
                      <a:pt x="200610" y="216378"/>
                    </a:lnTo>
                    <a:lnTo>
                      <a:pt x="203030" y="227092"/>
                    </a:lnTo>
                    <a:lnTo>
                      <a:pt x="199452" y="244553"/>
                    </a:lnTo>
                    <a:lnTo>
                      <a:pt x="187012" y="257015"/>
                    </a:lnTo>
                    <a:lnTo>
                      <a:pt x="165718" y="264487"/>
                    </a:lnTo>
                    <a:lnTo>
                      <a:pt x="135577" y="266976"/>
                    </a:lnTo>
                    <a:lnTo>
                      <a:pt x="257536" y="266976"/>
                    </a:lnTo>
                    <a:lnTo>
                      <a:pt x="258900" y="265228"/>
                    </a:lnTo>
                    <a:lnTo>
                      <a:pt x="267147" y="244688"/>
                    </a:lnTo>
                    <a:lnTo>
                      <a:pt x="269897" y="221207"/>
                    </a:lnTo>
                    <a:lnTo>
                      <a:pt x="267988" y="202117"/>
                    </a:lnTo>
                    <a:lnTo>
                      <a:pt x="239395" y="158476"/>
                    </a:lnTo>
                    <a:lnTo>
                      <a:pt x="193285" y="138221"/>
                    </a:lnTo>
                    <a:lnTo>
                      <a:pt x="145927" y="127028"/>
                    </a:lnTo>
                    <a:lnTo>
                      <a:pt x="126027" y="122500"/>
                    </a:lnTo>
                    <a:lnTo>
                      <a:pt x="81107" y="102992"/>
                    </a:lnTo>
                    <a:lnTo>
                      <a:pt x="73338" y="83934"/>
                    </a:lnTo>
                    <a:lnTo>
                      <a:pt x="76790" y="70335"/>
                    </a:lnTo>
                    <a:lnTo>
                      <a:pt x="87142" y="60619"/>
                    </a:lnTo>
                    <a:lnTo>
                      <a:pt x="104388" y="54790"/>
                    </a:lnTo>
                    <a:lnTo>
                      <a:pt x="128519" y="52846"/>
                    </a:lnTo>
                    <a:lnTo>
                      <a:pt x="247311" y="52846"/>
                    </a:lnTo>
                    <a:lnTo>
                      <a:pt x="246597" y="51241"/>
                    </a:lnTo>
                    <a:lnTo>
                      <a:pt x="217082" y="21161"/>
                    </a:lnTo>
                    <a:lnTo>
                      <a:pt x="179701" y="5291"/>
                    </a:lnTo>
                    <a:lnTo>
                      <a:pt x="157597" y="1323"/>
                    </a:lnTo>
                    <a:lnTo>
                      <a:pt x="133210" y="0"/>
                    </a:lnTo>
                    <a:close/>
                  </a:path>
                  <a:path w="270509" h="320040">
                    <a:moveTo>
                      <a:pt x="247311" y="52846"/>
                    </a:moveTo>
                    <a:lnTo>
                      <a:pt x="128519" y="52846"/>
                    </a:lnTo>
                    <a:lnTo>
                      <a:pt x="152368" y="55376"/>
                    </a:lnTo>
                    <a:lnTo>
                      <a:pt x="170589" y="62965"/>
                    </a:lnTo>
                    <a:lnTo>
                      <a:pt x="183174" y="75609"/>
                    </a:lnTo>
                    <a:lnTo>
                      <a:pt x="190119" y="93306"/>
                    </a:lnTo>
                    <a:lnTo>
                      <a:pt x="259950" y="93306"/>
                    </a:lnTo>
                    <a:lnTo>
                      <a:pt x="255301" y="70786"/>
                    </a:lnTo>
                    <a:lnTo>
                      <a:pt x="247311" y="52846"/>
                    </a:lnTo>
                    <a:close/>
                  </a:path>
                </a:pathLst>
              </a:custGeom>
              <a:solidFill>
                <a:srgbClr val="FFFFFF"/>
              </a:solidFill>
            </p:spPr>
            <p:txBody>
              <a:bodyPr wrap="square" lIns="0" tIns="0" rIns="0" bIns="0" rtlCol="0"/>
              <a:lstStyle/>
              <a:p>
                <a:endParaRPr/>
              </a:p>
            </p:txBody>
          </p:sp>
          <p:sp>
            <p:nvSpPr>
              <p:cNvPr id="68" name="object 24">
                <a:extLst>
                  <a:ext uri="{FF2B5EF4-FFF2-40B4-BE49-F238E27FC236}">
                    <a16:creationId xmlns:a16="http://schemas.microsoft.com/office/drawing/2014/main" xmlns="" id="{86E696C3-DE5E-4D3F-ABCF-3BBB584948D4}"/>
                  </a:ext>
                </a:extLst>
              </p:cNvPr>
              <p:cNvSpPr/>
              <p:nvPr/>
            </p:nvSpPr>
            <p:spPr>
              <a:xfrm>
                <a:off x="18093277" y="812015"/>
                <a:ext cx="304165" cy="321310"/>
              </a:xfrm>
              <a:custGeom>
                <a:avLst/>
                <a:gdLst/>
                <a:ahLst/>
                <a:cxnLst/>
                <a:rect l="l" t="t" r="r" b="b"/>
                <a:pathLst>
                  <a:path w="304165" h="321309">
                    <a:moveTo>
                      <a:pt x="263545" y="52815"/>
                    </a:moveTo>
                    <a:lnTo>
                      <a:pt x="145524" y="52815"/>
                    </a:lnTo>
                    <a:lnTo>
                      <a:pt x="172994" y="55418"/>
                    </a:lnTo>
                    <a:lnTo>
                      <a:pt x="192632" y="63229"/>
                    </a:lnTo>
                    <a:lnTo>
                      <a:pt x="204426" y="76249"/>
                    </a:lnTo>
                    <a:lnTo>
                      <a:pt x="208360" y="94478"/>
                    </a:lnTo>
                    <a:lnTo>
                      <a:pt x="206661" y="105988"/>
                    </a:lnTo>
                    <a:lnTo>
                      <a:pt x="169308" y="129689"/>
                    </a:lnTo>
                    <a:lnTo>
                      <a:pt x="140770" y="133460"/>
                    </a:lnTo>
                    <a:lnTo>
                      <a:pt x="131286" y="134812"/>
                    </a:lnTo>
                    <a:lnTo>
                      <a:pt x="123494" y="136094"/>
                    </a:lnTo>
                    <a:lnTo>
                      <a:pt x="117399" y="137336"/>
                    </a:lnTo>
                    <a:lnTo>
                      <a:pt x="91710" y="141048"/>
                    </a:lnTo>
                    <a:lnTo>
                      <a:pt x="51798" y="151630"/>
                    </a:lnTo>
                    <a:lnTo>
                      <a:pt x="9391" y="188199"/>
                    </a:lnTo>
                    <a:lnTo>
                      <a:pt x="0" y="231783"/>
                    </a:lnTo>
                    <a:lnTo>
                      <a:pt x="1980" y="252017"/>
                    </a:lnTo>
                    <a:lnTo>
                      <a:pt x="31674" y="298650"/>
                    </a:lnTo>
                    <a:lnTo>
                      <a:pt x="83403" y="319541"/>
                    </a:lnTo>
                    <a:lnTo>
                      <a:pt x="104457" y="320932"/>
                    </a:lnTo>
                    <a:lnTo>
                      <a:pt x="136331" y="318624"/>
                    </a:lnTo>
                    <a:lnTo>
                      <a:pt x="164463" y="311697"/>
                    </a:lnTo>
                    <a:lnTo>
                      <a:pt x="188853" y="300144"/>
                    </a:lnTo>
                    <a:lnTo>
                      <a:pt x="209501" y="283959"/>
                    </a:lnTo>
                    <a:lnTo>
                      <a:pt x="303948" y="283959"/>
                    </a:lnTo>
                    <a:lnTo>
                      <a:pt x="303948" y="268138"/>
                    </a:lnTo>
                    <a:lnTo>
                      <a:pt x="129106" y="268138"/>
                    </a:lnTo>
                    <a:lnTo>
                      <a:pt x="118032" y="267624"/>
                    </a:lnTo>
                    <a:lnTo>
                      <a:pt x="79435" y="254036"/>
                    </a:lnTo>
                    <a:lnTo>
                      <a:pt x="66898" y="228820"/>
                    </a:lnTo>
                    <a:lnTo>
                      <a:pt x="70349" y="210056"/>
                    </a:lnTo>
                    <a:lnTo>
                      <a:pt x="80695" y="195402"/>
                    </a:lnTo>
                    <a:lnTo>
                      <a:pt x="97948" y="184843"/>
                    </a:lnTo>
                    <a:lnTo>
                      <a:pt x="122111" y="178382"/>
                    </a:lnTo>
                    <a:lnTo>
                      <a:pt x="149185" y="175122"/>
                    </a:lnTo>
                    <a:lnTo>
                      <a:pt x="171901" y="171195"/>
                    </a:lnTo>
                    <a:lnTo>
                      <a:pt x="190238" y="166609"/>
                    </a:lnTo>
                    <a:lnTo>
                      <a:pt x="204171" y="161377"/>
                    </a:lnTo>
                    <a:lnTo>
                      <a:pt x="271677" y="161377"/>
                    </a:lnTo>
                    <a:lnTo>
                      <a:pt x="271677" y="88594"/>
                    </a:lnTo>
                    <a:lnTo>
                      <a:pt x="269257" y="67374"/>
                    </a:lnTo>
                    <a:lnTo>
                      <a:pt x="263545" y="52815"/>
                    </a:lnTo>
                    <a:close/>
                  </a:path>
                  <a:path w="304165" h="321309">
                    <a:moveTo>
                      <a:pt x="303948" y="283959"/>
                    </a:moveTo>
                    <a:lnTo>
                      <a:pt x="209501" y="283959"/>
                    </a:lnTo>
                    <a:lnTo>
                      <a:pt x="215381" y="300144"/>
                    </a:lnTo>
                    <a:lnTo>
                      <a:pt x="226042" y="311697"/>
                    </a:lnTo>
                    <a:lnTo>
                      <a:pt x="241474" y="318624"/>
                    </a:lnTo>
                    <a:lnTo>
                      <a:pt x="261667" y="320932"/>
                    </a:lnTo>
                    <a:lnTo>
                      <a:pt x="272025" y="320453"/>
                    </a:lnTo>
                    <a:lnTo>
                      <a:pt x="282533" y="319019"/>
                    </a:lnTo>
                    <a:lnTo>
                      <a:pt x="293178" y="316630"/>
                    </a:lnTo>
                    <a:lnTo>
                      <a:pt x="303948" y="313288"/>
                    </a:lnTo>
                    <a:lnTo>
                      <a:pt x="303948" y="283959"/>
                    </a:lnTo>
                    <a:close/>
                  </a:path>
                  <a:path w="304165" h="321309">
                    <a:moveTo>
                      <a:pt x="271677" y="161377"/>
                    </a:moveTo>
                    <a:lnTo>
                      <a:pt x="204171" y="161377"/>
                    </a:lnTo>
                    <a:lnTo>
                      <a:pt x="204171" y="210060"/>
                    </a:lnTo>
                    <a:lnTo>
                      <a:pt x="202524" y="223677"/>
                    </a:lnTo>
                    <a:lnTo>
                      <a:pt x="177795" y="255227"/>
                    </a:lnTo>
                    <a:lnTo>
                      <a:pt x="129106" y="268138"/>
                    </a:lnTo>
                    <a:lnTo>
                      <a:pt x="281258" y="268138"/>
                    </a:lnTo>
                    <a:lnTo>
                      <a:pt x="276986" y="266358"/>
                    </a:lnTo>
                    <a:lnTo>
                      <a:pt x="274609" y="262871"/>
                    </a:lnTo>
                    <a:lnTo>
                      <a:pt x="272651" y="259332"/>
                    </a:lnTo>
                    <a:lnTo>
                      <a:pt x="271771" y="254036"/>
                    </a:lnTo>
                    <a:lnTo>
                      <a:pt x="271677" y="161377"/>
                    </a:lnTo>
                    <a:close/>
                  </a:path>
                  <a:path w="304165" h="321309">
                    <a:moveTo>
                      <a:pt x="303948" y="266944"/>
                    </a:moveTo>
                    <a:lnTo>
                      <a:pt x="299257" y="267761"/>
                    </a:lnTo>
                    <a:lnTo>
                      <a:pt x="296127" y="268138"/>
                    </a:lnTo>
                    <a:lnTo>
                      <a:pt x="303948" y="268138"/>
                    </a:lnTo>
                    <a:lnTo>
                      <a:pt x="303948" y="266944"/>
                    </a:lnTo>
                    <a:close/>
                  </a:path>
                  <a:path w="304165" h="321309">
                    <a:moveTo>
                      <a:pt x="149660" y="0"/>
                    </a:moveTo>
                    <a:lnTo>
                      <a:pt x="97457" y="5289"/>
                    </a:lnTo>
                    <a:lnTo>
                      <a:pt x="57003" y="21140"/>
                    </a:lnTo>
                    <a:lnTo>
                      <a:pt x="24312" y="54117"/>
                    </a:lnTo>
                    <a:lnTo>
                      <a:pt x="11120" y="101504"/>
                    </a:lnTo>
                    <a:lnTo>
                      <a:pt x="78049" y="101504"/>
                    </a:lnTo>
                    <a:lnTo>
                      <a:pt x="84026" y="80198"/>
                    </a:lnTo>
                    <a:lnTo>
                      <a:pt x="97262" y="64983"/>
                    </a:lnTo>
                    <a:lnTo>
                      <a:pt x="117760" y="55856"/>
                    </a:lnTo>
                    <a:lnTo>
                      <a:pt x="145524" y="52815"/>
                    </a:lnTo>
                    <a:lnTo>
                      <a:pt x="263545" y="52815"/>
                    </a:lnTo>
                    <a:lnTo>
                      <a:pt x="261995" y="48866"/>
                    </a:lnTo>
                    <a:lnTo>
                      <a:pt x="232956" y="19967"/>
                    </a:lnTo>
                    <a:lnTo>
                      <a:pt x="195686" y="4989"/>
                    </a:lnTo>
                    <a:lnTo>
                      <a:pt x="173761" y="1247"/>
                    </a:lnTo>
                    <a:lnTo>
                      <a:pt x="149660" y="0"/>
                    </a:lnTo>
                    <a:close/>
                  </a:path>
                </a:pathLst>
              </a:custGeom>
              <a:solidFill>
                <a:srgbClr val="FFFFFF"/>
              </a:solidFill>
            </p:spPr>
            <p:txBody>
              <a:bodyPr wrap="square" lIns="0" tIns="0" rIns="0" bIns="0" rtlCol="0"/>
              <a:lstStyle/>
              <a:p>
                <a:endParaRPr/>
              </a:p>
            </p:txBody>
          </p:sp>
          <p:sp>
            <p:nvSpPr>
              <p:cNvPr id="69" name="object 25">
                <a:extLst>
                  <a:ext uri="{FF2B5EF4-FFF2-40B4-BE49-F238E27FC236}">
                    <a16:creationId xmlns:a16="http://schemas.microsoft.com/office/drawing/2014/main" xmlns="" id="{16D604BF-8ECF-4B01-AD75-9052F844D91D}"/>
                  </a:ext>
                </a:extLst>
              </p:cNvPr>
              <p:cNvSpPr/>
              <p:nvPr/>
            </p:nvSpPr>
            <p:spPr>
              <a:xfrm>
                <a:off x="18415209" y="812588"/>
                <a:ext cx="266700" cy="311785"/>
              </a:xfrm>
              <a:custGeom>
                <a:avLst/>
                <a:gdLst/>
                <a:ahLst/>
                <a:cxnLst/>
                <a:rect l="l" t="t" r="r" b="b"/>
                <a:pathLst>
                  <a:path w="266700" h="311784">
                    <a:moveTo>
                      <a:pt x="63380" y="8251"/>
                    </a:moveTo>
                    <a:lnTo>
                      <a:pt x="0" y="8251"/>
                    </a:lnTo>
                    <a:lnTo>
                      <a:pt x="0" y="311582"/>
                    </a:lnTo>
                    <a:lnTo>
                      <a:pt x="66867" y="311582"/>
                    </a:lnTo>
                    <a:lnTo>
                      <a:pt x="66867" y="132645"/>
                    </a:lnTo>
                    <a:lnTo>
                      <a:pt x="68114" y="116316"/>
                    </a:lnTo>
                    <a:lnTo>
                      <a:pt x="86866" y="75704"/>
                    </a:lnTo>
                    <a:lnTo>
                      <a:pt x="124566" y="54246"/>
                    </a:lnTo>
                    <a:lnTo>
                      <a:pt x="127389" y="53987"/>
                    </a:lnTo>
                    <a:lnTo>
                      <a:pt x="64532" y="53987"/>
                    </a:lnTo>
                    <a:lnTo>
                      <a:pt x="63380" y="52815"/>
                    </a:lnTo>
                    <a:lnTo>
                      <a:pt x="63380" y="8251"/>
                    </a:lnTo>
                    <a:close/>
                  </a:path>
                  <a:path w="266700" h="311784">
                    <a:moveTo>
                      <a:pt x="256243" y="52815"/>
                    </a:moveTo>
                    <a:lnTo>
                      <a:pt x="140205" y="52815"/>
                    </a:lnTo>
                    <a:lnTo>
                      <a:pt x="165268" y="57069"/>
                    </a:lnTo>
                    <a:lnTo>
                      <a:pt x="183497" y="69831"/>
                    </a:lnTo>
                    <a:lnTo>
                      <a:pt x="194901" y="91100"/>
                    </a:lnTo>
                    <a:lnTo>
                      <a:pt x="199491" y="120875"/>
                    </a:lnTo>
                    <a:lnTo>
                      <a:pt x="199491" y="311582"/>
                    </a:lnTo>
                    <a:lnTo>
                      <a:pt x="266410" y="311582"/>
                    </a:lnTo>
                    <a:lnTo>
                      <a:pt x="266410" y="103284"/>
                    </a:lnTo>
                    <a:lnTo>
                      <a:pt x="264607" y="79532"/>
                    </a:lnTo>
                    <a:lnTo>
                      <a:pt x="259201" y="58698"/>
                    </a:lnTo>
                    <a:lnTo>
                      <a:pt x="256243" y="52815"/>
                    </a:lnTo>
                    <a:close/>
                  </a:path>
                  <a:path w="266700" h="311784">
                    <a:moveTo>
                      <a:pt x="159031" y="0"/>
                    </a:moveTo>
                    <a:lnTo>
                      <a:pt x="129998" y="3379"/>
                    </a:lnTo>
                    <a:lnTo>
                      <a:pt x="104564" y="13510"/>
                    </a:lnTo>
                    <a:lnTo>
                      <a:pt x="82740" y="30382"/>
                    </a:lnTo>
                    <a:lnTo>
                      <a:pt x="64532" y="53987"/>
                    </a:lnTo>
                    <a:lnTo>
                      <a:pt x="127389" y="53987"/>
                    </a:lnTo>
                    <a:lnTo>
                      <a:pt x="140205" y="52815"/>
                    </a:lnTo>
                    <a:lnTo>
                      <a:pt x="256243" y="52815"/>
                    </a:lnTo>
                    <a:lnTo>
                      <a:pt x="222163" y="14559"/>
                    </a:lnTo>
                    <a:lnTo>
                      <a:pt x="182854" y="1625"/>
                    </a:lnTo>
                    <a:lnTo>
                      <a:pt x="159031" y="0"/>
                    </a:lnTo>
                    <a:close/>
                  </a:path>
                </a:pathLst>
              </a:custGeom>
              <a:solidFill>
                <a:srgbClr val="FFFFFF"/>
              </a:solidFill>
            </p:spPr>
            <p:txBody>
              <a:bodyPr wrap="square" lIns="0" tIns="0" rIns="0" bIns="0" rtlCol="0"/>
              <a:lstStyle/>
              <a:p>
                <a:endParaRPr/>
              </a:p>
            </p:txBody>
          </p:sp>
          <p:sp>
            <p:nvSpPr>
              <p:cNvPr id="70" name="object 26">
                <a:extLst>
                  <a:ext uri="{FF2B5EF4-FFF2-40B4-BE49-F238E27FC236}">
                    <a16:creationId xmlns:a16="http://schemas.microsoft.com/office/drawing/2014/main" xmlns="" id="{71DA4855-1D53-49A5-AD34-3E046C154DBC}"/>
                  </a:ext>
                </a:extLst>
              </p:cNvPr>
              <p:cNvSpPr/>
              <p:nvPr/>
            </p:nvSpPr>
            <p:spPr>
              <a:xfrm>
                <a:off x="18701500" y="812015"/>
                <a:ext cx="304165" cy="321310"/>
              </a:xfrm>
              <a:custGeom>
                <a:avLst/>
                <a:gdLst/>
                <a:ahLst/>
                <a:cxnLst/>
                <a:rect l="l" t="t" r="r" b="b"/>
                <a:pathLst>
                  <a:path w="304165" h="321309">
                    <a:moveTo>
                      <a:pt x="263553" y="52815"/>
                    </a:moveTo>
                    <a:lnTo>
                      <a:pt x="145534" y="52815"/>
                    </a:lnTo>
                    <a:lnTo>
                      <a:pt x="172981" y="55418"/>
                    </a:lnTo>
                    <a:lnTo>
                      <a:pt x="192600" y="63229"/>
                    </a:lnTo>
                    <a:lnTo>
                      <a:pt x="204379" y="76249"/>
                    </a:lnTo>
                    <a:lnTo>
                      <a:pt x="208307" y="94478"/>
                    </a:lnTo>
                    <a:lnTo>
                      <a:pt x="206617" y="105988"/>
                    </a:lnTo>
                    <a:lnTo>
                      <a:pt x="169293" y="129689"/>
                    </a:lnTo>
                    <a:lnTo>
                      <a:pt x="140783" y="133460"/>
                    </a:lnTo>
                    <a:lnTo>
                      <a:pt x="131276" y="134812"/>
                    </a:lnTo>
                    <a:lnTo>
                      <a:pt x="123452" y="136094"/>
                    </a:lnTo>
                    <a:lnTo>
                      <a:pt x="117315" y="137336"/>
                    </a:lnTo>
                    <a:lnTo>
                      <a:pt x="91668" y="141048"/>
                    </a:lnTo>
                    <a:lnTo>
                      <a:pt x="51779" y="151630"/>
                    </a:lnTo>
                    <a:lnTo>
                      <a:pt x="9384" y="188199"/>
                    </a:lnTo>
                    <a:lnTo>
                      <a:pt x="0" y="231783"/>
                    </a:lnTo>
                    <a:lnTo>
                      <a:pt x="1973" y="252017"/>
                    </a:lnTo>
                    <a:lnTo>
                      <a:pt x="31684" y="298650"/>
                    </a:lnTo>
                    <a:lnTo>
                      <a:pt x="83405" y="319541"/>
                    </a:lnTo>
                    <a:lnTo>
                      <a:pt x="104457" y="320932"/>
                    </a:lnTo>
                    <a:lnTo>
                      <a:pt x="136301" y="318624"/>
                    </a:lnTo>
                    <a:lnTo>
                      <a:pt x="164420" y="311697"/>
                    </a:lnTo>
                    <a:lnTo>
                      <a:pt x="188810" y="300144"/>
                    </a:lnTo>
                    <a:lnTo>
                      <a:pt x="209470" y="283959"/>
                    </a:lnTo>
                    <a:lnTo>
                      <a:pt x="303917" y="283959"/>
                    </a:lnTo>
                    <a:lnTo>
                      <a:pt x="303917" y="268138"/>
                    </a:lnTo>
                    <a:lnTo>
                      <a:pt x="129085" y="268138"/>
                    </a:lnTo>
                    <a:lnTo>
                      <a:pt x="117993" y="267624"/>
                    </a:lnTo>
                    <a:lnTo>
                      <a:pt x="79426" y="254036"/>
                    </a:lnTo>
                    <a:lnTo>
                      <a:pt x="66929" y="228820"/>
                    </a:lnTo>
                    <a:lnTo>
                      <a:pt x="70370" y="210056"/>
                    </a:lnTo>
                    <a:lnTo>
                      <a:pt x="80691" y="195402"/>
                    </a:lnTo>
                    <a:lnTo>
                      <a:pt x="97913" y="184843"/>
                    </a:lnTo>
                    <a:lnTo>
                      <a:pt x="122048" y="178382"/>
                    </a:lnTo>
                    <a:lnTo>
                      <a:pt x="149159" y="175122"/>
                    </a:lnTo>
                    <a:lnTo>
                      <a:pt x="171901" y="171195"/>
                    </a:lnTo>
                    <a:lnTo>
                      <a:pt x="190263" y="166609"/>
                    </a:lnTo>
                    <a:lnTo>
                      <a:pt x="204234" y="161377"/>
                    </a:lnTo>
                    <a:lnTo>
                      <a:pt x="271709" y="161377"/>
                    </a:lnTo>
                    <a:lnTo>
                      <a:pt x="271709" y="88594"/>
                    </a:lnTo>
                    <a:lnTo>
                      <a:pt x="269280" y="67374"/>
                    </a:lnTo>
                    <a:lnTo>
                      <a:pt x="263553" y="52815"/>
                    </a:lnTo>
                    <a:close/>
                  </a:path>
                  <a:path w="304165" h="321309">
                    <a:moveTo>
                      <a:pt x="303917" y="283959"/>
                    </a:moveTo>
                    <a:lnTo>
                      <a:pt x="209470" y="283959"/>
                    </a:lnTo>
                    <a:lnTo>
                      <a:pt x="215391" y="300144"/>
                    </a:lnTo>
                    <a:lnTo>
                      <a:pt x="226070" y="311697"/>
                    </a:lnTo>
                    <a:lnTo>
                      <a:pt x="241506" y="318624"/>
                    </a:lnTo>
                    <a:lnTo>
                      <a:pt x="261698" y="320932"/>
                    </a:lnTo>
                    <a:lnTo>
                      <a:pt x="272031" y="320453"/>
                    </a:lnTo>
                    <a:lnTo>
                      <a:pt x="282513" y="319019"/>
                    </a:lnTo>
                    <a:lnTo>
                      <a:pt x="293143" y="316630"/>
                    </a:lnTo>
                    <a:lnTo>
                      <a:pt x="303917" y="313288"/>
                    </a:lnTo>
                    <a:lnTo>
                      <a:pt x="303917" y="283959"/>
                    </a:lnTo>
                    <a:close/>
                  </a:path>
                  <a:path w="304165" h="321309">
                    <a:moveTo>
                      <a:pt x="271709" y="161377"/>
                    </a:moveTo>
                    <a:lnTo>
                      <a:pt x="204234" y="161377"/>
                    </a:lnTo>
                    <a:lnTo>
                      <a:pt x="204234" y="210060"/>
                    </a:lnTo>
                    <a:lnTo>
                      <a:pt x="202576" y="223677"/>
                    </a:lnTo>
                    <a:lnTo>
                      <a:pt x="177732" y="255227"/>
                    </a:lnTo>
                    <a:lnTo>
                      <a:pt x="129085" y="268138"/>
                    </a:lnTo>
                    <a:lnTo>
                      <a:pt x="281289" y="268138"/>
                    </a:lnTo>
                    <a:lnTo>
                      <a:pt x="276923" y="266358"/>
                    </a:lnTo>
                    <a:lnTo>
                      <a:pt x="274588" y="262871"/>
                    </a:lnTo>
                    <a:lnTo>
                      <a:pt x="272651" y="259332"/>
                    </a:lnTo>
                    <a:lnTo>
                      <a:pt x="271800" y="254036"/>
                    </a:lnTo>
                    <a:lnTo>
                      <a:pt x="271709" y="161377"/>
                    </a:lnTo>
                    <a:close/>
                  </a:path>
                  <a:path w="304165" h="321309">
                    <a:moveTo>
                      <a:pt x="303917" y="266944"/>
                    </a:moveTo>
                    <a:lnTo>
                      <a:pt x="299205" y="267761"/>
                    </a:lnTo>
                    <a:lnTo>
                      <a:pt x="296158" y="268138"/>
                    </a:lnTo>
                    <a:lnTo>
                      <a:pt x="303917" y="268138"/>
                    </a:lnTo>
                    <a:lnTo>
                      <a:pt x="303917" y="266944"/>
                    </a:lnTo>
                    <a:close/>
                  </a:path>
                  <a:path w="304165" h="321309">
                    <a:moveTo>
                      <a:pt x="149628" y="0"/>
                    </a:moveTo>
                    <a:lnTo>
                      <a:pt x="97391" y="5289"/>
                    </a:lnTo>
                    <a:lnTo>
                      <a:pt x="56940" y="21140"/>
                    </a:lnTo>
                    <a:lnTo>
                      <a:pt x="24364" y="54117"/>
                    </a:lnTo>
                    <a:lnTo>
                      <a:pt x="11130" y="101504"/>
                    </a:lnTo>
                    <a:lnTo>
                      <a:pt x="78081" y="101504"/>
                    </a:lnTo>
                    <a:lnTo>
                      <a:pt x="84041" y="80198"/>
                    </a:lnTo>
                    <a:lnTo>
                      <a:pt x="97264" y="64983"/>
                    </a:lnTo>
                    <a:lnTo>
                      <a:pt x="117758" y="55856"/>
                    </a:lnTo>
                    <a:lnTo>
                      <a:pt x="145534" y="52815"/>
                    </a:lnTo>
                    <a:lnTo>
                      <a:pt x="263553" y="52815"/>
                    </a:lnTo>
                    <a:lnTo>
                      <a:pt x="261999" y="48866"/>
                    </a:lnTo>
                    <a:lnTo>
                      <a:pt x="232924" y="19967"/>
                    </a:lnTo>
                    <a:lnTo>
                      <a:pt x="195666" y="4989"/>
                    </a:lnTo>
                    <a:lnTo>
                      <a:pt x="173743" y="1247"/>
                    </a:lnTo>
                    <a:lnTo>
                      <a:pt x="149628" y="0"/>
                    </a:lnTo>
                    <a:close/>
                  </a:path>
                </a:pathLst>
              </a:custGeom>
              <a:solidFill>
                <a:srgbClr val="FFFFFF"/>
              </a:solidFill>
            </p:spPr>
            <p:txBody>
              <a:bodyPr wrap="square" lIns="0" tIns="0" rIns="0" bIns="0" rtlCol="0"/>
              <a:lstStyle/>
              <a:p>
                <a:endParaRPr/>
              </a:p>
            </p:txBody>
          </p:sp>
          <p:sp>
            <p:nvSpPr>
              <p:cNvPr id="71" name="object 27">
                <a:extLst>
                  <a:ext uri="{FF2B5EF4-FFF2-40B4-BE49-F238E27FC236}">
                    <a16:creationId xmlns:a16="http://schemas.microsoft.com/office/drawing/2014/main" xmlns="" id="{8A29585A-DDDD-4563-B4FF-CF62819F4CD1}"/>
                  </a:ext>
                </a:extLst>
              </p:cNvPr>
              <p:cNvSpPr/>
              <p:nvPr/>
            </p:nvSpPr>
            <p:spPr>
              <a:xfrm>
                <a:off x="19023440" y="812588"/>
                <a:ext cx="177800" cy="311785"/>
              </a:xfrm>
              <a:custGeom>
                <a:avLst/>
                <a:gdLst/>
                <a:ahLst/>
                <a:cxnLst/>
                <a:rect l="l" t="t" r="r" b="b"/>
                <a:pathLst>
                  <a:path w="177800" h="311784">
                    <a:moveTo>
                      <a:pt x="62793" y="8251"/>
                    </a:moveTo>
                    <a:lnTo>
                      <a:pt x="0" y="8251"/>
                    </a:lnTo>
                    <a:lnTo>
                      <a:pt x="0" y="311582"/>
                    </a:lnTo>
                    <a:lnTo>
                      <a:pt x="66835" y="311582"/>
                    </a:lnTo>
                    <a:lnTo>
                      <a:pt x="66835" y="167251"/>
                    </a:lnTo>
                    <a:lnTo>
                      <a:pt x="68353" y="144158"/>
                    </a:lnTo>
                    <a:lnTo>
                      <a:pt x="80423" y="105404"/>
                    </a:lnTo>
                    <a:lnTo>
                      <a:pt x="116891" y="69979"/>
                    </a:lnTo>
                    <a:lnTo>
                      <a:pt x="126416" y="66898"/>
                    </a:lnTo>
                    <a:lnTo>
                      <a:pt x="62793" y="66898"/>
                    </a:lnTo>
                    <a:lnTo>
                      <a:pt x="62793" y="8251"/>
                    </a:lnTo>
                    <a:close/>
                  </a:path>
                  <a:path w="177800" h="311784">
                    <a:moveTo>
                      <a:pt x="156445" y="0"/>
                    </a:moveTo>
                    <a:lnTo>
                      <a:pt x="152529" y="0"/>
                    </a:lnTo>
                    <a:lnTo>
                      <a:pt x="138030" y="1322"/>
                    </a:lnTo>
                    <a:lnTo>
                      <a:pt x="96227" y="21130"/>
                    </a:lnTo>
                    <a:lnTo>
                      <a:pt x="68184" y="54584"/>
                    </a:lnTo>
                    <a:lnTo>
                      <a:pt x="63966" y="66898"/>
                    </a:lnTo>
                    <a:lnTo>
                      <a:pt x="126416" y="66898"/>
                    </a:lnTo>
                    <a:lnTo>
                      <a:pt x="132190" y="65030"/>
                    </a:lnTo>
                    <a:lnTo>
                      <a:pt x="149042" y="63380"/>
                    </a:lnTo>
                    <a:lnTo>
                      <a:pt x="177764" y="63380"/>
                    </a:lnTo>
                    <a:lnTo>
                      <a:pt x="177764" y="1780"/>
                    </a:lnTo>
                    <a:lnTo>
                      <a:pt x="164885" y="617"/>
                    </a:lnTo>
                    <a:lnTo>
                      <a:pt x="156445" y="0"/>
                    </a:lnTo>
                    <a:close/>
                  </a:path>
                  <a:path w="177800" h="311784">
                    <a:moveTo>
                      <a:pt x="177764" y="63380"/>
                    </a:moveTo>
                    <a:lnTo>
                      <a:pt x="149042" y="63380"/>
                    </a:lnTo>
                    <a:lnTo>
                      <a:pt x="155649" y="63561"/>
                    </a:lnTo>
                    <a:lnTo>
                      <a:pt x="162637" y="64107"/>
                    </a:lnTo>
                    <a:lnTo>
                      <a:pt x="170052" y="65030"/>
                    </a:lnTo>
                    <a:lnTo>
                      <a:pt x="177764" y="66312"/>
                    </a:lnTo>
                    <a:lnTo>
                      <a:pt x="177764" y="63380"/>
                    </a:lnTo>
                    <a:close/>
                  </a:path>
                </a:pathLst>
              </a:custGeom>
              <a:solidFill>
                <a:srgbClr val="FFFFFF"/>
              </a:solidFill>
            </p:spPr>
            <p:txBody>
              <a:bodyPr wrap="square" lIns="0" tIns="0" rIns="0" bIns="0" rtlCol="0"/>
              <a:lstStyle/>
              <a:p>
                <a:endParaRPr/>
              </a:p>
            </p:txBody>
          </p:sp>
          <p:sp>
            <p:nvSpPr>
              <p:cNvPr id="72" name="object 28">
                <a:extLst>
                  <a:ext uri="{FF2B5EF4-FFF2-40B4-BE49-F238E27FC236}">
                    <a16:creationId xmlns:a16="http://schemas.microsoft.com/office/drawing/2014/main" xmlns="" id="{EDD27FCA-6575-4F81-9BE1-A130E4218CFD}"/>
                  </a:ext>
                </a:extLst>
              </p:cNvPr>
              <p:cNvSpPr/>
              <p:nvPr/>
            </p:nvSpPr>
            <p:spPr>
              <a:xfrm>
                <a:off x="16633873" y="706540"/>
                <a:ext cx="291465" cy="417830"/>
              </a:xfrm>
              <a:custGeom>
                <a:avLst/>
                <a:gdLst/>
                <a:ahLst/>
                <a:cxnLst/>
                <a:rect l="l" t="t" r="r" b="b"/>
                <a:pathLst>
                  <a:path w="291465" h="417830">
                    <a:moveTo>
                      <a:pt x="291362" y="0"/>
                    </a:moveTo>
                    <a:lnTo>
                      <a:pt x="84583" y="0"/>
                    </a:lnTo>
                    <a:lnTo>
                      <a:pt x="83997" y="62"/>
                    </a:lnTo>
                    <a:lnTo>
                      <a:pt x="36480" y="8955"/>
                    </a:lnTo>
                    <a:lnTo>
                      <a:pt x="6277" y="45215"/>
                    </a:lnTo>
                    <a:lnTo>
                      <a:pt x="0" y="90060"/>
                    </a:lnTo>
                    <a:lnTo>
                      <a:pt x="94" y="417631"/>
                    </a:lnTo>
                    <a:lnTo>
                      <a:pt x="73924" y="417631"/>
                    </a:lnTo>
                    <a:lnTo>
                      <a:pt x="73924" y="232223"/>
                    </a:lnTo>
                    <a:lnTo>
                      <a:pt x="264861" y="232223"/>
                    </a:lnTo>
                    <a:lnTo>
                      <a:pt x="264861" y="172560"/>
                    </a:lnTo>
                    <a:lnTo>
                      <a:pt x="73924" y="172560"/>
                    </a:lnTo>
                    <a:lnTo>
                      <a:pt x="73924" y="63212"/>
                    </a:lnTo>
                    <a:lnTo>
                      <a:pt x="291362" y="63212"/>
                    </a:lnTo>
                    <a:lnTo>
                      <a:pt x="291362" y="0"/>
                    </a:lnTo>
                    <a:close/>
                  </a:path>
                </a:pathLst>
              </a:custGeom>
              <a:solidFill>
                <a:srgbClr val="FFFFFF"/>
              </a:solidFill>
            </p:spPr>
            <p:txBody>
              <a:bodyPr wrap="square" lIns="0" tIns="0" rIns="0" bIns="0" rtlCol="0"/>
              <a:lstStyle/>
              <a:p>
                <a:endParaRPr/>
              </a:p>
            </p:txBody>
          </p:sp>
          <p:sp>
            <p:nvSpPr>
              <p:cNvPr id="73" name="object 29">
                <a:extLst>
                  <a:ext uri="{FF2B5EF4-FFF2-40B4-BE49-F238E27FC236}">
                    <a16:creationId xmlns:a16="http://schemas.microsoft.com/office/drawing/2014/main" xmlns="" id="{C1BF5DA3-C9D5-4AD6-9706-4CBBF75F5625}"/>
                  </a:ext>
                </a:extLst>
              </p:cNvPr>
              <p:cNvSpPr/>
              <p:nvPr/>
            </p:nvSpPr>
            <p:spPr>
              <a:xfrm>
                <a:off x="18934937" y="1212996"/>
                <a:ext cx="31115" cy="26670"/>
              </a:xfrm>
              <a:custGeom>
                <a:avLst/>
                <a:gdLst/>
                <a:ahLst/>
                <a:cxnLst/>
                <a:rect l="l" t="t" r="r" b="b"/>
                <a:pathLst>
                  <a:path w="31115" h="26669">
                    <a:moveTo>
                      <a:pt x="17894" y="0"/>
                    </a:moveTo>
                    <a:lnTo>
                      <a:pt x="0" y="0"/>
                    </a:lnTo>
                    <a:lnTo>
                      <a:pt x="0" y="26114"/>
                    </a:lnTo>
                    <a:lnTo>
                      <a:pt x="24742" y="26114"/>
                    </a:lnTo>
                    <a:lnTo>
                      <a:pt x="30564" y="21727"/>
                    </a:lnTo>
                    <a:lnTo>
                      <a:pt x="30564" y="8376"/>
                    </a:lnTo>
                    <a:lnTo>
                      <a:pt x="29077" y="5099"/>
                    </a:lnTo>
                    <a:lnTo>
                      <a:pt x="26177" y="3047"/>
                    </a:lnTo>
                    <a:lnTo>
                      <a:pt x="23161" y="1026"/>
                    </a:lnTo>
                    <a:lnTo>
                      <a:pt x="17894" y="0"/>
                    </a:lnTo>
                    <a:close/>
                  </a:path>
                </a:pathLst>
              </a:custGeom>
              <a:solidFill>
                <a:srgbClr val="FFFFFF"/>
              </a:solidFill>
            </p:spPr>
            <p:txBody>
              <a:bodyPr wrap="square" lIns="0" tIns="0" rIns="0" bIns="0" rtlCol="0"/>
              <a:lstStyle/>
              <a:p>
                <a:endParaRPr/>
              </a:p>
            </p:txBody>
          </p:sp>
          <p:sp>
            <p:nvSpPr>
              <p:cNvPr id="74" name="object 30">
                <a:extLst>
                  <a:ext uri="{FF2B5EF4-FFF2-40B4-BE49-F238E27FC236}">
                    <a16:creationId xmlns:a16="http://schemas.microsoft.com/office/drawing/2014/main" xmlns="" id="{6DA76A97-D3E9-4903-AFAB-216EC46E2ABB}"/>
                  </a:ext>
                </a:extLst>
              </p:cNvPr>
              <p:cNvSpPr/>
              <p:nvPr/>
            </p:nvSpPr>
            <p:spPr>
              <a:xfrm>
                <a:off x="16536770" y="1179012"/>
                <a:ext cx="2694940" cy="135890"/>
              </a:xfrm>
              <a:custGeom>
                <a:avLst/>
                <a:gdLst/>
                <a:ahLst/>
                <a:cxnLst/>
                <a:rect l="l" t="t" r="r" b="b"/>
                <a:pathLst>
                  <a:path w="2694940" h="135890">
                    <a:moveTo>
                      <a:pt x="2673635" y="0"/>
                    </a:moveTo>
                    <a:lnTo>
                      <a:pt x="65139" y="0"/>
                    </a:lnTo>
                    <a:lnTo>
                      <a:pt x="52019" y="2376"/>
                    </a:lnTo>
                    <a:lnTo>
                      <a:pt x="24679" y="29601"/>
                    </a:lnTo>
                    <a:lnTo>
                      <a:pt x="1842" y="111954"/>
                    </a:lnTo>
                    <a:lnTo>
                      <a:pt x="0" y="118718"/>
                    </a:lnTo>
                    <a:lnTo>
                      <a:pt x="1057" y="124572"/>
                    </a:lnTo>
                    <a:lnTo>
                      <a:pt x="4512" y="128959"/>
                    </a:lnTo>
                    <a:lnTo>
                      <a:pt x="7989" y="133273"/>
                    </a:lnTo>
                    <a:lnTo>
                      <a:pt x="13936" y="135692"/>
                    </a:lnTo>
                    <a:lnTo>
                      <a:pt x="2629333" y="135692"/>
                    </a:lnTo>
                    <a:lnTo>
                      <a:pt x="2642390" y="133319"/>
                    </a:lnTo>
                    <a:lnTo>
                      <a:pt x="2652496" y="127933"/>
                    </a:lnTo>
                    <a:lnTo>
                      <a:pt x="2531881" y="127933"/>
                    </a:lnTo>
                    <a:lnTo>
                      <a:pt x="2522608" y="127255"/>
                    </a:lnTo>
                    <a:lnTo>
                      <a:pt x="2517354" y="126153"/>
                    </a:lnTo>
                    <a:lnTo>
                      <a:pt x="2245942" y="126153"/>
                    </a:lnTo>
                    <a:lnTo>
                      <a:pt x="2245942" y="13172"/>
                    </a:lnTo>
                    <a:lnTo>
                      <a:pt x="2517881" y="13172"/>
                    </a:lnTo>
                    <a:lnTo>
                      <a:pt x="2523902" y="11971"/>
                    </a:lnTo>
                    <a:lnTo>
                      <a:pt x="2533200" y="11413"/>
                    </a:lnTo>
                    <a:lnTo>
                      <a:pt x="2693425" y="11413"/>
                    </a:lnTo>
                    <a:lnTo>
                      <a:pt x="2693373" y="11120"/>
                    </a:lnTo>
                    <a:lnTo>
                      <a:pt x="2689939" y="6701"/>
                    </a:lnTo>
                    <a:lnTo>
                      <a:pt x="2686483" y="2460"/>
                    </a:lnTo>
                    <a:lnTo>
                      <a:pt x="2680724" y="52"/>
                    </a:lnTo>
                    <a:lnTo>
                      <a:pt x="2673635" y="0"/>
                    </a:lnTo>
                    <a:close/>
                  </a:path>
                  <a:path w="2694940" h="135890">
                    <a:moveTo>
                      <a:pt x="2535535" y="32208"/>
                    </a:moveTo>
                    <a:lnTo>
                      <a:pt x="2530383" y="32208"/>
                    </a:lnTo>
                    <a:lnTo>
                      <a:pt x="2526310" y="33025"/>
                    </a:lnTo>
                    <a:lnTo>
                      <a:pt x="2523357" y="34805"/>
                    </a:lnTo>
                    <a:lnTo>
                      <a:pt x="2520373" y="36532"/>
                    </a:lnTo>
                    <a:lnTo>
                      <a:pt x="2518939" y="38763"/>
                    </a:lnTo>
                    <a:lnTo>
                      <a:pt x="2518939" y="45841"/>
                    </a:lnTo>
                    <a:lnTo>
                      <a:pt x="2523828" y="49967"/>
                    </a:lnTo>
                    <a:lnTo>
                      <a:pt x="2543879" y="57821"/>
                    </a:lnTo>
                    <a:lnTo>
                      <a:pt x="2551938" y="61197"/>
                    </a:lnTo>
                    <a:lnTo>
                      <a:pt x="2576759" y="93180"/>
                    </a:lnTo>
                    <a:lnTo>
                      <a:pt x="2576079" y="100140"/>
                    </a:lnTo>
                    <a:lnTo>
                      <a:pt x="2542722" y="127301"/>
                    </a:lnTo>
                    <a:lnTo>
                      <a:pt x="2531881" y="127933"/>
                    </a:lnTo>
                    <a:lnTo>
                      <a:pt x="2652496" y="127933"/>
                    </a:lnTo>
                    <a:lnTo>
                      <a:pt x="2654436" y="126899"/>
                    </a:lnTo>
                    <a:lnTo>
                      <a:pt x="2664052" y="117474"/>
                    </a:lnTo>
                    <a:lnTo>
                      <a:pt x="2669824" y="106091"/>
                    </a:lnTo>
                    <a:lnTo>
                      <a:pt x="2687378" y="42626"/>
                    </a:lnTo>
                    <a:lnTo>
                      <a:pt x="2571544" y="42626"/>
                    </a:lnTo>
                    <a:lnTo>
                      <a:pt x="2560895" y="38057"/>
                    </a:lnTo>
                    <a:lnTo>
                      <a:pt x="2551345" y="34802"/>
                    </a:lnTo>
                    <a:lnTo>
                      <a:pt x="2542891" y="32855"/>
                    </a:lnTo>
                    <a:lnTo>
                      <a:pt x="2535535" y="32208"/>
                    </a:lnTo>
                    <a:close/>
                  </a:path>
                  <a:path w="2694940" h="135890">
                    <a:moveTo>
                      <a:pt x="2369980" y="13172"/>
                    </a:moveTo>
                    <a:lnTo>
                      <a:pt x="2328724" y="13172"/>
                    </a:lnTo>
                    <a:lnTo>
                      <a:pt x="2328724" y="33988"/>
                    </a:lnTo>
                    <a:lnTo>
                      <a:pt x="2274182" y="33988"/>
                    </a:lnTo>
                    <a:lnTo>
                      <a:pt x="2274182" y="57705"/>
                    </a:lnTo>
                    <a:lnTo>
                      <a:pt x="2326065" y="57705"/>
                    </a:lnTo>
                    <a:lnTo>
                      <a:pt x="2326065" y="78489"/>
                    </a:lnTo>
                    <a:lnTo>
                      <a:pt x="2274182" y="78489"/>
                    </a:lnTo>
                    <a:lnTo>
                      <a:pt x="2274182" y="105389"/>
                    </a:lnTo>
                    <a:lnTo>
                      <a:pt x="2330044" y="105389"/>
                    </a:lnTo>
                    <a:lnTo>
                      <a:pt x="2330044" y="126153"/>
                    </a:lnTo>
                    <a:lnTo>
                      <a:pt x="2369980" y="126153"/>
                    </a:lnTo>
                    <a:lnTo>
                      <a:pt x="2369980" y="13172"/>
                    </a:lnTo>
                    <a:close/>
                  </a:path>
                  <a:path w="2694940" h="135890">
                    <a:moveTo>
                      <a:pt x="2517881" y="13172"/>
                    </a:moveTo>
                    <a:lnTo>
                      <a:pt x="2419455" y="13172"/>
                    </a:lnTo>
                    <a:lnTo>
                      <a:pt x="2428144" y="13798"/>
                    </a:lnTo>
                    <a:lnTo>
                      <a:pt x="2435762" y="15676"/>
                    </a:lnTo>
                    <a:lnTo>
                      <a:pt x="2457893" y="46815"/>
                    </a:lnTo>
                    <a:lnTo>
                      <a:pt x="2457284" y="53511"/>
                    </a:lnTo>
                    <a:lnTo>
                      <a:pt x="2428964" y="80257"/>
                    </a:lnTo>
                    <a:lnTo>
                      <a:pt x="2420596" y="80887"/>
                    </a:lnTo>
                    <a:lnTo>
                      <a:pt x="2398178" y="80887"/>
                    </a:lnTo>
                    <a:lnTo>
                      <a:pt x="2398178" y="126153"/>
                    </a:lnTo>
                    <a:lnTo>
                      <a:pt x="2517354" y="126153"/>
                    </a:lnTo>
                    <a:lnTo>
                      <a:pt x="2512930" y="125225"/>
                    </a:lnTo>
                    <a:lnTo>
                      <a:pt x="2502845" y="121850"/>
                    </a:lnTo>
                    <a:lnTo>
                      <a:pt x="2492353" y="117137"/>
                    </a:lnTo>
                    <a:lnTo>
                      <a:pt x="2492353" y="92866"/>
                    </a:lnTo>
                    <a:lnTo>
                      <a:pt x="2547629" y="92866"/>
                    </a:lnTo>
                    <a:lnTo>
                      <a:pt x="2547629" y="92049"/>
                    </a:lnTo>
                    <a:lnTo>
                      <a:pt x="2542330" y="87599"/>
                    </a:lnTo>
                    <a:lnTo>
                      <a:pt x="2514394" y="76500"/>
                    </a:lnTo>
                    <a:lnTo>
                      <a:pt x="2510237" y="74772"/>
                    </a:lnTo>
                    <a:lnTo>
                      <a:pt x="2506960" y="73254"/>
                    </a:lnTo>
                    <a:lnTo>
                      <a:pt x="2504593" y="71840"/>
                    </a:lnTo>
                    <a:lnTo>
                      <a:pt x="2499494" y="68856"/>
                    </a:lnTo>
                    <a:lnTo>
                      <a:pt x="2495745" y="64961"/>
                    </a:lnTo>
                    <a:lnTo>
                      <a:pt x="2490887" y="55537"/>
                    </a:lnTo>
                    <a:lnTo>
                      <a:pt x="2489714" y="50092"/>
                    </a:lnTo>
                    <a:lnTo>
                      <a:pt x="2489714" y="44030"/>
                    </a:lnTo>
                    <a:lnTo>
                      <a:pt x="2515546" y="13638"/>
                    </a:lnTo>
                    <a:lnTo>
                      <a:pt x="2517881" y="13172"/>
                    </a:lnTo>
                    <a:close/>
                  </a:path>
                  <a:path w="2694940" h="135890">
                    <a:moveTo>
                      <a:pt x="2547629" y="92866"/>
                    </a:moveTo>
                    <a:lnTo>
                      <a:pt x="2492353" y="92866"/>
                    </a:lnTo>
                    <a:lnTo>
                      <a:pt x="2500520" y="98133"/>
                    </a:lnTo>
                    <a:lnTo>
                      <a:pt x="2507431" y="101797"/>
                    </a:lnTo>
                    <a:lnTo>
                      <a:pt x="2512939" y="104017"/>
                    </a:lnTo>
                    <a:lnTo>
                      <a:pt x="2518436" y="106091"/>
                    </a:lnTo>
                    <a:lnTo>
                      <a:pt x="2524174" y="107148"/>
                    </a:lnTo>
                    <a:lnTo>
                      <a:pt x="2541796" y="107148"/>
                    </a:lnTo>
                    <a:lnTo>
                      <a:pt x="2547629" y="103640"/>
                    </a:lnTo>
                    <a:lnTo>
                      <a:pt x="2547629" y="92866"/>
                    </a:lnTo>
                    <a:close/>
                  </a:path>
                  <a:path w="2694940" h="135890">
                    <a:moveTo>
                      <a:pt x="2693425" y="11413"/>
                    </a:moveTo>
                    <a:lnTo>
                      <a:pt x="2533200" y="11413"/>
                    </a:lnTo>
                    <a:lnTo>
                      <a:pt x="2542612" y="11973"/>
                    </a:lnTo>
                    <a:lnTo>
                      <a:pt x="2552140" y="13656"/>
                    </a:lnTo>
                    <a:lnTo>
                      <a:pt x="2561785" y="16466"/>
                    </a:lnTo>
                    <a:lnTo>
                      <a:pt x="2571544" y="20407"/>
                    </a:lnTo>
                    <a:lnTo>
                      <a:pt x="2571544" y="42626"/>
                    </a:lnTo>
                    <a:lnTo>
                      <a:pt x="2687378" y="42626"/>
                    </a:lnTo>
                    <a:lnTo>
                      <a:pt x="2694420" y="17067"/>
                    </a:lnTo>
                    <a:lnTo>
                      <a:pt x="2693425" y="11413"/>
                    </a:lnTo>
                    <a:close/>
                  </a:path>
                </a:pathLst>
              </a:custGeom>
              <a:solidFill>
                <a:srgbClr val="FFFFFF"/>
              </a:solidFill>
            </p:spPr>
            <p:txBody>
              <a:bodyPr wrap="square" lIns="0" tIns="0" rIns="0" bIns="0" rtlCol="0"/>
              <a:lstStyle/>
              <a:p>
                <a:endParaRPr/>
              </a:p>
            </p:txBody>
          </p:sp>
          <p:sp>
            <p:nvSpPr>
              <p:cNvPr id="75" name="object 31">
                <a:extLst>
                  <a:ext uri="{FF2B5EF4-FFF2-40B4-BE49-F238E27FC236}">
                    <a16:creationId xmlns:a16="http://schemas.microsoft.com/office/drawing/2014/main" xmlns="" id="{B8A6E64E-4C46-4B2C-AA98-9385D1AC3932}"/>
                  </a:ext>
                </a:extLst>
              </p:cNvPr>
              <p:cNvSpPr/>
              <p:nvPr/>
            </p:nvSpPr>
            <p:spPr>
              <a:xfrm>
                <a:off x="16536773" y="1179011"/>
                <a:ext cx="2694940" cy="135890"/>
              </a:xfrm>
              <a:custGeom>
                <a:avLst/>
                <a:gdLst/>
                <a:ahLst/>
                <a:cxnLst/>
                <a:rect l="l" t="t" r="r" b="b"/>
                <a:pathLst>
                  <a:path w="2694940" h="135890">
                    <a:moveTo>
                      <a:pt x="2673625" y="0"/>
                    </a:moveTo>
                    <a:lnTo>
                      <a:pt x="65139" y="0"/>
                    </a:lnTo>
                    <a:lnTo>
                      <a:pt x="52019" y="2378"/>
                    </a:lnTo>
                    <a:lnTo>
                      <a:pt x="24669" y="29601"/>
                    </a:lnTo>
                    <a:lnTo>
                      <a:pt x="1842" y="111954"/>
                    </a:lnTo>
                    <a:lnTo>
                      <a:pt x="0" y="118680"/>
                    </a:lnTo>
                    <a:lnTo>
                      <a:pt x="1047" y="124572"/>
                    </a:lnTo>
                    <a:lnTo>
                      <a:pt x="4502" y="128969"/>
                    </a:lnTo>
                    <a:lnTo>
                      <a:pt x="7978" y="133273"/>
                    </a:lnTo>
                    <a:lnTo>
                      <a:pt x="13900" y="135692"/>
                    </a:lnTo>
                    <a:lnTo>
                      <a:pt x="2629391" y="135692"/>
                    </a:lnTo>
                    <a:lnTo>
                      <a:pt x="2642385" y="133328"/>
                    </a:lnTo>
                    <a:lnTo>
                      <a:pt x="2652499" y="127933"/>
                    </a:lnTo>
                    <a:lnTo>
                      <a:pt x="2531870" y="127933"/>
                    </a:lnTo>
                    <a:lnTo>
                      <a:pt x="2522602" y="127255"/>
                    </a:lnTo>
                    <a:lnTo>
                      <a:pt x="2517348" y="126153"/>
                    </a:lnTo>
                    <a:lnTo>
                      <a:pt x="2245931" y="126153"/>
                    </a:lnTo>
                    <a:lnTo>
                      <a:pt x="2245931" y="13172"/>
                    </a:lnTo>
                    <a:lnTo>
                      <a:pt x="2517907" y="13172"/>
                    </a:lnTo>
                    <a:lnTo>
                      <a:pt x="2523896" y="11980"/>
                    </a:lnTo>
                    <a:lnTo>
                      <a:pt x="2533189" y="11423"/>
                    </a:lnTo>
                    <a:lnTo>
                      <a:pt x="2693415" y="11423"/>
                    </a:lnTo>
                    <a:lnTo>
                      <a:pt x="2693363" y="11130"/>
                    </a:lnTo>
                    <a:lnTo>
                      <a:pt x="2689939" y="6701"/>
                    </a:lnTo>
                    <a:lnTo>
                      <a:pt x="2686483" y="2460"/>
                    </a:lnTo>
                    <a:lnTo>
                      <a:pt x="2680714" y="52"/>
                    </a:lnTo>
                    <a:lnTo>
                      <a:pt x="2673625" y="0"/>
                    </a:lnTo>
                    <a:close/>
                  </a:path>
                  <a:path w="2694940" h="135890">
                    <a:moveTo>
                      <a:pt x="2535524" y="32208"/>
                    </a:moveTo>
                    <a:lnTo>
                      <a:pt x="2530383" y="32208"/>
                    </a:lnTo>
                    <a:lnTo>
                      <a:pt x="2526310" y="33025"/>
                    </a:lnTo>
                    <a:lnTo>
                      <a:pt x="2523357" y="34815"/>
                    </a:lnTo>
                    <a:lnTo>
                      <a:pt x="2520363" y="36532"/>
                    </a:lnTo>
                    <a:lnTo>
                      <a:pt x="2518939" y="38763"/>
                    </a:lnTo>
                    <a:lnTo>
                      <a:pt x="2518939" y="45841"/>
                    </a:lnTo>
                    <a:lnTo>
                      <a:pt x="2523818" y="49977"/>
                    </a:lnTo>
                    <a:lnTo>
                      <a:pt x="2543874" y="57817"/>
                    </a:lnTo>
                    <a:lnTo>
                      <a:pt x="2551936" y="61195"/>
                    </a:lnTo>
                    <a:lnTo>
                      <a:pt x="2576748" y="93180"/>
                    </a:lnTo>
                    <a:lnTo>
                      <a:pt x="2576070" y="100144"/>
                    </a:lnTo>
                    <a:lnTo>
                      <a:pt x="2542711" y="127301"/>
                    </a:lnTo>
                    <a:lnTo>
                      <a:pt x="2531870" y="127933"/>
                    </a:lnTo>
                    <a:lnTo>
                      <a:pt x="2652499" y="127933"/>
                    </a:lnTo>
                    <a:lnTo>
                      <a:pt x="2654428" y="126904"/>
                    </a:lnTo>
                    <a:lnTo>
                      <a:pt x="2664046" y="117476"/>
                    </a:lnTo>
                    <a:lnTo>
                      <a:pt x="2669824" y="106091"/>
                    </a:lnTo>
                    <a:lnTo>
                      <a:pt x="2687376" y="42626"/>
                    </a:lnTo>
                    <a:lnTo>
                      <a:pt x="2571544" y="42626"/>
                    </a:lnTo>
                    <a:lnTo>
                      <a:pt x="2560894" y="38061"/>
                    </a:lnTo>
                    <a:lnTo>
                      <a:pt x="2551339" y="34806"/>
                    </a:lnTo>
                    <a:lnTo>
                      <a:pt x="2542883" y="32857"/>
                    </a:lnTo>
                    <a:lnTo>
                      <a:pt x="2535524" y="32208"/>
                    </a:lnTo>
                    <a:close/>
                  </a:path>
                  <a:path w="2694940" h="135890">
                    <a:moveTo>
                      <a:pt x="2369969" y="13172"/>
                    </a:moveTo>
                    <a:lnTo>
                      <a:pt x="2328724" y="13172"/>
                    </a:lnTo>
                    <a:lnTo>
                      <a:pt x="2328724" y="33988"/>
                    </a:lnTo>
                    <a:lnTo>
                      <a:pt x="2274182" y="33988"/>
                    </a:lnTo>
                    <a:lnTo>
                      <a:pt x="2274182" y="57705"/>
                    </a:lnTo>
                    <a:lnTo>
                      <a:pt x="2326054" y="57705"/>
                    </a:lnTo>
                    <a:lnTo>
                      <a:pt x="2326054" y="78489"/>
                    </a:lnTo>
                    <a:lnTo>
                      <a:pt x="2274182" y="78489"/>
                    </a:lnTo>
                    <a:lnTo>
                      <a:pt x="2274182" y="105399"/>
                    </a:lnTo>
                    <a:lnTo>
                      <a:pt x="2330044" y="105399"/>
                    </a:lnTo>
                    <a:lnTo>
                      <a:pt x="2330044" y="126153"/>
                    </a:lnTo>
                    <a:lnTo>
                      <a:pt x="2369969" y="126153"/>
                    </a:lnTo>
                    <a:lnTo>
                      <a:pt x="2369969" y="13172"/>
                    </a:lnTo>
                    <a:close/>
                  </a:path>
                  <a:path w="2694940" h="135890">
                    <a:moveTo>
                      <a:pt x="2517907" y="13172"/>
                    </a:moveTo>
                    <a:lnTo>
                      <a:pt x="2419455" y="13172"/>
                    </a:lnTo>
                    <a:lnTo>
                      <a:pt x="2428142" y="13798"/>
                    </a:lnTo>
                    <a:lnTo>
                      <a:pt x="2435758" y="15677"/>
                    </a:lnTo>
                    <a:lnTo>
                      <a:pt x="2457893" y="46815"/>
                    </a:lnTo>
                    <a:lnTo>
                      <a:pt x="2457282" y="53516"/>
                    </a:lnTo>
                    <a:lnTo>
                      <a:pt x="2428964" y="80266"/>
                    </a:lnTo>
                    <a:lnTo>
                      <a:pt x="2420596" y="80898"/>
                    </a:lnTo>
                    <a:lnTo>
                      <a:pt x="2398167" y="80898"/>
                    </a:lnTo>
                    <a:lnTo>
                      <a:pt x="2398167" y="126153"/>
                    </a:lnTo>
                    <a:lnTo>
                      <a:pt x="2517348" y="126153"/>
                    </a:lnTo>
                    <a:lnTo>
                      <a:pt x="2512924" y="125225"/>
                    </a:lnTo>
                    <a:lnTo>
                      <a:pt x="2502840" y="121850"/>
                    </a:lnTo>
                    <a:lnTo>
                      <a:pt x="2492353" y="117137"/>
                    </a:lnTo>
                    <a:lnTo>
                      <a:pt x="2492353" y="92866"/>
                    </a:lnTo>
                    <a:lnTo>
                      <a:pt x="2547629" y="92866"/>
                    </a:lnTo>
                    <a:lnTo>
                      <a:pt x="2547629" y="92039"/>
                    </a:lnTo>
                    <a:lnTo>
                      <a:pt x="2542320" y="87588"/>
                    </a:lnTo>
                    <a:lnTo>
                      <a:pt x="2514394" y="76500"/>
                    </a:lnTo>
                    <a:lnTo>
                      <a:pt x="2510237" y="74772"/>
                    </a:lnTo>
                    <a:lnTo>
                      <a:pt x="2489714" y="50092"/>
                    </a:lnTo>
                    <a:lnTo>
                      <a:pt x="2489714" y="44030"/>
                    </a:lnTo>
                    <a:lnTo>
                      <a:pt x="2515541" y="13643"/>
                    </a:lnTo>
                    <a:lnTo>
                      <a:pt x="2517907" y="13172"/>
                    </a:lnTo>
                    <a:close/>
                  </a:path>
                  <a:path w="2694940" h="135890">
                    <a:moveTo>
                      <a:pt x="2547629" y="92866"/>
                    </a:moveTo>
                    <a:lnTo>
                      <a:pt x="2492353" y="92866"/>
                    </a:lnTo>
                    <a:lnTo>
                      <a:pt x="2500520" y="98143"/>
                    </a:lnTo>
                    <a:lnTo>
                      <a:pt x="2507431" y="101797"/>
                    </a:lnTo>
                    <a:lnTo>
                      <a:pt x="2512928" y="104017"/>
                    </a:lnTo>
                    <a:lnTo>
                      <a:pt x="2518436" y="106091"/>
                    </a:lnTo>
                    <a:lnTo>
                      <a:pt x="2524174" y="107159"/>
                    </a:lnTo>
                    <a:lnTo>
                      <a:pt x="2541796" y="107159"/>
                    </a:lnTo>
                    <a:lnTo>
                      <a:pt x="2547629" y="103640"/>
                    </a:lnTo>
                    <a:lnTo>
                      <a:pt x="2547629" y="92866"/>
                    </a:lnTo>
                    <a:close/>
                  </a:path>
                  <a:path w="2694940" h="135890">
                    <a:moveTo>
                      <a:pt x="2693415" y="11423"/>
                    </a:moveTo>
                    <a:lnTo>
                      <a:pt x="2533189" y="11423"/>
                    </a:lnTo>
                    <a:lnTo>
                      <a:pt x="2542603" y="11982"/>
                    </a:lnTo>
                    <a:lnTo>
                      <a:pt x="2552135" y="13660"/>
                    </a:lnTo>
                    <a:lnTo>
                      <a:pt x="2561783" y="16463"/>
                    </a:lnTo>
                    <a:lnTo>
                      <a:pt x="2571544" y="20397"/>
                    </a:lnTo>
                    <a:lnTo>
                      <a:pt x="2571544" y="42626"/>
                    </a:lnTo>
                    <a:lnTo>
                      <a:pt x="2687376" y="42626"/>
                    </a:lnTo>
                    <a:lnTo>
                      <a:pt x="2694420" y="17067"/>
                    </a:lnTo>
                    <a:lnTo>
                      <a:pt x="2693415" y="11423"/>
                    </a:lnTo>
                    <a:close/>
                  </a:path>
                </a:pathLst>
              </a:custGeom>
              <a:solidFill>
                <a:srgbClr val="FFFFFF"/>
              </a:solidFill>
            </p:spPr>
            <p:txBody>
              <a:bodyPr wrap="square" lIns="0" tIns="0" rIns="0" bIns="0" rtlCol="0"/>
              <a:lstStyle/>
              <a:p>
                <a:endParaRPr/>
              </a:p>
            </p:txBody>
          </p:sp>
        </p:grpSp>
      </p:grpSp>
    </p:spTree>
    <p:extLst>
      <p:ext uri="{BB962C8B-B14F-4D97-AF65-F5344CB8AC3E}">
        <p14:creationId xmlns:p14="http://schemas.microsoft.com/office/powerpoint/2010/main" xmlns="" val="215747083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7" name="Gráfico 46">
            <a:extLst>
              <a:ext uri="{FF2B5EF4-FFF2-40B4-BE49-F238E27FC236}">
                <a16:creationId xmlns:a16="http://schemas.microsoft.com/office/drawing/2014/main" xmlns="" id="{6A8BAEA7-D646-4E34-B11E-E4B35BAED3CC}"/>
              </a:ext>
            </a:extLst>
          </p:cNvPr>
          <p:cNvGraphicFramePr>
            <a:graphicFrameLocks/>
          </p:cNvGraphicFramePr>
          <p:nvPr/>
        </p:nvGraphicFramePr>
        <p:xfrm>
          <a:off x="3812502" y="2338372"/>
          <a:ext cx="11450614" cy="5695168"/>
        </p:xfrm>
        <a:graphic>
          <a:graphicData uri="http://schemas.openxmlformats.org/drawingml/2006/chart">
            <c:chart xmlns:c="http://schemas.openxmlformats.org/drawingml/2006/chart" xmlns:r="http://schemas.openxmlformats.org/officeDocument/2006/relationships" r:id="rId3"/>
          </a:graphicData>
        </a:graphic>
      </p:graphicFrame>
      <p:sp>
        <p:nvSpPr>
          <p:cNvPr id="2" name="object 2"/>
          <p:cNvSpPr txBox="1">
            <a:spLocks noGrp="1"/>
          </p:cNvSpPr>
          <p:nvPr>
            <p:ph type="title"/>
          </p:nvPr>
        </p:nvSpPr>
        <p:spPr>
          <a:xfrm>
            <a:off x="2282825" y="409485"/>
            <a:ext cx="13456111" cy="2044791"/>
          </a:xfrm>
          <a:prstGeom prst="rect">
            <a:avLst/>
          </a:prstGeom>
        </p:spPr>
        <p:txBody>
          <a:bodyPr vert="horz" wrap="square" lIns="0" tIns="13335" rIns="0" bIns="0" rtlCol="0">
            <a:spAutoFit/>
          </a:bodyPr>
          <a:lstStyle/>
          <a:p>
            <a:pPr algn="ctr"/>
            <a:r>
              <a:rPr lang="es-CO" sz="6600" dirty="0">
                <a:solidFill>
                  <a:srgbClr val="1F497D"/>
                </a:solidFill>
              </a:rPr>
              <a:t>Población afilada al Sistema</a:t>
            </a:r>
            <a:br>
              <a:rPr lang="es-CO" sz="6600" dirty="0">
                <a:solidFill>
                  <a:srgbClr val="1F497D"/>
                </a:solidFill>
              </a:rPr>
            </a:br>
            <a:r>
              <a:rPr lang="es-CO" sz="6600" dirty="0">
                <a:solidFill>
                  <a:srgbClr val="1F497D"/>
                </a:solidFill>
              </a:rPr>
              <a:t>de Salud en el departamento del Meta</a:t>
            </a:r>
            <a:endParaRPr lang="es-ES" sz="6600" dirty="0">
              <a:solidFill>
                <a:srgbClr val="1F497D"/>
              </a:solidFill>
            </a:endParaRPr>
          </a:p>
        </p:txBody>
      </p:sp>
      <p:sp>
        <p:nvSpPr>
          <p:cNvPr id="28" name="object 28"/>
          <p:cNvSpPr/>
          <p:nvPr/>
        </p:nvSpPr>
        <p:spPr>
          <a:xfrm>
            <a:off x="16243583" y="962530"/>
            <a:ext cx="111253" cy="108436"/>
          </a:xfrm>
          <a:prstGeom prst="rect">
            <a:avLst/>
          </a:prstGeom>
          <a:blipFill>
            <a:blip r:embed="rId4" cstate="print"/>
            <a:stretch>
              <a:fillRect/>
            </a:stretch>
          </a:blipFill>
        </p:spPr>
        <p:txBody>
          <a:bodyPr wrap="square" lIns="0" tIns="0" rIns="0" bIns="0" rtlCol="0"/>
          <a:lstStyle/>
          <a:p>
            <a:endParaRPr/>
          </a:p>
        </p:txBody>
      </p:sp>
      <p:sp>
        <p:nvSpPr>
          <p:cNvPr id="29" name="object 29"/>
          <p:cNvSpPr/>
          <p:nvPr/>
        </p:nvSpPr>
        <p:spPr>
          <a:xfrm>
            <a:off x="16092571" y="986553"/>
            <a:ext cx="405765" cy="155575"/>
          </a:xfrm>
          <a:custGeom>
            <a:avLst/>
            <a:gdLst/>
            <a:ahLst/>
            <a:cxnLst/>
            <a:rect l="l" t="t" r="r" b="b"/>
            <a:pathLst>
              <a:path w="405765" h="155575">
                <a:moveTo>
                  <a:pt x="25234" y="0"/>
                </a:moveTo>
                <a:lnTo>
                  <a:pt x="15363" y="1938"/>
                </a:lnTo>
                <a:lnTo>
                  <a:pt x="7347" y="7240"/>
                </a:lnTo>
                <a:lnTo>
                  <a:pt x="1966" y="15134"/>
                </a:lnTo>
                <a:lnTo>
                  <a:pt x="0" y="24847"/>
                </a:lnTo>
                <a:lnTo>
                  <a:pt x="0" y="30292"/>
                </a:lnTo>
                <a:lnTo>
                  <a:pt x="2020" y="35862"/>
                </a:lnTo>
                <a:lnTo>
                  <a:pt x="5853" y="40271"/>
                </a:lnTo>
                <a:lnTo>
                  <a:pt x="35282" y="82149"/>
                </a:lnTo>
                <a:lnTo>
                  <a:pt x="73951" y="116242"/>
                </a:lnTo>
                <a:lnTo>
                  <a:pt x="119691" y="141085"/>
                </a:lnTo>
                <a:lnTo>
                  <a:pt x="170329" y="155209"/>
                </a:lnTo>
                <a:lnTo>
                  <a:pt x="181564" y="138711"/>
                </a:lnTo>
                <a:lnTo>
                  <a:pt x="196758" y="125968"/>
                </a:lnTo>
                <a:lnTo>
                  <a:pt x="214819" y="117754"/>
                </a:lnTo>
                <a:lnTo>
                  <a:pt x="234652" y="114844"/>
                </a:lnTo>
                <a:lnTo>
                  <a:pt x="336684" y="114844"/>
                </a:lnTo>
                <a:lnTo>
                  <a:pt x="344953" y="108750"/>
                </a:lnTo>
                <a:lnTo>
                  <a:pt x="204140" y="108750"/>
                </a:lnTo>
                <a:lnTo>
                  <a:pt x="158204" y="102661"/>
                </a:lnTo>
                <a:lnTo>
                  <a:pt x="115821" y="84933"/>
                </a:lnTo>
                <a:lnTo>
                  <a:pt x="79024" y="56373"/>
                </a:lnTo>
                <a:lnTo>
                  <a:pt x="49851" y="17790"/>
                </a:lnTo>
                <a:lnTo>
                  <a:pt x="44711" y="9846"/>
                </a:lnTo>
                <a:lnTo>
                  <a:pt x="38764" y="4304"/>
                </a:lnTo>
                <a:lnTo>
                  <a:pt x="32207" y="1058"/>
                </a:lnTo>
                <a:lnTo>
                  <a:pt x="25234" y="0"/>
                </a:lnTo>
                <a:close/>
              </a:path>
              <a:path w="405765" h="155575">
                <a:moveTo>
                  <a:pt x="336684" y="114844"/>
                </a:moveTo>
                <a:lnTo>
                  <a:pt x="234652" y="114844"/>
                </a:lnTo>
                <a:lnTo>
                  <a:pt x="250924" y="116738"/>
                </a:lnTo>
                <a:lnTo>
                  <a:pt x="266192" y="122131"/>
                </a:lnTo>
                <a:lnTo>
                  <a:pt x="279726" y="130592"/>
                </a:lnTo>
                <a:lnTo>
                  <a:pt x="290797" y="141692"/>
                </a:lnTo>
                <a:lnTo>
                  <a:pt x="323493" y="124564"/>
                </a:lnTo>
                <a:lnTo>
                  <a:pt x="336684" y="114844"/>
                </a:lnTo>
                <a:close/>
              </a:path>
              <a:path w="405765" h="155575">
                <a:moveTo>
                  <a:pt x="380124" y="6345"/>
                </a:moveTo>
                <a:lnTo>
                  <a:pt x="371339" y="6345"/>
                </a:lnTo>
                <a:lnTo>
                  <a:pt x="362941" y="11025"/>
                </a:lnTo>
                <a:lnTo>
                  <a:pt x="358491" y="18229"/>
                </a:lnTo>
                <a:lnTo>
                  <a:pt x="330847" y="55308"/>
                </a:lnTo>
                <a:lnTo>
                  <a:pt x="294261" y="83877"/>
                </a:lnTo>
                <a:lnTo>
                  <a:pt x="251203" y="102251"/>
                </a:lnTo>
                <a:lnTo>
                  <a:pt x="204140" y="108750"/>
                </a:lnTo>
                <a:lnTo>
                  <a:pt x="344953" y="108750"/>
                </a:lnTo>
                <a:lnTo>
                  <a:pt x="353040" y="102791"/>
                </a:lnTo>
                <a:lnTo>
                  <a:pt x="378658" y="76657"/>
                </a:lnTo>
                <a:lnTo>
                  <a:pt x="399568" y="46448"/>
                </a:lnTo>
                <a:lnTo>
                  <a:pt x="403160" y="42113"/>
                </a:lnTo>
                <a:lnTo>
                  <a:pt x="405149" y="36532"/>
                </a:lnTo>
                <a:lnTo>
                  <a:pt x="405149" y="31025"/>
                </a:lnTo>
                <a:lnTo>
                  <a:pt x="403190" y="21452"/>
                </a:lnTo>
                <a:lnTo>
                  <a:pt x="397839" y="13604"/>
                </a:lnTo>
                <a:lnTo>
                  <a:pt x="389887" y="8296"/>
                </a:lnTo>
                <a:lnTo>
                  <a:pt x="380124" y="6345"/>
                </a:lnTo>
                <a:close/>
              </a:path>
            </a:pathLst>
          </a:custGeom>
          <a:solidFill>
            <a:srgbClr val="FFFFFF"/>
          </a:solidFill>
        </p:spPr>
        <p:txBody>
          <a:bodyPr wrap="square" lIns="0" tIns="0" rIns="0" bIns="0" rtlCol="0"/>
          <a:lstStyle/>
          <a:p>
            <a:endParaRPr/>
          </a:p>
        </p:txBody>
      </p:sp>
      <p:sp>
        <p:nvSpPr>
          <p:cNvPr id="30" name="object 30"/>
          <p:cNvSpPr/>
          <p:nvPr/>
        </p:nvSpPr>
        <p:spPr>
          <a:xfrm>
            <a:off x="16278322" y="792962"/>
            <a:ext cx="111158" cy="108499"/>
          </a:xfrm>
          <a:prstGeom prst="rect">
            <a:avLst/>
          </a:prstGeom>
          <a:blipFill>
            <a:blip r:embed="rId5" cstate="print"/>
            <a:stretch>
              <a:fillRect/>
            </a:stretch>
          </a:blipFill>
        </p:spPr>
        <p:txBody>
          <a:bodyPr wrap="square" lIns="0" tIns="0" rIns="0" bIns="0" rtlCol="0"/>
          <a:lstStyle/>
          <a:p>
            <a:endParaRPr/>
          </a:p>
        </p:txBody>
      </p:sp>
      <p:sp>
        <p:nvSpPr>
          <p:cNvPr id="31" name="object 31"/>
          <p:cNvSpPr/>
          <p:nvPr/>
        </p:nvSpPr>
        <p:spPr>
          <a:xfrm>
            <a:off x="16153058" y="703868"/>
            <a:ext cx="382905" cy="296545"/>
          </a:xfrm>
          <a:custGeom>
            <a:avLst/>
            <a:gdLst/>
            <a:ahLst/>
            <a:cxnLst/>
            <a:rect l="l" t="t" r="r" b="b"/>
            <a:pathLst>
              <a:path w="382905" h="296544">
                <a:moveTo>
                  <a:pt x="363162" y="245753"/>
                </a:moveTo>
                <a:lnTo>
                  <a:pt x="145681" y="245753"/>
                </a:lnTo>
                <a:lnTo>
                  <a:pt x="168589" y="249511"/>
                </a:lnTo>
                <a:lnTo>
                  <a:pt x="188508" y="259961"/>
                </a:lnTo>
                <a:lnTo>
                  <a:pt x="204016" y="275867"/>
                </a:lnTo>
                <a:lnTo>
                  <a:pt x="213689" y="295993"/>
                </a:lnTo>
                <a:lnTo>
                  <a:pt x="217208" y="295385"/>
                </a:lnTo>
                <a:lnTo>
                  <a:pt x="223893" y="295385"/>
                </a:lnTo>
                <a:lnTo>
                  <a:pt x="264483" y="291538"/>
                </a:lnTo>
                <a:lnTo>
                  <a:pt x="304760" y="280097"/>
                </a:lnTo>
                <a:lnTo>
                  <a:pt x="341958" y="261790"/>
                </a:lnTo>
                <a:lnTo>
                  <a:pt x="363162" y="245753"/>
                </a:lnTo>
                <a:close/>
              </a:path>
              <a:path w="382905" h="296544">
                <a:moveTo>
                  <a:pt x="223893" y="295385"/>
                </a:moveTo>
                <a:lnTo>
                  <a:pt x="217208" y="295385"/>
                </a:lnTo>
                <a:lnTo>
                  <a:pt x="220045" y="295490"/>
                </a:lnTo>
                <a:lnTo>
                  <a:pt x="222789" y="295490"/>
                </a:lnTo>
                <a:lnTo>
                  <a:pt x="223893" y="295385"/>
                </a:lnTo>
                <a:close/>
              </a:path>
              <a:path w="382905" h="296544">
                <a:moveTo>
                  <a:pt x="31280" y="0"/>
                </a:moveTo>
                <a:lnTo>
                  <a:pt x="6172" y="30718"/>
                </a:lnTo>
                <a:lnTo>
                  <a:pt x="0" y="78156"/>
                </a:lnTo>
                <a:lnTo>
                  <a:pt x="6078" y="132404"/>
                </a:lnTo>
                <a:lnTo>
                  <a:pt x="25915" y="181892"/>
                </a:lnTo>
                <a:lnTo>
                  <a:pt x="57767" y="224947"/>
                </a:lnTo>
                <a:lnTo>
                  <a:pt x="99892" y="259900"/>
                </a:lnTo>
                <a:lnTo>
                  <a:pt x="110760" y="253957"/>
                </a:lnTo>
                <a:lnTo>
                  <a:pt x="122150" y="249509"/>
                </a:lnTo>
                <a:lnTo>
                  <a:pt x="133859" y="246720"/>
                </a:lnTo>
                <a:lnTo>
                  <a:pt x="145681" y="245753"/>
                </a:lnTo>
                <a:lnTo>
                  <a:pt x="363162" y="245753"/>
                </a:lnTo>
                <a:lnTo>
                  <a:pt x="366526" y="243209"/>
                </a:lnTo>
                <a:lnTo>
                  <a:pt x="222621" y="243209"/>
                </a:lnTo>
                <a:lnTo>
                  <a:pt x="177717" y="237291"/>
                </a:lnTo>
                <a:lnTo>
                  <a:pt x="137341" y="220603"/>
                </a:lnTo>
                <a:lnTo>
                  <a:pt x="103114" y="194746"/>
                </a:lnTo>
                <a:lnTo>
                  <a:pt x="76658" y="161319"/>
                </a:lnTo>
                <a:lnTo>
                  <a:pt x="59596" y="121923"/>
                </a:lnTo>
                <a:lnTo>
                  <a:pt x="53548" y="78156"/>
                </a:lnTo>
                <a:lnTo>
                  <a:pt x="53925" y="67826"/>
                </a:lnTo>
                <a:lnTo>
                  <a:pt x="55095" y="57127"/>
                </a:lnTo>
                <a:lnTo>
                  <a:pt x="57117" y="46250"/>
                </a:lnTo>
                <a:lnTo>
                  <a:pt x="60050" y="35383"/>
                </a:lnTo>
                <a:lnTo>
                  <a:pt x="62647" y="26912"/>
                </a:lnTo>
                <a:lnTo>
                  <a:pt x="61568" y="19006"/>
                </a:lnTo>
                <a:lnTo>
                  <a:pt x="58082" y="12483"/>
                </a:lnTo>
                <a:lnTo>
                  <a:pt x="50962" y="4908"/>
                </a:lnTo>
                <a:lnTo>
                  <a:pt x="41629" y="591"/>
                </a:lnTo>
                <a:lnTo>
                  <a:pt x="31280" y="0"/>
                </a:lnTo>
                <a:close/>
              </a:path>
              <a:path w="382905" h="296544">
                <a:moveTo>
                  <a:pt x="355350" y="191745"/>
                </a:moveTo>
                <a:lnTo>
                  <a:pt x="349769" y="191745"/>
                </a:lnTo>
                <a:lnTo>
                  <a:pt x="344209" y="193357"/>
                </a:lnTo>
                <a:lnTo>
                  <a:pt x="338544" y="197943"/>
                </a:lnTo>
                <a:lnTo>
                  <a:pt x="312848" y="217257"/>
                </a:lnTo>
                <a:lnTo>
                  <a:pt x="284352" y="231457"/>
                </a:lnTo>
                <a:lnTo>
                  <a:pt x="253971" y="240216"/>
                </a:lnTo>
                <a:lnTo>
                  <a:pt x="222621" y="243209"/>
                </a:lnTo>
                <a:lnTo>
                  <a:pt x="366526" y="243209"/>
                </a:lnTo>
                <a:lnTo>
                  <a:pt x="374417" y="237241"/>
                </a:lnTo>
                <a:lnTo>
                  <a:pt x="379066" y="232759"/>
                </a:lnTo>
                <a:lnTo>
                  <a:pt x="382470" y="225503"/>
                </a:lnTo>
                <a:lnTo>
                  <a:pt x="382470" y="218121"/>
                </a:lnTo>
                <a:lnTo>
                  <a:pt x="380336" y="207811"/>
                </a:lnTo>
                <a:lnTo>
                  <a:pt x="374521" y="199432"/>
                </a:lnTo>
                <a:lnTo>
                  <a:pt x="365900" y="193803"/>
                </a:lnTo>
                <a:lnTo>
                  <a:pt x="355350" y="191745"/>
                </a:lnTo>
                <a:close/>
              </a:path>
            </a:pathLst>
          </a:custGeom>
          <a:solidFill>
            <a:srgbClr val="FFFFFF"/>
          </a:solidFill>
        </p:spPr>
        <p:txBody>
          <a:bodyPr wrap="square" lIns="0" tIns="0" rIns="0" bIns="0" rtlCol="0"/>
          <a:lstStyle/>
          <a:p>
            <a:endParaRPr/>
          </a:p>
        </p:txBody>
      </p:sp>
      <p:sp>
        <p:nvSpPr>
          <p:cNvPr id="32" name="object 32"/>
          <p:cNvSpPr/>
          <p:nvPr/>
        </p:nvSpPr>
        <p:spPr>
          <a:xfrm>
            <a:off x="16271589" y="1114379"/>
            <a:ext cx="111075" cy="108614"/>
          </a:xfrm>
          <a:prstGeom prst="rect">
            <a:avLst/>
          </a:prstGeom>
          <a:blipFill>
            <a:blip r:embed="rId6" cstate="print"/>
            <a:stretch>
              <a:fillRect/>
            </a:stretch>
          </a:blipFill>
        </p:spPr>
        <p:txBody>
          <a:bodyPr wrap="square" lIns="0" tIns="0" rIns="0" bIns="0" rtlCol="0"/>
          <a:lstStyle/>
          <a:p>
            <a:endParaRPr/>
          </a:p>
        </p:txBody>
      </p:sp>
      <p:sp>
        <p:nvSpPr>
          <p:cNvPr id="33" name="object 33"/>
          <p:cNvSpPr/>
          <p:nvPr/>
        </p:nvSpPr>
        <p:spPr>
          <a:xfrm>
            <a:off x="16176973" y="1091822"/>
            <a:ext cx="325755" cy="220979"/>
          </a:xfrm>
          <a:custGeom>
            <a:avLst/>
            <a:gdLst/>
            <a:ahLst/>
            <a:cxnLst/>
            <a:rect l="l" t="t" r="r" b="b"/>
            <a:pathLst>
              <a:path w="325755" h="220980">
                <a:moveTo>
                  <a:pt x="27140" y="153052"/>
                </a:moveTo>
                <a:lnTo>
                  <a:pt x="25329" y="153052"/>
                </a:lnTo>
                <a:lnTo>
                  <a:pt x="15491" y="154971"/>
                </a:lnTo>
                <a:lnTo>
                  <a:pt x="7438" y="160226"/>
                </a:lnTo>
                <a:lnTo>
                  <a:pt x="1997" y="168067"/>
                </a:lnTo>
                <a:lnTo>
                  <a:pt x="0" y="177743"/>
                </a:lnTo>
                <a:lnTo>
                  <a:pt x="1214" y="185134"/>
                </a:lnTo>
                <a:lnTo>
                  <a:pt x="40224" y="210318"/>
                </a:lnTo>
                <a:lnTo>
                  <a:pt x="84983" y="219773"/>
                </a:lnTo>
                <a:lnTo>
                  <a:pt x="107619" y="220977"/>
                </a:lnTo>
                <a:lnTo>
                  <a:pt x="154288" y="216003"/>
                </a:lnTo>
                <a:lnTo>
                  <a:pt x="197694" y="201773"/>
                </a:lnTo>
                <a:lnTo>
                  <a:pt x="236689" y="179327"/>
                </a:lnTo>
                <a:lnTo>
                  <a:pt x="247674" y="169596"/>
                </a:lnTo>
                <a:lnTo>
                  <a:pt x="107619" y="169596"/>
                </a:lnTo>
                <a:lnTo>
                  <a:pt x="89743" y="168559"/>
                </a:lnTo>
                <a:lnTo>
                  <a:pt x="71493" y="165534"/>
                </a:lnTo>
                <a:lnTo>
                  <a:pt x="53045" y="160647"/>
                </a:lnTo>
                <a:lnTo>
                  <a:pt x="34574" y="154026"/>
                </a:lnTo>
                <a:lnTo>
                  <a:pt x="29077" y="153115"/>
                </a:lnTo>
                <a:lnTo>
                  <a:pt x="27140" y="153052"/>
                </a:lnTo>
                <a:close/>
              </a:path>
              <a:path w="325755" h="220980">
                <a:moveTo>
                  <a:pt x="300315" y="0"/>
                </a:moveTo>
                <a:lnTo>
                  <a:pt x="262768" y="69150"/>
                </a:lnTo>
                <a:lnTo>
                  <a:pt x="237474" y="109808"/>
                </a:lnTo>
                <a:lnTo>
                  <a:pt x="201531" y="141563"/>
                </a:lnTo>
                <a:lnTo>
                  <a:pt x="157420" y="162223"/>
                </a:lnTo>
                <a:lnTo>
                  <a:pt x="107619" y="169596"/>
                </a:lnTo>
                <a:lnTo>
                  <a:pt x="247674" y="169596"/>
                </a:lnTo>
                <a:lnTo>
                  <a:pt x="270126" y="149707"/>
                </a:lnTo>
                <a:lnTo>
                  <a:pt x="296857" y="113952"/>
                </a:lnTo>
                <a:lnTo>
                  <a:pt x="315735" y="73102"/>
                </a:lnTo>
                <a:lnTo>
                  <a:pt x="325613" y="28198"/>
                </a:lnTo>
                <a:lnTo>
                  <a:pt x="325372" y="26407"/>
                </a:lnTo>
                <a:lnTo>
                  <a:pt x="325372" y="24512"/>
                </a:lnTo>
                <a:lnTo>
                  <a:pt x="323396" y="14886"/>
                </a:lnTo>
                <a:lnTo>
                  <a:pt x="318015" y="7104"/>
                </a:lnTo>
                <a:lnTo>
                  <a:pt x="310048" y="1898"/>
                </a:lnTo>
                <a:lnTo>
                  <a:pt x="300315" y="0"/>
                </a:lnTo>
                <a:close/>
              </a:path>
            </a:pathLst>
          </a:custGeom>
          <a:solidFill>
            <a:srgbClr val="FFFFFF"/>
          </a:solidFill>
        </p:spPr>
        <p:txBody>
          <a:bodyPr wrap="square" lIns="0" tIns="0" rIns="0" bIns="0" rtlCol="0"/>
          <a:lstStyle/>
          <a:p>
            <a:endParaRPr/>
          </a:p>
        </p:txBody>
      </p:sp>
      <p:sp>
        <p:nvSpPr>
          <p:cNvPr id="34" name="object 34"/>
          <p:cNvSpPr/>
          <p:nvPr/>
        </p:nvSpPr>
        <p:spPr>
          <a:xfrm>
            <a:off x="16909752" y="812006"/>
            <a:ext cx="304165" cy="321310"/>
          </a:xfrm>
          <a:custGeom>
            <a:avLst/>
            <a:gdLst/>
            <a:ahLst/>
            <a:cxnLst/>
            <a:rect l="l" t="t" r="r" b="b"/>
            <a:pathLst>
              <a:path w="304165" h="321309">
                <a:moveTo>
                  <a:pt x="263573" y="52825"/>
                </a:moveTo>
                <a:lnTo>
                  <a:pt x="145534" y="52825"/>
                </a:lnTo>
                <a:lnTo>
                  <a:pt x="173025" y="55429"/>
                </a:lnTo>
                <a:lnTo>
                  <a:pt x="192657" y="63240"/>
                </a:lnTo>
                <a:lnTo>
                  <a:pt x="204435" y="76259"/>
                </a:lnTo>
                <a:lnTo>
                  <a:pt x="208360" y="94489"/>
                </a:lnTo>
                <a:lnTo>
                  <a:pt x="206661" y="105994"/>
                </a:lnTo>
                <a:lnTo>
                  <a:pt x="169324" y="129696"/>
                </a:lnTo>
                <a:lnTo>
                  <a:pt x="140797" y="133471"/>
                </a:lnTo>
                <a:lnTo>
                  <a:pt x="131317" y="134823"/>
                </a:lnTo>
                <a:lnTo>
                  <a:pt x="123523" y="136104"/>
                </a:lnTo>
                <a:lnTo>
                  <a:pt x="117399" y="137346"/>
                </a:lnTo>
                <a:lnTo>
                  <a:pt x="91708" y="141059"/>
                </a:lnTo>
                <a:lnTo>
                  <a:pt x="51802" y="151636"/>
                </a:lnTo>
                <a:lnTo>
                  <a:pt x="9418" y="188203"/>
                </a:lnTo>
                <a:lnTo>
                  <a:pt x="0" y="231783"/>
                </a:lnTo>
                <a:lnTo>
                  <a:pt x="1989" y="252023"/>
                </a:lnTo>
                <a:lnTo>
                  <a:pt x="31705" y="298661"/>
                </a:lnTo>
                <a:lnTo>
                  <a:pt x="83413" y="319552"/>
                </a:lnTo>
                <a:lnTo>
                  <a:pt x="104426" y="320943"/>
                </a:lnTo>
                <a:lnTo>
                  <a:pt x="136323" y="318635"/>
                </a:lnTo>
                <a:lnTo>
                  <a:pt x="164463" y="311707"/>
                </a:lnTo>
                <a:lnTo>
                  <a:pt x="188845" y="300154"/>
                </a:lnTo>
                <a:lnTo>
                  <a:pt x="209470" y="283970"/>
                </a:lnTo>
                <a:lnTo>
                  <a:pt x="303948" y="283970"/>
                </a:lnTo>
                <a:lnTo>
                  <a:pt x="303948" y="268148"/>
                </a:lnTo>
                <a:lnTo>
                  <a:pt x="129106" y="268148"/>
                </a:lnTo>
                <a:lnTo>
                  <a:pt x="118034" y="267633"/>
                </a:lnTo>
                <a:lnTo>
                  <a:pt x="79448" y="254046"/>
                </a:lnTo>
                <a:lnTo>
                  <a:pt x="66898" y="228830"/>
                </a:lnTo>
                <a:lnTo>
                  <a:pt x="70352" y="210066"/>
                </a:lnTo>
                <a:lnTo>
                  <a:pt x="80696" y="195412"/>
                </a:lnTo>
                <a:lnTo>
                  <a:pt x="97926" y="184853"/>
                </a:lnTo>
                <a:lnTo>
                  <a:pt x="122027" y="178392"/>
                </a:lnTo>
                <a:lnTo>
                  <a:pt x="149195" y="175133"/>
                </a:lnTo>
                <a:lnTo>
                  <a:pt x="171946" y="171205"/>
                </a:lnTo>
                <a:lnTo>
                  <a:pt x="190289" y="166620"/>
                </a:lnTo>
                <a:lnTo>
                  <a:pt x="204234" y="161387"/>
                </a:lnTo>
                <a:lnTo>
                  <a:pt x="271719" y="161387"/>
                </a:lnTo>
                <a:lnTo>
                  <a:pt x="271719" y="99316"/>
                </a:lnTo>
                <a:lnTo>
                  <a:pt x="271300" y="99316"/>
                </a:lnTo>
                <a:lnTo>
                  <a:pt x="271363" y="98907"/>
                </a:lnTo>
                <a:lnTo>
                  <a:pt x="271604" y="98436"/>
                </a:lnTo>
                <a:lnTo>
                  <a:pt x="271719" y="88594"/>
                </a:lnTo>
                <a:lnTo>
                  <a:pt x="269293" y="67380"/>
                </a:lnTo>
                <a:lnTo>
                  <a:pt x="263573" y="52825"/>
                </a:lnTo>
                <a:close/>
              </a:path>
              <a:path w="304165" h="321309">
                <a:moveTo>
                  <a:pt x="303948" y="283970"/>
                </a:moveTo>
                <a:lnTo>
                  <a:pt x="209470" y="283970"/>
                </a:lnTo>
                <a:lnTo>
                  <a:pt x="215400" y="300154"/>
                </a:lnTo>
                <a:lnTo>
                  <a:pt x="226082" y="311707"/>
                </a:lnTo>
                <a:lnTo>
                  <a:pt x="241522" y="318635"/>
                </a:lnTo>
                <a:lnTo>
                  <a:pt x="261730" y="320943"/>
                </a:lnTo>
                <a:lnTo>
                  <a:pt x="272058" y="320464"/>
                </a:lnTo>
                <a:lnTo>
                  <a:pt x="282533" y="319028"/>
                </a:lnTo>
                <a:lnTo>
                  <a:pt x="293161" y="316636"/>
                </a:lnTo>
                <a:lnTo>
                  <a:pt x="303948" y="313288"/>
                </a:lnTo>
                <a:lnTo>
                  <a:pt x="303948" y="283970"/>
                </a:lnTo>
                <a:close/>
              </a:path>
              <a:path w="304165" h="321309">
                <a:moveTo>
                  <a:pt x="271719" y="161387"/>
                </a:moveTo>
                <a:lnTo>
                  <a:pt x="204234" y="161387"/>
                </a:lnTo>
                <a:lnTo>
                  <a:pt x="204234" y="210071"/>
                </a:lnTo>
                <a:lnTo>
                  <a:pt x="202582" y="223687"/>
                </a:lnTo>
                <a:lnTo>
                  <a:pt x="177827" y="255238"/>
                </a:lnTo>
                <a:lnTo>
                  <a:pt x="129106" y="268148"/>
                </a:lnTo>
                <a:lnTo>
                  <a:pt x="281289" y="268148"/>
                </a:lnTo>
                <a:lnTo>
                  <a:pt x="276954" y="266368"/>
                </a:lnTo>
                <a:lnTo>
                  <a:pt x="274557" y="262882"/>
                </a:lnTo>
                <a:lnTo>
                  <a:pt x="272651" y="259342"/>
                </a:lnTo>
                <a:lnTo>
                  <a:pt x="271809" y="254046"/>
                </a:lnTo>
                <a:lnTo>
                  <a:pt x="271719" y="161387"/>
                </a:lnTo>
                <a:close/>
              </a:path>
              <a:path w="304165" h="321309">
                <a:moveTo>
                  <a:pt x="303948" y="266955"/>
                </a:moveTo>
                <a:lnTo>
                  <a:pt x="299236" y="267771"/>
                </a:lnTo>
                <a:lnTo>
                  <a:pt x="296095" y="268148"/>
                </a:lnTo>
                <a:lnTo>
                  <a:pt x="303948" y="268148"/>
                </a:lnTo>
                <a:lnTo>
                  <a:pt x="303948" y="266955"/>
                </a:lnTo>
                <a:close/>
              </a:path>
              <a:path w="304165" h="321309">
                <a:moveTo>
                  <a:pt x="149628" y="0"/>
                </a:moveTo>
                <a:lnTo>
                  <a:pt x="97411" y="5294"/>
                </a:lnTo>
                <a:lnTo>
                  <a:pt x="56919" y="21151"/>
                </a:lnTo>
                <a:lnTo>
                  <a:pt x="24384" y="54127"/>
                </a:lnTo>
                <a:lnTo>
                  <a:pt x="11214" y="101515"/>
                </a:lnTo>
                <a:lnTo>
                  <a:pt x="78049" y="101515"/>
                </a:lnTo>
                <a:lnTo>
                  <a:pt x="84035" y="80209"/>
                </a:lnTo>
                <a:lnTo>
                  <a:pt x="97279" y="64994"/>
                </a:lnTo>
                <a:lnTo>
                  <a:pt x="117780" y="55867"/>
                </a:lnTo>
                <a:lnTo>
                  <a:pt x="145534" y="52825"/>
                </a:lnTo>
                <a:lnTo>
                  <a:pt x="263573" y="52825"/>
                </a:lnTo>
                <a:lnTo>
                  <a:pt x="262020" y="48875"/>
                </a:lnTo>
                <a:lnTo>
                  <a:pt x="232956" y="19978"/>
                </a:lnTo>
                <a:lnTo>
                  <a:pt x="195682" y="4990"/>
                </a:lnTo>
                <a:lnTo>
                  <a:pt x="173757" y="1247"/>
                </a:lnTo>
                <a:lnTo>
                  <a:pt x="149628" y="0"/>
                </a:lnTo>
                <a:close/>
              </a:path>
              <a:path w="304165" h="321309">
                <a:moveTo>
                  <a:pt x="271719" y="99002"/>
                </a:moveTo>
                <a:lnTo>
                  <a:pt x="271541" y="99075"/>
                </a:lnTo>
                <a:lnTo>
                  <a:pt x="271447" y="99253"/>
                </a:lnTo>
                <a:lnTo>
                  <a:pt x="271300" y="99316"/>
                </a:lnTo>
                <a:lnTo>
                  <a:pt x="271719" y="99316"/>
                </a:lnTo>
                <a:lnTo>
                  <a:pt x="271719" y="99002"/>
                </a:lnTo>
                <a:close/>
              </a:path>
            </a:pathLst>
          </a:custGeom>
          <a:solidFill>
            <a:srgbClr val="FFFFFF"/>
          </a:solidFill>
        </p:spPr>
        <p:txBody>
          <a:bodyPr wrap="square" lIns="0" tIns="0" rIns="0" bIns="0" rtlCol="0"/>
          <a:lstStyle/>
          <a:p>
            <a:endParaRPr/>
          </a:p>
        </p:txBody>
      </p:sp>
      <p:sp>
        <p:nvSpPr>
          <p:cNvPr id="35" name="object 35"/>
          <p:cNvSpPr/>
          <p:nvPr/>
        </p:nvSpPr>
        <p:spPr>
          <a:xfrm>
            <a:off x="17231693" y="812584"/>
            <a:ext cx="440055" cy="311785"/>
          </a:xfrm>
          <a:custGeom>
            <a:avLst/>
            <a:gdLst/>
            <a:ahLst/>
            <a:cxnLst/>
            <a:rect l="l" t="t" r="r" b="b"/>
            <a:pathLst>
              <a:path w="440055" h="311784">
                <a:moveTo>
                  <a:pt x="63411" y="8261"/>
                </a:moveTo>
                <a:lnTo>
                  <a:pt x="0" y="8261"/>
                </a:lnTo>
                <a:lnTo>
                  <a:pt x="0" y="311592"/>
                </a:lnTo>
                <a:lnTo>
                  <a:pt x="66929" y="311592"/>
                </a:lnTo>
                <a:lnTo>
                  <a:pt x="66929" y="131451"/>
                </a:lnTo>
                <a:lnTo>
                  <a:pt x="68179" y="114383"/>
                </a:lnTo>
                <a:lnTo>
                  <a:pt x="86855" y="73369"/>
                </a:lnTo>
                <a:lnTo>
                  <a:pt x="119960" y="54099"/>
                </a:lnTo>
                <a:lnTo>
                  <a:pt x="133210" y="52815"/>
                </a:lnTo>
                <a:lnTo>
                  <a:pt x="430921" y="52815"/>
                </a:lnTo>
                <a:lnTo>
                  <a:pt x="429524" y="50469"/>
                </a:lnTo>
                <a:lnTo>
                  <a:pt x="63411" y="50469"/>
                </a:lnTo>
                <a:lnTo>
                  <a:pt x="63411" y="8261"/>
                </a:lnTo>
                <a:close/>
              </a:path>
              <a:path w="440055" h="311784">
                <a:moveTo>
                  <a:pt x="318032" y="52815"/>
                </a:moveTo>
                <a:lnTo>
                  <a:pt x="133210" y="52815"/>
                </a:lnTo>
                <a:lnTo>
                  <a:pt x="146814" y="53804"/>
                </a:lnTo>
                <a:lnTo>
                  <a:pt x="158273" y="56774"/>
                </a:lnTo>
                <a:lnTo>
                  <a:pt x="183638" y="88325"/>
                </a:lnTo>
                <a:lnTo>
                  <a:pt x="186570" y="311592"/>
                </a:lnTo>
                <a:lnTo>
                  <a:pt x="253479" y="311592"/>
                </a:lnTo>
                <a:lnTo>
                  <a:pt x="253479" y="133817"/>
                </a:lnTo>
                <a:lnTo>
                  <a:pt x="257509" y="98376"/>
                </a:lnTo>
                <a:lnTo>
                  <a:pt x="269605" y="73063"/>
                </a:lnTo>
                <a:lnTo>
                  <a:pt x="289777" y="57876"/>
                </a:lnTo>
                <a:lnTo>
                  <a:pt x="318032" y="52815"/>
                </a:lnTo>
                <a:close/>
              </a:path>
              <a:path w="440055" h="311784">
                <a:moveTo>
                  <a:pt x="430921" y="52815"/>
                </a:moveTo>
                <a:lnTo>
                  <a:pt x="318032" y="52815"/>
                </a:lnTo>
                <a:lnTo>
                  <a:pt x="334381" y="54208"/>
                </a:lnTo>
                <a:lnTo>
                  <a:pt x="347653" y="58388"/>
                </a:lnTo>
                <a:lnTo>
                  <a:pt x="371098" y="97872"/>
                </a:lnTo>
                <a:lnTo>
                  <a:pt x="373130" y="311592"/>
                </a:lnTo>
                <a:lnTo>
                  <a:pt x="440018" y="311592"/>
                </a:lnTo>
                <a:lnTo>
                  <a:pt x="439919" y="101456"/>
                </a:lnTo>
                <a:lnTo>
                  <a:pt x="433681" y="57448"/>
                </a:lnTo>
                <a:lnTo>
                  <a:pt x="430921" y="52815"/>
                </a:lnTo>
                <a:close/>
              </a:path>
              <a:path w="440055" h="311784">
                <a:moveTo>
                  <a:pt x="158382" y="0"/>
                </a:moveTo>
                <a:lnTo>
                  <a:pt x="130561" y="3151"/>
                </a:lnTo>
                <a:lnTo>
                  <a:pt x="105749" y="12610"/>
                </a:lnTo>
                <a:lnTo>
                  <a:pt x="83927" y="28381"/>
                </a:lnTo>
                <a:lnTo>
                  <a:pt x="65076" y="50469"/>
                </a:lnTo>
                <a:lnTo>
                  <a:pt x="243489" y="50469"/>
                </a:lnTo>
                <a:lnTo>
                  <a:pt x="230691" y="28381"/>
                </a:lnTo>
                <a:lnTo>
                  <a:pt x="212240" y="12610"/>
                </a:lnTo>
                <a:lnTo>
                  <a:pt x="188138" y="3151"/>
                </a:lnTo>
                <a:lnTo>
                  <a:pt x="158382" y="0"/>
                </a:lnTo>
                <a:close/>
              </a:path>
              <a:path w="440055" h="311784">
                <a:moveTo>
                  <a:pt x="338523" y="0"/>
                </a:moveTo>
                <a:lnTo>
                  <a:pt x="310809" y="3151"/>
                </a:lnTo>
                <a:lnTo>
                  <a:pt x="285733" y="12610"/>
                </a:lnTo>
                <a:lnTo>
                  <a:pt x="263293" y="28381"/>
                </a:lnTo>
                <a:lnTo>
                  <a:pt x="243489" y="50469"/>
                </a:lnTo>
                <a:lnTo>
                  <a:pt x="429524" y="50469"/>
                </a:lnTo>
                <a:lnTo>
                  <a:pt x="414664" y="25526"/>
                </a:lnTo>
                <a:lnTo>
                  <a:pt x="382949" y="6380"/>
                </a:lnTo>
                <a:lnTo>
                  <a:pt x="338523" y="0"/>
                </a:lnTo>
                <a:close/>
              </a:path>
            </a:pathLst>
          </a:custGeom>
          <a:solidFill>
            <a:srgbClr val="FFFFFF"/>
          </a:solidFill>
        </p:spPr>
        <p:txBody>
          <a:bodyPr wrap="square" lIns="0" tIns="0" rIns="0" bIns="0" rtlCol="0"/>
          <a:lstStyle/>
          <a:p>
            <a:endParaRPr/>
          </a:p>
        </p:txBody>
      </p:sp>
      <p:sp>
        <p:nvSpPr>
          <p:cNvPr id="36" name="object 36"/>
          <p:cNvSpPr/>
          <p:nvPr/>
        </p:nvSpPr>
        <p:spPr>
          <a:xfrm>
            <a:off x="17744051" y="820846"/>
            <a:ext cx="0" cy="303530"/>
          </a:xfrm>
          <a:custGeom>
            <a:avLst/>
            <a:gdLst/>
            <a:ahLst/>
            <a:cxnLst/>
            <a:rect l="l" t="t" r="r" b="b"/>
            <a:pathLst>
              <a:path h="303530">
                <a:moveTo>
                  <a:pt x="0" y="0"/>
                </a:moveTo>
                <a:lnTo>
                  <a:pt x="0" y="303331"/>
                </a:lnTo>
              </a:path>
            </a:pathLst>
          </a:custGeom>
          <a:ln w="66835">
            <a:solidFill>
              <a:srgbClr val="FFFFFF"/>
            </a:solidFill>
          </a:ln>
        </p:spPr>
        <p:txBody>
          <a:bodyPr wrap="square" lIns="0" tIns="0" rIns="0" bIns="0" rtlCol="0"/>
          <a:lstStyle/>
          <a:p>
            <a:endParaRPr/>
          </a:p>
        </p:txBody>
      </p:sp>
      <p:sp>
        <p:nvSpPr>
          <p:cNvPr id="37" name="object 37"/>
          <p:cNvSpPr/>
          <p:nvPr/>
        </p:nvSpPr>
        <p:spPr>
          <a:xfrm>
            <a:off x="17710633" y="705258"/>
            <a:ext cx="67310" cy="63500"/>
          </a:xfrm>
          <a:custGeom>
            <a:avLst/>
            <a:gdLst/>
            <a:ahLst/>
            <a:cxnLst/>
            <a:rect l="l" t="t" r="r" b="b"/>
            <a:pathLst>
              <a:path w="67309" h="63500">
                <a:moveTo>
                  <a:pt x="66835" y="0"/>
                </a:moveTo>
                <a:lnTo>
                  <a:pt x="0" y="0"/>
                </a:lnTo>
                <a:lnTo>
                  <a:pt x="0" y="63359"/>
                </a:lnTo>
                <a:lnTo>
                  <a:pt x="66835" y="63359"/>
                </a:lnTo>
                <a:lnTo>
                  <a:pt x="66835" y="0"/>
                </a:lnTo>
                <a:close/>
              </a:path>
            </a:pathLst>
          </a:custGeom>
          <a:solidFill>
            <a:srgbClr val="FFFFFF"/>
          </a:solidFill>
        </p:spPr>
        <p:txBody>
          <a:bodyPr wrap="square" lIns="0" tIns="0" rIns="0" bIns="0" rtlCol="0"/>
          <a:lstStyle/>
          <a:p>
            <a:endParaRPr/>
          </a:p>
        </p:txBody>
      </p:sp>
      <p:sp>
        <p:nvSpPr>
          <p:cNvPr id="38" name="object 38"/>
          <p:cNvSpPr/>
          <p:nvPr/>
        </p:nvSpPr>
        <p:spPr>
          <a:xfrm>
            <a:off x="17802525" y="812584"/>
            <a:ext cx="270510" cy="320040"/>
          </a:xfrm>
          <a:custGeom>
            <a:avLst/>
            <a:gdLst/>
            <a:ahLst/>
            <a:cxnLst/>
            <a:rect l="l" t="t" r="r" b="b"/>
            <a:pathLst>
              <a:path w="270509" h="320040">
                <a:moveTo>
                  <a:pt x="66898" y="214213"/>
                </a:moveTo>
                <a:lnTo>
                  <a:pt x="0" y="214213"/>
                </a:lnTo>
                <a:lnTo>
                  <a:pt x="2898" y="238545"/>
                </a:lnTo>
                <a:lnTo>
                  <a:pt x="22556" y="278429"/>
                </a:lnTo>
                <a:lnTo>
                  <a:pt x="58464" y="305287"/>
                </a:lnTo>
                <a:lnTo>
                  <a:pt x="106000" y="318198"/>
                </a:lnTo>
                <a:lnTo>
                  <a:pt x="134404" y="319812"/>
                </a:lnTo>
                <a:lnTo>
                  <a:pt x="160583" y="318417"/>
                </a:lnTo>
                <a:lnTo>
                  <a:pt x="206353" y="307249"/>
                </a:lnTo>
                <a:lnTo>
                  <a:pt x="245160" y="282815"/>
                </a:lnTo>
                <a:lnTo>
                  <a:pt x="257537" y="266965"/>
                </a:lnTo>
                <a:lnTo>
                  <a:pt x="135577" y="266965"/>
                </a:lnTo>
                <a:lnTo>
                  <a:pt x="107497" y="263670"/>
                </a:lnTo>
                <a:lnTo>
                  <a:pt x="86701" y="253782"/>
                </a:lnTo>
                <a:lnTo>
                  <a:pt x="73173" y="237298"/>
                </a:lnTo>
                <a:lnTo>
                  <a:pt x="66898" y="214213"/>
                </a:lnTo>
                <a:close/>
              </a:path>
              <a:path w="270509" h="320040">
                <a:moveTo>
                  <a:pt x="133210" y="0"/>
                </a:moveTo>
                <a:lnTo>
                  <a:pt x="87291" y="4697"/>
                </a:lnTo>
                <a:lnTo>
                  <a:pt x="49296" y="18795"/>
                </a:lnTo>
                <a:lnTo>
                  <a:pt x="17144" y="47261"/>
                </a:lnTo>
                <a:lnTo>
                  <a:pt x="6439" y="86887"/>
                </a:lnTo>
                <a:lnTo>
                  <a:pt x="8349" y="106492"/>
                </a:lnTo>
                <a:lnTo>
                  <a:pt x="36983" y="150791"/>
                </a:lnTo>
                <a:lnTo>
                  <a:pt x="82539" y="171273"/>
                </a:lnTo>
                <a:lnTo>
                  <a:pt x="151234" y="187800"/>
                </a:lnTo>
                <a:lnTo>
                  <a:pt x="164684" y="191175"/>
                </a:lnTo>
                <a:lnTo>
                  <a:pt x="200610" y="216372"/>
                </a:lnTo>
                <a:lnTo>
                  <a:pt x="203030" y="227082"/>
                </a:lnTo>
                <a:lnTo>
                  <a:pt x="199452" y="244542"/>
                </a:lnTo>
                <a:lnTo>
                  <a:pt x="187012" y="257005"/>
                </a:lnTo>
                <a:lnTo>
                  <a:pt x="165718" y="264476"/>
                </a:lnTo>
                <a:lnTo>
                  <a:pt x="135577" y="266965"/>
                </a:lnTo>
                <a:lnTo>
                  <a:pt x="257537" y="266965"/>
                </a:lnTo>
                <a:lnTo>
                  <a:pt x="258900" y="265219"/>
                </a:lnTo>
                <a:lnTo>
                  <a:pt x="267147" y="244682"/>
                </a:lnTo>
                <a:lnTo>
                  <a:pt x="269897" y="221207"/>
                </a:lnTo>
                <a:lnTo>
                  <a:pt x="267988" y="202117"/>
                </a:lnTo>
                <a:lnTo>
                  <a:pt x="239395" y="158466"/>
                </a:lnTo>
                <a:lnTo>
                  <a:pt x="193285" y="138211"/>
                </a:lnTo>
                <a:lnTo>
                  <a:pt x="145927" y="127024"/>
                </a:lnTo>
                <a:lnTo>
                  <a:pt x="126027" y="122497"/>
                </a:lnTo>
                <a:lnTo>
                  <a:pt x="81107" y="102983"/>
                </a:lnTo>
                <a:lnTo>
                  <a:pt x="73338" y="83934"/>
                </a:lnTo>
                <a:lnTo>
                  <a:pt x="76790" y="70329"/>
                </a:lnTo>
                <a:lnTo>
                  <a:pt x="87142" y="60610"/>
                </a:lnTo>
                <a:lnTo>
                  <a:pt x="104388" y="54779"/>
                </a:lnTo>
                <a:lnTo>
                  <a:pt x="128519" y="52836"/>
                </a:lnTo>
                <a:lnTo>
                  <a:pt x="247309" y="52836"/>
                </a:lnTo>
                <a:lnTo>
                  <a:pt x="246597" y="51236"/>
                </a:lnTo>
                <a:lnTo>
                  <a:pt x="217082" y="21161"/>
                </a:lnTo>
                <a:lnTo>
                  <a:pt x="179701" y="5287"/>
                </a:lnTo>
                <a:lnTo>
                  <a:pt x="157597" y="1321"/>
                </a:lnTo>
                <a:lnTo>
                  <a:pt x="133210" y="0"/>
                </a:lnTo>
                <a:close/>
              </a:path>
              <a:path w="270509" h="320040">
                <a:moveTo>
                  <a:pt x="247309" y="52836"/>
                </a:moveTo>
                <a:lnTo>
                  <a:pt x="128519" y="52836"/>
                </a:lnTo>
                <a:lnTo>
                  <a:pt x="152368" y="55366"/>
                </a:lnTo>
                <a:lnTo>
                  <a:pt x="170589" y="62954"/>
                </a:lnTo>
                <a:lnTo>
                  <a:pt x="183174" y="75598"/>
                </a:lnTo>
                <a:lnTo>
                  <a:pt x="190119" y="93295"/>
                </a:lnTo>
                <a:lnTo>
                  <a:pt x="259950" y="93295"/>
                </a:lnTo>
                <a:lnTo>
                  <a:pt x="255301" y="70777"/>
                </a:lnTo>
                <a:lnTo>
                  <a:pt x="247309" y="52836"/>
                </a:lnTo>
                <a:close/>
              </a:path>
            </a:pathLst>
          </a:custGeom>
          <a:solidFill>
            <a:srgbClr val="FFFFFF"/>
          </a:solidFill>
        </p:spPr>
        <p:txBody>
          <a:bodyPr wrap="square" lIns="0" tIns="0" rIns="0" bIns="0" rtlCol="0"/>
          <a:lstStyle/>
          <a:p>
            <a:endParaRPr/>
          </a:p>
        </p:txBody>
      </p:sp>
      <p:sp>
        <p:nvSpPr>
          <p:cNvPr id="39" name="object 39"/>
          <p:cNvSpPr/>
          <p:nvPr/>
        </p:nvSpPr>
        <p:spPr>
          <a:xfrm>
            <a:off x="18093277" y="812006"/>
            <a:ext cx="304165" cy="321310"/>
          </a:xfrm>
          <a:custGeom>
            <a:avLst/>
            <a:gdLst/>
            <a:ahLst/>
            <a:cxnLst/>
            <a:rect l="l" t="t" r="r" b="b"/>
            <a:pathLst>
              <a:path w="304165" h="321309">
                <a:moveTo>
                  <a:pt x="263545" y="52825"/>
                </a:moveTo>
                <a:lnTo>
                  <a:pt x="145524" y="52825"/>
                </a:lnTo>
                <a:lnTo>
                  <a:pt x="172994" y="55429"/>
                </a:lnTo>
                <a:lnTo>
                  <a:pt x="192632" y="63240"/>
                </a:lnTo>
                <a:lnTo>
                  <a:pt x="204426" y="76259"/>
                </a:lnTo>
                <a:lnTo>
                  <a:pt x="208360" y="94489"/>
                </a:lnTo>
                <a:lnTo>
                  <a:pt x="206661" y="105994"/>
                </a:lnTo>
                <a:lnTo>
                  <a:pt x="169308" y="129696"/>
                </a:lnTo>
                <a:lnTo>
                  <a:pt x="140770" y="133471"/>
                </a:lnTo>
                <a:lnTo>
                  <a:pt x="131286" y="134823"/>
                </a:lnTo>
                <a:lnTo>
                  <a:pt x="123494" y="136104"/>
                </a:lnTo>
                <a:lnTo>
                  <a:pt x="117399" y="137346"/>
                </a:lnTo>
                <a:lnTo>
                  <a:pt x="91710" y="141059"/>
                </a:lnTo>
                <a:lnTo>
                  <a:pt x="51798" y="151636"/>
                </a:lnTo>
                <a:lnTo>
                  <a:pt x="9391" y="188203"/>
                </a:lnTo>
                <a:lnTo>
                  <a:pt x="0" y="231783"/>
                </a:lnTo>
                <a:lnTo>
                  <a:pt x="1980" y="252023"/>
                </a:lnTo>
                <a:lnTo>
                  <a:pt x="31674" y="298661"/>
                </a:lnTo>
                <a:lnTo>
                  <a:pt x="83403" y="319552"/>
                </a:lnTo>
                <a:lnTo>
                  <a:pt x="104457" y="320943"/>
                </a:lnTo>
                <a:lnTo>
                  <a:pt x="136331" y="318635"/>
                </a:lnTo>
                <a:lnTo>
                  <a:pt x="164463" y="311707"/>
                </a:lnTo>
                <a:lnTo>
                  <a:pt x="188853" y="300154"/>
                </a:lnTo>
                <a:lnTo>
                  <a:pt x="209501" y="283970"/>
                </a:lnTo>
                <a:lnTo>
                  <a:pt x="303948" y="283970"/>
                </a:lnTo>
                <a:lnTo>
                  <a:pt x="303948" y="268148"/>
                </a:lnTo>
                <a:lnTo>
                  <a:pt x="129106" y="268148"/>
                </a:lnTo>
                <a:lnTo>
                  <a:pt x="118032" y="267633"/>
                </a:lnTo>
                <a:lnTo>
                  <a:pt x="79435" y="254046"/>
                </a:lnTo>
                <a:lnTo>
                  <a:pt x="66898" y="228830"/>
                </a:lnTo>
                <a:lnTo>
                  <a:pt x="70349" y="210066"/>
                </a:lnTo>
                <a:lnTo>
                  <a:pt x="80695" y="195412"/>
                </a:lnTo>
                <a:lnTo>
                  <a:pt x="97948" y="184853"/>
                </a:lnTo>
                <a:lnTo>
                  <a:pt x="122111" y="178392"/>
                </a:lnTo>
                <a:lnTo>
                  <a:pt x="149185" y="175133"/>
                </a:lnTo>
                <a:lnTo>
                  <a:pt x="171901" y="171205"/>
                </a:lnTo>
                <a:lnTo>
                  <a:pt x="190238" y="166620"/>
                </a:lnTo>
                <a:lnTo>
                  <a:pt x="204171" y="161387"/>
                </a:lnTo>
                <a:lnTo>
                  <a:pt x="271677" y="161387"/>
                </a:lnTo>
                <a:lnTo>
                  <a:pt x="271677" y="88594"/>
                </a:lnTo>
                <a:lnTo>
                  <a:pt x="269257" y="67380"/>
                </a:lnTo>
                <a:lnTo>
                  <a:pt x="263545" y="52825"/>
                </a:lnTo>
                <a:close/>
              </a:path>
              <a:path w="304165" h="321309">
                <a:moveTo>
                  <a:pt x="303948" y="283970"/>
                </a:moveTo>
                <a:lnTo>
                  <a:pt x="209501" y="283970"/>
                </a:lnTo>
                <a:lnTo>
                  <a:pt x="215381" y="300154"/>
                </a:lnTo>
                <a:lnTo>
                  <a:pt x="226042" y="311707"/>
                </a:lnTo>
                <a:lnTo>
                  <a:pt x="241474" y="318635"/>
                </a:lnTo>
                <a:lnTo>
                  <a:pt x="261667" y="320943"/>
                </a:lnTo>
                <a:lnTo>
                  <a:pt x="272025" y="320464"/>
                </a:lnTo>
                <a:lnTo>
                  <a:pt x="282533" y="319028"/>
                </a:lnTo>
                <a:lnTo>
                  <a:pt x="293178" y="316636"/>
                </a:lnTo>
                <a:lnTo>
                  <a:pt x="303948" y="313288"/>
                </a:lnTo>
                <a:lnTo>
                  <a:pt x="303948" y="283970"/>
                </a:lnTo>
                <a:close/>
              </a:path>
              <a:path w="304165" h="321309">
                <a:moveTo>
                  <a:pt x="271677" y="161387"/>
                </a:moveTo>
                <a:lnTo>
                  <a:pt x="204171" y="161387"/>
                </a:lnTo>
                <a:lnTo>
                  <a:pt x="204171" y="210071"/>
                </a:lnTo>
                <a:lnTo>
                  <a:pt x="202524" y="223687"/>
                </a:lnTo>
                <a:lnTo>
                  <a:pt x="177795" y="255238"/>
                </a:lnTo>
                <a:lnTo>
                  <a:pt x="129106" y="268148"/>
                </a:lnTo>
                <a:lnTo>
                  <a:pt x="281258" y="268148"/>
                </a:lnTo>
                <a:lnTo>
                  <a:pt x="276986" y="266368"/>
                </a:lnTo>
                <a:lnTo>
                  <a:pt x="274609" y="262882"/>
                </a:lnTo>
                <a:lnTo>
                  <a:pt x="272651" y="259342"/>
                </a:lnTo>
                <a:lnTo>
                  <a:pt x="271771" y="254046"/>
                </a:lnTo>
                <a:lnTo>
                  <a:pt x="271677" y="161387"/>
                </a:lnTo>
                <a:close/>
              </a:path>
              <a:path w="304165" h="321309">
                <a:moveTo>
                  <a:pt x="303948" y="266955"/>
                </a:moveTo>
                <a:lnTo>
                  <a:pt x="299257" y="267771"/>
                </a:lnTo>
                <a:lnTo>
                  <a:pt x="296127" y="268148"/>
                </a:lnTo>
                <a:lnTo>
                  <a:pt x="303948" y="268148"/>
                </a:lnTo>
                <a:lnTo>
                  <a:pt x="303948" y="266955"/>
                </a:lnTo>
                <a:close/>
              </a:path>
              <a:path w="304165" h="321309">
                <a:moveTo>
                  <a:pt x="149660" y="0"/>
                </a:moveTo>
                <a:lnTo>
                  <a:pt x="97457" y="5294"/>
                </a:lnTo>
                <a:lnTo>
                  <a:pt x="57003" y="21151"/>
                </a:lnTo>
                <a:lnTo>
                  <a:pt x="24312" y="54127"/>
                </a:lnTo>
                <a:lnTo>
                  <a:pt x="11120" y="101515"/>
                </a:lnTo>
                <a:lnTo>
                  <a:pt x="78049" y="101515"/>
                </a:lnTo>
                <a:lnTo>
                  <a:pt x="84026" y="80209"/>
                </a:lnTo>
                <a:lnTo>
                  <a:pt x="97262" y="64994"/>
                </a:lnTo>
                <a:lnTo>
                  <a:pt x="117760" y="55867"/>
                </a:lnTo>
                <a:lnTo>
                  <a:pt x="145524" y="52825"/>
                </a:lnTo>
                <a:lnTo>
                  <a:pt x="263545" y="52825"/>
                </a:lnTo>
                <a:lnTo>
                  <a:pt x="261995" y="48875"/>
                </a:lnTo>
                <a:lnTo>
                  <a:pt x="232956" y="19978"/>
                </a:lnTo>
                <a:lnTo>
                  <a:pt x="195686" y="4990"/>
                </a:lnTo>
                <a:lnTo>
                  <a:pt x="173761" y="1247"/>
                </a:lnTo>
                <a:lnTo>
                  <a:pt x="149660" y="0"/>
                </a:lnTo>
                <a:close/>
              </a:path>
            </a:pathLst>
          </a:custGeom>
          <a:solidFill>
            <a:srgbClr val="FFFFFF"/>
          </a:solidFill>
        </p:spPr>
        <p:txBody>
          <a:bodyPr wrap="square" lIns="0" tIns="0" rIns="0" bIns="0" rtlCol="0"/>
          <a:lstStyle/>
          <a:p>
            <a:endParaRPr/>
          </a:p>
        </p:txBody>
      </p:sp>
      <p:sp>
        <p:nvSpPr>
          <p:cNvPr id="40" name="object 40"/>
          <p:cNvSpPr/>
          <p:nvPr/>
        </p:nvSpPr>
        <p:spPr>
          <a:xfrm>
            <a:off x="18415209" y="812584"/>
            <a:ext cx="266700" cy="311785"/>
          </a:xfrm>
          <a:custGeom>
            <a:avLst/>
            <a:gdLst/>
            <a:ahLst/>
            <a:cxnLst/>
            <a:rect l="l" t="t" r="r" b="b"/>
            <a:pathLst>
              <a:path w="266700" h="311784">
                <a:moveTo>
                  <a:pt x="63380" y="8261"/>
                </a:moveTo>
                <a:lnTo>
                  <a:pt x="0" y="8261"/>
                </a:lnTo>
                <a:lnTo>
                  <a:pt x="0" y="311592"/>
                </a:lnTo>
                <a:lnTo>
                  <a:pt x="66867" y="311592"/>
                </a:lnTo>
                <a:lnTo>
                  <a:pt x="66867" y="132655"/>
                </a:lnTo>
                <a:lnTo>
                  <a:pt x="68114" y="116326"/>
                </a:lnTo>
                <a:lnTo>
                  <a:pt x="86866" y="75704"/>
                </a:lnTo>
                <a:lnTo>
                  <a:pt x="124566" y="54246"/>
                </a:lnTo>
                <a:lnTo>
                  <a:pt x="127389" y="53987"/>
                </a:lnTo>
                <a:lnTo>
                  <a:pt x="64532" y="53987"/>
                </a:lnTo>
                <a:lnTo>
                  <a:pt x="63380" y="52815"/>
                </a:lnTo>
                <a:lnTo>
                  <a:pt x="63380" y="8261"/>
                </a:lnTo>
                <a:close/>
              </a:path>
              <a:path w="266700" h="311784">
                <a:moveTo>
                  <a:pt x="256242" y="52815"/>
                </a:moveTo>
                <a:lnTo>
                  <a:pt x="140205" y="52815"/>
                </a:lnTo>
                <a:lnTo>
                  <a:pt x="165268" y="57069"/>
                </a:lnTo>
                <a:lnTo>
                  <a:pt x="183497" y="69832"/>
                </a:lnTo>
                <a:lnTo>
                  <a:pt x="194901" y="91105"/>
                </a:lnTo>
                <a:lnTo>
                  <a:pt x="199491" y="120886"/>
                </a:lnTo>
                <a:lnTo>
                  <a:pt x="199491" y="311592"/>
                </a:lnTo>
                <a:lnTo>
                  <a:pt x="266410" y="311592"/>
                </a:lnTo>
                <a:lnTo>
                  <a:pt x="266410" y="103284"/>
                </a:lnTo>
                <a:lnTo>
                  <a:pt x="264607" y="79532"/>
                </a:lnTo>
                <a:lnTo>
                  <a:pt x="259201" y="58699"/>
                </a:lnTo>
                <a:lnTo>
                  <a:pt x="256242" y="52815"/>
                </a:lnTo>
                <a:close/>
              </a:path>
              <a:path w="266700" h="311784">
                <a:moveTo>
                  <a:pt x="159031" y="0"/>
                </a:moveTo>
                <a:lnTo>
                  <a:pt x="129998" y="3380"/>
                </a:lnTo>
                <a:lnTo>
                  <a:pt x="104564" y="13513"/>
                </a:lnTo>
                <a:lnTo>
                  <a:pt x="82740" y="30387"/>
                </a:lnTo>
                <a:lnTo>
                  <a:pt x="64532" y="53987"/>
                </a:lnTo>
                <a:lnTo>
                  <a:pt x="127389" y="53987"/>
                </a:lnTo>
                <a:lnTo>
                  <a:pt x="140205" y="52815"/>
                </a:lnTo>
                <a:lnTo>
                  <a:pt x="256242" y="52815"/>
                </a:lnTo>
                <a:lnTo>
                  <a:pt x="222163" y="14568"/>
                </a:lnTo>
                <a:lnTo>
                  <a:pt x="182854" y="1627"/>
                </a:lnTo>
                <a:lnTo>
                  <a:pt x="159031" y="0"/>
                </a:lnTo>
                <a:close/>
              </a:path>
            </a:pathLst>
          </a:custGeom>
          <a:solidFill>
            <a:srgbClr val="FFFFFF"/>
          </a:solidFill>
        </p:spPr>
        <p:txBody>
          <a:bodyPr wrap="square" lIns="0" tIns="0" rIns="0" bIns="0" rtlCol="0"/>
          <a:lstStyle/>
          <a:p>
            <a:endParaRPr/>
          </a:p>
        </p:txBody>
      </p:sp>
      <p:sp>
        <p:nvSpPr>
          <p:cNvPr id="41" name="object 41"/>
          <p:cNvSpPr/>
          <p:nvPr/>
        </p:nvSpPr>
        <p:spPr>
          <a:xfrm>
            <a:off x="18701500" y="812006"/>
            <a:ext cx="304165" cy="321310"/>
          </a:xfrm>
          <a:custGeom>
            <a:avLst/>
            <a:gdLst/>
            <a:ahLst/>
            <a:cxnLst/>
            <a:rect l="l" t="t" r="r" b="b"/>
            <a:pathLst>
              <a:path w="304165" h="321309">
                <a:moveTo>
                  <a:pt x="263553" y="52825"/>
                </a:moveTo>
                <a:lnTo>
                  <a:pt x="145534" y="52825"/>
                </a:lnTo>
                <a:lnTo>
                  <a:pt x="172981" y="55429"/>
                </a:lnTo>
                <a:lnTo>
                  <a:pt x="192600" y="63240"/>
                </a:lnTo>
                <a:lnTo>
                  <a:pt x="204379" y="76259"/>
                </a:lnTo>
                <a:lnTo>
                  <a:pt x="208307" y="94489"/>
                </a:lnTo>
                <a:lnTo>
                  <a:pt x="206617" y="105994"/>
                </a:lnTo>
                <a:lnTo>
                  <a:pt x="169293" y="129696"/>
                </a:lnTo>
                <a:lnTo>
                  <a:pt x="140783" y="133471"/>
                </a:lnTo>
                <a:lnTo>
                  <a:pt x="131276" y="134823"/>
                </a:lnTo>
                <a:lnTo>
                  <a:pt x="123452" y="136104"/>
                </a:lnTo>
                <a:lnTo>
                  <a:pt x="117315" y="137346"/>
                </a:lnTo>
                <a:lnTo>
                  <a:pt x="91668" y="141059"/>
                </a:lnTo>
                <a:lnTo>
                  <a:pt x="51779" y="151636"/>
                </a:lnTo>
                <a:lnTo>
                  <a:pt x="9384" y="188203"/>
                </a:lnTo>
                <a:lnTo>
                  <a:pt x="0" y="231783"/>
                </a:lnTo>
                <a:lnTo>
                  <a:pt x="1973" y="252023"/>
                </a:lnTo>
                <a:lnTo>
                  <a:pt x="31684" y="298661"/>
                </a:lnTo>
                <a:lnTo>
                  <a:pt x="83405" y="319552"/>
                </a:lnTo>
                <a:lnTo>
                  <a:pt x="104457" y="320943"/>
                </a:lnTo>
                <a:lnTo>
                  <a:pt x="136301" y="318635"/>
                </a:lnTo>
                <a:lnTo>
                  <a:pt x="164420" y="311707"/>
                </a:lnTo>
                <a:lnTo>
                  <a:pt x="188810" y="300154"/>
                </a:lnTo>
                <a:lnTo>
                  <a:pt x="209470" y="283970"/>
                </a:lnTo>
                <a:lnTo>
                  <a:pt x="303917" y="283970"/>
                </a:lnTo>
                <a:lnTo>
                  <a:pt x="303917" y="268148"/>
                </a:lnTo>
                <a:lnTo>
                  <a:pt x="129085" y="268148"/>
                </a:lnTo>
                <a:lnTo>
                  <a:pt x="117993" y="267633"/>
                </a:lnTo>
                <a:lnTo>
                  <a:pt x="79426" y="254046"/>
                </a:lnTo>
                <a:lnTo>
                  <a:pt x="66929" y="228830"/>
                </a:lnTo>
                <a:lnTo>
                  <a:pt x="70370" y="210066"/>
                </a:lnTo>
                <a:lnTo>
                  <a:pt x="80691" y="195412"/>
                </a:lnTo>
                <a:lnTo>
                  <a:pt x="97913" y="184853"/>
                </a:lnTo>
                <a:lnTo>
                  <a:pt x="122048" y="178392"/>
                </a:lnTo>
                <a:lnTo>
                  <a:pt x="149159" y="175133"/>
                </a:lnTo>
                <a:lnTo>
                  <a:pt x="171901" y="171205"/>
                </a:lnTo>
                <a:lnTo>
                  <a:pt x="190263" y="166620"/>
                </a:lnTo>
                <a:lnTo>
                  <a:pt x="204234" y="161387"/>
                </a:lnTo>
                <a:lnTo>
                  <a:pt x="271709" y="161387"/>
                </a:lnTo>
                <a:lnTo>
                  <a:pt x="271709" y="88594"/>
                </a:lnTo>
                <a:lnTo>
                  <a:pt x="269280" y="67380"/>
                </a:lnTo>
                <a:lnTo>
                  <a:pt x="263553" y="52825"/>
                </a:lnTo>
                <a:close/>
              </a:path>
              <a:path w="304165" h="321309">
                <a:moveTo>
                  <a:pt x="303917" y="283970"/>
                </a:moveTo>
                <a:lnTo>
                  <a:pt x="209470" y="283970"/>
                </a:lnTo>
                <a:lnTo>
                  <a:pt x="215391" y="300154"/>
                </a:lnTo>
                <a:lnTo>
                  <a:pt x="226070" y="311707"/>
                </a:lnTo>
                <a:lnTo>
                  <a:pt x="241506" y="318635"/>
                </a:lnTo>
                <a:lnTo>
                  <a:pt x="261698" y="320943"/>
                </a:lnTo>
                <a:lnTo>
                  <a:pt x="272031" y="320464"/>
                </a:lnTo>
                <a:lnTo>
                  <a:pt x="282513" y="319028"/>
                </a:lnTo>
                <a:lnTo>
                  <a:pt x="293143" y="316636"/>
                </a:lnTo>
                <a:lnTo>
                  <a:pt x="303917" y="313288"/>
                </a:lnTo>
                <a:lnTo>
                  <a:pt x="303917" y="283970"/>
                </a:lnTo>
                <a:close/>
              </a:path>
              <a:path w="304165" h="321309">
                <a:moveTo>
                  <a:pt x="271709" y="161387"/>
                </a:moveTo>
                <a:lnTo>
                  <a:pt x="204234" y="161387"/>
                </a:lnTo>
                <a:lnTo>
                  <a:pt x="204234" y="210071"/>
                </a:lnTo>
                <a:lnTo>
                  <a:pt x="202576" y="223687"/>
                </a:lnTo>
                <a:lnTo>
                  <a:pt x="177732" y="255238"/>
                </a:lnTo>
                <a:lnTo>
                  <a:pt x="129085" y="268148"/>
                </a:lnTo>
                <a:lnTo>
                  <a:pt x="281289" y="268148"/>
                </a:lnTo>
                <a:lnTo>
                  <a:pt x="276923" y="266368"/>
                </a:lnTo>
                <a:lnTo>
                  <a:pt x="274588" y="262882"/>
                </a:lnTo>
                <a:lnTo>
                  <a:pt x="272651" y="259342"/>
                </a:lnTo>
                <a:lnTo>
                  <a:pt x="271800" y="254046"/>
                </a:lnTo>
                <a:lnTo>
                  <a:pt x="271709" y="161387"/>
                </a:lnTo>
                <a:close/>
              </a:path>
              <a:path w="304165" h="321309">
                <a:moveTo>
                  <a:pt x="303917" y="266955"/>
                </a:moveTo>
                <a:lnTo>
                  <a:pt x="299205" y="267771"/>
                </a:lnTo>
                <a:lnTo>
                  <a:pt x="296158" y="268148"/>
                </a:lnTo>
                <a:lnTo>
                  <a:pt x="303917" y="268148"/>
                </a:lnTo>
                <a:lnTo>
                  <a:pt x="303917" y="266955"/>
                </a:lnTo>
                <a:close/>
              </a:path>
              <a:path w="304165" h="321309">
                <a:moveTo>
                  <a:pt x="149628" y="0"/>
                </a:moveTo>
                <a:lnTo>
                  <a:pt x="97391" y="5294"/>
                </a:lnTo>
                <a:lnTo>
                  <a:pt x="56940" y="21151"/>
                </a:lnTo>
                <a:lnTo>
                  <a:pt x="24364" y="54127"/>
                </a:lnTo>
                <a:lnTo>
                  <a:pt x="11130" y="101515"/>
                </a:lnTo>
                <a:lnTo>
                  <a:pt x="78081" y="101515"/>
                </a:lnTo>
                <a:lnTo>
                  <a:pt x="84041" y="80209"/>
                </a:lnTo>
                <a:lnTo>
                  <a:pt x="97264" y="64994"/>
                </a:lnTo>
                <a:lnTo>
                  <a:pt x="117758" y="55867"/>
                </a:lnTo>
                <a:lnTo>
                  <a:pt x="145534" y="52825"/>
                </a:lnTo>
                <a:lnTo>
                  <a:pt x="263553" y="52825"/>
                </a:lnTo>
                <a:lnTo>
                  <a:pt x="261999" y="48875"/>
                </a:lnTo>
                <a:lnTo>
                  <a:pt x="232924" y="19978"/>
                </a:lnTo>
                <a:lnTo>
                  <a:pt x="195666" y="4990"/>
                </a:lnTo>
                <a:lnTo>
                  <a:pt x="173743" y="1247"/>
                </a:lnTo>
                <a:lnTo>
                  <a:pt x="149628" y="0"/>
                </a:lnTo>
                <a:close/>
              </a:path>
            </a:pathLst>
          </a:custGeom>
          <a:solidFill>
            <a:srgbClr val="FFFFFF"/>
          </a:solidFill>
        </p:spPr>
        <p:txBody>
          <a:bodyPr wrap="square" lIns="0" tIns="0" rIns="0" bIns="0" rtlCol="0"/>
          <a:lstStyle/>
          <a:p>
            <a:endParaRPr/>
          </a:p>
        </p:txBody>
      </p:sp>
      <p:sp>
        <p:nvSpPr>
          <p:cNvPr id="42" name="object 42"/>
          <p:cNvSpPr/>
          <p:nvPr/>
        </p:nvSpPr>
        <p:spPr>
          <a:xfrm>
            <a:off x="19023440" y="812584"/>
            <a:ext cx="177800" cy="311785"/>
          </a:xfrm>
          <a:custGeom>
            <a:avLst/>
            <a:gdLst/>
            <a:ahLst/>
            <a:cxnLst/>
            <a:rect l="l" t="t" r="r" b="b"/>
            <a:pathLst>
              <a:path w="177800" h="311784">
                <a:moveTo>
                  <a:pt x="62793" y="8261"/>
                </a:moveTo>
                <a:lnTo>
                  <a:pt x="0" y="8261"/>
                </a:lnTo>
                <a:lnTo>
                  <a:pt x="0" y="311592"/>
                </a:lnTo>
                <a:lnTo>
                  <a:pt x="66835" y="311592"/>
                </a:lnTo>
                <a:lnTo>
                  <a:pt x="66835" y="167261"/>
                </a:lnTo>
                <a:lnTo>
                  <a:pt x="68353" y="144168"/>
                </a:lnTo>
                <a:lnTo>
                  <a:pt x="80423" y="105415"/>
                </a:lnTo>
                <a:lnTo>
                  <a:pt x="116891" y="69990"/>
                </a:lnTo>
                <a:lnTo>
                  <a:pt x="126449" y="66898"/>
                </a:lnTo>
                <a:lnTo>
                  <a:pt x="62793" y="66898"/>
                </a:lnTo>
                <a:lnTo>
                  <a:pt x="62793" y="8261"/>
                </a:lnTo>
                <a:close/>
              </a:path>
              <a:path w="177800" h="311784">
                <a:moveTo>
                  <a:pt x="156445" y="0"/>
                </a:moveTo>
                <a:lnTo>
                  <a:pt x="152529" y="0"/>
                </a:lnTo>
                <a:lnTo>
                  <a:pt x="138030" y="1322"/>
                </a:lnTo>
                <a:lnTo>
                  <a:pt x="96227" y="21130"/>
                </a:lnTo>
                <a:lnTo>
                  <a:pt x="68184" y="54584"/>
                </a:lnTo>
                <a:lnTo>
                  <a:pt x="63966" y="66898"/>
                </a:lnTo>
                <a:lnTo>
                  <a:pt x="126449" y="66898"/>
                </a:lnTo>
                <a:lnTo>
                  <a:pt x="132190" y="65041"/>
                </a:lnTo>
                <a:lnTo>
                  <a:pt x="149042" y="63390"/>
                </a:lnTo>
                <a:lnTo>
                  <a:pt x="177764" y="63390"/>
                </a:lnTo>
                <a:lnTo>
                  <a:pt x="177764" y="1790"/>
                </a:lnTo>
                <a:lnTo>
                  <a:pt x="164885" y="617"/>
                </a:lnTo>
                <a:lnTo>
                  <a:pt x="156445" y="0"/>
                </a:lnTo>
                <a:close/>
              </a:path>
              <a:path w="177800" h="311784">
                <a:moveTo>
                  <a:pt x="177764" y="63390"/>
                </a:moveTo>
                <a:lnTo>
                  <a:pt x="149042" y="63390"/>
                </a:lnTo>
                <a:lnTo>
                  <a:pt x="155649" y="63570"/>
                </a:lnTo>
                <a:lnTo>
                  <a:pt x="162637" y="64113"/>
                </a:lnTo>
                <a:lnTo>
                  <a:pt x="170105" y="65041"/>
                </a:lnTo>
                <a:lnTo>
                  <a:pt x="177764" y="66312"/>
                </a:lnTo>
                <a:lnTo>
                  <a:pt x="177764" y="63390"/>
                </a:lnTo>
                <a:close/>
              </a:path>
            </a:pathLst>
          </a:custGeom>
          <a:solidFill>
            <a:srgbClr val="FFFFFF"/>
          </a:solidFill>
        </p:spPr>
        <p:txBody>
          <a:bodyPr wrap="square" lIns="0" tIns="0" rIns="0" bIns="0" rtlCol="0"/>
          <a:lstStyle/>
          <a:p>
            <a:endParaRPr/>
          </a:p>
        </p:txBody>
      </p:sp>
      <p:sp>
        <p:nvSpPr>
          <p:cNvPr id="43" name="object 43"/>
          <p:cNvSpPr/>
          <p:nvPr/>
        </p:nvSpPr>
        <p:spPr>
          <a:xfrm>
            <a:off x="16633873" y="706548"/>
            <a:ext cx="291465" cy="417830"/>
          </a:xfrm>
          <a:custGeom>
            <a:avLst/>
            <a:gdLst/>
            <a:ahLst/>
            <a:cxnLst/>
            <a:rect l="l" t="t" r="r" b="b"/>
            <a:pathLst>
              <a:path w="291465" h="417830">
                <a:moveTo>
                  <a:pt x="291362" y="0"/>
                </a:moveTo>
                <a:lnTo>
                  <a:pt x="84583" y="0"/>
                </a:lnTo>
                <a:lnTo>
                  <a:pt x="83997" y="62"/>
                </a:lnTo>
                <a:lnTo>
                  <a:pt x="36480" y="8950"/>
                </a:lnTo>
                <a:lnTo>
                  <a:pt x="6277" y="45209"/>
                </a:lnTo>
                <a:lnTo>
                  <a:pt x="0" y="90049"/>
                </a:lnTo>
                <a:lnTo>
                  <a:pt x="94" y="417631"/>
                </a:lnTo>
                <a:lnTo>
                  <a:pt x="73924" y="417631"/>
                </a:lnTo>
                <a:lnTo>
                  <a:pt x="73924" y="232223"/>
                </a:lnTo>
                <a:lnTo>
                  <a:pt x="264861" y="232223"/>
                </a:lnTo>
                <a:lnTo>
                  <a:pt x="264861" y="172549"/>
                </a:lnTo>
                <a:lnTo>
                  <a:pt x="73924" y="172549"/>
                </a:lnTo>
                <a:lnTo>
                  <a:pt x="73924" y="63202"/>
                </a:lnTo>
                <a:lnTo>
                  <a:pt x="291362" y="63202"/>
                </a:lnTo>
                <a:lnTo>
                  <a:pt x="291362" y="0"/>
                </a:lnTo>
                <a:close/>
              </a:path>
            </a:pathLst>
          </a:custGeom>
          <a:solidFill>
            <a:srgbClr val="FFFFFF"/>
          </a:solidFill>
        </p:spPr>
        <p:txBody>
          <a:bodyPr wrap="square" lIns="0" tIns="0" rIns="0" bIns="0" rtlCol="0"/>
          <a:lstStyle/>
          <a:p>
            <a:endParaRPr/>
          </a:p>
        </p:txBody>
      </p:sp>
      <p:sp>
        <p:nvSpPr>
          <p:cNvPr id="44" name="object 44"/>
          <p:cNvSpPr/>
          <p:nvPr/>
        </p:nvSpPr>
        <p:spPr>
          <a:xfrm>
            <a:off x="18934937" y="1213003"/>
            <a:ext cx="31115" cy="26670"/>
          </a:xfrm>
          <a:custGeom>
            <a:avLst/>
            <a:gdLst/>
            <a:ahLst/>
            <a:cxnLst/>
            <a:rect l="l" t="t" r="r" b="b"/>
            <a:pathLst>
              <a:path w="31115" h="26669">
                <a:moveTo>
                  <a:pt x="17894" y="0"/>
                </a:moveTo>
                <a:lnTo>
                  <a:pt x="0" y="0"/>
                </a:lnTo>
                <a:lnTo>
                  <a:pt x="0" y="26114"/>
                </a:lnTo>
                <a:lnTo>
                  <a:pt x="24742" y="26114"/>
                </a:lnTo>
                <a:lnTo>
                  <a:pt x="30564" y="21716"/>
                </a:lnTo>
                <a:lnTo>
                  <a:pt x="30564" y="8366"/>
                </a:lnTo>
                <a:lnTo>
                  <a:pt x="29077" y="5088"/>
                </a:lnTo>
                <a:lnTo>
                  <a:pt x="26177" y="3036"/>
                </a:lnTo>
                <a:lnTo>
                  <a:pt x="23161" y="1026"/>
                </a:lnTo>
                <a:lnTo>
                  <a:pt x="17894" y="0"/>
                </a:lnTo>
                <a:close/>
              </a:path>
            </a:pathLst>
          </a:custGeom>
          <a:solidFill>
            <a:srgbClr val="FFFFFF"/>
          </a:solidFill>
        </p:spPr>
        <p:txBody>
          <a:bodyPr wrap="square" lIns="0" tIns="0" rIns="0" bIns="0" rtlCol="0"/>
          <a:lstStyle/>
          <a:p>
            <a:endParaRPr/>
          </a:p>
        </p:txBody>
      </p:sp>
      <p:sp>
        <p:nvSpPr>
          <p:cNvPr id="45" name="object 45"/>
          <p:cNvSpPr/>
          <p:nvPr/>
        </p:nvSpPr>
        <p:spPr>
          <a:xfrm>
            <a:off x="16536770" y="1179014"/>
            <a:ext cx="2694940" cy="135890"/>
          </a:xfrm>
          <a:custGeom>
            <a:avLst/>
            <a:gdLst/>
            <a:ahLst/>
            <a:cxnLst/>
            <a:rect l="l" t="t" r="r" b="b"/>
            <a:pathLst>
              <a:path w="2694940" h="135890">
                <a:moveTo>
                  <a:pt x="2673635" y="0"/>
                </a:moveTo>
                <a:lnTo>
                  <a:pt x="65139" y="0"/>
                </a:lnTo>
                <a:lnTo>
                  <a:pt x="52019" y="2376"/>
                </a:lnTo>
                <a:lnTo>
                  <a:pt x="24679" y="29590"/>
                </a:lnTo>
                <a:lnTo>
                  <a:pt x="1842" y="111944"/>
                </a:lnTo>
                <a:lnTo>
                  <a:pt x="0" y="118718"/>
                </a:lnTo>
                <a:lnTo>
                  <a:pt x="1057" y="124561"/>
                </a:lnTo>
                <a:lnTo>
                  <a:pt x="4512" y="128959"/>
                </a:lnTo>
                <a:lnTo>
                  <a:pt x="7989" y="133273"/>
                </a:lnTo>
                <a:lnTo>
                  <a:pt x="13936" y="135692"/>
                </a:lnTo>
                <a:lnTo>
                  <a:pt x="2629333" y="135692"/>
                </a:lnTo>
                <a:lnTo>
                  <a:pt x="2642390" y="133320"/>
                </a:lnTo>
                <a:lnTo>
                  <a:pt x="2652498" y="127933"/>
                </a:lnTo>
                <a:lnTo>
                  <a:pt x="2531881" y="127933"/>
                </a:lnTo>
                <a:lnTo>
                  <a:pt x="2522608" y="127253"/>
                </a:lnTo>
                <a:lnTo>
                  <a:pt x="2517367" y="126153"/>
                </a:lnTo>
                <a:lnTo>
                  <a:pt x="2245942" y="126153"/>
                </a:lnTo>
                <a:lnTo>
                  <a:pt x="2245942" y="13172"/>
                </a:lnTo>
                <a:lnTo>
                  <a:pt x="2517898" y="13172"/>
                </a:lnTo>
                <a:lnTo>
                  <a:pt x="2523902" y="11972"/>
                </a:lnTo>
                <a:lnTo>
                  <a:pt x="2533200" y="11413"/>
                </a:lnTo>
                <a:lnTo>
                  <a:pt x="2693425" y="11413"/>
                </a:lnTo>
                <a:lnTo>
                  <a:pt x="2693373" y="11120"/>
                </a:lnTo>
                <a:lnTo>
                  <a:pt x="2689939" y="6711"/>
                </a:lnTo>
                <a:lnTo>
                  <a:pt x="2686483" y="2450"/>
                </a:lnTo>
                <a:lnTo>
                  <a:pt x="2680724" y="52"/>
                </a:lnTo>
                <a:lnTo>
                  <a:pt x="2673635" y="0"/>
                </a:lnTo>
                <a:close/>
              </a:path>
              <a:path w="2694940" h="135890">
                <a:moveTo>
                  <a:pt x="2535535" y="32197"/>
                </a:moveTo>
                <a:lnTo>
                  <a:pt x="2530383" y="32197"/>
                </a:lnTo>
                <a:lnTo>
                  <a:pt x="2526310" y="33014"/>
                </a:lnTo>
                <a:lnTo>
                  <a:pt x="2523357" y="34805"/>
                </a:lnTo>
                <a:lnTo>
                  <a:pt x="2520373" y="36532"/>
                </a:lnTo>
                <a:lnTo>
                  <a:pt x="2518939" y="38752"/>
                </a:lnTo>
                <a:lnTo>
                  <a:pt x="2518939" y="45841"/>
                </a:lnTo>
                <a:lnTo>
                  <a:pt x="2523828" y="49967"/>
                </a:lnTo>
                <a:lnTo>
                  <a:pt x="2543879" y="57819"/>
                </a:lnTo>
                <a:lnTo>
                  <a:pt x="2551938" y="61191"/>
                </a:lnTo>
                <a:lnTo>
                  <a:pt x="2576759" y="93180"/>
                </a:lnTo>
                <a:lnTo>
                  <a:pt x="2576079" y="100138"/>
                </a:lnTo>
                <a:lnTo>
                  <a:pt x="2542722" y="127299"/>
                </a:lnTo>
                <a:lnTo>
                  <a:pt x="2531881" y="127933"/>
                </a:lnTo>
                <a:lnTo>
                  <a:pt x="2652498" y="127933"/>
                </a:lnTo>
                <a:lnTo>
                  <a:pt x="2654436" y="126900"/>
                </a:lnTo>
                <a:lnTo>
                  <a:pt x="2664052" y="117479"/>
                </a:lnTo>
                <a:lnTo>
                  <a:pt x="2669824" y="106101"/>
                </a:lnTo>
                <a:lnTo>
                  <a:pt x="2687382" y="42616"/>
                </a:lnTo>
                <a:lnTo>
                  <a:pt x="2571544" y="42616"/>
                </a:lnTo>
                <a:lnTo>
                  <a:pt x="2560895" y="38051"/>
                </a:lnTo>
                <a:lnTo>
                  <a:pt x="2551345" y="34796"/>
                </a:lnTo>
                <a:lnTo>
                  <a:pt x="2542891" y="32846"/>
                </a:lnTo>
                <a:lnTo>
                  <a:pt x="2535535" y="32197"/>
                </a:lnTo>
                <a:close/>
              </a:path>
              <a:path w="2694940" h="135890">
                <a:moveTo>
                  <a:pt x="2369980" y="13172"/>
                </a:moveTo>
                <a:lnTo>
                  <a:pt x="2328724" y="13172"/>
                </a:lnTo>
                <a:lnTo>
                  <a:pt x="2328724" y="33988"/>
                </a:lnTo>
                <a:lnTo>
                  <a:pt x="2274182" y="33988"/>
                </a:lnTo>
                <a:lnTo>
                  <a:pt x="2274182" y="57705"/>
                </a:lnTo>
                <a:lnTo>
                  <a:pt x="2326065" y="57705"/>
                </a:lnTo>
                <a:lnTo>
                  <a:pt x="2326065" y="78489"/>
                </a:lnTo>
                <a:lnTo>
                  <a:pt x="2274182" y="78489"/>
                </a:lnTo>
                <a:lnTo>
                  <a:pt x="2274182" y="105389"/>
                </a:lnTo>
                <a:lnTo>
                  <a:pt x="2330044" y="105389"/>
                </a:lnTo>
                <a:lnTo>
                  <a:pt x="2330044" y="126153"/>
                </a:lnTo>
                <a:lnTo>
                  <a:pt x="2369980" y="126153"/>
                </a:lnTo>
                <a:lnTo>
                  <a:pt x="2369980" y="13172"/>
                </a:lnTo>
                <a:close/>
              </a:path>
              <a:path w="2694940" h="135890">
                <a:moveTo>
                  <a:pt x="2517898" y="13172"/>
                </a:moveTo>
                <a:lnTo>
                  <a:pt x="2419455" y="13172"/>
                </a:lnTo>
                <a:lnTo>
                  <a:pt x="2428144" y="13798"/>
                </a:lnTo>
                <a:lnTo>
                  <a:pt x="2435762" y="15676"/>
                </a:lnTo>
                <a:lnTo>
                  <a:pt x="2457893" y="46815"/>
                </a:lnTo>
                <a:lnTo>
                  <a:pt x="2457284" y="53510"/>
                </a:lnTo>
                <a:lnTo>
                  <a:pt x="2428964" y="80265"/>
                </a:lnTo>
                <a:lnTo>
                  <a:pt x="2420596" y="80898"/>
                </a:lnTo>
                <a:lnTo>
                  <a:pt x="2398178" y="80898"/>
                </a:lnTo>
                <a:lnTo>
                  <a:pt x="2398178" y="126153"/>
                </a:lnTo>
                <a:lnTo>
                  <a:pt x="2517367" y="126153"/>
                </a:lnTo>
                <a:lnTo>
                  <a:pt x="2512930" y="125221"/>
                </a:lnTo>
                <a:lnTo>
                  <a:pt x="2502845" y="121846"/>
                </a:lnTo>
                <a:lnTo>
                  <a:pt x="2492353" y="117137"/>
                </a:lnTo>
                <a:lnTo>
                  <a:pt x="2492353" y="92866"/>
                </a:lnTo>
                <a:lnTo>
                  <a:pt x="2547629" y="92866"/>
                </a:lnTo>
                <a:lnTo>
                  <a:pt x="2547629" y="92039"/>
                </a:lnTo>
                <a:lnTo>
                  <a:pt x="2542330" y="87588"/>
                </a:lnTo>
                <a:lnTo>
                  <a:pt x="2514394" y="76500"/>
                </a:lnTo>
                <a:lnTo>
                  <a:pt x="2510237" y="74772"/>
                </a:lnTo>
                <a:lnTo>
                  <a:pt x="2489714" y="50092"/>
                </a:lnTo>
                <a:lnTo>
                  <a:pt x="2489714" y="44030"/>
                </a:lnTo>
                <a:lnTo>
                  <a:pt x="2515546" y="13642"/>
                </a:lnTo>
                <a:lnTo>
                  <a:pt x="2517898" y="13172"/>
                </a:lnTo>
                <a:close/>
              </a:path>
              <a:path w="2694940" h="135890">
                <a:moveTo>
                  <a:pt x="2547629" y="92866"/>
                </a:moveTo>
                <a:lnTo>
                  <a:pt x="2492353" y="92866"/>
                </a:lnTo>
                <a:lnTo>
                  <a:pt x="2500520" y="98133"/>
                </a:lnTo>
                <a:lnTo>
                  <a:pt x="2507431" y="101797"/>
                </a:lnTo>
                <a:lnTo>
                  <a:pt x="2512939" y="104017"/>
                </a:lnTo>
                <a:lnTo>
                  <a:pt x="2518436" y="106101"/>
                </a:lnTo>
                <a:lnTo>
                  <a:pt x="2524174" y="107148"/>
                </a:lnTo>
                <a:lnTo>
                  <a:pt x="2541796" y="107148"/>
                </a:lnTo>
                <a:lnTo>
                  <a:pt x="2547629" y="103630"/>
                </a:lnTo>
                <a:lnTo>
                  <a:pt x="2547629" y="92866"/>
                </a:lnTo>
                <a:close/>
              </a:path>
              <a:path w="2694940" h="135890">
                <a:moveTo>
                  <a:pt x="2693425" y="11413"/>
                </a:moveTo>
                <a:lnTo>
                  <a:pt x="2533200" y="11413"/>
                </a:lnTo>
                <a:lnTo>
                  <a:pt x="2542612" y="11974"/>
                </a:lnTo>
                <a:lnTo>
                  <a:pt x="2552140" y="13659"/>
                </a:lnTo>
                <a:lnTo>
                  <a:pt x="2561785" y="16466"/>
                </a:lnTo>
                <a:lnTo>
                  <a:pt x="2571544" y="20397"/>
                </a:lnTo>
                <a:lnTo>
                  <a:pt x="2571544" y="42616"/>
                </a:lnTo>
                <a:lnTo>
                  <a:pt x="2687382" y="42616"/>
                </a:lnTo>
                <a:lnTo>
                  <a:pt x="2694420" y="17067"/>
                </a:lnTo>
                <a:lnTo>
                  <a:pt x="2693425" y="11413"/>
                </a:lnTo>
                <a:close/>
              </a:path>
            </a:pathLst>
          </a:custGeom>
          <a:solidFill>
            <a:srgbClr val="FFFFFF"/>
          </a:solidFill>
        </p:spPr>
        <p:txBody>
          <a:bodyPr wrap="square" lIns="0" tIns="0" rIns="0" bIns="0" rtlCol="0"/>
          <a:lstStyle/>
          <a:p>
            <a:endParaRPr/>
          </a:p>
        </p:txBody>
      </p:sp>
      <p:sp>
        <p:nvSpPr>
          <p:cNvPr id="46" name="object 46"/>
          <p:cNvSpPr/>
          <p:nvPr/>
        </p:nvSpPr>
        <p:spPr>
          <a:xfrm>
            <a:off x="16536773" y="1179011"/>
            <a:ext cx="2694940" cy="135890"/>
          </a:xfrm>
          <a:custGeom>
            <a:avLst/>
            <a:gdLst/>
            <a:ahLst/>
            <a:cxnLst/>
            <a:rect l="l" t="t" r="r" b="b"/>
            <a:pathLst>
              <a:path w="2694940" h="135890">
                <a:moveTo>
                  <a:pt x="2673625" y="0"/>
                </a:moveTo>
                <a:lnTo>
                  <a:pt x="65139" y="0"/>
                </a:lnTo>
                <a:lnTo>
                  <a:pt x="52019" y="2378"/>
                </a:lnTo>
                <a:lnTo>
                  <a:pt x="24669" y="29601"/>
                </a:lnTo>
                <a:lnTo>
                  <a:pt x="1842" y="111954"/>
                </a:lnTo>
                <a:lnTo>
                  <a:pt x="0" y="118680"/>
                </a:lnTo>
                <a:lnTo>
                  <a:pt x="1047" y="124572"/>
                </a:lnTo>
                <a:lnTo>
                  <a:pt x="4502" y="128969"/>
                </a:lnTo>
                <a:lnTo>
                  <a:pt x="7978" y="133273"/>
                </a:lnTo>
                <a:lnTo>
                  <a:pt x="13926" y="135692"/>
                </a:lnTo>
                <a:lnTo>
                  <a:pt x="2629333" y="135692"/>
                </a:lnTo>
                <a:lnTo>
                  <a:pt x="2642385" y="133320"/>
                </a:lnTo>
                <a:lnTo>
                  <a:pt x="2652490" y="127933"/>
                </a:lnTo>
                <a:lnTo>
                  <a:pt x="2531870" y="127933"/>
                </a:lnTo>
                <a:lnTo>
                  <a:pt x="2522602" y="127253"/>
                </a:lnTo>
                <a:lnTo>
                  <a:pt x="2517362" y="126153"/>
                </a:lnTo>
                <a:lnTo>
                  <a:pt x="2245931" y="126153"/>
                </a:lnTo>
                <a:lnTo>
                  <a:pt x="2245931" y="13172"/>
                </a:lnTo>
                <a:lnTo>
                  <a:pt x="2517892" y="13172"/>
                </a:lnTo>
                <a:lnTo>
                  <a:pt x="2523896" y="11972"/>
                </a:lnTo>
                <a:lnTo>
                  <a:pt x="2533189" y="11413"/>
                </a:lnTo>
                <a:lnTo>
                  <a:pt x="2693413" y="11413"/>
                </a:lnTo>
                <a:lnTo>
                  <a:pt x="2693363" y="11130"/>
                </a:lnTo>
                <a:lnTo>
                  <a:pt x="2689939" y="6711"/>
                </a:lnTo>
                <a:lnTo>
                  <a:pt x="2686483" y="2460"/>
                </a:lnTo>
                <a:lnTo>
                  <a:pt x="2680714" y="52"/>
                </a:lnTo>
                <a:lnTo>
                  <a:pt x="2673625" y="0"/>
                </a:lnTo>
                <a:close/>
              </a:path>
              <a:path w="2694940" h="135890">
                <a:moveTo>
                  <a:pt x="2535524" y="32197"/>
                </a:moveTo>
                <a:lnTo>
                  <a:pt x="2530383" y="32197"/>
                </a:lnTo>
                <a:lnTo>
                  <a:pt x="2526310" y="33025"/>
                </a:lnTo>
                <a:lnTo>
                  <a:pt x="2523357" y="34815"/>
                </a:lnTo>
                <a:lnTo>
                  <a:pt x="2520363" y="36532"/>
                </a:lnTo>
                <a:lnTo>
                  <a:pt x="2518939" y="38763"/>
                </a:lnTo>
                <a:lnTo>
                  <a:pt x="2518939" y="45841"/>
                </a:lnTo>
                <a:lnTo>
                  <a:pt x="2523818" y="49977"/>
                </a:lnTo>
                <a:lnTo>
                  <a:pt x="2543874" y="57821"/>
                </a:lnTo>
                <a:lnTo>
                  <a:pt x="2551936" y="61197"/>
                </a:lnTo>
                <a:lnTo>
                  <a:pt x="2576748" y="93190"/>
                </a:lnTo>
                <a:lnTo>
                  <a:pt x="2576070" y="100149"/>
                </a:lnTo>
                <a:lnTo>
                  <a:pt x="2542711" y="127301"/>
                </a:lnTo>
                <a:lnTo>
                  <a:pt x="2531870" y="127933"/>
                </a:lnTo>
                <a:lnTo>
                  <a:pt x="2652490" y="127933"/>
                </a:lnTo>
                <a:lnTo>
                  <a:pt x="2654428" y="126900"/>
                </a:lnTo>
                <a:lnTo>
                  <a:pt x="2664046" y="117479"/>
                </a:lnTo>
                <a:lnTo>
                  <a:pt x="2669824" y="106101"/>
                </a:lnTo>
                <a:lnTo>
                  <a:pt x="2687379" y="42626"/>
                </a:lnTo>
                <a:lnTo>
                  <a:pt x="2571544" y="42626"/>
                </a:lnTo>
                <a:lnTo>
                  <a:pt x="2560894" y="38059"/>
                </a:lnTo>
                <a:lnTo>
                  <a:pt x="2551339" y="34801"/>
                </a:lnTo>
                <a:lnTo>
                  <a:pt x="2542883" y="32848"/>
                </a:lnTo>
                <a:lnTo>
                  <a:pt x="2535524" y="32197"/>
                </a:lnTo>
                <a:close/>
              </a:path>
              <a:path w="2694940" h="135890">
                <a:moveTo>
                  <a:pt x="2369969" y="13172"/>
                </a:moveTo>
                <a:lnTo>
                  <a:pt x="2328724" y="13172"/>
                </a:lnTo>
                <a:lnTo>
                  <a:pt x="2328724" y="33988"/>
                </a:lnTo>
                <a:lnTo>
                  <a:pt x="2274182" y="33988"/>
                </a:lnTo>
                <a:lnTo>
                  <a:pt x="2274182" y="57705"/>
                </a:lnTo>
                <a:lnTo>
                  <a:pt x="2326054" y="57705"/>
                </a:lnTo>
                <a:lnTo>
                  <a:pt x="2326054" y="78489"/>
                </a:lnTo>
                <a:lnTo>
                  <a:pt x="2274182" y="78489"/>
                </a:lnTo>
                <a:lnTo>
                  <a:pt x="2274182" y="105399"/>
                </a:lnTo>
                <a:lnTo>
                  <a:pt x="2330044" y="105399"/>
                </a:lnTo>
                <a:lnTo>
                  <a:pt x="2330044" y="126153"/>
                </a:lnTo>
                <a:lnTo>
                  <a:pt x="2369969" y="126153"/>
                </a:lnTo>
                <a:lnTo>
                  <a:pt x="2369969" y="13172"/>
                </a:lnTo>
                <a:close/>
              </a:path>
              <a:path w="2694940" h="135890">
                <a:moveTo>
                  <a:pt x="2517892" y="13172"/>
                </a:moveTo>
                <a:lnTo>
                  <a:pt x="2419455" y="13172"/>
                </a:lnTo>
                <a:lnTo>
                  <a:pt x="2428142" y="13799"/>
                </a:lnTo>
                <a:lnTo>
                  <a:pt x="2435758" y="15680"/>
                </a:lnTo>
                <a:lnTo>
                  <a:pt x="2457893" y="46815"/>
                </a:lnTo>
                <a:lnTo>
                  <a:pt x="2457282" y="53516"/>
                </a:lnTo>
                <a:lnTo>
                  <a:pt x="2428964" y="80265"/>
                </a:lnTo>
                <a:lnTo>
                  <a:pt x="2420596" y="80898"/>
                </a:lnTo>
                <a:lnTo>
                  <a:pt x="2398167" y="80898"/>
                </a:lnTo>
                <a:lnTo>
                  <a:pt x="2398167" y="126153"/>
                </a:lnTo>
                <a:lnTo>
                  <a:pt x="2517362" y="126153"/>
                </a:lnTo>
                <a:lnTo>
                  <a:pt x="2512924" y="125221"/>
                </a:lnTo>
                <a:lnTo>
                  <a:pt x="2502840" y="121846"/>
                </a:lnTo>
                <a:lnTo>
                  <a:pt x="2492353" y="117137"/>
                </a:lnTo>
                <a:lnTo>
                  <a:pt x="2492353" y="92876"/>
                </a:lnTo>
                <a:lnTo>
                  <a:pt x="2547629" y="92876"/>
                </a:lnTo>
                <a:lnTo>
                  <a:pt x="2547629" y="92039"/>
                </a:lnTo>
                <a:lnTo>
                  <a:pt x="2542320" y="87588"/>
                </a:lnTo>
                <a:lnTo>
                  <a:pt x="2514394" y="76500"/>
                </a:lnTo>
                <a:lnTo>
                  <a:pt x="2510237" y="74772"/>
                </a:lnTo>
                <a:lnTo>
                  <a:pt x="2489714" y="50092"/>
                </a:lnTo>
                <a:lnTo>
                  <a:pt x="2489714" y="44040"/>
                </a:lnTo>
                <a:lnTo>
                  <a:pt x="2515541" y="13642"/>
                </a:lnTo>
                <a:lnTo>
                  <a:pt x="2517892" y="13172"/>
                </a:lnTo>
                <a:close/>
              </a:path>
              <a:path w="2694940" h="135890">
                <a:moveTo>
                  <a:pt x="2547629" y="92876"/>
                </a:moveTo>
                <a:lnTo>
                  <a:pt x="2492353" y="92876"/>
                </a:lnTo>
                <a:lnTo>
                  <a:pt x="2500520" y="98143"/>
                </a:lnTo>
                <a:lnTo>
                  <a:pt x="2507431" y="101797"/>
                </a:lnTo>
                <a:lnTo>
                  <a:pt x="2512928" y="104017"/>
                </a:lnTo>
                <a:lnTo>
                  <a:pt x="2518436" y="106101"/>
                </a:lnTo>
                <a:lnTo>
                  <a:pt x="2524174" y="107159"/>
                </a:lnTo>
                <a:lnTo>
                  <a:pt x="2541796" y="107159"/>
                </a:lnTo>
                <a:lnTo>
                  <a:pt x="2547629" y="103640"/>
                </a:lnTo>
                <a:lnTo>
                  <a:pt x="2547629" y="92876"/>
                </a:lnTo>
                <a:close/>
              </a:path>
              <a:path w="2694940" h="135890">
                <a:moveTo>
                  <a:pt x="2693413" y="11413"/>
                </a:moveTo>
                <a:lnTo>
                  <a:pt x="2533189" y="11413"/>
                </a:lnTo>
                <a:lnTo>
                  <a:pt x="2542603" y="11974"/>
                </a:lnTo>
                <a:lnTo>
                  <a:pt x="2552135" y="13659"/>
                </a:lnTo>
                <a:lnTo>
                  <a:pt x="2561783" y="16466"/>
                </a:lnTo>
                <a:lnTo>
                  <a:pt x="2571544" y="20397"/>
                </a:lnTo>
                <a:lnTo>
                  <a:pt x="2571544" y="42626"/>
                </a:lnTo>
                <a:lnTo>
                  <a:pt x="2687379" y="42626"/>
                </a:lnTo>
                <a:lnTo>
                  <a:pt x="2694420" y="17067"/>
                </a:lnTo>
                <a:lnTo>
                  <a:pt x="2693413" y="11413"/>
                </a:lnTo>
                <a:close/>
              </a:path>
            </a:pathLst>
          </a:custGeom>
          <a:solidFill>
            <a:srgbClr val="FFFFFF"/>
          </a:solidFill>
        </p:spPr>
        <p:txBody>
          <a:bodyPr wrap="square" lIns="0" tIns="0" rIns="0" bIns="0" rtlCol="0"/>
          <a:lstStyle/>
          <a:p>
            <a:endParaRPr/>
          </a:p>
        </p:txBody>
      </p:sp>
      <p:sp>
        <p:nvSpPr>
          <p:cNvPr id="49" name="object 7"/>
          <p:cNvSpPr/>
          <p:nvPr/>
        </p:nvSpPr>
        <p:spPr>
          <a:xfrm>
            <a:off x="758825" y="890718"/>
            <a:ext cx="1003603" cy="977635"/>
          </a:xfrm>
          <a:prstGeom prst="rect">
            <a:avLst/>
          </a:prstGeom>
          <a:blipFill>
            <a:blip r:embed="rId7" cstate="print"/>
            <a:stretch>
              <a:fillRect/>
            </a:stretch>
          </a:blipFill>
        </p:spPr>
        <p:txBody>
          <a:bodyPr wrap="square" lIns="0" tIns="0" rIns="0" bIns="0" rtlCol="0"/>
          <a:lstStyle/>
          <a:p>
            <a:endParaRPr/>
          </a:p>
        </p:txBody>
      </p:sp>
      <p:sp>
        <p:nvSpPr>
          <p:cNvPr id="51" name="object 9"/>
          <p:cNvSpPr/>
          <p:nvPr/>
        </p:nvSpPr>
        <p:spPr>
          <a:xfrm>
            <a:off x="1686954" y="555650"/>
            <a:ext cx="305435" cy="1510665"/>
          </a:xfrm>
          <a:custGeom>
            <a:avLst/>
            <a:gdLst/>
            <a:ahLst/>
            <a:cxnLst/>
            <a:rect l="l" t="t" r="r" b="b"/>
            <a:pathLst>
              <a:path w="305435" h="1510664">
                <a:moveTo>
                  <a:pt x="304985" y="0"/>
                </a:moveTo>
                <a:lnTo>
                  <a:pt x="0" y="0"/>
                </a:lnTo>
                <a:lnTo>
                  <a:pt x="0" y="1510613"/>
                </a:lnTo>
                <a:lnTo>
                  <a:pt x="304985" y="1510613"/>
                </a:lnTo>
                <a:lnTo>
                  <a:pt x="304985" y="0"/>
                </a:lnTo>
                <a:close/>
              </a:path>
            </a:pathLst>
          </a:custGeom>
          <a:solidFill>
            <a:srgbClr val="FFFFFF"/>
          </a:solidFill>
        </p:spPr>
        <p:txBody>
          <a:bodyPr wrap="square" lIns="0" tIns="0" rIns="0" bIns="0" rtlCol="0"/>
          <a:lstStyle/>
          <a:p>
            <a:endParaRPr/>
          </a:p>
        </p:txBody>
      </p:sp>
      <p:sp>
        <p:nvSpPr>
          <p:cNvPr id="52" name="object 10"/>
          <p:cNvSpPr/>
          <p:nvPr/>
        </p:nvSpPr>
        <p:spPr>
          <a:xfrm>
            <a:off x="1678043" y="638810"/>
            <a:ext cx="168392" cy="1510613"/>
          </a:xfrm>
          <a:prstGeom prst="rect">
            <a:avLst/>
          </a:prstGeom>
          <a:blipFill>
            <a:blip r:embed="rId8" cstate="print"/>
            <a:stretch>
              <a:fillRect/>
            </a:stretch>
          </a:blipFill>
        </p:spPr>
        <p:txBody>
          <a:bodyPr wrap="square" lIns="0" tIns="0" rIns="0" bIns="0" rtlCol="0"/>
          <a:lstStyle/>
          <a:p>
            <a:endParaRPr/>
          </a:p>
        </p:txBody>
      </p:sp>
      <p:sp>
        <p:nvSpPr>
          <p:cNvPr id="53" name="object 11"/>
          <p:cNvSpPr/>
          <p:nvPr/>
        </p:nvSpPr>
        <p:spPr>
          <a:xfrm>
            <a:off x="1762250" y="638810"/>
            <a:ext cx="305435" cy="1510665"/>
          </a:xfrm>
          <a:custGeom>
            <a:avLst/>
            <a:gdLst/>
            <a:ahLst/>
            <a:cxnLst/>
            <a:rect l="l" t="t" r="r" b="b"/>
            <a:pathLst>
              <a:path w="305435" h="1510664">
                <a:moveTo>
                  <a:pt x="304985" y="0"/>
                </a:moveTo>
                <a:lnTo>
                  <a:pt x="0" y="0"/>
                </a:lnTo>
                <a:lnTo>
                  <a:pt x="0" y="1510613"/>
                </a:lnTo>
                <a:lnTo>
                  <a:pt x="304985" y="1510613"/>
                </a:lnTo>
                <a:lnTo>
                  <a:pt x="304985" y="0"/>
                </a:lnTo>
                <a:close/>
              </a:path>
            </a:pathLst>
          </a:custGeom>
          <a:solidFill>
            <a:srgbClr val="FFFFFF"/>
          </a:solidFill>
        </p:spPr>
        <p:txBody>
          <a:bodyPr wrap="square" lIns="0" tIns="0" rIns="0" bIns="0" rtlCol="0"/>
          <a:lstStyle/>
          <a:p>
            <a:endParaRPr/>
          </a:p>
        </p:txBody>
      </p:sp>
      <p:sp>
        <p:nvSpPr>
          <p:cNvPr id="92" name="object 29"/>
          <p:cNvSpPr txBox="1"/>
          <p:nvPr/>
        </p:nvSpPr>
        <p:spPr>
          <a:xfrm>
            <a:off x="4718050" y="9934023"/>
            <a:ext cx="15188335" cy="553998"/>
          </a:xfrm>
          <a:prstGeom prst="rect">
            <a:avLst/>
          </a:prstGeom>
        </p:spPr>
        <p:txBody>
          <a:bodyPr vert="horz" wrap="square" lIns="0" tIns="0" rIns="0" bIns="0" rtlCol="0">
            <a:spAutoFit/>
          </a:bodyPr>
          <a:lstStyle/>
          <a:p>
            <a:pPr algn="r">
              <a:defRPr/>
            </a:pPr>
            <a:r>
              <a:rPr lang="es-ES" dirty="0">
                <a:solidFill>
                  <a:srgbClr val="1F497D"/>
                </a:solidFill>
              </a:rPr>
              <a:t>Fuente: Consulta ADRES  Diciembre 2020 </a:t>
            </a:r>
          </a:p>
          <a:p>
            <a:pPr algn="r">
              <a:defRPr/>
            </a:pPr>
            <a:r>
              <a:rPr lang="es-ES" dirty="0">
                <a:solidFill>
                  <a:srgbClr val="1F497D"/>
                </a:solidFill>
              </a:rPr>
              <a:t>DANE: Censo Nacional de población 2018 - Proyección habitantes Diciembre 2020</a:t>
            </a:r>
          </a:p>
        </p:txBody>
      </p:sp>
      <p:sp>
        <p:nvSpPr>
          <p:cNvPr id="48" name="2 CuadroTexto">
            <a:extLst>
              <a:ext uri="{FF2B5EF4-FFF2-40B4-BE49-F238E27FC236}">
                <a16:creationId xmlns:a16="http://schemas.microsoft.com/office/drawing/2014/main" xmlns="" id="{748E6E2A-E867-4289-AAC7-4F4F9ABD3BFC}"/>
              </a:ext>
            </a:extLst>
          </p:cNvPr>
          <p:cNvSpPr txBox="1"/>
          <p:nvPr/>
        </p:nvSpPr>
        <p:spPr>
          <a:xfrm>
            <a:off x="11857828" y="7556486"/>
            <a:ext cx="7762215" cy="954107"/>
          </a:xfrm>
          <a:prstGeom prst="rect">
            <a:avLst/>
          </a:prstGeom>
          <a:solidFill>
            <a:srgbClr val="4BACC6">
              <a:lumMod val="20000"/>
              <a:lumOff val="80000"/>
            </a:srgbClr>
          </a:solidFill>
        </p:spPr>
        <p:txBody>
          <a:bodyPr wrap="square"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s-CO" sz="2800" b="1" i="0" u="none" strike="noStrike" kern="0" cap="none" spc="0" normalizeH="0" baseline="0" noProof="0" dirty="0">
                <a:ln>
                  <a:noFill/>
                </a:ln>
                <a:solidFill>
                  <a:prstClr val="black">
                    <a:lumMod val="65000"/>
                    <a:lumOff val="35000"/>
                  </a:prstClr>
                </a:solidFill>
                <a:effectLst/>
                <a:uLnTx/>
                <a:uFillTx/>
                <a:ea typeface="MS PGothic" panose="020B0600070205080204" pitchFamily="34" charset="-128"/>
              </a:rPr>
              <a:t>Habitantes </a:t>
            </a:r>
            <a:r>
              <a:rPr kumimoji="0" lang="es-CO" sz="2800" b="1" i="0" u="none" strike="noStrike" kern="0" cap="none" spc="0" normalizeH="0" baseline="0" noProof="0" dirty="0" err="1">
                <a:ln>
                  <a:noFill/>
                </a:ln>
                <a:solidFill>
                  <a:prstClr val="black">
                    <a:lumMod val="65000"/>
                    <a:lumOff val="35000"/>
                  </a:prstClr>
                </a:solidFill>
                <a:effectLst/>
                <a:uLnTx/>
                <a:uFillTx/>
                <a:ea typeface="MS PGothic" panose="020B0600070205080204" pitchFamily="34" charset="-128"/>
              </a:rPr>
              <a:t>Met</a:t>
            </a:r>
            <a:r>
              <a:rPr lang="es-CO" sz="2800" b="1" kern="0" dirty="0">
                <a:solidFill>
                  <a:prstClr val="black">
                    <a:lumMod val="65000"/>
                    <a:lumOff val="35000"/>
                  </a:prstClr>
                </a:solidFill>
                <a:ea typeface="MS PGothic" panose="020B0600070205080204" pitchFamily="34" charset="-128"/>
              </a:rPr>
              <a:t>a 2020                                1’067.925</a:t>
            </a:r>
            <a:endParaRPr kumimoji="0" lang="es-CO" sz="2800" b="1" i="0" u="none" strike="noStrike" kern="0" cap="none" spc="0" normalizeH="0" baseline="0" noProof="0" dirty="0">
              <a:ln>
                <a:noFill/>
              </a:ln>
              <a:solidFill>
                <a:prstClr val="black">
                  <a:lumMod val="65000"/>
                  <a:lumOff val="35000"/>
                </a:prstClr>
              </a:solidFill>
              <a:effectLst/>
              <a:uLnTx/>
              <a:uFillTx/>
              <a:ea typeface="MS PGothic" panose="020B0600070205080204" pitchFamily="34" charset="-128"/>
            </a:endParaRPr>
          </a:p>
          <a:p>
            <a:pPr marL="0" marR="0" lvl="0" indent="0" defTabSz="914400" eaLnBrk="1" fontAlgn="base" latinLnBrk="0" hangingPunct="1">
              <a:lnSpc>
                <a:spcPct val="100000"/>
              </a:lnSpc>
              <a:spcBef>
                <a:spcPct val="0"/>
              </a:spcBef>
              <a:spcAft>
                <a:spcPct val="0"/>
              </a:spcAft>
              <a:buClrTx/>
              <a:buSzTx/>
              <a:buFontTx/>
              <a:buNone/>
              <a:tabLst/>
              <a:defRPr/>
            </a:pPr>
            <a:r>
              <a:rPr kumimoji="0" lang="es-CO" sz="2800" b="1" i="0" u="none" strike="noStrike" kern="0" cap="none" spc="0" normalizeH="0" baseline="0" noProof="0" dirty="0">
                <a:ln>
                  <a:noFill/>
                </a:ln>
                <a:solidFill>
                  <a:prstClr val="black">
                    <a:lumMod val="65000"/>
                    <a:lumOff val="35000"/>
                  </a:prstClr>
                </a:solidFill>
                <a:effectLst/>
                <a:uLnTx/>
                <a:uFillTx/>
                <a:ea typeface="MS PGothic" panose="020B0600070205080204" pitchFamily="34" charset="-128"/>
              </a:rPr>
              <a:t>Población cubierta </a:t>
            </a:r>
            <a:r>
              <a:rPr lang="es-CO" sz="2800" b="1" kern="0" dirty="0">
                <a:solidFill>
                  <a:prstClr val="black">
                    <a:lumMod val="65000"/>
                    <a:lumOff val="35000"/>
                  </a:prstClr>
                </a:solidFill>
                <a:ea typeface="MS PGothic" panose="020B0600070205080204" pitchFamily="34" charset="-128"/>
              </a:rPr>
              <a:t>Meta</a:t>
            </a:r>
            <a:r>
              <a:rPr kumimoji="0" lang="es-CO" sz="2800" b="1" i="0" u="none" strike="noStrike" kern="0" cap="none" spc="0" normalizeH="0" baseline="0" noProof="0" dirty="0">
                <a:ln>
                  <a:noFill/>
                </a:ln>
                <a:solidFill>
                  <a:prstClr val="black">
                    <a:lumMod val="65000"/>
                    <a:lumOff val="35000"/>
                  </a:prstClr>
                </a:solidFill>
                <a:effectLst/>
                <a:uLnTx/>
                <a:uFillTx/>
                <a:ea typeface="MS PGothic" panose="020B0600070205080204" pitchFamily="34" charset="-128"/>
              </a:rPr>
              <a:t>                                  94.39%              </a:t>
            </a:r>
          </a:p>
        </p:txBody>
      </p:sp>
      <p:sp>
        <p:nvSpPr>
          <p:cNvPr id="54" name="object 29">
            <a:extLst>
              <a:ext uri="{FF2B5EF4-FFF2-40B4-BE49-F238E27FC236}">
                <a16:creationId xmlns:a16="http://schemas.microsoft.com/office/drawing/2014/main" xmlns="" id="{CD47EE64-2F1B-4007-9ED0-82D37676A978}"/>
              </a:ext>
            </a:extLst>
          </p:cNvPr>
          <p:cNvSpPr txBox="1"/>
          <p:nvPr/>
        </p:nvSpPr>
        <p:spPr>
          <a:xfrm>
            <a:off x="374650" y="9850515"/>
            <a:ext cx="8028970" cy="215444"/>
          </a:xfrm>
          <a:prstGeom prst="rect">
            <a:avLst/>
          </a:prstGeom>
        </p:spPr>
        <p:txBody>
          <a:bodyPr vert="horz" wrap="square" lIns="0" tIns="0" rIns="0" bIns="0" rtlCol="0">
            <a:spAutoFit/>
          </a:bodyPr>
          <a:lstStyle/>
          <a:p>
            <a:pPr algn="r">
              <a:defRPr/>
            </a:pPr>
            <a:r>
              <a:rPr lang="es-ES" sz="1400" dirty="0">
                <a:solidFill>
                  <a:srgbClr val="1F497D"/>
                </a:solidFill>
              </a:rPr>
              <a:t>* Población Régimen Contributivo: Afiliados Activos, Activos por Emergencia, Suspendidos y Protección Laboral</a:t>
            </a:r>
          </a:p>
        </p:txBody>
      </p:sp>
      <p:grpSp>
        <p:nvGrpSpPr>
          <p:cNvPr id="3" name="Grupo 54">
            <a:extLst>
              <a:ext uri="{FF2B5EF4-FFF2-40B4-BE49-F238E27FC236}">
                <a16:creationId xmlns:a16="http://schemas.microsoft.com/office/drawing/2014/main" xmlns="" id="{FF6AF56C-7B52-4347-AF06-BDC409B5F3AB}"/>
              </a:ext>
            </a:extLst>
          </p:cNvPr>
          <p:cNvGrpSpPr/>
          <p:nvPr/>
        </p:nvGrpSpPr>
        <p:grpSpPr>
          <a:xfrm>
            <a:off x="16681450" y="0"/>
            <a:ext cx="3422649" cy="2086450"/>
            <a:chOff x="15391902" y="0"/>
            <a:chExt cx="4712197" cy="2816664"/>
          </a:xfrm>
        </p:grpSpPr>
        <p:sp>
          <p:nvSpPr>
            <p:cNvPr id="56" name="object 27">
              <a:extLst>
                <a:ext uri="{FF2B5EF4-FFF2-40B4-BE49-F238E27FC236}">
                  <a16:creationId xmlns:a16="http://schemas.microsoft.com/office/drawing/2014/main" xmlns="" id="{9F2CAA70-A870-4308-830D-E9B5E61F38F4}"/>
                </a:ext>
              </a:extLst>
            </p:cNvPr>
            <p:cNvSpPr/>
            <p:nvPr/>
          </p:nvSpPr>
          <p:spPr>
            <a:xfrm>
              <a:off x="15391902" y="0"/>
              <a:ext cx="4712197" cy="2816664"/>
            </a:xfrm>
            <a:prstGeom prst="rect">
              <a:avLst/>
            </a:prstGeom>
            <a:blipFill>
              <a:blip r:embed="rId9" cstate="print"/>
              <a:stretch>
                <a:fillRect/>
              </a:stretch>
            </a:blipFill>
          </p:spPr>
          <p:txBody>
            <a:bodyPr wrap="square" lIns="0" tIns="0" rIns="0" bIns="0" rtlCol="0"/>
            <a:lstStyle/>
            <a:p>
              <a:endParaRPr dirty="0"/>
            </a:p>
          </p:txBody>
        </p:sp>
        <p:sp>
          <p:nvSpPr>
            <p:cNvPr id="57" name="object 28">
              <a:extLst>
                <a:ext uri="{FF2B5EF4-FFF2-40B4-BE49-F238E27FC236}">
                  <a16:creationId xmlns:a16="http://schemas.microsoft.com/office/drawing/2014/main" xmlns="" id="{B1460299-B60F-47C7-8ADD-3E850505763B}"/>
                </a:ext>
              </a:extLst>
            </p:cNvPr>
            <p:cNvSpPr/>
            <p:nvPr/>
          </p:nvSpPr>
          <p:spPr>
            <a:xfrm>
              <a:off x="16243583" y="962530"/>
              <a:ext cx="111253" cy="108436"/>
            </a:xfrm>
            <a:prstGeom prst="rect">
              <a:avLst/>
            </a:prstGeom>
            <a:blipFill>
              <a:blip r:embed="rId4" cstate="print"/>
              <a:stretch>
                <a:fillRect/>
              </a:stretch>
            </a:blipFill>
          </p:spPr>
          <p:txBody>
            <a:bodyPr wrap="square" lIns="0" tIns="0" rIns="0" bIns="0" rtlCol="0"/>
            <a:lstStyle/>
            <a:p>
              <a:endParaRPr dirty="0"/>
            </a:p>
          </p:txBody>
        </p:sp>
        <p:sp>
          <p:nvSpPr>
            <p:cNvPr id="58" name="object 29">
              <a:extLst>
                <a:ext uri="{FF2B5EF4-FFF2-40B4-BE49-F238E27FC236}">
                  <a16:creationId xmlns:a16="http://schemas.microsoft.com/office/drawing/2014/main" xmlns="" id="{63F92610-3651-4219-A28C-DA14CA2DD8E3}"/>
                </a:ext>
              </a:extLst>
            </p:cNvPr>
            <p:cNvSpPr/>
            <p:nvPr/>
          </p:nvSpPr>
          <p:spPr>
            <a:xfrm>
              <a:off x="16092571" y="986553"/>
              <a:ext cx="405765" cy="155575"/>
            </a:xfrm>
            <a:custGeom>
              <a:avLst/>
              <a:gdLst/>
              <a:ahLst/>
              <a:cxnLst/>
              <a:rect l="l" t="t" r="r" b="b"/>
              <a:pathLst>
                <a:path w="405765" h="155575">
                  <a:moveTo>
                    <a:pt x="25234" y="0"/>
                  </a:moveTo>
                  <a:lnTo>
                    <a:pt x="15363" y="1938"/>
                  </a:lnTo>
                  <a:lnTo>
                    <a:pt x="7347" y="7240"/>
                  </a:lnTo>
                  <a:lnTo>
                    <a:pt x="1966" y="15134"/>
                  </a:lnTo>
                  <a:lnTo>
                    <a:pt x="0" y="24847"/>
                  </a:lnTo>
                  <a:lnTo>
                    <a:pt x="0" y="30292"/>
                  </a:lnTo>
                  <a:lnTo>
                    <a:pt x="2020" y="35862"/>
                  </a:lnTo>
                  <a:lnTo>
                    <a:pt x="5853" y="40271"/>
                  </a:lnTo>
                  <a:lnTo>
                    <a:pt x="35282" y="82149"/>
                  </a:lnTo>
                  <a:lnTo>
                    <a:pt x="73951" y="116242"/>
                  </a:lnTo>
                  <a:lnTo>
                    <a:pt x="119691" y="141085"/>
                  </a:lnTo>
                  <a:lnTo>
                    <a:pt x="170329" y="155209"/>
                  </a:lnTo>
                  <a:lnTo>
                    <a:pt x="181564" y="138711"/>
                  </a:lnTo>
                  <a:lnTo>
                    <a:pt x="196758" y="125968"/>
                  </a:lnTo>
                  <a:lnTo>
                    <a:pt x="214819" y="117754"/>
                  </a:lnTo>
                  <a:lnTo>
                    <a:pt x="234652" y="114844"/>
                  </a:lnTo>
                  <a:lnTo>
                    <a:pt x="336684" y="114844"/>
                  </a:lnTo>
                  <a:lnTo>
                    <a:pt x="344953" y="108750"/>
                  </a:lnTo>
                  <a:lnTo>
                    <a:pt x="204140" y="108750"/>
                  </a:lnTo>
                  <a:lnTo>
                    <a:pt x="158204" y="102661"/>
                  </a:lnTo>
                  <a:lnTo>
                    <a:pt x="115821" y="84933"/>
                  </a:lnTo>
                  <a:lnTo>
                    <a:pt x="79024" y="56373"/>
                  </a:lnTo>
                  <a:lnTo>
                    <a:pt x="49851" y="17790"/>
                  </a:lnTo>
                  <a:lnTo>
                    <a:pt x="44711" y="9846"/>
                  </a:lnTo>
                  <a:lnTo>
                    <a:pt x="38764" y="4304"/>
                  </a:lnTo>
                  <a:lnTo>
                    <a:pt x="32207" y="1058"/>
                  </a:lnTo>
                  <a:lnTo>
                    <a:pt x="25234" y="0"/>
                  </a:lnTo>
                  <a:close/>
                </a:path>
                <a:path w="405765" h="155575">
                  <a:moveTo>
                    <a:pt x="336684" y="114844"/>
                  </a:moveTo>
                  <a:lnTo>
                    <a:pt x="234652" y="114844"/>
                  </a:lnTo>
                  <a:lnTo>
                    <a:pt x="250924" y="116738"/>
                  </a:lnTo>
                  <a:lnTo>
                    <a:pt x="266192" y="122131"/>
                  </a:lnTo>
                  <a:lnTo>
                    <a:pt x="279726" y="130592"/>
                  </a:lnTo>
                  <a:lnTo>
                    <a:pt x="290797" y="141692"/>
                  </a:lnTo>
                  <a:lnTo>
                    <a:pt x="323493" y="124564"/>
                  </a:lnTo>
                  <a:lnTo>
                    <a:pt x="336684" y="114844"/>
                  </a:lnTo>
                  <a:close/>
                </a:path>
                <a:path w="405765" h="155575">
                  <a:moveTo>
                    <a:pt x="380124" y="6345"/>
                  </a:moveTo>
                  <a:lnTo>
                    <a:pt x="371339" y="6345"/>
                  </a:lnTo>
                  <a:lnTo>
                    <a:pt x="362941" y="11025"/>
                  </a:lnTo>
                  <a:lnTo>
                    <a:pt x="358491" y="18229"/>
                  </a:lnTo>
                  <a:lnTo>
                    <a:pt x="330847" y="55308"/>
                  </a:lnTo>
                  <a:lnTo>
                    <a:pt x="294261" y="83877"/>
                  </a:lnTo>
                  <a:lnTo>
                    <a:pt x="251203" y="102251"/>
                  </a:lnTo>
                  <a:lnTo>
                    <a:pt x="204140" y="108750"/>
                  </a:lnTo>
                  <a:lnTo>
                    <a:pt x="344953" y="108750"/>
                  </a:lnTo>
                  <a:lnTo>
                    <a:pt x="353040" y="102791"/>
                  </a:lnTo>
                  <a:lnTo>
                    <a:pt x="378658" y="76657"/>
                  </a:lnTo>
                  <a:lnTo>
                    <a:pt x="399568" y="46448"/>
                  </a:lnTo>
                  <a:lnTo>
                    <a:pt x="403160" y="42113"/>
                  </a:lnTo>
                  <a:lnTo>
                    <a:pt x="405149" y="36532"/>
                  </a:lnTo>
                  <a:lnTo>
                    <a:pt x="405149" y="31025"/>
                  </a:lnTo>
                  <a:lnTo>
                    <a:pt x="403190" y="21452"/>
                  </a:lnTo>
                  <a:lnTo>
                    <a:pt x="397839" y="13604"/>
                  </a:lnTo>
                  <a:lnTo>
                    <a:pt x="389887" y="8296"/>
                  </a:lnTo>
                  <a:lnTo>
                    <a:pt x="380124" y="6345"/>
                  </a:lnTo>
                  <a:close/>
                </a:path>
              </a:pathLst>
            </a:custGeom>
            <a:solidFill>
              <a:srgbClr val="FFFFFF"/>
            </a:solidFill>
          </p:spPr>
          <p:txBody>
            <a:bodyPr wrap="square" lIns="0" tIns="0" rIns="0" bIns="0" rtlCol="0"/>
            <a:lstStyle/>
            <a:p>
              <a:endParaRPr dirty="0"/>
            </a:p>
          </p:txBody>
        </p:sp>
        <p:sp>
          <p:nvSpPr>
            <p:cNvPr id="59" name="object 30">
              <a:extLst>
                <a:ext uri="{FF2B5EF4-FFF2-40B4-BE49-F238E27FC236}">
                  <a16:creationId xmlns:a16="http://schemas.microsoft.com/office/drawing/2014/main" xmlns="" id="{A484870B-EC0F-4AF8-A2BC-E030C95354A4}"/>
                </a:ext>
              </a:extLst>
            </p:cNvPr>
            <p:cNvSpPr/>
            <p:nvPr/>
          </p:nvSpPr>
          <p:spPr>
            <a:xfrm>
              <a:off x="16278322" y="792962"/>
              <a:ext cx="111158" cy="108499"/>
            </a:xfrm>
            <a:prstGeom prst="rect">
              <a:avLst/>
            </a:prstGeom>
            <a:blipFill>
              <a:blip r:embed="rId5" cstate="print"/>
              <a:stretch>
                <a:fillRect/>
              </a:stretch>
            </a:blipFill>
          </p:spPr>
          <p:txBody>
            <a:bodyPr wrap="square" lIns="0" tIns="0" rIns="0" bIns="0" rtlCol="0"/>
            <a:lstStyle/>
            <a:p>
              <a:endParaRPr dirty="0"/>
            </a:p>
          </p:txBody>
        </p:sp>
        <p:sp>
          <p:nvSpPr>
            <p:cNvPr id="60" name="object 31">
              <a:extLst>
                <a:ext uri="{FF2B5EF4-FFF2-40B4-BE49-F238E27FC236}">
                  <a16:creationId xmlns:a16="http://schemas.microsoft.com/office/drawing/2014/main" xmlns="" id="{415FF07C-563F-4445-A157-5B4BFE9F594F}"/>
                </a:ext>
              </a:extLst>
            </p:cNvPr>
            <p:cNvSpPr/>
            <p:nvPr/>
          </p:nvSpPr>
          <p:spPr>
            <a:xfrm>
              <a:off x="16153058" y="703868"/>
              <a:ext cx="382905" cy="296545"/>
            </a:xfrm>
            <a:custGeom>
              <a:avLst/>
              <a:gdLst/>
              <a:ahLst/>
              <a:cxnLst/>
              <a:rect l="l" t="t" r="r" b="b"/>
              <a:pathLst>
                <a:path w="382905" h="296544">
                  <a:moveTo>
                    <a:pt x="363162" y="245753"/>
                  </a:moveTo>
                  <a:lnTo>
                    <a:pt x="145681" y="245753"/>
                  </a:lnTo>
                  <a:lnTo>
                    <a:pt x="168589" y="249511"/>
                  </a:lnTo>
                  <a:lnTo>
                    <a:pt x="188508" y="259961"/>
                  </a:lnTo>
                  <a:lnTo>
                    <a:pt x="204016" y="275867"/>
                  </a:lnTo>
                  <a:lnTo>
                    <a:pt x="213689" y="295993"/>
                  </a:lnTo>
                  <a:lnTo>
                    <a:pt x="217208" y="295385"/>
                  </a:lnTo>
                  <a:lnTo>
                    <a:pt x="223893" y="295385"/>
                  </a:lnTo>
                  <a:lnTo>
                    <a:pt x="264483" y="291538"/>
                  </a:lnTo>
                  <a:lnTo>
                    <a:pt x="304760" y="280097"/>
                  </a:lnTo>
                  <a:lnTo>
                    <a:pt x="341958" y="261790"/>
                  </a:lnTo>
                  <a:lnTo>
                    <a:pt x="363162" y="245753"/>
                  </a:lnTo>
                  <a:close/>
                </a:path>
                <a:path w="382905" h="296544">
                  <a:moveTo>
                    <a:pt x="223893" y="295385"/>
                  </a:moveTo>
                  <a:lnTo>
                    <a:pt x="217208" y="295385"/>
                  </a:lnTo>
                  <a:lnTo>
                    <a:pt x="220045" y="295490"/>
                  </a:lnTo>
                  <a:lnTo>
                    <a:pt x="222789" y="295490"/>
                  </a:lnTo>
                  <a:lnTo>
                    <a:pt x="223893" y="295385"/>
                  </a:lnTo>
                  <a:close/>
                </a:path>
                <a:path w="382905" h="296544">
                  <a:moveTo>
                    <a:pt x="31280" y="0"/>
                  </a:moveTo>
                  <a:lnTo>
                    <a:pt x="6172" y="30718"/>
                  </a:lnTo>
                  <a:lnTo>
                    <a:pt x="0" y="78156"/>
                  </a:lnTo>
                  <a:lnTo>
                    <a:pt x="6078" y="132404"/>
                  </a:lnTo>
                  <a:lnTo>
                    <a:pt x="25915" y="181892"/>
                  </a:lnTo>
                  <a:lnTo>
                    <a:pt x="57767" y="224947"/>
                  </a:lnTo>
                  <a:lnTo>
                    <a:pt x="99892" y="259900"/>
                  </a:lnTo>
                  <a:lnTo>
                    <a:pt x="110760" y="253957"/>
                  </a:lnTo>
                  <a:lnTo>
                    <a:pt x="122150" y="249509"/>
                  </a:lnTo>
                  <a:lnTo>
                    <a:pt x="133859" y="246720"/>
                  </a:lnTo>
                  <a:lnTo>
                    <a:pt x="145681" y="245753"/>
                  </a:lnTo>
                  <a:lnTo>
                    <a:pt x="363162" y="245753"/>
                  </a:lnTo>
                  <a:lnTo>
                    <a:pt x="366526" y="243209"/>
                  </a:lnTo>
                  <a:lnTo>
                    <a:pt x="222621" y="243209"/>
                  </a:lnTo>
                  <a:lnTo>
                    <a:pt x="177717" y="237291"/>
                  </a:lnTo>
                  <a:lnTo>
                    <a:pt x="137341" y="220603"/>
                  </a:lnTo>
                  <a:lnTo>
                    <a:pt x="103114" y="194746"/>
                  </a:lnTo>
                  <a:lnTo>
                    <a:pt x="76658" y="161319"/>
                  </a:lnTo>
                  <a:lnTo>
                    <a:pt x="59596" y="121923"/>
                  </a:lnTo>
                  <a:lnTo>
                    <a:pt x="53548" y="78156"/>
                  </a:lnTo>
                  <a:lnTo>
                    <a:pt x="53925" y="67826"/>
                  </a:lnTo>
                  <a:lnTo>
                    <a:pt x="55095" y="57127"/>
                  </a:lnTo>
                  <a:lnTo>
                    <a:pt x="57117" y="46250"/>
                  </a:lnTo>
                  <a:lnTo>
                    <a:pt x="60050" y="35383"/>
                  </a:lnTo>
                  <a:lnTo>
                    <a:pt x="62647" y="26912"/>
                  </a:lnTo>
                  <a:lnTo>
                    <a:pt x="61568" y="19006"/>
                  </a:lnTo>
                  <a:lnTo>
                    <a:pt x="58082" y="12483"/>
                  </a:lnTo>
                  <a:lnTo>
                    <a:pt x="50962" y="4908"/>
                  </a:lnTo>
                  <a:lnTo>
                    <a:pt x="41629" y="591"/>
                  </a:lnTo>
                  <a:lnTo>
                    <a:pt x="31280" y="0"/>
                  </a:lnTo>
                  <a:close/>
                </a:path>
                <a:path w="382905" h="296544">
                  <a:moveTo>
                    <a:pt x="355350" y="191745"/>
                  </a:moveTo>
                  <a:lnTo>
                    <a:pt x="349769" y="191745"/>
                  </a:lnTo>
                  <a:lnTo>
                    <a:pt x="344209" y="193357"/>
                  </a:lnTo>
                  <a:lnTo>
                    <a:pt x="338544" y="197943"/>
                  </a:lnTo>
                  <a:lnTo>
                    <a:pt x="312848" y="217257"/>
                  </a:lnTo>
                  <a:lnTo>
                    <a:pt x="284352" y="231457"/>
                  </a:lnTo>
                  <a:lnTo>
                    <a:pt x="253971" y="240216"/>
                  </a:lnTo>
                  <a:lnTo>
                    <a:pt x="222621" y="243209"/>
                  </a:lnTo>
                  <a:lnTo>
                    <a:pt x="366526" y="243209"/>
                  </a:lnTo>
                  <a:lnTo>
                    <a:pt x="374417" y="237241"/>
                  </a:lnTo>
                  <a:lnTo>
                    <a:pt x="379066" y="232759"/>
                  </a:lnTo>
                  <a:lnTo>
                    <a:pt x="382470" y="225503"/>
                  </a:lnTo>
                  <a:lnTo>
                    <a:pt x="382470" y="218121"/>
                  </a:lnTo>
                  <a:lnTo>
                    <a:pt x="380336" y="207811"/>
                  </a:lnTo>
                  <a:lnTo>
                    <a:pt x="374521" y="199432"/>
                  </a:lnTo>
                  <a:lnTo>
                    <a:pt x="365900" y="193803"/>
                  </a:lnTo>
                  <a:lnTo>
                    <a:pt x="355350" y="191745"/>
                  </a:lnTo>
                  <a:close/>
                </a:path>
              </a:pathLst>
            </a:custGeom>
            <a:solidFill>
              <a:srgbClr val="FFFFFF"/>
            </a:solidFill>
          </p:spPr>
          <p:txBody>
            <a:bodyPr wrap="square" lIns="0" tIns="0" rIns="0" bIns="0" rtlCol="0"/>
            <a:lstStyle/>
            <a:p>
              <a:endParaRPr dirty="0"/>
            </a:p>
          </p:txBody>
        </p:sp>
        <p:sp>
          <p:nvSpPr>
            <p:cNvPr id="61" name="object 32">
              <a:extLst>
                <a:ext uri="{FF2B5EF4-FFF2-40B4-BE49-F238E27FC236}">
                  <a16:creationId xmlns:a16="http://schemas.microsoft.com/office/drawing/2014/main" xmlns="" id="{EE51C928-8180-4CEA-B149-B4FBDE1D91B9}"/>
                </a:ext>
              </a:extLst>
            </p:cNvPr>
            <p:cNvSpPr/>
            <p:nvPr/>
          </p:nvSpPr>
          <p:spPr>
            <a:xfrm>
              <a:off x="16271589" y="1114379"/>
              <a:ext cx="111075" cy="108614"/>
            </a:xfrm>
            <a:prstGeom prst="rect">
              <a:avLst/>
            </a:prstGeom>
            <a:blipFill>
              <a:blip r:embed="rId6" cstate="print"/>
              <a:stretch>
                <a:fillRect/>
              </a:stretch>
            </a:blipFill>
          </p:spPr>
          <p:txBody>
            <a:bodyPr wrap="square" lIns="0" tIns="0" rIns="0" bIns="0" rtlCol="0"/>
            <a:lstStyle/>
            <a:p>
              <a:endParaRPr dirty="0"/>
            </a:p>
          </p:txBody>
        </p:sp>
        <p:sp>
          <p:nvSpPr>
            <p:cNvPr id="62" name="object 33">
              <a:extLst>
                <a:ext uri="{FF2B5EF4-FFF2-40B4-BE49-F238E27FC236}">
                  <a16:creationId xmlns:a16="http://schemas.microsoft.com/office/drawing/2014/main" xmlns="" id="{F2DB1382-7EAB-4F2E-ACAB-226A2E33FC18}"/>
                </a:ext>
              </a:extLst>
            </p:cNvPr>
            <p:cNvSpPr/>
            <p:nvPr/>
          </p:nvSpPr>
          <p:spPr>
            <a:xfrm>
              <a:off x="16176973" y="1091822"/>
              <a:ext cx="325755" cy="220979"/>
            </a:xfrm>
            <a:custGeom>
              <a:avLst/>
              <a:gdLst/>
              <a:ahLst/>
              <a:cxnLst/>
              <a:rect l="l" t="t" r="r" b="b"/>
              <a:pathLst>
                <a:path w="325755" h="220980">
                  <a:moveTo>
                    <a:pt x="27140" y="153052"/>
                  </a:moveTo>
                  <a:lnTo>
                    <a:pt x="25329" y="153052"/>
                  </a:lnTo>
                  <a:lnTo>
                    <a:pt x="15491" y="154971"/>
                  </a:lnTo>
                  <a:lnTo>
                    <a:pt x="7438" y="160226"/>
                  </a:lnTo>
                  <a:lnTo>
                    <a:pt x="1997" y="168067"/>
                  </a:lnTo>
                  <a:lnTo>
                    <a:pt x="0" y="177743"/>
                  </a:lnTo>
                  <a:lnTo>
                    <a:pt x="1214" y="185134"/>
                  </a:lnTo>
                  <a:lnTo>
                    <a:pt x="40224" y="210318"/>
                  </a:lnTo>
                  <a:lnTo>
                    <a:pt x="84983" y="219773"/>
                  </a:lnTo>
                  <a:lnTo>
                    <a:pt x="107619" y="220977"/>
                  </a:lnTo>
                  <a:lnTo>
                    <a:pt x="154288" y="216003"/>
                  </a:lnTo>
                  <a:lnTo>
                    <a:pt x="197694" y="201773"/>
                  </a:lnTo>
                  <a:lnTo>
                    <a:pt x="236689" y="179327"/>
                  </a:lnTo>
                  <a:lnTo>
                    <a:pt x="247674" y="169596"/>
                  </a:lnTo>
                  <a:lnTo>
                    <a:pt x="107619" y="169596"/>
                  </a:lnTo>
                  <a:lnTo>
                    <a:pt x="89743" y="168559"/>
                  </a:lnTo>
                  <a:lnTo>
                    <a:pt x="71493" y="165534"/>
                  </a:lnTo>
                  <a:lnTo>
                    <a:pt x="53045" y="160647"/>
                  </a:lnTo>
                  <a:lnTo>
                    <a:pt x="34574" y="154026"/>
                  </a:lnTo>
                  <a:lnTo>
                    <a:pt x="29077" y="153115"/>
                  </a:lnTo>
                  <a:lnTo>
                    <a:pt x="27140" y="153052"/>
                  </a:lnTo>
                  <a:close/>
                </a:path>
                <a:path w="325755" h="220980">
                  <a:moveTo>
                    <a:pt x="300315" y="0"/>
                  </a:moveTo>
                  <a:lnTo>
                    <a:pt x="262768" y="69150"/>
                  </a:lnTo>
                  <a:lnTo>
                    <a:pt x="237474" y="109808"/>
                  </a:lnTo>
                  <a:lnTo>
                    <a:pt x="201531" y="141563"/>
                  </a:lnTo>
                  <a:lnTo>
                    <a:pt x="157420" y="162223"/>
                  </a:lnTo>
                  <a:lnTo>
                    <a:pt x="107619" y="169596"/>
                  </a:lnTo>
                  <a:lnTo>
                    <a:pt x="247674" y="169596"/>
                  </a:lnTo>
                  <a:lnTo>
                    <a:pt x="270126" y="149707"/>
                  </a:lnTo>
                  <a:lnTo>
                    <a:pt x="296857" y="113952"/>
                  </a:lnTo>
                  <a:lnTo>
                    <a:pt x="315735" y="73102"/>
                  </a:lnTo>
                  <a:lnTo>
                    <a:pt x="325613" y="28198"/>
                  </a:lnTo>
                  <a:lnTo>
                    <a:pt x="325372" y="26407"/>
                  </a:lnTo>
                  <a:lnTo>
                    <a:pt x="325372" y="24512"/>
                  </a:lnTo>
                  <a:lnTo>
                    <a:pt x="323396" y="14886"/>
                  </a:lnTo>
                  <a:lnTo>
                    <a:pt x="318015" y="7104"/>
                  </a:lnTo>
                  <a:lnTo>
                    <a:pt x="310048" y="1898"/>
                  </a:lnTo>
                  <a:lnTo>
                    <a:pt x="300315" y="0"/>
                  </a:lnTo>
                  <a:close/>
                </a:path>
              </a:pathLst>
            </a:custGeom>
            <a:solidFill>
              <a:srgbClr val="FFFFFF"/>
            </a:solidFill>
          </p:spPr>
          <p:txBody>
            <a:bodyPr wrap="square" lIns="0" tIns="0" rIns="0" bIns="0" rtlCol="0"/>
            <a:lstStyle/>
            <a:p>
              <a:endParaRPr dirty="0"/>
            </a:p>
          </p:txBody>
        </p:sp>
        <p:sp>
          <p:nvSpPr>
            <p:cNvPr id="63" name="object 34">
              <a:extLst>
                <a:ext uri="{FF2B5EF4-FFF2-40B4-BE49-F238E27FC236}">
                  <a16:creationId xmlns:a16="http://schemas.microsoft.com/office/drawing/2014/main" xmlns="" id="{150A3A3B-40FD-4F1F-BBDB-5F11B7E5252E}"/>
                </a:ext>
              </a:extLst>
            </p:cNvPr>
            <p:cNvSpPr/>
            <p:nvPr/>
          </p:nvSpPr>
          <p:spPr>
            <a:xfrm>
              <a:off x="16909752" y="812006"/>
              <a:ext cx="304165" cy="321310"/>
            </a:xfrm>
            <a:custGeom>
              <a:avLst/>
              <a:gdLst/>
              <a:ahLst/>
              <a:cxnLst/>
              <a:rect l="l" t="t" r="r" b="b"/>
              <a:pathLst>
                <a:path w="304165" h="321309">
                  <a:moveTo>
                    <a:pt x="263573" y="52825"/>
                  </a:moveTo>
                  <a:lnTo>
                    <a:pt x="145534" y="52825"/>
                  </a:lnTo>
                  <a:lnTo>
                    <a:pt x="173025" y="55429"/>
                  </a:lnTo>
                  <a:lnTo>
                    <a:pt x="192657" y="63240"/>
                  </a:lnTo>
                  <a:lnTo>
                    <a:pt x="204435" y="76259"/>
                  </a:lnTo>
                  <a:lnTo>
                    <a:pt x="208360" y="94489"/>
                  </a:lnTo>
                  <a:lnTo>
                    <a:pt x="206661" y="105994"/>
                  </a:lnTo>
                  <a:lnTo>
                    <a:pt x="169324" y="129696"/>
                  </a:lnTo>
                  <a:lnTo>
                    <a:pt x="140797" y="133471"/>
                  </a:lnTo>
                  <a:lnTo>
                    <a:pt x="131317" y="134823"/>
                  </a:lnTo>
                  <a:lnTo>
                    <a:pt x="123523" y="136104"/>
                  </a:lnTo>
                  <a:lnTo>
                    <a:pt x="117399" y="137346"/>
                  </a:lnTo>
                  <a:lnTo>
                    <a:pt x="91708" y="141059"/>
                  </a:lnTo>
                  <a:lnTo>
                    <a:pt x="51802" y="151636"/>
                  </a:lnTo>
                  <a:lnTo>
                    <a:pt x="9418" y="188203"/>
                  </a:lnTo>
                  <a:lnTo>
                    <a:pt x="0" y="231783"/>
                  </a:lnTo>
                  <a:lnTo>
                    <a:pt x="1989" y="252023"/>
                  </a:lnTo>
                  <a:lnTo>
                    <a:pt x="31705" y="298661"/>
                  </a:lnTo>
                  <a:lnTo>
                    <a:pt x="83413" y="319552"/>
                  </a:lnTo>
                  <a:lnTo>
                    <a:pt x="104426" y="320943"/>
                  </a:lnTo>
                  <a:lnTo>
                    <a:pt x="136323" y="318635"/>
                  </a:lnTo>
                  <a:lnTo>
                    <a:pt x="164463" y="311707"/>
                  </a:lnTo>
                  <a:lnTo>
                    <a:pt x="188845" y="300154"/>
                  </a:lnTo>
                  <a:lnTo>
                    <a:pt x="209470" y="283970"/>
                  </a:lnTo>
                  <a:lnTo>
                    <a:pt x="303948" y="283970"/>
                  </a:lnTo>
                  <a:lnTo>
                    <a:pt x="303948" y="268148"/>
                  </a:lnTo>
                  <a:lnTo>
                    <a:pt x="129106" y="268148"/>
                  </a:lnTo>
                  <a:lnTo>
                    <a:pt x="118034" y="267633"/>
                  </a:lnTo>
                  <a:lnTo>
                    <a:pt x="79448" y="254046"/>
                  </a:lnTo>
                  <a:lnTo>
                    <a:pt x="66898" y="228830"/>
                  </a:lnTo>
                  <a:lnTo>
                    <a:pt x="70352" y="210066"/>
                  </a:lnTo>
                  <a:lnTo>
                    <a:pt x="80696" y="195412"/>
                  </a:lnTo>
                  <a:lnTo>
                    <a:pt x="97926" y="184853"/>
                  </a:lnTo>
                  <a:lnTo>
                    <a:pt x="122027" y="178392"/>
                  </a:lnTo>
                  <a:lnTo>
                    <a:pt x="149195" y="175133"/>
                  </a:lnTo>
                  <a:lnTo>
                    <a:pt x="171946" y="171205"/>
                  </a:lnTo>
                  <a:lnTo>
                    <a:pt x="190289" y="166620"/>
                  </a:lnTo>
                  <a:lnTo>
                    <a:pt x="204234" y="161387"/>
                  </a:lnTo>
                  <a:lnTo>
                    <a:pt x="271719" y="161387"/>
                  </a:lnTo>
                  <a:lnTo>
                    <a:pt x="271719" y="99316"/>
                  </a:lnTo>
                  <a:lnTo>
                    <a:pt x="271300" y="99316"/>
                  </a:lnTo>
                  <a:lnTo>
                    <a:pt x="271363" y="98907"/>
                  </a:lnTo>
                  <a:lnTo>
                    <a:pt x="271604" y="98436"/>
                  </a:lnTo>
                  <a:lnTo>
                    <a:pt x="271719" y="88594"/>
                  </a:lnTo>
                  <a:lnTo>
                    <a:pt x="269293" y="67380"/>
                  </a:lnTo>
                  <a:lnTo>
                    <a:pt x="263573" y="52825"/>
                  </a:lnTo>
                  <a:close/>
                </a:path>
                <a:path w="304165" h="321309">
                  <a:moveTo>
                    <a:pt x="303948" y="283970"/>
                  </a:moveTo>
                  <a:lnTo>
                    <a:pt x="209470" y="283970"/>
                  </a:lnTo>
                  <a:lnTo>
                    <a:pt x="215400" y="300154"/>
                  </a:lnTo>
                  <a:lnTo>
                    <a:pt x="226082" y="311707"/>
                  </a:lnTo>
                  <a:lnTo>
                    <a:pt x="241522" y="318635"/>
                  </a:lnTo>
                  <a:lnTo>
                    <a:pt x="261730" y="320943"/>
                  </a:lnTo>
                  <a:lnTo>
                    <a:pt x="272058" y="320464"/>
                  </a:lnTo>
                  <a:lnTo>
                    <a:pt x="282533" y="319028"/>
                  </a:lnTo>
                  <a:lnTo>
                    <a:pt x="293161" y="316636"/>
                  </a:lnTo>
                  <a:lnTo>
                    <a:pt x="303948" y="313288"/>
                  </a:lnTo>
                  <a:lnTo>
                    <a:pt x="303948" y="283970"/>
                  </a:lnTo>
                  <a:close/>
                </a:path>
                <a:path w="304165" h="321309">
                  <a:moveTo>
                    <a:pt x="271719" y="161387"/>
                  </a:moveTo>
                  <a:lnTo>
                    <a:pt x="204234" y="161387"/>
                  </a:lnTo>
                  <a:lnTo>
                    <a:pt x="204234" y="210071"/>
                  </a:lnTo>
                  <a:lnTo>
                    <a:pt x="202582" y="223687"/>
                  </a:lnTo>
                  <a:lnTo>
                    <a:pt x="177827" y="255238"/>
                  </a:lnTo>
                  <a:lnTo>
                    <a:pt x="129106" y="268148"/>
                  </a:lnTo>
                  <a:lnTo>
                    <a:pt x="281289" y="268148"/>
                  </a:lnTo>
                  <a:lnTo>
                    <a:pt x="276954" y="266368"/>
                  </a:lnTo>
                  <a:lnTo>
                    <a:pt x="274557" y="262882"/>
                  </a:lnTo>
                  <a:lnTo>
                    <a:pt x="272651" y="259342"/>
                  </a:lnTo>
                  <a:lnTo>
                    <a:pt x="271809" y="254046"/>
                  </a:lnTo>
                  <a:lnTo>
                    <a:pt x="271719" y="161387"/>
                  </a:lnTo>
                  <a:close/>
                </a:path>
                <a:path w="304165" h="321309">
                  <a:moveTo>
                    <a:pt x="303948" y="266955"/>
                  </a:moveTo>
                  <a:lnTo>
                    <a:pt x="299236" y="267771"/>
                  </a:lnTo>
                  <a:lnTo>
                    <a:pt x="296095" y="268148"/>
                  </a:lnTo>
                  <a:lnTo>
                    <a:pt x="303948" y="268148"/>
                  </a:lnTo>
                  <a:lnTo>
                    <a:pt x="303948" y="266955"/>
                  </a:lnTo>
                  <a:close/>
                </a:path>
                <a:path w="304165" h="321309">
                  <a:moveTo>
                    <a:pt x="149628" y="0"/>
                  </a:moveTo>
                  <a:lnTo>
                    <a:pt x="97411" y="5294"/>
                  </a:lnTo>
                  <a:lnTo>
                    <a:pt x="56919" y="21151"/>
                  </a:lnTo>
                  <a:lnTo>
                    <a:pt x="24384" y="54127"/>
                  </a:lnTo>
                  <a:lnTo>
                    <a:pt x="11214" y="101515"/>
                  </a:lnTo>
                  <a:lnTo>
                    <a:pt x="78049" y="101515"/>
                  </a:lnTo>
                  <a:lnTo>
                    <a:pt x="84035" y="80209"/>
                  </a:lnTo>
                  <a:lnTo>
                    <a:pt x="97279" y="64994"/>
                  </a:lnTo>
                  <a:lnTo>
                    <a:pt x="117780" y="55867"/>
                  </a:lnTo>
                  <a:lnTo>
                    <a:pt x="145534" y="52825"/>
                  </a:lnTo>
                  <a:lnTo>
                    <a:pt x="263573" y="52825"/>
                  </a:lnTo>
                  <a:lnTo>
                    <a:pt x="262020" y="48875"/>
                  </a:lnTo>
                  <a:lnTo>
                    <a:pt x="232956" y="19978"/>
                  </a:lnTo>
                  <a:lnTo>
                    <a:pt x="195682" y="4990"/>
                  </a:lnTo>
                  <a:lnTo>
                    <a:pt x="173757" y="1247"/>
                  </a:lnTo>
                  <a:lnTo>
                    <a:pt x="149628" y="0"/>
                  </a:lnTo>
                  <a:close/>
                </a:path>
                <a:path w="304165" h="321309">
                  <a:moveTo>
                    <a:pt x="271719" y="99002"/>
                  </a:moveTo>
                  <a:lnTo>
                    <a:pt x="271541" y="99075"/>
                  </a:lnTo>
                  <a:lnTo>
                    <a:pt x="271447" y="99253"/>
                  </a:lnTo>
                  <a:lnTo>
                    <a:pt x="271300" y="99316"/>
                  </a:lnTo>
                  <a:lnTo>
                    <a:pt x="271719" y="99316"/>
                  </a:lnTo>
                  <a:lnTo>
                    <a:pt x="271719" y="99002"/>
                  </a:lnTo>
                  <a:close/>
                </a:path>
              </a:pathLst>
            </a:custGeom>
            <a:solidFill>
              <a:srgbClr val="FFFFFF"/>
            </a:solidFill>
          </p:spPr>
          <p:txBody>
            <a:bodyPr wrap="square" lIns="0" tIns="0" rIns="0" bIns="0" rtlCol="0"/>
            <a:lstStyle/>
            <a:p>
              <a:endParaRPr dirty="0"/>
            </a:p>
          </p:txBody>
        </p:sp>
        <p:sp>
          <p:nvSpPr>
            <p:cNvPr id="64" name="object 35">
              <a:extLst>
                <a:ext uri="{FF2B5EF4-FFF2-40B4-BE49-F238E27FC236}">
                  <a16:creationId xmlns:a16="http://schemas.microsoft.com/office/drawing/2014/main" xmlns="" id="{9408AB12-AFA2-4AC0-9C07-052491BCBB2C}"/>
                </a:ext>
              </a:extLst>
            </p:cNvPr>
            <p:cNvSpPr/>
            <p:nvPr/>
          </p:nvSpPr>
          <p:spPr>
            <a:xfrm>
              <a:off x="17231693" y="812584"/>
              <a:ext cx="440055" cy="311785"/>
            </a:xfrm>
            <a:custGeom>
              <a:avLst/>
              <a:gdLst/>
              <a:ahLst/>
              <a:cxnLst/>
              <a:rect l="l" t="t" r="r" b="b"/>
              <a:pathLst>
                <a:path w="440055" h="311784">
                  <a:moveTo>
                    <a:pt x="63411" y="8261"/>
                  </a:moveTo>
                  <a:lnTo>
                    <a:pt x="0" y="8261"/>
                  </a:lnTo>
                  <a:lnTo>
                    <a:pt x="0" y="311592"/>
                  </a:lnTo>
                  <a:lnTo>
                    <a:pt x="66929" y="311592"/>
                  </a:lnTo>
                  <a:lnTo>
                    <a:pt x="66929" y="131451"/>
                  </a:lnTo>
                  <a:lnTo>
                    <a:pt x="68179" y="114383"/>
                  </a:lnTo>
                  <a:lnTo>
                    <a:pt x="86855" y="73369"/>
                  </a:lnTo>
                  <a:lnTo>
                    <a:pt x="119960" y="54099"/>
                  </a:lnTo>
                  <a:lnTo>
                    <a:pt x="133210" y="52815"/>
                  </a:lnTo>
                  <a:lnTo>
                    <a:pt x="430921" y="52815"/>
                  </a:lnTo>
                  <a:lnTo>
                    <a:pt x="429524" y="50469"/>
                  </a:lnTo>
                  <a:lnTo>
                    <a:pt x="63411" y="50469"/>
                  </a:lnTo>
                  <a:lnTo>
                    <a:pt x="63411" y="8261"/>
                  </a:lnTo>
                  <a:close/>
                </a:path>
                <a:path w="440055" h="311784">
                  <a:moveTo>
                    <a:pt x="318032" y="52815"/>
                  </a:moveTo>
                  <a:lnTo>
                    <a:pt x="133210" y="52815"/>
                  </a:lnTo>
                  <a:lnTo>
                    <a:pt x="146814" y="53804"/>
                  </a:lnTo>
                  <a:lnTo>
                    <a:pt x="158273" y="56774"/>
                  </a:lnTo>
                  <a:lnTo>
                    <a:pt x="183638" y="88325"/>
                  </a:lnTo>
                  <a:lnTo>
                    <a:pt x="186570" y="311592"/>
                  </a:lnTo>
                  <a:lnTo>
                    <a:pt x="253479" y="311592"/>
                  </a:lnTo>
                  <a:lnTo>
                    <a:pt x="253479" y="133817"/>
                  </a:lnTo>
                  <a:lnTo>
                    <a:pt x="257509" y="98376"/>
                  </a:lnTo>
                  <a:lnTo>
                    <a:pt x="269605" y="73063"/>
                  </a:lnTo>
                  <a:lnTo>
                    <a:pt x="289777" y="57876"/>
                  </a:lnTo>
                  <a:lnTo>
                    <a:pt x="318032" y="52815"/>
                  </a:lnTo>
                  <a:close/>
                </a:path>
                <a:path w="440055" h="311784">
                  <a:moveTo>
                    <a:pt x="430921" y="52815"/>
                  </a:moveTo>
                  <a:lnTo>
                    <a:pt x="318032" y="52815"/>
                  </a:lnTo>
                  <a:lnTo>
                    <a:pt x="334381" y="54208"/>
                  </a:lnTo>
                  <a:lnTo>
                    <a:pt x="347653" y="58388"/>
                  </a:lnTo>
                  <a:lnTo>
                    <a:pt x="371098" y="97872"/>
                  </a:lnTo>
                  <a:lnTo>
                    <a:pt x="373130" y="311592"/>
                  </a:lnTo>
                  <a:lnTo>
                    <a:pt x="440018" y="311592"/>
                  </a:lnTo>
                  <a:lnTo>
                    <a:pt x="439919" y="101456"/>
                  </a:lnTo>
                  <a:lnTo>
                    <a:pt x="433681" y="57448"/>
                  </a:lnTo>
                  <a:lnTo>
                    <a:pt x="430921" y="52815"/>
                  </a:lnTo>
                  <a:close/>
                </a:path>
                <a:path w="440055" h="311784">
                  <a:moveTo>
                    <a:pt x="158382" y="0"/>
                  </a:moveTo>
                  <a:lnTo>
                    <a:pt x="130561" y="3151"/>
                  </a:lnTo>
                  <a:lnTo>
                    <a:pt x="105749" y="12610"/>
                  </a:lnTo>
                  <a:lnTo>
                    <a:pt x="83927" y="28381"/>
                  </a:lnTo>
                  <a:lnTo>
                    <a:pt x="65076" y="50469"/>
                  </a:lnTo>
                  <a:lnTo>
                    <a:pt x="243489" y="50469"/>
                  </a:lnTo>
                  <a:lnTo>
                    <a:pt x="230691" y="28381"/>
                  </a:lnTo>
                  <a:lnTo>
                    <a:pt x="212240" y="12610"/>
                  </a:lnTo>
                  <a:lnTo>
                    <a:pt x="188138" y="3151"/>
                  </a:lnTo>
                  <a:lnTo>
                    <a:pt x="158382" y="0"/>
                  </a:lnTo>
                  <a:close/>
                </a:path>
                <a:path w="440055" h="311784">
                  <a:moveTo>
                    <a:pt x="338523" y="0"/>
                  </a:moveTo>
                  <a:lnTo>
                    <a:pt x="310809" y="3151"/>
                  </a:lnTo>
                  <a:lnTo>
                    <a:pt x="285733" y="12610"/>
                  </a:lnTo>
                  <a:lnTo>
                    <a:pt x="263293" y="28381"/>
                  </a:lnTo>
                  <a:lnTo>
                    <a:pt x="243489" y="50469"/>
                  </a:lnTo>
                  <a:lnTo>
                    <a:pt x="429524" y="50469"/>
                  </a:lnTo>
                  <a:lnTo>
                    <a:pt x="414664" y="25526"/>
                  </a:lnTo>
                  <a:lnTo>
                    <a:pt x="382949" y="6380"/>
                  </a:lnTo>
                  <a:lnTo>
                    <a:pt x="338523" y="0"/>
                  </a:lnTo>
                  <a:close/>
                </a:path>
              </a:pathLst>
            </a:custGeom>
            <a:solidFill>
              <a:srgbClr val="FFFFFF"/>
            </a:solidFill>
          </p:spPr>
          <p:txBody>
            <a:bodyPr wrap="square" lIns="0" tIns="0" rIns="0" bIns="0" rtlCol="0"/>
            <a:lstStyle/>
            <a:p>
              <a:endParaRPr dirty="0"/>
            </a:p>
          </p:txBody>
        </p:sp>
        <p:sp>
          <p:nvSpPr>
            <p:cNvPr id="65" name="object 36">
              <a:extLst>
                <a:ext uri="{FF2B5EF4-FFF2-40B4-BE49-F238E27FC236}">
                  <a16:creationId xmlns:a16="http://schemas.microsoft.com/office/drawing/2014/main" xmlns="" id="{865D048C-134A-445E-8591-CDDB25D56539}"/>
                </a:ext>
              </a:extLst>
            </p:cNvPr>
            <p:cNvSpPr/>
            <p:nvPr/>
          </p:nvSpPr>
          <p:spPr>
            <a:xfrm>
              <a:off x="17744051" y="820846"/>
              <a:ext cx="0" cy="303530"/>
            </a:xfrm>
            <a:custGeom>
              <a:avLst/>
              <a:gdLst/>
              <a:ahLst/>
              <a:cxnLst/>
              <a:rect l="l" t="t" r="r" b="b"/>
              <a:pathLst>
                <a:path h="303530">
                  <a:moveTo>
                    <a:pt x="0" y="0"/>
                  </a:moveTo>
                  <a:lnTo>
                    <a:pt x="0" y="303331"/>
                  </a:lnTo>
                </a:path>
              </a:pathLst>
            </a:custGeom>
            <a:ln w="66835">
              <a:solidFill>
                <a:srgbClr val="FFFFFF"/>
              </a:solidFill>
            </a:ln>
          </p:spPr>
          <p:txBody>
            <a:bodyPr wrap="square" lIns="0" tIns="0" rIns="0" bIns="0" rtlCol="0"/>
            <a:lstStyle/>
            <a:p>
              <a:endParaRPr dirty="0"/>
            </a:p>
          </p:txBody>
        </p:sp>
        <p:sp>
          <p:nvSpPr>
            <p:cNvPr id="66" name="object 37">
              <a:extLst>
                <a:ext uri="{FF2B5EF4-FFF2-40B4-BE49-F238E27FC236}">
                  <a16:creationId xmlns:a16="http://schemas.microsoft.com/office/drawing/2014/main" xmlns="" id="{42C0EBA8-DD97-4C46-ABB1-57F70D3D1B1A}"/>
                </a:ext>
              </a:extLst>
            </p:cNvPr>
            <p:cNvSpPr/>
            <p:nvPr/>
          </p:nvSpPr>
          <p:spPr>
            <a:xfrm>
              <a:off x="17710633" y="705258"/>
              <a:ext cx="67310" cy="63500"/>
            </a:xfrm>
            <a:custGeom>
              <a:avLst/>
              <a:gdLst/>
              <a:ahLst/>
              <a:cxnLst/>
              <a:rect l="l" t="t" r="r" b="b"/>
              <a:pathLst>
                <a:path w="67309" h="63500">
                  <a:moveTo>
                    <a:pt x="66835" y="0"/>
                  </a:moveTo>
                  <a:lnTo>
                    <a:pt x="0" y="0"/>
                  </a:lnTo>
                  <a:lnTo>
                    <a:pt x="0" y="63359"/>
                  </a:lnTo>
                  <a:lnTo>
                    <a:pt x="66835" y="63359"/>
                  </a:lnTo>
                  <a:lnTo>
                    <a:pt x="66835" y="0"/>
                  </a:lnTo>
                  <a:close/>
                </a:path>
              </a:pathLst>
            </a:custGeom>
            <a:solidFill>
              <a:srgbClr val="FFFFFF"/>
            </a:solidFill>
          </p:spPr>
          <p:txBody>
            <a:bodyPr wrap="square" lIns="0" tIns="0" rIns="0" bIns="0" rtlCol="0"/>
            <a:lstStyle/>
            <a:p>
              <a:endParaRPr dirty="0"/>
            </a:p>
          </p:txBody>
        </p:sp>
        <p:sp>
          <p:nvSpPr>
            <p:cNvPr id="67" name="object 38">
              <a:extLst>
                <a:ext uri="{FF2B5EF4-FFF2-40B4-BE49-F238E27FC236}">
                  <a16:creationId xmlns:a16="http://schemas.microsoft.com/office/drawing/2014/main" xmlns="" id="{B15B27D1-86CC-4D39-A1D2-48E750A68778}"/>
                </a:ext>
              </a:extLst>
            </p:cNvPr>
            <p:cNvSpPr/>
            <p:nvPr/>
          </p:nvSpPr>
          <p:spPr>
            <a:xfrm>
              <a:off x="17802525" y="812584"/>
              <a:ext cx="270510" cy="320040"/>
            </a:xfrm>
            <a:custGeom>
              <a:avLst/>
              <a:gdLst/>
              <a:ahLst/>
              <a:cxnLst/>
              <a:rect l="l" t="t" r="r" b="b"/>
              <a:pathLst>
                <a:path w="270509" h="320040">
                  <a:moveTo>
                    <a:pt x="66898" y="214213"/>
                  </a:moveTo>
                  <a:lnTo>
                    <a:pt x="0" y="214213"/>
                  </a:lnTo>
                  <a:lnTo>
                    <a:pt x="2898" y="238545"/>
                  </a:lnTo>
                  <a:lnTo>
                    <a:pt x="22556" y="278429"/>
                  </a:lnTo>
                  <a:lnTo>
                    <a:pt x="58464" y="305287"/>
                  </a:lnTo>
                  <a:lnTo>
                    <a:pt x="106000" y="318198"/>
                  </a:lnTo>
                  <a:lnTo>
                    <a:pt x="134404" y="319812"/>
                  </a:lnTo>
                  <a:lnTo>
                    <a:pt x="160583" y="318417"/>
                  </a:lnTo>
                  <a:lnTo>
                    <a:pt x="206353" y="307249"/>
                  </a:lnTo>
                  <a:lnTo>
                    <a:pt x="245160" y="282815"/>
                  </a:lnTo>
                  <a:lnTo>
                    <a:pt x="257537" y="266965"/>
                  </a:lnTo>
                  <a:lnTo>
                    <a:pt x="135577" y="266965"/>
                  </a:lnTo>
                  <a:lnTo>
                    <a:pt x="107497" y="263670"/>
                  </a:lnTo>
                  <a:lnTo>
                    <a:pt x="86701" y="253782"/>
                  </a:lnTo>
                  <a:lnTo>
                    <a:pt x="73173" y="237298"/>
                  </a:lnTo>
                  <a:lnTo>
                    <a:pt x="66898" y="214213"/>
                  </a:lnTo>
                  <a:close/>
                </a:path>
                <a:path w="270509" h="320040">
                  <a:moveTo>
                    <a:pt x="133210" y="0"/>
                  </a:moveTo>
                  <a:lnTo>
                    <a:pt x="87291" y="4697"/>
                  </a:lnTo>
                  <a:lnTo>
                    <a:pt x="49296" y="18795"/>
                  </a:lnTo>
                  <a:lnTo>
                    <a:pt x="17144" y="47261"/>
                  </a:lnTo>
                  <a:lnTo>
                    <a:pt x="6439" y="86887"/>
                  </a:lnTo>
                  <a:lnTo>
                    <a:pt x="8349" y="106492"/>
                  </a:lnTo>
                  <a:lnTo>
                    <a:pt x="36983" y="150791"/>
                  </a:lnTo>
                  <a:lnTo>
                    <a:pt x="82539" y="171273"/>
                  </a:lnTo>
                  <a:lnTo>
                    <a:pt x="151234" y="187800"/>
                  </a:lnTo>
                  <a:lnTo>
                    <a:pt x="164684" y="191175"/>
                  </a:lnTo>
                  <a:lnTo>
                    <a:pt x="200610" y="216372"/>
                  </a:lnTo>
                  <a:lnTo>
                    <a:pt x="203030" y="227082"/>
                  </a:lnTo>
                  <a:lnTo>
                    <a:pt x="199452" y="244542"/>
                  </a:lnTo>
                  <a:lnTo>
                    <a:pt x="187012" y="257005"/>
                  </a:lnTo>
                  <a:lnTo>
                    <a:pt x="165718" y="264476"/>
                  </a:lnTo>
                  <a:lnTo>
                    <a:pt x="135577" y="266965"/>
                  </a:lnTo>
                  <a:lnTo>
                    <a:pt x="257537" y="266965"/>
                  </a:lnTo>
                  <a:lnTo>
                    <a:pt x="258900" y="265219"/>
                  </a:lnTo>
                  <a:lnTo>
                    <a:pt x="267147" y="244682"/>
                  </a:lnTo>
                  <a:lnTo>
                    <a:pt x="269897" y="221207"/>
                  </a:lnTo>
                  <a:lnTo>
                    <a:pt x="267988" y="202117"/>
                  </a:lnTo>
                  <a:lnTo>
                    <a:pt x="239395" y="158466"/>
                  </a:lnTo>
                  <a:lnTo>
                    <a:pt x="193285" y="138211"/>
                  </a:lnTo>
                  <a:lnTo>
                    <a:pt x="145927" y="127024"/>
                  </a:lnTo>
                  <a:lnTo>
                    <a:pt x="126027" y="122497"/>
                  </a:lnTo>
                  <a:lnTo>
                    <a:pt x="81107" y="102983"/>
                  </a:lnTo>
                  <a:lnTo>
                    <a:pt x="73338" y="83934"/>
                  </a:lnTo>
                  <a:lnTo>
                    <a:pt x="76790" y="70329"/>
                  </a:lnTo>
                  <a:lnTo>
                    <a:pt x="87142" y="60610"/>
                  </a:lnTo>
                  <a:lnTo>
                    <a:pt x="104388" y="54779"/>
                  </a:lnTo>
                  <a:lnTo>
                    <a:pt x="128519" y="52836"/>
                  </a:lnTo>
                  <a:lnTo>
                    <a:pt x="247309" y="52836"/>
                  </a:lnTo>
                  <a:lnTo>
                    <a:pt x="246597" y="51236"/>
                  </a:lnTo>
                  <a:lnTo>
                    <a:pt x="217082" y="21161"/>
                  </a:lnTo>
                  <a:lnTo>
                    <a:pt x="179701" y="5287"/>
                  </a:lnTo>
                  <a:lnTo>
                    <a:pt x="157597" y="1321"/>
                  </a:lnTo>
                  <a:lnTo>
                    <a:pt x="133210" y="0"/>
                  </a:lnTo>
                  <a:close/>
                </a:path>
                <a:path w="270509" h="320040">
                  <a:moveTo>
                    <a:pt x="247309" y="52836"/>
                  </a:moveTo>
                  <a:lnTo>
                    <a:pt x="128519" y="52836"/>
                  </a:lnTo>
                  <a:lnTo>
                    <a:pt x="152368" y="55366"/>
                  </a:lnTo>
                  <a:lnTo>
                    <a:pt x="170589" y="62954"/>
                  </a:lnTo>
                  <a:lnTo>
                    <a:pt x="183174" y="75598"/>
                  </a:lnTo>
                  <a:lnTo>
                    <a:pt x="190119" y="93295"/>
                  </a:lnTo>
                  <a:lnTo>
                    <a:pt x="259950" y="93295"/>
                  </a:lnTo>
                  <a:lnTo>
                    <a:pt x="255301" y="70777"/>
                  </a:lnTo>
                  <a:lnTo>
                    <a:pt x="247309" y="52836"/>
                  </a:lnTo>
                  <a:close/>
                </a:path>
              </a:pathLst>
            </a:custGeom>
            <a:solidFill>
              <a:srgbClr val="FFFFFF"/>
            </a:solidFill>
          </p:spPr>
          <p:txBody>
            <a:bodyPr wrap="square" lIns="0" tIns="0" rIns="0" bIns="0" rtlCol="0"/>
            <a:lstStyle/>
            <a:p>
              <a:endParaRPr dirty="0"/>
            </a:p>
          </p:txBody>
        </p:sp>
        <p:sp>
          <p:nvSpPr>
            <p:cNvPr id="68" name="object 39">
              <a:extLst>
                <a:ext uri="{FF2B5EF4-FFF2-40B4-BE49-F238E27FC236}">
                  <a16:creationId xmlns:a16="http://schemas.microsoft.com/office/drawing/2014/main" xmlns="" id="{94083968-460F-407C-A0C5-3810EA456E31}"/>
                </a:ext>
              </a:extLst>
            </p:cNvPr>
            <p:cNvSpPr/>
            <p:nvPr/>
          </p:nvSpPr>
          <p:spPr>
            <a:xfrm>
              <a:off x="18093277" y="812006"/>
              <a:ext cx="304165" cy="321310"/>
            </a:xfrm>
            <a:custGeom>
              <a:avLst/>
              <a:gdLst/>
              <a:ahLst/>
              <a:cxnLst/>
              <a:rect l="l" t="t" r="r" b="b"/>
              <a:pathLst>
                <a:path w="304165" h="321309">
                  <a:moveTo>
                    <a:pt x="263545" y="52825"/>
                  </a:moveTo>
                  <a:lnTo>
                    <a:pt x="145524" y="52825"/>
                  </a:lnTo>
                  <a:lnTo>
                    <a:pt x="172994" y="55429"/>
                  </a:lnTo>
                  <a:lnTo>
                    <a:pt x="192632" y="63240"/>
                  </a:lnTo>
                  <a:lnTo>
                    <a:pt x="204426" y="76259"/>
                  </a:lnTo>
                  <a:lnTo>
                    <a:pt x="208360" y="94489"/>
                  </a:lnTo>
                  <a:lnTo>
                    <a:pt x="206661" y="105994"/>
                  </a:lnTo>
                  <a:lnTo>
                    <a:pt x="169308" y="129696"/>
                  </a:lnTo>
                  <a:lnTo>
                    <a:pt x="140770" y="133471"/>
                  </a:lnTo>
                  <a:lnTo>
                    <a:pt x="131286" y="134823"/>
                  </a:lnTo>
                  <a:lnTo>
                    <a:pt x="123494" y="136104"/>
                  </a:lnTo>
                  <a:lnTo>
                    <a:pt x="117399" y="137346"/>
                  </a:lnTo>
                  <a:lnTo>
                    <a:pt x="91710" y="141059"/>
                  </a:lnTo>
                  <a:lnTo>
                    <a:pt x="51798" y="151636"/>
                  </a:lnTo>
                  <a:lnTo>
                    <a:pt x="9391" y="188203"/>
                  </a:lnTo>
                  <a:lnTo>
                    <a:pt x="0" y="231783"/>
                  </a:lnTo>
                  <a:lnTo>
                    <a:pt x="1980" y="252023"/>
                  </a:lnTo>
                  <a:lnTo>
                    <a:pt x="31674" y="298661"/>
                  </a:lnTo>
                  <a:lnTo>
                    <a:pt x="83403" y="319552"/>
                  </a:lnTo>
                  <a:lnTo>
                    <a:pt x="104457" y="320943"/>
                  </a:lnTo>
                  <a:lnTo>
                    <a:pt x="136331" y="318635"/>
                  </a:lnTo>
                  <a:lnTo>
                    <a:pt x="164463" y="311707"/>
                  </a:lnTo>
                  <a:lnTo>
                    <a:pt x="188853" y="300154"/>
                  </a:lnTo>
                  <a:lnTo>
                    <a:pt x="209501" y="283970"/>
                  </a:lnTo>
                  <a:lnTo>
                    <a:pt x="303948" y="283970"/>
                  </a:lnTo>
                  <a:lnTo>
                    <a:pt x="303948" y="268148"/>
                  </a:lnTo>
                  <a:lnTo>
                    <a:pt x="129106" y="268148"/>
                  </a:lnTo>
                  <a:lnTo>
                    <a:pt x="118032" y="267633"/>
                  </a:lnTo>
                  <a:lnTo>
                    <a:pt x="79435" y="254046"/>
                  </a:lnTo>
                  <a:lnTo>
                    <a:pt x="66898" y="228830"/>
                  </a:lnTo>
                  <a:lnTo>
                    <a:pt x="70349" y="210066"/>
                  </a:lnTo>
                  <a:lnTo>
                    <a:pt x="80695" y="195412"/>
                  </a:lnTo>
                  <a:lnTo>
                    <a:pt x="97948" y="184853"/>
                  </a:lnTo>
                  <a:lnTo>
                    <a:pt x="122111" y="178392"/>
                  </a:lnTo>
                  <a:lnTo>
                    <a:pt x="149185" y="175133"/>
                  </a:lnTo>
                  <a:lnTo>
                    <a:pt x="171901" y="171205"/>
                  </a:lnTo>
                  <a:lnTo>
                    <a:pt x="190238" y="166620"/>
                  </a:lnTo>
                  <a:lnTo>
                    <a:pt x="204171" y="161387"/>
                  </a:lnTo>
                  <a:lnTo>
                    <a:pt x="271677" y="161387"/>
                  </a:lnTo>
                  <a:lnTo>
                    <a:pt x="271677" y="88594"/>
                  </a:lnTo>
                  <a:lnTo>
                    <a:pt x="269257" y="67380"/>
                  </a:lnTo>
                  <a:lnTo>
                    <a:pt x="263545" y="52825"/>
                  </a:lnTo>
                  <a:close/>
                </a:path>
                <a:path w="304165" h="321309">
                  <a:moveTo>
                    <a:pt x="303948" y="283970"/>
                  </a:moveTo>
                  <a:lnTo>
                    <a:pt x="209501" y="283970"/>
                  </a:lnTo>
                  <a:lnTo>
                    <a:pt x="215381" y="300154"/>
                  </a:lnTo>
                  <a:lnTo>
                    <a:pt x="226042" y="311707"/>
                  </a:lnTo>
                  <a:lnTo>
                    <a:pt x="241474" y="318635"/>
                  </a:lnTo>
                  <a:lnTo>
                    <a:pt x="261667" y="320943"/>
                  </a:lnTo>
                  <a:lnTo>
                    <a:pt x="272025" y="320464"/>
                  </a:lnTo>
                  <a:lnTo>
                    <a:pt x="282533" y="319028"/>
                  </a:lnTo>
                  <a:lnTo>
                    <a:pt x="293178" y="316636"/>
                  </a:lnTo>
                  <a:lnTo>
                    <a:pt x="303948" y="313288"/>
                  </a:lnTo>
                  <a:lnTo>
                    <a:pt x="303948" y="283970"/>
                  </a:lnTo>
                  <a:close/>
                </a:path>
                <a:path w="304165" h="321309">
                  <a:moveTo>
                    <a:pt x="271677" y="161387"/>
                  </a:moveTo>
                  <a:lnTo>
                    <a:pt x="204171" y="161387"/>
                  </a:lnTo>
                  <a:lnTo>
                    <a:pt x="204171" y="210071"/>
                  </a:lnTo>
                  <a:lnTo>
                    <a:pt x="202524" y="223687"/>
                  </a:lnTo>
                  <a:lnTo>
                    <a:pt x="177795" y="255238"/>
                  </a:lnTo>
                  <a:lnTo>
                    <a:pt x="129106" y="268148"/>
                  </a:lnTo>
                  <a:lnTo>
                    <a:pt x="281258" y="268148"/>
                  </a:lnTo>
                  <a:lnTo>
                    <a:pt x="276986" y="266368"/>
                  </a:lnTo>
                  <a:lnTo>
                    <a:pt x="274609" y="262882"/>
                  </a:lnTo>
                  <a:lnTo>
                    <a:pt x="272651" y="259342"/>
                  </a:lnTo>
                  <a:lnTo>
                    <a:pt x="271771" y="254046"/>
                  </a:lnTo>
                  <a:lnTo>
                    <a:pt x="271677" y="161387"/>
                  </a:lnTo>
                  <a:close/>
                </a:path>
                <a:path w="304165" h="321309">
                  <a:moveTo>
                    <a:pt x="303948" y="266955"/>
                  </a:moveTo>
                  <a:lnTo>
                    <a:pt x="299257" y="267771"/>
                  </a:lnTo>
                  <a:lnTo>
                    <a:pt x="296127" y="268148"/>
                  </a:lnTo>
                  <a:lnTo>
                    <a:pt x="303948" y="268148"/>
                  </a:lnTo>
                  <a:lnTo>
                    <a:pt x="303948" y="266955"/>
                  </a:lnTo>
                  <a:close/>
                </a:path>
                <a:path w="304165" h="321309">
                  <a:moveTo>
                    <a:pt x="149660" y="0"/>
                  </a:moveTo>
                  <a:lnTo>
                    <a:pt x="97457" y="5294"/>
                  </a:lnTo>
                  <a:lnTo>
                    <a:pt x="57003" y="21151"/>
                  </a:lnTo>
                  <a:lnTo>
                    <a:pt x="24312" y="54127"/>
                  </a:lnTo>
                  <a:lnTo>
                    <a:pt x="11120" y="101515"/>
                  </a:lnTo>
                  <a:lnTo>
                    <a:pt x="78049" y="101515"/>
                  </a:lnTo>
                  <a:lnTo>
                    <a:pt x="84026" y="80209"/>
                  </a:lnTo>
                  <a:lnTo>
                    <a:pt x="97262" y="64994"/>
                  </a:lnTo>
                  <a:lnTo>
                    <a:pt x="117760" y="55867"/>
                  </a:lnTo>
                  <a:lnTo>
                    <a:pt x="145524" y="52825"/>
                  </a:lnTo>
                  <a:lnTo>
                    <a:pt x="263545" y="52825"/>
                  </a:lnTo>
                  <a:lnTo>
                    <a:pt x="261995" y="48875"/>
                  </a:lnTo>
                  <a:lnTo>
                    <a:pt x="232956" y="19978"/>
                  </a:lnTo>
                  <a:lnTo>
                    <a:pt x="195686" y="4990"/>
                  </a:lnTo>
                  <a:lnTo>
                    <a:pt x="173761" y="1247"/>
                  </a:lnTo>
                  <a:lnTo>
                    <a:pt x="149660" y="0"/>
                  </a:lnTo>
                  <a:close/>
                </a:path>
              </a:pathLst>
            </a:custGeom>
            <a:solidFill>
              <a:srgbClr val="FFFFFF"/>
            </a:solidFill>
          </p:spPr>
          <p:txBody>
            <a:bodyPr wrap="square" lIns="0" tIns="0" rIns="0" bIns="0" rtlCol="0"/>
            <a:lstStyle/>
            <a:p>
              <a:endParaRPr dirty="0"/>
            </a:p>
          </p:txBody>
        </p:sp>
        <p:sp>
          <p:nvSpPr>
            <p:cNvPr id="69" name="object 40">
              <a:extLst>
                <a:ext uri="{FF2B5EF4-FFF2-40B4-BE49-F238E27FC236}">
                  <a16:creationId xmlns:a16="http://schemas.microsoft.com/office/drawing/2014/main" xmlns="" id="{40AA48E8-95EE-43B9-8EC5-476C2CDADF51}"/>
                </a:ext>
              </a:extLst>
            </p:cNvPr>
            <p:cNvSpPr/>
            <p:nvPr/>
          </p:nvSpPr>
          <p:spPr>
            <a:xfrm>
              <a:off x="18415209" y="812584"/>
              <a:ext cx="266700" cy="311785"/>
            </a:xfrm>
            <a:custGeom>
              <a:avLst/>
              <a:gdLst/>
              <a:ahLst/>
              <a:cxnLst/>
              <a:rect l="l" t="t" r="r" b="b"/>
              <a:pathLst>
                <a:path w="266700" h="311784">
                  <a:moveTo>
                    <a:pt x="63380" y="8261"/>
                  </a:moveTo>
                  <a:lnTo>
                    <a:pt x="0" y="8261"/>
                  </a:lnTo>
                  <a:lnTo>
                    <a:pt x="0" y="311592"/>
                  </a:lnTo>
                  <a:lnTo>
                    <a:pt x="66867" y="311592"/>
                  </a:lnTo>
                  <a:lnTo>
                    <a:pt x="66867" y="132655"/>
                  </a:lnTo>
                  <a:lnTo>
                    <a:pt x="68114" y="116326"/>
                  </a:lnTo>
                  <a:lnTo>
                    <a:pt x="86866" y="75704"/>
                  </a:lnTo>
                  <a:lnTo>
                    <a:pt x="124566" y="54246"/>
                  </a:lnTo>
                  <a:lnTo>
                    <a:pt x="127389" y="53987"/>
                  </a:lnTo>
                  <a:lnTo>
                    <a:pt x="64532" y="53987"/>
                  </a:lnTo>
                  <a:lnTo>
                    <a:pt x="63380" y="52815"/>
                  </a:lnTo>
                  <a:lnTo>
                    <a:pt x="63380" y="8261"/>
                  </a:lnTo>
                  <a:close/>
                </a:path>
                <a:path w="266700" h="311784">
                  <a:moveTo>
                    <a:pt x="256242" y="52815"/>
                  </a:moveTo>
                  <a:lnTo>
                    <a:pt x="140205" y="52815"/>
                  </a:lnTo>
                  <a:lnTo>
                    <a:pt x="165268" y="57069"/>
                  </a:lnTo>
                  <a:lnTo>
                    <a:pt x="183497" y="69832"/>
                  </a:lnTo>
                  <a:lnTo>
                    <a:pt x="194901" y="91105"/>
                  </a:lnTo>
                  <a:lnTo>
                    <a:pt x="199491" y="120886"/>
                  </a:lnTo>
                  <a:lnTo>
                    <a:pt x="199491" y="311592"/>
                  </a:lnTo>
                  <a:lnTo>
                    <a:pt x="266410" y="311592"/>
                  </a:lnTo>
                  <a:lnTo>
                    <a:pt x="266410" y="103284"/>
                  </a:lnTo>
                  <a:lnTo>
                    <a:pt x="264607" y="79532"/>
                  </a:lnTo>
                  <a:lnTo>
                    <a:pt x="259201" y="58699"/>
                  </a:lnTo>
                  <a:lnTo>
                    <a:pt x="256242" y="52815"/>
                  </a:lnTo>
                  <a:close/>
                </a:path>
                <a:path w="266700" h="311784">
                  <a:moveTo>
                    <a:pt x="159031" y="0"/>
                  </a:moveTo>
                  <a:lnTo>
                    <a:pt x="129998" y="3380"/>
                  </a:lnTo>
                  <a:lnTo>
                    <a:pt x="104564" y="13513"/>
                  </a:lnTo>
                  <a:lnTo>
                    <a:pt x="82740" y="30387"/>
                  </a:lnTo>
                  <a:lnTo>
                    <a:pt x="64532" y="53987"/>
                  </a:lnTo>
                  <a:lnTo>
                    <a:pt x="127389" y="53987"/>
                  </a:lnTo>
                  <a:lnTo>
                    <a:pt x="140205" y="52815"/>
                  </a:lnTo>
                  <a:lnTo>
                    <a:pt x="256242" y="52815"/>
                  </a:lnTo>
                  <a:lnTo>
                    <a:pt x="222163" y="14568"/>
                  </a:lnTo>
                  <a:lnTo>
                    <a:pt x="182854" y="1627"/>
                  </a:lnTo>
                  <a:lnTo>
                    <a:pt x="159031" y="0"/>
                  </a:lnTo>
                  <a:close/>
                </a:path>
              </a:pathLst>
            </a:custGeom>
            <a:solidFill>
              <a:srgbClr val="FFFFFF"/>
            </a:solidFill>
          </p:spPr>
          <p:txBody>
            <a:bodyPr wrap="square" lIns="0" tIns="0" rIns="0" bIns="0" rtlCol="0"/>
            <a:lstStyle/>
            <a:p>
              <a:endParaRPr dirty="0"/>
            </a:p>
          </p:txBody>
        </p:sp>
        <p:sp>
          <p:nvSpPr>
            <p:cNvPr id="70" name="object 41">
              <a:extLst>
                <a:ext uri="{FF2B5EF4-FFF2-40B4-BE49-F238E27FC236}">
                  <a16:creationId xmlns:a16="http://schemas.microsoft.com/office/drawing/2014/main" xmlns="" id="{23483381-CCB8-4921-BEEA-84A73B862ACF}"/>
                </a:ext>
              </a:extLst>
            </p:cNvPr>
            <p:cNvSpPr/>
            <p:nvPr/>
          </p:nvSpPr>
          <p:spPr>
            <a:xfrm>
              <a:off x="18701500" y="812006"/>
              <a:ext cx="304165" cy="321310"/>
            </a:xfrm>
            <a:custGeom>
              <a:avLst/>
              <a:gdLst/>
              <a:ahLst/>
              <a:cxnLst/>
              <a:rect l="l" t="t" r="r" b="b"/>
              <a:pathLst>
                <a:path w="304165" h="321309">
                  <a:moveTo>
                    <a:pt x="263553" y="52825"/>
                  </a:moveTo>
                  <a:lnTo>
                    <a:pt x="145534" y="52825"/>
                  </a:lnTo>
                  <a:lnTo>
                    <a:pt x="172981" y="55429"/>
                  </a:lnTo>
                  <a:lnTo>
                    <a:pt x="192600" y="63240"/>
                  </a:lnTo>
                  <a:lnTo>
                    <a:pt x="204379" y="76259"/>
                  </a:lnTo>
                  <a:lnTo>
                    <a:pt x="208307" y="94489"/>
                  </a:lnTo>
                  <a:lnTo>
                    <a:pt x="206617" y="105994"/>
                  </a:lnTo>
                  <a:lnTo>
                    <a:pt x="169293" y="129696"/>
                  </a:lnTo>
                  <a:lnTo>
                    <a:pt x="140783" y="133471"/>
                  </a:lnTo>
                  <a:lnTo>
                    <a:pt x="131276" y="134823"/>
                  </a:lnTo>
                  <a:lnTo>
                    <a:pt x="123452" y="136104"/>
                  </a:lnTo>
                  <a:lnTo>
                    <a:pt x="117315" y="137346"/>
                  </a:lnTo>
                  <a:lnTo>
                    <a:pt x="91668" y="141059"/>
                  </a:lnTo>
                  <a:lnTo>
                    <a:pt x="51779" y="151636"/>
                  </a:lnTo>
                  <a:lnTo>
                    <a:pt x="9384" y="188203"/>
                  </a:lnTo>
                  <a:lnTo>
                    <a:pt x="0" y="231783"/>
                  </a:lnTo>
                  <a:lnTo>
                    <a:pt x="1973" y="252023"/>
                  </a:lnTo>
                  <a:lnTo>
                    <a:pt x="31684" y="298661"/>
                  </a:lnTo>
                  <a:lnTo>
                    <a:pt x="83405" y="319552"/>
                  </a:lnTo>
                  <a:lnTo>
                    <a:pt x="104457" y="320943"/>
                  </a:lnTo>
                  <a:lnTo>
                    <a:pt x="136301" y="318635"/>
                  </a:lnTo>
                  <a:lnTo>
                    <a:pt x="164420" y="311707"/>
                  </a:lnTo>
                  <a:lnTo>
                    <a:pt x="188810" y="300154"/>
                  </a:lnTo>
                  <a:lnTo>
                    <a:pt x="209470" y="283970"/>
                  </a:lnTo>
                  <a:lnTo>
                    <a:pt x="303917" y="283970"/>
                  </a:lnTo>
                  <a:lnTo>
                    <a:pt x="303917" y="268148"/>
                  </a:lnTo>
                  <a:lnTo>
                    <a:pt x="129085" y="268148"/>
                  </a:lnTo>
                  <a:lnTo>
                    <a:pt x="117993" y="267633"/>
                  </a:lnTo>
                  <a:lnTo>
                    <a:pt x="79426" y="254046"/>
                  </a:lnTo>
                  <a:lnTo>
                    <a:pt x="66929" y="228830"/>
                  </a:lnTo>
                  <a:lnTo>
                    <a:pt x="70370" y="210066"/>
                  </a:lnTo>
                  <a:lnTo>
                    <a:pt x="80691" y="195412"/>
                  </a:lnTo>
                  <a:lnTo>
                    <a:pt x="97913" y="184853"/>
                  </a:lnTo>
                  <a:lnTo>
                    <a:pt x="122048" y="178392"/>
                  </a:lnTo>
                  <a:lnTo>
                    <a:pt x="149159" y="175133"/>
                  </a:lnTo>
                  <a:lnTo>
                    <a:pt x="171901" y="171205"/>
                  </a:lnTo>
                  <a:lnTo>
                    <a:pt x="190263" y="166620"/>
                  </a:lnTo>
                  <a:lnTo>
                    <a:pt x="204234" y="161387"/>
                  </a:lnTo>
                  <a:lnTo>
                    <a:pt x="271709" y="161387"/>
                  </a:lnTo>
                  <a:lnTo>
                    <a:pt x="271709" y="88594"/>
                  </a:lnTo>
                  <a:lnTo>
                    <a:pt x="269280" y="67380"/>
                  </a:lnTo>
                  <a:lnTo>
                    <a:pt x="263553" y="52825"/>
                  </a:lnTo>
                  <a:close/>
                </a:path>
                <a:path w="304165" h="321309">
                  <a:moveTo>
                    <a:pt x="303917" y="283970"/>
                  </a:moveTo>
                  <a:lnTo>
                    <a:pt x="209470" y="283970"/>
                  </a:lnTo>
                  <a:lnTo>
                    <a:pt x="215391" y="300154"/>
                  </a:lnTo>
                  <a:lnTo>
                    <a:pt x="226070" y="311707"/>
                  </a:lnTo>
                  <a:lnTo>
                    <a:pt x="241506" y="318635"/>
                  </a:lnTo>
                  <a:lnTo>
                    <a:pt x="261698" y="320943"/>
                  </a:lnTo>
                  <a:lnTo>
                    <a:pt x="272031" y="320464"/>
                  </a:lnTo>
                  <a:lnTo>
                    <a:pt x="282513" y="319028"/>
                  </a:lnTo>
                  <a:lnTo>
                    <a:pt x="293143" y="316636"/>
                  </a:lnTo>
                  <a:lnTo>
                    <a:pt x="303917" y="313288"/>
                  </a:lnTo>
                  <a:lnTo>
                    <a:pt x="303917" y="283970"/>
                  </a:lnTo>
                  <a:close/>
                </a:path>
                <a:path w="304165" h="321309">
                  <a:moveTo>
                    <a:pt x="271709" y="161387"/>
                  </a:moveTo>
                  <a:lnTo>
                    <a:pt x="204234" y="161387"/>
                  </a:lnTo>
                  <a:lnTo>
                    <a:pt x="204234" y="210071"/>
                  </a:lnTo>
                  <a:lnTo>
                    <a:pt x="202576" y="223687"/>
                  </a:lnTo>
                  <a:lnTo>
                    <a:pt x="177732" y="255238"/>
                  </a:lnTo>
                  <a:lnTo>
                    <a:pt x="129085" y="268148"/>
                  </a:lnTo>
                  <a:lnTo>
                    <a:pt x="281289" y="268148"/>
                  </a:lnTo>
                  <a:lnTo>
                    <a:pt x="276923" y="266368"/>
                  </a:lnTo>
                  <a:lnTo>
                    <a:pt x="274588" y="262882"/>
                  </a:lnTo>
                  <a:lnTo>
                    <a:pt x="272651" y="259342"/>
                  </a:lnTo>
                  <a:lnTo>
                    <a:pt x="271800" y="254046"/>
                  </a:lnTo>
                  <a:lnTo>
                    <a:pt x="271709" y="161387"/>
                  </a:lnTo>
                  <a:close/>
                </a:path>
                <a:path w="304165" h="321309">
                  <a:moveTo>
                    <a:pt x="303917" y="266955"/>
                  </a:moveTo>
                  <a:lnTo>
                    <a:pt x="299205" y="267771"/>
                  </a:lnTo>
                  <a:lnTo>
                    <a:pt x="296158" y="268148"/>
                  </a:lnTo>
                  <a:lnTo>
                    <a:pt x="303917" y="268148"/>
                  </a:lnTo>
                  <a:lnTo>
                    <a:pt x="303917" y="266955"/>
                  </a:lnTo>
                  <a:close/>
                </a:path>
                <a:path w="304165" h="321309">
                  <a:moveTo>
                    <a:pt x="149628" y="0"/>
                  </a:moveTo>
                  <a:lnTo>
                    <a:pt x="97391" y="5294"/>
                  </a:lnTo>
                  <a:lnTo>
                    <a:pt x="56940" y="21151"/>
                  </a:lnTo>
                  <a:lnTo>
                    <a:pt x="24364" y="54127"/>
                  </a:lnTo>
                  <a:lnTo>
                    <a:pt x="11130" y="101515"/>
                  </a:lnTo>
                  <a:lnTo>
                    <a:pt x="78081" y="101515"/>
                  </a:lnTo>
                  <a:lnTo>
                    <a:pt x="84041" y="80209"/>
                  </a:lnTo>
                  <a:lnTo>
                    <a:pt x="97264" y="64994"/>
                  </a:lnTo>
                  <a:lnTo>
                    <a:pt x="117758" y="55867"/>
                  </a:lnTo>
                  <a:lnTo>
                    <a:pt x="145534" y="52825"/>
                  </a:lnTo>
                  <a:lnTo>
                    <a:pt x="263553" y="52825"/>
                  </a:lnTo>
                  <a:lnTo>
                    <a:pt x="261999" y="48875"/>
                  </a:lnTo>
                  <a:lnTo>
                    <a:pt x="232924" y="19978"/>
                  </a:lnTo>
                  <a:lnTo>
                    <a:pt x="195666" y="4990"/>
                  </a:lnTo>
                  <a:lnTo>
                    <a:pt x="173743" y="1247"/>
                  </a:lnTo>
                  <a:lnTo>
                    <a:pt x="149628" y="0"/>
                  </a:lnTo>
                  <a:close/>
                </a:path>
              </a:pathLst>
            </a:custGeom>
            <a:solidFill>
              <a:srgbClr val="FFFFFF"/>
            </a:solidFill>
          </p:spPr>
          <p:txBody>
            <a:bodyPr wrap="square" lIns="0" tIns="0" rIns="0" bIns="0" rtlCol="0"/>
            <a:lstStyle/>
            <a:p>
              <a:endParaRPr dirty="0"/>
            </a:p>
          </p:txBody>
        </p:sp>
        <p:sp>
          <p:nvSpPr>
            <p:cNvPr id="71" name="object 42">
              <a:extLst>
                <a:ext uri="{FF2B5EF4-FFF2-40B4-BE49-F238E27FC236}">
                  <a16:creationId xmlns:a16="http://schemas.microsoft.com/office/drawing/2014/main" xmlns="" id="{53CD7089-52AB-4140-8C3F-2C0A37D8FE14}"/>
                </a:ext>
              </a:extLst>
            </p:cNvPr>
            <p:cNvSpPr/>
            <p:nvPr/>
          </p:nvSpPr>
          <p:spPr>
            <a:xfrm>
              <a:off x="19023440" y="812584"/>
              <a:ext cx="177800" cy="311785"/>
            </a:xfrm>
            <a:custGeom>
              <a:avLst/>
              <a:gdLst/>
              <a:ahLst/>
              <a:cxnLst/>
              <a:rect l="l" t="t" r="r" b="b"/>
              <a:pathLst>
                <a:path w="177800" h="311784">
                  <a:moveTo>
                    <a:pt x="62793" y="8261"/>
                  </a:moveTo>
                  <a:lnTo>
                    <a:pt x="0" y="8261"/>
                  </a:lnTo>
                  <a:lnTo>
                    <a:pt x="0" y="311592"/>
                  </a:lnTo>
                  <a:lnTo>
                    <a:pt x="66835" y="311592"/>
                  </a:lnTo>
                  <a:lnTo>
                    <a:pt x="66835" y="167261"/>
                  </a:lnTo>
                  <a:lnTo>
                    <a:pt x="68353" y="144168"/>
                  </a:lnTo>
                  <a:lnTo>
                    <a:pt x="80423" y="105415"/>
                  </a:lnTo>
                  <a:lnTo>
                    <a:pt x="116891" y="69990"/>
                  </a:lnTo>
                  <a:lnTo>
                    <a:pt x="126449" y="66898"/>
                  </a:lnTo>
                  <a:lnTo>
                    <a:pt x="62793" y="66898"/>
                  </a:lnTo>
                  <a:lnTo>
                    <a:pt x="62793" y="8261"/>
                  </a:lnTo>
                  <a:close/>
                </a:path>
                <a:path w="177800" h="311784">
                  <a:moveTo>
                    <a:pt x="156445" y="0"/>
                  </a:moveTo>
                  <a:lnTo>
                    <a:pt x="152529" y="0"/>
                  </a:lnTo>
                  <a:lnTo>
                    <a:pt x="138030" y="1322"/>
                  </a:lnTo>
                  <a:lnTo>
                    <a:pt x="96227" y="21130"/>
                  </a:lnTo>
                  <a:lnTo>
                    <a:pt x="68184" y="54584"/>
                  </a:lnTo>
                  <a:lnTo>
                    <a:pt x="63966" y="66898"/>
                  </a:lnTo>
                  <a:lnTo>
                    <a:pt x="126449" y="66898"/>
                  </a:lnTo>
                  <a:lnTo>
                    <a:pt x="132190" y="65041"/>
                  </a:lnTo>
                  <a:lnTo>
                    <a:pt x="149042" y="63390"/>
                  </a:lnTo>
                  <a:lnTo>
                    <a:pt x="177764" y="63390"/>
                  </a:lnTo>
                  <a:lnTo>
                    <a:pt x="177764" y="1790"/>
                  </a:lnTo>
                  <a:lnTo>
                    <a:pt x="164885" y="617"/>
                  </a:lnTo>
                  <a:lnTo>
                    <a:pt x="156445" y="0"/>
                  </a:lnTo>
                  <a:close/>
                </a:path>
                <a:path w="177800" h="311784">
                  <a:moveTo>
                    <a:pt x="177764" y="63390"/>
                  </a:moveTo>
                  <a:lnTo>
                    <a:pt x="149042" y="63390"/>
                  </a:lnTo>
                  <a:lnTo>
                    <a:pt x="155649" y="63570"/>
                  </a:lnTo>
                  <a:lnTo>
                    <a:pt x="162637" y="64113"/>
                  </a:lnTo>
                  <a:lnTo>
                    <a:pt x="170105" y="65041"/>
                  </a:lnTo>
                  <a:lnTo>
                    <a:pt x="177764" y="66312"/>
                  </a:lnTo>
                  <a:lnTo>
                    <a:pt x="177764" y="63390"/>
                  </a:lnTo>
                  <a:close/>
                </a:path>
              </a:pathLst>
            </a:custGeom>
            <a:solidFill>
              <a:srgbClr val="FFFFFF"/>
            </a:solidFill>
          </p:spPr>
          <p:txBody>
            <a:bodyPr wrap="square" lIns="0" tIns="0" rIns="0" bIns="0" rtlCol="0"/>
            <a:lstStyle/>
            <a:p>
              <a:endParaRPr dirty="0"/>
            </a:p>
          </p:txBody>
        </p:sp>
        <p:sp>
          <p:nvSpPr>
            <p:cNvPr id="72" name="object 43">
              <a:extLst>
                <a:ext uri="{FF2B5EF4-FFF2-40B4-BE49-F238E27FC236}">
                  <a16:creationId xmlns:a16="http://schemas.microsoft.com/office/drawing/2014/main" xmlns="" id="{C84E1B31-1AAB-4428-B95B-039334F208EE}"/>
                </a:ext>
              </a:extLst>
            </p:cNvPr>
            <p:cNvSpPr/>
            <p:nvPr/>
          </p:nvSpPr>
          <p:spPr>
            <a:xfrm>
              <a:off x="16633873" y="706548"/>
              <a:ext cx="291465" cy="417830"/>
            </a:xfrm>
            <a:custGeom>
              <a:avLst/>
              <a:gdLst/>
              <a:ahLst/>
              <a:cxnLst/>
              <a:rect l="l" t="t" r="r" b="b"/>
              <a:pathLst>
                <a:path w="291465" h="417830">
                  <a:moveTo>
                    <a:pt x="291362" y="0"/>
                  </a:moveTo>
                  <a:lnTo>
                    <a:pt x="84583" y="0"/>
                  </a:lnTo>
                  <a:lnTo>
                    <a:pt x="83997" y="62"/>
                  </a:lnTo>
                  <a:lnTo>
                    <a:pt x="36480" y="8950"/>
                  </a:lnTo>
                  <a:lnTo>
                    <a:pt x="6277" y="45209"/>
                  </a:lnTo>
                  <a:lnTo>
                    <a:pt x="0" y="90049"/>
                  </a:lnTo>
                  <a:lnTo>
                    <a:pt x="94" y="417631"/>
                  </a:lnTo>
                  <a:lnTo>
                    <a:pt x="73924" y="417631"/>
                  </a:lnTo>
                  <a:lnTo>
                    <a:pt x="73924" y="232223"/>
                  </a:lnTo>
                  <a:lnTo>
                    <a:pt x="264861" y="232223"/>
                  </a:lnTo>
                  <a:lnTo>
                    <a:pt x="264861" y="172549"/>
                  </a:lnTo>
                  <a:lnTo>
                    <a:pt x="73924" y="172549"/>
                  </a:lnTo>
                  <a:lnTo>
                    <a:pt x="73924" y="63202"/>
                  </a:lnTo>
                  <a:lnTo>
                    <a:pt x="291362" y="63202"/>
                  </a:lnTo>
                  <a:lnTo>
                    <a:pt x="291362" y="0"/>
                  </a:lnTo>
                  <a:close/>
                </a:path>
              </a:pathLst>
            </a:custGeom>
            <a:solidFill>
              <a:srgbClr val="FFFFFF"/>
            </a:solidFill>
          </p:spPr>
          <p:txBody>
            <a:bodyPr wrap="square" lIns="0" tIns="0" rIns="0" bIns="0" rtlCol="0"/>
            <a:lstStyle/>
            <a:p>
              <a:endParaRPr dirty="0"/>
            </a:p>
          </p:txBody>
        </p:sp>
        <p:sp>
          <p:nvSpPr>
            <p:cNvPr id="73" name="object 44">
              <a:extLst>
                <a:ext uri="{FF2B5EF4-FFF2-40B4-BE49-F238E27FC236}">
                  <a16:creationId xmlns:a16="http://schemas.microsoft.com/office/drawing/2014/main" xmlns="" id="{FD645008-AC1A-4676-8EF5-2A1E31FCE324}"/>
                </a:ext>
              </a:extLst>
            </p:cNvPr>
            <p:cNvSpPr/>
            <p:nvPr/>
          </p:nvSpPr>
          <p:spPr>
            <a:xfrm>
              <a:off x="18934937" y="1213003"/>
              <a:ext cx="31115" cy="26670"/>
            </a:xfrm>
            <a:custGeom>
              <a:avLst/>
              <a:gdLst/>
              <a:ahLst/>
              <a:cxnLst/>
              <a:rect l="l" t="t" r="r" b="b"/>
              <a:pathLst>
                <a:path w="31115" h="26669">
                  <a:moveTo>
                    <a:pt x="17894" y="0"/>
                  </a:moveTo>
                  <a:lnTo>
                    <a:pt x="0" y="0"/>
                  </a:lnTo>
                  <a:lnTo>
                    <a:pt x="0" y="26114"/>
                  </a:lnTo>
                  <a:lnTo>
                    <a:pt x="24742" y="26114"/>
                  </a:lnTo>
                  <a:lnTo>
                    <a:pt x="30564" y="21716"/>
                  </a:lnTo>
                  <a:lnTo>
                    <a:pt x="30564" y="8366"/>
                  </a:lnTo>
                  <a:lnTo>
                    <a:pt x="29077" y="5088"/>
                  </a:lnTo>
                  <a:lnTo>
                    <a:pt x="26177" y="3036"/>
                  </a:lnTo>
                  <a:lnTo>
                    <a:pt x="23161" y="1026"/>
                  </a:lnTo>
                  <a:lnTo>
                    <a:pt x="17894" y="0"/>
                  </a:lnTo>
                  <a:close/>
                </a:path>
              </a:pathLst>
            </a:custGeom>
            <a:solidFill>
              <a:srgbClr val="FFFFFF"/>
            </a:solidFill>
          </p:spPr>
          <p:txBody>
            <a:bodyPr wrap="square" lIns="0" tIns="0" rIns="0" bIns="0" rtlCol="0"/>
            <a:lstStyle/>
            <a:p>
              <a:endParaRPr dirty="0"/>
            </a:p>
          </p:txBody>
        </p:sp>
        <p:sp>
          <p:nvSpPr>
            <p:cNvPr id="74" name="object 45">
              <a:extLst>
                <a:ext uri="{FF2B5EF4-FFF2-40B4-BE49-F238E27FC236}">
                  <a16:creationId xmlns:a16="http://schemas.microsoft.com/office/drawing/2014/main" xmlns="" id="{BD5EA7E8-37C9-49C7-92BB-33F8C245CEA1}"/>
                </a:ext>
              </a:extLst>
            </p:cNvPr>
            <p:cNvSpPr/>
            <p:nvPr/>
          </p:nvSpPr>
          <p:spPr>
            <a:xfrm>
              <a:off x="16536770" y="1179014"/>
              <a:ext cx="2694940" cy="135890"/>
            </a:xfrm>
            <a:custGeom>
              <a:avLst/>
              <a:gdLst/>
              <a:ahLst/>
              <a:cxnLst/>
              <a:rect l="l" t="t" r="r" b="b"/>
              <a:pathLst>
                <a:path w="2694940" h="135890">
                  <a:moveTo>
                    <a:pt x="2673635" y="0"/>
                  </a:moveTo>
                  <a:lnTo>
                    <a:pt x="65139" y="0"/>
                  </a:lnTo>
                  <a:lnTo>
                    <a:pt x="52019" y="2376"/>
                  </a:lnTo>
                  <a:lnTo>
                    <a:pt x="24679" y="29590"/>
                  </a:lnTo>
                  <a:lnTo>
                    <a:pt x="1842" y="111944"/>
                  </a:lnTo>
                  <a:lnTo>
                    <a:pt x="0" y="118718"/>
                  </a:lnTo>
                  <a:lnTo>
                    <a:pt x="1057" y="124561"/>
                  </a:lnTo>
                  <a:lnTo>
                    <a:pt x="4512" y="128959"/>
                  </a:lnTo>
                  <a:lnTo>
                    <a:pt x="7989" y="133273"/>
                  </a:lnTo>
                  <a:lnTo>
                    <a:pt x="13936" y="135692"/>
                  </a:lnTo>
                  <a:lnTo>
                    <a:pt x="2629333" y="135692"/>
                  </a:lnTo>
                  <a:lnTo>
                    <a:pt x="2642390" y="133320"/>
                  </a:lnTo>
                  <a:lnTo>
                    <a:pt x="2652498" y="127933"/>
                  </a:lnTo>
                  <a:lnTo>
                    <a:pt x="2531881" y="127933"/>
                  </a:lnTo>
                  <a:lnTo>
                    <a:pt x="2522608" y="127253"/>
                  </a:lnTo>
                  <a:lnTo>
                    <a:pt x="2517367" y="126153"/>
                  </a:lnTo>
                  <a:lnTo>
                    <a:pt x="2245942" y="126153"/>
                  </a:lnTo>
                  <a:lnTo>
                    <a:pt x="2245942" y="13172"/>
                  </a:lnTo>
                  <a:lnTo>
                    <a:pt x="2517898" y="13172"/>
                  </a:lnTo>
                  <a:lnTo>
                    <a:pt x="2523902" y="11972"/>
                  </a:lnTo>
                  <a:lnTo>
                    <a:pt x="2533200" y="11413"/>
                  </a:lnTo>
                  <a:lnTo>
                    <a:pt x="2693425" y="11413"/>
                  </a:lnTo>
                  <a:lnTo>
                    <a:pt x="2693373" y="11120"/>
                  </a:lnTo>
                  <a:lnTo>
                    <a:pt x="2689939" y="6711"/>
                  </a:lnTo>
                  <a:lnTo>
                    <a:pt x="2686483" y="2450"/>
                  </a:lnTo>
                  <a:lnTo>
                    <a:pt x="2680724" y="52"/>
                  </a:lnTo>
                  <a:lnTo>
                    <a:pt x="2673635" y="0"/>
                  </a:lnTo>
                  <a:close/>
                </a:path>
                <a:path w="2694940" h="135890">
                  <a:moveTo>
                    <a:pt x="2535535" y="32197"/>
                  </a:moveTo>
                  <a:lnTo>
                    <a:pt x="2530383" y="32197"/>
                  </a:lnTo>
                  <a:lnTo>
                    <a:pt x="2526310" y="33014"/>
                  </a:lnTo>
                  <a:lnTo>
                    <a:pt x="2523357" y="34805"/>
                  </a:lnTo>
                  <a:lnTo>
                    <a:pt x="2520373" y="36532"/>
                  </a:lnTo>
                  <a:lnTo>
                    <a:pt x="2518939" y="38752"/>
                  </a:lnTo>
                  <a:lnTo>
                    <a:pt x="2518939" y="45841"/>
                  </a:lnTo>
                  <a:lnTo>
                    <a:pt x="2523828" y="49967"/>
                  </a:lnTo>
                  <a:lnTo>
                    <a:pt x="2543879" y="57819"/>
                  </a:lnTo>
                  <a:lnTo>
                    <a:pt x="2551938" y="61191"/>
                  </a:lnTo>
                  <a:lnTo>
                    <a:pt x="2576759" y="93180"/>
                  </a:lnTo>
                  <a:lnTo>
                    <a:pt x="2576079" y="100138"/>
                  </a:lnTo>
                  <a:lnTo>
                    <a:pt x="2542722" y="127299"/>
                  </a:lnTo>
                  <a:lnTo>
                    <a:pt x="2531881" y="127933"/>
                  </a:lnTo>
                  <a:lnTo>
                    <a:pt x="2652498" y="127933"/>
                  </a:lnTo>
                  <a:lnTo>
                    <a:pt x="2654436" y="126900"/>
                  </a:lnTo>
                  <a:lnTo>
                    <a:pt x="2664052" y="117479"/>
                  </a:lnTo>
                  <a:lnTo>
                    <a:pt x="2669824" y="106101"/>
                  </a:lnTo>
                  <a:lnTo>
                    <a:pt x="2687382" y="42616"/>
                  </a:lnTo>
                  <a:lnTo>
                    <a:pt x="2571544" y="42616"/>
                  </a:lnTo>
                  <a:lnTo>
                    <a:pt x="2560895" y="38051"/>
                  </a:lnTo>
                  <a:lnTo>
                    <a:pt x="2551345" y="34796"/>
                  </a:lnTo>
                  <a:lnTo>
                    <a:pt x="2542891" y="32846"/>
                  </a:lnTo>
                  <a:lnTo>
                    <a:pt x="2535535" y="32197"/>
                  </a:lnTo>
                  <a:close/>
                </a:path>
                <a:path w="2694940" h="135890">
                  <a:moveTo>
                    <a:pt x="2369980" y="13172"/>
                  </a:moveTo>
                  <a:lnTo>
                    <a:pt x="2328724" y="13172"/>
                  </a:lnTo>
                  <a:lnTo>
                    <a:pt x="2328724" y="33988"/>
                  </a:lnTo>
                  <a:lnTo>
                    <a:pt x="2274182" y="33988"/>
                  </a:lnTo>
                  <a:lnTo>
                    <a:pt x="2274182" y="57705"/>
                  </a:lnTo>
                  <a:lnTo>
                    <a:pt x="2326065" y="57705"/>
                  </a:lnTo>
                  <a:lnTo>
                    <a:pt x="2326065" y="78489"/>
                  </a:lnTo>
                  <a:lnTo>
                    <a:pt x="2274182" y="78489"/>
                  </a:lnTo>
                  <a:lnTo>
                    <a:pt x="2274182" y="105389"/>
                  </a:lnTo>
                  <a:lnTo>
                    <a:pt x="2330044" y="105389"/>
                  </a:lnTo>
                  <a:lnTo>
                    <a:pt x="2330044" y="126153"/>
                  </a:lnTo>
                  <a:lnTo>
                    <a:pt x="2369980" y="126153"/>
                  </a:lnTo>
                  <a:lnTo>
                    <a:pt x="2369980" y="13172"/>
                  </a:lnTo>
                  <a:close/>
                </a:path>
                <a:path w="2694940" h="135890">
                  <a:moveTo>
                    <a:pt x="2517898" y="13172"/>
                  </a:moveTo>
                  <a:lnTo>
                    <a:pt x="2419455" y="13172"/>
                  </a:lnTo>
                  <a:lnTo>
                    <a:pt x="2428144" y="13798"/>
                  </a:lnTo>
                  <a:lnTo>
                    <a:pt x="2435762" y="15676"/>
                  </a:lnTo>
                  <a:lnTo>
                    <a:pt x="2457893" y="46815"/>
                  </a:lnTo>
                  <a:lnTo>
                    <a:pt x="2457284" y="53510"/>
                  </a:lnTo>
                  <a:lnTo>
                    <a:pt x="2428964" y="80265"/>
                  </a:lnTo>
                  <a:lnTo>
                    <a:pt x="2420596" y="80898"/>
                  </a:lnTo>
                  <a:lnTo>
                    <a:pt x="2398178" y="80898"/>
                  </a:lnTo>
                  <a:lnTo>
                    <a:pt x="2398178" y="126153"/>
                  </a:lnTo>
                  <a:lnTo>
                    <a:pt x="2517367" y="126153"/>
                  </a:lnTo>
                  <a:lnTo>
                    <a:pt x="2512930" y="125221"/>
                  </a:lnTo>
                  <a:lnTo>
                    <a:pt x="2502845" y="121846"/>
                  </a:lnTo>
                  <a:lnTo>
                    <a:pt x="2492353" y="117137"/>
                  </a:lnTo>
                  <a:lnTo>
                    <a:pt x="2492353" y="92866"/>
                  </a:lnTo>
                  <a:lnTo>
                    <a:pt x="2547629" y="92866"/>
                  </a:lnTo>
                  <a:lnTo>
                    <a:pt x="2547629" y="92039"/>
                  </a:lnTo>
                  <a:lnTo>
                    <a:pt x="2542330" y="87588"/>
                  </a:lnTo>
                  <a:lnTo>
                    <a:pt x="2514394" y="76500"/>
                  </a:lnTo>
                  <a:lnTo>
                    <a:pt x="2510237" y="74772"/>
                  </a:lnTo>
                  <a:lnTo>
                    <a:pt x="2489714" y="50092"/>
                  </a:lnTo>
                  <a:lnTo>
                    <a:pt x="2489714" y="44030"/>
                  </a:lnTo>
                  <a:lnTo>
                    <a:pt x="2515546" y="13642"/>
                  </a:lnTo>
                  <a:lnTo>
                    <a:pt x="2517898" y="13172"/>
                  </a:lnTo>
                  <a:close/>
                </a:path>
                <a:path w="2694940" h="135890">
                  <a:moveTo>
                    <a:pt x="2547629" y="92866"/>
                  </a:moveTo>
                  <a:lnTo>
                    <a:pt x="2492353" y="92866"/>
                  </a:lnTo>
                  <a:lnTo>
                    <a:pt x="2500520" y="98133"/>
                  </a:lnTo>
                  <a:lnTo>
                    <a:pt x="2507431" y="101797"/>
                  </a:lnTo>
                  <a:lnTo>
                    <a:pt x="2512939" y="104017"/>
                  </a:lnTo>
                  <a:lnTo>
                    <a:pt x="2518436" y="106101"/>
                  </a:lnTo>
                  <a:lnTo>
                    <a:pt x="2524174" y="107148"/>
                  </a:lnTo>
                  <a:lnTo>
                    <a:pt x="2541796" y="107148"/>
                  </a:lnTo>
                  <a:lnTo>
                    <a:pt x="2547629" y="103630"/>
                  </a:lnTo>
                  <a:lnTo>
                    <a:pt x="2547629" y="92866"/>
                  </a:lnTo>
                  <a:close/>
                </a:path>
                <a:path w="2694940" h="135890">
                  <a:moveTo>
                    <a:pt x="2693425" y="11413"/>
                  </a:moveTo>
                  <a:lnTo>
                    <a:pt x="2533200" y="11413"/>
                  </a:lnTo>
                  <a:lnTo>
                    <a:pt x="2542612" y="11974"/>
                  </a:lnTo>
                  <a:lnTo>
                    <a:pt x="2552140" y="13659"/>
                  </a:lnTo>
                  <a:lnTo>
                    <a:pt x="2561785" y="16466"/>
                  </a:lnTo>
                  <a:lnTo>
                    <a:pt x="2571544" y="20397"/>
                  </a:lnTo>
                  <a:lnTo>
                    <a:pt x="2571544" y="42616"/>
                  </a:lnTo>
                  <a:lnTo>
                    <a:pt x="2687382" y="42616"/>
                  </a:lnTo>
                  <a:lnTo>
                    <a:pt x="2694420" y="17067"/>
                  </a:lnTo>
                  <a:lnTo>
                    <a:pt x="2693425" y="11413"/>
                  </a:lnTo>
                  <a:close/>
                </a:path>
              </a:pathLst>
            </a:custGeom>
            <a:solidFill>
              <a:srgbClr val="FFFFFF"/>
            </a:solidFill>
          </p:spPr>
          <p:txBody>
            <a:bodyPr wrap="square" lIns="0" tIns="0" rIns="0" bIns="0" rtlCol="0"/>
            <a:lstStyle/>
            <a:p>
              <a:endParaRPr dirty="0"/>
            </a:p>
          </p:txBody>
        </p:sp>
        <p:sp>
          <p:nvSpPr>
            <p:cNvPr id="75" name="object 46">
              <a:extLst>
                <a:ext uri="{FF2B5EF4-FFF2-40B4-BE49-F238E27FC236}">
                  <a16:creationId xmlns:a16="http://schemas.microsoft.com/office/drawing/2014/main" xmlns="" id="{1B198487-91D0-43AF-800B-FE088967ADD5}"/>
                </a:ext>
              </a:extLst>
            </p:cNvPr>
            <p:cNvSpPr/>
            <p:nvPr/>
          </p:nvSpPr>
          <p:spPr>
            <a:xfrm>
              <a:off x="16536773" y="1179011"/>
              <a:ext cx="2694940" cy="135890"/>
            </a:xfrm>
            <a:custGeom>
              <a:avLst/>
              <a:gdLst/>
              <a:ahLst/>
              <a:cxnLst/>
              <a:rect l="l" t="t" r="r" b="b"/>
              <a:pathLst>
                <a:path w="2694940" h="135890">
                  <a:moveTo>
                    <a:pt x="2673625" y="0"/>
                  </a:moveTo>
                  <a:lnTo>
                    <a:pt x="65139" y="0"/>
                  </a:lnTo>
                  <a:lnTo>
                    <a:pt x="52019" y="2378"/>
                  </a:lnTo>
                  <a:lnTo>
                    <a:pt x="24669" y="29601"/>
                  </a:lnTo>
                  <a:lnTo>
                    <a:pt x="1842" y="111954"/>
                  </a:lnTo>
                  <a:lnTo>
                    <a:pt x="0" y="118680"/>
                  </a:lnTo>
                  <a:lnTo>
                    <a:pt x="1047" y="124572"/>
                  </a:lnTo>
                  <a:lnTo>
                    <a:pt x="4502" y="128969"/>
                  </a:lnTo>
                  <a:lnTo>
                    <a:pt x="7978" y="133273"/>
                  </a:lnTo>
                  <a:lnTo>
                    <a:pt x="13926" y="135692"/>
                  </a:lnTo>
                  <a:lnTo>
                    <a:pt x="2629333" y="135692"/>
                  </a:lnTo>
                  <a:lnTo>
                    <a:pt x="2642385" y="133320"/>
                  </a:lnTo>
                  <a:lnTo>
                    <a:pt x="2652490" y="127933"/>
                  </a:lnTo>
                  <a:lnTo>
                    <a:pt x="2531870" y="127933"/>
                  </a:lnTo>
                  <a:lnTo>
                    <a:pt x="2522602" y="127253"/>
                  </a:lnTo>
                  <a:lnTo>
                    <a:pt x="2517362" y="126153"/>
                  </a:lnTo>
                  <a:lnTo>
                    <a:pt x="2245931" y="126153"/>
                  </a:lnTo>
                  <a:lnTo>
                    <a:pt x="2245931" y="13172"/>
                  </a:lnTo>
                  <a:lnTo>
                    <a:pt x="2517892" y="13172"/>
                  </a:lnTo>
                  <a:lnTo>
                    <a:pt x="2523896" y="11972"/>
                  </a:lnTo>
                  <a:lnTo>
                    <a:pt x="2533189" y="11413"/>
                  </a:lnTo>
                  <a:lnTo>
                    <a:pt x="2693413" y="11413"/>
                  </a:lnTo>
                  <a:lnTo>
                    <a:pt x="2693363" y="11130"/>
                  </a:lnTo>
                  <a:lnTo>
                    <a:pt x="2689939" y="6711"/>
                  </a:lnTo>
                  <a:lnTo>
                    <a:pt x="2686483" y="2460"/>
                  </a:lnTo>
                  <a:lnTo>
                    <a:pt x="2680714" y="52"/>
                  </a:lnTo>
                  <a:lnTo>
                    <a:pt x="2673625" y="0"/>
                  </a:lnTo>
                  <a:close/>
                </a:path>
                <a:path w="2694940" h="135890">
                  <a:moveTo>
                    <a:pt x="2535524" y="32197"/>
                  </a:moveTo>
                  <a:lnTo>
                    <a:pt x="2530383" y="32197"/>
                  </a:lnTo>
                  <a:lnTo>
                    <a:pt x="2526310" y="33025"/>
                  </a:lnTo>
                  <a:lnTo>
                    <a:pt x="2523357" y="34815"/>
                  </a:lnTo>
                  <a:lnTo>
                    <a:pt x="2520363" y="36532"/>
                  </a:lnTo>
                  <a:lnTo>
                    <a:pt x="2518939" y="38763"/>
                  </a:lnTo>
                  <a:lnTo>
                    <a:pt x="2518939" y="45841"/>
                  </a:lnTo>
                  <a:lnTo>
                    <a:pt x="2523818" y="49977"/>
                  </a:lnTo>
                  <a:lnTo>
                    <a:pt x="2543874" y="57821"/>
                  </a:lnTo>
                  <a:lnTo>
                    <a:pt x="2551936" y="61197"/>
                  </a:lnTo>
                  <a:lnTo>
                    <a:pt x="2576748" y="93190"/>
                  </a:lnTo>
                  <a:lnTo>
                    <a:pt x="2576070" y="100149"/>
                  </a:lnTo>
                  <a:lnTo>
                    <a:pt x="2542711" y="127301"/>
                  </a:lnTo>
                  <a:lnTo>
                    <a:pt x="2531870" y="127933"/>
                  </a:lnTo>
                  <a:lnTo>
                    <a:pt x="2652490" y="127933"/>
                  </a:lnTo>
                  <a:lnTo>
                    <a:pt x="2654428" y="126900"/>
                  </a:lnTo>
                  <a:lnTo>
                    <a:pt x="2664046" y="117479"/>
                  </a:lnTo>
                  <a:lnTo>
                    <a:pt x="2669824" y="106101"/>
                  </a:lnTo>
                  <a:lnTo>
                    <a:pt x="2687379" y="42626"/>
                  </a:lnTo>
                  <a:lnTo>
                    <a:pt x="2571544" y="42626"/>
                  </a:lnTo>
                  <a:lnTo>
                    <a:pt x="2560894" y="38059"/>
                  </a:lnTo>
                  <a:lnTo>
                    <a:pt x="2551339" y="34801"/>
                  </a:lnTo>
                  <a:lnTo>
                    <a:pt x="2542883" y="32848"/>
                  </a:lnTo>
                  <a:lnTo>
                    <a:pt x="2535524" y="32197"/>
                  </a:lnTo>
                  <a:close/>
                </a:path>
                <a:path w="2694940" h="135890">
                  <a:moveTo>
                    <a:pt x="2369969" y="13172"/>
                  </a:moveTo>
                  <a:lnTo>
                    <a:pt x="2328724" y="13172"/>
                  </a:lnTo>
                  <a:lnTo>
                    <a:pt x="2328724" y="33988"/>
                  </a:lnTo>
                  <a:lnTo>
                    <a:pt x="2274182" y="33988"/>
                  </a:lnTo>
                  <a:lnTo>
                    <a:pt x="2274182" y="57705"/>
                  </a:lnTo>
                  <a:lnTo>
                    <a:pt x="2326054" y="57705"/>
                  </a:lnTo>
                  <a:lnTo>
                    <a:pt x="2326054" y="78489"/>
                  </a:lnTo>
                  <a:lnTo>
                    <a:pt x="2274182" y="78489"/>
                  </a:lnTo>
                  <a:lnTo>
                    <a:pt x="2274182" y="105399"/>
                  </a:lnTo>
                  <a:lnTo>
                    <a:pt x="2330044" y="105399"/>
                  </a:lnTo>
                  <a:lnTo>
                    <a:pt x="2330044" y="126153"/>
                  </a:lnTo>
                  <a:lnTo>
                    <a:pt x="2369969" y="126153"/>
                  </a:lnTo>
                  <a:lnTo>
                    <a:pt x="2369969" y="13172"/>
                  </a:lnTo>
                  <a:close/>
                </a:path>
                <a:path w="2694940" h="135890">
                  <a:moveTo>
                    <a:pt x="2517892" y="13172"/>
                  </a:moveTo>
                  <a:lnTo>
                    <a:pt x="2419455" y="13172"/>
                  </a:lnTo>
                  <a:lnTo>
                    <a:pt x="2428142" y="13799"/>
                  </a:lnTo>
                  <a:lnTo>
                    <a:pt x="2435758" y="15680"/>
                  </a:lnTo>
                  <a:lnTo>
                    <a:pt x="2457893" y="46815"/>
                  </a:lnTo>
                  <a:lnTo>
                    <a:pt x="2457282" y="53516"/>
                  </a:lnTo>
                  <a:lnTo>
                    <a:pt x="2428964" y="80265"/>
                  </a:lnTo>
                  <a:lnTo>
                    <a:pt x="2420596" y="80898"/>
                  </a:lnTo>
                  <a:lnTo>
                    <a:pt x="2398167" y="80898"/>
                  </a:lnTo>
                  <a:lnTo>
                    <a:pt x="2398167" y="126153"/>
                  </a:lnTo>
                  <a:lnTo>
                    <a:pt x="2517362" y="126153"/>
                  </a:lnTo>
                  <a:lnTo>
                    <a:pt x="2512924" y="125221"/>
                  </a:lnTo>
                  <a:lnTo>
                    <a:pt x="2502840" y="121846"/>
                  </a:lnTo>
                  <a:lnTo>
                    <a:pt x="2492353" y="117137"/>
                  </a:lnTo>
                  <a:lnTo>
                    <a:pt x="2492353" y="92876"/>
                  </a:lnTo>
                  <a:lnTo>
                    <a:pt x="2547629" y="92876"/>
                  </a:lnTo>
                  <a:lnTo>
                    <a:pt x="2547629" y="92039"/>
                  </a:lnTo>
                  <a:lnTo>
                    <a:pt x="2542320" y="87588"/>
                  </a:lnTo>
                  <a:lnTo>
                    <a:pt x="2514394" y="76500"/>
                  </a:lnTo>
                  <a:lnTo>
                    <a:pt x="2510237" y="74772"/>
                  </a:lnTo>
                  <a:lnTo>
                    <a:pt x="2489714" y="50092"/>
                  </a:lnTo>
                  <a:lnTo>
                    <a:pt x="2489714" y="44040"/>
                  </a:lnTo>
                  <a:lnTo>
                    <a:pt x="2515541" y="13642"/>
                  </a:lnTo>
                  <a:lnTo>
                    <a:pt x="2517892" y="13172"/>
                  </a:lnTo>
                  <a:close/>
                </a:path>
                <a:path w="2694940" h="135890">
                  <a:moveTo>
                    <a:pt x="2547629" y="92876"/>
                  </a:moveTo>
                  <a:lnTo>
                    <a:pt x="2492353" y="92876"/>
                  </a:lnTo>
                  <a:lnTo>
                    <a:pt x="2500520" y="98143"/>
                  </a:lnTo>
                  <a:lnTo>
                    <a:pt x="2507431" y="101797"/>
                  </a:lnTo>
                  <a:lnTo>
                    <a:pt x="2512928" y="104017"/>
                  </a:lnTo>
                  <a:lnTo>
                    <a:pt x="2518436" y="106101"/>
                  </a:lnTo>
                  <a:lnTo>
                    <a:pt x="2524174" y="107159"/>
                  </a:lnTo>
                  <a:lnTo>
                    <a:pt x="2541796" y="107159"/>
                  </a:lnTo>
                  <a:lnTo>
                    <a:pt x="2547629" y="103640"/>
                  </a:lnTo>
                  <a:lnTo>
                    <a:pt x="2547629" y="92876"/>
                  </a:lnTo>
                  <a:close/>
                </a:path>
                <a:path w="2694940" h="135890">
                  <a:moveTo>
                    <a:pt x="2693413" y="11413"/>
                  </a:moveTo>
                  <a:lnTo>
                    <a:pt x="2533189" y="11413"/>
                  </a:lnTo>
                  <a:lnTo>
                    <a:pt x="2542603" y="11974"/>
                  </a:lnTo>
                  <a:lnTo>
                    <a:pt x="2552135" y="13659"/>
                  </a:lnTo>
                  <a:lnTo>
                    <a:pt x="2561783" y="16466"/>
                  </a:lnTo>
                  <a:lnTo>
                    <a:pt x="2571544" y="20397"/>
                  </a:lnTo>
                  <a:lnTo>
                    <a:pt x="2571544" y="42626"/>
                  </a:lnTo>
                  <a:lnTo>
                    <a:pt x="2687379" y="42626"/>
                  </a:lnTo>
                  <a:lnTo>
                    <a:pt x="2694420" y="17067"/>
                  </a:lnTo>
                  <a:lnTo>
                    <a:pt x="2693413" y="11413"/>
                  </a:lnTo>
                  <a:close/>
                </a:path>
              </a:pathLst>
            </a:custGeom>
            <a:solidFill>
              <a:srgbClr val="FFFFFF"/>
            </a:solidFill>
          </p:spPr>
          <p:txBody>
            <a:bodyPr wrap="square" lIns="0" tIns="0" rIns="0" bIns="0" rtlCol="0"/>
            <a:lstStyle/>
            <a:p>
              <a:endParaRPr dirty="0"/>
            </a:p>
          </p:txBody>
        </p:sp>
      </p:grpSp>
      <p:graphicFrame>
        <p:nvGraphicFramePr>
          <p:cNvPr id="76" name="Gráfico 75">
            <a:extLst>
              <a:ext uri="{FF2B5EF4-FFF2-40B4-BE49-F238E27FC236}">
                <a16:creationId xmlns:a16="http://schemas.microsoft.com/office/drawing/2014/main" xmlns="" id="{1A6732A9-739E-47E5-8AF5-5A2F97349B07}"/>
              </a:ext>
            </a:extLst>
          </p:cNvPr>
          <p:cNvGraphicFramePr>
            <a:graphicFrameLocks/>
          </p:cNvGraphicFramePr>
          <p:nvPr>
            <p:extLst>
              <p:ext uri="{D42A27DB-BD31-4B8C-83A1-F6EECF244321}">
                <p14:modId xmlns:p14="http://schemas.microsoft.com/office/powerpoint/2010/main" xmlns="" val="925442813"/>
              </p:ext>
            </p:extLst>
          </p:nvPr>
        </p:nvGraphicFramePr>
        <p:xfrm>
          <a:off x="2995265" y="2537784"/>
          <a:ext cx="13276323" cy="6890669"/>
        </p:xfrm>
        <a:graphic>
          <a:graphicData uri="http://schemas.openxmlformats.org/drawingml/2006/chart">
            <c:chart xmlns:c="http://schemas.openxmlformats.org/drawingml/2006/chart" xmlns:r="http://schemas.openxmlformats.org/officeDocument/2006/relationships" r:id="rId10"/>
          </a:graphicData>
        </a:graphic>
      </p:graphicFrame>
    </p:spTree>
    <p:extLst>
      <p:ext uri="{BB962C8B-B14F-4D97-AF65-F5344CB8AC3E}">
        <p14:creationId xmlns:p14="http://schemas.microsoft.com/office/powerpoint/2010/main" xmlns="" val="84494189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object 9">
            <a:extLst>
              <a:ext uri="{FF2B5EF4-FFF2-40B4-BE49-F238E27FC236}">
                <a16:creationId xmlns:a16="http://schemas.microsoft.com/office/drawing/2014/main" xmlns="" id="{07690CBA-DE2F-4D31-8C6A-53507C2EDDAB}"/>
              </a:ext>
            </a:extLst>
          </p:cNvPr>
          <p:cNvSpPr/>
          <p:nvPr/>
        </p:nvSpPr>
        <p:spPr>
          <a:xfrm>
            <a:off x="1686954" y="555650"/>
            <a:ext cx="305435" cy="1510665"/>
          </a:xfrm>
          <a:custGeom>
            <a:avLst/>
            <a:gdLst/>
            <a:ahLst/>
            <a:cxnLst/>
            <a:rect l="l" t="t" r="r" b="b"/>
            <a:pathLst>
              <a:path w="305435" h="1510664">
                <a:moveTo>
                  <a:pt x="304985" y="0"/>
                </a:moveTo>
                <a:lnTo>
                  <a:pt x="0" y="0"/>
                </a:lnTo>
                <a:lnTo>
                  <a:pt x="0" y="1510613"/>
                </a:lnTo>
                <a:lnTo>
                  <a:pt x="304985" y="1510613"/>
                </a:lnTo>
                <a:lnTo>
                  <a:pt x="304985" y="0"/>
                </a:lnTo>
                <a:close/>
              </a:path>
            </a:pathLst>
          </a:custGeom>
          <a:solidFill>
            <a:srgbClr val="FFFFFF"/>
          </a:solidFill>
        </p:spPr>
        <p:txBody>
          <a:bodyPr wrap="square" lIns="0" tIns="0" rIns="0" bIns="0" rtlCol="0"/>
          <a:lstStyle/>
          <a:p>
            <a:endParaRPr/>
          </a:p>
        </p:txBody>
      </p:sp>
      <p:sp>
        <p:nvSpPr>
          <p:cNvPr id="55" name="object 11">
            <a:extLst>
              <a:ext uri="{FF2B5EF4-FFF2-40B4-BE49-F238E27FC236}">
                <a16:creationId xmlns:a16="http://schemas.microsoft.com/office/drawing/2014/main" xmlns="" id="{F122E32D-E0DF-4260-B8F4-85FE7083BB1D}"/>
              </a:ext>
            </a:extLst>
          </p:cNvPr>
          <p:cNvSpPr/>
          <p:nvPr/>
        </p:nvSpPr>
        <p:spPr>
          <a:xfrm>
            <a:off x="1762250" y="638810"/>
            <a:ext cx="305435" cy="1510665"/>
          </a:xfrm>
          <a:custGeom>
            <a:avLst/>
            <a:gdLst/>
            <a:ahLst/>
            <a:cxnLst/>
            <a:rect l="l" t="t" r="r" b="b"/>
            <a:pathLst>
              <a:path w="305435" h="1510664">
                <a:moveTo>
                  <a:pt x="304985" y="0"/>
                </a:moveTo>
                <a:lnTo>
                  <a:pt x="0" y="0"/>
                </a:lnTo>
                <a:lnTo>
                  <a:pt x="0" y="1510613"/>
                </a:lnTo>
                <a:lnTo>
                  <a:pt x="304985" y="1510613"/>
                </a:lnTo>
                <a:lnTo>
                  <a:pt x="304985" y="0"/>
                </a:lnTo>
                <a:close/>
              </a:path>
            </a:pathLst>
          </a:custGeom>
          <a:solidFill>
            <a:srgbClr val="FFFFFF"/>
          </a:solidFill>
        </p:spPr>
        <p:txBody>
          <a:bodyPr wrap="square" lIns="0" tIns="0" rIns="0" bIns="0" rtlCol="0"/>
          <a:lstStyle/>
          <a:p>
            <a:endParaRPr/>
          </a:p>
        </p:txBody>
      </p:sp>
      <p:sp>
        <p:nvSpPr>
          <p:cNvPr id="57" name="object 4">
            <a:extLst>
              <a:ext uri="{FF2B5EF4-FFF2-40B4-BE49-F238E27FC236}">
                <a16:creationId xmlns:a16="http://schemas.microsoft.com/office/drawing/2014/main" xmlns="" id="{C4334B50-FB18-4033-AEB8-54070522AC96}"/>
              </a:ext>
            </a:extLst>
          </p:cNvPr>
          <p:cNvSpPr txBox="1">
            <a:spLocks/>
          </p:cNvSpPr>
          <p:nvPr/>
        </p:nvSpPr>
        <p:spPr>
          <a:xfrm>
            <a:off x="1355784" y="386307"/>
            <a:ext cx="13937843" cy="1306125"/>
          </a:xfrm>
          <a:prstGeom prst="rect">
            <a:avLst/>
          </a:prstGeom>
        </p:spPr>
        <p:txBody>
          <a:bodyPr vert="horz" wrap="square" lIns="0" tIns="13333" rIns="0" bIns="0" rtlCol="0">
            <a:spAutoFit/>
          </a:bodyPr>
          <a:lstStyle>
            <a:lvl1pPr>
              <a:defRPr sz="9550" b="1" i="0">
                <a:solidFill>
                  <a:schemeClr val="bg1"/>
                </a:solidFill>
                <a:latin typeface="Calibri"/>
                <a:ea typeface="+mj-ea"/>
                <a:cs typeface="Calibri"/>
              </a:defRPr>
            </a:lvl1pPr>
          </a:lstStyle>
          <a:p>
            <a:r>
              <a:rPr lang="es-ES_tradnl" sz="6000" dirty="0">
                <a:solidFill>
                  <a:srgbClr val="1F497D"/>
                </a:solidFill>
              </a:rPr>
              <a:t>Estado de situación financiera</a:t>
            </a:r>
          </a:p>
          <a:p>
            <a:r>
              <a:rPr lang="es-ES_tradnl" sz="2400" dirty="0">
                <a:solidFill>
                  <a:srgbClr val="1F497D"/>
                </a:solidFill>
              </a:rPr>
              <a:t>(COP MM)</a:t>
            </a:r>
            <a:endParaRPr lang="es-ES" sz="2400" dirty="0">
              <a:solidFill>
                <a:srgbClr val="1C4583"/>
              </a:solidFill>
            </a:endParaRPr>
          </a:p>
        </p:txBody>
      </p:sp>
      <p:sp>
        <p:nvSpPr>
          <p:cNvPr id="58" name="object 7">
            <a:extLst>
              <a:ext uri="{FF2B5EF4-FFF2-40B4-BE49-F238E27FC236}">
                <a16:creationId xmlns:a16="http://schemas.microsoft.com/office/drawing/2014/main" xmlns="" id="{1F8929FD-19D8-4097-AB2C-085F281E6520}"/>
              </a:ext>
            </a:extLst>
          </p:cNvPr>
          <p:cNvSpPr/>
          <p:nvPr/>
        </p:nvSpPr>
        <p:spPr>
          <a:xfrm>
            <a:off x="135140" y="304523"/>
            <a:ext cx="1003533" cy="977567"/>
          </a:xfrm>
          <a:prstGeom prst="rect">
            <a:avLst/>
          </a:prstGeom>
          <a:blipFill>
            <a:blip r:embed="rId3" cstate="print"/>
            <a:stretch>
              <a:fillRect/>
            </a:stretch>
          </a:blipFill>
        </p:spPr>
        <p:txBody>
          <a:bodyPr wrap="square" lIns="0" tIns="0" rIns="0" bIns="0" rtlCol="0"/>
          <a:lstStyle/>
          <a:p>
            <a:endParaRPr sz="1801" dirty="0"/>
          </a:p>
        </p:txBody>
      </p:sp>
      <p:pic>
        <p:nvPicPr>
          <p:cNvPr id="48" name="Imagen 47">
            <a:extLst>
              <a:ext uri="{FF2B5EF4-FFF2-40B4-BE49-F238E27FC236}">
                <a16:creationId xmlns:a16="http://schemas.microsoft.com/office/drawing/2014/main" xmlns="" id="{49D17374-93DF-40F3-A5EB-09B45EE065D8}"/>
              </a:ext>
            </a:extLst>
          </p:cNvPr>
          <p:cNvPicPr/>
          <p:nvPr/>
        </p:nvPicPr>
        <p:blipFill>
          <a:blip r:embed="rId4"/>
          <a:stretch>
            <a:fillRect/>
          </a:stretch>
        </p:blipFill>
        <p:spPr>
          <a:xfrm>
            <a:off x="1745014" y="2011030"/>
            <a:ext cx="16861829" cy="7317529"/>
          </a:xfrm>
          <a:prstGeom prst="rect">
            <a:avLst/>
          </a:prstGeom>
        </p:spPr>
      </p:pic>
      <p:sp>
        <p:nvSpPr>
          <p:cNvPr id="49" name="CuadroTexto 48">
            <a:extLst>
              <a:ext uri="{FF2B5EF4-FFF2-40B4-BE49-F238E27FC236}">
                <a16:creationId xmlns:a16="http://schemas.microsoft.com/office/drawing/2014/main" xmlns="" id="{5D5839EA-43F2-45F0-8855-EABF0FC671B2}"/>
              </a:ext>
            </a:extLst>
          </p:cNvPr>
          <p:cNvSpPr txBox="1"/>
          <p:nvPr/>
        </p:nvSpPr>
        <p:spPr>
          <a:xfrm>
            <a:off x="347155" y="9609186"/>
            <a:ext cx="18765185" cy="830997"/>
          </a:xfrm>
          <a:prstGeom prst="rect">
            <a:avLst/>
          </a:prstGeom>
          <a:noFill/>
        </p:spPr>
        <p:txBody>
          <a:bodyPr wrap="square" rtlCol="0">
            <a:spAutoFit/>
          </a:bodyPr>
          <a:lstStyle/>
          <a:p>
            <a:pPr algn="ctr"/>
            <a:r>
              <a:rPr lang="es-CO" sz="2400" dirty="0">
                <a:latin typeface="Century Gothic" panose="020B0502020202020204" pitchFamily="34" charset="0"/>
                <a:cs typeface="Arial" panose="020B0604020202020204" pitchFamily="34" charset="0"/>
              </a:rPr>
              <a:t>Fortalecimiento patrimonial (capitalización y resultados del ejercicio) se conjuga con mayor liquidez, reducción otras cuentas por pagar y proveedores en salud.</a:t>
            </a:r>
          </a:p>
        </p:txBody>
      </p:sp>
      <p:grpSp>
        <p:nvGrpSpPr>
          <p:cNvPr id="51" name="Grupo 50">
            <a:extLst>
              <a:ext uri="{FF2B5EF4-FFF2-40B4-BE49-F238E27FC236}">
                <a16:creationId xmlns:a16="http://schemas.microsoft.com/office/drawing/2014/main" xmlns="" id="{0A24334C-FAED-4F96-86FA-88401C4A8A6F}"/>
              </a:ext>
            </a:extLst>
          </p:cNvPr>
          <p:cNvGrpSpPr/>
          <p:nvPr/>
        </p:nvGrpSpPr>
        <p:grpSpPr>
          <a:xfrm>
            <a:off x="16828989" y="0"/>
            <a:ext cx="3275110" cy="1923752"/>
            <a:chOff x="15391902" y="0"/>
            <a:chExt cx="4712197" cy="2816660"/>
          </a:xfrm>
        </p:grpSpPr>
        <p:sp>
          <p:nvSpPr>
            <p:cNvPr id="52" name="object 12">
              <a:extLst>
                <a:ext uri="{FF2B5EF4-FFF2-40B4-BE49-F238E27FC236}">
                  <a16:creationId xmlns:a16="http://schemas.microsoft.com/office/drawing/2014/main" xmlns="" id="{A069AC41-8CE1-4DE3-8818-D3D2223AE5AB}"/>
                </a:ext>
              </a:extLst>
            </p:cNvPr>
            <p:cNvSpPr/>
            <p:nvPr/>
          </p:nvSpPr>
          <p:spPr>
            <a:xfrm>
              <a:off x="15391902" y="0"/>
              <a:ext cx="4712197" cy="2816660"/>
            </a:xfrm>
            <a:prstGeom prst="rect">
              <a:avLst/>
            </a:prstGeom>
            <a:blipFill>
              <a:blip r:embed="rId5" cstate="print"/>
              <a:stretch>
                <a:fillRect/>
              </a:stretch>
            </a:blipFill>
          </p:spPr>
          <p:txBody>
            <a:bodyPr wrap="square" lIns="0" tIns="0" rIns="0" bIns="0" rtlCol="0"/>
            <a:lstStyle/>
            <a:p>
              <a:endParaRPr/>
            </a:p>
          </p:txBody>
        </p:sp>
        <p:grpSp>
          <p:nvGrpSpPr>
            <p:cNvPr id="53" name="Grupo 52">
              <a:extLst>
                <a:ext uri="{FF2B5EF4-FFF2-40B4-BE49-F238E27FC236}">
                  <a16:creationId xmlns:a16="http://schemas.microsoft.com/office/drawing/2014/main" xmlns="" id="{3FAA6184-E51B-47A0-9DE6-2EE68F11FC62}"/>
                </a:ext>
              </a:extLst>
            </p:cNvPr>
            <p:cNvGrpSpPr/>
            <p:nvPr/>
          </p:nvGrpSpPr>
          <p:grpSpPr>
            <a:xfrm>
              <a:off x="16092571" y="703870"/>
              <a:ext cx="3139142" cy="611032"/>
              <a:chOff x="16092571" y="703870"/>
              <a:chExt cx="3139142" cy="611032"/>
            </a:xfrm>
          </p:grpSpPr>
          <p:sp>
            <p:nvSpPr>
              <p:cNvPr id="54" name="object 13">
                <a:extLst>
                  <a:ext uri="{FF2B5EF4-FFF2-40B4-BE49-F238E27FC236}">
                    <a16:creationId xmlns:a16="http://schemas.microsoft.com/office/drawing/2014/main" xmlns="" id="{EF74A4F9-FAB7-4BFB-B252-FDDB01422A92}"/>
                  </a:ext>
                </a:extLst>
              </p:cNvPr>
              <p:cNvSpPr/>
              <p:nvPr/>
            </p:nvSpPr>
            <p:spPr>
              <a:xfrm>
                <a:off x="16243583" y="962534"/>
                <a:ext cx="111253" cy="108436"/>
              </a:xfrm>
              <a:prstGeom prst="rect">
                <a:avLst/>
              </a:prstGeom>
              <a:blipFill>
                <a:blip r:embed="rId6" cstate="print"/>
                <a:stretch>
                  <a:fillRect/>
                </a:stretch>
              </a:blipFill>
            </p:spPr>
            <p:txBody>
              <a:bodyPr wrap="square" lIns="0" tIns="0" rIns="0" bIns="0" rtlCol="0"/>
              <a:lstStyle/>
              <a:p>
                <a:endParaRPr/>
              </a:p>
            </p:txBody>
          </p:sp>
          <p:sp>
            <p:nvSpPr>
              <p:cNvPr id="56" name="object 14">
                <a:extLst>
                  <a:ext uri="{FF2B5EF4-FFF2-40B4-BE49-F238E27FC236}">
                    <a16:creationId xmlns:a16="http://schemas.microsoft.com/office/drawing/2014/main" xmlns="" id="{8F006834-B658-4D11-95DE-B23634D753E7}"/>
                  </a:ext>
                </a:extLst>
              </p:cNvPr>
              <p:cNvSpPr/>
              <p:nvPr/>
            </p:nvSpPr>
            <p:spPr>
              <a:xfrm>
                <a:off x="16092571" y="986545"/>
                <a:ext cx="405765" cy="155575"/>
              </a:xfrm>
              <a:custGeom>
                <a:avLst/>
                <a:gdLst/>
                <a:ahLst/>
                <a:cxnLst/>
                <a:rect l="l" t="t" r="r" b="b"/>
                <a:pathLst>
                  <a:path w="405765" h="155575">
                    <a:moveTo>
                      <a:pt x="25234" y="0"/>
                    </a:moveTo>
                    <a:lnTo>
                      <a:pt x="15363" y="1940"/>
                    </a:lnTo>
                    <a:lnTo>
                      <a:pt x="7347" y="7245"/>
                    </a:lnTo>
                    <a:lnTo>
                      <a:pt x="1966" y="15142"/>
                    </a:lnTo>
                    <a:lnTo>
                      <a:pt x="0" y="24857"/>
                    </a:lnTo>
                    <a:lnTo>
                      <a:pt x="0" y="30302"/>
                    </a:lnTo>
                    <a:lnTo>
                      <a:pt x="2020" y="35862"/>
                    </a:lnTo>
                    <a:lnTo>
                      <a:pt x="5853" y="40281"/>
                    </a:lnTo>
                    <a:lnTo>
                      <a:pt x="35282" y="82159"/>
                    </a:lnTo>
                    <a:lnTo>
                      <a:pt x="73951" y="116253"/>
                    </a:lnTo>
                    <a:lnTo>
                      <a:pt x="119691" y="141095"/>
                    </a:lnTo>
                    <a:lnTo>
                      <a:pt x="170329" y="155220"/>
                    </a:lnTo>
                    <a:lnTo>
                      <a:pt x="181564" y="138722"/>
                    </a:lnTo>
                    <a:lnTo>
                      <a:pt x="196758" y="125979"/>
                    </a:lnTo>
                    <a:lnTo>
                      <a:pt x="214819" y="117765"/>
                    </a:lnTo>
                    <a:lnTo>
                      <a:pt x="234652" y="114855"/>
                    </a:lnTo>
                    <a:lnTo>
                      <a:pt x="336674" y="114855"/>
                    </a:lnTo>
                    <a:lnTo>
                      <a:pt x="344945" y="108761"/>
                    </a:lnTo>
                    <a:lnTo>
                      <a:pt x="204140" y="108761"/>
                    </a:lnTo>
                    <a:lnTo>
                      <a:pt x="158204" y="102672"/>
                    </a:lnTo>
                    <a:lnTo>
                      <a:pt x="115821" y="84943"/>
                    </a:lnTo>
                    <a:lnTo>
                      <a:pt x="79024" y="56383"/>
                    </a:lnTo>
                    <a:lnTo>
                      <a:pt x="49851" y="17800"/>
                    </a:lnTo>
                    <a:lnTo>
                      <a:pt x="44711" y="9855"/>
                    </a:lnTo>
                    <a:lnTo>
                      <a:pt x="38764" y="4310"/>
                    </a:lnTo>
                    <a:lnTo>
                      <a:pt x="32207" y="1060"/>
                    </a:lnTo>
                    <a:lnTo>
                      <a:pt x="25234" y="0"/>
                    </a:lnTo>
                    <a:close/>
                  </a:path>
                  <a:path w="405765" h="155575">
                    <a:moveTo>
                      <a:pt x="336674" y="114855"/>
                    </a:moveTo>
                    <a:lnTo>
                      <a:pt x="234652" y="114855"/>
                    </a:lnTo>
                    <a:lnTo>
                      <a:pt x="250924" y="116748"/>
                    </a:lnTo>
                    <a:lnTo>
                      <a:pt x="266192" y="122140"/>
                    </a:lnTo>
                    <a:lnTo>
                      <a:pt x="279726" y="130598"/>
                    </a:lnTo>
                    <a:lnTo>
                      <a:pt x="290797" y="141692"/>
                    </a:lnTo>
                    <a:lnTo>
                      <a:pt x="323493" y="124566"/>
                    </a:lnTo>
                    <a:lnTo>
                      <a:pt x="336674" y="114855"/>
                    </a:lnTo>
                    <a:close/>
                  </a:path>
                  <a:path w="405765" h="155575">
                    <a:moveTo>
                      <a:pt x="380124" y="6355"/>
                    </a:moveTo>
                    <a:lnTo>
                      <a:pt x="371339" y="6355"/>
                    </a:lnTo>
                    <a:lnTo>
                      <a:pt x="362941" y="11036"/>
                    </a:lnTo>
                    <a:lnTo>
                      <a:pt x="358491" y="18240"/>
                    </a:lnTo>
                    <a:lnTo>
                      <a:pt x="330847" y="55319"/>
                    </a:lnTo>
                    <a:lnTo>
                      <a:pt x="294261" y="83887"/>
                    </a:lnTo>
                    <a:lnTo>
                      <a:pt x="251203" y="102262"/>
                    </a:lnTo>
                    <a:lnTo>
                      <a:pt x="204140" y="108761"/>
                    </a:lnTo>
                    <a:lnTo>
                      <a:pt x="344945" y="108761"/>
                    </a:lnTo>
                    <a:lnTo>
                      <a:pt x="353040" y="102796"/>
                    </a:lnTo>
                    <a:lnTo>
                      <a:pt x="378658" y="76666"/>
                    </a:lnTo>
                    <a:lnTo>
                      <a:pt x="399568" y="46459"/>
                    </a:lnTo>
                    <a:lnTo>
                      <a:pt x="403160" y="42124"/>
                    </a:lnTo>
                    <a:lnTo>
                      <a:pt x="405149" y="36543"/>
                    </a:lnTo>
                    <a:lnTo>
                      <a:pt x="405149" y="31035"/>
                    </a:lnTo>
                    <a:lnTo>
                      <a:pt x="403190" y="21458"/>
                    </a:lnTo>
                    <a:lnTo>
                      <a:pt x="397839" y="13610"/>
                    </a:lnTo>
                    <a:lnTo>
                      <a:pt x="389887" y="8305"/>
                    </a:lnTo>
                    <a:lnTo>
                      <a:pt x="380124" y="6355"/>
                    </a:lnTo>
                    <a:close/>
                  </a:path>
                </a:pathLst>
              </a:custGeom>
              <a:solidFill>
                <a:srgbClr val="FFFFFF"/>
              </a:solidFill>
            </p:spPr>
            <p:txBody>
              <a:bodyPr wrap="square" lIns="0" tIns="0" rIns="0" bIns="0" rtlCol="0"/>
              <a:lstStyle/>
              <a:p>
                <a:endParaRPr/>
              </a:p>
            </p:txBody>
          </p:sp>
          <p:sp>
            <p:nvSpPr>
              <p:cNvPr id="60" name="object 15">
                <a:extLst>
                  <a:ext uri="{FF2B5EF4-FFF2-40B4-BE49-F238E27FC236}">
                    <a16:creationId xmlns:a16="http://schemas.microsoft.com/office/drawing/2014/main" xmlns="" id="{D0D4A36C-A792-44A2-A6F4-6ADBAEA87E8D}"/>
                  </a:ext>
                </a:extLst>
              </p:cNvPr>
              <p:cNvSpPr/>
              <p:nvPr/>
            </p:nvSpPr>
            <p:spPr>
              <a:xfrm>
                <a:off x="16278322" y="792965"/>
                <a:ext cx="111158" cy="108499"/>
              </a:xfrm>
              <a:prstGeom prst="rect">
                <a:avLst/>
              </a:prstGeom>
              <a:blipFill>
                <a:blip r:embed="rId7" cstate="print"/>
                <a:stretch>
                  <a:fillRect/>
                </a:stretch>
              </a:blipFill>
            </p:spPr>
            <p:txBody>
              <a:bodyPr wrap="square" lIns="0" tIns="0" rIns="0" bIns="0" rtlCol="0"/>
              <a:lstStyle/>
              <a:p>
                <a:endParaRPr/>
              </a:p>
            </p:txBody>
          </p:sp>
          <p:sp>
            <p:nvSpPr>
              <p:cNvPr id="61" name="object 16">
                <a:extLst>
                  <a:ext uri="{FF2B5EF4-FFF2-40B4-BE49-F238E27FC236}">
                    <a16:creationId xmlns:a16="http://schemas.microsoft.com/office/drawing/2014/main" xmlns="" id="{E03F9A6B-158B-4E4A-B801-C521D998CD6C}"/>
                  </a:ext>
                </a:extLst>
              </p:cNvPr>
              <p:cNvSpPr/>
              <p:nvPr/>
            </p:nvSpPr>
            <p:spPr>
              <a:xfrm>
                <a:off x="16153058" y="703870"/>
                <a:ext cx="382905" cy="296545"/>
              </a:xfrm>
              <a:custGeom>
                <a:avLst/>
                <a:gdLst/>
                <a:ahLst/>
                <a:cxnLst/>
                <a:rect l="l" t="t" r="r" b="b"/>
                <a:pathLst>
                  <a:path w="382905" h="296544">
                    <a:moveTo>
                      <a:pt x="363162" y="245749"/>
                    </a:moveTo>
                    <a:lnTo>
                      <a:pt x="145681" y="245749"/>
                    </a:lnTo>
                    <a:lnTo>
                      <a:pt x="168591" y="249508"/>
                    </a:lnTo>
                    <a:lnTo>
                      <a:pt x="188508" y="259957"/>
                    </a:lnTo>
                    <a:lnTo>
                      <a:pt x="204016" y="275863"/>
                    </a:lnTo>
                    <a:lnTo>
                      <a:pt x="213689" y="295988"/>
                    </a:lnTo>
                    <a:lnTo>
                      <a:pt x="217208" y="295381"/>
                    </a:lnTo>
                    <a:lnTo>
                      <a:pt x="224003" y="295381"/>
                    </a:lnTo>
                    <a:lnTo>
                      <a:pt x="264483" y="291542"/>
                    </a:lnTo>
                    <a:lnTo>
                      <a:pt x="304760" y="280097"/>
                    </a:lnTo>
                    <a:lnTo>
                      <a:pt x="341958" y="261787"/>
                    </a:lnTo>
                    <a:lnTo>
                      <a:pt x="363162" y="245749"/>
                    </a:lnTo>
                    <a:close/>
                  </a:path>
                  <a:path w="382905" h="296544">
                    <a:moveTo>
                      <a:pt x="224003" y="295381"/>
                    </a:moveTo>
                    <a:lnTo>
                      <a:pt x="217208" y="295381"/>
                    </a:lnTo>
                    <a:lnTo>
                      <a:pt x="220045" y="295496"/>
                    </a:lnTo>
                    <a:lnTo>
                      <a:pt x="222789" y="295496"/>
                    </a:lnTo>
                    <a:lnTo>
                      <a:pt x="224003" y="295381"/>
                    </a:lnTo>
                    <a:close/>
                  </a:path>
                  <a:path w="382905" h="296544">
                    <a:moveTo>
                      <a:pt x="31280" y="0"/>
                    </a:moveTo>
                    <a:lnTo>
                      <a:pt x="6172" y="30718"/>
                    </a:lnTo>
                    <a:lnTo>
                      <a:pt x="0" y="78152"/>
                    </a:lnTo>
                    <a:lnTo>
                      <a:pt x="6078" y="132400"/>
                    </a:lnTo>
                    <a:lnTo>
                      <a:pt x="25915" y="181887"/>
                    </a:lnTo>
                    <a:lnTo>
                      <a:pt x="57767" y="224942"/>
                    </a:lnTo>
                    <a:lnTo>
                      <a:pt x="99892" y="259895"/>
                    </a:lnTo>
                    <a:lnTo>
                      <a:pt x="110760" y="253957"/>
                    </a:lnTo>
                    <a:lnTo>
                      <a:pt x="122155" y="249507"/>
                    </a:lnTo>
                    <a:lnTo>
                      <a:pt x="133859" y="246717"/>
                    </a:lnTo>
                    <a:lnTo>
                      <a:pt x="145681" y="245749"/>
                    </a:lnTo>
                    <a:lnTo>
                      <a:pt x="363162" y="245749"/>
                    </a:lnTo>
                    <a:lnTo>
                      <a:pt x="366526" y="243205"/>
                    </a:lnTo>
                    <a:lnTo>
                      <a:pt x="222621" y="243205"/>
                    </a:lnTo>
                    <a:lnTo>
                      <a:pt x="177717" y="237286"/>
                    </a:lnTo>
                    <a:lnTo>
                      <a:pt x="137341" y="220599"/>
                    </a:lnTo>
                    <a:lnTo>
                      <a:pt x="103114" y="194741"/>
                    </a:lnTo>
                    <a:lnTo>
                      <a:pt x="76658" y="161315"/>
                    </a:lnTo>
                    <a:lnTo>
                      <a:pt x="59596" y="121918"/>
                    </a:lnTo>
                    <a:lnTo>
                      <a:pt x="53548" y="78152"/>
                    </a:lnTo>
                    <a:lnTo>
                      <a:pt x="53925" y="67821"/>
                    </a:lnTo>
                    <a:lnTo>
                      <a:pt x="55095" y="57123"/>
                    </a:lnTo>
                    <a:lnTo>
                      <a:pt x="57117" y="46245"/>
                    </a:lnTo>
                    <a:lnTo>
                      <a:pt x="60050" y="35378"/>
                    </a:lnTo>
                    <a:lnTo>
                      <a:pt x="62647" y="26918"/>
                    </a:lnTo>
                    <a:lnTo>
                      <a:pt x="61568" y="19013"/>
                    </a:lnTo>
                    <a:lnTo>
                      <a:pt x="58082" y="12479"/>
                    </a:lnTo>
                    <a:lnTo>
                      <a:pt x="50962" y="4904"/>
                    </a:lnTo>
                    <a:lnTo>
                      <a:pt x="41629" y="588"/>
                    </a:lnTo>
                    <a:lnTo>
                      <a:pt x="31280" y="0"/>
                    </a:lnTo>
                    <a:close/>
                  </a:path>
                  <a:path w="382905" h="296544">
                    <a:moveTo>
                      <a:pt x="355350" y="191740"/>
                    </a:moveTo>
                    <a:lnTo>
                      <a:pt x="349769" y="191740"/>
                    </a:lnTo>
                    <a:lnTo>
                      <a:pt x="344209" y="193353"/>
                    </a:lnTo>
                    <a:lnTo>
                      <a:pt x="338544" y="197939"/>
                    </a:lnTo>
                    <a:lnTo>
                      <a:pt x="312848" y="217252"/>
                    </a:lnTo>
                    <a:lnTo>
                      <a:pt x="284352" y="231452"/>
                    </a:lnTo>
                    <a:lnTo>
                      <a:pt x="253971" y="240212"/>
                    </a:lnTo>
                    <a:lnTo>
                      <a:pt x="222621" y="243205"/>
                    </a:lnTo>
                    <a:lnTo>
                      <a:pt x="366526" y="243205"/>
                    </a:lnTo>
                    <a:lnTo>
                      <a:pt x="374417" y="237236"/>
                    </a:lnTo>
                    <a:lnTo>
                      <a:pt x="379066" y="232755"/>
                    </a:lnTo>
                    <a:lnTo>
                      <a:pt x="382470" y="225488"/>
                    </a:lnTo>
                    <a:lnTo>
                      <a:pt x="382470" y="218116"/>
                    </a:lnTo>
                    <a:lnTo>
                      <a:pt x="380336" y="207806"/>
                    </a:lnTo>
                    <a:lnTo>
                      <a:pt x="374521" y="199427"/>
                    </a:lnTo>
                    <a:lnTo>
                      <a:pt x="365900" y="193799"/>
                    </a:lnTo>
                    <a:lnTo>
                      <a:pt x="355350" y="191740"/>
                    </a:lnTo>
                    <a:close/>
                  </a:path>
                </a:pathLst>
              </a:custGeom>
              <a:solidFill>
                <a:srgbClr val="FFFFFF"/>
              </a:solidFill>
            </p:spPr>
            <p:txBody>
              <a:bodyPr wrap="square" lIns="0" tIns="0" rIns="0" bIns="0" rtlCol="0"/>
              <a:lstStyle/>
              <a:p>
                <a:endParaRPr/>
              </a:p>
            </p:txBody>
          </p:sp>
          <p:sp>
            <p:nvSpPr>
              <p:cNvPr id="62" name="object 17">
                <a:extLst>
                  <a:ext uri="{FF2B5EF4-FFF2-40B4-BE49-F238E27FC236}">
                    <a16:creationId xmlns:a16="http://schemas.microsoft.com/office/drawing/2014/main" xmlns="" id="{EE09D87C-9C13-4D19-A577-E3791E1B6884}"/>
                  </a:ext>
                </a:extLst>
              </p:cNvPr>
              <p:cNvSpPr/>
              <p:nvPr/>
            </p:nvSpPr>
            <p:spPr>
              <a:xfrm>
                <a:off x="16271589" y="1114377"/>
                <a:ext cx="111075" cy="108624"/>
              </a:xfrm>
              <a:prstGeom prst="rect">
                <a:avLst/>
              </a:prstGeom>
              <a:blipFill>
                <a:blip r:embed="rId8" cstate="print"/>
                <a:stretch>
                  <a:fillRect/>
                </a:stretch>
              </a:blipFill>
            </p:spPr>
            <p:txBody>
              <a:bodyPr wrap="square" lIns="0" tIns="0" rIns="0" bIns="0" rtlCol="0"/>
              <a:lstStyle/>
              <a:p>
                <a:endParaRPr/>
              </a:p>
            </p:txBody>
          </p:sp>
          <p:sp>
            <p:nvSpPr>
              <p:cNvPr id="63" name="object 18">
                <a:extLst>
                  <a:ext uri="{FF2B5EF4-FFF2-40B4-BE49-F238E27FC236}">
                    <a16:creationId xmlns:a16="http://schemas.microsoft.com/office/drawing/2014/main" xmlns="" id="{33A8CD51-F798-48BB-A41B-59759A722A3B}"/>
                  </a:ext>
                </a:extLst>
              </p:cNvPr>
              <p:cNvSpPr/>
              <p:nvPr/>
            </p:nvSpPr>
            <p:spPr>
              <a:xfrm>
                <a:off x="16176973" y="1091825"/>
                <a:ext cx="325755" cy="220979"/>
              </a:xfrm>
              <a:custGeom>
                <a:avLst/>
                <a:gdLst/>
                <a:ahLst/>
                <a:cxnLst/>
                <a:rect l="l" t="t" r="r" b="b"/>
                <a:pathLst>
                  <a:path w="325755" h="220980">
                    <a:moveTo>
                      <a:pt x="27140" y="153052"/>
                    </a:moveTo>
                    <a:lnTo>
                      <a:pt x="25329" y="153052"/>
                    </a:lnTo>
                    <a:lnTo>
                      <a:pt x="15491" y="154969"/>
                    </a:lnTo>
                    <a:lnTo>
                      <a:pt x="7438" y="160221"/>
                    </a:lnTo>
                    <a:lnTo>
                      <a:pt x="1997" y="168058"/>
                    </a:lnTo>
                    <a:lnTo>
                      <a:pt x="0" y="177732"/>
                    </a:lnTo>
                    <a:lnTo>
                      <a:pt x="1214" y="185128"/>
                    </a:lnTo>
                    <a:lnTo>
                      <a:pt x="40224" y="210318"/>
                    </a:lnTo>
                    <a:lnTo>
                      <a:pt x="84983" y="219773"/>
                    </a:lnTo>
                    <a:lnTo>
                      <a:pt x="107619" y="220977"/>
                    </a:lnTo>
                    <a:lnTo>
                      <a:pt x="154288" y="216003"/>
                    </a:lnTo>
                    <a:lnTo>
                      <a:pt x="197694" y="201772"/>
                    </a:lnTo>
                    <a:lnTo>
                      <a:pt x="236689" y="179327"/>
                    </a:lnTo>
                    <a:lnTo>
                      <a:pt x="247672" y="169596"/>
                    </a:lnTo>
                    <a:lnTo>
                      <a:pt x="107619" y="169596"/>
                    </a:lnTo>
                    <a:lnTo>
                      <a:pt x="89743" y="168558"/>
                    </a:lnTo>
                    <a:lnTo>
                      <a:pt x="71493" y="165528"/>
                    </a:lnTo>
                    <a:lnTo>
                      <a:pt x="53045" y="160638"/>
                    </a:lnTo>
                    <a:lnTo>
                      <a:pt x="34574" y="154016"/>
                    </a:lnTo>
                    <a:lnTo>
                      <a:pt x="29077" y="153115"/>
                    </a:lnTo>
                    <a:lnTo>
                      <a:pt x="27140" y="153052"/>
                    </a:lnTo>
                    <a:close/>
                  </a:path>
                  <a:path w="325755" h="220980">
                    <a:moveTo>
                      <a:pt x="300315" y="0"/>
                    </a:moveTo>
                    <a:lnTo>
                      <a:pt x="262768" y="69150"/>
                    </a:lnTo>
                    <a:lnTo>
                      <a:pt x="237474" y="109808"/>
                    </a:lnTo>
                    <a:lnTo>
                      <a:pt x="201531" y="141563"/>
                    </a:lnTo>
                    <a:lnTo>
                      <a:pt x="157420" y="162223"/>
                    </a:lnTo>
                    <a:lnTo>
                      <a:pt x="107619" y="169596"/>
                    </a:lnTo>
                    <a:lnTo>
                      <a:pt x="247672" y="169596"/>
                    </a:lnTo>
                    <a:lnTo>
                      <a:pt x="270126" y="149705"/>
                    </a:lnTo>
                    <a:lnTo>
                      <a:pt x="296857" y="113948"/>
                    </a:lnTo>
                    <a:lnTo>
                      <a:pt x="315735" y="73095"/>
                    </a:lnTo>
                    <a:lnTo>
                      <a:pt x="325613" y="28187"/>
                    </a:lnTo>
                    <a:lnTo>
                      <a:pt x="325372" y="26407"/>
                    </a:lnTo>
                    <a:lnTo>
                      <a:pt x="325372" y="24501"/>
                    </a:lnTo>
                    <a:lnTo>
                      <a:pt x="323396" y="14882"/>
                    </a:lnTo>
                    <a:lnTo>
                      <a:pt x="318015" y="7103"/>
                    </a:lnTo>
                    <a:lnTo>
                      <a:pt x="310048" y="1898"/>
                    </a:lnTo>
                    <a:lnTo>
                      <a:pt x="300315" y="0"/>
                    </a:lnTo>
                    <a:close/>
                  </a:path>
                </a:pathLst>
              </a:custGeom>
              <a:solidFill>
                <a:srgbClr val="FFFFFF"/>
              </a:solidFill>
            </p:spPr>
            <p:txBody>
              <a:bodyPr wrap="square" lIns="0" tIns="0" rIns="0" bIns="0" rtlCol="0"/>
              <a:lstStyle/>
              <a:p>
                <a:endParaRPr/>
              </a:p>
            </p:txBody>
          </p:sp>
          <p:sp>
            <p:nvSpPr>
              <p:cNvPr id="64" name="object 19">
                <a:extLst>
                  <a:ext uri="{FF2B5EF4-FFF2-40B4-BE49-F238E27FC236}">
                    <a16:creationId xmlns:a16="http://schemas.microsoft.com/office/drawing/2014/main" xmlns="" id="{40EE089A-8E82-44C3-B22E-D4944D18E778}"/>
                  </a:ext>
                </a:extLst>
              </p:cNvPr>
              <p:cNvSpPr/>
              <p:nvPr/>
            </p:nvSpPr>
            <p:spPr>
              <a:xfrm>
                <a:off x="16909752" y="812015"/>
                <a:ext cx="304165" cy="321310"/>
              </a:xfrm>
              <a:custGeom>
                <a:avLst/>
                <a:gdLst/>
                <a:ahLst/>
                <a:cxnLst/>
                <a:rect l="l" t="t" r="r" b="b"/>
                <a:pathLst>
                  <a:path w="304165" h="321309">
                    <a:moveTo>
                      <a:pt x="263572" y="52815"/>
                    </a:moveTo>
                    <a:lnTo>
                      <a:pt x="145534" y="52815"/>
                    </a:lnTo>
                    <a:lnTo>
                      <a:pt x="173025" y="55418"/>
                    </a:lnTo>
                    <a:lnTo>
                      <a:pt x="192657" y="63229"/>
                    </a:lnTo>
                    <a:lnTo>
                      <a:pt x="204435" y="76249"/>
                    </a:lnTo>
                    <a:lnTo>
                      <a:pt x="208360" y="94478"/>
                    </a:lnTo>
                    <a:lnTo>
                      <a:pt x="206661" y="105988"/>
                    </a:lnTo>
                    <a:lnTo>
                      <a:pt x="169324" y="129689"/>
                    </a:lnTo>
                    <a:lnTo>
                      <a:pt x="140797" y="133460"/>
                    </a:lnTo>
                    <a:lnTo>
                      <a:pt x="131317" y="134812"/>
                    </a:lnTo>
                    <a:lnTo>
                      <a:pt x="123523" y="136094"/>
                    </a:lnTo>
                    <a:lnTo>
                      <a:pt x="117399" y="137336"/>
                    </a:lnTo>
                    <a:lnTo>
                      <a:pt x="91708" y="141048"/>
                    </a:lnTo>
                    <a:lnTo>
                      <a:pt x="51802" y="151630"/>
                    </a:lnTo>
                    <a:lnTo>
                      <a:pt x="9418" y="188199"/>
                    </a:lnTo>
                    <a:lnTo>
                      <a:pt x="0" y="231783"/>
                    </a:lnTo>
                    <a:lnTo>
                      <a:pt x="1989" y="252017"/>
                    </a:lnTo>
                    <a:lnTo>
                      <a:pt x="31705" y="298650"/>
                    </a:lnTo>
                    <a:lnTo>
                      <a:pt x="83413" y="319541"/>
                    </a:lnTo>
                    <a:lnTo>
                      <a:pt x="104426" y="320932"/>
                    </a:lnTo>
                    <a:lnTo>
                      <a:pt x="136323" y="318624"/>
                    </a:lnTo>
                    <a:lnTo>
                      <a:pt x="164463" y="311697"/>
                    </a:lnTo>
                    <a:lnTo>
                      <a:pt x="188845" y="300144"/>
                    </a:lnTo>
                    <a:lnTo>
                      <a:pt x="209470" y="283959"/>
                    </a:lnTo>
                    <a:lnTo>
                      <a:pt x="303948" y="283959"/>
                    </a:lnTo>
                    <a:lnTo>
                      <a:pt x="303948" y="268138"/>
                    </a:lnTo>
                    <a:lnTo>
                      <a:pt x="129106" y="268138"/>
                    </a:lnTo>
                    <a:lnTo>
                      <a:pt x="118034" y="267624"/>
                    </a:lnTo>
                    <a:lnTo>
                      <a:pt x="79448" y="254036"/>
                    </a:lnTo>
                    <a:lnTo>
                      <a:pt x="66898" y="228820"/>
                    </a:lnTo>
                    <a:lnTo>
                      <a:pt x="70352" y="210056"/>
                    </a:lnTo>
                    <a:lnTo>
                      <a:pt x="80696" y="195402"/>
                    </a:lnTo>
                    <a:lnTo>
                      <a:pt x="97926" y="184843"/>
                    </a:lnTo>
                    <a:lnTo>
                      <a:pt x="122027" y="178382"/>
                    </a:lnTo>
                    <a:lnTo>
                      <a:pt x="149195" y="175122"/>
                    </a:lnTo>
                    <a:lnTo>
                      <a:pt x="171946" y="171195"/>
                    </a:lnTo>
                    <a:lnTo>
                      <a:pt x="190289" y="166609"/>
                    </a:lnTo>
                    <a:lnTo>
                      <a:pt x="204234" y="161377"/>
                    </a:lnTo>
                    <a:lnTo>
                      <a:pt x="271719" y="161377"/>
                    </a:lnTo>
                    <a:lnTo>
                      <a:pt x="271719" y="99305"/>
                    </a:lnTo>
                    <a:lnTo>
                      <a:pt x="271300" y="99305"/>
                    </a:lnTo>
                    <a:lnTo>
                      <a:pt x="271363" y="98897"/>
                    </a:lnTo>
                    <a:lnTo>
                      <a:pt x="271604" y="98426"/>
                    </a:lnTo>
                    <a:lnTo>
                      <a:pt x="271719" y="88594"/>
                    </a:lnTo>
                    <a:lnTo>
                      <a:pt x="269293" y="67374"/>
                    </a:lnTo>
                    <a:lnTo>
                      <a:pt x="263572" y="52815"/>
                    </a:lnTo>
                    <a:close/>
                  </a:path>
                  <a:path w="304165" h="321309">
                    <a:moveTo>
                      <a:pt x="303948" y="283959"/>
                    </a:moveTo>
                    <a:lnTo>
                      <a:pt x="209470" y="283959"/>
                    </a:lnTo>
                    <a:lnTo>
                      <a:pt x="215400" y="300144"/>
                    </a:lnTo>
                    <a:lnTo>
                      <a:pt x="226082" y="311697"/>
                    </a:lnTo>
                    <a:lnTo>
                      <a:pt x="241522" y="318624"/>
                    </a:lnTo>
                    <a:lnTo>
                      <a:pt x="261730" y="320932"/>
                    </a:lnTo>
                    <a:lnTo>
                      <a:pt x="272058" y="320453"/>
                    </a:lnTo>
                    <a:lnTo>
                      <a:pt x="282533" y="319019"/>
                    </a:lnTo>
                    <a:lnTo>
                      <a:pt x="293161" y="316630"/>
                    </a:lnTo>
                    <a:lnTo>
                      <a:pt x="303948" y="313288"/>
                    </a:lnTo>
                    <a:lnTo>
                      <a:pt x="303948" y="283959"/>
                    </a:lnTo>
                    <a:close/>
                  </a:path>
                  <a:path w="304165" h="321309">
                    <a:moveTo>
                      <a:pt x="271719" y="161377"/>
                    </a:moveTo>
                    <a:lnTo>
                      <a:pt x="204234" y="161377"/>
                    </a:lnTo>
                    <a:lnTo>
                      <a:pt x="204234" y="210060"/>
                    </a:lnTo>
                    <a:lnTo>
                      <a:pt x="202582" y="223677"/>
                    </a:lnTo>
                    <a:lnTo>
                      <a:pt x="177827" y="255227"/>
                    </a:lnTo>
                    <a:lnTo>
                      <a:pt x="129106" y="268138"/>
                    </a:lnTo>
                    <a:lnTo>
                      <a:pt x="281289" y="268138"/>
                    </a:lnTo>
                    <a:lnTo>
                      <a:pt x="276954" y="266358"/>
                    </a:lnTo>
                    <a:lnTo>
                      <a:pt x="274557" y="262871"/>
                    </a:lnTo>
                    <a:lnTo>
                      <a:pt x="272651" y="259332"/>
                    </a:lnTo>
                    <a:lnTo>
                      <a:pt x="271809" y="254036"/>
                    </a:lnTo>
                    <a:lnTo>
                      <a:pt x="271719" y="161377"/>
                    </a:lnTo>
                    <a:close/>
                  </a:path>
                  <a:path w="304165" h="321309">
                    <a:moveTo>
                      <a:pt x="303948" y="266944"/>
                    </a:moveTo>
                    <a:lnTo>
                      <a:pt x="299236" y="267761"/>
                    </a:lnTo>
                    <a:lnTo>
                      <a:pt x="296095" y="268138"/>
                    </a:lnTo>
                    <a:lnTo>
                      <a:pt x="303948" y="268138"/>
                    </a:lnTo>
                    <a:lnTo>
                      <a:pt x="303948" y="266944"/>
                    </a:lnTo>
                    <a:close/>
                  </a:path>
                  <a:path w="304165" h="321309">
                    <a:moveTo>
                      <a:pt x="149628" y="0"/>
                    </a:moveTo>
                    <a:lnTo>
                      <a:pt x="97411" y="5289"/>
                    </a:lnTo>
                    <a:lnTo>
                      <a:pt x="56919" y="21140"/>
                    </a:lnTo>
                    <a:lnTo>
                      <a:pt x="24384" y="54117"/>
                    </a:lnTo>
                    <a:lnTo>
                      <a:pt x="11214" y="101504"/>
                    </a:lnTo>
                    <a:lnTo>
                      <a:pt x="78049" y="101504"/>
                    </a:lnTo>
                    <a:lnTo>
                      <a:pt x="84035" y="80198"/>
                    </a:lnTo>
                    <a:lnTo>
                      <a:pt x="97279" y="64983"/>
                    </a:lnTo>
                    <a:lnTo>
                      <a:pt x="117780" y="55856"/>
                    </a:lnTo>
                    <a:lnTo>
                      <a:pt x="145534" y="52815"/>
                    </a:lnTo>
                    <a:lnTo>
                      <a:pt x="263572" y="52815"/>
                    </a:lnTo>
                    <a:lnTo>
                      <a:pt x="262020" y="48866"/>
                    </a:lnTo>
                    <a:lnTo>
                      <a:pt x="232956" y="19967"/>
                    </a:lnTo>
                    <a:lnTo>
                      <a:pt x="195682" y="4989"/>
                    </a:lnTo>
                    <a:lnTo>
                      <a:pt x="173757" y="1247"/>
                    </a:lnTo>
                    <a:lnTo>
                      <a:pt x="149628" y="0"/>
                    </a:lnTo>
                    <a:close/>
                  </a:path>
                  <a:path w="304165" h="321309">
                    <a:moveTo>
                      <a:pt x="271719" y="98991"/>
                    </a:moveTo>
                    <a:lnTo>
                      <a:pt x="271541" y="99075"/>
                    </a:lnTo>
                    <a:lnTo>
                      <a:pt x="271447" y="99243"/>
                    </a:lnTo>
                    <a:lnTo>
                      <a:pt x="271300" y="99305"/>
                    </a:lnTo>
                    <a:lnTo>
                      <a:pt x="271719" y="99305"/>
                    </a:lnTo>
                    <a:lnTo>
                      <a:pt x="271719" y="98991"/>
                    </a:lnTo>
                    <a:close/>
                  </a:path>
                </a:pathLst>
              </a:custGeom>
              <a:solidFill>
                <a:srgbClr val="FFFFFF"/>
              </a:solidFill>
            </p:spPr>
            <p:txBody>
              <a:bodyPr wrap="square" lIns="0" tIns="0" rIns="0" bIns="0" rtlCol="0"/>
              <a:lstStyle/>
              <a:p>
                <a:endParaRPr/>
              </a:p>
            </p:txBody>
          </p:sp>
          <p:sp>
            <p:nvSpPr>
              <p:cNvPr id="65" name="object 20">
                <a:extLst>
                  <a:ext uri="{FF2B5EF4-FFF2-40B4-BE49-F238E27FC236}">
                    <a16:creationId xmlns:a16="http://schemas.microsoft.com/office/drawing/2014/main" xmlns="" id="{4218C7FC-51D9-4A55-8146-7CECD22C3F74}"/>
                  </a:ext>
                </a:extLst>
              </p:cNvPr>
              <p:cNvSpPr/>
              <p:nvPr/>
            </p:nvSpPr>
            <p:spPr>
              <a:xfrm>
                <a:off x="17231693" y="812588"/>
                <a:ext cx="440055" cy="311785"/>
              </a:xfrm>
              <a:custGeom>
                <a:avLst/>
                <a:gdLst/>
                <a:ahLst/>
                <a:cxnLst/>
                <a:rect l="l" t="t" r="r" b="b"/>
                <a:pathLst>
                  <a:path w="440055" h="311784">
                    <a:moveTo>
                      <a:pt x="63411" y="8251"/>
                    </a:moveTo>
                    <a:lnTo>
                      <a:pt x="0" y="8251"/>
                    </a:lnTo>
                    <a:lnTo>
                      <a:pt x="0" y="311582"/>
                    </a:lnTo>
                    <a:lnTo>
                      <a:pt x="66929" y="311582"/>
                    </a:lnTo>
                    <a:lnTo>
                      <a:pt x="66929" y="131451"/>
                    </a:lnTo>
                    <a:lnTo>
                      <a:pt x="68179" y="114382"/>
                    </a:lnTo>
                    <a:lnTo>
                      <a:pt x="86855" y="73369"/>
                    </a:lnTo>
                    <a:lnTo>
                      <a:pt x="119960" y="54099"/>
                    </a:lnTo>
                    <a:lnTo>
                      <a:pt x="133210" y="52815"/>
                    </a:lnTo>
                    <a:lnTo>
                      <a:pt x="430926" y="52815"/>
                    </a:lnTo>
                    <a:lnTo>
                      <a:pt x="429529" y="50469"/>
                    </a:lnTo>
                    <a:lnTo>
                      <a:pt x="63411" y="50469"/>
                    </a:lnTo>
                    <a:lnTo>
                      <a:pt x="63411" y="8251"/>
                    </a:lnTo>
                    <a:close/>
                  </a:path>
                  <a:path w="440055" h="311784">
                    <a:moveTo>
                      <a:pt x="318032" y="52815"/>
                    </a:moveTo>
                    <a:lnTo>
                      <a:pt x="133210" y="52815"/>
                    </a:lnTo>
                    <a:lnTo>
                      <a:pt x="146814" y="53803"/>
                    </a:lnTo>
                    <a:lnTo>
                      <a:pt x="158273" y="56770"/>
                    </a:lnTo>
                    <a:lnTo>
                      <a:pt x="183638" y="88321"/>
                    </a:lnTo>
                    <a:lnTo>
                      <a:pt x="186570" y="311582"/>
                    </a:lnTo>
                    <a:lnTo>
                      <a:pt x="253479" y="311582"/>
                    </a:lnTo>
                    <a:lnTo>
                      <a:pt x="253479" y="133817"/>
                    </a:lnTo>
                    <a:lnTo>
                      <a:pt x="257509" y="98371"/>
                    </a:lnTo>
                    <a:lnTo>
                      <a:pt x="269605" y="73059"/>
                    </a:lnTo>
                    <a:lnTo>
                      <a:pt x="289777" y="57875"/>
                    </a:lnTo>
                    <a:lnTo>
                      <a:pt x="318032" y="52815"/>
                    </a:lnTo>
                    <a:close/>
                  </a:path>
                  <a:path w="440055" h="311784">
                    <a:moveTo>
                      <a:pt x="430926" y="52815"/>
                    </a:moveTo>
                    <a:lnTo>
                      <a:pt x="318032" y="52815"/>
                    </a:lnTo>
                    <a:lnTo>
                      <a:pt x="334381" y="54208"/>
                    </a:lnTo>
                    <a:lnTo>
                      <a:pt x="347653" y="58386"/>
                    </a:lnTo>
                    <a:lnTo>
                      <a:pt x="371098" y="97866"/>
                    </a:lnTo>
                    <a:lnTo>
                      <a:pt x="373130" y="311582"/>
                    </a:lnTo>
                    <a:lnTo>
                      <a:pt x="440018" y="311582"/>
                    </a:lnTo>
                    <a:lnTo>
                      <a:pt x="439920" y="101452"/>
                    </a:lnTo>
                    <a:lnTo>
                      <a:pt x="433681" y="57439"/>
                    </a:lnTo>
                    <a:lnTo>
                      <a:pt x="430926" y="52815"/>
                    </a:lnTo>
                    <a:close/>
                  </a:path>
                  <a:path w="440055" h="311784">
                    <a:moveTo>
                      <a:pt x="158382" y="0"/>
                    </a:moveTo>
                    <a:lnTo>
                      <a:pt x="130561" y="3151"/>
                    </a:lnTo>
                    <a:lnTo>
                      <a:pt x="105749" y="12610"/>
                    </a:lnTo>
                    <a:lnTo>
                      <a:pt x="83927" y="28381"/>
                    </a:lnTo>
                    <a:lnTo>
                      <a:pt x="65076" y="50469"/>
                    </a:lnTo>
                    <a:lnTo>
                      <a:pt x="243489" y="50469"/>
                    </a:lnTo>
                    <a:lnTo>
                      <a:pt x="230691" y="28381"/>
                    </a:lnTo>
                    <a:lnTo>
                      <a:pt x="212240" y="12610"/>
                    </a:lnTo>
                    <a:lnTo>
                      <a:pt x="188138" y="3151"/>
                    </a:lnTo>
                    <a:lnTo>
                      <a:pt x="158382" y="0"/>
                    </a:lnTo>
                    <a:close/>
                  </a:path>
                  <a:path w="440055" h="311784">
                    <a:moveTo>
                      <a:pt x="338523" y="0"/>
                    </a:moveTo>
                    <a:lnTo>
                      <a:pt x="310809" y="3151"/>
                    </a:lnTo>
                    <a:lnTo>
                      <a:pt x="285733" y="12610"/>
                    </a:lnTo>
                    <a:lnTo>
                      <a:pt x="263293" y="28381"/>
                    </a:lnTo>
                    <a:lnTo>
                      <a:pt x="243489" y="50469"/>
                    </a:lnTo>
                    <a:lnTo>
                      <a:pt x="429529" y="50469"/>
                    </a:lnTo>
                    <a:lnTo>
                      <a:pt x="414664" y="25521"/>
                    </a:lnTo>
                    <a:lnTo>
                      <a:pt x="382949" y="6378"/>
                    </a:lnTo>
                    <a:lnTo>
                      <a:pt x="338523" y="0"/>
                    </a:lnTo>
                    <a:close/>
                  </a:path>
                </a:pathLst>
              </a:custGeom>
              <a:solidFill>
                <a:srgbClr val="FFFFFF"/>
              </a:solidFill>
            </p:spPr>
            <p:txBody>
              <a:bodyPr wrap="square" lIns="0" tIns="0" rIns="0" bIns="0" rtlCol="0"/>
              <a:lstStyle/>
              <a:p>
                <a:endParaRPr/>
              </a:p>
            </p:txBody>
          </p:sp>
          <p:sp>
            <p:nvSpPr>
              <p:cNvPr id="66" name="object 21">
                <a:extLst>
                  <a:ext uri="{FF2B5EF4-FFF2-40B4-BE49-F238E27FC236}">
                    <a16:creationId xmlns:a16="http://schemas.microsoft.com/office/drawing/2014/main" xmlns="" id="{6A59C6E9-A6D9-4FB6-9ECD-8E8D1DD9F812}"/>
                  </a:ext>
                </a:extLst>
              </p:cNvPr>
              <p:cNvSpPr/>
              <p:nvPr/>
            </p:nvSpPr>
            <p:spPr>
              <a:xfrm>
                <a:off x="17744051" y="820839"/>
                <a:ext cx="0" cy="303530"/>
              </a:xfrm>
              <a:custGeom>
                <a:avLst/>
                <a:gdLst/>
                <a:ahLst/>
                <a:cxnLst/>
                <a:rect l="l" t="t" r="r" b="b"/>
                <a:pathLst>
                  <a:path h="303530">
                    <a:moveTo>
                      <a:pt x="0" y="0"/>
                    </a:moveTo>
                    <a:lnTo>
                      <a:pt x="0" y="303331"/>
                    </a:lnTo>
                  </a:path>
                </a:pathLst>
              </a:custGeom>
              <a:ln w="66835">
                <a:solidFill>
                  <a:srgbClr val="FFFFFF"/>
                </a:solidFill>
              </a:ln>
            </p:spPr>
            <p:txBody>
              <a:bodyPr wrap="square" lIns="0" tIns="0" rIns="0" bIns="0" rtlCol="0"/>
              <a:lstStyle/>
              <a:p>
                <a:endParaRPr/>
              </a:p>
            </p:txBody>
          </p:sp>
          <p:sp>
            <p:nvSpPr>
              <p:cNvPr id="67" name="object 22">
                <a:extLst>
                  <a:ext uri="{FF2B5EF4-FFF2-40B4-BE49-F238E27FC236}">
                    <a16:creationId xmlns:a16="http://schemas.microsoft.com/office/drawing/2014/main" xmlns="" id="{0BD765B1-FB03-4624-82C0-D13063798748}"/>
                  </a:ext>
                </a:extLst>
              </p:cNvPr>
              <p:cNvSpPr/>
              <p:nvPr/>
            </p:nvSpPr>
            <p:spPr>
              <a:xfrm>
                <a:off x="17710633" y="705262"/>
                <a:ext cx="67310" cy="63500"/>
              </a:xfrm>
              <a:custGeom>
                <a:avLst/>
                <a:gdLst/>
                <a:ahLst/>
                <a:cxnLst/>
                <a:rect l="l" t="t" r="r" b="b"/>
                <a:pathLst>
                  <a:path w="67309" h="63500">
                    <a:moveTo>
                      <a:pt x="66835" y="0"/>
                    </a:moveTo>
                    <a:lnTo>
                      <a:pt x="0" y="0"/>
                    </a:lnTo>
                    <a:lnTo>
                      <a:pt x="0" y="63348"/>
                    </a:lnTo>
                    <a:lnTo>
                      <a:pt x="66835" y="63348"/>
                    </a:lnTo>
                    <a:lnTo>
                      <a:pt x="66835" y="0"/>
                    </a:lnTo>
                    <a:close/>
                  </a:path>
                </a:pathLst>
              </a:custGeom>
              <a:solidFill>
                <a:srgbClr val="FFFFFF"/>
              </a:solidFill>
            </p:spPr>
            <p:txBody>
              <a:bodyPr wrap="square" lIns="0" tIns="0" rIns="0" bIns="0" rtlCol="0"/>
              <a:lstStyle/>
              <a:p>
                <a:endParaRPr/>
              </a:p>
            </p:txBody>
          </p:sp>
          <p:sp>
            <p:nvSpPr>
              <p:cNvPr id="68" name="object 23">
                <a:extLst>
                  <a:ext uri="{FF2B5EF4-FFF2-40B4-BE49-F238E27FC236}">
                    <a16:creationId xmlns:a16="http://schemas.microsoft.com/office/drawing/2014/main" xmlns="" id="{0CA3C53D-C6A3-4F6A-B202-E08125A890DB}"/>
                  </a:ext>
                </a:extLst>
              </p:cNvPr>
              <p:cNvSpPr/>
              <p:nvPr/>
            </p:nvSpPr>
            <p:spPr>
              <a:xfrm>
                <a:off x="17802525" y="812577"/>
                <a:ext cx="270510" cy="320040"/>
              </a:xfrm>
              <a:custGeom>
                <a:avLst/>
                <a:gdLst/>
                <a:ahLst/>
                <a:cxnLst/>
                <a:rect l="l" t="t" r="r" b="b"/>
                <a:pathLst>
                  <a:path w="270509" h="320040">
                    <a:moveTo>
                      <a:pt x="66898" y="214213"/>
                    </a:moveTo>
                    <a:lnTo>
                      <a:pt x="0" y="214213"/>
                    </a:lnTo>
                    <a:lnTo>
                      <a:pt x="2898" y="238551"/>
                    </a:lnTo>
                    <a:lnTo>
                      <a:pt x="22556" y="278435"/>
                    </a:lnTo>
                    <a:lnTo>
                      <a:pt x="58464" y="305287"/>
                    </a:lnTo>
                    <a:lnTo>
                      <a:pt x="106000" y="318198"/>
                    </a:lnTo>
                    <a:lnTo>
                      <a:pt x="134404" y="319812"/>
                    </a:lnTo>
                    <a:lnTo>
                      <a:pt x="160583" y="318417"/>
                    </a:lnTo>
                    <a:lnTo>
                      <a:pt x="206353" y="307253"/>
                    </a:lnTo>
                    <a:lnTo>
                      <a:pt x="245160" y="282826"/>
                    </a:lnTo>
                    <a:lnTo>
                      <a:pt x="257536" y="266976"/>
                    </a:lnTo>
                    <a:lnTo>
                      <a:pt x="135577" y="266976"/>
                    </a:lnTo>
                    <a:lnTo>
                      <a:pt x="107497" y="263680"/>
                    </a:lnTo>
                    <a:lnTo>
                      <a:pt x="86701" y="253792"/>
                    </a:lnTo>
                    <a:lnTo>
                      <a:pt x="73173" y="237304"/>
                    </a:lnTo>
                    <a:lnTo>
                      <a:pt x="66898" y="214213"/>
                    </a:lnTo>
                    <a:close/>
                  </a:path>
                  <a:path w="270509" h="320040">
                    <a:moveTo>
                      <a:pt x="133210" y="0"/>
                    </a:moveTo>
                    <a:lnTo>
                      <a:pt x="87291" y="4701"/>
                    </a:lnTo>
                    <a:lnTo>
                      <a:pt x="49296" y="18795"/>
                    </a:lnTo>
                    <a:lnTo>
                      <a:pt x="17144" y="47265"/>
                    </a:lnTo>
                    <a:lnTo>
                      <a:pt x="6439" y="86887"/>
                    </a:lnTo>
                    <a:lnTo>
                      <a:pt x="8349" y="106498"/>
                    </a:lnTo>
                    <a:lnTo>
                      <a:pt x="36983" y="150801"/>
                    </a:lnTo>
                    <a:lnTo>
                      <a:pt x="82539" y="171283"/>
                    </a:lnTo>
                    <a:lnTo>
                      <a:pt x="151234" y="187801"/>
                    </a:lnTo>
                    <a:lnTo>
                      <a:pt x="164684" y="191175"/>
                    </a:lnTo>
                    <a:lnTo>
                      <a:pt x="200610" y="216378"/>
                    </a:lnTo>
                    <a:lnTo>
                      <a:pt x="203030" y="227092"/>
                    </a:lnTo>
                    <a:lnTo>
                      <a:pt x="199452" y="244553"/>
                    </a:lnTo>
                    <a:lnTo>
                      <a:pt x="187012" y="257015"/>
                    </a:lnTo>
                    <a:lnTo>
                      <a:pt x="165718" y="264487"/>
                    </a:lnTo>
                    <a:lnTo>
                      <a:pt x="135577" y="266976"/>
                    </a:lnTo>
                    <a:lnTo>
                      <a:pt x="257536" y="266976"/>
                    </a:lnTo>
                    <a:lnTo>
                      <a:pt x="258900" y="265228"/>
                    </a:lnTo>
                    <a:lnTo>
                      <a:pt x="267147" y="244688"/>
                    </a:lnTo>
                    <a:lnTo>
                      <a:pt x="269897" y="221207"/>
                    </a:lnTo>
                    <a:lnTo>
                      <a:pt x="267988" y="202117"/>
                    </a:lnTo>
                    <a:lnTo>
                      <a:pt x="239395" y="158476"/>
                    </a:lnTo>
                    <a:lnTo>
                      <a:pt x="193285" y="138221"/>
                    </a:lnTo>
                    <a:lnTo>
                      <a:pt x="145927" y="127028"/>
                    </a:lnTo>
                    <a:lnTo>
                      <a:pt x="126027" y="122500"/>
                    </a:lnTo>
                    <a:lnTo>
                      <a:pt x="81107" y="102992"/>
                    </a:lnTo>
                    <a:lnTo>
                      <a:pt x="73338" y="83934"/>
                    </a:lnTo>
                    <a:lnTo>
                      <a:pt x="76790" y="70335"/>
                    </a:lnTo>
                    <a:lnTo>
                      <a:pt x="87142" y="60619"/>
                    </a:lnTo>
                    <a:lnTo>
                      <a:pt x="104388" y="54790"/>
                    </a:lnTo>
                    <a:lnTo>
                      <a:pt x="128519" y="52846"/>
                    </a:lnTo>
                    <a:lnTo>
                      <a:pt x="247311" y="52846"/>
                    </a:lnTo>
                    <a:lnTo>
                      <a:pt x="246597" y="51241"/>
                    </a:lnTo>
                    <a:lnTo>
                      <a:pt x="217082" y="21161"/>
                    </a:lnTo>
                    <a:lnTo>
                      <a:pt x="179701" y="5291"/>
                    </a:lnTo>
                    <a:lnTo>
                      <a:pt x="157597" y="1323"/>
                    </a:lnTo>
                    <a:lnTo>
                      <a:pt x="133210" y="0"/>
                    </a:lnTo>
                    <a:close/>
                  </a:path>
                  <a:path w="270509" h="320040">
                    <a:moveTo>
                      <a:pt x="247311" y="52846"/>
                    </a:moveTo>
                    <a:lnTo>
                      <a:pt x="128519" y="52846"/>
                    </a:lnTo>
                    <a:lnTo>
                      <a:pt x="152368" y="55376"/>
                    </a:lnTo>
                    <a:lnTo>
                      <a:pt x="170589" y="62965"/>
                    </a:lnTo>
                    <a:lnTo>
                      <a:pt x="183174" y="75609"/>
                    </a:lnTo>
                    <a:lnTo>
                      <a:pt x="190119" y="93306"/>
                    </a:lnTo>
                    <a:lnTo>
                      <a:pt x="259950" y="93306"/>
                    </a:lnTo>
                    <a:lnTo>
                      <a:pt x="255301" y="70786"/>
                    </a:lnTo>
                    <a:lnTo>
                      <a:pt x="247311" y="52846"/>
                    </a:lnTo>
                    <a:close/>
                  </a:path>
                </a:pathLst>
              </a:custGeom>
              <a:solidFill>
                <a:srgbClr val="FFFFFF"/>
              </a:solidFill>
            </p:spPr>
            <p:txBody>
              <a:bodyPr wrap="square" lIns="0" tIns="0" rIns="0" bIns="0" rtlCol="0"/>
              <a:lstStyle/>
              <a:p>
                <a:endParaRPr/>
              </a:p>
            </p:txBody>
          </p:sp>
          <p:sp>
            <p:nvSpPr>
              <p:cNvPr id="69" name="object 24">
                <a:extLst>
                  <a:ext uri="{FF2B5EF4-FFF2-40B4-BE49-F238E27FC236}">
                    <a16:creationId xmlns:a16="http://schemas.microsoft.com/office/drawing/2014/main" xmlns="" id="{C275BFFA-742B-49B1-B64B-88E801A83E8A}"/>
                  </a:ext>
                </a:extLst>
              </p:cNvPr>
              <p:cNvSpPr/>
              <p:nvPr/>
            </p:nvSpPr>
            <p:spPr>
              <a:xfrm>
                <a:off x="18093277" y="812015"/>
                <a:ext cx="304165" cy="321310"/>
              </a:xfrm>
              <a:custGeom>
                <a:avLst/>
                <a:gdLst/>
                <a:ahLst/>
                <a:cxnLst/>
                <a:rect l="l" t="t" r="r" b="b"/>
                <a:pathLst>
                  <a:path w="304165" h="321309">
                    <a:moveTo>
                      <a:pt x="263545" y="52815"/>
                    </a:moveTo>
                    <a:lnTo>
                      <a:pt x="145524" y="52815"/>
                    </a:lnTo>
                    <a:lnTo>
                      <a:pt x="172994" y="55418"/>
                    </a:lnTo>
                    <a:lnTo>
                      <a:pt x="192632" y="63229"/>
                    </a:lnTo>
                    <a:lnTo>
                      <a:pt x="204426" y="76249"/>
                    </a:lnTo>
                    <a:lnTo>
                      <a:pt x="208360" y="94478"/>
                    </a:lnTo>
                    <a:lnTo>
                      <a:pt x="206661" y="105988"/>
                    </a:lnTo>
                    <a:lnTo>
                      <a:pt x="169308" y="129689"/>
                    </a:lnTo>
                    <a:lnTo>
                      <a:pt x="140770" y="133460"/>
                    </a:lnTo>
                    <a:lnTo>
                      <a:pt x="131286" y="134812"/>
                    </a:lnTo>
                    <a:lnTo>
                      <a:pt x="123494" y="136094"/>
                    </a:lnTo>
                    <a:lnTo>
                      <a:pt x="117399" y="137336"/>
                    </a:lnTo>
                    <a:lnTo>
                      <a:pt x="91710" y="141048"/>
                    </a:lnTo>
                    <a:lnTo>
                      <a:pt x="51798" y="151630"/>
                    </a:lnTo>
                    <a:lnTo>
                      <a:pt x="9391" y="188199"/>
                    </a:lnTo>
                    <a:lnTo>
                      <a:pt x="0" y="231783"/>
                    </a:lnTo>
                    <a:lnTo>
                      <a:pt x="1980" y="252017"/>
                    </a:lnTo>
                    <a:lnTo>
                      <a:pt x="31674" y="298650"/>
                    </a:lnTo>
                    <a:lnTo>
                      <a:pt x="83403" y="319541"/>
                    </a:lnTo>
                    <a:lnTo>
                      <a:pt x="104457" y="320932"/>
                    </a:lnTo>
                    <a:lnTo>
                      <a:pt x="136331" y="318624"/>
                    </a:lnTo>
                    <a:lnTo>
                      <a:pt x="164463" y="311697"/>
                    </a:lnTo>
                    <a:lnTo>
                      <a:pt x="188853" y="300144"/>
                    </a:lnTo>
                    <a:lnTo>
                      <a:pt x="209501" y="283959"/>
                    </a:lnTo>
                    <a:lnTo>
                      <a:pt x="303948" y="283959"/>
                    </a:lnTo>
                    <a:lnTo>
                      <a:pt x="303948" y="268138"/>
                    </a:lnTo>
                    <a:lnTo>
                      <a:pt x="129106" y="268138"/>
                    </a:lnTo>
                    <a:lnTo>
                      <a:pt x="118032" y="267624"/>
                    </a:lnTo>
                    <a:lnTo>
                      <a:pt x="79435" y="254036"/>
                    </a:lnTo>
                    <a:lnTo>
                      <a:pt x="66898" y="228820"/>
                    </a:lnTo>
                    <a:lnTo>
                      <a:pt x="70349" y="210056"/>
                    </a:lnTo>
                    <a:lnTo>
                      <a:pt x="80695" y="195402"/>
                    </a:lnTo>
                    <a:lnTo>
                      <a:pt x="97948" y="184843"/>
                    </a:lnTo>
                    <a:lnTo>
                      <a:pt x="122111" y="178382"/>
                    </a:lnTo>
                    <a:lnTo>
                      <a:pt x="149185" y="175122"/>
                    </a:lnTo>
                    <a:lnTo>
                      <a:pt x="171901" y="171195"/>
                    </a:lnTo>
                    <a:lnTo>
                      <a:pt x="190238" y="166609"/>
                    </a:lnTo>
                    <a:lnTo>
                      <a:pt x="204171" y="161377"/>
                    </a:lnTo>
                    <a:lnTo>
                      <a:pt x="271677" y="161377"/>
                    </a:lnTo>
                    <a:lnTo>
                      <a:pt x="271677" y="88594"/>
                    </a:lnTo>
                    <a:lnTo>
                      <a:pt x="269257" y="67374"/>
                    </a:lnTo>
                    <a:lnTo>
                      <a:pt x="263545" y="52815"/>
                    </a:lnTo>
                    <a:close/>
                  </a:path>
                  <a:path w="304165" h="321309">
                    <a:moveTo>
                      <a:pt x="303948" y="283959"/>
                    </a:moveTo>
                    <a:lnTo>
                      <a:pt x="209501" y="283959"/>
                    </a:lnTo>
                    <a:lnTo>
                      <a:pt x="215381" y="300144"/>
                    </a:lnTo>
                    <a:lnTo>
                      <a:pt x="226042" y="311697"/>
                    </a:lnTo>
                    <a:lnTo>
                      <a:pt x="241474" y="318624"/>
                    </a:lnTo>
                    <a:lnTo>
                      <a:pt x="261667" y="320932"/>
                    </a:lnTo>
                    <a:lnTo>
                      <a:pt x="272025" y="320453"/>
                    </a:lnTo>
                    <a:lnTo>
                      <a:pt x="282533" y="319019"/>
                    </a:lnTo>
                    <a:lnTo>
                      <a:pt x="293178" y="316630"/>
                    </a:lnTo>
                    <a:lnTo>
                      <a:pt x="303948" y="313288"/>
                    </a:lnTo>
                    <a:lnTo>
                      <a:pt x="303948" y="283959"/>
                    </a:lnTo>
                    <a:close/>
                  </a:path>
                  <a:path w="304165" h="321309">
                    <a:moveTo>
                      <a:pt x="271677" y="161377"/>
                    </a:moveTo>
                    <a:lnTo>
                      <a:pt x="204171" y="161377"/>
                    </a:lnTo>
                    <a:lnTo>
                      <a:pt x="204171" y="210060"/>
                    </a:lnTo>
                    <a:lnTo>
                      <a:pt x="202524" y="223677"/>
                    </a:lnTo>
                    <a:lnTo>
                      <a:pt x="177795" y="255227"/>
                    </a:lnTo>
                    <a:lnTo>
                      <a:pt x="129106" y="268138"/>
                    </a:lnTo>
                    <a:lnTo>
                      <a:pt x="281258" y="268138"/>
                    </a:lnTo>
                    <a:lnTo>
                      <a:pt x="276986" y="266358"/>
                    </a:lnTo>
                    <a:lnTo>
                      <a:pt x="274609" y="262871"/>
                    </a:lnTo>
                    <a:lnTo>
                      <a:pt x="272651" y="259332"/>
                    </a:lnTo>
                    <a:lnTo>
                      <a:pt x="271771" y="254036"/>
                    </a:lnTo>
                    <a:lnTo>
                      <a:pt x="271677" y="161377"/>
                    </a:lnTo>
                    <a:close/>
                  </a:path>
                  <a:path w="304165" h="321309">
                    <a:moveTo>
                      <a:pt x="303948" y="266944"/>
                    </a:moveTo>
                    <a:lnTo>
                      <a:pt x="299257" y="267761"/>
                    </a:lnTo>
                    <a:lnTo>
                      <a:pt x="296127" y="268138"/>
                    </a:lnTo>
                    <a:lnTo>
                      <a:pt x="303948" y="268138"/>
                    </a:lnTo>
                    <a:lnTo>
                      <a:pt x="303948" y="266944"/>
                    </a:lnTo>
                    <a:close/>
                  </a:path>
                  <a:path w="304165" h="321309">
                    <a:moveTo>
                      <a:pt x="149660" y="0"/>
                    </a:moveTo>
                    <a:lnTo>
                      <a:pt x="97457" y="5289"/>
                    </a:lnTo>
                    <a:lnTo>
                      <a:pt x="57003" y="21140"/>
                    </a:lnTo>
                    <a:lnTo>
                      <a:pt x="24312" y="54117"/>
                    </a:lnTo>
                    <a:lnTo>
                      <a:pt x="11120" y="101504"/>
                    </a:lnTo>
                    <a:lnTo>
                      <a:pt x="78049" y="101504"/>
                    </a:lnTo>
                    <a:lnTo>
                      <a:pt x="84026" y="80198"/>
                    </a:lnTo>
                    <a:lnTo>
                      <a:pt x="97262" y="64983"/>
                    </a:lnTo>
                    <a:lnTo>
                      <a:pt x="117760" y="55856"/>
                    </a:lnTo>
                    <a:lnTo>
                      <a:pt x="145524" y="52815"/>
                    </a:lnTo>
                    <a:lnTo>
                      <a:pt x="263545" y="52815"/>
                    </a:lnTo>
                    <a:lnTo>
                      <a:pt x="261995" y="48866"/>
                    </a:lnTo>
                    <a:lnTo>
                      <a:pt x="232956" y="19967"/>
                    </a:lnTo>
                    <a:lnTo>
                      <a:pt x="195686" y="4989"/>
                    </a:lnTo>
                    <a:lnTo>
                      <a:pt x="173761" y="1247"/>
                    </a:lnTo>
                    <a:lnTo>
                      <a:pt x="149660" y="0"/>
                    </a:lnTo>
                    <a:close/>
                  </a:path>
                </a:pathLst>
              </a:custGeom>
              <a:solidFill>
                <a:srgbClr val="FFFFFF"/>
              </a:solidFill>
            </p:spPr>
            <p:txBody>
              <a:bodyPr wrap="square" lIns="0" tIns="0" rIns="0" bIns="0" rtlCol="0"/>
              <a:lstStyle/>
              <a:p>
                <a:endParaRPr/>
              </a:p>
            </p:txBody>
          </p:sp>
          <p:sp>
            <p:nvSpPr>
              <p:cNvPr id="70" name="object 25">
                <a:extLst>
                  <a:ext uri="{FF2B5EF4-FFF2-40B4-BE49-F238E27FC236}">
                    <a16:creationId xmlns:a16="http://schemas.microsoft.com/office/drawing/2014/main" xmlns="" id="{63C96AB5-FE39-46AD-BA23-BD9C954DCCEF}"/>
                  </a:ext>
                </a:extLst>
              </p:cNvPr>
              <p:cNvSpPr/>
              <p:nvPr/>
            </p:nvSpPr>
            <p:spPr>
              <a:xfrm>
                <a:off x="18415209" y="812588"/>
                <a:ext cx="266700" cy="311785"/>
              </a:xfrm>
              <a:custGeom>
                <a:avLst/>
                <a:gdLst/>
                <a:ahLst/>
                <a:cxnLst/>
                <a:rect l="l" t="t" r="r" b="b"/>
                <a:pathLst>
                  <a:path w="266700" h="311784">
                    <a:moveTo>
                      <a:pt x="63380" y="8251"/>
                    </a:moveTo>
                    <a:lnTo>
                      <a:pt x="0" y="8251"/>
                    </a:lnTo>
                    <a:lnTo>
                      <a:pt x="0" y="311582"/>
                    </a:lnTo>
                    <a:lnTo>
                      <a:pt x="66867" y="311582"/>
                    </a:lnTo>
                    <a:lnTo>
                      <a:pt x="66867" y="132645"/>
                    </a:lnTo>
                    <a:lnTo>
                      <a:pt x="68114" y="116316"/>
                    </a:lnTo>
                    <a:lnTo>
                      <a:pt x="86866" y="75704"/>
                    </a:lnTo>
                    <a:lnTo>
                      <a:pt x="124566" y="54246"/>
                    </a:lnTo>
                    <a:lnTo>
                      <a:pt x="127389" y="53987"/>
                    </a:lnTo>
                    <a:lnTo>
                      <a:pt x="64532" y="53987"/>
                    </a:lnTo>
                    <a:lnTo>
                      <a:pt x="63380" y="52815"/>
                    </a:lnTo>
                    <a:lnTo>
                      <a:pt x="63380" y="8251"/>
                    </a:lnTo>
                    <a:close/>
                  </a:path>
                  <a:path w="266700" h="311784">
                    <a:moveTo>
                      <a:pt x="256243" y="52815"/>
                    </a:moveTo>
                    <a:lnTo>
                      <a:pt x="140205" y="52815"/>
                    </a:lnTo>
                    <a:lnTo>
                      <a:pt x="165268" y="57069"/>
                    </a:lnTo>
                    <a:lnTo>
                      <a:pt x="183497" y="69831"/>
                    </a:lnTo>
                    <a:lnTo>
                      <a:pt x="194901" y="91100"/>
                    </a:lnTo>
                    <a:lnTo>
                      <a:pt x="199491" y="120875"/>
                    </a:lnTo>
                    <a:lnTo>
                      <a:pt x="199491" y="311582"/>
                    </a:lnTo>
                    <a:lnTo>
                      <a:pt x="266410" y="311582"/>
                    </a:lnTo>
                    <a:lnTo>
                      <a:pt x="266410" y="103284"/>
                    </a:lnTo>
                    <a:lnTo>
                      <a:pt x="264607" y="79532"/>
                    </a:lnTo>
                    <a:lnTo>
                      <a:pt x="259201" y="58698"/>
                    </a:lnTo>
                    <a:lnTo>
                      <a:pt x="256243" y="52815"/>
                    </a:lnTo>
                    <a:close/>
                  </a:path>
                  <a:path w="266700" h="311784">
                    <a:moveTo>
                      <a:pt x="159031" y="0"/>
                    </a:moveTo>
                    <a:lnTo>
                      <a:pt x="129998" y="3379"/>
                    </a:lnTo>
                    <a:lnTo>
                      <a:pt x="104564" y="13510"/>
                    </a:lnTo>
                    <a:lnTo>
                      <a:pt x="82740" y="30382"/>
                    </a:lnTo>
                    <a:lnTo>
                      <a:pt x="64532" y="53987"/>
                    </a:lnTo>
                    <a:lnTo>
                      <a:pt x="127389" y="53987"/>
                    </a:lnTo>
                    <a:lnTo>
                      <a:pt x="140205" y="52815"/>
                    </a:lnTo>
                    <a:lnTo>
                      <a:pt x="256243" y="52815"/>
                    </a:lnTo>
                    <a:lnTo>
                      <a:pt x="222163" y="14559"/>
                    </a:lnTo>
                    <a:lnTo>
                      <a:pt x="182854" y="1625"/>
                    </a:lnTo>
                    <a:lnTo>
                      <a:pt x="159031" y="0"/>
                    </a:lnTo>
                    <a:close/>
                  </a:path>
                </a:pathLst>
              </a:custGeom>
              <a:solidFill>
                <a:srgbClr val="FFFFFF"/>
              </a:solidFill>
            </p:spPr>
            <p:txBody>
              <a:bodyPr wrap="square" lIns="0" tIns="0" rIns="0" bIns="0" rtlCol="0"/>
              <a:lstStyle/>
              <a:p>
                <a:endParaRPr/>
              </a:p>
            </p:txBody>
          </p:sp>
          <p:sp>
            <p:nvSpPr>
              <p:cNvPr id="71" name="object 26">
                <a:extLst>
                  <a:ext uri="{FF2B5EF4-FFF2-40B4-BE49-F238E27FC236}">
                    <a16:creationId xmlns:a16="http://schemas.microsoft.com/office/drawing/2014/main" xmlns="" id="{6F2595E5-5266-42F2-8594-9CE714EE5A55}"/>
                  </a:ext>
                </a:extLst>
              </p:cNvPr>
              <p:cNvSpPr/>
              <p:nvPr/>
            </p:nvSpPr>
            <p:spPr>
              <a:xfrm>
                <a:off x="18701500" y="812015"/>
                <a:ext cx="304165" cy="321310"/>
              </a:xfrm>
              <a:custGeom>
                <a:avLst/>
                <a:gdLst/>
                <a:ahLst/>
                <a:cxnLst/>
                <a:rect l="l" t="t" r="r" b="b"/>
                <a:pathLst>
                  <a:path w="304165" h="321309">
                    <a:moveTo>
                      <a:pt x="263553" y="52815"/>
                    </a:moveTo>
                    <a:lnTo>
                      <a:pt x="145534" y="52815"/>
                    </a:lnTo>
                    <a:lnTo>
                      <a:pt x="172981" y="55418"/>
                    </a:lnTo>
                    <a:lnTo>
                      <a:pt x="192600" y="63229"/>
                    </a:lnTo>
                    <a:lnTo>
                      <a:pt x="204379" y="76249"/>
                    </a:lnTo>
                    <a:lnTo>
                      <a:pt x="208307" y="94478"/>
                    </a:lnTo>
                    <a:lnTo>
                      <a:pt x="206617" y="105988"/>
                    </a:lnTo>
                    <a:lnTo>
                      <a:pt x="169293" y="129689"/>
                    </a:lnTo>
                    <a:lnTo>
                      <a:pt x="140783" y="133460"/>
                    </a:lnTo>
                    <a:lnTo>
                      <a:pt x="131276" y="134812"/>
                    </a:lnTo>
                    <a:lnTo>
                      <a:pt x="123452" y="136094"/>
                    </a:lnTo>
                    <a:lnTo>
                      <a:pt x="117315" y="137336"/>
                    </a:lnTo>
                    <a:lnTo>
                      <a:pt x="91668" y="141048"/>
                    </a:lnTo>
                    <a:lnTo>
                      <a:pt x="51779" y="151630"/>
                    </a:lnTo>
                    <a:lnTo>
                      <a:pt x="9384" y="188199"/>
                    </a:lnTo>
                    <a:lnTo>
                      <a:pt x="0" y="231783"/>
                    </a:lnTo>
                    <a:lnTo>
                      <a:pt x="1973" y="252017"/>
                    </a:lnTo>
                    <a:lnTo>
                      <a:pt x="31684" y="298650"/>
                    </a:lnTo>
                    <a:lnTo>
                      <a:pt x="83405" y="319541"/>
                    </a:lnTo>
                    <a:lnTo>
                      <a:pt x="104457" y="320932"/>
                    </a:lnTo>
                    <a:lnTo>
                      <a:pt x="136301" y="318624"/>
                    </a:lnTo>
                    <a:lnTo>
                      <a:pt x="164420" y="311697"/>
                    </a:lnTo>
                    <a:lnTo>
                      <a:pt x="188810" y="300144"/>
                    </a:lnTo>
                    <a:lnTo>
                      <a:pt x="209470" y="283959"/>
                    </a:lnTo>
                    <a:lnTo>
                      <a:pt x="303917" y="283959"/>
                    </a:lnTo>
                    <a:lnTo>
                      <a:pt x="303917" y="268138"/>
                    </a:lnTo>
                    <a:lnTo>
                      <a:pt x="129085" y="268138"/>
                    </a:lnTo>
                    <a:lnTo>
                      <a:pt x="117993" y="267624"/>
                    </a:lnTo>
                    <a:lnTo>
                      <a:pt x="79426" y="254036"/>
                    </a:lnTo>
                    <a:lnTo>
                      <a:pt x="66929" y="228820"/>
                    </a:lnTo>
                    <a:lnTo>
                      <a:pt x="70370" y="210056"/>
                    </a:lnTo>
                    <a:lnTo>
                      <a:pt x="80691" y="195402"/>
                    </a:lnTo>
                    <a:lnTo>
                      <a:pt x="97913" y="184843"/>
                    </a:lnTo>
                    <a:lnTo>
                      <a:pt x="122048" y="178382"/>
                    </a:lnTo>
                    <a:lnTo>
                      <a:pt x="149159" y="175122"/>
                    </a:lnTo>
                    <a:lnTo>
                      <a:pt x="171901" y="171195"/>
                    </a:lnTo>
                    <a:lnTo>
                      <a:pt x="190263" y="166609"/>
                    </a:lnTo>
                    <a:lnTo>
                      <a:pt x="204234" y="161377"/>
                    </a:lnTo>
                    <a:lnTo>
                      <a:pt x="271709" y="161377"/>
                    </a:lnTo>
                    <a:lnTo>
                      <a:pt x="271709" y="88594"/>
                    </a:lnTo>
                    <a:lnTo>
                      <a:pt x="269280" y="67374"/>
                    </a:lnTo>
                    <a:lnTo>
                      <a:pt x="263553" y="52815"/>
                    </a:lnTo>
                    <a:close/>
                  </a:path>
                  <a:path w="304165" h="321309">
                    <a:moveTo>
                      <a:pt x="303917" y="283959"/>
                    </a:moveTo>
                    <a:lnTo>
                      <a:pt x="209470" y="283959"/>
                    </a:lnTo>
                    <a:lnTo>
                      <a:pt x="215391" y="300144"/>
                    </a:lnTo>
                    <a:lnTo>
                      <a:pt x="226070" y="311697"/>
                    </a:lnTo>
                    <a:lnTo>
                      <a:pt x="241506" y="318624"/>
                    </a:lnTo>
                    <a:lnTo>
                      <a:pt x="261698" y="320932"/>
                    </a:lnTo>
                    <a:lnTo>
                      <a:pt x="272031" y="320453"/>
                    </a:lnTo>
                    <a:lnTo>
                      <a:pt x="282513" y="319019"/>
                    </a:lnTo>
                    <a:lnTo>
                      <a:pt x="293143" y="316630"/>
                    </a:lnTo>
                    <a:lnTo>
                      <a:pt x="303917" y="313288"/>
                    </a:lnTo>
                    <a:lnTo>
                      <a:pt x="303917" y="283959"/>
                    </a:lnTo>
                    <a:close/>
                  </a:path>
                  <a:path w="304165" h="321309">
                    <a:moveTo>
                      <a:pt x="271709" y="161377"/>
                    </a:moveTo>
                    <a:lnTo>
                      <a:pt x="204234" y="161377"/>
                    </a:lnTo>
                    <a:lnTo>
                      <a:pt x="204234" y="210060"/>
                    </a:lnTo>
                    <a:lnTo>
                      <a:pt x="202576" y="223677"/>
                    </a:lnTo>
                    <a:lnTo>
                      <a:pt x="177732" y="255227"/>
                    </a:lnTo>
                    <a:lnTo>
                      <a:pt x="129085" y="268138"/>
                    </a:lnTo>
                    <a:lnTo>
                      <a:pt x="281289" y="268138"/>
                    </a:lnTo>
                    <a:lnTo>
                      <a:pt x="276923" y="266358"/>
                    </a:lnTo>
                    <a:lnTo>
                      <a:pt x="274588" y="262871"/>
                    </a:lnTo>
                    <a:lnTo>
                      <a:pt x="272651" y="259332"/>
                    </a:lnTo>
                    <a:lnTo>
                      <a:pt x="271800" y="254036"/>
                    </a:lnTo>
                    <a:lnTo>
                      <a:pt x="271709" y="161377"/>
                    </a:lnTo>
                    <a:close/>
                  </a:path>
                  <a:path w="304165" h="321309">
                    <a:moveTo>
                      <a:pt x="303917" y="266944"/>
                    </a:moveTo>
                    <a:lnTo>
                      <a:pt x="299205" y="267761"/>
                    </a:lnTo>
                    <a:lnTo>
                      <a:pt x="296158" y="268138"/>
                    </a:lnTo>
                    <a:lnTo>
                      <a:pt x="303917" y="268138"/>
                    </a:lnTo>
                    <a:lnTo>
                      <a:pt x="303917" y="266944"/>
                    </a:lnTo>
                    <a:close/>
                  </a:path>
                  <a:path w="304165" h="321309">
                    <a:moveTo>
                      <a:pt x="149628" y="0"/>
                    </a:moveTo>
                    <a:lnTo>
                      <a:pt x="97391" y="5289"/>
                    </a:lnTo>
                    <a:lnTo>
                      <a:pt x="56940" y="21140"/>
                    </a:lnTo>
                    <a:lnTo>
                      <a:pt x="24364" y="54117"/>
                    </a:lnTo>
                    <a:lnTo>
                      <a:pt x="11130" y="101504"/>
                    </a:lnTo>
                    <a:lnTo>
                      <a:pt x="78081" y="101504"/>
                    </a:lnTo>
                    <a:lnTo>
                      <a:pt x="84041" y="80198"/>
                    </a:lnTo>
                    <a:lnTo>
                      <a:pt x="97264" y="64983"/>
                    </a:lnTo>
                    <a:lnTo>
                      <a:pt x="117758" y="55856"/>
                    </a:lnTo>
                    <a:lnTo>
                      <a:pt x="145534" y="52815"/>
                    </a:lnTo>
                    <a:lnTo>
                      <a:pt x="263553" y="52815"/>
                    </a:lnTo>
                    <a:lnTo>
                      <a:pt x="261999" y="48866"/>
                    </a:lnTo>
                    <a:lnTo>
                      <a:pt x="232924" y="19967"/>
                    </a:lnTo>
                    <a:lnTo>
                      <a:pt x="195666" y="4989"/>
                    </a:lnTo>
                    <a:lnTo>
                      <a:pt x="173743" y="1247"/>
                    </a:lnTo>
                    <a:lnTo>
                      <a:pt x="149628" y="0"/>
                    </a:lnTo>
                    <a:close/>
                  </a:path>
                </a:pathLst>
              </a:custGeom>
              <a:solidFill>
                <a:srgbClr val="FFFFFF"/>
              </a:solidFill>
            </p:spPr>
            <p:txBody>
              <a:bodyPr wrap="square" lIns="0" tIns="0" rIns="0" bIns="0" rtlCol="0"/>
              <a:lstStyle/>
              <a:p>
                <a:endParaRPr/>
              </a:p>
            </p:txBody>
          </p:sp>
          <p:sp>
            <p:nvSpPr>
              <p:cNvPr id="72" name="object 27">
                <a:extLst>
                  <a:ext uri="{FF2B5EF4-FFF2-40B4-BE49-F238E27FC236}">
                    <a16:creationId xmlns:a16="http://schemas.microsoft.com/office/drawing/2014/main" xmlns="" id="{101F4F21-1376-455C-9C83-F3D0D4E849BF}"/>
                  </a:ext>
                </a:extLst>
              </p:cNvPr>
              <p:cNvSpPr/>
              <p:nvPr/>
            </p:nvSpPr>
            <p:spPr>
              <a:xfrm>
                <a:off x="19023440" y="812588"/>
                <a:ext cx="177800" cy="311785"/>
              </a:xfrm>
              <a:custGeom>
                <a:avLst/>
                <a:gdLst/>
                <a:ahLst/>
                <a:cxnLst/>
                <a:rect l="l" t="t" r="r" b="b"/>
                <a:pathLst>
                  <a:path w="177800" h="311784">
                    <a:moveTo>
                      <a:pt x="62793" y="8251"/>
                    </a:moveTo>
                    <a:lnTo>
                      <a:pt x="0" y="8251"/>
                    </a:lnTo>
                    <a:lnTo>
                      <a:pt x="0" y="311582"/>
                    </a:lnTo>
                    <a:lnTo>
                      <a:pt x="66835" y="311582"/>
                    </a:lnTo>
                    <a:lnTo>
                      <a:pt x="66835" y="167251"/>
                    </a:lnTo>
                    <a:lnTo>
                      <a:pt x="68353" y="144158"/>
                    </a:lnTo>
                    <a:lnTo>
                      <a:pt x="80423" y="105404"/>
                    </a:lnTo>
                    <a:lnTo>
                      <a:pt x="116891" y="69979"/>
                    </a:lnTo>
                    <a:lnTo>
                      <a:pt x="126416" y="66898"/>
                    </a:lnTo>
                    <a:lnTo>
                      <a:pt x="62793" y="66898"/>
                    </a:lnTo>
                    <a:lnTo>
                      <a:pt x="62793" y="8251"/>
                    </a:lnTo>
                    <a:close/>
                  </a:path>
                  <a:path w="177800" h="311784">
                    <a:moveTo>
                      <a:pt x="156445" y="0"/>
                    </a:moveTo>
                    <a:lnTo>
                      <a:pt x="152529" y="0"/>
                    </a:lnTo>
                    <a:lnTo>
                      <a:pt x="138030" y="1322"/>
                    </a:lnTo>
                    <a:lnTo>
                      <a:pt x="96227" y="21130"/>
                    </a:lnTo>
                    <a:lnTo>
                      <a:pt x="68184" y="54584"/>
                    </a:lnTo>
                    <a:lnTo>
                      <a:pt x="63966" y="66898"/>
                    </a:lnTo>
                    <a:lnTo>
                      <a:pt x="126416" y="66898"/>
                    </a:lnTo>
                    <a:lnTo>
                      <a:pt x="132190" y="65030"/>
                    </a:lnTo>
                    <a:lnTo>
                      <a:pt x="149042" y="63380"/>
                    </a:lnTo>
                    <a:lnTo>
                      <a:pt x="177764" y="63380"/>
                    </a:lnTo>
                    <a:lnTo>
                      <a:pt x="177764" y="1780"/>
                    </a:lnTo>
                    <a:lnTo>
                      <a:pt x="164885" y="617"/>
                    </a:lnTo>
                    <a:lnTo>
                      <a:pt x="156445" y="0"/>
                    </a:lnTo>
                    <a:close/>
                  </a:path>
                  <a:path w="177800" h="311784">
                    <a:moveTo>
                      <a:pt x="177764" y="63380"/>
                    </a:moveTo>
                    <a:lnTo>
                      <a:pt x="149042" y="63380"/>
                    </a:lnTo>
                    <a:lnTo>
                      <a:pt x="155649" y="63561"/>
                    </a:lnTo>
                    <a:lnTo>
                      <a:pt x="162637" y="64107"/>
                    </a:lnTo>
                    <a:lnTo>
                      <a:pt x="170052" y="65030"/>
                    </a:lnTo>
                    <a:lnTo>
                      <a:pt x="177764" y="66312"/>
                    </a:lnTo>
                    <a:lnTo>
                      <a:pt x="177764" y="63380"/>
                    </a:lnTo>
                    <a:close/>
                  </a:path>
                </a:pathLst>
              </a:custGeom>
              <a:solidFill>
                <a:srgbClr val="FFFFFF"/>
              </a:solidFill>
            </p:spPr>
            <p:txBody>
              <a:bodyPr wrap="square" lIns="0" tIns="0" rIns="0" bIns="0" rtlCol="0"/>
              <a:lstStyle/>
              <a:p>
                <a:endParaRPr/>
              </a:p>
            </p:txBody>
          </p:sp>
          <p:sp>
            <p:nvSpPr>
              <p:cNvPr id="73" name="object 28">
                <a:extLst>
                  <a:ext uri="{FF2B5EF4-FFF2-40B4-BE49-F238E27FC236}">
                    <a16:creationId xmlns:a16="http://schemas.microsoft.com/office/drawing/2014/main" xmlns="" id="{EA0544B9-5871-4363-87DB-90A266698787}"/>
                  </a:ext>
                </a:extLst>
              </p:cNvPr>
              <p:cNvSpPr/>
              <p:nvPr/>
            </p:nvSpPr>
            <p:spPr>
              <a:xfrm>
                <a:off x="16633873" y="706540"/>
                <a:ext cx="291465" cy="417830"/>
              </a:xfrm>
              <a:custGeom>
                <a:avLst/>
                <a:gdLst/>
                <a:ahLst/>
                <a:cxnLst/>
                <a:rect l="l" t="t" r="r" b="b"/>
                <a:pathLst>
                  <a:path w="291465" h="417830">
                    <a:moveTo>
                      <a:pt x="291362" y="0"/>
                    </a:moveTo>
                    <a:lnTo>
                      <a:pt x="84583" y="0"/>
                    </a:lnTo>
                    <a:lnTo>
                      <a:pt x="83997" y="62"/>
                    </a:lnTo>
                    <a:lnTo>
                      <a:pt x="36480" y="8955"/>
                    </a:lnTo>
                    <a:lnTo>
                      <a:pt x="6277" y="45215"/>
                    </a:lnTo>
                    <a:lnTo>
                      <a:pt x="0" y="90060"/>
                    </a:lnTo>
                    <a:lnTo>
                      <a:pt x="94" y="417631"/>
                    </a:lnTo>
                    <a:lnTo>
                      <a:pt x="73924" y="417631"/>
                    </a:lnTo>
                    <a:lnTo>
                      <a:pt x="73924" y="232223"/>
                    </a:lnTo>
                    <a:lnTo>
                      <a:pt x="264861" y="232223"/>
                    </a:lnTo>
                    <a:lnTo>
                      <a:pt x="264861" y="172560"/>
                    </a:lnTo>
                    <a:lnTo>
                      <a:pt x="73924" y="172560"/>
                    </a:lnTo>
                    <a:lnTo>
                      <a:pt x="73924" y="63212"/>
                    </a:lnTo>
                    <a:lnTo>
                      <a:pt x="291362" y="63212"/>
                    </a:lnTo>
                    <a:lnTo>
                      <a:pt x="291362" y="0"/>
                    </a:lnTo>
                    <a:close/>
                  </a:path>
                </a:pathLst>
              </a:custGeom>
              <a:solidFill>
                <a:srgbClr val="FFFFFF"/>
              </a:solidFill>
            </p:spPr>
            <p:txBody>
              <a:bodyPr wrap="square" lIns="0" tIns="0" rIns="0" bIns="0" rtlCol="0"/>
              <a:lstStyle/>
              <a:p>
                <a:endParaRPr/>
              </a:p>
            </p:txBody>
          </p:sp>
          <p:sp>
            <p:nvSpPr>
              <p:cNvPr id="74" name="object 29">
                <a:extLst>
                  <a:ext uri="{FF2B5EF4-FFF2-40B4-BE49-F238E27FC236}">
                    <a16:creationId xmlns:a16="http://schemas.microsoft.com/office/drawing/2014/main" xmlns="" id="{FCC3AC6A-6A56-4CEA-A9D7-D1ABF6283745}"/>
                  </a:ext>
                </a:extLst>
              </p:cNvPr>
              <p:cNvSpPr/>
              <p:nvPr/>
            </p:nvSpPr>
            <p:spPr>
              <a:xfrm>
                <a:off x="18934937" y="1212996"/>
                <a:ext cx="31115" cy="26670"/>
              </a:xfrm>
              <a:custGeom>
                <a:avLst/>
                <a:gdLst/>
                <a:ahLst/>
                <a:cxnLst/>
                <a:rect l="l" t="t" r="r" b="b"/>
                <a:pathLst>
                  <a:path w="31115" h="26669">
                    <a:moveTo>
                      <a:pt x="17894" y="0"/>
                    </a:moveTo>
                    <a:lnTo>
                      <a:pt x="0" y="0"/>
                    </a:lnTo>
                    <a:lnTo>
                      <a:pt x="0" y="26114"/>
                    </a:lnTo>
                    <a:lnTo>
                      <a:pt x="24742" y="26114"/>
                    </a:lnTo>
                    <a:lnTo>
                      <a:pt x="30564" y="21727"/>
                    </a:lnTo>
                    <a:lnTo>
                      <a:pt x="30564" y="8376"/>
                    </a:lnTo>
                    <a:lnTo>
                      <a:pt x="29077" y="5099"/>
                    </a:lnTo>
                    <a:lnTo>
                      <a:pt x="26177" y="3047"/>
                    </a:lnTo>
                    <a:lnTo>
                      <a:pt x="23161" y="1026"/>
                    </a:lnTo>
                    <a:lnTo>
                      <a:pt x="17894" y="0"/>
                    </a:lnTo>
                    <a:close/>
                  </a:path>
                </a:pathLst>
              </a:custGeom>
              <a:solidFill>
                <a:srgbClr val="FFFFFF"/>
              </a:solidFill>
            </p:spPr>
            <p:txBody>
              <a:bodyPr wrap="square" lIns="0" tIns="0" rIns="0" bIns="0" rtlCol="0"/>
              <a:lstStyle/>
              <a:p>
                <a:endParaRPr/>
              </a:p>
            </p:txBody>
          </p:sp>
          <p:sp>
            <p:nvSpPr>
              <p:cNvPr id="75" name="object 30">
                <a:extLst>
                  <a:ext uri="{FF2B5EF4-FFF2-40B4-BE49-F238E27FC236}">
                    <a16:creationId xmlns:a16="http://schemas.microsoft.com/office/drawing/2014/main" xmlns="" id="{7CDB876E-B5FC-48B9-9214-B2F9C2A315C8}"/>
                  </a:ext>
                </a:extLst>
              </p:cNvPr>
              <p:cNvSpPr/>
              <p:nvPr/>
            </p:nvSpPr>
            <p:spPr>
              <a:xfrm>
                <a:off x="16536770" y="1179012"/>
                <a:ext cx="2694940" cy="135890"/>
              </a:xfrm>
              <a:custGeom>
                <a:avLst/>
                <a:gdLst/>
                <a:ahLst/>
                <a:cxnLst/>
                <a:rect l="l" t="t" r="r" b="b"/>
                <a:pathLst>
                  <a:path w="2694940" h="135890">
                    <a:moveTo>
                      <a:pt x="2673635" y="0"/>
                    </a:moveTo>
                    <a:lnTo>
                      <a:pt x="65139" y="0"/>
                    </a:lnTo>
                    <a:lnTo>
                      <a:pt x="52019" y="2376"/>
                    </a:lnTo>
                    <a:lnTo>
                      <a:pt x="24679" y="29601"/>
                    </a:lnTo>
                    <a:lnTo>
                      <a:pt x="1842" y="111954"/>
                    </a:lnTo>
                    <a:lnTo>
                      <a:pt x="0" y="118718"/>
                    </a:lnTo>
                    <a:lnTo>
                      <a:pt x="1057" y="124572"/>
                    </a:lnTo>
                    <a:lnTo>
                      <a:pt x="4512" y="128959"/>
                    </a:lnTo>
                    <a:lnTo>
                      <a:pt x="7989" y="133273"/>
                    </a:lnTo>
                    <a:lnTo>
                      <a:pt x="13936" y="135692"/>
                    </a:lnTo>
                    <a:lnTo>
                      <a:pt x="2629333" y="135692"/>
                    </a:lnTo>
                    <a:lnTo>
                      <a:pt x="2642390" y="133319"/>
                    </a:lnTo>
                    <a:lnTo>
                      <a:pt x="2652496" y="127933"/>
                    </a:lnTo>
                    <a:lnTo>
                      <a:pt x="2531881" y="127933"/>
                    </a:lnTo>
                    <a:lnTo>
                      <a:pt x="2522608" y="127255"/>
                    </a:lnTo>
                    <a:lnTo>
                      <a:pt x="2517354" y="126153"/>
                    </a:lnTo>
                    <a:lnTo>
                      <a:pt x="2245942" y="126153"/>
                    </a:lnTo>
                    <a:lnTo>
                      <a:pt x="2245942" y="13172"/>
                    </a:lnTo>
                    <a:lnTo>
                      <a:pt x="2517881" y="13172"/>
                    </a:lnTo>
                    <a:lnTo>
                      <a:pt x="2523902" y="11971"/>
                    </a:lnTo>
                    <a:lnTo>
                      <a:pt x="2533200" y="11413"/>
                    </a:lnTo>
                    <a:lnTo>
                      <a:pt x="2693425" y="11413"/>
                    </a:lnTo>
                    <a:lnTo>
                      <a:pt x="2693373" y="11120"/>
                    </a:lnTo>
                    <a:lnTo>
                      <a:pt x="2689939" y="6701"/>
                    </a:lnTo>
                    <a:lnTo>
                      <a:pt x="2686483" y="2460"/>
                    </a:lnTo>
                    <a:lnTo>
                      <a:pt x="2680724" y="52"/>
                    </a:lnTo>
                    <a:lnTo>
                      <a:pt x="2673635" y="0"/>
                    </a:lnTo>
                    <a:close/>
                  </a:path>
                  <a:path w="2694940" h="135890">
                    <a:moveTo>
                      <a:pt x="2535535" y="32208"/>
                    </a:moveTo>
                    <a:lnTo>
                      <a:pt x="2530383" y="32208"/>
                    </a:lnTo>
                    <a:lnTo>
                      <a:pt x="2526310" y="33025"/>
                    </a:lnTo>
                    <a:lnTo>
                      <a:pt x="2523357" y="34805"/>
                    </a:lnTo>
                    <a:lnTo>
                      <a:pt x="2520373" y="36532"/>
                    </a:lnTo>
                    <a:lnTo>
                      <a:pt x="2518939" y="38763"/>
                    </a:lnTo>
                    <a:lnTo>
                      <a:pt x="2518939" y="45841"/>
                    </a:lnTo>
                    <a:lnTo>
                      <a:pt x="2523828" y="49967"/>
                    </a:lnTo>
                    <a:lnTo>
                      <a:pt x="2543879" y="57821"/>
                    </a:lnTo>
                    <a:lnTo>
                      <a:pt x="2551938" y="61197"/>
                    </a:lnTo>
                    <a:lnTo>
                      <a:pt x="2576759" y="93180"/>
                    </a:lnTo>
                    <a:lnTo>
                      <a:pt x="2576079" y="100140"/>
                    </a:lnTo>
                    <a:lnTo>
                      <a:pt x="2542722" y="127301"/>
                    </a:lnTo>
                    <a:lnTo>
                      <a:pt x="2531881" y="127933"/>
                    </a:lnTo>
                    <a:lnTo>
                      <a:pt x="2652496" y="127933"/>
                    </a:lnTo>
                    <a:lnTo>
                      <a:pt x="2654436" y="126899"/>
                    </a:lnTo>
                    <a:lnTo>
                      <a:pt x="2664052" y="117474"/>
                    </a:lnTo>
                    <a:lnTo>
                      <a:pt x="2669824" y="106091"/>
                    </a:lnTo>
                    <a:lnTo>
                      <a:pt x="2687378" y="42626"/>
                    </a:lnTo>
                    <a:lnTo>
                      <a:pt x="2571544" y="42626"/>
                    </a:lnTo>
                    <a:lnTo>
                      <a:pt x="2560895" y="38057"/>
                    </a:lnTo>
                    <a:lnTo>
                      <a:pt x="2551345" y="34802"/>
                    </a:lnTo>
                    <a:lnTo>
                      <a:pt x="2542891" y="32855"/>
                    </a:lnTo>
                    <a:lnTo>
                      <a:pt x="2535535" y="32208"/>
                    </a:lnTo>
                    <a:close/>
                  </a:path>
                  <a:path w="2694940" h="135890">
                    <a:moveTo>
                      <a:pt x="2369980" y="13172"/>
                    </a:moveTo>
                    <a:lnTo>
                      <a:pt x="2328724" y="13172"/>
                    </a:lnTo>
                    <a:lnTo>
                      <a:pt x="2328724" y="33988"/>
                    </a:lnTo>
                    <a:lnTo>
                      <a:pt x="2274182" y="33988"/>
                    </a:lnTo>
                    <a:lnTo>
                      <a:pt x="2274182" y="57705"/>
                    </a:lnTo>
                    <a:lnTo>
                      <a:pt x="2326065" y="57705"/>
                    </a:lnTo>
                    <a:lnTo>
                      <a:pt x="2326065" y="78489"/>
                    </a:lnTo>
                    <a:lnTo>
                      <a:pt x="2274182" y="78489"/>
                    </a:lnTo>
                    <a:lnTo>
                      <a:pt x="2274182" y="105389"/>
                    </a:lnTo>
                    <a:lnTo>
                      <a:pt x="2330044" y="105389"/>
                    </a:lnTo>
                    <a:lnTo>
                      <a:pt x="2330044" y="126153"/>
                    </a:lnTo>
                    <a:lnTo>
                      <a:pt x="2369980" y="126153"/>
                    </a:lnTo>
                    <a:lnTo>
                      <a:pt x="2369980" y="13172"/>
                    </a:lnTo>
                    <a:close/>
                  </a:path>
                  <a:path w="2694940" h="135890">
                    <a:moveTo>
                      <a:pt x="2517881" y="13172"/>
                    </a:moveTo>
                    <a:lnTo>
                      <a:pt x="2419455" y="13172"/>
                    </a:lnTo>
                    <a:lnTo>
                      <a:pt x="2428144" y="13798"/>
                    </a:lnTo>
                    <a:lnTo>
                      <a:pt x="2435762" y="15676"/>
                    </a:lnTo>
                    <a:lnTo>
                      <a:pt x="2457893" y="46815"/>
                    </a:lnTo>
                    <a:lnTo>
                      <a:pt x="2457284" y="53511"/>
                    </a:lnTo>
                    <a:lnTo>
                      <a:pt x="2428964" y="80257"/>
                    </a:lnTo>
                    <a:lnTo>
                      <a:pt x="2420596" y="80887"/>
                    </a:lnTo>
                    <a:lnTo>
                      <a:pt x="2398178" y="80887"/>
                    </a:lnTo>
                    <a:lnTo>
                      <a:pt x="2398178" y="126153"/>
                    </a:lnTo>
                    <a:lnTo>
                      <a:pt x="2517354" y="126153"/>
                    </a:lnTo>
                    <a:lnTo>
                      <a:pt x="2512930" y="125225"/>
                    </a:lnTo>
                    <a:lnTo>
                      <a:pt x="2502845" y="121850"/>
                    </a:lnTo>
                    <a:lnTo>
                      <a:pt x="2492353" y="117137"/>
                    </a:lnTo>
                    <a:lnTo>
                      <a:pt x="2492353" y="92866"/>
                    </a:lnTo>
                    <a:lnTo>
                      <a:pt x="2547629" y="92866"/>
                    </a:lnTo>
                    <a:lnTo>
                      <a:pt x="2547629" y="92049"/>
                    </a:lnTo>
                    <a:lnTo>
                      <a:pt x="2542330" y="87599"/>
                    </a:lnTo>
                    <a:lnTo>
                      <a:pt x="2514394" y="76500"/>
                    </a:lnTo>
                    <a:lnTo>
                      <a:pt x="2510237" y="74772"/>
                    </a:lnTo>
                    <a:lnTo>
                      <a:pt x="2506960" y="73254"/>
                    </a:lnTo>
                    <a:lnTo>
                      <a:pt x="2504593" y="71840"/>
                    </a:lnTo>
                    <a:lnTo>
                      <a:pt x="2499494" y="68856"/>
                    </a:lnTo>
                    <a:lnTo>
                      <a:pt x="2495745" y="64961"/>
                    </a:lnTo>
                    <a:lnTo>
                      <a:pt x="2490887" y="55537"/>
                    </a:lnTo>
                    <a:lnTo>
                      <a:pt x="2489714" y="50092"/>
                    </a:lnTo>
                    <a:lnTo>
                      <a:pt x="2489714" y="44030"/>
                    </a:lnTo>
                    <a:lnTo>
                      <a:pt x="2515546" y="13638"/>
                    </a:lnTo>
                    <a:lnTo>
                      <a:pt x="2517881" y="13172"/>
                    </a:lnTo>
                    <a:close/>
                  </a:path>
                  <a:path w="2694940" h="135890">
                    <a:moveTo>
                      <a:pt x="2547629" y="92866"/>
                    </a:moveTo>
                    <a:lnTo>
                      <a:pt x="2492353" y="92866"/>
                    </a:lnTo>
                    <a:lnTo>
                      <a:pt x="2500520" y="98133"/>
                    </a:lnTo>
                    <a:lnTo>
                      <a:pt x="2507431" y="101797"/>
                    </a:lnTo>
                    <a:lnTo>
                      <a:pt x="2512939" y="104017"/>
                    </a:lnTo>
                    <a:lnTo>
                      <a:pt x="2518436" y="106091"/>
                    </a:lnTo>
                    <a:lnTo>
                      <a:pt x="2524174" y="107148"/>
                    </a:lnTo>
                    <a:lnTo>
                      <a:pt x="2541796" y="107148"/>
                    </a:lnTo>
                    <a:lnTo>
                      <a:pt x="2547629" y="103640"/>
                    </a:lnTo>
                    <a:lnTo>
                      <a:pt x="2547629" y="92866"/>
                    </a:lnTo>
                    <a:close/>
                  </a:path>
                  <a:path w="2694940" h="135890">
                    <a:moveTo>
                      <a:pt x="2693425" y="11413"/>
                    </a:moveTo>
                    <a:lnTo>
                      <a:pt x="2533200" y="11413"/>
                    </a:lnTo>
                    <a:lnTo>
                      <a:pt x="2542612" y="11973"/>
                    </a:lnTo>
                    <a:lnTo>
                      <a:pt x="2552140" y="13656"/>
                    </a:lnTo>
                    <a:lnTo>
                      <a:pt x="2561785" y="16466"/>
                    </a:lnTo>
                    <a:lnTo>
                      <a:pt x="2571544" y="20407"/>
                    </a:lnTo>
                    <a:lnTo>
                      <a:pt x="2571544" y="42626"/>
                    </a:lnTo>
                    <a:lnTo>
                      <a:pt x="2687378" y="42626"/>
                    </a:lnTo>
                    <a:lnTo>
                      <a:pt x="2694420" y="17067"/>
                    </a:lnTo>
                    <a:lnTo>
                      <a:pt x="2693425" y="11413"/>
                    </a:lnTo>
                    <a:close/>
                  </a:path>
                </a:pathLst>
              </a:custGeom>
              <a:solidFill>
                <a:srgbClr val="FFFFFF"/>
              </a:solidFill>
            </p:spPr>
            <p:txBody>
              <a:bodyPr wrap="square" lIns="0" tIns="0" rIns="0" bIns="0" rtlCol="0"/>
              <a:lstStyle/>
              <a:p>
                <a:endParaRPr/>
              </a:p>
            </p:txBody>
          </p:sp>
          <p:sp>
            <p:nvSpPr>
              <p:cNvPr id="76" name="object 31">
                <a:extLst>
                  <a:ext uri="{FF2B5EF4-FFF2-40B4-BE49-F238E27FC236}">
                    <a16:creationId xmlns:a16="http://schemas.microsoft.com/office/drawing/2014/main" xmlns="" id="{2461AD1E-8993-47AC-A6BC-322136C7282C}"/>
                  </a:ext>
                </a:extLst>
              </p:cNvPr>
              <p:cNvSpPr/>
              <p:nvPr/>
            </p:nvSpPr>
            <p:spPr>
              <a:xfrm>
                <a:off x="16536773" y="1179011"/>
                <a:ext cx="2694940" cy="135890"/>
              </a:xfrm>
              <a:custGeom>
                <a:avLst/>
                <a:gdLst/>
                <a:ahLst/>
                <a:cxnLst/>
                <a:rect l="l" t="t" r="r" b="b"/>
                <a:pathLst>
                  <a:path w="2694940" h="135890">
                    <a:moveTo>
                      <a:pt x="2673625" y="0"/>
                    </a:moveTo>
                    <a:lnTo>
                      <a:pt x="65139" y="0"/>
                    </a:lnTo>
                    <a:lnTo>
                      <a:pt x="52019" y="2378"/>
                    </a:lnTo>
                    <a:lnTo>
                      <a:pt x="24669" y="29601"/>
                    </a:lnTo>
                    <a:lnTo>
                      <a:pt x="1842" y="111954"/>
                    </a:lnTo>
                    <a:lnTo>
                      <a:pt x="0" y="118680"/>
                    </a:lnTo>
                    <a:lnTo>
                      <a:pt x="1047" y="124572"/>
                    </a:lnTo>
                    <a:lnTo>
                      <a:pt x="4502" y="128969"/>
                    </a:lnTo>
                    <a:lnTo>
                      <a:pt x="7978" y="133273"/>
                    </a:lnTo>
                    <a:lnTo>
                      <a:pt x="13900" y="135692"/>
                    </a:lnTo>
                    <a:lnTo>
                      <a:pt x="2629391" y="135692"/>
                    </a:lnTo>
                    <a:lnTo>
                      <a:pt x="2642385" y="133328"/>
                    </a:lnTo>
                    <a:lnTo>
                      <a:pt x="2652499" y="127933"/>
                    </a:lnTo>
                    <a:lnTo>
                      <a:pt x="2531870" y="127933"/>
                    </a:lnTo>
                    <a:lnTo>
                      <a:pt x="2522602" y="127255"/>
                    </a:lnTo>
                    <a:lnTo>
                      <a:pt x="2517348" y="126153"/>
                    </a:lnTo>
                    <a:lnTo>
                      <a:pt x="2245931" y="126153"/>
                    </a:lnTo>
                    <a:lnTo>
                      <a:pt x="2245931" y="13172"/>
                    </a:lnTo>
                    <a:lnTo>
                      <a:pt x="2517907" y="13172"/>
                    </a:lnTo>
                    <a:lnTo>
                      <a:pt x="2523896" y="11980"/>
                    </a:lnTo>
                    <a:lnTo>
                      <a:pt x="2533189" y="11423"/>
                    </a:lnTo>
                    <a:lnTo>
                      <a:pt x="2693415" y="11423"/>
                    </a:lnTo>
                    <a:lnTo>
                      <a:pt x="2693363" y="11130"/>
                    </a:lnTo>
                    <a:lnTo>
                      <a:pt x="2689939" y="6701"/>
                    </a:lnTo>
                    <a:lnTo>
                      <a:pt x="2686483" y="2460"/>
                    </a:lnTo>
                    <a:lnTo>
                      <a:pt x="2680714" y="52"/>
                    </a:lnTo>
                    <a:lnTo>
                      <a:pt x="2673625" y="0"/>
                    </a:lnTo>
                    <a:close/>
                  </a:path>
                  <a:path w="2694940" h="135890">
                    <a:moveTo>
                      <a:pt x="2535524" y="32208"/>
                    </a:moveTo>
                    <a:lnTo>
                      <a:pt x="2530383" y="32208"/>
                    </a:lnTo>
                    <a:lnTo>
                      <a:pt x="2526310" y="33025"/>
                    </a:lnTo>
                    <a:lnTo>
                      <a:pt x="2523357" y="34815"/>
                    </a:lnTo>
                    <a:lnTo>
                      <a:pt x="2520363" y="36532"/>
                    </a:lnTo>
                    <a:lnTo>
                      <a:pt x="2518939" y="38763"/>
                    </a:lnTo>
                    <a:lnTo>
                      <a:pt x="2518939" y="45841"/>
                    </a:lnTo>
                    <a:lnTo>
                      <a:pt x="2523818" y="49977"/>
                    </a:lnTo>
                    <a:lnTo>
                      <a:pt x="2543874" y="57817"/>
                    </a:lnTo>
                    <a:lnTo>
                      <a:pt x="2551936" y="61195"/>
                    </a:lnTo>
                    <a:lnTo>
                      <a:pt x="2576748" y="93180"/>
                    </a:lnTo>
                    <a:lnTo>
                      <a:pt x="2576070" y="100144"/>
                    </a:lnTo>
                    <a:lnTo>
                      <a:pt x="2542711" y="127301"/>
                    </a:lnTo>
                    <a:lnTo>
                      <a:pt x="2531870" y="127933"/>
                    </a:lnTo>
                    <a:lnTo>
                      <a:pt x="2652499" y="127933"/>
                    </a:lnTo>
                    <a:lnTo>
                      <a:pt x="2654428" y="126904"/>
                    </a:lnTo>
                    <a:lnTo>
                      <a:pt x="2664046" y="117476"/>
                    </a:lnTo>
                    <a:lnTo>
                      <a:pt x="2669824" y="106091"/>
                    </a:lnTo>
                    <a:lnTo>
                      <a:pt x="2687376" y="42626"/>
                    </a:lnTo>
                    <a:lnTo>
                      <a:pt x="2571544" y="42626"/>
                    </a:lnTo>
                    <a:lnTo>
                      <a:pt x="2560894" y="38061"/>
                    </a:lnTo>
                    <a:lnTo>
                      <a:pt x="2551339" y="34806"/>
                    </a:lnTo>
                    <a:lnTo>
                      <a:pt x="2542883" y="32857"/>
                    </a:lnTo>
                    <a:lnTo>
                      <a:pt x="2535524" y="32208"/>
                    </a:lnTo>
                    <a:close/>
                  </a:path>
                  <a:path w="2694940" h="135890">
                    <a:moveTo>
                      <a:pt x="2369969" y="13172"/>
                    </a:moveTo>
                    <a:lnTo>
                      <a:pt x="2328724" y="13172"/>
                    </a:lnTo>
                    <a:lnTo>
                      <a:pt x="2328724" y="33988"/>
                    </a:lnTo>
                    <a:lnTo>
                      <a:pt x="2274182" y="33988"/>
                    </a:lnTo>
                    <a:lnTo>
                      <a:pt x="2274182" y="57705"/>
                    </a:lnTo>
                    <a:lnTo>
                      <a:pt x="2326054" y="57705"/>
                    </a:lnTo>
                    <a:lnTo>
                      <a:pt x="2326054" y="78489"/>
                    </a:lnTo>
                    <a:lnTo>
                      <a:pt x="2274182" y="78489"/>
                    </a:lnTo>
                    <a:lnTo>
                      <a:pt x="2274182" y="105399"/>
                    </a:lnTo>
                    <a:lnTo>
                      <a:pt x="2330044" y="105399"/>
                    </a:lnTo>
                    <a:lnTo>
                      <a:pt x="2330044" y="126153"/>
                    </a:lnTo>
                    <a:lnTo>
                      <a:pt x="2369969" y="126153"/>
                    </a:lnTo>
                    <a:lnTo>
                      <a:pt x="2369969" y="13172"/>
                    </a:lnTo>
                    <a:close/>
                  </a:path>
                  <a:path w="2694940" h="135890">
                    <a:moveTo>
                      <a:pt x="2517907" y="13172"/>
                    </a:moveTo>
                    <a:lnTo>
                      <a:pt x="2419455" y="13172"/>
                    </a:lnTo>
                    <a:lnTo>
                      <a:pt x="2428142" y="13798"/>
                    </a:lnTo>
                    <a:lnTo>
                      <a:pt x="2435758" y="15677"/>
                    </a:lnTo>
                    <a:lnTo>
                      <a:pt x="2457893" y="46815"/>
                    </a:lnTo>
                    <a:lnTo>
                      <a:pt x="2457282" y="53516"/>
                    </a:lnTo>
                    <a:lnTo>
                      <a:pt x="2428964" y="80266"/>
                    </a:lnTo>
                    <a:lnTo>
                      <a:pt x="2420596" y="80898"/>
                    </a:lnTo>
                    <a:lnTo>
                      <a:pt x="2398167" y="80898"/>
                    </a:lnTo>
                    <a:lnTo>
                      <a:pt x="2398167" y="126153"/>
                    </a:lnTo>
                    <a:lnTo>
                      <a:pt x="2517348" y="126153"/>
                    </a:lnTo>
                    <a:lnTo>
                      <a:pt x="2512924" y="125225"/>
                    </a:lnTo>
                    <a:lnTo>
                      <a:pt x="2502840" y="121850"/>
                    </a:lnTo>
                    <a:lnTo>
                      <a:pt x="2492353" y="117137"/>
                    </a:lnTo>
                    <a:lnTo>
                      <a:pt x="2492353" y="92866"/>
                    </a:lnTo>
                    <a:lnTo>
                      <a:pt x="2547629" y="92866"/>
                    </a:lnTo>
                    <a:lnTo>
                      <a:pt x="2547629" y="92039"/>
                    </a:lnTo>
                    <a:lnTo>
                      <a:pt x="2542320" y="87588"/>
                    </a:lnTo>
                    <a:lnTo>
                      <a:pt x="2514394" y="76500"/>
                    </a:lnTo>
                    <a:lnTo>
                      <a:pt x="2510237" y="74772"/>
                    </a:lnTo>
                    <a:lnTo>
                      <a:pt x="2489714" y="50092"/>
                    </a:lnTo>
                    <a:lnTo>
                      <a:pt x="2489714" y="44030"/>
                    </a:lnTo>
                    <a:lnTo>
                      <a:pt x="2515541" y="13643"/>
                    </a:lnTo>
                    <a:lnTo>
                      <a:pt x="2517907" y="13172"/>
                    </a:lnTo>
                    <a:close/>
                  </a:path>
                  <a:path w="2694940" h="135890">
                    <a:moveTo>
                      <a:pt x="2547629" y="92866"/>
                    </a:moveTo>
                    <a:lnTo>
                      <a:pt x="2492353" y="92866"/>
                    </a:lnTo>
                    <a:lnTo>
                      <a:pt x="2500520" y="98143"/>
                    </a:lnTo>
                    <a:lnTo>
                      <a:pt x="2507431" y="101797"/>
                    </a:lnTo>
                    <a:lnTo>
                      <a:pt x="2512928" y="104017"/>
                    </a:lnTo>
                    <a:lnTo>
                      <a:pt x="2518436" y="106091"/>
                    </a:lnTo>
                    <a:lnTo>
                      <a:pt x="2524174" y="107159"/>
                    </a:lnTo>
                    <a:lnTo>
                      <a:pt x="2541796" y="107159"/>
                    </a:lnTo>
                    <a:lnTo>
                      <a:pt x="2547629" y="103640"/>
                    </a:lnTo>
                    <a:lnTo>
                      <a:pt x="2547629" y="92866"/>
                    </a:lnTo>
                    <a:close/>
                  </a:path>
                  <a:path w="2694940" h="135890">
                    <a:moveTo>
                      <a:pt x="2693415" y="11423"/>
                    </a:moveTo>
                    <a:lnTo>
                      <a:pt x="2533189" y="11423"/>
                    </a:lnTo>
                    <a:lnTo>
                      <a:pt x="2542603" y="11982"/>
                    </a:lnTo>
                    <a:lnTo>
                      <a:pt x="2552135" y="13660"/>
                    </a:lnTo>
                    <a:lnTo>
                      <a:pt x="2561783" y="16463"/>
                    </a:lnTo>
                    <a:lnTo>
                      <a:pt x="2571544" y="20397"/>
                    </a:lnTo>
                    <a:lnTo>
                      <a:pt x="2571544" y="42626"/>
                    </a:lnTo>
                    <a:lnTo>
                      <a:pt x="2687376" y="42626"/>
                    </a:lnTo>
                    <a:lnTo>
                      <a:pt x="2694420" y="17067"/>
                    </a:lnTo>
                    <a:lnTo>
                      <a:pt x="2693415" y="11423"/>
                    </a:lnTo>
                    <a:close/>
                  </a:path>
                </a:pathLst>
              </a:custGeom>
              <a:solidFill>
                <a:srgbClr val="FFFFFF"/>
              </a:solidFill>
            </p:spPr>
            <p:txBody>
              <a:bodyPr wrap="square" lIns="0" tIns="0" rIns="0" bIns="0" rtlCol="0"/>
              <a:lstStyle/>
              <a:p>
                <a:endParaRPr/>
              </a:p>
            </p:txBody>
          </p:sp>
        </p:grpSp>
      </p:grpSp>
    </p:spTree>
    <p:extLst>
      <p:ext uri="{BB962C8B-B14F-4D97-AF65-F5344CB8AC3E}">
        <p14:creationId xmlns:p14="http://schemas.microsoft.com/office/powerpoint/2010/main" xmlns="" val="164838288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210"/>
        <p:cNvGrpSpPr/>
        <p:nvPr/>
      </p:nvGrpSpPr>
      <p:grpSpPr>
        <a:xfrm>
          <a:off x="0" y="0"/>
          <a:ext cx="0" cy="0"/>
          <a:chOff x="0" y="0"/>
          <a:chExt cx="0" cy="0"/>
        </a:xfrm>
      </p:grpSpPr>
      <p:sp>
        <p:nvSpPr>
          <p:cNvPr id="1221" name="Google Shape;1221;p40"/>
          <p:cNvSpPr/>
          <p:nvPr/>
        </p:nvSpPr>
        <p:spPr>
          <a:xfrm>
            <a:off x="3149360" y="7358722"/>
            <a:ext cx="3047999" cy="1041922"/>
          </a:xfrm>
          <a:custGeom>
            <a:avLst/>
            <a:gdLst/>
            <a:ahLst/>
            <a:cxnLst/>
            <a:rect l="l" t="t" r="r" b="b"/>
            <a:pathLst>
              <a:path w="48388" h="18956" extrusionOk="0">
                <a:moveTo>
                  <a:pt x="0" y="1"/>
                </a:moveTo>
                <a:lnTo>
                  <a:pt x="0" y="18955"/>
                </a:lnTo>
                <a:lnTo>
                  <a:pt x="45399" y="18955"/>
                </a:lnTo>
                <a:cubicBezTo>
                  <a:pt x="47042" y="18955"/>
                  <a:pt x="48387" y="17610"/>
                  <a:pt x="48387" y="15967"/>
                </a:cubicBezTo>
                <a:lnTo>
                  <a:pt x="48387" y="2989"/>
                </a:lnTo>
                <a:cubicBezTo>
                  <a:pt x="48387" y="1346"/>
                  <a:pt x="47042" y="1"/>
                  <a:pt x="45399" y="1"/>
                </a:cubicBezTo>
                <a:close/>
              </a:path>
            </a:pathLst>
          </a:custGeom>
          <a:ln/>
        </p:spPr>
        <p:style>
          <a:lnRef idx="0">
            <a:schemeClr val="accent5"/>
          </a:lnRef>
          <a:fillRef idx="3">
            <a:schemeClr val="accent5"/>
          </a:fillRef>
          <a:effectRef idx="3">
            <a:schemeClr val="accent5"/>
          </a:effectRef>
          <a:fontRef idx="minor">
            <a:schemeClr val="lt1"/>
          </a:fontRef>
        </p:style>
        <p:txBody>
          <a:bodyPr spcFirstLastPara="1" wrap="square" lIns="201008" tIns="201008" rIns="201008" bIns="201008" anchor="ctr" anchorCtr="0">
            <a:noAutofit/>
          </a:bodyPr>
          <a:lstStyle/>
          <a:p>
            <a:pPr algn="ctr">
              <a:buClr>
                <a:schemeClr val="dk1"/>
              </a:buClr>
              <a:buSzPts val="1100"/>
            </a:pPr>
            <a:r>
              <a:rPr lang="en" sz="8000" dirty="0">
                <a:solidFill>
                  <a:srgbClr val="FFFFFF"/>
                </a:solidFill>
                <a:latin typeface="Fira Sans Extra Condensed Medium"/>
                <a:ea typeface="Fira Sans Extra Condensed Medium"/>
                <a:cs typeface="Fira Sans Extra Condensed Medium"/>
                <a:sym typeface="Fira Sans Extra Condensed Medium"/>
              </a:rPr>
              <a:t>2020</a:t>
            </a:r>
            <a:endParaRPr sz="8000" dirty="0">
              <a:solidFill>
                <a:srgbClr val="FFFFFF"/>
              </a:solidFill>
            </a:endParaRPr>
          </a:p>
        </p:txBody>
      </p:sp>
      <p:sp>
        <p:nvSpPr>
          <p:cNvPr id="1249" name="Google Shape;1249;p40"/>
          <p:cNvSpPr/>
          <p:nvPr/>
        </p:nvSpPr>
        <p:spPr>
          <a:xfrm>
            <a:off x="3126283" y="2301874"/>
            <a:ext cx="3048000" cy="1041922"/>
          </a:xfrm>
          <a:custGeom>
            <a:avLst/>
            <a:gdLst/>
            <a:ahLst/>
            <a:cxnLst/>
            <a:rect l="l" t="t" r="r" b="b"/>
            <a:pathLst>
              <a:path w="48388" h="18956" extrusionOk="0">
                <a:moveTo>
                  <a:pt x="1" y="1"/>
                </a:moveTo>
                <a:lnTo>
                  <a:pt x="1" y="18955"/>
                </a:lnTo>
                <a:lnTo>
                  <a:pt x="45399" y="18955"/>
                </a:lnTo>
                <a:cubicBezTo>
                  <a:pt x="47043" y="18955"/>
                  <a:pt x="48388" y="17610"/>
                  <a:pt x="48388" y="15967"/>
                </a:cubicBezTo>
                <a:lnTo>
                  <a:pt x="48388" y="2989"/>
                </a:lnTo>
                <a:cubicBezTo>
                  <a:pt x="48388" y="1346"/>
                  <a:pt x="47043" y="1"/>
                  <a:pt x="45399" y="1"/>
                </a:cubicBezTo>
                <a:close/>
              </a:path>
            </a:pathLst>
          </a:custGeom>
          <a:solidFill>
            <a:srgbClr val="5EB2FC"/>
          </a:solidFill>
          <a:ln>
            <a:noFill/>
          </a:ln>
        </p:spPr>
        <p:txBody>
          <a:bodyPr spcFirstLastPara="1" wrap="square" lIns="201008" tIns="201008" rIns="201008" bIns="201008" anchor="ctr" anchorCtr="0">
            <a:noAutofit/>
          </a:bodyPr>
          <a:lstStyle/>
          <a:p>
            <a:pPr algn="ctr">
              <a:buClr>
                <a:schemeClr val="dk1"/>
              </a:buClr>
              <a:buSzPts val="1100"/>
            </a:pPr>
            <a:r>
              <a:rPr lang="en" sz="8000" dirty="0">
                <a:solidFill>
                  <a:srgbClr val="FFFFFF"/>
                </a:solidFill>
                <a:latin typeface="Fira Sans Extra Condensed Medium"/>
                <a:ea typeface="Fira Sans Extra Condensed Medium"/>
                <a:cs typeface="Fira Sans Extra Condensed Medium"/>
                <a:sym typeface="Fira Sans Extra Condensed Medium"/>
              </a:rPr>
              <a:t>2018</a:t>
            </a:r>
            <a:endParaRPr sz="8000" dirty="0">
              <a:solidFill>
                <a:srgbClr val="FFFFFF"/>
              </a:solidFill>
            </a:endParaRPr>
          </a:p>
        </p:txBody>
      </p:sp>
      <p:sp>
        <p:nvSpPr>
          <p:cNvPr id="1263" name="Google Shape;1263;p40"/>
          <p:cNvSpPr/>
          <p:nvPr/>
        </p:nvSpPr>
        <p:spPr>
          <a:xfrm>
            <a:off x="3150115" y="4830298"/>
            <a:ext cx="3047244" cy="1041922"/>
          </a:xfrm>
          <a:custGeom>
            <a:avLst/>
            <a:gdLst/>
            <a:ahLst/>
            <a:cxnLst/>
            <a:rect l="l" t="t" r="r" b="b"/>
            <a:pathLst>
              <a:path w="48376" h="18956" extrusionOk="0">
                <a:moveTo>
                  <a:pt x="0" y="1"/>
                </a:moveTo>
                <a:lnTo>
                  <a:pt x="0" y="18955"/>
                </a:lnTo>
                <a:lnTo>
                  <a:pt x="45387" y="18955"/>
                </a:lnTo>
                <a:cubicBezTo>
                  <a:pt x="47042" y="18955"/>
                  <a:pt x="48376" y="17610"/>
                  <a:pt x="48376" y="15967"/>
                </a:cubicBezTo>
                <a:lnTo>
                  <a:pt x="48376" y="2989"/>
                </a:lnTo>
                <a:cubicBezTo>
                  <a:pt x="48376" y="1346"/>
                  <a:pt x="47042" y="1"/>
                  <a:pt x="45387" y="1"/>
                </a:cubicBezTo>
                <a:close/>
              </a:path>
            </a:pathLst>
          </a:custGeom>
          <a:ln/>
        </p:spPr>
        <p:style>
          <a:lnRef idx="0">
            <a:schemeClr val="accent1"/>
          </a:lnRef>
          <a:fillRef idx="3">
            <a:schemeClr val="accent1"/>
          </a:fillRef>
          <a:effectRef idx="3">
            <a:schemeClr val="accent1"/>
          </a:effectRef>
          <a:fontRef idx="minor">
            <a:schemeClr val="lt1"/>
          </a:fontRef>
        </p:style>
        <p:txBody>
          <a:bodyPr spcFirstLastPara="1" wrap="square" lIns="201008" tIns="201008" rIns="201008" bIns="201008" anchor="ctr" anchorCtr="0">
            <a:noAutofit/>
          </a:bodyPr>
          <a:lstStyle/>
          <a:p>
            <a:pPr algn="ctr">
              <a:buClr>
                <a:schemeClr val="dk1"/>
              </a:buClr>
              <a:buSzPts val="1100"/>
            </a:pPr>
            <a:r>
              <a:rPr lang="en" sz="8000" dirty="0">
                <a:solidFill>
                  <a:srgbClr val="FFFFFF"/>
                </a:solidFill>
                <a:latin typeface="Fira Sans Extra Condensed Medium"/>
                <a:ea typeface="Fira Sans Extra Condensed Medium"/>
                <a:cs typeface="Fira Sans Extra Condensed Medium"/>
                <a:sym typeface="Fira Sans Extra Condensed Medium"/>
              </a:rPr>
              <a:t>2019</a:t>
            </a:r>
            <a:endParaRPr sz="8000" dirty="0">
              <a:solidFill>
                <a:srgbClr val="FFFFFF"/>
              </a:solidFill>
            </a:endParaRPr>
          </a:p>
        </p:txBody>
      </p:sp>
      <p:sp>
        <p:nvSpPr>
          <p:cNvPr id="59" name="Google Shape;1253;p40">
            <a:extLst>
              <a:ext uri="{FF2B5EF4-FFF2-40B4-BE49-F238E27FC236}">
                <a16:creationId xmlns:a16="http://schemas.microsoft.com/office/drawing/2014/main" xmlns="" id="{DE7AE4A4-2FAB-4DDF-A432-75C2F26027D0}"/>
              </a:ext>
            </a:extLst>
          </p:cNvPr>
          <p:cNvSpPr txBox="1"/>
          <p:nvPr/>
        </p:nvSpPr>
        <p:spPr>
          <a:xfrm>
            <a:off x="8451850" y="4292745"/>
            <a:ext cx="8774453" cy="1681938"/>
          </a:xfrm>
          <a:prstGeom prst="rect">
            <a:avLst/>
          </a:prstGeom>
          <a:noFill/>
          <a:ln>
            <a:noFill/>
          </a:ln>
        </p:spPr>
        <p:txBody>
          <a:bodyPr spcFirstLastPara="1" wrap="square" lIns="201008" tIns="201008" rIns="201008" bIns="201008" anchor="ctr" anchorCtr="0">
            <a:noAutofit/>
          </a:bodyPr>
          <a:lstStyle/>
          <a:p>
            <a:pPr algn="ctr"/>
            <a:r>
              <a:rPr lang="es-ES" sz="3600" dirty="0">
                <a:solidFill>
                  <a:srgbClr val="434343"/>
                </a:solidFill>
                <a:latin typeface="Roboto"/>
                <a:ea typeface="Roboto"/>
                <a:cs typeface="Roboto"/>
                <a:sym typeface="Roboto"/>
              </a:rPr>
              <a:t>Opinión sin salvedades, dictamen en limpio, sin párrafo de énfasis.</a:t>
            </a:r>
          </a:p>
        </p:txBody>
      </p:sp>
      <p:cxnSp>
        <p:nvCxnSpPr>
          <p:cNvPr id="5" name="Conector recto 4">
            <a:extLst>
              <a:ext uri="{FF2B5EF4-FFF2-40B4-BE49-F238E27FC236}">
                <a16:creationId xmlns:a16="http://schemas.microsoft.com/office/drawing/2014/main" xmlns="" id="{A0270A16-573D-499A-AFAC-CB74EB9C4BC7}"/>
              </a:ext>
            </a:extLst>
          </p:cNvPr>
          <p:cNvCxnSpPr/>
          <p:nvPr/>
        </p:nvCxnSpPr>
        <p:spPr>
          <a:xfrm>
            <a:off x="7994650" y="1692275"/>
            <a:ext cx="0" cy="7467600"/>
          </a:xfrm>
          <a:prstGeom prst="line">
            <a:avLst/>
          </a:prstGeom>
        </p:spPr>
        <p:style>
          <a:lnRef idx="3">
            <a:schemeClr val="accent1"/>
          </a:lnRef>
          <a:fillRef idx="0">
            <a:schemeClr val="accent1"/>
          </a:fillRef>
          <a:effectRef idx="2">
            <a:schemeClr val="accent1"/>
          </a:effectRef>
          <a:fontRef idx="minor">
            <a:schemeClr val="tx1"/>
          </a:fontRef>
        </p:style>
      </p:cxnSp>
      <p:grpSp>
        <p:nvGrpSpPr>
          <p:cNvPr id="64" name="Grupo 63">
            <a:extLst>
              <a:ext uri="{FF2B5EF4-FFF2-40B4-BE49-F238E27FC236}">
                <a16:creationId xmlns:a16="http://schemas.microsoft.com/office/drawing/2014/main" xmlns="" id="{5C9B9A2C-E207-4200-8270-44B3C3ED649B}"/>
              </a:ext>
            </a:extLst>
          </p:cNvPr>
          <p:cNvGrpSpPr/>
          <p:nvPr/>
        </p:nvGrpSpPr>
        <p:grpSpPr>
          <a:xfrm>
            <a:off x="16828989" y="0"/>
            <a:ext cx="3275110" cy="1923752"/>
            <a:chOff x="15391902" y="0"/>
            <a:chExt cx="4712197" cy="2816660"/>
          </a:xfrm>
        </p:grpSpPr>
        <p:sp>
          <p:nvSpPr>
            <p:cNvPr id="65" name="object 12">
              <a:extLst>
                <a:ext uri="{FF2B5EF4-FFF2-40B4-BE49-F238E27FC236}">
                  <a16:creationId xmlns:a16="http://schemas.microsoft.com/office/drawing/2014/main" xmlns="" id="{303CA5FD-FF4A-415F-804E-2B2755CFB624}"/>
                </a:ext>
              </a:extLst>
            </p:cNvPr>
            <p:cNvSpPr/>
            <p:nvPr/>
          </p:nvSpPr>
          <p:spPr>
            <a:xfrm>
              <a:off x="15391902" y="0"/>
              <a:ext cx="4712197" cy="2816660"/>
            </a:xfrm>
            <a:prstGeom prst="rect">
              <a:avLst/>
            </a:prstGeom>
            <a:blipFill>
              <a:blip r:embed="rId3" cstate="print"/>
              <a:stretch>
                <a:fillRect/>
              </a:stretch>
            </a:blipFill>
          </p:spPr>
          <p:txBody>
            <a:bodyPr wrap="square" lIns="0" tIns="0" rIns="0" bIns="0" rtlCol="0"/>
            <a:lstStyle/>
            <a:p>
              <a:endParaRPr/>
            </a:p>
          </p:txBody>
        </p:sp>
        <p:grpSp>
          <p:nvGrpSpPr>
            <p:cNvPr id="66" name="Grupo 65">
              <a:extLst>
                <a:ext uri="{FF2B5EF4-FFF2-40B4-BE49-F238E27FC236}">
                  <a16:creationId xmlns:a16="http://schemas.microsoft.com/office/drawing/2014/main" xmlns="" id="{8167FB42-0535-4418-A469-1E388088F3AC}"/>
                </a:ext>
              </a:extLst>
            </p:cNvPr>
            <p:cNvGrpSpPr/>
            <p:nvPr/>
          </p:nvGrpSpPr>
          <p:grpSpPr>
            <a:xfrm>
              <a:off x="16092571" y="703870"/>
              <a:ext cx="3139142" cy="611032"/>
              <a:chOff x="16092571" y="703870"/>
              <a:chExt cx="3139142" cy="611032"/>
            </a:xfrm>
          </p:grpSpPr>
          <p:sp>
            <p:nvSpPr>
              <p:cNvPr id="67" name="object 13">
                <a:extLst>
                  <a:ext uri="{FF2B5EF4-FFF2-40B4-BE49-F238E27FC236}">
                    <a16:creationId xmlns:a16="http://schemas.microsoft.com/office/drawing/2014/main" xmlns="" id="{A2F95D49-F243-4D0F-8F30-C39C2DD2DCE5}"/>
                  </a:ext>
                </a:extLst>
              </p:cNvPr>
              <p:cNvSpPr/>
              <p:nvPr/>
            </p:nvSpPr>
            <p:spPr>
              <a:xfrm>
                <a:off x="16243583" y="962534"/>
                <a:ext cx="111253" cy="108436"/>
              </a:xfrm>
              <a:prstGeom prst="rect">
                <a:avLst/>
              </a:prstGeom>
              <a:blipFill>
                <a:blip r:embed="rId4" cstate="print"/>
                <a:stretch>
                  <a:fillRect/>
                </a:stretch>
              </a:blipFill>
            </p:spPr>
            <p:txBody>
              <a:bodyPr wrap="square" lIns="0" tIns="0" rIns="0" bIns="0" rtlCol="0"/>
              <a:lstStyle/>
              <a:p>
                <a:endParaRPr/>
              </a:p>
            </p:txBody>
          </p:sp>
          <p:sp>
            <p:nvSpPr>
              <p:cNvPr id="68" name="object 14">
                <a:extLst>
                  <a:ext uri="{FF2B5EF4-FFF2-40B4-BE49-F238E27FC236}">
                    <a16:creationId xmlns:a16="http://schemas.microsoft.com/office/drawing/2014/main" xmlns="" id="{18F01B5C-E86A-4D2C-878C-7E47B6E9034B}"/>
                  </a:ext>
                </a:extLst>
              </p:cNvPr>
              <p:cNvSpPr/>
              <p:nvPr/>
            </p:nvSpPr>
            <p:spPr>
              <a:xfrm>
                <a:off x="16092571" y="986545"/>
                <a:ext cx="405765" cy="155575"/>
              </a:xfrm>
              <a:custGeom>
                <a:avLst/>
                <a:gdLst/>
                <a:ahLst/>
                <a:cxnLst/>
                <a:rect l="l" t="t" r="r" b="b"/>
                <a:pathLst>
                  <a:path w="405765" h="155575">
                    <a:moveTo>
                      <a:pt x="25234" y="0"/>
                    </a:moveTo>
                    <a:lnTo>
                      <a:pt x="15363" y="1940"/>
                    </a:lnTo>
                    <a:lnTo>
                      <a:pt x="7347" y="7245"/>
                    </a:lnTo>
                    <a:lnTo>
                      <a:pt x="1966" y="15142"/>
                    </a:lnTo>
                    <a:lnTo>
                      <a:pt x="0" y="24857"/>
                    </a:lnTo>
                    <a:lnTo>
                      <a:pt x="0" y="30302"/>
                    </a:lnTo>
                    <a:lnTo>
                      <a:pt x="2020" y="35862"/>
                    </a:lnTo>
                    <a:lnTo>
                      <a:pt x="5853" y="40281"/>
                    </a:lnTo>
                    <a:lnTo>
                      <a:pt x="35282" y="82159"/>
                    </a:lnTo>
                    <a:lnTo>
                      <a:pt x="73951" y="116253"/>
                    </a:lnTo>
                    <a:lnTo>
                      <a:pt x="119691" y="141095"/>
                    </a:lnTo>
                    <a:lnTo>
                      <a:pt x="170329" y="155220"/>
                    </a:lnTo>
                    <a:lnTo>
                      <a:pt x="181564" y="138722"/>
                    </a:lnTo>
                    <a:lnTo>
                      <a:pt x="196758" y="125979"/>
                    </a:lnTo>
                    <a:lnTo>
                      <a:pt x="214819" y="117765"/>
                    </a:lnTo>
                    <a:lnTo>
                      <a:pt x="234652" y="114855"/>
                    </a:lnTo>
                    <a:lnTo>
                      <a:pt x="336674" y="114855"/>
                    </a:lnTo>
                    <a:lnTo>
                      <a:pt x="344945" y="108761"/>
                    </a:lnTo>
                    <a:lnTo>
                      <a:pt x="204140" y="108761"/>
                    </a:lnTo>
                    <a:lnTo>
                      <a:pt x="158204" y="102672"/>
                    </a:lnTo>
                    <a:lnTo>
                      <a:pt x="115821" y="84943"/>
                    </a:lnTo>
                    <a:lnTo>
                      <a:pt x="79024" y="56383"/>
                    </a:lnTo>
                    <a:lnTo>
                      <a:pt x="49851" y="17800"/>
                    </a:lnTo>
                    <a:lnTo>
                      <a:pt x="44711" y="9855"/>
                    </a:lnTo>
                    <a:lnTo>
                      <a:pt x="38764" y="4310"/>
                    </a:lnTo>
                    <a:lnTo>
                      <a:pt x="32207" y="1060"/>
                    </a:lnTo>
                    <a:lnTo>
                      <a:pt x="25234" y="0"/>
                    </a:lnTo>
                    <a:close/>
                  </a:path>
                  <a:path w="405765" h="155575">
                    <a:moveTo>
                      <a:pt x="336674" y="114855"/>
                    </a:moveTo>
                    <a:lnTo>
                      <a:pt x="234652" y="114855"/>
                    </a:lnTo>
                    <a:lnTo>
                      <a:pt x="250924" y="116748"/>
                    </a:lnTo>
                    <a:lnTo>
                      <a:pt x="266192" y="122140"/>
                    </a:lnTo>
                    <a:lnTo>
                      <a:pt x="279726" y="130598"/>
                    </a:lnTo>
                    <a:lnTo>
                      <a:pt x="290797" y="141692"/>
                    </a:lnTo>
                    <a:lnTo>
                      <a:pt x="323493" y="124566"/>
                    </a:lnTo>
                    <a:lnTo>
                      <a:pt x="336674" y="114855"/>
                    </a:lnTo>
                    <a:close/>
                  </a:path>
                  <a:path w="405765" h="155575">
                    <a:moveTo>
                      <a:pt x="380124" y="6355"/>
                    </a:moveTo>
                    <a:lnTo>
                      <a:pt x="371339" y="6355"/>
                    </a:lnTo>
                    <a:lnTo>
                      <a:pt x="362941" y="11036"/>
                    </a:lnTo>
                    <a:lnTo>
                      <a:pt x="358491" y="18240"/>
                    </a:lnTo>
                    <a:lnTo>
                      <a:pt x="330847" y="55319"/>
                    </a:lnTo>
                    <a:lnTo>
                      <a:pt x="294261" y="83887"/>
                    </a:lnTo>
                    <a:lnTo>
                      <a:pt x="251203" y="102262"/>
                    </a:lnTo>
                    <a:lnTo>
                      <a:pt x="204140" y="108761"/>
                    </a:lnTo>
                    <a:lnTo>
                      <a:pt x="344945" y="108761"/>
                    </a:lnTo>
                    <a:lnTo>
                      <a:pt x="353040" y="102796"/>
                    </a:lnTo>
                    <a:lnTo>
                      <a:pt x="378658" y="76666"/>
                    </a:lnTo>
                    <a:lnTo>
                      <a:pt x="399568" y="46459"/>
                    </a:lnTo>
                    <a:lnTo>
                      <a:pt x="403160" y="42124"/>
                    </a:lnTo>
                    <a:lnTo>
                      <a:pt x="405149" y="36543"/>
                    </a:lnTo>
                    <a:lnTo>
                      <a:pt x="405149" y="31035"/>
                    </a:lnTo>
                    <a:lnTo>
                      <a:pt x="403190" y="21458"/>
                    </a:lnTo>
                    <a:lnTo>
                      <a:pt x="397839" y="13610"/>
                    </a:lnTo>
                    <a:lnTo>
                      <a:pt x="389887" y="8305"/>
                    </a:lnTo>
                    <a:lnTo>
                      <a:pt x="380124" y="6355"/>
                    </a:lnTo>
                    <a:close/>
                  </a:path>
                </a:pathLst>
              </a:custGeom>
              <a:solidFill>
                <a:srgbClr val="FFFFFF"/>
              </a:solidFill>
            </p:spPr>
            <p:txBody>
              <a:bodyPr wrap="square" lIns="0" tIns="0" rIns="0" bIns="0" rtlCol="0"/>
              <a:lstStyle/>
              <a:p>
                <a:endParaRPr/>
              </a:p>
            </p:txBody>
          </p:sp>
          <p:sp>
            <p:nvSpPr>
              <p:cNvPr id="69" name="object 15">
                <a:extLst>
                  <a:ext uri="{FF2B5EF4-FFF2-40B4-BE49-F238E27FC236}">
                    <a16:creationId xmlns:a16="http://schemas.microsoft.com/office/drawing/2014/main" xmlns="" id="{D444CF96-E8F5-4762-9611-ABCA828635F2}"/>
                  </a:ext>
                </a:extLst>
              </p:cNvPr>
              <p:cNvSpPr/>
              <p:nvPr/>
            </p:nvSpPr>
            <p:spPr>
              <a:xfrm>
                <a:off x="16278322" y="792965"/>
                <a:ext cx="111158" cy="108499"/>
              </a:xfrm>
              <a:prstGeom prst="rect">
                <a:avLst/>
              </a:prstGeom>
              <a:blipFill>
                <a:blip r:embed="rId5" cstate="print"/>
                <a:stretch>
                  <a:fillRect/>
                </a:stretch>
              </a:blipFill>
            </p:spPr>
            <p:txBody>
              <a:bodyPr wrap="square" lIns="0" tIns="0" rIns="0" bIns="0" rtlCol="0"/>
              <a:lstStyle/>
              <a:p>
                <a:endParaRPr/>
              </a:p>
            </p:txBody>
          </p:sp>
          <p:sp>
            <p:nvSpPr>
              <p:cNvPr id="70" name="object 16">
                <a:extLst>
                  <a:ext uri="{FF2B5EF4-FFF2-40B4-BE49-F238E27FC236}">
                    <a16:creationId xmlns:a16="http://schemas.microsoft.com/office/drawing/2014/main" xmlns="" id="{2F1EEA45-031D-4797-A8DC-84EE0EB1339C}"/>
                  </a:ext>
                </a:extLst>
              </p:cNvPr>
              <p:cNvSpPr/>
              <p:nvPr/>
            </p:nvSpPr>
            <p:spPr>
              <a:xfrm>
                <a:off x="16153058" y="703870"/>
                <a:ext cx="382905" cy="296545"/>
              </a:xfrm>
              <a:custGeom>
                <a:avLst/>
                <a:gdLst/>
                <a:ahLst/>
                <a:cxnLst/>
                <a:rect l="l" t="t" r="r" b="b"/>
                <a:pathLst>
                  <a:path w="382905" h="296544">
                    <a:moveTo>
                      <a:pt x="363162" y="245749"/>
                    </a:moveTo>
                    <a:lnTo>
                      <a:pt x="145681" y="245749"/>
                    </a:lnTo>
                    <a:lnTo>
                      <a:pt x="168591" y="249508"/>
                    </a:lnTo>
                    <a:lnTo>
                      <a:pt x="188508" y="259957"/>
                    </a:lnTo>
                    <a:lnTo>
                      <a:pt x="204016" y="275863"/>
                    </a:lnTo>
                    <a:lnTo>
                      <a:pt x="213689" y="295988"/>
                    </a:lnTo>
                    <a:lnTo>
                      <a:pt x="217208" y="295381"/>
                    </a:lnTo>
                    <a:lnTo>
                      <a:pt x="224003" y="295381"/>
                    </a:lnTo>
                    <a:lnTo>
                      <a:pt x="264483" y="291542"/>
                    </a:lnTo>
                    <a:lnTo>
                      <a:pt x="304760" y="280097"/>
                    </a:lnTo>
                    <a:lnTo>
                      <a:pt x="341958" y="261787"/>
                    </a:lnTo>
                    <a:lnTo>
                      <a:pt x="363162" y="245749"/>
                    </a:lnTo>
                    <a:close/>
                  </a:path>
                  <a:path w="382905" h="296544">
                    <a:moveTo>
                      <a:pt x="224003" y="295381"/>
                    </a:moveTo>
                    <a:lnTo>
                      <a:pt x="217208" y="295381"/>
                    </a:lnTo>
                    <a:lnTo>
                      <a:pt x="220045" y="295496"/>
                    </a:lnTo>
                    <a:lnTo>
                      <a:pt x="222789" y="295496"/>
                    </a:lnTo>
                    <a:lnTo>
                      <a:pt x="224003" y="295381"/>
                    </a:lnTo>
                    <a:close/>
                  </a:path>
                  <a:path w="382905" h="296544">
                    <a:moveTo>
                      <a:pt x="31280" y="0"/>
                    </a:moveTo>
                    <a:lnTo>
                      <a:pt x="6172" y="30718"/>
                    </a:lnTo>
                    <a:lnTo>
                      <a:pt x="0" y="78152"/>
                    </a:lnTo>
                    <a:lnTo>
                      <a:pt x="6078" y="132400"/>
                    </a:lnTo>
                    <a:lnTo>
                      <a:pt x="25915" y="181887"/>
                    </a:lnTo>
                    <a:lnTo>
                      <a:pt x="57767" y="224942"/>
                    </a:lnTo>
                    <a:lnTo>
                      <a:pt x="99892" y="259895"/>
                    </a:lnTo>
                    <a:lnTo>
                      <a:pt x="110760" y="253957"/>
                    </a:lnTo>
                    <a:lnTo>
                      <a:pt x="122155" y="249507"/>
                    </a:lnTo>
                    <a:lnTo>
                      <a:pt x="133859" y="246717"/>
                    </a:lnTo>
                    <a:lnTo>
                      <a:pt x="145681" y="245749"/>
                    </a:lnTo>
                    <a:lnTo>
                      <a:pt x="363162" y="245749"/>
                    </a:lnTo>
                    <a:lnTo>
                      <a:pt x="366526" y="243205"/>
                    </a:lnTo>
                    <a:lnTo>
                      <a:pt x="222621" y="243205"/>
                    </a:lnTo>
                    <a:lnTo>
                      <a:pt x="177717" y="237286"/>
                    </a:lnTo>
                    <a:lnTo>
                      <a:pt x="137341" y="220599"/>
                    </a:lnTo>
                    <a:lnTo>
                      <a:pt x="103114" y="194741"/>
                    </a:lnTo>
                    <a:lnTo>
                      <a:pt x="76658" y="161315"/>
                    </a:lnTo>
                    <a:lnTo>
                      <a:pt x="59596" y="121918"/>
                    </a:lnTo>
                    <a:lnTo>
                      <a:pt x="53548" y="78152"/>
                    </a:lnTo>
                    <a:lnTo>
                      <a:pt x="53925" y="67821"/>
                    </a:lnTo>
                    <a:lnTo>
                      <a:pt x="55095" y="57123"/>
                    </a:lnTo>
                    <a:lnTo>
                      <a:pt x="57117" y="46245"/>
                    </a:lnTo>
                    <a:lnTo>
                      <a:pt x="60050" y="35378"/>
                    </a:lnTo>
                    <a:lnTo>
                      <a:pt x="62647" y="26918"/>
                    </a:lnTo>
                    <a:lnTo>
                      <a:pt x="61568" y="19013"/>
                    </a:lnTo>
                    <a:lnTo>
                      <a:pt x="58082" y="12479"/>
                    </a:lnTo>
                    <a:lnTo>
                      <a:pt x="50962" y="4904"/>
                    </a:lnTo>
                    <a:lnTo>
                      <a:pt x="41629" y="588"/>
                    </a:lnTo>
                    <a:lnTo>
                      <a:pt x="31280" y="0"/>
                    </a:lnTo>
                    <a:close/>
                  </a:path>
                  <a:path w="382905" h="296544">
                    <a:moveTo>
                      <a:pt x="355350" y="191740"/>
                    </a:moveTo>
                    <a:lnTo>
                      <a:pt x="349769" y="191740"/>
                    </a:lnTo>
                    <a:lnTo>
                      <a:pt x="344209" y="193353"/>
                    </a:lnTo>
                    <a:lnTo>
                      <a:pt x="338544" y="197939"/>
                    </a:lnTo>
                    <a:lnTo>
                      <a:pt x="312848" y="217252"/>
                    </a:lnTo>
                    <a:lnTo>
                      <a:pt x="284352" y="231452"/>
                    </a:lnTo>
                    <a:lnTo>
                      <a:pt x="253971" y="240212"/>
                    </a:lnTo>
                    <a:lnTo>
                      <a:pt x="222621" y="243205"/>
                    </a:lnTo>
                    <a:lnTo>
                      <a:pt x="366526" y="243205"/>
                    </a:lnTo>
                    <a:lnTo>
                      <a:pt x="374417" y="237236"/>
                    </a:lnTo>
                    <a:lnTo>
                      <a:pt x="379066" y="232755"/>
                    </a:lnTo>
                    <a:lnTo>
                      <a:pt x="382470" y="225488"/>
                    </a:lnTo>
                    <a:lnTo>
                      <a:pt x="382470" y="218116"/>
                    </a:lnTo>
                    <a:lnTo>
                      <a:pt x="380336" y="207806"/>
                    </a:lnTo>
                    <a:lnTo>
                      <a:pt x="374521" y="199427"/>
                    </a:lnTo>
                    <a:lnTo>
                      <a:pt x="365900" y="193799"/>
                    </a:lnTo>
                    <a:lnTo>
                      <a:pt x="355350" y="191740"/>
                    </a:lnTo>
                    <a:close/>
                  </a:path>
                </a:pathLst>
              </a:custGeom>
              <a:solidFill>
                <a:srgbClr val="FFFFFF"/>
              </a:solidFill>
            </p:spPr>
            <p:txBody>
              <a:bodyPr wrap="square" lIns="0" tIns="0" rIns="0" bIns="0" rtlCol="0"/>
              <a:lstStyle/>
              <a:p>
                <a:endParaRPr/>
              </a:p>
            </p:txBody>
          </p:sp>
          <p:sp>
            <p:nvSpPr>
              <p:cNvPr id="71" name="object 17">
                <a:extLst>
                  <a:ext uri="{FF2B5EF4-FFF2-40B4-BE49-F238E27FC236}">
                    <a16:creationId xmlns:a16="http://schemas.microsoft.com/office/drawing/2014/main" xmlns="" id="{E56455D2-1996-4B31-B3CC-9676828C2FAF}"/>
                  </a:ext>
                </a:extLst>
              </p:cNvPr>
              <p:cNvSpPr/>
              <p:nvPr/>
            </p:nvSpPr>
            <p:spPr>
              <a:xfrm>
                <a:off x="16271589" y="1114377"/>
                <a:ext cx="111075" cy="108624"/>
              </a:xfrm>
              <a:prstGeom prst="rect">
                <a:avLst/>
              </a:prstGeom>
              <a:blipFill>
                <a:blip r:embed="rId6" cstate="print"/>
                <a:stretch>
                  <a:fillRect/>
                </a:stretch>
              </a:blipFill>
            </p:spPr>
            <p:txBody>
              <a:bodyPr wrap="square" lIns="0" tIns="0" rIns="0" bIns="0" rtlCol="0"/>
              <a:lstStyle/>
              <a:p>
                <a:endParaRPr/>
              </a:p>
            </p:txBody>
          </p:sp>
          <p:sp>
            <p:nvSpPr>
              <p:cNvPr id="72" name="object 18">
                <a:extLst>
                  <a:ext uri="{FF2B5EF4-FFF2-40B4-BE49-F238E27FC236}">
                    <a16:creationId xmlns:a16="http://schemas.microsoft.com/office/drawing/2014/main" xmlns="" id="{5CE32EB0-BA22-43B6-81BD-F0B29326CE79}"/>
                  </a:ext>
                </a:extLst>
              </p:cNvPr>
              <p:cNvSpPr/>
              <p:nvPr/>
            </p:nvSpPr>
            <p:spPr>
              <a:xfrm>
                <a:off x="16176973" y="1091825"/>
                <a:ext cx="325755" cy="220979"/>
              </a:xfrm>
              <a:custGeom>
                <a:avLst/>
                <a:gdLst/>
                <a:ahLst/>
                <a:cxnLst/>
                <a:rect l="l" t="t" r="r" b="b"/>
                <a:pathLst>
                  <a:path w="325755" h="220980">
                    <a:moveTo>
                      <a:pt x="27140" y="153052"/>
                    </a:moveTo>
                    <a:lnTo>
                      <a:pt x="25329" y="153052"/>
                    </a:lnTo>
                    <a:lnTo>
                      <a:pt x="15491" y="154969"/>
                    </a:lnTo>
                    <a:lnTo>
                      <a:pt x="7438" y="160221"/>
                    </a:lnTo>
                    <a:lnTo>
                      <a:pt x="1997" y="168058"/>
                    </a:lnTo>
                    <a:lnTo>
                      <a:pt x="0" y="177732"/>
                    </a:lnTo>
                    <a:lnTo>
                      <a:pt x="1214" y="185128"/>
                    </a:lnTo>
                    <a:lnTo>
                      <a:pt x="40224" y="210318"/>
                    </a:lnTo>
                    <a:lnTo>
                      <a:pt x="84983" y="219773"/>
                    </a:lnTo>
                    <a:lnTo>
                      <a:pt x="107619" y="220977"/>
                    </a:lnTo>
                    <a:lnTo>
                      <a:pt x="154288" y="216003"/>
                    </a:lnTo>
                    <a:lnTo>
                      <a:pt x="197694" y="201772"/>
                    </a:lnTo>
                    <a:lnTo>
                      <a:pt x="236689" y="179327"/>
                    </a:lnTo>
                    <a:lnTo>
                      <a:pt x="247672" y="169596"/>
                    </a:lnTo>
                    <a:lnTo>
                      <a:pt x="107619" y="169596"/>
                    </a:lnTo>
                    <a:lnTo>
                      <a:pt x="89743" y="168558"/>
                    </a:lnTo>
                    <a:lnTo>
                      <a:pt x="71493" y="165528"/>
                    </a:lnTo>
                    <a:lnTo>
                      <a:pt x="53045" y="160638"/>
                    </a:lnTo>
                    <a:lnTo>
                      <a:pt x="34574" y="154016"/>
                    </a:lnTo>
                    <a:lnTo>
                      <a:pt x="29077" y="153115"/>
                    </a:lnTo>
                    <a:lnTo>
                      <a:pt x="27140" y="153052"/>
                    </a:lnTo>
                    <a:close/>
                  </a:path>
                  <a:path w="325755" h="220980">
                    <a:moveTo>
                      <a:pt x="300315" y="0"/>
                    </a:moveTo>
                    <a:lnTo>
                      <a:pt x="262768" y="69150"/>
                    </a:lnTo>
                    <a:lnTo>
                      <a:pt x="237474" y="109808"/>
                    </a:lnTo>
                    <a:lnTo>
                      <a:pt x="201531" y="141563"/>
                    </a:lnTo>
                    <a:lnTo>
                      <a:pt x="157420" y="162223"/>
                    </a:lnTo>
                    <a:lnTo>
                      <a:pt x="107619" y="169596"/>
                    </a:lnTo>
                    <a:lnTo>
                      <a:pt x="247672" y="169596"/>
                    </a:lnTo>
                    <a:lnTo>
                      <a:pt x="270126" y="149705"/>
                    </a:lnTo>
                    <a:lnTo>
                      <a:pt x="296857" y="113948"/>
                    </a:lnTo>
                    <a:lnTo>
                      <a:pt x="315735" y="73095"/>
                    </a:lnTo>
                    <a:lnTo>
                      <a:pt x="325613" y="28187"/>
                    </a:lnTo>
                    <a:lnTo>
                      <a:pt x="325372" y="26407"/>
                    </a:lnTo>
                    <a:lnTo>
                      <a:pt x="325372" y="24501"/>
                    </a:lnTo>
                    <a:lnTo>
                      <a:pt x="323396" y="14882"/>
                    </a:lnTo>
                    <a:lnTo>
                      <a:pt x="318015" y="7103"/>
                    </a:lnTo>
                    <a:lnTo>
                      <a:pt x="310048" y="1898"/>
                    </a:lnTo>
                    <a:lnTo>
                      <a:pt x="300315" y="0"/>
                    </a:lnTo>
                    <a:close/>
                  </a:path>
                </a:pathLst>
              </a:custGeom>
              <a:solidFill>
                <a:srgbClr val="FFFFFF"/>
              </a:solidFill>
            </p:spPr>
            <p:txBody>
              <a:bodyPr wrap="square" lIns="0" tIns="0" rIns="0" bIns="0" rtlCol="0"/>
              <a:lstStyle/>
              <a:p>
                <a:endParaRPr/>
              </a:p>
            </p:txBody>
          </p:sp>
          <p:sp>
            <p:nvSpPr>
              <p:cNvPr id="73" name="object 19">
                <a:extLst>
                  <a:ext uri="{FF2B5EF4-FFF2-40B4-BE49-F238E27FC236}">
                    <a16:creationId xmlns:a16="http://schemas.microsoft.com/office/drawing/2014/main" xmlns="" id="{82AC467F-CA46-4953-9008-1AFF30ACEF03}"/>
                  </a:ext>
                </a:extLst>
              </p:cNvPr>
              <p:cNvSpPr/>
              <p:nvPr/>
            </p:nvSpPr>
            <p:spPr>
              <a:xfrm>
                <a:off x="16909752" y="812015"/>
                <a:ext cx="304165" cy="321310"/>
              </a:xfrm>
              <a:custGeom>
                <a:avLst/>
                <a:gdLst/>
                <a:ahLst/>
                <a:cxnLst/>
                <a:rect l="l" t="t" r="r" b="b"/>
                <a:pathLst>
                  <a:path w="304165" h="321309">
                    <a:moveTo>
                      <a:pt x="263572" y="52815"/>
                    </a:moveTo>
                    <a:lnTo>
                      <a:pt x="145534" y="52815"/>
                    </a:lnTo>
                    <a:lnTo>
                      <a:pt x="173025" y="55418"/>
                    </a:lnTo>
                    <a:lnTo>
                      <a:pt x="192657" y="63229"/>
                    </a:lnTo>
                    <a:lnTo>
                      <a:pt x="204435" y="76249"/>
                    </a:lnTo>
                    <a:lnTo>
                      <a:pt x="208360" y="94478"/>
                    </a:lnTo>
                    <a:lnTo>
                      <a:pt x="206661" y="105988"/>
                    </a:lnTo>
                    <a:lnTo>
                      <a:pt x="169324" y="129689"/>
                    </a:lnTo>
                    <a:lnTo>
                      <a:pt x="140797" y="133460"/>
                    </a:lnTo>
                    <a:lnTo>
                      <a:pt x="131317" y="134812"/>
                    </a:lnTo>
                    <a:lnTo>
                      <a:pt x="123523" y="136094"/>
                    </a:lnTo>
                    <a:lnTo>
                      <a:pt x="117399" y="137336"/>
                    </a:lnTo>
                    <a:lnTo>
                      <a:pt x="91708" y="141048"/>
                    </a:lnTo>
                    <a:lnTo>
                      <a:pt x="51802" y="151630"/>
                    </a:lnTo>
                    <a:lnTo>
                      <a:pt x="9418" y="188199"/>
                    </a:lnTo>
                    <a:lnTo>
                      <a:pt x="0" y="231783"/>
                    </a:lnTo>
                    <a:lnTo>
                      <a:pt x="1989" y="252017"/>
                    </a:lnTo>
                    <a:lnTo>
                      <a:pt x="31705" y="298650"/>
                    </a:lnTo>
                    <a:lnTo>
                      <a:pt x="83413" y="319541"/>
                    </a:lnTo>
                    <a:lnTo>
                      <a:pt x="104426" y="320932"/>
                    </a:lnTo>
                    <a:lnTo>
                      <a:pt x="136323" y="318624"/>
                    </a:lnTo>
                    <a:lnTo>
                      <a:pt x="164463" y="311697"/>
                    </a:lnTo>
                    <a:lnTo>
                      <a:pt x="188845" y="300144"/>
                    </a:lnTo>
                    <a:lnTo>
                      <a:pt x="209470" y="283959"/>
                    </a:lnTo>
                    <a:lnTo>
                      <a:pt x="303948" y="283959"/>
                    </a:lnTo>
                    <a:lnTo>
                      <a:pt x="303948" y="268138"/>
                    </a:lnTo>
                    <a:lnTo>
                      <a:pt x="129106" y="268138"/>
                    </a:lnTo>
                    <a:lnTo>
                      <a:pt x="118034" y="267624"/>
                    </a:lnTo>
                    <a:lnTo>
                      <a:pt x="79448" y="254036"/>
                    </a:lnTo>
                    <a:lnTo>
                      <a:pt x="66898" y="228820"/>
                    </a:lnTo>
                    <a:lnTo>
                      <a:pt x="70352" y="210056"/>
                    </a:lnTo>
                    <a:lnTo>
                      <a:pt x="80696" y="195402"/>
                    </a:lnTo>
                    <a:lnTo>
                      <a:pt x="97926" y="184843"/>
                    </a:lnTo>
                    <a:lnTo>
                      <a:pt x="122027" y="178382"/>
                    </a:lnTo>
                    <a:lnTo>
                      <a:pt x="149195" y="175122"/>
                    </a:lnTo>
                    <a:lnTo>
                      <a:pt x="171946" y="171195"/>
                    </a:lnTo>
                    <a:lnTo>
                      <a:pt x="190289" y="166609"/>
                    </a:lnTo>
                    <a:lnTo>
                      <a:pt x="204234" y="161377"/>
                    </a:lnTo>
                    <a:lnTo>
                      <a:pt x="271719" y="161377"/>
                    </a:lnTo>
                    <a:lnTo>
                      <a:pt x="271719" y="99305"/>
                    </a:lnTo>
                    <a:lnTo>
                      <a:pt x="271300" y="99305"/>
                    </a:lnTo>
                    <a:lnTo>
                      <a:pt x="271363" y="98897"/>
                    </a:lnTo>
                    <a:lnTo>
                      <a:pt x="271604" y="98426"/>
                    </a:lnTo>
                    <a:lnTo>
                      <a:pt x="271719" y="88594"/>
                    </a:lnTo>
                    <a:lnTo>
                      <a:pt x="269293" y="67374"/>
                    </a:lnTo>
                    <a:lnTo>
                      <a:pt x="263572" y="52815"/>
                    </a:lnTo>
                    <a:close/>
                  </a:path>
                  <a:path w="304165" h="321309">
                    <a:moveTo>
                      <a:pt x="303948" y="283959"/>
                    </a:moveTo>
                    <a:lnTo>
                      <a:pt x="209470" y="283959"/>
                    </a:lnTo>
                    <a:lnTo>
                      <a:pt x="215400" y="300144"/>
                    </a:lnTo>
                    <a:lnTo>
                      <a:pt x="226082" y="311697"/>
                    </a:lnTo>
                    <a:lnTo>
                      <a:pt x="241522" y="318624"/>
                    </a:lnTo>
                    <a:lnTo>
                      <a:pt x="261730" y="320932"/>
                    </a:lnTo>
                    <a:lnTo>
                      <a:pt x="272058" y="320453"/>
                    </a:lnTo>
                    <a:lnTo>
                      <a:pt x="282533" y="319019"/>
                    </a:lnTo>
                    <a:lnTo>
                      <a:pt x="293161" y="316630"/>
                    </a:lnTo>
                    <a:lnTo>
                      <a:pt x="303948" y="313288"/>
                    </a:lnTo>
                    <a:lnTo>
                      <a:pt x="303948" y="283959"/>
                    </a:lnTo>
                    <a:close/>
                  </a:path>
                  <a:path w="304165" h="321309">
                    <a:moveTo>
                      <a:pt x="271719" y="161377"/>
                    </a:moveTo>
                    <a:lnTo>
                      <a:pt x="204234" y="161377"/>
                    </a:lnTo>
                    <a:lnTo>
                      <a:pt x="204234" y="210060"/>
                    </a:lnTo>
                    <a:lnTo>
                      <a:pt x="202582" y="223677"/>
                    </a:lnTo>
                    <a:lnTo>
                      <a:pt x="177827" y="255227"/>
                    </a:lnTo>
                    <a:lnTo>
                      <a:pt x="129106" y="268138"/>
                    </a:lnTo>
                    <a:lnTo>
                      <a:pt x="281289" y="268138"/>
                    </a:lnTo>
                    <a:lnTo>
                      <a:pt x="276954" y="266358"/>
                    </a:lnTo>
                    <a:lnTo>
                      <a:pt x="274557" y="262871"/>
                    </a:lnTo>
                    <a:lnTo>
                      <a:pt x="272651" y="259332"/>
                    </a:lnTo>
                    <a:lnTo>
                      <a:pt x="271809" y="254036"/>
                    </a:lnTo>
                    <a:lnTo>
                      <a:pt x="271719" y="161377"/>
                    </a:lnTo>
                    <a:close/>
                  </a:path>
                  <a:path w="304165" h="321309">
                    <a:moveTo>
                      <a:pt x="303948" y="266944"/>
                    </a:moveTo>
                    <a:lnTo>
                      <a:pt x="299236" y="267761"/>
                    </a:lnTo>
                    <a:lnTo>
                      <a:pt x="296095" y="268138"/>
                    </a:lnTo>
                    <a:lnTo>
                      <a:pt x="303948" y="268138"/>
                    </a:lnTo>
                    <a:lnTo>
                      <a:pt x="303948" y="266944"/>
                    </a:lnTo>
                    <a:close/>
                  </a:path>
                  <a:path w="304165" h="321309">
                    <a:moveTo>
                      <a:pt x="149628" y="0"/>
                    </a:moveTo>
                    <a:lnTo>
                      <a:pt x="97411" y="5289"/>
                    </a:lnTo>
                    <a:lnTo>
                      <a:pt x="56919" y="21140"/>
                    </a:lnTo>
                    <a:lnTo>
                      <a:pt x="24384" y="54117"/>
                    </a:lnTo>
                    <a:lnTo>
                      <a:pt x="11214" y="101504"/>
                    </a:lnTo>
                    <a:lnTo>
                      <a:pt x="78049" y="101504"/>
                    </a:lnTo>
                    <a:lnTo>
                      <a:pt x="84035" y="80198"/>
                    </a:lnTo>
                    <a:lnTo>
                      <a:pt x="97279" y="64983"/>
                    </a:lnTo>
                    <a:lnTo>
                      <a:pt x="117780" y="55856"/>
                    </a:lnTo>
                    <a:lnTo>
                      <a:pt x="145534" y="52815"/>
                    </a:lnTo>
                    <a:lnTo>
                      <a:pt x="263572" y="52815"/>
                    </a:lnTo>
                    <a:lnTo>
                      <a:pt x="262020" y="48866"/>
                    </a:lnTo>
                    <a:lnTo>
                      <a:pt x="232956" y="19967"/>
                    </a:lnTo>
                    <a:lnTo>
                      <a:pt x="195682" y="4989"/>
                    </a:lnTo>
                    <a:lnTo>
                      <a:pt x="173757" y="1247"/>
                    </a:lnTo>
                    <a:lnTo>
                      <a:pt x="149628" y="0"/>
                    </a:lnTo>
                    <a:close/>
                  </a:path>
                  <a:path w="304165" h="321309">
                    <a:moveTo>
                      <a:pt x="271719" y="98991"/>
                    </a:moveTo>
                    <a:lnTo>
                      <a:pt x="271541" y="99075"/>
                    </a:lnTo>
                    <a:lnTo>
                      <a:pt x="271447" y="99243"/>
                    </a:lnTo>
                    <a:lnTo>
                      <a:pt x="271300" y="99305"/>
                    </a:lnTo>
                    <a:lnTo>
                      <a:pt x="271719" y="99305"/>
                    </a:lnTo>
                    <a:lnTo>
                      <a:pt x="271719" y="98991"/>
                    </a:lnTo>
                    <a:close/>
                  </a:path>
                </a:pathLst>
              </a:custGeom>
              <a:solidFill>
                <a:srgbClr val="FFFFFF"/>
              </a:solidFill>
            </p:spPr>
            <p:txBody>
              <a:bodyPr wrap="square" lIns="0" tIns="0" rIns="0" bIns="0" rtlCol="0"/>
              <a:lstStyle/>
              <a:p>
                <a:endParaRPr/>
              </a:p>
            </p:txBody>
          </p:sp>
          <p:sp>
            <p:nvSpPr>
              <p:cNvPr id="74" name="object 20">
                <a:extLst>
                  <a:ext uri="{FF2B5EF4-FFF2-40B4-BE49-F238E27FC236}">
                    <a16:creationId xmlns:a16="http://schemas.microsoft.com/office/drawing/2014/main" xmlns="" id="{E6207488-7EF3-4670-BA2C-20C7904A9268}"/>
                  </a:ext>
                </a:extLst>
              </p:cNvPr>
              <p:cNvSpPr/>
              <p:nvPr/>
            </p:nvSpPr>
            <p:spPr>
              <a:xfrm>
                <a:off x="17231693" y="812588"/>
                <a:ext cx="440055" cy="311785"/>
              </a:xfrm>
              <a:custGeom>
                <a:avLst/>
                <a:gdLst/>
                <a:ahLst/>
                <a:cxnLst/>
                <a:rect l="l" t="t" r="r" b="b"/>
                <a:pathLst>
                  <a:path w="440055" h="311784">
                    <a:moveTo>
                      <a:pt x="63411" y="8251"/>
                    </a:moveTo>
                    <a:lnTo>
                      <a:pt x="0" y="8251"/>
                    </a:lnTo>
                    <a:lnTo>
                      <a:pt x="0" y="311582"/>
                    </a:lnTo>
                    <a:lnTo>
                      <a:pt x="66929" y="311582"/>
                    </a:lnTo>
                    <a:lnTo>
                      <a:pt x="66929" y="131451"/>
                    </a:lnTo>
                    <a:lnTo>
                      <a:pt x="68179" y="114382"/>
                    </a:lnTo>
                    <a:lnTo>
                      <a:pt x="86855" y="73369"/>
                    </a:lnTo>
                    <a:lnTo>
                      <a:pt x="119960" y="54099"/>
                    </a:lnTo>
                    <a:lnTo>
                      <a:pt x="133210" y="52815"/>
                    </a:lnTo>
                    <a:lnTo>
                      <a:pt x="430926" y="52815"/>
                    </a:lnTo>
                    <a:lnTo>
                      <a:pt x="429529" y="50469"/>
                    </a:lnTo>
                    <a:lnTo>
                      <a:pt x="63411" y="50469"/>
                    </a:lnTo>
                    <a:lnTo>
                      <a:pt x="63411" y="8251"/>
                    </a:lnTo>
                    <a:close/>
                  </a:path>
                  <a:path w="440055" h="311784">
                    <a:moveTo>
                      <a:pt x="318032" y="52815"/>
                    </a:moveTo>
                    <a:lnTo>
                      <a:pt x="133210" y="52815"/>
                    </a:lnTo>
                    <a:lnTo>
                      <a:pt x="146814" y="53803"/>
                    </a:lnTo>
                    <a:lnTo>
                      <a:pt x="158273" y="56770"/>
                    </a:lnTo>
                    <a:lnTo>
                      <a:pt x="183638" y="88321"/>
                    </a:lnTo>
                    <a:lnTo>
                      <a:pt x="186570" y="311582"/>
                    </a:lnTo>
                    <a:lnTo>
                      <a:pt x="253479" y="311582"/>
                    </a:lnTo>
                    <a:lnTo>
                      <a:pt x="253479" y="133817"/>
                    </a:lnTo>
                    <a:lnTo>
                      <a:pt x="257509" y="98371"/>
                    </a:lnTo>
                    <a:lnTo>
                      <a:pt x="269605" y="73059"/>
                    </a:lnTo>
                    <a:lnTo>
                      <a:pt x="289777" y="57875"/>
                    </a:lnTo>
                    <a:lnTo>
                      <a:pt x="318032" y="52815"/>
                    </a:lnTo>
                    <a:close/>
                  </a:path>
                  <a:path w="440055" h="311784">
                    <a:moveTo>
                      <a:pt x="430926" y="52815"/>
                    </a:moveTo>
                    <a:lnTo>
                      <a:pt x="318032" y="52815"/>
                    </a:lnTo>
                    <a:lnTo>
                      <a:pt x="334381" y="54208"/>
                    </a:lnTo>
                    <a:lnTo>
                      <a:pt x="347653" y="58386"/>
                    </a:lnTo>
                    <a:lnTo>
                      <a:pt x="371098" y="97866"/>
                    </a:lnTo>
                    <a:lnTo>
                      <a:pt x="373130" y="311582"/>
                    </a:lnTo>
                    <a:lnTo>
                      <a:pt x="440018" y="311582"/>
                    </a:lnTo>
                    <a:lnTo>
                      <a:pt x="439920" y="101452"/>
                    </a:lnTo>
                    <a:lnTo>
                      <a:pt x="433681" y="57439"/>
                    </a:lnTo>
                    <a:lnTo>
                      <a:pt x="430926" y="52815"/>
                    </a:lnTo>
                    <a:close/>
                  </a:path>
                  <a:path w="440055" h="311784">
                    <a:moveTo>
                      <a:pt x="158382" y="0"/>
                    </a:moveTo>
                    <a:lnTo>
                      <a:pt x="130561" y="3151"/>
                    </a:lnTo>
                    <a:lnTo>
                      <a:pt x="105749" y="12610"/>
                    </a:lnTo>
                    <a:lnTo>
                      <a:pt x="83927" y="28381"/>
                    </a:lnTo>
                    <a:lnTo>
                      <a:pt x="65076" y="50469"/>
                    </a:lnTo>
                    <a:lnTo>
                      <a:pt x="243489" y="50469"/>
                    </a:lnTo>
                    <a:lnTo>
                      <a:pt x="230691" y="28381"/>
                    </a:lnTo>
                    <a:lnTo>
                      <a:pt x="212240" y="12610"/>
                    </a:lnTo>
                    <a:lnTo>
                      <a:pt x="188138" y="3151"/>
                    </a:lnTo>
                    <a:lnTo>
                      <a:pt x="158382" y="0"/>
                    </a:lnTo>
                    <a:close/>
                  </a:path>
                  <a:path w="440055" h="311784">
                    <a:moveTo>
                      <a:pt x="338523" y="0"/>
                    </a:moveTo>
                    <a:lnTo>
                      <a:pt x="310809" y="3151"/>
                    </a:lnTo>
                    <a:lnTo>
                      <a:pt x="285733" y="12610"/>
                    </a:lnTo>
                    <a:lnTo>
                      <a:pt x="263293" y="28381"/>
                    </a:lnTo>
                    <a:lnTo>
                      <a:pt x="243489" y="50469"/>
                    </a:lnTo>
                    <a:lnTo>
                      <a:pt x="429529" y="50469"/>
                    </a:lnTo>
                    <a:lnTo>
                      <a:pt x="414664" y="25521"/>
                    </a:lnTo>
                    <a:lnTo>
                      <a:pt x="382949" y="6378"/>
                    </a:lnTo>
                    <a:lnTo>
                      <a:pt x="338523" y="0"/>
                    </a:lnTo>
                    <a:close/>
                  </a:path>
                </a:pathLst>
              </a:custGeom>
              <a:solidFill>
                <a:srgbClr val="FFFFFF"/>
              </a:solidFill>
            </p:spPr>
            <p:txBody>
              <a:bodyPr wrap="square" lIns="0" tIns="0" rIns="0" bIns="0" rtlCol="0"/>
              <a:lstStyle/>
              <a:p>
                <a:endParaRPr/>
              </a:p>
            </p:txBody>
          </p:sp>
          <p:sp>
            <p:nvSpPr>
              <p:cNvPr id="75" name="object 21">
                <a:extLst>
                  <a:ext uri="{FF2B5EF4-FFF2-40B4-BE49-F238E27FC236}">
                    <a16:creationId xmlns:a16="http://schemas.microsoft.com/office/drawing/2014/main" xmlns="" id="{C56C16C6-CBE8-4044-A65C-7DAE30A44029}"/>
                  </a:ext>
                </a:extLst>
              </p:cNvPr>
              <p:cNvSpPr/>
              <p:nvPr/>
            </p:nvSpPr>
            <p:spPr>
              <a:xfrm>
                <a:off x="17744051" y="820839"/>
                <a:ext cx="0" cy="303530"/>
              </a:xfrm>
              <a:custGeom>
                <a:avLst/>
                <a:gdLst/>
                <a:ahLst/>
                <a:cxnLst/>
                <a:rect l="l" t="t" r="r" b="b"/>
                <a:pathLst>
                  <a:path h="303530">
                    <a:moveTo>
                      <a:pt x="0" y="0"/>
                    </a:moveTo>
                    <a:lnTo>
                      <a:pt x="0" y="303331"/>
                    </a:lnTo>
                  </a:path>
                </a:pathLst>
              </a:custGeom>
              <a:ln w="66835">
                <a:solidFill>
                  <a:srgbClr val="FFFFFF"/>
                </a:solidFill>
              </a:ln>
            </p:spPr>
            <p:txBody>
              <a:bodyPr wrap="square" lIns="0" tIns="0" rIns="0" bIns="0" rtlCol="0"/>
              <a:lstStyle/>
              <a:p>
                <a:endParaRPr/>
              </a:p>
            </p:txBody>
          </p:sp>
          <p:sp>
            <p:nvSpPr>
              <p:cNvPr id="76" name="object 22">
                <a:extLst>
                  <a:ext uri="{FF2B5EF4-FFF2-40B4-BE49-F238E27FC236}">
                    <a16:creationId xmlns:a16="http://schemas.microsoft.com/office/drawing/2014/main" xmlns="" id="{394E7074-E41E-4B4A-9FDD-8AA148184B72}"/>
                  </a:ext>
                </a:extLst>
              </p:cNvPr>
              <p:cNvSpPr/>
              <p:nvPr/>
            </p:nvSpPr>
            <p:spPr>
              <a:xfrm>
                <a:off x="17710633" y="705262"/>
                <a:ext cx="67310" cy="63500"/>
              </a:xfrm>
              <a:custGeom>
                <a:avLst/>
                <a:gdLst/>
                <a:ahLst/>
                <a:cxnLst/>
                <a:rect l="l" t="t" r="r" b="b"/>
                <a:pathLst>
                  <a:path w="67309" h="63500">
                    <a:moveTo>
                      <a:pt x="66835" y="0"/>
                    </a:moveTo>
                    <a:lnTo>
                      <a:pt x="0" y="0"/>
                    </a:lnTo>
                    <a:lnTo>
                      <a:pt x="0" y="63348"/>
                    </a:lnTo>
                    <a:lnTo>
                      <a:pt x="66835" y="63348"/>
                    </a:lnTo>
                    <a:lnTo>
                      <a:pt x="66835" y="0"/>
                    </a:lnTo>
                    <a:close/>
                  </a:path>
                </a:pathLst>
              </a:custGeom>
              <a:solidFill>
                <a:srgbClr val="FFFFFF"/>
              </a:solidFill>
            </p:spPr>
            <p:txBody>
              <a:bodyPr wrap="square" lIns="0" tIns="0" rIns="0" bIns="0" rtlCol="0"/>
              <a:lstStyle/>
              <a:p>
                <a:endParaRPr/>
              </a:p>
            </p:txBody>
          </p:sp>
          <p:sp>
            <p:nvSpPr>
              <p:cNvPr id="77" name="object 23">
                <a:extLst>
                  <a:ext uri="{FF2B5EF4-FFF2-40B4-BE49-F238E27FC236}">
                    <a16:creationId xmlns:a16="http://schemas.microsoft.com/office/drawing/2014/main" xmlns="" id="{5FD88906-C0D6-41AE-8876-DF18F69A29C2}"/>
                  </a:ext>
                </a:extLst>
              </p:cNvPr>
              <p:cNvSpPr/>
              <p:nvPr/>
            </p:nvSpPr>
            <p:spPr>
              <a:xfrm>
                <a:off x="17802525" y="812577"/>
                <a:ext cx="270510" cy="320040"/>
              </a:xfrm>
              <a:custGeom>
                <a:avLst/>
                <a:gdLst/>
                <a:ahLst/>
                <a:cxnLst/>
                <a:rect l="l" t="t" r="r" b="b"/>
                <a:pathLst>
                  <a:path w="270509" h="320040">
                    <a:moveTo>
                      <a:pt x="66898" y="214213"/>
                    </a:moveTo>
                    <a:lnTo>
                      <a:pt x="0" y="214213"/>
                    </a:lnTo>
                    <a:lnTo>
                      <a:pt x="2898" y="238551"/>
                    </a:lnTo>
                    <a:lnTo>
                      <a:pt x="22556" y="278435"/>
                    </a:lnTo>
                    <a:lnTo>
                      <a:pt x="58464" y="305287"/>
                    </a:lnTo>
                    <a:lnTo>
                      <a:pt x="106000" y="318198"/>
                    </a:lnTo>
                    <a:lnTo>
                      <a:pt x="134404" y="319812"/>
                    </a:lnTo>
                    <a:lnTo>
                      <a:pt x="160583" y="318417"/>
                    </a:lnTo>
                    <a:lnTo>
                      <a:pt x="206353" y="307253"/>
                    </a:lnTo>
                    <a:lnTo>
                      <a:pt x="245160" y="282826"/>
                    </a:lnTo>
                    <a:lnTo>
                      <a:pt x="257536" y="266976"/>
                    </a:lnTo>
                    <a:lnTo>
                      <a:pt x="135577" y="266976"/>
                    </a:lnTo>
                    <a:lnTo>
                      <a:pt x="107497" y="263680"/>
                    </a:lnTo>
                    <a:lnTo>
                      <a:pt x="86701" y="253792"/>
                    </a:lnTo>
                    <a:lnTo>
                      <a:pt x="73173" y="237304"/>
                    </a:lnTo>
                    <a:lnTo>
                      <a:pt x="66898" y="214213"/>
                    </a:lnTo>
                    <a:close/>
                  </a:path>
                  <a:path w="270509" h="320040">
                    <a:moveTo>
                      <a:pt x="133210" y="0"/>
                    </a:moveTo>
                    <a:lnTo>
                      <a:pt x="87291" y="4701"/>
                    </a:lnTo>
                    <a:lnTo>
                      <a:pt x="49296" y="18795"/>
                    </a:lnTo>
                    <a:lnTo>
                      <a:pt x="17144" y="47265"/>
                    </a:lnTo>
                    <a:lnTo>
                      <a:pt x="6439" y="86887"/>
                    </a:lnTo>
                    <a:lnTo>
                      <a:pt x="8349" y="106498"/>
                    </a:lnTo>
                    <a:lnTo>
                      <a:pt x="36983" y="150801"/>
                    </a:lnTo>
                    <a:lnTo>
                      <a:pt x="82539" y="171283"/>
                    </a:lnTo>
                    <a:lnTo>
                      <a:pt x="151234" y="187801"/>
                    </a:lnTo>
                    <a:lnTo>
                      <a:pt x="164684" y="191175"/>
                    </a:lnTo>
                    <a:lnTo>
                      <a:pt x="200610" y="216378"/>
                    </a:lnTo>
                    <a:lnTo>
                      <a:pt x="203030" y="227092"/>
                    </a:lnTo>
                    <a:lnTo>
                      <a:pt x="199452" y="244553"/>
                    </a:lnTo>
                    <a:lnTo>
                      <a:pt x="187012" y="257015"/>
                    </a:lnTo>
                    <a:lnTo>
                      <a:pt x="165718" y="264487"/>
                    </a:lnTo>
                    <a:lnTo>
                      <a:pt x="135577" y="266976"/>
                    </a:lnTo>
                    <a:lnTo>
                      <a:pt x="257536" y="266976"/>
                    </a:lnTo>
                    <a:lnTo>
                      <a:pt x="258900" y="265228"/>
                    </a:lnTo>
                    <a:lnTo>
                      <a:pt x="267147" y="244688"/>
                    </a:lnTo>
                    <a:lnTo>
                      <a:pt x="269897" y="221207"/>
                    </a:lnTo>
                    <a:lnTo>
                      <a:pt x="267988" y="202117"/>
                    </a:lnTo>
                    <a:lnTo>
                      <a:pt x="239395" y="158476"/>
                    </a:lnTo>
                    <a:lnTo>
                      <a:pt x="193285" y="138221"/>
                    </a:lnTo>
                    <a:lnTo>
                      <a:pt x="145927" y="127028"/>
                    </a:lnTo>
                    <a:lnTo>
                      <a:pt x="126027" y="122500"/>
                    </a:lnTo>
                    <a:lnTo>
                      <a:pt x="81107" y="102992"/>
                    </a:lnTo>
                    <a:lnTo>
                      <a:pt x="73338" y="83934"/>
                    </a:lnTo>
                    <a:lnTo>
                      <a:pt x="76790" y="70335"/>
                    </a:lnTo>
                    <a:lnTo>
                      <a:pt x="87142" y="60619"/>
                    </a:lnTo>
                    <a:lnTo>
                      <a:pt x="104388" y="54790"/>
                    </a:lnTo>
                    <a:lnTo>
                      <a:pt x="128519" y="52846"/>
                    </a:lnTo>
                    <a:lnTo>
                      <a:pt x="247311" y="52846"/>
                    </a:lnTo>
                    <a:lnTo>
                      <a:pt x="246597" y="51241"/>
                    </a:lnTo>
                    <a:lnTo>
                      <a:pt x="217082" y="21161"/>
                    </a:lnTo>
                    <a:lnTo>
                      <a:pt x="179701" y="5291"/>
                    </a:lnTo>
                    <a:lnTo>
                      <a:pt x="157597" y="1323"/>
                    </a:lnTo>
                    <a:lnTo>
                      <a:pt x="133210" y="0"/>
                    </a:lnTo>
                    <a:close/>
                  </a:path>
                  <a:path w="270509" h="320040">
                    <a:moveTo>
                      <a:pt x="247311" y="52846"/>
                    </a:moveTo>
                    <a:lnTo>
                      <a:pt x="128519" y="52846"/>
                    </a:lnTo>
                    <a:lnTo>
                      <a:pt x="152368" y="55376"/>
                    </a:lnTo>
                    <a:lnTo>
                      <a:pt x="170589" y="62965"/>
                    </a:lnTo>
                    <a:lnTo>
                      <a:pt x="183174" y="75609"/>
                    </a:lnTo>
                    <a:lnTo>
                      <a:pt x="190119" y="93306"/>
                    </a:lnTo>
                    <a:lnTo>
                      <a:pt x="259950" y="93306"/>
                    </a:lnTo>
                    <a:lnTo>
                      <a:pt x="255301" y="70786"/>
                    </a:lnTo>
                    <a:lnTo>
                      <a:pt x="247311" y="52846"/>
                    </a:lnTo>
                    <a:close/>
                  </a:path>
                </a:pathLst>
              </a:custGeom>
              <a:solidFill>
                <a:srgbClr val="FFFFFF"/>
              </a:solidFill>
            </p:spPr>
            <p:txBody>
              <a:bodyPr wrap="square" lIns="0" tIns="0" rIns="0" bIns="0" rtlCol="0"/>
              <a:lstStyle/>
              <a:p>
                <a:endParaRPr/>
              </a:p>
            </p:txBody>
          </p:sp>
          <p:sp>
            <p:nvSpPr>
              <p:cNvPr id="78" name="object 24">
                <a:extLst>
                  <a:ext uri="{FF2B5EF4-FFF2-40B4-BE49-F238E27FC236}">
                    <a16:creationId xmlns:a16="http://schemas.microsoft.com/office/drawing/2014/main" xmlns="" id="{91EA9D54-5802-469A-A30F-5453CC993A12}"/>
                  </a:ext>
                </a:extLst>
              </p:cNvPr>
              <p:cNvSpPr/>
              <p:nvPr/>
            </p:nvSpPr>
            <p:spPr>
              <a:xfrm>
                <a:off x="18093277" y="812015"/>
                <a:ext cx="304165" cy="321310"/>
              </a:xfrm>
              <a:custGeom>
                <a:avLst/>
                <a:gdLst/>
                <a:ahLst/>
                <a:cxnLst/>
                <a:rect l="l" t="t" r="r" b="b"/>
                <a:pathLst>
                  <a:path w="304165" h="321309">
                    <a:moveTo>
                      <a:pt x="263545" y="52815"/>
                    </a:moveTo>
                    <a:lnTo>
                      <a:pt x="145524" y="52815"/>
                    </a:lnTo>
                    <a:lnTo>
                      <a:pt x="172994" y="55418"/>
                    </a:lnTo>
                    <a:lnTo>
                      <a:pt x="192632" y="63229"/>
                    </a:lnTo>
                    <a:lnTo>
                      <a:pt x="204426" y="76249"/>
                    </a:lnTo>
                    <a:lnTo>
                      <a:pt x="208360" y="94478"/>
                    </a:lnTo>
                    <a:lnTo>
                      <a:pt x="206661" y="105988"/>
                    </a:lnTo>
                    <a:lnTo>
                      <a:pt x="169308" y="129689"/>
                    </a:lnTo>
                    <a:lnTo>
                      <a:pt x="140770" y="133460"/>
                    </a:lnTo>
                    <a:lnTo>
                      <a:pt x="131286" y="134812"/>
                    </a:lnTo>
                    <a:lnTo>
                      <a:pt x="123494" y="136094"/>
                    </a:lnTo>
                    <a:lnTo>
                      <a:pt x="117399" y="137336"/>
                    </a:lnTo>
                    <a:lnTo>
                      <a:pt x="91710" y="141048"/>
                    </a:lnTo>
                    <a:lnTo>
                      <a:pt x="51798" y="151630"/>
                    </a:lnTo>
                    <a:lnTo>
                      <a:pt x="9391" y="188199"/>
                    </a:lnTo>
                    <a:lnTo>
                      <a:pt x="0" y="231783"/>
                    </a:lnTo>
                    <a:lnTo>
                      <a:pt x="1980" y="252017"/>
                    </a:lnTo>
                    <a:lnTo>
                      <a:pt x="31674" y="298650"/>
                    </a:lnTo>
                    <a:lnTo>
                      <a:pt x="83403" y="319541"/>
                    </a:lnTo>
                    <a:lnTo>
                      <a:pt x="104457" y="320932"/>
                    </a:lnTo>
                    <a:lnTo>
                      <a:pt x="136331" y="318624"/>
                    </a:lnTo>
                    <a:lnTo>
                      <a:pt x="164463" y="311697"/>
                    </a:lnTo>
                    <a:lnTo>
                      <a:pt x="188853" y="300144"/>
                    </a:lnTo>
                    <a:lnTo>
                      <a:pt x="209501" y="283959"/>
                    </a:lnTo>
                    <a:lnTo>
                      <a:pt x="303948" y="283959"/>
                    </a:lnTo>
                    <a:lnTo>
                      <a:pt x="303948" y="268138"/>
                    </a:lnTo>
                    <a:lnTo>
                      <a:pt x="129106" y="268138"/>
                    </a:lnTo>
                    <a:lnTo>
                      <a:pt x="118032" y="267624"/>
                    </a:lnTo>
                    <a:lnTo>
                      <a:pt x="79435" y="254036"/>
                    </a:lnTo>
                    <a:lnTo>
                      <a:pt x="66898" y="228820"/>
                    </a:lnTo>
                    <a:lnTo>
                      <a:pt x="70349" y="210056"/>
                    </a:lnTo>
                    <a:lnTo>
                      <a:pt x="80695" y="195402"/>
                    </a:lnTo>
                    <a:lnTo>
                      <a:pt x="97948" y="184843"/>
                    </a:lnTo>
                    <a:lnTo>
                      <a:pt x="122111" y="178382"/>
                    </a:lnTo>
                    <a:lnTo>
                      <a:pt x="149185" y="175122"/>
                    </a:lnTo>
                    <a:lnTo>
                      <a:pt x="171901" y="171195"/>
                    </a:lnTo>
                    <a:lnTo>
                      <a:pt x="190238" y="166609"/>
                    </a:lnTo>
                    <a:lnTo>
                      <a:pt x="204171" y="161377"/>
                    </a:lnTo>
                    <a:lnTo>
                      <a:pt x="271677" y="161377"/>
                    </a:lnTo>
                    <a:lnTo>
                      <a:pt x="271677" y="88594"/>
                    </a:lnTo>
                    <a:lnTo>
                      <a:pt x="269257" y="67374"/>
                    </a:lnTo>
                    <a:lnTo>
                      <a:pt x="263545" y="52815"/>
                    </a:lnTo>
                    <a:close/>
                  </a:path>
                  <a:path w="304165" h="321309">
                    <a:moveTo>
                      <a:pt x="303948" y="283959"/>
                    </a:moveTo>
                    <a:lnTo>
                      <a:pt x="209501" y="283959"/>
                    </a:lnTo>
                    <a:lnTo>
                      <a:pt x="215381" y="300144"/>
                    </a:lnTo>
                    <a:lnTo>
                      <a:pt x="226042" y="311697"/>
                    </a:lnTo>
                    <a:lnTo>
                      <a:pt x="241474" y="318624"/>
                    </a:lnTo>
                    <a:lnTo>
                      <a:pt x="261667" y="320932"/>
                    </a:lnTo>
                    <a:lnTo>
                      <a:pt x="272025" y="320453"/>
                    </a:lnTo>
                    <a:lnTo>
                      <a:pt x="282533" y="319019"/>
                    </a:lnTo>
                    <a:lnTo>
                      <a:pt x="293178" y="316630"/>
                    </a:lnTo>
                    <a:lnTo>
                      <a:pt x="303948" y="313288"/>
                    </a:lnTo>
                    <a:lnTo>
                      <a:pt x="303948" y="283959"/>
                    </a:lnTo>
                    <a:close/>
                  </a:path>
                  <a:path w="304165" h="321309">
                    <a:moveTo>
                      <a:pt x="271677" y="161377"/>
                    </a:moveTo>
                    <a:lnTo>
                      <a:pt x="204171" y="161377"/>
                    </a:lnTo>
                    <a:lnTo>
                      <a:pt x="204171" y="210060"/>
                    </a:lnTo>
                    <a:lnTo>
                      <a:pt x="202524" y="223677"/>
                    </a:lnTo>
                    <a:lnTo>
                      <a:pt x="177795" y="255227"/>
                    </a:lnTo>
                    <a:lnTo>
                      <a:pt x="129106" y="268138"/>
                    </a:lnTo>
                    <a:lnTo>
                      <a:pt x="281258" y="268138"/>
                    </a:lnTo>
                    <a:lnTo>
                      <a:pt x="276986" y="266358"/>
                    </a:lnTo>
                    <a:lnTo>
                      <a:pt x="274609" y="262871"/>
                    </a:lnTo>
                    <a:lnTo>
                      <a:pt x="272651" y="259332"/>
                    </a:lnTo>
                    <a:lnTo>
                      <a:pt x="271771" y="254036"/>
                    </a:lnTo>
                    <a:lnTo>
                      <a:pt x="271677" y="161377"/>
                    </a:lnTo>
                    <a:close/>
                  </a:path>
                  <a:path w="304165" h="321309">
                    <a:moveTo>
                      <a:pt x="303948" y="266944"/>
                    </a:moveTo>
                    <a:lnTo>
                      <a:pt x="299257" y="267761"/>
                    </a:lnTo>
                    <a:lnTo>
                      <a:pt x="296127" y="268138"/>
                    </a:lnTo>
                    <a:lnTo>
                      <a:pt x="303948" y="268138"/>
                    </a:lnTo>
                    <a:lnTo>
                      <a:pt x="303948" y="266944"/>
                    </a:lnTo>
                    <a:close/>
                  </a:path>
                  <a:path w="304165" h="321309">
                    <a:moveTo>
                      <a:pt x="149660" y="0"/>
                    </a:moveTo>
                    <a:lnTo>
                      <a:pt x="97457" y="5289"/>
                    </a:lnTo>
                    <a:lnTo>
                      <a:pt x="57003" y="21140"/>
                    </a:lnTo>
                    <a:lnTo>
                      <a:pt x="24312" y="54117"/>
                    </a:lnTo>
                    <a:lnTo>
                      <a:pt x="11120" y="101504"/>
                    </a:lnTo>
                    <a:lnTo>
                      <a:pt x="78049" y="101504"/>
                    </a:lnTo>
                    <a:lnTo>
                      <a:pt x="84026" y="80198"/>
                    </a:lnTo>
                    <a:lnTo>
                      <a:pt x="97262" y="64983"/>
                    </a:lnTo>
                    <a:lnTo>
                      <a:pt x="117760" y="55856"/>
                    </a:lnTo>
                    <a:lnTo>
                      <a:pt x="145524" y="52815"/>
                    </a:lnTo>
                    <a:lnTo>
                      <a:pt x="263545" y="52815"/>
                    </a:lnTo>
                    <a:lnTo>
                      <a:pt x="261995" y="48866"/>
                    </a:lnTo>
                    <a:lnTo>
                      <a:pt x="232956" y="19967"/>
                    </a:lnTo>
                    <a:lnTo>
                      <a:pt x="195686" y="4989"/>
                    </a:lnTo>
                    <a:lnTo>
                      <a:pt x="173761" y="1247"/>
                    </a:lnTo>
                    <a:lnTo>
                      <a:pt x="149660" y="0"/>
                    </a:lnTo>
                    <a:close/>
                  </a:path>
                </a:pathLst>
              </a:custGeom>
              <a:solidFill>
                <a:srgbClr val="FFFFFF"/>
              </a:solidFill>
            </p:spPr>
            <p:txBody>
              <a:bodyPr wrap="square" lIns="0" tIns="0" rIns="0" bIns="0" rtlCol="0"/>
              <a:lstStyle/>
              <a:p>
                <a:endParaRPr/>
              </a:p>
            </p:txBody>
          </p:sp>
          <p:sp>
            <p:nvSpPr>
              <p:cNvPr id="79" name="object 25">
                <a:extLst>
                  <a:ext uri="{FF2B5EF4-FFF2-40B4-BE49-F238E27FC236}">
                    <a16:creationId xmlns:a16="http://schemas.microsoft.com/office/drawing/2014/main" xmlns="" id="{9B62251E-1E5D-4254-BBCF-02EFE4099BFE}"/>
                  </a:ext>
                </a:extLst>
              </p:cNvPr>
              <p:cNvSpPr/>
              <p:nvPr/>
            </p:nvSpPr>
            <p:spPr>
              <a:xfrm>
                <a:off x="18415209" y="812588"/>
                <a:ext cx="266700" cy="311785"/>
              </a:xfrm>
              <a:custGeom>
                <a:avLst/>
                <a:gdLst/>
                <a:ahLst/>
                <a:cxnLst/>
                <a:rect l="l" t="t" r="r" b="b"/>
                <a:pathLst>
                  <a:path w="266700" h="311784">
                    <a:moveTo>
                      <a:pt x="63380" y="8251"/>
                    </a:moveTo>
                    <a:lnTo>
                      <a:pt x="0" y="8251"/>
                    </a:lnTo>
                    <a:lnTo>
                      <a:pt x="0" y="311582"/>
                    </a:lnTo>
                    <a:lnTo>
                      <a:pt x="66867" y="311582"/>
                    </a:lnTo>
                    <a:lnTo>
                      <a:pt x="66867" y="132645"/>
                    </a:lnTo>
                    <a:lnTo>
                      <a:pt x="68114" y="116316"/>
                    </a:lnTo>
                    <a:lnTo>
                      <a:pt x="86866" y="75704"/>
                    </a:lnTo>
                    <a:lnTo>
                      <a:pt x="124566" y="54246"/>
                    </a:lnTo>
                    <a:lnTo>
                      <a:pt x="127389" y="53987"/>
                    </a:lnTo>
                    <a:lnTo>
                      <a:pt x="64532" y="53987"/>
                    </a:lnTo>
                    <a:lnTo>
                      <a:pt x="63380" y="52815"/>
                    </a:lnTo>
                    <a:lnTo>
                      <a:pt x="63380" y="8251"/>
                    </a:lnTo>
                    <a:close/>
                  </a:path>
                  <a:path w="266700" h="311784">
                    <a:moveTo>
                      <a:pt x="256243" y="52815"/>
                    </a:moveTo>
                    <a:lnTo>
                      <a:pt x="140205" y="52815"/>
                    </a:lnTo>
                    <a:lnTo>
                      <a:pt x="165268" y="57069"/>
                    </a:lnTo>
                    <a:lnTo>
                      <a:pt x="183497" y="69831"/>
                    </a:lnTo>
                    <a:lnTo>
                      <a:pt x="194901" y="91100"/>
                    </a:lnTo>
                    <a:lnTo>
                      <a:pt x="199491" y="120875"/>
                    </a:lnTo>
                    <a:lnTo>
                      <a:pt x="199491" y="311582"/>
                    </a:lnTo>
                    <a:lnTo>
                      <a:pt x="266410" y="311582"/>
                    </a:lnTo>
                    <a:lnTo>
                      <a:pt x="266410" y="103284"/>
                    </a:lnTo>
                    <a:lnTo>
                      <a:pt x="264607" y="79532"/>
                    </a:lnTo>
                    <a:lnTo>
                      <a:pt x="259201" y="58698"/>
                    </a:lnTo>
                    <a:lnTo>
                      <a:pt x="256243" y="52815"/>
                    </a:lnTo>
                    <a:close/>
                  </a:path>
                  <a:path w="266700" h="311784">
                    <a:moveTo>
                      <a:pt x="159031" y="0"/>
                    </a:moveTo>
                    <a:lnTo>
                      <a:pt x="129998" y="3379"/>
                    </a:lnTo>
                    <a:lnTo>
                      <a:pt x="104564" y="13510"/>
                    </a:lnTo>
                    <a:lnTo>
                      <a:pt x="82740" y="30382"/>
                    </a:lnTo>
                    <a:lnTo>
                      <a:pt x="64532" y="53987"/>
                    </a:lnTo>
                    <a:lnTo>
                      <a:pt x="127389" y="53987"/>
                    </a:lnTo>
                    <a:lnTo>
                      <a:pt x="140205" y="52815"/>
                    </a:lnTo>
                    <a:lnTo>
                      <a:pt x="256243" y="52815"/>
                    </a:lnTo>
                    <a:lnTo>
                      <a:pt x="222163" y="14559"/>
                    </a:lnTo>
                    <a:lnTo>
                      <a:pt x="182854" y="1625"/>
                    </a:lnTo>
                    <a:lnTo>
                      <a:pt x="159031" y="0"/>
                    </a:lnTo>
                    <a:close/>
                  </a:path>
                </a:pathLst>
              </a:custGeom>
              <a:solidFill>
                <a:srgbClr val="FFFFFF"/>
              </a:solidFill>
            </p:spPr>
            <p:txBody>
              <a:bodyPr wrap="square" lIns="0" tIns="0" rIns="0" bIns="0" rtlCol="0"/>
              <a:lstStyle/>
              <a:p>
                <a:endParaRPr/>
              </a:p>
            </p:txBody>
          </p:sp>
          <p:sp>
            <p:nvSpPr>
              <p:cNvPr id="80" name="object 26">
                <a:extLst>
                  <a:ext uri="{FF2B5EF4-FFF2-40B4-BE49-F238E27FC236}">
                    <a16:creationId xmlns:a16="http://schemas.microsoft.com/office/drawing/2014/main" xmlns="" id="{FB24D456-E30A-478E-AD52-7C7F81FB5B04}"/>
                  </a:ext>
                </a:extLst>
              </p:cNvPr>
              <p:cNvSpPr/>
              <p:nvPr/>
            </p:nvSpPr>
            <p:spPr>
              <a:xfrm>
                <a:off x="18701500" y="812015"/>
                <a:ext cx="304165" cy="321310"/>
              </a:xfrm>
              <a:custGeom>
                <a:avLst/>
                <a:gdLst/>
                <a:ahLst/>
                <a:cxnLst/>
                <a:rect l="l" t="t" r="r" b="b"/>
                <a:pathLst>
                  <a:path w="304165" h="321309">
                    <a:moveTo>
                      <a:pt x="263553" y="52815"/>
                    </a:moveTo>
                    <a:lnTo>
                      <a:pt x="145534" y="52815"/>
                    </a:lnTo>
                    <a:lnTo>
                      <a:pt x="172981" y="55418"/>
                    </a:lnTo>
                    <a:lnTo>
                      <a:pt x="192600" y="63229"/>
                    </a:lnTo>
                    <a:lnTo>
                      <a:pt x="204379" y="76249"/>
                    </a:lnTo>
                    <a:lnTo>
                      <a:pt x="208307" y="94478"/>
                    </a:lnTo>
                    <a:lnTo>
                      <a:pt x="206617" y="105988"/>
                    </a:lnTo>
                    <a:lnTo>
                      <a:pt x="169293" y="129689"/>
                    </a:lnTo>
                    <a:lnTo>
                      <a:pt x="140783" y="133460"/>
                    </a:lnTo>
                    <a:lnTo>
                      <a:pt x="131276" y="134812"/>
                    </a:lnTo>
                    <a:lnTo>
                      <a:pt x="123452" y="136094"/>
                    </a:lnTo>
                    <a:lnTo>
                      <a:pt x="117315" y="137336"/>
                    </a:lnTo>
                    <a:lnTo>
                      <a:pt x="91668" y="141048"/>
                    </a:lnTo>
                    <a:lnTo>
                      <a:pt x="51779" y="151630"/>
                    </a:lnTo>
                    <a:lnTo>
                      <a:pt x="9384" y="188199"/>
                    </a:lnTo>
                    <a:lnTo>
                      <a:pt x="0" y="231783"/>
                    </a:lnTo>
                    <a:lnTo>
                      <a:pt x="1973" y="252017"/>
                    </a:lnTo>
                    <a:lnTo>
                      <a:pt x="31684" y="298650"/>
                    </a:lnTo>
                    <a:lnTo>
                      <a:pt x="83405" y="319541"/>
                    </a:lnTo>
                    <a:lnTo>
                      <a:pt x="104457" y="320932"/>
                    </a:lnTo>
                    <a:lnTo>
                      <a:pt x="136301" y="318624"/>
                    </a:lnTo>
                    <a:lnTo>
                      <a:pt x="164420" y="311697"/>
                    </a:lnTo>
                    <a:lnTo>
                      <a:pt x="188810" y="300144"/>
                    </a:lnTo>
                    <a:lnTo>
                      <a:pt x="209470" y="283959"/>
                    </a:lnTo>
                    <a:lnTo>
                      <a:pt x="303917" y="283959"/>
                    </a:lnTo>
                    <a:lnTo>
                      <a:pt x="303917" y="268138"/>
                    </a:lnTo>
                    <a:lnTo>
                      <a:pt x="129085" y="268138"/>
                    </a:lnTo>
                    <a:lnTo>
                      <a:pt x="117993" y="267624"/>
                    </a:lnTo>
                    <a:lnTo>
                      <a:pt x="79426" y="254036"/>
                    </a:lnTo>
                    <a:lnTo>
                      <a:pt x="66929" y="228820"/>
                    </a:lnTo>
                    <a:lnTo>
                      <a:pt x="70370" y="210056"/>
                    </a:lnTo>
                    <a:lnTo>
                      <a:pt x="80691" y="195402"/>
                    </a:lnTo>
                    <a:lnTo>
                      <a:pt x="97913" y="184843"/>
                    </a:lnTo>
                    <a:lnTo>
                      <a:pt x="122048" y="178382"/>
                    </a:lnTo>
                    <a:lnTo>
                      <a:pt x="149159" y="175122"/>
                    </a:lnTo>
                    <a:lnTo>
                      <a:pt x="171901" y="171195"/>
                    </a:lnTo>
                    <a:lnTo>
                      <a:pt x="190263" y="166609"/>
                    </a:lnTo>
                    <a:lnTo>
                      <a:pt x="204234" y="161377"/>
                    </a:lnTo>
                    <a:lnTo>
                      <a:pt x="271709" y="161377"/>
                    </a:lnTo>
                    <a:lnTo>
                      <a:pt x="271709" y="88594"/>
                    </a:lnTo>
                    <a:lnTo>
                      <a:pt x="269280" y="67374"/>
                    </a:lnTo>
                    <a:lnTo>
                      <a:pt x="263553" y="52815"/>
                    </a:lnTo>
                    <a:close/>
                  </a:path>
                  <a:path w="304165" h="321309">
                    <a:moveTo>
                      <a:pt x="303917" y="283959"/>
                    </a:moveTo>
                    <a:lnTo>
                      <a:pt x="209470" y="283959"/>
                    </a:lnTo>
                    <a:lnTo>
                      <a:pt x="215391" y="300144"/>
                    </a:lnTo>
                    <a:lnTo>
                      <a:pt x="226070" y="311697"/>
                    </a:lnTo>
                    <a:lnTo>
                      <a:pt x="241506" y="318624"/>
                    </a:lnTo>
                    <a:lnTo>
                      <a:pt x="261698" y="320932"/>
                    </a:lnTo>
                    <a:lnTo>
                      <a:pt x="272031" y="320453"/>
                    </a:lnTo>
                    <a:lnTo>
                      <a:pt x="282513" y="319019"/>
                    </a:lnTo>
                    <a:lnTo>
                      <a:pt x="293143" y="316630"/>
                    </a:lnTo>
                    <a:lnTo>
                      <a:pt x="303917" y="313288"/>
                    </a:lnTo>
                    <a:lnTo>
                      <a:pt x="303917" y="283959"/>
                    </a:lnTo>
                    <a:close/>
                  </a:path>
                  <a:path w="304165" h="321309">
                    <a:moveTo>
                      <a:pt x="271709" y="161377"/>
                    </a:moveTo>
                    <a:lnTo>
                      <a:pt x="204234" y="161377"/>
                    </a:lnTo>
                    <a:lnTo>
                      <a:pt x="204234" y="210060"/>
                    </a:lnTo>
                    <a:lnTo>
                      <a:pt x="202576" y="223677"/>
                    </a:lnTo>
                    <a:lnTo>
                      <a:pt x="177732" y="255227"/>
                    </a:lnTo>
                    <a:lnTo>
                      <a:pt x="129085" y="268138"/>
                    </a:lnTo>
                    <a:lnTo>
                      <a:pt x="281289" y="268138"/>
                    </a:lnTo>
                    <a:lnTo>
                      <a:pt x="276923" y="266358"/>
                    </a:lnTo>
                    <a:lnTo>
                      <a:pt x="274588" y="262871"/>
                    </a:lnTo>
                    <a:lnTo>
                      <a:pt x="272651" y="259332"/>
                    </a:lnTo>
                    <a:lnTo>
                      <a:pt x="271800" y="254036"/>
                    </a:lnTo>
                    <a:lnTo>
                      <a:pt x="271709" y="161377"/>
                    </a:lnTo>
                    <a:close/>
                  </a:path>
                  <a:path w="304165" h="321309">
                    <a:moveTo>
                      <a:pt x="303917" y="266944"/>
                    </a:moveTo>
                    <a:lnTo>
                      <a:pt x="299205" y="267761"/>
                    </a:lnTo>
                    <a:lnTo>
                      <a:pt x="296158" y="268138"/>
                    </a:lnTo>
                    <a:lnTo>
                      <a:pt x="303917" y="268138"/>
                    </a:lnTo>
                    <a:lnTo>
                      <a:pt x="303917" y="266944"/>
                    </a:lnTo>
                    <a:close/>
                  </a:path>
                  <a:path w="304165" h="321309">
                    <a:moveTo>
                      <a:pt x="149628" y="0"/>
                    </a:moveTo>
                    <a:lnTo>
                      <a:pt x="97391" y="5289"/>
                    </a:lnTo>
                    <a:lnTo>
                      <a:pt x="56940" y="21140"/>
                    </a:lnTo>
                    <a:lnTo>
                      <a:pt x="24364" y="54117"/>
                    </a:lnTo>
                    <a:lnTo>
                      <a:pt x="11130" y="101504"/>
                    </a:lnTo>
                    <a:lnTo>
                      <a:pt x="78081" y="101504"/>
                    </a:lnTo>
                    <a:lnTo>
                      <a:pt x="84041" y="80198"/>
                    </a:lnTo>
                    <a:lnTo>
                      <a:pt x="97264" y="64983"/>
                    </a:lnTo>
                    <a:lnTo>
                      <a:pt x="117758" y="55856"/>
                    </a:lnTo>
                    <a:lnTo>
                      <a:pt x="145534" y="52815"/>
                    </a:lnTo>
                    <a:lnTo>
                      <a:pt x="263553" y="52815"/>
                    </a:lnTo>
                    <a:lnTo>
                      <a:pt x="261999" y="48866"/>
                    </a:lnTo>
                    <a:lnTo>
                      <a:pt x="232924" y="19967"/>
                    </a:lnTo>
                    <a:lnTo>
                      <a:pt x="195666" y="4989"/>
                    </a:lnTo>
                    <a:lnTo>
                      <a:pt x="173743" y="1247"/>
                    </a:lnTo>
                    <a:lnTo>
                      <a:pt x="149628" y="0"/>
                    </a:lnTo>
                    <a:close/>
                  </a:path>
                </a:pathLst>
              </a:custGeom>
              <a:solidFill>
                <a:srgbClr val="FFFFFF"/>
              </a:solidFill>
            </p:spPr>
            <p:txBody>
              <a:bodyPr wrap="square" lIns="0" tIns="0" rIns="0" bIns="0" rtlCol="0"/>
              <a:lstStyle/>
              <a:p>
                <a:endParaRPr/>
              </a:p>
            </p:txBody>
          </p:sp>
          <p:sp>
            <p:nvSpPr>
              <p:cNvPr id="81" name="object 27">
                <a:extLst>
                  <a:ext uri="{FF2B5EF4-FFF2-40B4-BE49-F238E27FC236}">
                    <a16:creationId xmlns:a16="http://schemas.microsoft.com/office/drawing/2014/main" xmlns="" id="{A3043AE7-464A-43F7-B706-7A5D79BCC77A}"/>
                  </a:ext>
                </a:extLst>
              </p:cNvPr>
              <p:cNvSpPr/>
              <p:nvPr/>
            </p:nvSpPr>
            <p:spPr>
              <a:xfrm>
                <a:off x="19023440" y="812588"/>
                <a:ext cx="177800" cy="311785"/>
              </a:xfrm>
              <a:custGeom>
                <a:avLst/>
                <a:gdLst/>
                <a:ahLst/>
                <a:cxnLst/>
                <a:rect l="l" t="t" r="r" b="b"/>
                <a:pathLst>
                  <a:path w="177800" h="311784">
                    <a:moveTo>
                      <a:pt x="62793" y="8251"/>
                    </a:moveTo>
                    <a:lnTo>
                      <a:pt x="0" y="8251"/>
                    </a:lnTo>
                    <a:lnTo>
                      <a:pt x="0" y="311582"/>
                    </a:lnTo>
                    <a:lnTo>
                      <a:pt x="66835" y="311582"/>
                    </a:lnTo>
                    <a:lnTo>
                      <a:pt x="66835" y="167251"/>
                    </a:lnTo>
                    <a:lnTo>
                      <a:pt x="68353" y="144158"/>
                    </a:lnTo>
                    <a:lnTo>
                      <a:pt x="80423" y="105404"/>
                    </a:lnTo>
                    <a:lnTo>
                      <a:pt x="116891" y="69979"/>
                    </a:lnTo>
                    <a:lnTo>
                      <a:pt x="126416" y="66898"/>
                    </a:lnTo>
                    <a:lnTo>
                      <a:pt x="62793" y="66898"/>
                    </a:lnTo>
                    <a:lnTo>
                      <a:pt x="62793" y="8251"/>
                    </a:lnTo>
                    <a:close/>
                  </a:path>
                  <a:path w="177800" h="311784">
                    <a:moveTo>
                      <a:pt x="156445" y="0"/>
                    </a:moveTo>
                    <a:lnTo>
                      <a:pt x="152529" y="0"/>
                    </a:lnTo>
                    <a:lnTo>
                      <a:pt x="138030" y="1322"/>
                    </a:lnTo>
                    <a:lnTo>
                      <a:pt x="96227" y="21130"/>
                    </a:lnTo>
                    <a:lnTo>
                      <a:pt x="68184" y="54584"/>
                    </a:lnTo>
                    <a:lnTo>
                      <a:pt x="63966" y="66898"/>
                    </a:lnTo>
                    <a:lnTo>
                      <a:pt x="126416" y="66898"/>
                    </a:lnTo>
                    <a:lnTo>
                      <a:pt x="132190" y="65030"/>
                    </a:lnTo>
                    <a:lnTo>
                      <a:pt x="149042" y="63380"/>
                    </a:lnTo>
                    <a:lnTo>
                      <a:pt x="177764" y="63380"/>
                    </a:lnTo>
                    <a:lnTo>
                      <a:pt x="177764" y="1780"/>
                    </a:lnTo>
                    <a:lnTo>
                      <a:pt x="164885" y="617"/>
                    </a:lnTo>
                    <a:lnTo>
                      <a:pt x="156445" y="0"/>
                    </a:lnTo>
                    <a:close/>
                  </a:path>
                  <a:path w="177800" h="311784">
                    <a:moveTo>
                      <a:pt x="177764" y="63380"/>
                    </a:moveTo>
                    <a:lnTo>
                      <a:pt x="149042" y="63380"/>
                    </a:lnTo>
                    <a:lnTo>
                      <a:pt x="155649" y="63561"/>
                    </a:lnTo>
                    <a:lnTo>
                      <a:pt x="162637" y="64107"/>
                    </a:lnTo>
                    <a:lnTo>
                      <a:pt x="170052" y="65030"/>
                    </a:lnTo>
                    <a:lnTo>
                      <a:pt x="177764" y="66312"/>
                    </a:lnTo>
                    <a:lnTo>
                      <a:pt x="177764" y="63380"/>
                    </a:lnTo>
                    <a:close/>
                  </a:path>
                </a:pathLst>
              </a:custGeom>
              <a:solidFill>
                <a:srgbClr val="FFFFFF"/>
              </a:solidFill>
            </p:spPr>
            <p:txBody>
              <a:bodyPr wrap="square" lIns="0" tIns="0" rIns="0" bIns="0" rtlCol="0"/>
              <a:lstStyle/>
              <a:p>
                <a:endParaRPr/>
              </a:p>
            </p:txBody>
          </p:sp>
          <p:sp>
            <p:nvSpPr>
              <p:cNvPr id="82" name="object 28">
                <a:extLst>
                  <a:ext uri="{FF2B5EF4-FFF2-40B4-BE49-F238E27FC236}">
                    <a16:creationId xmlns:a16="http://schemas.microsoft.com/office/drawing/2014/main" xmlns="" id="{5BD69306-2DEF-4C0E-8B2C-7F695D43B1B2}"/>
                  </a:ext>
                </a:extLst>
              </p:cNvPr>
              <p:cNvSpPr/>
              <p:nvPr/>
            </p:nvSpPr>
            <p:spPr>
              <a:xfrm>
                <a:off x="16633873" y="706540"/>
                <a:ext cx="291465" cy="417830"/>
              </a:xfrm>
              <a:custGeom>
                <a:avLst/>
                <a:gdLst/>
                <a:ahLst/>
                <a:cxnLst/>
                <a:rect l="l" t="t" r="r" b="b"/>
                <a:pathLst>
                  <a:path w="291465" h="417830">
                    <a:moveTo>
                      <a:pt x="291362" y="0"/>
                    </a:moveTo>
                    <a:lnTo>
                      <a:pt x="84583" y="0"/>
                    </a:lnTo>
                    <a:lnTo>
                      <a:pt x="83997" y="62"/>
                    </a:lnTo>
                    <a:lnTo>
                      <a:pt x="36480" y="8955"/>
                    </a:lnTo>
                    <a:lnTo>
                      <a:pt x="6277" y="45215"/>
                    </a:lnTo>
                    <a:lnTo>
                      <a:pt x="0" y="90060"/>
                    </a:lnTo>
                    <a:lnTo>
                      <a:pt x="94" y="417631"/>
                    </a:lnTo>
                    <a:lnTo>
                      <a:pt x="73924" y="417631"/>
                    </a:lnTo>
                    <a:lnTo>
                      <a:pt x="73924" y="232223"/>
                    </a:lnTo>
                    <a:lnTo>
                      <a:pt x="264861" y="232223"/>
                    </a:lnTo>
                    <a:lnTo>
                      <a:pt x="264861" y="172560"/>
                    </a:lnTo>
                    <a:lnTo>
                      <a:pt x="73924" y="172560"/>
                    </a:lnTo>
                    <a:lnTo>
                      <a:pt x="73924" y="63212"/>
                    </a:lnTo>
                    <a:lnTo>
                      <a:pt x="291362" y="63212"/>
                    </a:lnTo>
                    <a:lnTo>
                      <a:pt x="291362" y="0"/>
                    </a:lnTo>
                    <a:close/>
                  </a:path>
                </a:pathLst>
              </a:custGeom>
              <a:solidFill>
                <a:srgbClr val="FFFFFF"/>
              </a:solidFill>
            </p:spPr>
            <p:txBody>
              <a:bodyPr wrap="square" lIns="0" tIns="0" rIns="0" bIns="0" rtlCol="0"/>
              <a:lstStyle/>
              <a:p>
                <a:endParaRPr/>
              </a:p>
            </p:txBody>
          </p:sp>
          <p:sp>
            <p:nvSpPr>
              <p:cNvPr id="83" name="object 29">
                <a:extLst>
                  <a:ext uri="{FF2B5EF4-FFF2-40B4-BE49-F238E27FC236}">
                    <a16:creationId xmlns:a16="http://schemas.microsoft.com/office/drawing/2014/main" xmlns="" id="{F74C6C6A-41A9-44CE-9065-8B11A8D23296}"/>
                  </a:ext>
                </a:extLst>
              </p:cNvPr>
              <p:cNvSpPr/>
              <p:nvPr/>
            </p:nvSpPr>
            <p:spPr>
              <a:xfrm>
                <a:off x="18934937" y="1212996"/>
                <a:ext cx="31115" cy="26670"/>
              </a:xfrm>
              <a:custGeom>
                <a:avLst/>
                <a:gdLst/>
                <a:ahLst/>
                <a:cxnLst/>
                <a:rect l="l" t="t" r="r" b="b"/>
                <a:pathLst>
                  <a:path w="31115" h="26669">
                    <a:moveTo>
                      <a:pt x="17894" y="0"/>
                    </a:moveTo>
                    <a:lnTo>
                      <a:pt x="0" y="0"/>
                    </a:lnTo>
                    <a:lnTo>
                      <a:pt x="0" y="26114"/>
                    </a:lnTo>
                    <a:lnTo>
                      <a:pt x="24742" y="26114"/>
                    </a:lnTo>
                    <a:lnTo>
                      <a:pt x="30564" y="21727"/>
                    </a:lnTo>
                    <a:lnTo>
                      <a:pt x="30564" y="8376"/>
                    </a:lnTo>
                    <a:lnTo>
                      <a:pt x="29077" y="5099"/>
                    </a:lnTo>
                    <a:lnTo>
                      <a:pt x="26177" y="3047"/>
                    </a:lnTo>
                    <a:lnTo>
                      <a:pt x="23161" y="1026"/>
                    </a:lnTo>
                    <a:lnTo>
                      <a:pt x="17894" y="0"/>
                    </a:lnTo>
                    <a:close/>
                  </a:path>
                </a:pathLst>
              </a:custGeom>
              <a:solidFill>
                <a:srgbClr val="FFFFFF"/>
              </a:solidFill>
            </p:spPr>
            <p:txBody>
              <a:bodyPr wrap="square" lIns="0" tIns="0" rIns="0" bIns="0" rtlCol="0"/>
              <a:lstStyle/>
              <a:p>
                <a:endParaRPr/>
              </a:p>
            </p:txBody>
          </p:sp>
          <p:sp>
            <p:nvSpPr>
              <p:cNvPr id="84" name="object 30">
                <a:extLst>
                  <a:ext uri="{FF2B5EF4-FFF2-40B4-BE49-F238E27FC236}">
                    <a16:creationId xmlns:a16="http://schemas.microsoft.com/office/drawing/2014/main" xmlns="" id="{579E0350-36D3-447B-B561-6488B5B5B811}"/>
                  </a:ext>
                </a:extLst>
              </p:cNvPr>
              <p:cNvSpPr/>
              <p:nvPr/>
            </p:nvSpPr>
            <p:spPr>
              <a:xfrm>
                <a:off x="16536770" y="1179012"/>
                <a:ext cx="2694940" cy="135890"/>
              </a:xfrm>
              <a:custGeom>
                <a:avLst/>
                <a:gdLst/>
                <a:ahLst/>
                <a:cxnLst/>
                <a:rect l="l" t="t" r="r" b="b"/>
                <a:pathLst>
                  <a:path w="2694940" h="135890">
                    <a:moveTo>
                      <a:pt x="2673635" y="0"/>
                    </a:moveTo>
                    <a:lnTo>
                      <a:pt x="65139" y="0"/>
                    </a:lnTo>
                    <a:lnTo>
                      <a:pt x="52019" y="2376"/>
                    </a:lnTo>
                    <a:lnTo>
                      <a:pt x="24679" y="29601"/>
                    </a:lnTo>
                    <a:lnTo>
                      <a:pt x="1842" y="111954"/>
                    </a:lnTo>
                    <a:lnTo>
                      <a:pt x="0" y="118718"/>
                    </a:lnTo>
                    <a:lnTo>
                      <a:pt x="1057" y="124572"/>
                    </a:lnTo>
                    <a:lnTo>
                      <a:pt x="4512" y="128959"/>
                    </a:lnTo>
                    <a:lnTo>
                      <a:pt x="7989" y="133273"/>
                    </a:lnTo>
                    <a:lnTo>
                      <a:pt x="13936" y="135692"/>
                    </a:lnTo>
                    <a:lnTo>
                      <a:pt x="2629333" y="135692"/>
                    </a:lnTo>
                    <a:lnTo>
                      <a:pt x="2642390" y="133319"/>
                    </a:lnTo>
                    <a:lnTo>
                      <a:pt x="2652496" y="127933"/>
                    </a:lnTo>
                    <a:lnTo>
                      <a:pt x="2531881" y="127933"/>
                    </a:lnTo>
                    <a:lnTo>
                      <a:pt x="2522608" y="127255"/>
                    </a:lnTo>
                    <a:lnTo>
                      <a:pt x="2517354" y="126153"/>
                    </a:lnTo>
                    <a:lnTo>
                      <a:pt x="2245942" y="126153"/>
                    </a:lnTo>
                    <a:lnTo>
                      <a:pt x="2245942" y="13172"/>
                    </a:lnTo>
                    <a:lnTo>
                      <a:pt x="2517881" y="13172"/>
                    </a:lnTo>
                    <a:lnTo>
                      <a:pt x="2523902" y="11971"/>
                    </a:lnTo>
                    <a:lnTo>
                      <a:pt x="2533200" y="11413"/>
                    </a:lnTo>
                    <a:lnTo>
                      <a:pt x="2693425" y="11413"/>
                    </a:lnTo>
                    <a:lnTo>
                      <a:pt x="2693373" y="11120"/>
                    </a:lnTo>
                    <a:lnTo>
                      <a:pt x="2689939" y="6701"/>
                    </a:lnTo>
                    <a:lnTo>
                      <a:pt x="2686483" y="2460"/>
                    </a:lnTo>
                    <a:lnTo>
                      <a:pt x="2680724" y="52"/>
                    </a:lnTo>
                    <a:lnTo>
                      <a:pt x="2673635" y="0"/>
                    </a:lnTo>
                    <a:close/>
                  </a:path>
                  <a:path w="2694940" h="135890">
                    <a:moveTo>
                      <a:pt x="2535535" y="32208"/>
                    </a:moveTo>
                    <a:lnTo>
                      <a:pt x="2530383" y="32208"/>
                    </a:lnTo>
                    <a:lnTo>
                      <a:pt x="2526310" y="33025"/>
                    </a:lnTo>
                    <a:lnTo>
                      <a:pt x="2523357" y="34805"/>
                    </a:lnTo>
                    <a:lnTo>
                      <a:pt x="2520373" y="36532"/>
                    </a:lnTo>
                    <a:lnTo>
                      <a:pt x="2518939" y="38763"/>
                    </a:lnTo>
                    <a:lnTo>
                      <a:pt x="2518939" y="45841"/>
                    </a:lnTo>
                    <a:lnTo>
                      <a:pt x="2523828" y="49967"/>
                    </a:lnTo>
                    <a:lnTo>
                      <a:pt x="2543879" y="57821"/>
                    </a:lnTo>
                    <a:lnTo>
                      <a:pt x="2551938" y="61197"/>
                    </a:lnTo>
                    <a:lnTo>
                      <a:pt x="2576759" y="93180"/>
                    </a:lnTo>
                    <a:lnTo>
                      <a:pt x="2576079" y="100140"/>
                    </a:lnTo>
                    <a:lnTo>
                      <a:pt x="2542722" y="127301"/>
                    </a:lnTo>
                    <a:lnTo>
                      <a:pt x="2531881" y="127933"/>
                    </a:lnTo>
                    <a:lnTo>
                      <a:pt x="2652496" y="127933"/>
                    </a:lnTo>
                    <a:lnTo>
                      <a:pt x="2654436" y="126899"/>
                    </a:lnTo>
                    <a:lnTo>
                      <a:pt x="2664052" y="117474"/>
                    </a:lnTo>
                    <a:lnTo>
                      <a:pt x="2669824" y="106091"/>
                    </a:lnTo>
                    <a:lnTo>
                      <a:pt x="2687378" y="42626"/>
                    </a:lnTo>
                    <a:lnTo>
                      <a:pt x="2571544" y="42626"/>
                    </a:lnTo>
                    <a:lnTo>
                      <a:pt x="2560895" y="38057"/>
                    </a:lnTo>
                    <a:lnTo>
                      <a:pt x="2551345" y="34802"/>
                    </a:lnTo>
                    <a:lnTo>
                      <a:pt x="2542891" y="32855"/>
                    </a:lnTo>
                    <a:lnTo>
                      <a:pt x="2535535" y="32208"/>
                    </a:lnTo>
                    <a:close/>
                  </a:path>
                  <a:path w="2694940" h="135890">
                    <a:moveTo>
                      <a:pt x="2369980" y="13172"/>
                    </a:moveTo>
                    <a:lnTo>
                      <a:pt x="2328724" y="13172"/>
                    </a:lnTo>
                    <a:lnTo>
                      <a:pt x="2328724" y="33988"/>
                    </a:lnTo>
                    <a:lnTo>
                      <a:pt x="2274182" y="33988"/>
                    </a:lnTo>
                    <a:lnTo>
                      <a:pt x="2274182" y="57705"/>
                    </a:lnTo>
                    <a:lnTo>
                      <a:pt x="2326065" y="57705"/>
                    </a:lnTo>
                    <a:lnTo>
                      <a:pt x="2326065" y="78489"/>
                    </a:lnTo>
                    <a:lnTo>
                      <a:pt x="2274182" y="78489"/>
                    </a:lnTo>
                    <a:lnTo>
                      <a:pt x="2274182" y="105389"/>
                    </a:lnTo>
                    <a:lnTo>
                      <a:pt x="2330044" y="105389"/>
                    </a:lnTo>
                    <a:lnTo>
                      <a:pt x="2330044" y="126153"/>
                    </a:lnTo>
                    <a:lnTo>
                      <a:pt x="2369980" y="126153"/>
                    </a:lnTo>
                    <a:lnTo>
                      <a:pt x="2369980" y="13172"/>
                    </a:lnTo>
                    <a:close/>
                  </a:path>
                  <a:path w="2694940" h="135890">
                    <a:moveTo>
                      <a:pt x="2517881" y="13172"/>
                    </a:moveTo>
                    <a:lnTo>
                      <a:pt x="2419455" y="13172"/>
                    </a:lnTo>
                    <a:lnTo>
                      <a:pt x="2428144" y="13798"/>
                    </a:lnTo>
                    <a:lnTo>
                      <a:pt x="2435762" y="15676"/>
                    </a:lnTo>
                    <a:lnTo>
                      <a:pt x="2457893" y="46815"/>
                    </a:lnTo>
                    <a:lnTo>
                      <a:pt x="2457284" y="53511"/>
                    </a:lnTo>
                    <a:lnTo>
                      <a:pt x="2428964" y="80257"/>
                    </a:lnTo>
                    <a:lnTo>
                      <a:pt x="2420596" y="80887"/>
                    </a:lnTo>
                    <a:lnTo>
                      <a:pt x="2398178" y="80887"/>
                    </a:lnTo>
                    <a:lnTo>
                      <a:pt x="2398178" y="126153"/>
                    </a:lnTo>
                    <a:lnTo>
                      <a:pt x="2517354" y="126153"/>
                    </a:lnTo>
                    <a:lnTo>
                      <a:pt x="2512930" y="125225"/>
                    </a:lnTo>
                    <a:lnTo>
                      <a:pt x="2502845" y="121850"/>
                    </a:lnTo>
                    <a:lnTo>
                      <a:pt x="2492353" y="117137"/>
                    </a:lnTo>
                    <a:lnTo>
                      <a:pt x="2492353" y="92866"/>
                    </a:lnTo>
                    <a:lnTo>
                      <a:pt x="2547629" y="92866"/>
                    </a:lnTo>
                    <a:lnTo>
                      <a:pt x="2547629" y="92049"/>
                    </a:lnTo>
                    <a:lnTo>
                      <a:pt x="2542330" y="87599"/>
                    </a:lnTo>
                    <a:lnTo>
                      <a:pt x="2514394" y="76500"/>
                    </a:lnTo>
                    <a:lnTo>
                      <a:pt x="2510237" y="74772"/>
                    </a:lnTo>
                    <a:lnTo>
                      <a:pt x="2506960" y="73254"/>
                    </a:lnTo>
                    <a:lnTo>
                      <a:pt x="2504593" y="71840"/>
                    </a:lnTo>
                    <a:lnTo>
                      <a:pt x="2499494" y="68856"/>
                    </a:lnTo>
                    <a:lnTo>
                      <a:pt x="2495745" y="64961"/>
                    </a:lnTo>
                    <a:lnTo>
                      <a:pt x="2490887" y="55537"/>
                    </a:lnTo>
                    <a:lnTo>
                      <a:pt x="2489714" y="50092"/>
                    </a:lnTo>
                    <a:lnTo>
                      <a:pt x="2489714" y="44030"/>
                    </a:lnTo>
                    <a:lnTo>
                      <a:pt x="2515546" y="13638"/>
                    </a:lnTo>
                    <a:lnTo>
                      <a:pt x="2517881" y="13172"/>
                    </a:lnTo>
                    <a:close/>
                  </a:path>
                  <a:path w="2694940" h="135890">
                    <a:moveTo>
                      <a:pt x="2547629" y="92866"/>
                    </a:moveTo>
                    <a:lnTo>
                      <a:pt x="2492353" y="92866"/>
                    </a:lnTo>
                    <a:lnTo>
                      <a:pt x="2500520" y="98133"/>
                    </a:lnTo>
                    <a:lnTo>
                      <a:pt x="2507431" y="101797"/>
                    </a:lnTo>
                    <a:lnTo>
                      <a:pt x="2512939" y="104017"/>
                    </a:lnTo>
                    <a:lnTo>
                      <a:pt x="2518436" y="106091"/>
                    </a:lnTo>
                    <a:lnTo>
                      <a:pt x="2524174" y="107148"/>
                    </a:lnTo>
                    <a:lnTo>
                      <a:pt x="2541796" y="107148"/>
                    </a:lnTo>
                    <a:lnTo>
                      <a:pt x="2547629" y="103640"/>
                    </a:lnTo>
                    <a:lnTo>
                      <a:pt x="2547629" y="92866"/>
                    </a:lnTo>
                    <a:close/>
                  </a:path>
                  <a:path w="2694940" h="135890">
                    <a:moveTo>
                      <a:pt x="2693425" y="11413"/>
                    </a:moveTo>
                    <a:lnTo>
                      <a:pt x="2533200" y="11413"/>
                    </a:lnTo>
                    <a:lnTo>
                      <a:pt x="2542612" y="11973"/>
                    </a:lnTo>
                    <a:lnTo>
                      <a:pt x="2552140" y="13656"/>
                    </a:lnTo>
                    <a:lnTo>
                      <a:pt x="2561785" y="16466"/>
                    </a:lnTo>
                    <a:lnTo>
                      <a:pt x="2571544" y="20407"/>
                    </a:lnTo>
                    <a:lnTo>
                      <a:pt x="2571544" y="42626"/>
                    </a:lnTo>
                    <a:lnTo>
                      <a:pt x="2687378" y="42626"/>
                    </a:lnTo>
                    <a:lnTo>
                      <a:pt x="2694420" y="17067"/>
                    </a:lnTo>
                    <a:lnTo>
                      <a:pt x="2693425" y="11413"/>
                    </a:lnTo>
                    <a:close/>
                  </a:path>
                </a:pathLst>
              </a:custGeom>
              <a:solidFill>
                <a:srgbClr val="FFFFFF"/>
              </a:solidFill>
            </p:spPr>
            <p:txBody>
              <a:bodyPr wrap="square" lIns="0" tIns="0" rIns="0" bIns="0" rtlCol="0"/>
              <a:lstStyle/>
              <a:p>
                <a:endParaRPr/>
              </a:p>
            </p:txBody>
          </p:sp>
          <p:sp>
            <p:nvSpPr>
              <p:cNvPr id="85" name="object 31">
                <a:extLst>
                  <a:ext uri="{FF2B5EF4-FFF2-40B4-BE49-F238E27FC236}">
                    <a16:creationId xmlns:a16="http://schemas.microsoft.com/office/drawing/2014/main" xmlns="" id="{A1A46FA1-8E17-4C2E-AC83-A9DE83DA9294}"/>
                  </a:ext>
                </a:extLst>
              </p:cNvPr>
              <p:cNvSpPr/>
              <p:nvPr/>
            </p:nvSpPr>
            <p:spPr>
              <a:xfrm>
                <a:off x="16536773" y="1179011"/>
                <a:ext cx="2694940" cy="135890"/>
              </a:xfrm>
              <a:custGeom>
                <a:avLst/>
                <a:gdLst/>
                <a:ahLst/>
                <a:cxnLst/>
                <a:rect l="l" t="t" r="r" b="b"/>
                <a:pathLst>
                  <a:path w="2694940" h="135890">
                    <a:moveTo>
                      <a:pt x="2673625" y="0"/>
                    </a:moveTo>
                    <a:lnTo>
                      <a:pt x="65139" y="0"/>
                    </a:lnTo>
                    <a:lnTo>
                      <a:pt x="52019" y="2378"/>
                    </a:lnTo>
                    <a:lnTo>
                      <a:pt x="24669" y="29601"/>
                    </a:lnTo>
                    <a:lnTo>
                      <a:pt x="1842" y="111954"/>
                    </a:lnTo>
                    <a:lnTo>
                      <a:pt x="0" y="118680"/>
                    </a:lnTo>
                    <a:lnTo>
                      <a:pt x="1047" y="124572"/>
                    </a:lnTo>
                    <a:lnTo>
                      <a:pt x="4502" y="128969"/>
                    </a:lnTo>
                    <a:lnTo>
                      <a:pt x="7978" y="133273"/>
                    </a:lnTo>
                    <a:lnTo>
                      <a:pt x="13900" y="135692"/>
                    </a:lnTo>
                    <a:lnTo>
                      <a:pt x="2629391" y="135692"/>
                    </a:lnTo>
                    <a:lnTo>
                      <a:pt x="2642385" y="133328"/>
                    </a:lnTo>
                    <a:lnTo>
                      <a:pt x="2652499" y="127933"/>
                    </a:lnTo>
                    <a:lnTo>
                      <a:pt x="2531870" y="127933"/>
                    </a:lnTo>
                    <a:lnTo>
                      <a:pt x="2522602" y="127255"/>
                    </a:lnTo>
                    <a:lnTo>
                      <a:pt x="2517348" y="126153"/>
                    </a:lnTo>
                    <a:lnTo>
                      <a:pt x="2245931" y="126153"/>
                    </a:lnTo>
                    <a:lnTo>
                      <a:pt x="2245931" y="13172"/>
                    </a:lnTo>
                    <a:lnTo>
                      <a:pt x="2517907" y="13172"/>
                    </a:lnTo>
                    <a:lnTo>
                      <a:pt x="2523896" y="11980"/>
                    </a:lnTo>
                    <a:lnTo>
                      <a:pt x="2533189" y="11423"/>
                    </a:lnTo>
                    <a:lnTo>
                      <a:pt x="2693415" y="11423"/>
                    </a:lnTo>
                    <a:lnTo>
                      <a:pt x="2693363" y="11130"/>
                    </a:lnTo>
                    <a:lnTo>
                      <a:pt x="2689939" y="6701"/>
                    </a:lnTo>
                    <a:lnTo>
                      <a:pt x="2686483" y="2460"/>
                    </a:lnTo>
                    <a:lnTo>
                      <a:pt x="2680714" y="52"/>
                    </a:lnTo>
                    <a:lnTo>
                      <a:pt x="2673625" y="0"/>
                    </a:lnTo>
                    <a:close/>
                  </a:path>
                  <a:path w="2694940" h="135890">
                    <a:moveTo>
                      <a:pt x="2535524" y="32208"/>
                    </a:moveTo>
                    <a:lnTo>
                      <a:pt x="2530383" y="32208"/>
                    </a:lnTo>
                    <a:lnTo>
                      <a:pt x="2526310" y="33025"/>
                    </a:lnTo>
                    <a:lnTo>
                      <a:pt x="2523357" y="34815"/>
                    </a:lnTo>
                    <a:lnTo>
                      <a:pt x="2520363" y="36532"/>
                    </a:lnTo>
                    <a:lnTo>
                      <a:pt x="2518939" y="38763"/>
                    </a:lnTo>
                    <a:lnTo>
                      <a:pt x="2518939" y="45841"/>
                    </a:lnTo>
                    <a:lnTo>
                      <a:pt x="2523818" y="49977"/>
                    </a:lnTo>
                    <a:lnTo>
                      <a:pt x="2543874" y="57817"/>
                    </a:lnTo>
                    <a:lnTo>
                      <a:pt x="2551936" y="61195"/>
                    </a:lnTo>
                    <a:lnTo>
                      <a:pt x="2576748" y="93180"/>
                    </a:lnTo>
                    <a:lnTo>
                      <a:pt x="2576070" y="100144"/>
                    </a:lnTo>
                    <a:lnTo>
                      <a:pt x="2542711" y="127301"/>
                    </a:lnTo>
                    <a:lnTo>
                      <a:pt x="2531870" y="127933"/>
                    </a:lnTo>
                    <a:lnTo>
                      <a:pt x="2652499" y="127933"/>
                    </a:lnTo>
                    <a:lnTo>
                      <a:pt x="2654428" y="126904"/>
                    </a:lnTo>
                    <a:lnTo>
                      <a:pt x="2664046" y="117476"/>
                    </a:lnTo>
                    <a:lnTo>
                      <a:pt x="2669824" y="106091"/>
                    </a:lnTo>
                    <a:lnTo>
                      <a:pt x="2687376" y="42626"/>
                    </a:lnTo>
                    <a:lnTo>
                      <a:pt x="2571544" y="42626"/>
                    </a:lnTo>
                    <a:lnTo>
                      <a:pt x="2560894" y="38061"/>
                    </a:lnTo>
                    <a:lnTo>
                      <a:pt x="2551339" y="34806"/>
                    </a:lnTo>
                    <a:lnTo>
                      <a:pt x="2542883" y="32857"/>
                    </a:lnTo>
                    <a:lnTo>
                      <a:pt x="2535524" y="32208"/>
                    </a:lnTo>
                    <a:close/>
                  </a:path>
                  <a:path w="2694940" h="135890">
                    <a:moveTo>
                      <a:pt x="2369969" y="13172"/>
                    </a:moveTo>
                    <a:lnTo>
                      <a:pt x="2328724" y="13172"/>
                    </a:lnTo>
                    <a:lnTo>
                      <a:pt x="2328724" y="33988"/>
                    </a:lnTo>
                    <a:lnTo>
                      <a:pt x="2274182" y="33988"/>
                    </a:lnTo>
                    <a:lnTo>
                      <a:pt x="2274182" y="57705"/>
                    </a:lnTo>
                    <a:lnTo>
                      <a:pt x="2326054" y="57705"/>
                    </a:lnTo>
                    <a:lnTo>
                      <a:pt x="2326054" y="78489"/>
                    </a:lnTo>
                    <a:lnTo>
                      <a:pt x="2274182" y="78489"/>
                    </a:lnTo>
                    <a:lnTo>
                      <a:pt x="2274182" y="105399"/>
                    </a:lnTo>
                    <a:lnTo>
                      <a:pt x="2330044" y="105399"/>
                    </a:lnTo>
                    <a:lnTo>
                      <a:pt x="2330044" y="126153"/>
                    </a:lnTo>
                    <a:lnTo>
                      <a:pt x="2369969" y="126153"/>
                    </a:lnTo>
                    <a:lnTo>
                      <a:pt x="2369969" y="13172"/>
                    </a:lnTo>
                    <a:close/>
                  </a:path>
                  <a:path w="2694940" h="135890">
                    <a:moveTo>
                      <a:pt x="2517907" y="13172"/>
                    </a:moveTo>
                    <a:lnTo>
                      <a:pt x="2419455" y="13172"/>
                    </a:lnTo>
                    <a:lnTo>
                      <a:pt x="2428142" y="13798"/>
                    </a:lnTo>
                    <a:lnTo>
                      <a:pt x="2435758" y="15677"/>
                    </a:lnTo>
                    <a:lnTo>
                      <a:pt x="2457893" y="46815"/>
                    </a:lnTo>
                    <a:lnTo>
                      <a:pt x="2457282" y="53516"/>
                    </a:lnTo>
                    <a:lnTo>
                      <a:pt x="2428964" y="80266"/>
                    </a:lnTo>
                    <a:lnTo>
                      <a:pt x="2420596" y="80898"/>
                    </a:lnTo>
                    <a:lnTo>
                      <a:pt x="2398167" y="80898"/>
                    </a:lnTo>
                    <a:lnTo>
                      <a:pt x="2398167" y="126153"/>
                    </a:lnTo>
                    <a:lnTo>
                      <a:pt x="2517348" y="126153"/>
                    </a:lnTo>
                    <a:lnTo>
                      <a:pt x="2512924" y="125225"/>
                    </a:lnTo>
                    <a:lnTo>
                      <a:pt x="2502840" y="121850"/>
                    </a:lnTo>
                    <a:lnTo>
                      <a:pt x="2492353" y="117137"/>
                    </a:lnTo>
                    <a:lnTo>
                      <a:pt x="2492353" y="92866"/>
                    </a:lnTo>
                    <a:lnTo>
                      <a:pt x="2547629" y="92866"/>
                    </a:lnTo>
                    <a:lnTo>
                      <a:pt x="2547629" y="92039"/>
                    </a:lnTo>
                    <a:lnTo>
                      <a:pt x="2542320" y="87588"/>
                    </a:lnTo>
                    <a:lnTo>
                      <a:pt x="2514394" y="76500"/>
                    </a:lnTo>
                    <a:lnTo>
                      <a:pt x="2510237" y="74772"/>
                    </a:lnTo>
                    <a:lnTo>
                      <a:pt x="2489714" y="50092"/>
                    </a:lnTo>
                    <a:lnTo>
                      <a:pt x="2489714" y="44030"/>
                    </a:lnTo>
                    <a:lnTo>
                      <a:pt x="2515541" y="13643"/>
                    </a:lnTo>
                    <a:lnTo>
                      <a:pt x="2517907" y="13172"/>
                    </a:lnTo>
                    <a:close/>
                  </a:path>
                  <a:path w="2694940" h="135890">
                    <a:moveTo>
                      <a:pt x="2547629" y="92866"/>
                    </a:moveTo>
                    <a:lnTo>
                      <a:pt x="2492353" y="92866"/>
                    </a:lnTo>
                    <a:lnTo>
                      <a:pt x="2500520" y="98143"/>
                    </a:lnTo>
                    <a:lnTo>
                      <a:pt x="2507431" y="101797"/>
                    </a:lnTo>
                    <a:lnTo>
                      <a:pt x="2512928" y="104017"/>
                    </a:lnTo>
                    <a:lnTo>
                      <a:pt x="2518436" y="106091"/>
                    </a:lnTo>
                    <a:lnTo>
                      <a:pt x="2524174" y="107159"/>
                    </a:lnTo>
                    <a:lnTo>
                      <a:pt x="2541796" y="107159"/>
                    </a:lnTo>
                    <a:lnTo>
                      <a:pt x="2547629" y="103640"/>
                    </a:lnTo>
                    <a:lnTo>
                      <a:pt x="2547629" y="92866"/>
                    </a:lnTo>
                    <a:close/>
                  </a:path>
                  <a:path w="2694940" h="135890">
                    <a:moveTo>
                      <a:pt x="2693415" y="11423"/>
                    </a:moveTo>
                    <a:lnTo>
                      <a:pt x="2533189" y="11423"/>
                    </a:lnTo>
                    <a:lnTo>
                      <a:pt x="2542603" y="11982"/>
                    </a:lnTo>
                    <a:lnTo>
                      <a:pt x="2552135" y="13660"/>
                    </a:lnTo>
                    <a:lnTo>
                      <a:pt x="2561783" y="16463"/>
                    </a:lnTo>
                    <a:lnTo>
                      <a:pt x="2571544" y="20397"/>
                    </a:lnTo>
                    <a:lnTo>
                      <a:pt x="2571544" y="42626"/>
                    </a:lnTo>
                    <a:lnTo>
                      <a:pt x="2687376" y="42626"/>
                    </a:lnTo>
                    <a:lnTo>
                      <a:pt x="2694420" y="17067"/>
                    </a:lnTo>
                    <a:lnTo>
                      <a:pt x="2693415" y="11423"/>
                    </a:lnTo>
                    <a:close/>
                  </a:path>
                </a:pathLst>
              </a:custGeom>
              <a:solidFill>
                <a:srgbClr val="FFFFFF"/>
              </a:solidFill>
            </p:spPr>
            <p:txBody>
              <a:bodyPr wrap="square" lIns="0" tIns="0" rIns="0" bIns="0" rtlCol="0"/>
              <a:lstStyle/>
              <a:p>
                <a:endParaRPr/>
              </a:p>
            </p:txBody>
          </p:sp>
        </p:grpSp>
      </p:grpSp>
      <p:sp>
        <p:nvSpPr>
          <p:cNvPr id="86" name="object 4">
            <a:extLst>
              <a:ext uri="{FF2B5EF4-FFF2-40B4-BE49-F238E27FC236}">
                <a16:creationId xmlns:a16="http://schemas.microsoft.com/office/drawing/2014/main" xmlns="" id="{FBB7AD4E-F26D-43C7-95CF-ED275BAD229C}"/>
              </a:ext>
            </a:extLst>
          </p:cNvPr>
          <p:cNvSpPr txBox="1">
            <a:spLocks/>
          </p:cNvSpPr>
          <p:nvPr/>
        </p:nvSpPr>
        <p:spPr>
          <a:xfrm>
            <a:off x="1355784" y="386307"/>
            <a:ext cx="13937843" cy="936793"/>
          </a:xfrm>
          <a:prstGeom prst="rect">
            <a:avLst/>
          </a:prstGeom>
        </p:spPr>
        <p:txBody>
          <a:bodyPr vert="horz" wrap="square" lIns="0" tIns="13333" rIns="0" bIns="0" rtlCol="0">
            <a:spAutoFit/>
          </a:bodyPr>
          <a:lstStyle>
            <a:lvl1pPr>
              <a:defRPr sz="9550" b="1" i="0">
                <a:solidFill>
                  <a:schemeClr val="bg1"/>
                </a:solidFill>
                <a:latin typeface="Calibri"/>
                <a:ea typeface="+mj-ea"/>
                <a:cs typeface="Calibri"/>
              </a:defRPr>
            </a:lvl1pPr>
          </a:lstStyle>
          <a:p>
            <a:r>
              <a:rPr lang="es-ES_tradnl" sz="6000" dirty="0">
                <a:solidFill>
                  <a:srgbClr val="1F497D"/>
                </a:solidFill>
              </a:rPr>
              <a:t>Dictamen de Revisoría Fiscal</a:t>
            </a:r>
            <a:endParaRPr lang="es-ES" sz="2400" dirty="0">
              <a:solidFill>
                <a:srgbClr val="1C4583"/>
              </a:solidFill>
            </a:endParaRPr>
          </a:p>
        </p:txBody>
      </p:sp>
      <p:sp>
        <p:nvSpPr>
          <p:cNvPr id="87" name="object 7">
            <a:extLst>
              <a:ext uri="{FF2B5EF4-FFF2-40B4-BE49-F238E27FC236}">
                <a16:creationId xmlns:a16="http://schemas.microsoft.com/office/drawing/2014/main" xmlns="" id="{6E164802-131B-4BFB-9CCB-C18931073802}"/>
              </a:ext>
            </a:extLst>
          </p:cNvPr>
          <p:cNvSpPr/>
          <p:nvPr/>
        </p:nvSpPr>
        <p:spPr>
          <a:xfrm>
            <a:off x="226363" y="473092"/>
            <a:ext cx="1003533" cy="977567"/>
          </a:xfrm>
          <a:prstGeom prst="rect">
            <a:avLst/>
          </a:prstGeom>
          <a:blipFill>
            <a:blip r:embed="rId7" cstate="print"/>
            <a:stretch>
              <a:fillRect/>
            </a:stretch>
          </a:blipFill>
        </p:spPr>
        <p:txBody>
          <a:bodyPr wrap="square" lIns="0" tIns="0" rIns="0" bIns="0" rtlCol="0"/>
          <a:lstStyle/>
          <a:p>
            <a:endParaRPr sz="1801"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83667711_l.jpg"/>
          <p:cNvPicPr>
            <a:picLocks noChangeAspect="1"/>
          </p:cNvPicPr>
          <p:nvPr/>
        </p:nvPicPr>
        <p:blipFill rotWithShape="1">
          <a:blip r:embed="rId3" cstate="print">
            <a:extLst>
              <a:ext uri="{28A0092B-C50C-407E-A947-70E740481C1C}">
                <a14:useLocalDpi xmlns:a14="http://schemas.microsoft.com/office/drawing/2010/main" xmlns="" val="0"/>
              </a:ext>
            </a:extLst>
          </a:blip>
          <a:srcRect t="1632" r="2223" b="15962"/>
          <a:stretch/>
        </p:blipFill>
        <p:spPr>
          <a:xfrm>
            <a:off x="0" y="-1"/>
            <a:ext cx="20104100" cy="11309351"/>
          </a:xfrm>
          <a:prstGeom prst="rect">
            <a:avLst/>
          </a:prstGeom>
        </p:spPr>
      </p:pic>
      <p:sp>
        <p:nvSpPr>
          <p:cNvPr id="90" name="object 3"/>
          <p:cNvSpPr/>
          <p:nvPr/>
        </p:nvSpPr>
        <p:spPr>
          <a:xfrm>
            <a:off x="-615950" y="-212725"/>
            <a:ext cx="20124207" cy="11308556"/>
          </a:xfrm>
          <a:prstGeom prst="rect">
            <a:avLst/>
          </a:prstGeom>
          <a:blipFill>
            <a:blip r:embed="rId4" cstate="print"/>
            <a:stretch>
              <a:fillRect/>
            </a:stretch>
          </a:blipFill>
        </p:spPr>
        <p:txBody>
          <a:bodyPr wrap="square" lIns="0" tIns="0" rIns="0" bIns="0" rtlCol="0"/>
          <a:lstStyle/>
          <a:p>
            <a:endParaRPr/>
          </a:p>
        </p:txBody>
      </p:sp>
      <p:sp>
        <p:nvSpPr>
          <p:cNvPr id="91" name="object 4"/>
          <p:cNvSpPr txBox="1">
            <a:spLocks noGrp="1"/>
          </p:cNvSpPr>
          <p:nvPr>
            <p:ph type="title"/>
          </p:nvPr>
        </p:nvSpPr>
        <p:spPr>
          <a:xfrm>
            <a:off x="9061450" y="7712075"/>
            <a:ext cx="11506200" cy="2720617"/>
          </a:xfrm>
          <a:prstGeom prst="rect">
            <a:avLst/>
          </a:prstGeom>
        </p:spPr>
        <p:txBody>
          <a:bodyPr vert="horz" wrap="square" lIns="0" tIns="12065" rIns="0" bIns="0" rtlCol="0">
            <a:spAutoFit/>
          </a:bodyPr>
          <a:lstStyle/>
          <a:p>
            <a:pPr marL="12700">
              <a:lnSpc>
                <a:spcPct val="100000"/>
              </a:lnSpc>
              <a:spcBef>
                <a:spcPts val="95"/>
              </a:spcBef>
            </a:pPr>
            <a:r>
              <a:rPr lang="es-ES_tradnl" sz="8800" spc="-305" dirty="0">
                <a:effectLst>
                  <a:outerShdw blurRad="38100" dist="38100" dir="2700000" algn="tl">
                    <a:srgbClr val="000000">
                      <a:alpha val="43137"/>
                    </a:srgbClr>
                  </a:outerShdw>
                </a:effectLst>
                <a:latin typeface="Calibri Bold" panose="020F0702030404030204" pitchFamily="34" charset="0"/>
                <a:cs typeface="Calibri Bold" panose="020F0702030404030204" pitchFamily="34" charset="0"/>
              </a:rPr>
              <a:t>Gestión Participación Social</a:t>
            </a:r>
            <a:endParaRPr sz="8800" spc="-405" dirty="0">
              <a:effectLst>
                <a:outerShdw blurRad="38100" dist="38100" dir="2700000" algn="tl">
                  <a:srgbClr val="000000">
                    <a:alpha val="43137"/>
                  </a:srgbClr>
                </a:outerShdw>
              </a:effectLst>
              <a:latin typeface="Calibri Bold" panose="020F0702030404030204" pitchFamily="34" charset="0"/>
              <a:cs typeface="Calibri Bold" panose="020F0702030404030204" pitchFamily="34" charset="0"/>
            </a:endParaRPr>
          </a:p>
        </p:txBody>
      </p:sp>
      <p:sp>
        <p:nvSpPr>
          <p:cNvPr id="92" name="object 5"/>
          <p:cNvSpPr txBox="1"/>
          <p:nvPr/>
        </p:nvSpPr>
        <p:spPr>
          <a:xfrm>
            <a:off x="8165493" y="8272179"/>
            <a:ext cx="587375" cy="1355725"/>
          </a:xfrm>
          <a:prstGeom prst="rect">
            <a:avLst/>
          </a:prstGeom>
        </p:spPr>
        <p:txBody>
          <a:bodyPr vert="horz" wrap="square" lIns="0" tIns="15875" rIns="0" bIns="0" rtlCol="0">
            <a:spAutoFit/>
          </a:bodyPr>
          <a:lstStyle/>
          <a:p>
            <a:pPr marL="12700">
              <a:lnSpc>
                <a:spcPct val="100000"/>
              </a:lnSpc>
              <a:spcBef>
                <a:spcPts val="125"/>
              </a:spcBef>
            </a:pPr>
            <a:r>
              <a:rPr lang="es-ES_tradnl" sz="8700" b="1" spc="10" dirty="0">
                <a:solidFill>
                  <a:srgbClr val="FFFFFF"/>
                </a:solidFill>
                <a:latin typeface="Calibri"/>
                <a:cs typeface="Calibri"/>
              </a:rPr>
              <a:t>8</a:t>
            </a:r>
            <a:endParaRPr sz="8700" dirty="0">
              <a:latin typeface="Calibri"/>
              <a:cs typeface="Calibri"/>
            </a:endParaRPr>
          </a:p>
        </p:txBody>
      </p:sp>
      <p:sp>
        <p:nvSpPr>
          <p:cNvPr id="93" name="object 9"/>
          <p:cNvSpPr/>
          <p:nvPr/>
        </p:nvSpPr>
        <p:spPr>
          <a:xfrm>
            <a:off x="1077670" y="1219966"/>
            <a:ext cx="118855" cy="115839"/>
          </a:xfrm>
          <a:prstGeom prst="rect">
            <a:avLst/>
          </a:prstGeom>
          <a:blipFill>
            <a:blip r:embed="rId5" cstate="print"/>
            <a:stretch>
              <a:fillRect/>
            </a:stretch>
          </a:blipFill>
        </p:spPr>
        <p:txBody>
          <a:bodyPr wrap="square" lIns="0" tIns="0" rIns="0" bIns="0" rtlCol="0"/>
          <a:lstStyle/>
          <a:p>
            <a:endParaRPr/>
          </a:p>
        </p:txBody>
      </p:sp>
      <p:sp>
        <p:nvSpPr>
          <p:cNvPr id="94" name="object 10"/>
          <p:cNvSpPr/>
          <p:nvPr/>
        </p:nvSpPr>
        <p:spPr>
          <a:xfrm>
            <a:off x="916345" y="1245610"/>
            <a:ext cx="433070" cy="166370"/>
          </a:xfrm>
          <a:custGeom>
            <a:avLst/>
            <a:gdLst/>
            <a:ahLst/>
            <a:cxnLst/>
            <a:rect l="l" t="t" r="r" b="b"/>
            <a:pathLst>
              <a:path w="433069" h="166369">
                <a:moveTo>
                  <a:pt x="26952" y="0"/>
                </a:moveTo>
                <a:lnTo>
                  <a:pt x="16410" y="2072"/>
                </a:lnTo>
                <a:lnTo>
                  <a:pt x="7849" y="7740"/>
                </a:lnTo>
                <a:lnTo>
                  <a:pt x="2101" y="16176"/>
                </a:lnTo>
                <a:lnTo>
                  <a:pt x="0" y="26554"/>
                </a:lnTo>
                <a:lnTo>
                  <a:pt x="0" y="32375"/>
                </a:lnTo>
                <a:lnTo>
                  <a:pt x="2157" y="38312"/>
                </a:lnTo>
                <a:lnTo>
                  <a:pt x="6251" y="43035"/>
                </a:lnTo>
                <a:lnTo>
                  <a:pt x="30540" y="79443"/>
                </a:lnTo>
                <a:lnTo>
                  <a:pt x="61441" y="110730"/>
                </a:lnTo>
                <a:lnTo>
                  <a:pt x="97769" y="136094"/>
                </a:lnTo>
                <a:lnTo>
                  <a:pt x="138338" y="154731"/>
                </a:lnTo>
                <a:lnTo>
                  <a:pt x="181963" y="165837"/>
                </a:lnTo>
                <a:lnTo>
                  <a:pt x="193968" y="148209"/>
                </a:lnTo>
                <a:lnTo>
                  <a:pt x="210200" y="134594"/>
                </a:lnTo>
                <a:lnTo>
                  <a:pt x="229491" y="125817"/>
                </a:lnTo>
                <a:lnTo>
                  <a:pt x="250672" y="122708"/>
                </a:lnTo>
                <a:lnTo>
                  <a:pt x="359682" y="122708"/>
                </a:lnTo>
                <a:lnTo>
                  <a:pt x="368505" y="116205"/>
                </a:lnTo>
                <a:lnTo>
                  <a:pt x="218087" y="116205"/>
                </a:lnTo>
                <a:lnTo>
                  <a:pt x="169014" y="109698"/>
                </a:lnTo>
                <a:lnTo>
                  <a:pt x="123735" y="90755"/>
                </a:lnTo>
                <a:lnTo>
                  <a:pt x="84427" y="60241"/>
                </a:lnTo>
                <a:lnTo>
                  <a:pt x="53265" y="19025"/>
                </a:lnTo>
                <a:lnTo>
                  <a:pt x="47765" y="10531"/>
                </a:lnTo>
                <a:lnTo>
                  <a:pt x="41408" y="4604"/>
                </a:lnTo>
                <a:lnTo>
                  <a:pt x="34401" y="1132"/>
                </a:lnTo>
                <a:lnTo>
                  <a:pt x="26952" y="0"/>
                </a:lnTo>
                <a:close/>
              </a:path>
              <a:path w="433069" h="166369">
                <a:moveTo>
                  <a:pt x="359682" y="122708"/>
                </a:moveTo>
                <a:lnTo>
                  <a:pt x="250672" y="122708"/>
                </a:lnTo>
                <a:lnTo>
                  <a:pt x="268068" y="124730"/>
                </a:lnTo>
                <a:lnTo>
                  <a:pt x="284382" y="130490"/>
                </a:lnTo>
                <a:lnTo>
                  <a:pt x="298841" y="139529"/>
                </a:lnTo>
                <a:lnTo>
                  <a:pt x="310671" y="151388"/>
                </a:lnTo>
                <a:lnTo>
                  <a:pt x="345601" y="133085"/>
                </a:lnTo>
                <a:lnTo>
                  <a:pt x="359682" y="122708"/>
                </a:lnTo>
                <a:close/>
              </a:path>
              <a:path w="433069" h="166369">
                <a:moveTo>
                  <a:pt x="406092" y="6795"/>
                </a:moveTo>
                <a:lnTo>
                  <a:pt x="353448" y="59102"/>
                </a:lnTo>
                <a:lnTo>
                  <a:pt x="314364" y="89626"/>
                </a:lnTo>
                <a:lnTo>
                  <a:pt x="268366" y="109261"/>
                </a:lnTo>
                <a:lnTo>
                  <a:pt x="218087" y="116205"/>
                </a:lnTo>
                <a:lnTo>
                  <a:pt x="368505" y="116205"/>
                </a:lnTo>
                <a:lnTo>
                  <a:pt x="377163" y="109825"/>
                </a:lnTo>
                <a:lnTo>
                  <a:pt x="404529" y="81909"/>
                </a:lnTo>
                <a:lnTo>
                  <a:pt x="426866" y="49642"/>
                </a:lnTo>
                <a:lnTo>
                  <a:pt x="430719" y="45014"/>
                </a:lnTo>
                <a:lnTo>
                  <a:pt x="432845" y="39045"/>
                </a:lnTo>
                <a:lnTo>
                  <a:pt x="432845" y="33161"/>
                </a:lnTo>
                <a:lnTo>
                  <a:pt x="430750" y="22927"/>
                </a:lnTo>
                <a:lnTo>
                  <a:pt x="425028" y="14544"/>
                </a:lnTo>
                <a:lnTo>
                  <a:pt x="416527" y="8877"/>
                </a:lnTo>
                <a:lnTo>
                  <a:pt x="406092" y="6795"/>
                </a:lnTo>
                <a:close/>
              </a:path>
            </a:pathLst>
          </a:custGeom>
          <a:solidFill>
            <a:srgbClr val="FFFFFF"/>
          </a:solidFill>
        </p:spPr>
        <p:txBody>
          <a:bodyPr wrap="square" lIns="0" tIns="0" rIns="0" bIns="0" rtlCol="0"/>
          <a:lstStyle/>
          <a:p>
            <a:endParaRPr/>
          </a:p>
        </p:txBody>
      </p:sp>
      <p:sp>
        <p:nvSpPr>
          <p:cNvPr id="95" name="object 11"/>
          <p:cNvSpPr/>
          <p:nvPr/>
        </p:nvSpPr>
        <p:spPr>
          <a:xfrm>
            <a:off x="1114792" y="1038800"/>
            <a:ext cx="118760" cy="115912"/>
          </a:xfrm>
          <a:prstGeom prst="rect">
            <a:avLst/>
          </a:prstGeom>
          <a:blipFill>
            <a:blip r:embed="rId6" cstate="print"/>
            <a:stretch>
              <a:fillRect/>
            </a:stretch>
          </a:blipFill>
        </p:spPr>
        <p:txBody>
          <a:bodyPr wrap="square" lIns="0" tIns="0" rIns="0" bIns="0" rtlCol="0"/>
          <a:lstStyle/>
          <a:p>
            <a:endParaRPr/>
          </a:p>
        </p:txBody>
      </p:sp>
      <p:sp>
        <p:nvSpPr>
          <p:cNvPr id="96" name="object 12"/>
          <p:cNvSpPr/>
          <p:nvPr/>
        </p:nvSpPr>
        <p:spPr>
          <a:xfrm>
            <a:off x="980976" y="943625"/>
            <a:ext cx="408940" cy="316230"/>
          </a:xfrm>
          <a:custGeom>
            <a:avLst/>
            <a:gdLst/>
            <a:ahLst/>
            <a:cxnLst/>
            <a:rect l="l" t="t" r="r" b="b"/>
            <a:pathLst>
              <a:path w="408940" h="316230">
                <a:moveTo>
                  <a:pt x="387957" y="262550"/>
                </a:moveTo>
                <a:lnTo>
                  <a:pt x="155628" y="262550"/>
                </a:lnTo>
                <a:lnTo>
                  <a:pt x="180106" y="266564"/>
                </a:lnTo>
                <a:lnTo>
                  <a:pt x="201387" y="277725"/>
                </a:lnTo>
                <a:lnTo>
                  <a:pt x="217950" y="294718"/>
                </a:lnTo>
                <a:lnTo>
                  <a:pt x="228275" y="316224"/>
                </a:lnTo>
                <a:lnTo>
                  <a:pt x="232034" y="315564"/>
                </a:lnTo>
                <a:lnTo>
                  <a:pt x="239338" y="315564"/>
                </a:lnTo>
                <a:lnTo>
                  <a:pt x="282555" y="311466"/>
                </a:lnTo>
                <a:lnTo>
                  <a:pt x="325583" y="299239"/>
                </a:lnTo>
                <a:lnTo>
                  <a:pt x="365321" y="279675"/>
                </a:lnTo>
                <a:lnTo>
                  <a:pt x="387957" y="262550"/>
                </a:lnTo>
                <a:close/>
              </a:path>
              <a:path w="408940" h="316230">
                <a:moveTo>
                  <a:pt x="239338" y="315564"/>
                </a:moveTo>
                <a:lnTo>
                  <a:pt x="232034" y="315564"/>
                </a:lnTo>
                <a:lnTo>
                  <a:pt x="235071" y="315690"/>
                </a:lnTo>
                <a:lnTo>
                  <a:pt x="238013" y="315690"/>
                </a:lnTo>
                <a:lnTo>
                  <a:pt x="239338" y="315564"/>
                </a:lnTo>
                <a:close/>
              </a:path>
              <a:path w="408940" h="316230">
                <a:moveTo>
                  <a:pt x="33407" y="0"/>
                </a:moveTo>
                <a:lnTo>
                  <a:pt x="6580" y="32811"/>
                </a:lnTo>
                <a:lnTo>
                  <a:pt x="0" y="83488"/>
                </a:lnTo>
                <a:lnTo>
                  <a:pt x="3967" y="130249"/>
                </a:lnTo>
                <a:lnTo>
                  <a:pt x="17554" y="173893"/>
                </a:lnTo>
                <a:lnTo>
                  <a:pt x="39849" y="213638"/>
                </a:lnTo>
                <a:lnTo>
                  <a:pt x="69884" y="248527"/>
                </a:lnTo>
                <a:lnTo>
                  <a:pt x="106708" y="277649"/>
                </a:lnTo>
                <a:lnTo>
                  <a:pt x="118319" y="271310"/>
                </a:lnTo>
                <a:lnTo>
                  <a:pt x="130485" y="266562"/>
                </a:lnTo>
                <a:lnTo>
                  <a:pt x="142993" y="263583"/>
                </a:lnTo>
                <a:lnTo>
                  <a:pt x="155628" y="262550"/>
                </a:lnTo>
                <a:lnTo>
                  <a:pt x="387957" y="262550"/>
                </a:lnTo>
                <a:lnTo>
                  <a:pt x="391555" y="259828"/>
                </a:lnTo>
                <a:lnTo>
                  <a:pt x="237814" y="259828"/>
                </a:lnTo>
                <a:lnTo>
                  <a:pt x="189848" y="253505"/>
                </a:lnTo>
                <a:lnTo>
                  <a:pt x="146715" y="235678"/>
                </a:lnTo>
                <a:lnTo>
                  <a:pt x="110149" y="208053"/>
                </a:lnTo>
                <a:lnTo>
                  <a:pt x="81884" y="172341"/>
                </a:lnTo>
                <a:lnTo>
                  <a:pt x="63648" y="130206"/>
                </a:lnTo>
                <a:lnTo>
                  <a:pt x="57191" y="83488"/>
                </a:lnTo>
                <a:lnTo>
                  <a:pt x="57596" y="72456"/>
                </a:lnTo>
                <a:lnTo>
                  <a:pt x="58850" y="61029"/>
                </a:lnTo>
                <a:lnTo>
                  <a:pt x="61013" y="49407"/>
                </a:lnTo>
                <a:lnTo>
                  <a:pt x="64144" y="37793"/>
                </a:lnTo>
                <a:lnTo>
                  <a:pt x="65510" y="31135"/>
                </a:lnTo>
                <a:lnTo>
                  <a:pt x="44463" y="628"/>
                </a:lnTo>
                <a:lnTo>
                  <a:pt x="33407" y="0"/>
                </a:lnTo>
                <a:close/>
              </a:path>
              <a:path w="408940" h="316230">
                <a:moveTo>
                  <a:pt x="379632" y="204845"/>
                </a:moveTo>
                <a:lnTo>
                  <a:pt x="373653" y="204845"/>
                </a:lnTo>
                <a:lnTo>
                  <a:pt x="367716" y="206562"/>
                </a:lnTo>
                <a:lnTo>
                  <a:pt x="361685" y="211473"/>
                </a:lnTo>
                <a:lnTo>
                  <a:pt x="334226" y="232104"/>
                </a:lnTo>
                <a:lnTo>
                  <a:pt x="303778" y="247273"/>
                </a:lnTo>
                <a:lnTo>
                  <a:pt x="271317" y="256631"/>
                </a:lnTo>
                <a:lnTo>
                  <a:pt x="237814" y="259828"/>
                </a:lnTo>
                <a:lnTo>
                  <a:pt x="391555" y="259828"/>
                </a:lnTo>
                <a:lnTo>
                  <a:pt x="399998" y="253441"/>
                </a:lnTo>
                <a:lnTo>
                  <a:pt x="404961" y="248655"/>
                </a:lnTo>
                <a:lnTo>
                  <a:pt x="408594" y="240896"/>
                </a:lnTo>
                <a:lnTo>
                  <a:pt x="408594" y="233022"/>
                </a:lnTo>
                <a:lnTo>
                  <a:pt x="406317" y="222007"/>
                </a:lnTo>
                <a:lnTo>
                  <a:pt x="400109" y="213056"/>
                </a:lnTo>
                <a:lnTo>
                  <a:pt x="390903" y="207044"/>
                </a:lnTo>
                <a:lnTo>
                  <a:pt x="379632" y="204845"/>
                </a:lnTo>
                <a:close/>
              </a:path>
            </a:pathLst>
          </a:custGeom>
          <a:solidFill>
            <a:srgbClr val="FFFFFF"/>
          </a:solidFill>
        </p:spPr>
        <p:txBody>
          <a:bodyPr wrap="square" lIns="0" tIns="0" rIns="0" bIns="0" rtlCol="0"/>
          <a:lstStyle/>
          <a:p>
            <a:endParaRPr/>
          </a:p>
        </p:txBody>
      </p:sp>
      <p:sp>
        <p:nvSpPr>
          <p:cNvPr id="97" name="object 13"/>
          <p:cNvSpPr/>
          <p:nvPr/>
        </p:nvSpPr>
        <p:spPr>
          <a:xfrm>
            <a:off x="1107593" y="1382182"/>
            <a:ext cx="118666" cy="116038"/>
          </a:xfrm>
          <a:prstGeom prst="rect">
            <a:avLst/>
          </a:prstGeom>
          <a:blipFill>
            <a:blip r:embed="rId7" cstate="print"/>
            <a:stretch>
              <a:fillRect/>
            </a:stretch>
          </a:blipFill>
        </p:spPr>
        <p:txBody>
          <a:bodyPr wrap="square" lIns="0" tIns="0" rIns="0" bIns="0" rtlCol="0"/>
          <a:lstStyle/>
          <a:p>
            <a:endParaRPr/>
          </a:p>
        </p:txBody>
      </p:sp>
      <p:sp>
        <p:nvSpPr>
          <p:cNvPr id="98" name="object 14"/>
          <p:cNvSpPr/>
          <p:nvPr/>
        </p:nvSpPr>
        <p:spPr>
          <a:xfrm>
            <a:off x="1006512" y="1358087"/>
            <a:ext cx="347980" cy="236220"/>
          </a:xfrm>
          <a:custGeom>
            <a:avLst/>
            <a:gdLst/>
            <a:ahLst/>
            <a:cxnLst/>
            <a:rect l="l" t="t" r="r" b="b"/>
            <a:pathLst>
              <a:path w="347980" h="236219">
                <a:moveTo>
                  <a:pt x="29004" y="163523"/>
                </a:moveTo>
                <a:lnTo>
                  <a:pt x="27056" y="163523"/>
                </a:lnTo>
                <a:lnTo>
                  <a:pt x="16547" y="165571"/>
                </a:lnTo>
                <a:lnTo>
                  <a:pt x="7944" y="171180"/>
                </a:lnTo>
                <a:lnTo>
                  <a:pt x="2133" y="179550"/>
                </a:lnTo>
                <a:lnTo>
                  <a:pt x="0" y="189879"/>
                </a:lnTo>
                <a:lnTo>
                  <a:pt x="1299" y="197780"/>
                </a:lnTo>
                <a:lnTo>
                  <a:pt x="42978" y="224692"/>
                </a:lnTo>
                <a:lnTo>
                  <a:pt x="90794" y="234791"/>
                </a:lnTo>
                <a:lnTo>
                  <a:pt x="114980" y="236076"/>
                </a:lnTo>
                <a:lnTo>
                  <a:pt x="164836" y="230762"/>
                </a:lnTo>
                <a:lnTo>
                  <a:pt x="211206" y="215559"/>
                </a:lnTo>
                <a:lnTo>
                  <a:pt x="252865" y="191579"/>
                </a:lnTo>
                <a:lnTo>
                  <a:pt x="264595" y="181188"/>
                </a:lnTo>
                <a:lnTo>
                  <a:pt x="114980" y="181188"/>
                </a:lnTo>
                <a:lnTo>
                  <a:pt x="95879" y="180080"/>
                </a:lnTo>
                <a:lnTo>
                  <a:pt x="76382" y="176846"/>
                </a:lnTo>
                <a:lnTo>
                  <a:pt x="56676" y="171624"/>
                </a:lnTo>
                <a:lnTo>
                  <a:pt x="36951" y="164549"/>
                </a:lnTo>
                <a:lnTo>
                  <a:pt x="31067" y="163576"/>
                </a:lnTo>
                <a:lnTo>
                  <a:pt x="29004" y="163523"/>
                </a:lnTo>
                <a:close/>
              </a:path>
              <a:path w="347980" h="236219">
                <a:moveTo>
                  <a:pt x="320848" y="0"/>
                </a:moveTo>
                <a:lnTo>
                  <a:pt x="283943" y="65875"/>
                </a:lnTo>
                <a:lnTo>
                  <a:pt x="264110" y="103775"/>
                </a:lnTo>
                <a:lnTo>
                  <a:pt x="235763" y="135611"/>
                </a:lnTo>
                <a:lnTo>
                  <a:pt x="200437" y="160028"/>
                </a:lnTo>
                <a:lnTo>
                  <a:pt x="159665" y="175672"/>
                </a:lnTo>
                <a:lnTo>
                  <a:pt x="114980" y="181188"/>
                </a:lnTo>
                <a:lnTo>
                  <a:pt x="264595" y="181188"/>
                </a:lnTo>
                <a:lnTo>
                  <a:pt x="288587" y="159933"/>
                </a:lnTo>
                <a:lnTo>
                  <a:pt x="317147" y="121733"/>
                </a:lnTo>
                <a:lnTo>
                  <a:pt x="337318" y="78089"/>
                </a:lnTo>
                <a:lnTo>
                  <a:pt x="347874" y="30114"/>
                </a:lnTo>
                <a:lnTo>
                  <a:pt x="347612" y="28219"/>
                </a:lnTo>
                <a:lnTo>
                  <a:pt x="347612" y="26177"/>
                </a:lnTo>
                <a:lnTo>
                  <a:pt x="345500" y="15898"/>
                </a:lnTo>
                <a:lnTo>
                  <a:pt x="339751" y="7587"/>
                </a:lnTo>
                <a:lnTo>
                  <a:pt x="331241" y="2027"/>
                </a:lnTo>
                <a:lnTo>
                  <a:pt x="320848" y="0"/>
                </a:lnTo>
                <a:close/>
              </a:path>
            </a:pathLst>
          </a:custGeom>
          <a:solidFill>
            <a:srgbClr val="FFFFFF"/>
          </a:solidFill>
        </p:spPr>
        <p:txBody>
          <a:bodyPr wrap="square" lIns="0" tIns="0" rIns="0" bIns="0" rtlCol="0"/>
          <a:lstStyle/>
          <a:p>
            <a:endParaRPr/>
          </a:p>
        </p:txBody>
      </p:sp>
      <p:sp>
        <p:nvSpPr>
          <p:cNvPr id="99" name="object 15"/>
          <p:cNvSpPr/>
          <p:nvPr/>
        </p:nvSpPr>
        <p:spPr>
          <a:xfrm>
            <a:off x="1789375" y="1059156"/>
            <a:ext cx="325120" cy="342900"/>
          </a:xfrm>
          <a:custGeom>
            <a:avLst/>
            <a:gdLst/>
            <a:ahLst/>
            <a:cxnLst/>
            <a:rect l="l" t="t" r="r" b="b"/>
            <a:pathLst>
              <a:path w="325119" h="342900">
                <a:moveTo>
                  <a:pt x="281579" y="56427"/>
                </a:moveTo>
                <a:lnTo>
                  <a:pt x="155482" y="56427"/>
                </a:lnTo>
                <a:lnTo>
                  <a:pt x="184849" y="59207"/>
                </a:lnTo>
                <a:lnTo>
                  <a:pt x="205823" y="67550"/>
                </a:lnTo>
                <a:lnTo>
                  <a:pt x="218406" y="81456"/>
                </a:lnTo>
                <a:lnTo>
                  <a:pt x="222600" y="100928"/>
                </a:lnTo>
                <a:lnTo>
                  <a:pt x="220785" y="113227"/>
                </a:lnTo>
                <a:lnTo>
                  <a:pt x="188013" y="137296"/>
                </a:lnTo>
                <a:lnTo>
                  <a:pt x="150418" y="142584"/>
                </a:lnTo>
                <a:lnTo>
                  <a:pt x="140290" y="144029"/>
                </a:lnTo>
                <a:lnTo>
                  <a:pt x="131962" y="145399"/>
                </a:lnTo>
                <a:lnTo>
                  <a:pt x="125420" y="146728"/>
                </a:lnTo>
                <a:lnTo>
                  <a:pt x="97973" y="150694"/>
                </a:lnTo>
                <a:lnTo>
                  <a:pt x="55339" y="161992"/>
                </a:lnTo>
                <a:lnTo>
                  <a:pt x="22612" y="183330"/>
                </a:lnTo>
                <a:lnTo>
                  <a:pt x="2518" y="222496"/>
                </a:lnTo>
                <a:lnTo>
                  <a:pt x="0" y="247625"/>
                </a:lnTo>
                <a:lnTo>
                  <a:pt x="2125" y="269240"/>
                </a:lnTo>
                <a:lnTo>
                  <a:pt x="19074" y="304953"/>
                </a:lnTo>
                <a:lnTo>
                  <a:pt x="50263" y="329484"/>
                </a:lnTo>
                <a:lnTo>
                  <a:pt x="89112" y="341383"/>
                </a:lnTo>
                <a:lnTo>
                  <a:pt x="111556" y="342869"/>
                </a:lnTo>
                <a:lnTo>
                  <a:pt x="145633" y="340403"/>
                </a:lnTo>
                <a:lnTo>
                  <a:pt x="175696" y="333002"/>
                </a:lnTo>
                <a:lnTo>
                  <a:pt x="201745" y="320658"/>
                </a:lnTo>
                <a:lnTo>
                  <a:pt x="223783" y="303362"/>
                </a:lnTo>
                <a:lnTo>
                  <a:pt x="324723" y="303362"/>
                </a:lnTo>
                <a:lnTo>
                  <a:pt x="324723" y="286472"/>
                </a:lnTo>
                <a:lnTo>
                  <a:pt x="137932" y="286472"/>
                </a:lnTo>
                <a:lnTo>
                  <a:pt x="126095" y="285921"/>
                </a:lnTo>
                <a:lnTo>
                  <a:pt x="84875" y="271396"/>
                </a:lnTo>
                <a:lnTo>
                  <a:pt x="71463" y="244463"/>
                </a:lnTo>
                <a:lnTo>
                  <a:pt x="75158" y="224412"/>
                </a:lnTo>
                <a:lnTo>
                  <a:pt x="86204" y="208761"/>
                </a:lnTo>
                <a:lnTo>
                  <a:pt x="104611" y="197481"/>
                </a:lnTo>
                <a:lnTo>
                  <a:pt x="130362" y="190580"/>
                </a:lnTo>
                <a:lnTo>
                  <a:pt x="159383" y="187095"/>
                </a:lnTo>
                <a:lnTo>
                  <a:pt x="183689" y="182897"/>
                </a:lnTo>
                <a:lnTo>
                  <a:pt x="203289" y="177996"/>
                </a:lnTo>
                <a:lnTo>
                  <a:pt x="218192" y="172403"/>
                </a:lnTo>
                <a:lnTo>
                  <a:pt x="290284" y="172403"/>
                </a:lnTo>
                <a:lnTo>
                  <a:pt x="290284" y="106091"/>
                </a:lnTo>
                <a:lnTo>
                  <a:pt x="289844" y="106091"/>
                </a:lnTo>
                <a:lnTo>
                  <a:pt x="289907" y="105651"/>
                </a:lnTo>
                <a:lnTo>
                  <a:pt x="290158" y="105148"/>
                </a:lnTo>
                <a:lnTo>
                  <a:pt x="290284" y="94646"/>
                </a:lnTo>
                <a:lnTo>
                  <a:pt x="287692" y="71979"/>
                </a:lnTo>
                <a:lnTo>
                  <a:pt x="281579" y="56427"/>
                </a:lnTo>
                <a:close/>
              </a:path>
              <a:path w="325119" h="342900">
                <a:moveTo>
                  <a:pt x="324723" y="303362"/>
                </a:moveTo>
                <a:lnTo>
                  <a:pt x="223783" y="303362"/>
                </a:lnTo>
                <a:lnTo>
                  <a:pt x="230124" y="320658"/>
                </a:lnTo>
                <a:lnTo>
                  <a:pt x="241537" y="333002"/>
                </a:lnTo>
                <a:lnTo>
                  <a:pt x="258030" y="340403"/>
                </a:lnTo>
                <a:lnTo>
                  <a:pt x="279614" y="342869"/>
                </a:lnTo>
                <a:lnTo>
                  <a:pt x="290647" y="342358"/>
                </a:lnTo>
                <a:lnTo>
                  <a:pt x="301838" y="340827"/>
                </a:lnTo>
                <a:lnTo>
                  <a:pt x="313195" y="338275"/>
                </a:lnTo>
                <a:lnTo>
                  <a:pt x="324723" y="334701"/>
                </a:lnTo>
                <a:lnTo>
                  <a:pt x="324723" y="303362"/>
                </a:lnTo>
                <a:close/>
              </a:path>
              <a:path w="325119" h="342900">
                <a:moveTo>
                  <a:pt x="290284" y="172403"/>
                </a:moveTo>
                <a:lnTo>
                  <a:pt x="218192" y="172403"/>
                </a:lnTo>
                <a:lnTo>
                  <a:pt x="218191" y="224422"/>
                </a:lnTo>
                <a:lnTo>
                  <a:pt x="216427" y="238966"/>
                </a:lnTo>
                <a:lnTo>
                  <a:pt x="189983" y="272672"/>
                </a:lnTo>
                <a:lnTo>
                  <a:pt x="152007" y="285609"/>
                </a:lnTo>
                <a:lnTo>
                  <a:pt x="137932" y="286472"/>
                </a:lnTo>
                <a:lnTo>
                  <a:pt x="300503" y="286472"/>
                </a:lnTo>
                <a:lnTo>
                  <a:pt x="295875" y="284556"/>
                </a:lnTo>
                <a:lnTo>
                  <a:pt x="293320" y="280839"/>
                </a:lnTo>
                <a:lnTo>
                  <a:pt x="291279" y="277049"/>
                </a:lnTo>
                <a:lnTo>
                  <a:pt x="290378" y="271396"/>
                </a:lnTo>
                <a:lnTo>
                  <a:pt x="290284" y="172403"/>
                </a:lnTo>
                <a:close/>
              </a:path>
              <a:path w="325119" h="342900">
                <a:moveTo>
                  <a:pt x="324723" y="285195"/>
                </a:moveTo>
                <a:lnTo>
                  <a:pt x="319676" y="286064"/>
                </a:lnTo>
                <a:lnTo>
                  <a:pt x="316335" y="286472"/>
                </a:lnTo>
                <a:lnTo>
                  <a:pt x="324723" y="286472"/>
                </a:lnTo>
                <a:lnTo>
                  <a:pt x="324723" y="285195"/>
                </a:lnTo>
                <a:close/>
              </a:path>
              <a:path w="325119" h="342900">
                <a:moveTo>
                  <a:pt x="159859" y="0"/>
                </a:moveTo>
                <a:lnTo>
                  <a:pt x="104060" y="5650"/>
                </a:lnTo>
                <a:lnTo>
                  <a:pt x="60804" y="22585"/>
                </a:lnTo>
                <a:lnTo>
                  <a:pt x="26048" y="57824"/>
                </a:lnTo>
                <a:lnTo>
                  <a:pt x="11978" y="108446"/>
                </a:lnTo>
                <a:lnTo>
                  <a:pt x="83379" y="108446"/>
                </a:lnTo>
                <a:lnTo>
                  <a:pt x="89773" y="85684"/>
                </a:lnTo>
                <a:lnTo>
                  <a:pt x="103924" y="69428"/>
                </a:lnTo>
                <a:lnTo>
                  <a:pt x="125829" y="59677"/>
                </a:lnTo>
                <a:lnTo>
                  <a:pt x="155482" y="56427"/>
                </a:lnTo>
                <a:lnTo>
                  <a:pt x="281579" y="56427"/>
                </a:lnTo>
                <a:lnTo>
                  <a:pt x="279920" y="52207"/>
                </a:lnTo>
                <a:lnTo>
                  <a:pt x="248872" y="21329"/>
                </a:lnTo>
                <a:lnTo>
                  <a:pt x="209053" y="5328"/>
                </a:lnTo>
                <a:lnTo>
                  <a:pt x="185632" y="1331"/>
                </a:lnTo>
                <a:lnTo>
                  <a:pt x="159859" y="0"/>
                </a:lnTo>
                <a:close/>
              </a:path>
              <a:path w="325119" h="342900">
                <a:moveTo>
                  <a:pt x="290284" y="105755"/>
                </a:moveTo>
                <a:lnTo>
                  <a:pt x="290095" y="105850"/>
                </a:lnTo>
                <a:lnTo>
                  <a:pt x="289991" y="106028"/>
                </a:lnTo>
                <a:lnTo>
                  <a:pt x="289844" y="106091"/>
                </a:lnTo>
                <a:lnTo>
                  <a:pt x="290284" y="106091"/>
                </a:lnTo>
                <a:lnTo>
                  <a:pt x="290284" y="105755"/>
                </a:lnTo>
                <a:close/>
              </a:path>
            </a:pathLst>
          </a:custGeom>
          <a:solidFill>
            <a:srgbClr val="FFFFFF"/>
          </a:solidFill>
        </p:spPr>
        <p:txBody>
          <a:bodyPr wrap="square" lIns="0" tIns="0" rIns="0" bIns="0" rtlCol="0"/>
          <a:lstStyle/>
          <a:p>
            <a:endParaRPr/>
          </a:p>
        </p:txBody>
      </p:sp>
      <p:sp>
        <p:nvSpPr>
          <p:cNvPr id="100" name="object 16"/>
          <p:cNvSpPr/>
          <p:nvPr/>
        </p:nvSpPr>
        <p:spPr>
          <a:xfrm>
            <a:off x="2133311" y="1059760"/>
            <a:ext cx="470534" cy="333375"/>
          </a:xfrm>
          <a:custGeom>
            <a:avLst/>
            <a:gdLst/>
            <a:ahLst/>
            <a:cxnLst/>
            <a:rect l="l" t="t" r="r" b="b"/>
            <a:pathLst>
              <a:path w="470535" h="333375">
                <a:moveTo>
                  <a:pt x="67746" y="8826"/>
                </a:moveTo>
                <a:lnTo>
                  <a:pt x="0" y="8826"/>
                </a:lnTo>
                <a:lnTo>
                  <a:pt x="0" y="332890"/>
                </a:lnTo>
                <a:lnTo>
                  <a:pt x="71495" y="332890"/>
                </a:lnTo>
                <a:lnTo>
                  <a:pt x="71495" y="140435"/>
                </a:lnTo>
                <a:lnTo>
                  <a:pt x="72832" y="122204"/>
                </a:lnTo>
                <a:lnTo>
                  <a:pt x="92792" y="78395"/>
                </a:lnTo>
                <a:lnTo>
                  <a:pt x="128161" y="57808"/>
                </a:lnTo>
                <a:lnTo>
                  <a:pt x="142309" y="56438"/>
                </a:lnTo>
                <a:lnTo>
                  <a:pt x="460386" y="56438"/>
                </a:lnTo>
                <a:lnTo>
                  <a:pt x="458895" y="53935"/>
                </a:lnTo>
                <a:lnTo>
                  <a:pt x="67746" y="53935"/>
                </a:lnTo>
                <a:lnTo>
                  <a:pt x="67746" y="8826"/>
                </a:lnTo>
                <a:close/>
              </a:path>
              <a:path w="470535" h="333375">
                <a:moveTo>
                  <a:pt x="339759" y="56438"/>
                </a:moveTo>
                <a:lnTo>
                  <a:pt x="142309" y="56438"/>
                </a:lnTo>
                <a:lnTo>
                  <a:pt x="156849" y="57493"/>
                </a:lnTo>
                <a:lnTo>
                  <a:pt x="169093" y="60660"/>
                </a:lnTo>
                <a:lnTo>
                  <a:pt x="196199" y="94371"/>
                </a:lnTo>
                <a:lnTo>
                  <a:pt x="199334" y="332890"/>
                </a:lnTo>
                <a:lnTo>
                  <a:pt x="270798" y="332890"/>
                </a:lnTo>
                <a:lnTo>
                  <a:pt x="270798" y="142979"/>
                </a:lnTo>
                <a:lnTo>
                  <a:pt x="275104" y="105113"/>
                </a:lnTo>
                <a:lnTo>
                  <a:pt x="288029" y="78069"/>
                </a:lnTo>
                <a:lnTo>
                  <a:pt x="309578" y="61845"/>
                </a:lnTo>
                <a:lnTo>
                  <a:pt x="339759" y="56438"/>
                </a:lnTo>
                <a:close/>
              </a:path>
              <a:path w="470535" h="333375">
                <a:moveTo>
                  <a:pt x="460386" y="56438"/>
                </a:moveTo>
                <a:lnTo>
                  <a:pt x="339759" y="56438"/>
                </a:lnTo>
                <a:lnTo>
                  <a:pt x="357235" y="57925"/>
                </a:lnTo>
                <a:lnTo>
                  <a:pt x="371420" y="62388"/>
                </a:lnTo>
                <a:lnTo>
                  <a:pt x="396464" y="104558"/>
                </a:lnTo>
                <a:lnTo>
                  <a:pt x="398626" y="332890"/>
                </a:lnTo>
                <a:lnTo>
                  <a:pt x="470100" y="332890"/>
                </a:lnTo>
                <a:lnTo>
                  <a:pt x="469997" y="108399"/>
                </a:lnTo>
                <a:lnTo>
                  <a:pt x="463329" y="61375"/>
                </a:lnTo>
                <a:lnTo>
                  <a:pt x="460386" y="56438"/>
                </a:lnTo>
                <a:close/>
              </a:path>
              <a:path w="470535" h="333375">
                <a:moveTo>
                  <a:pt x="169209" y="0"/>
                </a:moveTo>
                <a:lnTo>
                  <a:pt x="139483" y="3368"/>
                </a:lnTo>
                <a:lnTo>
                  <a:pt x="112976" y="13476"/>
                </a:lnTo>
                <a:lnTo>
                  <a:pt x="89668" y="30329"/>
                </a:lnTo>
                <a:lnTo>
                  <a:pt x="69537" y="53935"/>
                </a:lnTo>
                <a:lnTo>
                  <a:pt x="260138" y="53935"/>
                </a:lnTo>
                <a:lnTo>
                  <a:pt x="246464" y="30329"/>
                </a:lnTo>
                <a:lnTo>
                  <a:pt x="226752" y="13476"/>
                </a:lnTo>
                <a:lnTo>
                  <a:pt x="201001" y="3368"/>
                </a:lnTo>
                <a:lnTo>
                  <a:pt x="169209" y="0"/>
                </a:lnTo>
                <a:close/>
              </a:path>
              <a:path w="470535" h="333375">
                <a:moveTo>
                  <a:pt x="361653" y="0"/>
                </a:moveTo>
                <a:lnTo>
                  <a:pt x="332054" y="3368"/>
                </a:lnTo>
                <a:lnTo>
                  <a:pt x="305265" y="13476"/>
                </a:lnTo>
                <a:lnTo>
                  <a:pt x="281292" y="30329"/>
                </a:lnTo>
                <a:lnTo>
                  <a:pt x="260138" y="53935"/>
                </a:lnTo>
                <a:lnTo>
                  <a:pt x="458895" y="53935"/>
                </a:lnTo>
                <a:lnTo>
                  <a:pt x="443006" y="27274"/>
                </a:lnTo>
                <a:lnTo>
                  <a:pt x="409118" y="6817"/>
                </a:lnTo>
                <a:lnTo>
                  <a:pt x="361653" y="0"/>
                </a:lnTo>
                <a:close/>
              </a:path>
            </a:pathLst>
          </a:custGeom>
          <a:solidFill>
            <a:srgbClr val="FFFFFF"/>
          </a:solidFill>
        </p:spPr>
        <p:txBody>
          <a:bodyPr wrap="square" lIns="0" tIns="0" rIns="0" bIns="0" rtlCol="0"/>
          <a:lstStyle/>
          <a:p>
            <a:endParaRPr/>
          </a:p>
        </p:txBody>
      </p:sp>
      <p:sp>
        <p:nvSpPr>
          <p:cNvPr id="101" name="object 17"/>
          <p:cNvSpPr/>
          <p:nvPr/>
        </p:nvSpPr>
        <p:spPr>
          <a:xfrm>
            <a:off x="2680694" y="1068587"/>
            <a:ext cx="0" cy="324485"/>
          </a:xfrm>
          <a:custGeom>
            <a:avLst/>
            <a:gdLst/>
            <a:ahLst/>
            <a:cxnLst/>
            <a:rect l="l" t="t" r="r" b="b"/>
            <a:pathLst>
              <a:path h="324484">
                <a:moveTo>
                  <a:pt x="0" y="0"/>
                </a:moveTo>
                <a:lnTo>
                  <a:pt x="0" y="324063"/>
                </a:lnTo>
              </a:path>
            </a:pathLst>
          </a:custGeom>
          <a:ln w="71400">
            <a:solidFill>
              <a:srgbClr val="FFFFFF"/>
            </a:solidFill>
          </a:ln>
        </p:spPr>
        <p:txBody>
          <a:bodyPr wrap="square" lIns="0" tIns="0" rIns="0" bIns="0" rtlCol="0"/>
          <a:lstStyle/>
          <a:p>
            <a:endParaRPr/>
          </a:p>
        </p:txBody>
      </p:sp>
      <p:sp>
        <p:nvSpPr>
          <p:cNvPr id="102" name="object 18"/>
          <p:cNvSpPr/>
          <p:nvPr/>
        </p:nvSpPr>
        <p:spPr>
          <a:xfrm>
            <a:off x="2644993" y="945104"/>
            <a:ext cx="71755" cy="67945"/>
          </a:xfrm>
          <a:custGeom>
            <a:avLst/>
            <a:gdLst/>
            <a:ahLst/>
            <a:cxnLst/>
            <a:rect l="l" t="t" r="r" b="b"/>
            <a:pathLst>
              <a:path w="71755" h="67944">
                <a:moveTo>
                  <a:pt x="71400" y="0"/>
                </a:moveTo>
                <a:lnTo>
                  <a:pt x="0" y="0"/>
                </a:lnTo>
                <a:lnTo>
                  <a:pt x="0" y="67683"/>
                </a:lnTo>
                <a:lnTo>
                  <a:pt x="71400" y="67683"/>
                </a:lnTo>
                <a:lnTo>
                  <a:pt x="71400" y="0"/>
                </a:lnTo>
                <a:close/>
              </a:path>
            </a:pathLst>
          </a:custGeom>
          <a:solidFill>
            <a:srgbClr val="FFFFFF"/>
          </a:solidFill>
        </p:spPr>
        <p:txBody>
          <a:bodyPr wrap="square" lIns="0" tIns="0" rIns="0" bIns="0" rtlCol="0"/>
          <a:lstStyle/>
          <a:p>
            <a:endParaRPr/>
          </a:p>
        </p:txBody>
      </p:sp>
      <p:sp>
        <p:nvSpPr>
          <p:cNvPr id="103" name="object 19"/>
          <p:cNvSpPr/>
          <p:nvPr/>
        </p:nvSpPr>
        <p:spPr>
          <a:xfrm>
            <a:off x="2743160" y="1059767"/>
            <a:ext cx="288925" cy="342265"/>
          </a:xfrm>
          <a:custGeom>
            <a:avLst/>
            <a:gdLst/>
            <a:ahLst/>
            <a:cxnLst/>
            <a:rect l="l" t="t" r="r" b="b"/>
            <a:pathLst>
              <a:path w="288925" h="342265">
                <a:moveTo>
                  <a:pt x="71474" y="228841"/>
                </a:moveTo>
                <a:lnTo>
                  <a:pt x="0" y="228841"/>
                </a:lnTo>
                <a:lnTo>
                  <a:pt x="3095" y="254845"/>
                </a:lnTo>
                <a:lnTo>
                  <a:pt x="24092" y="297462"/>
                </a:lnTo>
                <a:lnTo>
                  <a:pt x="62457" y="326146"/>
                </a:lnTo>
                <a:lnTo>
                  <a:pt x="113246" y="339939"/>
                </a:lnTo>
                <a:lnTo>
                  <a:pt x="143597" y="341664"/>
                </a:lnTo>
                <a:lnTo>
                  <a:pt x="171563" y="340175"/>
                </a:lnTo>
                <a:lnTo>
                  <a:pt x="220459" y="328249"/>
                </a:lnTo>
                <a:lnTo>
                  <a:pt x="261917" y="302145"/>
                </a:lnTo>
                <a:lnTo>
                  <a:pt x="275143" y="285205"/>
                </a:lnTo>
                <a:lnTo>
                  <a:pt x="144843" y="285205"/>
                </a:lnTo>
                <a:lnTo>
                  <a:pt x="114841" y="281686"/>
                </a:lnTo>
                <a:lnTo>
                  <a:pt x="92625" y="271123"/>
                </a:lnTo>
                <a:lnTo>
                  <a:pt x="78176" y="253511"/>
                </a:lnTo>
                <a:lnTo>
                  <a:pt x="71474" y="228841"/>
                </a:lnTo>
                <a:close/>
              </a:path>
              <a:path w="288925" h="342265">
                <a:moveTo>
                  <a:pt x="142320" y="0"/>
                </a:moveTo>
                <a:lnTo>
                  <a:pt x="93261" y="5014"/>
                </a:lnTo>
                <a:lnTo>
                  <a:pt x="52668" y="20072"/>
                </a:lnTo>
                <a:lnTo>
                  <a:pt x="18316" y="50491"/>
                </a:lnTo>
                <a:lnTo>
                  <a:pt x="6879" y="92824"/>
                </a:lnTo>
                <a:lnTo>
                  <a:pt x="8920" y="113773"/>
                </a:lnTo>
                <a:lnTo>
                  <a:pt x="39496" y="161094"/>
                </a:lnTo>
                <a:lnTo>
                  <a:pt x="88177" y="182979"/>
                </a:lnTo>
                <a:lnTo>
                  <a:pt x="161568" y="200624"/>
                </a:lnTo>
                <a:lnTo>
                  <a:pt x="175937" y="204228"/>
                </a:lnTo>
                <a:lnTo>
                  <a:pt x="214323" y="231157"/>
                </a:lnTo>
                <a:lnTo>
                  <a:pt x="216914" y="242599"/>
                </a:lnTo>
                <a:lnTo>
                  <a:pt x="213089" y="261254"/>
                </a:lnTo>
                <a:lnTo>
                  <a:pt x="199797" y="274567"/>
                </a:lnTo>
                <a:lnTo>
                  <a:pt x="177046" y="282548"/>
                </a:lnTo>
                <a:lnTo>
                  <a:pt x="144843" y="285205"/>
                </a:lnTo>
                <a:lnTo>
                  <a:pt x="275143" y="285205"/>
                </a:lnTo>
                <a:lnTo>
                  <a:pt x="276597" y="283343"/>
                </a:lnTo>
                <a:lnTo>
                  <a:pt x="285409" y="261401"/>
                </a:lnTo>
                <a:lnTo>
                  <a:pt x="288347" y="236327"/>
                </a:lnTo>
                <a:lnTo>
                  <a:pt x="286306" y="215930"/>
                </a:lnTo>
                <a:lnTo>
                  <a:pt x="255761" y="169293"/>
                </a:lnTo>
                <a:lnTo>
                  <a:pt x="206493" y="147658"/>
                </a:lnTo>
                <a:lnTo>
                  <a:pt x="155901" y="135701"/>
                </a:lnTo>
                <a:lnTo>
                  <a:pt x="134639" y="130865"/>
                </a:lnTo>
                <a:lnTo>
                  <a:pt x="97046" y="118097"/>
                </a:lnTo>
                <a:lnTo>
                  <a:pt x="78343" y="89662"/>
                </a:lnTo>
                <a:lnTo>
                  <a:pt x="82031" y="75134"/>
                </a:lnTo>
                <a:lnTo>
                  <a:pt x="93091" y="64754"/>
                </a:lnTo>
                <a:lnTo>
                  <a:pt x="111517" y="58525"/>
                </a:lnTo>
                <a:lnTo>
                  <a:pt x="137304" y="56448"/>
                </a:lnTo>
                <a:lnTo>
                  <a:pt x="264211" y="56448"/>
                </a:lnTo>
                <a:lnTo>
                  <a:pt x="263448" y="54735"/>
                </a:lnTo>
                <a:lnTo>
                  <a:pt x="231919" y="22606"/>
                </a:lnTo>
                <a:lnTo>
                  <a:pt x="191984" y="5649"/>
                </a:lnTo>
                <a:lnTo>
                  <a:pt x="168372" y="1411"/>
                </a:lnTo>
                <a:lnTo>
                  <a:pt x="142320" y="0"/>
                </a:lnTo>
                <a:close/>
              </a:path>
              <a:path w="288925" h="342265">
                <a:moveTo>
                  <a:pt x="264211" y="56448"/>
                </a:moveTo>
                <a:lnTo>
                  <a:pt x="137304" y="56448"/>
                </a:lnTo>
                <a:lnTo>
                  <a:pt x="162778" y="59151"/>
                </a:lnTo>
                <a:lnTo>
                  <a:pt x="182244" y="67258"/>
                </a:lnTo>
                <a:lnTo>
                  <a:pt x="195692" y="80766"/>
                </a:lnTo>
                <a:lnTo>
                  <a:pt x="203114" y="99672"/>
                </a:lnTo>
                <a:lnTo>
                  <a:pt x="277708" y="99672"/>
                </a:lnTo>
                <a:lnTo>
                  <a:pt x="272746" y="75614"/>
                </a:lnTo>
                <a:lnTo>
                  <a:pt x="264211" y="56448"/>
                </a:lnTo>
                <a:close/>
              </a:path>
            </a:pathLst>
          </a:custGeom>
          <a:solidFill>
            <a:srgbClr val="FFFFFF"/>
          </a:solidFill>
        </p:spPr>
        <p:txBody>
          <a:bodyPr wrap="square" lIns="0" tIns="0" rIns="0" bIns="0" rtlCol="0"/>
          <a:lstStyle/>
          <a:p>
            <a:endParaRPr/>
          </a:p>
        </p:txBody>
      </p:sp>
      <p:sp>
        <p:nvSpPr>
          <p:cNvPr id="104" name="object 20"/>
          <p:cNvSpPr/>
          <p:nvPr/>
        </p:nvSpPr>
        <p:spPr>
          <a:xfrm>
            <a:off x="3053778" y="1059156"/>
            <a:ext cx="325120" cy="342900"/>
          </a:xfrm>
          <a:custGeom>
            <a:avLst/>
            <a:gdLst/>
            <a:ahLst/>
            <a:cxnLst/>
            <a:rect l="l" t="t" r="r" b="b"/>
            <a:pathLst>
              <a:path w="325120" h="342900">
                <a:moveTo>
                  <a:pt x="281561" y="56427"/>
                </a:moveTo>
                <a:lnTo>
                  <a:pt x="155482" y="56427"/>
                </a:lnTo>
                <a:lnTo>
                  <a:pt x="184822" y="59207"/>
                </a:lnTo>
                <a:lnTo>
                  <a:pt x="205800" y="67550"/>
                </a:lnTo>
                <a:lnTo>
                  <a:pt x="218397" y="81456"/>
                </a:lnTo>
                <a:lnTo>
                  <a:pt x="222600" y="100928"/>
                </a:lnTo>
                <a:lnTo>
                  <a:pt x="220785" y="113227"/>
                </a:lnTo>
                <a:lnTo>
                  <a:pt x="188008" y="137296"/>
                </a:lnTo>
                <a:lnTo>
                  <a:pt x="150396" y="142584"/>
                </a:lnTo>
                <a:lnTo>
                  <a:pt x="140262" y="144029"/>
                </a:lnTo>
                <a:lnTo>
                  <a:pt x="131935" y="145399"/>
                </a:lnTo>
                <a:lnTo>
                  <a:pt x="125420" y="146728"/>
                </a:lnTo>
                <a:lnTo>
                  <a:pt x="97982" y="150694"/>
                </a:lnTo>
                <a:lnTo>
                  <a:pt x="55341" y="161992"/>
                </a:lnTo>
                <a:lnTo>
                  <a:pt x="22572" y="183330"/>
                </a:lnTo>
                <a:lnTo>
                  <a:pt x="2508" y="222496"/>
                </a:lnTo>
                <a:lnTo>
                  <a:pt x="0" y="247625"/>
                </a:lnTo>
                <a:lnTo>
                  <a:pt x="2116" y="269240"/>
                </a:lnTo>
                <a:lnTo>
                  <a:pt x="19039" y="304953"/>
                </a:lnTo>
                <a:lnTo>
                  <a:pt x="50224" y="329484"/>
                </a:lnTo>
                <a:lnTo>
                  <a:pt x="89108" y="341383"/>
                </a:lnTo>
                <a:lnTo>
                  <a:pt x="111598" y="342869"/>
                </a:lnTo>
                <a:lnTo>
                  <a:pt x="145652" y="340403"/>
                </a:lnTo>
                <a:lnTo>
                  <a:pt x="175705" y="333002"/>
                </a:lnTo>
                <a:lnTo>
                  <a:pt x="201759" y="320658"/>
                </a:lnTo>
                <a:lnTo>
                  <a:pt x="223815" y="303362"/>
                </a:lnTo>
                <a:lnTo>
                  <a:pt x="324723" y="303362"/>
                </a:lnTo>
                <a:lnTo>
                  <a:pt x="324723" y="286472"/>
                </a:lnTo>
                <a:lnTo>
                  <a:pt x="137932" y="286472"/>
                </a:lnTo>
                <a:lnTo>
                  <a:pt x="126096" y="285921"/>
                </a:lnTo>
                <a:lnTo>
                  <a:pt x="84861" y="271396"/>
                </a:lnTo>
                <a:lnTo>
                  <a:pt x="71463" y="244463"/>
                </a:lnTo>
                <a:lnTo>
                  <a:pt x="75155" y="224412"/>
                </a:lnTo>
                <a:lnTo>
                  <a:pt x="86204" y="208761"/>
                </a:lnTo>
                <a:lnTo>
                  <a:pt x="104638" y="197481"/>
                </a:lnTo>
                <a:lnTo>
                  <a:pt x="130456" y="190580"/>
                </a:lnTo>
                <a:lnTo>
                  <a:pt x="159378" y="187095"/>
                </a:lnTo>
                <a:lnTo>
                  <a:pt x="183646" y="182897"/>
                </a:lnTo>
                <a:lnTo>
                  <a:pt x="203237" y="177996"/>
                </a:lnTo>
                <a:lnTo>
                  <a:pt x="218129" y="172403"/>
                </a:lnTo>
                <a:lnTo>
                  <a:pt x="290252" y="172403"/>
                </a:lnTo>
                <a:lnTo>
                  <a:pt x="290252" y="94646"/>
                </a:lnTo>
                <a:lnTo>
                  <a:pt x="287665" y="71979"/>
                </a:lnTo>
                <a:lnTo>
                  <a:pt x="281561" y="56427"/>
                </a:lnTo>
                <a:close/>
              </a:path>
              <a:path w="325120" h="342900">
                <a:moveTo>
                  <a:pt x="324723" y="303362"/>
                </a:moveTo>
                <a:lnTo>
                  <a:pt x="223815" y="303362"/>
                </a:lnTo>
                <a:lnTo>
                  <a:pt x="230106" y="320658"/>
                </a:lnTo>
                <a:lnTo>
                  <a:pt x="241497" y="333002"/>
                </a:lnTo>
                <a:lnTo>
                  <a:pt x="257982" y="340403"/>
                </a:lnTo>
                <a:lnTo>
                  <a:pt x="279551" y="342869"/>
                </a:lnTo>
                <a:lnTo>
                  <a:pt x="290620" y="342358"/>
                </a:lnTo>
                <a:lnTo>
                  <a:pt x="301846" y="340827"/>
                </a:lnTo>
                <a:lnTo>
                  <a:pt x="313218" y="338275"/>
                </a:lnTo>
                <a:lnTo>
                  <a:pt x="324723" y="334701"/>
                </a:lnTo>
                <a:lnTo>
                  <a:pt x="324723" y="303362"/>
                </a:lnTo>
                <a:close/>
              </a:path>
              <a:path w="325120" h="342900">
                <a:moveTo>
                  <a:pt x="290252" y="172403"/>
                </a:moveTo>
                <a:lnTo>
                  <a:pt x="218129" y="172403"/>
                </a:lnTo>
                <a:lnTo>
                  <a:pt x="218128" y="224422"/>
                </a:lnTo>
                <a:lnTo>
                  <a:pt x="216369" y="238966"/>
                </a:lnTo>
                <a:lnTo>
                  <a:pt x="189952" y="272672"/>
                </a:lnTo>
                <a:lnTo>
                  <a:pt x="151971" y="285609"/>
                </a:lnTo>
                <a:lnTo>
                  <a:pt x="137932" y="286472"/>
                </a:lnTo>
                <a:lnTo>
                  <a:pt x="300472" y="286472"/>
                </a:lnTo>
                <a:lnTo>
                  <a:pt x="295917" y="284556"/>
                </a:lnTo>
                <a:lnTo>
                  <a:pt x="293383" y="280839"/>
                </a:lnTo>
                <a:lnTo>
                  <a:pt x="291279" y="277049"/>
                </a:lnTo>
                <a:lnTo>
                  <a:pt x="290349" y="271396"/>
                </a:lnTo>
                <a:lnTo>
                  <a:pt x="290252" y="172403"/>
                </a:lnTo>
                <a:close/>
              </a:path>
              <a:path w="325120" h="342900">
                <a:moveTo>
                  <a:pt x="324723" y="285195"/>
                </a:moveTo>
                <a:lnTo>
                  <a:pt x="319718" y="286064"/>
                </a:lnTo>
                <a:lnTo>
                  <a:pt x="316367" y="286472"/>
                </a:lnTo>
                <a:lnTo>
                  <a:pt x="324723" y="286472"/>
                </a:lnTo>
                <a:lnTo>
                  <a:pt x="324723" y="285195"/>
                </a:lnTo>
                <a:close/>
              </a:path>
              <a:path w="325120" h="342900">
                <a:moveTo>
                  <a:pt x="159890" y="0"/>
                </a:moveTo>
                <a:lnTo>
                  <a:pt x="104118" y="5650"/>
                </a:lnTo>
                <a:lnTo>
                  <a:pt x="60888" y="22585"/>
                </a:lnTo>
                <a:lnTo>
                  <a:pt x="25976" y="57824"/>
                </a:lnTo>
                <a:lnTo>
                  <a:pt x="11884" y="108446"/>
                </a:lnTo>
                <a:lnTo>
                  <a:pt x="83390" y="108446"/>
                </a:lnTo>
                <a:lnTo>
                  <a:pt x="89773" y="85684"/>
                </a:lnTo>
                <a:lnTo>
                  <a:pt x="103914" y="69428"/>
                </a:lnTo>
                <a:lnTo>
                  <a:pt x="125816" y="59677"/>
                </a:lnTo>
                <a:lnTo>
                  <a:pt x="155482" y="56427"/>
                </a:lnTo>
                <a:lnTo>
                  <a:pt x="281561" y="56427"/>
                </a:lnTo>
                <a:lnTo>
                  <a:pt x="279905" y="52207"/>
                </a:lnTo>
                <a:lnTo>
                  <a:pt x="248872" y="21329"/>
                </a:lnTo>
                <a:lnTo>
                  <a:pt x="209061" y="5328"/>
                </a:lnTo>
                <a:lnTo>
                  <a:pt x="185638" y="1331"/>
                </a:lnTo>
                <a:lnTo>
                  <a:pt x="159890" y="0"/>
                </a:lnTo>
                <a:close/>
              </a:path>
            </a:pathLst>
          </a:custGeom>
          <a:solidFill>
            <a:srgbClr val="FFFFFF"/>
          </a:solidFill>
        </p:spPr>
        <p:txBody>
          <a:bodyPr wrap="square" lIns="0" tIns="0" rIns="0" bIns="0" rtlCol="0"/>
          <a:lstStyle/>
          <a:p>
            <a:endParaRPr/>
          </a:p>
        </p:txBody>
      </p:sp>
      <p:sp>
        <p:nvSpPr>
          <p:cNvPr id="105" name="object 21"/>
          <p:cNvSpPr/>
          <p:nvPr/>
        </p:nvSpPr>
        <p:spPr>
          <a:xfrm>
            <a:off x="3397721" y="1059760"/>
            <a:ext cx="285115" cy="333375"/>
          </a:xfrm>
          <a:custGeom>
            <a:avLst/>
            <a:gdLst/>
            <a:ahLst/>
            <a:cxnLst/>
            <a:rect l="l" t="t" r="r" b="b"/>
            <a:pathLst>
              <a:path w="285114" h="333375">
                <a:moveTo>
                  <a:pt x="67715" y="8826"/>
                </a:moveTo>
                <a:lnTo>
                  <a:pt x="0" y="8826"/>
                </a:lnTo>
                <a:lnTo>
                  <a:pt x="0" y="332890"/>
                </a:lnTo>
                <a:lnTo>
                  <a:pt x="71432" y="332890"/>
                </a:lnTo>
                <a:lnTo>
                  <a:pt x="71432" y="141723"/>
                </a:lnTo>
                <a:lnTo>
                  <a:pt x="72764" y="124279"/>
                </a:lnTo>
                <a:lnTo>
                  <a:pt x="92792" y="80887"/>
                </a:lnTo>
                <a:lnTo>
                  <a:pt x="133075" y="57967"/>
                </a:lnTo>
                <a:lnTo>
                  <a:pt x="136168" y="57684"/>
                </a:lnTo>
                <a:lnTo>
                  <a:pt x="68929" y="57684"/>
                </a:lnTo>
                <a:lnTo>
                  <a:pt x="67715" y="56438"/>
                </a:lnTo>
                <a:lnTo>
                  <a:pt x="67715" y="8826"/>
                </a:lnTo>
                <a:close/>
              </a:path>
              <a:path w="285114" h="333375">
                <a:moveTo>
                  <a:pt x="273752" y="56438"/>
                </a:moveTo>
                <a:lnTo>
                  <a:pt x="149786" y="56438"/>
                </a:lnTo>
                <a:lnTo>
                  <a:pt x="176557" y="60981"/>
                </a:lnTo>
                <a:lnTo>
                  <a:pt x="196030" y="74612"/>
                </a:lnTo>
                <a:lnTo>
                  <a:pt x="208216" y="97334"/>
                </a:lnTo>
                <a:lnTo>
                  <a:pt x="213124" y="129147"/>
                </a:lnTo>
                <a:lnTo>
                  <a:pt x="213124" y="332890"/>
                </a:lnTo>
                <a:lnTo>
                  <a:pt x="284619" y="332890"/>
                </a:lnTo>
                <a:lnTo>
                  <a:pt x="284619" y="110352"/>
                </a:lnTo>
                <a:lnTo>
                  <a:pt x="282691" y="84978"/>
                </a:lnTo>
                <a:lnTo>
                  <a:pt x="276911" y="62720"/>
                </a:lnTo>
                <a:lnTo>
                  <a:pt x="273752" y="56438"/>
                </a:lnTo>
                <a:close/>
              </a:path>
              <a:path w="285114" h="333375">
                <a:moveTo>
                  <a:pt x="169900" y="0"/>
                </a:moveTo>
                <a:lnTo>
                  <a:pt x="138877" y="3612"/>
                </a:lnTo>
                <a:lnTo>
                  <a:pt x="111703" y="14439"/>
                </a:lnTo>
                <a:lnTo>
                  <a:pt x="88384" y="32467"/>
                </a:lnTo>
                <a:lnTo>
                  <a:pt x="68929" y="57684"/>
                </a:lnTo>
                <a:lnTo>
                  <a:pt x="136168" y="57684"/>
                </a:lnTo>
                <a:lnTo>
                  <a:pt x="149786" y="56438"/>
                </a:lnTo>
                <a:lnTo>
                  <a:pt x="273752" y="56438"/>
                </a:lnTo>
                <a:lnTo>
                  <a:pt x="237339" y="15562"/>
                </a:lnTo>
                <a:lnTo>
                  <a:pt x="195348" y="1738"/>
                </a:lnTo>
                <a:lnTo>
                  <a:pt x="169900" y="0"/>
                </a:lnTo>
                <a:close/>
              </a:path>
            </a:pathLst>
          </a:custGeom>
          <a:solidFill>
            <a:srgbClr val="FFFFFF"/>
          </a:solidFill>
        </p:spPr>
        <p:txBody>
          <a:bodyPr wrap="square" lIns="0" tIns="0" rIns="0" bIns="0" rtlCol="0"/>
          <a:lstStyle/>
          <a:p>
            <a:endParaRPr/>
          </a:p>
        </p:txBody>
      </p:sp>
      <p:sp>
        <p:nvSpPr>
          <p:cNvPr id="106" name="object 22"/>
          <p:cNvSpPr/>
          <p:nvPr/>
        </p:nvSpPr>
        <p:spPr>
          <a:xfrm>
            <a:off x="3703574" y="1059156"/>
            <a:ext cx="325120" cy="342900"/>
          </a:xfrm>
          <a:custGeom>
            <a:avLst/>
            <a:gdLst/>
            <a:ahLst/>
            <a:cxnLst/>
            <a:rect l="l" t="t" r="r" b="b"/>
            <a:pathLst>
              <a:path w="325120" h="342900">
                <a:moveTo>
                  <a:pt x="281569" y="56427"/>
                </a:moveTo>
                <a:lnTo>
                  <a:pt x="155482" y="56427"/>
                </a:lnTo>
                <a:lnTo>
                  <a:pt x="184799" y="59207"/>
                </a:lnTo>
                <a:lnTo>
                  <a:pt x="205756" y="67550"/>
                </a:lnTo>
                <a:lnTo>
                  <a:pt x="218340" y="81456"/>
                </a:lnTo>
                <a:lnTo>
                  <a:pt x="222537" y="100928"/>
                </a:lnTo>
                <a:lnTo>
                  <a:pt x="220733" y="113227"/>
                </a:lnTo>
                <a:lnTo>
                  <a:pt x="188011" y="137296"/>
                </a:lnTo>
                <a:lnTo>
                  <a:pt x="150399" y="142584"/>
                </a:lnTo>
                <a:lnTo>
                  <a:pt x="140239" y="144029"/>
                </a:lnTo>
                <a:lnTo>
                  <a:pt x="131881" y="145399"/>
                </a:lnTo>
                <a:lnTo>
                  <a:pt x="125326" y="146728"/>
                </a:lnTo>
                <a:lnTo>
                  <a:pt x="97929" y="150694"/>
                </a:lnTo>
                <a:lnTo>
                  <a:pt x="55311" y="161992"/>
                </a:lnTo>
                <a:lnTo>
                  <a:pt x="22564" y="183330"/>
                </a:lnTo>
                <a:lnTo>
                  <a:pt x="2505" y="222496"/>
                </a:lnTo>
                <a:lnTo>
                  <a:pt x="0" y="247625"/>
                </a:lnTo>
                <a:lnTo>
                  <a:pt x="2107" y="269240"/>
                </a:lnTo>
                <a:lnTo>
                  <a:pt x="19012" y="304953"/>
                </a:lnTo>
                <a:lnTo>
                  <a:pt x="50227" y="329484"/>
                </a:lnTo>
                <a:lnTo>
                  <a:pt x="89100" y="341383"/>
                </a:lnTo>
                <a:lnTo>
                  <a:pt x="111588" y="342869"/>
                </a:lnTo>
                <a:lnTo>
                  <a:pt x="145608" y="340403"/>
                </a:lnTo>
                <a:lnTo>
                  <a:pt x="175653" y="333002"/>
                </a:lnTo>
                <a:lnTo>
                  <a:pt x="201713" y="320658"/>
                </a:lnTo>
                <a:lnTo>
                  <a:pt x="223783" y="303362"/>
                </a:lnTo>
                <a:lnTo>
                  <a:pt x="324691" y="303362"/>
                </a:lnTo>
                <a:lnTo>
                  <a:pt x="324691" y="286472"/>
                </a:lnTo>
                <a:lnTo>
                  <a:pt x="137901" y="286472"/>
                </a:lnTo>
                <a:lnTo>
                  <a:pt x="126050" y="285921"/>
                </a:lnTo>
                <a:lnTo>
                  <a:pt x="84853" y="271396"/>
                </a:lnTo>
                <a:lnTo>
                  <a:pt x="71495" y="244463"/>
                </a:lnTo>
                <a:lnTo>
                  <a:pt x="75176" y="224412"/>
                </a:lnTo>
                <a:lnTo>
                  <a:pt x="86200" y="208761"/>
                </a:lnTo>
                <a:lnTo>
                  <a:pt x="104603" y="197481"/>
                </a:lnTo>
                <a:lnTo>
                  <a:pt x="130393" y="190580"/>
                </a:lnTo>
                <a:lnTo>
                  <a:pt x="159356" y="187095"/>
                </a:lnTo>
                <a:lnTo>
                  <a:pt x="183650" y="182897"/>
                </a:lnTo>
                <a:lnTo>
                  <a:pt x="203264" y="177996"/>
                </a:lnTo>
                <a:lnTo>
                  <a:pt x="218192" y="172403"/>
                </a:lnTo>
                <a:lnTo>
                  <a:pt x="290284" y="172403"/>
                </a:lnTo>
                <a:lnTo>
                  <a:pt x="290284" y="94646"/>
                </a:lnTo>
                <a:lnTo>
                  <a:pt x="287688" y="71979"/>
                </a:lnTo>
                <a:lnTo>
                  <a:pt x="281569" y="56427"/>
                </a:lnTo>
                <a:close/>
              </a:path>
              <a:path w="325120" h="342900">
                <a:moveTo>
                  <a:pt x="324691" y="303362"/>
                </a:moveTo>
                <a:lnTo>
                  <a:pt x="223783" y="303362"/>
                </a:lnTo>
                <a:lnTo>
                  <a:pt x="230109" y="320658"/>
                </a:lnTo>
                <a:lnTo>
                  <a:pt x="241517" y="333002"/>
                </a:lnTo>
                <a:lnTo>
                  <a:pt x="258008" y="340403"/>
                </a:lnTo>
                <a:lnTo>
                  <a:pt x="279583" y="342869"/>
                </a:lnTo>
                <a:lnTo>
                  <a:pt x="290620" y="342358"/>
                </a:lnTo>
                <a:lnTo>
                  <a:pt x="301819" y="340827"/>
                </a:lnTo>
                <a:lnTo>
                  <a:pt x="313177" y="338275"/>
                </a:lnTo>
                <a:lnTo>
                  <a:pt x="324691" y="334701"/>
                </a:lnTo>
                <a:lnTo>
                  <a:pt x="324691" y="303362"/>
                </a:lnTo>
                <a:close/>
              </a:path>
              <a:path w="325120" h="342900">
                <a:moveTo>
                  <a:pt x="290284" y="172403"/>
                </a:moveTo>
                <a:lnTo>
                  <a:pt x="218192" y="172403"/>
                </a:lnTo>
                <a:lnTo>
                  <a:pt x="218191" y="224422"/>
                </a:lnTo>
                <a:lnTo>
                  <a:pt x="216421" y="238966"/>
                </a:lnTo>
                <a:lnTo>
                  <a:pt x="189879" y="272672"/>
                </a:lnTo>
                <a:lnTo>
                  <a:pt x="151968" y="285609"/>
                </a:lnTo>
                <a:lnTo>
                  <a:pt x="137901" y="286472"/>
                </a:lnTo>
                <a:lnTo>
                  <a:pt x="300503" y="286472"/>
                </a:lnTo>
                <a:lnTo>
                  <a:pt x="295844" y="284556"/>
                </a:lnTo>
                <a:lnTo>
                  <a:pt x="293352" y="280839"/>
                </a:lnTo>
                <a:lnTo>
                  <a:pt x="291279" y="277049"/>
                </a:lnTo>
                <a:lnTo>
                  <a:pt x="290378" y="271396"/>
                </a:lnTo>
                <a:lnTo>
                  <a:pt x="290284" y="172403"/>
                </a:lnTo>
                <a:close/>
              </a:path>
              <a:path w="325120" h="342900">
                <a:moveTo>
                  <a:pt x="324691" y="285195"/>
                </a:moveTo>
                <a:lnTo>
                  <a:pt x="319644" y="286064"/>
                </a:lnTo>
                <a:lnTo>
                  <a:pt x="316398" y="286472"/>
                </a:lnTo>
                <a:lnTo>
                  <a:pt x="324691" y="286472"/>
                </a:lnTo>
                <a:lnTo>
                  <a:pt x="324691" y="285195"/>
                </a:lnTo>
                <a:close/>
              </a:path>
              <a:path w="325120" h="342900">
                <a:moveTo>
                  <a:pt x="159859" y="0"/>
                </a:moveTo>
                <a:lnTo>
                  <a:pt x="104045" y="5650"/>
                </a:lnTo>
                <a:lnTo>
                  <a:pt x="60835" y="22585"/>
                </a:lnTo>
                <a:lnTo>
                  <a:pt x="26025" y="57824"/>
                </a:lnTo>
                <a:lnTo>
                  <a:pt x="11884" y="108446"/>
                </a:lnTo>
                <a:lnTo>
                  <a:pt x="83411" y="108446"/>
                </a:lnTo>
                <a:lnTo>
                  <a:pt x="89777" y="85684"/>
                </a:lnTo>
                <a:lnTo>
                  <a:pt x="103905" y="69428"/>
                </a:lnTo>
                <a:lnTo>
                  <a:pt x="125803" y="59677"/>
                </a:lnTo>
                <a:lnTo>
                  <a:pt x="155482" y="56427"/>
                </a:lnTo>
                <a:lnTo>
                  <a:pt x="281569" y="56427"/>
                </a:lnTo>
                <a:lnTo>
                  <a:pt x="279909" y="52207"/>
                </a:lnTo>
                <a:lnTo>
                  <a:pt x="248840" y="21329"/>
                </a:lnTo>
                <a:lnTo>
                  <a:pt x="209034" y="5328"/>
                </a:lnTo>
                <a:lnTo>
                  <a:pt x="185614" y="1331"/>
                </a:lnTo>
                <a:lnTo>
                  <a:pt x="159859" y="0"/>
                </a:lnTo>
                <a:close/>
              </a:path>
            </a:pathLst>
          </a:custGeom>
          <a:solidFill>
            <a:srgbClr val="FFFFFF"/>
          </a:solidFill>
        </p:spPr>
        <p:txBody>
          <a:bodyPr wrap="square" lIns="0" tIns="0" rIns="0" bIns="0" rtlCol="0"/>
          <a:lstStyle/>
          <a:p>
            <a:endParaRPr/>
          </a:p>
        </p:txBody>
      </p:sp>
      <p:sp>
        <p:nvSpPr>
          <p:cNvPr id="107" name="object 23"/>
          <p:cNvSpPr/>
          <p:nvPr/>
        </p:nvSpPr>
        <p:spPr>
          <a:xfrm>
            <a:off x="4047509" y="1059760"/>
            <a:ext cx="190500" cy="333375"/>
          </a:xfrm>
          <a:custGeom>
            <a:avLst/>
            <a:gdLst/>
            <a:ahLst/>
            <a:cxnLst/>
            <a:rect l="l" t="t" r="r" b="b"/>
            <a:pathLst>
              <a:path w="190500" h="333375">
                <a:moveTo>
                  <a:pt x="67086" y="8826"/>
                </a:moveTo>
                <a:lnTo>
                  <a:pt x="0" y="8826"/>
                </a:lnTo>
                <a:lnTo>
                  <a:pt x="0" y="332890"/>
                </a:lnTo>
                <a:lnTo>
                  <a:pt x="71400" y="332890"/>
                </a:lnTo>
                <a:lnTo>
                  <a:pt x="71400" y="178696"/>
                </a:lnTo>
                <a:lnTo>
                  <a:pt x="73022" y="154022"/>
                </a:lnTo>
                <a:lnTo>
                  <a:pt x="85920" y="112619"/>
                </a:lnTo>
                <a:lnTo>
                  <a:pt x="124883" y="74773"/>
                </a:lnTo>
                <a:lnTo>
                  <a:pt x="135087" y="71474"/>
                </a:lnTo>
                <a:lnTo>
                  <a:pt x="67086" y="71474"/>
                </a:lnTo>
                <a:lnTo>
                  <a:pt x="67086" y="8826"/>
                </a:lnTo>
                <a:close/>
              </a:path>
              <a:path w="190500" h="333375">
                <a:moveTo>
                  <a:pt x="162958" y="0"/>
                </a:moveTo>
                <a:lnTo>
                  <a:pt x="117360" y="12713"/>
                </a:lnTo>
                <a:lnTo>
                  <a:pt x="80107" y="45789"/>
                </a:lnTo>
                <a:lnTo>
                  <a:pt x="68343" y="71474"/>
                </a:lnTo>
                <a:lnTo>
                  <a:pt x="135087" y="71474"/>
                </a:lnTo>
                <a:lnTo>
                  <a:pt x="141273" y="69483"/>
                </a:lnTo>
                <a:lnTo>
                  <a:pt x="159230" y="67725"/>
                </a:lnTo>
                <a:lnTo>
                  <a:pt x="189920" y="67725"/>
                </a:lnTo>
                <a:lnTo>
                  <a:pt x="189920" y="1916"/>
                </a:lnTo>
                <a:lnTo>
                  <a:pt x="172846" y="490"/>
                </a:lnTo>
                <a:lnTo>
                  <a:pt x="167001" y="124"/>
                </a:lnTo>
                <a:lnTo>
                  <a:pt x="162958" y="0"/>
                </a:lnTo>
                <a:close/>
              </a:path>
              <a:path w="190500" h="333375">
                <a:moveTo>
                  <a:pt x="189920" y="67725"/>
                </a:moveTo>
                <a:lnTo>
                  <a:pt x="159230" y="67725"/>
                </a:lnTo>
                <a:lnTo>
                  <a:pt x="166286" y="67920"/>
                </a:lnTo>
                <a:lnTo>
                  <a:pt x="173755" y="68505"/>
                </a:lnTo>
                <a:lnTo>
                  <a:pt x="181661" y="69488"/>
                </a:lnTo>
                <a:lnTo>
                  <a:pt x="189920" y="70856"/>
                </a:lnTo>
                <a:lnTo>
                  <a:pt x="189920" y="67725"/>
                </a:lnTo>
                <a:close/>
              </a:path>
            </a:pathLst>
          </a:custGeom>
          <a:solidFill>
            <a:srgbClr val="FFFFFF"/>
          </a:solidFill>
        </p:spPr>
        <p:txBody>
          <a:bodyPr wrap="square" lIns="0" tIns="0" rIns="0" bIns="0" rtlCol="0"/>
          <a:lstStyle/>
          <a:p>
            <a:endParaRPr/>
          </a:p>
        </p:txBody>
      </p:sp>
      <p:sp>
        <p:nvSpPr>
          <p:cNvPr id="108" name="object 24"/>
          <p:cNvSpPr/>
          <p:nvPr/>
        </p:nvSpPr>
        <p:spPr>
          <a:xfrm>
            <a:off x="1494632" y="946476"/>
            <a:ext cx="311785" cy="446405"/>
          </a:xfrm>
          <a:custGeom>
            <a:avLst/>
            <a:gdLst/>
            <a:ahLst/>
            <a:cxnLst/>
            <a:rect l="l" t="t" r="r" b="b"/>
            <a:pathLst>
              <a:path w="311785" h="446405">
                <a:moveTo>
                  <a:pt x="311278" y="0"/>
                </a:moveTo>
                <a:lnTo>
                  <a:pt x="90363" y="0"/>
                </a:lnTo>
                <a:lnTo>
                  <a:pt x="89745" y="62"/>
                </a:lnTo>
                <a:lnTo>
                  <a:pt x="38984" y="9564"/>
                </a:lnTo>
                <a:lnTo>
                  <a:pt x="6709" y="48302"/>
                </a:lnTo>
                <a:lnTo>
                  <a:pt x="0" y="96206"/>
                </a:lnTo>
                <a:lnTo>
                  <a:pt x="94" y="446164"/>
                </a:lnTo>
                <a:lnTo>
                  <a:pt x="78981" y="446164"/>
                </a:lnTo>
                <a:lnTo>
                  <a:pt x="78981" y="248086"/>
                </a:lnTo>
                <a:lnTo>
                  <a:pt x="282975" y="248086"/>
                </a:lnTo>
                <a:lnTo>
                  <a:pt x="282975" y="184350"/>
                </a:lnTo>
                <a:lnTo>
                  <a:pt x="78981" y="184350"/>
                </a:lnTo>
                <a:lnTo>
                  <a:pt x="78981" y="67526"/>
                </a:lnTo>
                <a:lnTo>
                  <a:pt x="311278" y="67526"/>
                </a:lnTo>
                <a:lnTo>
                  <a:pt x="311278" y="0"/>
                </a:lnTo>
                <a:close/>
              </a:path>
            </a:pathLst>
          </a:custGeom>
          <a:solidFill>
            <a:srgbClr val="FFFFFF"/>
          </a:solidFill>
        </p:spPr>
        <p:txBody>
          <a:bodyPr wrap="square" lIns="0" tIns="0" rIns="0" bIns="0" rtlCol="0"/>
          <a:lstStyle/>
          <a:p>
            <a:endParaRPr/>
          </a:p>
        </p:txBody>
      </p:sp>
      <p:sp>
        <p:nvSpPr>
          <p:cNvPr id="109" name="object 25"/>
          <p:cNvSpPr/>
          <p:nvPr/>
        </p:nvSpPr>
        <p:spPr>
          <a:xfrm>
            <a:off x="3952961" y="1487545"/>
            <a:ext cx="33020" cy="27940"/>
          </a:xfrm>
          <a:custGeom>
            <a:avLst/>
            <a:gdLst/>
            <a:ahLst/>
            <a:cxnLst/>
            <a:rect l="l" t="t" r="r" b="b"/>
            <a:pathLst>
              <a:path w="33020" h="27940">
                <a:moveTo>
                  <a:pt x="19119" y="0"/>
                </a:moveTo>
                <a:lnTo>
                  <a:pt x="0" y="0"/>
                </a:lnTo>
                <a:lnTo>
                  <a:pt x="0" y="27894"/>
                </a:lnTo>
                <a:lnTo>
                  <a:pt x="26428" y="27894"/>
                </a:lnTo>
                <a:lnTo>
                  <a:pt x="32648" y="23213"/>
                </a:lnTo>
                <a:lnTo>
                  <a:pt x="32648" y="8942"/>
                </a:lnTo>
                <a:lnTo>
                  <a:pt x="31056" y="5444"/>
                </a:lnTo>
                <a:lnTo>
                  <a:pt x="27957" y="3256"/>
                </a:lnTo>
                <a:lnTo>
                  <a:pt x="24742" y="1088"/>
                </a:lnTo>
                <a:lnTo>
                  <a:pt x="19119" y="0"/>
                </a:lnTo>
                <a:close/>
              </a:path>
            </a:pathLst>
          </a:custGeom>
          <a:solidFill>
            <a:srgbClr val="FFFFFF"/>
          </a:solidFill>
        </p:spPr>
        <p:txBody>
          <a:bodyPr wrap="square" lIns="0" tIns="0" rIns="0" bIns="0" rtlCol="0"/>
          <a:lstStyle/>
          <a:p>
            <a:endParaRPr/>
          </a:p>
        </p:txBody>
      </p:sp>
      <p:sp>
        <p:nvSpPr>
          <p:cNvPr id="110" name="object 26"/>
          <p:cNvSpPr/>
          <p:nvPr/>
        </p:nvSpPr>
        <p:spPr>
          <a:xfrm>
            <a:off x="1390899" y="1451235"/>
            <a:ext cx="2879090" cy="145415"/>
          </a:xfrm>
          <a:custGeom>
            <a:avLst/>
            <a:gdLst/>
            <a:ahLst/>
            <a:cxnLst/>
            <a:rect l="l" t="t" r="r" b="b"/>
            <a:pathLst>
              <a:path w="2879090" h="145415">
                <a:moveTo>
                  <a:pt x="2856352" y="0"/>
                </a:moveTo>
                <a:lnTo>
                  <a:pt x="69599" y="0"/>
                </a:lnTo>
                <a:lnTo>
                  <a:pt x="55584" y="2539"/>
                </a:lnTo>
                <a:lnTo>
                  <a:pt x="26376" y="31622"/>
                </a:lnTo>
                <a:lnTo>
                  <a:pt x="1978" y="119608"/>
                </a:lnTo>
                <a:lnTo>
                  <a:pt x="0" y="126823"/>
                </a:lnTo>
                <a:lnTo>
                  <a:pt x="1130" y="133084"/>
                </a:lnTo>
                <a:lnTo>
                  <a:pt x="4816" y="137775"/>
                </a:lnTo>
                <a:lnTo>
                  <a:pt x="8544" y="142383"/>
                </a:lnTo>
                <a:lnTo>
                  <a:pt x="14889" y="144969"/>
                </a:lnTo>
                <a:lnTo>
                  <a:pt x="2809034" y="144969"/>
                </a:lnTo>
                <a:lnTo>
                  <a:pt x="2822979" y="142434"/>
                </a:lnTo>
                <a:lnTo>
                  <a:pt x="2833758" y="136686"/>
                </a:lnTo>
                <a:lnTo>
                  <a:pt x="2704912" y="136686"/>
                </a:lnTo>
                <a:lnTo>
                  <a:pt x="2695005" y="135960"/>
                </a:lnTo>
                <a:lnTo>
                  <a:pt x="2689347" y="134770"/>
                </a:lnTo>
                <a:lnTo>
                  <a:pt x="2399434" y="134770"/>
                </a:lnTo>
                <a:lnTo>
                  <a:pt x="2399434" y="14083"/>
                </a:lnTo>
                <a:lnTo>
                  <a:pt x="2689930" y="14083"/>
                </a:lnTo>
                <a:lnTo>
                  <a:pt x="2696383" y="12795"/>
                </a:lnTo>
                <a:lnTo>
                  <a:pt x="2706315" y="12198"/>
                </a:lnTo>
                <a:lnTo>
                  <a:pt x="2877496" y="12198"/>
                </a:lnTo>
                <a:lnTo>
                  <a:pt x="2877441" y="11884"/>
                </a:lnTo>
                <a:lnTo>
                  <a:pt x="2873776" y="7172"/>
                </a:lnTo>
                <a:lnTo>
                  <a:pt x="2870090" y="2628"/>
                </a:lnTo>
                <a:lnTo>
                  <a:pt x="2863923" y="62"/>
                </a:lnTo>
                <a:lnTo>
                  <a:pt x="2856352" y="0"/>
                </a:lnTo>
                <a:close/>
              </a:path>
              <a:path w="2879090" h="145415">
                <a:moveTo>
                  <a:pt x="2708818" y="34407"/>
                </a:moveTo>
                <a:lnTo>
                  <a:pt x="2703320" y="34407"/>
                </a:lnTo>
                <a:lnTo>
                  <a:pt x="2698964" y="35276"/>
                </a:lnTo>
                <a:lnTo>
                  <a:pt x="2695802" y="37192"/>
                </a:lnTo>
                <a:lnTo>
                  <a:pt x="2692619" y="39035"/>
                </a:lnTo>
                <a:lnTo>
                  <a:pt x="2691090" y="41412"/>
                </a:lnTo>
                <a:lnTo>
                  <a:pt x="2691090" y="48982"/>
                </a:lnTo>
                <a:lnTo>
                  <a:pt x="2696305" y="53391"/>
                </a:lnTo>
                <a:lnTo>
                  <a:pt x="2717727" y="61767"/>
                </a:lnTo>
                <a:lnTo>
                  <a:pt x="2726337" y="65374"/>
                </a:lnTo>
                <a:lnTo>
                  <a:pt x="2752858" y="99557"/>
                </a:lnTo>
                <a:lnTo>
                  <a:pt x="2752132" y="106987"/>
                </a:lnTo>
                <a:lnTo>
                  <a:pt x="2716493" y="136010"/>
                </a:lnTo>
                <a:lnTo>
                  <a:pt x="2704912" y="136686"/>
                </a:lnTo>
                <a:lnTo>
                  <a:pt x="2833758" y="136686"/>
                </a:lnTo>
                <a:lnTo>
                  <a:pt x="2835845" y="135574"/>
                </a:lnTo>
                <a:lnTo>
                  <a:pt x="2846120" y="125506"/>
                </a:lnTo>
                <a:lnTo>
                  <a:pt x="2852290" y="113347"/>
                </a:lnTo>
                <a:lnTo>
                  <a:pt x="2871036" y="45548"/>
                </a:lnTo>
                <a:lnTo>
                  <a:pt x="2747288" y="45548"/>
                </a:lnTo>
                <a:lnTo>
                  <a:pt x="2735912" y="40666"/>
                </a:lnTo>
                <a:lnTo>
                  <a:pt x="2725708" y="37186"/>
                </a:lnTo>
                <a:lnTo>
                  <a:pt x="2716676" y="35101"/>
                </a:lnTo>
                <a:lnTo>
                  <a:pt x="2708818" y="34407"/>
                </a:lnTo>
                <a:close/>
              </a:path>
              <a:path w="2879090" h="145415">
                <a:moveTo>
                  <a:pt x="2531954" y="14083"/>
                </a:moveTo>
                <a:lnTo>
                  <a:pt x="2487882" y="14083"/>
                </a:lnTo>
                <a:lnTo>
                  <a:pt x="2487882" y="36313"/>
                </a:lnTo>
                <a:lnTo>
                  <a:pt x="2429601" y="36313"/>
                </a:lnTo>
                <a:lnTo>
                  <a:pt x="2429601" y="61652"/>
                </a:lnTo>
                <a:lnTo>
                  <a:pt x="2485034" y="61652"/>
                </a:lnTo>
                <a:lnTo>
                  <a:pt x="2485034" y="83861"/>
                </a:lnTo>
                <a:lnTo>
                  <a:pt x="2429601" y="83861"/>
                </a:lnTo>
                <a:lnTo>
                  <a:pt x="2429601" y="112603"/>
                </a:lnTo>
                <a:lnTo>
                  <a:pt x="2489295" y="112603"/>
                </a:lnTo>
                <a:lnTo>
                  <a:pt x="2489295" y="134770"/>
                </a:lnTo>
                <a:lnTo>
                  <a:pt x="2531954" y="134770"/>
                </a:lnTo>
                <a:lnTo>
                  <a:pt x="2531954" y="14083"/>
                </a:lnTo>
                <a:close/>
              </a:path>
              <a:path w="2879090" h="145415">
                <a:moveTo>
                  <a:pt x="2689930" y="14083"/>
                </a:moveTo>
                <a:lnTo>
                  <a:pt x="2584811" y="14083"/>
                </a:lnTo>
                <a:lnTo>
                  <a:pt x="2594085" y="14751"/>
                </a:lnTo>
                <a:lnTo>
                  <a:pt x="2602220" y="16754"/>
                </a:lnTo>
                <a:lnTo>
                  <a:pt x="2625867" y="50008"/>
                </a:lnTo>
                <a:lnTo>
                  <a:pt x="2625216" y="57171"/>
                </a:lnTo>
                <a:lnTo>
                  <a:pt x="2594966" y="85743"/>
                </a:lnTo>
                <a:lnTo>
                  <a:pt x="2586025" y="86416"/>
                </a:lnTo>
                <a:lnTo>
                  <a:pt x="2562068" y="86416"/>
                </a:lnTo>
                <a:lnTo>
                  <a:pt x="2562068" y="134770"/>
                </a:lnTo>
                <a:lnTo>
                  <a:pt x="2689347" y="134770"/>
                </a:lnTo>
                <a:lnTo>
                  <a:pt x="2684665" y="133786"/>
                </a:lnTo>
                <a:lnTo>
                  <a:pt x="2673891" y="130175"/>
                </a:lnTo>
                <a:lnTo>
                  <a:pt x="2662683" y="125137"/>
                </a:lnTo>
                <a:lnTo>
                  <a:pt x="2662683" y="99211"/>
                </a:lnTo>
                <a:lnTo>
                  <a:pt x="2721739" y="99211"/>
                </a:lnTo>
                <a:lnTo>
                  <a:pt x="2721739" y="98342"/>
                </a:lnTo>
                <a:lnTo>
                  <a:pt x="2716084" y="93588"/>
                </a:lnTo>
                <a:lnTo>
                  <a:pt x="2686232" y="81735"/>
                </a:lnTo>
                <a:lnTo>
                  <a:pt x="2681792" y="79882"/>
                </a:lnTo>
                <a:lnTo>
                  <a:pt x="2659877" y="53516"/>
                </a:lnTo>
                <a:lnTo>
                  <a:pt x="2659877" y="47035"/>
                </a:lnTo>
                <a:lnTo>
                  <a:pt x="2687458" y="14576"/>
                </a:lnTo>
                <a:lnTo>
                  <a:pt x="2689930" y="14083"/>
                </a:lnTo>
                <a:close/>
              </a:path>
              <a:path w="2879090" h="145415">
                <a:moveTo>
                  <a:pt x="2721739" y="99211"/>
                </a:moveTo>
                <a:lnTo>
                  <a:pt x="2662683" y="99211"/>
                </a:lnTo>
                <a:lnTo>
                  <a:pt x="2671416" y="104844"/>
                </a:lnTo>
                <a:lnTo>
                  <a:pt x="2678787" y="108750"/>
                </a:lnTo>
                <a:lnTo>
                  <a:pt x="2684682" y="111127"/>
                </a:lnTo>
                <a:lnTo>
                  <a:pt x="2690556" y="113347"/>
                </a:lnTo>
                <a:lnTo>
                  <a:pt x="2696682" y="114478"/>
                </a:lnTo>
                <a:lnTo>
                  <a:pt x="2715508" y="114478"/>
                </a:lnTo>
                <a:lnTo>
                  <a:pt x="2721739" y="110719"/>
                </a:lnTo>
                <a:lnTo>
                  <a:pt x="2721739" y="99211"/>
                </a:lnTo>
                <a:close/>
              </a:path>
              <a:path w="2879090" h="145415">
                <a:moveTo>
                  <a:pt x="2877496" y="12198"/>
                </a:moveTo>
                <a:lnTo>
                  <a:pt x="2706315" y="12198"/>
                </a:lnTo>
                <a:lnTo>
                  <a:pt x="2716375" y="12797"/>
                </a:lnTo>
                <a:lnTo>
                  <a:pt x="2726558" y="14596"/>
                </a:lnTo>
                <a:lnTo>
                  <a:pt x="2736863" y="17596"/>
                </a:lnTo>
                <a:lnTo>
                  <a:pt x="2747288" y="21800"/>
                </a:lnTo>
                <a:lnTo>
                  <a:pt x="2747288" y="45548"/>
                </a:lnTo>
                <a:lnTo>
                  <a:pt x="2871036" y="45548"/>
                </a:lnTo>
                <a:lnTo>
                  <a:pt x="2878561" y="18229"/>
                </a:lnTo>
                <a:lnTo>
                  <a:pt x="2877496" y="12198"/>
                </a:lnTo>
                <a:close/>
              </a:path>
            </a:pathLst>
          </a:custGeom>
          <a:solidFill>
            <a:srgbClr val="FFFFFF"/>
          </a:solidFill>
        </p:spPr>
        <p:txBody>
          <a:bodyPr wrap="square" lIns="0" tIns="0" rIns="0" bIns="0" rtlCol="0"/>
          <a:lstStyle/>
          <a:p>
            <a:endParaRPr/>
          </a:p>
        </p:txBody>
      </p:sp>
      <p:sp>
        <p:nvSpPr>
          <p:cNvPr id="111" name="object 27"/>
          <p:cNvSpPr/>
          <p:nvPr/>
        </p:nvSpPr>
        <p:spPr>
          <a:xfrm>
            <a:off x="1390900" y="1451233"/>
            <a:ext cx="2879090" cy="145415"/>
          </a:xfrm>
          <a:custGeom>
            <a:avLst/>
            <a:gdLst/>
            <a:ahLst/>
            <a:cxnLst/>
            <a:rect l="l" t="t" r="r" b="b"/>
            <a:pathLst>
              <a:path w="2879090" h="145415">
                <a:moveTo>
                  <a:pt x="2856352" y="0"/>
                </a:moveTo>
                <a:lnTo>
                  <a:pt x="69589" y="0"/>
                </a:lnTo>
                <a:lnTo>
                  <a:pt x="55575" y="2539"/>
                </a:lnTo>
                <a:lnTo>
                  <a:pt x="26376" y="31622"/>
                </a:lnTo>
                <a:lnTo>
                  <a:pt x="1978" y="119608"/>
                </a:lnTo>
                <a:lnTo>
                  <a:pt x="0" y="126833"/>
                </a:lnTo>
                <a:lnTo>
                  <a:pt x="1130" y="133084"/>
                </a:lnTo>
                <a:lnTo>
                  <a:pt x="4816" y="137775"/>
                </a:lnTo>
                <a:lnTo>
                  <a:pt x="8544" y="142383"/>
                </a:lnTo>
                <a:lnTo>
                  <a:pt x="14889" y="144969"/>
                </a:lnTo>
                <a:lnTo>
                  <a:pt x="2809034" y="144969"/>
                </a:lnTo>
                <a:lnTo>
                  <a:pt x="2822979" y="142434"/>
                </a:lnTo>
                <a:lnTo>
                  <a:pt x="2833758" y="136686"/>
                </a:lnTo>
                <a:lnTo>
                  <a:pt x="2704922" y="136686"/>
                </a:lnTo>
                <a:lnTo>
                  <a:pt x="2695009" y="135960"/>
                </a:lnTo>
                <a:lnTo>
                  <a:pt x="2689350" y="134770"/>
                </a:lnTo>
                <a:lnTo>
                  <a:pt x="2399424" y="134770"/>
                </a:lnTo>
                <a:lnTo>
                  <a:pt x="2399424" y="14083"/>
                </a:lnTo>
                <a:lnTo>
                  <a:pt x="2689935" y="14083"/>
                </a:lnTo>
                <a:lnTo>
                  <a:pt x="2696383" y="12795"/>
                </a:lnTo>
                <a:lnTo>
                  <a:pt x="2706315" y="12198"/>
                </a:lnTo>
                <a:lnTo>
                  <a:pt x="2877496" y="12198"/>
                </a:lnTo>
                <a:lnTo>
                  <a:pt x="2877441" y="11884"/>
                </a:lnTo>
                <a:lnTo>
                  <a:pt x="2873776" y="7172"/>
                </a:lnTo>
                <a:lnTo>
                  <a:pt x="2870090" y="2628"/>
                </a:lnTo>
                <a:lnTo>
                  <a:pt x="2863912" y="62"/>
                </a:lnTo>
                <a:lnTo>
                  <a:pt x="2856352" y="0"/>
                </a:lnTo>
                <a:close/>
              </a:path>
              <a:path w="2879090" h="145415">
                <a:moveTo>
                  <a:pt x="2708818" y="34407"/>
                </a:moveTo>
                <a:lnTo>
                  <a:pt x="2703310" y="34407"/>
                </a:lnTo>
                <a:lnTo>
                  <a:pt x="2698964" y="35276"/>
                </a:lnTo>
                <a:lnTo>
                  <a:pt x="2695802" y="37192"/>
                </a:lnTo>
                <a:lnTo>
                  <a:pt x="2692609" y="39035"/>
                </a:lnTo>
                <a:lnTo>
                  <a:pt x="2691090" y="41412"/>
                </a:lnTo>
                <a:lnTo>
                  <a:pt x="2691090" y="48982"/>
                </a:lnTo>
                <a:lnTo>
                  <a:pt x="2696305" y="53391"/>
                </a:lnTo>
                <a:lnTo>
                  <a:pt x="2717723" y="61778"/>
                </a:lnTo>
                <a:lnTo>
                  <a:pt x="2726335" y="65384"/>
                </a:lnTo>
                <a:lnTo>
                  <a:pt x="2752869" y="99557"/>
                </a:lnTo>
                <a:lnTo>
                  <a:pt x="2752140" y="106992"/>
                </a:lnTo>
                <a:lnTo>
                  <a:pt x="2716496" y="136010"/>
                </a:lnTo>
                <a:lnTo>
                  <a:pt x="2704922" y="136686"/>
                </a:lnTo>
                <a:lnTo>
                  <a:pt x="2833758" y="136686"/>
                </a:lnTo>
                <a:lnTo>
                  <a:pt x="2835845" y="135574"/>
                </a:lnTo>
                <a:lnTo>
                  <a:pt x="2846120" y="125506"/>
                </a:lnTo>
                <a:lnTo>
                  <a:pt x="2852290" y="113347"/>
                </a:lnTo>
                <a:lnTo>
                  <a:pt x="2871028" y="45548"/>
                </a:lnTo>
                <a:lnTo>
                  <a:pt x="2747288" y="45548"/>
                </a:lnTo>
                <a:lnTo>
                  <a:pt x="2735908" y="40666"/>
                </a:lnTo>
                <a:lnTo>
                  <a:pt x="2725704" y="37186"/>
                </a:lnTo>
                <a:lnTo>
                  <a:pt x="2716675" y="35101"/>
                </a:lnTo>
                <a:lnTo>
                  <a:pt x="2708818" y="34407"/>
                </a:lnTo>
                <a:close/>
              </a:path>
              <a:path w="2879090" h="145415">
                <a:moveTo>
                  <a:pt x="2531954" y="14083"/>
                </a:moveTo>
                <a:lnTo>
                  <a:pt x="2487882" y="14083"/>
                </a:lnTo>
                <a:lnTo>
                  <a:pt x="2487882" y="36313"/>
                </a:lnTo>
                <a:lnTo>
                  <a:pt x="2429601" y="36313"/>
                </a:lnTo>
                <a:lnTo>
                  <a:pt x="2429601" y="61652"/>
                </a:lnTo>
                <a:lnTo>
                  <a:pt x="2485034" y="61652"/>
                </a:lnTo>
                <a:lnTo>
                  <a:pt x="2485034" y="83861"/>
                </a:lnTo>
                <a:lnTo>
                  <a:pt x="2429601" y="83861"/>
                </a:lnTo>
                <a:lnTo>
                  <a:pt x="2429601" y="112603"/>
                </a:lnTo>
                <a:lnTo>
                  <a:pt x="2489295" y="112603"/>
                </a:lnTo>
                <a:lnTo>
                  <a:pt x="2489295" y="134770"/>
                </a:lnTo>
                <a:lnTo>
                  <a:pt x="2531954" y="134770"/>
                </a:lnTo>
                <a:lnTo>
                  <a:pt x="2531954" y="14083"/>
                </a:lnTo>
                <a:close/>
              </a:path>
              <a:path w="2879090" h="145415">
                <a:moveTo>
                  <a:pt x="2689935" y="14083"/>
                </a:moveTo>
                <a:lnTo>
                  <a:pt x="2584800" y="14083"/>
                </a:lnTo>
                <a:lnTo>
                  <a:pt x="2594085" y="14751"/>
                </a:lnTo>
                <a:lnTo>
                  <a:pt x="2602223" y="16754"/>
                </a:lnTo>
                <a:lnTo>
                  <a:pt x="2625867" y="50019"/>
                </a:lnTo>
                <a:lnTo>
                  <a:pt x="2625216" y="57175"/>
                </a:lnTo>
                <a:lnTo>
                  <a:pt x="2594961" y="85743"/>
                </a:lnTo>
                <a:lnTo>
                  <a:pt x="2586025" y="86416"/>
                </a:lnTo>
                <a:lnTo>
                  <a:pt x="2562058" y="86416"/>
                </a:lnTo>
                <a:lnTo>
                  <a:pt x="2562058" y="134770"/>
                </a:lnTo>
                <a:lnTo>
                  <a:pt x="2689350" y="134770"/>
                </a:lnTo>
                <a:lnTo>
                  <a:pt x="2684666" y="133786"/>
                </a:lnTo>
                <a:lnTo>
                  <a:pt x="2673892" y="130175"/>
                </a:lnTo>
                <a:lnTo>
                  <a:pt x="2662683" y="125137"/>
                </a:lnTo>
                <a:lnTo>
                  <a:pt x="2662683" y="99211"/>
                </a:lnTo>
                <a:lnTo>
                  <a:pt x="2721739" y="99211"/>
                </a:lnTo>
                <a:lnTo>
                  <a:pt x="2721739" y="98342"/>
                </a:lnTo>
                <a:lnTo>
                  <a:pt x="2716084" y="93578"/>
                </a:lnTo>
                <a:lnTo>
                  <a:pt x="2686232" y="81735"/>
                </a:lnTo>
                <a:lnTo>
                  <a:pt x="2681792" y="79882"/>
                </a:lnTo>
                <a:lnTo>
                  <a:pt x="2659877" y="53516"/>
                </a:lnTo>
                <a:lnTo>
                  <a:pt x="2659877" y="47035"/>
                </a:lnTo>
                <a:lnTo>
                  <a:pt x="2687458" y="14578"/>
                </a:lnTo>
                <a:lnTo>
                  <a:pt x="2689935" y="14083"/>
                </a:lnTo>
                <a:close/>
              </a:path>
              <a:path w="2879090" h="145415">
                <a:moveTo>
                  <a:pt x="2721739" y="99211"/>
                </a:moveTo>
                <a:lnTo>
                  <a:pt x="2662683" y="99211"/>
                </a:lnTo>
                <a:lnTo>
                  <a:pt x="2671416" y="104844"/>
                </a:lnTo>
                <a:lnTo>
                  <a:pt x="2678787" y="108750"/>
                </a:lnTo>
                <a:lnTo>
                  <a:pt x="2684672" y="111127"/>
                </a:lnTo>
                <a:lnTo>
                  <a:pt x="2690556" y="113347"/>
                </a:lnTo>
                <a:lnTo>
                  <a:pt x="2696682" y="114478"/>
                </a:lnTo>
                <a:lnTo>
                  <a:pt x="2715508" y="114478"/>
                </a:lnTo>
                <a:lnTo>
                  <a:pt x="2721739" y="110719"/>
                </a:lnTo>
                <a:lnTo>
                  <a:pt x="2721739" y="99211"/>
                </a:lnTo>
                <a:close/>
              </a:path>
              <a:path w="2879090" h="145415">
                <a:moveTo>
                  <a:pt x="2877496" y="12198"/>
                </a:moveTo>
                <a:lnTo>
                  <a:pt x="2706315" y="12198"/>
                </a:lnTo>
                <a:lnTo>
                  <a:pt x="2716370" y="12797"/>
                </a:lnTo>
                <a:lnTo>
                  <a:pt x="2726554" y="14596"/>
                </a:lnTo>
                <a:lnTo>
                  <a:pt x="2736861" y="17596"/>
                </a:lnTo>
                <a:lnTo>
                  <a:pt x="2747288" y="21800"/>
                </a:lnTo>
                <a:lnTo>
                  <a:pt x="2747288" y="45548"/>
                </a:lnTo>
                <a:lnTo>
                  <a:pt x="2871028" y="45548"/>
                </a:lnTo>
                <a:lnTo>
                  <a:pt x="2878561" y="18240"/>
                </a:lnTo>
                <a:lnTo>
                  <a:pt x="2877496" y="12198"/>
                </a:lnTo>
                <a:close/>
              </a:path>
            </a:pathLst>
          </a:custGeom>
          <a:solidFill>
            <a:srgbClr val="FFFFFF"/>
          </a:solidFill>
        </p:spPr>
        <p:txBody>
          <a:bodyPr wrap="square" lIns="0" tIns="0" rIns="0" bIns="0" rtlCol="0"/>
          <a:lstStyle/>
          <a:p>
            <a:endParaRPr/>
          </a:p>
        </p:txBody>
      </p:sp>
    </p:spTree>
    <p:extLst>
      <p:ext uri="{BB962C8B-B14F-4D97-AF65-F5344CB8AC3E}">
        <p14:creationId xmlns:p14="http://schemas.microsoft.com/office/powerpoint/2010/main" xmlns="" val="427483383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2085"/>
        <p:cNvGrpSpPr/>
        <p:nvPr/>
      </p:nvGrpSpPr>
      <p:grpSpPr>
        <a:xfrm>
          <a:off x="0" y="0"/>
          <a:ext cx="0" cy="0"/>
          <a:chOff x="0" y="0"/>
          <a:chExt cx="0" cy="0"/>
        </a:xfrm>
      </p:grpSpPr>
      <p:grpSp>
        <p:nvGrpSpPr>
          <p:cNvPr id="2271" name="Google Shape;2271;p28"/>
          <p:cNvGrpSpPr/>
          <p:nvPr/>
        </p:nvGrpSpPr>
        <p:grpSpPr>
          <a:xfrm>
            <a:off x="13459363" y="8234491"/>
            <a:ext cx="4169682" cy="2186430"/>
            <a:chOff x="6554325" y="3483139"/>
            <a:chExt cx="1896507" cy="994460"/>
          </a:xfrm>
        </p:grpSpPr>
        <p:sp>
          <p:nvSpPr>
            <p:cNvPr id="2272" name="Google Shape;2272;p28"/>
            <p:cNvSpPr txBox="1"/>
            <p:nvPr/>
          </p:nvSpPr>
          <p:spPr>
            <a:xfrm>
              <a:off x="6554325" y="3483139"/>
              <a:ext cx="1884600" cy="429600"/>
            </a:xfrm>
            <a:prstGeom prst="rect">
              <a:avLst/>
            </a:prstGeom>
            <a:noFill/>
            <a:ln>
              <a:noFill/>
            </a:ln>
          </p:spPr>
          <p:txBody>
            <a:bodyPr spcFirstLastPara="1" wrap="square" lIns="201008" tIns="201008" rIns="201008" bIns="201008" anchor="ctr" anchorCtr="0">
              <a:noAutofit/>
            </a:bodyPr>
            <a:lstStyle/>
            <a:p>
              <a:pPr algn="r"/>
              <a:r>
                <a:rPr lang="es-CO" sz="3738" dirty="0">
                  <a:solidFill>
                    <a:schemeClr val="accent1"/>
                  </a:solidFill>
                  <a:latin typeface="Fira Sans Extra Condensed Medium"/>
                  <a:sym typeface="Fira Sans Extra Condensed Medium"/>
                </a:rPr>
                <a:t>Casos</a:t>
              </a:r>
              <a:r>
                <a:rPr lang="en" sz="3738" dirty="0">
                  <a:solidFill>
                    <a:schemeClr val="accent1"/>
                  </a:solidFill>
                  <a:latin typeface="Fira Sans Extra Condensed Medium"/>
                  <a:sym typeface="Fira Sans Extra Condensed Medium"/>
                </a:rPr>
                <a:t> Reportados</a:t>
              </a:r>
              <a:endParaRPr sz="3738" dirty="0">
                <a:solidFill>
                  <a:schemeClr val="accent1"/>
                </a:solidFill>
                <a:latin typeface="Fira Sans Extra Condensed Medium"/>
                <a:sym typeface="Fira Sans Extra Condensed Medium"/>
              </a:endParaRPr>
            </a:p>
          </p:txBody>
        </p:sp>
        <p:sp>
          <p:nvSpPr>
            <p:cNvPr id="2273" name="Google Shape;2273;p28"/>
            <p:cNvSpPr txBox="1"/>
            <p:nvPr/>
          </p:nvSpPr>
          <p:spPr>
            <a:xfrm>
              <a:off x="6566232" y="3942699"/>
              <a:ext cx="1884600" cy="534900"/>
            </a:xfrm>
            <a:prstGeom prst="rect">
              <a:avLst/>
            </a:prstGeom>
            <a:noFill/>
            <a:ln>
              <a:noFill/>
            </a:ln>
          </p:spPr>
          <p:txBody>
            <a:bodyPr spcFirstLastPara="1" wrap="square" lIns="201008" tIns="201008" rIns="201008" bIns="201008" anchor="ctr" anchorCtr="0">
              <a:noAutofit/>
            </a:bodyPr>
            <a:lstStyle/>
            <a:p>
              <a:pPr algn="r"/>
              <a:r>
                <a:rPr lang="es-CO" sz="2638" dirty="0">
                  <a:solidFill>
                    <a:schemeClr val="dk1"/>
                  </a:solidFill>
                  <a:latin typeface="Roboto"/>
                  <a:ea typeface="Roboto"/>
                  <a:cs typeface="Roboto"/>
                  <a:sym typeface="Roboto"/>
                </a:rPr>
                <a:t>Solicitudes radicadas y gestionadas</a:t>
              </a:r>
            </a:p>
          </p:txBody>
        </p:sp>
      </p:grpSp>
      <p:grpSp>
        <p:nvGrpSpPr>
          <p:cNvPr id="2277" name="Google Shape;2277;p28"/>
          <p:cNvGrpSpPr/>
          <p:nvPr/>
        </p:nvGrpSpPr>
        <p:grpSpPr>
          <a:xfrm>
            <a:off x="2369681" y="3063958"/>
            <a:ext cx="4143503" cy="1938625"/>
            <a:chOff x="717800" y="2457091"/>
            <a:chExt cx="1884600" cy="881750"/>
          </a:xfrm>
        </p:grpSpPr>
        <p:sp>
          <p:nvSpPr>
            <p:cNvPr id="2278" name="Google Shape;2278;p28"/>
            <p:cNvSpPr txBox="1"/>
            <p:nvPr/>
          </p:nvSpPr>
          <p:spPr>
            <a:xfrm>
              <a:off x="717800" y="2457091"/>
              <a:ext cx="1884600" cy="429600"/>
            </a:xfrm>
            <a:prstGeom prst="rect">
              <a:avLst/>
            </a:prstGeom>
            <a:noFill/>
            <a:ln>
              <a:noFill/>
            </a:ln>
          </p:spPr>
          <p:txBody>
            <a:bodyPr spcFirstLastPara="1" wrap="square" lIns="201008" tIns="201008" rIns="201008" bIns="201008" anchor="ctr" anchorCtr="0">
              <a:noAutofit/>
            </a:bodyPr>
            <a:lstStyle/>
            <a:p>
              <a:r>
                <a:rPr lang="en" sz="3738" dirty="0">
                  <a:solidFill>
                    <a:schemeClr val="accent1"/>
                  </a:solidFill>
                  <a:latin typeface="Fira Sans Extra Condensed Medium"/>
                  <a:sym typeface="Fira Sans Extra Condensed Medium"/>
                </a:rPr>
                <a:t>Reuniones</a:t>
              </a:r>
              <a:endParaRPr sz="3738" dirty="0">
                <a:solidFill>
                  <a:schemeClr val="accent1"/>
                </a:solidFill>
                <a:latin typeface="Fira Sans Extra Condensed Medium"/>
                <a:sym typeface="Fira Sans Extra Condensed Medium"/>
              </a:endParaRPr>
            </a:p>
          </p:txBody>
        </p:sp>
        <p:sp>
          <p:nvSpPr>
            <p:cNvPr id="2279" name="Google Shape;2279;p28"/>
            <p:cNvSpPr txBox="1"/>
            <p:nvPr/>
          </p:nvSpPr>
          <p:spPr>
            <a:xfrm>
              <a:off x="717800" y="2803941"/>
              <a:ext cx="1884600" cy="534900"/>
            </a:xfrm>
            <a:prstGeom prst="rect">
              <a:avLst/>
            </a:prstGeom>
            <a:noFill/>
            <a:ln>
              <a:noFill/>
            </a:ln>
          </p:spPr>
          <p:txBody>
            <a:bodyPr spcFirstLastPara="1" wrap="square" lIns="201008" tIns="201008" rIns="201008" bIns="201008" anchor="ctr" anchorCtr="0">
              <a:noAutofit/>
            </a:bodyPr>
            <a:lstStyle/>
            <a:p>
              <a:r>
                <a:rPr lang="en" sz="2638" dirty="0">
                  <a:solidFill>
                    <a:schemeClr val="dk1"/>
                  </a:solidFill>
                  <a:latin typeface="Roboto"/>
                  <a:ea typeface="Roboto"/>
                  <a:cs typeface="Roboto"/>
                  <a:sym typeface="Roboto"/>
                </a:rPr>
                <a:t>Se realizaron durante el año 2020</a:t>
              </a:r>
              <a:endParaRPr sz="2638" dirty="0">
                <a:solidFill>
                  <a:schemeClr val="dk1"/>
                </a:solidFill>
                <a:latin typeface="Roboto"/>
                <a:ea typeface="Roboto"/>
                <a:cs typeface="Roboto"/>
                <a:sym typeface="Roboto"/>
              </a:endParaRPr>
            </a:p>
          </p:txBody>
        </p:sp>
      </p:grpSp>
      <p:grpSp>
        <p:nvGrpSpPr>
          <p:cNvPr id="2280" name="Google Shape;2280;p28"/>
          <p:cNvGrpSpPr/>
          <p:nvPr/>
        </p:nvGrpSpPr>
        <p:grpSpPr>
          <a:xfrm>
            <a:off x="12566653" y="5402584"/>
            <a:ext cx="5117917" cy="2273341"/>
            <a:chOff x="6111131" y="2457091"/>
            <a:chExt cx="2327795" cy="1033990"/>
          </a:xfrm>
        </p:grpSpPr>
        <p:sp>
          <p:nvSpPr>
            <p:cNvPr id="2281" name="Google Shape;2281;p28"/>
            <p:cNvSpPr txBox="1"/>
            <p:nvPr/>
          </p:nvSpPr>
          <p:spPr>
            <a:xfrm>
              <a:off x="6111131" y="2457091"/>
              <a:ext cx="2327795" cy="429600"/>
            </a:xfrm>
            <a:prstGeom prst="rect">
              <a:avLst/>
            </a:prstGeom>
            <a:noFill/>
            <a:ln>
              <a:noFill/>
            </a:ln>
          </p:spPr>
          <p:txBody>
            <a:bodyPr spcFirstLastPara="1" wrap="square" lIns="201008" tIns="201008" rIns="201008" bIns="201008" anchor="ctr" anchorCtr="0">
              <a:noAutofit/>
            </a:bodyPr>
            <a:lstStyle/>
            <a:p>
              <a:pPr algn="r"/>
              <a:r>
                <a:rPr lang="es-ES" sz="3738" dirty="0">
                  <a:solidFill>
                    <a:schemeClr val="accent1"/>
                  </a:solidFill>
                  <a:latin typeface="Fira Sans Extra Condensed Medium"/>
                  <a:ea typeface="Fira Sans Extra Condensed Medium"/>
                  <a:cs typeface="Fira Sans Extra Condensed Medium"/>
                  <a:sym typeface="Fira Sans Extra Condensed Medium"/>
                </a:rPr>
                <a:t>Asistencias Técnicas</a:t>
              </a:r>
              <a:endParaRPr sz="3738" dirty="0">
                <a:solidFill>
                  <a:schemeClr val="accent1"/>
                </a:solidFill>
                <a:latin typeface="Fira Sans Extra Condensed Medium"/>
                <a:ea typeface="Fira Sans Extra Condensed Medium"/>
                <a:cs typeface="Fira Sans Extra Condensed Medium"/>
                <a:sym typeface="Fira Sans Extra Condensed Medium"/>
              </a:endParaRPr>
            </a:p>
          </p:txBody>
        </p:sp>
        <p:sp>
          <p:nvSpPr>
            <p:cNvPr id="2282" name="Google Shape;2282;p28"/>
            <p:cNvSpPr txBox="1"/>
            <p:nvPr/>
          </p:nvSpPr>
          <p:spPr>
            <a:xfrm>
              <a:off x="6554325" y="2956181"/>
              <a:ext cx="1884600" cy="534900"/>
            </a:xfrm>
            <a:prstGeom prst="rect">
              <a:avLst/>
            </a:prstGeom>
            <a:noFill/>
            <a:ln>
              <a:noFill/>
            </a:ln>
          </p:spPr>
          <p:txBody>
            <a:bodyPr spcFirstLastPara="1" wrap="square" lIns="201008" tIns="201008" rIns="201008" bIns="201008" anchor="ctr" anchorCtr="0">
              <a:noAutofit/>
            </a:bodyPr>
            <a:lstStyle/>
            <a:p>
              <a:pPr algn="r"/>
              <a:r>
                <a:rPr lang="es-ES" sz="2638" dirty="0">
                  <a:solidFill>
                    <a:schemeClr val="dk1"/>
                  </a:solidFill>
                  <a:latin typeface="Roboto"/>
                  <a:ea typeface="Roboto"/>
                  <a:cs typeface="Roboto"/>
                  <a:sym typeface="Roboto"/>
                </a:rPr>
                <a:t>Con entes territoriales como: Súper Intendencia y Ministerio de salud</a:t>
              </a:r>
            </a:p>
          </p:txBody>
        </p:sp>
      </p:grpSp>
      <p:grpSp>
        <p:nvGrpSpPr>
          <p:cNvPr id="2286" name="Google Shape;2286;p28"/>
          <p:cNvGrpSpPr/>
          <p:nvPr/>
        </p:nvGrpSpPr>
        <p:grpSpPr>
          <a:xfrm>
            <a:off x="10052050" y="2749670"/>
            <a:ext cx="7632517" cy="2290390"/>
            <a:chOff x="4967409" y="1271862"/>
            <a:chExt cx="3471517" cy="1041744"/>
          </a:xfrm>
        </p:grpSpPr>
        <p:sp>
          <p:nvSpPr>
            <p:cNvPr id="2287" name="Google Shape;2287;p28"/>
            <p:cNvSpPr txBox="1"/>
            <p:nvPr/>
          </p:nvSpPr>
          <p:spPr>
            <a:xfrm>
              <a:off x="4967409" y="1778706"/>
              <a:ext cx="3471517" cy="534900"/>
            </a:xfrm>
            <a:prstGeom prst="rect">
              <a:avLst/>
            </a:prstGeom>
            <a:noFill/>
            <a:ln>
              <a:noFill/>
            </a:ln>
          </p:spPr>
          <p:txBody>
            <a:bodyPr spcFirstLastPara="1" wrap="square" lIns="201008" tIns="201008" rIns="201008" bIns="201008" anchor="ctr" anchorCtr="0">
              <a:noAutofit/>
            </a:bodyPr>
            <a:lstStyle/>
            <a:p>
              <a:pPr algn="r"/>
              <a:r>
                <a:rPr lang="es-ES" sz="2638" dirty="0">
                  <a:solidFill>
                    <a:schemeClr val="dk1"/>
                  </a:solidFill>
                  <a:latin typeface="Roboto"/>
                  <a:ea typeface="Roboto"/>
                  <a:cs typeface="Roboto"/>
                  <a:sym typeface="Roboto"/>
                </a:rPr>
                <a:t>Derechos y deberes, </a:t>
              </a:r>
            </a:p>
            <a:p>
              <a:pPr algn="r"/>
              <a:r>
                <a:rPr lang="es-ES" sz="2638" dirty="0">
                  <a:solidFill>
                    <a:schemeClr val="dk1"/>
                  </a:solidFill>
                  <a:latin typeface="Roboto"/>
                  <a:ea typeface="Roboto"/>
                  <a:cs typeface="Roboto"/>
                  <a:sym typeface="Roboto"/>
                </a:rPr>
                <a:t>control social, Tutelas, </a:t>
              </a:r>
            </a:p>
            <a:p>
              <a:pPr algn="r"/>
              <a:r>
                <a:rPr lang="es-ES" sz="2638" dirty="0">
                  <a:solidFill>
                    <a:schemeClr val="dk1"/>
                  </a:solidFill>
                  <a:latin typeface="Roboto"/>
                  <a:ea typeface="Roboto"/>
                  <a:cs typeface="Roboto"/>
                  <a:sym typeface="Roboto"/>
                </a:rPr>
                <a:t>Herramientas  ofimáticas,</a:t>
              </a:r>
            </a:p>
            <a:p>
              <a:pPr algn="r"/>
              <a:r>
                <a:rPr lang="es-ES" sz="2638" dirty="0">
                  <a:solidFill>
                    <a:schemeClr val="dk1"/>
                  </a:solidFill>
                  <a:latin typeface="Roboto"/>
                  <a:ea typeface="Roboto"/>
                  <a:cs typeface="Roboto"/>
                  <a:sym typeface="Roboto"/>
                </a:rPr>
                <a:t> Liderazgo</a:t>
              </a:r>
            </a:p>
          </p:txBody>
        </p:sp>
        <p:sp>
          <p:nvSpPr>
            <p:cNvPr id="2288" name="Google Shape;2288;p28"/>
            <p:cNvSpPr txBox="1"/>
            <p:nvPr/>
          </p:nvSpPr>
          <p:spPr>
            <a:xfrm>
              <a:off x="6554325" y="1271862"/>
              <a:ext cx="1884600" cy="506844"/>
            </a:xfrm>
            <a:prstGeom prst="rect">
              <a:avLst/>
            </a:prstGeom>
            <a:noFill/>
            <a:ln>
              <a:noFill/>
            </a:ln>
          </p:spPr>
          <p:txBody>
            <a:bodyPr spcFirstLastPara="1" wrap="square" lIns="201008" tIns="201008" rIns="201008" bIns="201008" anchor="ctr" anchorCtr="0">
              <a:noAutofit/>
            </a:bodyPr>
            <a:lstStyle/>
            <a:p>
              <a:pPr algn="r"/>
              <a:r>
                <a:rPr lang="en" sz="3738" dirty="0">
                  <a:solidFill>
                    <a:schemeClr val="accent1"/>
                  </a:solidFill>
                  <a:latin typeface="Fira Sans Extra Condensed Medium"/>
                  <a:sym typeface="Fira Sans Extra Condensed Medium"/>
                </a:rPr>
                <a:t>Capacitaciones</a:t>
              </a:r>
              <a:endParaRPr sz="3738" dirty="0">
                <a:solidFill>
                  <a:schemeClr val="accent1"/>
                </a:solidFill>
                <a:latin typeface="Fira Sans Extra Condensed Medium"/>
                <a:sym typeface="Fira Sans Extra Condensed Medium"/>
              </a:endParaRPr>
            </a:p>
          </p:txBody>
        </p:sp>
      </p:grpSp>
      <p:grpSp>
        <p:nvGrpSpPr>
          <p:cNvPr id="207" name="Google Shape;2112;p28">
            <a:extLst>
              <a:ext uri="{FF2B5EF4-FFF2-40B4-BE49-F238E27FC236}">
                <a16:creationId xmlns:a16="http://schemas.microsoft.com/office/drawing/2014/main" xmlns="" id="{110BF206-ED30-4375-82C3-079161B5E65B}"/>
              </a:ext>
            </a:extLst>
          </p:cNvPr>
          <p:cNvGrpSpPr/>
          <p:nvPr/>
        </p:nvGrpSpPr>
        <p:grpSpPr>
          <a:xfrm>
            <a:off x="754065" y="3063958"/>
            <a:ext cx="1571103" cy="1571103"/>
            <a:chOff x="8125992" y="1400919"/>
            <a:chExt cx="714589" cy="714589"/>
          </a:xfrm>
        </p:grpSpPr>
        <p:sp>
          <p:nvSpPr>
            <p:cNvPr id="208" name="Google Shape;2113;p28">
              <a:extLst>
                <a:ext uri="{FF2B5EF4-FFF2-40B4-BE49-F238E27FC236}">
                  <a16:creationId xmlns:a16="http://schemas.microsoft.com/office/drawing/2014/main" xmlns="" id="{91469524-3227-4E52-A954-F866A8662E34}"/>
                </a:ext>
              </a:extLst>
            </p:cNvPr>
            <p:cNvSpPr/>
            <p:nvPr/>
          </p:nvSpPr>
          <p:spPr>
            <a:xfrm>
              <a:off x="8125992" y="1400919"/>
              <a:ext cx="714589" cy="714589"/>
            </a:xfrm>
            <a:custGeom>
              <a:avLst/>
              <a:gdLst/>
              <a:ahLst/>
              <a:cxnLst/>
              <a:rect l="l" t="t" r="r" b="b"/>
              <a:pathLst>
                <a:path w="4047" h="4047" extrusionOk="0">
                  <a:moveTo>
                    <a:pt x="2023" y="0"/>
                  </a:moveTo>
                  <a:cubicBezTo>
                    <a:pt x="909" y="0"/>
                    <a:pt x="0" y="905"/>
                    <a:pt x="0" y="2023"/>
                  </a:cubicBezTo>
                  <a:cubicBezTo>
                    <a:pt x="0" y="3137"/>
                    <a:pt x="909" y="4047"/>
                    <a:pt x="2023" y="4047"/>
                  </a:cubicBezTo>
                  <a:cubicBezTo>
                    <a:pt x="3142" y="4047"/>
                    <a:pt x="4047" y="3137"/>
                    <a:pt x="4047" y="2023"/>
                  </a:cubicBezTo>
                  <a:cubicBezTo>
                    <a:pt x="4047" y="905"/>
                    <a:pt x="3142" y="0"/>
                    <a:pt x="2023" y="0"/>
                  </a:cubicBezTo>
                  <a:close/>
                </a:path>
              </a:pathLst>
            </a:custGeom>
            <a:solidFill>
              <a:schemeClr val="accent5"/>
            </a:solidFill>
            <a:ln>
              <a:noFill/>
            </a:ln>
          </p:spPr>
          <p:txBody>
            <a:bodyPr spcFirstLastPara="1" wrap="square" lIns="201008" tIns="201008" rIns="201008" bIns="201008" anchor="ctr" anchorCtr="0">
              <a:noAutofit/>
            </a:bodyPr>
            <a:lstStyle/>
            <a:p>
              <a:endParaRPr sz="3957"/>
            </a:p>
          </p:txBody>
        </p:sp>
        <p:sp>
          <p:nvSpPr>
            <p:cNvPr id="212" name="Google Shape;2117;p28">
              <a:extLst>
                <a:ext uri="{FF2B5EF4-FFF2-40B4-BE49-F238E27FC236}">
                  <a16:creationId xmlns:a16="http://schemas.microsoft.com/office/drawing/2014/main" xmlns="" id="{20366AA8-CBC0-48D7-A0BE-7DFA33361850}"/>
                </a:ext>
              </a:extLst>
            </p:cNvPr>
            <p:cNvSpPr/>
            <p:nvPr/>
          </p:nvSpPr>
          <p:spPr>
            <a:xfrm>
              <a:off x="8420690" y="1613335"/>
              <a:ext cx="125896" cy="126779"/>
            </a:xfrm>
            <a:custGeom>
              <a:avLst/>
              <a:gdLst/>
              <a:ahLst/>
              <a:cxnLst/>
              <a:rect l="l" t="t" r="r" b="b"/>
              <a:pathLst>
                <a:path w="713" h="718" extrusionOk="0">
                  <a:moveTo>
                    <a:pt x="286" y="1"/>
                  </a:moveTo>
                  <a:lnTo>
                    <a:pt x="286" y="291"/>
                  </a:lnTo>
                  <a:lnTo>
                    <a:pt x="0" y="291"/>
                  </a:lnTo>
                  <a:lnTo>
                    <a:pt x="0" y="428"/>
                  </a:lnTo>
                  <a:lnTo>
                    <a:pt x="286" y="428"/>
                  </a:lnTo>
                  <a:lnTo>
                    <a:pt x="286" y="718"/>
                  </a:lnTo>
                  <a:lnTo>
                    <a:pt x="423" y="718"/>
                  </a:lnTo>
                  <a:lnTo>
                    <a:pt x="423" y="428"/>
                  </a:lnTo>
                  <a:lnTo>
                    <a:pt x="713" y="428"/>
                  </a:lnTo>
                  <a:lnTo>
                    <a:pt x="713" y="291"/>
                  </a:lnTo>
                  <a:lnTo>
                    <a:pt x="423" y="291"/>
                  </a:lnTo>
                  <a:lnTo>
                    <a:pt x="423" y="1"/>
                  </a:lnTo>
                  <a:close/>
                </a:path>
              </a:pathLst>
            </a:custGeom>
            <a:solidFill>
              <a:schemeClr val="accent5"/>
            </a:solidFill>
            <a:ln>
              <a:noFill/>
            </a:ln>
          </p:spPr>
          <p:txBody>
            <a:bodyPr spcFirstLastPara="1" wrap="square" lIns="201008" tIns="201008" rIns="201008" bIns="201008" anchor="ctr" anchorCtr="0">
              <a:noAutofit/>
            </a:bodyPr>
            <a:lstStyle/>
            <a:p>
              <a:endParaRPr sz="3957"/>
            </a:p>
          </p:txBody>
        </p:sp>
      </p:grpSp>
      <p:sp>
        <p:nvSpPr>
          <p:cNvPr id="4" name="Rectángulo 3">
            <a:extLst>
              <a:ext uri="{FF2B5EF4-FFF2-40B4-BE49-F238E27FC236}">
                <a16:creationId xmlns:a16="http://schemas.microsoft.com/office/drawing/2014/main" xmlns="" id="{7D74AC05-A2DE-4A2A-9F8D-F362005CC06F}"/>
              </a:ext>
            </a:extLst>
          </p:cNvPr>
          <p:cNvSpPr/>
          <p:nvPr/>
        </p:nvSpPr>
        <p:spPr>
          <a:xfrm>
            <a:off x="1136784" y="3317046"/>
            <a:ext cx="886781" cy="923330"/>
          </a:xfrm>
          <a:prstGeom prst="rect">
            <a:avLst/>
          </a:prstGeom>
          <a:noFill/>
        </p:spPr>
        <p:txBody>
          <a:bodyPr wrap="none" lIns="91440" tIns="45720" rIns="91440" bIns="45720">
            <a:spAutoFit/>
          </a:bodyPr>
          <a:lstStyle/>
          <a:p>
            <a:pPr algn="ctr"/>
            <a:r>
              <a:rPr lang="es-ES" sz="5400" b="0" cap="none" spc="0" dirty="0">
                <a:ln w="0"/>
                <a:solidFill>
                  <a:schemeClr val="bg1"/>
                </a:solidFill>
                <a:effectLst>
                  <a:outerShdw blurRad="38100" dist="25400" dir="5400000" algn="ctr" rotWithShape="0">
                    <a:srgbClr val="6E747A">
                      <a:alpha val="43000"/>
                    </a:srgbClr>
                  </a:outerShdw>
                </a:effectLst>
              </a:rPr>
              <a:t>91</a:t>
            </a:r>
          </a:p>
        </p:txBody>
      </p:sp>
      <p:grpSp>
        <p:nvGrpSpPr>
          <p:cNvPr id="218" name="Google Shape;2277;p28">
            <a:extLst>
              <a:ext uri="{FF2B5EF4-FFF2-40B4-BE49-F238E27FC236}">
                <a16:creationId xmlns:a16="http://schemas.microsoft.com/office/drawing/2014/main" xmlns="" id="{E17DC065-EA53-4EEB-BC1E-24F1C6420CCE}"/>
              </a:ext>
            </a:extLst>
          </p:cNvPr>
          <p:cNvGrpSpPr/>
          <p:nvPr/>
        </p:nvGrpSpPr>
        <p:grpSpPr>
          <a:xfrm>
            <a:off x="2568234" y="5554985"/>
            <a:ext cx="4143503" cy="1938625"/>
            <a:chOff x="717800" y="2457091"/>
            <a:chExt cx="1884600" cy="881750"/>
          </a:xfrm>
        </p:grpSpPr>
        <p:sp>
          <p:nvSpPr>
            <p:cNvPr id="219" name="Google Shape;2278;p28">
              <a:extLst>
                <a:ext uri="{FF2B5EF4-FFF2-40B4-BE49-F238E27FC236}">
                  <a16:creationId xmlns:a16="http://schemas.microsoft.com/office/drawing/2014/main" xmlns="" id="{D4C59F2E-FE77-4A6B-9674-CD14FC3A30AE}"/>
                </a:ext>
              </a:extLst>
            </p:cNvPr>
            <p:cNvSpPr txBox="1"/>
            <p:nvPr/>
          </p:nvSpPr>
          <p:spPr>
            <a:xfrm>
              <a:off x="717800" y="2457091"/>
              <a:ext cx="1884600" cy="429600"/>
            </a:xfrm>
            <a:prstGeom prst="rect">
              <a:avLst/>
            </a:prstGeom>
            <a:noFill/>
            <a:ln>
              <a:noFill/>
            </a:ln>
          </p:spPr>
          <p:txBody>
            <a:bodyPr spcFirstLastPara="1" wrap="square" lIns="201008" tIns="201008" rIns="201008" bIns="201008" anchor="ctr" anchorCtr="0">
              <a:noAutofit/>
            </a:bodyPr>
            <a:lstStyle/>
            <a:p>
              <a:r>
                <a:rPr lang="en" sz="3738" dirty="0">
                  <a:solidFill>
                    <a:schemeClr val="accent1"/>
                  </a:solidFill>
                  <a:latin typeface="Fira Sans Extra Condensed Medium"/>
                  <a:sym typeface="Fira Sans Extra Condensed Medium"/>
                </a:rPr>
                <a:t>Diálogos</a:t>
              </a:r>
              <a:endParaRPr sz="3738" dirty="0">
                <a:solidFill>
                  <a:schemeClr val="accent1"/>
                </a:solidFill>
                <a:latin typeface="Fira Sans Extra Condensed Medium"/>
                <a:sym typeface="Fira Sans Extra Condensed Medium"/>
              </a:endParaRPr>
            </a:p>
          </p:txBody>
        </p:sp>
        <p:sp>
          <p:nvSpPr>
            <p:cNvPr id="220" name="Google Shape;2279;p28">
              <a:extLst>
                <a:ext uri="{FF2B5EF4-FFF2-40B4-BE49-F238E27FC236}">
                  <a16:creationId xmlns:a16="http://schemas.microsoft.com/office/drawing/2014/main" xmlns="" id="{8F05E7D4-B068-4E8B-8111-5C22BA7B1E8C}"/>
                </a:ext>
              </a:extLst>
            </p:cNvPr>
            <p:cNvSpPr txBox="1"/>
            <p:nvPr/>
          </p:nvSpPr>
          <p:spPr>
            <a:xfrm>
              <a:off x="717800" y="2803941"/>
              <a:ext cx="1884600" cy="534900"/>
            </a:xfrm>
            <a:prstGeom prst="rect">
              <a:avLst/>
            </a:prstGeom>
            <a:noFill/>
            <a:ln>
              <a:noFill/>
            </a:ln>
          </p:spPr>
          <p:txBody>
            <a:bodyPr spcFirstLastPara="1" wrap="square" lIns="201008" tIns="201008" rIns="201008" bIns="201008" anchor="ctr" anchorCtr="0">
              <a:noAutofit/>
            </a:bodyPr>
            <a:lstStyle/>
            <a:p>
              <a:r>
                <a:rPr lang="es-ES" sz="2638" dirty="0">
                  <a:solidFill>
                    <a:schemeClr val="dk1"/>
                  </a:solidFill>
                  <a:latin typeface="Roboto"/>
                  <a:ea typeface="Roboto"/>
                  <a:cs typeface="Roboto"/>
                  <a:sym typeface="Roboto"/>
                </a:rPr>
                <a:t>Espacios de dialogo con la Alta Gerencia de la EPS</a:t>
              </a:r>
            </a:p>
          </p:txBody>
        </p:sp>
      </p:grpSp>
      <p:grpSp>
        <p:nvGrpSpPr>
          <p:cNvPr id="225" name="Google Shape;2112;p28">
            <a:extLst>
              <a:ext uri="{FF2B5EF4-FFF2-40B4-BE49-F238E27FC236}">
                <a16:creationId xmlns:a16="http://schemas.microsoft.com/office/drawing/2014/main" xmlns="" id="{31BE9E85-440C-426A-BCA6-331DAE6798AA}"/>
              </a:ext>
            </a:extLst>
          </p:cNvPr>
          <p:cNvGrpSpPr/>
          <p:nvPr/>
        </p:nvGrpSpPr>
        <p:grpSpPr>
          <a:xfrm>
            <a:off x="800815" y="8325180"/>
            <a:ext cx="1571103" cy="1571103"/>
            <a:chOff x="8125992" y="1400919"/>
            <a:chExt cx="714589" cy="714589"/>
          </a:xfrm>
        </p:grpSpPr>
        <p:sp>
          <p:nvSpPr>
            <p:cNvPr id="226" name="Google Shape;2113;p28">
              <a:extLst>
                <a:ext uri="{FF2B5EF4-FFF2-40B4-BE49-F238E27FC236}">
                  <a16:creationId xmlns:a16="http://schemas.microsoft.com/office/drawing/2014/main" xmlns="" id="{9FD4BA40-1CB4-4F84-AABC-BDB78B9B1027}"/>
                </a:ext>
              </a:extLst>
            </p:cNvPr>
            <p:cNvSpPr/>
            <p:nvPr/>
          </p:nvSpPr>
          <p:spPr>
            <a:xfrm>
              <a:off x="8125992" y="1400919"/>
              <a:ext cx="714589" cy="714589"/>
            </a:xfrm>
            <a:custGeom>
              <a:avLst/>
              <a:gdLst/>
              <a:ahLst/>
              <a:cxnLst/>
              <a:rect l="l" t="t" r="r" b="b"/>
              <a:pathLst>
                <a:path w="4047" h="4047" extrusionOk="0">
                  <a:moveTo>
                    <a:pt x="2023" y="0"/>
                  </a:moveTo>
                  <a:cubicBezTo>
                    <a:pt x="909" y="0"/>
                    <a:pt x="0" y="905"/>
                    <a:pt x="0" y="2023"/>
                  </a:cubicBezTo>
                  <a:cubicBezTo>
                    <a:pt x="0" y="3137"/>
                    <a:pt x="909" y="4047"/>
                    <a:pt x="2023" y="4047"/>
                  </a:cubicBezTo>
                  <a:cubicBezTo>
                    <a:pt x="3142" y="4047"/>
                    <a:pt x="4047" y="3137"/>
                    <a:pt x="4047" y="2023"/>
                  </a:cubicBezTo>
                  <a:cubicBezTo>
                    <a:pt x="4047" y="905"/>
                    <a:pt x="3142" y="0"/>
                    <a:pt x="2023" y="0"/>
                  </a:cubicBezTo>
                  <a:close/>
                </a:path>
              </a:pathLst>
            </a:custGeom>
            <a:solidFill>
              <a:schemeClr val="accent5"/>
            </a:solidFill>
            <a:ln>
              <a:noFill/>
            </a:ln>
          </p:spPr>
          <p:txBody>
            <a:bodyPr spcFirstLastPara="1" wrap="square" lIns="201008" tIns="201008" rIns="201008" bIns="201008" anchor="ctr" anchorCtr="0">
              <a:noAutofit/>
            </a:bodyPr>
            <a:lstStyle/>
            <a:p>
              <a:endParaRPr sz="3957"/>
            </a:p>
          </p:txBody>
        </p:sp>
        <p:sp>
          <p:nvSpPr>
            <p:cNvPr id="227" name="Google Shape;2117;p28">
              <a:extLst>
                <a:ext uri="{FF2B5EF4-FFF2-40B4-BE49-F238E27FC236}">
                  <a16:creationId xmlns:a16="http://schemas.microsoft.com/office/drawing/2014/main" xmlns="" id="{2D302ED6-6CDA-4BCD-B091-B8F5B69F08AB}"/>
                </a:ext>
              </a:extLst>
            </p:cNvPr>
            <p:cNvSpPr/>
            <p:nvPr/>
          </p:nvSpPr>
          <p:spPr>
            <a:xfrm>
              <a:off x="8420690" y="1613335"/>
              <a:ext cx="125896" cy="126779"/>
            </a:xfrm>
            <a:custGeom>
              <a:avLst/>
              <a:gdLst/>
              <a:ahLst/>
              <a:cxnLst/>
              <a:rect l="l" t="t" r="r" b="b"/>
              <a:pathLst>
                <a:path w="713" h="718" extrusionOk="0">
                  <a:moveTo>
                    <a:pt x="286" y="1"/>
                  </a:moveTo>
                  <a:lnTo>
                    <a:pt x="286" y="291"/>
                  </a:lnTo>
                  <a:lnTo>
                    <a:pt x="0" y="291"/>
                  </a:lnTo>
                  <a:lnTo>
                    <a:pt x="0" y="428"/>
                  </a:lnTo>
                  <a:lnTo>
                    <a:pt x="286" y="428"/>
                  </a:lnTo>
                  <a:lnTo>
                    <a:pt x="286" y="718"/>
                  </a:lnTo>
                  <a:lnTo>
                    <a:pt x="423" y="718"/>
                  </a:lnTo>
                  <a:lnTo>
                    <a:pt x="423" y="428"/>
                  </a:lnTo>
                  <a:lnTo>
                    <a:pt x="713" y="428"/>
                  </a:lnTo>
                  <a:lnTo>
                    <a:pt x="713" y="291"/>
                  </a:lnTo>
                  <a:lnTo>
                    <a:pt x="423" y="291"/>
                  </a:lnTo>
                  <a:lnTo>
                    <a:pt x="423" y="1"/>
                  </a:lnTo>
                  <a:close/>
                </a:path>
              </a:pathLst>
            </a:custGeom>
            <a:solidFill>
              <a:schemeClr val="accent5"/>
            </a:solidFill>
            <a:ln>
              <a:noFill/>
            </a:ln>
          </p:spPr>
          <p:txBody>
            <a:bodyPr spcFirstLastPara="1" wrap="square" lIns="201008" tIns="201008" rIns="201008" bIns="201008" anchor="ctr" anchorCtr="0">
              <a:noAutofit/>
            </a:bodyPr>
            <a:lstStyle/>
            <a:p>
              <a:endParaRPr sz="3957"/>
            </a:p>
          </p:txBody>
        </p:sp>
      </p:grpSp>
      <p:sp>
        <p:nvSpPr>
          <p:cNvPr id="228" name="Rectángulo 227">
            <a:extLst>
              <a:ext uri="{FF2B5EF4-FFF2-40B4-BE49-F238E27FC236}">
                <a16:creationId xmlns:a16="http://schemas.microsoft.com/office/drawing/2014/main" xmlns="" id="{35DBFE4A-031E-4F39-96AD-B464D0522F15}"/>
              </a:ext>
            </a:extLst>
          </p:cNvPr>
          <p:cNvSpPr/>
          <p:nvPr/>
        </p:nvSpPr>
        <p:spPr>
          <a:xfrm>
            <a:off x="1359062" y="8578268"/>
            <a:ext cx="535724" cy="923330"/>
          </a:xfrm>
          <a:prstGeom prst="rect">
            <a:avLst/>
          </a:prstGeom>
          <a:noFill/>
        </p:spPr>
        <p:txBody>
          <a:bodyPr wrap="none" lIns="91440" tIns="45720" rIns="91440" bIns="45720">
            <a:spAutoFit/>
          </a:bodyPr>
          <a:lstStyle/>
          <a:p>
            <a:pPr algn="ctr"/>
            <a:r>
              <a:rPr lang="es-ES" sz="5400" b="0" cap="none" spc="0" dirty="0">
                <a:ln w="0"/>
                <a:solidFill>
                  <a:schemeClr val="bg1"/>
                </a:solidFill>
                <a:effectLst>
                  <a:outerShdw blurRad="38100" dist="25400" dir="5400000" algn="ctr" rotWithShape="0">
                    <a:srgbClr val="6E747A">
                      <a:alpha val="43000"/>
                    </a:srgbClr>
                  </a:outerShdw>
                </a:effectLst>
              </a:rPr>
              <a:t>2</a:t>
            </a:r>
          </a:p>
        </p:txBody>
      </p:sp>
      <p:grpSp>
        <p:nvGrpSpPr>
          <p:cNvPr id="229" name="Google Shape;2277;p28">
            <a:extLst>
              <a:ext uri="{FF2B5EF4-FFF2-40B4-BE49-F238E27FC236}">
                <a16:creationId xmlns:a16="http://schemas.microsoft.com/office/drawing/2014/main" xmlns="" id="{0CDBDE93-F3C0-48D4-9AE7-A1911EA54DE2}"/>
              </a:ext>
            </a:extLst>
          </p:cNvPr>
          <p:cNvGrpSpPr/>
          <p:nvPr/>
        </p:nvGrpSpPr>
        <p:grpSpPr>
          <a:xfrm>
            <a:off x="2369681" y="8207804"/>
            <a:ext cx="4143503" cy="1938625"/>
            <a:chOff x="717800" y="2457091"/>
            <a:chExt cx="1884600" cy="881750"/>
          </a:xfrm>
        </p:grpSpPr>
        <p:sp>
          <p:nvSpPr>
            <p:cNvPr id="230" name="Google Shape;2278;p28">
              <a:extLst>
                <a:ext uri="{FF2B5EF4-FFF2-40B4-BE49-F238E27FC236}">
                  <a16:creationId xmlns:a16="http://schemas.microsoft.com/office/drawing/2014/main" xmlns="" id="{2B0EA14B-52B0-4E63-85D1-7CE64FE35459}"/>
                </a:ext>
              </a:extLst>
            </p:cNvPr>
            <p:cNvSpPr txBox="1"/>
            <p:nvPr/>
          </p:nvSpPr>
          <p:spPr>
            <a:xfrm>
              <a:off x="717800" y="2457091"/>
              <a:ext cx="1884600" cy="429600"/>
            </a:xfrm>
            <a:prstGeom prst="rect">
              <a:avLst/>
            </a:prstGeom>
            <a:noFill/>
            <a:ln>
              <a:noFill/>
            </a:ln>
          </p:spPr>
          <p:txBody>
            <a:bodyPr spcFirstLastPara="1" wrap="square" lIns="201008" tIns="201008" rIns="201008" bIns="201008" anchor="ctr" anchorCtr="0">
              <a:noAutofit/>
            </a:bodyPr>
            <a:lstStyle/>
            <a:p>
              <a:r>
                <a:rPr lang="en" sz="3738" dirty="0">
                  <a:solidFill>
                    <a:schemeClr val="accent1"/>
                  </a:solidFill>
                  <a:latin typeface="Fira Sans Extra Condensed Medium"/>
                  <a:sym typeface="Fira Sans Extra Condensed Medium"/>
                </a:rPr>
                <a:t>Juntas Directivas</a:t>
              </a:r>
              <a:endParaRPr sz="3738" dirty="0">
                <a:solidFill>
                  <a:schemeClr val="accent1"/>
                </a:solidFill>
                <a:latin typeface="Fira Sans Extra Condensed Medium"/>
                <a:sym typeface="Fira Sans Extra Condensed Medium"/>
              </a:endParaRPr>
            </a:p>
          </p:txBody>
        </p:sp>
        <p:sp>
          <p:nvSpPr>
            <p:cNvPr id="231" name="Google Shape;2279;p28">
              <a:extLst>
                <a:ext uri="{FF2B5EF4-FFF2-40B4-BE49-F238E27FC236}">
                  <a16:creationId xmlns:a16="http://schemas.microsoft.com/office/drawing/2014/main" xmlns="" id="{4A027421-2ADB-4DCA-B7A1-657B4A4C573A}"/>
                </a:ext>
              </a:extLst>
            </p:cNvPr>
            <p:cNvSpPr txBox="1"/>
            <p:nvPr/>
          </p:nvSpPr>
          <p:spPr>
            <a:xfrm>
              <a:off x="717800" y="2803941"/>
              <a:ext cx="1884600" cy="534900"/>
            </a:xfrm>
            <a:prstGeom prst="rect">
              <a:avLst/>
            </a:prstGeom>
            <a:noFill/>
            <a:ln>
              <a:noFill/>
            </a:ln>
          </p:spPr>
          <p:txBody>
            <a:bodyPr spcFirstLastPara="1" wrap="square" lIns="201008" tIns="201008" rIns="201008" bIns="201008" anchor="ctr" anchorCtr="0">
              <a:noAutofit/>
            </a:bodyPr>
            <a:lstStyle/>
            <a:p>
              <a:r>
                <a:rPr lang="es-ES" sz="2638" dirty="0">
                  <a:solidFill>
                    <a:schemeClr val="dk1"/>
                  </a:solidFill>
                  <a:latin typeface="Roboto"/>
                  <a:ea typeface="Roboto"/>
                  <a:cs typeface="Roboto"/>
                  <a:sym typeface="Roboto"/>
                </a:rPr>
                <a:t>Renovaciones de Junta Directiva</a:t>
              </a:r>
            </a:p>
          </p:txBody>
        </p:sp>
      </p:grpSp>
      <p:sp>
        <p:nvSpPr>
          <p:cNvPr id="232" name="object 7">
            <a:extLst>
              <a:ext uri="{FF2B5EF4-FFF2-40B4-BE49-F238E27FC236}">
                <a16:creationId xmlns:a16="http://schemas.microsoft.com/office/drawing/2014/main" xmlns="" id="{65709A19-D206-4A40-8ECB-F1BACE7946EB}"/>
              </a:ext>
            </a:extLst>
          </p:cNvPr>
          <p:cNvSpPr/>
          <p:nvPr/>
        </p:nvSpPr>
        <p:spPr>
          <a:xfrm>
            <a:off x="758825" y="890718"/>
            <a:ext cx="1003603" cy="977635"/>
          </a:xfrm>
          <a:prstGeom prst="rect">
            <a:avLst/>
          </a:prstGeom>
          <a:blipFill>
            <a:blip r:embed="rId3" cstate="print"/>
            <a:stretch>
              <a:fillRect/>
            </a:stretch>
          </a:blipFill>
        </p:spPr>
        <p:txBody>
          <a:bodyPr wrap="square" lIns="0" tIns="0" rIns="0" bIns="0" rtlCol="0"/>
          <a:lstStyle/>
          <a:p>
            <a:endParaRPr/>
          </a:p>
        </p:txBody>
      </p:sp>
      <p:sp>
        <p:nvSpPr>
          <p:cNvPr id="233" name="object 9">
            <a:extLst>
              <a:ext uri="{FF2B5EF4-FFF2-40B4-BE49-F238E27FC236}">
                <a16:creationId xmlns:a16="http://schemas.microsoft.com/office/drawing/2014/main" xmlns="" id="{04908F11-67EE-4021-BC66-67C58F1E1EE3}"/>
              </a:ext>
            </a:extLst>
          </p:cNvPr>
          <p:cNvSpPr/>
          <p:nvPr/>
        </p:nvSpPr>
        <p:spPr>
          <a:xfrm>
            <a:off x="1686954" y="555650"/>
            <a:ext cx="305435" cy="1510665"/>
          </a:xfrm>
          <a:custGeom>
            <a:avLst/>
            <a:gdLst/>
            <a:ahLst/>
            <a:cxnLst/>
            <a:rect l="l" t="t" r="r" b="b"/>
            <a:pathLst>
              <a:path w="305435" h="1510664">
                <a:moveTo>
                  <a:pt x="304985" y="0"/>
                </a:moveTo>
                <a:lnTo>
                  <a:pt x="0" y="0"/>
                </a:lnTo>
                <a:lnTo>
                  <a:pt x="0" y="1510613"/>
                </a:lnTo>
                <a:lnTo>
                  <a:pt x="304985" y="1510613"/>
                </a:lnTo>
                <a:lnTo>
                  <a:pt x="304985" y="0"/>
                </a:lnTo>
                <a:close/>
              </a:path>
            </a:pathLst>
          </a:custGeom>
          <a:solidFill>
            <a:srgbClr val="FFFFFF"/>
          </a:solidFill>
        </p:spPr>
        <p:txBody>
          <a:bodyPr wrap="square" lIns="0" tIns="0" rIns="0" bIns="0" rtlCol="0"/>
          <a:lstStyle/>
          <a:p>
            <a:endParaRPr/>
          </a:p>
        </p:txBody>
      </p:sp>
      <p:sp>
        <p:nvSpPr>
          <p:cNvPr id="234" name="object 10">
            <a:extLst>
              <a:ext uri="{FF2B5EF4-FFF2-40B4-BE49-F238E27FC236}">
                <a16:creationId xmlns:a16="http://schemas.microsoft.com/office/drawing/2014/main" xmlns="" id="{D62BED34-2346-40B0-89EF-67BD73D6C08E}"/>
              </a:ext>
            </a:extLst>
          </p:cNvPr>
          <p:cNvSpPr/>
          <p:nvPr/>
        </p:nvSpPr>
        <p:spPr>
          <a:xfrm>
            <a:off x="1678043" y="638810"/>
            <a:ext cx="168392" cy="1510613"/>
          </a:xfrm>
          <a:prstGeom prst="rect">
            <a:avLst/>
          </a:prstGeom>
          <a:blipFill>
            <a:blip r:embed="rId4" cstate="print"/>
            <a:stretch>
              <a:fillRect/>
            </a:stretch>
          </a:blipFill>
        </p:spPr>
        <p:txBody>
          <a:bodyPr wrap="square" lIns="0" tIns="0" rIns="0" bIns="0" rtlCol="0"/>
          <a:lstStyle/>
          <a:p>
            <a:endParaRPr/>
          </a:p>
        </p:txBody>
      </p:sp>
      <p:sp>
        <p:nvSpPr>
          <p:cNvPr id="235" name="object 11">
            <a:extLst>
              <a:ext uri="{FF2B5EF4-FFF2-40B4-BE49-F238E27FC236}">
                <a16:creationId xmlns:a16="http://schemas.microsoft.com/office/drawing/2014/main" xmlns="" id="{44BAD9DC-36EB-4583-B9C5-6C3BB0EE420D}"/>
              </a:ext>
            </a:extLst>
          </p:cNvPr>
          <p:cNvSpPr/>
          <p:nvPr/>
        </p:nvSpPr>
        <p:spPr>
          <a:xfrm>
            <a:off x="1762250" y="638810"/>
            <a:ext cx="305435" cy="1510665"/>
          </a:xfrm>
          <a:custGeom>
            <a:avLst/>
            <a:gdLst/>
            <a:ahLst/>
            <a:cxnLst/>
            <a:rect l="l" t="t" r="r" b="b"/>
            <a:pathLst>
              <a:path w="305435" h="1510664">
                <a:moveTo>
                  <a:pt x="304985" y="0"/>
                </a:moveTo>
                <a:lnTo>
                  <a:pt x="0" y="0"/>
                </a:lnTo>
                <a:lnTo>
                  <a:pt x="0" y="1510613"/>
                </a:lnTo>
                <a:lnTo>
                  <a:pt x="304985" y="1510613"/>
                </a:lnTo>
                <a:lnTo>
                  <a:pt x="304985" y="0"/>
                </a:lnTo>
                <a:close/>
              </a:path>
            </a:pathLst>
          </a:custGeom>
          <a:solidFill>
            <a:srgbClr val="FFFFFF"/>
          </a:solidFill>
        </p:spPr>
        <p:txBody>
          <a:bodyPr wrap="square" lIns="0" tIns="0" rIns="0" bIns="0" rtlCol="0"/>
          <a:lstStyle/>
          <a:p>
            <a:endParaRPr/>
          </a:p>
        </p:txBody>
      </p:sp>
      <p:sp>
        <p:nvSpPr>
          <p:cNvPr id="236" name="object 2">
            <a:extLst>
              <a:ext uri="{FF2B5EF4-FFF2-40B4-BE49-F238E27FC236}">
                <a16:creationId xmlns:a16="http://schemas.microsoft.com/office/drawing/2014/main" xmlns="" id="{6625F869-9FCB-4509-AC32-5622C259437F}"/>
              </a:ext>
            </a:extLst>
          </p:cNvPr>
          <p:cNvSpPr txBox="1">
            <a:spLocks/>
          </p:cNvSpPr>
          <p:nvPr/>
        </p:nvSpPr>
        <p:spPr>
          <a:xfrm>
            <a:off x="2282825" y="662118"/>
            <a:ext cx="13865225" cy="1121461"/>
          </a:xfrm>
          <a:prstGeom prst="rect">
            <a:avLst/>
          </a:prstGeom>
        </p:spPr>
        <p:txBody>
          <a:bodyPr vert="horz" wrap="square" lIns="0" tIns="13335" rIns="0" bIns="0" rtlCol="0">
            <a:spAutoFit/>
          </a:bodyPr>
          <a:lstStyle>
            <a:lvl1pPr>
              <a:defRPr sz="9550" b="1" i="0">
                <a:solidFill>
                  <a:schemeClr val="bg1"/>
                </a:solidFill>
                <a:latin typeface="Calibri"/>
                <a:ea typeface="+mj-ea"/>
                <a:cs typeface="Calibri"/>
              </a:defRPr>
            </a:lvl1pPr>
          </a:lstStyle>
          <a:p>
            <a:pPr algn="l"/>
            <a:r>
              <a:rPr lang="es-ES_tradnl" sz="7200" dirty="0">
                <a:solidFill>
                  <a:srgbClr val="1F497D"/>
                </a:solidFill>
              </a:rPr>
              <a:t>Participación social en salud</a:t>
            </a:r>
            <a:endParaRPr lang="es-ES" sz="5400" dirty="0">
              <a:solidFill>
                <a:srgbClr val="1C4583"/>
              </a:solidFill>
            </a:endParaRPr>
          </a:p>
        </p:txBody>
      </p:sp>
      <p:grpSp>
        <p:nvGrpSpPr>
          <p:cNvPr id="6" name="Grupo 5">
            <a:extLst>
              <a:ext uri="{FF2B5EF4-FFF2-40B4-BE49-F238E27FC236}">
                <a16:creationId xmlns:a16="http://schemas.microsoft.com/office/drawing/2014/main" xmlns="" id="{1A0919FC-C5A0-40B7-A017-910D7D5845A8}"/>
              </a:ext>
            </a:extLst>
          </p:cNvPr>
          <p:cNvGrpSpPr/>
          <p:nvPr/>
        </p:nvGrpSpPr>
        <p:grpSpPr>
          <a:xfrm>
            <a:off x="17865897" y="3235715"/>
            <a:ext cx="1571103" cy="1571103"/>
            <a:chOff x="17865897" y="3235715"/>
            <a:chExt cx="1571103" cy="1571103"/>
          </a:xfrm>
        </p:grpSpPr>
        <p:grpSp>
          <p:nvGrpSpPr>
            <p:cNvPr id="237" name="Google Shape;2112;p28">
              <a:extLst>
                <a:ext uri="{FF2B5EF4-FFF2-40B4-BE49-F238E27FC236}">
                  <a16:creationId xmlns:a16="http://schemas.microsoft.com/office/drawing/2014/main" xmlns="" id="{8C976332-8545-46EE-BEE0-6B638EF8E969}"/>
                </a:ext>
              </a:extLst>
            </p:cNvPr>
            <p:cNvGrpSpPr/>
            <p:nvPr/>
          </p:nvGrpSpPr>
          <p:grpSpPr>
            <a:xfrm>
              <a:off x="17865897" y="3235715"/>
              <a:ext cx="1571103" cy="1571103"/>
              <a:chOff x="8125992" y="1400919"/>
              <a:chExt cx="714589" cy="714589"/>
            </a:xfrm>
          </p:grpSpPr>
          <p:sp>
            <p:nvSpPr>
              <p:cNvPr id="238" name="Google Shape;2113;p28">
                <a:extLst>
                  <a:ext uri="{FF2B5EF4-FFF2-40B4-BE49-F238E27FC236}">
                    <a16:creationId xmlns:a16="http://schemas.microsoft.com/office/drawing/2014/main" xmlns="" id="{1752A8DA-7D5E-40C2-B09D-8CA91AAA274E}"/>
                  </a:ext>
                </a:extLst>
              </p:cNvPr>
              <p:cNvSpPr/>
              <p:nvPr/>
            </p:nvSpPr>
            <p:spPr>
              <a:xfrm>
                <a:off x="8125992" y="1400919"/>
                <a:ext cx="714589" cy="714589"/>
              </a:xfrm>
              <a:custGeom>
                <a:avLst/>
                <a:gdLst/>
                <a:ahLst/>
                <a:cxnLst/>
                <a:rect l="l" t="t" r="r" b="b"/>
                <a:pathLst>
                  <a:path w="4047" h="4047" extrusionOk="0">
                    <a:moveTo>
                      <a:pt x="2023" y="0"/>
                    </a:moveTo>
                    <a:cubicBezTo>
                      <a:pt x="909" y="0"/>
                      <a:pt x="0" y="905"/>
                      <a:pt x="0" y="2023"/>
                    </a:cubicBezTo>
                    <a:cubicBezTo>
                      <a:pt x="0" y="3137"/>
                      <a:pt x="909" y="4047"/>
                      <a:pt x="2023" y="4047"/>
                    </a:cubicBezTo>
                    <a:cubicBezTo>
                      <a:pt x="3142" y="4047"/>
                      <a:pt x="4047" y="3137"/>
                      <a:pt x="4047" y="2023"/>
                    </a:cubicBezTo>
                    <a:cubicBezTo>
                      <a:pt x="4047" y="905"/>
                      <a:pt x="3142" y="0"/>
                      <a:pt x="2023" y="0"/>
                    </a:cubicBezTo>
                    <a:close/>
                  </a:path>
                </a:pathLst>
              </a:custGeom>
              <a:solidFill>
                <a:schemeClr val="accent5"/>
              </a:solidFill>
              <a:ln>
                <a:noFill/>
              </a:ln>
            </p:spPr>
            <p:txBody>
              <a:bodyPr spcFirstLastPara="1" wrap="square" lIns="201008" tIns="201008" rIns="201008" bIns="201008" anchor="ctr" anchorCtr="0">
                <a:noAutofit/>
              </a:bodyPr>
              <a:lstStyle/>
              <a:p>
                <a:endParaRPr sz="3957"/>
              </a:p>
            </p:txBody>
          </p:sp>
          <p:sp>
            <p:nvSpPr>
              <p:cNvPr id="239" name="Google Shape;2117;p28">
                <a:extLst>
                  <a:ext uri="{FF2B5EF4-FFF2-40B4-BE49-F238E27FC236}">
                    <a16:creationId xmlns:a16="http://schemas.microsoft.com/office/drawing/2014/main" xmlns="" id="{0E0C5E3C-3CF4-40C5-BA74-A119A018BD98}"/>
                  </a:ext>
                </a:extLst>
              </p:cNvPr>
              <p:cNvSpPr/>
              <p:nvPr/>
            </p:nvSpPr>
            <p:spPr>
              <a:xfrm>
                <a:off x="8420690" y="1613335"/>
                <a:ext cx="125896" cy="126779"/>
              </a:xfrm>
              <a:custGeom>
                <a:avLst/>
                <a:gdLst/>
                <a:ahLst/>
                <a:cxnLst/>
                <a:rect l="l" t="t" r="r" b="b"/>
                <a:pathLst>
                  <a:path w="713" h="718" extrusionOk="0">
                    <a:moveTo>
                      <a:pt x="286" y="1"/>
                    </a:moveTo>
                    <a:lnTo>
                      <a:pt x="286" y="291"/>
                    </a:lnTo>
                    <a:lnTo>
                      <a:pt x="0" y="291"/>
                    </a:lnTo>
                    <a:lnTo>
                      <a:pt x="0" y="428"/>
                    </a:lnTo>
                    <a:lnTo>
                      <a:pt x="286" y="428"/>
                    </a:lnTo>
                    <a:lnTo>
                      <a:pt x="286" y="718"/>
                    </a:lnTo>
                    <a:lnTo>
                      <a:pt x="423" y="718"/>
                    </a:lnTo>
                    <a:lnTo>
                      <a:pt x="423" y="428"/>
                    </a:lnTo>
                    <a:lnTo>
                      <a:pt x="713" y="428"/>
                    </a:lnTo>
                    <a:lnTo>
                      <a:pt x="713" y="291"/>
                    </a:lnTo>
                    <a:lnTo>
                      <a:pt x="423" y="291"/>
                    </a:lnTo>
                    <a:lnTo>
                      <a:pt x="423" y="1"/>
                    </a:lnTo>
                    <a:close/>
                  </a:path>
                </a:pathLst>
              </a:custGeom>
              <a:solidFill>
                <a:schemeClr val="accent5"/>
              </a:solidFill>
              <a:ln>
                <a:noFill/>
              </a:ln>
            </p:spPr>
            <p:txBody>
              <a:bodyPr spcFirstLastPara="1" wrap="square" lIns="201008" tIns="201008" rIns="201008" bIns="201008" anchor="ctr" anchorCtr="0">
                <a:noAutofit/>
              </a:bodyPr>
              <a:lstStyle/>
              <a:p>
                <a:endParaRPr sz="3957"/>
              </a:p>
            </p:txBody>
          </p:sp>
        </p:grpSp>
        <p:sp>
          <p:nvSpPr>
            <p:cNvPr id="240" name="Rectángulo 239">
              <a:extLst>
                <a:ext uri="{FF2B5EF4-FFF2-40B4-BE49-F238E27FC236}">
                  <a16:creationId xmlns:a16="http://schemas.microsoft.com/office/drawing/2014/main" xmlns="" id="{97A4916B-D042-4A5B-9CC5-3A99E92F392A}"/>
                </a:ext>
              </a:extLst>
            </p:cNvPr>
            <p:cNvSpPr/>
            <p:nvPr/>
          </p:nvSpPr>
          <p:spPr>
            <a:xfrm>
              <a:off x="18424144" y="3488803"/>
              <a:ext cx="535724" cy="923330"/>
            </a:xfrm>
            <a:prstGeom prst="rect">
              <a:avLst/>
            </a:prstGeom>
            <a:noFill/>
          </p:spPr>
          <p:txBody>
            <a:bodyPr wrap="none" lIns="91440" tIns="45720" rIns="91440" bIns="45720">
              <a:spAutoFit/>
            </a:bodyPr>
            <a:lstStyle/>
            <a:p>
              <a:pPr algn="ctr"/>
              <a:r>
                <a:rPr lang="es-ES" sz="5400" b="0" cap="none" spc="0" dirty="0">
                  <a:ln w="0"/>
                  <a:solidFill>
                    <a:schemeClr val="bg1"/>
                  </a:solidFill>
                  <a:effectLst>
                    <a:outerShdw blurRad="38100" dist="25400" dir="5400000" algn="ctr" rotWithShape="0">
                      <a:srgbClr val="6E747A">
                        <a:alpha val="43000"/>
                      </a:srgbClr>
                    </a:outerShdw>
                  </a:effectLst>
                </a:rPr>
                <a:t>8</a:t>
              </a:r>
            </a:p>
          </p:txBody>
        </p:sp>
      </p:grpSp>
      <p:grpSp>
        <p:nvGrpSpPr>
          <p:cNvPr id="5" name="Grupo 4">
            <a:extLst>
              <a:ext uri="{FF2B5EF4-FFF2-40B4-BE49-F238E27FC236}">
                <a16:creationId xmlns:a16="http://schemas.microsoft.com/office/drawing/2014/main" xmlns="" id="{3EFFA459-D0A9-48A3-B09D-88D9FE7D14CA}"/>
              </a:ext>
            </a:extLst>
          </p:cNvPr>
          <p:cNvGrpSpPr/>
          <p:nvPr/>
        </p:nvGrpSpPr>
        <p:grpSpPr>
          <a:xfrm>
            <a:off x="728818" y="5667632"/>
            <a:ext cx="1571103" cy="1571103"/>
            <a:chOff x="6827800" y="5922507"/>
            <a:chExt cx="1571103" cy="1571103"/>
          </a:xfrm>
        </p:grpSpPr>
        <p:sp>
          <p:nvSpPr>
            <p:cNvPr id="241" name="Google Shape;2120;p28">
              <a:extLst>
                <a:ext uri="{FF2B5EF4-FFF2-40B4-BE49-F238E27FC236}">
                  <a16:creationId xmlns:a16="http://schemas.microsoft.com/office/drawing/2014/main" xmlns="" id="{36AFF012-2CDB-4883-A97D-EE3DEFF718C1}"/>
                </a:ext>
              </a:extLst>
            </p:cNvPr>
            <p:cNvSpPr/>
            <p:nvPr/>
          </p:nvSpPr>
          <p:spPr>
            <a:xfrm>
              <a:off x="6827800" y="5922507"/>
              <a:ext cx="1571103" cy="1571103"/>
            </a:xfrm>
            <a:custGeom>
              <a:avLst/>
              <a:gdLst/>
              <a:ahLst/>
              <a:cxnLst/>
              <a:rect l="l" t="t" r="r" b="b"/>
              <a:pathLst>
                <a:path w="4047" h="4047" extrusionOk="0">
                  <a:moveTo>
                    <a:pt x="2023" y="1"/>
                  </a:moveTo>
                  <a:cubicBezTo>
                    <a:pt x="909" y="1"/>
                    <a:pt x="0" y="905"/>
                    <a:pt x="0" y="2024"/>
                  </a:cubicBezTo>
                  <a:cubicBezTo>
                    <a:pt x="0" y="3138"/>
                    <a:pt x="909" y="4047"/>
                    <a:pt x="2023" y="4047"/>
                  </a:cubicBezTo>
                  <a:cubicBezTo>
                    <a:pt x="3142" y="4047"/>
                    <a:pt x="4047" y="3138"/>
                    <a:pt x="4047" y="2024"/>
                  </a:cubicBezTo>
                  <a:cubicBezTo>
                    <a:pt x="4047" y="905"/>
                    <a:pt x="3142" y="1"/>
                    <a:pt x="2023" y="1"/>
                  </a:cubicBezTo>
                  <a:close/>
                </a:path>
              </a:pathLst>
            </a:custGeom>
            <a:solidFill>
              <a:srgbClr val="1C78DA"/>
            </a:solidFill>
            <a:ln>
              <a:noFill/>
            </a:ln>
          </p:spPr>
          <p:txBody>
            <a:bodyPr spcFirstLastPara="1" wrap="square" lIns="201008" tIns="201008" rIns="201008" bIns="201008" anchor="ctr" anchorCtr="0">
              <a:noAutofit/>
            </a:bodyPr>
            <a:lstStyle/>
            <a:p>
              <a:endParaRPr sz="3957" dirty="0"/>
            </a:p>
          </p:txBody>
        </p:sp>
        <p:sp>
          <p:nvSpPr>
            <p:cNvPr id="224" name="Rectángulo 223">
              <a:extLst>
                <a:ext uri="{FF2B5EF4-FFF2-40B4-BE49-F238E27FC236}">
                  <a16:creationId xmlns:a16="http://schemas.microsoft.com/office/drawing/2014/main" xmlns="" id="{70CF62D4-8A20-4F05-8FE0-63E2AF76380D}"/>
                </a:ext>
              </a:extLst>
            </p:cNvPr>
            <p:cNvSpPr/>
            <p:nvPr/>
          </p:nvSpPr>
          <p:spPr>
            <a:xfrm>
              <a:off x="7308850" y="6264275"/>
              <a:ext cx="535724" cy="923330"/>
            </a:xfrm>
            <a:prstGeom prst="rect">
              <a:avLst/>
            </a:prstGeom>
            <a:noFill/>
          </p:spPr>
          <p:txBody>
            <a:bodyPr wrap="none" lIns="91440" tIns="45720" rIns="91440" bIns="45720">
              <a:spAutoFit/>
            </a:bodyPr>
            <a:lstStyle/>
            <a:p>
              <a:pPr algn="ctr"/>
              <a:r>
                <a:rPr lang="es-ES" sz="5400" b="0" cap="none" spc="0" dirty="0">
                  <a:ln w="0"/>
                  <a:solidFill>
                    <a:schemeClr val="bg1"/>
                  </a:solidFill>
                  <a:effectLst>
                    <a:outerShdw blurRad="38100" dist="25400" dir="5400000" algn="ctr" rotWithShape="0">
                      <a:srgbClr val="6E747A">
                        <a:alpha val="43000"/>
                      </a:srgbClr>
                    </a:outerShdw>
                  </a:effectLst>
                </a:rPr>
                <a:t>6</a:t>
              </a:r>
            </a:p>
          </p:txBody>
        </p:sp>
      </p:grpSp>
      <p:grpSp>
        <p:nvGrpSpPr>
          <p:cNvPr id="243" name="Grupo 242">
            <a:extLst>
              <a:ext uri="{FF2B5EF4-FFF2-40B4-BE49-F238E27FC236}">
                <a16:creationId xmlns:a16="http://schemas.microsoft.com/office/drawing/2014/main" xmlns="" id="{D303FBE0-923E-4FB0-B193-5C348BC89BFD}"/>
              </a:ext>
            </a:extLst>
          </p:cNvPr>
          <p:cNvGrpSpPr/>
          <p:nvPr/>
        </p:nvGrpSpPr>
        <p:grpSpPr>
          <a:xfrm>
            <a:off x="17906454" y="5561556"/>
            <a:ext cx="1571103" cy="1571103"/>
            <a:chOff x="6827800" y="5922507"/>
            <a:chExt cx="1571103" cy="1571103"/>
          </a:xfrm>
        </p:grpSpPr>
        <p:sp>
          <p:nvSpPr>
            <p:cNvPr id="244" name="Google Shape;2120;p28">
              <a:extLst>
                <a:ext uri="{FF2B5EF4-FFF2-40B4-BE49-F238E27FC236}">
                  <a16:creationId xmlns:a16="http://schemas.microsoft.com/office/drawing/2014/main" xmlns="" id="{384B1E67-F19F-4D1E-8F50-CB8F01276F4A}"/>
                </a:ext>
              </a:extLst>
            </p:cNvPr>
            <p:cNvSpPr/>
            <p:nvPr/>
          </p:nvSpPr>
          <p:spPr>
            <a:xfrm>
              <a:off x="6827800" y="5922507"/>
              <a:ext cx="1571103" cy="1571103"/>
            </a:xfrm>
            <a:custGeom>
              <a:avLst/>
              <a:gdLst/>
              <a:ahLst/>
              <a:cxnLst/>
              <a:rect l="l" t="t" r="r" b="b"/>
              <a:pathLst>
                <a:path w="4047" h="4047" extrusionOk="0">
                  <a:moveTo>
                    <a:pt x="2023" y="1"/>
                  </a:moveTo>
                  <a:cubicBezTo>
                    <a:pt x="909" y="1"/>
                    <a:pt x="0" y="905"/>
                    <a:pt x="0" y="2024"/>
                  </a:cubicBezTo>
                  <a:cubicBezTo>
                    <a:pt x="0" y="3138"/>
                    <a:pt x="909" y="4047"/>
                    <a:pt x="2023" y="4047"/>
                  </a:cubicBezTo>
                  <a:cubicBezTo>
                    <a:pt x="3142" y="4047"/>
                    <a:pt x="4047" y="3138"/>
                    <a:pt x="4047" y="2024"/>
                  </a:cubicBezTo>
                  <a:cubicBezTo>
                    <a:pt x="4047" y="905"/>
                    <a:pt x="3142" y="1"/>
                    <a:pt x="2023" y="1"/>
                  </a:cubicBezTo>
                  <a:close/>
                </a:path>
              </a:pathLst>
            </a:custGeom>
            <a:solidFill>
              <a:srgbClr val="1C78DA"/>
            </a:solidFill>
            <a:ln>
              <a:noFill/>
            </a:ln>
          </p:spPr>
          <p:txBody>
            <a:bodyPr spcFirstLastPara="1" wrap="square" lIns="201008" tIns="201008" rIns="201008" bIns="201008" anchor="ctr" anchorCtr="0">
              <a:noAutofit/>
            </a:bodyPr>
            <a:lstStyle/>
            <a:p>
              <a:endParaRPr sz="3957" dirty="0"/>
            </a:p>
          </p:txBody>
        </p:sp>
        <p:sp>
          <p:nvSpPr>
            <p:cNvPr id="245" name="Rectángulo 244">
              <a:extLst>
                <a:ext uri="{FF2B5EF4-FFF2-40B4-BE49-F238E27FC236}">
                  <a16:creationId xmlns:a16="http://schemas.microsoft.com/office/drawing/2014/main" xmlns="" id="{FEE55017-5FC4-4F71-AE8F-7057FD3D3691}"/>
                </a:ext>
              </a:extLst>
            </p:cNvPr>
            <p:cNvSpPr/>
            <p:nvPr/>
          </p:nvSpPr>
          <p:spPr>
            <a:xfrm>
              <a:off x="7308850" y="6264275"/>
              <a:ext cx="535724" cy="923330"/>
            </a:xfrm>
            <a:prstGeom prst="rect">
              <a:avLst/>
            </a:prstGeom>
            <a:noFill/>
          </p:spPr>
          <p:txBody>
            <a:bodyPr wrap="none" lIns="91440" tIns="45720" rIns="91440" bIns="45720">
              <a:spAutoFit/>
            </a:bodyPr>
            <a:lstStyle/>
            <a:p>
              <a:pPr algn="ctr"/>
              <a:r>
                <a:rPr lang="es-ES" sz="5400" b="0" cap="none" spc="0" dirty="0">
                  <a:ln w="0"/>
                  <a:solidFill>
                    <a:schemeClr val="bg1"/>
                  </a:solidFill>
                  <a:effectLst>
                    <a:outerShdw blurRad="38100" dist="25400" dir="5400000" algn="ctr" rotWithShape="0">
                      <a:srgbClr val="6E747A">
                        <a:alpha val="43000"/>
                      </a:srgbClr>
                    </a:outerShdw>
                  </a:effectLst>
                </a:rPr>
                <a:t>6</a:t>
              </a:r>
            </a:p>
          </p:txBody>
        </p:sp>
      </p:grpSp>
      <p:grpSp>
        <p:nvGrpSpPr>
          <p:cNvPr id="247" name="Grupo 246">
            <a:extLst>
              <a:ext uri="{FF2B5EF4-FFF2-40B4-BE49-F238E27FC236}">
                <a16:creationId xmlns:a16="http://schemas.microsoft.com/office/drawing/2014/main" xmlns="" id="{8FBB54DA-B7D9-43AA-A929-B06465A13938}"/>
              </a:ext>
            </a:extLst>
          </p:cNvPr>
          <p:cNvGrpSpPr/>
          <p:nvPr/>
        </p:nvGrpSpPr>
        <p:grpSpPr>
          <a:xfrm>
            <a:off x="17942162" y="8575326"/>
            <a:ext cx="1571103" cy="1571103"/>
            <a:chOff x="17865897" y="3235715"/>
            <a:chExt cx="1571103" cy="1571103"/>
          </a:xfrm>
        </p:grpSpPr>
        <p:grpSp>
          <p:nvGrpSpPr>
            <p:cNvPr id="248" name="Google Shape;2112;p28">
              <a:extLst>
                <a:ext uri="{FF2B5EF4-FFF2-40B4-BE49-F238E27FC236}">
                  <a16:creationId xmlns:a16="http://schemas.microsoft.com/office/drawing/2014/main" xmlns="" id="{C4DCF008-C577-4106-A2AF-DE6B5C122AE3}"/>
                </a:ext>
              </a:extLst>
            </p:cNvPr>
            <p:cNvGrpSpPr/>
            <p:nvPr/>
          </p:nvGrpSpPr>
          <p:grpSpPr>
            <a:xfrm>
              <a:off x="17865897" y="3235715"/>
              <a:ext cx="1571103" cy="1571103"/>
              <a:chOff x="8125992" y="1400919"/>
              <a:chExt cx="714589" cy="714589"/>
            </a:xfrm>
          </p:grpSpPr>
          <p:sp>
            <p:nvSpPr>
              <p:cNvPr id="250" name="Google Shape;2113;p28">
                <a:extLst>
                  <a:ext uri="{FF2B5EF4-FFF2-40B4-BE49-F238E27FC236}">
                    <a16:creationId xmlns:a16="http://schemas.microsoft.com/office/drawing/2014/main" xmlns="" id="{D76FD956-37C9-4BF2-B973-F38D77650187}"/>
                  </a:ext>
                </a:extLst>
              </p:cNvPr>
              <p:cNvSpPr/>
              <p:nvPr/>
            </p:nvSpPr>
            <p:spPr>
              <a:xfrm>
                <a:off x="8125992" y="1400919"/>
                <a:ext cx="714589" cy="714589"/>
              </a:xfrm>
              <a:custGeom>
                <a:avLst/>
                <a:gdLst/>
                <a:ahLst/>
                <a:cxnLst/>
                <a:rect l="l" t="t" r="r" b="b"/>
                <a:pathLst>
                  <a:path w="4047" h="4047" extrusionOk="0">
                    <a:moveTo>
                      <a:pt x="2023" y="0"/>
                    </a:moveTo>
                    <a:cubicBezTo>
                      <a:pt x="909" y="0"/>
                      <a:pt x="0" y="905"/>
                      <a:pt x="0" y="2023"/>
                    </a:cubicBezTo>
                    <a:cubicBezTo>
                      <a:pt x="0" y="3137"/>
                      <a:pt x="909" y="4047"/>
                      <a:pt x="2023" y="4047"/>
                    </a:cubicBezTo>
                    <a:cubicBezTo>
                      <a:pt x="3142" y="4047"/>
                      <a:pt x="4047" y="3137"/>
                      <a:pt x="4047" y="2023"/>
                    </a:cubicBezTo>
                    <a:cubicBezTo>
                      <a:pt x="4047" y="905"/>
                      <a:pt x="3142" y="0"/>
                      <a:pt x="2023" y="0"/>
                    </a:cubicBezTo>
                    <a:close/>
                  </a:path>
                </a:pathLst>
              </a:custGeom>
              <a:solidFill>
                <a:schemeClr val="accent5"/>
              </a:solidFill>
              <a:ln>
                <a:noFill/>
              </a:ln>
            </p:spPr>
            <p:txBody>
              <a:bodyPr spcFirstLastPara="1" wrap="square" lIns="201008" tIns="201008" rIns="201008" bIns="201008" anchor="ctr" anchorCtr="0">
                <a:noAutofit/>
              </a:bodyPr>
              <a:lstStyle/>
              <a:p>
                <a:endParaRPr sz="3957"/>
              </a:p>
            </p:txBody>
          </p:sp>
          <p:sp>
            <p:nvSpPr>
              <p:cNvPr id="251" name="Google Shape;2117;p28">
                <a:extLst>
                  <a:ext uri="{FF2B5EF4-FFF2-40B4-BE49-F238E27FC236}">
                    <a16:creationId xmlns:a16="http://schemas.microsoft.com/office/drawing/2014/main" xmlns="" id="{A0DDC90C-5DD2-4182-AF3D-9044DBEC74DC}"/>
                  </a:ext>
                </a:extLst>
              </p:cNvPr>
              <p:cNvSpPr/>
              <p:nvPr/>
            </p:nvSpPr>
            <p:spPr>
              <a:xfrm>
                <a:off x="8420690" y="1613335"/>
                <a:ext cx="125896" cy="126779"/>
              </a:xfrm>
              <a:custGeom>
                <a:avLst/>
                <a:gdLst/>
                <a:ahLst/>
                <a:cxnLst/>
                <a:rect l="l" t="t" r="r" b="b"/>
                <a:pathLst>
                  <a:path w="713" h="718" extrusionOk="0">
                    <a:moveTo>
                      <a:pt x="286" y="1"/>
                    </a:moveTo>
                    <a:lnTo>
                      <a:pt x="286" y="291"/>
                    </a:lnTo>
                    <a:lnTo>
                      <a:pt x="0" y="291"/>
                    </a:lnTo>
                    <a:lnTo>
                      <a:pt x="0" y="428"/>
                    </a:lnTo>
                    <a:lnTo>
                      <a:pt x="286" y="428"/>
                    </a:lnTo>
                    <a:lnTo>
                      <a:pt x="286" y="718"/>
                    </a:lnTo>
                    <a:lnTo>
                      <a:pt x="423" y="718"/>
                    </a:lnTo>
                    <a:lnTo>
                      <a:pt x="423" y="428"/>
                    </a:lnTo>
                    <a:lnTo>
                      <a:pt x="713" y="428"/>
                    </a:lnTo>
                    <a:lnTo>
                      <a:pt x="713" y="291"/>
                    </a:lnTo>
                    <a:lnTo>
                      <a:pt x="423" y="291"/>
                    </a:lnTo>
                    <a:lnTo>
                      <a:pt x="423" y="1"/>
                    </a:lnTo>
                    <a:close/>
                  </a:path>
                </a:pathLst>
              </a:custGeom>
              <a:solidFill>
                <a:schemeClr val="accent5"/>
              </a:solidFill>
              <a:ln>
                <a:noFill/>
              </a:ln>
            </p:spPr>
            <p:txBody>
              <a:bodyPr spcFirstLastPara="1" wrap="square" lIns="201008" tIns="201008" rIns="201008" bIns="201008" anchor="ctr" anchorCtr="0">
                <a:noAutofit/>
              </a:bodyPr>
              <a:lstStyle/>
              <a:p>
                <a:endParaRPr sz="3957"/>
              </a:p>
            </p:txBody>
          </p:sp>
        </p:grpSp>
        <p:sp>
          <p:nvSpPr>
            <p:cNvPr id="249" name="Rectángulo 248">
              <a:extLst>
                <a:ext uri="{FF2B5EF4-FFF2-40B4-BE49-F238E27FC236}">
                  <a16:creationId xmlns:a16="http://schemas.microsoft.com/office/drawing/2014/main" xmlns="" id="{5F789654-D5E8-4A1E-9AFE-721C66BBA4AC}"/>
                </a:ext>
              </a:extLst>
            </p:cNvPr>
            <p:cNvSpPr/>
            <p:nvPr/>
          </p:nvSpPr>
          <p:spPr>
            <a:xfrm>
              <a:off x="18073087" y="3488803"/>
              <a:ext cx="1237839" cy="923330"/>
            </a:xfrm>
            <a:prstGeom prst="rect">
              <a:avLst/>
            </a:prstGeom>
            <a:noFill/>
          </p:spPr>
          <p:txBody>
            <a:bodyPr wrap="none" lIns="91440" tIns="45720" rIns="91440" bIns="45720">
              <a:spAutoFit/>
            </a:bodyPr>
            <a:lstStyle/>
            <a:p>
              <a:pPr algn="ctr"/>
              <a:r>
                <a:rPr lang="es-ES" sz="5400" dirty="0">
                  <a:ln w="0"/>
                  <a:solidFill>
                    <a:schemeClr val="bg1"/>
                  </a:solidFill>
                  <a:effectLst>
                    <a:outerShdw blurRad="38100" dist="25400" dir="5400000" algn="ctr" rotWithShape="0">
                      <a:srgbClr val="6E747A">
                        <a:alpha val="43000"/>
                      </a:srgbClr>
                    </a:outerShdw>
                  </a:effectLst>
                </a:rPr>
                <a:t>933</a:t>
              </a:r>
              <a:endParaRPr lang="es-ES" sz="5400" b="0" cap="none" spc="0" dirty="0">
                <a:ln w="0"/>
                <a:solidFill>
                  <a:schemeClr val="bg1"/>
                </a:solidFill>
                <a:effectLst>
                  <a:outerShdw blurRad="38100" dist="25400" dir="5400000" algn="ctr" rotWithShape="0">
                    <a:srgbClr val="6E747A">
                      <a:alpha val="43000"/>
                    </a:srgbClr>
                  </a:outerShdw>
                </a:effectLst>
              </a:endParaRPr>
            </a:p>
          </p:txBody>
        </p:sp>
      </p:grpSp>
      <p:pic>
        <p:nvPicPr>
          <p:cNvPr id="7" name="Imagen 6">
            <a:extLst>
              <a:ext uri="{FF2B5EF4-FFF2-40B4-BE49-F238E27FC236}">
                <a16:creationId xmlns:a16="http://schemas.microsoft.com/office/drawing/2014/main" xmlns="" id="{D4AEA868-794B-44CD-BC75-39AA690EB3C6}"/>
              </a:ext>
            </a:extLst>
          </p:cNvPr>
          <p:cNvPicPr>
            <a:picLocks noChangeAspect="1"/>
          </p:cNvPicPr>
          <p:nvPr/>
        </p:nvPicPr>
        <p:blipFill>
          <a:blip r:embed="rId5"/>
          <a:stretch>
            <a:fillRect/>
          </a:stretch>
        </p:blipFill>
        <p:spPr>
          <a:xfrm>
            <a:off x="7310100" y="2422634"/>
            <a:ext cx="4461529" cy="8096862"/>
          </a:xfrm>
          <a:prstGeom prst="rect">
            <a:avLst/>
          </a:prstGeom>
          <a:ln>
            <a:noFill/>
          </a:ln>
          <a:effectLst>
            <a:outerShdw blurRad="292100" dist="139700" dir="2700000" algn="tl" rotWithShape="0">
              <a:srgbClr val="333333">
                <a:alpha val="65000"/>
              </a:srgbClr>
            </a:outerShdw>
          </a:effectLst>
        </p:spPr>
      </p:pic>
      <p:grpSp>
        <p:nvGrpSpPr>
          <p:cNvPr id="256" name="object 10">
            <a:extLst>
              <a:ext uri="{FF2B5EF4-FFF2-40B4-BE49-F238E27FC236}">
                <a16:creationId xmlns:a16="http://schemas.microsoft.com/office/drawing/2014/main" xmlns="" id="{D8B058F0-76F3-43B6-B2BF-4EAE6E568B34}"/>
              </a:ext>
            </a:extLst>
          </p:cNvPr>
          <p:cNvGrpSpPr/>
          <p:nvPr/>
        </p:nvGrpSpPr>
        <p:grpSpPr>
          <a:xfrm>
            <a:off x="17102438" y="398"/>
            <a:ext cx="3236684" cy="2000498"/>
            <a:chOff x="15392400" y="0"/>
            <a:chExt cx="4711700" cy="2816860"/>
          </a:xfrm>
        </p:grpSpPr>
        <p:sp>
          <p:nvSpPr>
            <p:cNvPr id="257" name="object 11">
              <a:extLst>
                <a:ext uri="{FF2B5EF4-FFF2-40B4-BE49-F238E27FC236}">
                  <a16:creationId xmlns:a16="http://schemas.microsoft.com/office/drawing/2014/main" xmlns="" id="{DB0E292C-8FB0-4E3D-956E-7EB5235A2980}"/>
                </a:ext>
              </a:extLst>
            </p:cNvPr>
            <p:cNvSpPr/>
            <p:nvPr/>
          </p:nvSpPr>
          <p:spPr>
            <a:xfrm>
              <a:off x="15392400" y="0"/>
              <a:ext cx="4711700" cy="2816344"/>
            </a:xfrm>
            <a:prstGeom prst="rect">
              <a:avLst/>
            </a:prstGeom>
            <a:blipFill>
              <a:blip r:embed="rId6"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1" b="0" i="0" u="none" strike="noStrike" kern="1200" cap="none" spc="0" normalizeH="0" baseline="0" noProof="0">
                <a:ln>
                  <a:noFill/>
                </a:ln>
                <a:solidFill>
                  <a:prstClr val="black"/>
                </a:solidFill>
                <a:effectLst/>
                <a:uLnTx/>
                <a:uFillTx/>
                <a:latin typeface="Calibri"/>
                <a:ea typeface="+mn-ea"/>
                <a:cs typeface="+mn-cs"/>
              </a:endParaRPr>
            </a:p>
          </p:txBody>
        </p:sp>
        <p:sp>
          <p:nvSpPr>
            <p:cNvPr id="258" name="object 12">
              <a:extLst>
                <a:ext uri="{FF2B5EF4-FFF2-40B4-BE49-F238E27FC236}">
                  <a16:creationId xmlns:a16="http://schemas.microsoft.com/office/drawing/2014/main" xmlns="" id="{FC058B84-2682-4263-9609-1C5981B572FF}"/>
                </a:ext>
              </a:extLst>
            </p:cNvPr>
            <p:cNvSpPr/>
            <p:nvPr/>
          </p:nvSpPr>
          <p:spPr>
            <a:xfrm>
              <a:off x="16249650" y="961410"/>
              <a:ext cx="102192" cy="103095"/>
            </a:xfrm>
            <a:prstGeom prst="rect">
              <a:avLst/>
            </a:prstGeom>
            <a:blipFill>
              <a:blip r:embed="rId7"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1" b="0" i="0" u="none" strike="noStrike" kern="1200" cap="none" spc="0" normalizeH="0" baseline="0" noProof="0">
                <a:ln>
                  <a:noFill/>
                </a:ln>
                <a:solidFill>
                  <a:prstClr val="black"/>
                </a:solidFill>
                <a:effectLst/>
                <a:uLnTx/>
                <a:uFillTx/>
                <a:latin typeface="Calibri"/>
                <a:ea typeface="+mn-ea"/>
                <a:cs typeface="+mn-cs"/>
              </a:endParaRPr>
            </a:p>
          </p:txBody>
        </p:sp>
        <p:sp>
          <p:nvSpPr>
            <p:cNvPr id="259" name="object 13">
              <a:extLst>
                <a:ext uri="{FF2B5EF4-FFF2-40B4-BE49-F238E27FC236}">
                  <a16:creationId xmlns:a16="http://schemas.microsoft.com/office/drawing/2014/main" xmlns="" id="{B1EF8015-4DE2-42EF-8477-C83CA772A9C1}"/>
                </a:ext>
              </a:extLst>
            </p:cNvPr>
            <p:cNvSpPr/>
            <p:nvPr/>
          </p:nvSpPr>
          <p:spPr>
            <a:xfrm>
              <a:off x="16094698" y="990071"/>
              <a:ext cx="399415" cy="152400"/>
            </a:xfrm>
            <a:custGeom>
              <a:avLst/>
              <a:gdLst/>
              <a:ahLst/>
              <a:cxnLst/>
              <a:rect l="l" t="t" r="r" b="b"/>
              <a:pathLst>
                <a:path w="399415" h="152400">
                  <a:moveTo>
                    <a:pt x="399351" y="30340"/>
                  </a:moveTo>
                  <a:lnTo>
                    <a:pt x="397446" y="20942"/>
                  </a:lnTo>
                  <a:lnTo>
                    <a:pt x="392112" y="13335"/>
                  </a:lnTo>
                  <a:lnTo>
                    <a:pt x="384378" y="8128"/>
                  </a:lnTo>
                  <a:lnTo>
                    <a:pt x="374726" y="6223"/>
                  </a:lnTo>
                  <a:lnTo>
                    <a:pt x="366090" y="6223"/>
                  </a:lnTo>
                  <a:lnTo>
                    <a:pt x="357835" y="10795"/>
                  </a:lnTo>
                  <a:lnTo>
                    <a:pt x="353390" y="17780"/>
                  </a:lnTo>
                  <a:lnTo>
                    <a:pt x="326085" y="54089"/>
                  </a:lnTo>
                  <a:lnTo>
                    <a:pt x="290029" y="82029"/>
                  </a:lnTo>
                  <a:lnTo>
                    <a:pt x="247611" y="100063"/>
                  </a:lnTo>
                  <a:lnTo>
                    <a:pt x="201269" y="106400"/>
                  </a:lnTo>
                  <a:lnTo>
                    <a:pt x="155930" y="100444"/>
                  </a:lnTo>
                  <a:lnTo>
                    <a:pt x="114160" y="83045"/>
                  </a:lnTo>
                  <a:lnTo>
                    <a:pt x="77838" y="55105"/>
                  </a:lnTo>
                  <a:lnTo>
                    <a:pt x="49149" y="17399"/>
                  </a:lnTo>
                  <a:lnTo>
                    <a:pt x="44069" y="9652"/>
                  </a:lnTo>
                  <a:lnTo>
                    <a:pt x="38227" y="4191"/>
                  </a:lnTo>
                  <a:lnTo>
                    <a:pt x="31750" y="1016"/>
                  </a:lnTo>
                  <a:lnTo>
                    <a:pt x="24892" y="0"/>
                  </a:lnTo>
                  <a:lnTo>
                    <a:pt x="15113" y="1905"/>
                  </a:lnTo>
                  <a:lnTo>
                    <a:pt x="7239" y="6985"/>
                  </a:lnTo>
                  <a:lnTo>
                    <a:pt x="1905" y="14732"/>
                  </a:lnTo>
                  <a:lnTo>
                    <a:pt x="0" y="24244"/>
                  </a:lnTo>
                  <a:lnTo>
                    <a:pt x="0" y="29578"/>
                  </a:lnTo>
                  <a:lnTo>
                    <a:pt x="2032" y="35039"/>
                  </a:lnTo>
                  <a:lnTo>
                    <a:pt x="5715" y="39357"/>
                  </a:lnTo>
                  <a:lnTo>
                    <a:pt x="34798" y="80378"/>
                  </a:lnTo>
                  <a:lnTo>
                    <a:pt x="72885" y="113766"/>
                  </a:lnTo>
                  <a:lnTo>
                    <a:pt x="117970" y="138023"/>
                  </a:lnTo>
                  <a:lnTo>
                    <a:pt x="167868" y="151866"/>
                  </a:lnTo>
                  <a:lnTo>
                    <a:pt x="178917" y="135737"/>
                  </a:lnTo>
                  <a:lnTo>
                    <a:pt x="193903" y="123291"/>
                  </a:lnTo>
                  <a:lnTo>
                    <a:pt x="211810" y="115290"/>
                  </a:lnTo>
                  <a:lnTo>
                    <a:pt x="231355" y="112369"/>
                  </a:lnTo>
                  <a:lnTo>
                    <a:pt x="247357" y="114274"/>
                  </a:lnTo>
                  <a:lnTo>
                    <a:pt x="262343" y="119481"/>
                  </a:lnTo>
                  <a:lnTo>
                    <a:pt x="275805" y="127736"/>
                  </a:lnTo>
                  <a:lnTo>
                    <a:pt x="286600" y="138658"/>
                  </a:lnTo>
                  <a:lnTo>
                    <a:pt x="318846" y="121894"/>
                  </a:lnTo>
                  <a:lnTo>
                    <a:pt x="331927" y="112369"/>
                  </a:lnTo>
                  <a:lnTo>
                    <a:pt x="340055" y="106400"/>
                  </a:lnTo>
                  <a:lnTo>
                    <a:pt x="348056" y="100571"/>
                  </a:lnTo>
                  <a:lnTo>
                    <a:pt x="373329" y="75044"/>
                  </a:lnTo>
                  <a:lnTo>
                    <a:pt x="393890" y="45453"/>
                  </a:lnTo>
                  <a:lnTo>
                    <a:pt x="397446" y="41135"/>
                  </a:lnTo>
                  <a:lnTo>
                    <a:pt x="399351" y="35674"/>
                  </a:lnTo>
                  <a:lnTo>
                    <a:pt x="399351" y="30340"/>
                  </a:lnTo>
                  <a:close/>
                </a:path>
              </a:pathLst>
            </a:custGeom>
            <a:solidFill>
              <a:srgbClr val="FFFFF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1" b="0" i="0" u="none" strike="noStrike" kern="1200" cap="none" spc="0" normalizeH="0" baseline="0" noProof="0">
                <a:ln>
                  <a:noFill/>
                </a:ln>
                <a:solidFill>
                  <a:prstClr val="black"/>
                </a:solidFill>
                <a:effectLst/>
                <a:uLnTx/>
                <a:uFillTx/>
                <a:latin typeface="Calibri"/>
                <a:ea typeface="+mn-ea"/>
                <a:cs typeface="+mn-cs"/>
              </a:endParaRPr>
            </a:p>
          </p:txBody>
        </p:sp>
        <p:sp>
          <p:nvSpPr>
            <p:cNvPr id="260" name="object 14">
              <a:extLst>
                <a:ext uri="{FF2B5EF4-FFF2-40B4-BE49-F238E27FC236}">
                  <a16:creationId xmlns:a16="http://schemas.microsoft.com/office/drawing/2014/main" xmlns="" id="{D8819654-01F7-4004-988C-0D1C739074C9}"/>
                </a:ext>
              </a:extLst>
            </p:cNvPr>
            <p:cNvSpPr/>
            <p:nvPr/>
          </p:nvSpPr>
          <p:spPr>
            <a:xfrm>
              <a:off x="16278225" y="790118"/>
              <a:ext cx="111711" cy="112589"/>
            </a:xfrm>
            <a:prstGeom prst="rect">
              <a:avLst/>
            </a:prstGeom>
            <a:blipFill>
              <a:blip r:embed="rId8"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1" b="0" i="0" u="none" strike="noStrike" kern="1200" cap="none" spc="0" normalizeH="0" baseline="0" noProof="0">
                <a:ln>
                  <a:noFill/>
                </a:ln>
                <a:solidFill>
                  <a:prstClr val="black"/>
                </a:solidFill>
                <a:effectLst/>
                <a:uLnTx/>
                <a:uFillTx/>
                <a:latin typeface="Calibri"/>
                <a:ea typeface="+mn-ea"/>
                <a:cs typeface="+mn-cs"/>
              </a:endParaRPr>
            </a:p>
          </p:txBody>
        </p:sp>
        <p:sp>
          <p:nvSpPr>
            <p:cNvPr id="261" name="object 15">
              <a:extLst>
                <a:ext uri="{FF2B5EF4-FFF2-40B4-BE49-F238E27FC236}">
                  <a16:creationId xmlns:a16="http://schemas.microsoft.com/office/drawing/2014/main" xmlns="" id="{D0F4A88B-1B7A-4733-8A21-E8E69EF30311}"/>
                </a:ext>
              </a:extLst>
            </p:cNvPr>
            <p:cNvSpPr/>
            <p:nvPr/>
          </p:nvSpPr>
          <p:spPr>
            <a:xfrm>
              <a:off x="16151848" y="704486"/>
              <a:ext cx="381000" cy="294640"/>
            </a:xfrm>
            <a:custGeom>
              <a:avLst/>
              <a:gdLst/>
              <a:ahLst/>
              <a:cxnLst/>
              <a:rect l="l" t="t" r="r" b="b"/>
              <a:pathLst>
                <a:path w="381000" h="294640">
                  <a:moveTo>
                    <a:pt x="380555" y="217017"/>
                  </a:moveTo>
                  <a:lnTo>
                    <a:pt x="378396" y="206730"/>
                  </a:lnTo>
                  <a:lnTo>
                    <a:pt x="372554" y="198348"/>
                  </a:lnTo>
                  <a:lnTo>
                    <a:pt x="364045" y="192760"/>
                  </a:lnTo>
                  <a:lnTo>
                    <a:pt x="353504" y="190728"/>
                  </a:lnTo>
                  <a:lnTo>
                    <a:pt x="347916" y="190728"/>
                  </a:lnTo>
                  <a:lnTo>
                    <a:pt x="342455" y="192379"/>
                  </a:lnTo>
                  <a:lnTo>
                    <a:pt x="336740" y="196951"/>
                  </a:lnTo>
                  <a:lnTo>
                    <a:pt x="311226" y="216128"/>
                  </a:lnTo>
                  <a:lnTo>
                    <a:pt x="282905" y="230212"/>
                  </a:lnTo>
                  <a:lnTo>
                    <a:pt x="252691" y="238975"/>
                  </a:lnTo>
                  <a:lnTo>
                    <a:pt x="221449" y="242023"/>
                  </a:lnTo>
                  <a:lnTo>
                    <a:pt x="176745" y="236054"/>
                  </a:lnTo>
                  <a:lnTo>
                    <a:pt x="136626" y="219430"/>
                  </a:lnTo>
                  <a:lnTo>
                    <a:pt x="102590" y="193776"/>
                  </a:lnTo>
                  <a:lnTo>
                    <a:pt x="76314" y="160502"/>
                  </a:lnTo>
                  <a:lnTo>
                    <a:pt x="59296" y="121272"/>
                  </a:lnTo>
                  <a:lnTo>
                    <a:pt x="53327" y="77711"/>
                  </a:lnTo>
                  <a:lnTo>
                    <a:pt x="53581" y="67424"/>
                  </a:lnTo>
                  <a:lnTo>
                    <a:pt x="54851" y="56769"/>
                  </a:lnTo>
                  <a:lnTo>
                    <a:pt x="56756" y="45974"/>
                  </a:lnTo>
                  <a:lnTo>
                    <a:pt x="59677" y="35179"/>
                  </a:lnTo>
                  <a:lnTo>
                    <a:pt x="62344" y="26797"/>
                  </a:lnTo>
                  <a:lnTo>
                    <a:pt x="61201" y="18923"/>
                  </a:lnTo>
                  <a:lnTo>
                    <a:pt x="57772" y="12319"/>
                  </a:lnTo>
                  <a:lnTo>
                    <a:pt x="50660" y="4826"/>
                  </a:lnTo>
                  <a:lnTo>
                    <a:pt x="41389" y="508"/>
                  </a:lnTo>
                  <a:lnTo>
                    <a:pt x="31102" y="0"/>
                  </a:lnTo>
                  <a:lnTo>
                    <a:pt x="6096" y="30480"/>
                  </a:lnTo>
                  <a:lnTo>
                    <a:pt x="0" y="77711"/>
                  </a:lnTo>
                  <a:lnTo>
                    <a:pt x="6096" y="131686"/>
                  </a:lnTo>
                  <a:lnTo>
                    <a:pt x="25768" y="180949"/>
                  </a:lnTo>
                  <a:lnTo>
                    <a:pt x="57518" y="223748"/>
                  </a:lnTo>
                  <a:lnTo>
                    <a:pt x="99415" y="258533"/>
                  </a:lnTo>
                  <a:lnTo>
                    <a:pt x="110210" y="252691"/>
                  </a:lnTo>
                  <a:lnTo>
                    <a:pt x="121513" y="248246"/>
                  </a:lnTo>
                  <a:lnTo>
                    <a:pt x="133197" y="245452"/>
                  </a:lnTo>
                  <a:lnTo>
                    <a:pt x="144881" y="244436"/>
                  </a:lnTo>
                  <a:lnTo>
                    <a:pt x="167741" y="248246"/>
                  </a:lnTo>
                  <a:lnTo>
                    <a:pt x="187540" y="258660"/>
                  </a:lnTo>
                  <a:lnTo>
                    <a:pt x="202907" y="274408"/>
                  </a:lnTo>
                  <a:lnTo>
                    <a:pt x="212559" y="294474"/>
                  </a:lnTo>
                  <a:lnTo>
                    <a:pt x="216115" y="293839"/>
                  </a:lnTo>
                  <a:lnTo>
                    <a:pt x="221703" y="293966"/>
                  </a:lnTo>
                  <a:lnTo>
                    <a:pt x="222846" y="293839"/>
                  </a:lnTo>
                  <a:lnTo>
                    <a:pt x="263093" y="290029"/>
                  </a:lnTo>
                  <a:lnTo>
                    <a:pt x="303225" y="278726"/>
                  </a:lnTo>
                  <a:lnTo>
                    <a:pt x="340169" y="260438"/>
                  </a:lnTo>
                  <a:lnTo>
                    <a:pt x="361251" y="244436"/>
                  </a:lnTo>
                  <a:lnTo>
                    <a:pt x="364680" y="242023"/>
                  </a:lnTo>
                  <a:lnTo>
                    <a:pt x="372427" y="236054"/>
                  </a:lnTo>
                  <a:lnTo>
                    <a:pt x="377126" y="231609"/>
                  </a:lnTo>
                  <a:lnTo>
                    <a:pt x="380555" y="224383"/>
                  </a:lnTo>
                  <a:lnTo>
                    <a:pt x="380555" y="217017"/>
                  </a:lnTo>
                  <a:close/>
                </a:path>
              </a:pathLst>
            </a:custGeom>
            <a:solidFill>
              <a:srgbClr val="FFFFF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1" b="0" i="0" u="none" strike="noStrike" kern="1200" cap="none" spc="0" normalizeH="0" baseline="0" noProof="0">
                <a:ln>
                  <a:noFill/>
                </a:ln>
                <a:solidFill>
                  <a:prstClr val="black"/>
                </a:solidFill>
                <a:effectLst/>
                <a:uLnTx/>
                <a:uFillTx/>
                <a:latin typeface="Calibri"/>
                <a:ea typeface="+mn-ea"/>
                <a:cs typeface="+mn-cs"/>
              </a:endParaRPr>
            </a:p>
          </p:txBody>
        </p:sp>
        <p:sp>
          <p:nvSpPr>
            <p:cNvPr id="262" name="object 16">
              <a:extLst>
                <a:ext uri="{FF2B5EF4-FFF2-40B4-BE49-F238E27FC236}">
                  <a16:creationId xmlns:a16="http://schemas.microsoft.com/office/drawing/2014/main" xmlns="" id="{9CD2A3E3-5321-4DED-A0E9-528F34735F60}"/>
                </a:ext>
              </a:extLst>
            </p:cNvPr>
            <p:cNvSpPr/>
            <p:nvPr/>
          </p:nvSpPr>
          <p:spPr>
            <a:xfrm>
              <a:off x="16278225" y="1113788"/>
              <a:ext cx="102186" cy="103118"/>
            </a:xfrm>
            <a:prstGeom prst="rect">
              <a:avLst/>
            </a:prstGeom>
            <a:blipFill>
              <a:blip r:embed="rId9"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1" b="0" i="0" u="none" strike="noStrike" kern="1200" cap="none" spc="0" normalizeH="0" baseline="0" noProof="0">
                <a:ln>
                  <a:noFill/>
                </a:ln>
                <a:solidFill>
                  <a:prstClr val="black"/>
                </a:solidFill>
                <a:effectLst/>
                <a:uLnTx/>
                <a:uFillTx/>
                <a:latin typeface="Calibri"/>
                <a:ea typeface="+mn-ea"/>
                <a:cs typeface="+mn-cs"/>
              </a:endParaRPr>
            </a:p>
          </p:txBody>
        </p:sp>
        <p:sp>
          <p:nvSpPr>
            <p:cNvPr id="263" name="object 17">
              <a:extLst>
                <a:ext uri="{FF2B5EF4-FFF2-40B4-BE49-F238E27FC236}">
                  <a16:creationId xmlns:a16="http://schemas.microsoft.com/office/drawing/2014/main" xmlns="" id="{3D94FA4F-4E10-485A-A07F-9C20D8371D4A}"/>
                </a:ext>
              </a:extLst>
            </p:cNvPr>
            <p:cNvSpPr/>
            <p:nvPr/>
          </p:nvSpPr>
          <p:spPr>
            <a:xfrm>
              <a:off x="16182975" y="1093081"/>
              <a:ext cx="323723" cy="218948"/>
            </a:xfrm>
            <a:prstGeom prst="rect">
              <a:avLst/>
            </a:prstGeom>
            <a:blipFill>
              <a:blip r:embed="rId10"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1" b="0" i="0" u="none" strike="noStrike" kern="1200" cap="none" spc="0" normalizeH="0" baseline="0" noProof="0">
                <a:ln>
                  <a:noFill/>
                </a:ln>
                <a:solidFill>
                  <a:prstClr val="black"/>
                </a:solidFill>
                <a:effectLst/>
                <a:uLnTx/>
                <a:uFillTx/>
                <a:latin typeface="Calibri"/>
                <a:ea typeface="+mn-ea"/>
                <a:cs typeface="+mn-cs"/>
              </a:endParaRPr>
            </a:p>
          </p:txBody>
        </p:sp>
        <p:sp>
          <p:nvSpPr>
            <p:cNvPr id="264" name="object 18">
              <a:extLst>
                <a:ext uri="{FF2B5EF4-FFF2-40B4-BE49-F238E27FC236}">
                  <a16:creationId xmlns:a16="http://schemas.microsoft.com/office/drawing/2014/main" xmlns="" id="{55F05751-FD53-47D4-899B-4EE412D051F8}"/>
                </a:ext>
              </a:extLst>
            </p:cNvPr>
            <p:cNvSpPr/>
            <p:nvPr/>
          </p:nvSpPr>
          <p:spPr>
            <a:xfrm>
              <a:off x="16916400" y="860671"/>
              <a:ext cx="304800" cy="270510"/>
            </a:xfrm>
            <a:custGeom>
              <a:avLst/>
              <a:gdLst/>
              <a:ahLst/>
              <a:cxnLst/>
              <a:rect l="l" t="t" r="r" b="b"/>
              <a:pathLst>
                <a:path w="304800" h="270509">
                  <a:moveTo>
                    <a:pt x="261447" y="1648"/>
                  </a:moveTo>
                  <a:lnTo>
                    <a:pt x="143102" y="1648"/>
                  </a:lnTo>
                  <a:lnTo>
                    <a:pt x="170656" y="4315"/>
                  </a:lnTo>
                  <a:lnTo>
                    <a:pt x="190338" y="12188"/>
                  </a:lnTo>
                  <a:lnTo>
                    <a:pt x="202147" y="25267"/>
                  </a:lnTo>
                  <a:lnTo>
                    <a:pt x="206084" y="43679"/>
                  </a:lnTo>
                  <a:lnTo>
                    <a:pt x="204433" y="55234"/>
                  </a:lnTo>
                  <a:lnTo>
                    <a:pt x="166974" y="79106"/>
                  </a:lnTo>
                  <a:lnTo>
                    <a:pt x="128880" y="84312"/>
                  </a:lnTo>
                  <a:lnTo>
                    <a:pt x="121134" y="85582"/>
                  </a:lnTo>
                  <a:lnTo>
                    <a:pt x="114912" y="86852"/>
                  </a:lnTo>
                  <a:lnTo>
                    <a:pt x="89262" y="90534"/>
                  </a:lnTo>
                  <a:lnTo>
                    <a:pt x="49263" y="101201"/>
                  </a:lnTo>
                  <a:lnTo>
                    <a:pt x="6725" y="138025"/>
                  </a:lnTo>
                  <a:lnTo>
                    <a:pt x="-2670" y="181960"/>
                  </a:lnTo>
                  <a:lnTo>
                    <a:pt x="-639" y="202277"/>
                  </a:lnTo>
                  <a:lnTo>
                    <a:pt x="29074" y="249259"/>
                  </a:lnTo>
                  <a:lnTo>
                    <a:pt x="80881" y="270338"/>
                  </a:lnTo>
                  <a:lnTo>
                    <a:pt x="101960" y="271735"/>
                  </a:lnTo>
                  <a:lnTo>
                    <a:pt x="133959" y="269449"/>
                  </a:lnTo>
                  <a:lnTo>
                    <a:pt x="162148" y="262465"/>
                  </a:lnTo>
                  <a:lnTo>
                    <a:pt x="186529" y="250783"/>
                  </a:lnTo>
                  <a:lnTo>
                    <a:pt x="207226" y="234530"/>
                  </a:lnTo>
                  <a:lnTo>
                    <a:pt x="301826" y="234530"/>
                  </a:lnTo>
                  <a:lnTo>
                    <a:pt x="301826" y="218530"/>
                  </a:lnTo>
                  <a:lnTo>
                    <a:pt x="126721" y="218530"/>
                  </a:lnTo>
                  <a:lnTo>
                    <a:pt x="115547" y="218022"/>
                  </a:lnTo>
                  <a:lnTo>
                    <a:pt x="76945" y="204308"/>
                  </a:lnTo>
                  <a:lnTo>
                    <a:pt x="64374" y="178912"/>
                  </a:lnTo>
                  <a:lnTo>
                    <a:pt x="67802" y="160119"/>
                  </a:lnTo>
                  <a:lnTo>
                    <a:pt x="78215" y="145263"/>
                  </a:lnTo>
                  <a:lnTo>
                    <a:pt x="95484" y="134723"/>
                  </a:lnTo>
                  <a:lnTo>
                    <a:pt x="119610" y="128121"/>
                  </a:lnTo>
                  <a:lnTo>
                    <a:pt x="146784" y="124819"/>
                  </a:lnTo>
                  <a:lnTo>
                    <a:pt x="169640" y="120883"/>
                  </a:lnTo>
                  <a:lnTo>
                    <a:pt x="187925" y="116311"/>
                  </a:lnTo>
                  <a:lnTo>
                    <a:pt x="201893" y="110978"/>
                  </a:lnTo>
                  <a:lnTo>
                    <a:pt x="269574" y="110978"/>
                  </a:lnTo>
                  <a:lnTo>
                    <a:pt x="269574" y="48504"/>
                  </a:lnTo>
                  <a:lnTo>
                    <a:pt x="269193" y="48504"/>
                  </a:lnTo>
                  <a:lnTo>
                    <a:pt x="269447" y="47615"/>
                  </a:lnTo>
                  <a:lnTo>
                    <a:pt x="269574" y="37711"/>
                  </a:lnTo>
                  <a:lnTo>
                    <a:pt x="267161" y="16378"/>
                  </a:lnTo>
                  <a:lnTo>
                    <a:pt x="261447" y="1648"/>
                  </a:lnTo>
                  <a:close/>
                </a:path>
              </a:pathLst>
            </a:custGeom>
            <a:solidFill>
              <a:srgbClr val="FFFFF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1" b="0" i="0" u="none" strike="noStrike" kern="1200" cap="none" spc="0" normalizeH="0" baseline="0" noProof="0">
                <a:ln>
                  <a:noFill/>
                </a:ln>
                <a:solidFill>
                  <a:prstClr val="black"/>
                </a:solidFill>
                <a:effectLst/>
                <a:uLnTx/>
                <a:uFillTx/>
                <a:latin typeface="Calibri"/>
                <a:ea typeface="+mn-ea"/>
                <a:cs typeface="+mn-cs"/>
              </a:endParaRPr>
            </a:p>
          </p:txBody>
        </p:sp>
        <p:sp>
          <p:nvSpPr>
            <p:cNvPr id="265" name="object 19">
              <a:extLst>
                <a:ext uri="{FF2B5EF4-FFF2-40B4-BE49-F238E27FC236}">
                  <a16:creationId xmlns:a16="http://schemas.microsoft.com/office/drawing/2014/main" xmlns="" id="{1D2AB728-944B-4C3B-B04E-450F5A95A0EF}"/>
                </a:ext>
              </a:extLst>
            </p:cNvPr>
            <p:cNvSpPr/>
            <p:nvPr/>
          </p:nvSpPr>
          <p:spPr>
            <a:xfrm>
              <a:off x="17045813" y="970018"/>
              <a:ext cx="175132" cy="160781"/>
            </a:xfrm>
            <a:prstGeom prst="rect">
              <a:avLst/>
            </a:prstGeom>
            <a:blipFill>
              <a:blip r:embed="rId11"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1" b="0" i="0" u="none" strike="noStrike" kern="1200" cap="none" spc="0" normalizeH="0" baseline="0" noProof="0">
                <a:ln>
                  <a:noFill/>
                </a:ln>
                <a:solidFill>
                  <a:prstClr val="black"/>
                </a:solidFill>
                <a:effectLst/>
                <a:uLnTx/>
                <a:uFillTx/>
                <a:latin typeface="Calibri"/>
                <a:ea typeface="+mn-ea"/>
                <a:cs typeface="+mn-cs"/>
              </a:endParaRPr>
            </a:p>
          </p:txBody>
        </p:sp>
        <p:sp>
          <p:nvSpPr>
            <p:cNvPr id="266" name="object 20">
              <a:extLst>
                <a:ext uri="{FF2B5EF4-FFF2-40B4-BE49-F238E27FC236}">
                  <a16:creationId xmlns:a16="http://schemas.microsoft.com/office/drawing/2014/main" xmlns="" id="{AF71CC6F-39B9-41CD-804F-9E0BBC9D5903}"/>
                </a:ext>
              </a:extLst>
            </p:cNvPr>
            <p:cNvSpPr/>
            <p:nvPr/>
          </p:nvSpPr>
          <p:spPr>
            <a:xfrm>
              <a:off x="16924897" y="809121"/>
              <a:ext cx="751205" cy="314325"/>
            </a:xfrm>
            <a:custGeom>
              <a:avLst/>
              <a:gdLst/>
              <a:ahLst/>
              <a:cxnLst/>
              <a:rect l="l" t="t" r="r" b="b"/>
              <a:pathLst>
                <a:path w="751205" h="314325">
                  <a:moveTo>
                    <a:pt x="252945" y="53200"/>
                  </a:moveTo>
                  <a:lnTo>
                    <a:pt x="222211" y="20193"/>
                  </a:lnTo>
                  <a:lnTo>
                    <a:pt x="184886" y="5080"/>
                  </a:lnTo>
                  <a:lnTo>
                    <a:pt x="138785" y="0"/>
                  </a:lnTo>
                  <a:lnTo>
                    <a:pt x="86474" y="5334"/>
                  </a:lnTo>
                  <a:lnTo>
                    <a:pt x="45834" y="21336"/>
                  </a:lnTo>
                  <a:lnTo>
                    <a:pt x="13208" y="54597"/>
                  </a:lnTo>
                  <a:lnTo>
                    <a:pt x="0" y="102222"/>
                  </a:lnTo>
                  <a:lnTo>
                    <a:pt x="67043" y="102222"/>
                  </a:lnTo>
                  <a:lnTo>
                    <a:pt x="73012" y="80759"/>
                  </a:lnTo>
                  <a:lnTo>
                    <a:pt x="86347" y="65519"/>
                  </a:lnTo>
                  <a:lnTo>
                    <a:pt x="106794" y="56248"/>
                  </a:lnTo>
                  <a:lnTo>
                    <a:pt x="134594" y="53200"/>
                  </a:lnTo>
                  <a:lnTo>
                    <a:pt x="252945" y="53200"/>
                  </a:lnTo>
                  <a:close/>
                </a:path>
                <a:path w="751205" h="314325">
                  <a:moveTo>
                    <a:pt x="261073" y="99682"/>
                  </a:moveTo>
                  <a:lnTo>
                    <a:pt x="260692" y="100063"/>
                  </a:lnTo>
                  <a:lnTo>
                    <a:pt x="261073" y="100063"/>
                  </a:lnTo>
                  <a:lnTo>
                    <a:pt x="261073" y="99682"/>
                  </a:lnTo>
                  <a:close/>
                </a:path>
                <a:path w="751205" h="314325">
                  <a:moveTo>
                    <a:pt x="750709" y="314020"/>
                  </a:moveTo>
                  <a:lnTo>
                    <a:pt x="750582" y="102222"/>
                  </a:lnTo>
                  <a:lnTo>
                    <a:pt x="744232" y="57899"/>
                  </a:lnTo>
                  <a:lnTo>
                    <a:pt x="741438" y="53200"/>
                  </a:lnTo>
                  <a:lnTo>
                    <a:pt x="740041" y="50914"/>
                  </a:lnTo>
                  <a:lnTo>
                    <a:pt x="724928" y="25781"/>
                  </a:lnTo>
                  <a:lnTo>
                    <a:pt x="692670" y="6477"/>
                  </a:lnTo>
                  <a:lnTo>
                    <a:pt x="647471" y="0"/>
                  </a:lnTo>
                  <a:lnTo>
                    <a:pt x="619277" y="3175"/>
                  </a:lnTo>
                  <a:lnTo>
                    <a:pt x="593763" y="12700"/>
                  </a:lnTo>
                  <a:lnTo>
                    <a:pt x="570903" y="28575"/>
                  </a:lnTo>
                  <a:lnTo>
                    <a:pt x="550710" y="50914"/>
                  </a:lnTo>
                  <a:lnTo>
                    <a:pt x="537756" y="28575"/>
                  </a:lnTo>
                  <a:lnTo>
                    <a:pt x="518972" y="12700"/>
                  </a:lnTo>
                  <a:lnTo>
                    <a:pt x="494461" y="3175"/>
                  </a:lnTo>
                  <a:lnTo>
                    <a:pt x="464235" y="0"/>
                  </a:lnTo>
                  <a:lnTo>
                    <a:pt x="435927" y="3175"/>
                  </a:lnTo>
                  <a:lnTo>
                    <a:pt x="410654" y="12700"/>
                  </a:lnTo>
                  <a:lnTo>
                    <a:pt x="388429" y="28575"/>
                  </a:lnTo>
                  <a:lnTo>
                    <a:pt x="369252" y="50914"/>
                  </a:lnTo>
                  <a:lnTo>
                    <a:pt x="367601" y="50914"/>
                  </a:lnTo>
                  <a:lnTo>
                    <a:pt x="367601" y="8382"/>
                  </a:lnTo>
                  <a:lnTo>
                    <a:pt x="303098" y="8382"/>
                  </a:lnTo>
                  <a:lnTo>
                    <a:pt x="303098" y="314020"/>
                  </a:lnTo>
                  <a:lnTo>
                    <a:pt x="371157" y="314020"/>
                  </a:lnTo>
                  <a:lnTo>
                    <a:pt x="371157" y="132435"/>
                  </a:lnTo>
                  <a:lnTo>
                    <a:pt x="372427" y="115303"/>
                  </a:lnTo>
                  <a:lnTo>
                    <a:pt x="391477" y="73901"/>
                  </a:lnTo>
                  <a:lnTo>
                    <a:pt x="425132" y="54470"/>
                  </a:lnTo>
                  <a:lnTo>
                    <a:pt x="438594" y="53200"/>
                  </a:lnTo>
                  <a:lnTo>
                    <a:pt x="452424" y="54216"/>
                  </a:lnTo>
                  <a:lnTo>
                    <a:pt x="464108" y="57264"/>
                  </a:lnTo>
                  <a:lnTo>
                    <a:pt x="489889" y="89014"/>
                  </a:lnTo>
                  <a:lnTo>
                    <a:pt x="492810" y="314020"/>
                  </a:lnTo>
                  <a:lnTo>
                    <a:pt x="560870" y="314020"/>
                  </a:lnTo>
                  <a:lnTo>
                    <a:pt x="560870" y="134848"/>
                  </a:lnTo>
                  <a:lnTo>
                    <a:pt x="565061" y="99174"/>
                  </a:lnTo>
                  <a:lnTo>
                    <a:pt x="577380" y="73647"/>
                  </a:lnTo>
                  <a:lnTo>
                    <a:pt x="597827" y="58280"/>
                  </a:lnTo>
                  <a:lnTo>
                    <a:pt x="626643" y="53200"/>
                  </a:lnTo>
                  <a:lnTo>
                    <a:pt x="643280" y="54597"/>
                  </a:lnTo>
                  <a:lnTo>
                    <a:pt x="656742" y="58788"/>
                  </a:lnTo>
                  <a:lnTo>
                    <a:pt x="680618" y="98666"/>
                  </a:lnTo>
                  <a:lnTo>
                    <a:pt x="682650" y="314020"/>
                  </a:lnTo>
                  <a:lnTo>
                    <a:pt x="750709" y="314020"/>
                  </a:lnTo>
                  <a:close/>
                </a:path>
              </a:pathLst>
            </a:custGeom>
            <a:solidFill>
              <a:srgbClr val="FFFFF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1" b="0" i="0" u="none" strike="noStrike" kern="1200" cap="none" spc="0" normalizeH="0" baseline="0" noProof="0">
                <a:ln>
                  <a:noFill/>
                </a:ln>
                <a:solidFill>
                  <a:prstClr val="black"/>
                </a:solidFill>
                <a:effectLst/>
                <a:uLnTx/>
                <a:uFillTx/>
                <a:latin typeface="Calibri"/>
                <a:ea typeface="+mn-ea"/>
                <a:cs typeface="+mn-cs"/>
              </a:endParaRPr>
            </a:p>
          </p:txBody>
        </p:sp>
        <p:sp>
          <p:nvSpPr>
            <p:cNvPr id="267" name="object 21">
              <a:extLst>
                <a:ext uri="{FF2B5EF4-FFF2-40B4-BE49-F238E27FC236}">
                  <a16:creationId xmlns:a16="http://schemas.microsoft.com/office/drawing/2014/main" xmlns="" id="{3D035A03-6E1A-4FAC-9B69-1D9F9DF4D912}"/>
                </a:ext>
              </a:extLst>
            </p:cNvPr>
            <p:cNvSpPr/>
            <p:nvPr/>
          </p:nvSpPr>
          <p:spPr>
            <a:xfrm>
              <a:off x="17749901" y="821809"/>
              <a:ext cx="0" cy="304800"/>
            </a:xfrm>
            <a:custGeom>
              <a:avLst/>
              <a:gdLst/>
              <a:ahLst/>
              <a:cxnLst/>
              <a:rect l="l" t="t" r="r" b="b"/>
              <a:pathLst>
                <a:path h="304800">
                  <a:moveTo>
                    <a:pt x="-2802" y="1655"/>
                  </a:moveTo>
                  <a:lnTo>
                    <a:pt x="-2802" y="306026"/>
                  </a:lnTo>
                </a:path>
              </a:pathLst>
            </a:custGeom>
            <a:ln w="66664">
              <a:solidFill>
                <a:srgbClr val="FFFFFF"/>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1" b="0" i="0" u="none" strike="noStrike" kern="1200" cap="none" spc="0" normalizeH="0" baseline="0" noProof="0">
                <a:ln>
                  <a:noFill/>
                </a:ln>
                <a:solidFill>
                  <a:prstClr val="black"/>
                </a:solidFill>
                <a:effectLst/>
                <a:uLnTx/>
                <a:uFillTx/>
                <a:latin typeface="Calibri"/>
                <a:ea typeface="+mn-ea"/>
                <a:cs typeface="+mn-cs"/>
              </a:endParaRPr>
            </a:p>
          </p:txBody>
        </p:sp>
        <p:sp>
          <p:nvSpPr>
            <p:cNvPr id="268" name="object 22">
              <a:extLst>
                <a:ext uri="{FF2B5EF4-FFF2-40B4-BE49-F238E27FC236}">
                  <a16:creationId xmlns:a16="http://schemas.microsoft.com/office/drawing/2014/main" xmlns="" id="{2C95EEF1-8666-49C3-8D96-8DE6C6CFC3A4}"/>
                </a:ext>
              </a:extLst>
            </p:cNvPr>
            <p:cNvSpPr/>
            <p:nvPr/>
          </p:nvSpPr>
          <p:spPr>
            <a:xfrm>
              <a:off x="17713694" y="704423"/>
              <a:ext cx="685800" cy="428625"/>
            </a:xfrm>
            <a:custGeom>
              <a:avLst/>
              <a:gdLst/>
              <a:ahLst/>
              <a:cxnLst/>
              <a:rect l="l" t="t" r="r" b="b"/>
              <a:pathLst>
                <a:path w="685800" h="428625">
                  <a:moveTo>
                    <a:pt x="66192" y="0"/>
                  </a:moveTo>
                  <a:lnTo>
                    <a:pt x="0" y="0"/>
                  </a:lnTo>
                  <a:lnTo>
                    <a:pt x="0" y="66471"/>
                  </a:lnTo>
                  <a:lnTo>
                    <a:pt x="66192" y="66471"/>
                  </a:lnTo>
                  <a:lnTo>
                    <a:pt x="66192" y="0"/>
                  </a:lnTo>
                  <a:close/>
                </a:path>
                <a:path w="685800" h="428625">
                  <a:moveTo>
                    <a:pt x="361264" y="328434"/>
                  </a:moveTo>
                  <a:lnTo>
                    <a:pt x="359359" y="309130"/>
                  </a:lnTo>
                  <a:lnTo>
                    <a:pt x="330149" y="264947"/>
                  </a:lnTo>
                  <a:lnTo>
                    <a:pt x="283044" y="244500"/>
                  </a:lnTo>
                  <a:lnTo>
                    <a:pt x="214350" y="228625"/>
                  </a:lnTo>
                  <a:lnTo>
                    <a:pt x="168503" y="208826"/>
                  </a:lnTo>
                  <a:lnTo>
                    <a:pt x="160629" y="189649"/>
                  </a:lnTo>
                  <a:lnTo>
                    <a:pt x="164058" y="175806"/>
                  </a:lnTo>
                  <a:lnTo>
                    <a:pt x="174726" y="166027"/>
                  </a:lnTo>
                  <a:lnTo>
                    <a:pt x="192252" y="160185"/>
                  </a:lnTo>
                  <a:lnTo>
                    <a:pt x="216890" y="158153"/>
                  </a:lnTo>
                  <a:lnTo>
                    <a:pt x="241261" y="160693"/>
                  </a:lnTo>
                  <a:lnTo>
                    <a:pt x="259930" y="168440"/>
                  </a:lnTo>
                  <a:lnTo>
                    <a:pt x="272757" y="181140"/>
                  </a:lnTo>
                  <a:lnTo>
                    <a:pt x="279869" y="199047"/>
                  </a:lnTo>
                  <a:lnTo>
                    <a:pt x="351104" y="199047"/>
                  </a:lnTo>
                  <a:lnTo>
                    <a:pt x="346405" y="176314"/>
                  </a:lnTo>
                  <a:lnTo>
                    <a:pt x="338150" y="158153"/>
                  </a:lnTo>
                  <a:lnTo>
                    <a:pt x="337515" y="156502"/>
                  </a:lnTo>
                  <a:lnTo>
                    <a:pt x="307289" y="126161"/>
                  </a:lnTo>
                  <a:lnTo>
                    <a:pt x="269201" y="110032"/>
                  </a:lnTo>
                  <a:lnTo>
                    <a:pt x="246595" y="106095"/>
                  </a:lnTo>
                  <a:lnTo>
                    <a:pt x="221703" y="104698"/>
                  </a:lnTo>
                  <a:lnTo>
                    <a:pt x="174853" y="109524"/>
                  </a:lnTo>
                  <a:lnTo>
                    <a:pt x="136004" y="123748"/>
                  </a:lnTo>
                  <a:lnTo>
                    <a:pt x="103238" y="152565"/>
                  </a:lnTo>
                  <a:lnTo>
                    <a:pt x="92316" y="192570"/>
                  </a:lnTo>
                  <a:lnTo>
                    <a:pt x="94221" y="212382"/>
                  </a:lnTo>
                  <a:lnTo>
                    <a:pt x="123431" y="257200"/>
                  </a:lnTo>
                  <a:lnTo>
                    <a:pt x="170027" y="277901"/>
                  </a:lnTo>
                  <a:lnTo>
                    <a:pt x="253834" y="298094"/>
                  </a:lnTo>
                  <a:lnTo>
                    <a:pt x="290537" y="323481"/>
                  </a:lnTo>
                  <a:lnTo>
                    <a:pt x="276694" y="364629"/>
                  </a:lnTo>
                  <a:lnTo>
                    <a:pt x="224116" y="374662"/>
                  </a:lnTo>
                  <a:lnTo>
                    <a:pt x="195427" y="371360"/>
                  </a:lnTo>
                  <a:lnTo>
                    <a:pt x="174218" y="361327"/>
                  </a:lnTo>
                  <a:lnTo>
                    <a:pt x="160375" y="344690"/>
                  </a:lnTo>
                  <a:lnTo>
                    <a:pt x="154025" y="321322"/>
                  </a:lnTo>
                  <a:lnTo>
                    <a:pt x="85712" y="321322"/>
                  </a:lnTo>
                  <a:lnTo>
                    <a:pt x="108699" y="386346"/>
                  </a:lnTo>
                  <a:lnTo>
                    <a:pt x="145389" y="413512"/>
                  </a:lnTo>
                  <a:lnTo>
                    <a:pt x="193903" y="426466"/>
                  </a:lnTo>
                  <a:lnTo>
                    <a:pt x="222973" y="428117"/>
                  </a:lnTo>
                  <a:lnTo>
                    <a:pt x="249643" y="426720"/>
                  </a:lnTo>
                  <a:lnTo>
                    <a:pt x="296379" y="415417"/>
                  </a:lnTo>
                  <a:lnTo>
                    <a:pt x="335991" y="390779"/>
                  </a:lnTo>
                  <a:lnTo>
                    <a:pt x="348691" y="374662"/>
                  </a:lnTo>
                  <a:lnTo>
                    <a:pt x="350088" y="373011"/>
                  </a:lnTo>
                  <a:lnTo>
                    <a:pt x="358470" y="352183"/>
                  </a:lnTo>
                  <a:lnTo>
                    <a:pt x="361264" y="328434"/>
                  </a:lnTo>
                  <a:close/>
                </a:path>
                <a:path w="685800" h="428625">
                  <a:moveTo>
                    <a:pt x="685444" y="374789"/>
                  </a:moveTo>
                  <a:lnTo>
                    <a:pt x="510336" y="374789"/>
                  </a:lnTo>
                  <a:lnTo>
                    <a:pt x="499160" y="374281"/>
                  </a:lnTo>
                  <a:lnTo>
                    <a:pt x="460565" y="360565"/>
                  </a:lnTo>
                  <a:lnTo>
                    <a:pt x="447992" y="335165"/>
                  </a:lnTo>
                  <a:lnTo>
                    <a:pt x="451421" y="316369"/>
                  </a:lnTo>
                  <a:lnTo>
                    <a:pt x="461822" y="301523"/>
                  </a:lnTo>
                  <a:lnTo>
                    <a:pt x="479094" y="290982"/>
                  </a:lnTo>
                  <a:lnTo>
                    <a:pt x="503351" y="284378"/>
                  </a:lnTo>
                  <a:lnTo>
                    <a:pt x="530402" y="281076"/>
                  </a:lnTo>
                  <a:lnTo>
                    <a:pt x="553123" y="277139"/>
                  </a:lnTo>
                  <a:lnTo>
                    <a:pt x="571538" y="272567"/>
                  </a:lnTo>
                  <a:lnTo>
                    <a:pt x="585508" y="267233"/>
                  </a:lnTo>
                  <a:lnTo>
                    <a:pt x="653186" y="267233"/>
                  </a:lnTo>
                  <a:lnTo>
                    <a:pt x="653186" y="193967"/>
                  </a:lnTo>
                  <a:lnTo>
                    <a:pt x="650773" y="172631"/>
                  </a:lnTo>
                  <a:lnTo>
                    <a:pt x="644931" y="157899"/>
                  </a:lnTo>
                  <a:lnTo>
                    <a:pt x="526719" y="157899"/>
                  </a:lnTo>
                  <a:lnTo>
                    <a:pt x="554266" y="160566"/>
                  </a:lnTo>
                  <a:lnTo>
                    <a:pt x="573951" y="168440"/>
                  </a:lnTo>
                  <a:lnTo>
                    <a:pt x="585762" y="181521"/>
                  </a:lnTo>
                  <a:lnTo>
                    <a:pt x="589699" y="199936"/>
                  </a:lnTo>
                  <a:lnTo>
                    <a:pt x="588048" y="211493"/>
                  </a:lnTo>
                  <a:lnTo>
                    <a:pt x="550583" y="235356"/>
                  </a:lnTo>
                  <a:lnTo>
                    <a:pt x="512495" y="240563"/>
                  </a:lnTo>
                  <a:lnTo>
                    <a:pt x="504621" y="241833"/>
                  </a:lnTo>
                  <a:lnTo>
                    <a:pt x="498525" y="243103"/>
                  </a:lnTo>
                  <a:lnTo>
                    <a:pt x="472871" y="246786"/>
                  </a:lnTo>
                  <a:lnTo>
                    <a:pt x="432879" y="257454"/>
                  </a:lnTo>
                  <a:lnTo>
                    <a:pt x="390334" y="294284"/>
                  </a:lnTo>
                  <a:lnTo>
                    <a:pt x="380936" y="338213"/>
                  </a:lnTo>
                  <a:lnTo>
                    <a:pt x="382968" y="358533"/>
                  </a:lnTo>
                  <a:lnTo>
                    <a:pt x="412686" y="405511"/>
                  </a:lnTo>
                  <a:lnTo>
                    <a:pt x="464489" y="426593"/>
                  </a:lnTo>
                  <a:lnTo>
                    <a:pt x="485571" y="427990"/>
                  </a:lnTo>
                  <a:lnTo>
                    <a:pt x="517575" y="425704"/>
                  </a:lnTo>
                  <a:lnTo>
                    <a:pt x="545757" y="418719"/>
                  </a:lnTo>
                  <a:lnTo>
                    <a:pt x="570141" y="407035"/>
                  </a:lnTo>
                  <a:lnTo>
                    <a:pt x="590842" y="390779"/>
                  </a:lnTo>
                  <a:lnTo>
                    <a:pt x="685444" y="390779"/>
                  </a:lnTo>
                  <a:lnTo>
                    <a:pt x="685444" y="374789"/>
                  </a:lnTo>
                  <a:close/>
                </a:path>
              </a:pathLst>
            </a:custGeom>
            <a:solidFill>
              <a:srgbClr val="FFFFF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1" b="0" i="0" u="none" strike="noStrike" kern="1200" cap="none" spc="0" normalizeH="0" baseline="0" noProof="0">
                <a:ln>
                  <a:noFill/>
                </a:ln>
                <a:solidFill>
                  <a:prstClr val="black"/>
                </a:solidFill>
                <a:effectLst/>
                <a:uLnTx/>
                <a:uFillTx/>
                <a:latin typeface="Calibri"/>
                <a:ea typeface="+mn-ea"/>
                <a:cs typeface="+mn-cs"/>
              </a:endParaRPr>
            </a:p>
          </p:txBody>
        </p:sp>
        <p:sp>
          <p:nvSpPr>
            <p:cNvPr id="269" name="object 23">
              <a:extLst>
                <a:ext uri="{FF2B5EF4-FFF2-40B4-BE49-F238E27FC236}">
                  <a16:creationId xmlns:a16="http://schemas.microsoft.com/office/drawing/2014/main" xmlns="" id="{71E04184-E170-47E0-AC5E-72832DB29F4A}"/>
                </a:ext>
              </a:extLst>
            </p:cNvPr>
            <p:cNvSpPr/>
            <p:nvPr/>
          </p:nvSpPr>
          <p:spPr>
            <a:xfrm>
              <a:off x="18226913" y="970018"/>
              <a:ext cx="175132" cy="160781"/>
            </a:xfrm>
            <a:prstGeom prst="rect">
              <a:avLst/>
            </a:prstGeom>
            <a:blipFill>
              <a:blip r:embed="rId12"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1" b="0" i="0" u="none" strike="noStrike" kern="1200" cap="none" spc="0" normalizeH="0" baseline="0" noProof="0">
                <a:ln>
                  <a:noFill/>
                </a:ln>
                <a:solidFill>
                  <a:prstClr val="black"/>
                </a:solidFill>
                <a:effectLst/>
                <a:uLnTx/>
                <a:uFillTx/>
                <a:latin typeface="Calibri"/>
                <a:ea typeface="+mn-ea"/>
                <a:cs typeface="+mn-cs"/>
              </a:endParaRPr>
            </a:p>
          </p:txBody>
        </p:sp>
        <p:sp>
          <p:nvSpPr>
            <p:cNvPr id="270" name="object 24">
              <a:extLst>
                <a:ext uri="{FF2B5EF4-FFF2-40B4-BE49-F238E27FC236}">
                  <a16:creationId xmlns:a16="http://schemas.microsoft.com/office/drawing/2014/main" xmlns="" id="{5B3ABE75-C02F-478F-8DD3-2C5F7AFC0408}"/>
                </a:ext>
              </a:extLst>
            </p:cNvPr>
            <p:cNvSpPr/>
            <p:nvPr/>
          </p:nvSpPr>
          <p:spPr>
            <a:xfrm>
              <a:off x="18108676" y="807458"/>
              <a:ext cx="252856" cy="102234"/>
            </a:xfrm>
            <a:prstGeom prst="rect">
              <a:avLst/>
            </a:prstGeom>
            <a:blipFill>
              <a:blip r:embed="rId13"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1" b="0" i="0" u="none" strike="noStrike" kern="1200" cap="none" spc="0" normalizeH="0" baseline="0" noProof="0">
                <a:ln>
                  <a:noFill/>
                </a:ln>
                <a:solidFill>
                  <a:prstClr val="black"/>
                </a:solidFill>
                <a:effectLst/>
                <a:uLnTx/>
                <a:uFillTx/>
                <a:latin typeface="Calibri"/>
                <a:ea typeface="+mn-ea"/>
                <a:cs typeface="+mn-cs"/>
              </a:endParaRPr>
            </a:p>
          </p:txBody>
        </p:sp>
        <p:sp>
          <p:nvSpPr>
            <p:cNvPr id="271" name="object 25">
              <a:extLst>
                <a:ext uri="{FF2B5EF4-FFF2-40B4-BE49-F238E27FC236}">
                  <a16:creationId xmlns:a16="http://schemas.microsoft.com/office/drawing/2014/main" xmlns="" id="{FA94F40A-B1E2-4EDF-A0F1-287683A6CE30}"/>
                </a:ext>
              </a:extLst>
            </p:cNvPr>
            <p:cNvSpPr/>
            <p:nvPr/>
          </p:nvSpPr>
          <p:spPr>
            <a:xfrm>
              <a:off x="18418429" y="809121"/>
              <a:ext cx="590550" cy="323850"/>
            </a:xfrm>
            <a:custGeom>
              <a:avLst/>
              <a:gdLst/>
              <a:ahLst/>
              <a:cxnLst/>
              <a:rect l="l" t="t" r="r" b="b"/>
              <a:pathLst>
                <a:path w="590550" h="323850">
                  <a:moveTo>
                    <a:pt x="266407" y="104127"/>
                  </a:moveTo>
                  <a:lnTo>
                    <a:pt x="259168" y="59169"/>
                  </a:lnTo>
                  <a:lnTo>
                    <a:pt x="222097" y="14732"/>
                  </a:lnTo>
                  <a:lnTo>
                    <a:pt x="182854" y="1651"/>
                  </a:lnTo>
                  <a:lnTo>
                    <a:pt x="158978" y="0"/>
                  </a:lnTo>
                  <a:lnTo>
                    <a:pt x="130035" y="3429"/>
                  </a:lnTo>
                  <a:lnTo>
                    <a:pt x="104508" y="13589"/>
                  </a:lnTo>
                  <a:lnTo>
                    <a:pt x="82791" y="30607"/>
                  </a:lnTo>
                  <a:lnTo>
                    <a:pt x="64516" y="54470"/>
                  </a:lnTo>
                  <a:lnTo>
                    <a:pt x="63373" y="53200"/>
                  </a:lnTo>
                  <a:lnTo>
                    <a:pt x="63373" y="8382"/>
                  </a:lnTo>
                  <a:lnTo>
                    <a:pt x="0" y="8382"/>
                  </a:lnTo>
                  <a:lnTo>
                    <a:pt x="0" y="314020"/>
                  </a:lnTo>
                  <a:lnTo>
                    <a:pt x="66929" y="314020"/>
                  </a:lnTo>
                  <a:lnTo>
                    <a:pt x="66929" y="133705"/>
                  </a:lnTo>
                  <a:lnTo>
                    <a:pt x="68072" y="117208"/>
                  </a:lnTo>
                  <a:lnTo>
                    <a:pt x="86855" y="76314"/>
                  </a:lnTo>
                  <a:lnTo>
                    <a:pt x="124574" y="54724"/>
                  </a:lnTo>
                  <a:lnTo>
                    <a:pt x="127368" y="54470"/>
                  </a:lnTo>
                  <a:lnTo>
                    <a:pt x="140195" y="53200"/>
                  </a:lnTo>
                  <a:lnTo>
                    <a:pt x="165201" y="57518"/>
                  </a:lnTo>
                  <a:lnTo>
                    <a:pt x="183489" y="70345"/>
                  </a:lnTo>
                  <a:lnTo>
                    <a:pt x="194919" y="91808"/>
                  </a:lnTo>
                  <a:lnTo>
                    <a:pt x="199491" y="121767"/>
                  </a:lnTo>
                  <a:lnTo>
                    <a:pt x="199491" y="314020"/>
                  </a:lnTo>
                  <a:lnTo>
                    <a:pt x="266407" y="314020"/>
                  </a:lnTo>
                  <a:lnTo>
                    <a:pt x="266407" y="104127"/>
                  </a:lnTo>
                  <a:close/>
                </a:path>
                <a:path w="590550" h="323850">
                  <a:moveTo>
                    <a:pt x="590207" y="270090"/>
                  </a:moveTo>
                  <a:lnTo>
                    <a:pt x="415099" y="270090"/>
                  </a:lnTo>
                  <a:lnTo>
                    <a:pt x="403923" y="269582"/>
                  </a:lnTo>
                  <a:lnTo>
                    <a:pt x="365328" y="255866"/>
                  </a:lnTo>
                  <a:lnTo>
                    <a:pt x="352755" y="230466"/>
                  </a:lnTo>
                  <a:lnTo>
                    <a:pt x="356184" y="211670"/>
                  </a:lnTo>
                  <a:lnTo>
                    <a:pt x="366598" y="196824"/>
                  </a:lnTo>
                  <a:lnTo>
                    <a:pt x="383870" y="186283"/>
                  </a:lnTo>
                  <a:lnTo>
                    <a:pt x="407987" y="179679"/>
                  </a:lnTo>
                  <a:lnTo>
                    <a:pt x="435165" y="176377"/>
                  </a:lnTo>
                  <a:lnTo>
                    <a:pt x="457898" y="172440"/>
                  </a:lnTo>
                  <a:lnTo>
                    <a:pt x="476313" y="167868"/>
                  </a:lnTo>
                  <a:lnTo>
                    <a:pt x="490270" y="162534"/>
                  </a:lnTo>
                  <a:lnTo>
                    <a:pt x="557961" y="162534"/>
                  </a:lnTo>
                  <a:lnTo>
                    <a:pt x="557961" y="89268"/>
                  </a:lnTo>
                  <a:lnTo>
                    <a:pt x="555548" y="67932"/>
                  </a:lnTo>
                  <a:lnTo>
                    <a:pt x="549833" y="53200"/>
                  </a:lnTo>
                  <a:lnTo>
                    <a:pt x="431482" y="53200"/>
                  </a:lnTo>
                  <a:lnTo>
                    <a:pt x="459041" y="55867"/>
                  </a:lnTo>
                  <a:lnTo>
                    <a:pt x="478726" y="63741"/>
                  </a:lnTo>
                  <a:lnTo>
                    <a:pt x="490524" y="76822"/>
                  </a:lnTo>
                  <a:lnTo>
                    <a:pt x="494461" y="95237"/>
                  </a:lnTo>
                  <a:lnTo>
                    <a:pt x="492683" y="106794"/>
                  </a:lnTo>
                  <a:lnTo>
                    <a:pt x="455358" y="130657"/>
                  </a:lnTo>
                  <a:lnTo>
                    <a:pt x="417258" y="135864"/>
                  </a:lnTo>
                  <a:lnTo>
                    <a:pt x="409384" y="137134"/>
                  </a:lnTo>
                  <a:lnTo>
                    <a:pt x="403288" y="138404"/>
                  </a:lnTo>
                  <a:lnTo>
                    <a:pt x="377520" y="142087"/>
                  </a:lnTo>
                  <a:lnTo>
                    <a:pt x="337642" y="152755"/>
                  </a:lnTo>
                  <a:lnTo>
                    <a:pt x="295109" y="189585"/>
                  </a:lnTo>
                  <a:lnTo>
                    <a:pt x="285711" y="233514"/>
                  </a:lnTo>
                  <a:lnTo>
                    <a:pt x="287743" y="253834"/>
                  </a:lnTo>
                  <a:lnTo>
                    <a:pt x="317461" y="300812"/>
                  </a:lnTo>
                  <a:lnTo>
                    <a:pt x="369265" y="321894"/>
                  </a:lnTo>
                  <a:lnTo>
                    <a:pt x="390347" y="323291"/>
                  </a:lnTo>
                  <a:lnTo>
                    <a:pt x="422211" y="321005"/>
                  </a:lnTo>
                  <a:lnTo>
                    <a:pt x="450405" y="314020"/>
                  </a:lnTo>
                  <a:lnTo>
                    <a:pt x="474916" y="302336"/>
                  </a:lnTo>
                  <a:lnTo>
                    <a:pt x="495604" y="286080"/>
                  </a:lnTo>
                  <a:lnTo>
                    <a:pt x="590207" y="286080"/>
                  </a:lnTo>
                  <a:lnTo>
                    <a:pt x="590207" y="270090"/>
                  </a:lnTo>
                  <a:close/>
                </a:path>
              </a:pathLst>
            </a:custGeom>
            <a:solidFill>
              <a:srgbClr val="FFFFF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1" b="0" i="0" u="none" strike="noStrike" kern="1200" cap="none" spc="0" normalizeH="0" baseline="0" noProof="0">
                <a:ln>
                  <a:noFill/>
                </a:ln>
                <a:solidFill>
                  <a:prstClr val="black"/>
                </a:solidFill>
                <a:effectLst/>
                <a:uLnTx/>
                <a:uFillTx/>
                <a:latin typeface="Calibri"/>
                <a:ea typeface="+mn-ea"/>
                <a:cs typeface="+mn-cs"/>
              </a:endParaRPr>
            </a:p>
          </p:txBody>
        </p:sp>
        <p:sp>
          <p:nvSpPr>
            <p:cNvPr id="272" name="object 26">
              <a:extLst>
                <a:ext uri="{FF2B5EF4-FFF2-40B4-BE49-F238E27FC236}">
                  <a16:creationId xmlns:a16="http://schemas.microsoft.com/office/drawing/2014/main" xmlns="" id="{051A1AC5-36C2-4777-BD7A-0CDD9EDDBBFD}"/>
                </a:ext>
              </a:extLst>
            </p:cNvPr>
            <p:cNvSpPr/>
            <p:nvPr/>
          </p:nvSpPr>
          <p:spPr>
            <a:xfrm>
              <a:off x="18836513" y="970018"/>
              <a:ext cx="175132" cy="160781"/>
            </a:xfrm>
            <a:prstGeom prst="rect">
              <a:avLst/>
            </a:prstGeom>
            <a:blipFill>
              <a:blip r:embed="rId14"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1" b="0" i="0" u="none" strike="noStrike" kern="1200" cap="none" spc="0" normalizeH="0" baseline="0" noProof="0">
                <a:ln>
                  <a:noFill/>
                </a:ln>
                <a:solidFill>
                  <a:prstClr val="black"/>
                </a:solidFill>
                <a:effectLst/>
                <a:uLnTx/>
                <a:uFillTx/>
                <a:latin typeface="Calibri"/>
                <a:ea typeface="+mn-ea"/>
                <a:cs typeface="+mn-cs"/>
              </a:endParaRPr>
            </a:p>
          </p:txBody>
        </p:sp>
        <p:sp>
          <p:nvSpPr>
            <p:cNvPr id="273" name="object 27">
              <a:extLst>
                <a:ext uri="{FF2B5EF4-FFF2-40B4-BE49-F238E27FC236}">
                  <a16:creationId xmlns:a16="http://schemas.microsoft.com/office/drawing/2014/main" xmlns="" id="{4164CC40-B78E-4B1D-805F-AC6B16B6E47B}"/>
                </a:ext>
              </a:extLst>
            </p:cNvPr>
            <p:cNvSpPr/>
            <p:nvPr/>
          </p:nvSpPr>
          <p:spPr>
            <a:xfrm>
              <a:off x="18718276" y="807458"/>
              <a:ext cx="252983" cy="102234"/>
            </a:xfrm>
            <a:prstGeom prst="rect">
              <a:avLst/>
            </a:prstGeom>
            <a:blipFill>
              <a:blip r:embed="rId15"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1" b="0" i="0" u="none" strike="noStrike" kern="1200" cap="none" spc="0" normalizeH="0" baseline="0" noProof="0">
                <a:ln>
                  <a:noFill/>
                </a:ln>
                <a:solidFill>
                  <a:prstClr val="black"/>
                </a:solidFill>
                <a:effectLst/>
                <a:uLnTx/>
                <a:uFillTx/>
                <a:latin typeface="Calibri"/>
                <a:ea typeface="+mn-ea"/>
                <a:cs typeface="+mn-cs"/>
              </a:endParaRPr>
            </a:p>
          </p:txBody>
        </p:sp>
        <p:sp>
          <p:nvSpPr>
            <p:cNvPr id="274" name="object 28">
              <a:extLst>
                <a:ext uri="{FF2B5EF4-FFF2-40B4-BE49-F238E27FC236}">
                  <a16:creationId xmlns:a16="http://schemas.microsoft.com/office/drawing/2014/main" xmlns="" id="{9C8AFA3F-1FCF-4B4E-B7B7-73FEA5D32384}"/>
                </a:ext>
              </a:extLst>
            </p:cNvPr>
            <p:cNvSpPr/>
            <p:nvPr/>
          </p:nvSpPr>
          <p:spPr>
            <a:xfrm>
              <a:off x="16532784" y="704486"/>
              <a:ext cx="2694940" cy="609600"/>
            </a:xfrm>
            <a:custGeom>
              <a:avLst/>
              <a:gdLst/>
              <a:ahLst/>
              <a:cxnLst/>
              <a:rect l="l" t="t" r="r" b="b"/>
              <a:pathLst>
                <a:path w="2694940" h="609600">
                  <a:moveTo>
                    <a:pt x="390334" y="0"/>
                  </a:moveTo>
                  <a:lnTo>
                    <a:pt x="187045" y="0"/>
                  </a:lnTo>
                  <a:lnTo>
                    <a:pt x="140563" y="8890"/>
                  </a:lnTo>
                  <a:lnTo>
                    <a:pt x="110858" y="45339"/>
                  </a:lnTo>
                  <a:lnTo>
                    <a:pt x="104762" y="90284"/>
                  </a:lnTo>
                  <a:lnTo>
                    <a:pt x="104889" y="418655"/>
                  </a:lnTo>
                  <a:lnTo>
                    <a:pt x="177266" y="418655"/>
                  </a:lnTo>
                  <a:lnTo>
                    <a:pt x="177266" y="232752"/>
                  </a:lnTo>
                  <a:lnTo>
                    <a:pt x="364426" y="232752"/>
                  </a:lnTo>
                  <a:lnTo>
                    <a:pt x="364426" y="172948"/>
                  </a:lnTo>
                  <a:lnTo>
                    <a:pt x="177266" y="172948"/>
                  </a:lnTo>
                  <a:lnTo>
                    <a:pt x="177266" y="63373"/>
                  </a:lnTo>
                  <a:lnTo>
                    <a:pt x="390334" y="63373"/>
                  </a:lnTo>
                  <a:lnTo>
                    <a:pt x="390334" y="0"/>
                  </a:lnTo>
                  <a:close/>
                </a:path>
                <a:path w="2694940" h="609600">
                  <a:moveTo>
                    <a:pt x="2437384" y="513384"/>
                  </a:moveTo>
                  <a:lnTo>
                    <a:pt x="2435479" y="509955"/>
                  </a:lnTo>
                  <a:lnTo>
                    <a:pt x="2428240" y="505510"/>
                  </a:lnTo>
                  <a:lnTo>
                    <a:pt x="2421890" y="504494"/>
                  </a:lnTo>
                  <a:lnTo>
                    <a:pt x="2399919" y="504494"/>
                  </a:lnTo>
                  <a:lnTo>
                    <a:pt x="2399919" y="532434"/>
                  </a:lnTo>
                  <a:lnTo>
                    <a:pt x="2430272" y="532434"/>
                  </a:lnTo>
                  <a:lnTo>
                    <a:pt x="2437384" y="527735"/>
                  </a:lnTo>
                  <a:lnTo>
                    <a:pt x="2437384" y="513384"/>
                  </a:lnTo>
                  <a:close/>
                </a:path>
                <a:path w="2694940" h="609600">
                  <a:moveTo>
                    <a:pt x="2666581" y="106413"/>
                  </a:moveTo>
                  <a:lnTo>
                    <a:pt x="2646007" y="104635"/>
                  </a:lnTo>
                  <a:lnTo>
                    <a:pt x="2642197" y="104635"/>
                  </a:lnTo>
                  <a:lnTo>
                    <a:pt x="2628227" y="106032"/>
                  </a:lnTo>
                  <a:lnTo>
                    <a:pt x="2587980" y="125971"/>
                  </a:lnTo>
                  <a:lnTo>
                    <a:pt x="2560929" y="159613"/>
                  </a:lnTo>
                  <a:lnTo>
                    <a:pt x="2556865" y="172059"/>
                  </a:lnTo>
                  <a:lnTo>
                    <a:pt x="2555722" y="172059"/>
                  </a:lnTo>
                  <a:lnTo>
                    <a:pt x="2555722" y="113017"/>
                  </a:lnTo>
                  <a:lnTo>
                    <a:pt x="2495156" y="113017"/>
                  </a:lnTo>
                  <a:lnTo>
                    <a:pt x="2495156" y="418655"/>
                  </a:lnTo>
                  <a:lnTo>
                    <a:pt x="2559532" y="418655"/>
                  </a:lnTo>
                  <a:lnTo>
                    <a:pt x="2559532" y="273138"/>
                  </a:lnTo>
                  <a:lnTo>
                    <a:pt x="2561056" y="249897"/>
                  </a:lnTo>
                  <a:lnTo>
                    <a:pt x="2572740" y="210921"/>
                  </a:lnTo>
                  <a:lnTo>
                    <a:pt x="2607907" y="175107"/>
                  </a:lnTo>
                  <a:lnTo>
                    <a:pt x="2617051" y="172059"/>
                  </a:lnTo>
                  <a:lnTo>
                    <a:pt x="2622639" y="170154"/>
                  </a:lnTo>
                  <a:lnTo>
                    <a:pt x="2638895" y="168503"/>
                  </a:lnTo>
                  <a:lnTo>
                    <a:pt x="2651976" y="169265"/>
                  </a:lnTo>
                  <a:lnTo>
                    <a:pt x="2659088" y="170154"/>
                  </a:lnTo>
                  <a:lnTo>
                    <a:pt x="2666581" y="171424"/>
                  </a:lnTo>
                  <a:lnTo>
                    <a:pt x="2666581" y="168503"/>
                  </a:lnTo>
                  <a:lnTo>
                    <a:pt x="2666581" y="106413"/>
                  </a:lnTo>
                  <a:close/>
                </a:path>
                <a:path w="2694940" h="609600">
                  <a:moveTo>
                    <a:pt x="2694635" y="492683"/>
                  </a:moveTo>
                  <a:lnTo>
                    <a:pt x="2693619" y="487095"/>
                  </a:lnTo>
                  <a:lnTo>
                    <a:pt x="2693619" y="486841"/>
                  </a:lnTo>
                  <a:lnTo>
                    <a:pt x="2686647" y="478332"/>
                  </a:lnTo>
                  <a:lnTo>
                    <a:pt x="2680932" y="475919"/>
                  </a:lnTo>
                  <a:lnTo>
                    <a:pt x="2576931" y="475919"/>
                  </a:lnTo>
                  <a:lnTo>
                    <a:pt x="2576931" y="567347"/>
                  </a:lnTo>
                  <a:lnTo>
                    <a:pt x="2576296" y="574078"/>
                  </a:lnTo>
                  <a:lnTo>
                    <a:pt x="2542895" y="600748"/>
                  </a:lnTo>
                  <a:lnTo>
                    <a:pt x="2532100" y="601383"/>
                  </a:lnTo>
                  <a:lnTo>
                    <a:pt x="2522842" y="600748"/>
                  </a:lnTo>
                  <a:lnTo>
                    <a:pt x="2517508" y="599605"/>
                  </a:lnTo>
                  <a:lnTo>
                    <a:pt x="2513190" y="598716"/>
                  </a:lnTo>
                  <a:lnTo>
                    <a:pt x="2503030" y="595414"/>
                  </a:lnTo>
                  <a:lnTo>
                    <a:pt x="2492489" y="590842"/>
                  </a:lnTo>
                  <a:lnTo>
                    <a:pt x="2492489" y="566966"/>
                  </a:lnTo>
                  <a:lnTo>
                    <a:pt x="2500744" y="572173"/>
                  </a:lnTo>
                  <a:lnTo>
                    <a:pt x="2507602" y="575729"/>
                  </a:lnTo>
                  <a:lnTo>
                    <a:pt x="2518651" y="579920"/>
                  </a:lnTo>
                  <a:lnTo>
                    <a:pt x="2524366" y="581063"/>
                  </a:lnTo>
                  <a:lnTo>
                    <a:pt x="2542006" y="581063"/>
                  </a:lnTo>
                  <a:lnTo>
                    <a:pt x="2547848" y="577507"/>
                  </a:lnTo>
                  <a:lnTo>
                    <a:pt x="2547848" y="566966"/>
                  </a:lnTo>
                  <a:lnTo>
                    <a:pt x="2547848" y="566204"/>
                  </a:lnTo>
                  <a:lnTo>
                    <a:pt x="2542514" y="561759"/>
                  </a:lnTo>
                  <a:lnTo>
                    <a:pt x="2514587" y="550964"/>
                  </a:lnTo>
                  <a:lnTo>
                    <a:pt x="2510396" y="549186"/>
                  </a:lnTo>
                  <a:lnTo>
                    <a:pt x="2489949" y="525068"/>
                  </a:lnTo>
                  <a:lnTo>
                    <a:pt x="2489949" y="519099"/>
                  </a:lnTo>
                  <a:lnTo>
                    <a:pt x="2515730" y="489254"/>
                  </a:lnTo>
                  <a:lnTo>
                    <a:pt x="2518143" y="488873"/>
                  </a:lnTo>
                  <a:lnTo>
                    <a:pt x="2524112" y="487603"/>
                  </a:lnTo>
                  <a:lnTo>
                    <a:pt x="2533370" y="487095"/>
                  </a:lnTo>
                  <a:lnTo>
                    <a:pt x="2542768" y="487603"/>
                  </a:lnTo>
                  <a:lnTo>
                    <a:pt x="2552293" y="489254"/>
                  </a:lnTo>
                  <a:lnTo>
                    <a:pt x="2561945" y="492048"/>
                  </a:lnTo>
                  <a:lnTo>
                    <a:pt x="2571724" y="495985"/>
                  </a:lnTo>
                  <a:lnTo>
                    <a:pt x="2571724" y="517702"/>
                  </a:lnTo>
                  <a:lnTo>
                    <a:pt x="2561056" y="513257"/>
                  </a:lnTo>
                  <a:lnTo>
                    <a:pt x="2551531" y="510082"/>
                  </a:lnTo>
                  <a:lnTo>
                    <a:pt x="2543022" y="508177"/>
                  </a:lnTo>
                  <a:lnTo>
                    <a:pt x="2535783" y="507542"/>
                  </a:lnTo>
                  <a:lnTo>
                    <a:pt x="2535656" y="507542"/>
                  </a:lnTo>
                  <a:lnTo>
                    <a:pt x="2530576" y="507542"/>
                  </a:lnTo>
                  <a:lnTo>
                    <a:pt x="2526512" y="508304"/>
                  </a:lnTo>
                  <a:lnTo>
                    <a:pt x="2520556" y="511733"/>
                  </a:lnTo>
                  <a:lnTo>
                    <a:pt x="2519159" y="513892"/>
                  </a:lnTo>
                  <a:lnTo>
                    <a:pt x="2519159" y="520877"/>
                  </a:lnTo>
                  <a:lnTo>
                    <a:pt x="2523985" y="524941"/>
                  </a:lnTo>
                  <a:lnTo>
                    <a:pt x="2544038" y="532561"/>
                  </a:lnTo>
                  <a:lnTo>
                    <a:pt x="2552166" y="535990"/>
                  </a:lnTo>
                  <a:lnTo>
                    <a:pt x="2576931" y="567347"/>
                  </a:lnTo>
                  <a:lnTo>
                    <a:pt x="2576931" y="475919"/>
                  </a:lnTo>
                  <a:lnTo>
                    <a:pt x="2458072" y="475919"/>
                  </a:lnTo>
                  <a:lnTo>
                    <a:pt x="2458072" y="521766"/>
                  </a:lnTo>
                  <a:lnTo>
                    <a:pt x="2457437" y="528370"/>
                  </a:lnTo>
                  <a:lnTo>
                    <a:pt x="2429129" y="554647"/>
                  </a:lnTo>
                  <a:lnTo>
                    <a:pt x="2420747" y="555282"/>
                  </a:lnTo>
                  <a:lnTo>
                    <a:pt x="2398395" y="555282"/>
                  </a:lnTo>
                  <a:lnTo>
                    <a:pt x="2398395" y="599605"/>
                  </a:lnTo>
                  <a:lnTo>
                    <a:pt x="2370201" y="599605"/>
                  </a:lnTo>
                  <a:lnTo>
                    <a:pt x="2370201" y="579615"/>
                  </a:lnTo>
                  <a:lnTo>
                    <a:pt x="2370201" y="552945"/>
                  </a:lnTo>
                  <a:lnTo>
                    <a:pt x="2370201" y="532625"/>
                  </a:lnTo>
                  <a:lnTo>
                    <a:pt x="2370201" y="509765"/>
                  </a:lnTo>
                  <a:lnTo>
                    <a:pt x="2370201" y="489445"/>
                  </a:lnTo>
                  <a:lnTo>
                    <a:pt x="2328938" y="489445"/>
                  </a:lnTo>
                  <a:lnTo>
                    <a:pt x="2328938" y="509765"/>
                  </a:lnTo>
                  <a:lnTo>
                    <a:pt x="2274341" y="509765"/>
                  </a:lnTo>
                  <a:lnTo>
                    <a:pt x="2274341" y="532625"/>
                  </a:lnTo>
                  <a:lnTo>
                    <a:pt x="2326271" y="532625"/>
                  </a:lnTo>
                  <a:lnTo>
                    <a:pt x="2326271" y="552945"/>
                  </a:lnTo>
                  <a:lnTo>
                    <a:pt x="2274341" y="552945"/>
                  </a:lnTo>
                  <a:lnTo>
                    <a:pt x="2274341" y="579615"/>
                  </a:lnTo>
                  <a:lnTo>
                    <a:pt x="2330208" y="579615"/>
                  </a:lnTo>
                  <a:lnTo>
                    <a:pt x="2330208" y="599605"/>
                  </a:lnTo>
                  <a:lnTo>
                    <a:pt x="2246147" y="599605"/>
                  </a:lnTo>
                  <a:lnTo>
                    <a:pt x="2246147" y="488873"/>
                  </a:lnTo>
                  <a:lnTo>
                    <a:pt x="2419604" y="488873"/>
                  </a:lnTo>
                  <a:lnTo>
                    <a:pt x="2428367" y="489381"/>
                  </a:lnTo>
                  <a:lnTo>
                    <a:pt x="2435987" y="491286"/>
                  </a:lnTo>
                  <a:lnTo>
                    <a:pt x="2458072" y="521766"/>
                  </a:lnTo>
                  <a:lnTo>
                    <a:pt x="2458072" y="475919"/>
                  </a:lnTo>
                  <a:lnTo>
                    <a:pt x="65138" y="475919"/>
                  </a:lnTo>
                  <a:lnTo>
                    <a:pt x="52057" y="478205"/>
                  </a:lnTo>
                  <a:lnTo>
                    <a:pt x="24638" y="505002"/>
                  </a:lnTo>
                  <a:lnTo>
                    <a:pt x="0" y="592366"/>
                  </a:lnTo>
                  <a:lnTo>
                    <a:pt x="1016" y="598081"/>
                  </a:lnTo>
                  <a:lnTo>
                    <a:pt x="8001" y="606590"/>
                  </a:lnTo>
                  <a:lnTo>
                    <a:pt x="13843" y="609003"/>
                  </a:lnTo>
                  <a:lnTo>
                    <a:pt x="13970" y="609003"/>
                  </a:lnTo>
                  <a:lnTo>
                    <a:pt x="2629497" y="609003"/>
                  </a:lnTo>
                  <a:lnTo>
                    <a:pt x="2629624" y="609003"/>
                  </a:lnTo>
                  <a:lnTo>
                    <a:pt x="2642578" y="606717"/>
                  </a:lnTo>
                  <a:lnTo>
                    <a:pt x="2670010" y="579920"/>
                  </a:lnTo>
                  <a:lnTo>
                    <a:pt x="2687523" y="517702"/>
                  </a:lnTo>
                  <a:lnTo>
                    <a:pt x="2694635" y="492683"/>
                  </a:lnTo>
                  <a:close/>
                </a:path>
              </a:pathLst>
            </a:custGeom>
            <a:solidFill>
              <a:srgbClr val="FFFFF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1" b="0" i="0" u="none" strike="noStrike" kern="1200" cap="none" spc="0" normalizeH="0" baseline="0" noProof="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xmlns="" val="204775630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paez\AppData\Local\Microsoft\Windows\INetCache\IE\9GMZFMBW\blockpage[1].gif"/>
          <p:cNvPicPr>
            <a:picLocks noChangeAspect="1" noChangeArrowheads="1"/>
          </p:cNvPicPr>
          <p:nvPr/>
        </p:nvPicPr>
        <p:blipFill>
          <a:blip r:embed="rId3"/>
          <a:srcRect/>
          <a:stretch>
            <a:fillRect/>
          </a:stretch>
        </p:blipFill>
        <p:spPr bwMode="auto">
          <a:xfrm>
            <a:off x="2872566" y="6069040"/>
            <a:ext cx="91438" cy="45719"/>
          </a:xfrm>
          <a:prstGeom prst="rect">
            <a:avLst/>
          </a:prstGeom>
          <a:noFill/>
        </p:spPr>
      </p:pic>
      <p:pic>
        <p:nvPicPr>
          <p:cNvPr id="1028" name="Picture 4" descr="C:\Users\dpaez\AppData\Local\Microsoft\Windows\INetCache\IE\G4KRU03O\blockpage[1].gif"/>
          <p:cNvPicPr>
            <a:picLocks noChangeAspect="1" noChangeArrowheads="1"/>
          </p:cNvPicPr>
          <p:nvPr/>
        </p:nvPicPr>
        <p:blipFill>
          <a:blip r:embed="rId3"/>
          <a:srcRect/>
          <a:stretch>
            <a:fillRect/>
          </a:stretch>
        </p:blipFill>
        <p:spPr bwMode="auto">
          <a:xfrm>
            <a:off x="2872566" y="6069040"/>
            <a:ext cx="91438" cy="45719"/>
          </a:xfrm>
          <a:prstGeom prst="rect">
            <a:avLst/>
          </a:prstGeom>
          <a:noFill/>
        </p:spPr>
      </p:pic>
      <p:grpSp>
        <p:nvGrpSpPr>
          <p:cNvPr id="49" name="48 Grupo"/>
          <p:cNvGrpSpPr/>
          <p:nvPr/>
        </p:nvGrpSpPr>
        <p:grpSpPr>
          <a:xfrm>
            <a:off x="-1341636" y="1837348"/>
            <a:ext cx="9329787" cy="3286148"/>
            <a:chOff x="7337406" y="5583237"/>
            <a:chExt cx="9251206" cy="3967512"/>
          </a:xfrm>
        </p:grpSpPr>
        <p:graphicFrame>
          <p:nvGraphicFramePr>
            <p:cNvPr id="44" name="43 Diagrama"/>
            <p:cNvGraphicFramePr/>
            <p:nvPr>
              <p:extLst>
                <p:ext uri="{D42A27DB-BD31-4B8C-83A1-F6EECF244321}">
                  <p14:modId xmlns:p14="http://schemas.microsoft.com/office/powerpoint/2010/main" xmlns="" val="1418879360"/>
                </p:ext>
              </p:extLst>
            </p:nvPr>
          </p:nvGraphicFramePr>
          <p:xfrm>
            <a:off x="7337406" y="5583237"/>
            <a:ext cx="9251206" cy="39675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5" name="44 CuadroTexto"/>
            <p:cNvSpPr txBox="1"/>
            <p:nvPr/>
          </p:nvSpPr>
          <p:spPr>
            <a:xfrm>
              <a:off x="8619752" y="7825744"/>
              <a:ext cx="1130011" cy="1151936"/>
            </a:xfrm>
            <a:prstGeom prst="rect">
              <a:avLst/>
            </a:prstGeom>
            <a:noFill/>
          </p:spPr>
          <p:txBody>
            <a:bodyPr wrap="square" rtlCol="0">
              <a:spAutoFit/>
            </a:bodyPr>
            <a:lstStyle/>
            <a:p>
              <a:r>
                <a:rPr lang="es-CO" sz="2800" dirty="0">
                  <a:latin typeface="Verdana" pitchFamily="34" charset="0"/>
                  <a:ea typeface="Verdana" pitchFamily="34" charset="0"/>
                </a:rPr>
                <a:t>2018</a:t>
              </a:r>
            </a:p>
          </p:txBody>
        </p:sp>
        <p:sp>
          <p:nvSpPr>
            <p:cNvPr id="46" name="45 CuadroTexto"/>
            <p:cNvSpPr txBox="1"/>
            <p:nvPr/>
          </p:nvSpPr>
          <p:spPr>
            <a:xfrm>
              <a:off x="10268482" y="6876991"/>
              <a:ext cx="1130011" cy="1151936"/>
            </a:xfrm>
            <a:prstGeom prst="rect">
              <a:avLst/>
            </a:prstGeom>
            <a:noFill/>
          </p:spPr>
          <p:txBody>
            <a:bodyPr wrap="square" rtlCol="0">
              <a:spAutoFit/>
            </a:bodyPr>
            <a:lstStyle/>
            <a:p>
              <a:r>
                <a:rPr lang="es-CO" sz="2800" dirty="0">
                  <a:latin typeface="Verdana" pitchFamily="34" charset="0"/>
                  <a:ea typeface="Verdana" pitchFamily="34" charset="0"/>
                </a:rPr>
                <a:t>2019</a:t>
              </a:r>
            </a:p>
          </p:txBody>
        </p:sp>
        <p:sp>
          <p:nvSpPr>
            <p:cNvPr id="47" name="46 CuadroTexto"/>
            <p:cNvSpPr txBox="1"/>
            <p:nvPr/>
          </p:nvSpPr>
          <p:spPr>
            <a:xfrm>
              <a:off x="12192000" y="6100739"/>
              <a:ext cx="1130011" cy="1151936"/>
            </a:xfrm>
            <a:prstGeom prst="rect">
              <a:avLst/>
            </a:prstGeom>
            <a:noFill/>
          </p:spPr>
          <p:txBody>
            <a:bodyPr wrap="square" rtlCol="0">
              <a:spAutoFit/>
            </a:bodyPr>
            <a:lstStyle/>
            <a:p>
              <a:r>
                <a:rPr lang="es-CO" sz="2800" dirty="0">
                  <a:latin typeface="Verdana" pitchFamily="34" charset="0"/>
                  <a:ea typeface="Verdana" pitchFamily="34" charset="0"/>
                </a:rPr>
                <a:t>2020</a:t>
              </a:r>
            </a:p>
          </p:txBody>
        </p:sp>
      </p:grpSp>
      <p:graphicFrame>
        <p:nvGraphicFramePr>
          <p:cNvPr id="51" name="2 Gráfico"/>
          <p:cNvGraphicFramePr/>
          <p:nvPr>
            <p:extLst>
              <p:ext uri="{D42A27DB-BD31-4B8C-83A1-F6EECF244321}">
                <p14:modId xmlns:p14="http://schemas.microsoft.com/office/powerpoint/2010/main" xmlns="" val="1939202876"/>
              </p:ext>
            </p:extLst>
          </p:nvPr>
        </p:nvGraphicFramePr>
        <p:xfrm>
          <a:off x="12672573" y="3803542"/>
          <a:ext cx="6088252" cy="467665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43" name="42 Diagrama"/>
          <p:cNvGraphicFramePr/>
          <p:nvPr>
            <p:extLst>
              <p:ext uri="{D42A27DB-BD31-4B8C-83A1-F6EECF244321}">
                <p14:modId xmlns:p14="http://schemas.microsoft.com/office/powerpoint/2010/main" xmlns="" val="1891716944"/>
              </p:ext>
            </p:extLst>
          </p:nvPr>
        </p:nvGraphicFramePr>
        <p:xfrm>
          <a:off x="2964004" y="3511535"/>
          <a:ext cx="10159880" cy="6215106"/>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2" name="Rectángulo 1">
            <a:extLst>
              <a:ext uri="{FF2B5EF4-FFF2-40B4-BE49-F238E27FC236}">
                <a16:creationId xmlns:a16="http://schemas.microsoft.com/office/drawing/2014/main" xmlns="" id="{5B35555A-ED19-433F-AEBE-823EB021482B}"/>
              </a:ext>
            </a:extLst>
          </p:cNvPr>
          <p:cNvSpPr/>
          <p:nvPr/>
        </p:nvSpPr>
        <p:spPr>
          <a:xfrm>
            <a:off x="12154701" y="2845118"/>
            <a:ext cx="7089377" cy="609398"/>
          </a:xfrm>
          <a:prstGeom prst="rect">
            <a:avLst/>
          </a:prstGeom>
        </p:spPr>
        <p:txBody>
          <a:bodyPr wrap="none">
            <a:spAutoFit/>
          </a:bodyPr>
          <a:lstStyle/>
          <a:p>
            <a:pPr algn="ctr">
              <a:defRPr sz="3360" b="1" i="0" u="none" strike="noStrike" kern="1200" baseline="0">
                <a:solidFill>
                  <a:prstClr val="black"/>
                </a:solidFill>
                <a:latin typeface="+mn-lt"/>
                <a:ea typeface="+mn-ea"/>
                <a:cs typeface="+mn-cs"/>
              </a:defRPr>
            </a:pPr>
            <a:r>
              <a:rPr lang="es-CO" dirty="0"/>
              <a:t>Base Social 614 usuarios inscritos 2020</a:t>
            </a:r>
          </a:p>
        </p:txBody>
      </p:sp>
      <p:sp>
        <p:nvSpPr>
          <p:cNvPr id="34" name="object 7">
            <a:extLst>
              <a:ext uri="{FF2B5EF4-FFF2-40B4-BE49-F238E27FC236}">
                <a16:creationId xmlns:a16="http://schemas.microsoft.com/office/drawing/2014/main" xmlns="" id="{30C203AC-CDB8-4EAD-BAD9-1E1CC8364264}"/>
              </a:ext>
            </a:extLst>
          </p:cNvPr>
          <p:cNvSpPr/>
          <p:nvPr/>
        </p:nvSpPr>
        <p:spPr>
          <a:xfrm>
            <a:off x="758825" y="890718"/>
            <a:ext cx="1003603" cy="977635"/>
          </a:xfrm>
          <a:prstGeom prst="rect">
            <a:avLst/>
          </a:prstGeom>
          <a:blipFill>
            <a:blip r:embed="rId13" cstate="print"/>
            <a:stretch>
              <a:fillRect/>
            </a:stretch>
          </a:blipFill>
        </p:spPr>
        <p:txBody>
          <a:bodyPr wrap="square" lIns="0" tIns="0" rIns="0" bIns="0" rtlCol="0"/>
          <a:lstStyle/>
          <a:p>
            <a:endParaRPr/>
          </a:p>
        </p:txBody>
      </p:sp>
      <p:sp>
        <p:nvSpPr>
          <p:cNvPr id="35" name="object 9">
            <a:extLst>
              <a:ext uri="{FF2B5EF4-FFF2-40B4-BE49-F238E27FC236}">
                <a16:creationId xmlns:a16="http://schemas.microsoft.com/office/drawing/2014/main" xmlns="" id="{E2FD5F35-22A7-442E-AC2C-2952353014BB}"/>
              </a:ext>
            </a:extLst>
          </p:cNvPr>
          <p:cNvSpPr/>
          <p:nvPr/>
        </p:nvSpPr>
        <p:spPr>
          <a:xfrm>
            <a:off x="1686954" y="555650"/>
            <a:ext cx="305435" cy="1510665"/>
          </a:xfrm>
          <a:custGeom>
            <a:avLst/>
            <a:gdLst/>
            <a:ahLst/>
            <a:cxnLst/>
            <a:rect l="l" t="t" r="r" b="b"/>
            <a:pathLst>
              <a:path w="305435" h="1510664">
                <a:moveTo>
                  <a:pt x="304985" y="0"/>
                </a:moveTo>
                <a:lnTo>
                  <a:pt x="0" y="0"/>
                </a:lnTo>
                <a:lnTo>
                  <a:pt x="0" y="1510613"/>
                </a:lnTo>
                <a:lnTo>
                  <a:pt x="304985" y="1510613"/>
                </a:lnTo>
                <a:lnTo>
                  <a:pt x="304985" y="0"/>
                </a:lnTo>
                <a:close/>
              </a:path>
            </a:pathLst>
          </a:custGeom>
          <a:solidFill>
            <a:srgbClr val="FFFFFF"/>
          </a:solidFill>
        </p:spPr>
        <p:txBody>
          <a:bodyPr wrap="square" lIns="0" tIns="0" rIns="0" bIns="0" rtlCol="0"/>
          <a:lstStyle/>
          <a:p>
            <a:endParaRPr/>
          </a:p>
        </p:txBody>
      </p:sp>
      <p:sp>
        <p:nvSpPr>
          <p:cNvPr id="36" name="object 10">
            <a:extLst>
              <a:ext uri="{FF2B5EF4-FFF2-40B4-BE49-F238E27FC236}">
                <a16:creationId xmlns:a16="http://schemas.microsoft.com/office/drawing/2014/main" xmlns="" id="{2325B86D-E583-42A5-9C73-B94A0C9BA08A}"/>
              </a:ext>
            </a:extLst>
          </p:cNvPr>
          <p:cNvSpPr/>
          <p:nvPr/>
        </p:nvSpPr>
        <p:spPr>
          <a:xfrm>
            <a:off x="1678043" y="638810"/>
            <a:ext cx="168392" cy="1510613"/>
          </a:xfrm>
          <a:prstGeom prst="rect">
            <a:avLst/>
          </a:prstGeom>
          <a:blipFill>
            <a:blip r:embed="rId14" cstate="print"/>
            <a:stretch>
              <a:fillRect/>
            </a:stretch>
          </a:blipFill>
        </p:spPr>
        <p:txBody>
          <a:bodyPr wrap="square" lIns="0" tIns="0" rIns="0" bIns="0" rtlCol="0"/>
          <a:lstStyle/>
          <a:p>
            <a:endParaRPr/>
          </a:p>
        </p:txBody>
      </p:sp>
      <p:sp>
        <p:nvSpPr>
          <p:cNvPr id="37" name="object 11">
            <a:extLst>
              <a:ext uri="{FF2B5EF4-FFF2-40B4-BE49-F238E27FC236}">
                <a16:creationId xmlns:a16="http://schemas.microsoft.com/office/drawing/2014/main" xmlns="" id="{87F2DA0A-E89E-4173-BB67-BA5B56DAE323}"/>
              </a:ext>
            </a:extLst>
          </p:cNvPr>
          <p:cNvSpPr/>
          <p:nvPr/>
        </p:nvSpPr>
        <p:spPr>
          <a:xfrm>
            <a:off x="1762250" y="638810"/>
            <a:ext cx="305435" cy="1510665"/>
          </a:xfrm>
          <a:custGeom>
            <a:avLst/>
            <a:gdLst/>
            <a:ahLst/>
            <a:cxnLst/>
            <a:rect l="l" t="t" r="r" b="b"/>
            <a:pathLst>
              <a:path w="305435" h="1510664">
                <a:moveTo>
                  <a:pt x="304985" y="0"/>
                </a:moveTo>
                <a:lnTo>
                  <a:pt x="0" y="0"/>
                </a:lnTo>
                <a:lnTo>
                  <a:pt x="0" y="1510613"/>
                </a:lnTo>
                <a:lnTo>
                  <a:pt x="304985" y="1510613"/>
                </a:lnTo>
                <a:lnTo>
                  <a:pt x="304985" y="0"/>
                </a:lnTo>
                <a:close/>
              </a:path>
            </a:pathLst>
          </a:custGeom>
          <a:solidFill>
            <a:srgbClr val="FFFFFF"/>
          </a:solidFill>
        </p:spPr>
        <p:txBody>
          <a:bodyPr wrap="square" lIns="0" tIns="0" rIns="0" bIns="0" rtlCol="0"/>
          <a:lstStyle/>
          <a:p>
            <a:endParaRPr/>
          </a:p>
        </p:txBody>
      </p:sp>
      <p:sp>
        <p:nvSpPr>
          <p:cNvPr id="38" name="object 2">
            <a:extLst>
              <a:ext uri="{FF2B5EF4-FFF2-40B4-BE49-F238E27FC236}">
                <a16:creationId xmlns:a16="http://schemas.microsoft.com/office/drawing/2014/main" xmlns="" id="{1AC3BAA9-9DAE-4820-B123-66CE98DC8809}"/>
              </a:ext>
            </a:extLst>
          </p:cNvPr>
          <p:cNvSpPr txBox="1">
            <a:spLocks/>
          </p:cNvSpPr>
          <p:nvPr/>
        </p:nvSpPr>
        <p:spPr>
          <a:xfrm>
            <a:off x="2282825" y="662118"/>
            <a:ext cx="13865225" cy="1121461"/>
          </a:xfrm>
          <a:prstGeom prst="rect">
            <a:avLst/>
          </a:prstGeom>
        </p:spPr>
        <p:txBody>
          <a:bodyPr vert="horz" wrap="square" lIns="0" tIns="13335" rIns="0" bIns="0" rtlCol="0">
            <a:spAutoFit/>
          </a:bodyPr>
          <a:lstStyle>
            <a:lvl1pPr>
              <a:defRPr sz="9550" b="1" i="0">
                <a:solidFill>
                  <a:schemeClr val="bg1"/>
                </a:solidFill>
                <a:latin typeface="Calibri"/>
                <a:ea typeface="+mj-ea"/>
                <a:cs typeface="Calibri"/>
              </a:defRPr>
            </a:lvl1pPr>
          </a:lstStyle>
          <a:p>
            <a:pPr algn="l"/>
            <a:r>
              <a:rPr lang="es-ES_tradnl" sz="7200" dirty="0">
                <a:solidFill>
                  <a:srgbClr val="1F497D"/>
                </a:solidFill>
              </a:rPr>
              <a:t>Participación social en salud</a:t>
            </a:r>
            <a:endParaRPr lang="es-ES" sz="5400" dirty="0">
              <a:solidFill>
                <a:srgbClr val="1C4583"/>
              </a:solidFill>
            </a:endParaRPr>
          </a:p>
        </p:txBody>
      </p:sp>
      <p:grpSp>
        <p:nvGrpSpPr>
          <p:cNvPr id="39" name="object 10">
            <a:extLst>
              <a:ext uri="{FF2B5EF4-FFF2-40B4-BE49-F238E27FC236}">
                <a16:creationId xmlns:a16="http://schemas.microsoft.com/office/drawing/2014/main" xmlns="" id="{EF7D29BD-ABD1-40FB-80F8-18A880923FC4}"/>
              </a:ext>
            </a:extLst>
          </p:cNvPr>
          <p:cNvGrpSpPr/>
          <p:nvPr/>
        </p:nvGrpSpPr>
        <p:grpSpPr>
          <a:xfrm>
            <a:off x="17102438" y="398"/>
            <a:ext cx="3236684" cy="2000498"/>
            <a:chOff x="15392400" y="0"/>
            <a:chExt cx="4711700" cy="2816860"/>
          </a:xfrm>
        </p:grpSpPr>
        <p:sp>
          <p:nvSpPr>
            <p:cNvPr id="40" name="object 11">
              <a:extLst>
                <a:ext uri="{FF2B5EF4-FFF2-40B4-BE49-F238E27FC236}">
                  <a16:creationId xmlns:a16="http://schemas.microsoft.com/office/drawing/2014/main" xmlns="" id="{55034B89-FC36-434E-B858-755A817DD1F6}"/>
                </a:ext>
              </a:extLst>
            </p:cNvPr>
            <p:cNvSpPr/>
            <p:nvPr/>
          </p:nvSpPr>
          <p:spPr>
            <a:xfrm>
              <a:off x="15392400" y="0"/>
              <a:ext cx="4711700" cy="2816344"/>
            </a:xfrm>
            <a:prstGeom prst="rect">
              <a:avLst/>
            </a:prstGeom>
            <a:blipFill>
              <a:blip r:embed="rId15"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1" b="0" i="0" u="none" strike="noStrike" kern="1200" cap="none" spc="0" normalizeH="0" baseline="0" noProof="0">
                <a:ln>
                  <a:noFill/>
                </a:ln>
                <a:solidFill>
                  <a:prstClr val="black"/>
                </a:solidFill>
                <a:effectLst/>
                <a:uLnTx/>
                <a:uFillTx/>
                <a:latin typeface="Calibri"/>
                <a:ea typeface="+mn-ea"/>
                <a:cs typeface="+mn-cs"/>
              </a:endParaRPr>
            </a:p>
          </p:txBody>
        </p:sp>
        <p:sp>
          <p:nvSpPr>
            <p:cNvPr id="48" name="object 12">
              <a:extLst>
                <a:ext uri="{FF2B5EF4-FFF2-40B4-BE49-F238E27FC236}">
                  <a16:creationId xmlns:a16="http://schemas.microsoft.com/office/drawing/2014/main" xmlns="" id="{78DCE97A-D740-45AB-BB60-3804A121531E}"/>
                </a:ext>
              </a:extLst>
            </p:cNvPr>
            <p:cNvSpPr/>
            <p:nvPr/>
          </p:nvSpPr>
          <p:spPr>
            <a:xfrm>
              <a:off x="16249650" y="961410"/>
              <a:ext cx="102192" cy="103095"/>
            </a:xfrm>
            <a:prstGeom prst="rect">
              <a:avLst/>
            </a:prstGeom>
            <a:blipFill>
              <a:blip r:embed="rId16"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1" b="0" i="0" u="none" strike="noStrike" kern="1200" cap="none" spc="0" normalizeH="0" baseline="0" noProof="0">
                <a:ln>
                  <a:noFill/>
                </a:ln>
                <a:solidFill>
                  <a:prstClr val="black"/>
                </a:solidFill>
                <a:effectLst/>
                <a:uLnTx/>
                <a:uFillTx/>
                <a:latin typeface="Calibri"/>
                <a:ea typeface="+mn-ea"/>
                <a:cs typeface="+mn-cs"/>
              </a:endParaRPr>
            </a:p>
          </p:txBody>
        </p:sp>
        <p:sp>
          <p:nvSpPr>
            <p:cNvPr id="50" name="object 13">
              <a:extLst>
                <a:ext uri="{FF2B5EF4-FFF2-40B4-BE49-F238E27FC236}">
                  <a16:creationId xmlns:a16="http://schemas.microsoft.com/office/drawing/2014/main" xmlns="" id="{A4DFC38D-DD69-487B-81DC-11B5A0A8557B}"/>
                </a:ext>
              </a:extLst>
            </p:cNvPr>
            <p:cNvSpPr/>
            <p:nvPr/>
          </p:nvSpPr>
          <p:spPr>
            <a:xfrm>
              <a:off x="16094698" y="990071"/>
              <a:ext cx="399415" cy="152400"/>
            </a:xfrm>
            <a:custGeom>
              <a:avLst/>
              <a:gdLst/>
              <a:ahLst/>
              <a:cxnLst/>
              <a:rect l="l" t="t" r="r" b="b"/>
              <a:pathLst>
                <a:path w="399415" h="152400">
                  <a:moveTo>
                    <a:pt x="399351" y="30340"/>
                  </a:moveTo>
                  <a:lnTo>
                    <a:pt x="397446" y="20942"/>
                  </a:lnTo>
                  <a:lnTo>
                    <a:pt x="392112" y="13335"/>
                  </a:lnTo>
                  <a:lnTo>
                    <a:pt x="384378" y="8128"/>
                  </a:lnTo>
                  <a:lnTo>
                    <a:pt x="374726" y="6223"/>
                  </a:lnTo>
                  <a:lnTo>
                    <a:pt x="366090" y="6223"/>
                  </a:lnTo>
                  <a:lnTo>
                    <a:pt x="357835" y="10795"/>
                  </a:lnTo>
                  <a:lnTo>
                    <a:pt x="353390" y="17780"/>
                  </a:lnTo>
                  <a:lnTo>
                    <a:pt x="326085" y="54089"/>
                  </a:lnTo>
                  <a:lnTo>
                    <a:pt x="290029" y="82029"/>
                  </a:lnTo>
                  <a:lnTo>
                    <a:pt x="247611" y="100063"/>
                  </a:lnTo>
                  <a:lnTo>
                    <a:pt x="201269" y="106400"/>
                  </a:lnTo>
                  <a:lnTo>
                    <a:pt x="155930" y="100444"/>
                  </a:lnTo>
                  <a:lnTo>
                    <a:pt x="114160" y="83045"/>
                  </a:lnTo>
                  <a:lnTo>
                    <a:pt x="77838" y="55105"/>
                  </a:lnTo>
                  <a:lnTo>
                    <a:pt x="49149" y="17399"/>
                  </a:lnTo>
                  <a:lnTo>
                    <a:pt x="44069" y="9652"/>
                  </a:lnTo>
                  <a:lnTo>
                    <a:pt x="38227" y="4191"/>
                  </a:lnTo>
                  <a:lnTo>
                    <a:pt x="31750" y="1016"/>
                  </a:lnTo>
                  <a:lnTo>
                    <a:pt x="24892" y="0"/>
                  </a:lnTo>
                  <a:lnTo>
                    <a:pt x="15113" y="1905"/>
                  </a:lnTo>
                  <a:lnTo>
                    <a:pt x="7239" y="6985"/>
                  </a:lnTo>
                  <a:lnTo>
                    <a:pt x="1905" y="14732"/>
                  </a:lnTo>
                  <a:lnTo>
                    <a:pt x="0" y="24244"/>
                  </a:lnTo>
                  <a:lnTo>
                    <a:pt x="0" y="29578"/>
                  </a:lnTo>
                  <a:lnTo>
                    <a:pt x="2032" y="35039"/>
                  </a:lnTo>
                  <a:lnTo>
                    <a:pt x="5715" y="39357"/>
                  </a:lnTo>
                  <a:lnTo>
                    <a:pt x="34798" y="80378"/>
                  </a:lnTo>
                  <a:lnTo>
                    <a:pt x="72885" y="113766"/>
                  </a:lnTo>
                  <a:lnTo>
                    <a:pt x="117970" y="138023"/>
                  </a:lnTo>
                  <a:lnTo>
                    <a:pt x="167868" y="151866"/>
                  </a:lnTo>
                  <a:lnTo>
                    <a:pt x="178917" y="135737"/>
                  </a:lnTo>
                  <a:lnTo>
                    <a:pt x="193903" y="123291"/>
                  </a:lnTo>
                  <a:lnTo>
                    <a:pt x="211810" y="115290"/>
                  </a:lnTo>
                  <a:lnTo>
                    <a:pt x="231355" y="112369"/>
                  </a:lnTo>
                  <a:lnTo>
                    <a:pt x="247357" y="114274"/>
                  </a:lnTo>
                  <a:lnTo>
                    <a:pt x="262343" y="119481"/>
                  </a:lnTo>
                  <a:lnTo>
                    <a:pt x="275805" y="127736"/>
                  </a:lnTo>
                  <a:lnTo>
                    <a:pt x="286600" y="138658"/>
                  </a:lnTo>
                  <a:lnTo>
                    <a:pt x="318846" y="121894"/>
                  </a:lnTo>
                  <a:lnTo>
                    <a:pt x="331927" y="112369"/>
                  </a:lnTo>
                  <a:lnTo>
                    <a:pt x="340055" y="106400"/>
                  </a:lnTo>
                  <a:lnTo>
                    <a:pt x="348056" y="100571"/>
                  </a:lnTo>
                  <a:lnTo>
                    <a:pt x="373329" y="75044"/>
                  </a:lnTo>
                  <a:lnTo>
                    <a:pt x="393890" y="45453"/>
                  </a:lnTo>
                  <a:lnTo>
                    <a:pt x="397446" y="41135"/>
                  </a:lnTo>
                  <a:lnTo>
                    <a:pt x="399351" y="35674"/>
                  </a:lnTo>
                  <a:lnTo>
                    <a:pt x="399351" y="30340"/>
                  </a:lnTo>
                  <a:close/>
                </a:path>
              </a:pathLst>
            </a:custGeom>
            <a:solidFill>
              <a:srgbClr val="FFFFF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1" b="0" i="0" u="none" strike="noStrike" kern="1200" cap="none" spc="0" normalizeH="0" baseline="0" noProof="0">
                <a:ln>
                  <a:noFill/>
                </a:ln>
                <a:solidFill>
                  <a:prstClr val="black"/>
                </a:solidFill>
                <a:effectLst/>
                <a:uLnTx/>
                <a:uFillTx/>
                <a:latin typeface="Calibri"/>
                <a:ea typeface="+mn-ea"/>
                <a:cs typeface="+mn-cs"/>
              </a:endParaRPr>
            </a:p>
          </p:txBody>
        </p:sp>
        <p:sp>
          <p:nvSpPr>
            <p:cNvPr id="52" name="object 14">
              <a:extLst>
                <a:ext uri="{FF2B5EF4-FFF2-40B4-BE49-F238E27FC236}">
                  <a16:creationId xmlns:a16="http://schemas.microsoft.com/office/drawing/2014/main" xmlns="" id="{385BA40C-118E-4065-9E03-425CE3C10797}"/>
                </a:ext>
              </a:extLst>
            </p:cNvPr>
            <p:cNvSpPr/>
            <p:nvPr/>
          </p:nvSpPr>
          <p:spPr>
            <a:xfrm>
              <a:off x="16278225" y="790118"/>
              <a:ext cx="111711" cy="112589"/>
            </a:xfrm>
            <a:prstGeom prst="rect">
              <a:avLst/>
            </a:prstGeom>
            <a:blipFill>
              <a:blip r:embed="rId17"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1" b="0" i="0" u="none" strike="noStrike" kern="1200" cap="none" spc="0" normalizeH="0" baseline="0" noProof="0">
                <a:ln>
                  <a:noFill/>
                </a:ln>
                <a:solidFill>
                  <a:prstClr val="black"/>
                </a:solidFill>
                <a:effectLst/>
                <a:uLnTx/>
                <a:uFillTx/>
                <a:latin typeface="Calibri"/>
                <a:ea typeface="+mn-ea"/>
                <a:cs typeface="+mn-cs"/>
              </a:endParaRPr>
            </a:p>
          </p:txBody>
        </p:sp>
        <p:sp>
          <p:nvSpPr>
            <p:cNvPr id="53" name="object 15">
              <a:extLst>
                <a:ext uri="{FF2B5EF4-FFF2-40B4-BE49-F238E27FC236}">
                  <a16:creationId xmlns:a16="http://schemas.microsoft.com/office/drawing/2014/main" xmlns="" id="{3469263C-E311-4CA3-B369-DE593FDEB41E}"/>
                </a:ext>
              </a:extLst>
            </p:cNvPr>
            <p:cNvSpPr/>
            <p:nvPr/>
          </p:nvSpPr>
          <p:spPr>
            <a:xfrm>
              <a:off x="16151848" y="704486"/>
              <a:ext cx="381000" cy="294640"/>
            </a:xfrm>
            <a:custGeom>
              <a:avLst/>
              <a:gdLst/>
              <a:ahLst/>
              <a:cxnLst/>
              <a:rect l="l" t="t" r="r" b="b"/>
              <a:pathLst>
                <a:path w="381000" h="294640">
                  <a:moveTo>
                    <a:pt x="380555" y="217017"/>
                  </a:moveTo>
                  <a:lnTo>
                    <a:pt x="378396" y="206730"/>
                  </a:lnTo>
                  <a:lnTo>
                    <a:pt x="372554" y="198348"/>
                  </a:lnTo>
                  <a:lnTo>
                    <a:pt x="364045" y="192760"/>
                  </a:lnTo>
                  <a:lnTo>
                    <a:pt x="353504" y="190728"/>
                  </a:lnTo>
                  <a:lnTo>
                    <a:pt x="347916" y="190728"/>
                  </a:lnTo>
                  <a:lnTo>
                    <a:pt x="342455" y="192379"/>
                  </a:lnTo>
                  <a:lnTo>
                    <a:pt x="336740" y="196951"/>
                  </a:lnTo>
                  <a:lnTo>
                    <a:pt x="311226" y="216128"/>
                  </a:lnTo>
                  <a:lnTo>
                    <a:pt x="282905" y="230212"/>
                  </a:lnTo>
                  <a:lnTo>
                    <a:pt x="252691" y="238975"/>
                  </a:lnTo>
                  <a:lnTo>
                    <a:pt x="221449" y="242023"/>
                  </a:lnTo>
                  <a:lnTo>
                    <a:pt x="176745" y="236054"/>
                  </a:lnTo>
                  <a:lnTo>
                    <a:pt x="136626" y="219430"/>
                  </a:lnTo>
                  <a:lnTo>
                    <a:pt x="102590" y="193776"/>
                  </a:lnTo>
                  <a:lnTo>
                    <a:pt x="76314" y="160502"/>
                  </a:lnTo>
                  <a:lnTo>
                    <a:pt x="59296" y="121272"/>
                  </a:lnTo>
                  <a:lnTo>
                    <a:pt x="53327" y="77711"/>
                  </a:lnTo>
                  <a:lnTo>
                    <a:pt x="53581" y="67424"/>
                  </a:lnTo>
                  <a:lnTo>
                    <a:pt x="54851" y="56769"/>
                  </a:lnTo>
                  <a:lnTo>
                    <a:pt x="56756" y="45974"/>
                  </a:lnTo>
                  <a:lnTo>
                    <a:pt x="59677" y="35179"/>
                  </a:lnTo>
                  <a:lnTo>
                    <a:pt x="62344" y="26797"/>
                  </a:lnTo>
                  <a:lnTo>
                    <a:pt x="61201" y="18923"/>
                  </a:lnTo>
                  <a:lnTo>
                    <a:pt x="57772" y="12319"/>
                  </a:lnTo>
                  <a:lnTo>
                    <a:pt x="50660" y="4826"/>
                  </a:lnTo>
                  <a:lnTo>
                    <a:pt x="41389" y="508"/>
                  </a:lnTo>
                  <a:lnTo>
                    <a:pt x="31102" y="0"/>
                  </a:lnTo>
                  <a:lnTo>
                    <a:pt x="6096" y="30480"/>
                  </a:lnTo>
                  <a:lnTo>
                    <a:pt x="0" y="77711"/>
                  </a:lnTo>
                  <a:lnTo>
                    <a:pt x="6096" y="131686"/>
                  </a:lnTo>
                  <a:lnTo>
                    <a:pt x="25768" y="180949"/>
                  </a:lnTo>
                  <a:lnTo>
                    <a:pt x="57518" y="223748"/>
                  </a:lnTo>
                  <a:lnTo>
                    <a:pt x="99415" y="258533"/>
                  </a:lnTo>
                  <a:lnTo>
                    <a:pt x="110210" y="252691"/>
                  </a:lnTo>
                  <a:lnTo>
                    <a:pt x="121513" y="248246"/>
                  </a:lnTo>
                  <a:lnTo>
                    <a:pt x="133197" y="245452"/>
                  </a:lnTo>
                  <a:lnTo>
                    <a:pt x="144881" y="244436"/>
                  </a:lnTo>
                  <a:lnTo>
                    <a:pt x="167741" y="248246"/>
                  </a:lnTo>
                  <a:lnTo>
                    <a:pt x="187540" y="258660"/>
                  </a:lnTo>
                  <a:lnTo>
                    <a:pt x="202907" y="274408"/>
                  </a:lnTo>
                  <a:lnTo>
                    <a:pt x="212559" y="294474"/>
                  </a:lnTo>
                  <a:lnTo>
                    <a:pt x="216115" y="293839"/>
                  </a:lnTo>
                  <a:lnTo>
                    <a:pt x="221703" y="293966"/>
                  </a:lnTo>
                  <a:lnTo>
                    <a:pt x="222846" y="293839"/>
                  </a:lnTo>
                  <a:lnTo>
                    <a:pt x="263093" y="290029"/>
                  </a:lnTo>
                  <a:lnTo>
                    <a:pt x="303225" y="278726"/>
                  </a:lnTo>
                  <a:lnTo>
                    <a:pt x="340169" y="260438"/>
                  </a:lnTo>
                  <a:lnTo>
                    <a:pt x="361251" y="244436"/>
                  </a:lnTo>
                  <a:lnTo>
                    <a:pt x="364680" y="242023"/>
                  </a:lnTo>
                  <a:lnTo>
                    <a:pt x="372427" y="236054"/>
                  </a:lnTo>
                  <a:lnTo>
                    <a:pt x="377126" y="231609"/>
                  </a:lnTo>
                  <a:lnTo>
                    <a:pt x="380555" y="224383"/>
                  </a:lnTo>
                  <a:lnTo>
                    <a:pt x="380555" y="217017"/>
                  </a:lnTo>
                  <a:close/>
                </a:path>
              </a:pathLst>
            </a:custGeom>
            <a:solidFill>
              <a:srgbClr val="FFFFF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1" b="0" i="0" u="none" strike="noStrike" kern="1200" cap="none" spc="0" normalizeH="0" baseline="0" noProof="0">
                <a:ln>
                  <a:noFill/>
                </a:ln>
                <a:solidFill>
                  <a:prstClr val="black"/>
                </a:solidFill>
                <a:effectLst/>
                <a:uLnTx/>
                <a:uFillTx/>
                <a:latin typeface="Calibri"/>
                <a:ea typeface="+mn-ea"/>
                <a:cs typeface="+mn-cs"/>
              </a:endParaRPr>
            </a:p>
          </p:txBody>
        </p:sp>
        <p:sp>
          <p:nvSpPr>
            <p:cNvPr id="54" name="object 16">
              <a:extLst>
                <a:ext uri="{FF2B5EF4-FFF2-40B4-BE49-F238E27FC236}">
                  <a16:creationId xmlns:a16="http://schemas.microsoft.com/office/drawing/2014/main" xmlns="" id="{ED7E1FEA-68D4-44DE-A125-617C71D5E683}"/>
                </a:ext>
              </a:extLst>
            </p:cNvPr>
            <p:cNvSpPr/>
            <p:nvPr/>
          </p:nvSpPr>
          <p:spPr>
            <a:xfrm>
              <a:off x="16278225" y="1113788"/>
              <a:ext cx="102186" cy="103118"/>
            </a:xfrm>
            <a:prstGeom prst="rect">
              <a:avLst/>
            </a:prstGeom>
            <a:blipFill>
              <a:blip r:embed="rId18"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1" b="0" i="0" u="none" strike="noStrike" kern="1200" cap="none" spc="0" normalizeH="0" baseline="0" noProof="0">
                <a:ln>
                  <a:noFill/>
                </a:ln>
                <a:solidFill>
                  <a:prstClr val="black"/>
                </a:solidFill>
                <a:effectLst/>
                <a:uLnTx/>
                <a:uFillTx/>
                <a:latin typeface="Calibri"/>
                <a:ea typeface="+mn-ea"/>
                <a:cs typeface="+mn-cs"/>
              </a:endParaRPr>
            </a:p>
          </p:txBody>
        </p:sp>
        <p:sp>
          <p:nvSpPr>
            <p:cNvPr id="55" name="object 17">
              <a:extLst>
                <a:ext uri="{FF2B5EF4-FFF2-40B4-BE49-F238E27FC236}">
                  <a16:creationId xmlns:a16="http://schemas.microsoft.com/office/drawing/2014/main" xmlns="" id="{5460C0B8-035C-4C46-9DE2-3F19FAAA45A2}"/>
                </a:ext>
              </a:extLst>
            </p:cNvPr>
            <p:cNvSpPr/>
            <p:nvPr/>
          </p:nvSpPr>
          <p:spPr>
            <a:xfrm>
              <a:off x="16182975" y="1093081"/>
              <a:ext cx="323723" cy="218948"/>
            </a:xfrm>
            <a:prstGeom prst="rect">
              <a:avLst/>
            </a:prstGeom>
            <a:blipFill>
              <a:blip r:embed="rId19"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1" b="0" i="0" u="none" strike="noStrike" kern="1200" cap="none" spc="0" normalizeH="0" baseline="0" noProof="0">
                <a:ln>
                  <a:noFill/>
                </a:ln>
                <a:solidFill>
                  <a:prstClr val="black"/>
                </a:solidFill>
                <a:effectLst/>
                <a:uLnTx/>
                <a:uFillTx/>
                <a:latin typeface="Calibri"/>
                <a:ea typeface="+mn-ea"/>
                <a:cs typeface="+mn-cs"/>
              </a:endParaRPr>
            </a:p>
          </p:txBody>
        </p:sp>
        <p:sp>
          <p:nvSpPr>
            <p:cNvPr id="56" name="object 18">
              <a:extLst>
                <a:ext uri="{FF2B5EF4-FFF2-40B4-BE49-F238E27FC236}">
                  <a16:creationId xmlns:a16="http://schemas.microsoft.com/office/drawing/2014/main" xmlns="" id="{FCC94802-A8BB-4613-A3C8-5C29E8B17098}"/>
                </a:ext>
              </a:extLst>
            </p:cNvPr>
            <p:cNvSpPr/>
            <p:nvPr/>
          </p:nvSpPr>
          <p:spPr>
            <a:xfrm>
              <a:off x="16916400" y="860671"/>
              <a:ext cx="304800" cy="270510"/>
            </a:xfrm>
            <a:custGeom>
              <a:avLst/>
              <a:gdLst/>
              <a:ahLst/>
              <a:cxnLst/>
              <a:rect l="l" t="t" r="r" b="b"/>
              <a:pathLst>
                <a:path w="304800" h="270509">
                  <a:moveTo>
                    <a:pt x="261447" y="1648"/>
                  </a:moveTo>
                  <a:lnTo>
                    <a:pt x="143102" y="1648"/>
                  </a:lnTo>
                  <a:lnTo>
                    <a:pt x="170656" y="4315"/>
                  </a:lnTo>
                  <a:lnTo>
                    <a:pt x="190338" y="12188"/>
                  </a:lnTo>
                  <a:lnTo>
                    <a:pt x="202147" y="25267"/>
                  </a:lnTo>
                  <a:lnTo>
                    <a:pt x="206084" y="43679"/>
                  </a:lnTo>
                  <a:lnTo>
                    <a:pt x="204433" y="55234"/>
                  </a:lnTo>
                  <a:lnTo>
                    <a:pt x="166974" y="79106"/>
                  </a:lnTo>
                  <a:lnTo>
                    <a:pt x="128880" y="84312"/>
                  </a:lnTo>
                  <a:lnTo>
                    <a:pt x="121134" y="85582"/>
                  </a:lnTo>
                  <a:lnTo>
                    <a:pt x="114912" y="86852"/>
                  </a:lnTo>
                  <a:lnTo>
                    <a:pt x="89262" y="90534"/>
                  </a:lnTo>
                  <a:lnTo>
                    <a:pt x="49263" y="101201"/>
                  </a:lnTo>
                  <a:lnTo>
                    <a:pt x="6725" y="138025"/>
                  </a:lnTo>
                  <a:lnTo>
                    <a:pt x="-2670" y="181960"/>
                  </a:lnTo>
                  <a:lnTo>
                    <a:pt x="-639" y="202277"/>
                  </a:lnTo>
                  <a:lnTo>
                    <a:pt x="29074" y="249259"/>
                  </a:lnTo>
                  <a:lnTo>
                    <a:pt x="80881" y="270338"/>
                  </a:lnTo>
                  <a:lnTo>
                    <a:pt x="101960" y="271735"/>
                  </a:lnTo>
                  <a:lnTo>
                    <a:pt x="133959" y="269449"/>
                  </a:lnTo>
                  <a:lnTo>
                    <a:pt x="162148" y="262465"/>
                  </a:lnTo>
                  <a:lnTo>
                    <a:pt x="186529" y="250783"/>
                  </a:lnTo>
                  <a:lnTo>
                    <a:pt x="207226" y="234530"/>
                  </a:lnTo>
                  <a:lnTo>
                    <a:pt x="301826" y="234530"/>
                  </a:lnTo>
                  <a:lnTo>
                    <a:pt x="301826" y="218530"/>
                  </a:lnTo>
                  <a:lnTo>
                    <a:pt x="126721" y="218530"/>
                  </a:lnTo>
                  <a:lnTo>
                    <a:pt x="115547" y="218022"/>
                  </a:lnTo>
                  <a:lnTo>
                    <a:pt x="76945" y="204308"/>
                  </a:lnTo>
                  <a:lnTo>
                    <a:pt x="64374" y="178912"/>
                  </a:lnTo>
                  <a:lnTo>
                    <a:pt x="67802" y="160119"/>
                  </a:lnTo>
                  <a:lnTo>
                    <a:pt x="78215" y="145263"/>
                  </a:lnTo>
                  <a:lnTo>
                    <a:pt x="95484" y="134723"/>
                  </a:lnTo>
                  <a:lnTo>
                    <a:pt x="119610" y="128121"/>
                  </a:lnTo>
                  <a:lnTo>
                    <a:pt x="146784" y="124819"/>
                  </a:lnTo>
                  <a:lnTo>
                    <a:pt x="169640" y="120883"/>
                  </a:lnTo>
                  <a:lnTo>
                    <a:pt x="187925" y="116311"/>
                  </a:lnTo>
                  <a:lnTo>
                    <a:pt x="201893" y="110978"/>
                  </a:lnTo>
                  <a:lnTo>
                    <a:pt x="269574" y="110978"/>
                  </a:lnTo>
                  <a:lnTo>
                    <a:pt x="269574" y="48504"/>
                  </a:lnTo>
                  <a:lnTo>
                    <a:pt x="269193" y="48504"/>
                  </a:lnTo>
                  <a:lnTo>
                    <a:pt x="269447" y="47615"/>
                  </a:lnTo>
                  <a:lnTo>
                    <a:pt x="269574" y="37711"/>
                  </a:lnTo>
                  <a:lnTo>
                    <a:pt x="267161" y="16378"/>
                  </a:lnTo>
                  <a:lnTo>
                    <a:pt x="261447" y="1648"/>
                  </a:lnTo>
                  <a:close/>
                </a:path>
              </a:pathLst>
            </a:custGeom>
            <a:solidFill>
              <a:srgbClr val="FFFFF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1" b="0" i="0" u="none" strike="noStrike" kern="1200" cap="none" spc="0" normalizeH="0" baseline="0" noProof="0">
                <a:ln>
                  <a:noFill/>
                </a:ln>
                <a:solidFill>
                  <a:prstClr val="black"/>
                </a:solidFill>
                <a:effectLst/>
                <a:uLnTx/>
                <a:uFillTx/>
                <a:latin typeface="Calibri"/>
                <a:ea typeface="+mn-ea"/>
                <a:cs typeface="+mn-cs"/>
              </a:endParaRPr>
            </a:p>
          </p:txBody>
        </p:sp>
        <p:sp>
          <p:nvSpPr>
            <p:cNvPr id="57" name="object 19">
              <a:extLst>
                <a:ext uri="{FF2B5EF4-FFF2-40B4-BE49-F238E27FC236}">
                  <a16:creationId xmlns:a16="http://schemas.microsoft.com/office/drawing/2014/main" xmlns="" id="{98EC896C-C0A6-4C38-8102-15A6981F26EA}"/>
                </a:ext>
              </a:extLst>
            </p:cNvPr>
            <p:cNvSpPr/>
            <p:nvPr/>
          </p:nvSpPr>
          <p:spPr>
            <a:xfrm>
              <a:off x="17045813" y="970018"/>
              <a:ext cx="175132" cy="160781"/>
            </a:xfrm>
            <a:prstGeom prst="rect">
              <a:avLst/>
            </a:prstGeom>
            <a:blipFill>
              <a:blip r:embed="rId20"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1" b="0" i="0" u="none" strike="noStrike" kern="1200" cap="none" spc="0" normalizeH="0" baseline="0" noProof="0">
                <a:ln>
                  <a:noFill/>
                </a:ln>
                <a:solidFill>
                  <a:prstClr val="black"/>
                </a:solidFill>
                <a:effectLst/>
                <a:uLnTx/>
                <a:uFillTx/>
                <a:latin typeface="Calibri"/>
                <a:ea typeface="+mn-ea"/>
                <a:cs typeface="+mn-cs"/>
              </a:endParaRPr>
            </a:p>
          </p:txBody>
        </p:sp>
        <p:sp>
          <p:nvSpPr>
            <p:cNvPr id="58" name="object 20">
              <a:extLst>
                <a:ext uri="{FF2B5EF4-FFF2-40B4-BE49-F238E27FC236}">
                  <a16:creationId xmlns:a16="http://schemas.microsoft.com/office/drawing/2014/main" xmlns="" id="{9B060A94-68A2-4B21-9836-8627BD2DE2C5}"/>
                </a:ext>
              </a:extLst>
            </p:cNvPr>
            <p:cNvSpPr/>
            <p:nvPr/>
          </p:nvSpPr>
          <p:spPr>
            <a:xfrm>
              <a:off x="16924897" y="809121"/>
              <a:ext cx="751205" cy="314325"/>
            </a:xfrm>
            <a:custGeom>
              <a:avLst/>
              <a:gdLst/>
              <a:ahLst/>
              <a:cxnLst/>
              <a:rect l="l" t="t" r="r" b="b"/>
              <a:pathLst>
                <a:path w="751205" h="314325">
                  <a:moveTo>
                    <a:pt x="252945" y="53200"/>
                  </a:moveTo>
                  <a:lnTo>
                    <a:pt x="222211" y="20193"/>
                  </a:lnTo>
                  <a:lnTo>
                    <a:pt x="184886" y="5080"/>
                  </a:lnTo>
                  <a:lnTo>
                    <a:pt x="138785" y="0"/>
                  </a:lnTo>
                  <a:lnTo>
                    <a:pt x="86474" y="5334"/>
                  </a:lnTo>
                  <a:lnTo>
                    <a:pt x="45834" y="21336"/>
                  </a:lnTo>
                  <a:lnTo>
                    <a:pt x="13208" y="54597"/>
                  </a:lnTo>
                  <a:lnTo>
                    <a:pt x="0" y="102222"/>
                  </a:lnTo>
                  <a:lnTo>
                    <a:pt x="67043" y="102222"/>
                  </a:lnTo>
                  <a:lnTo>
                    <a:pt x="73012" y="80759"/>
                  </a:lnTo>
                  <a:lnTo>
                    <a:pt x="86347" y="65519"/>
                  </a:lnTo>
                  <a:lnTo>
                    <a:pt x="106794" y="56248"/>
                  </a:lnTo>
                  <a:lnTo>
                    <a:pt x="134594" y="53200"/>
                  </a:lnTo>
                  <a:lnTo>
                    <a:pt x="252945" y="53200"/>
                  </a:lnTo>
                  <a:close/>
                </a:path>
                <a:path w="751205" h="314325">
                  <a:moveTo>
                    <a:pt x="261073" y="99682"/>
                  </a:moveTo>
                  <a:lnTo>
                    <a:pt x="260692" y="100063"/>
                  </a:lnTo>
                  <a:lnTo>
                    <a:pt x="261073" y="100063"/>
                  </a:lnTo>
                  <a:lnTo>
                    <a:pt x="261073" y="99682"/>
                  </a:lnTo>
                  <a:close/>
                </a:path>
                <a:path w="751205" h="314325">
                  <a:moveTo>
                    <a:pt x="750709" y="314020"/>
                  </a:moveTo>
                  <a:lnTo>
                    <a:pt x="750582" y="102222"/>
                  </a:lnTo>
                  <a:lnTo>
                    <a:pt x="744232" y="57899"/>
                  </a:lnTo>
                  <a:lnTo>
                    <a:pt x="741438" y="53200"/>
                  </a:lnTo>
                  <a:lnTo>
                    <a:pt x="740041" y="50914"/>
                  </a:lnTo>
                  <a:lnTo>
                    <a:pt x="724928" y="25781"/>
                  </a:lnTo>
                  <a:lnTo>
                    <a:pt x="692670" y="6477"/>
                  </a:lnTo>
                  <a:lnTo>
                    <a:pt x="647471" y="0"/>
                  </a:lnTo>
                  <a:lnTo>
                    <a:pt x="619277" y="3175"/>
                  </a:lnTo>
                  <a:lnTo>
                    <a:pt x="593763" y="12700"/>
                  </a:lnTo>
                  <a:lnTo>
                    <a:pt x="570903" y="28575"/>
                  </a:lnTo>
                  <a:lnTo>
                    <a:pt x="550710" y="50914"/>
                  </a:lnTo>
                  <a:lnTo>
                    <a:pt x="537756" y="28575"/>
                  </a:lnTo>
                  <a:lnTo>
                    <a:pt x="518972" y="12700"/>
                  </a:lnTo>
                  <a:lnTo>
                    <a:pt x="494461" y="3175"/>
                  </a:lnTo>
                  <a:lnTo>
                    <a:pt x="464235" y="0"/>
                  </a:lnTo>
                  <a:lnTo>
                    <a:pt x="435927" y="3175"/>
                  </a:lnTo>
                  <a:lnTo>
                    <a:pt x="410654" y="12700"/>
                  </a:lnTo>
                  <a:lnTo>
                    <a:pt x="388429" y="28575"/>
                  </a:lnTo>
                  <a:lnTo>
                    <a:pt x="369252" y="50914"/>
                  </a:lnTo>
                  <a:lnTo>
                    <a:pt x="367601" y="50914"/>
                  </a:lnTo>
                  <a:lnTo>
                    <a:pt x="367601" y="8382"/>
                  </a:lnTo>
                  <a:lnTo>
                    <a:pt x="303098" y="8382"/>
                  </a:lnTo>
                  <a:lnTo>
                    <a:pt x="303098" y="314020"/>
                  </a:lnTo>
                  <a:lnTo>
                    <a:pt x="371157" y="314020"/>
                  </a:lnTo>
                  <a:lnTo>
                    <a:pt x="371157" y="132435"/>
                  </a:lnTo>
                  <a:lnTo>
                    <a:pt x="372427" y="115303"/>
                  </a:lnTo>
                  <a:lnTo>
                    <a:pt x="391477" y="73901"/>
                  </a:lnTo>
                  <a:lnTo>
                    <a:pt x="425132" y="54470"/>
                  </a:lnTo>
                  <a:lnTo>
                    <a:pt x="438594" y="53200"/>
                  </a:lnTo>
                  <a:lnTo>
                    <a:pt x="452424" y="54216"/>
                  </a:lnTo>
                  <a:lnTo>
                    <a:pt x="464108" y="57264"/>
                  </a:lnTo>
                  <a:lnTo>
                    <a:pt x="489889" y="89014"/>
                  </a:lnTo>
                  <a:lnTo>
                    <a:pt x="492810" y="314020"/>
                  </a:lnTo>
                  <a:lnTo>
                    <a:pt x="560870" y="314020"/>
                  </a:lnTo>
                  <a:lnTo>
                    <a:pt x="560870" y="134848"/>
                  </a:lnTo>
                  <a:lnTo>
                    <a:pt x="565061" y="99174"/>
                  </a:lnTo>
                  <a:lnTo>
                    <a:pt x="577380" y="73647"/>
                  </a:lnTo>
                  <a:lnTo>
                    <a:pt x="597827" y="58280"/>
                  </a:lnTo>
                  <a:lnTo>
                    <a:pt x="626643" y="53200"/>
                  </a:lnTo>
                  <a:lnTo>
                    <a:pt x="643280" y="54597"/>
                  </a:lnTo>
                  <a:lnTo>
                    <a:pt x="656742" y="58788"/>
                  </a:lnTo>
                  <a:lnTo>
                    <a:pt x="680618" y="98666"/>
                  </a:lnTo>
                  <a:lnTo>
                    <a:pt x="682650" y="314020"/>
                  </a:lnTo>
                  <a:lnTo>
                    <a:pt x="750709" y="314020"/>
                  </a:lnTo>
                  <a:close/>
                </a:path>
              </a:pathLst>
            </a:custGeom>
            <a:solidFill>
              <a:srgbClr val="FFFFF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1" b="0" i="0" u="none" strike="noStrike" kern="1200" cap="none" spc="0" normalizeH="0" baseline="0" noProof="0">
                <a:ln>
                  <a:noFill/>
                </a:ln>
                <a:solidFill>
                  <a:prstClr val="black"/>
                </a:solidFill>
                <a:effectLst/>
                <a:uLnTx/>
                <a:uFillTx/>
                <a:latin typeface="Calibri"/>
                <a:ea typeface="+mn-ea"/>
                <a:cs typeface="+mn-cs"/>
              </a:endParaRPr>
            </a:p>
          </p:txBody>
        </p:sp>
        <p:sp>
          <p:nvSpPr>
            <p:cNvPr id="59" name="object 21">
              <a:extLst>
                <a:ext uri="{FF2B5EF4-FFF2-40B4-BE49-F238E27FC236}">
                  <a16:creationId xmlns:a16="http://schemas.microsoft.com/office/drawing/2014/main" xmlns="" id="{93AC7789-517B-4A13-99FE-B4DD799DA63E}"/>
                </a:ext>
              </a:extLst>
            </p:cNvPr>
            <p:cNvSpPr/>
            <p:nvPr/>
          </p:nvSpPr>
          <p:spPr>
            <a:xfrm>
              <a:off x="17749901" y="821809"/>
              <a:ext cx="0" cy="304800"/>
            </a:xfrm>
            <a:custGeom>
              <a:avLst/>
              <a:gdLst/>
              <a:ahLst/>
              <a:cxnLst/>
              <a:rect l="l" t="t" r="r" b="b"/>
              <a:pathLst>
                <a:path h="304800">
                  <a:moveTo>
                    <a:pt x="-2802" y="1655"/>
                  </a:moveTo>
                  <a:lnTo>
                    <a:pt x="-2802" y="306026"/>
                  </a:lnTo>
                </a:path>
              </a:pathLst>
            </a:custGeom>
            <a:ln w="66664">
              <a:solidFill>
                <a:srgbClr val="FFFFFF"/>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1" b="0" i="0" u="none" strike="noStrike" kern="1200" cap="none" spc="0" normalizeH="0" baseline="0" noProof="0">
                <a:ln>
                  <a:noFill/>
                </a:ln>
                <a:solidFill>
                  <a:prstClr val="black"/>
                </a:solidFill>
                <a:effectLst/>
                <a:uLnTx/>
                <a:uFillTx/>
                <a:latin typeface="Calibri"/>
                <a:ea typeface="+mn-ea"/>
                <a:cs typeface="+mn-cs"/>
              </a:endParaRPr>
            </a:p>
          </p:txBody>
        </p:sp>
        <p:sp>
          <p:nvSpPr>
            <p:cNvPr id="60" name="object 22">
              <a:extLst>
                <a:ext uri="{FF2B5EF4-FFF2-40B4-BE49-F238E27FC236}">
                  <a16:creationId xmlns:a16="http://schemas.microsoft.com/office/drawing/2014/main" xmlns="" id="{302D7016-6CED-408D-8143-0F3DAEEDF597}"/>
                </a:ext>
              </a:extLst>
            </p:cNvPr>
            <p:cNvSpPr/>
            <p:nvPr/>
          </p:nvSpPr>
          <p:spPr>
            <a:xfrm>
              <a:off x="17713694" y="704423"/>
              <a:ext cx="685800" cy="428625"/>
            </a:xfrm>
            <a:custGeom>
              <a:avLst/>
              <a:gdLst/>
              <a:ahLst/>
              <a:cxnLst/>
              <a:rect l="l" t="t" r="r" b="b"/>
              <a:pathLst>
                <a:path w="685800" h="428625">
                  <a:moveTo>
                    <a:pt x="66192" y="0"/>
                  </a:moveTo>
                  <a:lnTo>
                    <a:pt x="0" y="0"/>
                  </a:lnTo>
                  <a:lnTo>
                    <a:pt x="0" y="66471"/>
                  </a:lnTo>
                  <a:lnTo>
                    <a:pt x="66192" y="66471"/>
                  </a:lnTo>
                  <a:lnTo>
                    <a:pt x="66192" y="0"/>
                  </a:lnTo>
                  <a:close/>
                </a:path>
                <a:path w="685800" h="428625">
                  <a:moveTo>
                    <a:pt x="361264" y="328434"/>
                  </a:moveTo>
                  <a:lnTo>
                    <a:pt x="359359" y="309130"/>
                  </a:lnTo>
                  <a:lnTo>
                    <a:pt x="330149" y="264947"/>
                  </a:lnTo>
                  <a:lnTo>
                    <a:pt x="283044" y="244500"/>
                  </a:lnTo>
                  <a:lnTo>
                    <a:pt x="214350" y="228625"/>
                  </a:lnTo>
                  <a:lnTo>
                    <a:pt x="168503" y="208826"/>
                  </a:lnTo>
                  <a:lnTo>
                    <a:pt x="160629" y="189649"/>
                  </a:lnTo>
                  <a:lnTo>
                    <a:pt x="164058" y="175806"/>
                  </a:lnTo>
                  <a:lnTo>
                    <a:pt x="174726" y="166027"/>
                  </a:lnTo>
                  <a:lnTo>
                    <a:pt x="192252" y="160185"/>
                  </a:lnTo>
                  <a:lnTo>
                    <a:pt x="216890" y="158153"/>
                  </a:lnTo>
                  <a:lnTo>
                    <a:pt x="241261" y="160693"/>
                  </a:lnTo>
                  <a:lnTo>
                    <a:pt x="259930" y="168440"/>
                  </a:lnTo>
                  <a:lnTo>
                    <a:pt x="272757" y="181140"/>
                  </a:lnTo>
                  <a:lnTo>
                    <a:pt x="279869" y="199047"/>
                  </a:lnTo>
                  <a:lnTo>
                    <a:pt x="351104" y="199047"/>
                  </a:lnTo>
                  <a:lnTo>
                    <a:pt x="346405" y="176314"/>
                  </a:lnTo>
                  <a:lnTo>
                    <a:pt x="338150" y="158153"/>
                  </a:lnTo>
                  <a:lnTo>
                    <a:pt x="337515" y="156502"/>
                  </a:lnTo>
                  <a:lnTo>
                    <a:pt x="307289" y="126161"/>
                  </a:lnTo>
                  <a:lnTo>
                    <a:pt x="269201" y="110032"/>
                  </a:lnTo>
                  <a:lnTo>
                    <a:pt x="246595" y="106095"/>
                  </a:lnTo>
                  <a:lnTo>
                    <a:pt x="221703" y="104698"/>
                  </a:lnTo>
                  <a:lnTo>
                    <a:pt x="174853" y="109524"/>
                  </a:lnTo>
                  <a:lnTo>
                    <a:pt x="136004" y="123748"/>
                  </a:lnTo>
                  <a:lnTo>
                    <a:pt x="103238" y="152565"/>
                  </a:lnTo>
                  <a:lnTo>
                    <a:pt x="92316" y="192570"/>
                  </a:lnTo>
                  <a:lnTo>
                    <a:pt x="94221" y="212382"/>
                  </a:lnTo>
                  <a:lnTo>
                    <a:pt x="123431" y="257200"/>
                  </a:lnTo>
                  <a:lnTo>
                    <a:pt x="170027" y="277901"/>
                  </a:lnTo>
                  <a:lnTo>
                    <a:pt x="253834" y="298094"/>
                  </a:lnTo>
                  <a:lnTo>
                    <a:pt x="290537" y="323481"/>
                  </a:lnTo>
                  <a:lnTo>
                    <a:pt x="276694" y="364629"/>
                  </a:lnTo>
                  <a:lnTo>
                    <a:pt x="224116" y="374662"/>
                  </a:lnTo>
                  <a:lnTo>
                    <a:pt x="195427" y="371360"/>
                  </a:lnTo>
                  <a:lnTo>
                    <a:pt x="174218" y="361327"/>
                  </a:lnTo>
                  <a:lnTo>
                    <a:pt x="160375" y="344690"/>
                  </a:lnTo>
                  <a:lnTo>
                    <a:pt x="154025" y="321322"/>
                  </a:lnTo>
                  <a:lnTo>
                    <a:pt x="85712" y="321322"/>
                  </a:lnTo>
                  <a:lnTo>
                    <a:pt x="108699" y="386346"/>
                  </a:lnTo>
                  <a:lnTo>
                    <a:pt x="145389" y="413512"/>
                  </a:lnTo>
                  <a:lnTo>
                    <a:pt x="193903" y="426466"/>
                  </a:lnTo>
                  <a:lnTo>
                    <a:pt x="222973" y="428117"/>
                  </a:lnTo>
                  <a:lnTo>
                    <a:pt x="249643" y="426720"/>
                  </a:lnTo>
                  <a:lnTo>
                    <a:pt x="296379" y="415417"/>
                  </a:lnTo>
                  <a:lnTo>
                    <a:pt x="335991" y="390779"/>
                  </a:lnTo>
                  <a:lnTo>
                    <a:pt x="348691" y="374662"/>
                  </a:lnTo>
                  <a:lnTo>
                    <a:pt x="350088" y="373011"/>
                  </a:lnTo>
                  <a:lnTo>
                    <a:pt x="358470" y="352183"/>
                  </a:lnTo>
                  <a:lnTo>
                    <a:pt x="361264" y="328434"/>
                  </a:lnTo>
                  <a:close/>
                </a:path>
                <a:path w="685800" h="428625">
                  <a:moveTo>
                    <a:pt x="685444" y="374789"/>
                  </a:moveTo>
                  <a:lnTo>
                    <a:pt x="510336" y="374789"/>
                  </a:lnTo>
                  <a:lnTo>
                    <a:pt x="499160" y="374281"/>
                  </a:lnTo>
                  <a:lnTo>
                    <a:pt x="460565" y="360565"/>
                  </a:lnTo>
                  <a:lnTo>
                    <a:pt x="447992" y="335165"/>
                  </a:lnTo>
                  <a:lnTo>
                    <a:pt x="451421" y="316369"/>
                  </a:lnTo>
                  <a:lnTo>
                    <a:pt x="461822" y="301523"/>
                  </a:lnTo>
                  <a:lnTo>
                    <a:pt x="479094" y="290982"/>
                  </a:lnTo>
                  <a:lnTo>
                    <a:pt x="503351" y="284378"/>
                  </a:lnTo>
                  <a:lnTo>
                    <a:pt x="530402" y="281076"/>
                  </a:lnTo>
                  <a:lnTo>
                    <a:pt x="553123" y="277139"/>
                  </a:lnTo>
                  <a:lnTo>
                    <a:pt x="571538" y="272567"/>
                  </a:lnTo>
                  <a:lnTo>
                    <a:pt x="585508" y="267233"/>
                  </a:lnTo>
                  <a:lnTo>
                    <a:pt x="653186" y="267233"/>
                  </a:lnTo>
                  <a:lnTo>
                    <a:pt x="653186" y="193967"/>
                  </a:lnTo>
                  <a:lnTo>
                    <a:pt x="650773" y="172631"/>
                  </a:lnTo>
                  <a:lnTo>
                    <a:pt x="644931" y="157899"/>
                  </a:lnTo>
                  <a:lnTo>
                    <a:pt x="526719" y="157899"/>
                  </a:lnTo>
                  <a:lnTo>
                    <a:pt x="554266" y="160566"/>
                  </a:lnTo>
                  <a:lnTo>
                    <a:pt x="573951" y="168440"/>
                  </a:lnTo>
                  <a:lnTo>
                    <a:pt x="585762" y="181521"/>
                  </a:lnTo>
                  <a:lnTo>
                    <a:pt x="589699" y="199936"/>
                  </a:lnTo>
                  <a:lnTo>
                    <a:pt x="588048" y="211493"/>
                  </a:lnTo>
                  <a:lnTo>
                    <a:pt x="550583" y="235356"/>
                  </a:lnTo>
                  <a:lnTo>
                    <a:pt x="512495" y="240563"/>
                  </a:lnTo>
                  <a:lnTo>
                    <a:pt x="504621" y="241833"/>
                  </a:lnTo>
                  <a:lnTo>
                    <a:pt x="498525" y="243103"/>
                  </a:lnTo>
                  <a:lnTo>
                    <a:pt x="472871" y="246786"/>
                  </a:lnTo>
                  <a:lnTo>
                    <a:pt x="432879" y="257454"/>
                  </a:lnTo>
                  <a:lnTo>
                    <a:pt x="390334" y="294284"/>
                  </a:lnTo>
                  <a:lnTo>
                    <a:pt x="380936" y="338213"/>
                  </a:lnTo>
                  <a:lnTo>
                    <a:pt x="382968" y="358533"/>
                  </a:lnTo>
                  <a:lnTo>
                    <a:pt x="412686" y="405511"/>
                  </a:lnTo>
                  <a:lnTo>
                    <a:pt x="464489" y="426593"/>
                  </a:lnTo>
                  <a:lnTo>
                    <a:pt x="485571" y="427990"/>
                  </a:lnTo>
                  <a:lnTo>
                    <a:pt x="517575" y="425704"/>
                  </a:lnTo>
                  <a:lnTo>
                    <a:pt x="545757" y="418719"/>
                  </a:lnTo>
                  <a:lnTo>
                    <a:pt x="570141" y="407035"/>
                  </a:lnTo>
                  <a:lnTo>
                    <a:pt x="590842" y="390779"/>
                  </a:lnTo>
                  <a:lnTo>
                    <a:pt x="685444" y="390779"/>
                  </a:lnTo>
                  <a:lnTo>
                    <a:pt x="685444" y="374789"/>
                  </a:lnTo>
                  <a:close/>
                </a:path>
              </a:pathLst>
            </a:custGeom>
            <a:solidFill>
              <a:srgbClr val="FFFFF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1" b="0" i="0" u="none" strike="noStrike" kern="1200" cap="none" spc="0" normalizeH="0" baseline="0" noProof="0">
                <a:ln>
                  <a:noFill/>
                </a:ln>
                <a:solidFill>
                  <a:prstClr val="black"/>
                </a:solidFill>
                <a:effectLst/>
                <a:uLnTx/>
                <a:uFillTx/>
                <a:latin typeface="Calibri"/>
                <a:ea typeface="+mn-ea"/>
                <a:cs typeface="+mn-cs"/>
              </a:endParaRPr>
            </a:p>
          </p:txBody>
        </p:sp>
        <p:sp>
          <p:nvSpPr>
            <p:cNvPr id="61" name="object 23">
              <a:extLst>
                <a:ext uri="{FF2B5EF4-FFF2-40B4-BE49-F238E27FC236}">
                  <a16:creationId xmlns:a16="http://schemas.microsoft.com/office/drawing/2014/main" xmlns="" id="{9B4266E6-75B4-48D2-AA07-7FBEEEAD8F04}"/>
                </a:ext>
              </a:extLst>
            </p:cNvPr>
            <p:cNvSpPr/>
            <p:nvPr/>
          </p:nvSpPr>
          <p:spPr>
            <a:xfrm>
              <a:off x="18226913" y="970018"/>
              <a:ext cx="175132" cy="160781"/>
            </a:xfrm>
            <a:prstGeom prst="rect">
              <a:avLst/>
            </a:prstGeom>
            <a:blipFill>
              <a:blip r:embed="rId21"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1" b="0" i="0" u="none" strike="noStrike" kern="1200" cap="none" spc="0" normalizeH="0" baseline="0" noProof="0">
                <a:ln>
                  <a:noFill/>
                </a:ln>
                <a:solidFill>
                  <a:prstClr val="black"/>
                </a:solidFill>
                <a:effectLst/>
                <a:uLnTx/>
                <a:uFillTx/>
                <a:latin typeface="Calibri"/>
                <a:ea typeface="+mn-ea"/>
                <a:cs typeface="+mn-cs"/>
              </a:endParaRPr>
            </a:p>
          </p:txBody>
        </p:sp>
        <p:sp>
          <p:nvSpPr>
            <p:cNvPr id="62" name="object 24">
              <a:extLst>
                <a:ext uri="{FF2B5EF4-FFF2-40B4-BE49-F238E27FC236}">
                  <a16:creationId xmlns:a16="http://schemas.microsoft.com/office/drawing/2014/main" xmlns="" id="{872A15C0-1BF8-4A3A-BC56-7FC4707431BA}"/>
                </a:ext>
              </a:extLst>
            </p:cNvPr>
            <p:cNvSpPr/>
            <p:nvPr/>
          </p:nvSpPr>
          <p:spPr>
            <a:xfrm>
              <a:off x="18108676" y="807458"/>
              <a:ext cx="252856" cy="102234"/>
            </a:xfrm>
            <a:prstGeom prst="rect">
              <a:avLst/>
            </a:prstGeom>
            <a:blipFill>
              <a:blip r:embed="rId22"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1" b="0" i="0" u="none" strike="noStrike" kern="1200" cap="none" spc="0" normalizeH="0" baseline="0" noProof="0">
                <a:ln>
                  <a:noFill/>
                </a:ln>
                <a:solidFill>
                  <a:prstClr val="black"/>
                </a:solidFill>
                <a:effectLst/>
                <a:uLnTx/>
                <a:uFillTx/>
                <a:latin typeface="Calibri"/>
                <a:ea typeface="+mn-ea"/>
                <a:cs typeface="+mn-cs"/>
              </a:endParaRPr>
            </a:p>
          </p:txBody>
        </p:sp>
        <p:sp>
          <p:nvSpPr>
            <p:cNvPr id="63" name="object 25">
              <a:extLst>
                <a:ext uri="{FF2B5EF4-FFF2-40B4-BE49-F238E27FC236}">
                  <a16:creationId xmlns:a16="http://schemas.microsoft.com/office/drawing/2014/main" xmlns="" id="{29B2B9D2-48B3-43F0-B749-BDD83588BAA8}"/>
                </a:ext>
              </a:extLst>
            </p:cNvPr>
            <p:cNvSpPr/>
            <p:nvPr/>
          </p:nvSpPr>
          <p:spPr>
            <a:xfrm>
              <a:off x="18418429" y="809121"/>
              <a:ext cx="590550" cy="323850"/>
            </a:xfrm>
            <a:custGeom>
              <a:avLst/>
              <a:gdLst/>
              <a:ahLst/>
              <a:cxnLst/>
              <a:rect l="l" t="t" r="r" b="b"/>
              <a:pathLst>
                <a:path w="590550" h="323850">
                  <a:moveTo>
                    <a:pt x="266407" y="104127"/>
                  </a:moveTo>
                  <a:lnTo>
                    <a:pt x="259168" y="59169"/>
                  </a:lnTo>
                  <a:lnTo>
                    <a:pt x="222097" y="14732"/>
                  </a:lnTo>
                  <a:lnTo>
                    <a:pt x="182854" y="1651"/>
                  </a:lnTo>
                  <a:lnTo>
                    <a:pt x="158978" y="0"/>
                  </a:lnTo>
                  <a:lnTo>
                    <a:pt x="130035" y="3429"/>
                  </a:lnTo>
                  <a:lnTo>
                    <a:pt x="104508" y="13589"/>
                  </a:lnTo>
                  <a:lnTo>
                    <a:pt x="82791" y="30607"/>
                  </a:lnTo>
                  <a:lnTo>
                    <a:pt x="64516" y="54470"/>
                  </a:lnTo>
                  <a:lnTo>
                    <a:pt x="63373" y="53200"/>
                  </a:lnTo>
                  <a:lnTo>
                    <a:pt x="63373" y="8382"/>
                  </a:lnTo>
                  <a:lnTo>
                    <a:pt x="0" y="8382"/>
                  </a:lnTo>
                  <a:lnTo>
                    <a:pt x="0" y="314020"/>
                  </a:lnTo>
                  <a:lnTo>
                    <a:pt x="66929" y="314020"/>
                  </a:lnTo>
                  <a:lnTo>
                    <a:pt x="66929" y="133705"/>
                  </a:lnTo>
                  <a:lnTo>
                    <a:pt x="68072" y="117208"/>
                  </a:lnTo>
                  <a:lnTo>
                    <a:pt x="86855" y="76314"/>
                  </a:lnTo>
                  <a:lnTo>
                    <a:pt x="124574" y="54724"/>
                  </a:lnTo>
                  <a:lnTo>
                    <a:pt x="127368" y="54470"/>
                  </a:lnTo>
                  <a:lnTo>
                    <a:pt x="140195" y="53200"/>
                  </a:lnTo>
                  <a:lnTo>
                    <a:pt x="165201" y="57518"/>
                  </a:lnTo>
                  <a:lnTo>
                    <a:pt x="183489" y="70345"/>
                  </a:lnTo>
                  <a:lnTo>
                    <a:pt x="194919" y="91808"/>
                  </a:lnTo>
                  <a:lnTo>
                    <a:pt x="199491" y="121767"/>
                  </a:lnTo>
                  <a:lnTo>
                    <a:pt x="199491" y="314020"/>
                  </a:lnTo>
                  <a:lnTo>
                    <a:pt x="266407" y="314020"/>
                  </a:lnTo>
                  <a:lnTo>
                    <a:pt x="266407" y="104127"/>
                  </a:lnTo>
                  <a:close/>
                </a:path>
                <a:path w="590550" h="323850">
                  <a:moveTo>
                    <a:pt x="590207" y="270090"/>
                  </a:moveTo>
                  <a:lnTo>
                    <a:pt x="415099" y="270090"/>
                  </a:lnTo>
                  <a:lnTo>
                    <a:pt x="403923" y="269582"/>
                  </a:lnTo>
                  <a:lnTo>
                    <a:pt x="365328" y="255866"/>
                  </a:lnTo>
                  <a:lnTo>
                    <a:pt x="352755" y="230466"/>
                  </a:lnTo>
                  <a:lnTo>
                    <a:pt x="356184" y="211670"/>
                  </a:lnTo>
                  <a:lnTo>
                    <a:pt x="366598" y="196824"/>
                  </a:lnTo>
                  <a:lnTo>
                    <a:pt x="383870" y="186283"/>
                  </a:lnTo>
                  <a:lnTo>
                    <a:pt x="407987" y="179679"/>
                  </a:lnTo>
                  <a:lnTo>
                    <a:pt x="435165" y="176377"/>
                  </a:lnTo>
                  <a:lnTo>
                    <a:pt x="457898" y="172440"/>
                  </a:lnTo>
                  <a:lnTo>
                    <a:pt x="476313" y="167868"/>
                  </a:lnTo>
                  <a:lnTo>
                    <a:pt x="490270" y="162534"/>
                  </a:lnTo>
                  <a:lnTo>
                    <a:pt x="557961" y="162534"/>
                  </a:lnTo>
                  <a:lnTo>
                    <a:pt x="557961" y="89268"/>
                  </a:lnTo>
                  <a:lnTo>
                    <a:pt x="555548" y="67932"/>
                  </a:lnTo>
                  <a:lnTo>
                    <a:pt x="549833" y="53200"/>
                  </a:lnTo>
                  <a:lnTo>
                    <a:pt x="431482" y="53200"/>
                  </a:lnTo>
                  <a:lnTo>
                    <a:pt x="459041" y="55867"/>
                  </a:lnTo>
                  <a:lnTo>
                    <a:pt x="478726" y="63741"/>
                  </a:lnTo>
                  <a:lnTo>
                    <a:pt x="490524" y="76822"/>
                  </a:lnTo>
                  <a:lnTo>
                    <a:pt x="494461" y="95237"/>
                  </a:lnTo>
                  <a:lnTo>
                    <a:pt x="492683" y="106794"/>
                  </a:lnTo>
                  <a:lnTo>
                    <a:pt x="455358" y="130657"/>
                  </a:lnTo>
                  <a:lnTo>
                    <a:pt x="417258" y="135864"/>
                  </a:lnTo>
                  <a:lnTo>
                    <a:pt x="409384" y="137134"/>
                  </a:lnTo>
                  <a:lnTo>
                    <a:pt x="403288" y="138404"/>
                  </a:lnTo>
                  <a:lnTo>
                    <a:pt x="377520" y="142087"/>
                  </a:lnTo>
                  <a:lnTo>
                    <a:pt x="337642" y="152755"/>
                  </a:lnTo>
                  <a:lnTo>
                    <a:pt x="295109" y="189585"/>
                  </a:lnTo>
                  <a:lnTo>
                    <a:pt x="285711" y="233514"/>
                  </a:lnTo>
                  <a:lnTo>
                    <a:pt x="287743" y="253834"/>
                  </a:lnTo>
                  <a:lnTo>
                    <a:pt x="317461" y="300812"/>
                  </a:lnTo>
                  <a:lnTo>
                    <a:pt x="369265" y="321894"/>
                  </a:lnTo>
                  <a:lnTo>
                    <a:pt x="390347" y="323291"/>
                  </a:lnTo>
                  <a:lnTo>
                    <a:pt x="422211" y="321005"/>
                  </a:lnTo>
                  <a:lnTo>
                    <a:pt x="450405" y="314020"/>
                  </a:lnTo>
                  <a:lnTo>
                    <a:pt x="474916" y="302336"/>
                  </a:lnTo>
                  <a:lnTo>
                    <a:pt x="495604" y="286080"/>
                  </a:lnTo>
                  <a:lnTo>
                    <a:pt x="590207" y="286080"/>
                  </a:lnTo>
                  <a:lnTo>
                    <a:pt x="590207" y="270090"/>
                  </a:lnTo>
                  <a:close/>
                </a:path>
              </a:pathLst>
            </a:custGeom>
            <a:solidFill>
              <a:srgbClr val="FFFFF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1" b="0" i="0" u="none" strike="noStrike" kern="1200" cap="none" spc="0" normalizeH="0" baseline="0" noProof="0">
                <a:ln>
                  <a:noFill/>
                </a:ln>
                <a:solidFill>
                  <a:prstClr val="black"/>
                </a:solidFill>
                <a:effectLst/>
                <a:uLnTx/>
                <a:uFillTx/>
                <a:latin typeface="Calibri"/>
                <a:ea typeface="+mn-ea"/>
                <a:cs typeface="+mn-cs"/>
              </a:endParaRPr>
            </a:p>
          </p:txBody>
        </p:sp>
        <p:sp>
          <p:nvSpPr>
            <p:cNvPr id="64" name="object 26">
              <a:extLst>
                <a:ext uri="{FF2B5EF4-FFF2-40B4-BE49-F238E27FC236}">
                  <a16:creationId xmlns:a16="http://schemas.microsoft.com/office/drawing/2014/main" xmlns="" id="{470E8146-503A-418D-8CA2-2C2BB5545E9D}"/>
                </a:ext>
              </a:extLst>
            </p:cNvPr>
            <p:cNvSpPr/>
            <p:nvPr/>
          </p:nvSpPr>
          <p:spPr>
            <a:xfrm>
              <a:off x="18836513" y="970018"/>
              <a:ext cx="175132" cy="160781"/>
            </a:xfrm>
            <a:prstGeom prst="rect">
              <a:avLst/>
            </a:prstGeom>
            <a:blipFill>
              <a:blip r:embed="rId23"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1" b="0" i="0" u="none" strike="noStrike" kern="1200" cap="none" spc="0" normalizeH="0" baseline="0" noProof="0">
                <a:ln>
                  <a:noFill/>
                </a:ln>
                <a:solidFill>
                  <a:prstClr val="black"/>
                </a:solidFill>
                <a:effectLst/>
                <a:uLnTx/>
                <a:uFillTx/>
                <a:latin typeface="Calibri"/>
                <a:ea typeface="+mn-ea"/>
                <a:cs typeface="+mn-cs"/>
              </a:endParaRPr>
            </a:p>
          </p:txBody>
        </p:sp>
        <p:sp>
          <p:nvSpPr>
            <p:cNvPr id="65" name="object 27">
              <a:extLst>
                <a:ext uri="{FF2B5EF4-FFF2-40B4-BE49-F238E27FC236}">
                  <a16:creationId xmlns:a16="http://schemas.microsoft.com/office/drawing/2014/main" xmlns="" id="{25026F98-7BA1-4018-9E3E-ECF30EB5E890}"/>
                </a:ext>
              </a:extLst>
            </p:cNvPr>
            <p:cNvSpPr/>
            <p:nvPr/>
          </p:nvSpPr>
          <p:spPr>
            <a:xfrm>
              <a:off x="18718276" y="807458"/>
              <a:ext cx="252983" cy="102234"/>
            </a:xfrm>
            <a:prstGeom prst="rect">
              <a:avLst/>
            </a:prstGeom>
            <a:blipFill>
              <a:blip r:embed="rId24"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1" b="0" i="0" u="none" strike="noStrike" kern="1200" cap="none" spc="0" normalizeH="0" baseline="0" noProof="0">
                <a:ln>
                  <a:noFill/>
                </a:ln>
                <a:solidFill>
                  <a:prstClr val="black"/>
                </a:solidFill>
                <a:effectLst/>
                <a:uLnTx/>
                <a:uFillTx/>
                <a:latin typeface="Calibri"/>
                <a:ea typeface="+mn-ea"/>
                <a:cs typeface="+mn-cs"/>
              </a:endParaRPr>
            </a:p>
          </p:txBody>
        </p:sp>
        <p:sp>
          <p:nvSpPr>
            <p:cNvPr id="66" name="object 28">
              <a:extLst>
                <a:ext uri="{FF2B5EF4-FFF2-40B4-BE49-F238E27FC236}">
                  <a16:creationId xmlns:a16="http://schemas.microsoft.com/office/drawing/2014/main" xmlns="" id="{891589DB-B3D8-4713-9E56-0DE163722788}"/>
                </a:ext>
              </a:extLst>
            </p:cNvPr>
            <p:cNvSpPr/>
            <p:nvPr/>
          </p:nvSpPr>
          <p:spPr>
            <a:xfrm>
              <a:off x="16532784" y="704486"/>
              <a:ext cx="2694940" cy="609600"/>
            </a:xfrm>
            <a:custGeom>
              <a:avLst/>
              <a:gdLst/>
              <a:ahLst/>
              <a:cxnLst/>
              <a:rect l="l" t="t" r="r" b="b"/>
              <a:pathLst>
                <a:path w="2694940" h="609600">
                  <a:moveTo>
                    <a:pt x="390334" y="0"/>
                  </a:moveTo>
                  <a:lnTo>
                    <a:pt x="187045" y="0"/>
                  </a:lnTo>
                  <a:lnTo>
                    <a:pt x="140563" y="8890"/>
                  </a:lnTo>
                  <a:lnTo>
                    <a:pt x="110858" y="45339"/>
                  </a:lnTo>
                  <a:lnTo>
                    <a:pt x="104762" y="90284"/>
                  </a:lnTo>
                  <a:lnTo>
                    <a:pt x="104889" y="418655"/>
                  </a:lnTo>
                  <a:lnTo>
                    <a:pt x="177266" y="418655"/>
                  </a:lnTo>
                  <a:lnTo>
                    <a:pt x="177266" y="232752"/>
                  </a:lnTo>
                  <a:lnTo>
                    <a:pt x="364426" y="232752"/>
                  </a:lnTo>
                  <a:lnTo>
                    <a:pt x="364426" y="172948"/>
                  </a:lnTo>
                  <a:lnTo>
                    <a:pt x="177266" y="172948"/>
                  </a:lnTo>
                  <a:lnTo>
                    <a:pt x="177266" y="63373"/>
                  </a:lnTo>
                  <a:lnTo>
                    <a:pt x="390334" y="63373"/>
                  </a:lnTo>
                  <a:lnTo>
                    <a:pt x="390334" y="0"/>
                  </a:lnTo>
                  <a:close/>
                </a:path>
                <a:path w="2694940" h="609600">
                  <a:moveTo>
                    <a:pt x="2437384" y="513384"/>
                  </a:moveTo>
                  <a:lnTo>
                    <a:pt x="2435479" y="509955"/>
                  </a:lnTo>
                  <a:lnTo>
                    <a:pt x="2428240" y="505510"/>
                  </a:lnTo>
                  <a:lnTo>
                    <a:pt x="2421890" y="504494"/>
                  </a:lnTo>
                  <a:lnTo>
                    <a:pt x="2399919" y="504494"/>
                  </a:lnTo>
                  <a:lnTo>
                    <a:pt x="2399919" y="532434"/>
                  </a:lnTo>
                  <a:lnTo>
                    <a:pt x="2430272" y="532434"/>
                  </a:lnTo>
                  <a:lnTo>
                    <a:pt x="2437384" y="527735"/>
                  </a:lnTo>
                  <a:lnTo>
                    <a:pt x="2437384" y="513384"/>
                  </a:lnTo>
                  <a:close/>
                </a:path>
                <a:path w="2694940" h="609600">
                  <a:moveTo>
                    <a:pt x="2666581" y="106413"/>
                  </a:moveTo>
                  <a:lnTo>
                    <a:pt x="2646007" y="104635"/>
                  </a:lnTo>
                  <a:lnTo>
                    <a:pt x="2642197" y="104635"/>
                  </a:lnTo>
                  <a:lnTo>
                    <a:pt x="2628227" y="106032"/>
                  </a:lnTo>
                  <a:lnTo>
                    <a:pt x="2587980" y="125971"/>
                  </a:lnTo>
                  <a:lnTo>
                    <a:pt x="2560929" y="159613"/>
                  </a:lnTo>
                  <a:lnTo>
                    <a:pt x="2556865" y="172059"/>
                  </a:lnTo>
                  <a:lnTo>
                    <a:pt x="2555722" y="172059"/>
                  </a:lnTo>
                  <a:lnTo>
                    <a:pt x="2555722" y="113017"/>
                  </a:lnTo>
                  <a:lnTo>
                    <a:pt x="2495156" y="113017"/>
                  </a:lnTo>
                  <a:lnTo>
                    <a:pt x="2495156" y="418655"/>
                  </a:lnTo>
                  <a:lnTo>
                    <a:pt x="2559532" y="418655"/>
                  </a:lnTo>
                  <a:lnTo>
                    <a:pt x="2559532" y="273138"/>
                  </a:lnTo>
                  <a:lnTo>
                    <a:pt x="2561056" y="249897"/>
                  </a:lnTo>
                  <a:lnTo>
                    <a:pt x="2572740" y="210921"/>
                  </a:lnTo>
                  <a:lnTo>
                    <a:pt x="2607907" y="175107"/>
                  </a:lnTo>
                  <a:lnTo>
                    <a:pt x="2617051" y="172059"/>
                  </a:lnTo>
                  <a:lnTo>
                    <a:pt x="2622639" y="170154"/>
                  </a:lnTo>
                  <a:lnTo>
                    <a:pt x="2638895" y="168503"/>
                  </a:lnTo>
                  <a:lnTo>
                    <a:pt x="2651976" y="169265"/>
                  </a:lnTo>
                  <a:lnTo>
                    <a:pt x="2659088" y="170154"/>
                  </a:lnTo>
                  <a:lnTo>
                    <a:pt x="2666581" y="171424"/>
                  </a:lnTo>
                  <a:lnTo>
                    <a:pt x="2666581" y="168503"/>
                  </a:lnTo>
                  <a:lnTo>
                    <a:pt x="2666581" y="106413"/>
                  </a:lnTo>
                  <a:close/>
                </a:path>
                <a:path w="2694940" h="609600">
                  <a:moveTo>
                    <a:pt x="2694635" y="492683"/>
                  </a:moveTo>
                  <a:lnTo>
                    <a:pt x="2693619" y="487095"/>
                  </a:lnTo>
                  <a:lnTo>
                    <a:pt x="2693619" y="486841"/>
                  </a:lnTo>
                  <a:lnTo>
                    <a:pt x="2686647" y="478332"/>
                  </a:lnTo>
                  <a:lnTo>
                    <a:pt x="2680932" y="475919"/>
                  </a:lnTo>
                  <a:lnTo>
                    <a:pt x="2576931" y="475919"/>
                  </a:lnTo>
                  <a:lnTo>
                    <a:pt x="2576931" y="567347"/>
                  </a:lnTo>
                  <a:lnTo>
                    <a:pt x="2576296" y="574078"/>
                  </a:lnTo>
                  <a:lnTo>
                    <a:pt x="2542895" y="600748"/>
                  </a:lnTo>
                  <a:lnTo>
                    <a:pt x="2532100" y="601383"/>
                  </a:lnTo>
                  <a:lnTo>
                    <a:pt x="2522842" y="600748"/>
                  </a:lnTo>
                  <a:lnTo>
                    <a:pt x="2517508" y="599605"/>
                  </a:lnTo>
                  <a:lnTo>
                    <a:pt x="2513190" y="598716"/>
                  </a:lnTo>
                  <a:lnTo>
                    <a:pt x="2503030" y="595414"/>
                  </a:lnTo>
                  <a:lnTo>
                    <a:pt x="2492489" y="590842"/>
                  </a:lnTo>
                  <a:lnTo>
                    <a:pt x="2492489" y="566966"/>
                  </a:lnTo>
                  <a:lnTo>
                    <a:pt x="2500744" y="572173"/>
                  </a:lnTo>
                  <a:lnTo>
                    <a:pt x="2507602" y="575729"/>
                  </a:lnTo>
                  <a:lnTo>
                    <a:pt x="2518651" y="579920"/>
                  </a:lnTo>
                  <a:lnTo>
                    <a:pt x="2524366" y="581063"/>
                  </a:lnTo>
                  <a:lnTo>
                    <a:pt x="2542006" y="581063"/>
                  </a:lnTo>
                  <a:lnTo>
                    <a:pt x="2547848" y="577507"/>
                  </a:lnTo>
                  <a:lnTo>
                    <a:pt x="2547848" y="566966"/>
                  </a:lnTo>
                  <a:lnTo>
                    <a:pt x="2547848" y="566204"/>
                  </a:lnTo>
                  <a:lnTo>
                    <a:pt x="2542514" y="561759"/>
                  </a:lnTo>
                  <a:lnTo>
                    <a:pt x="2514587" y="550964"/>
                  </a:lnTo>
                  <a:lnTo>
                    <a:pt x="2510396" y="549186"/>
                  </a:lnTo>
                  <a:lnTo>
                    <a:pt x="2489949" y="525068"/>
                  </a:lnTo>
                  <a:lnTo>
                    <a:pt x="2489949" y="519099"/>
                  </a:lnTo>
                  <a:lnTo>
                    <a:pt x="2515730" y="489254"/>
                  </a:lnTo>
                  <a:lnTo>
                    <a:pt x="2518143" y="488873"/>
                  </a:lnTo>
                  <a:lnTo>
                    <a:pt x="2524112" y="487603"/>
                  </a:lnTo>
                  <a:lnTo>
                    <a:pt x="2533370" y="487095"/>
                  </a:lnTo>
                  <a:lnTo>
                    <a:pt x="2542768" y="487603"/>
                  </a:lnTo>
                  <a:lnTo>
                    <a:pt x="2552293" y="489254"/>
                  </a:lnTo>
                  <a:lnTo>
                    <a:pt x="2561945" y="492048"/>
                  </a:lnTo>
                  <a:lnTo>
                    <a:pt x="2571724" y="495985"/>
                  </a:lnTo>
                  <a:lnTo>
                    <a:pt x="2571724" y="517702"/>
                  </a:lnTo>
                  <a:lnTo>
                    <a:pt x="2561056" y="513257"/>
                  </a:lnTo>
                  <a:lnTo>
                    <a:pt x="2551531" y="510082"/>
                  </a:lnTo>
                  <a:lnTo>
                    <a:pt x="2543022" y="508177"/>
                  </a:lnTo>
                  <a:lnTo>
                    <a:pt x="2535783" y="507542"/>
                  </a:lnTo>
                  <a:lnTo>
                    <a:pt x="2535656" y="507542"/>
                  </a:lnTo>
                  <a:lnTo>
                    <a:pt x="2530576" y="507542"/>
                  </a:lnTo>
                  <a:lnTo>
                    <a:pt x="2526512" y="508304"/>
                  </a:lnTo>
                  <a:lnTo>
                    <a:pt x="2520556" y="511733"/>
                  </a:lnTo>
                  <a:lnTo>
                    <a:pt x="2519159" y="513892"/>
                  </a:lnTo>
                  <a:lnTo>
                    <a:pt x="2519159" y="520877"/>
                  </a:lnTo>
                  <a:lnTo>
                    <a:pt x="2523985" y="524941"/>
                  </a:lnTo>
                  <a:lnTo>
                    <a:pt x="2544038" y="532561"/>
                  </a:lnTo>
                  <a:lnTo>
                    <a:pt x="2552166" y="535990"/>
                  </a:lnTo>
                  <a:lnTo>
                    <a:pt x="2576931" y="567347"/>
                  </a:lnTo>
                  <a:lnTo>
                    <a:pt x="2576931" y="475919"/>
                  </a:lnTo>
                  <a:lnTo>
                    <a:pt x="2458072" y="475919"/>
                  </a:lnTo>
                  <a:lnTo>
                    <a:pt x="2458072" y="521766"/>
                  </a:lnTo>
                  <a:lnTo>
                    <a:pt x="2457437" y="528370"/>
                  </a:lnTo>
                  <a:lnTo>
                    <a:pt x="2429129" y="554647"/>
                  </a:lnTo>
                  <a:lnTo>
                    <a:pt x="2420747" y="555282"/>
                  </a:lnTo>
                  <a:lnTo>
                    <a:pt x="2398395" y="555282"/>
                  </a:lnTo>
                  <a:lnTo>
                    <a:pt x="2398395" y="599605"/>
                  </a:lnTo>
                  <a:lnTo>
                    <a:pt x="2370201" y="599605"/>
                  </a:lnTo>
                  <a:lnTo>
                    <a:pt x="2370201" y="579615"/>
                  </a:lnTo>
                  <a:lnTo>
                    <a:pt x="2370201" y="552945"/>
                  </a:lnTo>
                  <a:lnTo>
                    <a:pt x="2370201" y="532625"/>
                  </a:lnTo>
                  <a:lnTo>
                    <a:pt x="2370201" y="509765"/>
                  </a:lnTo>
                  <a:lnTo>
                    <a:pt x="2370201" y="489445"/>
                  </a:lnTo>
                  <a:lnTo>
                    <a:pt x="2328938" y="489445"/>
                  </a:lnTo>
                  <a:lnTo>
                    <a:pt x="2328938" y="509765"/>
                  </a:lnTo>
                  <a:lnTo>
                    <a:pt x="2274341" y="509765"/>
                  </a:lnTo>
                  <a:lnTo>
                    <a:pt x="2274341" y="532625"/>
                  </a:lnTo>
                  <a:lnTo>
                    <a:pt x="2326271" y="532625"/>
                  </a:lnTo>
                  <a:lnTo>
                    <a:pt x="2326271" y="552945"/>
                  </a:lnTo>
                  <a:lnTo>
                    <a:pt x="2274341" y="552945"/>
                  </a:lnTo>
                  <a:lnTo>
                    <a:pt x="2274341" y="579615"/>
                  </a:lnTo>
                  <a:lnTo>
                    <a:pt x="2330208" y="579615"/>
                  </a:lnTo>
                  <a:lnTo>
                    <a:pt x="2330208" y="599605"/>
                  </a:lnTo>
                  <a:lnTo>
                    <a:pt x="2246147" y="599605"/>
                  </a:lnTo>
                  <a:lnTo>
                    <a:pt x="2246147" y="488873"/>
                  </a:lnTo>
                  <a:lnTo>
                    <a:pt x="2419604" y="488873"/>
                  </a:lnTo>
                  <a:lnTo>
                    <a:pt x="2428367" y="489381"/>
                  </a:lnTo>
                  <a:lnTo>
                    <a:pt x="2435987" y="491286"/>
                  </a:lnTo>
                  <a:lnTo>
                    <a:pt x="2458072" y="521766"/>
                  </a:lnTo>
                  <a:lnTo>
                    <a:pt x="2458072" y="475919"/>
                  </a:lnTo>
                  <a:lnTo>
                    <a:pt x="65138" y="475919"/>
                  </a:lnTo>
                  <a:lnTo>
                    <a:pt x="52057" y="478205"/>
                  </a:lnTo>
                  <a:lnTo>
                    <a:pt x="24638" y="505002"/>
                  </a:lnTo>
                  <a:lnTo>
                    <a:pt x="0" y="592366"/>
                  </a:lnTo>
                  <a:lnTo>
                    <a:pt x="1016" y="598081"/>
                  </a:lnTo>
                  <a:lnTo>
                    <a:pt x="8001" y="606590"/>
                  </a:lnTo>
                  <a:lnTo>
                    <a:pt x="13843" y="609003"/>
                  </a:lnTo>
                  <a:lnTo>
                    <a:pt x="13970" y="609003"/>
                  </a:lnTo>
                  <a:lnTo>
                    <a:pt x="2629497" y="609003"/>
                  </a:lnTo>
                  <a:lnTo>
                    <a:pt x="2629624" y="609003"/>
                  </a:lnTo>
                  <a:lnTo>
                    <a:pt x="2642578" y="606717"/>
                  </a:lnTo>
                  <a:lnTo>
                    <a:pt x="2670010" y="579920"/>
                  </a:lnTo>
                  <a:lnTo>
                    <a:pt x="2687523" y="517702"/>
                  </a:lnTo>
                  <a:lnTo>
                    <a:pt x="2694635" y="492683"/>
                  </a:lnTo>
                  <a:close/>
                </a:path>
              </a:pathLst>
            </a:custGeom>
            <a:solidFill>
              <a:srgbClr val="FFFFF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1" b="0" i="0" u="none" strike="noStrike" kern="1200" cap="none" spc="0" normalizeH="0" baseline="0" noProof="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xmlns="" val="147267321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object 10">
            <a:extLst>
              <a:ext uri="{FF2B5EF4-FFF2-40B4-BE49-F238E27FC236}">
                <a16:creationId xmlns:a16="http://schemas.microsoft.com/office/drawing/2014/main" xmlns="" id="{3FB49B0D-2DE6-461A-A22D-2145D79DEFAE}"/>
              </a:ext>
            </a:extLst>
          </p:cNvPr>
          <p:cNvGrpSpPr/>
          <p:nvPr/>
        </p:nvGrpSpPr>
        <p:grpSpPr>
          <a:xfrm>
            <a:off x="17102438" y="398"/>
            <a:ext cx="3236684" cy="2000498"/>
            <a:chOff x="15392400" y="0"/>
            <a:chExt cx="4711700" cy="2816860"/>
          </a:xfrm>
        </p:grpSpPr>
        <p:sp>
          <p:nvSpPr>
            <p:cNvPr id="15" name="object 11">
              <a:extLst>
                <a:ext uri="{FF2B5EF4-FFF2-40B4-BE49-F238E27FC236}">
                  <a16:creationId xmlns:a16="http://schemas.microsoft.com/office/drawing/2014/main" xmlns="" id="{6877FCB0-0242-46D8-B58A-3FD3AEDD314F}"/>
                </a:ext>
              </a:extLst>
            </p:cNvPr>
            <p:cNvSpPr/>
            <p:nvPr/>
          </p:nvSpPr>
          <p:spPr>
            <a:xfrm>
              <a:off x="15392400" y="0"/>
              <a:ext cx="4711700" cy="2816344"/>
            </a:xfrm>
            <a:prstGeom prst="rect">
              <a:avLst/>
            </a:prstGeom>
            <a:blipFill>
              <a:blip r:embed="rId2"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1" b="0" i="0" u="none" strike="noStrike" kern="1200" cap="none" spc="0" normalizeH="0" baseline="0" noProof="0">
                <a:ln>
                  <a:noFill/>
                </a:ln>
                <a:solidFill>
                  <a:prstClr val="black"/>
                </a:solidFill>
                <a:effectLst/>
                <a:uLnTx/>
                <a:uFillTx/>
                <a:latin typeface="Calibri"/>
                <a:ea typeface="+mn-ea"/>
                <a:cs typeface="+mn-cs"/>
              </a:endParaRPr>
            </a:p>
          </p:txBody>
        </p:sp>
        <p:sp>
          <p:nvSpPr>
            <p:cNvPr id="16" name="object 12">
              <a:extLst>
                <a:ext uri="{FF2B5EF4-FFF2-40B4-BE49-F238E27FC236}">
                  <a16:creationId xmlns:a16="http://schemas.microsoft.com/office/drawing/2014/main" xmlns="" id="{21F419A0-208A-4AB9-9388-58EFA9D758F3}"/>
                </a:ext>
              </a:extLst>
            </p:cNvPr>
            <p:cNvSpPr/>
            <p:nvPr/>
          </p:nvSpPr>
          <p:spPr>
            <a:xfrm>
              <a:off x="16249650" y="961410"/>
              <a:ext cx="102192" cy="103095"/>
            </a:xfrm>
            <a:prstGeom prst="rect">
              <a:avLst/>
            </a:prstGeom>
            <a:blipFill>
              <a:blip r:embed="rId3"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1" b="0" i="0" u="none" strike="noStrike" kern="1200" cap="none" spc="0" normalizeH="0" baseline="0" noProof="0">
                <a:ln>
                  <a:noFill/>
                </a:ln>
                <a:solidFill>
                  <a:prstClr val="black"/>
                </a:solidFill>
                <a:effectLst/>
                <a:uLnTx/>
                <a:uFillTx/>
                <a:latin typeface="Calibri"/>
                <a:ea typeface="+mn-ea"/>
                <a:cs typeface="+mn-cs"/>
              </a:endParaRPr>
            </a:p>
          </p:txBody>
        </p:sp>
        <p:sp>
          <p:nvSpPr>
            <p:cNvPr id="17" name="object 13">
              <a:extLst>
                <a:ext uri="{FF2B5EF4-FFF2-40B4-BE49-F238E27FC236}">
                  <a16:creationId xmlns:a16="http://schemas.microsoft.com/office/drawing/2014/main" xmlns="" id="{FA1D875C-A1F6-48BE-AB12-6A1DE99C1EB2}"/>
                </a:ext>
              </a:extLst>
            </p:cNvPr>
            <p:cNvSpPr/>
            <p:nvPr/>
          </p:nvSpPr>
          <p:spPr>
            <a:xfrm>
              <a:off x="16094698" y="990071"/>
              <a:ext cx="399415" cy="152400"/>
            </a:xfrm>
            <a:custGeom>
              <a:avLst/>
              <a:gdLst/>
              <a:ahLst/>
              <a:cxnLst/>
              <a:rect l="l" t="t" r="r" b="b"/>
              <a:pathLst>
                <a:path w="399415" h="152400">
                  <a:moveTo>
                    <a:pt x="399351" y="30340"/>
                  </a:moveTo>
                  <a:lnTo>
                    <a:pt x="397446" y="20942"/>
                  </a:lnTo>
                  <a:lnTo>
                    <a:pt x="392112" y="13335"/>
                  </a:lnTo>
                  <a:lnTo>
                    <a:pt x="384378" y="8128"/>
                  </a:lnTo>
                  <a:lnTo>
                    <a:pt x="374726" y="6223"/>
                  </a:lnTo>
                  <a:lnTo>
                    <a:pt x="366090" y="6223"/>
                  </a:lnTo>
                  <a:lnTo>
                    <a:pt x="357835" y="10795"/>
                  </a:lnTo>
                  <a:lnTo>
                    <a:pt x="353390" y="17780"/>
                  </a:lnTo>
                  <a:lnTo>
                    <a:pt x="326085" y="54089"/>
                  </a:lnTo>
                  <a:lnTo>
                    <a:pt x="290029" y="82029"/>
                  </a:lnTo>
                  <a:lnTo>
                    <a:pt x="247611" y="100063"/>
                  </a:lnTo>
                  <a:lnTo>
                    <a:pt x="201269" y="106400"/>
                  </a:lnTo>
                  <a:lnTo>
                    <a:pt x="155930" y="100444"/>
                  </a:lnTo>
                  <a:lnTo>
                    <a:pt x="114160" y="83045"/>
                  </a:lnTo>
                  <a:lnTo>
                    <a:pt x="77838" y="55105"/>
                  </a:lnTo>
                  <a:lnTo>
                    <a:pt x="49149" y="17399"/>
                  </a:lnTo>
                  <a:lnTo>
                    <a:pt x="44069" y="9652"/>
                  </a:lnTo>
                  <a:lnTo>
                    <a:pt x="38227" y="4191"/>
                  </a:lnTo>
                  <a:lnTo>
                    <a:pt x="31750" y="1016"/>
                  </a:lnTo>
                  <a:lnTo>
                    <a:pt x="24892" y="0"/>
                  </a:lnTo>
                  <a:lnTo>
                    <a:pt x="15113" y="1905"/>
                  </a:lnTo>
                  <a:lnTo>
                    <a:pt x="7239" y="6985"/>
                  </a:lnTo>
                  <a:lnTo>
                    <a:pt x="1905" y="14732"/>
                  </a:lnTo>
                  <a:lnTo>
                    <a:pt x="0" y="24244"/>
                  </a:lnTo>
                  <a:lnTo>
                    <a:pt x="0" y="29578"/>
                  </a:lnTo>
                  <a:lnTo>
                    <a:pt x="2032" y="35039"/>
                  </a:lnTo>
                  <a:lnTo>
                    <a:pt x="5715" y="39357"/>
                  </a:lnTo>
                  <a:lnTo>
                    <a:pt x="34798" y="80378"/>
                  </a:lnTo>
                  <a:lnTo>
                    <a:pt x="72885" y="113766"/>
                  </a:lnTo>
                  <a:lnTo>
                    <a:pt x="117970" y="138023"/>
                  </a:lnTo>
                  <a:lnTo>
                    <a:pt x="167868" y="151866"/>
                  </a:lnTo>
                  <a:lnTo>
                    <a:pt x="178917" y="135737"/>
                  </a:lnTo>
                  <a:lnTo>
                    <a:pt x="193903" y="123291"/>
                  </a:lnTo>
                  <a:lnTo>
                    <a:pt x="211810" y="115290"/>
                  </a:lnTo>
                  <a:lnTo>
                    <a:pt x="231355" y="112369"/>
                  </a:lnTo>
                  <a:lnTo>
                    <a:pt x="247357" y="114274"/>
                  </a:lnTo>
                  <a:lnTo>
                    <a:pt x="262343" y="119481"/>
                  </a:lnTo>
                  <a:lnTo>
                    <a:pt x="275805" y="127736"/>
                  </a:lnTo>
                  <a:lnTo>
                    <a:pt x="286600" y="138658"/>
                  </a:lnTo>
                  <a:lnTo>
                    <a:pt x="318846" y="121894"/>
                  </a:lnTo>
                  <a:lnTo>
                    <a:pt x="331927" y="112369"/>
                  </a:lnTo>
                  <a:lnTo>
                    <a:pt x="340055" y="106400"/>
                  </a:lnTo>
                  <a:lnTo>
                    <a:pt x="348056" y="100571"/>
                  </a:lnTo>
                  <a:lnTo>
                    <a:pt x="373329" y="75044"/>
                  </a:lnTo>
                  <a:lnTo>
                    <a:pt x="393890" y="45453"/>
                  </a:lnTo>
                  <a:lnTo>
                    <a:pt x="397446" y="41135"/>
                  </a:lnTo>
                  <a:lnTo>
                    <a:pt x="399351" y="35674"/>
                  </a:lnTo>
                  <a:lnTo>
                    <a:pt x="399351" y="30340"/>
                  </a:lnTo>
                  <a:close/>
                </a:path>
              </a:pathLst>
            </a:custGeom>
            <a:solidFill>
              <a:srgbClr val="FFFFF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1" b="0" i="0" u="none" strike="noStrike" kern="1200" cap="none" spc="0" normalizeH="0" baseline="0" noProof="0">
                <a:ln>
                  <a:noFill/>
                </a:ln>
                <a:solidFill>
                  <a:prstClr val="black"/>
                </a:solidFill>
                <a:effectLst/>
                <a:uLnTx/>
                <a:uFillTx/>
                <a:latin typeface="Calibri"/>
                <a:ea typeface="+mn-ea"/>
                <a:cs typeface="+mn-cs"/>
              </a:endParaRPr>
            </a:p>
          </p:txBody>
        </p:sp>
        <p:sp>
          <p:nvSpPr>
            <p:cNvPr id="18" name="object 14">
              <a:extLst>
                <a:ext uri="{FF2B5EF4-FFF2-40B4-BE49-F238E27FC236}">
                  <a16:creationId xmlns:a16="http://schemas.microsoft.com/office/drawing/2014/main" xmlns="" id="{E8E2F32C-0C07-497F-A2FF-4A4930F597E8}"/>
                </a:ext>
              </a:extLst>
            </p:cNvPr>
            <p:cNvSpPr/>
            <p:nvPr/>
          </p:nvSpPr>
          <p:spPr>
            <a:xfrm>
              <a:off x="16278225" y="790118"/>
              <a:ext cx="111711" cy="112589"/>
            </a:xfrm>
            <a:prstGeom prst="rect">
              <a:avLst/>
            </a:prstGeom>
            <a:blipFill>
              <a:blip r:embed="rId4"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1" b="0" i="0" u="none" strike="noStrike" kern="1200" cap="none" spc="0" normalizeH="0" baseline="0" noProof="0">
                <a:ln>
                  <a:noFill/>
                </a:ln>
                <a:solidFill>
                  <a:prstClr val="black"/>
                </a:solidFill>
                <a:effectLst/>
                <a:uLnTx/>
                <a:uFillTx/>
                <a:latin typeface="Calibri"/>
                <a:ea typeface="+mn-ea"/>
                <a:cs typeface="+mn-cs"/>
              </a:endParaRPr>
            </a:p>
          </p:txBody>
        </p:sp>
        <p:sp>
          <p:nvSpPr>
            <p:cNvPr id="19" name="object 15">
              <a:extLst>
                <a:ext uri="{FF2B5EF4-FFF2-40B4-BE49-F238E27FC236}">
                  <a16:creationId xmlns:a16="http://schemas.microsoft.com/office/drawing/2014/main" xmlns="" id="{A1608EC8-1B10-45E8-B8E6-551C8DC42CC3}"/>
                </a:ext>
              </a:extLst>
            </p:cNvPr>
            <p:cNvSpPr/>
            <p:nvPr/>
          </p:nvSpPr>
          <p:spPr>
            <a:xfrm>
              <a:off x="16151848" y="704486"/>
              <a:ext cx="381000" cy="294640"/>
            </a:xfrm>
            <a:custGeom>
              <a:avLst/>
              <a:gdLst/>
              <a:ahLst/>
              <a:cxnLst/>
              <a:rect l="l" t="t" r="r" b="b"/>
              <a:pathLst>
                <a:path w="381000" h="294640">
                  <a:moveTo>
                    <a:pt x="380555" y="217017"/>
                  </a:moveTo>
                  <a:lnTo>
                    <a:pt x="378396" y="206730"/>
                  </a:lnTo>
                  <a:lnTo>
                    <a:pt x="372554" y="198348"/>
                  </a:lnTo>
                  <a:lnTo>
                    <a:pt x="364045" y="192760"/>
                  </a:lnTo>
                  <a:lnTo>
                    <a:pt x="353504" y="190728"/>
                  </a:lnTo>
                  <a:lnTo>
                    <a:pt x="347916" y="190728"/>
                  </a:lnTo>
                  <a:lnTo>
                    <a:pt x="342455" y="192379"/>
                  </a:lnTo>
                  <a:lnTo>
                    <a:pt x="336740" y="196951"/>
                  </a:lnTo>
                  <a:lnTo>
                    <a:pt x="311226" y="216128"/>
                  </a:lnTo>
                  <a:lnTo>
                    <a:pt x="282905" y="230212"/>
                  </a:lnTo>
                  <a:lnTo>
                    <a:pt x="252691" y="238975"/>
                  </a:lnTo>
                  <a:lnTo>
                    <a:pt x="221449" y="242023"/>
                  </a:lnTo>
                  <a:lnTo>
                    <a:pt x="176745" y="236054"/>
                  </a:lnTo>
                  <a:lnTo>
                    <a:pt x="136626" y="219430"/>
                  </a:lnTo>
                  <a:lnTo>
                    <a:pt x="102590" y="193776"/>
                  </a:lnTo>
                  <a:lnTo>
                    <a:pt x="76314" y="160502"/>
                  </a:lnTo>
                  <a:lnTo>
                    <a:pt x="59296" y="121272"/>
                  </a:lnTo>
                  <a:lnTo>
                    <a:pt x="53327" y="77711"/>
                  </a:lnTo>
                  <a:lnTo>
                    <a:pt x="53581" y="67424"/>
                  </a:lnTo>
                  <a:lnTo>
                    <a:pt x="54851" y="56769"/>
                  </a:lnTo>
                  <a:lnTo>
                    <a:pt x="56756" y="45974"/>
                  </a:lnTo>
                  <a:lnTo>
                    <a:pt x="59677" y="35179"/>
                  </a:lnTo>
                  <a:lnTo>
                    <a:pt x="62344" y="26797"/>
                  </a:lnTo>
                  <a:lnTo>
                    <a:pt x="61201" y="18923"/>
                  </a:lnTo>
                  <a:lnTo>
                    <a:pt x="57772" y="12319"/>
                  </a:lnTo>
                  <a:lnTo>
                    <a:pt x="50660" y="4826"/>
                  </a:lnTo>
                  <a:lnTo>
                    <a:pt x="41389" y="508"/>
                  </a:lnTo>
                  <a:lnTo>
                    <a:pt x="31102" y="0"/>
                  </a:lnTo>
                  <a:lnTo>
                    <a:pt x="6096" y="30480"/>
                  </a:lnTo>
                  <a:lnTo>
                    <a:pt x="0" y="77711"/>
                  </a:lnTo>
                  <a:lnTo>
                    <a:pt x="6096" y="131686"/>
                  </a:lnTo>
                  <a:lnTo>
                    <a:pt x="25768" y="180949"/>
                  </a:lnTo>
                  <a:lnTo>
                    <a:pt x="57518" y="223748"/>
                  </a:lnTo>
                  <a:lnTo>
                    <a:pt x="99415" y="258533"/>
                  </a:lnTo>
                  <a:lnTo>
                    <a:pt x="110210" y="252691"/>
                  </a:lnTo>
                  <a:lnTo>
                    <a:pt x="121513" y="248246"/>
                  </a:lnTo>
                  <a:lnTo>
                    <a:pt x="133197" y="245452"/>
                  </a:lnTo>
                  <a:lnTo>
                    <a:pt x="144881" y="244436"/>
                  </a:lnTo>
                  <a:lnTo>
                    <a:pt x="167741" y="248246"/>
                  </a:lnTo>
                  <a:lnTo>
                    <a:pt x="187540" y="258660"/>
                  </a:lnTo>
                  <a:lnTo>
                    <a:pt x="202907" y="274408"/>
                  </a:lnTo>
                  <a:lnTo>
                    <a:pt x="212559" y="294474"/>
                  </a:lnTo>
                  <a:lnTo>
                    <a:pt x="216115" y="293839"/>
                  </a:lnTo>
                  <a:lnTo>
                    <a:pt x="221703" y="293966"/>
                  </a:lnTo>
                  <a:lnTo>
                    <a:pt x="222846" y="293839"/>
                  </a:lnTo>
                  <a:lnTo>
                    <a:pt x="263093" y="290029"/>
                  </a:lnTo>
                  <a:lnTo>
                    <a:pt x="303225" y="278726"/>
                  </a:lnTo>
                  <a:lnTo>
                    <a:pt x="340169" y="260438"/>
                  </a:lnTo>
                  <a:lnTo>
                    <a:pt x="361251" y="244436"/>
                  </a:lnTo>
                  <a:lnTo>
                    <a:pt x="364680" y="242023"/>
                  </a:lnTo>
                  <a:lnTo>
                    <a:pt x="372427" y="236054"/>
                  </a:lnTo>
                  <a:lnTo>
                    <a:pt x="377126" y="231609"/>
                  </a:lnTo>
                  <a:lnTo>
                    <a:pt x="380555" y="224383"/>
                  </a:lnTo>
                  <a:lnTo>
                    <a:pt x="380555" y="217017"/>
                  </a:lnTo>
                  <a:close/>
                </a:path>
              </a:pathLst>
            </a:custGeom>
            <a:solidFill>
              <a:srgbClr val="FFFFF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1" b="0" i="0" u="none" strike="noStrike" kern="1200" cap="none" spc="0" normalizeH="0" baseline="0" noProof="0">
                <a:ln>
                  <a:noFill/>
                </a:ln>
                <a:solidFill>
                  <a:prstClr val="black"/>
                </a:solidFill>
                <a:effectLst/>
                <a:uLnTx/>
                <a:uFillTx/>
                <a:latin typeface="Calibri"/>
                <a:ea typeface="+mn-ea"/>
                <a:cs typeface="+mn-cs"/>
              </a:endParaRPr>
            </a:p>
          </p:txBody>
        </p:sp>
        <p:sp>
          <p:nvSpPr>
            <p:cNvPr id="20" name="object 16">
              <a:extLst>
                <a:ext uri="{FF2B5EF4-FFF2-40B4-BE49-F238E27FC236}">
                  <a16:creationId xmlns:a16="http://schemas.microsoft.com/office/drawing/2014/main" xmlns="" id="{C4226FDC-6E71-47BA-83F0-C0997F99836B}"/>
                </a:ext>
              </a:extLst>
            </p:cNvPr>
            <p:cNvSpPr/>
            <p:nvPr/>
          </p:nvSpPr>
          <p:spPr>
            <a:xfrm>
              <a:off x="16278225" y="1113788"/>
              <a:ext cx="102186" cy="103118"/>
            </a:xfrm>
            <a:prstGeom prst="rect">
              <a:avLst/>
            </a:prstGeom>
            <a:blipFill>
              <a:blip r:embed="rId5"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1" b="0" i="0" u="none" strike="noStrike" kern="1200" cap="none" spc="0" normalizeH="0" baseline="0" noProof="0">
                <a:ln>
                  <a:noFill/>
                </a:ln>
                <a:solidFill>
                  <a:prstClr val="black"/>
                </a:solidFill>
                <a:effectLst/>
                <a:uLnTx/>
                <a:uFillTx/>
                <a:latin typeface="Calibri"/>
                <a:ea typeface="+mn-ea"/>
                <a:cs typeface="+mn-cs"/>
              </a:endParaRPr>
            </a:p>
          </p:txBody>
        </p:sp>
        <p:sp>
          <p:nvSpPr>
            <p:cNvPr id="21" name="object 17">
              <a:extLst>
                <a:ext uri="{FF2B5EF4-FFF2-40B4-BE49-F238E27FC236}">
                  <a16:creationId xmlns:a16="http://schemas.microsoft.com/office/drawing/2014/main" xmlns="" id="{C16C8D3F-545A-47A8-B7C5-90136309B0CA}"/>
                </a:ext>
              </a:extLst>
            </p:cNvPr>
            <p:cNvSpPr/>
            <p:nvPr/>
          </p:nvSpPr>
          <p:spPr>
            <a:xfrm>
              <a:off x="16182975" y="1093081"/>
              <a:ext cx="323723" cy="218948"/>
            </a:xfrm>
            <a:prstGeom prst="rect">
              <a:avLst/>
            </a:prstGeom>
            <a:blipFill>
              <a:blip r:embed="rId6"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1" b="0" i="0" u="none" strike="noStrike" kern="1200" cap="none" spc="0" normalizeH="0" baseline="0" noProof="0">
                <a:ln>
                  <a:noFill/>
                </a:ln>
                <a:solidFill>
                  <a:prstClr val="black"/>
                </a:solidFill>
                <a:effectLst/>
                <a:uLnTx/>
                <a:uFillTx/>
                <a:latin typeface="Calibri"/>
                <a:ea typeface="+mn-ea"/>
                <a:cs typeface="+mn-cs"/>
              </a:endParaRPr>
            </a:p>
          </p:txBody>
        </p:sp>
        <p:sp>
          <p:nvSpPr>
            <p:cNvPr id="22" name="object 18">
              <a:extLst>
                <a:ext uri="{FF2B5EF4-FFF2-40B4-BE49-F238E27FC236}">
                  <a16:creationId xmlns:a16="http://schemas.microsoft.com/office/drawing/2014/main" xmlns="" id="{D53B55E1-97E0-40FC-AB63-A6DBBCEAEE5B}"/>
                </a:ext>
              </a:extLst>
            </p:cNvPr>
            <p:cNvSpPr/>
            <p:nvPr/>
          </p:nvSpPr>
          <p:spPr>
            <a:xfrm>
              <a:off x="16916400" y="860671"/>
              <a:ext cx="304800" cy="270510"/>
            </a:xfrm>
            <a:custGeom>
              <a:avLst/>
              <a:gdLst/>
              <a:ahLst/>
              <a:cxnLst/>
              <a:rect l="l" t="t" r="r" b="b"/>
              <a:pathLst>
                <a:path w="304800" h="270509">
                  <a:moveTo>
                    <a:pt x="261447" y="1648"/>
                  </a:moveTo>
                  <a:lnTo>
                    <a:pt x="143102" y="1648"/>
                  </a:lnTo>
                  <a:lnTo>
                    <a:pt x="170656" y="4315"/>
                  </a:lnTo>
                  <a:lnTo>
                    <a:pt x="190338" y="12188"/>
                  </a:lnTo>
                  <a:lnTo>
                    <a:pt x="202147" y="25267"/>
                  </a:lnTo>
                  <a:lnTo>
                    <a:pt x="206084" y="43679"/>
                  </a:lnTo>
                  <a:lnTo>
                    <a:pt x="204433" y="55234"/>
                  </a:lnTo>
                  <a:lnTo>
                    <a:pt x="166974" y="79106"/>
                  </a:lnTo>
                  <a:lnTo>
                    <a:pt x="128880" y="84312"/>
                  </a:lnTo>
                  <a:lnTo>
                    <a:pt x="121134" y="85582"/>
                  </a:lnTo>
                  <a:lnTo>
                    <a:pt x="114912" y="86852"/>
                  </a:lnTo>
                  <a:lnTo>
                    <a:pt x="89262" y="90534"/>
                  </a:lnTo>
                  <a:lnTo>
                    <a:pt x="49263" y="101201"/>
                  </a:lnTo>
                  <a:lnTo>
                    <a:pt x="6725" y="138025"/>
                  </a:lnTo>
                  <a:lnTo>
                    <a:pt x="-2670" y="181960"/>
                  </a:lnTo>
                  <a:lnTo>
                    <a:pt x="-639" y="202277"/>
                  </a:lnTo>
                  <a:lnTo>
                    <a:pt x="29074" y="249259"/>
                  </a:lnTo>
                  <a:lnTo>
                    <a:pt x="80881" y="270338"/>
                  </a:lnTo>
                  <a:lnTo>
                    <a:pt x="101960" y="271735"/>
                  </a:lnTo>
                  <a:lnTo>
                    <a:pt x="133959" y="269449"/>
                  </a:lnTo>
                  <a:lnTo>
                    <a:pt x="162148" y="262465"/>
                  </a:lnTo>
                  <a:lnTo>
                    <a:pt x="186529" y="250783"/>
                  </a:lnTo>
                  <a:lnTo>
                    <a:pt x="207226" y="234530"/>
                  </a:lnTo>
                  <a:lnTo>
                    <a:pt x="301826" y="234530"/>
                  </a:lnTo>
                  <a:lnTo>
                    <a:pt x="301826" y="218530"/>
                  </a:lnTo>
                  <a:lnTo>
                    <a:pt x="126721" y="218530"/>
                  </a:lnTo>
                  <a:lnTo>
                    <a:pt x="115547" y="218022"/>
                  </a:lnTo>
                  <a:lnTo>
                    <a:pt x="76945" y="204308"/>
                  </a:lnTo>
                  <a:lnTo>
                    <a:pt x="64374" y="178912"/>
                  </a:lnTo>
                  <a:lnTo>
                    <a:pt x="67802" y="160119"/>
                  </a:lnTo>
                  <a:lnTo>
                    <a:pt x="78215" y="145263"/>
                  </a:lnTo>
                  <a:lnTo>
                    <a:pt x="95484" y="134723"/>
                  </a:lnTo>
                  <a:lnTo>
                    <a:pt x="119610" y="128121"/>
                  </a:lnTo>
                  <a:lnTo>
                    <a:pt x="146784" y="124819"/>
                  </a:lnTo>
                  <a:lnTo>
                    <a:pt x="169640" y="120883"/>
                  </a:lnTo>
                  <a:lnTo>
                    <a:pt x="187925" y="116311"/>
                  </a:lnTo>
                  <a:lnTo>
                    <a:pt x="201893" y="110978"/>
                  </a:lnTo>
                  <a:lnTo>
                    <a:pt x="269574" y="110978"/>
                  </a:lnTo>
                  <a:lnTo>
                    <a:pt x="269574" y="48504"/>
                  </a:lnTo>
                  <a:lnTo>
                    <a:pt x="269193" y="48504"/>
                  </a:lnTo>
                  <a:lnTo>
                    <a:pt x="269447" y="47615"/>
                  </a:lnTo>
                  <a:lnTo>
                    <a:pt x="269574" y="37711"/>
                  </a:lnTo>
                  <a:lnTo>
                    <a:pt x="267161" y="16378"/>
                  </a:lnTo>
                  <a:lnTo>
                    <a:pt x="261447" y="1648"/>
                  </a:lnTo>
                  <a:close/>
                </a:path>
              </a:pathLst>
            </a:custGeom>
            <a:solidFill>
              <a:srgbClr val="FFFFF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1" b="0" i="0" u="none" strike="noStrike" kern="1200" cap="none" spc="0" normalizeH="0" baseline="0" noProof="0">
                <a:ln>
                  <a:noFill/>
                </a:ln>
                <a:solidFill>
                  <a:prstClr val="black"/>
                </a:solidFill>
                <a:effectLst/>
                <a:uLnTx/>
                <a:uFillTx/>
                <a:latin typeface="Calibri"/>
                <a:ea typeface="+mn-ea"/>
                <a:cs typeface="+mn-cs"/>
              </a:endParaRPr>
            </a:p>
          </p:txBody>
        </p:sp>
        <p:sp>
          <p:nvSpPr>
            <p:cNvPr id="23" name="object 19">
              <a:extLst>
                <a:ext uri="{FF2B5EF4-FFF2-40B4-BE49-F238E27FC236}">
                  <a16:creationId xmlns:a16="http://schemas.microsoft.com/office/drawing/2014/main" xmlns="" id="{A5701078-6E8C-4E16-AD60-DEE07454A778}"/>
                </a:ext>
              </a:extLst>
            </p:cNvPr>
            <p:cNvSpPr/>
            <p:nvPr/>
          </p:nvSpPr>
          <p:spPr>
            <a:xfrm>
              <a:off x="17045813" y="970018"/>
              <a:ext cx="175132" cy="160781"/>
            </a:xfrm>
            <a:prstGeom prst="rect">
              <a:avLst/>
            </a:prstGeom>
            <a:blipFill>
              <a:blip r:embed="rId7"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1" b="0" i="0" u="none" strike="noStrike" kern="1200" cap="none" spc="0" normalizeH="0" baseline="0" noProof="0">
                <a:ln>
                  <a:noFill/>
                </a:ln>
                <a:solidFill>
                  <a:prstClr val="black"/>
                </a:solidFill>
                <a:effectLst/>
                <a:uLnTx/>
                <a:uFillTx/>
                <a:latin typeface="Calibri"/>
                <a:ea typeface="+mn-ea"/>
                <a:cs typeface="+mn-cs"/>
              </a:endParaRPr>
            </a:p>
          </p:txBody>
        </p:sp>
        <p:sp>
          <p:nvSpPr>
            <p:cNvPr id="24" name="object 20">
              <a:extLst>
                <a:ext uri="{FF2B5EF4-FFF2-40B4-BE49-F238E27FC236}">
                  <a16:creationId xmlns:a16="http://schemas.microsoft.com/office/drawing/2014/main" xmlns="" id="{F84964BD-AAA4-45C3-BEC4-93F802519187}"/>
                </a:ext>
              </a:extLst>
            </p:cNvPr>
            <p:cNvSpPr/>
            <p:nvPr/>
          </p:nvSpPr>
          <p:spPr>
            <a:xfrm>
              <a:off x="16924897" y="809121"/>
              <a:ext cx="751205" cy="314325"/>
            </a:xfrm>
            <a:custGeom>
              <a:avLst/>
              <a:gdLst/>
              <a:ahLst/>
              <a:cxnLst/>
              <a:rect l="l" t="t" r="r" b="b"/>
              <a:pathLst>
                <a:path w="751205" h="314325">
                  <a:moveTo>
                    <a:pt x="252945" y="53200"/>
                  </a:moveTo>
                  <a:lnTo>
                    <a:pt x="222211" y="20193"/>
                  </a:lnTo>
                  <a:lnTo>
                    <a:pt x="184886" y="5080"/>
                  </a:lnTo>
                  <a:lnTo>
                    <a:pt x="138785" y="0"/>
                  </a:lnTo>
                  <a:lnTo>
                    <a:pt x="86474" y="5334"/>
                  </a:lnTo>
                  <a:lnTo>
                    <a:pt x="45834" y="21336"/>
                  </a:lnTo>
                  <a:lnTo>
                    <a:pt x="13208" y="54597"/>
                  </a:lnTo>
                  <a:lnTo>
                    <a:pt x="0" y="102222"/>
                  </a:lnTo>
                  <a:lnTo>
                    <a:pt x="67043" y="102222"/>
                  </a:lnTo>
                  <a:lnTo>
                    <a:pt x="73012" y="80759"/>
                  </a:lnTo>
                  <a:lnTo>
                    <a:pt x="86347" y="65519"/>
                  </a:lnTo>
                  <a:lnTo>
                    <a:pt x="106794" y="56248"/>
                  </a:lnTo>
                  <a:lnTo>
                    <a:pt x="134594" y="53200"/>
                  </a:lnTo>
                  <a:lnTo>
                    <a:pt x="252945" y="53200"/>
                  </a:lnTo>
                  <a:close/>
                </a:path>
                <a:path w="751205" h="314325">
                  <a:moveTo>
                    <a:pt x="261073" y="99682"/>
                  </a:moveTo>
                  <a:lnTo>
                    <a:pt x="260692" y="100063"/>
                  </a:lnTo>
                  <a:lnTo>
                    <a:pt x="261073" y="100063"/>
                  </a:lnTo>
                  <a:lnTo>
                    <a:pt x="261073" y="99682"/>
                  </a:lnTo>
                  <a:close/>
                </a:path>
                <a:path w="751205" h="314325">
                  <a:moveTo>
                    <a:pt x="750709" y="314020"/>
                  </a:moveTo>
                  <a:lnTo>
                    <a:pt x="750582" y="102222"/>
                  </a:lnTo>
                  <a:lnTo>
                    <a:pt x="744232" y="57899"/>
                  </a:lnTo>
                  <a:lnTo>
                    <a:pt x="741438" y="53200"/>
                  </a:lnTo>
                  <a:lnTo>
                    <a:pt x="740041" y="50914"/>
                  </a:lnTo>
                  <a:lnTo>
                    <a:pt x="724928" y="25781"/>
                  </a:lnTo>
                  <a:lnTo>
                    <a:pt x="692670" y="6477"/>
                  </a:lnTo>
                  <a:lnTo>
                    <a:pt x="647471" y="0"/>
                  </a:lnTo>
                  <a:lnTo>
                    <a:pt x="619277" y="3175"/>
                  </a:lnTo>
                  <a:lnTo>
                    <a:pt x="593763" y="12700"/>
                  </a:lnTo>
                  <a:lnTo>
                    <a:pt x="570903" y="28575"/>
                  </a:lnTo>
                  <a:lnTo>
                    <a:pt x="550710" y="50914"/>
                  </a:lnTo>
                  <a:lnTo>
                    <a:pt x="537756" y="28575"/>
                  </a:lnTo>
                  <a:lnTo>
                    <a:pt x="518972" y="12700"/>
                  </a:lnTo>
                  <a:lnTo>
                    <a:pt x="494461" y="3175"/>
                  </a:lnTo>
                  <a:lnTo>
                    <a:pt x="464235" y="0"/>
                  </a:lnTo>
                  <a:lnTo>
                    <a:pt x="435927" y="3175"/>
                  </a:lnTo>
                  <a:lnTo>
                    <a:pt x="410654" y="12700"/>
                  </a:lnTo>
                  <a:lnTo>
                    <a:pt x="388429" y="28575"/>
                  </a:lnTo>
                  <a:lnTo>
                    <a:pt x="369252" y="50914"/>
                  </a:lnTo>
                  <a:lnTo>
                    <a:pt x="367601" y="50914"/>
                  </a:lnTo>
                  <a:lnTo>
                    <a:pt x="367601" y="8382"/>
                  </a:lnTo>
                  <a:lnTo>
                    <a:pt x="303098" y="8382"/>
                  </a:lnTo>
                  <a:lnTo>
                    <a:pt x="303098" y="314020"/>
                  </a:lnTo>
                  <a:lnTo>
                    <a:pt x="371157" y="314020"/>
                  </a:lnTo>
                  <a:lnTo>
                    <a:pt x="371157" y="132435"/>
                  </a:lnTo>
                  <a:lnTo>
                    <a:pt x="372427" y="115303"/>
                  </a:lnTo>
                  <a:lnTo>
                    <a:pt x="391477" y="73901"/>
                  </a:lnTo>
                  <a:lnTo>
                    <a:pt x="425132" y="54470"/>
                  </a:lnTo>
                  <a:lnTo>
                    <a:pt x="438594" y="53200"/>
                  </a:lnTo>
                  <a:lnTo>
                    <a:pt x="452424" y="54216"/>
                  </a:lnTo>
                  <a:lnTo>
                    <a:pt x="464108" y="57264"/>
                  </a:lnTo>
                  <a:lnTo>
                    <a:pt x="489889" y="89014"/>
                  </a:lnTo>
                  <a:lnTo>
                    <a:pt x="492810" y="314020"/>
                  </a:lnTo>
                  <a:lnTo>
                    <a:pt x="560870" y="314020"/>
                  </a:lnTo>
                  <a:lnTo>
                    <a:pt x="560870" y="134848"/>
                  </a:lnTo>
                  <a:lnTo>
                    <a:pt x="565061" y="99174"/>
                  </a:lnTo>
                  <a:lnTo>
                    <a:pt x="577380" y="73647"/>
                  </a:lnTo>
                  <a:lnTo>
                    <a:pt x="597827" y="58280"/>
                  </a:lnTo>
                  <a:lnTo>
                    <a:pt x="626643" y="53200"/>
                  </a:lnTo>
                  <a:lnTo>
                    <a:pt x="643280" y="54597"/>
                  </a:lnTo>
                  <a:lnTo>
                    <a:pt x="656742" y="58788"/>
                  </a:lnTo>
                  <a:lnTo>
                    <a:pt x="680618" y="98666"/>
                  </a:lnTo>
                  <a:lnTo>
                    <a:pt x="682650" y="314020"/>
                  </a:lnTo>
                  <a:lnTo>
                    <a:pt x="750709" y="314020"/>
                  </a:lnTo>
                  <a:close/>
                </a:path>
              </a:pathLst>
            </a:custGeom>
            <a:solidFill>
              <a:srgbClr val="FFFFF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1" b="0" i="0" u="none" strike="noStrike" kern="1200" cap="none" spc="0" normalizeH="0" baseline="0" noProof="0">
                <a:ln>
                  <a:noFill/>
                </a:ln>
                <a:solidFill>
                  <a:prstClr val="black"/>
                </a:solidFill>
                <a:effectLst/>
                <a:uLnTx/>
                <a:uFillTx/>
                <a:latin typeface="Calibri"/>
                <a:ea typeface="+mn-ea"/>
                <a:cs typeface="+mn-cs"/>
              </a:endParaRPr>
            </a:p>
          </p:txBody>
        </p:sp>
        <p:sp>
          <p:nvSpPr>
            <p:cNvPr id="25" name="object 21">
              <a:extLst>
                <a:ext uri="{FF2B5EF4-FFF2-40B4-BE49-F238E27FC236}">
                  <a16:creationId xmlns:a16="http://schemas.microsoft.com/office/drawing/2014/main" xmlns="" id="{AA673241-816D-497B-9D22-4D12D310F94C}"/>
                </a:ext>
              </a:extLst>
            </p:cNvPr>
            <p:cNvSpPr/>
            <p:nvPr/>
          </p:nvSpPr>
          <p:spPr>
            <a:xfrm>
              <a:off x="17749901" y="821809"/>
              <a:ext cx="0" cy="304800"/>
            </a:xfrm>
            <a:custGeom>
              <a:avLst/>
              <a:gdLst/>
              <a:ahLst/>
              <a:cxnLst/>
              <a:rect l="l" t="t" r="r" b="b"/>
              <a:pathLst>
                <a:path h="304800">
                  <a:moveTo>
                    <a:pt x="-2802" y="1655"/>
                  </a:moveTo>
                  <a:lnTo>
                    <a:pt x="-2802" y="306026"/>
                  </a:lnTo>
                </a:path>
              </a:pathLst>
            </a:custGeom>
            <a:ln w="66664">
              <a:solidFill>
                <a:srgbClr val="FFFFFF"/>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1" b="0" i="0" u="none" strike="noStrike" kern="1200" cap="none" spc="0" normalizeH="0" baseline="0" noProof="0">
                <a:ln>
                  <a:noFill/>
                </a:ln>
                <a:solidFill>
                  <a:prstClr val="black"/>
                </a:solidFill>
                <a:effectLst/>
                <a:uLnTx/>
                <a:uFillTx/>
                <a:latin typeface="Calibri"/>
                <a:ea typeface="+mn-ea"/>
                <a:cs typeface="+mn-cs"/>
              </a:endParaRPr>
            </a:p>
          </p:txBody>
        </p:sp>
        <p:sp>
          <p:nvSpPr>
            <p:cNvPr id="26" name="object 22">
              <a:extLst>
                <a:ext uri="{FF2B5EF4-FFF2-40B4-BE49-F238E27FC236}">
                  <a16:creationId xmlns:a16="http://schemas.microsoft.com/office/drawing/2014/main" xmlns="" id="{D49D4618-A06D-4057-A965-E86E30073D36}"/>
                </a:ext>
              </a:extLst>
            </p:cNvPr>
            <p:cNvSpPr/>
            <p:nvPr/>
          </p:nvSpPr>
          <p:spPr>
            <a:xfrm>
              <a:off x="17713694" y="704423"/>
              <a:ext cx="685800" cy="428625"/>
            </a:xfrm>
            <a:custGeom>
              <a:avLst/>
              <a:gdLst/>
              <a:ahLst/>
              <a:cxnLst/>
              <a:rect l="l" t="t" r="r" b="b"/>
              <a:pathLst>
                <a:path w="685800" h="428625">
                  <a:moveTo>
                    <a:pt x="66192" y="0"/>
                  </a:moveTo>
                  <a:lnTo>
                    <a:pt x="0" y="0"/>
                  </a:lnTo>
                  <a:lnTo>
                    <a:pt x="0" y="66471"/>
                  </a:lnTo>
                  <a:lnTo>
                    <a:pt x="66192" y="66471"/>
                  </a:lnTo>
                  <a:lnTo>
                    <a:pt x="66192" y="0"/>
                  </a:lnTo>
                  <a:close/>
                </a:path>
                <a:path w="685800" h="428625">
                  <a:moveTo>
                    <a:pt x="361264" y="328434"/>
                  </a:moveTo>
                  <a:lnTo>
                    <a:pt x="359359" y="309130"/>
                  </a:lnTo>
                  <a:lnTo>
                    <a:pt x="330149" y="264947"/>
                  </a:lnTo>
                  <a:lnTo>
                    <a:pt x="283044" y="244500"/>
                  </a:lnTo>
                  <a:lnTo>
                    <a:pt x="214350" y="228625"/>
                  </a:lnTo>
                  <a:lnTo>
                    <a:pt x="168503" y="208826"/>
                  </a:lnTo>
                  <a:lnTo>
                    <a:pt x="160629" y="189649"/>
                  </a:lnTo>
                  <a:lnTo>
                    <a:pt x="164058" y="175806"/>
                  </a:lnTo>
                  <a:lnTo>
                    <a:pt x="174726" y="166027"/>
                  </a:lnTo>
                  <a:lnTo>
                    <a:pt x="192252" y="160185"/>
                  </a:lnTo>
                  <a:lnTo>
                    <a:pt x="216890" y="158153"/>
                  </a:lnTo>
                  <a:lnTo>
                    <a:pt x="241261" y="160693"/>
                  </a:lnTo>
                  <a:lnTo>
                    <a:pt x="259930" y="168440"/>
                  </a:lnTo>
                  <a:lnTo>
                    <a:pt x="272757" y="181140"/>
                  </a:lnTo>
                  <a:lnTo>
                    <a:pt x="279869" y="199047"/>
                  </a:lnTo>
                  <a:lnTo>
                    <a:pt x="351104" y="199047"/>
                  </a:lnTo>
                  <a:lnTo>
                    <a:pt x="346405" y="176314"/>
                  </a:lnTo>
                  <a:lnTo>
                    <a:pt x="338150" y="158153"/>
                  </a:lnTo>
                  <a:lnTo>
                    <a:pt x="337515" y="156502"/>
                  </a:lnTo>
                  <a:lnTo>
                    <a:pt x="307289" y="126161"/>
                  </a:lnTo>
                  <a:lnTo>
                    <a:pt x="269201" y="110032"/>
                  </a:lnTo>
                  <a:lnTo>
                    <a:pt x="246595" y="106095"/>
                  </a:lnTo>
                  <a:lnTo>
                    <a:pt x="221703" y="104698"/>
                  </a:lnTo>
                  <a:lnTo>
                    <a:pt x="174853" y="109524"/>
                  </a:lnTo>
                  <a:lnTo>
                    <a:pt x="136004" y="123748"/>
                  </a:lnTo>
                  <a:lnTo>
                    <a:pt x="103238" y="152565"/>
                  </a:lnTo>
                  <a:lnTo>
                    <a:pt x="92316" y="192570"/>
                  </a:lnTo>
                  <a:lnTo>
                    <a:pt x="94221" y="212382"/>
                  </a:lnTo>
                  <a:lnTo>
                    <a:pt x="123431" y="257200"/>
                  </a:lnTo>
                  <a:lnTo>
                    <a:pt x="170027" y="277901"/>
                  </a:lnTo>
                  <a:lnTo>
                    <a:pt x="253834" y="298094"/>
                  </a:lnTo>
                  <a:lnTo>
                    <a:pt x="290537" y="323481"/>
                  </a:lnTo>
                  <a:lnTo>
                    <a:pt x="276694" y="364629"/>
                  </a:lnTo>
                  <a:lnTo>
                    <a:pt x="224116" y="374662"/>
                  </a:lnTo>
                  <a:lnTo>
                    <a:pt x="195427" y="371360"/>
                  </a:lnTo>
                  <a:lnTo>
                    <a:pt x="174218" y="361327"/>
                  </a:lnTo>
                  <a:lnTo>
                    <a:pt x="160375" y="344690"/>
                  </a:lnTo>
                  <a:lnTo>
                    <a:pt x="154025" y="321322"/>
                  </a:lnTo>
                  <a:lnTo>
                    <a:pt x="85712" y="321322"/>
                  </a:lnTo>
                  <a:lnTo>
                    <a:pt x="108699" y="386346"/>
                  </a:lnTo>
                  <a:lnTo>
                    <a:pt x="145389" y="413512"/>
                  </a:lnTo>
                  <a:lnTo>
                    <a:pt x="193903" y="426466"/>
                  </a:lnTo>
                  <a:lnTo>
                    <a:pt x="222973" y="428117"/>
                  </a:lnTo>
                  <a:lnTo>
                    <a:pt x="249643" y="426720"/>
                  </a:lnTo>
                  <a:lnTo>
                    <a:pt x="296379" y="415417"/>
                  </a:lnTo>
                  <a:lnTo>
                    <a:pt x="335991" y="390779"/>
                  </a:lnTo>
                  <a:lnTo>
                    <a:pt x="348691" y="374662"/>
                  </a:lnTo>
                  <a:lnTo>
                    <a:pt x="350088" y="373011"/>
                  </a:lnTo>
                  <a:lnTo>
                    <a:pt x="358470" y="352183"/>
                  </a:lnTo>
                  <a:lnTo>
                    <a:pt x="361264" y="328434"/>
                  </a:lnTo>
                  <a:close/>
                </a:path>
                <a:path w="685800" h="428625">
                  <a:moveTo>
                    <a:pt x="685444" y="374789"/>
                  </a:moveTo>
                  <a:lnTo>
                    <a:pt x="510336" y="374789"/>
                  </a:lnTo>
                  <a:lnTo>
                    <a:pt x="499160" y="374281"/>
                  </a:lnTo>
                  <a:lnTo>
                    <a:pt x="460565" y="360565"/>
                  </a:lnTo>
                  <a:lnTo>
                    <a:pt x="447992" y="335165"/>
                  </a:lnTo>
                  <a:lnTo>
                    <a:pt x="451421" y="316369"/>
                  </a:lnTo>
                  <a:lnTo>
                    <a:pt x="461822" y="301523"/>
                  </a:lnTo>
                  <a:lnTo>
                    <a:pt x="479094" y="290982"/>
                  </a:lnTo>
                  <a:lnTo>
                    <a:pt x="503351" y="284378"/>
                  </a:lnTo>
                  <a:lnTo>
                    <a:pt x="530402" y="281076"/>
                  </a:lnTo>
                  <a:lnTo>
                    <a:pt x="553123" y="277139"/>
                  </a:lnTo>
                  <a:lnTo>
                    <a:pt x="571538" y="272567"/>
                  </a:lnTo>
                  <a:lnTo>
                    <a:pt x="585508" y="267233"/>
                  </a:lnTo>
                  <a:lnTo>
                    <a:pt x="653186" y="267233"/>
                  </a:lnTo>
                  <a:lnTo>
                    <a:pt x="653186" y="193967"/>
                  </a:lnTo>
                  <a:lnTo>
                    <a:pt x="650773" y="172631"/>
                  </a:lnTo>
                  <a:lnTo>
                    <a:pt x="644931" y="157899"/>
                  </a:lnTo>
                  <a:lnTo>
                    <a:pt x="526719" y="157899"/>
                  </a:lnTo>
                  <a:lnTo>
                    <a:pt x="554266" y="160566"/>
                  </a:lnTo>
                  <a:lnTo>
                    <a:pt x="573951" y="168440"/>
                  </a:lnTo>
                  <a:lnTo>
                    <a:pt x="585762" y="181521"/>
                  </a:lnTo>
                  <a:lnTo>
                    <a:pt x="589699" y="199936"/>
                  </a:lnTo>
                  <a:lnTo>
                    <a:pt x="588048" y="211493"/>
                  </a:lnTo>
                  <a:lnTo>
                    <a:pt x="550583" y="235356"/>
                  </a:lnTo>
                  <a:lnTo>
                    <a:pt x="512495" y="240563"/>
                  </a:lnTo>
                  <a:lnTo>
                    <a:pt x="504621" y="241833"/>
                  </a:lnTo>
                  <a:lnTo>
                    <a:pt x="498525" y="243103"/>
                  </a:lnTo>
                  <a:lnTo>
                    <a:pt x="472871" y="246786"/>
                  </a:lnTo>
                  <a:lnTo>
                    <a:pt x="432879" y="257454"/>
                  </a:lnTo>
                  <a:lnTo>
                    <a:pt x="390334" y="294284"/>
                  </a:lnTo>
                  <a:lnTo>
                    <a:pt x="380936" y="338213"/>
                  </a:lnTo>
                  <a:lnTo>
                    <a:pt x="382968" y="358533"/>
                  </a:lnTo>
                  <a:lnTo>
                    <a:pt x="412686" y="405511"/>
                  </a:lnTo>
                  <a:lnTo>
                    <a:pt x="464489" y="426593"/>
                  </a:lnTo>
                  <a:lnTo>
                    <a:pt x="485571" y="427990"/>
                  </a:lnTo>
                  <a:lnTo>
                    <a:pt x="517575" y="425704"/>
                  </a:lnTo>
                  <a:lnTo>
                    <a:pt x="545757" y="418719"/>
                  </a:lnTo>
                  <a:lnTo>
                    <a:pt x="570141" y="407035"/>
                  </a:lnTo>
                  <a:lnTo>
                    <a:pt x="590842" y="390779"/>
                  </a:lnTo>
                  <a:lnTo>
                    <a:pt x="685444" y="390779"/>
                  </a:lnTo>
                  <a:lnTo>
                    <a:pt x="685444" y="374789"/>
                  </a:lnTo>
                  <a:close/>
                </a:path>
              </a:pathLst>
            </a:custGeom>
            <a:solidFill>
              <a:srgbClr val="FFFFF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1" b="0" i="0" u="none" strike="noStrike" kern="1200" cap="none" spc="0" normalizeH="0" baseline="0" noProof="0">
                <a:ln>
                  <a:noFill/>
                </a:ln>
                <a:solidFill>
                  <a:prstClr val="black"/>
                </a:solidFill>
                <a:effectLst/>
                <a:uLnTx/>
                <a:uFillTx/>
                <a:latin typeface="Calibri"/>
                <a:ea typeface="+mn-ea"/>
                <a:cs typeface="+mn-cs"/>
              </a:endParaRPr>
            </a:p>
          </p:txBody>
        </p:sp>
        <p:sp>
          <p:nvSpPr>
            <p:cNvPr id="27" name="object 23">
              <a:extLst>
                <a:ext uri="{FF2B5EF4-FFF2-40B4-BE49-F238E27FC236}">
                  <a16:creationId xmlns:a16="http://schemas.microsoft.com/office/drawing/2014/main" xmlns="" id="{094D2B36-DCE9-4EC2-8244-E282B74C75C0}"/>
                </a:ext>
              </a:extLst>
            </p:cNvPr>
            <p:cNvSpPr/>
            <p:nvPr/>
          </p:nvSpPr>
          <p:spPr>
            <a:xfrm>
              <a:off x="18226913" y="970018"/>
              <a:ext cx="175132" cy="160781"/>
            </a:xfrm>
            <a:prstGeom prst="rect">
              <a:avLst/>
            </a:prstGeom>
            <a:blipFill>
              <a:blip r:embed="rId8"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1" b="0" i="0" u="none" strike="noStrike" kern="1200" cap="none" spc="0" normalizeH="0" baseline="0" noProof="0">
                <a:ln>
                  <a:noFill/>
                </a:ln>
                <a:solidFill>
                  <a:prstClr val="black"/>
                </a:solidFill>
                <a:effectLst/>
                <a:uLnTx/>
                <a:uFillTx/>
                <a:latin typeface="Calibri"/>
                <a:ea typeface="+mn-ea"/>
                <a:cs typeface="+mn-cs"/>
              </a:endParaRPr>
            </a:p>
          </p:txBody>
        </p:sp>
        <p:sp>
          <p:nvSpPr>
            <p:cNvPr id="28" name="object 24">
              <a:extLst>
                <a:ext uri="{FF2B5EF4-FFF2-40B4-BE49-F238E27FC236}">
                  <a16:creationId xmlns:a16="http://schemas.microsoft.com/office/drawing/2014/main" xmlns="" id="{8A6671E3-E9C6-4D65-B739-E5814D6D7836}"/>
                </a:ext>
              </a:extLst>
            </p:cNvPr>
            <p:cNvSpPr/>
            <p:nvPr/>
          </p:nvSpPr>
          <p:spPr>
            <a:xfrm>
              <a:off x="18108676" y="807458"/>
              <a:ext cx="252856" cy="102234"/>
            </a:xfrm>
            <a:prstGeom prst="rect">
              <a:avLst/>
            </a:prstGeom>
            <a:blipFill>
              <a:blip r:embed="rId9"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1" b="0" i="0" u="none" strike="noStrike" kern="1200" cap="none" spc="0" normalizeH="0" baseline="0" noProof="0">
                <a:ln>
                  <a:noFill/>
                </a:ln>
                <a:solidFill>
                  <a:prstClr val="black"/>
                </a:solidFill>
                <a:effectLst/>
                <a:uLnTx/>
                <a:uFillTx/>
                <a:latin typeface="Calibri"/>
                <a:ea typeface="+mn-ea"/>
                <a:cs typeface="+mn-cs"/>
              </a:endParaRPr>
            </a:p>
          </p:txBody>
        </p:sp>
        <p:sp>
          <p:nvSpPr>
            <p:cNvPr id="29" name="object 25">
              <a:extLst>
                <a:ext uri="{FF2B5EF4-FFF2-40B4-BE49-F238E27FC236}">
                  <a16:creationId xmlns:a16="http://schemas.microsoft.com/office/drawing/2014/main" xmlns="" id="{D567E66F-4293-472E-BD7E-F78D3A26B2D7}"/>
                </a:ext>
              </a:extLst>
            </p:cNvPr>
            <p:cNvSpPr/>
            <p:nvPr/>
          </p:nvSpPr>
          <p:spPr>
            <a:xfrm>
              <a:off x="18418429" y="809121"/>
              <a:ext cx="590550" cy="323850"/>
            </a:xfrm>
            <a:custGeom>
              <a:avLst/>
              <a:gdLst/>
              <a:ahLst/>
              <a:cxnLst/>
              <a:rect l="l" t="t" r="r" b="b"/>
              <a:pathLst>
                <a:path w="590550" h="323850">
                  <a:moveTo>
                    <a:pt x="266407" y="104127"/>
                  </a:moveTo>
                  <a:lnTo>
                    <a:pt x="259168" y="59169"/>
                  </a:lnTo>
                  <a:lnTo>
                    <a:pt x="222097" y="14732"/>
                  </a:lnTo>
                  <a:lnTo>
                    <a:pt x="182854" y="1651"/>
                  </a:lnTo>
                  <a:lnTo>
                    <a:pt x="158978" y="0"/>
                  </a:lnTo>
                  <a:lnTo>
                    <a:pt x="130035" y="3429"/>
                  </a:lnTo>
                  <a:lnTo>
                    <a:pt x="104508" y="13589"/>
                  </a:lnTo>
                  <a:lnTo>
                    <a:pt x="82791" y="30607"/>
                  </a:lnTo>
                  <a:lnTo>
                    <a:pt x="64516" y="54470"/>
                  </a:lnTo>
                  <a:lnTo>
                    <a:pt x="63373" y="53200"/>
                  </a:lnTo>
                  <a:lnTo>
                    <a:pt x="63373" y="8382"/>
                  </a:lnTo>
                  <a:lnTo>
                    <a:pt x="0" y="8382"/>
                  </a:lnTo>
                  <a:lnTo>
                    <a:pt x="0" y="314020"/>
                  </a:lnTo>
                  <a:lnTo>
                    <a:pt x="66929" y="314020"/>
                  </a:lnTo>
                  <a:lnTo>
                    <a:pt x="66929" y="133705"/>
                  </a:lnTo>
                  <a:lnTo>
                    <a:pt x="68072" y="117208"/>
                  </a:lnTo>
                  <a:lnTo>
                    <a:pt x="86855" y="76314"/>
                  </a:lnTo>
                  <a:lnTo>
                    <a:pt x="124574" y="54724"/>
                  </a:lnTo>
                  <a:lnTo>
                    <a:pt x="127368" y="54470"/>
                  </a:lnTo>
                  <a:lnTo>
                    <a:pt x="140195" y="53200"/>
                  </a:lnTo>
                  <a:lnTo>
                    <a:pt x="165201" y="57518"/>
                  </a:lnTo>
                  <a:lnTo>
                    <a:pt x="183489" y="70345"/>
                  </a:lnTo>
                  <a:lnTo>
                    <a:pt x="194919" y="91808"/>
                  </a:lnTo>
                  <a:lnTo>
                    <a:pt x="199491" y="121767"/>
                  </a:lnTo>
                  <a:lnTo>
                    <a:pt x="199491" y="314020"/>
                  </a:lnTo>
                  <a:lnTo>
                    <a:pt x="266407" y="314020"/>
                  </a:lnTo>
                  <a:lnTo>
                    <a:pt x="266407" y="104127"/>
                  </a:lnTo>
                  <a:close/>
                </a:path>
                <a:path w="590550" h="323850">
                  <a:moveTo>
                    <a:pt x="590207" y="270090"/>
                  </a:moveTo>
                  <a:lnTo>
                    <a:pt x="415099" y="270090"/>
                  </a:lnTo>
                  <a:lnTo>
                    <a:pt x="403923" y="269582"/>
                  </a:lnTo>
                  <a:lnTo>
                    <a:pt x="365328" y="255866"/>
                  </a:lnTo>
                  <a:lnTo>
                    <a:pt x="352755" y="230466"/>
                  </a:lnTo>
                  <a:lnTo>
                    <a:pt x="356184" y="211670"/>
                  </a:lnTo>
                  <a:lnTo>
                    <a:pt x="366598" y="196824"/>
                  </a:lnTo>
                  <a:lnTo>
                    <a:pt x="383870" y="186283"/>
                  </a:lnTo>
                  <a:lnTo>
                    <a:pt x="407987" y="179679"/>
                  </a:lnTo>
                  <a:lnTo>
                    <a:pt x="435165" y="176377"/>
                  </a:lnTo>
                  <a:lnTo>
                    <a:pt x="457898" y="172440"/>
                  </a:lnTo>
                  <a:lnTo>
                    <a:pt x="476313" y="167868"/>
                  </a:lnTo>
                  <a:lnTo>
                    <a:pt x="490270" y="162534"/>
                  </a:lnTo>
                  <a:lnTo>
                    <a:pt x="557961" y="162534"/>
                  </a:lnTo>
                  <a:lnTo>
                    <a:pt x="557961" y="89268"/>
                  </a:lnTo>
                  <a:lnTo>
                    <a:pt x="555548" y="67932"/>
                  </a:lnTo>
                  <a:lnTo>
                    <a:pt x="549833" y="53200"/>
                  </a:lnTo>
                  <a:lnTo>
                    <a:pt x="431482" y="53200"/>
                  </a:lnTo>
                  <a:lnTo>
                    <a:pt x="459041" y="55867"/>
                  </a:lnTo>
                  <a:lnTo>
                    <a:pt x="478726" y="63741"/>
                  </a:lnTo>
                  <a:lnTo>
                    <a:pt x="490524" y="76822"/>
                  </a:lnTo>
                  <a:lnTo>
                    <a:pt x="494461" y="95237"/>
                  </a:lnTo>
                  <a:lnTo>
                    <a:pt x="492683" y="106794"/>
                  </a:lnTo>
                  <a:lnTo>
                    <a:pt x="455358" y="130657"/>
                  </a:lnTo>
                  <a:lnTo>
                    <a:pt x="417258" y="135864"/>
                  </a:lnTo>
                  <a:lnTo>
                    <a:pt x="409384" y="137134"/>
                  </a:lnTo>
                  <a:lnTo>
                    <a:pt x="403288" y="138404"/>
                  </a:lnTo>
                  <a:lnTo>
                    <a:pt x="377520" y="142087"/>
                  </a:lnTo>
                  <a:lnTo>
                    <a:pt x="337642" y="152755"/>
                  </a:lnTo>
                  <a:lnTo>
                    <a:pt x="295109" y="189585"/>
                  </a:lnTo>
                  <a:lnTo>
                    <a:pt x="285711" y="233514"/>
                  </a:lnTo>
                  <a:lnTo>
                    <a:pt x="287743" y="253834"/>
                  </a:lnTo>
                  <a:lnTo>
                    <a:pt x="317461" y="300812"/>
                  </a:lnTo>
                  <a:lnTo>
                    <a:pt x="369265" y="321894"/>
                  </a:lnTo>
                  <a:lnTo>
                    <a:pt x="390347" y="323291"/>
                  </a:lnTo>
                  <a:lnTo>
                    <a:pt x="422211" y="321005"/>
                  </a:lnTo>
                  <a:lnTo>
                    <a:pt x="450405" y="314020"/>
                  </a:lnTo>
                  <a:lnTo>
                    <a:pt x="474916" y="302336"/>
                  </a:lnTo>
                  <a:lnTo>
                    <a:pt x="495604" y="286080"/>
                  </a:lnTo>
                  <a:lnTo>
                    <a:pt x="590207" y="286080"/>
                  </a:lnTo>
                  <a:lnTo>
                    <a:pt x="590207" y="270090"/>
                  </a:lnTo>
                  <a:close/>
                </a:path>
              </a:pathLst>
            </a:custGeom>
            <a:solidFill>
              <a:srgbClr val="FFFFF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1" b="0" i="0" u="none" strike="noStrike" kern="1200" cap="none" spc="0" normalizeH="0" baseline="0" noProof="0">
                <a:ln>
                  <a:noFill/>
                </a:ln>
                <a:solidFill>
                  <a:prstClr val="black"/>
                </a:solidFill>
                <a:effectLst/>
                <a:uLnTx/>
                <a:uFillTx/>
                <a:latin typeface="Calibri"/>
                <a:ea typeface="+mn-ea"/>
                <a:cs typeface="+mn-cs"/>
              </a:endParaRPr>
            </a:p>
          </p:txBody>
        </p:sp>
        <p:sp>
          <p:nvSpPr>
            <p:cNvPr id="30" name="object 26">
              <a:extLst>
                <a:ext uri="{FF2B5EF4-FFF2-40B4-BE49-F238E27FC236}">
                  <a16:creationId xmlns:a16="http://schemas.microsoft.com/office/drawing/2014/main" xmlns="" id="{559C491D-681E-427E-84D5-EFF0CDF80EA0}"/>
                </a:ext>
              </a:extLst>
            </p:cNvPr>
            <p:cNvSpPr/>
            <p:nvPr/>
          </p:nvSpPr>
          <p:spPr>
            <a:xfrm>
              <a:off x="18836513" y="970018"/>
              <a:ext cx="175132" cy="160781"/>
            </a:xfrm>
            <a:prstGeom prst="rect">
              <a:avLst/>
            </a:prstGeom>
            <a:blipFill>
              <a:blip r:embed="rId10"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1" b="0" i="0" u="none" strike="noStrike" kern="1200" cap="none" spc="0" normalizeH="0" baseline="0" noProof="0">
                <a:ln>
                  <a:noFill/>
                </a:ln>
                <a:solidFill>
                  <a:prstClr val="black"/>
                </a:solidFill>
                <a:effectLst/>
                <a:uLnTx/>
                <a:uFillTx/>
                <a:latin typeface="Calibri"/>
                <a:ea typeface="+mn-ea"/>
                <a:cs typeface="+mn-cs"/>
              </a:endParaRPr>
            </a:p>
          </p:txBody>
        </p:sp>
        <p:sp>
          <p:nvSpPr>
            <p:cNvPr id="31" name="object 27">
              <a:extLst>
                <a:ext uri="{FF2B5EF4-FFF2-40B4-BE49-F238E27FC236}">
                  <a16:creationId xmlns:a16="http://schemas.microsoft.com/office/drawing/2014/main" xmlns="" id="{15E3B1D3-D37D-40AF-9353-2C06979E22CE}"/>
                </a:ext>
              </a:extLst>
            </p:cNvPr>
            <p:cNvSpPr/>
            <p:nvPr/>
          </p:nvSpPr>
          <p:spPr>
            <a:xfrm>
              <a:off x="18718276" y="807458"/>
              <a:ext cx="252983" cy="102234"/>
            </a:xfrm>
            <a:prstGeom prst="rect">
              <a:avLst/>
            </a:prstGeom>
            <a:blipFill>
              <a:blip r:embed="rId11"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1" b="0" i="0" u="none" strike="noStrike" kern="1200" cap="none" spc="0" normalizeH="0" baseline="0" noProof="0">
                <a:ln>
                  <a:noFill/>
                </a:ln>
                <a:solidFill>
                  <a:prstClr val="black"/>
                </a:solidFill>
                <a:effectLst/>
                <a:uLnTx/>
                <a:uFillTx/>
                <a:latin typeface="Calibri"/>
                <a:ea typeface="+mn-ea"/>
                <a:cs typeface="+mn-cs"/>
              </a:endParaRPr>
            </a:p>
          </p:txBody>
        </p:sp>
        <p:sp>
          <p:nvSpPr>
            <p:cNvPr id="32" name="object 28">
              <a:extLst>
                <a:ext uri="{FF2B5EF4-FFF2-40B4-BE49-F238E27FC236}">
                  <a16:creationId xmlns:a16="http://schemas.microsoft.com/office/drawing/2014/main" xmlns="" id="{58C1D931-F307-4A7A-813F-CC06E4062C5C}"/>
                </a:ext>
              </a:extLst>
            </p:cNvPr>
            <p:cNvSpPr/>
            <p:nvPr/>
          </p:nvSpPr>
          <p:spPr>
            <a:xfrm>
              <a:off x="16532784" y="704486"/>
              <a:ext cx="2694940" cy="609600"/>
            </a:xfrm>
            <a:custGeom>
              <a:avLst/>
              <a:gdLst/>
              <a:ahLst/>
              <a:cxnLst/>
              <a:rect l="l" t="t" r="r" b="b"/>
              <a:pathLst>
                <a:path w="2694940" h="609600">
                  <a:moveTo>
                    <a:pt x="390334" y="0"/>
                  </a:moveTo>
                  <a:lnTo>
                    <a:pt x="187045" y="0"/>
                  </a:lnTo>
                  <a:lnTo>
                    <a:pt x="140563" y="8890"/>
                  </a:lnTo>
                  <a:lnTo>
                    <a:pt x="110858" y="45339"/>
                  </a:lnTo>
                  <a:lnTo>
                    <a:pt x="104762" y="90284"/>
                  </a:lnTo>
                  <a:lnTo>
                    <a:pt x="104889" y="418655"/>
                  </a:lnTo>
                  <a:lnTo>
                    <a:pt x="177266" y="418655"/>
                  </a:lnTo>
                  <a:lnTo>
                    <a:pt x="177266" y="232752"/>
                  </a:lnTo>
                  <a:lnTo>
                    <a:pt x="364426" y="232752"/>
                  </a:lnTo>
                  <a:lnTo>
                    <a:pt x="364426" y="172948"/>
                  </a:lnTo>
                  <a:lnTo>
                    <a:pt x="177266" y="172948"/>
                  </a:lnTo>
                  <a:lnTo>
                    <a:pt x="177266" y="63373"/>
                  </a:lnTo>
                  <a:lnTo>
                    <a:pt x="390334" y="63373"/>
                  </a:lnTo>
                  <a:lnTo>
                    <a:pt x="390334" y="0"/>
                  </a:lnTo>
                  <a:close/>
                </a:path>
                <a:path w="2694940" h="609600">
                  <a:moveTo>
                    <a:pt x="2437384" y="513384"/>
                  </a:moveTo>
                  <a:lnTo>
                    <a:pt x="2435479" y="509955"/>
                  </a:lnTo>
                  <a:lnTo>
                    <a:pt x="2428240" y="505510"/>
                  </a:lnTo>
                  <a:lnTo>
                    <a:pt x="2421890" y="504494"/>
                  </a:lnTo>
                  <a:lnTo>
                    <a:pt x="2399919" y="504494"/>
                  </a:lnTo>
                  <a:lnTo>
                    <a:pt x="2399919" y="532434"/>
                  </a:lnTo>
                  <a:lnTo>
                    <a:pt x="2430272" y="532434"/>
                  </a:lnTo>
                  <a:lnTo>
                    <a:pt x="2437384" y="527735"/>
                  </a:lnTo>
                  <a:lnTo>
                    <a:pt x="2437384" y="513384"/>
                  </a:lnTo>
                  <a:close/>
                </a:path>
                <a:path w="2694940" h="609600">
                  <a:moveTo>
                    <a:pt x="2666581" y="106413"/>
                  </a:moveTo>
                  <a:lnTo>
                    <a:pt x="2646007" y="104635"/>
                  </a:lnTo>
                  <a:lnTo>
                    <a:pt x="2642197" y="104635"/>
                  </a:lnTo>
                  <a:lnTo>
                    <a:pt x="2628227" y="106032"/>
                  </a:lnTo>
                  <a:lnTo>
                    <a:pt x="2587980" y="125971"/>
                  </a:lnTo>
                  <a:lnTo>
                    <a:pt x="2560929" y="159613"/>
                  </a:lnTo>
                  <a:lnTo>
                    <a:pt x="2556865" y="172059"/>
                  </a:lnTo>
                  <a:lnTo>
                    <a:pt x="2555722" y="172059"/>
                  </a:lnTo>
                  <a:lnTo>
                    <a:pt x="2555722" y="113017"/>
                  </a:lnTo>
                  <a:lnTo>
                    <a:pt x="2495156" y="113017"/>
                  </a:lnTo>
                  <a:lnTo>
                    <a:pt x="2495156" y="418655"/>
                  </a:lnTo>
                  <a:lnTo>
                    <a:pt x="2559532" y="418655"/>
                  </a:lnTo>
                  <a:lnTo>
                    <a:pt x="2559532" y="273138"/>
                  </a:lnTo>
                  <a:lnTo>
                    <a:pt x="2561056" y="249897"/>
                  </a:lnTo>
                  <a:lnTo>
                    <a:pt x="2572740" y="210921"/>
                  </a:lnTo>
                  <a:lnTo>
                    <a:pt x="2607907" y="175107"/>
                  </a:lnTo>
                  <a:lnTo>
                    <a:pt x="2617051" y="172059"/>
                  </a:lnTo>
                  <a:lnTo>
                    <a:pt x="2622639" y="170154"/>
                  </a:lnTo>
                  <a:lnTo>
                    <a:pt x="2638895" y="168503"/>
                  </a:lnTo>
                  <a:lnTo>
                    <a:pt x="2651976" y="169265"/>
                  </a:lnTo>
                  <a:lnTo>
                    <a:pt x="2659088" y="170154"/>
                  </a:lnTo>
                  <a:lnTo>
                    <a:pt x="2666581" y="171424"/>
                  </a:lnTo>
                  <a:lnTo>
                    <a:pt x="2666581" y="168503"/>
                  </a:lnTo>
                  <a:lnTo>
                    <a:pt x="2666581" y="106413"/>
                  </a:lnTo>
                  <a:close/>
                </a:path>
                <a:path w="2694940" h="609600">
                  <a:moveTo>
                    <a:pt x="2694635" y="492683"/>
                  </a:moveTo>
                  <a:lnTo>
                    <a:pt x="2693619" y="487095"/>
                  </a:lnTo>
                  <a:lnTo>
                    <a:pt x="2693619" y="486841"/>
                  </a:lnTo>
                  <a:lnTo>
                    <a:pt x="2686647" y="478332"/>
                  </a:lnTo>
                  <a:lnTo>
                    <a:pt x="2680932" y="475919"/>
                  </a:lnTo>
                  <a:lnTo>
                    <a:pt x="2576931" y="475919"/>
                  </a:lnTo>
                  <a:lnTo>
                    <a:pt x="2576931" y="567347"/>
                  </a:lnTo>
                  <a:lnTo>
                    <a:pt x="2576296" y="574078"/>
                  </a:lnTo>
                  <a:lnTo>
                    <a:pt x="2542895" y="600748"/>
                  </a:lnTo>
                  <a:lnTo>
                    <a:pt x="2532100" y="601383"/>
                  </a:lnTo>
                  <a:lnTo>
                    <a:pt x="2522842" y="600748"/>
                  </a:lnTo>
                  <a:lnTo>
                    <a:pt x="2517508" y="599605"/>
                  </a:lnTo>
                  <a:lnTo>
                    <a:pt x="2513190" y="598716"/>
                  </a:lnTo>
                  <a:lnTo>
                    <a:pt x="2503030" y="595414"/>
                  </a:lnTo>
                  <a:lnTo>
                    <a:pt x="2492489" y="590842"/>
                  </a:lnTo>
                  <a:lnTo>
                    <a:pt x="2492489" y="566966"/>
                  </a:lnTo>
                  <a:lnTo>
                    <a:pt x="2500744" y="572173"/>
                  </a:lnTo>
                  <a:lnTo>
                    <a:pt x="2507602" y="575729"/>
                  </a:lnTo>
                  <a:lnTo>
                    <a:pt x="2518651" y="579920"/>
                  </a:lnTo>
                  <a:lnTo>
                    <a:pt x="2524366" y="581063"/>
                  </a:lnTo>
                  <a:lnTo>
                    <a:pt x="2542006" y="581063"/>
                  </a:lnTo>
                  <a:lnTo>
                    <a:pt x="2547848" y="577507"/>
                  </a:lnTo>
                  <a:lnTo>
                    <a:pt x="2547848" y="566966"/>
                  </a:lnTo>
                  <a:lnTo>
                    <a:pt x="2547848" y="566204"/>
                  </a:lnTo>
                  <a:lnTo>
                    <a:pt x="2542514" y="561759"/>
                  </a:lnTo>
                  <a:lnTo>
                    <a:pt x="2514587" y="550964"/>
                  </a:lnTo>
                  <a:lnTo>
                    <a:pt x="2510396" y="549186"/>
                  </a:lnTo>
                  <a:lnTo>
                    <a:pt x="2489949" y="525068"/>
                  </a:lnTo>
                  <a:lnTo>
                    <a:pt x="2489949" y="519099"/>
                  </a:lnTo>
                  <a:lnTo>
                    <a:pt x="2515730" y="489254"/>
                  </a:lnTo>
                  <a:lnTo>
                    <a:pt x="2518143" y="488873"/>
                  </a:lnTo>
                  <a:lnTo>
                    <a:pt x="2524112" y="487603"/>
                  </a:lnTo>
                  <a:lnTo>
                    <a:pt x="2533370" y="487095"/>
                  </a:lnTo>
                  <a:lnTo>
                    <a:pt x="2542768" y="487603"/>
                  </a:lnTo>
                  <a:lnTo>
                    <a:pt x="2552293" y="489254"/>
                  </a:lnTo>
                  <a:lnTo>
                    <a:pt x="2561945" y="492048"/>
                  </a:lnTo>
                  <a:lnTo>
                    <a:pt x="2571724" y="495985"/>
                  </a:lnTo>
                  <a:lnTo>
                    <a:pt x="2571724" y="517702"/>
                  </a:lnTo>
                  <a:lnTo>
                    <a:pt x="2561056" y="513257"/>
                  </a:lnTo>
                  <a:lnTo>
                    <a:pt x="2551531" y="510082"/>
                  </a:lnTo>
                  <a:lnTo>
                    <a:pt x="2543022" y="508177"/>
                  </a:lnTo>
                  <a:lnTo>
                    <a:pt x="2535783" y="507542"/>
                  </a:lnTo>
                  <a:lnTo>
                    <a:pt x="2535656" y="507542"/>
                  </a:lnTo>
                  <a:lnTo>
                    <a:pt x="2530576" y="507542"/>
                  </a:lnTo>
                  <a:lnTo>
                    <a:pt x="2526512" y="508304"/>
                  </a:lnTo>
                  <a:lnTo>
                    <a:pt x="2520556" y="511733"/>
                  </a:lnTo>
                  <a:lnTo>
                    <a:pt x="2519159" y="513892"/>
                  </a:lnTo>
                  <a:lnTo>
                    <a:pt x="2519159" y="520877"/>
                  </a:lnTo>
                  <a:lnTo>
                    <a:pt x="2523985" y="524941"/>
                  </a:lnTo>
                  <a:lnTo>
                    <a:pt x="2544038" y="532561"/>
                  </a:lnTo>
                  <a:lnTo>
                    <a:pt x="2552166" y="535990"/>
                  </a:lnTo>
                  <a:lnTo>
                    <a:pt x="2576931" y="567347"/>
                  </a:lnTo>
                  <a:lnTo>
                    <a:pt x="2576931" y="475919"/>
                  </a:lnTo>
                  <a:lnTo>
                    <a:pt x="2458072" y="475919"/>
                  </a:lnTo>
                  <a:lnTo>
                    <a:pt x="2458072" y="521766"/>
                  </a:lnTo>
                  <a:lnTo>
                    <a:pt x="2457437" y="528370"/>
                  </a:lnTo>
                  <a:lnTo>
                    <a:pt x="2429129" y="554647"/>
                  </a:lnTo>
                  <a:lnTo>
                    <a:pt x="2420747" y="555282"/>
                  </a:lnTo>
                  <a:lnTo>
                    <a:pt x="2398395" y="555282"/>
                  </a:lnTo>
                  <a:lnTo>
                    <a:pt x="2398395" y="599605"/>
                  </a:lnTo>
                  <a:lnTo>
                    <a:pt x="2370201" y="599605"/>
                  </a:lnTo>
                  <a:lnTo>
                    <a:pt x="2370201" y="579615"/>
                  </a:lnTo>
                  <a:lnTo>
                    <a:pt x="2370201" y="552945"/>
                  </a:lnTo>
                  <a:lnTo>
                    <a:pt x="2370201" y="532625"/>
                  </a:lnTo>
                  <a:lnTo>
                    <a:pt x="2370201" y="509765"/>
                  </a:lnTo>
                  <a:lnTo>
                    <a:pt x="2370201" y="489445"/>
                  </a:lnTo>
                  <a:lnTo>
                    <a:pt x="2328938" y="489445"/>
                  </a:lnTo>
                  <a:lnTo>
                    <a:pt x="2328938" y="509765"/>
                  </a:lnTo>
                  <a:lnTo>
                    <a:pt x="2274341" y="509765"/>
                  </a:lnTo>
                  <a:lnTo>
                    <a:pt x="2274341" y="532625"/>
                  </a:lnTo>
                  <a:lnTo>
                    <a:pt x="2326271" y="532625"/>
                  </a:lnTo>
                  <a:lnTo>
                    <a:pt x="2326271" y="552945"/>
                  </a:lnTo>
                  <a:lnTo>
                    <a:pt x="2274341" y="552945"/>
                  </a:lnTo>
                  <a:lnTo>
                    <a:pt x="2274341" y="579615"/>
                  </a:lnTo>
                  <a:lnTo>
                    <a:pt x="2330208" y="579615"/>
                  </a:lnTo>
                  <a:lnTo>
                    <a:pt x="2330208" y="599605"/>
                  </a:lnTo>
                  <a:lnTo>
                    <a:pt x="2246147" y="599605"/>
                  </a:lnTo>
                  <a:lnTo>
                    <a:pt x="2246147" y="488873"/>
                  </a:lnTo>
                  <a:lnTo>
                    <a:pt x="2419604" y="488873"/>
                  </a:lnTo>
                  <a:lnTo>
                    <a:pt x="2428367" y="489381"/>
                  </a:lnTo>
                  <a:lnTo>
                    <a:pt x="2435987" y="491286"/>
                  </a:lnTo>
                  <a:lnTo>
                    <a:pt x="2458072" y="521766"/>
                  </a:lnTo>
                  <a:lnTo>
                    <a:pt x="2458072" y="475919"/>
                  </a:lnTo>
                  <a:lnTo>
                    <a:pt x="65138" y="475919"/>
                  </a:lnTo>
                  <a:lnTo>
                    <a:pt x="52057" y="478205"/>
                  </a:lnTo>
                  <a:lnTo>
                    <a:pt x="24638" y="505002"/>
                  </a:lnTo>
                  <a:lnTo>
                    <a:pt x="0" y="592366"/>
                  </a:lnTo>
                  <a:lnTo>
                    <a:pt x="1016" y="598081"/>
                  </a:lnTo>
                  <a:lnTo>
                    <a:pt x="8001" y="606590"/>
                  </a:lnTo>
                  <a:lnTo>
                    <a:pt x="13843" y="609003"/>
                  </a:lnTo>
                  <a:lnTo>
                    <a:pt x="13970" y="609003"/>
                  </a:lnTo>
                  <a:lnTo>
                    <a:pt x="2629497" y="609003"/>
                  </a:lnTo>
                  <a:lnTo>
                    <a:pt x="2629624" y="609003"/>
                  </a:lnTo>
                  <a:lnTo>
                    <a:pt x="2642578" y="606717"/>
                  </a:lnTo>
                  <a:lnTo>
                    <a:pt x="2670010" y="579920"/>
                  </a:lnTo>
                  <a:lnTo>
                    <a:pt x="2687523" y="517702"/>
                  </a:lnTo>
                  <a:lnTo>
                    <a:pt x="2694635" y="492683"/>
                  </a:lnTo>
                  <a:close/>
                </a:path>
              </a:pathLst>
            </a:custGeom>
            <a:solidFill>
              <a:srgbClr val="FFFFF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1" b="0" i="0" u="none" strike="noStrike" kern="1200" cap="none" spc="0" normalizeH="0" baseline="0" noProof="0">
                <a:ln>
                  <a:noFill/>
                </a:ln>
                <a:solidFill>
                  <a:prstClr val="black"/>
                </a:solidFill>
                <a:effectLst/>
                <a:uLnTx/>
                <a:uFillTx/>
                <a:latin typeface="Calibri"/>
                <a:ea typeface="+mn-ea"/>
                <a:cs typeface="+mn-cs"/>
              </a:endParaRPr>
            </a:p>
          </p:txBody>
        </p:sp>
      </p:grpSp>
      <p:graphicFrame>
        <p:nvGraphicFramePr>
          <p:cNvPr id="4" name="3 Gráfico"/>
          <p:cNvGraphicFramePr/>
          <p:nvPr>
            <p:extLst>
              <p:ext uri="{D42A27DB-BD31-4B8C-83A1-F6EECF244321}">
                <p14:modId xmlns:p14="http://schemas.microsoft.com/office/powerpoint/2010/main" xmlns="" val="1923120069"/>
              </p:ext>
            </p:extLst>
          </p:nvPr>
        </p:nvGraphicFramePr>
        <p:xfrm>
          <a:off x="1862992" y="1815098"/>
          <a:ext cx="13073154" cy="7572428"/>
        </p:xfrm>
        <a:graphic>
          <a:graphicData uri="http://schemas.openxmlformats.org/drawingml/2006/chart">
            <c:chart xmlns:c="http://schemas.openxmlformats.org/drawingml/2006/chart" xmlns:r="http://schemas.openxmlformats.org/officeDocument/2006/relationships" r:id="rId12"/>
          </a:graphicData>
        </a:graphic>
      </p:graphicFrame>
      <p:sp>
        <p:nvSpPr>
          <p:cNvPr id="15361" name="Rectangle 1"/>
          <p:cNvSpPr>
            <a:spLocks noChangeArrowheads="1"/>
          </p:cNvSpPr>
          <p:nvPr/>
        </p:nvSpPr>
        <p:spPr bwMode="auto">
          <a:xfrm>
            <a:off x="4108450" y="9500871"/>
            <a:ext cx="5500726"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CO" b="0" i="0" u="none" strike="noStrike" cap="none" normalizeH="0" baseline="0" dirty="0" bmk="_Toc62046648">
                <a:ln>
                  <a:noFill/>
                </a:ln>
                <a:solidFill>
                  <a:schemeClr val="bg1">
                    <a:lumMod val="50000"/>
                  </a:schemeClr>
                </a:solidFill>
                <a:effectLst/>
                <a:latin typeface="Times New Roman" pitchFamily="18" charset="0"/>
                <a:ea typeface="Calibri" pitchFamily="34" charset="0"/>
                <a:cs typeface="Times New Roman" pitchFamily="18" charset="0"/>
              </a:rPr>
              <a:t> Comportamiento de requerimientos por a</a:t>
            </a:r>
            <a:r>
              <a:rPr kumimoji="0" lang="es-CO" b="0" i="0" u="none" strike="noStrike" cap="none" normalizeH="0" baseline="0" dirty="0" bmk="_Toc62046648">
                <a:ln>
                  <a:noFill/>
                </a:ln>
                <a:solidFill>
                  <a:schemeClr val="bg1">
                    <a:lumMod val="50000"/>
                  </a:schemeClr>
                </a:solidFill>
                <a:effectLst/>
                <a:latin typeface="Calibri"/>
                <a:ea typeface="Calibri" pitchFamily="34" charset="0"/>
                <a:cs typeface="Times New Roman" pitchFamily="18" charset="0"/>
              </a:rPr>
              <a:t>ñ</a:t>
            </a:r>
            <a:r>
              <a:rPr kumimoji="0" lang="es-CO" b="0" i="0" u="none" strike="noStrike" cap="none" normalizeH="0" baseline="0" dirty="0" bmk="_Toc62046648">
                <a:ln>
                  <a:noFill/>
                </a:ln>
                <a:solidFill>
                  <a:schemeClr val="bg1">
                    <a:lumMod val="50000"/>
                  </a:schemeClr>
                </a:solidFill>
                <a:effectLst/>
                <a:latin typeface="Times New Roman" pitchFamily="18" charset="0"/>
                <a:ea typeface="Calibri" pitchFamily="34" charset="0"/>
                <a:cs typeface="Times New Roman" pitchFamily="18" charset="0"/>
              </a:rPr>
              <a:t>o</a:t>
            </a:r>
            <a:endParaRPr kumimoji="0" lang="es-CO" b="0" i="0" u="none" strike="noStrike" cap="none" normalizeH="0" baseline="0" dirty="0">
              <a:ln>
                <a:noFill/>
              </a:ln>
              <a:solidFill>
                <a:schemeClr val="bg1">
                  <a:lumMod val="50000"/>
                </a:schemeClr>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CO" b="0" i="0" u="none" strike="noStrike" cap="none" normalizeH="0" baseline="0" dirty="0">
                <a:ln>
                  <a:noFill/>
                </a:ln>
                <a:solidFill>
                  <a:schemeClr val="bg1">
                    <a:lumMod val="50000"/>
                  </a:schemeClr>
                </a:solidFill>
                <a:effectLst/>
                <a:latin typeface="Times New Roman" pitchFamily="18" charset="0"/>
                <a:ea typeface="Calibri" pitchFamily="34" charset="0"/>
                <a:cs typeface="Times New Roman" pitchFamily="18" charset="0"/>
              </a:rPr>
              <a:t>Fuente: Base de Datos </a:t>
            </a:r>
            <a:r>
              <a:rPr kumimoji="0" lang="es-CO" b="0" i="0" u="none" strike="noStrike" cap="none" normalizeH="0" baseline="0" dirty="0">
                <a:ln>
                  <a:noFill/>
                </a:ln>
                <a:solidFill>
                  <a:schemeClr val="bg1">
                    <a:lumMod val="50000"/>
                  </a:schemeClr>
                </a:solidFill>
                <a:effectLst/>
                <a:latin typeface="Calibri"/>
                <a:ea typeface="Calibri" pitchFamily="34" charset="0"/>
                <a:cs typeface="Times New Roman" pitchFamily="18" charset="0"/>
              </a:rPr>
              <a:t>–</a:t>
            </a:r>
            <a:r>
              <a:rPr kumimoji="0" lang="es-CO" b="0" i="0" u="none" strike="noStrike" cap="none" normalizeH="0" baseline="0" dirty="0">
                <a:ln>
                  <a:noFill/>
                </a:ln>
                <a:solidFill>
                  <a:schemeClr val="bg1">
                    <a:lumMod val="50000"/>
                  </a:schemeClr>
                </a:solidFill>
                <a:effectLst/>
                <a:latin typeface="Times New Roman" pitchFamily="18" charset="0"/>
                <a:ea typeface="Calibri" pitchFamily="34" charset="0"/>
                <a:cs typeface="Times New Roman" pitchFamily="18" charset="0"/>
              </a:rPr>
              <a:t> Oficina de Participaci</a:t>
            </a:r>
            <a:r>
              <a:rPr kumimoji="0" lang="es-CO" b="0" i="0" u="none" strike="noStrike" cap="none" normalizeH="0" baseline="0" dirty="0">
                <a:ln>
                  <a:noFill/>
                </a:ln>
                <a:solidFill>
                  <a:schemeClr val="bg1">
                    <a:lumMod val="50000"/>
                  </a:schemeClr>
                </a:solidFill>
                <a:effectLst/>
                <a:latin typeface="Calibri"/>
                <a:ea typeface="Calibri" pitchFamily="34" charset="0"/>
                <a:cs typeface="Times New Roman" pitchFamily="18" charset="0"/>
              </a:rPr>
              <a:t>ó</a:t>
            </a:r>
            <a:r>
              <a:rPr kumimoji="0" lang="es-CO" b="0" i="0" u="none" strike="noStrike" cap="none" normalizeH="0" baseline="0" dirty="0">
                <a:ln>
                  <a:noFill/>
                </a:ln>
                <a:solidFill>
                  <a:schemeClr val="bg1">
                    <a:lumMod val="50000"/>
                  </a:schemeClr>
                </a:solidFill>
                <a:effectLst/>
                <a:latin typeface="Times New Roman" pitchFamily="18" charset="0"/>
                <a:ea typeface="Calibri" pitchFamily="34" charset="0"/>
                <a:cs typeface="Times New Roman" pitchFamily="18" charset="0"/>
              </a:rPr>
              <a:t>n Social</a:t>
            </a:r>
            <a:endParaRPr kumimoji="0" lang="es-CO" b="0" i="0" u="none" strike="noStrike" cap="none" normalizeH="0" baseline="0" dirty="0">
              <a:ln>
                <a:noFill/>
              </a:ln>
              <a:solidFill>
                <a:schemeClr val="bg1">
                  <a:lumMod val="50000"/>
                </a:schemeClr>
              </a:solidFill>
              <a:effectLst/>
              <a:latin typeface="Arial" pitchFamily="34" charset="0"/>
              <a:cs typeface="Arial" pitchFamily="34" charset="0"/>
            </a:endParaRPr>
          </a:p>
        </p:txBody>
      </p:sp>
      <p:sp>
        <p:nvSpPr>
          <p:cNvPr id="6" name="5 Rectángulo"/>
          <p:cNvSpPr/>
          <p:nvPr/>
        </p:nvSpPr>
        <p:spPr>
          <a:xfrm>
            <a:off x="2736850" y="2000895"/>
            <a:ext cx="8610600" cy="646331"/>
          </a:xfrm>
          <a:prstGeom prst="rect">
            <a:avLst/>
          </a:prstGeom>
        </p:spPr>
        <p:txBody>
          <a:bodyPr wrap="square">
            <a:spAutoFit/>
          </a:bodyPr>
          <a:lstStyle/>
          <a:p>
            <a:pPr algn="ctr"/>
            <a:r>
              <a:rPr lang="es-CO" altLang="es-CO" sz="3600"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Comportamiento Solicitudes Asociaciones </a:t>
            </a:r>
            <a:endParaRPr lang="es-CO" sz="3600" dirty="0">
              <a:solidFill>
                <a:schemeClr val="tx2"/>
              </a:solidFill>
            </a:endParaRPr>
          </a:p>
        </p:txBody>
      </p:sp>
      <p:graphicFrame>
        <p:nvGraphicFramePr>
          <p:cNvPr id="7" name="6 Tabla"/>
          <p:cNvGraphicFramePr>
            <a:graphicFrameLocks noGrp="1"/>
          </p:cNvGraphicFramePr>
          <p:nvPr>
            <p:extLst>
              <p:ext uri="{D42A27DB-BD31-4B8C-83A1-F6EECF244321}">
                <p14:modId xmlns:p14="http://schemas.microsoft.com/office/powerpoint/2010/main" xmlns="" val="3838722131"/>
              </p:ext>
            </p:extLst>
          </p:nvPr>
        </p:nvGraphicFramePr>
        <p:xfrm>
          <a:off x="13074848" y="1023524"/>
          <a:ext cx="4572032" cy="9113520"/>
        </p:xfrm>
        <a:graphic>
          <a:graphicData uri="http://schemas.openxmlformats.org/drawingml/2006/table">
            <a:tbl>
              <a:tblPr>
                <a:tableStyleId>{69CF1AB2-1976-4502-BF36-3FF5EA218861}</a:tableStyleId>
              </a:tblPr>
              <a:tblGrid>
                <a:gridCol w="2828105">
                  <a:extLst>
                    <a:ext uri="{9D8B030D-6E8A-4147-A177-3AD203B41FA5}">
                      <a16:colId xmlns:a16="http://schemas.microsoft.com/office/drawing/2014/main" xmlns="" val="20000"/>
                    </a:ext>
                  </a:extLst>
                </a:gridCol>
                <a:gridCol w="1743927">
                  <a:extLst>
                    <a:ext uri="{9D8B030D-6E8A-4147-A177-3AD203B41FA5}">
                      <a16:colId xmlns:a16="http://schemas.microsoft.com/office/drawing/2014/main" xmlns="" val="20001"/>
                    </a:ext>
                  </a:extLst>
                </a:gridCol>
              </a:tblGrid>
              <a:tr h="500066">
                <a:tc>
                  <a:txBody>
                    <a:bodyPr/>
                    <a:lstStyle/>
                    <a:p>
                      <a:pPr algn="ctr">
                        <a:lnSpc>
                          <a:spcPct val="115000"/>
                        </a:lnSpc>
                        <a:spcAft>
                          <a:spcPts val="0"/>
                        </a:spcAft>
                      </a:pPr>
                      <a:r>
                        <a:rPr lang="es-CO" sz="2000" dirty="0"/>
                        <a:t>ASOCIACIÓN </a:t>
                      </a:r>
                      <a:endParaRPr lang="es-CO" sz="2000" b="1" dirty="0">
                        <a:solidFill>
                          <a:schemeClr val="accent1">
                            <a:lumMod val="75000"/>
                          </a:schemeClr>
                        </a:solidFill>
                        <a:latin typeface="Calibri"/>
                        <a:ea typeface="Calibri"/>
                        <a:cs typeface="Times New Roman"/>
                      </a:endParaRPr>
                    </a:p>
                  </a:txBody>
                  <a:tcPr marL="44450" marR="44450" marT="0" marB="0" anchor="ctr">
                    <a:solidFill>
                      <a:schemeClr val="tx2">
                        <a:lumMod val="60000"/>
                        <a:lumOff val="40000"/>
                      </a:schemeClr>
                    </a:solidFill>
                  </a:tcPr>
                </a:tc>
                <a:tc>
                  <a:txBody>
                    <a:bodyPr/>
                    <a:lstStyle/>
                    <a:p>
                      <a:pPr algn="ctr">
                        <a:lnSpc>
                          <a:spcPct val="115000"/>
                        </a:lnSpc>
                        <a:spcAft>
                          <a:spcPts val="0"/>
                        </a:spcAft>
                      </a:pPr>
                      <a:r>
                        <a:rPr lang="es-CO" sz="2000" dirty="0"/>
                        <a:t>SOLICITUDES RADICADAS</a:t>
                      </a:r>
                      <a:endParaRPr lang="es-CO" sz="2000" b="1" dirty="0">
                        <a:solidFill>
                          <a:schemeClr val="accent1">
                            <a:lumMod val="75000"/>
                          </a:schemeClr>
                        </a:solidFill>
                        <a:latin typeface="Calibri"/>
                        <a:ea typeface="Calibri"/>
                        <a:cs typeface="Times New Roman"/>
                      </a:endParaRPr>
                    </a:p>
                  </a:txBody>
                  <a:tcPr marL="44450" marR="44450" marT="0" marB="0" anchor="ctr">
                    <a:solidFill>
                      <a:schemeClr val="tx2">
                        <a:lumMod val="60000"/>
                        <a:lumOff val="40000"/>
                      </a:schemeClr>
                    </a:solidFill>
                  </a:tcPr>
                </a:tc>
                <a:extLst>
                  <a:ext uri="{0D108BD9-81ED-4DB2-BD59-A6C34878D82A}">
                    <a16:rowId xmlns:a16="http://schemas.microsoft.com/office/drawing/2014/main" xmlns="" val="10000"/>
                  </a:ext>
                </a:extLst>
              </a:tr>
              <a:tr h="299490">
                <a:tc>
                  <a:txBody>
                    <a:bodyPr/>
                    <a:lstStyle/>
                    <a:p>
                      <a:pPr>
                        <a:lnSpc>
                          <a:spcPct val="115000"/>
                        </a:lnSpc>
                        <a:spcAft>
                          <a:spcPts val="0"/>
                        </a:spcAft>
                      </a:pPr>
                      <a:r>
                        <a:rPr lang="es-CO" sz="2000"/>
                        <a:t>BOGOTÁ</a:t>
                      </a:r>
                      <a:endParaRPr lang="es-CO" sz="2000">
                        <a:solidFill>
                          <a:schemeClr val="accent1">
                            <a:lumMod val="75000"/>
                          </a:schemeClr>
                        </a:solidFill>
                        <a:latin typeface="Calibri"/>
                        <a:ea typeface="Calibri"/>
                        <a:cs typeface="Times New Roman"/>
                      </a:endParaRPr>
                    </a:p>
                  </a:txBody>
                  <a:tcPr marL="44450" marR="44450" marT="0" marB="0" anchor="b"/>
                </a:tc>
                <a:tc>
                  <a:txBody>
                    <a:bodyPr/>
                    <a:lstStyle/>
                    <a:p>
                      <a:pPr algn="ctr">
                        <a:lnSpc>
                          <a:spcPct val="115000"/>
                        </a:lnSpc>
                        <a:spcAft>
                          <a:spcPts val="0"/>
                        </a:spcAft>
                      </a:pPr>
                      <a:r>
                        <a:rPr lang="es-CO" sz="2000"/>
                        <a:t>605</a:t>
                      </a:r>
                      <a:endParaRPr lang="es-CO" sz="2000">
                        <a:solidFill>
                          <a:schemeClr val="accent1">
                            <a:lumMod val="75000"/>
                          </a:schemeClr>
                        </a:solidFill>
                        <a:latin typeface="Calibri"/>
                        <a:ea typeface="Calibri"/>
                        <a:cs typeface="Times New Roman"/>
                      </a:endParaRPr>
                    </a:p>
                  </a:txBody>
                  <a:tcPr marL="44450" marR="44450" marT="0" marB="0" anchor="ctr"/>
                </a:tc>
                <a:extLst>
                  <a:ext uri="{0D108BD9-81ED-4DB2-BD59-A6C34878D82A}">
                    <a16:rowId xmlns:a16="http://schemas.microsoft.com/office/drawing/2014/main" xmlns="" val="10001"/>
                  </a:ext>
                </a:extLst>
              </a:tr>
              <a:tr h="299490">
                <a:tc>
                  <a:txBody>
                    <a:bodyPr/>
                    <a:lstStyle/>
                    <a:p>
                      <a:pPr>
                        <a:lnSpc>
                          <a:spcPct val="115000"/>
                        </a:lnSpc>
                        <a:spcAft>
                          <a:spcPts val="0"/>
                        </a:spcAft>
                      </a:pPr>
                      <a:r>
                        <a:rPr lang="es-CO" sz="2000" dirty="0"/>
                        <a:t>ZIPAQUIRÁ</a:t>
                      </a:r>
                      <a:endParaRPr lang="es-CO" sz="2000" dirty="0">
                        <a:solidFill>
                          <a:schemeClr val="accent1">
                            <a:lumMod val="75000"/>
                          </a:schemeClr>
                        </a:solidFill>
                        <a:latin typeface="Calibri"/>
                        <a:ea typeface="Calibri"/>
                        <a:cs typeface="Times New Roman"/>
                      </a:endParaRPr>
                    </a:p>
                  </a:txBody>
                  <a:tcPr marL="44450" marR="44450" marT="0" marB="0" anchor="b"/>
                </a:tc>
                <a:tc>
                  <a:txBody>
                    <a:bodyPr/>
                    <a:lstStyle/>
                    <a:p>
                      <a:pPr algn="ctr">
                        <a:lnSpc>
                          <a:spcPct val="115000"/>
                        </a:lnSpc>
                        <a:spcAft>
                          <a:spcPts val="0"/>
                        </a:spcAft>
                      </a:pPr>
                      <a:r>
                        <a:rPr lang="es-CO" sz="2000"/>
                        <a:t>82</a:t>
                      </a:r>
                      <a:endParaRPr lang="es-CO" sz="2000">
                        <a:solidFill>
                          <a:schemeClr val="accent1">
                            <a:lumMod val="75000"/>
                          </a:schemeClr>
                        </a:solidFill>
                        <a:latin typeface="Calibri"/>
                        <a:ea typeface="Calibri"/>
                        <a:cs typeface="Times New Roman"/>
                      </a:endParaRPr>
                    </a:p>
                  </a:txBody>
                  <a:tcPr marL="44450" marR="44450" marT="0" marB="0" anchor="ctr"/>
                </a:tc>
                <a:extLst>
                  <a:ext uri="{0D108BD9-81ED-4DB2-BD59-A6C34878D82A}">
                    <a16:rowId xmlns:a16="http://schemas.microsoft.com/office/drawing/2014/main" xmlns="" val="10002"/>
                  </a:ext>
                </a:extLst>
              </a:tr>
              <a:tr h="299490">
                <a:tc>
                  <a:txBody>
                    <a:bodyPr/>
                    <a:lstStyle/>
                    <a:p>
                      <a:pPr>
                        <a:lnSpc>
                          <a:spcPct val="115000"/>
                        </a:lnSpc>
                        <a:spcAft>
                          <a:spcPts val="0"/>
                        </a:spcAft>
                      </a:pPr>
                      <a:r>
                        <a:rPr lang="es-CO" sz="2000" dirty="0"/>
                        <a:t>BUCARAMANGA</a:t>
                      </a:r>
                      <a:endParaRPr lang="es-CO" sz="2000" dirty="0">
                        <a:solidFill>
                          <a:schemeClr val="accent1">
                            <a:lumMod val="75000"/>
                          </a:schemeClr>
                        </a:solidFill>
                        <a:latin typeface="Calibri"/>
                        <a:ea typeface="Calibri"/>
                        <a:cs typeface="Times New Roman"/>
                      </a:endParaRPr>
                    </a:p>
                  </a:txBody>
                  <a:tcPr marL="44450" marR="44450" marT="0" marB="0" anchor="b"/>
                </a:tc>
                <a:tc>
                  <a:txBody>
                    <a:bodyPr/>
                    <a:lstStyle/>
                    <a:p>
                      <a:pPr algn="ctr">
                        <a:lnSpc>
                          <a:spcPct val="115000"/>
                        </a:lnSpc>
                        <a:spcAft>
                          <a:spcPts val="0"/>
                        </a:spcAft>
                      </a:pPr>
                      <a:r>
                        <a:rPr lang="es-CO" sz="2000"/>
                        <a:t>48</a:t>
                      </a:r>
                      <a:endParaRPr lang="es-CO" sz="2000">
                        <a:solidFill>
                          <a:schemeClr val="accent1">
                            <a:lumMod val="75000"/>
                          </a:schemeClr>
                        </a:solidFill>
                        <a:latin typeface="Calibri"/>
                        <a:ea typeface="Calibri"/>
                        <a:cs typeface="Times New Roman"/>
                      </a:endParaRPr>
                    </a:p>
                  </a:txBody>
                  <a:tcPr marL="44450" marR="44450" marT="0" marB="0" anchor="ctr"/>
                </a:tc>
                <a:extLst>
                  <a:ext uri="{0D108BD9-81ED-4DB2-BD59-A6C34878D82A}">
                    <a16:rowId xmlns:a16="http://schemas.microsoft.com/office/drawing/2014/main" xmlns="" val="10003"/>
                  </a:ext>
                </a:extLst>
              </a:tr>
              <a:tr h="299490">
                <a:tc>
                  <a:txBody>
                    <a:bodyPr/>
                    <a:lstStyle/>
                    <a:p>
                      <a:pPr>
                        <a:lnSpc>
                          <a:spcPct val="115000"/>
                        </a:lnSpc>
                        <a:spcAft>
                          <a:spcPts val="0"/>
                        </a:spcAft>
                      </a:pPr>
                      <a:r>
                        <a:rPr lang="es-CO" sz="2000"/>
                        <a:t>GIRARDOT</a:t>
                      </a:r>
                      <a:endParaRPr lang="es-CO" sz="2000">
                        <a:solidFill>
                          <a:schemeClr val="accent1">
                            <a:lumMod val="75000"/>
                          </a:schemeClr>
                        </a:solidFill>
                        <a:latin typeface="Calibri"/>
                        <a:ea typeface="Calibri"/>
                        <a:cs typeface="Times New Roman"/>
                      </a:endParaRPr>
                    </a:p>
                  </a:txBody>
                  <a:tcPr marL="44450" marR="44450" marT="0" marB="0" anchor="b"/>
                </a:tc>
                <a:tc>
                  <a:txBody>
                    <a:bodyPr/>
                    <a:lstStyle/>
                    <a:p>
                      <a:pPr algn="ctr">
                        <a:lnSpc>
                          <a:spcPct val="115000"/>
                        </a:lnSpc>
                        <a:spcAft>
                          <a:spcPts val="0"/>
                        </a:spcAft>
                      </a:pPr>
                      <a:r>
                        <a:rPr lang="es-CO" sz="2000"/>
                        <a:t>41</a:t>
                      </a:r>
                      <a:endParaRPr lang="es-CO" sz="2000">
                        <a:solidFill>
                          <a:schemeClr val="accent1">
                            <a:lumMod val="75000"/>
                          </a:schemeClr>
                        </a:solidFill>
                        <a:latin typeface="Calibri"/>
                        <a:ea typeface="Calibri"/>
                        <a:cs typeface="Times New Roman"/>
                      </a:endParaRPr>
                    </a:p>
                  </a:txBody>
                  <a:tcPr marL="44450" marR="44450" marT="0" marB="0" anchor="ctr"/>
                </a:tc>
                <a:extLst>
                  <a:ext uri="{0D108BD9-81ED-4DB2-BD59-A6C34878D82A}">
                    <a16:rowId xmlns:a16="http://schemas.microsoft.com/office/drawing/2014/main" xmlns="" val="10004"/>
                  </a:ext>
                </a:extLst>
              </a:tr>
              <a:tr h="299490">
                <a:tc>
                  <a:txBody>
                    <a:bodyPr/>
                    <a:lstStyle/>
                    <a:p>
                      <a:pPr>
                        <a:lnSpc>
                          <a:spcPct val="115000"/>
                        </a:lnSpc>
                        <a:spcAft>
                          <a:spcPts val="0"/>
                        </a:spcAft>
                      </a:pPr>
                      <a:r>
                        <a:rPr lang="es-CO" sz="2000"/>
                        <a:t>VILLAVICENCIO</a:t>
                      </a:r>
                      <a:endParaRPr lang="es-CO" sz="2000">
                        <a:solidFill>
                          <a:schemeClr val="accent1">
                            <a:lumMod val="75000"/>
                          </a:schemeClr>
                        </a:solidFill>
                        <a:latin typeface="Calibri"/>
                        <a:ea typeface="Calibri"/>
                        <a:cs typeface="Times New Roman"/>
                      </a:endParaRPr>
                    </a:p>
                  </a:txBody>
                  <a:tcPr marL="44450" marR="44450" marT="0" marB="0" anchor="b"/>
                </a:tc>
                <a:tc>
                  <a:txBody>
                    <a:bodyPr/>
                    <a:lstStyle/>
                    <a:p>
                      <a:pPr algn="ctr">
                        <a:lnSpc>
                          <a:spcPct val="115000"/>
                        </a:lnSpc>
                        <a:spcAft>
                          <a:spcPts val="0"/>
                        </a:spcAft>
                      </a:pPr>
                      <a:r>
                        <a:rPr lang="es-CO" sz="2000"/>
                        <a:t>32</a:t>
                      </a:r>
                      <a:endParaRPr lang="es-CO" sz="2000">
                        <a:solidFill>
                          <a:schemeClr val="accent1">
                            <a:lumMod val="75000"/>
                          </a:schemeClr>
                        </a:solidFill>
                        <a:latin typeface="Calibri"/>
                        <a:ea typeface="Calibri"/>
                        <a:cs typeface="Times New Roman"/>
                      </a:endParaRPr>
                    </a:p>
                  </a:txBody>
                  <a:tcPr marL="44450" marR="44450" marT="0" marB="0" anchor="ctr"/>
                </a:tc>
                <a:extLst>
                  <a:ext uri="{0D108BD9-81ED-4DB2-BD59-A6C34878D82A}">
                    <a16:rowId xmlns:a16="http://schemas.microsoft.com/office/drawing/2014/main" xmlns="" val="10005"/>
                  </a:ext>
                </a:extLst>
              </a:tr>
              <a:tr h="299490">
                <a:tc>
                  <a:txBody>
                    <a:bodyPr/>
                    <a:lstStyle/>
                    <a:p>
                      <a:pPr>
                        <a:lnSpc>
                          <a:spcPct val="115000"/>
                        </a:lnSpc>
                        <a:spcAft>
                          <a:spcPts val="0"/>
                        </a:spcAft>
                      </a:pPr>
                      <a:r>
                        <a:rPr lang="es-CO" sz="2000"/>
                        <a:t>BARRANQUILLA</a:t>
                      </a:r>
                      <a:endParaRPr lang="es-CO" sz="2000">
                        <a:solidFill>
                          <a:schemeClr val="accent1">
                            <a:lumMod val="75000"/>
                          </a:schemeClr>
                        </a:solidFill>
                        <a:latin typeface="Calibri"/>
                        <a:ea typeface="Calibri"/>
                        <a:cs typeface="Times New Roman"/>
                      </a:endParaRPr>
                    </a:p>
                  </a:txBody>
                  <a:tcPr marL="44450" marR="44450" marT="0" marB="0" anchor="b"/>
                </a:tc>
                <a:tc>
                  <a:txBody>
                    <a:bodyPr/>
                    <a:lstStyle/>
                    <a:p>
                      <a:pPr algn="ctr">
                        <a:lnSpc>
                          <a:spcPct val="115000"/>
                        </a:lnSpc>
                        <a:spcAft>
                          <a:spcPts val="0"/>
                        </a:spcAft>
                      </a:pPr>
                      <a:r>
                        <a:rPr lang="es-CO" sz="2000"/>
                        <a:t>29</a:t>
                      </a:r>
                      <a:endParaRPr lang="es-CO" sz="2000">
                        <a:solidFill>
                          <a:schemeClr val="accent1">
                            <a:lumMod val="75000"/>
                          </a:schemeClr>
                        </a:solidFill>
                        <a:latin typeface="Calibri"/>
                        <a:ea typeface="Calibri"/>
                        <a:cs typeface="Times New Roman"/>
                      </a:endParaRPr>
                    </a:p>
                  </a:txBody>
                  <a:tcPr marL="44450" marR="44450" marT="0" marB="0" anchor="ctr"/>
                </a:tc>
                <a:extLst>
                  <a:ext uri="{0D108BD9-81ED-4DB2-BD59-A6C34878D82A}">
                    <a16:rowId xmlns:a16="http://schemas.microsoft.com/office/drawing/2014/main" xmlns="" val="10006"/>
                  </a:ext>
                </a:extLst>
              </a:tr>
              <a:tr h="299490">
                <a:tc>
                  <a:txBody>
                    <a:bodyPr/>
                    <a:lstStyle/>
                    <a:p>
                      <a:pPr>
                        <a:lnSpc>
                          <a:spcPct val="115000"/>
                        </a:lnSpc>
                        <a:spcAft>
                          <a:spcPts val="0"/>
                        </a:spcAft>
                      </a:pPr>
                      <a:r>
                        <a:rPr lang="es-CO" sz="2000"/>
                        <a:t>VALLEDUPAR</a:t>
                      </a:r>
                      <a:endParaRPr lang="es-CO" sz="2000">
                        <a:solidFill>
                          <a:schemeClr val="accent1">
                            <a:lumMod val="75000"/>
                          </a:schemeClr>
                        </a:solidFill>
                        <a:latin typeface="Calibri"/>
                        <a:ea typeface="Calibri"/>
                        <a:cs typeface="Times New Roman"/>
                      </a:endParaRPr>
                    </a:p>
                  </a:txBody>
                  <a:tcPr marL="44450" marR="44450" marT="0" marB="0" anchor="b"/>
                </a:tc>
                <a:tc>
                  <a:txBody>
                    <a:bodyPr/>
                    <a:lstStyle/>
                    <a:p>
                      <a:pPr algn="ctr">
                        <a:lnSpc>
                          <a:spcPct val="115000"/>
                        </a:lnSpc>
                        <a:spcAft>
                          <a:spcPts val="0"/>
                        </a:spcAft>
                      </a:pPr>
                      <a:r>
                        <a:rPr lang="es-CO" sz="2000"/>
                        <a:t>27</a:t>
                      </a:r>
                      <a:endParaRPr lang="es-CO" sz="2000">
                        <a:solidFill>
                          <a:schemeClr val="accent1">
                            <a:lumMod val="75000"/>
                          </a:schemeClr>
                        </a:solidFill>
                        <a:latin typeface="Calibri"/>
                        <a:ea typeface="Calibri"/>
                        <a:cs typeface="Times New Roman"/>
                      </a:endParaRPr>
                    </a:p>
                  </a:txBody>
                  <a:tcPr marL="44450" marR="44450" marT="0" marB="0" anchor="ctr"/>
                </a:tc>
                <a:extLst>
                  <a:ext uri="{0D108BD9-81ED-4DB2-BD59-A6C34878D82A}">
                    <a16:rowId xmlns:a16="http://schemas.microsoft.com/office/drawing/2014/main" xmlns="" val="10007"/>
                  </a:ext>
                </a:extLst>
              </a:tr>
              <a:tr h="299490">
                <a:tc>
                  <a:txBody>
                    <a:bodyPr/>
                    <a:lstStyle/>
                    <a:p>
                      <a:pPr>
                        <a:lnSpc>
                          <a:spcPct val="115000"/>
                        </a:lnSpc>
                        <a:spcAft>
                          <a:spcPts val="0"/>
                        </a:spcAft>
                      </a:pPr>
                      <a:r>
                        <a:rPr lang="es-CO" sz="2000"/>
                        <a:t>FUSAGASUGÁ</a:t>
                      </a:r>
                      <a:endParaRPr lang="es-CO" sz="2000">
                        <a:solidFill>
                          <a:schemeClr val="accent1">
                            <a:lumMod val="75000"/>
                          </a:schemeClr>
                        </a:solidFill>
                        <a:latin typeface="Calibri"/>
                        <a:ea typeface="Calibri"/>
                        <a:cs typeface="Times New Roman"/>
                      </a:endParaRPr>
                    </a:p>
                  </a:txBody>
                  <a:tcPr marL="44450" marR="44450" marT="0" marB="0" anchor="b"/>
                </a:tc>
                <a:tc>
                  <a:txBody>
                    <a:bodyPr/>
                    <a:lstStyle/>
                    <a:p>
                      <a:pPr algn="ctr">
                        <a:lnSpc>
                          <a:spcPct val="115000"/>
                        </a:lnSpc>
                        <a:spcAft>
                          <a:spcPts val="0"/>
                        </a:spcAft>
                      </a:pPr>
                      <a:r>
                        <a:rPr lang="es-CO" sz="2000"/>
                        <a:t>22</a:t>
                      </a:r>
                      <a:endParaRPr lang="es-CO" sz="2000">
                        <a:solidFill>
                          <a:schemeClr val="accent1">
                            <a:lumMod val="75000"/>
                          </a:schemeClr>
                        </a:solidFill>
                        <a:latin typeface="Calibri"/>
                        <a:ea typeface="Calibri"/>
                        <a:cs typeface="Times New Roman"/>
                      </a:endParaRPr>
                    </a:p>
                  </a:txBody>
                  <a:tcPr marL="44450" marR="44450" marT="0" marB="0" anchor="ctr"/>
                </a:tc>
                <a:extLst>
                  <a:ext uri="{0D108BD9-81ED-4DB2-BD59-A6C34878D82A}">
                    <a16:rowId xmlns:a16="http://schemas.microsoft.com/office/drawing/2014/main" xmlns="" val="10008"/>
                  </a:ext>
                </a:extLst>
              </a:tr>
              <a:tr h="299490">
                <a:tc>
                  <a:txBody>
                    <a:bodyPr/>
                    <a:lstStyle/>
                    <a:p>
                      <a:pPr>
                        <a:lnSpc>
                          <a:spcPct val="115000"/>
                        </a:lnSpc>
                        <a:spcAft>
                          <a:spcPts val="0"/>
                        </a:spcAft>
                      </a:pPr>
                      <a:r>
                        <a:rPr lang="es-CO" sz="2000"/>
                        <a:t>FACATATIVÁ</a:t>
                      </a:r>
                      <a:endParaRPr lang="es-CO" sz="2000">
                        <a:solidFill>
                          <a:schemeClr val="accent1">
                            <a:lumMod val="75000"/>
                          </a:schemeClr>
                        </a:solidFill>
                        <a:latin typeface="Calibri"/>
                        <a:ea typeface="Calibri"/>
                        <a:cs typeface="Times New Roman"/>
                      </a:endParaRPr>
                    </a:p>
                  </a:txBody>
                  <a:tcPr marL="44450" marR="44450" marT="0" marB="0" anchor="b"/>
                </a:tc>
                <a:tc>
                  <a:txBody>
                    <a:bodyPr/>
                    <a:lstStyle/>
                    <a:p>
                      <a:pPr algn="ctr">
                        <a:lnSpc>
                          <a:spcPct val="115000"/>
                        </a:lnSpc>
                        <a:spcAft>
                          <a:spcPts val="0"/>
                        </a:spcAft>
                      </a:pPr>
                      <a:r>
                        <a:rPr lang="es-CO" sz="2000"/>
                        <a:t>16</a:t>
                      </a:r>
                      <a:endParaRPr lang="es-CO" sz="2000">
                        <a:solidFill>
                          <a:schemeClr val="accent1">
                            <a:lumMod val="75000"/>
                          </a:schemeClr>
                        </a:solidFill>
                        <a:latin typeface="Calibri"/>
                        <a:ea typeface="Calibri"/>
                        <a:cs typeface="Times New Roman"/>
                      </a:endParaRPr>
                    </a:p>
                  </a:txBody>
                  <a:tcPr marL="44450" marR="44450" marT="0" marB="0" anchor="ctr"/>
                </a:tc>
                <a:extLst>
                  <a:ext uri="{0D108BD9-81ED-4DB2-BD59-A6C34878D82A}">
                    <a16:rowId xmlns:a16="http://schemas.microsoft.com/office/drawing/2014/main" xmlns="" val="10009"/>
                  </a:ext>
                </a:extLst>
              </a:tr>
              <a:tr h="299490">
                <a:tc>
                  <a:txBody>
                    <a:bodyPr/>
                    <a:lstStyle/>
                    <a:p>
                      <a:pPr>
                        <a:lnSpc>
                          <a:spcPct val="115000"/>
                        </a:lnSpc>
                        <a:spcAft>
                          <a:spcPts val="0"/>
                        </a:spcAft>
                      </a:pPr>
                      <a:r>
                        <a:rPr lang="es-CO" sz="2000"/>
                        <a:t>BARRANCABERMEJA</a:t>
                      </a:r>
                      <a:endParaRPr lang="es-CO" sz="2000">
                        <a:solidFill>
                          <a:schemeClr val="accent1">
                            <a:lumMod val="75000"/>
                          </a:schemeClr>
                        </a:solidFill>
                        <a:latin typeface="Calibri"/>
                        <a:ea typeface="Calibri"/>
                        <a:cs typeface="Times New Roman"/>
                      </a:endParaRPr>
                    </a:p>
                  </a:txBody>
                  <a:tcPr marL="44450" marR="44450" marT="0" marB="0" anchor="b"/>
                </a:tc>
                <a:tc>
                  <a:txBody>
                    <a:bodyPr/>
                    <a:lstStyle/>
                    <a:p>
                      <a:pPr algn="ctr">
                        <a:lnSpc>
                          <a:spcPct val="115000"/>
                        </a:lnSpc>
                        <a:spcAft>
                          <a:spcPts val="0"/>
                        </a:spcAft>
                      </a:pPr>
                      <a:r>
                        <a:rPr lang="es-CO" sz="2000"/>
                        <a:t>6</a:t>
                      </a:r>
                      <a:endParaRPr lang="es-CO" sz="2000">
                        <a:solidFill>
                          <a:schemeClr val="accent1">
                            <a:lumMod val="75000"/>
                          </a:schemeClr>
                        </a:solidFill>
                        <a:latin typeface="Calibri"/>
                        <a:ea typeface="Calibri"/>
                        <a:cs typeface="Times New Roman"/>
                      </a:endParaRPr>
                    </a:p>
                  </a:txBody>
                  <a:tcPr marL="44450" marR="44450" marT="0" marB="0" anchor="ctr"/>
                </a:tc>
                <a:extLst>
                  <a:ext uri="{0D108BD9-81ED-4DB2-BD59-A6C34878D82A}">
                    <a16:rowId xmlns:a16="http://schemas.microsoft.com/office/drawing/2014/main" xmlns="" val="10010"/>
                  </a:ext>
                </a:extLst>
              </a:tr>
              <a:tr h="299490">
                <a:tc>
                  <a:txBody>
                    <a:bodyPr/>
                    <a:lstStyle/>
                    <a:p>
                      <a:pPr>
                        <a:lnSpc>
                          <a:spcPct val="115000"/>
                        </a:lnSpc>
                        <a:spcAft>
                          <a:spcPts val="0"/>
                        </a:spcAft>
                      </a:pPr>
                      <a:r>
                        <a:rPr lang="es-CO" sz="2000" dirty="0"/>
                        <a:t>SANTA MARTA</a:t>
                      </a:r>
                      <a:endParaRPr lang="es-CO" sz="2000" dirty="0">
                        <a:solidFill>
                          <a:schemeClr val="accent1">
                            <a:lumMod val="75000"/>
                          </a:schemeClr>
                        </a:solidFill>
                        <a:latin typeface="Calibri"/>
                        <a:ea typeface="Calibri"/>
                        <a:cs typeface="Times New Roman"/>
                      </a:endParaRPr>
                    </a:p>
                  </a:txBody>
                  <a:tcPr marL="44450" marR="44450" marT="0" marB="0" anchor="b"/>
                </a:tc>
                <a:tc>
                  <a:txBody>
                    <a:bodyPr/>
                    <a:lstStyle/>
                    <a:p>
                      <a:pPr algn="ctr">
                        <a:lnSpc>
                          <a:spcPct val="115000"/>
                        </a:lnSpc>
                        <a:spcAft>
                          <a:spcPts val="0"/>
                        </a:spcAft>
                      </a:pPr>
                      <a:r>
                        <a:rPr lang="es-CO" sz="2000" dirty="0"/>
                        <a:t>6</a:t>
                      </a:r>
                      <a:endParaRPr lang="es-CO" sz="2000" dirty="0">
                        <a:solidFill>
                          <a:schemeClr val="accent1">
                            <a:lumMod val="75000"/>
                          </a:schemeClr>
                        </a:solidFill>
                        <a:latin typeface="Calibri"/>
                        <a:ea typeface="Calibri"/>
                        <a:cs typeface="Times New Roman"/>
                      </a:endParaRPr>
                    </a:p>
                  </a:txBody>
                  <a:tcPr marL="44450" marR="44450" marT="0" marB="0" anchor="ctr"/>
                </a:tc>
                <a:extLst>
                  <a:ext uri="{0D108BD9-81ED-4DB2-BD59-A6C34878D82A}">
                    <a16:rowId xmlns:a16="http://schemas.microsoft.com/office/drawing/2014/main" xmlns="" val="10011"/>
                  </a:ext>
                </a:extLst>
              </a:tr>
              <a:tr h="299490">
                <a:tc>
                  <a:txBody>
                    <a:bodyPr/>
                    <a:lstStyle/>
                    <a:p>
                      <a:pPr>
                        <a:lnSpc>
                          <a:spcPct val="115000"/>
                        </a:lnSpc>
                        <a:spcAft>
                          <a:spcPts val="0"/>
                        </a:spcAft>
                      </a:pPr>
                      <a:r>
                        <a:rPr lang="es-CO" sz="2000"/>
                        <a:t>IBAGUÉ</a:t>
                      </a:r>
                      <a:endParaRPr lang="es-CO" sz="2000">
                        <a:solidFill>
                          <a:schemeClr val="accent1">
                            <a:lumMod val="75000"/>
                          </a:schemeClr>
                        </a:solidFill>
                        <a:latin typeface="Calibri"/>
                        <a:ea typeface="Calibri"/>
                        <a:cs typeface="Times New Roman"/>
                      </a:endParaRPr>
                    </a:p>
                  </a:txBody>
                  <a:tcPr marL="44450" marR="44450" marT="0" marB="0" anchor="b"/>
                </a:tc>
                <a:tc>
                  <a:txBody>
                    <a:bodyPr/>
                    <a:lstStyle/>
                    <a:p>
                      <a:pPr algn="ctr">
                        <a:lnSpc>
                          <a:spcPct val="115000"/>
                        </a:lnSpc>
                        <a:spcAft>
                          <a:spcPts val="0"/>
                        </a:spcAft>
                      </a:pPr>
                      <a:r>
                        <a:rPr lang="es-CO" sz="2000"/>
                        <a:t>6</a:t>
                      </a:r>
                      <a:endParaRPr lang="es-CO" sz="2000">
                        <a:solidFill>
                          <a:schemeClr val="accent1">
                            <a:lumMod val="75000"/>
                          </a:schemeClr>
                        </a:solidFill>
                        <a:latin typeface="Calibri"/>
                        <a:ea typeface="Calibri"/>
                        <a:cs typeface="Times New Roman"/>
                      </a:endParaRPr>
                    </a:p>
                  </a:txBody>
                  <a:tcPr marL="44450" marR="44450" marT="0" marB="0" anchor="ctr"/>
                </a:tc>
                <a:extLst>
                  <a:ext uri="{0D108BD9-81ED-4DB2-BD59-A6C34878D82A}">
                    <a16:rowId xmlns:a16="http://schemas.microsoft.com/office/drawing/2014/main" xmlns="" val="10012"/>
                  </a:ext>
                </a:extLst>
              </a:tr>
              <a:tr h="299490">
                <a:tc>
                  <a:txBody>
                    <a:bodyPr/>
                    <a:lstStyle/>
                    <a:p>
                      <a:pPr>
                        <a:lnSpc>
                          <a:spcPct val="115000"/>
                        </a:lnSpc>
                        <a:spcAft>
                          <a:spcPts val="0"/>
                        </a:spcAft>
                      </a:pPr>
                      <a:r>
                        <a:rPr lang="es-CO" sz="2000" dirty="0"/>
                        <a:t>CARTAGENA</a:t>
                      </a:r>
                      <a:endParaRPr lang="es-CO" sz="2000" dirty="0">
                        <a:solidFill>
                          <a:schemeClr val="accent1">
                            <a:lumMod val="75000"/>
                          </a:schemeClr>
                        </a:solidFill>
                        <a:latin typeface="Calibri"/>
                        <a:ea typeface="Calibri"/>
                        <a:cs typeface="Times New Roman"/>
                      </a:endParaRPr>
                    </a:p>
                  </a:txBody>
                  <a:tcPr marL="44450" marR="44450" marT="0" marB="0" anchor="b"/>
                </a:tc>
                <a:tc>
                  <a:txBody>
                    <a:bodyPr/>
                    <a:lstStyle/>
                    <a:p>
                      <a:pPr algn="ctr">
                        <a:lnSpc>
                          <a:spcPct val="115000"/>
                        </a:lnSpc>
                        <a:spcAft>
                          <a:spcPts val="0"/>
                        </a:spcAft>
                      </a:pPr>
                      <a:r>
                        <a:rPr lang="es-CO" sz="2000"/>
                        <a:t>5</a:t>
                      </a:r>
                      <a:endParaRPr lang="es-CO" sz="2000">
                        <a:solidFill>
                          <a:schemeClr val="accent1">
                            <a:lumMod val="75000"/>
                          </a:schemeClr>
                        </a:solidFill>
                        <a:latin typeface="Calibri"/>
                        <a:ea typeface="Calibri"/>
                        <a:cs typeface="Times New Roman"/>
                      </a:endParaRPr>
                    </a:p>
                  </a:txBody>
                  <a:tcPr marL="44450" marR="44450" marT="0" marB="0" anchor="ctr"/>
                </a:tc>
                <a:extLst>
                  <a:ext uri="{0D108BD9-81ED-4DB2-BD59-A6C34878D82A}">
                    <a16:rowId xmlns:a16="http://schemas.microsoft.com/office/drawing/2014/main" xmlns="" val="10013"/>
                  </a:ext>
                </a:extLst>
              </a:tr>
              <a:tr h="299490">
                <a:tc>
                  <a:txBody>
                    <a:bodyPr/>
                    <a:lstStyle/>
                    <a:p>
                      <a:pPr>
                        <a:lnSpc>
                          <a:spcPct val="115000"/>
                        </a:lnSpc>
                        <a:spcAft>
                          <a:spcPts val="0"/>
                        </a:spcAft>
                      </a:pPr>
                      <a:r>
                        <a:rPr lang="es-CO" sz="2000"/>
                        <a:t>TUNJA</a:t>
                      </a:r>
                      <a:endParaRPr lang="es-CO" sz="2000">
                        <a:solidFill>
                          <a:schemeClr val="accent1">
                            <a:lumMod val="75000"/>
                          </a:schemeClr>
                        </a:solidFill>
                        <a:latin typeface="Calibri"/>
                        <a:ea typeface="Calibri"/>
                        <a:cs typeface="Times New Roman"/>
                      </a:endParaRPr>
                    </a:p>
                  </a:txBody>
                  <a:tcPr marL="44450" marR="44450" marT="0" marB="0" anchor="b"/>
                </a:tc>
                <a:tc>
                  <a:txBody>
                    <a:bodyPr/>
                    <a:lstStyle/>
                    <a:p>
                      <a:pPr algn="ctr">
                        <a:lnSpc>
                          <a:spcPct val="115000"/>
                        </a:lnSpc>
                        <a:spcAft>
                          <a:spcPts val="0"/>
                        </a:spcAft>
                      </a:pPr>
                      <a:r>
                        <a:rPr lang="es-CO" sz="2000"/>
                        <a:t>3</a:t>
                      </a:r>
                      <a:endParaRPr lang="es-CO" sz="2000">
                        <a:solidFill>
                          <a:schemeClr val="accent1">
                            <a:lumMod val="75000"/>
                          </a:schemeClr>
                        </a:solidFill>
                        <a:latin typeface="Calibri"/>
                        <a:ea typeface="Calibri"/>
                        <a:cs typeface="Times New Roman"/>
                      </a:endParaRPr>
                    </a:p>
                  </a:txBody>
                  <a:tcPr marL="44450" marR="44450" marT="0" marB="0" anchor="ctr"/>
                </a:tc>
                <a:extLst>
                  <a:ext uri="{0D108BD9-81ED-4DB2-BD59-A6C34878D82A}">
                    <a16:rowId xmlns:a16="http://schemas.microsoft.com/office/drawing/2014/main" xmlns="" val="10014"/>
                  </a:ext>
                </a:extLst>
              </a:tr>
              <a:tr h="299490">
                <a:tc>
                  <a:txBody>
                    <a:bodyPr/>
                    <a:lstStyle/>
                    <a:p>
                      <a:pPr>
                        <a:lnSpc>
                          <a:spcPct val="115000"/>
                        </a:lnSpc>
                        <a:spcAft>
                          <a:spcPts val="0"/>
                        </a:spcAft>
                      </a:pPr>
                      <a:r>
                        <a:rPr lang="es-CO" sz="2000"/>
                        <a:t>AGUA DE DIOS</a:t>
                      </a:r>
                      <a:endParaRPr lang="es-CO" sz="2000">
                        <a:solidFill>
                          <a:schemeClr val="accent1">
                            <a:lumMod val="75000"/>
                          </a:schemeClr>
                        </a:solidFill>
                        <a:latin typeface="Calibri"/>
                        <a:ea typeface="Calibri"/>
                        <a:cs typeface="Times New Roman"/>
                      </a:endParaRPr>
                    </a:p>
                  </a:txBody>
                  <a:tcPr marL="44450" marR="44450" marT="0" marB="0" anchor="b"/>
                </a:tc>
                <a:tc>
                  <a:txBody>
                    <a:bodyPr/>
                    <a:lstStyle/>
                    <a:p>
                      <a:pPr algn="ctr">
                        <a:lnSpc>
                          <a:spcPct val="115000"/>
                        </a:lnSpc>
                        <a:spcAft>
                          <a:spcPts val="0"/>
                        </a:spcAft>
                      </a:pPr>
                      <a:r>
                        <a:rPr lang="es-CO" sz="2000"/>
                        <a:t>3</a:t>
                      </a:r>
                      <a:endParaRPr lang="es-CO" sz="2000">
                        <a:solidFill>
                          <a:schemeClr val="accent1">
                            <a:lumMod val="75000"/>
                          </a:schemeClr>
                        </a:solidFill>
                        <a:latin typeface="Calibri"/>
                        <a:ea typeface="Calibri"/>
                        <a:cs typeface="Times New Roman"/>
                      </a:endParaRPr>
                    </a:p>
                  </a:txBody>
                  <a:tcPr marL="44450" marR="44450" marT="0" marB="0" anchor="ctr"/>
                </a:tc>
                <a:extLst>
                  <a:ext uri="{0D108BD9-81ED-4DB2-BD59-A6C34878D82A}">
                    <a16:rowId xmlns:a16="http://schemas.microsoft.com/office/drawing/2014/main" xmlns="" val="10015"/>
                  </a:ext>
                </a:extLst>
              </a:tr>
              <a:tr h="299490">
                <a:tc>
                  <a:txBody>
                    <a:bodyPr/>
                    <a:lstStyle/>
                    <a:p>
                      <a:pPr>
                        <a:lnSpc>
                          <a:spcPct val="115000"/>
                        </a:lnSpc>
                        <a:spcAft>
                          <a:spcPts val="0"/>
                        </a:spcAft>
                      </a:pPr>
                      <a:r>
                        <a:rPr lang="es-CO" sz="2000"/>
                        <a:t>DORADA - CALDAS</a:t>
                      </a:r>
                      <a:endParaRPr lang="es-CO" sz="2000">
                        <a:solidFill>
                          <a:schemeClr val="accent1">
                            <a:lumMod val="75000"/>
                          </a:schemeClr>
                        </a:solidFill>
                        <a:latin typeface="Calibri"/>
                        <a:ea typeface="Calibri"/>
                        <a:cs typeface="Times New Roman"/>
                      </a:endParaRPr>
                    </a:p>
                  </a:txBody>
                  <a:tcPr marL="44450" marR="44450" marT="0" marB="0" anchor="b"/>
                </a:tc>
                <a:tc>
                  <a:txBody>
                    <a:bodyPr/>
                    <a:lstStyle/>
                    <a:p>
                      <a:pPr algn="ctr">
                        <a:lnSpc>
                          <a:spcPct val="115000"/>
                        </a:lnSpc>
                        <a:spcAft>
                          <a:spcPts val="0"/>
                        </a:spcAft>
                      </a:pPr>
                      <a:r>
                        <a:rPr lang="es-CO" sz="2000"/>
                        <a:t>1</a:t>
                      </a:r>
                      <a:endParaRPr lang="es-CO" sz="2000">
                        <a:solidFill>
                          <a:schemeClr val="accent1">
                            <a:lumMod val="75000"/>
                          </a:schemeClr>
                        </a:solidFill>
                        <a:latin typeface="Calibri"/>
                        <a:ea typeface="Calibri"/>
                        <a:cs typeface="Times New Roman"/>
                      </a:endParaRPr>
                    </a:p>
                  </a:txBody>
                  <a:tcPr marL="44450" marR="44450" marT="0" marB="0" anchor="ctr"/>
                </a:tc>
                <a:extLst>
                  <a:ext uri="{0D108BD9-81ED-4DB2-BD59-A6C34878D82A}">
                    <a16:rowId xmlns:a16="http://schemas.microsoft.com/office/drawing/2014/main" xmlns="" val="10016"/>
                  </a:ext>
                </a:extLst>
              </a:tr>
              <a:tr h="302560">
                <a:tc>
                  <a:txBody>
                    <a:bodyPr/>
                    <a:lstStyle/>
                    <a:p>
                      <a:pPr>
                        <a:lnSpc>
                          <a:spcPct val="115000"/>
                        </a:lnSpc>
                        <a:spcAft>
                          <a:spcPts val="0"/>
                        </a:spcAft>
                      </a:pPr>
                      <a:r>
                        <a:rPr lang="es-CO" sz="2000"/>
                        <a:t>QUINDÍO</a:t>
                      </a:r>
                      <a:endParaRPr lang="es-CO" sz="2000">
                        <a:solidFill>
                          <a:schemeClr val="accent1">
                            <a:lumMod val="75000"/>
                          </a:schemeClr>
                        </a:solidFill>
                        <a:latin typeface="Calibri"/>
                        <a:ea typeface="Calibri"/>
                        <a:cs typeface="Times New Roman"/>
                      </a:endParaRPr>
                    </a:p>
                  </a:txBody>
                  <a:tcPr marL="44450" marR="44450" marT="0" marB="0" anchor="b"/>
                </a:tc>
                <a:tc>
                  <a:txBody>
                    <a:bodyPr/>
                    <a:lstStyle/>
                    <a:p>
                      <a:pPr algn="ctr">
                        <a:lnSpc>
                          <a:spcPct val="115000"/>
                        </a:lnSpc>
                        <a:spcAft>
                          <a:spcPts val="0"/>
                        </a:spcAft>
                      </a:pPr>
                      <a:r>
                        <a:rPr lang="es-CO" sz="2000"/>
                        <a:t>1</a:t>
                      </a:r>
                      <a:endParaRPr lang="es-CO" sz="2000">
                        <a:solidFill>
                          <a:schemeClr val="accent1">
                            <a:lumMod val="75000"/>
                          </a:schemeClr>
                        </a:solidFill>
                        <a:latin typeface="Calibri"/>
                        <a:ea typeface="Calibri"/>
                        <a:cs typeface="Times New Roman"/>
                      </a:endParaRPr>
                    </a:p>
                  </a:txBody>
                  <a:tcPr marL="44450" marR="44450" marT="0" marB="0" anchor="ctr"/>
                </a:tc>
                <a:extLst>
                  <a:ext uri="{0D108BD9-81ED-4DB2-BD59-A6C34878D82A}">
                    <a16:rowId xmlns:a16="http://schemas.microsoft.com/office/drawing/2014/main" xmlns="" val="10017"/>
                  </a:ext>
                </a:extLst>
              </a:tr>
              <a:tr h="299490">
                <a:tc>
                  <a:txBody>
                    <a:bodyPr/>
                    <a:lstStyle/>
                    <a:p>
                      <a:pPr>
                        <a:lnSpc>
                          <a:spcPct val="115000"/>
                        </a:lnSpc>
                        <a:spcAft>
                          <a:spcPts val="0"/>
                        </a:spcAft>
                      </a:pPr>
                      <a:r>
                        <a:rPr lang="es-CO" sz="2000"/>
                        <a:t>UBATÉ</a:t>
                      </a:r>
                      <a:endParaRPr lang="es-CO" sz="2000">
                        <a:solidFill>
                          <a:schemeClr val="accent1">
                            <a:lumMod val="75000"/>
                          </a:schemeClr>
                        </a:solidFill>
                        <a:latin typeface="Calibri"/>
                        <a:ea typeface="Calibri"/>
                        <a:cs typeface="Times New Roman"/>
                      </a:endParaRPr>
                    </a:p>
                  </a:txBody>
                  <a:tcPr marL="44450" marR="44450" marT="0" marB="0" anchor="b"/>
                </a:tc>
                <a:tc>
                  <a:txBody>
                    <a:bodyPr/>
                    <a:lstStyle/>
                    <a:p>
                      <a:pPr algn="ctr">
                        <a:lnSpc>
                          <a:spcPct val="115000"/>
                        </a:lnSpc>
                        <a:spcAft>
                          <a:spcPts val="0"/>
                        </a:spcAft>
                      </a:pPr>
                      <a:r>
                        <a:rPr lang="es-CO" sz="2000"/>
                        <a:t> </a:t>
                      </a:r>
                      <a:endParaRPr lang="es-CO" sz="2000">
                        <a:solidFill>
                          <a:schemeClr val="accent1">
                            <a:lumMod val="75000"/>
                          </a:schemeClr>
                        </a:solidFill>
                        <a:latin typeface="Calibri"/>
                        <a:ea typeface="Calibri"/>
                        <a:cs typeface="Times New Roman"/>
                      </a:endParaRPr>
                    </a:p>
                  </a:txBody>
                  <a:tcPr marL="44450" marR="44450" marT="0" marB="0" anchor="ctr"/>
                </a:tc>
                <a:extLst>
                  <a:ext uri="{0D108BD9-81ED-4DB2-BD59-A6C34878D82A}">
                    <a16:rowId xmlns:a16="http://schemas.microsoft.com/office/drawing/2014/main" xmlns="" val="10018"/>
                  </a:ext>
                </a:extLst>
              </a:tr>
              <a:tr h="299490">
                <a:tc>
                  <a:txBody>
                    <a:bodyPr/>
                    <a:lstStyle/>
                    <a:p>
                      <a:pPr>
                        <a:lnSpc>
                          <a:spcPct val="115000"/>
                        </a:lnSpc>
                        <a:spcAft>
                          <a:spcPts val="0"/>
                        </a:spcAft>
                      </a:pPr>
                      <a:r>
                        <a:rPr lang="es-CO" sz="2000"/>
                        <a:t>HUILA</a:t>
                      </a:r>
                      <a:endParaRPr lang="es-CO" sz="2000">
                        <a:solidFill>
                          <a:schemeClr val="accent1">
                            <a:lumMod val="75000"/>
                          </a:schemeClr>
                        </a:solidFill>
                        <a:latin typeface="Calibri"/>
                        <a:ea typeface="Calibri"/>
                        <a:cs typeface="Times New Roman"/>
                      </a:endParaRPr>
                    </a:p>
                  </a:txBody>
                  <a:tcPr marL="44450" marR="44450" marT="0" marB="0" anchor="b"/>
                </a:tc>
                <a:tc>
                  <a:txBody>
                    <a:bodyPr/>
                    <a:lstStyle/>
                    <a:p>
                      <a:pPr algn="ctr">
                        <a:lnSpc>
                          <a:spcPct val="115000"/>
                        </a:lnSpc>
                        <a:spcAft>
                          <a:spcPts val="0"/>
                        </a:spcAft>
                      </a:pPr>
                      <a:r>
                        <a:rPr lang="es-CO" sz="2000"/>
                        <a:t> </a:t>
                      </a:r>
                      <a:endParaRPr lang="es-CO" sz="2000">
                        <a:solidFill>
                          <a:schemeClr val="accent1">
                            <a:lumMod val="75000"/>
                          </a:schemeClr>
                        </a:solidFill>
                        <a:latin typeface="Calibri"/>
                        <a:ea typeface="Calibri"/>
                        <a:cs typeface="Times New Roman"/>
                      </a:endParaRPr>
                    </a:p>
                  </a:txBody>
                  <a:tcPr marL="44450" marR="44450" marT="0" marB="0" anchor="ctr"/>
                </a:tc>
                <a:extLst>
                  <a:ext uri="{0D108BD9-81ED-4DB2-BD59-A6C34878D82A}">
                    <a16:rowId xmlns:a16="http://schemas.microsoft.com/office/drawing/2014/main" xmlns="" val="10019"/>
                  </a:ext>
                </a:extLst>
              </a:tr>
              <a:tr h="299490">
                <a:tc>
                  <a:txBody>
                    <a:bodyPr/>
                    <a:lstStyle/>
                    <a:p>
                      <a:pPr>
                        <a:lnSpc>
                          <a:spcPct val="115000"/>
                        </a:lnSpc>
                        <a:spcAft>
                          <a:spcPts val="0"/>
                        </a:spcAft>
                      </a:pPr>
                      <a:r>
                        <a:rPr lang="es-CO" sz="2000"/>
                        <a:t>CALI</a:t>
                      </a:r>
                      <a:endParaRPr lang="es-CO" sz="2000">
                        <a:solidFill>
                          <a:schemeClr val="accent1">
                            <a:lumMod val="75000"/>
                          </a:schemeClr>
                        </a:solidFill>
                        <a:latin typeface="Calibri"/>
                        <a:ea typeface="Calibri"/>
                        <a:cs typeface="Times New Roman"/>
                      </a:endParaRPr>
                    </a:p>
                  </a:txBody>
                  <a:tcPr marL="44450" marR="44450" marT="0" marB="0" anchor="b"/>
                </a:tc>
                <a:tc>
                  <a:txBody>
                    <a:bodyPr/>
                    <a:lstStyle/>
                    <a:p>
                      <a:pPr algn="ctr">
                        <a:lnSpc>
                          <a:spcPct val="115000"/>
                        </a:lnSpc>
                        <a:spcAft>
                          <a:spcPts val="0"/>
                        </a:spcAft>
                      </a:pPr>
                      <a:r>
                        <a:rPr lang="es-CO" sz="2000"/>
                        <a:t> </a:t>
                      </a:r>
                      <a:endParaRPr lang="es-CO" sz="2000">
                        <a:solidFill>
                          <a:schemeClr val="accent1">
                            <a:lumMod val="75000"/>
                          </a:schemeClr>
                        </a:solidFill>
                        <a:latin typeface="Calibri"/>
                        <a:ea typeface="Calibri"/>
                        <a:cs typeface="Times New Roman"/>
                      </a:endParaRPr>
                    </a:p>
                  </a:txBody>
                  <a:tcPr marL="44450" marR="44450" marT="0" marB="0" anchor="ctr"/>
                </a:tc>
                <a:extLst>
                  <a:ext uri="{0D108BD9-81ED-4DB2-BD59-A6C34878D82A}">
                    <a16:rowId xmlns:a16="http://schemas.microsoft.com/office/drawing/2014/main" xmlns="" val="10020"/>
                  </a:ext>
                </a:extLst>
              </a:tr>
              <a:tr h="299490">
                <a:tc>
                  <a:txBody>
                    <a:bodyPr/>
                    <a:lstStyle/>
                    <a:p>
                      <a:pPr>
                        <a:lnSpc>
                          <a:spcPct val="115000"/>
                        </a:lnSpc>
                        <a:spcAft>
                          <a:spcPts val="0"/>
                        </a:spcAft>
                      </a:pPr>
                      <a:r>
                        <a:rPr lang="es-CO" sz="2000"/>
                        <a:t>PEREIRA</a:t>
                      </a:r>
                      <a:endParaRPr lang="es-CO" sz="2000">
                        <a:solidFill>
                          <a:schemeClr val="accent1">
                            <a:lumMod val="75000"/>
                          </a:schemeClr>
                        </a:solidFill>
                        <a:latin typeface="Calibri"/>
                        <a:ea typeface="Calibri"/>
                        <a:cs typeface="Times New Roman"/>
                      </a:endParaRPr>
                    </a:p>
                  </a:txBody>
                  <a:tcPr marL="44450" marR="44450" marT="0" marB="0" anchor="b"/>
                </a:tc>
                <a:tc>
                  <a:txBody>
                    <a:bodyPr/>
                    <a:lstStyle/>
                    <a:p>
                      <a:pPr algn="ctr">
                        <a:lnSpc>
                          <a:spcPct val="115000"/>
                        </a:lnSpc>
                        <a:spcAft>
                          <a:spcPts val="0"/>
                        </a:spcAft>
                      </a:pPr>
                      <a:r>
                        <a:rPr lang="es-CO" sz="2000"/>
                        <a:t> </a:t>
                      </a:r>
                      <a:endParaRPr lang="es-CO" sz="2000">
                        <a:solidFill>
                          <a:schemeClr val="accent1">
                            <a:lumMod val="75000"/>
                          </a:schemeClr>
                        </a:solidFill>
                        <a:latin typeface="Calibri"/>
                        <a:ea typeface="Calibri"/>
                        <a:cs typeface="Times New Roman"/>
                      </a:endParaRPr>
                    </a:p>
                  </a:txBody>
                  <a:tcPr marL="44450" marR="44450" marT="0" marB="0" anchor="ctr"/>
                </a:tc>
                <a:extLst>
                  <a:ext uri="{0D108BD9-81ED-4DB2-BD59-A6C34878D82A}">
                    <a16:rowId xmlns:a16="http://schemas.microsoft.com/office/drawing/2014/main" xmlns="" val="10021"/>
                  </a:ext>
                </a:extLst>
              </a:tr>
              <a:tr h="299490">
                <a:tc>
                  <a:txBody>
                    <a:bodyPr/>
                    <a:lstStyle/>
                    <a:p>
                      <a:pPr>
                        <a:lnSpc>
                          <a:spcPct val="115000"/>
                        </a:lnSpc>
                        <a:spcAft>
                          <a:spcPts val="0"/>
                        </a:spcAft>
                      </a:pPr>
                      <a:r>
                        <a:rPr lang="es-CO" sz="2000" dirty="0"/>
                        <a:t>NARIÑO</a:t>
                      </a:r>
                      <a:endParaRPr lang="es-CO" sz="2000" dirty="0">
                        <a:solidFill>
                          <a:schemeClr val="accent1">
                            <a:lumMod val="75000"/>
                          </a:schemeClr>
                        </a:solidFill>
                        <a:latin typeface="Calibri"/>
                        <a:ea typeface="Calibri"/>
                        <a:cs typeface="Times New Roman"/>
                      </a:endParaRPr>
                    </a:p>
                  </a:txBody>
                  <a:tcPr marL="44450" marR="44450" marT="0" marB="0" anchor="b"/>
                </a:tc>
                <a:tc>
                  <a:txBody>
                    <a:bodyPr/>
                    <a:lstStyle/>
                    <a:p>
                      <a:pPr algn="ctr">
                        <a:lnSpc>
                          <a:spcPct val="115000"/>
                        </a:lnSpc>
                        <a:spcAft>
                          <a:spcPts val="0"/>
                        </a:spcAft>
                      </a:pPr>
                      <a:r>
                        <a:rPr lang="es-CO" sz="2000" dirty="0"/>
                        <a:t> </a:t>
                      </a:r>
                      <a:endParaRPr lang="es-CO" sz="2000" dirty="0">
                        <a:solidFill>
                          <a:schemeClr val="accent1">
                            <a:lumMod val="75000"/>
                          </a:schemeClr>
                        </a:solidFill>
                        <a:latin typeface="Calibri"/>
                        <a:ea typeface="Calibri"/>
                        <a:cs typeface="Times New Roman"/>
                      </a:endParaRPr>
                    </a:p>
                  </a:txBody>
                  <a:tcPr marL="44450" marR="44450" marT="0" marB="0" anchor="ctr"/>
                </a:tc>
                <a:extLst>
                  <a:ext uri="{0D108BD9-81ED-4DB2-BD59-A6C34878D82A}">
                    <a16:rowId xmlns:a16="http://schemas.microsoft.com/office/drawing/2014/main" xmlns="" val="10022"/>
                  </a:ext>
                </a:extLst>
              </a:tr>
              <a:tr h="299490">
                <a:tc>
                  <a:txBody>
                    <a:bodyPr/>
                    <a:lstStyle/>
                    <a:p>
                      <a:pPr>
                        <a:lnSpc>
                          <a:spcPct val="115000"/>
                        </a:lnSpc>
                        <a:spcAft>
                          <a:spcPts val="0"/>
                        </a:spcAft>
                      </a:pPr>
                      <a:r>
                        <a:rPr lang="es-ES" sz="2000" dirty="0"/>
                        <a:t>VILLETA</a:t>
                      </a:r>
                      <a:endParaRPr lang="es-CO" sz="2000" dirty="0">
                        <a:solidFill>
                          <a:schemeClr val="accent1">
                            <a:lumMod val="75000"/>
                          </a:schemeClr>
                        </a:solidFill>
                        <a:latin typeface="Calibri"/>
                        <a:ea typeface="Calibri"/>
                        <a:cs typeface="Times New Roman"/>
                      </a:endParaRPr>
                    </a:p>
                  </a:txBody>
                  <a:tcPr marL="44450" marR="44450" marT="0" marB="0" anchor="b"/>
                </a:tc>
                <a:tc>
                  <a:txBody>
                    <a:bodyPr/>
                    <a:lstStyle/>
                    <a:p>
                      <a:pPr algn="ctr">
                        <a:lnSpc>
                          <a:spcPct val="115000"/>
                        </a:lnSpc>
                        <a:spcAft>
                          <a:spcPts val="0"/>
                        </a:spcAft>
                      </a:pPr>
                      <a:endParaRPr lang="es-CO" sz="2000" dirty="0">
                        <a:solidFill>
                          <a:schemeClr val="accent1">
                            <a:lumMod val="75000"/>
                          </a:schemeClr>
                        </a:solidFill>
                        <a:latin typeface="Calibri"/>
                        <a:ea typeface="Calibri"/>
                        <a:cs typeface="Times New Roman"/>
                      </a:endParaRPr>
                    </a:p>
                  </a:txBody>
                  <a:tcPr marL="44450" marR="44450" marT="0" marB="0" anchor="ctr"/>
                </a:tc>
                <a:extLst>
                  <a:ext uri="{0D108BD9-81ED-4DB2-BD59-A6C34878D82A}">
                    <a16:rowId xmlns:a16="http://schemas.microsoft.com/office/drawing/2014/main" xmlns="" val="10023"/>
                  </a:ext>
                </a:extLst>
              </a:tr>
              <a:tr h="299490">
                <a:tc>
                  <a:txBody>
                    <a:bodyPr/>
                    <a:lstStyle/>
                    <a:p>
                      <a:pPr>
                        <a:lnSpc>
                          <a:spcPct val="115000"/>
                        </a:lnSpc>
                        <a:spcAft>
                          <a:spcPts val="0"/>
                        </a:spcAft>
                      </a:pPr>
                      <a:r>
                        <a:rPr lang="es-CO" sz="2000" dirty="0"/>
                        <a:t>TOTAL</a:t>
                      </a:r>
                      <a:endParaRPr lang="es-CO" sz="2000" dirty="0">
                        <a:solidFill>
                          <a:schemeClr val="accent1">
                            <a:lumMod val="75000"/>
                          </a:schemeClr>
                        </a:solidFill>
                        <a:latin typeface="Calibri"/>
                        <a:ea typeface="Calibri"/>
                        <a:cs typeface="Times New Roman"/>
                      </a:endParaRPr>
                    </a:p>
                  </a:txBody>
                  <a:tcPr marL="44450" marR="44450" marT="0" marB="0" anchor="b"/>
                </a:tc>
                <a:tc>
                  <a:txBody>
                    <a:bodyPr/>
                    <a:lstStyle/>
                    <a:p>
                      <a:pPr algn="ctr">
                        <a:lnSpc>
                          <a:spcPct val="115000"/>
                        </a:lnSpc>
                        <a:spcAft>
                          <a:spcPts val="0"/>
                        </a:spcAft>
                      </a:pPr>
                      <a:r>
                        <a:rPr lang="es-CO" sz="2000" dirty="0"/>
                        <a:t>933</a:t>
                      </a:r>
                      <a:endParaRPr lang="es-CO" sz="2000" dirty="0">
                        <a:solidFill>
                          <a:schemeClr val="accent1">
                            <a:lumMod val="75000"/>
                          </a:schemeClr>
                        </a:solidFill>
                        <a:latin typeface="Calibri"/>
                        <a:ea typeface="Calibri"/>
                        <a:cs typeface="Times New Roman"/>
                      </a:endParaRPr>
                    </a:p>
                  </a:txBody>
                  <a:tcPr marL="44450" marR="44450" marT="0" marB="0" anchor="ctr"/>
                </a:tc>
                <a:extLst>
                  <a:ext uri="{0D108BD9-81ED-4DB2-BD59-A6C34878D82A}">
                    <a16:rowId xmlns:a16="http://schemas.microsoft.com/office/drawing/2014/main" xmlns="" val="10024"/>
                  </a:ext>
                </a:extLst>
              </a:tr>
            </a:tbl>
          </a:graphicData>
        </a:graphic>
      </p:graphicFrame>
      <p:sp>
        <p:nvSpPr>
          <p:cNvPr id="8" name="Rectangle 1"/>
          <p:cNvSpPr>
            <a:spLocks noChangeArrowheads="1"/>
          </p:cNvSpPr>
          <p:nvPr/>
        </p:nvSpPr>
        <p:spPr bwMode="auto">
          <a:xfrm>
            <a:off x="12856540" y="9834549"/>
            <a:ext cx="5029280"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CO" b="0" i="0" u="none" strike="noStrike" cap="none" normalizeH="0" baseline="0" dirty="0">
                <a:ln>
                  <a:noFill/>
                </a:ln>
                <a:solidFill>
                  <a:schemeClr val="bg1">
                    <a:lumMod val="50000"/>
                  </a:schemeClr>
                </a:solidFill>
                <a:effectLst/>
                <a:latin typeface="Times New Roman" pitchFamily="18" charset="0"/>
                <a:ea typeface="Calibri" pitchFamily="34" charset="0"/>
                <a:cs typeface="Times New Roman" pitchFamily="18" charset="0"/>
              </a:rPr>
              <a:t>Distribuci</a:t>
            </a:r>
            <a:r>
              <a:rPr kumimoji="0" lang="es-CO" b="0" i="0" u="none" strike="noStrike" cap="none" normalizeH="0" baseline="0" dirty="0">
                <a:ln>
                  <a:noFill/>
                </a:ln>
                <a:solidFill>
                  <a:schemeClr val="bg1">
                    <a:lumMod val="50000"/>
                  </a:schemeClr>
                </a:solidFill>
                <a:effectLst/>
                <a:latin typeface="Calibri"/>
                <a:ea typeface="Calibri" pitchFamily="34" charset="0"/>
                <a:cs typeface="Times New Roman" pitchFamily="18" charset="0"/>
              </a:rPr>
              <a:t>ó</a:t>
            </a:r>
            <a:r>
              <a:rPr kumimoji="0" lang="es-CO" b="0" i="0" u="none" strike="noStrike" cap="none" normalizeH="0" baseline="0" dirty="0">
                <a:ln>
                  <a:noFill/>
                </a:ln>
                <a:solidFill>
                  <a:schemeClr val="bg1">
                    <a:lumMod val="50000"/>
                  </a:schemeClr>
                </a:solidFill>
                <a:effectLst/>
                <a:latin typeface="Times New Roman" pitchFamily="18" charset="0"/>
                <a:ea typeface="Calibri" pitchFamily="34" charset="0"/>
                <a:cs typeface="Times New Roman" pitchFamily="18" charset="0"/>
              </a:rPr>
              <a:t>n de Solicitudes por Regional</a:t>
            </a:r>
            <a:endParaRPr kumimoji="0" lang="es-CO" b="0" i="0" u="none" strike="noStrike" cap="none" normalizeH="0" baseline="0" dirty="0">
              <a:ln>
                <a:noFill/>
              </a:ln>
              <a:solidFill>
                <a:schemeClr val="bg1">
                  <a:lumMod val="50000"/>
                </a:schemeClr>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CO" b="0" i="0" u="none" strike="noStrike" cap="none" normalizeH="0" baseline="0" dirty="0">
                <a:ln>
                  <a:noFill/>
                </a:ln>
                <a:solidFill>
                  <a:schemeClr val="bg1">
                    <a:lumMod val="50000"/>
                  </a:schemeClr>
                </a:solidFill>
                <a:effectLst/>
                <a:latin typeface="Times New Roman" pitchFamily="18" charset="0"/>
                <a:ea typeface="Calibri" pitchFamily="34" charset="0"/>
                <a:cs typeface="Times New Roman" pitchFamily="18" charset="0"/>
              </a:rPr>
              <a:t>Fuente: Base de Datos </a:t>
            </a:r>
            <a:r>
              <a:rPr kumimoji="0" lang="es-CO" b="0" i="0" u="none" strike="noStrike" cap="none" normalizeH="0" baseline="0" dirty="0">
                <a:ln>
                  <a:noFill/>
                </a:ln>
                <a:solidFill>
                  <a:schemeClr val="bg1">
                    <a:lumMod val="50000"/>
                  </a:schemeClr>
                </a:solidFill>
                <a:effectLst/>
                <a:latin typeface="Calibri"/>
                <a:ea typeface="Calibri" pitchFamily="34" charset="0"/>
                <a:cs typeface="Times New Roman" pitchFamily="18" charset="0"/>
              </a:rPr>
              <a:t>–</a:t>
            </a:r>
            <a:r>
              <a:rPr kumimoji="0" lang="es-CO" b="0" i="0" u="none" strike="noStrike" cap="none" normalizeH="0" baseline="0" dirty="0">
                <a:ln>
                  <a:noFill/>
                </a:ln>
                <a:solidFill>
                  <a:schemeClr val="bg1">
                    <a:lumMod val="50000"/>
                  </a:schemeClr>
                </a:solidFill>
                <a:effectLst/>
                <a:latin typeface="Times New Roman" pitchFamily="18" charset="0"/>
                <a:ea typeface="Calibri" pitchFamily="34" charset="0"/>
                <a:cs typeface="Times New Roman" pitchFamily="18" charset="0"/>
              </a:rPr>
              <a:t> Oficina de Participaci</a:t>
            </a:r>
            <a:r>
              <a:rPr kumimoji="0" lang="es-CO" b="0" i="0" u="none" strike="noStrike" cap="none" normalizeH="0" baseline="0" dirty="0">
                <a:ln>
                  <a:noFill/>
                </a:ln>
                <a:solidFill>
                  <a:schemeClr val="bg1">
                    <a:lumMod val="50000"/>
                  </a:schemeClr>
                </a:solidFill>
                <a:effectLst/>
                <a:latin typeface="Calibri"/>
                <a:ea typeface="Calibri" pitchFamily="34" charset="0"/>
                <a:cs typeface="Times New Roman" pitchFamily="18" charset="0"/>
              </a:rPr>
              <a:t>ó</a:t>
            </a:r>
            <a:r>
              <a:rPr kumimoji="0" lang="es-CO" b="0" i="0" u="none" strike="noStrike" cap="none" normalizeH="0" baseline="0" dirty="0">
                <a:ln>
                  <a:noFill/>
                </a:ln>
                <a:solidFill>
                  <a:schemeClr val="bg1">
                    <a:lumMod val="50000"/>
                  </a:schemeClr>
                </a:solidFill>
                <a:effectLst/>
                <a:latin typeface="Times New Roman" pitchFamily="18" charset="0"/>
                <a:ea typeface="Calibri" pitchFamily="34" charset="0"/>
                <a:cs typeface="Times New Roman" pitchFamily="18" charset="0"/>
              </a:rPr>
              <a:t>n Social</a:t>
            </a:r>
            <a:endParaRPr kumimoji="0" lang="es-CO" b="0" i="0" u="none" strike="noStrike" cap="none" normalizeH="0" baseline="0" dirty="0">
              <a:ln>
                <a:noFill/>
              </a:ln>
              <a:solidFill>
                <a:schemeClr val="bg1">
                  <a:lumMod val="50000"/>
                </a:schemeClr>
              </a:solidFill>
              <a:effectLst/>
              <a:latin typeface="Arial" pitchFamily="34" charset="0"/>
              <a:cs typeface="Arial" pitchFamily="34" charset="0"/>
            </a:endParaRPr>
          </a:p>
        </p:txBody>
      </p:sp>
      <p:sp>
        <p:nvSpPr>
          <p:cNvPr id="9" name="object 7">
            <a:extLst>
              <a:ext uri="{FF2B5EF4-FFF2-40B4-BE49-F238E27FC236}">
                <a16:creationId xmlns:a16="http://schemas.microsoft.com/office/drawing/2014/main" xmlns="" id="{3DAA3ECF-95E1-44C3-AED5-EDAB3CD99CE4}"/>
              </a:ext>
            </a:extLst>
          </p:cNvPr>
          <p:cNvSpPr/>
          <p:nvPr/>
        </p:nvSpPr>
        <p:spPr>
          <a:xfrm>
            <a:off x="374650" y="426135"/>
            <a:ext cx="1003603" cy="977635"/>
          </a:xfrm>
          <a:prstGeom prst="rect">
            <a:avLst/>
          </a:prstGeom>
          <a:blipFill>
            <a:blip r:embed="rId13" cstate="print"/>
            <a:stretch>
              <a:fillRect/>
            </a:stretch>
          </a:blipFill>
        </p:spPr>
        <p:txBody>
          <a:bodyPr wrap="square" lIns="0" tIns="0" rIns="0" bIns="0" rtlCol="0"/>
          <a:lstStyle/>
          <a:p>
            <a:endParaRPr/>
          </a:p>
        </p:txBody>
      </p:sp>
      <p:sp>
        <p:nvSpPr>
          <p:cNvPr id="10" name="object 9">
            <a:extLst>
              <a:ext uri="{FF2B5EF4-FFF2-40B4-BE49-F238E27FC236}">
                <a16:creationId xmlns:a16="http://schemas.microsoft.com/office/drawing/2014/main" xmlns="" id="{64EEC38C-656A-45C5-8D1D-CDB02E4E72A8}"/>
              </a:ext>
            </a:extLst>
          </p:cNvPr>
          <p:cNvSpPr/>
          <p:nvPr/>
        </p:nvSpPr>
        <p:spPr>
          <a:xfrm>
            <a:off x="1302779" y="91067"/>
            <a:ext cx="305435" cy="1510665"/>
          </a:xfrm>
          <a:custGeom>
            <a:avLst/>
            <a:gdLst/>
            <a:ahLst/>
            <a:cxnLst/>
            <a:rect l="l" t="t" r="r" b="b"/>
            <a:pathLst>
              <a:path w="305435" h="1510664">
                <a:moveTo>
                  <a:pt x="304985" y="0"/>
                </a:moveTo>
                <a:lnTo>
                  <a:pt x="0" y="0"/>
                </a:lnTo>
                <a:lnTo>
                  <a:pt x="0" y="1510613"/>
                </a:lnTo>
                <a:lnTo>
                  <a:pt x="304985" y="1510613"/>
                </a:lnTo>
                <a:lnTo>
                  <a:pt x="304985" y="0"/>
                </a:lnTo>
                <a:close/>
              </a:path>
            </a:pathLst>
          </a:custGeom>
          <a:solidFill>
            <a:srgbClr val="FFFFFF"/>
          </a:solidFill>
        </p:spPr>
        <p:txBody>
          <a:bodyPr wrap="square" lIns="0" tIns="0" rIns="0" bIns="0" rtlCol="0"/>
          <a:lstStyle/>
          <a:p>
            <a:endParaRPr/>
          </a:p>
        </p:txBody>
      </p:sp>
      <p:sp>
        <p:nvSpPr>
          <p:cNvPr id="11" name="object 10">
            <a:extLst>
              <a:ext uri="{FF2B5EF4-FFF2-40B4-BE49-F238E27FC236}">
                <a16:creationId xmlns:a16="http://schemas.microsoft.com/office/drawing/2014/main" xmlns="" id="{78EB918F-F428-4F2E-B849-7C85A7DB3A73}"/>
              </a:ext>
            </a:extLst>
          </p:cNvPr>
          <p:cNvSpPr/>
          <p:nvPr/>
        </p:nvSpPr>
        <p:spPr>
          <a:xfrm>
            <a:off x="1293868" y="174227"/>
            <a:ext cx="168392" cy="1510613"/>
          </a:xfrm>
          <a:prstGeom prst="rect">
            <a:avLst/>
          </a:prstGeom>
          <a:blipFill>
            <a:blip r:embed="rId14" cstate="print"/>
            <a:stretch>
              <a:fillRect/>
            </a:stretch>
          </a:blipFill>
        </p:spPr>
        <p:txBody>
          <a:bodyPr wrap="square" lIns="0" tIns="0" rIns="0" bIns="0" rtlCol="0"/>
          <a:lstStyle/>
          <a:p>
            <a:endParaRPr/>
          </a:p>
        </p:txBody>
      </p:sp>
      <p:sp>
        <p:nvSpPr>
          <p:cNvPr id="12" name="object 11">
            <a:extLst>
              <a:ext uri="{FF2B5EF4-FFF2-40B4-BE49-F238E27FC236}">
                <a16:creationId xmlns:a16="http://schemas.microsoft.com/office/drawing/2014/main" xmlns="" id="{72975B18-8EB3-440B-9518-5509F3A9DCC7}"/>
              </a:ext>
            </a:extLst>
          </p:cNvPr>
          <p:cNvSpPr/>
          <p:nvPr/>
        </p:nvSpPr>
        <p:spPr>
          <a:xfrm>
            <a:off x="1378075" y="174227"/>
            <a:ext cx="305435" cy="1510665"/>
          </a:xfrm>
          <a:custGeom>
            <a:avLst/>
            <a:gdLst/>
            <a:ahLst/>
            <a:cxnLst/>
            <a:rect l="l" t="t" r="r" b="b"/>
            <a:pathLst>
              <a:path w="305435" h="1510664">
                <a:moveTo>
                  <a:pt x="304985" y="0"/>
                </a:moveTo>
                <a:lnTo>
                  <a:pt x="0" y="0"/>
                </a:lnTo>
                <a:lnTo>
                  <a:pt x="0" y="1510613"/>
                </a:lnTo>
                <a:lnTo>
                  <a:pt x="304985" y="1510613"/>
                </a:lnTo>
                <a:lnTo>
                  <a:pt x="304985" y="0"/>
                </a:lnTo>
                <a:close/>
              </a:path>
            </a:pathLst>
          </a:custGeom>
          <a:solidFill>
            <a:srgbClr val="FFFFFF"/>
          </a:solidFill>
        </p:spPr>
        <p:txBody>
          <a:bodyPr wrap="square" lIns="0" tIns="0" rIns="0" bIns="0" rtlCol="0"/>
          <a:lstStyle/>
          <a:p>
            <a:endParaRPr/>
          </a:p>
        </p:txBody>
      </p:sp>
      <p:sp>
        <p:nvSpPr>
          <p:cNvPr id="13" name="object 2">
            <a:extLst>
              <a:ext uri="{FF2B5EF4-FFF2-40B4-BE49-F238E27FC236}">
                <a16:creationId xmlns:a16="http://schemas.microsoft.com/office/drawing/2014/main" xmlns="" id="{56C468C5-7BD2-4923-9187-7D9D7F4F61CF}"/>
              </a:ext>
            </a:extLst>
          </p:cNvPr>
          <p:cNvSpPr txBox="1">
            <a:spLocks/>
          </p:cNvSpPr>
          <p:nvPr/>
        </p:nvSpPr>
        <p:spPr>
          <a:xfrm>
            <a:off x="1898650" y="197535"/>
            <a:ext cx="13865225" cy="1121461"/>
          </a:xfrm>
          <a:prstGeom prst="rect">
            <a:avLst/>
          </a:prstGeom>
        </p:spPr>
        <p:txBody>
          <a:bodyPr vert="horz" wrap="square" lIns="0" tIns="13335" rIns="0" bIns="0" rtlCol="0">
            <a:spAutoFit/>
          </a:bodyPr>
          <a:lstStyle>
            <a:lvl1pPr>
              <a:defRPr sz="9550" b="1" i="0">
                <a:solidFill>
                  <a:schemeClr val="bg1"/>
                </a:solidFill>
                <a:latin typeface="Calibri"/>
                <a:ea typeface="+mj-ea"/>
                <a:cs typeface="Calibri"/>
              </a:defRPr>
            </a:lvl1pPr>
          </a:lstStyle>
          <a:p>
            <a:pPr algn="l"/>
            <a:r>
              <a:rPr lang="es-ES_tradnl" sz="7200" dirty="0">
                <a:solidFill>
                  <a:srgbClr val="1F497D"/>
                </a:solidFill>
              </a:rPr>
              <a:t>Participación social en salud</a:t>
            </a:r>
            <a:endParaRPr lang="es-ES" sz="5400" dirty="0">
              <a:solidFill>
                <a:srgbClr val="1C4583"/>
              </a:solidFill>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object 10">
            <a:extLst>
              <a:ext uri="{FF2B5EF4-FFF2-40B4-BE49-F238E27FC236}">
                <a16:creationId xmlns:a16="http://schemas.microsoft.com/office/drawing/2014/main" xmlns="" id="{3FB49B0D-2DE6-461A-A22D-2145D79DEFAE}"/>
              </a:ext>
            </a:extLst>
          </p:cNvPr>
          <p:cNvGrpSpPr/>
          <p:nvPr/>
        </p:nvGrpSpPr>
        <p:grpSpPr>
          <a:xfrm>
            <a:off x="17102438" y="398"/>
            <a:ext cx="3236684" cy="2000498"/>
            <a:chOff x="15392400" y="0"/>
            <a:chExt cx="4711700" cy="2816860"/>
          </a:xfrm>
        </p:grpSpPr>
        <p:sp>
          <p:nvSpPr>
            <p:cNvPr id="15" name="object 11">
              <a:extLst>
                <a:ext uri="{FF2B5EF4-FFF2-40B4-BE49-F238E27FC236}">
                  <a16:creationId xmlns:a16="http://schemas.microsoft.com/office/drawing/2014/main" xmlns="" id="{6877FCB0-0242-46D8-B58A-3FD3AEDD314F}"/>
                </a:ext>
              </a:extLst>
            </p:cNvPr>
            <p:cNvSpPr/>
            <p:nvPr/>
          </p:nvSpPr>
          <p:spPr>
            <a:xfrm>
              <a:off x="15392400" y="0"/>
              <a:ext cx="4711700" cy="2816344"/>
            </a:xfrm>
            <a:prstGeom prst="rect">
              <a:avLst/>
            </a:prstGeom>
            <a:blipFill>
              <a:blip r:embed="rId2"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1" b="0" i="0" u="none" strike="noStrike" kern="1200" cap="none" spc="0" normalizeH="0" baseline="0" noProof="0">
                <a:ln>
                  <a:noFill/>
                </a:ln>
                <a:solidFill>
                  <a:prstClr val="black"/>
                </a:solidFill>
                <a:effectLst/>
                <a:uLnTx/>
                <a:uFillTx/>
                <a:latin typeface="Calibri"/>
                <a:ea typeface="+mn-ea"/>
                <a:cs typeface="+mn-cs"/>
              </a:endParaRPr>
            </a:p>
          </p:txBody>
        </p:sp>
        <p:sp>
          <p:nvSpPr>
            <p:cNvPr id="16" name="object 12">
              <a:extLst>
                <a:ext uri="{FF2B5EF4-FFF2-40B4-BE49-F238E27FC236}">
                  <a16:creationId xmlns:a16="http://schemas.microsoft.com/office/drawing/2014/main" xmlns="" id="{21F419A0-208A-4AB9-9388-58EFA9D758F3}"/>
                </a:ext>
              </a:extLst>
            </p:cNvPr>
            <p:cNvSpPr/>
            <p:nvPr/>
          </p:nvSpPr>
          <p:spPr>
            <a:xfrm>
              <a:off x="16249650" y="961410"/>
              <a:ext cx="102192" cy="103095"/>
            </a:xfrm>
            <a:prstGeom prst="rect">
              <a:avLst/>
            </a:prstGeom>
            <a:blipFill>
              <a:blip r:embed="rId3"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1" b="0" i="0" u="none" strike="noStrike" kern="1200" cap="none" spc="0" normalizeH="0" baseline="0" noProof="0">
                <a:ln>
                  <a:noFill/>
                </a:ln>
                <a:solidFill>
                  <a:prstClr val="black"/>
                </a:solidFill>
                <a:effectLst/>
                <a:uLnTx/>
                <a:uFillTx/>
                <a:latin typeface="Calibri"/>
                <a:ea typeface="+mn-ea"/>
                <a:cs typeface="+mn-cs"/>
              </a:endParaRPr>
            </a:p>
          </p:txBody>
        </p:sp>
        <p:sp>
          <p:nvSpPr>
            <p:cNvPr id="17" name="object 13">
              <a:extLst>
                <a:ext uri="{FF2B5EF4-FFF2-40B4-BE49-F238E27FC236}">
                  <a16:creationId xmlns:a16="http://schemas.microsoft.com/office/drawing/2014/main" xmlns="" id="{FA1D875C-A1F6-48BE-AB12-6A1DE99C1EB2}"/>
                </a:ext>
              </a:extLst>
            </p:cNvPr>
            <p:cNvSpPr/>
            <p:nvPr/>
          </p:nvSpPr>
          <p:spPr>
            <a:xfrm>
              <a:off x="16094698" y="990071"/>
              <a:ext cx="399415" cy="152400"/>
            </a:xfrm>
            <a:custGeom>
              <a:avLst/>
              <a:gdLst/>
              <a:ahLst/>
              <a:cxnLst/>
              <a:rect l="l" t="t" r="r" b="b"/>
              <a:pathLst>
                <a:path w="399415" h="152400">
                  <a:moveTo>
                    <a:pt x="399351" y="30340"/>
                  </a:moveTo>
                  <a:lnTo>
                    <a:pt x="397446" y="20942"/>
                  </a:lnTo>
                  <a:lnTo>
                    <a:pt x="392112" y="13335"/>
                  </a:lnTo>
                  <a:lnTo>
                    <a:pt x="384378" y="8128"/>
                  </a:lnTo>
                  <a:lnTo>
                    <a:pt x="374726" y="6223"/>
                  </a:lnTo>
                  <a:lnTo>
                    <a:pt x="366090" y="6223"/>
                  </a:lnTo>
                  <a:lnTo>
                    <a:pt x="357835" y="10795"/>
                  </a:lnTo>
                  <a:lnTo>
                    <a:pt x="353390" y="17780"/>
                  </a:lnTo>
                  <a:lnTo>
                    <a:pt x="326085" y="54089"/>
                  </a:lnTo>
                  <a:lnTo>
                    <a:pt x="290029" y="82029"/>
                  </a:lnTo>
                  <a:lnTo>
                    <a:pt x="247611" y="100063"/>
                  </a:lnTo>
                  <a:lnTo>
                    <a:pt x="201269" y="106400"/>
                  </a:lnTo>
                  <a:lnTo>
                    <a:pt x="155930" y="100444"/>
                  </a:lnTo>
                  <a:lnTo>
                    <a:pt x="114160" y="83045"/>
                  </a:lnTo>
                  <a:lnTo>
                    <a:pt x="77838" y="55105"/>
                  </a:lnTo>
                  <a:lnTo>
                    <a:pt x="49149" y="17399"/>
                  </a:lnTo>
                  <a:lnTo>
                    <a:pt x="44069" y="9652"/>
                  </a:lnTo>
                  <a:lnTo>
                    <a:pt x="38227" y="4191"/>
                  </a:lnTo>
                  <a:lnTo>
                    <a:pt x="31750" y="1016"/>
                  </a:lnTo>
                  <a:lnTo>
                    <a:pt x="24892" y="0"/>
                  </a:lnTo>
                  <a:lnTo>
                    <a:pt x="15113" y="1905"/>
                  </a:lnTo>
                  <a:lnTo>
                    <a:pt x="7239" y="6985"/>
                  </a:lnTo>
                  <a:lnTo>
                    <a:pt x="1905" y="14732"/>
                  </a:lnTo>
                  <a:lnTo>
                    <a:pt x="0" y="24244"/>
                  </a:lnTo>
                  <a:lnTo>
                    <a:pt x="0" y="29578"/>
                  </a:lnTo>
                  <a:lnTo>
                    <a:pt x="2032" y="35039"/>
                  </a:lnTo>
                  <a:lnTo>
                    <a:pt x="5715" y="39357"/>
                  </a:lnTo>
                  <a:lnTo>
                    <a:pt x="34798" y="80378"/>
                  </a:lnTo>
                  <a:lnTo>
                    <a:pt x="72885" y="113766"/>
                  </a:lnTo>
                  <a:lnTo>
                    <a:pt x="117970" y="138023"/>
                  </a:lnTo>
                  <a:lnTo>
                    <a:pt x="167868" y="151866"/>
                  </a:lnTo>
                  <a:lnTo>
                    <a:pt x="178917" y="135737"/>
                  </a:lnTo>
                  <a:lnTo>
                    <a:pt x="193903" y="123291"/>
                  </a:lnTo>
                  <a:lnTo>
                    <a:pt x="211810" y="115290"/>
                  </a:lnTo>
                  <a:lnTo>
                    <a:pt x="231355" y="112369"/>
                  </a:lnTo>
                  <a:lnTo>
                    <a:pt x="247357" y="114274"/>
                  </a:lnTo>
                  <a:lnTo>
                    <a:pt x="262343" y="119481"/>
                  </a:lnTo>
                  <a:lnTo>
                    <a:pt x="275805" y="127736"/>
                  </a:lnTo>
                  <a:lnTo>
                    <a:pt x="286600" y="138658"/>
                  </a:lnTo>
                  <a:lnTo>
                    <a:pt x="318846" y="121894"/>
                  </a:lnTo>
                  <a:lnTo>
                    <a:pt x="331927" y="112369"/>
                  </a:lnTo>
                  <a:lnTo>
                    <a:pt x="340055" y="106400"/>
                  </a:lnTo>
                  <a:lnTo>
                    <a:pt x="348056" y="100571"/>
                  </a:lnTo>
                  <a:lnTo>
                    <a:pt x="373329" y="75044"/>
                  </a:lnTo>
                  <a:lnTo>
                    <a:pt x="393890" y="45453"/>
                  </a:lnTo>
                  <a:lnTo>
                    <a:pt x="397446" y="41135"/>
                  </a:lnTo>
                  <a:lnTo>
                    <a:pt x="399351" y="35674"/>
                  </a:lnTo>
                  <a:lnTo>
                    <a:pt x="399351" y="30340"/>
                  </a:lnTo>
                  <a:close/>
                </a:path>
              </a:pathLst>
            </a:custGeom>
            <a:solidFill>
              <a:srgbClr val="FFFFF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1" b="0" i="0" u="none" strike="noStrike" kern="1200" cap="none" spc="0" normalizeH="0" baseline="0" noProof="0">
                <a:ln>
                  <a:noFill/>
                </a:ln>
                <a:solidFill>
                  <a:prstClr val="black"/>
                </a:solidFill>
                <a:effectLst/>
                <a:uLnTx/>
                <a:uFillTx/>
                <a:latin typeface="Calibri"/>
                <a:ea typeface="+mn-ea"/>
                <a:cs typeface="+mn-cs"/>
              </a:endParaRPr>
            </a:p>
          </p:txBody>
        </p:sp>
        <p:sp>
          <p:nvSpPr>
            <p:cNvPr id="18" name="object 14">
              <a:extLst>
                <a:ext uri="{FF2B5EF4-FFF2-40B4-BE49-F238E27FC236}">
                  <a16:creationId xmlns:a16="http://schemas.microsoft.com/office/drawing/2014/main" xmlns="" id="{E8E2F32C-0C07-497F-A2FF-4A4930F597E8}"/>
                </a:ext>
              </a:extLst>
            </p:cNvPr>
            <p:cNvSpPr/>
            <p:nvPr/>
          </p:nvSpPr>
          <p:spPr>
            <a:xfrm>
              <a:off x="16278225" y="790118"/>
              <a:ext cx="111711" cy="112589"/>
            </a:xfrm>
            <a:prstGeom prst="rect">
              <a:avLst/>
            </a:prstGeom>
            <a:blipFill>
              <a:blip r:embed="rId4"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1" b="0" i="0" u="none" strike="noStrike" kern="1200" cap="none" spc="0" normalizeH="0" baseline="0" noProof="0">
                <a:ln>
                  <a:noFill/>
                </a:ln>
                <a:solidFill>
                  <a:prstClr val="black"/>
                </a:solidFill>
                <a:effectLst/>
                <a:uLnTx/>
                <a:uFillTx/>
                <a:latin typeface="Calibri"/>
                <a:ea typeface="+mn-ea"/>
                <a:cs typeface="+mn-cs"/>
              </a:endParaRPr>
            </a:p>
          </p:txBody>
        </p:sp>
        <p:sp>
          <p:nvSpPr>
            <p:cNvPr id="19" name="object 15">
              <a:extLst>
                <a:ext uri="{FF2B5EF4-FFF2-40B4-BE49-F238E27FC236}">
                  <a16:creationId xmlns:a16="http://schemas.microsoft.com/office/drawing/2014/main" xmlns="" id="{A1608EC8-1B10-45E8-B8E6-551C8DC42CC3}"/>
                </a:ext>
              </a:extLst>
            </p:cNvPr>
            <p:cNvSpPr/>
            <p:nvPr/>
          </p:nvSpPr>
          <p:spPr>
            <a:xfrm>
              <a:off x="16151848" y="704486"/>
              <a:ext cx="381000" cy="294640"/>
            </a:xfrm>
            <a:custGeom>
              <a:avLst/>
              <a:gdLst/>
              <a:ahLst/>
              <a:cxnLst/>
              <a:rect l="l" t="t" r="r" b="b"/>
              <a:pathLst>
                <a:path w="381000" h="294640">
                  <a:moveTo>
                    <a:pt x="380555" y="217017"/>
                  </a:moveTo>
                  <a:lnTo>
                    <a:pt x="378396" y="206730"/>
                  </a:lnTo>
                  <a:lnTo>
                    <a:pt x="372554" y="198348"/>
                  </a:lnTo>
                  <a:lnTo>
                    <a:pt x="364045" y="192760"/>
                  </a:lnTo>
                  <a:lnTo>
                    <a:pt x="353504" y="190728"/>
                  </a:lnTo>
                  <a:lnTo>
                    <a:pt x="347916" y="190728"/>
                  </a:lnTo>
                  <a:lnTo>
                    <a:pt x="342455" y="192379"/>
                  </a:lnTo>
                  <a:lnTo>
                    <a:pt x="336740" y="196951"/>
                  </a:lnTo>
                  <a:lnTo>
                    <a:pt x="311226" y="216128"/>
                  </a:lnTo>
                  <a:lnTo>
                    <a:pt x="282905" y="230212"/>
                  </a:lnTo>
                  <a:lnTo>
                    <a:pt x="252691" y="238975"/>
                  </a:lnTo>
                  <a:lnTo>
                    <a:pt x="221449" y="242023"/>
                  </a:lnTo>
                  <a:lnTo>
                    <a:pt x="176745" y="236054"/>
                  </a:lnTo>
                  <a:lnTo>
                    <a:pt x="136626" y="219430"/>
                  </a:lnTo>
                  <a:lnTo>
                    <a:pt x="102590" y="193776"/>
                  </a:lnTo>
                  <a:lnTo>
                    <a:pt x="76314" y="160502"/>
                  </a:lnTo>
                  <a:lnTo>
                    <a:pt x="59296" y="121272"/>
                  </a:lnTo>
                  <a:lnTo>
                    <a:pt x="53327" y="77711"/>
                  </a:lnTo>
                  <a:lnTo>
                    <a:pt x="53581" y="67424"/>
                  </a:lnTo>
                  <a:lnTo>
                    <a:pt x="54851" y="56769"/>
                  </a:lnTo>
                  <a:lnTo>
                    <a:pt x="56756" y="45974"/>
                  </a:lnTo>
                  <a:lnTo>
                    <a:pt x="59677" y="35179"/>
                  </a:lnTo>
                  <a:lnTo>
                    <a:pt x="62344" y="26797"/>
                  </a:lnTo>
                  <a:lnTo>
                    <a:pt x="61201" y="18923"/>
                  </a:lnTo>
                  <a:lnTo>
                    <a:pt x="57772" y="12319"/>
                  </a:lnTo>
                  <a:lnTo>
                    <a:pt x="50660" y="4826"/>
                  </a:lnTo>
                  <a:lnTo>
                    <a:pt x="41389" y="508"/>
                  </a:lnTo>
                  <a:lnTo>
                    <a:pt x="31102" y="0"/>
                  </a:lnTo>
                  <a:lnTo>
                    <a:pt x="6096" y="30480"/>
                  </a:lnTo>
                  <a:lnTo>
                    <a:pt x="0" y="77711"/>
                  </a:lnTo>
                  <a:lnTo>
                    <a:pt x="6096" y="131686"/>
                  </a:lnTo>
                  <a:lnTo>
                    <a:pt x="25768" y="180949"/>
                  </a:lnTo>
                  <a:lnTo>
                    <a:pt x="57518" y="223748"/>
                  </a:lnTo>
                  <a:lnTo>
                    <a:pt x="99415" y="258533"/>
                  </a:lnTo>
                  <a:lnTo>
                    <a:pt x="110210" y="252691"/>
                  </a:lnTo>
                  <a:lnTo>
                    <a:pt x="121513" y="248246"/>
                  </a:lnTo>
                  <a:lnTo>
                    <a:pt x="133197" y="245452"/>
                  </a:lnTo>
                  <a:lnTo>
                    <a:pt x="144881" y="244436"/>
                  </a:lnTo>
                  <a:lnTo>
                    <a:pt x="167741" y="248246"/>
                  </a:lnTo>
                  <a:lnTo>
                    <a:pt x="187540" y="258660"/>
                  </a:lnTo>
                  <a:lnTo>
                    <a:pt x="202907" y="274408"/>
                  </a:lnTo>
                  <a:lnTo>
                    <a:pt x="212559" y="294474"/>
                  </a:lnTo>
                  <a:lnTo>
                    <a:pt x="216115" y="293839"/>
                  </a:lnTo>
                  <a:lnTo>
                    <a:pt x="221703" y="293966"/>
                  </a:lnTo>
                  <a:lnTo>
                    <a:pt x="222846" y="293839"/>
                  </a:lnTo>
                  <a:lnTo>
                    <a:pt x="263093" y="290029"/>
                  </a:lnTo>
                  <a:lnTo>
                    <a:pt x="303225" y="278726"/>
                  </a:lnTo>
                  <a:lnTo>
                    <a:pt x="340169" y="260438"/>
                  </a:lnTo>
                  <a:lnTo>
                    <a:pt x="361251" y="244436"/>
                  </a:lnTo>
                  <a:lnTo>
                    <a:pt x="364680" y="242023"/>
                  </a:lnTo>
                  <a:lnTo>
                    <a:pt x="372427" y="236054"/>
                  </a:lnTo>
                  <a:lnTo>
                    <a:pt x="377126" y="231609"/>
                  </a:lnTo>
                  <a:lnTo>
                    <a:pt x="380555" y="224383"/>
                  </a:lnTo>
                  <a:lnTo>
                    <a:pt x="380555" y="217017"/>
                  </a:lnTo>
                  <a:close/>
                </a:path>
              </a:pathLst>
            </a:custGeom>
            <a:solidFill>
              <a:srgbClr val="FFFFF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1" b="0" i="0" u="none" strike="noStrike" kern="1200" cap="none" spc="0" normalizeH="0" baseline="0" noProof="0">
                <a:ln>
                  <a:noFill/>
                </a:ln>
                <a:solidFill>
                  <a:prstClr val="black"/>
                </a:solidFill>
                <a:effectLst/>
                <a:uLnTx/>
                <a:uFillTx/>
                <a:latin typeface="Calibri"/>
                <a:ea typeface="+mn-ea"/>
                <a:cs typeface="+mn-cs"/>
              </a:endParaRPr>
            </a:p>
          </p:txBody>
        </p:sp>
        <p:sp>
          <p:nvSpPr>
            <p:cNvPr id="20" name="object 16">
              <a:extLst>
                <a:ext uri="{FF2B5EF4-FFF2-40B4-BE49-F238E27FC236}">
                  <a16:creationId xmlns:a16="http://schemas.microsoft.com/office/drawing/2014/main" xmlns="" id="{C4226FDC-6E71-47BA-83F0-C0997F99836B}"/>
                </a:ext>
              </a:extLst>
            </p:cNvPr>
            <p:cNvSpPr/>
            <p:nvPr/>
          </p:nvSpPr>
          <p:spPr>
            <a:xfrm>
              <a:off x="16278225" y="1113788"/>
              <a:ext cx="102186" cy="103118"/>
            </a:xfrm>
            <a:prstGeom prst="rect">
              <a:avLst/>
            </a:prstGeom>
            <a:blipFill>
              <a:blip r:embed="rId5"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1" b="0" i="0" u="none" strike="noStrike" kern="1200" cap="none" spc="0" normalizeH="0" baseline="0" noProof="0">
                <a:ln>
                  <a:noFill/>
                </a:ln>
                <a:solidFill>
                  <a:prstClr val="black"/>
                </a:solidFill>
                <a:effectLst/>
                <a:uLnTx/>
                <a:uFillTx/>
                <a:latin typeface="Calibri"/>
                <a:ea typeface="+mn-ea"/>
                <a:cs typeface="+mn-cs"/>
              </a:endParaRPr>
            </a:p>
          </p:txBody>
        </p:sp>
        <p:sp>
          <p:nvSpPr>
            <p:cNvPr id="21" name="object 17">
              <a:extLst>
                <a:ext uri="{FF2B5EF4-FFF2-40B4-BE49-F238E27FC236}">
                  <a16:creationId xmlns:a16="http://schemas.microsoft.com/office/drawing/2014/main" xmlns="" id="{C16C8D3F-545A-47A8-B7C5-90136309B0CA}"/>
                </a:ext>
              </a:extLst>
            </p:cNvPr>
            <p:cNvSpPr/>
            <p:nvPr/>
          </p:nvSpPr>
          <p:spPr>
            <a:xfrm>
              <a:off x="16182975" y="1093081"/>
              <a:ext cx="323723" cy="218948"/>
            </a:xfrm>
            <a:prstGeom prst="rect">
              <a:avLst/>
            </a:prstGeom>
            <a:blipFill>
              <a:blip r:embed="rId6"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1" b="0" i="0" u="none" strike="noStrike" kern="1200" cap="none" spc="0" normalizeH="0" baseline="0" noProof="0">
                <a:ln>
                  <a:noFill/>
                </a:ln>
                <a:solidFill>
                  <a:prstClr val="black"/>
                </a:solidFill>
                <a:effectLst/>
                <a:uLnTx/>
                <a:uFillTx/>
                <a:latin typeface="Calibri"/>
                <a:ea typeface="+mn-ea"/>
                <a:cs typeface="+mn-cs"/>
              </a:endParaRPr>
            </a:p>
          </p:txBody>
        </p:sp>
        <p:sp>
          <p:nvSpPr>
            <p:cNvPr id="22" name="object 18">
              <a:extLst>
                <a:ext uri="{FF2B5EF4-FFF2-40B4-BE49-F238E27FC236}">
                  <a16:creationId xmlns:a16="http://schemas.microsoft.com/office/drawing/2014/main" xmlns="" id="{D53B55E1-97E0-40FC-AB63-A6DBBCEAEE5B}"/>
                </a:ext>
              </a:extLst>
            </p:cNvPr>
            <p:cNvSpPr/>
            <p:nvPr/>
          </p:nvSpPr>
          <p:spPr>
            <a:xfrm>
              <a:off x="16916400" y="860671"/>
              <a:ext cx="304800" cy="270510"/>
            </a:xfrm>
            <a:custGeom>
              <a:avLst/>
              <a:gdLst/>
              <a:ahLst/>
              <a:cxnLst/>
              <a:rect l="l" t="t" r="r" b="b"/>
              <a:pathLst>
                <a:path w="304800" h="270509">
                  <a:moveTo>
                    <a:pt x="261447" y="1648"/>
                  </a:moveTo>
                  <a:lnTo>
                    <a:pt x="143102" y="1648"/>
                  </a:lnTo>
                  <a:lnTo>
                    <a:pt x="170656" y="4315"/>
                  </a:lnTo>
                  <a:lnTo>
                    <a:pt x="190338" y="12188"/>
                  </a:lnTo>
                  <a:lnTo>
                    <a:pt x="202147" y="25267"/>
                  </a:lnTo>
                  <a:lnTo>
                    <a:pt x="206084" y="43679"/>
                  </a:lnTo>
                  <a:lnTo>
                    <a:pt x="204433" y="55234"/>
                  </a:lnTo>
                  <a:lnTo>
                    <a:pt x="166974" y="79106"/>
                  </a:lnTo>
                  <a:lnTo>
                    <a:pt x="128880" y="84312"/>
                  </a:lnTo>
                  <a:lnTo>
                    <a:pt x="121134" y="85582"/>
                  </a:lnTo>
                  <a:lnTo>
                    <a:pt x="114912" y="86852"/>
                  </a:lnTo>
                  <a:lnTo>
                    <a:pt x="89262" y="90534"/>
                  </a:lnTo>
                  <a:lnTo>
                    <a:pt x="49263" y="101201"/>
                  </a:lnTo>
                  <a:lnTo>
                    <a:pt x="6725" y="138025"/>
                  </a:lnTo>
                  <a:lnTo>
                    <a:pt x="-2670" y="181960"/>
                  </a:lnTo>
                  <a:lnTo>
                    <a:pt x="-639" y="202277"/>
                  </a:lnTo>
                  <a:lnTo>
                    <a:pt x="29074" y="249259"/>
                  </a:lnTo>
                  <a:lnTo>
                    <a:pt x="80881" y="270338"/>
                  </a:lnTo>
                  <a:lnTo>
                    <a:pt x="101960" y="271735"/>
                  </a:lnTo>
                  <a:lnTo>
                    <a:pt x="133959" y="269449"/>
                  </a:lnTo>
                  <a:lnTo>
                    <a:pt x="162148" y="262465"/>
                  </a:lnTo>
                  <a:lnTo>
                    <a:pt x="186529" y="250783"/>
                  </a:lnTo>
                  <a:lnTo>
                    <a:pt x="207226" y="234530"/>
                  </a:lnTo>
                  <a:lnTo>
                    <a:pt x="301826" y="234530"/>
                  </a:lnTo>
                  <a:lnTo>
                    <a:pt x="301826" y="218530"/>
                  </a:lnTo>
                  <a:lnTo>
                    <a:pt x="126721" y="218530"/>
                  </a:lnTo>
                  <a:lnTo>
                    <a:pt x="115547" y="218022"/>
                  </a:lnTo>
                  <a:lnTo>
                    <a:pt x="76945" y="204308"/>
                  </a:lnTo>
                  <a:lnTo>
                    <a:pt x="64374" y="178912"/>
                  </a:lnTo>
                  <a:lnTo>
                    <a:pt x="67802" y="160119"/>
                  </a:lnTo>
                  <a:lnTo>
                    <a:pt x="78215" y="145263"/>
                  </a:lnTo>
                  <a:lnTo>
                    <a:pt x="95484" y="134723"/>
                  </a:lnTo>
                  <a:lnTo>
                    <a:pt x="119610" y="128121"/>
                  </a:lnTo>
                  <a:lnTo>
                    <a:pt x="146784" y="124819"/>
                  </a:lnTo>
                  <a:lnTo>
                    <a:pt x="169640" y="120883"/>
                  </a:lnTo>
                  <a:lnTo>
                    <a:pt x="187925" y="116311"/>
                  </a:lnTo>
                  <a:lnTo>
                    <a:pt x="201893" y="110978"/>
                  </a:lnTo>
                  <a:lnTo>
                    <a:pt x="269574" y="110978"/>
                  </a:lnTo>
                  <a:lnTo>
                    <a:pt x="269574" y="48504"/>
                  </a:lnTo>
                  <a:lnTo>
                    <a:pt x="269193" y="48504"/>
                  </a:lnTo>
                  <a:lnTo>
                    <a:pt x="269447" y="47615"/>
                  </a:lnTo>
                  <a:lnTo>
                    <a:pt x="269574" y="37711"/>
                  </a:lnTo>
                  <a:lnTo>
                    <a:pt x="267161" y="16378"/>
                  </a:lnTo>
                  <a:lnTo>
                    <a:pt x="261447" y="1648"/>
                  </a:lnTo>
                  <a:close/>
                </a:path>
              </a:pathLst>
            </a:custGeom>
            <a:solidFill>
              <a:srgbClr val="FFFFF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1" b="0" i="0" u="none" strike="noStrike" kern="1200" cap="none" spc="0" normalizeH="0" baseline="0" noProof="0">
                <a:ln>
                  <a:noFill/>
                </a:ln>
                <a:solidFill>
                  <a:prstClr val="black"/>
                </a:solidFill>
                <a:effectLst/>
                <a:uLnTx/>
                <a:uFillTx/>
                <a:latin typeface="Calibri"/>
                <a:ea typeface="+mn-ea"/>
                <a:cs typeface="+mn-cs"/>
              </a:endParaRPr>
            </a:p>
          </p:txBody>
        </p:sp>
        <p:sp>
          <p:nvSpPr>
            <p:cNvPr id="23" name="object 19">
              <a:extLst>
                <a:ext uri="{FF2B5EF4-FFF2-40B4-BE49-F238E27FC236}">
                  <a16:creationId xmlns:a16="http://schemas.microsoft.com/office/drawing/2014/main" xmlns="" id="{A5701078-6E8C-4E16-AD60-DEE07454A778}"/>
                </a:ext>
              </a:extLst>
            </p:cNvPr>
            <p:cNvSpPr/>
            <p:nvPr/>
          </p:nvSpPr>
          <p:spPr>
            <a:xfrm>
              <a:off x="17045813" y="970018"/>
              <a:ext cx="175132" cy="160781"/>
            </a:xfrm>
            <a:prstGeom prst="rect">
              <a:avLst/>
            </a:prstGeom>
            <a:blipFill>
              <a:blip r:embed="rId7"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1" b="0" i="0" u="none" strike="noStrike" kern="1200" cap="none" spc="0" normalizeH="0" baseline="0" noProof="0">
                <a:ln>
                  <a:noFill/>
                </a:ln>
                <a:solidFill>
                  <a:prstClr val="black"/>
                </a:solidFill>
                <a:effectLst/>
                <a:uLnTx/>
                <a:uFillTx/>
                <a:latin typeface="Calibri"/>
                <a:ea typeface="+mn-ea"/>
                <a:cs typeface="+mn-cs"/>
              </a:endParaRPr>
            </a:p>
          </p:txBody>
        </p:sp>
        <p:sp>
          <p:nvSpPr>
            <p:cNvPr id="24" name="object 20">
              <a:extLst>
                <a:ext uri="{FF2B5EF4-FFF2-40B4-BE49-F238E27FC236}">
                  <a16:creationId xmlns:a16="http://schemas.microsoft.com/office/drawing/2014/main" xmlns="" id="{F84964BD-AAA4-45C3-BEC4-93F802519187}"/>
                </a:ext>
              </a:extLst>
            </p:cNvPr>
            <p:cNvSpPr/>
            <p:nvPr/>
          </p:nvSpPr>
          <p:spPr>
            <a:xfrm>
              <a:off x="16924897" y="809121"/>
              <a:ext cx="751205" cy="314325"/>
            </a:xfrm>
            <a:custGeom>
              <a:avLst/>
              <a:gdLst/>
              <a:ahLst/>
              <a:cxnLst/>
              <a:rect l="l" t="t" r="r" b="b"/>
              <a:pathLst>
                <a:path w="751205" h="314325">
                  <a:moveTo>
                    <a:pt x="252945" y="53200"/>
                  </a:moveTo>
                  <a:lnTo>
                    <a:pt x="222211" y="20193"/>
                  </a:lnTo>
                  <a:lnTo>
                    <a:pt x="184886" y="5080"/>
                  </a:lnTo>
                  <a:lnTo>
                    <a:pt x="138785" y="0"/>
                  </a:lnTo>
                  <a:lnTo>
                    <a:pt x="86474" y="5334"/>
                  </a:lnTo>
                  <a:lnTo>
                    <a:pt x="45834" y="21336"/>
                  </a:lnTo>
                  <a:lnTo>
                    <a:pt x="13208" y="54597"/>
                  </a:lnTo>
                  <a:lnTo>
                    <a:pt x="0" y="102222"/>
                  </a:lnTo>
                  <a:lnTo>
                    <a:pt x="67043" y="102222"/>
                  </a:lnTo>
                  <a:lnTo>
                    <a:pt x="73012" y="80759"/>
                  </a:lnTo>
                  <a:lnTo>
                    <a:pt x="86347" y="65519"/>
                  </a:lnTo>
                  <a:lnTo>
                    <a:pt x="106794" y="56248"/>
                  </a:lnTo>
                  <a:lnTo>
                    <a:pt x="134594" y="53200"/>
                  </a:lnTo>
                  <a:lnTo>
                    <a:pt x="252945" y="53200"/>
                  </a:lnTo>
                  <a:close/>
                </a:path>
                <a:path w="751205" h="314325">
                  <a:moveTo>
                    <a:pt x="261073" y="99682"/>
                  </a:moveTo>
                  <a:lnTo>
                    <a:pt x="260692" y="100063"/>
                  </a:lnTo>
                  <a:lnTo>
                    <a:pt x="261073" y="100063"/>
                  </a:lnTo>
                  <a:lnTo>
                    <a:pt x="261073" y="99682"/>
                  </a:lnTo>
                  <a:close/>
                </a:path>
                <a:path w="751205" h="314325">
                  <a:moveTo>
                    <a:pt x="750709" y="314020"/>
                  </a:moveTo>
                  <a:lnTo>
                    <a:pt x="750582" y="102222"/>
                  </a:lnTo>
                  <a:lnTo>
                    <a:pt x="744232" y="57899"/>
                  </a:lnTo>
                  <a:lnTo>
                    <a:pt x="741438" y="53200"/>
                  </a:lnTo>
                  <a:lnTo>
                    <a:pt x="740041" y="50914"/>
                  </a:lnTo>
                  <a:lnTo>
                    <a:pt x="724928" y="25781"/>
                  </a:lnTo>
                  <a:lnTo>
                    <a:pt x="692670" y="6477"/>
                  </a:lnTo>
                  <a:lnTo>
                    <a:pt x="647471" y="0"/>
                  </a:lnTo>
                  <a:lnTo>
                    <a:pt x="619277" y="3175"/>
                  </a:lnTo>
                  <a:lnTo>
                    <a:pt x="593763" y="12700"/>
                  </a:lnTo>
                  <a:lnTo>
                    <a:pt x="570903" y="28575"/>
                  </a:lnTo>
                  <a:lnTo>
                    <a:pt x="550710" y="50914"/>
                  </a:lnTo>
                  <a:lnTo>
                    <a:pt x="537756" y="28575"/>
                  </a:lnTo>
                  <a:lnTo>
                    <a:pt x="518972" y="12700"/>
                  </a:lnTo>
                  <a:lnTo>
                    <a:pt x="494461" y="3175"/>
                  </a:lnTo>
                  <a:lnTo>
                    <a:pt x="464235" y="0"/>
                  </a:lnTo>
                  <a:lnTo>
                    <a:pt x="435927" y="3175"/>
                  </a:lnTo>
                  <a:lnTo>
                    <a:pt x="410654" y="12700"/>
                  </a:lnTo>
                  <a:lnTo>
                    <a:pt x="388429" y="28575"/>
                  </a:lnTo>
                  <a:lnTo>
                    <a:pt x="369252" y="50914"/>
                  </a:lnTo>
                  <a:lnTo>
                    <a:pt x="367601" y="50914"/>
                  </a:lnTo>
                  <a:lnTo>
                    <a:pt x="367601" y="8382"/>
                  </a:lnTo>
                  <a:lnTo>
                    <a:pt x="303098" y="8382"/>
                  </a:lnTo>
                  <a:lnTo>
                    <a:pt x="303098" y="314020"/>
                  </a:lnTo>
                  <a:lnTo>
                    <a:pt x="371157" y="314020"/>
                  </a:lnTo>
                  <a:lnTo>
                    <a:pt x="371157" y="132435"/>
                  </a:lnTo>
                  <a:lnTo>
                    <a:pt x="372427" y="115303"/>
                  </a:lnTo>
                  <a:lnTo>
                    <a:pt x="391477" y="73901"/>
                  </a:lnTo>
                  <a:lnTo>
                    <a:pt x="425132" y="54470"/>
                  </a:lnTo>
                  <a:lnTo>
                    <a:pt x="438594" y="53200"/>
                  </a:lnTo>
                  <a:lnTo>
                    <a:pt x="452424" y="54216"/>
                  </a:lnTo>
                  <a:lnTo>
                    <a:pt x="464108" y="57264"/>
                  </a:lnTo>
                  <a:lnTo>
                    <a:pt x="489889" y="89014"/>
                  </a:lnTo>
                  <a:lnTo>
                    <a:pt x="492810" y="314020"/>
                  </a:lnTo>
                  <a:lnTo>
                    <a:pt x="560870" y="314020"/>
                  </a:lnTo>
                  <a:lnTo>
                    <a:pt x="560870" y="134848"/>
                  </a:lnTo>
                  <a:lnTo>
                    <a:pt x="565061" y="99174"/>
                  </a:lnTo>
                  <a:lnTo>
                    <a:pt x="577380" y="73647"/>
                  </a:lnTo>
                  <a:lnTo>
                    <a:pt x="597827" y="58280"/>
                  </a:lnTo>
                  <a:lnTo>
                    <a:pt x="626643" y="53200"/>
                  </a:lnTo>
                  <a:lnTo>
                    <a:pt x="643280" y="54597"/>
                  </a:lnTo>
                  <a:lnTo>
                    <a:pt x="656742" y="58788"/>
                  </a:lnTo>
                  <a:lnTo>
                    <a:pt x="680618" y="98666"/>
                  </a:lnTo>
                  <a:lnTo>
                    <a:pt x="682650" y="314020"/>
                  </a:lnTo>
                  <a:lnTo>
                    <a:pt x="750709" y="314020"/>
                  </a:lnTo>
                  <a:close/>
                </a:path>
              </a:pathLst>
            </a:custGeom>
            <a:solidFill>
              <a:srgbClr val="FFFFF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1" b="0" i="0" u="none" strike="noStrike" kern="1200" cap="none" spc="0" normalizeH="0" baseline="0" noProof="0">
                <a:ln>
                  <a:noFill/>
                </a:ln>
                <a:solidFill>
                  <a:prstClr val="black"/>
                </a:solidFill>
                <a:effectLst/>
                <a:uLnTx/>
                <a:uFillTx/>
                <a:latin typeface="Calibri"/>
                <a:ea typeface="+mn-ea"/>
                <a:cs typeface="+mn-cs"/>
              </a:endParaRPr>
            </a:p>
          </p:txBody>
        </p:sp>
        <p:sp>
          <p:nvSpPr>
            <p:cNvPr id="25" name="object 21">
              <a:extLst>
                <a:ext uri="{FF2B5EF4-FFF2-40B4-BE49-F238E27FC236}">
                  <a16:creationId xmlns:a16="http://schemas.microsoft.com/office/drawing/2014/main" xmlns="" id="{AA673241-816D-497B-9D22-4D12D310F94C}"/>
                </a:ext>
              </a:extLst>
            </p:cNvPr>
            <p:cNvSpPr/>
            <p:nvPr/>
          </p:nvSpPr>
          <p:spPr>
            <a:xfrm>
              <a:off x="17749901" y="821809"/>
              <a:ext cx="0" cy="304800"/>
            </a:xfrm>
            <a:custGeom>
              <a:avLst/>
              <a:gdLst/>
              <a:ahLst/>
              <a:cxnLst/>
              <a:rect l="l" t="t" r="r" b="b"/>
              <a:pathLst>
                <a:path h="304800">
                  <a:moveTo>
                    <a:pt x="-2802" y="1655"/>
                  </a:moveTo>
                  <a:lnTo>
                    <a:pt x="-2802" y="306026"/>
                  </a:lnTo>
                </a:path>
              </a:pathLst>
            </a:custGeom>
            <a:ln w="66664">
              <a:solidFill>
                <a:srgbClr val="FFFFFF"/>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1" b="0" i="0" u="none" strike="noStrike" kern="1200" cap="none" spc="0" normalizeH="0" baseline="0" noProof="0">
                <a:ln>
                  <a:noFill/>
                </a:ln>
                <a:solidFill>
                  <a:prstClr val="black"/>
                </a:solidFill>
                <a:effectLst/>
                <a:uLnTx/>
                <a:uFillTx/>
                <a:latin typeface="Calibri"/>
                <a:ea typeface="+mn-ea"/>
                <a:cs typeface="+mn-cs"/>
              </a:endParaRPr>
            </a:p>
          </p:txBody>
        </p:sp>
        <p:sp>
          <p:nvSpPr>
            <p:cNvPr id="26" name="object 22">
              <a:extLst>
                <a:ext uri="{FF2B5EF4-FFF2-40B4-BE49-F238E27FC236}">
                  <a16:creationId xmlns:a16="http://schemas.microsoft.com/office/drawing/2014/main" xmlns="" id="{D49D4618-A06D-4057-A965-E86E30073D36}"/>
                </a:ext>
              </a:extLst>
            </p:cNvPr>
            <p:cNvSpPr/>
            <p:nvPr/>
          </p:nvSpPr>
          <p:spPr>
            <a:xfrm>
              <a:off x="17713694" y="704423"/>
              <a:ext cx="685800" cy="428625"/>
            </a:xfrm>
            <a:custGeom>
              <a:avLst/>
              <a:gdLst/>
              <a:ahLst/>
              <a:cxnLst/>
              <a:rect l="l" t="t" r="r" b="b"/>
              <a:pathLst>
                <a:path w="685800" h="428625">
                  <a:moveTo>
                    <a:pt x="66192" y="0"/>
                  </a:moveTo>
                  <a:lnTo>
                    <a:pt x="0" y="0"/>
                  </a:lnTo>
                  <a:lnTo>
                    <a:pt x="0" y="66471"/>
                  </a:lnTo>
                  <a:lnTo>
                    <a:pt x="66192" y="66471"/>
                  </a:lnTo>
                  <a:lnTo>
                    <a:pt x="66192" y="0"/>
                  </a:lnTo>
                  <a:close/>
                </a:path>
                <a:path w="685800" h="428625">
                  <a:moveTo>
                    <a:pt x="361264" y="328434"/>
                  </a:moveTo>
                  <a:lnTo>
                    <a:pt x="359359" y="309130"/>
                  </a:lnTo>
                  <a:lnTo>
                    <a:pt x="330149" y="264947"/>
                  </a:lnTo>
                  <a:lnTo>
                    <a:pt x="283044" y="244500"/>
                  </a:lnTo>
                  <a:lnTo>
                    <a:pt x="214350" y="228625"/>
                  </a:lnTo>
                  <a:lnTo>
                    <a:pt x="168503" y="208826"/>
                  </a:lnTo>
                  <a:lnTo>
                    <a:pt x="160629" y="189649"/>
                  </a:lnTo>
                  <a:lnTo>
                    <a:pt x="164058" y="175806"/>
                  </a:lnTo>
                  <a:lnTo>
                    <a:pt x="174726" y="166027"/>
                  </a:lnTo>
                  <a:lnTo>
                    <a:pt x="192252" y="160185"/>
                  </a:lnTo>
                  <a:lnTo>
                    <a:pt x="216890" y="158153"/>
                  </a:lnTo>
                  <a:lnTo>
                    <a:pt x="241261" y="160693"/>
                  </a:lnTo>
                  <a:lnTo>
                    <a:pt x="259930" y="168440"/>
                  </a:lnTo>
                  <a:lnTo>
                    <a:pt x="272757" y="181140"/>
                  </a:lnTo>
                  <a:lnTo>
                    <a:pt x="279869" y="199047"/>
                  </a:lnTo>
                  <a:lnTo>
                    <a:pt x="351104" y="199047"/>
                  </a:lnTo>
                  <a:lnTo>
                    <a:pt x="346405" y="176314"/>
                  </a:lnTo>
                  <a:lnTo>
                    <a:pt x="338150" y="158153"/>
                  </a:lnTo>
                  <a:lnTo>
                    <a:pt x="337515" y="156502"/>
                  </a:lnTo>
                  <a:lnTo>
                    <a:pt x="307289" y="126161"/>
                  </a:lnTo>
                  <a:lnTo>
                    <a:pt x="269201" y="110032"/>
                  </a:lnTo>
                  <a:lnTo>
                    <a:pt x="246595" y="106095"/>
                  </a:lnTo>
                  <a:lnTo>
                    <a:pt x="221703" y="104698"/>
                  </a:lnTo>
                  <a:lnTo>
                    <a:pt x="174853" y="109524"/>
                  </a:lnTo>
                  <a:lnTo>
                    <a:pt x="136004" y="123748"/>
                  </a:lnTo>
                  <a:lnTo>
                    <a:pt x="103238" y="152565"/>
                  </a:lnTo>
                  <a:lnTo>
                    <a:pt x="92316" y="192570"/>
                  </a:lnTo>
                  <a:lnTo>
                    <a:pt x="94221" y="212382"/>
                  </a:lnTo>
                  <a:lnTo>
                    <a:pt x="123431" y="257200"/>
                  </a:lnTo>
                  <a:lnTo>
                    <a:pt x="170027" y="277901"/>
                  </a:lnTo>
                  <a:lnTo>
                    <a:pt x="253834" y="298094"/>
                  </a:lnTo>
                  <a:lnTo>
                    <a:pt x="290537" y="323481"/>
                  </a:lnTo>
                  <a:lnTo>
                    <a:pt x="276694" y="364629"/>
                  </a:lnTo>
                  <a:lnTo>
                    <a:pt x="224116" y="374662"/>
                  </a:lnTo>
                  <a:lnTo>
                    <a:pt x="195427" y="371360"/>
                  </a:lnTo>
                  <a:lnTo>
                    <a:pt x="174218" y="361327"/>
                  </a:lnTo>
                  <a:lnTo>
                    <a:pt x="160375" y="344690"/>
                  </a:lnTo>
                  <a:lnTo>
                    <a:pt x="154025" y="321322"/>
                  </a:lnTo>
                  <a:lnTo>
                    <a:pt x="85712" y="321322"/>
                  </a:lnTo>
                  <a:lnTo>
                    <a:pt x="108699" y="386346"/>
                  </a:lnTo>
                  <a:lnTo>
                    <a:pt x="145389" y="413512"/>
                  </a:lnTo>
                  <a:lnTo>
                    <a:pt x="193903" y="426466"/>
                  </a:lnTo>
                  <a:lnTo>
                    <a:pt x="222973" y="428117"/>
                  </a:lnTo>
                  <a:lnTo>
                    <a:pt x="249643" y="426720"/>
                  </a:lnTo>
                  <a:lnTo>
                    <a:pt x="296379" y="415417"/>
                  </a:lnTo>
                  <a:lnTo>
                    <a:pt x="335991" y="390779"/>
                  </a:lnTo>
                  <a:lnTo>
                    <a:pt x="348691" y="374662"/>
                  </a:lnTo>
                  <a:lnTo>
                    <a:pt x="350088" y="373011"/>
                  </a:lnTo>
                  <a:lnTo>
                    <a:pt x="358470" y="352183"/>
                  </a:lnTo>
                  <a:lnTo>
                    <a:pt x="361264" y="328434"/>
                  </a:lnTo>
                  <a:close/>
                </a:path>
                <a:path w="685800" h="428625">
                  <a:moveTo>
                    <a:pt x="685444" y="374789"/>
                  </a:moveTo>
                  <a:lnTo>
                    <a:pt x="510336" y="374789"/>
                  </a:lnTo>
                  <a:lnTo>
                    <a:pt x="499160" y="374281"/>
                  </a:lnTo>
                  <a:lnTo>
                    <a:pt x="460565" y="360565"/>
                  </a:lnTo>
                  <a:lnTo>
                    <a:pt x="447992" y="335165"/>
                  </a:lnTo>
                  <a:lnTo>
                    <a:pt x="451421" y="316369"/>
                  </a:lnTo>
                  <a:lnTo>
                    <a:pt x="461822" y="301523"/>
                  </a:lnTo>
                  <a:lnTo>
                    <a:pt x="479094" y="290982"/>
                  </a:lnTo>
                  <a:lnTo>
                    <a:pt x="503351" y="284378"/>
                  </a:lnTo>
                  <a:lnTo>
                    <a:pt x="530402" y="281076"/>
                  </a:lnTo>
                  <a:lnTo>
                    <a:pt x="553123" y="277139"/>
                  </a:lnTo>
                  <a:lnTo>
                    <a:pt x="571538" y="272567"/>
                  </a:lnTo>
                  <a:lnTo>
                    <a:pt x="585508" y="267233"/>
                  </a:lnTo>
                  <a:lnTo>
                    <a:pt x="653186" y="267233"/>
                  </a:lnTo>
                  <a:lnTo>
                    <a:pt x="653186" y="193967"/>
                  </a:lnTo>
                  <a:lnTo>
                    <a:pt x="650773" y="172631"/>
                  </a:lnTo>
                  <a:lnTo>
                    <a:pt x="644931" y="157899"/>
                  </a:lnTo>
                  <a:lnTo>
                    <a:pt x="526719" y="157899"/>
                  </a:lnTo>
                  <a:lnTo>
                    <a:pt x="554266" y="160566"/>
                  </a:lnTo>
                  <a:lnTo>
                    <a:pt x="573951" y="168440"/>
                  </a:lnTo>
                  <a:lnTo>
                    <a:pt x="585762" y="181521"/>
                  </a:lnTo>
                  <a:lnTo>
                    <a:pt x="589699" y="199936"/>
                  </a:lnTo>
                  <a:lnTo>
                    <a:pt x="588048" y="211493"/>
                  </a:lnTo>
                  <a:lnTo>
                    <a:pt x="550583" y="235356"/>
                  </a:lnTo>
                  <a:lnTo>
                    <a:pt x="512495" y="240563"/>
                  </a:lnTo>
                  <a:lnTo>
                    <a:pt x="504621" y="241833"/>
                  </a:lnTo>
                  <a:lnTo>
                    <a:pt x="498525" y="243103"/>
                  </a:lnTo>
                  <a:lnTo>
                    <a:pt x="472871" y="246786"/>
                  </a:lnTo>
                  <a:lnTo>
                    <a:pt x="432879" y="257454"/>
                  </a:lnTo>
                  <a:lnTo>
                    <a:pt x="390334" y="294284"/>
                  </a:lnTo>
                  <a:lnTo>
                    <a:pt x="380936" y="338213"/>
                  </a:lnTo>
                  <a:lnTo>
                    <a:pt x="382968" y="358533"/>
                  </a:lnTo>
                  <a:lnTo>
                    <a:pt x="412686" y="405511"/>
                  </a:lnTo>
                  <a:lnTo>
                    <a:pt x="464489" y="426593"/>
                  </a:lnTo>
                  <a:lnTo>
                    <a:pt x="485571" y="427990"/>
                  </a:lnTo>
                  <a:lnTo>
                    <a:pt x="517575" y="425704"/>
                  </a:lnTo>
                  <a:lnTo>
                    <a:pt x="545757" y="418719"/>
                  </a:lnTo>
                  <a:lnTo>
                    <a:pt x="570141" y="407035"/>
                  </a:lnTo>
                  <a:lnTo>
                    <a:pt x="590842" y="390779"/>
                  </a:lnTo>
                  <a:lnTo>
                    <a:pt x="685444" y="390779"/>
                  </a:lnTo>
                  <a:lnTo>
                    <a:pt x="685444" y="374789"/>
                  </a:lnTo>
                  <a:close/>
                </a:path>
              </a:pathLst>
            </a:custGeom>
            <a:solidFill>
              <a:srgbClr val="FFFFF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1" b="0" i="0" u="none" strike="noStrike" kern="1200" cap="none" spc="0" normalizeH="0" baseline="0" noProof="0">
                <a:ln>
                  <a:noFill/>
                </a:ln>
                <a:solidFill>
                  <a:prstClr val="black"/>
                </a:solidFill>
                <a:effectLst/>
                <a:uLnTx/>
                <a:uFillTx/>
                <a:latin typeface="Calibri"/>
                <a:ea typeface="+mn-ea"/>
                <a:cs typeface="+mn-cs"/>
              </a:endParaRPr>
            </a:p>
          </p:txBody>
        </p:sp>
        <p:sp>
          <p:nvSpPr>
            <p:cNvPr id="27" name="object 23">
              <a:extLst>
                <a:ext uri="{FF2B5EF4-FFF2-40B4-BE49-F238E27FC236}">
                  <a16:creationId xmlns:a16="http://schemas.microsoft.com/office/drawing/2014/main" xmlns="" id="{094D2B36-DCE9-4EC2-8244-E282B74C75C0}"/>
                </a:ext>
              </a:extLst>
            </p:cNvPr>
            <p:cNvSpPr/>
            <p:nvPr/>
          </p:nvSpPr>
          <p:spPr>
            <a:xfrm>
              <a:off x="18226913" y="970018"/>
              <a:ext cx="175132" cy="160781"/>
            </a:xfrm>
            <a:prstGeom prst="rect">
              <a:avLst/>
            </a:prstGeom>
            <a:blipFill>
              <a:blip r:embed="rId8"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1" b="0" i="0" u="none" strike="noStrike" kern="1200" cap="none" spc="0" normalizeH="0" baseline="0" noProof="0">
                <a:ln>
                  <a:noFill/>
                </a:ln>
                <a:solidFill>
                  <a:prstClr val="black"/>
                </a:solidFill>
                <a:effectLst/>
                <a:uLnTx/>
                <a:uFillTx/>
                <a:latin typeface="Calibri"/>
                <a:ea typeface="+mn-ea"/>
                <a:cs typeface="+mn-cs"/>
              </a:endParaRPr>
            </a:p>
          </p:txBody>
        </p:sp>
        <p:sp>
          <p:nvSpPr>
            <p:cNvPr id="28" name="object 24">
              <a:extLst>
                <a:ext uri="{FF2B5EF4-FFF2-40B4-BE49-F238E27FC236}">
                  <a16:creationId xmlns:a16="http://schemas.microsoft.com/office/drawing/2014/main" xmlns="" id="{8A6671E3-E9C6-4D65-B739-E5814D6D7836}"/>
                </a:ext>
              </a:extLst>
            </p:cNvPr>
            <p:cNvSpPr/>
            <p:nvPr/>
          </p:nvSpPr>
          <p:spPr>
            <a:xfrm>
              <a:off x="18108676" y="807458"/>
              <a:ext cx="252856" cy="102234"/>
            </a:xfrm>
            <a:prstGeom prst="rect">
              <a:avLst/>
            </a:prstGeom>
            <a:blipFill>
              <a:blip r:embed="rId9"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1" b="0" i="0" u="none" strike="noStrike" kern="1200" cap="none" spc="0" normalizeH="0" baseline="0" noProof="0">
                <a:ln>
                  <a:noFill/>
                </a:ln>
                <a:solidFill>
                  <a:prstClr val="black"/>
                </a:solidFill>
                <a:effectLst/>
                <a:uLnTx/>
                <a:uFillTx/>
                <a:latin typeface="Calibri"/>
                <a:ea typeface="+mn-ea"/>
                <a:cs typeface="+mn-cs"/>
              </a:endParaRPr>
            </a:p>
          </p:txBody>
        </p:sp>
        <p:sp>
          <p:nvSpPr>
            <p:cNvPr id="29" name="object 25">
              <a:extLst>
                <a:ext uri="{FF2B5EF4-FFF2-40B4-BE49-F238E27FC236}">
                  <a16:creationId xmlns:a16="http://schemas.microsoft.com/office/drawing/2014/main" xmlns="" id="{D567E66F-4293-472E-BD7E-F78D3A26B2D7}"/>
                </a:ext>
              </a:extLst>
            </p:cNvPr>
            <p:cNvSpPr/>
            <p:nvPr/>
          </p:nvSpPr>
          <p:spPr>
            <a:xfrm>
              <a:off x="18418429" y="809121"/>
              <a:ext cx="590550" cy="323850"/>
            </a:xfrm>
            <a:custGeom>
              <a:avLst/>
              <a:gdLst/>
              <a:ahLst/>
              <a:cxnLst/>
              <a:rect l="l" t="t" r="r" b="b"/>
              <a:pathLst>
                <a:path w="590550" h="323850">
                  <a:moveTo>
                    <a:pt x="266407" y="104127"/>
                  </a:moveTo>
                  <a:lnTo>
                    <a:pt x="259168" y="59169"/>
                  </a:lnTo>
                  <a:lnTo>
                    <a:pt x="222097" y="14732"/>
                  </a:lnTo>
                  <a:lnTo>
                    <a:pt x="182854" y="1651"/>
                  </a:lnTo>
                  <a:lnTo>
                    <a:pt x="158978" y="0"/>
                  </a:lnTo>
                  <a:lnTo>
                    <a:pt x="130035" y="3429"/>
                  </a:lnTo>
                  <a:lnTo>
                    <a:pt x="104508" y="13589"/>
                  </a:lnTo>
                  <a:lnTo>
                    <a:pt x="82791" y="30607"/>
                  </a:lnTo>
                  <a:lnTo>
                    <a:pt x="64516" y="54470"/>
                  </a:lnTo>
                  <a:lnTo>
                    <a:pt x="63373" y="53200"/>
                  </a:lnTo>
                  <a:lnTo>
                    <a:pt x="63373" y="8382"/>
                  </a:lnTo>
                  <a:lnTo>
                    <a:pt x="0" y="8382"/>
                  </a:lnTo>
                  <a:lnTo>
                    <a:pt x="0" y="314020"/>
                  </a:lnTo>
                  <a:lnTo>
                    <a:pt x="66929" y="314020"/>
                  </a:lnTo>
                  <a:lnTo>
                    <a:pt x="66929" y="133705"/>
                  </a:lnTo>
                  <a:lnTo>
                    <a:pt x="68072" y="117208"/>
                  </a:lnTo>
                  <a:lnTo>
                    <a:pt x="86855" y="76314"/>
                  </a:lnTo>
                  <a:lnTo>
                    <a:pt x="124574" y="54724"/>
                  </a:lnTo>
                  <a:lnTo>
                    <a:pt x="127368" y="54470"/>
                  </a:lnTo>
                  <a:lnTo>
                    <a:pt x="140195" y="53200"/>
                  </a:lnTo>
                  <a:lnTo>
                    <a:pt x="165201" y="57518"/>
                  </a:lnTo>
                  <a:lnTo>
                    <a:pt x="183489" y="70345"/>
                  </a:lnTo>
                  <a:lnTo>
                    <a:pt x="194919" y="91808"/>
                  </a:lnTo>
                  <a:lnTo>
                    <a:pt x="199491" y="121767"/>
                  </a:lnTo>
                  <a:lnTo>
                    <a:pt x="199491" y="314020"/>
                  </a:lnTo>
                  <a:lnTo>
                    <a:pt x="266407" y="314020"/>
                  </a:lnTo>
                  <a:lnTo>
                    <a:pt x="266407" y="104127"/>
                  </a:lnTo>
                  <a:close/>
                </a:path>
                <a:path w="590550" h="323850">
                  <a:moveTo>
                    <a:pt x="590207" y="270090"/>
                  </a:moveTo>
                  <a:lnTo>
                    <a:pt x="415099" y="270090"/>
                  </a:lnTo>
                  <a:lnTo>
                    <a:pt x="403923" y="269582"/>
                  </a:lnTo>
                  <a:lnTo>
                    <a:pt x="365328" y="255866"/>
                  </a:lnTo>
                  <a:lnTo>
                    <a:pt x="352755" y="230466"/>
                  </a:lnTo>
                  <a:lnTo>
                    <a:pt x="356184" y="211670"/>
                  </a:lnTo>
                  <a:lnTo>
                    <a:pt x="366598" y="196824"/>
                  </a:lnTo>
                  <a:lnTo>
                    <a:pt x="383870" y="186283"/>
                  </a:lnTo>
                  <a:lnTo>
                    <a:pt x="407987" y="179679"/>
                  </a:lnTo>
                  <a:lnTo>
                    <a:pt x="435165" y="176377"/>
                  </a:lnTo>
                  <a:lnTo>
                    <a:pt x="457898" y="172440"/>
                  </a:lnTo>
                  <a:lnTo>
                    <a:pt x="476313" y="167868"/>
                  </a:lnTo>
                  <a:lnTo>
                    <a:pt x="490270" y="162534"/>
                  </a:lnTo>
                  <a:lnTo>
                    <a:pt x="557961" y="162534"/>
                  </a:lnTo>
                  <a:lnTo>
                    <a:pt x="557961" y="89268"/>
                  </a:lnTo>
                  <a:lnTo>
                    <a:pt x="555548" y="67932"/>
                  </a:lnTo>
                  <a:lnTo>
                    <a:pt x="549833" y="53200"/>
                  </a:lnTo>
                  <a:lnTo>
                    <a:pt x="431482" y="53200"/>
                  </a:lnTo>
                  <a:lnTo>
                    <a:pt x="459041" y="55867"/>
                  </a:lnTo>
                  <a:lnTo>
                    <a:pt x="478726" y="63741"/>
                  </a:lnTo>
                  <a:lnTo>
                    <a:pt x="490524" y="76822"/>
                  </a:lnTo>
                  <a:lnTo>
                    <a:pt x="494461" y="95237"/>
                  </a:lnTo>
                  <a:lnTo>
                    <a:pt x="492683" y="106794"/>
                  </a:lnTo>
                  <a:lnTo>
                    <a:pt x="455358" y="130657"/>
                  </a:lnTo>
                  <a:lnTo>
                    <a:pt x="417258" y="135864"/>
                  </a:lnTo>
                  <a:lnTo>
                    <a:pt x="409384" y="137134"/>
                  </a:lnTo>
                  <a:lnTo>
                    <a:pt x="403288" y="138404"/>
                  </a:lnTo>
                  <a:lnTo>
                    <a:pt x="377520" y="142087"/>
                  </a:lnTo>
                  <a:lnTo>
                    <a:pt x="337642" y="152755"/>
                  </a:lnTo>
                  <a:lnTo>
                    <a:pt x="295109" y="189585"/>
                  </a:lnTo>
                  <a:lnTo>
                    <a:pt x="285711" y="233514"/>
                  </a:lnTo>
                  <a:lnTo>
                    <a:pt x="287743" y="253834"/>
                  </a:lnTo>
                  <a:lnTo>
                    <a:pt x="317461" y="300812"/>
                  </a:lnTo>
                  <a:lnTo>
                    <a:pt x="369265" y="321894"/>
                  </a:lnTo>
                  <a:lnTo>
                    <a:pt x="390347" y="323291"/>
                  </a:lnTo>
                  <a:lnTo>
                    <a:pt x="422211" y="321005"/>
                  </a:lnTo>
                  <a:lnTo>
                    <a:pt x="450405" y="314020"/>
                  </a:lnTo>
                  <a:lnTo>
                    <a:pt x="474916" y="302336"/>
                  </a:lnTo>
                  <a:lnTo>
                    <a:pt x="495604" y="286080"/>
                  </a:lnTo>
                  <a:lnTo>
                    <a:pt x="590207" y="286080"/>
                  </a:lnTo>
                  <a:lnTo>
                    <a:pt x="590207" y="270090"/>
                  </a:lnTo>
                  <a:close/>
                </a:path>
              </a:pathLst>
            </a:custGeom>
            <a:solidFill>
              <a:srgbClr val="FFFFF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1" b="0" i="0" u="none" strike="noStrike" kern="1200" cap="none" spc="0" normalizeH="0" baseline="0" noProof="0">
                <a:ln>
                  <a:noFill/>
                </a:ln>
                <a:solidFill>
                  <a:prstClr val="black"/>
                </a:solidFill>
                <a:effectLst/>
                <a:uLnTx/>
                <a:uFillTx/>
                <a:latin typeface="Calibri"/>
                <a:ea typeface="+mn-ea"/>
                <a:cs typeface="+mn-cs"/>
              </a:endParaRPr>
            </a:p>
          </p:txBody>
        </p:sp>
        <p:sp>
          <p:nvSpPr>
            <p:cNvPr id="30" name="object 26">
              <a:extLst>
                <a:ext uri="{FF2B5EF4-FFF2-40B4-BE49-F238E27FC236}">
                  <a16:creationId xmlns:a16="http://schemas.microsoft.com/office/drawing/2014/main" xmlns="" id="{559C491D-681E-427E-84D5-EFF0CDF80EA0}"/>
                </a:ext>
              </a:extLst>
            </p:cNvPr>
            <p:cNvSpPr/>
            <p:nvPr/>
          </p:nvSpPr>
          <p:spPr>
            <a:xfrm>
              <a:off x="18836513" y="970018"/>
              <a:ext cx="175132" cy="160781"/>
            </a:xfrm>
            <a:prstGeom prst="rect">
              <a:avLst/>
            </a:prstGeom>
            <a:blipFill>
              <a:blip r:embed="rId10"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1" b="0" i="0" u="none" strike="noStrike" kern="1200" cap="none" spc="0" normalizeH="0" baseline="0" noProof="0">
                <a:ln>
                  <a:noFill/>
                </a:ln>
                <a:solidFill>
                  <a:prstClr val="black"/>
                </a:solidFill>
                <a:effectLst/>
                <a:uLnTx/>
                <a:uFillTx/>
                <a:latin typeface="Calibri"/>
                <a:ea typeface="+mn-ea"/>
                <a:cs typeface="+mn-cs"/>
              </a:endParaRPr>
            </a:p>
          </p:txBody>
        </p:sp>
        <p:sp>
          <p:nvSpPr>
            <p:cNvPr id="31" name="object 27">
              <a:extLst>
                <a:ext uri="{FF2B5EF4-FFF2-40B4-BE49-F238E27FC236}">
                  <a16:creationId xmlns:a16="http://schemas.microsoft.com/office/drawing/2014/main" xmlns="" id="{15E3B1D3-D37D-40AF-9353-2C06979E22CE}"/>
                </a:ext>
              </a:extLst>
            </p:cNvPr>
            <p:cNvSpPr/>
            <p:nvPr/>
          </p:nvSpPr>
          <p:spPr>
            <a:xfrm>
              <a:off x="18718276" y="807458"/>
              <a:ext cx="252983" cy="102234"/>
            </a:xfrm>
            <a:prstGeom prst="rect">
              <a:avLst/>
            </a:prstGeom>
            <a:blipFill>
              <a:blip r:embed="rId11"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1" b="0" i="0" u="none" strike="noStrike" kern="1200" cap="none" spc="0" normalizeH="0" baseline="0" noProof="0">
                <a:ln>
                  <a:noFill/>
                </a:ln>
                <a:solidFill>
                  <a:prstClr val="black"/>
                </a:solidFill>
                <a:effectLst/>
                <a:uLnTx/>
                <a:uFillTx/>
                <a:latin typeface="Calibri"/>
                <a:ea typeface="+mn-ea"/>
                <a:cs typeface="+mn-cs"/>
              </a:endParaRPr>
            </a:p>
          </p:txBody>
        </p:sp>
        <p:sp>
          <p:nvSpPr>
            <p:cNvPr id="32" name="object 28">
              <a:extLst>
                <a:ext uri="{FF2B5EF4-FFF2-40B4-BE49-F238E27FC236}">
                  <a16:creationId xmlns:a16="http://schemas.microsoft.com/office/drawing/2014/main" xmlns="" id="{58C1D931-F307-4A7A-813F-CC06E4062C5C}"/>
                </a:ext>
              </a:extLst>
            </p:cNvPr>
            <p:cNvSpPr/>
            <p:nvPr/>
          </p:nvSpPr>
          <p:spPr>
            <a:xfrm>
              <a:off x="16532784" y="704486"/>
              <a:ext cx="2694940" cy="609600"/>
            </a:xfrm>
            <a:custGeom>
              <a:avLst/>
              <a:gdLst/>
              <a:ahLst/>
              <a:cxnLst/>
              <a:rect l="l" t="t" r="r" b="b"/>
              <a:pathLst>
                <a:path w="2694940" h="609600">
                  <a:moveTo>
                    <a:pt x="390334" y="0"/>
                  </a:moveTo>
                  <a:lnTo>
                    <a:pt x="187045" y="0"/>
                  </a:lnTo>
                  <a:lnTo>
                    <a:pt x="140563" y="8890"/>
                  </a:lnTo>
                  <a:lnTo>
                    <a:pt x="110858" y="45339"/>
                  </a:lnTo>
                  <a:lnTo>
                    <a:pt x="104762" y="90284"/>
                  </a:lnTo>
                  <a:lnTo>
                    <a:pt x="104889" y="418655"/>
                  </a:lnTo>
                  <a:lnTo>
                    <a:pt x="177266" y="418655"/>
                  </a:lnTo>
                  <a:lnTo>
                    <a:pt x="177266" y="232752"/>
                  </a:lnTo>
                  <a:lnTo>
                    <a:pt x="364426" y="232752"/>
                  </a:lnTo>
                  <a:lnTo>
                    <a:pt x="364426" y="172948"/>
                  </a:lnTo>
                  <a:lnTo>
                    <a:pt x="177266" y="172948"/>
                  </a:lnTo>
                  <a:lnTo>
                    <a:pt x="177266" y="63373"/>
                  </a:lnTo>
                  <a:lnTo>
                    <a:pt x="390334" y="63373"/>
                  </a:lnTo>
                  <a:lnTo>
                    <a:pt x="390334" y="0"/>
                  </a:lnTo>
                  <a:close/>
                </a:path>
                <a:path w="2694940" h="609600">
                  <a:moveTo>
                    <a:pt x="2437384" y="513384"/>
                  </a:moveTo>
                  <a:lnTo>
                    <a:pt x="2435479" y="509955"/>
                  </a:lnTo>
                  <a:lnTo>
                    <a:pt x="2428240" y="505510"/>
                  </a:lnTo>
                  <a:lnTo>
                    <a:pt x="2421890" y="504494"/>
                  </a:lnTo>
                  <a:lnTo>
                    <a:pt x="2399919" y="504494"/>
                  </a:lnTo>
                  <a:lnTo>
                    <a:pt x="2399919" y="532434"/>
                  </a:lnTo>
                  <a:lnTo>
                    <a:pt x="2430272" y="532434"/>
                  </a:lnTo>
                  <a:lnTo>
                    <a:pt x="2437384" y="527735"/>
                  </a:lnTo>
                  <a:lnTo>
                    <a:pt x="2437384" y="513384"/>
                  </a:lnTo>
                  <a:close/>
                </a:path>
                <a:path w="2694940" h="609600">
                  <a:moveTo>
                    <a:pt x="2666581" y="106413"/>
                  </a:moveTo>
                  <a:lnTo>
                    <a:pt x="2646007" y="104635"/>
                  </a:lnTo>
                  <a:lnTo>
                    <a:pt x="2642197" y="104635"/>
                  </a:lnTo>
                  <a:lnTo>
                    <a:pt x="2628227" y="106032"/>
                  </a:lnTo>
                  <a:lnTo>
                    <a:pt x="2587980" y="125971"/>
                  </a:lnTo>
                  <a:lnTo>
                    <a:pt x="2560929" y="159613"/>
                  </a:lnTo>
                  <a:lnTo>
                    <a:pt x="2556865" y="172059"/>
                  </a:lnTo>
                  <a:lnTo>
                    <a:pt x="2555722" y="172059"/>
                  </a:lnTo>
                  <a:lnTo>
                    <a:pt x="2555722" y="113017"/>
                  </a:lnTo>
                  <a:lnTo>
                    <a:pt x="2495156" y="113017"/>
                  </a:lnTo>
                  <a:lnTo>
                    <a:pt x="2495156" y="418655"/>
                  </a:lnTo>
                  <a:lnTo>
                    <a:pt x="2559532" y="418655"/>
                  </a:lnTo>
                  <a:lnTo>
                    <a:pt x="2559532" y="273138"/>
                  </a:lnTo>
                  <a:lnTo>
                    <a:pt x="2561056" y="249897"/>
                  </a:lnTo>
                  <a:lnTo>
                    <a:pt x="2572740" y="210921"/>
                  </a:lnTo>
                  <a:lnTo>
                    <a:pt x="2607907" y="175107"/>
                  </a:lnTo>
                  <a:lnTo>
                    <a:pt x="2617051" y="172059"/>
                  </a:lnTo>
                  <a:lnTo>
                    <a:pt x="2622639" y="170154"/>
                  </a:lnTo>
                  <a:lnTo>
                    <a:pt x="2638895" y="168503"/>
                  </a:lnTo>
                  <a:lnTo>
                    <a:pt x="2651976" y="169265"/>
                  </a:lnTo>
                  <a:lnTo>
                    <a:pt x="2659088" y="170154"/>
                  </a:lnTo>
                  <a:lnTo>
                    <a:pt x="2666581" y="171424"/>
                  </a:lnTo>
                  <a:lnTo>
                    <a:pt x="2666581" y="168503"/>
                  </a:lnTo>
                  <a:lnTo>
                    <a:pt x="2666581" y="106413"/>
                  </a:lnTo>
                  <a:close/>
                </a:path>
                <a:path w="2694940" h="609600">
                  <a:moveTo>
                    <a:pt x="2694635" y="492683"/>
                  </a:moveTo>
                  <a:lnTo>
                    <a:pt x="2693619" y="487095"/>
                  </a:lnTo>
                  <a:lnTo>
                    <a:pt x="2693619" y="486841"/>
                  </a:lnTo>
                  <a:lnTo>
                    <a:pt x="2686647" y="478332"/>
                  </a:lnTo>
                  <a:lnTo>
                    <a:pt x="2680932" y="475919"/>
                  </a:lnTo>
                  <a:lnTo>
                    <a:pt x="2576931" y="475919"/>
                  </a:lnTo>
                  <a:lnTo>
                    <a:pt x="2576931" y="567347"/>
                  </a:lnTo>
                  <a:lnTo>
                    <a:pt x="2576296" y="574078"/>
                  </a:lnTo>
                  <a:lnTo>
                    <a:pt x="2542895" y="600748"/>
                  </a:lnTo>
                  <a:lnTo>
                    <a:pt x="2532100" y="601383"/>
                  </a:lnTo>
                  <a:lnTo>
                    <a:pt x="2522842" y="600748"/>
                  </a:lnTo>
                  <a:lnTo>
                    <a:pt x="2517508" y="599605"/>
                  </a:lnTo>
                  <a:lnTo>
                    <a:pt x="2513190" y="598716"/>
                  </a:lnTo>
                  <a:lnTo>
                    <a:pt x="2503030" y="595414"/>
                  </a:lnTo>
                  <a:lnTo>
                    <a:pt x="2492489" y="590842"/>
                  </a:lnTo>
                  <a:lnTo>
                    <a:pt x="2492489" y="566966"/>
                  </a:lnTo>
                  <a:lnTo>
                    <a:pt x="2500744" y="572173"/>
                  </a:lnTo>
                  <a:lnTo>
                    <a:pt x="2507602" y="575729"/>
                  </a:lnTo>
                  <a:lnTo>
                    <a:pt x="2518651" y="579920"/>
                  </a:lnTo>
                  <a:lnTo>
                    <a:pt x="2524366" y="581063"/>
                  </a:lnTo>
                  <a:lnTo>
                    <a:pt x="2542006" y="581063"/>
                  </a:lnTo>
                  <a:lnTo>
                    <a:pt x="2547848" y="577507"/>
                  </a:lnTo>
                  <a:lnTo>
                    <a:pt x="2547848" y="566966"/>
                  </a:lnTo>
                  <a:lnTo>
                    <a:pt x="2547848" y="566204"/>
                  </a:lnTo>
                  <a:lnTo>
                    <a:pt x="2542514" y="561759"/>
                  </a:lnTo>
                  <a:lnTo>
                    <a:pt x="2514587" y="550964"/>
                  </a:lnTo>
                  <a:lnTo>
                    <a:pt x="2510396" y="549186"/>
                  </a:lnTo>
                  <a:lnTo>
                    <a:pt x="2489949" y="525068"/>
                  </a:lnTo>
                  <a:lnTo>
                    <a:pt x="2489949" y="519099"/>
                  </a:lnTo>
                  <a:lnTo>
                    <a:pt x="2515730" y="489254"/>
                  </a:lnTo>
                  <a:lnTo>
                    <a:pt x="2518143" y="488873"/>
                  </a:lnTo>
                  <a:lnTo>
                    <a:pt x="2524112" y="487603"/>
                  </a:lnTo>
                  <a:lnTo>
                    <a:pt x="2533370" y="487095"/>
                  </a:lnTo>
                  <a:lnTo>
                    <a:pt x="2542768" y="487603"/>
                  </a:lnTo>
                  <a:lnTo>
                    <a:pt x="2552293" y="489254"/>
                  </a:lnTo>
                  <a:lnTo>
                    <a:pt x="2561945" y="492048"/>
                  </a:lnTo>
                  <a:lnTo>
                    <a:pt x="2571724" y="495985"/>
                  </a:lnTo>
                  <a:lnTo>
                    <a:pt x="2571724" y="517702"/>
                  </a:lnTo>
                  <a:lnTo>
                    <a:pt x="2561056" y="513257"/>
                  </a:lnTo>
                  <a:lnTo>
                    <a:pt x="2551531" y="510082"/>
                  </a:lnTo>
                  <a:lnTo>
                    <a:pt x="2543022" y="508177"/>
                  </a:lnTo>
                  <a:lnTo>
                    <a:pt x="2535783" y="507542"/>
                  </a:lnTo>
                  <a:lnTo>
                    <a:pt x="2535656" y="507542"/>
                  </a:lnTo>
                  <a:lnTo>
                    <a:pt x="2530576" y="507542"/>
                  </a:lnTo>
                  <a:lnTo>
                    <a:pt x="2526512" y="508304"/>
                  </a:lnTo>
                  <a:lnTo>
                    <a:pt x="2520556" y="511733"/>
                  </a:lnTo>
                  <a:lnTo>
                    <a:pt x="2519159" y="513892"/>
                  </a:lnTo>
                  <a:lnTo>
                    <a:pt x="2519159" y="520877"/>
                  </a:lnTo>
                  <a:lnTo>
                    <a:pt x="2523985" y="524941"/>
                  </a:lnTo>
                  <a:lnTo>
                    <a:pt x="2544038" y="532561"/>
                  </a:lnTo>
                  <a:lnTo>
                    <a:pt x="2552166" y="535990"/>
                  </a:lnTo>
                  <a:lnTo>
                    <a:pt x="2576931" y="567347"/>
                  </a:lnTo>
                  <a:lnTo>
                    <a:pt x="2576931" y="475919"/>
                  </a:lnTo>
                  <a:lnTo>
                    <a:pt x="2458072" y="475919"/>
                  </a:lnTo>
                  <a:lnTo>
                    <a:pt x="2458072" y="521766"/>
                  </a:lnTo>
                  <a:lnTo>
                    <a:pt x="2457437" y="528370"/>
                  </a:lnTo>
                  <a:lnTo>
                    <a:pt x="2429129" y="554647"/>
                  </a:lnTo>
                  <a:lnTo>
                    <a:pt x="2420747" y="555282"/>
                  </a:lnTo>
                  <a:lnTo>
                    <a:pt x="2398395" y="555282"/>
                  </a:lnTo>
                  <a:lnTo>
                    <a:pt x="2398395" y="599605"/>
                  </a:lnTo>
                  <a:lnTo>
                    <a:pt x="2370201" y="599605"/>
                  </a:lnTo>
                  <a:lnTo>
                    <a:pt x="2370201" y="579615"/>
                  </a:lnTo>
                  <a:lnTo>
                    <a:pt x="2370201" y="552945"/>
                  </a:lnTo>
                  <a:lnTo>
                    <a:pt x="2370201" y="532625"/>
                  </a:lnTo>
                  <a:lnTo>
                    <a:pt x="2370201" y="509765"/>
                  </a:lnTo>
                  <a:lnTo>
                    <a:pt x="2370201" y="489445"/>
                  </a:lnTo>
                  <a:lnTo>
                    <a:pt x="2328938" y="489445"/>
                  </a:lnTo>
                  <a:lnTo>
                    <a:pt x="2328938" y="509765"/>
                  </a:lnTo>
                  <a:lnTo>
                    <a:pt x="2274341" y="509765"/>
                  </a:lnTo>
                  <a:lnTo>
                    <a:pt x="2274341" y="532625"/>
                  </a:lnTo>
                  <a:lnTo>
                    <a:pt x="2326271" y="532625"/>
                  </a:lnTo>
                  <a:lnTo>
                    <a:pt x="2326271" y="552945"/>
                  </a:lnTo>
                  <a:lnTo>
                    <a:pt x="2274341" y="552945"/>
                  </a:lnTo>
                  <a:lnTo>
                    <a:pt x="2274341" y="579615"/>
                  </a:lnTo>
                  <a:lnTo>
                    <a:pt x="2330208" y="579615"/>
                  </a:lnTo>
                  <a:lnTo>
                    <a:pt x="2330208" y="599605"/>
                  </a:lnTo>
                  <a:lnTo>
                    <a:pt x="2246147" y="599605"/>
                  </a:lnTo>
                  <a:lnTo>
                    <a:pt x="2246147" y="488873"/>
                  </a:lnTo>
                  <a:lnTo>
                    <a:pt x="2419604" y="488873"/>
                  </a:lnTo>
                  <a:lnTo>
                    <a:pt x="2428367" y="489381"/>
                  </a:lnTo>
                  <a:lnTo>
                    <a:pt x="2435987" y="491286"/>
                  </a:lnTo>
                  <a:lnTo>
                    <a:pt x="2458072" y="521766"/>
                  </a:lnTo>
                  <a:lnTo>
                    <a:pt x="2458072" y="475919"/>
                  </a:lnTo>
                  <a:lnTo>
                    <a:pt x="65138" y="475919"/>
                  </a:lnTo>
                  <a:lnTo>
                    <a:pt x="52057" y="478205"/>
                  </a:lnTo>
                  <a:lnTo>
                    <a:pt x="24638" y="505002"/>
                  </a:lnTo>
                  <a:lnTo>
                    <a:pt x="0" y="592366"/>
                  </a:lnTo>
                  <a:lnTo>
                    <a:pt x="1016" y="598081"/>
                  </a:lnTo>
                  <a:lnTo>
                    <a:pt x="8001" y="606590"/>
                  </a:lnTo>
                  <a:lnTo>
                    <a:pt x="13843" y="609003"/>
                  </a:lnTo>
                  <a:lnTo>
                    <a:pt x="13970" y="609003"/>
                  </a:lnTo>
                  <a:lnTo>
                    <a:pt x="2629497" y="609003"/>
                  </a:lnTo>
                  <a:lnTo>
                    <a:pt x="2629624" y="609003"/>
                  </a:lnTo>
                  <a:lnTo>
                    <a:pt x="2642578" y="606717"/>
                  </a:lnTo>
                  <a:lnTo>
                    <a:pt x="2670010" y="579920"/>
                  </a:lnTo>
                  <a:lnTo>
                    <a:pt x="2687523" y="517702"/>
                  </a:lnTo>
                  <a:lnTo>
                    <a:pt x="2694635" y="492683"/>
                  </a:lnTo>
                  <a:close/>
                </a:path>
              </a:pathLst>
            </a:custGeom>
            <a:solidFill>
              <a:srgbClr val="FFFFF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1"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object 7">
            <a:extLst>
              <a:ext uri="{FF2B5EF4-FFF2-40B4-BE49-F238E27FC236}">
                <a16:creationId xmlns:a16="http://schemas.microsoft.com/office/drawing/2014/main" xmlns="" id="{3DAA3ECF-95E1-44C3-AED5-EDAB3CD99CE4}"/>
              </a:ext>
            </a:extLst>
          </p:cNvPr>
          <p:cNvSpPr/>
          <p:nvPr/>
        </p:nvSpPr>
        <p:spPr>
          <a:xfrm>
            <a:off x="374650" y="426135"/>
            <a:ext cx="1003603" cy="977635"/>
          </a:xfrm>
          <a:prstGeom prst="rect">
            <a:avLst/>
          </a:prstGeom>
          <a:blipFill>
            <a:blip r:embed="rId12" cstate="print"/>
            <a:stretch>
              <a:fillRect/>
            </a:stretch>
          </a:blipFill>
        </p:spPr>
        <p:txBody>
          <a:bodyPr wrap="square" lIns="0" tIns="0" rIns="0" bIns="0" rtlCol="0"/>
          <a:lstStyle/>
          <a:p>
            <a:endParaRPr/>
          </a:p>
        </p:txBody>
      </p:sp>
      <p:sp>
        <p:nvSpPr>
          <p:cNvPr id="10" name="object 9">
            <a:extLst>
              <a:ext uri="{FF2B5EF4-FFF2-40B4-BE49-F238E27FC236}">
                <a16:creationId xmlns:a16="http://schemas.microsoft.com/office/drawing/2014/main" xmlns="" id="{64EEC38C-656A-45C5-8D1D-CDB02E4E72A8}"/>
              </a:ext>
            </a:extLst>
          </p:cNvPr>
          <p:cNvSpPr/>
          <p:nvPr/>
        </p:nvSpPr>
        <p:spPr>
          <a:xfrm>
            <a:off x="1302779" y="91067"/>
            <a:ext cx="305435" cy="1510665"/>
          </a:xfrm>
          <a:custGeom>
            <a:avLst/>
            <a:gdLst/>
            <a:ahLst/>
            <a:cxnLst/>
            <a:rect l="l" t="t" r="r" b="b"/>
            <a:pathLst>
              <a:path w="305435" h="1510664">
                <a:moveTo>
                  <a:pt x="304985" y="0"/>
                </a:moveTo>
                <a:lnTo>
                  <a:pt x="0" y="0"/>
                </a:lnTo>
                <a:lnTo>
                  <a:pt x="0" y="1510613"/>
                </a:lnTo>
                <a:lnTo>
                  <a:pt x="304985" y="1510613"/>
                </a:lnTo>
                <a:lnTo>
                  <a:pt x="304985" y="0"/>
                </a:lnTo>
                <a:close/>
              </a:path>
            </a:pathLst>
          </a:custGeom>
          <a:solidFill>
            <a:srgbClr val="FFFFFF"/>
          </a:solidFill>
        </p:spPr>
        <p:txBody>
          <a:bodyPr wrap="square" lIns="0" tIns="0" rIns="0" bIns="0" rtlCol="0"/>
          <a:lstStyle/>
          <a:p>
            <a:endParaRPr/>
          </a:p>
        </p:txBody>
      </p:sp>
      <p:sp>
        <p:nvSpPr>
          <p:cNvPr id="11" name="object 10">
            <a:extLst>
              <a:ext uri="{FF2B5EF4-FFF2-40B4-BE49-F238E27FC236}">
                <a16:creationId xmlns:a16="http://schemas.microsoft.com/office/drawing/2014/main" xmlns="" id="{78EB918F-F428-4F2E-B849-7C85A7DB3A73}"/>
              </a:ext>
            </a:extLst>
          </p:cNvPr>
          <p:cNvSpPr/>
          <p:nvPr/>
        </p:nvSpPr>
        <p:spPr>
          <a:xfrm>
            <a:off x="1293868" y="174227"/>
            <a:ext cx="168392" cy="1510613"/>
          </a:xfrm>
          <a:prstGeom prst="rect">
            <a:avLst/>
          </a:prstGeom>
          <a:blipFill>
            <a:blip r:embed="rId13" cstate="print"/>
            <a:stretch>
              <a:fillRect/>
            </a:stretch>
          </a:blipFill>
        </p:spPr>
        <p:txBody>
          <a:bodyPr wrap="square" lIns="0" tIns="0" rIns="0" bIns="0" rtlCol="0"/>
          <a:lstStyle/>
          <a:p>
            <a:endParaRPr/>
          </a:p>
        </p:txBody>
      </p:sp>
      <p:sp>
        <p:nvSpPr>
          <p:cNvPr id="12" name="object 11">
            <a:extLst>
              <a:ext uri="{FF2B5EF4-FFF2-40B4-BE49-F238E27FC236}">
                <a16:creationId xmlns:a16="http://schemas.microsoft.com/office/drawing/2014/main" xmlns="" id="{72975B18-8EB3-440B-9518-5509F3A9DCC7}"/>
              </a:ext>
            </a:extLst>
          </p:cNvPr>
          <p:cNvSpPr/>
          <p:nvPr/>
        </p:nvSpPr>
        <p:spPr>
          <a:xfrm>
            <a:off x="1378075" y="174227"/>
            <a:ext cx="305435" cy="1510665"/>
          </a:xfrm>
          <a:custGeom>
            <a:avLst/>
            <a:gdLst/>
            <a:ahLst/>
            <a:cxnLst/>
            <a:rect l="l" t="t" r="r" b="b"/>
            <a:pathLst>
              <a:path w="305435" h="1510664">
                <a:moveTo>
                  <a:pt x="304985" y="0"/>
                </a:moveTo>
                <a:lnTo>
                  <a:pt x="0" y="0"/>
                </a:lnTo>
                <a:lnTo>
                  <a:pt x="0" y="1510613"/>
                </a:lnTo>
                <a:lnTo>
                  <a:pt x="304985" y="1510613"/>
                </a:lnTo>
                <a:lnTo>
                  <a:pt x="304985" y="0"/>
                </a:lnTo>
                <a:close/>
              </a:path>
            </a:pathLst>
          </a:custGeom>
          <a:solidFill>
            <a:srgbClr val="FFFFFF"/>
          </a:solidFill>
        </p:spPr>
        <p:txBody>
          <a:bodyPr wrap="square" lIns="0" tIns="0" rIns="0" bIns="0" rtlCol="0"/>
          <a:lstStyle/>
          <a:p>
            <a:endParaRPr/>
          </a:p>
        </p:txBody>
      </p:sp>
      <p:sp>
        <p:nvSpPr>
          <p:cNvPr id="13" name="object 2">
            <a:extLst>
              <a:ext uri="{FF2B5EF4-FFF2-40B4-BE49-F238E27FC236}">
                <a16:creationId xmlns:a16="http://schemas.microsoft.com/office/drawing/2014/main" xmlns="" id="{56C468C5-7BD2-4923-9187-7D9D7F4F61CF}"/>
              </a:ext>
            </a:extLst>
          </p:cNvPr>
          <p:cNvSpPr txBox="1">
            <a:spLocks/>
          </p:cNvSpPr>
          <p:nvPr/>
        </p:nvSpPr>
        <p:spPr>
          <a:xfrm>
            <a:off x="1898650" y="197535"/>
            <a:ext cx="13865225" cy="1121461"/>
          </a:xfrm>
          <a:prstGeom prst="rect">
            <a:avLst/>
          </a:prstGeom>
        </p:spPr>
        <p:txBody>
          <a:bodyPr vert="horz" wrap="square" lIns="0" tIns="13335" rIns="0" bIns="0" rtlCol="0">
            <a:spAutoFit/>
          </a:bodyPr>
          <a:lstStyle>
            <a:lvl1pPr>
              <a:defRPr sz="9550" b="1" i="0">
                <a:solidFill>
                  <a:schemeClr val="bg1"/>
                </a:solidFill>
                <a:latin typeface="Calibri"/>
                <a:ea typeface="+mj-ea"/>
                <a:cs typeface="Calibri"/>
              </a:defRPr>
            </a:lvl1pPr>
          </a:lstStyle>
          <a:p>
            <a:pPr algn="l"/>
            <a:r>
              <a:rPr lang="es-ES_tradnl" sz="7200" dirty="0">
                <a:solidFill>
                  <a:srgbClr val="1F497D"/>
                </a:solidFill>
              </a:rPr>
              <a:t>Participación social en salud</a:t>
            </a:r>
            <a:endParaRPr lang="es-ES" sz="5400" dirty="0">
              <a:solidFill>
                <a:srgbClr val="1C4583"/>
              </a:solidFill>
            </a:endParaRPr>
          </a:p>
        </p:txBody>
      </p:sp>
      <p:sp>
        <p:nvSpPr>
          <p:cNvPr id="72" name="Elipse 71">
            <a:extLst>
              <a:ext uri="{FF2B5EF4-FFF2-40B4-BE49-F238E27FC236}">
                <a16:creationId xmlns:a16="http://schemas.microsoft.com/office/drawing/2014/main" xmlns="" id="{CAF80CCA-E5C9-4D64-B081-6AEDD9798B26}"/>
              </a:ext>
            </a:extLst>
          </p:cNvPr>
          <p:cNvSpPr/>
          <p:nvPr/>
        </p:nvSpPr>
        <p:spPr>
          <a:xfrm>
            <a:off x="12519507" y="6540875"/>
            <a:ext cx="2500600" cy="1430270"/>
          </a:xfrm>
          <a:prstGeom prst="ellipse">
            <a:avLst/>
          </a:prstGeom>
          <a:solidFill>
            <a:schemeClr val="bg1">
              <a:alpha val="6000"/>
            </a:schemeClr>
          </a:solidFill>
          <a:ln>
            <a:solidFill>
              <a:srgbClr val="0099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73" name="1 Título">
            <a:extLst>
              <a:ext uri="{FF2B5EF4-FFF2-40B4-BE49-F238E27FC236}">
                <a16:creationId xmlns:a16="http://schemas.microsoft.com/office/drawing/2014/main" xmlns="" id="{5D9D7DA0-3A89-4523-964F-FA1E8D3E8EC2}"/>
              </a:ext>
            </a:extLst>
          </p:cNvPr>
          <p:cNvSpPr txBox="1">
            <a:spLocks/>
          </p:cNvSpPr>
          <p:nvPr/>
        </p:nvSpPr>
        <p:spPr>
          <a:xfrm>
            <a:off x="5870462" y="2454275"/>
            <a:ext cx="7090940" cy="822624"/>
          </a:xfrm>
          <a:prstGeom prst="rect">
            <a:avLst/>
          </a:prstGeom>
          <a:ln>
            <a:noFill/>
          </a:ln>
        </p:spPr>
        <p:txBody>
          <a:bodyPr vert="horz" lIns="90909" tIns="45459" rIns="90909" bIns="45459" rtlCol="0" anchor="ctr">
            <a:noAutofit/>
          </a:bodyPr>
          <a:lstStyle>
            <a:lvl1pPr algn="l" defTabSz="914264" rtl="0" eaLnBrk="1" latinLnBrk="0" hangingPunct="1">
              <a:lnSpc>
                <a:spcPct val="90000"/>
              </a:lnSpc>
              <a:spcBef>
                <a:spcPct val="0"/>
              </a:spcBef>
              <a:buNone/>
              <a:defRPr sz="4400" kern="1200">
                <a:solidFill>
                  <a:schemeClr val="tx1"/>
                </a:solidFill>
                <a:latin typeface="+mj-lt"/>
                <a:ea typeface="+mj-ea"/>
                <a:cs typeface="+mj-cs"/>
              </a:defRPr>
            </a:lvl1pPr>
          </a:lstStyle>
          <a:p>
            <a:pPr algn="ctr" fontAlgn="base">
              <a:lnSpc>
                <a:spcPct val="100000"/>
              </a:lnSpc>
              <a:spcBef>
                <a:spcPts val="0"/>
              </a:spcBef>
              <a:spcAft>
                <a:spcPct val="0"/>
              </a:spcAft>
              <a:defRPr/>
            </a:pPr>
            <a:r>
              <a:rPr lang="es-CO" sz="4572" b="1" dirty="0">
                <a:latin typeface="Calibri"/>
                <a:ea typeface="+mn-ea"/>
                <a:cs typeface="+mn-cs"/>
              </a:rPr>
              <a:t>Ruta para operar la PPSS</a:t>
            </a:r>
          </a:p>
        </p:txBody>
      </p:sp>
      <p:sp>
        <p:nvSpPr>
          <p:cNvPr id="74" name="Rectángulo redondeado 2">
            <a:extLst>
              <a:ext uri="{FF2B5EF4-FFF2-40B4-BE49-F238E27FC236}">
                <a16:creationId xmlns:a16="http://schemas.microsoft.com/office/drawing/2014/main" xmlns="" id="{5D8EE186-5A8E-454E-B154-B0ABF73858B0}"/>
              </a:ext>
            </a:extLst>
          </p:cNvPr>
          <p:cNvSpPr/>
          <p:nvPr/>
        </p:nvSpPr>
        <p:spPr>
          <a:xfrm>
            <a:off x="7262073" y="4024393"/>
            <a:ext cx="2235154" cy="530375"/>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989" dirty="0">
                <a:solidFill>
                  <a:schemeClr val="tx1"/>
                </a:solidFill>
              </a:rPr>
              <a:t>Gestión</a:t>
            </a:r>
            <a:endParaRPr lang="es-CO" sz="1889" dirty="0">
              <a:solidFill>
                <a:schemeClr val="tx1"/>
              </a:solidFill>
            </a:endParaRPr>
          </a:p>
        </p:txBody>
      </p:sp>
      <p:sp>
        <p:nvSpPr>
          <p:cNvPr id="75" name="Rectángulo redondeado 10">
            <a:extLst>
              <a:ext uri="{FF2B5EF4-FFF2-40B4-BE49-F238E27FC236}">
                <a16:creationId xmlns:a16="http://schemas.microsoft.com/office/drawing/2014/main" xmlns="" id="{F394E30A-F956-44C3-A26C-05386E388F05}"/>
              </a:ext>
            </a:extLst>
          </p:cNvPr>
          <p:cNvSpPr/>
          <p:nvPr/>
        </p:nvSpPr>
        <p:spPr>
          <a:xfrm>
            <a:off x="7262073" y="4643164"/>
            <a:ext cx="2235154" cy="530375"/>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989" dirty="0">
                <a:solidFill>
                  <a:schemeClr val="tx1"/>
                </a:solidFill>
              </a:rPr>
              <a:t>Educación</a:t>
            </a:r>
            <a:endParaRPr lang="es-CO" sz="1989" dirty="0">
              <a:solidFill>
                <a:schemeClr val="tx1"/>
              </a:solidFill>
            </a:endParaRPr>
          </a:p>
        </p:txBody>
      </p:sp>
      <p:sp>
        <p:nvSpPr>
          <p:cNvPr id="76" name="Rectángulo redondeado 13">
            <a:extLst>
              <a:ext uri="{FF2B5EF4-FFF2-40B4-BE49-F238E27FC236}">
                <a16:creationId xmlns:a16="http://schemas.microsoft.com/office/drawing/2014/main" xmlns="" id="{24290998-77E2-464F-9B7B-C662DF8EB2F6}"/>
              </a:ext>
            </a:extLst>
          </p:cNvPr>
          <p:cNvSpPr/>
          <p:nvPr/>
        </p:nvSpPr>
        <p:spPr>
          <a:xfrm>
            <a:off x="7262073" y="5254720"/>
            <a:ext cx="2235154" cy="530375"/>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989" dirty="0">
                <a:solidFill>
                  <a:schemeClr val="tx1"/>
                </a:solidFill>
              </a:rPr>
              <a:t>Comunicación</a:t>
            </a:r>
            <a:endParaRPr lang="es-CO" sz="1989" dirty="0">
              <a:solidFill>
                <a:schemeClr val="tx1"/>
              </a:solidFill>
            </a:endParaRPr>
          </a:p>
        </p:txBody>
      </p:sp>
      <p:sp>
        <p:nvSpPr>
          <p:cNvPr id="77" name="Rectángulo redondeado 4">
            <a:extLst>
              <a:ext uri="{FF2B5EF4-FFF2-40B4-BE49-F238E27FC236}">
                <a16:creationId xmlns:a16="http://schemas.microsoft.com/office/drawing/2014/main" xmlns="" id="{B2BABC50-ED9C-4AC2-B9DE-635E9FBCD8DE}"/>
              </a:ext>
            </a:extLst>
          </p:cNvPr>
          <p:cNvSpPr/>
          <p:nvPr/>
        </p:nvSpPr>
        <p:spPr>
          <a:xfrm>
            <a:off x="5994536" y="4029028"/>
            <a:ext cx="909215" cy="18058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s-ES" sz="1989" dirty="0">
                <a:solidFill>
                  <a:schemeClr val="tx1"/>
                </a:solidFill>
              </a:rPr>
              <a:t>Estrategias</a:t>
            </a:r>
            <a:endParaRPr lang="es-CO" sz="1989" dirty="0">
              <a:solidFill>
                <a:schemeClr val="tx1"/>
              </a:solidFill>
            </a:endParaRPr>
          </a:p>
        </p:txBody>
      </p:sp>
      <p:sp>
        <p:nvSpPr>
          <p:cNvPr id="78" name="Rectángulo 77">
            <a:extLst>
              <a:ext uri="{FF2B5EF4-FFF2-40B4-BE49-F238E27FC236}">
                <a16:creationId xmlns:a16="http://schemas.microsoft.com/office/drawing/2014/main" xmlns="" id="{F33CE869-C056-4377-ACF1-DCDDFDE10785}"/>
              </a:ext>
            </a:extLst>
          </p:cNvPr>
          <p:cNvSpPr/>
          <p:nvPr/>
        </p:nvSpPr>
        <p:spPr>
          <a:xfrm>
            <a:off x="10380776" y="4121230"/>
            <a:ext cx="1308041" cy="14190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889" dirty="0">
                <a:solidFill>
                  <a:schemeClr val="tx1"/>
                </a:solidFill>
              </a:rPr>
              <a:t>Operan la PPSS</a:t>
            </a:r>
          </a:p>
        </p:txBody>
      </p:sp>
      <p:sp>
        <p:nvSpPr>
          <p:cNvPr id="79" name="Elipse 78">
            <a:extLst>
              <a:ext uri="{FF2B5EF4-FFF2-40B4-BE49-F238E27FC236}">
                <a16:creationId xmlns:a16="http://schemas.microsoft.com/office/drawing/2014/main" xmlns="" id="{463275E8-9A6D-4E96-A62D-3C8C20181983}"/>
              </a:ext>
            </a:extLst>
          </p:cNvPr>
          <p:cNvSpPr/>
          <p:nvPr/>
        </p:nvSpPr>
        <p:spPr>
          <a:xfrm>
            <a:off x="12469989" y="3733678"/>
            <a:ext cx="1073878" cy="1073878"/>
          </a:xfrm>
          <a:prstGeom prst="ellipse">
            <a:avLst/>
          </a:prstGeom>
          <a:solidFill>
            <a:srgbClr val="00B050">
              <a:alpha val="76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889" dirty="0">
                <a:solidFill>
                  <a:schemeClr val="tx1"/>
                </a:solidFill>
              </a:rPr>
              <a:t>Eje1</a:t>
            </a:r>
            <a:endParaRPr lang="es-CO" sz="1889" dirty="0">
              <a:solidFill>
                <a:schemeClr val="tx1"/>
              </a:solidFill>
            </a:endParaRPr>
          </a:p>
        </p:txBody>
      </p:sp>
      <p:sp>
        <p:nvSpPr>
          <p:cNvPr id="80" name="Elipse 79">
            <a:extLst>
              <a:ext uri="{FF2B5EF4-FFF2-40B4-BE49-F238E27FC236}">
                <a16:creationId xmlns:a16="http://schemas.microsoft.com/office/drawing/2014/main" xmlns="" id="{1B874B05-9E9A-43C5-915E-1BD8BF3A7E2A}"/>
              </a:ext>
            </a:extLst>
          </p:cNvPr>
          <p:cNvSpPr/>
          <p:nvPr/>
        </p:nvSpPr>
        <p:spPr>
          <a:xfrm>
            <a:off x="13377384" y="3735079"/>
            <a:ext cx="1073878" cy="1038081"/>
          </a:xfrm>
          <a:prstGeom prst="ellipse">
            <a:avLst/>
          </a:prstGeom>
          <a:solidFill>
            <a:srgbClr val="00B050">
              <a:alpha val="76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889" dirty="0">
                <a:solidFill>
                  <a:schemeClr val="tx1"/>
                </a:solidFill>
              </a:rPr>
              <a:t>Eje 2</a:t>
            </a:r>
            <a:endParaRPr lang="es-CO" sz="1889" dirty="0">
              <a:solidFill>
                <a:schemeClr val="tx1"/>
              </a:solidFill>
            </a:endParaRPr>
          </a:p>
        </p:txBody>
      </p:sp>
      <p:sp>
        <p:nvSpPr>
          <p:cNvPr id="81" name="Elipse 80">
            <a:extLst>
              <a:ext uri="{FF2B5EF4-FFF2-40B4-BE49-F238E27FC236}">
                <a16:creationId xmlns:a16="http://schemas.microsoft.com/office/drawing/2014/main" xmlns="" id="{663D4007-9C07-4B64-8A99-BA0B7DA97F3A}"/>
              </a:ext>
            </a:extLst>
          </p:cNvPr>
          <p:cNvSpPr/>
          <p:nvPr/>
        </p:nvSpPr>
        <p:spPr>
          <a:xfrm>
            <a:off x="12249552" y="4554165"/>
            <a:ext cx="1073878" cy="1073878"/>
          </a:xfrm>
          <a:prstGeom prst="ellipse">
            <a:avLst/>
          </a:prstGeom>
          <a:solidFill>
            <a:srgbClr val="00B050">
              <a:alpha val="76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889" dirty="0">
                <a:solidFill>
                  <a:schemeClr val="tx1"/>
                </a:solidFill>
              </a:rPr>
              <a:t>Eje 3</a:t>
            </a:r>
            <a:endParaRPr lang="es-CO" sz="1889" dirty="0">
              <a:solidFill>
                <a:schemeClr val="tx1"/>
              </a:solidFill>
            </a:endParaRPr>
          </a:p>
        </p:txBody>
      </p:sp>
      <p:sp>
        <p:nvSpPr>
          <p:cNvPr id="82" name="Elipse 81">
            <a:extLst>
              <a:ext uri="{FF2B5EF4-FFF2-40B4-BE49-F238E27FC236}">
                <a16:creationId xmlns:a16="http://schemas.microsoft.com/office/drawing/2014/main" xmlns="" id="{5CCC3F66-D6E3-4378-A3F4-7C38D29905A1}"/>
              </a:ext>
            </a:extLst>
          </p:cNvPr>
          <p:cNvSpPr/>
          <p:nvPr/>
        </p:nvSpPr>
        <p:spPr>
          <a:xfrm>
            <a:off x="12984136" y="5015086"/>
            <a:ext cx="1073878" cy="1073878"/>
          </a:xfrm>
          <a:prstGeom prst="ellipse">
            <a:avLst/>
          </a:prstGeom>
          <a:solidFill>
            <a:srgbClr val="00B050">
              <a:alpha val="76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889" dirty="0">
                <a:solidFill>
                  <a:schemeClr val="tx1"/>
                </a:solidFill>
              </a:rPr>
              <a:t>Eje 4</a:t>
            </a:r>
            <a:endParaRPr lang="es-CO" sz="1889" dirty="0">
              <a:solidFill>
                <a:schemeClr val="tx1"/>
              </a:solidFill>
            </a:endParaRPr>
          </a:p>
        </p:txBody>
      </p:sp>
      <p:sp>
        <p:nvSpPr>
          <p:cNvPr id="83" name="Elipse 82">
            <a:extLst>
              <a:ext uri="{FF2B5EF4-FFF2-40B4-BE49-F238E27FC236}">
                <a16:creationId xmlns:a16="http://schemas.microsoft.com/office/drawing/2014/main" xmlns="" id="{0F21E007-5F9C-4C47-852F-540A67A5D5AE}"/>
              </a:ext>
            </a:extLst>
          </p:cNvPr>
          <p:cNvSpPr/>
          <p:nvPr/>
        </p:nvSpPr>
        <p:spPr>
          <a:xfrm>
            <a:off x="13747843" y="4548969"/>
            <a:ext cx="1073878" cy="1073878"/>
          </a:xfrm>
          <a:prstGeom prst="ellipse">
            <a:avLst/>
          </a:prstGeom>
          <a:solidFill>
            <a:srgbClr val="00B050">
              <a:alpha val="76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889" dirty="0">
                <a:solidFill>
                  <a:schemeClr val="tx1"/>
                </a:solidFill>
              </a:rPr>
              <a:t>Eje 5</a:t>
            </a:r>
            <a:endParaRPr lang="es-CO" sz="1889" dirty="0">
              <a:solidFill>
                <a:schemeClr val="tx1"/>
              </a:solidFill>
            </a:endParaRPr>
          </a:p>
        </p:txBody>
      </p:sp>
      <p:cxnSp>
        <p:nvCxnSpPr>
          <p:cNvPr id="84" name="Conector recto de flecha 83">
            <a:extLst>
              <a:ext uri="{FF2B5EF4-FFF2-40B4-BE49-F238E27FC236}">
                <a16:creationId xmlns:a16="http://schemas.microsoft.com/office/drawing/2014/main" xmlns="" id="{FCC2A161-9569-423D-BF5D-9798CF11879C}"/>
              </a:ext>
            </a:extLst>
          </p:cNvPr>
          <p:cNvCxnSpPr>
            <a:stCxn id="77" idx="3"/>
            <a:endCxn id="74" idx="1"/>
          </p:cNvCxnSpPr>
          <p:nvPr/>
        </p:nvCxnSpPr>
        <p:spPr>
          <a:xfrm flipV="1">
            <a:off x="6903751" y="4289581"/>
            <a:ext cx="358322" cy="642349"/>
          </a:xfrm>
          <a:prstGeom prst="straightConnector1">
            <a:avLst/>
          </a:prstGeom>
          <a:ln>
            <a:solidFill>
              <a:srgbClr val="005C2A"/>
            </a:solidFill>
            <a:tailEnd type="triangle"/>
          </a:ln>
        </p:spPr>
        <p:style>
          <a:lnRef idx="1">
            <a:schemeClr val="accent1"/>
          </a:lnRef>
          <a:fillRef idx="0">
            <a:schemeClr val="accent1"/>
          </a:fillRef>
          <a:effectRef idx="0">
            <a:schemeClr val="accent1"/>
          </a:effectRef>
          <a:fontRef idx="minor">
            <a:schemeClr val="tx1"/>
          </a:fontRef>
        </p:style>
      </p:cxnSp>
      <p:cxnSp>
        <p:nvCxnSpPr>
          <p:cNvPr id="85" name="Conector recto de flecha 84">
            <a:extLst>
              <a:ext uri="{FF2B5EF4-FFF2-40B4-BE49-F238E27FC236}">
                <a16:creationId xmlns:a16="http://schemas.microsoft.com/office/drawing/2014/main" xmlns="" id="{79279FC3-5F26-43E3-898E-6C397905ADDF}"/>
              </a:ext>
            </a:extLst>
          </p:cNvPr>
          <p:cNvCxnSpPr>
            <a:stCxn id="77" idx="3"/>
            <a:endCxn id="75" idx="1"/>
          </p:cNvCxnSpPr>
          <p:nvPr/>
        </p:nvCxnSpPr>
        <p:spPr>
          <a:xfrm flipV="1">
            <a:off x="6903751" y="4908352"/>
            <a:ext cx="358322" cy="23578"/>
          </a:xfrm>
          <a:prstGeom prst="straightConnector1">
            <a:avLst/>
          </a:prstGeom>
          <a:ln>
            <a:solidFill>
              <a:srgbClr val="005C2A"/>
            </a:solidFill>
            <a:tailEnd type="triangle"/>
          </a:ln>
        </p:spPr>
        <p:style>
          <a:lnRef idx="1">
            <a:schemeClr val="accent1"/>
          </a:lnRef>
          <a:fillRef idx="0">
            <a:schemeClr val="accent1"/>
          </a:fillRef>
          <a:effectRef idx="0">
            <a:schemeClr val="accent1"/>
          </a:effectRef>
          <a:fontRef idx="minor">
            <a:schemeClr val="tx1"/>
          </a:fontRef>
        </p:style>
      </p:cxnSp>
      <p:cxnSp>
        <p:nvCxnSpPr>
          <p:cNvPr id="86" name="Conector recto de flecha 85">
            <a:extLst>
              <a:ext uri="{FF2B5EF4-FFF2-40B4-BE49-F238E27FC236}">
                <a16:creationId xmlns:a16="http://schemas.microsoft.com/office/drawing/2014/main" xmlns="" id="{3A5DA3C2-5785-457D-B2C8-70681C3C6514}"/>
              </a:ext>
            </a:extLst>
          </p:cNvPr>
          <p:cNvCxnSpPr>
            <a:stCxn id="77" idx="3"/>
          </p:cNvCxnSpPr>
          <p:nvPr/>
        </p:nvCxnSpPr>
        <p:spPr>
          <a:xfrm>
            <a:off x="6903752" y="4931930"/>
            <a:ext cx="320218" cy="576924"/>
          </a:xfrm>
          <a:prstGeom prst="straightConnector1">
            <a:avLst/>
          </a:prstGeom>
          <a:ln>
            <a:solidFill>
              <a:srgbClr val="005C2A"/>
            </a:solidFill>
            <a:tailEnd type="triangle"/>
          </a:ln>
        </p:spPr>
        <p:style>
          <a:lnRef idx="1">
            <a:schemeClr val="accent1"/>
          </a:lnRef>
          <a:fillRef idx="0">
            <a:schemeClr val="accent1"/>
          </a:fillRef>
          <a:effectRef idx="0">
            <a:schemeClr val="accent1"/>
          </a:effectRef>
          <a:fontRef idx="minor">
            <a:schemeClr val="tx1"/>
          </a:fontRef>
        </p:style>
      </p:cxnSp>
      <p:cxnSp>
        <p:nvCxnSpPr>
          <p:cNvPr id="87" name="Conector recto de flecha 86">
            <a:extLst>
              <a:ext uri="{FF2B5EF4-FFF2-40B4-BE49-F238E27FC236}">
                <a16:creationId xmlns:a16="http://schemas.microsoft.com/office/drawing/2014/main" xmlns="" id="{DDFA0D91-B999-4732-951A-947C2F78DD80}"/>
              </a:ext>
            </a:extLst>
          </p:cNvPr>
          <p:cNvCxnSpPr>
            <a:stCxn id="74" idx="3"/>
            <a:endCxn id="78" idx="1"/>
          </p:cNvCxnSpPr>
          <p:nvPr/>
        </p:nvCxnSpPr>
        <p:spPr>
          <a:xfrm>
            <a:off x="9497227" y="4289581"/>
            <a:ext cx="883549" cy="541167"/>
          </a:xfrm>
          <a:prstGeom prst="straightConnector1">
            <a:avLst/>
          </a:prstGeom>
          <a:ln>
            <a:solidFill>
              <a:srgbClr val="005C2A"/>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88" name="Conector recto de flecha 87">
            <a:extLst>
              <a:ext uri="{FF2B5EF4-FFF2-40B4-BE49-F238E27FC236}">
                <a16:creationId xmlns:a16="http://schemas.microsoft.com/office/drawing/2014/main" xmlns="" id="{F9480B89-D679-40A2-8385-78ED7F2B7D9A}"/>
              </a:ext>
            </a:extLst>
          </p:cNvPr>
          <p:cNvCxnSpPr>
            <a:stCxn id="75" idx="3"/>
            <a:endCxn id="78" idx="1"/>
          </p:cNvCxnSpPr>
          <p:nvPr/>
        </p:nvCxnSpPr>
        <p:spPr>
          <a:xfrm flipV="1">
            <a:off x="9497227" y="4830748"/>
            <a:ext cx="883549" cy="77604"/>
          </a:xfrm>
          <a:prstGeom prst="straightConnector1">
            <a:avLst/>
          </a:prstGeom>
          <a:ln>
            <a:solidFill>
              <a:srgbClr val="005C2A"/>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89" name="Conector recto de flecha 88">
            <a:extLst>
              <a:ext uri="{FF2B5EF4-FFF2-40B4-BE49-F238E27FC236}">
                <a16:creationId xmlns:a16="http://schemas.microsoft.com/office/drawing/2014/main" xmlns="" id="{828DE41D-A468-4DB3-B368-F1449E5BDB7E}"/>
              </a:ext>
            </a:extLst>
          </p:cNvPr>
          <p:cNvCxnSpPr>
            <a:stCxn id="76" idx="3"/>
            <a:endCxn id="78" idx="1"/>
          </p:cNvCxnSpPr>
          <p:nvPr/>
        </p:nvCxnSpPr>
        <p:spPr>
          <a:xfrm flipV="1">
            <a:off x="9497227" y="4830748"/>
            <a:ext cx="883549" cy="689160"/>
          </a:xfrm>
          <a:prstGeom prst="straightConnector1">
            <a:avLst/>
          </a:prstGeom>
          <a:ln>
            <a:solidFill>
              <a:srgbClr val="005C2A"/>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90" name="Conector recto de flecha 89">
            <a:extLst>
              <a:ext uri="{FF2B5EF4-FFF2-40B4-BE49-F238E27FC236}">
                <a16:creationId xmlns:a16="http://schemas.microsoft.com/office/drawing/2014/main" xmlns="" id="{A8A9FABC-1903-4617-8D26-E19C29E10E7F}"/>
              </a:ext>
            </a:extLst>
          </p:cNvPr>
          <p:cNvCxnSpPr>
            <a:cxnSpLocks/>
          </p:cNvCxnSpPr>
          <p:nvPr/>
        </p:nvCxnSpPr>
        <p:spPr>
          <a:xfrm flipV="1">
            <a:off x="3652365" y="3515627"/>
            <a:ext cx="11527135" cy="2089"/>
          </a:xfrm>
          <a:prstGeom prst="straightConnector1">
            <a:avLst/>
          </a:prstGeom>
          <a:ln w="22225">
            <a:solidFill>
              <a:schemeClr val="accent6">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91" name="Conector recto de flecha 90">
            <a:extLst>
              <a:ext uri="{FF2B5EF4-FFF2-40B4-BE49-F238E27FC236}">
                <a16:creationId xmlns:a16="http://schemas.microsoft.com/office/drawing/2014/main" xmlns="" id="{35735AB4-ACCB-44C3-A692-C60F00767511}"/>
              </a:ext>
            </a:extLst>
          </p:cNvPr>
          <p:cNvCxnSpPr>
            <a:cxnSpLocks/>
          </p:cNvCxnSpPr>
          <p:nvPr/>
        </p:nvCxnSpPr>
        <p:spPr>
          <a:xfrm>
            <a:off x="15179495" y="3548040"/>
            <a:ext cx="0" cy="4543344"/>
          </a:xfrm>
          <a:prstGeom prst="straightConnector1">
            <a:avLst/>
          </a:prstGeom>
          <a:ln w="22225">
            <a:solidFill>
              <a:schemeClr val="accent6">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93" name="Conector recto de flecha 92">
            <a:extLst>
              <a:ext uri="{FF2B5EF4-FFF2-40B4-BE49-F238E27FC236}">
                <a16:creationId xmlns:a16="http://schemas.microsoft.com/office/drawing/2014/main" xmlns="" id="{B1BED81C-8BCB-4133-A1C7-61AD88AAB2B7}"/>
              </a:ext>
            </a:extLst>
          </p:cNvPr>
          <p:cNvCxnSpPr>
            <a:cxnSpLocks/>
          </p:cNvCxnSpPr>
          <p:nvPr/>
        </p:nvCxnSpPr>
        <p:spPr>
          <a:xfrm flipH="1">
            <a:off x="3674012" y="8091381"/>
            <a:ext cx="11505487" cy="0"/>
          </a:xfrm>
          <a:prstGeom prst="straightConnector1">
            <a:avLst/>
          </a:prstGeom>
          <a:ln w="22225">
            <a:solidFill>
              <a:schemeClr val="accent6">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94" name="Conector recto de flecha 93">
            <a:extLst>
              <a:ext uri="{FF2B5EF4-FFF2-40B4-BE49-F238E27FC236}">
                <a16:creationId xmlns:a16="http://schemas.microsoft.com/office/drawing/2014/main" xmlns="" id="{C3358700-95A0-4974-AECA-0022CB4E2221}"/>
              </a:ext>
            </a:extLst>
          </p:cNvPr>
          <p:cNvCxnSpPr>
            <a:cxnSpLocks/>
          </p:cNvCxnSpPr>
          <p:nvPr/>
        </p:nvCxnSpPr>
        <p:spPr>
          <a:xfrm flipH="1" flipV="1">
            <a:off x="3652364" y="3517714"/>
            <a:ext cx="17104" cy="4543344"/>
          </a:xfrm>
          <a:prstGeom prst="straightConnector1">
            <a:avLst/>
          </a:prstGeom>
          <a:ln w="22225">
            <a:solidFill>
              <a:schemeClr val="accent6">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95" name="Flecha arriba 59">
            <a:extLst>
              <a:ext uri="{FF2B5EF4-FFF2-40B4-BE49-F238E27FC236}">
                <a16:creationId xmlns:a16="http://schemas.microsoft.com/office/drawing/2014/main" xmlns="" id="{71F0FFC5-F405-4003-864D-39B571D10693}"/>
              </a:ext>
            </a:extLst>
          </p:cNvPr>
          <p:cNvSpPr/>
          <p:nvPr/>
        </p:nvSpPr>
        <p:spPr>
          <a:xfrm rot="5400000">
            <a:off x="5603506" y="4688377"/>
            <a:ext cx="357637" cy="327976"/>
          </a:xfrm>
          <a:prstGeom prst="upArrow">
            <a:avLst/>
          </a:prstGeom>
          <a:solidFill>
            <a:srgbClr val="005C2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889"/>
          </a:p>
        </p:txBody>
      </p:sp>
      <p:sp>
        <p:nvSpPr>
          <p:cNvPr id="96" name="Flecha arriba 60">
            <a:extLst>
              <a:ext uri="{FF2B5EF4-FFF2-40B4-BE49-F238E27FC236}">
                <a16:creationId xmlns:a16="http://schemas.microsoft.com/office/drawing/2014/main" xmlns="" id="{F56023C8-C2E7-4C95-AA5B-BA42C9870193}"/>
              </a:ext>
            </a:extLst>
          </p:cNvPr>
          <p:cNvSpPr/>
          <p:nvPr/>
        </p:nvSpPr>
        <p:spPr>
          <a:xfrm rot="16042885">
            <a:off x="12171244" y="7138287"/>
            <a:ext cx="357637" cy="327976"/>
          </a:xfrm>
          <a:prstGeom prst="upArrow">
            <a:avLst/>
          </a:prstGeom>
          <a:solidFill>
            <a:srgbClr val="005C2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889"/>
          </a:p>
        </p:txBody>
      </p:sp>
      <p:sp>
        <p:nvSpPr>
          <p:cNvPr id="97" name="Flecha arriba 61">
            <a:extLst>
              <a:ext uri="{FF2B5EF4-FFF2-40B4-BE49-F238E27FC236}">
                <a16:creationId xmlns:a16="http://schemas.microsoft.com/office/drawing/2014/main" xmlns="" id="{583CF3F5-1F7B-4085-95EA-4ADB7BF23BF5}"/>
              </a:ext>
            </a:extLst>
          </p:cNvPr>
          <p:cNvSpPr/>
          <p:nvPr/>
        </p:nvSpPr>
        <p:spPr>
          <a:xfrm rot="5400000">
            <a:off x="11879765" y="4617638"/>
            <a:ext cx="357637" cy="327976"/>
          </a:xfrm>
          <a:prstGeom prst="upArrow">
            <a:avLst/>
          </a:prstGeom>
          <a:solidFill>
            <a:srgbClr val="005C2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889"/>
          </a:p>
        </p:txBody>
      </p:sp>
      <p:sp>
        <p:nvSpPr>
          <p:cNvPr id="98" name="Flecha arriba 62">
            <a:extLst>
              <a:ext uri="{FF2B5EF4-FFF2-40B4-BE49-F238E27FC236}">
                <a16:creationId xmlns:a16="http://schemas.microsoft.com/office/drawing/2014/main" xmlns="" id="{C264C062-9C5D-467D-8AFD-A56B41AD5364}"/>
              </a:ext>
            </a:extLst>
          </p:cNvPr>
          <p:cNvSpPr/>
          <p:nvPr/>
        </p:nvSpPr>
        <p:spPr>
          <a:xfrm rot="10800000">
            <a:off x="13487187" y="6302810"/>
            <a:ext cx="357637" cy="327976"/>
          </a:xfrm>
          <a:prstGeom prst="upArrow">
            <a:avLst/>
          </a:prstGeom>
          <a:solidFill>
            <a:srgbClr val="005C2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889"/>
          </a:p>
        </p:txBody>
      </p:sp>
      <p:sp>
        <p:nvSpPr>
          <p:cNvPr id="99" name="Flecha arriba 63">
            <a:extLst>
              <a:ext uri="{FF2B5EF4-FFF2-40B4-BE49-F238E27FC236}">
                <a16:creationId xmlns:a16="http://schemas.microsoft.com/office/drawing/2014/main" xmlns="" id="{1C90A2F0-56F0-4861-B12C-539C7F62DC5E}"/>
              </a:ext>
            </a:extLst>
          </p:cNvPr>
          <p:cNvSpPr/>
          <p:nvPr/>
        </p:nvSpPr>
        <p:spPr>
          <a:xfrm rot="16200000">
            <a:off x="9915464" y="7144012"/>
            <a:ext cx="357637" cy="327976"/>
          </a:xfrm>
          <a:prstGeom prst="upArrow">
            <a:avLst/>
          </a:prstGeom>
          <a:solidFill>
            <a:srgbClr val="005C2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889"/>
          </a:p>
        </p:txBody>
      </p:sp>
      <p:sp>
        <p:nvSpPr>
          <p:cNvPr id="100" name="Flecha arriba 64">
            <a:extLst>
              <a:ext uri="{FF2B5EF4-FFF2-40B4-BE49-F238E27FC236}">
                <a16:creationId xmlns:a16="http://schemas.microsoft.com/office/drawing/2014/main" xmlns="" id="{B15839A9-1B0E-45F7-8A5F-CD2E727693E1}"/>
              </a:ext>
            </a:extLst>
          </p:cNvPr>
          <p:cNvSpPr/>
          <p:nvPr/>
        </p:nvSpPr>
        <p:spPr>
          <a:xfrm rot="16200000">
            <a:off x="7705886" y="7123074"/>
            <a:ext cx="357637" cy="327976"/>
          </a:xfrm>
          <a:prstGeom prst="upArrow">
            <a:avLst/>
          </a:prstGeom>
          <a:solidFill>
            <a:srgbClr val="005C2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889"/>
          </a:p>
        </p:txBody>
      </p:sp>
      <p:sp>
        <p:nvSpPr>
          <p:cNvPr id="101" name="Rectángulo redondeado 31">
            <a:extLst>
              <a:ext uri="{FF2B5EF4-FFF2-40B4-BE49-F238E27FC236}">
                <a16:creationId xmlns:a16="http://schemas.microsoft.com/office/drawing/2014/main" xmlns="" id="{A0B595F6-0A1B-4642-8975-1342B3DEF8AE}"/>
              </a:ext>
            </a:extLst>
          </p:cNvPr>
          <p:cNvSpPr/>
          <p:nvPr/>
        </p:nvSpPr>
        <p:spPr>
          <a:xfrm rot="5400000">
            <a:off x="3948144" y="4168769"/>
            <a:ext cx="1472063" cy="1499239"/>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s-ES" sz="2784" dirty="0">
                <a:solidFill>
                  <a:schemeClr val="tx1"/>
                </a:solidFill>
              </a:rPr>
              <a:t>PPSS</a:t>
            </a:r>
          </a:p>
          <a:p>
            <a:pPr algn="ctr"/>
            <a:r>
              <a:rPr lang="es-ES" sz="2784" dirty="0">
                <a:solidFill>
                  <a:schemeClr val="tx1"/>
                </a:solidFill>
              </a:rPr>
              <a:t>R.2063</a:t>
            </a:r>
            <a:endParaRPr lang="es-CO" sz="2784" dirty="0">
              <a:solidFill>
                <a:schemeClr val="tx1"/>
              </a:solidFill>
            </a:endParaRPr>
          </a:p>
        </p:txBody>
      </p:sp>
      <p:sp>
        <p:nvSpPr>
          <p:cNvPr id="102" name="Rectángulo redondeado 9">
            <a:extLst>
              <a:ext uri="{FF2B5EF4-FFF2-40B4-BE49-F238E27FC236}">
                <a16:creationId xmlns:a16="http://schemas.microsoft.com/office/drawing/2014/main" xmlns="" id="{84BEF5FE-0B72-4B35-B950-51E6E3A57460}"/>
              </a:ext>
            </a:extLst>
          </p:cNvPr>
          <p:cNvSpPr/>
          <p:nvPr/>
        </p:nvSpPr>
        <p:spPr>
          <a:xfrm>
            <a:off x="12689879" y="6820482"/>
            <a:ext cx="2183855" cy="761786"/>
          </a:xfrm>
          <a:prstGeom prst="roundRect">
            <a:avLst/>
          </a:prstGeom>
          <a:solidFill>
            <a:srgbClr val="009900">
              <a:alpha val="2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889" dirty="0">
                <a:solidFill>
                  <a:schemeClr val="tx1"/>
                </a:solidFill>
              </a:rPr>
              <a:t>Líneas de acción</a:t>
            </a:r>
          </a:p>
          <a:p>
            <a:pPr algn="ctr"/>
            <a:r>
              <a:rPr lang="es-ES" sz="1889" b="1" dirty="0">
                <a:solidFill>
                  <a:schemeClr val="tx1"/>
                </a:solidFill>
              </a:rPr>
              <a:t>33</a:t>
            </a:r>
            <a:endParaRPr lang="es-CO" sz="1889" b="1" dirty="0">
              <a:solidFill>
                <a:schemeClr val="tx1"/>
              </a:solidFill>
            </a:endParaRPr>
          </a:p>
        </p:txBody>
      </p:sp>
      <p:sp>
        <p:nvSpPr>
          <p:cNvPr id="103" name="Rectángulo redondeado 11">
            <a:extLst>
              <a:ext uri="{FF2B5EF4-FFF2-40B4-BE49-F238E27FC236}">
                <a16:creationId xmlns:a16="http://schemas.microsoft.com/office/drawing/2014/main" xmlns="" id="{8238045B-B520-4055-91F9-2CBED276B817}"/>
              </a:ext>
            </a:extLst>
          </p:cNvPr>
          <p:cNvSpPr/>
          <p:nvPr/>
        </p:nvSpPr>
        <p:spPr>
          <a:xfrm>
            <a:off x="10562595" y="6934768"/>
            <a:ext cx="1394822" cy="613963"/>
          </a:xfrm>
          <a:prstGeom prst="roundRect">
            <a:avLst/>
          </a:prstGeom>
          <a:solidFill>
            <a:srgbClr val="7030A0">
              <a:alpha val="2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889" dirty="0">
                <a:solidFill>
                  <a:schemeClr val="tx1"/>
                </a:solidFill>
              </a:rPr>
              <a:t>Metas</a:t>
            </a:r>
            <a:endParaRPr lang="es-CO" sz="1889" dirty="0">
              <a:solidFill>
                <a:schemeClr val="tx1"/>
              </a:solidFill>
            </a:endParaRPr>
          </a:p>
        </p:txBody>
      </p:sp>
      <p:sp>
        <p:nvSpPr>
          <p:cNvPr id="104" name="Rectángulo redondeado 37">
            <a:extLst>
              <a:ext uri="{FF2B5EF4-FFF2-40B4-BE49-F238E27FC236}">
                <a16:creationId xmlns:a16="http://schemas.microsoft.com/office/drawing/2014/main" xmlns="" id="{B8C20813-83E4-475A-8FFA-3636615971BE}"/>
              </a:ext>
            </a:extLst>
          </p:cNvPr>
          <p:cNvSpPr/>
          <p:nvPr/>
        </p:nvSpPr>
        <p:spPr>
          <a:xfrm>
            <a:off x="8254478" y="6910753"/>
            <a:ext cx="1553710" cy="631982"/>
          </a:xfrm>
          <a:prstGeom prst="roundRect">
            <a:avLst/>
          </a:prstGeom>
          <a:solidFill>
            <a:srgbClr val="7030A0">
              <a:alpha val="2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889">
                <a:solidFill>
                  <a:schemeClr val="tx1"/>
                </a:solidFill>
              </a:rPr>
              <a:t>Actividades</a:t>
            </a:r>
            <a:endParaRPr lang="es-CO" sz="1889" dirty="0">
              <a:solidFill>
                <a:schemeClr val="tx1"/>
              </a:solidFill>
            </a:endParaRPr>
          </a:p>
        </p:txBody>
      </p:sp>
      <p:sp>
        <p:nvSpPr>
          <p:cNvPr id="105" name="Rectángulo redondeado 38">
            <a:extLst>
              <a:ext uri="{FF2B5EF4-FFF2-40B4-BE49-F238E27FC236}">
                <a16:creationId xmlns:a16="http://schemas.microsoft.com/office/drawing/2014/main" xmlns="" id="{668D52FE-F502-4824-957D-5DDACB32C8EB}"/>
              </a:ext>
            </a:extLst>
          </p:cNvPr>
          <p:cNvSpPr/>
          <p:nvPr/>
        </p:nvSpPr>
        <p:spPr>
          <a:xfrm>
            <a:off x="4069199" y="6970258"/>
            <a:ext cx="1443500" cy="590039"/>
          </a:xfrm>
          <a:prstGeom prst="roundRect">
            <a:avLst/>
          </a:prstGeom>
          <a:solidFill>
            <a:srgbClr val="7030A0">
              <a:alpha val="2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889" dirty="0">
                <a:solidFill>
                  <a:schemeClr val="tx1"/>
                </a:solidFill>
              </a:rPr>
              <a:t>Recursos</a:t>
            </a:r>
            <a:endParaRPr lang="es-CO" sz="1889" dirty="0">
              <a:solidFill>
                <a:schemeClr val="tx1"/>
              </a:solidFill>
            </a:endParaRPr>
          </a:p>
        </p:txBody>
      </p:sp>
      <p:sp>
        <p:nvSpPr>
          <p:cNvPr id="106" name="Rectángulo redondeado 44">
            <a:extLst>
              <a:ext uri="{FF2B5EF4-FFF2-40B4-BE49-F238E27FC236}">
                <a16:creationId xmlns:a16="http://schemas.microsoft.com/office/drawing/2014/main" xmlns="" id="{378F20C2-69BA-4D48-9D25-8983EC08001E}"/>
              </a:ext>
            </a:extLst>
          </p:cNvPr>
          <p:cNvSpPr/>
          <p:nvPr/>
        </p:nvSpPr>
        <p:spPr>
          <a:xfrm>
            <a:off x="6068245" y="6989361"/>
            <a:ext cx="1614525" cy="590039"/>
          </a:xfrm>
          <a:prstGeom prst="roundRect">
            <a:avLst/>
          </a:prstGeom>
          <a:solidFill>
            <a:srgbClr val="7030A0">
              <a:alpha val="2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889" dirty="0">
                <a:solidFill>
                  <a:schemeClr val="tx1"/>
                </a:solidFill>
              </a:rPr>
              <a:t>Población</a:t>
            </a:r>
          </a:p>
          <a:p>
            <a:pPr algn="ctr"/>
            <a:r>
              <a:rPr lang="es-ES" sz="1889" dirty="0">
                <a:solidFill>
                  <a:schemeClr val="tx1"/>
                </a:solidFill>
              </a:rPr>
              <a:t>Ciudadanía</a:t>
            </a:r>
            <a:endParaRPr lang="es-CO" sz="1889" dirty="0">
              <a:solidFill>
                <a:schemeClr val="tx1"/>
              </a:solidFill>
            </a:endParaRPr>
          </a:p>
        </p:txBody>
      </p:sp>
      <p:sp>
        <p:nvSpPr>
          <p:cNvPr id="107" name="Flecha arriba 56">
            <a:extLst>
              <a:ext uri="{FF2B5EF4-FFF2-40B4-BE49-F238E27FC236}">
                <a16:creationId xmlns:a16="http://schemas.microsoft.com/office/drawing/2014/main" xmlns="" id="{03880557-CB71-4E1C-920B-1E320EE720A9}"/>
              </a:ext>
            </a:extLst>
          </p:cNvPr>
          <p:cNvSpPr/>
          <p:nvPr/>
        </p:nvSpPr>
        <p:spPr>
          <a:xfrm rot="16200000">
            <a:off x="5599748" y="7092023"/>
            <a:ext cx="357637" cy="327976"/>
          </a:xfrm>
          <a:prstGeom prst="upArrow">
            <a:avLst/>
          </a:prstGeom>
          <a:solidFill>
            <a:srgbClr val="005C2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889"/>
          </a:p>
        </p:txBody>
      </p:sp>
      <p:sp>
        <p:nvSpPr>
          <p:cNvPr id="108" name="Flecha arriba 57">
            <a:extLst>
              <a:ext uri="{FF2B5EF4-FFF2-40B4-BE49-F238E27FC236}">
                <a16:creationId xmlns:a16="http://schemas.microsoft.com/office/drawing/2014/main" xmlns="" id="{FDA9908A-44DA-4203-967A-A36160323CEE}"/>
              </a:ext>
            </a:extLst>
          </p:cNvPr>
          <p:cNvSpPr/>
          <p:nvPr/>
        </p:nvSpPr>
        <p:spPr>
          <a:xfrm>
            <a:off x="4534782" y="6100641"/>
            <a:ext cx="357637" cy="327976"/>
          </a:xfrm>
          <a:prstGeom prst="upArrow">
            <a:avLst/>
          </a:prstGeom>
          <a:solidFill>
            <a:srgbClr val="005C2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889"/>
          </a:p>
        </p:txBody>
      </p:sp>
      <p:sp>
        <p:nvSpPr>
          <p:cNvPr id="109" name="Flecha arriba y abajo 3">
            <a:extLst>
              <a:ext uri="{FF2B5EF4-FFF2-40B4-BE49-F238E27FC236}">
                <a16:creationId xmlns:a16="http://schemas.microsoft.com/office/drawing/2014/main" xmlns="" id="{110440CC-BEED-473E-AF10-7A6A4C15333A}"/>
              </a:ext>
            </a:extLst>
          </p:cNvPr>
          <p:cNvSpPr/>
          <p:nvPr/>
        </p:nvSpPr>
        <p:spPr>
          <a:xfrm rot="5400000">
            <a:off x="8318956" y="2930206"/>
            <a:ext cx="541904" cy="6679433"/>
          </a:xfrm>
          <a:prstGeom prst="upDownArrow">
            <a:avLst/>
          </a:prstGeom>
          <a:solidFill>
            <a:srgbClr val="92D050">
              <a:alpha val="60000"/>
            </a:srgbClr>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s-ES" sz="2400" b="1" dirty="0">
                <a:solidFill>
                  <a:schemeClr val="tx1"/>
                </a:solidFill>
                <a:latin typeface="Calibri" panose="020F0502020204030204" pitchFamily="34" charset="0"/>
                <a:cs typeface="Calibri" panose="020F0502020204030204" pitchFamily="34" charset="0"/>
              </a:rPr>
              <a:t>DESPLIEGUE</a:t>
            </a:r>
            <a:endParaRPr lang="es-CO" sz="2400" b="1" dirty="0">
              <a:solidFill>
                <a:schemeClr val="tx1"/>
              </a:solidFill>
              <a:latin typeface="Calibri" panose="020F0502020204030204" pitchFamily="34" charset="0"/>
              <a:cs typeface="Calibri" panose="020F0502020204030204" pitchFamily="34" charset="0"/>
            </a:endParaRPr>
          </a:p>
        </p:txBody>
      </p:sp>
      <p:sp>
        <p:nvSpPr>
          <p:cNvPr id="110" name="Llamada con línea 1 40">
            <a:extLst>
              <a:ext uri="{FF2B5EF4-FFF2-40B4-BE49-F238E27FC236}">
                <a16:creationId xmlns:a16="http://schemas.microsoft.com/office/drawing/2014/main" xmlns="" id="{4E5E3573-397F-4B0F-B529-A1D357317DE3}"/>
              </a:ext>
            </a:extLst>
          </p:cNvPr>
          <p:cNvSpPr/>
          <p:nvPr/>
        </p:nvSpPr>
        <p:spPr>
          <a:xfrm>
            <a:off x="10131271" y="7859539"/>
            <a:ext cx="2091301" cy="699345"/>
          </a:xfrm>
          <a:prstGeom prst="borderCallout1">
            <a:avLst>
              <a:gd name="adj1" fmla="val 49979"/>
              <a:gd name="adj2" fmla="val 101342"/>
              <a:gd name="adj3" fmla="val 10492"/>
              <a:gd name="adj4" fmla="val 148659"/>
            </a:avLst>
          </a:prstGeom>
          <a:ln>
            <a:solidFill>
              <a:srgbClr val="0099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dirty="0">
                <a:solidFill>
                  <a:schemeClr val="tx1"/>
                </a:solidFill>
              </a:rPr>
              <a:t>Se desarrollan en el marco de las competencias de cada entidad</a:t>
            </a:r>
            <a:endParaRPr lang="es-CO" sz="1200" dirty="0">
              <a:solidFill>
                <a:schemeClr val="tx1"/>
              </a:solidFill>
            </a:endParaRPr>
          </a:p>
        </p:txBody>
      </p:sp>
      <p:sp>
        <p:nvSpPr>
          <p:cNvPr id="111" name="Rectangle 1">
            <a:extLst>
              <a:ext uri="{FF2B5EF4-FFF2-40B4-BE49-F238E27FC236}">
                <a16:creationId xmlns:a16="http://schemas.microsoft.com/office/drawing/2014/main" xmlns="" id="{1A49849A-7CCC-4EB0-AB09-4D82AEB3E216}"/>
              </a:ext>
            </a:extLst>
          </p:cNvPr>
          <p:cNvSpPr>
            <a:spLocks noChangeArrowheads="1"/>
          </p:cNvSpPr>
          <p:nvPr/>
        </p:nvSpPr>
        <p:spPr bwMode="auto">
          <a:xfrm>
            <a:off x="12961402" y="8601660"/>
            <a:ext cx="5029280"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CO" b="0" i="0" u="none" strike="noStrike" cap="none" normalizeH="0" baseline="0" dirty="0">
                <a:ln>
                  <a:noFill/>
                </a:ln>
                <a:solidFill>
                  <a:schemeClr val="bg1">
                    <a:lumMod val="50000"/>
                  </a:schemeClr>
                </a:solidFill>
                <a:effectLst/>
                <a:latin typeface="Times New Roman" pitchFamily="18" charset="0"/>
                <a:ea typeface="Calibri" pitchFamily="34" charset="0"/>
                <a:cs typeface="Times New Roman" pitchFamily="18" charset="0"/>
              </a:rPr>
              <a:t>Fuente: Ministerio de Salud</a:t>
            </a:r>
            <a:endParaRPr kumimoji="0" lang="es-CO" b="0" i="0" u="none" strike="noStrike" cap="none" normalizeH="0" baseline="0" dirty="0">
              <a:ln>
                <a:noFill/>
              </a:ln>
              <a:solidFill>
                <a:schemeClr val="bg1">
                  <a:lumMod val="50000"/>
                </a:schemeClr>
              </a:solidFill>
              <a:effectLst/>
              <a:latin typeface="Arial" pitchFamily="34" charset="0"/>
              <a:cs typeface="Arial" pitchFamily="34" charset="0"/>
            </a:endParaRPr>
          </a:p>
        </p:txBody>
      </p:sp>
      <p:sp>
        <p:nvSpPr>
          <p:cNvPr id="2" name="Rectángulo 1">
            <a:extLst>
              <a:ext uri="{FF2B5EF4-FFF2-40B4-BE49-F238E27FC236}">
                <a16:creationId xmlns:a16="http://schemas.microsoft.com/office/drawing/2014/main" xmlns="" id="{D7348C6D-8B39-4792-9C7C-40808552B6E7}"/>
              </a:ext>
            </a:extLst>
          </p:cNvPr>
          <p:cNvSpPr/>
          <p:nvPr/>
        </p:nvSpPr>
        <p:spPr>
          <a:xfrm>
            <a:off x="2026199" y="1295725"/>
            <a:ext cx="10352129" cy="584775"/>
          </a:xfrm>
          <a:prstGeom prst="rect">
            <a:avLst/>
          </a:prstGeom>
        </p:spPr>
        <p:txBody>
          <a:bodyPr wrap="none">
            <a:spAutoFit/>
          </a:bodyPr>
          <a:lstStyle/>
          <a:p>
            <a:r>
              <a:rPr lang="es-CO" sz="3200" b="1" i="1" dirty="0">
                <a:solidFill>
                  <a:schemeClr val="accent1">
                    <a:lumMod val="75000"/>
                  </a:schemeClr>
                </a:solidFill>
                <a:latin typeface="Calibri" panose="020F0502020204030204" pitchFamily="34" charset="0"/>
                <a:cs typeface="Calibri" panose="020F0502020204030204" pitchFamily="34" charset="0"/>
              </a:rPr>
              <a:t>Política de Participación en Salud - Resolución 2063 De 2017</a:t>
            </a:r>
            <a:endParaRPr lang="es-CO" sz="3200" b="1" dirty="0">
              <a:solidFill>
                <a:schemeClr val="accent1">
                  <a:lumMod val="75000"/>
                </a:schemeClr>
              </a:solidFill>
            </a:endParaRPr>
          </a:p>
        </p:txBody>
      </p:sp>
      <p:sp>
        <p:nvSpPr>
          <p:cNvPr id="120" name="CuadroTexto 119">
            <a:extLst>
              <a:ext uri="{FF2B5EF4-FFF2-40B4-BE49-F238E27FC236}">
                <a16:creationId xmlns:a16="http://schemas.microsoft.com/office/drawing/2014/main" xmlns="" id="{5FF870B1-B5BE-4F87-AE6F-B4BC97AF74C9}"/>
              </a:ext>
            </a:extLst>
          </p:cNvPr>
          <p:cNvSpPr txBox="1"/>
          <p:nvPr/>
        </p:nvSpPr>
        <p:spPr>
          <a:xfrm>
            <a:off x="1683510" y="8708975"/>
            <a:ext cx="6646264" cy="1384995"/>
          </a:xfrm>
          <a:prstGeom prst="rect">
            <a:avLst/>
          </a:prstGeom>
          <a:noFill/>
        </p:spPr>
        <p:txBody>
          <a:bodyPr wrap="square" rtlCol="0">
            <a:spAutoFit/>
          </a:bodyPr>
          <a:lstStyle/>
          <a:p>
            <a:r>
              <a:rPr lang="es-ES" sz="2800" dirty="0">
                <a:solidFill>
                  <a:schemeClr val="tx2">
                    <a:lumMod val="75000"/>
                  </a:schemeClr>
                </a:solidFill>
              </a:rPr>
              <a:t>Plan de Acción EPS Famisanar</a:t>
            </a:r>
          </a:p>
          <a:p>
            <a:r>
              <a:rPr lang="es-ES" sz="2800" dirty="0">
                <a:solidFill>
                  <a:schemeClr val="tx2">
                    <a:lumMod val="75000"/>
                  </a:schemeClr>
                </a:solidFill>
              </a:rPr>
              <a:t>Despliegue a 143 municipios </a:t>
            </a:r>
          </a:p>
          <a:p>
            <a:r>
              <a:rPr lang="es-ES" sz="2800" dirty="0">
                <a:solidFill>
                  <a:schemeClr val="tx2">
                    <a:lumMod val="75000"/>
                  </a:schemeClr>
                </a:solidFill>
              </a:rPr>
              <a:t>Dirigido a toda la ciudadanía</a:t>
            </a:r>
            <a:endParaRPr lang="es-CO" sz="2800" dirty="0">
              <a:solidFill>
                <a:schemeClr val="tx2">
                  <a:lumMod val="75000"/>
                </a:schemeClr>
              </a:solidFill>
            </a:endParaRPr>
          </a:p>
        </p:txBody>
      </p:sp>
    </p:spTree>
    <p:extLst>
      <p:ext uri="{BB962C8B-B14F-4D97-AF65-F5344CB8AC3E}">
        <p14:creationId xmlns:p14="http://schemas.microsoft.com/office/powerpoint/2010/main" xmlns="" val="208130323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AutoShape 2" descr="imagen">
            <a:hlinkClick r:id="rId3" tooltip="https://famisanar1-my.sharepoint.com/:f:/g/personal/yhernandezm_famisanar_com_co/erky9z8ui1rfhsjzfjz3xpcbxeee4egiy88o9iiovffopg"/>
          </p:cNvPr>
          <p:cNvSpPr>
            <a:spLocks noChangeAspect="1" noChangeArrowheads="1"/>
          </p:cNvSpPr>
          <p:nvPr/>
        </p:nvSpPr>
        <p:spPr bwMode="auto">
          <a:xfrm>
            <a:off x="12553950" y="-3902075"/>
            <a:ext cx="152400" cy="152400"/>
          </a:xfrm>
          <a:prstGeom prst="rect">
            <a:avLst/>
          </a:prstGeom>
          <a:noFill/>
        </p:spPr>
        <p:txBody>
          <a:bodyPr vert="horz" wrap="square" lIns="91440" tIns="45720" rIns="91440" bIns="45720" numCol="1" anchor="t" anchorCtr="0" compatLnSpc="1">
            <a:prstTxWarp prst="textNoShape">
              <a:avLst/>
            </a:prstTxWarp>
          </a:bodyPr>
          <a:lstStyle/>
          <a:p>
            <a:endParaRPr lang="es-CO"/>
          </a:p>
        </p:txBody>
      </p:sp>
      <p:sp>
        <p:nvSpPr>
          <p:cNvPr id="3075" name="AutoShape 3" descr="imagen">
            <a:hlinkClick r:id="rId4" tooltip="https://famisanar1-my.sharepoint.com/:f:/g/personal/yhernandezm_famisanar_com_co/eosi7qpreujljhgkcahezcgblwipnqolhvvzgp6favlafq"/>
          </p:cNvPr>
          <p:cNvSpPr>
            <a:spLocks noChangeAspect="1" noChangeArrowheads="1"/>
          </p:cNvSpPr>
          <p:nvPr/>
        </p:nvSpPr>
        <p:spPr bwMode="auto">
          <a:xfrm>
            <a:off x="14851063" y="-2970213"/>
            <a:ext cx="152400" cy="152400"/>
          </a:xfrm>
          <a:prstGeom prst="rect">
            <a:avLst/>
          </a:prstGeom>
          <a:noFill/>
        </p:spPr>
        <p:txBody>
          <a:bodyPr vert="horz" wrap="square" lIns="91440" tIns="45720" rIns="91440" bIns="45720" numCol="1" anchor="t" anchorCtr="0" compatLnSpc="1">
            <a:prstTxWarp prst="textNoShape">
              <a:avLst/>
            </a:prstTxWarp>
          </a:bodyPr>
          <a:lstStyle/>
          <a:p>
            <a:endParaRPr lang="es-CO"/>
          </a:p>
        </p:txBody>
      </p:sp>
      <p:sp>
        <p:nvSpPr>
          <p:cNvPr id="3076" name="AutoShape 4" descr="imagen">
            <a:hlinkClick r:id="rId5" tooltip="https://famisanar1-my.sharepoint.com/:f:/g/personal/yhernandezm_famisanar_com_co/ev47s3xa-1xjjji7y5xc0ssbyypskqh86m2dktnlk2syya"/>
          </p:cNvPr>
          <p:cNvSpPr>
            <a:spLocks noChangeAspect="1" noChangeArrowheads="1"/>
          </p:cNvSpPr>
          <p:nvPr/>
        </p:nvSpPr>
        <p:spPr bwMode="auto">
          <a:xfrm>
            <a:off x="12634913" y="-2038350"/>
            <a:ext cx="152400" cy="152400"/>
          </a:xfrm>
          <a:prstGeom prst="rect">
            <a:avLst/>
          </a:prstGeom>
          <a:noFill/>
        </p:spPr>
        <p:txBody>
          <a:bodyPr vert="horz" wrap="square" lIns="91440" tIns="45720" rIns="91440" bIns="45720" numCol="1" anchor="t" anchorCtr="0" compatLnSpc="1">
            <a:prstTxWarp prst="textNoShape">
              <a:avLst/>
            </a:prstTxWarp>
          </a:bodyPr>
          <a:lstStyle/>
          <a:p>
            <a:endParaRPr lang="es-CO"/>
          </a:p>
        </p:txBody>
      </p:sp>
      <p:sp>
        <p:nvSpPr>
          <p:cNvPr id="3077" name="AutoShape 5" descr="imagen">
            <a:hlinkClick r:id="rId6" tooltip="https://famisanar1-my.sharepoint.com/:f:/g/personal/yhernandezm_famisanar_com_co/enojmcp54b9fudvnzgizcxebmjyjbqcoqrwy0omw48k7pq"/>
          </p:cNvPr>
          <p:cNvSpPr>
            <a:spLocks noChangeAspect="1" noChangeArrowheads="1"/>
          </p:cNvSpPr>
          <p:nvPr/>
        </p:nvSpPr>
        <p:spPr bwMode="auto">
          <a:xfrm>
            <a:off x="15559088" y="-1000125"/>
            <a:ext cx="152400" cy="152400"/>
          </a:xfrm>
          <a:prstGeom prst="rect">
            <a:avLst/>
          </a:prstGeom>
          <a:noFill/>
        </p:spPr>
        <p:txBody>
          <a:bodyPr vert="horz" wrap="square" lIns="91440" tIns="45720" rIns="91440" bIns="45720" numCol="1" anchor="t" anchorCtr="0" compatLnSpc="1">
            <a:prstTxWarp prst="textNoShape">
              <a:avLst/>
            </a:prstTxWarp>
          </a:bodyPr>
          <a:lstStyle/>
          <a:p>
            <a:endParaRPr lang="es-CO"/>
          </a:p>
        </p:txBody>
      </p:sp>
      <p:sp>
        <p:nvSpPr>
          <p:cNvPr id="3078" name="AutoShape 6" descr="imagen">
            <a:hlinkClick r:id="rId7" tooltip="https://famisanar1-my.sharepoint.com/:f:/g/personal/yhernandezm_famisanar_com_co/eswzttoid85huw_evwmjabibfcnt8gbhcqxqkc0ovsxkjg"/>
          </p:cNvPr>
          <p:cNvSpPr>
            <a:spLocks noChangeAspect="1" noChangeArrowheads="1"/>
          </p:cNvSpPr>
          <p:nvPr/>
        </p:nvSpPr>
        <p:spPr bwMode="auto">
          <a:xfrm>
            <a:off x="12704763" y="38100"/>
            <a:ext cx="152400" cy="152400"/>
          </a:xfrm>
          <a:prstGeom prst="rect">
            <a:avLst/>
          </a:prstGeom>
          <a:noFill/>
        </p:spPr>
        <p:txBody>
          <a:bodyPr vert="horz" wrap="square" lIns="91440" tIns="45720" rIns="91440" bIns="45720" numCol="1" anchor="t" anchorCtr="0" compatLnSpc="1">
            <a:prstTxWarp prst="textNoShape">
              <a:avLst/>
            </a:prstTxWarp>
          </a:bodyPr>
          <a:lstStyle/>
          <a:p>
            <a:endParaRPr lang="es-CO"/>
          </a:p>
        </p:txBody>
      </p:sp>
      <p:sp>
        <p:nvSpPr>
          <p:cNvPr id="3079" name="AutoShape 7" descr="imagen">
            <a:hlinkClick r:id="rId8" tooltip="https://famisanar1-my.sharepoint.com/:f:/g/personal/yhernandezm_famisanar_com_co/ei8m_ufbonfbprhlynxcfy0brrnf6foefsmirvgbxww3na"/>
          </p:cNvPr>
          <p:cNvSpPr>
            <a:spLocks noChangeAspect="1" noChangeArrowheads="1"/>
          </p:cNvSpPr>
          <p:nvPr/>
        </p:nvSpPr>
        <p:spPr bwMode="auto">
          <a:xfrm>
            <a:off x="11314764" y="1740185"/>
            <a:ext cx="152400" cy="152400"/>
          </a:xfrm>
          <a:prstGeom prst="rect">
            <a:avLst/>
          </a:prstGeom>
          <a:noFill/>
        </p:spPr>
        <p:txBody>
          <a:bodyPr vert="horz" wrap="square" lIns="91440" tIns="45720" rIns="91440" bIns="45720" numCol="1" anchor="t" anchorCtr="0" compatLnSpc="1">
            <a:prstTxWarp prst="textNoShape">
              <a:avLst/>
            </a:prstTxWarp>
          </a:bodyPr>
          <a:lstStyle/>
          <a:p>
            <a:endParaRPr lang="es-CO"/>
          </a:p>
        </p:txBody>
      </p:sp>
      <p:sp>
        <p:nvSpPr>
          <p:cNvPr id="3080" name="AutoShape 8" descr="imagen">
            <a:hlinkClick r:id="rId9" tooltip="https://famisanar1-my.sharepoint.com/:f:/g/personal/yhernandezm_famisanar_com_co/et35alghekletl4aq1peu_ibxtkorlpp21cn_j5sjgdnya"/>
          </p:cNvPr>
          <p:cNvSpPr>
            <a:spLocks noChangeAspect="1" noChangeArrowheads="1"/>
          </p:cNvSpPr>
          <p:nvPr/>
        </p:nvSpPr>
        <p:spPr bwMode="auto">
          <a:xfrm>
            <a:off x="14840601" y="2778410"/>
            <a:ext cx="152400" cy="152400"/>
          </a:xfrm>
          <a:prstGeom prst="rect">
            <a:avLst/>
          </a:prstGeom>
          <a:noFill/>
        </p:spPr>
        <p:txBody>
          <a:bodyPr vert="horz" wrap="square" lIns="91440" tIns="45720" rIns="91440" bIns="45720" numCol="1" anchor="t" anchorCtr="0" compatLnSpc="1">
            <a:prstTxWarp prst="textNoShape">
              <a:avLst/>
            </a:prstTxWarp>
          </a:bodyPr>
          <a:lstStyle/>
          <a:p>
            <a:endParaRPr lang="es-CO"/>
          </a:p>
        </p:txBody>
      </p:sp>
      <p:sp>
        <p:nvSpPr>
          <p:cNvPr id="3081" name="AutoShape 9" descr="imagen">
            <a:hlinkClick r:id="rId10" tooltip="https://famisanar1-my.sharepoint.com/:f:/g/personal/yhernandezm_famisanar_com_co/eoih0yn57uhnho_ytcahl6abp1hfb1jiqt1uz-ogjl6wmg"/>
          </p:cNvPr>
          <p:cNvSpPr>
            <a:spLocks noChangeAspect="1" noChangeArrowheads="1"/>
          </p:cNvSpPr>
          <p:nvPr/>
        </p:nvSpPr>
        <p:spPr bwMode="auto">
          <a:xfrm>
            <a:off x="10638489" y="6628071"/>
            <a:ext cx="152400" cy="152400"/>
          </a:xfrm>
          <a:prstGeom prst="rect">
            <a:avLst/>
          </a:prstGeom>
          <a:noFill/>
        </p:spPr>
        <p:txBody>
          <a:bodyPr vert="horz" wrap="square" lIns="91440" tIns="45720" rIns="91440" bIns="45720" numCol="1" anchor="t" anchorCtr="0" compatLnSpc="1">
            <a:prstTxWarp prst="textNoShape">
              <a:avLst/>
            </a:prstTxWarp>
          </a:bodyPr>
          <a:lstStyle/>
          <a:p>
            <a:endParaRPr lang="es-CO"/>
          </a:p>
        </p:txBody>
      </p:sp>
      <p:sp>
        <p:nvSpPr>
          <p:cNvPr id="3082" name="AutoShape 10" descr="imagen">
            <a:hlinkClick r:id="rId11" tooltip="https://famisanar1-my.sharepoint.com/:f:/g/personal/yhernandezm_famisanar_com_co/elmgjtmkoupfnx8zhsnjljcbeljqju4xkecxalyyzkw3cw"/>
          </p:cNvPr>
          <p:cNvSpPr>
            <a:spLocks noChangeAspect="1" noChangeArrowheads="1"/>
          </p:cNvSpPr>
          <p:nvPr/>
        </p:nvSpPr>
        <p:spPr bwMode="auto">
          <a:xfrm>
            <a:off x="9598676" y="7666296"/>
            <a:ext cx="152400" cy="152400"/>
          </a:xfrm>
          <a:prstGeom prst="rect">
            <a:avLst/>
          </a:prstGeom>
          <a:noFill/>
        </p:spPr>
        <p:txBody>
          <a:bodyPr vert="horz" wrap="square" lIns="91440" tIns="45720" rIns="91440" bIns="45720" numCol="1" anchor="t" anchorCtr="0" compatLnSpc="1">
            <a:prstTxWarp prst="textNoShape">
              <a:avLst/>
            </a:prstTxWarp>
          </a:bodyPr>
          <a:lstStyle/>
          <a:p>
            <a:endParaRPr lang="es-CO"/>
          </a:p>
        </p:txBody>
      </p:sp>
      <p:sp>
        <p:nvSpPr>
          <p:cNvPr id="44" name="43 Rectángulo"/>
          <p:cNvSpPr/>
          <p:nvPr/>
        </p:nvSpPr>
        <p:spPr>
          <a:xfrm>
            <a:off x="8422323" y="9461807"/>
            <a:ext cx="750526" cy="369332"/>
          </a:xfrm>
          <a:prstGeom prst="rect">
            <a:avLst/>
          </a:prstGeom>
        </p:spPr>
        <p:txBody>
          <a:bodyPr wrap="none">
            <a:spAutoFit/>
          </a:bodyPr>
          <a:lstStyle/>
          <a:p>
            <a:pPr lvl="0"/>
            <a:r>
              <a:rPr lang="es-CO" dirty="0">
                <a:solidFill>
                  <a:schemeClr val="bg1"/>
                </a:solidFill>
                <a:latin typeface="Verdana" pitchFamily="34" charset="0"/>
                <a:ea typeface="Verdana" pitchFamily="34" charset="0"/>
              </a:rPr>
              <a:t>E2Lb</a:t>
            </a:r>
            <a:endParaRPr lang="es-CO" dirty="0">
              <a:solidFill>
                <a:schemeClr val="bg1"/>
              </a:solidFill>
            </a:endParaRPr>
          </a:p>
        </p:txBody>
      </p:sp>
      <p:sp>
        <p:nvSpPr>
          <p:cNvPr id="2" name="Rectángulo: esquinas redondeadas 1">
            <a:extLst>
              <a:ext uri="{FF2B5EF4-FFF2-40B4-BE49-F238E27FC236}">
                <a16:creationId xmlns:a16="http://schemas.microsoft.com/office/drawing/2014/main" xmlns="" id="{B06B7775-608D-4AF8-972D-0C04A76793A2}"/>
              </a:ext>
            </a:extLst>
          </p:cNvPr>
          <p:cNvSpPr/>
          <p:nvPr/>
        </p:nvSpPr>
        <p:spPr>
          <a:xfrm>
            <a:off x="4860462" y="2317902"/>
            <a:ext cx="7015625" cy="1584176"/>
          </a:xfrm>
          <a:prstGeom prst="roundRect">
            <a:avLst/>
          </a:prstGeom>
          <a:ln w="57150">
            <a:noFill/>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Arial" panose="020B0604020202020204" pitchFamily="34" charset="0"/>
              <a:buChar char="•"/>
            </a:pPr>
            <a:r>
              <a:rPr lang="es-ES" sz="2000" dirty="0">
                <a:solidFill>
                  <a:schemeClr val="tx2"/>
                </a:solidFill>
                <a:latin typeface="Arial" panose="020B0604020202020204" pitchFamily="34" charset="0"/>
                <a:cs typeface="Arial" panose="020B0604020202020204" pitchFamily="34" charset="0"/>
              </a:rPr>
              <a:t>Video dirigido a las diferentes etnias invitando a sus comunidades a ser parte del equipo de participación social impactando a </a:t>
            </a:r>
            <a:r>
              <a:rPr lang="es-ES" sz="2800" b="1" dirty="0">
                <a:solidFill>
                  <a:schemeClr val="tx2"/>
                </a:solidFill>
                <a:latin typeface="Arial" panose="020B0604020202020204" pitchFamily="34" charset="0"/>
                <a:cs typeface="Arial" panose="020B0604020202020204" pitchFamily="34" charset="0"/>
              </a:rPr>
              <a:t>715 </a:t>
            </a:r>
            <a:r>
              <a:rPr lang="es-ES" sz="2000" dirty="0">
                <a:solidFill>
                  <a:schemeClr val="tx2"/>
                </a:solidFill>
                <a:latin typeface="Arial" panose="020B0604020202020204" pitchFamily="34" charset="0"/>
                <a:cs typeface="Arial" panose="020B0604020202020204" pitchFamily="34" charset="0"/>
              </a:rPr>
              <a:t>afiliados a nivel nacional. </a:t>
            </a:r>
            <a:r>
              <a:rPr lang="es-CO" sz="2000" b="0" i="0" dirty="0">
                <a:effectLst/>
                <a:latin typeface="Segoe UI" panose="020B0502040204020203" pitchFamily="34" charset="0"/>
                <a:hlinkClick r:id="rId12" tooltip="https://youtu.be/9qlema81srk"/>
              </a:rPr>
              <a:t>https://youtu.be/9qlEMa81srk</a:t>
            </a:r>
            <a:endParaRPr lang="es-CO" sz="2000" b="0" i="0" dirty="0">
              <a:effectLst/>
              <a:latin typeface="Segoe UI" panose="020B0502040204020203" pitchFamily="34" charset="0"/>
            </a:endParaRPr>
          </a:p>
          <a:p>
            <a:pPr marL="285750" indent="-285750">
              <a:buFont typeface="Arial" panose="020B0604020202020204" pitchFamily="34" charset="0"/>
              <a:buChar char="•"/>
            </a:pPr>
            <a:endParaRPr lang="es-CO" sz="2000" dirty="0">
              <a:solidFill>
                <a:schemeClr val="tx2"/>
              </a:solidFill>
              <a:latin typeface="Arial" panose="020B0604020202020204" pitchFamily="34" charset="0"/>
              <a:cs typeface="Arial" panose="020B0604020202020204" pitchFamily="34" charset="0"/>
            </a:endParaRPr>
          </a:p>
        </p:txBody>
      </p:sp>
      <p:sp>
        <p:nvSpPr>
          <p:cNvPr id="3" name="Elipse 2">
            <a:extLst>
              <a:ext uri="{FF2B5EF4-FFF2-40B4-BE49-F238E27FC236}">
                <a16:creationId xmlns:a16="http://schemas.microsoft.com/office/drawing/2014/main" xmlns="" id="{E84C2031-02A9-46F3-BC5C-1C11828AA48D}"/>
              </a:ext>
            </a:extLst>
          </p:cNvPr>
          <p:cNvSpPr/>
          <p:nvPr/>
        </p:nvSpPr>
        <p:spPr>
          <a:xfrm>
            <a:off x="2191550" y="3158628"/>
            <a:ext cx="1907791" cy="1440160"/>
          </a:xfrm>
          <a:prstGeom prst="ellipse">
            <a:avLst/>
          </a:prstGeom>
          <a:solidFill>
            <a:schemeClr val="accent1">
              <a:lumMod val="20000"/>
              <a:lumOff val="80000"/>
            </a:schemeClr>
          </a:solidFill>
          <a:ln w="38100">
            <a:solidFill>
              <a:schemeClr val="tx2">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CO" sz="3600" b="1" dirty="0">
                <a:solidFill>
                  <a:schemeClr val="accent1">
                    <a:lumMod val="50000"/>
                  </a:schemeClr>
                </a:solidFill>
              </a:rPr>
              <a:t>Eje1*</a:t>
            </a:r>
          </a:p>
        </p:txBody>
      </p:sp>
      <p:sp>
        <p:nvSpPr>
          <p:cNvPr id="46" name="Rectángulo: esquinas redondeadas 45">
            <a:extLst>
              <a:ext uri="{FF2B5EF4-FFF2-40B4-BE49-F238E27FC236}">
                <a16:creationId xmlns:a16="http://schemas.microsoft.com/office/drawing/2014/main" xmlns="" id="{6F4302DD-A617-4100-A9A6-8C44818CD382}"/>
              </a:ext>
            </a:extLst>
          </p:cNvPr>
          <p:cNvSpPr/>
          <p:nvPr/>
        </p:nvSpPr>
        <p:spPr>
          <a:xfrm>
            <a:off x="4765638" y="6869121"/>
            <a:ext cx="7429417" cy="3786214"/>
          </a:xfrm>
          <a:prstGeom prst="roundRect">
            <a:avLst/>
          </a:prstGeom>
          <a:ln w="57150">
            <a:noFill/>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Arial" panose="020B0604020202020204" pitchFamily="34" charset="0"/>
              <a:buChar char="•"/>
            </a:pPr>
            <a:r>
              <a:rPr lang="es-ES" sz="2000" dirty="0">
                <a:solidFill>
                  <a:schemeClr val="tx2"/>
                </a:solidFill>
                <a:latin typeface="Arial" panose="020B0604020202020204" pitchFamily="34" charset="0"/>
                <a:cs typeface="Arial" panose="020B0604020202020204" pitchFamily="34" charset="0"/>
              </a:rPr>
              <a:t>Programa Aprendiendo con Famisanito en casa, por medio de actividades virtuales a través del juego  promover hábitos de vida saludables llegando a </a:t>
            </a:r>
            <a:r>
              <a:rPr lang="es-ES" sz="2800" b="1" dirty="0">
                <a:solidFill>
                  <a:schemeClr val="tx2"/>
                </a:solidFill>
                <a:latin typeface="Arial" panose="020B0604020202020204" pitchFamily="34" charset="0"/>
                <a:cs typeface="Arial" panose="020B0604020202020204" pitchFamily="34" charset="0"/>
              </a:rPr>
              <a:t>6.000 </a:t>
            </a:r>
            <a:r>
              <a:rPr lang="es-ES" sz="2000" dirty="0">
                <a:solidFill>
                  <a:schemeClr val="tx2"/>
                </a:solidFill>
                <a:latin typeface="Arial" panose="020B0604020202020204" pitchFamily="34" charset="0"/>
                <a:cs typeface="Arial" panose="020B0604020202020204" pitchFamily="34" charset="0"/>
              </a:rPr>
              <a:t> niños y adolescentes.</a:t>
            </a:r>
            <a:endParaRPr lang="es-ES" sz="2800" b="1" dirty="0">
              <a:solidFill>
                <a:schemeClr val="tx2"/>
              </a:solidFill>
              <a:latin typeface="Arial" panose="020B0604020202020204" pitchFamily="34" charset="0"/>
              <a:cs typeface="Arial" panose="020B0604020202020204" pitchFamily="34" charset="0"/>
            </a:endParaRPr>
          </a:p>
          <a:p>
            <a:endParaRPr lang="es-ES" sz="2000" dirty="0">
              <a:solidFill>
                <a:schemeClr val="tx2"/>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s-ES" sz="2000" dirty="0">
                <a:solidFill>
                  <a:schemeClr val="tx2"/>
                </a:solidFill>
                <a:latin typeface="Arial" panose="020B0604020202020204" pitchFamily="34" charset="0"/>
                <a:cs typeface="Arial" panose="020B0604020202020204" pitchFamily="34" charset="0"/>
              </a:rPr>
              <a:t>Talleres virtuales relacionados con tabaquismo, cáncer </a:t>
            </a:r>
          </a:p>
          <a:p>
            <a:r>
              <a:rPr lang="es-ES" sz="2000" dirty="0">
                <a:solidFill>
                  <a:schemeClr val="tx2"/>
                </a:solidFill>
                <a:latin typeface="Arial" panose="020B0604020202020204" pitchFamily="34" charset="0"/>
                <a:cs typeface="Arial" panose="020B0604020202020204" pitchFamily="34" charset="0"/>
              </a:rPr>
              <a:t>     de seno, cuello uterino, hipertensión, webinar salud   </a:t>
            </a:r>
          </a:p>
          <a:p>
            <a:r>
              <a:rPr lang="es-ES" sz="2000" dirty="0">
                <a:solidFill>
                  <a:schemeClr val="tx2"/>
                </a:solidFill>
                <a:latin typeface="Arial" panose="020B0604020202020204" pitchFamily="34" charset="0"/>
                <a:cs typeface="Arial" panose="020B0604020202020204" pitchFamily="34" charset="0"/>
              </a:rPr>
              <a:t>     mental y acompañamiento lúdico a jornadas de </a:t>
            </a:r>
          </a:p>
          <a:p>
            <a:r>
              <a:rPr lang="es-ES" sz="2000" dirty="0">
                <a:solidFill>
                  <a:schemeClr val="tx2"/>
                </a:solidFill>
                <a:latin typeface="Arial" panose="020B0604020202020204" pitchFamily="34" charset="0"/>
                <a:cs typeface="Arial" panose="020B0604020202020204" pitchFamily="34" charset="0"/>
              </a:rPr>
              <a:t>     vacunación.</a:t>
            </a:r>
          </a:p>
          <a:p>
            <a:endParaRPr lang="es-ES" sz="2000" dirty="0">
              <a:solidFill>
                <a:schemeClr val="tx2"/>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s-ES" sz="2000" dirty="0">
                <a:solidFill>
                  <a:schemeClr val="tx2"/>
                </a:solidFill>
                <a:latin typeface="Arial" panose="020B0604020202020204" pitchFamily="34" charset="0"/>
                <a:cs typeface="Arial" panose="020B0604020202020204" pitchFamily="34" charset="0"/>
              </a:rPr>
              <a:t>Espacios de esparcimiento dirigidos a la Asociación de usuarios como fue Rumboterapia, Cocina saludable, terapia antiestrés entre otras</a:t>
            </a:r>
          </a:p>
          <a:p>
            <a:pPr marL="285750" indent="-285750">
              <a:buFont typeface="Arial" panose="020B0604020202020204" pitchFamily="34" charset="0"/>
              <a:buChar char="•"/>
            </a:pPr>
            <a:endParaRPr lang="es-ES" sz="2000" dirty="0">
              <a:solidFill>
                <a:schemeClr val="tx2"/>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s-CO" sz="2000" dirty="0">
              <a:solidFill>
                <a:schemeClr val="tx2"/>
              </a:solidFill>
              <a:latin typeface="Arial" panose="020B0604020202020204" pitchFamily="34" charset="0"/>
              <a:cs typeface="Arial" panose="020B0604020202020204" pitchFamily="34" charset="0"/>
            </a:endParaRPr>
          </a:p>
        </p:txBody>
      </p:sp>
      <p:sp>
        <p:nvSpPr>
          <p:cNvPr id="49" name="Elipse 48">
            <a:extLst>
              <a:ext uri="{FF2B5EF4-FFF2-40B4-BE49-F238E27FC236}">
                <a16:creationId xmlns:a16="http://schemas.microsoft.com/office/drawing/2014/main" xmlns="" id="{57D4B1EC-9275-4EEC-9350-65D4B923E1E1}"/>
              </a:ext>
            </a:extLst>
          </p:cNvPr>
          <p:cNvSpPr/>
          <p:nvPr/>
        </p:nvSpPr>
        <p:spPr>
          <a:xfrm>
            <a:off x="2268112" y="7382867"/>
            <a:ext cx="1907791" cy="1440160"/>
          </a:xfrm>
          <a:prstGeom prst="ellipse">
            <a:avLst/>
          </a:prstGeom>
          <a:solidFill>
            <a:schemeClr val="accent1">
              <a:lumMod val="20000"/>
              <a:lumOff val="80000"/>
            </a:schemeClr>
          </a:solidFill>
          <a:ln w="38100">
            <a:solidFill>
              <a:schemeClr val="tx2">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CO" sz="3600" b="1" dirty="0">
                <a:solidFill>
                  <a:schemeClr val="accent1">
                    <a:lumMod val="50000"/>
                  </a:schemeClr>
                </a:solidFill>
              </a:rPr>
              <a:t>Eje 2*</a:t>
            </a:r>
          </a:p>
        </p:txBody>
      </p:sp>
      <p:sp>
        <p:nvSpPr>
          <p:cNvPr id="38" name="object 7">
            <a:extLst>
              <a:ext uri="{FF2B5EF4-FFF2-40B4-BE49-F238E27FC236}">
                <a16:creationId xmlns:a16="http://schemas.microsoft.com/office/drawing/2014/main" xmlns="" id="{B17AEA4F-BB96-4B3F-8914-5849F196CE07}"/>
              </a:ext>
            </a:extLst>
          </p:cNvPr>
          <p:cNvSpPr/>
          <p:nvPr/>
        </p:nvSpPr>
        <p:spPr>
          <a:xfrm>
            <a:off x="758825" y="890718"/>
            <a:ext cx="1003603" cy="977635"/>
          </a:xfrm>
          <a:prstGeom prst="rect">
            <a:avLst/>
          </a:prstGeom>
          <a:blipFill>
            <a:blip r:embed="rId13" cstate="print"/>
            <a:stretch>
              <a:fillRect/>
            </a:stretch>
          </a:blipFill>
        </p:spPr>
        <p:txBody>
          <a:bodyPr wrap="square" lIns="0" tIns="0" rIns="0" bIns="0" rtlCol="0"/>
          <a:lstStyle/>
          <a:p>
            <a:endParaRPr/>
          </a:p>
        </p:txBody>
      </p:sp>
      <p:sp>
        <p:nvSpPr>
          <p:cNvPr id="39" name="object 9">
            <a:extLst>
              <a:ext uri="{FF2B5EF4-FFF2-40B4-BE49-F238E27FC236}">
                <a16:creationId xmlns:a16="http://schemas.microsoft.com/office/drawing/2014/main" xmlns="" id="{FBA8F878-4436-402C-9043-7D1924083701}"/>
              </a:ext>
            </a:extLst>
          </p:cNvPr>
          <p:cNvSpPr/>
          <p:nvPr/>
        </p:nvSpPr>
        <p:spPr>
          <a:xfrm>
            <a:off x="1686954" y="555650"/>
            <a:ext cx="305435" cy="1510665"/>
          </a:xfrm>
          <a:custGeom>
            <a:avLst/>
            <a:gdLst/>
            <a:ahLst/>
            <a:cxnLst/>
            <a:rect l="l" t="t" r="r" b="b"/>
            <a:pathLst>
              <a:path w="305435" h="1510664">
                <a:moveTo>
                  <a:pt x="304985" y="0"/>
                </a:moveTo>
                <a:lnTo>
                  <a:pt x="0" y="0"/>
                </a:lnTo>
                <a:lnTo>
                  <a:pt x="0" y="1510613"/>
                </a:lnTo>
                <a:lnTo>
                  <a:pt x="304985" y="1510613"/>
                </a:lnTo>
                <a:lnTo>
                  <a:pt x="304985" y="0"/>
                </a:lnTo>
                <a:close/>
              </a:path>
            </a:pathLst>
          </a:custGeom>
          <a:solidFill>
            <a:srgbClr val="FFFFFF"/>
          </a:solidFill>
        </p:spPr>
        <p:txBody>
          <a:bodyPr wrap="square" lIns="0" tIns="0" rIns="0" bIns="0" rtlCol="0"/>
          <a:lstStyle/>
          <a:p>
            <a:endParaRPr/>
          </a:p>
        </p:txBody>
      </p:sp>
      <p:sp>
        <p:nvSpPr>
          <p:cNvPr id="40" name="object 10">
            <a:extLst>
              <a:ext uri="{FF2B5EF4-FFF2-40B4-BE49-F238E27FC236}">
                <a16:creationId xmlns:a16="http://schemas.microsoft.com/office/drawing/2014/main" xmlns="" id="{08F952D3-F868-4A13-AC66-12C81F105CD1}"/>
              </a:ext>
            </a:extLst>
          </p:cNvPr>
          <p:cNvSpPr/>
          <p:nvPr/>
        </p:nvSpPr>
        <p:spPr>
          <a:xfrm>
            <a:off x="1678043" y="638810"/>
            <a:ext cx="168392" cy="1510613"/>
          </a:xfrm>
          <a:prstGeom prst="rect">
            <a:avLst/>
          </a:prstGeom>
          <a:blipFill>
            <a:blip r:embed="rId14" cstate="print"/>
            <a:stretch>
              <a:fillRect/>
            </a:stretch>
          </a:blipFill>
        </p:spPr>
        <p:txBody>
          <a:bodyPr wrap="square" lIns="0" tIns="0" rIns="0" bIns="0" rtlCol="0"/>
          <a:lstStyle/>
          <a:p>
            <a:endParaRPr/>
          </a:p>
        </p:txBody>
      </p:sp>
      <p:sp>
        <p:nvSpPr>
          <p:cNvPr id="41" name="object 11">
            <a:extLst>
              <a:ext uri="{FF2B5EF4-FFF2-40B4-BE49-F238E27FC236}">
                <a16:creationId xmlns:a16="http://schemas.microsoft.com/office/drawing/2014/main" xmlns="" id="{7BE51300-9819-431B-B91E-F36F118A4D83}"/>
              </a:ext>
            </a:extLst>
          </p:cNvPr>
          <p:cNvSpPr/>
          <p:nvPr/>
        </p:nvSpPr>
        <p:spPr>
          <a:xfrm>
            <a:off x="1762250" y="638810"/>
            <a:ext cx="305435" cy="1510665"/>
          </a:xfrm>
          <a:custGeom>
            <a:avLst/>
            <a:gdLst/>
            <a:ahLst/>
            <a:cxnLst/>
            <a:rect l="l" t="t" r="r" b="b"/>
            <a:pathLst>
              <a:path w="305435" h="1510664">
                <a:moveTo>
                  <a:pt x="304985" y="0"/>
                </a:moveTo>
                <a:lnTo>
                  <a:pt x="0" y="0"/>
                </a:lnTo>
                <a:lnTo>
                  <a:pt x="0" y="1510613"/>
                </a:lnTo>
                <a:lnTo>
                  <a:pt x="304985" y="1510613"/>
                </a:lnTo>
                <a:lnTo>
                  <a:pt x="304985" y="0"/>
                </a:lnTo>
                <a:close/>
              </a:path>
            </a:pathLst>
          </a:custGeom>
          <a:solidFill>
            <a:srgbClr val="FFFFFF"/>
          </a:solidFill>
        </p:spPr>
        <p:txBody>
          <a:bodyPr wrap="square" lIns="0" tIns="0" rIns="0" bIns="0" rtlCol="0"/>
          <a:lstStyle/>
          <a:p>
            <a:endParaRPr/>
          </a:p>
        </p:txBody>
      </p:sp>
      <p:sp>
        <p:nvSpPr>
          <p:cNvPr id="42" name="object 2">
            <a:extLst>
              <a:ext uri="{FF2B5EF4-FFF2-40B4-BE49-F238E27FC236}">
                <a16:creationId xmlns:a16="http://schemas.microsoft.com/office/drawing/2014/main" xmlns="" id="{0F449480-901F-4DEB-828E-CE7F675B3597}"/>
              </a:ext>
            </a:extLst>
          </p:cNvPr>
          <p:cNvSpPr txBox="1">
            <a:spLocks/>
          </p:cNvSpPr>
          <p:nvPr/>
        </p:nvSpPr>
        <p:spPr>
          <a:xfrm>
            <a:off x="2187014" y="520147"/>
            <a:ext cx="14693502" cy="1675459"/>
          </a:xfrm>
          <a:prstGeom prst="rect">
            <a:avLst/>
          </a:prstGeom>
        </p:spPr>
        <p:txBody>
          <a:bodyPr vert="horz" wrap="square" lIns="0" tIns="13335" rIns="0" bIns="0" rtlCol="0">
            <a:spAutoFit/>
          </a:bodyPr>
          <a:lstStyle>
            <a:lvl1pPr>
              <a:defRPr sz="9550" b="1" i="0">
                <a:solidFill>
                  <a:schemeClr val="bg1"/>
                </a:solidFill>
                <a:latin typeface="Calibri"/>
                <a:ea typeface="+mj-ea"/>
                <a:cs typeface="Calibri"/>
              </a:defRPr>
            </a:lvl1pPr>
          </a:lstStyle>
          <a:p>
            <a:pPr algn="l"/>
            <a:r>
              <a:rPr lang="es-ES_tradnl" sz="5400" dirty="0">
                <a:solidFill>
                  <a:srgbClr val="1F497D"/>
                </a:solidFill>
              </a:rPr>
              <a:t>Estrategias Política Participación Social en </a:t>
            </a:r>
          </a:p>
          <a:p>
            <a:pPr algn="l"/>
            <a:r>
              <a:rPr lang="es-ES_tradnl" sz="5400" dirty="0">
                <a:solidFill>
                  <a:srgbClr val="1F497D"/>
                </a:solidFill>
              </a:rPr>
              <a:t>Salud-PPSS 2020</a:t>
            </a:r>
            <a:endParaRPr lang="es-ES" sz="5400" dirty="0">
              <a:solidFill>
                <a:srgbClr val="1C4583"/>
              </a:solidFill>
            </a:endParaRPr>
          </a:p>
        </p:txBody>
      </p:sp>
      <p:pic>
        <p:nvPicPr>
          <p:cNvPr id="7" name="Imagen 6">
            <a:extLst>
              <a:ext uri="{FF2B5EF4-FFF2-40B4-BE49-F238E27FC236}">
                <a16:creationId xmlns:a16="http://schemas.microsoft.com/office/drawing/2014/main" xmlns="" id="{08180876-E0F2-405B-B5AA-563207DB954C}"/>
              </a:ext>
            </a:extLst>
          </p:cNvPr>
          <p:cNvPicPr>
            <a:picLocks noChangeAspect="1"/>
          </p:cNvPicPr>
          <p:nvPr/>
        </p:nvPicPr>
        <p:blipFill>
          <a:blip r:embed="rId15" cstate="print"/>
          <a:stretch>
            <a:fillRect/>
          </a:stretch>
        </p:blipFill>
        <p:spPr>
          <a:xfrm>
            <a:off x="12195190" y="2439965"/>
            <a:ext cx="5221961" cy="3263726"/>
          </a:xfrm>
          <a:prstGeom prst="rect">
            <a:avLst/>
          </a:prstGeom>
        </p:spPr>
      </p:pic>
      <p:pic>
        <p:nvPicPr>
          <p:cNvPr id="26" name="Imagen 25">
            <a:extLst>
              <a:ext uri="{FF2B5EF4-FFF2-40B4-BE49-F238E27FC236}">
                <a16:creationId xmlns:a16="http://schemas.microsoft.com/office/drawing/2014/main" xmlns="" id="{20878454-F661-4853-A8BC-02A6DD633247}"/>
              </a:ext>
            </a:extLst>
          </p:cNvPr>
          <p:cNvPicPr>
            <a:picLocks noChangeAspect="1"/>
          </p:cNvPicPr>
          <p:nvPr/>
        </p:nvPicPr>
        <p:blipFill>
          <a:blip r:embed="rId16"/>
          <a:stretch>
            <a:fillRect/>
          </a:stretch>
        </p:blipFill>
        <p:spPr>
          <a:xfrm>
            <a:off x="12130443" y="6334696"/>
            <a:ext cx="5322544" cy="4392488"/>
          </a:xfrm>
          <a:prstGeom prst="rect">
            <a:avLst/>
          </a:prstGeom>
        </p:spPr>
      </p:pic>
      <p:pic>
        <p:nvPicPr>
          <p:cNvPr id="45" name="Imagen 44">
            <a:extLst>
              <a:ext uri="{FF2B5EF4-FFF2-40B4-BE49-F238E27FC236}">
                <a16:creationId xmlns:a16="http://schemas.microsoft.com/office/drawing/2014/main" xmlns="" id="{45571B61-FB42-45B8-8B17-24035E36DA7B}"/>
              </a:ext>
            </a:extLst>
          </p:cNvPr>
          <p:cNvPicPr>
            <a:picLocks noChangeAspect="1"/>
          </p:cNvPicPr>
          <p:nvPr/>
        </p:nvPicPr>
        <p:blipFill>
          <a:blip r:embed="rId17" cstate="print">
            <a:extLst>
              <a:ext uri="{28A0092B-C50C-407E-A947-70E740481C1C}">
                <a14:useLocalDpi xmlns:a14="http://schemas.microsoft.com/office/drawing/2010/main" xmlns="" val="0"/>
              </a:ext>
            </a:extLst>
          </a:blip>
          <a:stretch>
            <a:fillRect/>
          </a:stretch>
        </p:blipFill>
        <p:spPr>
          <a:xfrm>
            <a:off x="16442727" y="8425985"/>
            <a:ext cx="2998939" cy="2272403"/>
          </a:xfrm>
          <a:prstGeom prst="rect">
            <a:avLst/>
          </a:prstGeom>
        </p:spPr>
      </p:pic>
      <p:pic>
        <p:nvPicPr>
          <p:cNvPr id="27" name="Imagen 26">
            <a:extLst>
              <a:ext uri="{FF2B5EF4-FFF2-40B4-BE49-F238E27FC236}">
                <a16:creationId xmlns:a16="http://schemas.microsoft.com/office/drawing/2014/main" xmlns="" id="{31BDC4A2-75A8-40DE-8866-E07B8F44379C}"/>
              </a:ext>
            </a:extLst>
          </p:cNvPr>
          <p:cNvPicPr>
            <a:picLocks noChangeAspect="1"/>
          </p:cNvPicPr>
          <p:nvPr/>
        </p:nvPicPr>
        <p:blipFill>
          <a:blip r:embed="rId18" cstate="print"/>
          <a:stretch>
            <a:fillRect/>
          </a:stretch>
        </p:blipFill>
        <p:spPr>
          <a:xfrm>
            <a:off x="16442727" y="6315678"/>
            <a:ext cx="2998939" cy="2139361"/>
          </a:xfrm>
          <a:prstGeom prst="rect">
            <a:avLst/>
          </a:prstGeom>
        </p:spPr>
      </p:pic>
      <p:graphicFrame>
        <p:nvGraphicFramePr>
          <p:cNvPr id="47" name="46 Tabla"/>
          <p:cNvGraphicFramePr>
            <a:graphicFrameLocks noGrp="1"/>
          </p:cNvGraphicFramePr>
          <p:nvPr>
            <p:extLst>
              <p:ext uri="{D42A27DB-BD31-4B8C-83A1-F6EECF244321}">
                <p14:modId xmlns:p14="http://schemas.microsoft.com/office/powerpoint/2010/main" xmlns="" val="2094222984"/>
              </p:ext>
            </p:extLst>
          </p:nvPr>
        </p:nvGraphicFramePr>
        <p:xfrm>
          <a:off x="5226627" y="3878708"/>
          <a:ext cx="6088137" cy="2190750"/>
        </p:xfrm>
        <a:graphic>
          <a:graphicData uri="http://schemas.openxmlformats.org/drawingml/2006/table">
            <a:tbl>
              <a:tblPr/>
              <a:tblGrid>
                <a:gridCol w="3207728">
                  <a:extLst>
                    <a:ext uri="{9D8B030D-6E8A-4147-A177-3AD203B41FA5}">
                      <a16:colId xmlns:a16="http://schemas.microsoft.com/office/drawing/2014/main" xmlns="" val="20000"/>
                    </a:ext>
                  </a:extLst>
                </a:gridCol>
                <a:gridCol w="2880409">
                  <a:extLst>
                    <a:ext uri="{9D8B030D-6E8A-4147-A177-3AD203B41FA5}">
                      <a16:colId xmlns:a16="http://schemas.microsoft.com/office/drawing/2014/main" xmlns="" val="20001"/>
                    </a:ext>
                  </a:extLst>
                </a:gridCol>
              </a:tblGrid>
              <a:tr h="904875">
                <a:tc>
                  <a:txBody>
                    <a:bodyPr/>
                    <a:lstStyle/>
                    <a:p>
                      <a:pPr algn="ctr" fontAlgn="ctr"/>
                      <a:r>
                        <a:rPr lang="es-CO" sz="1800" b="1" dirty="0">
                          <a:solidFill>
                            <a:srgbClr val="FFFFFF"/>
                          </a:solidFill>
                          <a:latin typeface="Calibri"/>
                        </a:rPr>
                        <a:t>Numero Total funcionarios Capacitados Nivel Nacional </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497D"/>
                    </a:solidFill>
                  </a:tcPr>
                </a:tc>
                <a:tc>
                  <a:txBody>
                    <a:bodyPr/>
                    <a:lstStyle/>
                    <a:p>
                      <a:pPr algn="ctr" fontAlgn="ctr"/>
                      <a:r>
                        <a:rPr lang="es-CO" sz="1800" b="1" dirty="0">
                          <a:solidFill>
                            <a:srgbClr val="FFFFFF"/>
                          </a:solidFill>
                          <a:latin typeface="Calibri"/>
                        </a:rPr>
                        <a:t>Temas en los que fueron capacitados(Lista)</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497D"/>
                    </a:solidFill>
                  </a:tcPr>
                </a:tc>
                <a:extLst>
                  <a:ext uri="{0D108BD9-81ED-4DB2-BD59-A6C34878D82A}">
                    <a16:rowId xmlns:a16="http://schemas.microsoft.com/office/drawing/2014/main" xmlns="" val="10000"/>
                  </a:ext>
                </a:extLst>
              </a:tr>
              <a:tr h="266700">
                <a:tc>
                  <a:txBody>
                    <a:bodyPr/>
                    <a:lstStyle/>
                    <a:p>
                      <a:pPr algn="ctr" fontAlgn="ctr"/>
                      <a:r>
                        <a:rPr lang="es-CO" sz="1800" dirty="0">
                          <a:solidFill>
                            <a:srgbClr val="002451"/>
                          </a:solidFill>
                          <a:latin typeface="Calibri"/>
                        </a:rPr>
                        <a:t>707</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fontAlgn="ctr"/>
                      <a:r>
                        <a:rPr lang="es-CO" sz="1800">
                          <a:solidFill>
                            <a:srgbClr val="002451"/>
                          </a:solidFill>
                          <a:latin typeface="Calibri"/>
                        </a:rPr>
                        <a:t>TRATO DIGNO Y HUMANIZACIÓN</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01"/>
                  </a:ext>
                </a:extLst>
              </a:tr>
              <a:tr h="285750">
                <a:tc>
                  <a:txBody>
                    <a:bodyPr/>
                    <a:lstStyle/>
                    <a:p>
                      <a:pPr algn="ctr" fontAlgn="ctr"/>
                      <a:r>
                        <a:rPr lang="es-CO" sz="1800">
                          <a:solidFill>
                            <a:srgbClr val="002451"/>
                          </a:solidFill>
                          <a:latin typeface="Calibri"/>
                        </a:rPr>
                        <a:t>297</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fontAlgn="ctr"/>
                      <a:r>
                        <a:rPr lang="es-CO" sz="1800">
                          <a:solidFill>
                            <a:srgbClr val="002451"/>
                          </a:solidFill>
                          <a:latin typeface="Calibri"/>
                        </a:rPr>
                        <a:t>PAPSIVI</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02"/>
                  </a:ext>
                </a:extLst>
              </a:tr>
              <a:tr h="352425">
                <a:tc>
                  <a:txBody>
                    <a:bodyPr/>
                    <a:lstStyle/>
                    <a:p>
                      <a:pPr algn="ctr" fontAlgn="ctr"/>
                      <a:r>
                        <a:rPr lang="es-CO" sz="1800" dirty="0">
                          <a:solidFill>
                            <a:srgbClr val="002451"/>
                          </a:solidFill>
                          <a:latin typeface="Calibri"/>
                        </a:rPr>
                        <a:t>25</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fontAlgn="ctr"/>
                      <a:r>
                        <a:rPr lang="es-CO" sz="1800" dirty="0">
                          <a:solidFill>
                            <a:srgbClr val="002451"/>
                          </a:solidFill>
                          <a:latin typeface="Calibri"/>
                        </a:rPr>
                        <a:t>CURSO DE LENGUA DE SEÑAS</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03"/>
                  </a:ext>
                </a:extLst>
              </a:tr>
            </a:tbl>
          </a:graphicData>
        </a:graphic>
      </p:graphicFrame>
      <p:sp>
        <p:nvSpPr>
          <p:cNvPr id="7169" name="Rectangle 1"/>
          <p:cNvSpPr>
            <a:spLocks noChangeArrowheads="1"/>
          </p:cNvSpPr>
          <p:nvPr/>
        </p:nvSpPr>
        <p:spPr bwMode="auto">
          <a:xfrm>
            <a:off x="0" y="0"/>
            <a:ext cx="201041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CO" sz="1800" b="0" i="0" u="none" strike="noStrike" cap="none" normalizeH="0" baseline="0">
                <a:ln>
                  <a:noFill/>
                </a:ln>
                <a:solidFill>
                  <a:schemeClr val="tx1"/>
                </a:solidFill>
                <a:effectLst/>
                <a:latin typeface="Arial" charset="0"/>
                <a:cs typeface="Arial" charset="0"/>
              </a:rPr>
              <a:t/>
            </a:r>
            <a:br>
              <a:rPr kumimoji="0" lang="es-CO" sz="1800" b="0" i="0" u="none" strike="noStrike" cap="none" normalizeH="0" baseline="0">
                <a:ln>
                  <a:noFill/>
                </a:ln>
                <a:solidFill>
                  <a:schemeClr val="tx1"/>
                </a:solidFill>
                <a:effectLst/>
                <a:latin typeface="Arial" charset="0"/>
                <a:cs typeface="Arial" charset="0"/>
              </a:rPr>
            </a:br>
            <a:r>
              <a:rPr kumimoji="0" lang="es-CO" sz="1800" b="0" i="0" u="none" strike="noStrike" cap="none" normalizeH="0" baseline="0">
                <a:ln>
                  <a:noFill/>
                </a:ln>
                <a:solidFill>
                  <a:schemeClr val="tx1"/>
                </a:solidFill>
                <a:effectLst/>
                <a:latin typeface="Arial" charset="0"/>
                <a:cs typeface="Arial" charset="0"/>
              </a:rPr>
              <a:t/>
            </a:r>
            <a:br>
              <a:rPr kumimoji="0" lang="es-CO" sz="1800" b="0" i="0" u="none" strike="noStrike" cap="none" normalizeH="0" baseline="0">
                <a:ln>
                  <a:noFill/>
                </a:ln>
                <a:solidFill>
                  <a:schemeClr val="tx1"/>
                </a:solidFill>
                <a:effectLst/>
                <a:latin typeface="Arial" charset="0"/>
                <a:cs typeface="Arial" charset="0"/>
              </a:rPr>
            </a:br>
            <a:endParaRPr kumimoji="0" lang="es-CO" sz="1800" b="0" i="0" u="none" strike="noStrike" cap="none" normalizeH="0" baseline="0">
              <a:ln>
                <a:noFill/>
              </a:ln>
              <a:solidFill>
                <a:schemeClr val="tx1"/>
              </a:solidFill>
              <a:effectLst/>
              <a:latin typeface="Arial" charset="0"/>
              <a:cs typeface="Arial" charset="0"/>
            </a:endParaRPr>
          </a:p>
        </p:txBody>
      </p:sp>
      <p:grpSp>
        <p:nvGrpSpPr>
          <p:cNvPr id="48" name="object 10">
            <a:extLst>
              <a:ext uri="{FF2B5EF4-FFF2-40B4-BE49-F238E27FC236}">
                <a16:creationId xmlns:a16="http://schemas.microsoft.com/office/drawing/2014/main" xmlns="" id="{90E0CD1C-AA12-45EF-A51D-86CBD8AA948E}"/>
              </a:ext>
            </a:extLst>
          </p:cNvPr>
          <p:cNvGrpSpPr/>
          <p:nvPr/>
        </p:nvGrpSpPr>
        <p:grpSpPr>
          <a:xfrm>
            <a:off x="16880516" y="0"/>
            <a:ext cx="3236684" cy="2000498"/>
            <a:chOff x="15392400" y="0"/>
            <a:chExt cx="4711700" cy="2816860"/>
          </a:xfrm>
        </p:grpSpPr>
        <p:sp>
          <p:nvSpPr>
            <p:cNvPr id="50" name="object 11">
              <a:extLst>
                <a:ext uri="{FF2B5EF4-FFF2-40B4-BE49-F238E27FC236}">
                  <a16:creationId xmlns:a16="http://schemas.microsoft.com/office/drawing/2014/main" xmlns="" id="{700F8943-090B-43C1-8D77-30E6946C20CF}"/>
                </a:ext>
              </a:extLst>
            </p:cNvPr>
            <p:cNvSpPr/>
            <p:nvPr/>
          </p:nvSpPr>
          <p:spPr>
            <a:xfrm>
              <a:off x="15392400" y="0"/>
              <a:ext cx="4711700" cy="2816344"/>
            </a:xfrm>
            <a:prstGeom prst="rect">
              <a:avLst/>
            </a:prstGeom>
            <a:blipFill>
              <a:blip r:embed="rId19"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1" b="0" i="0" u="none" strike="noStrike" kern="1200" cap="none" spc="0" normalizeH="0" baseline="0" noProof="0">
                <a:ln>
                  <a:noFill/>
                </a:ln>
                <a:solidFill>
                  <a:prstClr val="black"/>
                </a:solidFill>
                <a:effectLst/>
                <a:uLnTx/>
                <a:uFillTx/>
                <a:latin typeface="Calibri"/>
                <a:ea typeface="+mn-ea"/>
                <a:cs typeface="+mn-cs"/>
              </a:endParaRPr>
            </a:p>
          </p:txBody>
        </p:sp>
        <p:sp>
          <p:nvSpPr>
            <p:cNvPr id="51" name="object 12">
              <a:extLst>
                <a:ext uri="{FF2B5EF4-FFF2-40B4-BE49-F238E27FC236}">
                  <a16:creationId xmlns:a16="http://schemas.microsoft.com/office/drawing/2014/main" xmlns="" id="{4ED51FD1-F80B-4C20-9657-DA94B12A21A0}"/>
                </a:ext>
              </a:extLst>
            </p:cNvPr>
            <p:cNvSpPr/>
            <p:nvPr/>
          </p:nvSpPr>
          <p:spPr>
            <a:xfrm>
              <a:off x="16249650" y="961410"/>
              <a:ext cx="102192" cy="103095"/>
            </a:xfrm>
            <a:prstGeom prst="rect">
              <a:avLst/>
            </a:prstGeom>
            <a:blipFill>
              <a:blip r:embed="rId20"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1" b="0" i="0" u="none" strike="noStrike" kern="1200" cap="none" spc="0" normalizeH="0" baseline="0" noProof="0">
                <a:ln>
                  <a:noFill/>
                </a:ln>
                <a:solidFill>
                  <a:prstClr val="black"/>
                </a:solidFill>
                <a:effectLst/>
                <a:uLnTx/>
                <a:uFillTx/>
                <a:latin typeface="Calibri"/>
                <a:ea typeface="+mn-ea"/>
                <a:cs typeface="+mn-cs"/>
              </a:endParaRPr>
            </a:p>
          </p:txBody>
        </p:sp>
        <p:sp>
          <p:nvSpPr>
            <p:cNvPr id="52" name="object 13">
              <a:extLst>
                <a:ext uri="{FF2B5EF4-FFF2-40B4-BE49-F238E27FC236}">
                  <a16:creationId xmlns:a16="http://schemas.microsoft.com/office/drawing/2014/main" xmlns="" id="{3ACFA123-963D-4418-9543-ECAA13AD19D9}"/>
                </a:ext>
              </a:extLst>
            </p:cNvPr>
            <p:cNvSpPr/>
            <p:nvPr/>
          </p:nvSpPr>
          <p:spPr>
            <a:xfrm>
              <a:off x="16094698" y="990071"/>
              <a:ext cx="399415" cy="152400"/>
            </a:xfrm>
            <a:custGeom>
              <a:avLst/>
              <a:gdLst/>
              <a:ahLst/>
              <a:cxnLst/>
              <a:rect l="l" t="t" r="r" b="b"/>
              <a:pathLst>
                <a:path w="399415" h="152400">
                  <a:moveTo>
                    <a:pt x="399351" y="30340"/>
                  </a:moveTo>
                  <a:lnTo>
                    <a:pt x="397446" y="20942"/>
                  </a:lnTo>
                  <a:lnTo>
                    <a:pt x="392112" y="13335"/>
                  </a:lnTo>
                  <a:lnTo>
                    <a:pt x="384378" y="8128"/>
                  </a:lnTo>
                  <a:lnTo>
                    <a:pt x="374726" y="6223"/>
                  </a:lnTo>
                  <a:lnTo>
                    <a:pt x="366090" y="6223"/>
                  </a:lnTo>
                  <a:lnTo>
                    <a:pt x="357835" y="10795"/>
                  </a:lnTo>
                  <a:lnTo>
                    <a:pt x="353390" y="17780"/>
                  </a:lnTo>
                  <a:lnTo>
                    <a:pt x="326085" y="54089"/>
                  </a:lnTo>
                  <a:lnTo>
                    <a:pt x="290029" y="82029"/>
                  </a:lnTo>
                  <a:lnTo>
                    <a:pt x="247611" y="100063"/>
                  </a:lnTo>
                  <a:lnTo>
                    <a:pt x="201269" y="106400"/>
                  </a:lnTo>
                  <a:lnTo>
                    <a:pt x="155930" y="100444"/>
                  </a:lnTo>
                  <a:lnTo>
                    <a:pt x="114160" y="83045"/>
                  </a:lnTo>
                  <a:lnTo>
                    <a:pt x="77838" y="55105"/>
                  </a:lnTo>
                  <a:lnTo>
                    <a:pt x="49149" y="17399"/>
                  </a:lnTo>
                  <a:lnTo>
                    <a:pt x="44069" y="9652"/>
                  </a:lnTo>
                  <a:lnTo>
                    <a:pt x="38227" y="4191"/>
                  </a:lnTo>
                  <a:lnTo>
                    <a:pt x="31750" y="1016"/>
                  </a:lnTo>
                  <a:lnTo>
                    <a:pt x="24892" y="0"/>
                  </a:lnTo>
                  <a:lnTo>
                    <a:pt x="15113" y="1905"/>
                  </a:lnTo>
                  <a:lnTo>
                    <a:pt x="7239" y="6985"/>
                  </a:lnTo>
                  <a:lnTo>
                    <a:pt x="1905" y="14732"/>
                  </a:lnTo>
                  <a:lnTo>
                    <a:pt x="0" y="24244"/>
                  </a:lnTo>
                  <a:lnTo>
                    <a:pt x="0" y="29578"/>
                  </a:lnTo>
                  <a:lnTo>
                    <a:pt x="2032" y="35039"/>
                  </a:lnTo>
                  <a:lnTo>
                    <a:pt x="5715" y="39357"/>
                  </a:lnTo>
                  <a:lnTo>
                    <a:pt x="34798" y="80378"/>
                  </a:lnTo>
                  <a:lnTo>
                    <a:pt x="72885" y="113766"/>
                  </a:lnTo>
                  <a:lnTo>
                    <a:pt x="117970" y="138023"/>
                  </a:lnTo>
                  <a:lnTo>
                    <a:pt x="167868" y="151866"/>
                  </a:lnTo>
                  <a:lnTo>
                    <a:pt x="178917" y="135737"/>
                  </a:lnTo>
                  <a:lnTo>
                    <a:pt x="193903" y="123291"/>
                  </a:lnTo>
                  <a:lnTo>
                    <a:pt x="211810" y="115290"/>
                  </a:lnTo>
                  <a:lnTo>
                    <a:pt x="231355" y="112369"/>
                  </a:lnTo>
                  <a:lnTo>
                    <a:pt x="247357" y="114274"/>
                  </a:lnTo>
                  <a:lnTo>
                    <a:pt x="262343" y="119481"/>
                  </a:lnTo>
                  <a:lnTo>
                    <a:pt x="275805" y="127736"/>
                  </a:lnTo>
                  <a:lnTo>
                    <a:pt x="286600" y="138658"/>
                  </a:lnTo>
                  <a:lnTo>
                    <a:pt x="318846" y="121894"/>
                  </a:lnTo>
                  <a:lnTo>
                    <a:pt x="331927" y="112369"/>
                  </a:lnTo>
                  <a:lnTo>
                    <a:pt x="340055" y="106400"/>
                  </a:lnTo>
                  <a:lnTo>
                    <a:pt x="348056" y="100571"/>
                  </a:lnTo>
                  <a:lnTo>
                    <a:pt x="373329" y="75044"/>
                  </a:lnTo>
                  <a:lnTo>
                    <a:pt x="393890" y="45453"/>
                  </a:lnTo>
                  <a:lnTo>
                    <a:pt x="397446" y="41135"/>
                  </a:lnTo>
                  <a:lnTo>
                    <a:pt x="399351" y="35674"/>
                  </a:lnTo>
                  <a:lnTo>
                    <a:pt x="399351" y="30340"/>
                  </a:lnTo>
                  <a:close/>
                </a:path>
              </a:pathLst>
            </a:custGeom>
            <a:solidFill>
              <a:srgbClr val="FFFFF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1" b="0" i="0" u="none" strike="noStrike" kern="1200" cap="none" spc="0" normalizeH="0" baseline="0" noProof="0">
                <a:ln>
                  <a:noFill/>
                </a:ln>
                <a:solidFill>
                  <a:prstClr val="black"/>
                </a:solidFill>
                <a:effectLst/>
                <a:uLnTx/>
                <a:uFillTx/>
                <a:latin typeface="Calibri"/>
                <a:ea typeface="+mn-ea"/>
                <a:cs typeface="+mn-cs"/>
              </a:endParaRPr>
            </a:p>
          </p:txBody>
        </p:sp>
        <p:sp>
          <p:nvSpPr>
            <p:cNvPr id="53" name="object 14">
              <a:extLst>
                <a:ext uri="{FF2B5EF4-FFF2-40B4-BE49-F238E27FC236}">
                  <a16:creationId xmlns:a16="http://schemas.microsoft.com/office/drawing/2014/main" xmlns="" id="{EF6D06DC-2276-4916-AD6B-5AB6E53AA71F}"/>
                </a:ext>
              </a:extLst>
            </p:cNvPr>
            <p:cNvSpPr/>
            <p:nvPr/>
          </p:nvSpPr>
          <p:spPr>
            <a:xfrm>
              <a:off x="16278225" y="790118"/>
              <a:ext cx="111711" cy="112589"/>
            </a:xfrm>
            <a:prstGeom prst="rect">
              <a:avLst/>
            </a:prstGeom>
            <a:blipFill>
              <a:blip r:embed="rId21"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1" b="0" i="0" u="none" strike="noStrike" kern="1200" cap="none" spc="0" normalizeH="0" baseline="0" noProof="0">
                <a:ln>
                  <a:noFill/>
                </a:ln>
                <a:solidFill>
                  <a:prstClr val="black"/>
                </a:solidFill>
                <a:effectLst/>
                <a:uLnTx/>
                <a:uFillTx/>
                <a:latin typeface="Calibri"/>
                <a:ea typeface="+mn-ea"/>
                <a:cs typeface="+mn-cs"/>
              </a:endParaRPr>
            </a:p>
          </p:txBody>
        </p:sp>
        <p:sp>
          <p:nvSpPr>
            <p:cNvPr id="54" name="object 15">
              <a:extLst>
                <a:ext uri="{FF2B5EF4-FFF2-40B4-BE49-F238E27FC236}">
                  <a16:creationId xmlns:a16="http://schemas.microsoft.com/office/drawing/2014/main" xmlns="" id="{FFF147B7-8481-4632-A721-55EB6048E2E0}"/>
                </a:ext>
              </a:extLst>
            </p:cNvPr>
            <p:cNvSpPr/>
            <p:nvPr/>
          </p:nvSpPr>
          <p:spPr>
            <a:xfrm>
              <a:off x="16151848" y="704486"/>
              <a:ext cx="381000" cy="294640"/>
            </a:xfrm>
            <a:custGeom>
              <a:avLst/>
              <a:gdLst/>
              <a:ahLst/>
              <a:cxnLst/>
              <a:rect l="l" t="t" r="r" b="b"/>
              <a:pathLst>
                <a:path w="381000" h="294640">
                  <a:moveTo>
                    <a:pt x="380555" y="217017"/>
                  </a:moveTo>
                  <a:lnTo>
                    <a:pt x="378396" y="206730"/>
                  </a:lnTo>
                  <a:lnTo>
                    <a:pt x="372554" y="198348"/>
                  </a:lnTo>
                  <a:lnTo>
                    <a:pt x="364045" y="192760"/>
                  </a:lnTo>
                  <a:lnTo>
                    <a:pt x="353504" y="190728"/>
                  </a:lnTo>
                  <a:lnTo>
                    <a:pt x="347916" y="190728"/>
                  </a:lnTo>
                  <a:lnTo>
                    <a:pt x="342455" y="192379"/>
                  </a:lnTo>
                  <a:lnTo>
                    <a:pt x="336740" y="196951"/>
                  </a:lnTo>
                  <a:lnTo>
                    <a:pt x="311226" y="216128"/>
                  </a:lnTo>
                  <a:lnTo>
                    <a:pt x="282905" y="230212"/>
                  </a:lnTo>
                  <a:lnTo>
                    <a:pt x="252691" y="238975"/>
                  </a:lnTo>
                  <a:lnTo>
                    <a:pt x="221449" y="242023"/>
                  </a:lnTo>
                  <a:lnTo>
                    <a:pt x="176745" y="236054"/>
                  </a:lnTo>
                  <a:lnTo>
                    <a:pt x="136626" y="219430"/>
                  </a:lnTo>
                  <a:lnTo>
                    <a:pt x="102590" y="193776"/>
                  </a:lnTo>
                  <a:lnTo>
                    <a:pt x="76314" y="160502"/>
                  </a:lnTo>
                  <a:lnTo>
                    <a:pt x="59296" y="121272"/>
                  </a:lnTo>
                  <a:lnTo>
                    <a:pt x="53327" y="77711"/>
                  </a:lnTo>
                  <a:lnTo>
                    <a:pt x="53581" y="67424"/>
                  </a:lnTo>
                  <a:lnTo>
                    <a:pt x="54851" y="56769"/>
                  </a:lnTo>
                  <a:lnTo>
                    <a:pt x="56756" y="45974"/>
                  </a:lnTo>
                  <a:lnTo>
                    <a:pt x="59677" y="35179"/>
                  </a:lnTo>
                  <a:lnTo>
                    <a:pt x="62344" y="26797"/>
                  </a:lnTo>
                  <a:lnTo>
                    <a:pt x="61201" y="18923"/>
                  </a:lnTo>
                  <a:lnTo>
                    <a:pt x="57772" y="12319"/>
                  </a:lnTo>
                  <a:lnTo>
                    <a:pt x="50660" y="4826"/>
                  </a:lnTo>
                  <a:lnTo>
                    <a:pt x="41389" y="508"/>
                  </a:lnTo>
                  <a:lnTo>
                    <a:pt x="31102" y="0"/>
                  </a:lnTo>
                  <a:lnTo>
                    <a:pt x="6096" y="30480"/>
                  </a:lnTo>
                  <a:lnTo>
                    <a:pt x="0" y="77711"/>
                  </a:lnTo>
                  <a:lnTo>
                    <a:pt x="6096" y="131686"/>
                  </a:lnTo>
                  <a:lnTo>
                    <a:pt x="25768" y="180949"/>
                  </a:lnTo>
                  <a:lnTo>
                    <a:pt x="57518" y="223748"/>
                  </a:lnTo>
                  <a:lnTo>
                    <a:pt x="99415" y="258533"/>
                  </a:lnTo>
                  <a:lnTo>
                    <a:pt x="110210" y="252691"/>
                  </a:lnTo>
                  <a:lnTo>
                    <a:pt x="121513" y="248246"/>
                  </a:lnTo>
                  <a:lnTo>
                    <a:pt x="133197" y="245452"/>
                  </a:lnTo>
                  <a:lnTo>
                    <a:pt x="144881" y="244436"/>
                  </a:lnTo>
                  <a:lnTo>
                    <a:pt x="167741" y="248246"/>
                  </a:lnTo>
                  <a:lnTo>
                    <a:pt x="187540" y="258660"/>
                  </a:lnTo>
                  <a:lnTo>
                    <a:pt x="202907" y="274408"/>
                  </a:lnTo>
                  <a:lnTo>
                    <a:pt x="212559" y="294474"/>
                  </a:lnTo>
                  <a:lnTo>
                    <a:pt x="216115" y="293839"/>
                  </a:lnTo>
                  <a:lnTo>
                    <a:pt x="221703" y="293966"/>
                  </a:lnTo>
                  <a:lnTo>
                    <a:pt x="222846" y="293839"/>
                  </a:lnTo>
                  <a:lnTo>
                    <a:pt x="263093" y="290029"/>
                  </a:lnTo>
                  <a:lnTo>
                    <a:pt x="303225" y="278726"/>
                  </a:lnTo>
                  <a:lnTo>
                    <a:pt x="340169" y="260438"/>
                  </a:lnTo>
                  <a:lnTo>
                    <a:pt x="361251" y="244436"/>
                  </a:lnTo>
                  <a:lnTo>
                    <a:pt x="364680" y="242023"/>
                  </a:lnTo>
                  <a:lnTo>
                    <a:pt x="372427" y="236054"/>
                  </a:lnTo>
                  <a:lnTo>
                    <a:pt x="377126" y="231609"/>
                  </a:lnTo>
                  <a:lnTo>
                    <a:pt x="380555" y="224383"/>
                  </a:lnTo>
                  <a:lnTo>
                    <a:pt x="380555" y="217017"/>
                  </a:lnTo>
                  <a:close/>
                </a:path>
              </a:pathLst>
            </a:custGeom>
            <a:solidFill>
              <a:srgbClr val="FFFFF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1" b="0" i="0" u="none" strike="noStrike" kern="1200" cap="none" spc="0" normalizeH="0" baseline="0" noProof="0">
                <a:ln>
                  <a:noFill/>
                </a:ln>
                <a:solidFill>
                  <a:prstClr val="black"/>
                </a:solidFill>
                <a:effectLst/>
                <a:uLnTx/>
                <a:uFillTx/>
                <a:latin typeface="Calibri"/>
                <a:ea typeface="+mn-ea"/>
                <a:cs typeface="+mn-cs"/>
              </a:endParaRPr>
            </a:p>
          </p:txBody>
        </p:sp>
        <p:sp>
          <p:nvSpPr>
            <p:cNvPr id="55" name="object 16">
              <a:extLst>
                <a:ext uri="{FF2B5EF4-FFF2-40B4-BE49-F238E27FC236}">
                  <a16:creationId xmlns:a16="http://schemas.microsoft.com/office/drawing/2014/main" xmlns="" id="{8CD39690-3BB6-45F7-8F5D-2AF202EA91F6}"/>
                </a:ext>
              </a:extLst>
            </p:cNvPr>
            <p:cNvSpPr/>
            <p:nvPr/>
          </p:nvSpPr>
          <p:spPr>
            <a:xfrm>
              <a:off x="16278225" y="1113788"/>
              <a:ext cx="102186" cy="103118"/>
            </a:xfrm>
            <a:prstGeom prst="rect">
              <a:avLst/>
            </a:prstGeom>
            <a:blipFill>
              <a:blip r:embed="rId22"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1" b="0" i="0" u="none" strike="noStrike" kern="1200" cap="none" spc="0" normalizeH="0" baseline="0" noProof="0">
                <a:ln>
                  <a:noFill/>
                </a:ln>
                <a:solidFill>
                  <a:prstClr val="black"/>
                </a:solidFill>
                <a:effectLst/>
                <a:uLnTx/>
                <a:uFillTx/>
                <a:latin typeface="Calibri"/>
                <a:ea typeface="+mn-ea"/>
                <a:cs typeface="+mn-cs"/>
              </a:endParaRPr>
            </a:p>
          </p:txBody>
        </p:sp>
        <p:sp>
          <p:nvSpPr>
            <p:cNvPr id="56" name="object 17">
              <a:extLst>
                <a:ext uri="{FF2B5EF4-FFF2-40B4-BE49-F238E27FC236}">
                  <a16:creationId xmlns:a16="http://schemas.microsoft.com/office/drawing/2014/main" xmlns="" id="{F47B5470-D10E-4225-91C2-C834D2AC1EA2}"/>
                </a:ext>
              </a:extLst>
            </p:cNvPr>
            <p:cNvSpPr/>
            <p:nvPr/>
          </p:nvSpPr>
          <p:spPr>
            <a:xfrm>
              <a:off x="16182975" y="1093081"/>
              <a:ext cx="323723" cy="218948"/>
            </a:xfrm>
            <a:prstGeom prst="rect">
              <a:avLst/>
            </a:prstGeom>
            <a:blipFill>
              <a:blip r:embed="rId23"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1" b="0" i="0" u="none" strike="noStrike" kern="1200" cap="none" spc="0" normalizeH="0" baseline="0" noProof="0">
                <a:ln>
                  <a:noFill/>
                </a:ln>
                <a:solidFill>
                  <a:prstClr val="black"/>
                </a:solidFill>
                <a:effectLst/>
                <a:uLnTx/>
                <a:uFillTx/>
                <a:latin typeface="Calibri"/>
                <a:ea typeface="+mn-ea"/>
                <a:cs typeface="+mn-cs"/>
              </a:endParaRPr>
            </a:p>
          </p:txBody>
        </p:sp>
        <p:sp>
          <p:nvSpPr>
            <p:cNvPr id="57" name="object 18">
              <a:extLst>
                <a:ext uri="{FF2B5EF4-FFF2-40B4-BE49-F238E27FC236}">
                  <a16:creationId xmlns:a16="http://schemas.microsoft.com/office/drawing/2014/main" xmlns="" id="{E8C9272E-2DAD-425C-B73B-C15D95BA3DC0}"/>
                </a:ext>
              </a:extLst>
            </p:cNvPr>
            <p:cNvSpPr/>
            <p:nvPr/>
          </p:nvSpPr>
          <p:spPr>
            <a:xfrm>
              <a:off x="16916400" y="860671"/>
              <a:ext cx="304800" cy="270510"/>
            </a:xfrm>
            <a:custGeom>
              <a:avLst/>
              <a:gdLst/>
              <a:ahLst/>
              <a:cxnLst/>
              <a:rect l="l" t="t" r="r" b="b"/>
              <a:pathLst>
                <a:path w="304800" h="270509">
                  <a:moveTo>
                    <a:pt x="261447" y="1648"/>
                  </a:moveTo>
                  <a:lnTo>
                    <a:pt x="143102" y="1648"/>
                  </a:lnTo>
                  <a:lnTo>
                    <a:pt x="170656" y="4315"/>
                  </a:lnTo>
                  <a:lnTo>
                    <a:pt x="190338" y="12188"/>
                  </a:lnTo>
                  <a:lnTo>
                    <a:pt x="202147" y="25267"/>
                  </a:lnTo>
                  <a:lnTo>
                    <a:pt x="206084" y="43679"/>
                  </a:lnTo>
                  <a:lnTo>
                    <a:pt x="204433" y="55234"/>
                  </a:lnTo>
                  <a:lnTo>
                    <a:pt x="166974" y="79106"/>
                  </a:lnTo>
                  <a:lnTo>
                    <a:pt x="128880" y="84312"/>
                  </a:lnTo>
                  <a:lnTo>
                    <a:pt x="121134" y="85582"/>
                  </a:lnTo>
                  <a:lnTo>
                    <a:pt x="114912" y="86852"/>
                  </a:lnTo>
                  <a:lnTo>
                    <a:pt x="89262" y="90534"/>
                  </a:lnTo>
                  <a:lnTo>
                    <a:pt x="49263" y="101201"/>
                  </a:lnTo>
                  <a:lnTo>
                    <a:pt x="6725" y="138025"/>
                  </a:lnTo>
                  <a:lnTo>
                    <a:pt x="-2670" y="181960"/>
                  </a:lnTo>
                  <a:lnTo>
                    <a:pt x="-639" y="202277"/>
                  </a:lnTo>
                  <a:lnTo>
                    <a:pt x="29074" y="249259"/>
                  </a:lnTo>
                  <a:lnTo>
                    <a:pt x="80881" y="270338"/>
                  </a:lnTo>
                  <a:lnTo>
                    <a:pt x="101960" y="271735"/>
                  </a:lnTo>
                  <a:lnTo>
                    <a:pt x="133959" y="269449"/>
                  </a:lnTo>
                  <a:lnTo>
                    <a:pt x="162148" y="262465"/>
                  </a:lnTo>
                  <a:lnTo>
                    <a:pt x="186529" y="250783"/>
                  </a:lnTo>
                  <a:lnTo>
                    <a:pt x="207226" y="234530"/>
                  </a:lnTo>
                  <a:lnTo>
                    <a:pt x="301826" y="234530"/>
                  </a:lnTo>
                  <a:lnTo>
                    <a:pt x="301826" y="218530"/>
                  </a:lnTo>
                  <a:lnTo>
                    <a:pt x="126721" y="218530"/>
                  </a:lnTo>
                  <a:lnTo>
                    <a:pt x="115547" y="218022"/>
                  </a:lnTo>
                  <a:lnTo>
                    <a:pt x="76945" y="204308"/>
                  </a:lnTo>
                  <a:lnTo>
                    <a:pt x="64374" y="178912"/>
                  </a:lnTo>
                  <a:lnTo>
                    <a:pt x="67802" y="160119"/>
                  </a:lnTo>
                  <a:lnTo>
                    <a:pt x="78215" y="145263"/>
                  </a:lnTo>
                  <a:lnTo>
                    <a:pt x="95484" y="134723"/>
                  </a:lnTo>
                  <a:lnTo>
                    <a:pt x="119610" y="128121"/>
                  </a:lnTo>
                  <a:lnTo>
                    <a:pt x="146784" y="124819"/>
                  </a:lnTo>
                  <a:lnTo>
                    <a:pt x="169640" y="120883"/>
                  </a:lnTo>
                  <a:lnTo>
                    <a:pt x="187925" y="116311"/>
                  </a:lnTo>
                  <a:lnTo>
                    <a:pt x="201893" y="110978"/>
                  </a:lnTo>
                  <a:lnTo>
                    <a:pt x="269574" y="110978"/>
                  </a:lnTo>
                  <a:lnTo>
                    <a:pt x="269574" y="48504"/>
                  </a:lnTo>
                  <a:lnTo>
                    <a:pt x="269193" y="48504"/>
                  </a:lnTo>
                  <a:lnTo>
                    <a:pt x="269447" y="47615"/>
                  </a:lnTo>
                  <a:lnTo>
                    <a:pt x="269574" y="37711"/>
                  </a:lnTo>
                  <a:lnTo>
                    <a:pt x="267161" y="16378"/>
                  </a:lnTo>
                  <a:lnTo>
                    <a:pt x="261447" y="1648"/>
                  </a:lnTo>
                  <a:close/>
                </a:path>
              </a:pathLst>
            </a:custGeom>
            <a:solidFill>
              <a:srgbClr val="FFFFF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1" b="0" i="0" u="none" strike="noStrike" kern="1200" cap="none" spc="0" normalizeH="0" baseline="0" noProof="0">
                <a:ln>
                  <a:noFill/>
                </a:ln>
                <a:solidFill>
                  <a:prstClr val="black"/>
                </a:solidFill>
                <a:effectLst/>
                <a:uLnTx/>
                <a:uFillTx/>
                <a:latin typeface="Calibri"/>
                <a:ea typeface="+mn-ea"/>
                <a:cs typeface="+mn-cs"/>
              </a:endParaRPr>
            </a:p>
          </p:txBody>
        </p:sp>
        <p:sp>
          <p:nvSpPr>
            <p:cNvPr id="58" name="object 19">
              <a:extLst>
                <a:ext uri="{FF2B5EF4-FFF2-40B4-BE49-F238E27FC236}">
                  <a16:creationId xmlns:a16="http://schemas.microsoft.com/office/drawing/2014/main" xmlns="" id="{58672A8A-15CF-4682-A666-E884F92CC33E}"/>
                </a:ext>
              </a:extLst>
            </p:cNvPr>
            <p:cNvSpPr/>
            <p:nvPr/>
          </p:nvSpPr>
          <p:spPr>
            <a:xfrm>
              <a:off x="17045813" y="970018"/>
              <a:ext cx="175132" cy="160781"/>
            </a:xfrm>
            <a:prstGeom prst="rect">
              <a:avLst/>
            </a:prstGeom>
            <a:blipFill>
              <a:blip r:embed="rId24"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1" b="0" i="0" u="none" strike="noStrike" kern="1200" cap="none" spc="0" normalizeH="0" baseline="0" noProof="0">
                <a:ln>
                  <a:noFill/>
                </a:ln>
                <a:solidFill>
                  <a:prstClr val="black"/>
                </a:solidFill>
                <a:effectLst/>
                <a:uLnTx/>
                <a:uFillTx/>
                <a:latin typeface="Calibri"/>
                <a:ea typeface="+mn-ea"/>
                <a:cs typeface="+mn-cs"/>
              </a:endParaRPr>
            </a:p>
          </p:txBody>
        </p:sp>
        <p:sp>
          <p:nvSpPr>
            <p:cNvPr id="59" name="object 20">
              <a:extLst>
                <a:ext uri="{FF2B5EF4-FFF2-40B4-BE49-F238E27FC236}">
                  <a16:creationId xmlns:a16="http://schemas.microsoft.com/office/drawing/2014/main" xmlns="" id="{B88A7099-DB7A-4D1F-B424-138D45C38851}"/>
                </a:ext>
              </a:extLst>
            </p:cNvPr>
            <p:cNvSpPr/>
            <p:nvPr/>
          </p:nvSpPr>
          <p:spPr>
            <a:xfrm>
              <a:off x="16924897" y="809121"/>
              <a:ext cx="751205" cy="314325"/>
            </a:xfrm>
            <a:custGeom>
              <a:avLst/>
              <a:gdLst/>
              <a:ahLst/>
              <a:cxnLst/>
              <a:rect l="l" t="t" r="r" b="b"/>
              <a:pathLst>
                <a:path w="751205" h="314325">
                  <a:moveTo>
                    <a:pt x="252945" y="53200"/>
                  </a:moveTo>
                  <a:lnTo>
                    <a:pt x="222211" y="20193"/>
                  </a:lnTo>
                  <a:lnTo>
                    <a:pt x="184886" y="5080"/>
                  </a:lnTo>
                  <a:lnTo>
                    <a:pt x="138785" y="0"/>
                  </a:lnTo>
                  <a:lnTo>
                    <a:pt x="86474" y="5334"/>
                  </a:lnTo>
                  <a:lnTo>
                    <a:pt x="45834" y="21336"/>
                  </a:lnTo>
                  <a:lnTo>
                    <a:pt x="13208" y="54597"/>
                  </a:lnTo>
                  <a:lnTo>
                    <a:pt x="0" y="102222"/>
                  </a:lnTo>
                  <a:lnTo>
                    <a:pt x="67043" y="102222"/>
                  </a:lnTo>
                  <a:lnTo>
                    <a:pt x="73012" y="80759"/>
                  </a:lnTo>
                  <a:lnTo>
                    <a:pt x="86347" y="65519"/>
                  </a:lnTo>
                  <a:lnTo>
                    <a:pt x="106794" y="56248"/>
                  </a:lnTo>
                  <a:lnTo>
                    <a:pt x="134594" y="53200"/>
                  </a:lnTo>
                  <a:lnTo>
                    <a:pt x="252945" y="53200"/>
                  </a:lnTo>
                  <a:close/>
                </a:path>
                <a:path w="751205" h="314325">
                  <a:moveTo>
                    <a:pt x="261073" y="99682"/>
                  </a:moveTo>
                  <a:lnTo>
                    <a:pt x="260692" y="100063"/>
                  </a:lnTo>
                  <a:lnTo>
                    <a:pt x="261073" y="100063"/>
                  </a:lnTo>
                  <a:lnTo>
                    <a:pt x="261073" y="99682"/>
                  </a:lnTo>
                  <a:close/>
                </a:path>
                <a:path w="751205" h="314325">
                  <a:moveTo>
                    <a:pt x="750709" y="314020"/>
                  </a:moveTo>
                  <a:lnTo>
                    <a:pt x="750582" y="102222"/>
                  </a:lnTo>
                  <a:lnTo>
                    <a:pt x="744232" y="57899"/>
                  </a:lnTo>
                  <a:lnTo>
                    <a:pt x="741438" y="53200"/>
                  </a:lnTo>
                  <a:lnTo>
                    <a:pt x="740041" y="50914"/>
                  </a:lnTo>
                  <a:lnTo>
                    <a:pt x="724928" y="25781"/>
                  </a:lnTo>
                  <a:lnTo>
                    <a:pt x="692670" y="6477"/>
                  </a:lnTo>
                  <a:lnTo>
                    <a:pt x="647471" y="0"/>
                  </a:lnTo>
                  <a:lnTo>
                    <a:pt x="619277" y="3175"/>
                  </a:lnTo>
                  <a:lnTo>
                    <a:pt x="593763" y="12700"/>
                  </a:lnTo>
                  <a:lnTo>
                    <a:pt x="570903" y="28575"/>
                  </a:lnTo>
                  <a:lnTo>
                    <a:pt x="550710" y="50914"/>
                  </a:lnTo>
                  <a:lnTo>
                    <a:pt x="537756" y="28575"/>
                  </a:lnTo>
                  <a:lnTo>
                    <a:pt x="518972" y="12700"/>
                  </a:lnTo>
                  <a:lnTo>
                    <a:pt x="494461" y="3175"/>
                  </a:lnTo>
                  <a:lnTo>
                    <a:pt x="464235" y="0"/>
                  </a:lnTo>
                  <a:lnTo>
                    <a:pt x="435927" y="3175"/>
                  </a:lnTo>
                  <a:lnTo>
                    <a:pt x="410654" y="12700"/>
                  </a:lnTo>
                  <a:lnTo>
                    <a:pt x="388429" y="28575"/>
                  </a:lnTo>
                  <a:lnTo>
                    <a:pt x="369252" y="50914"/>
                  </a:lnTo>
                  <a:lnTo>
                    <a:pt x="367601" y="50914"/>
                  </a:lnTo>
                  <a:lnTo>
                    <a:pt x="367601" y="8382"/>
                  </a:lnTo>
                  <a:lnTo>
                    <a:pt x="303098" y="8382"/>
                  </a:lnTo>
                  <a:lnTo>
                    <a:pt x="303098" y="314020"/>
                  </a:lnTo>
                  <a:lnTo>
                    <a:pt x="371157" y="314020"/>
                  </a:lnTo>
                  <a:lnTo>
                    <a:pt x="371157" y="132435"/>
                  </a:lnTo>
                  <a:lnTo>
                    <a:pt x="372427" y="115303"/>
                  </a:lnTo>
                  <a:lnTo>
                    <a:pt x="391477" y="73901"/>
                  </a:lnTo>
                  <a:lnTo>
                    <a:pt x="425132" y="54470"/>
                  </a:lnTo>
                  <a:lnTo>
                    <a:pt x="438594" y="53200"/>
                  </a:lnTo>
                  <a:lnTo>
                    <a:pt x="452424" y="54216"/>
                  </a:lnTo>
                  <a:lnTo>
                    <a:pt x="464108" y="57264"/>
                  </a:lnTo>
                  <a:lnTo>
                    <a:pt x="489889" y="89014"/>
                  </a:lnTo>
                  <a:lnTo>
                    <a:pt x="492810" y="314020"/>
                  </a:lnTo>
                  <a:lnTo>
                    <a:pt x="560870" y="314020"/>
                  </a:lnTo>
                  <a:lnTo>
                    <a:pt x="560870" y="134848"/>
                  </a:lnTo>
                  <a:lnTo>
                    <a:pt x="565061" y="99174"/>
                  </a:lnTo>
                  <a:lnTo>
                    <a:pt x="577380" y="73647"/>
                  </a:lnTo>
                  <a:lnTo>
                    <a:pt x="597827" y="58280"/>
                  </a:lnTo>
                  <a:lnTo>
                    <a:pt x="626643" y="53200"/>
                  </a:lnTo>
                  <a:lnTo>
                    <a:pt x="643280" y="54597"/>
                  </a:lnTo>
                  <a:lnTo>
                    <a:pt x="656742" y="58788"/>
                  </a:lnTo>
                  <a:lnTo>
                    <a:pt x="680618" y="98666"/>
                  </a:lnTo>
                  <a:lnTo>
                    <a:pt x="682650" y="314020"/>
                  </a:lnTo>
                  <a:lnTo>
                    <a:pt x="750709" y="314020"/>
                  </a:lnTo>
                  <a:close/>
                </a:path>
              </a:pathLst>
            </a:custGeom>
            <a:solidFill>
              <a:srgbClr val="FFFFF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1" b="0" i="0" u="none" strike="noStrike" kern="1200" cap="none" spc="0" normalizeH="0" baseline="0" noProof="0">
                <a:ln>
                  <a:noFill/>
                </a:ln>
                <a:solidFill>
                  <a:prstClr val="black"/>
                </a:solidFill>
                <a:effectLst/>
                <a:uLnTx/>
                <a:uFillTx/>
                <a:latin typeface="Calibri"/>
                <a:ea typeface="+mn-ea"/>
                <a:cs typeface="+mn-cs"/>
              </a:endParaRPr>
            </a:p>
          </p:txBody>
        </p:sp>
        <p:sp>
          <p:nvSpPr>
            <p:cNvPr id="60" name="object 21">
              <a:extLst>
                <a:ext uri="{FF2B5EF4-FFF2-40B4-BE49-F238E27FC236}">
                  <a16:creationId xmlns:a16="http://schemas.microsoft.com/office/drawing/2014/main" xmlns="" id="{D534CABD-210A-49A1-965B-7B9CD6C3DC23}"/>
                </a:ext>
              </a:extLst>
            </p:cNvPr>
            <p:cNvSpPr/>
            <p:nvPr/>
          </p:nvSpPr>
          <p:spPr>
            <a:xfrm>
              <a:off x="17749901" y="821809"/>
              <a:ext cx="0" cy="304800"/>
            </a:xfrm>
            <a:custGeom>
              <a:avLst/>
              <a:gdLst/>
              <a:ahLst/>
              <a:cxnLst/>
              <a:rect l="l" t="t" r="r" b="b"/>
              <a:pathLst>
                <a:path h="304800">
                  <a:moveTo>
                    <a:pt x="-2802" y="1655"/>
                  </a:moveTo>
                  <a:lnTo>
                    <a:pt x="-2802" y="306026"/>
                  </a:lnTo>
                </a:path>
              </a:pathLst>
            </a:custGeom>
            <a:ln w="66664">
              <a:solidFill>
                <a:srgbClr val="FFFFFF"/>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1" b="0" i="0" u="none" strike="noStrike" kern="1200" cap="none" spc="0" normalizeH="0" baseline="0" noProof="0">
                <a:ln>
                  <a:noFill/>
                </a:ln>
                <a:solidFill>
                  <a:prstClr val="black"/>
                </a:solidFill>
                <a:effectLst/>
                <a:uLnTx/>
                <a:uFillTx/>
                <a:latin typeface="Calibri"/>
                <a:ea typeface="+mn-ea"/>
                <a:cs typeface="+mn-cs"/>
              </a:endParaRPr>
            </a:p>
          </p:txBody>
        </p:sp>
        <p:sp>
          <p:nvSpPr>
            <p:cNvPr id="61" name="object 22">
              <a:extLst>
                <a:ext uri="{FF2B5EF4-FFF2-40B4-BE49-F238E27FC236}">
                  <a16:creationId xmlns:a16="http://schemas.microsoft.com/office/drawing/2014/main" xmlns="" id="{90CC119E-9C9E-4B88-909C-CD324D92CAFC}"/>
                </a:ext>
              </a:extLst>
            </p:cNvPr>
            <p:cNvSpPr/>
            <p:nvPr/>
          </p:nvSpPr>
          <p:spPr>
            <a:xfrm>
              <a:off x="17713694" y="704423"/>
              <a:ext cx="685800" cy="428625"/>
            </a:xfrm>
            <a:custGeom>
              <a:avLst/>
              <a:gdLst/>
              <a:ahLst/>
              <a:cxnLst/>
              <a:rect l="l" t="t" r="r" b="b"/>
              <a:pathLst>
                <a:path w="685800" h="428625">
                  <a:moveTo>
                    <a:pt x="66192" y="0"/>
                  </a:moveTo>
                  <a:lnTo>
                    <a:pt x="0" y="0"/>
                  </a:lnTo>
                  <a:lnTo>
                    <a:pt x="0" y="66471"/>
                  </a:lnTo>
                  <a:lnTo>
                    <a:pt x="66192" y="66471"/>
                  </a:lnTo>
                  <a:lnTo>
                    <a:pt x="66192" y="0"/>
                  </a:lnTo>
                  <a:close/>
                </a:path>
                <a:path w="685800" h="428625">
                  <a:moveTo>
                    <a:pt x="361264" y="328434"/>
                  </a:moveTo>
                  <a:lnTo>
                    <a:pt x="359359" y="309130"/>
                  </a:lnTo>
                  <a:lnTo>
                    <a:pt x="330149" y="264947"/>
                  </a:lnTo>
                  <a:lnTo>
                    <a:pt x="283044" y="244500"/>
                  </a:lnTo>
                  <a:lnTo>
                    <a:pt x="214350" y="228625"/>
                  </a:lnTo>
                  <a:lnTo>
                    <a:pt x="168503" y="208826"/>
                  </a:lnTo>
                  <a:lnTo>
                    <a:pt x="160629" y="189649"/>
                  </a:lnTo>
                  <a:lnTo>
                    <a:pt x="164058" y="175806"/>
                  </a:lnTo>
                  <a:lnTo>
                    <a:pt x="174726" y="166027"/>
                  </a:lnTo>
                  <a:lnTo>
                    <a:pt x="192252" y="160185"/>
                  </a:lnTo>
                  <a:lnTo>
                    <a:pt x="216890" y="158153"/>
                  </a:lnTo>
                  <a:lnTo>
                    <a:pt x="241261" y="160693"/>
                  </a:lnTo>
                  <a:lnTo>
                    <a:pt x="259930" y="168440"/>
                  </a:lnTo>
                  <a:lnTo>
                    <a:pt x="272757" y="181140"/>
                  </a:lnTo>
                  <a:lnTo>
                    <a:pt x="279869" y="199047"/>
                  </a:lnTo>
                  <a:lnTo>
                    <a:pt x="351104" y="199047"/>
                  </a:lnTo>
                  <a:lnTo>
                    <a:pt x="346405" y="176314"/>
                  </a:lnTo>
                  <a:lnTo>
                    <a:pt x="338150" y="158153"/>
                  </a:lnTo>
                  <a:lnTo>
                    <a:pt x="337515" y="156502"/>
                  </a:lnTo>
                  <a:lnTo>
                    <a:pt x="307289" y="126161"/>
                  </a:lnTo>
                  <a:lnTo>
                    <a:pt x="269201" y="110032"/>
                  </a:lnTo>
                  <a:lnTo>
                    <a:pt x="246595" y="106095"/>
                  </a:lnTo>
                  <a:lnTo>
                    <a:pt x="221703" y="104698"/>
                  </a:lnTo>
                  <a:lnTo>
                    <a:pt x="174853" y="109524"/>
                  </a:lnTo>
                  <a:lnTo>
                    <a:pt x="136004" y="123748"/>
                  </a:lnTo>
                  <a:lnTo>
                    <a:pt x="103238" y="152565"/>
                  </a:lnTo>
                  <a:lnTo>
                    <a:pt x="92316" y="192570"/>
                  </a:lnTo>
                  <a:lnTo>
                    <a:pt x="94221" y="212382"/>
                  </a:lnTo>
                  <a:lnTo>
                    <a:pt x="123431" y="257200"/>
                  </a:lnTo>
                  <a:lnTo>
                    <a:pt x="170027" y="277901"/>
                  </a:lnTo>
                  <a:lnTo>
                    <a:pt x="253834" y="298094"/>
                  </a:lnTo>
                  <a:lnTo>
                    <a:pt x="290537" y="323481"/>
                  </a:lnTo>
                  <a:lnTo>
                    <a:pt x="276694" y="364629"/>
                  </a:lnTo>
                  <a:lnTo>
                    <a:pt x="224116" y="374662"/>
                  </a:lnTo>
                  <a:lnTo>
                    <a:pt x="195427" y="371360"/>
                  </a:lnTo>
                  <a:lnTo>
                    <a:pt x="174218" y="361327"/>
                  </a:lnTo>
                  <a:lnTo>
                    <a:pt x="160375" y="344690"/>
                  </a:lnTo>
                  <a:lnTo>
                    <a:pt x="154025" y="321322"/>
                  </a:lnTo>
                  <a:lnTo>
                    <a:pt x="85712" y="321322"/>
                  </a:lnTo>
                  <a:lnTo>
                    <a:pt x="108699" y="386346"/>
                  </a:lnTo>
                  <a:lnTo>
                    <a:pt x="145389" y="413512"/>
                  </a:lnTo>
                  <a:lnTo>
                    <a:pt x="193903" y="426466"/>
                  </a:lnTo>
                  <a:lnTo>
                    <a:pt x="222973" y="428117"/>
                  </a:lnTo>
                  <a:lnTo>
                    <a:pt x="249643" y="426720"/>
                  </a:lnTo>
                  <a:lnTo>
                    <a:pt x="296379" y="415417"/>
                  </a:lnTo>
                  <a:lnTo>
                    <a:pt x="335991" y="390779"/>
                  </a:lnTo>
                  <a:lnTo>
                    <a:pt x="348691" y="374662"/>
                  </a:lnTo>
                  <a:lnTo>
                    <a:pt x="350088" y="373011"/>
                  </a:lnTo>
                  <a:lnTo>
                    <a:pt x="358470" y="352183"/>
                  </a:lnTo>
                  <a:lnTo>
                    <a:pt x="361264" y="328434"/>
                  </a:lnTo>
                  <a:close/>
                </a:path>
                <a:path w="685800" h="428625">
                  <a:moveTo>
                    <a:pt x="685444" y="374789"/>
                  </a:moveTo>
                  <a:lnTo>
                    <a:pt x="510336" y="374789"/>
                  </a:lnTo>
                  <a:lnTo>
                    <a:pt x="499160" y="374281"/>
                  </a:lnTo>
                  <a:lnTo>
                    <a:pt x="460565" y="360565"/>
                  </a:lnTo>
                  <a:lnTo>
                    <a:pt x="447992" y="335165"/>
                  </a:lnTo>
                  <a:lnTo>
                    <a:pt x="451421" y="316369"/>
                  </a:lnTo>
                  <a:lnTo>
                    <a:pt x="461822" y="301523"/>
                  </a:lnTo>
                  <a:lnTo>
                    <a:pt x="479094" y="290982"/>
                  </a:lnTo>
                  <a:lnTo>
                    <a:pt x="503351" y="284378"/>
                  </a:lnTo>
                  <a:lnTo>
                    <a:pt x="530402" y="281076"/>
                  </a:lnTo>
                  <a:lnTo>
                    <a:pt x="553123" y="277139"/>
                  </a:lnTo>
                  <a:lnTo>
                    <a:pt x="571538" y="272567"/>
                  </a:lnTo>
                  <a:lnTo>
                    <a:pt x="585508" y="267233"/>
                  </a:lnTo>
                  <a:lnTo>
                    <a:pt x="653186" y="267233"/>
                  </a:lnTo>
                  <a:lnTo>
                    <a:pt x="653186" y="193967"/>
                  </a:lnTo>
                  <a:lnTo>
                    <a:pt x="650773" y="172631"/>
                  </a:lnTo>
                  <a:lnTo>
                    <a:pt x="644931" y="157899"/>
                  </a:lnTo>
                  <a:lnTo>
                    <a:pt x="526719" y="157899"/>
                  </a:lnTo>
                  <a:lnTo>
                    <a:pt x="554266" y="160566"/>
                  </a:lnTo>
                  <a:lnTo>
                    <a:pt x="573951" y="168440"/>
                  </a:lnTo>
                  <a:lnTo>
                    <a:pt x="585762" y="181521"/>
                  </a:lnTo>
                  <a:lnTo>
                    <a:pt x="589699" y="199936"/>
                  </a:lnTo>
                  <a:lnTo>
                    <a:pt x="588048" y="211493"/>
                  </a:lnTo>
                  <a:lnTo>
                    <a:pt x="550583" y="235356"/>
                  </a:lnTo>
                  <a:lnTo>
                    <a:pt x="512495" y="240563"/>
                  </a:lnTo>
                  <a:lnTo>
                    <a:pt x="504621" y="241833"/>
                  </a:lnTo>
                  <a:lnTo>
                    <a:pt x="498525" y="243103"/>
                  </a:lnTo>
                  <a:lnTo>
                    <a:pt x="472871" y="246786"/>
                  </a:lnTo>
                  <a:lnTo>
                    <a:pt x="432879" y="257454"/>
                  </a:lnTo>
                  <a:lnTo>
                    <a:pt x="390334" y="294284"/>
                  </a:lnTo>
                  <a:lnTo>
                    <a:pt x="380936" y="338213"/>
                  </a:lnTo>
                  <a:lnTo>
                    <a:pt x="382968" y="358533"/>
                  </a:lnTo>
                  <a:lnTo>
                    <a:pt x="412686" y="405511"/>
                  </a:lnTo>
                  <a:lnTo>
                    <a:pt x="464489" y="426593"/>
                  </a:lnTo>
                  <a:lnTo>
                    <a:pt x="485571" y="427990"/>
                  </a:lnTo>
                  <a:lnTo>
                    <a:pt x="517575" y="425704"/>
                  </a:lnTo>
                  <a:lnTo>
                    <a:pt x="545757" y="418719"/>
                  </a:lnTo>
                  <a:lnTo>
                    <a:pt x="570141" y="407035"/>
                  </a:lnTo>
                  <a:lnTo>
                    <a:pt x="590842" y="390779"/>
                  </a:lnTo>
                  <a:lnTo>
                    <a:pt x="685444" y="390779"/>
                  </a:lnTo>
                  <a:lnTo>
                    <a:pt x="685444" y="374789"/>
                  </a:lnTo>
                  <a:close/>
                </a:path>
              </a:pathLst>
            </a:custGeom>
            <a:solidFill>
              <a:srgbClr val="FFFFF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1" b="0" i="0" u="none" strike="noStrike" kern="1200" cap="none" spc="0" normalizeH="0" baseline="0" noProof="0">
                <a:ln>
                  <a:noFill/>
                </a:ln>
                <a:solidFill>
                  <a:prstClr val="black"/>
                </a:solidFill>
                <a:effectLst/>
                <a:uLnTx/>
                <a:uFillTx/>
                <a:latin typeface="Calibri"/>
                <a:ea typeface="+mn-ea"/>
                <a:cs typeface="+mn-cs"/>
              </a:endParaRPr>
            </a:p>
          </p:txBody>
        </p:sp>
        <p:sp>
          <p:nvSpPr>
            <p:cNvPr id="62" name="object 23">
              <a:extLst>
                <a:ext uri="{FF2B5EF4-FFF2-40B4-BE49-F238E27FC236}">
                  <a16:creationId xmlns:a16="http://schemas.microsoft.com/office/drawing/2014/main" xmlns="" id="{3C8DE6E9-7941-414B-A6E1-EA04D29991DF}"/>
                </a:ext>
              </a:extLst>
            </p:cNvPr>
            <p:cNvSpPr/>
            <p:nvPr/>
          </p:nvSpPr>
          <p:spPr>
            <a:xfrm>
              <a:off x="18226913" y="970018"/>
              <a:ext cx="175132" cy="160781"/>
            </a:xfrm>
            <a:prstGeom prst="rect">
              <a:avLst/>
            </a:prstGeom>
            <a:blipFill>
              <a:blip r:embed="rId25"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1" b="0" i="0" u="none" strike="noStrike" kern="1200" cap="none" spc="0" normalizeH="0" baseline="0" noProof="0">
                <a:ln>
                  <a:noFill/>
                </a:ln>
                <a:solidFill>
                  <a:prstClr val="black"/>
                </a:solidFill>
                <a:effectLst/>
                <a:uLnTx/>
                <a:uFillTx/>
                <a:latin typeface="Calibri"/>
                <a:ea typeface="+mn-ea"/>
                <a:cs typeface="+mn-cs"/>
              </a:endParaRPr>
            </a:p>
          </p:txBody>
        </p:sp>
        <p:sp>
          <p:nvSpPr>
            <p:cNvPr id="63" name="object 24">
              <a:extLst>
                <a:ext uri="{FF2B5EF4-FFF2-40B4-BE49-F238E27FC236}">
                  <a16:creationId xmlns:a16="http://schemas.microsoft.com/office/drawing/2014/main" xmlns="" id="{ECE21239-D7B3-4AA7-AA7C-C7DC19CE4C34}"/>
                </a:ext>
              </a:extLst>
            </p:cNvPr>
            <p:cNvSpPr/>
            <p:nvPr/>
          </p:nvSpPr>
          <p:spPr>
            <a:xfrm>
              <a:off x="18108676" y="807458"/>
              <a:ext cx="252856" cy="102234"/>
            </a:xfrm>
            <a:prstGeom prst="rect">
              <a:avLst/>
            </a:prstGeom>
            <a:blipFill>
              <a:blip r:embed="rId26"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1" b="0" i="0" u="none" strike="noStrike" kern="1200" cap="none" spc="0" normalizeH="0" baseline="0" noProof="0">
                <a:ln>
                  <a:noFill/>
                </a:ln>
                <a:solidFill>
                  <a:prstClr val="black"/>
                </a:solidFill>
                <a:effectLst/>
                <a:uLnTx/>
                <a:uFillTx/>
                <a:latin typeface="Calibri"/>
                <a:ea typeface="+mn-ea"/>
                <a:cs typeface="+mn-cs"/>
              </a:endParaRPr>
            </a:p>
          </p:txBody>
        </p:sp>
        <p:sp>
          <p:nvSpPr>
            <p:cNvPr id="64" name="object 25">
              <a:extLst>
                <a:ext uri="{FF2B5EF4-FFF2-40B4-BE49-F238E27FC236}">
                  <a16:creationId xmlns:a16="http://schemas.microsoft.com/office/drawing/2014/main" xmlns="" id="{7D893638-70A2-4CC4-B2C9-0F971B6F6504}"/>
                </a:ext>
              </a:extLst>
            </p:cNvPr>
            <p:cNvSpPr/>
            <p:nvPr/>
          </p:nvSpPr>
          <p:spPr>
            <a:xfrm>
              <a:off x="18418429" y="809121"/>
              <a:ext cx="590550" cy="323850"/>
            </a:xfrm>
            <a:custGeom>
              <a:avLst/>
              <a:gdLst/>
              <a:ahLst/>
              <a:cxnLst/>
              <a:rect l="l" t="t" r="r" b="b"/>
              <a:pathLst>
                <a:path w="590550" h="323850">
                  <a:moveTo>
                    <a:pt x="266407" y="104127"/>
                  </a:moveTo>
                  <a:lnTo>
                    <a:pt x="259168" y="59169"/>
                  </a:lnTo>
                  <a:lnTo>
                    <a:pt x="222097" y="14732"/>
                  </a:lnTo>
                  <a:lnTo>
                    <a:pt x="182854" y="1651"/>
                  </a:lnTo>
                  <a:lnTo>
                    <a:pt x="158978" y="0"/>
                  </a:lnTo>
                  <a:lnTo>
                    <a:pt x="130035" y="3429"/>
                  </a:lnTo>
                  <a:lnTo>
                    <a:pt x="104508" y="13589"/>
                  </a:lnTo>
                  <a:lnTo>
                    <a:pt x="82791" y="30607"/>
                  </a:lnTo>
                  <a:lnTo>
                    <a:pt x="64516" y="54470"/>
                  </a:lnTo>
                  <a:lnTo>
                    <a:pt x="63373" y="53200"/>
                  </a:lnTo>
                  <a:lnTo>
                    <a:pt x="63373" y="8382"/>
                  </a:lnTo>
                  <a:lnTo>
                    <a:pt x="0" y="8382"/>
                  </a:lnTo>
                  <a:lnTo>
                    <a:pt x="0" y="314020"/>
                  </a:lnTo>
                  <a:lnTo>
                    <a:pt x="66929" y="314020"/>
                  </a:lnTo>
                  <a:lnTo>
                    <a:pt x="66929" y="133705"/>
                  </a:lnTo>
                  <a:lnTo>
                    <a:pt x="68072" y="117208"/>
                  </a:lnTo>
                  <a:lnTo>
                    <a:pt x="86855" y="76314"/>
                  </a:lnTo>
                  <a:lnTo>
                    <a:pt x="124574" y="54724"/>
                  </a:lnTo>
                  <a:lnTo>
                    <a:pt x="127368" y="54470"/>
                  </a:lnTo>
                  <a:lnTo>
                    <a:pt x="140195" y="53200"/>
                  </a:lnTo>
                  <a:lnTo>
                    <a:pt x="165201" y="57518"/>
                  </a:lnTo>
                  <a:lnTo>
                    <a:pt x="183489" y="70345"/>
                  </a:lnTo>
                  <a:lnTo>
                    <a:pt x="194919" y="91808"/>
                  </a:lnTo>
                  <a:lnTo>
                    <a:pt x="199491" y="121767"/>
                  </a:lnTo>
                  <a:lnTo>
                    <a:pt x="199491" y="314020"/>
                  </a:lnTo>
                  <a:lnTo>
                    <a:pt x="266407" y="314020"/>
                  </a:lnTo>
                  <a:lnTo>
                    <a:pt x="266407" y="104127"/>
                  </a:lnTo>
                  <a:close/>
                </a:path>
                <a:path w="590550" h="323850">
                  <a:moveTo>
                    <a:pt x="590207" y="270090"/>
                  </a:moveTo>
                  <a:lnTo>
                    <a:pt x="415099" y="270090"/>
                  </a:lnTo>
                  <a:lnTo>
                    <a:pt x="403923" y="269582"/>
                  </a:lnTo>
                  <a:lnTo>
                    <a:pt x="365328" y="255866"/>
                  </a:lnTo>
                  <a:lnTo>
                    <a:pt x="352755" y="230466"/>
                  </a:lnTo>
                  <a:lnTo>
                    <a:pt x="356184" y="211670"/>
                  </a:lnTo>
                  <a:lnTo>
                    <a:pt x="366598" y="196824"/>
                  </a:lnTo>
                  <a:lnTo>
                    <a:pt x="383870" y="186283"/>
                  </a:lnTo>
                  <a:lnTo>
                    <a:pt x="407987" y="179679"/>
                  </a:lnTo>
                  <a:lnTo>
                    <a:pt x="435165" y="176377"/>
                  </a:lnTo>
                  <a:lnTo>
                    <a:pt x="457898" y="172440"/>
                  </a:lnTo>
                  <a:lnTo>
                    <a:pt x="476313" y="167868"/>
                  </a:lnTo>
                  <a:lnTo>
                    <a:pt x="490270" y="162534"/>
                  </a:lnTo>
                  <a:lnTo>
                    <a:pt x="557961" y="162534"/>
                  </a:lnTo>
                  <a:lnTo>
                    <a:pt x="557961" y="89268"/>
                  </a:lnTo>
                  <a:lnTo>
                    <a:pt x="555548" y="67932"/>
                  </a:lnTo>
                  <a:lnTo>
                    <a:pt x="549833" y="53200"/>
                  </a:lnTo>
                  <a:lnTo>
                    <a:pt x="431482" y="53200"/>
                  </a:lnTo>
                  <a:lnTo>
                    <a:pt x="459041" y="55867"/>
                  </a:lnTo>
                  <a:lnTo>
                    <a:pt x="478726" y="63741"/>
                  </a:lnTo>
                  <a:lnTo>
                    <a:pt x="490524" y="76822"/>
                  </a:lnTo>
                  <a:lnTo>
                    <a:pt x="494461" y="95237"/>
                  </a:lnTo>
                  <a:lnTo>
                    <a:pt x="492683" y="106794"/>
                  </a:lnTo>
                  <a:lnTo>
                    <a:pt x="455358" y="130657"/>
                  </a:lnTo>
                  <a:lnTo>
                    <a:pt x="417258" y="135864"/>
                  </a:lnTo>
                  <a:lnTo>
                    <a:pt x="409384" y="137134"/>
                  </a:lnTo>
                  <a:lnTo>
                    <a:pt x="403288" y="138404"/>
                  </a:lnTo>
                  <a:lnTo>
                    <a:pt x="377520" y="142087"/>
                  </a:lnTo>
                  <a:lnTo>
                    <a:pt x="337642" y="152755"/>
                  </a:lnTo>
                  <a:lnTo>
                    <a:pt x="295109" y="189585"/>
                  </a:lnTo>
                  <a:lnTo>
                    <a:pt x="285711" y="233514"/>
                  </a:lnTo>
                  <a:lnTo>
                    <a:pt x="287743" y="253834"/>
                  </a:lnTo>
                  <a:lnTo>
                    <a:pt x="317461" y="300812"/>
                  </a:lnTo>
                  <a:lnTo>
                    <a:pt x="369265" y="321894"/>
                  </a:lnTo>
                  <a:lnTo>
                    <a:pt x="390347" y="323291"/>
                  </a:lnTo>
                  <a:lnTo>
                    <a:pt x="422211" y="321005"/>
                  </a:lnTo>
                  <a:lnTo>
                    <a:pt x="450405" y="314020"/>
                  </a:lnTo>
                  <a:lnTo>
                    <a:pt x="474916" y="302336"/>
                  </a:lnTo>
                  <a:lnTo>
                    <a:pt x="495604" y="286080"/>
                  </a:lnTo>
                  <a:lnTo>
                    <a:pt x="590207" y="286080"/>
                  </a:lnTo>
                  <a:lnTo>
                    <a:pt x="590207" y="270090"/>
                  </a:lnTo>
                  <a:close/>
                </a:path>
              </a:pathLst>
            </a:custGeom>
            <a:solidFill>
              <a:srgbClr val="FFFFF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1" b="0" i="0" u="none" strike="noStrike" kern="1200" cap="none" spc="0" normalizeH="0" baseline="0" noProof="0">
                <a:ln>
                  <a:noFill/>
                </a:ln>
                <a:solidFill>
                  <a:prstClr val="black"/>
                </a:solidFill>
                <a:effectLst/>
                <a:uLnTx/>
                <a:uFillTx/>
                <a:latin typeface="Calibri"/>
                <a:ea typeface="+mn-ea"/>
                <a:cs typeface="+mn-cs"/>
              </a:endParaRPr>
            </a:p>
          </p:txBody>
        </p:sp>
        <p:sp>
          <p:nvSpPr>
            <p:cNvPr id="65" name="object 26">
              <a:extLst>
                <a:ext uri="{FF2B5EF4-FFF2-40B4-BE49-F238E27FC236}">
                  <a16:creationId xmlns:a16="http://schemas.microsoft.com/office/drawing/2014/main" xmlns="" id="{BB3201EB-1051-4987-AC5D-EE3ACDBD6498}"/>
                </a:ext>
              </a:extLst>
            </p:cNvPr>
            <p:cNvSpPr/>
            <p:nvPr/>
          </p:nvSpPr>
          <p:spPr>
            <a:xfrm>
              <a:off x="18836513" y="970018"/>
              <a:ext cx="175132" cy="160781"/>
            </a:xfrm>
            <a:prstGeom prst="rect">
              <a:avLst/>
            </a:prstGeom>
            <a:blipFill>
              <a:blip r:embed="rId27"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1" b="0" i="0" u="none" strike="noStrike" kern="1200" cap="none" spc="0" normalizeH="0" baseline="0" noProof="0">
                <a:ln>
                  <a:noFill/>
                </a:ln>
                <a:solidFill>
                  <a:prstClr val="black"/>
                </a:solidFill>
                <a:effectLst/>
                <a:uLnTx/>
                <a:uFillTx/>
                <a:latin typeface="Calibri"/>
                <a:ea typeface="+mn-ea"/>
                <a:cs typeface="+mn-cs"/>
              </a:endParaRPr>
            </a:p>
          </p:txBody>
        </p:sp>
        <p:sp>
          <p:nvSpPr>
            <p:cNvPr id="66" name="object 27">
              <a:extLst>
                <a:ext uri="{FF2B5EF4-FFF2-40B4-BE49-F238E27FC236}">
                  <a16:creationId xmlns:a16="http://schemas.microsoft.com/office/drawing/2014/main" xmlns="" id="{67454F86-86ED-4DEC-804A-CAC871C56AC2}"/>
                </a:ext>
              </a:extLst>
            </p:cNvPr>
            <p:cNvSpPr/>
            <p:nvPr/>
          </p:nvSpPr>
          <p:spPr>
            <a:xfrm>
              <a:off x="18718276" y="807458"/>
              <a:ext cx="252983" cy="102234"/>
            </a:xfrm>
            <a:prstGeom prst="rect">
              <a:avLst/>
            </a:prstGeom>
            <a:blipFill>
              <a:blip r:embed="rId28"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1" b="0" i="0" u="none" strike="noStrike" kern="1200" cap="none" spc="0" normalizeH="0" baseline="0" noProof="0">
                <a:ln>
                  <a:noFill/>
                </a:ln>
                <a:solidFill>
                  <a:prstClr val="black"/>
                </a:solidFill>
                <a:effectLst/>
                <a:uLnTx/>
                <a:uFillTx/>
                <a:latin typeface="Calibri"/>
                <a:ea typeface="+mn-ea"/>
                <a:cs typeface="+mn-cs"/>
              </a:endParaRPr>
            </a:p>
          </p:txBody>
        </p:sp>
        <p:sp>
          <p:nvSpPr>
            <p:cNvPr id="67" name="object 28">
              <a:extLst>
                <a:ext uri="{FF2B5EF4-FFF2-40B4-BE49-F238E27FC236}">
                  <a16:creationId xmlns:a16="http://schemas.microsoft.com/office/drawing/2014/main" xmlns="" id="{E794DBAA-856D-49A2-B8F8-3E246BC0760C}"/>
                </a:ext>
              </a:extLst>
            </p:cNvPr>
            <p:cNvSpPr/>
            <p:nvPr/>
          </p:nvSpPr>
          <p:spPr>
            <a:xfrm>
              <a:off x="16532784" y="704486"/>
              <a:ext cx="2694940" cy="609600"/>
            </a:xfrm>
            <a:custGeom>
              <a:avLst/>
              <a:gdLst/>
              <a:ahLst/>
              <a:cxnLst/>
              <a:rect l="l" t="t" r="r" b="b"/>
              <a:pathLst>
                <a:path w="2694940" h="609600">
                  <a:moveTo>
                    <a:pt x="390334" y="0"/>
                  </a:moveTo>
                  <a:lnTo>
                    <a:pt x="187045" y="0"/>
                  </a:lnTo>
                  <a:lnTo>
                    <a:pt x="140563" y="8890"/>
                  </a:lnTo>
                  <a:lnTo>
                    <a:pt x="110858" y="45339"/>
                  </a:lnTo>
                  <a:lnTo>
                    <a:pt x="104762" y="90284"/>
                  </a:lnTo>
                  <a:lnTo>
                    <a:pt x="104889" y="418655"/>
                  </a:lnTo>
                  <a:lnTo>
                    <a:pt x="177266" y="418655"/>
                  </a:lnTo>
                  <a:lnTo>
                    <a:pt x="177266" y="232752"/>
                  </a:lnTo>
                  <a:lnTo>
                    <a:pt x="364426" y="232752"/>
                  </a:lnTo>
                  <a:lnTo>
                    <a:pt x="364426" y="172948"/>
                  </a:lnTo>
                  <a:lnTo>
                    <a:pt x="177266" y="172948"/>
                  </a:lnTo>
                  <a:lnTo>
                    <a:pt x="177266" y="63373"/>
                  </a:lnTo>
                  <a:lnTo>
                    <a:pt x="390334" y="63373"/>
                  </a:lnTo>
                  <a:lnTo>
                    <a:pt x="390334" y="0"/>
                  </a:lnTo>
                  <a:close/>
                </a:path>
                <a:path w="2694940" h="609600">
                  <a:moveTo>
                    <a:pt x="2437384" y="513384"/>
                  </a:moveTo>
                  <a:lnTo>
                    <a:pt x="2435479" y="509955"/>
                  </a:lnTo>
                  <a:lnTo>
                    <a:pt x="2428240" y="505510"/>
                  </a:lnTo>
                  <a:lnTo>
                    <a:pt x="2421890" y="504494"/>
                  </a:lnTo>
                  <a:lnTo>
                    <a:pt x="2399919" y="504494"/>
                  </a:lnTo>
                  <a:lnTo>
                    <a:pt x="2399919" y="532434"/>
                  </a:lnTo>
                  <a:lnTo>
                    <a:pt x="2430272" y="532434"/>
                  </a:lnTo>
                  <a:lnTo>
                    <a:pt x="2437384" y="527735"/>
                  </a:lnTo>
                  <a:lnTo>
                    <a:pt x="2437384" y="513384"/>
                  </a:lnTo>
                  <a:close/>
                </a:path>
                <a:path w="2694940" h="609600">
                  <a:moveTo>
                    <a:pt x="2666581" y="106413"/>
                  </a:moveTo>
                  <a:lnTo>
                    <a:pt x="2646007" y="104635"/>
                  </a:lnTo>
                  <a:lnTo>
                    <a:pt x="2642197" y="104635"/>
                  </a:lnTo>
                  <a:lnTo>
                    <a:pt x="2628227" y="106032"/>
                  </a:lnTo>
                  <a:lnTo>
                    <a:pt x="2587980" y="125971"/>
                  </a:lnTo>
                  <a:lnTo>
                    <a:pt x="2560929" y="159613"/>
                  </a:lnTo>
                  <a:lnTo>
                    <a:pt x="2556865" y="172059"/>
                  </a:lnTo>
                  <a:lnTo>
                    <a:pt x="2555722" y="172059"/>
                  </a:lnTo>
                  <a:lnTo>
                    <a:pt x="2555722" y="113017"/>
                  </a:lnTo>
                  <a:lnTo>
                    <a:pt x="2495156" y="113017"/>
                  </a:lnTo>
                  <a:lnTo>
                    <a:pt x="2495156" y="418655"/>
                  </a:lnTo>
                  <a:lnTo>
                    <a:pt x="2559532" y="418655"/>
                  </a:lnTo>
                  <a:lnTo>
                    <a:pt x="2559532" y="273138"/>
                  </a:lnTo>
                  <a:lnTo>
                    <a:pt x="2561056" y="249897"/>
                  </a:lnTo>
                  <a:lnTo>
                    <a:pt x="2572740" y="210921"/>
                  </a:lnTo>
                  <a:lnTo>
                    <a:pt x="2607907" y="175107"/>
                  </a:lnTo>
                  <a:lnTo>
                    <a:pt x="2617051" y="172059"/>
                  </a:lnTo>
                  <a:lnTo>
                    <a:pt x="2622639" y="170154"/>
                  </a:lnTo>
                  <a:lnTo>
                    <a:pt x="2638895" y="168503"/>
                  </a:lnTo>
                  <a:lnTo>
                    <a:pt x="2651976" y="169265"/>
                  </a:lnTo>
                  <a:lnTo>
                    <a:pt x="2659088" y="170154"/>
                  </a:lnTo>
                  <a:lnTo>
                    <a:pt x="2666581" y="171424"/>
                  </a:lnTo>
                  <a:lnTo>
                    <a:pt x="2666581" y="168503"/>
                  </a:lnTo>
                  <a:lnTo>
                    <a:pt x="2666581" y="106413"/>
                  </a:lnTo>
                  <a:close/>
                </a:path>
                <a:path w="2694940" h="609600">
                  <a:moveTo>
                    <a:pt x="2694635" y="492683"/>
                  </a:moveTo>
                  <a:lnTo>
                    <a:pt x="2693619" y="487095"/>
                  </a:lnTo>
                  <a:lnTo>
                    <a:pt x="2693619" y="486841"/>
                  </a:lnTo>
                  <a:lnTo>
                    <a:pt x="2686647" y="478332"/>
                  </a:lnTo>
                  <a:lnTo>
                    <a:pt x="2680932" y="475919"/>
                  </a:lnTo>
                  <a:lnTo>
                    <a:pt x="2576931" y="475919"/>
                  </a:lnTo>
                  <a:lnTo>
                    <a:pt x="2576931" y="567347"/>
                  </a:lnTo>
                  <a:lnTo>
                    <a:pt x="2576296" y="574078"/>
                  </a:lnTo>
                  <a:lnTo>
                    <a:pt x="2542895" y="600748"/>
                  </a:lnTo>
                  <a:lnTo>
                    <a:pt x="2532100" y="601383"/>
                  </a:lnTo>
                  <a:lnTo>
                    <a:pt x="2522842" y="600748"/>
                  </a:lnTo>
                  <a:lnTo>
                    <a:pt x="2517508" y="599605"/>
                  </a:lnTo>
                  <a:lnTo>
                    <a:pt x="2513190" y="598716"/>
                  </a:lnTo>
                  <a:lnTo>
                    <a:pt x="2503030" y="595414"/>
                  </a:lnTo>
                  <a:lnTo>
                    <a:pt x="2492489" y="590842"/>
                  </a:lnTo>
                  <a:lnTo>
                    <a:pt x="2492489" y="566966"/>
                  </a:lnTo>
                  <a:lnTo>
                    <a:pt x="2500744" y="572173"/>
                  </a:lnTo>
                  <a:lnTo>
                    <a:pt x="2507602" y="575729"/>
                  </a:lnTo>
                  <a:lnTo>
                    <a:pt x="2518651" y="579920"/>
                  </a:lnTo>
                  <a:lnTo>
                    <a:pt x="2524366" y="581063"/>
                  </a:lnTo>
                  <a:lnTo>
                    <a:pt x="2542006" y="581063"/>
                  </a:lnTo>
                  <a:lnTo>
                    <a:pt x="2547848" y="577507"/>
                  </a:lnTo>
                  <a:lnTo>
                    <a:pt x="2547848" y="566966"/>
                  </a:lnTo>
                  <a:lnTo>
                    <a:pt x="2547848" y="566204"/>
                  </a:lnTo>
                  <a:lnTo>
                    <a:pt x="2542514" y="561759"/>
                  </a:lnTo>
                  <a:lnTo>
                    <a:pt x="2514587" y="550964"/>
                  </a:lnTo>
                  <a:lnTo>
                    <a:pt x="2510396" y="549186"/>
                  </a:lnTo>
                  <a:lnTo>
                    <a:pt x="2489949" y="525068"/>
                  </a:lnTo>
                  <a:lnTo>
                    <a:pt x="2489949" y="519099"/>
                  </a:lnTo>
                  <a:lnTo>
                    <a:pt x="2515730" y="489254"/>
                  </a:lnTo>
                  <a:lnTo>
                    <a:pt x="2518143" y="488873"/>
                  </a:lnTo>
                  <a:lnTo>
                    <a:pt x="2524112" y="487603"/>
                  </a:lnTo>
                  <a:lnTo>
                    <a:pt x="2533370" y="487095"/>
                  </a:lnTo>
                  <a:lnTo>
                    <a:pt x="2542768" y="487603"/>
                  </a:lnTo>
                  <a:lnTo>
                    <a:pt x="2552293" y="489254"/>
                  </a:lnTo>
                  <a:lnTo>
                    <a:pt x="2561945" y="492048"/>
                  </a:lnTo>
                  <a:lnTo>
                    <a:pt x="2571724" y="495985"/>
                  </a:lnTo>
                  <a:lnTo>
                    <a:pt x="2571724" y="517702"/>
                  </a:lnTo>
                  <a:lnTo>
                    <a:pt x="2561056" y="513257"/>
                  </a:lnTo>
                  <a:lnTo>
                    <a:pt x="2551531" y="510082"/>
                  </a:lnTo>
                  <a:lnTo>
                    <a:pt x="2543022" y="508177"/>
                  </a:lnTo>
                  <a:lnTo>
                    <a:pt x="2535783" y="507542"/>
                  </a:lnTo>
                  <a:lnTo>
                    <a:pt x="2535656" y="507542"/>
                  </a:lnTo>
                  <a:lnTo>
                    <a:pt x="2530576" y="507542"/>
                  </a:lnTo>
                  <a:lnTo>
                    <a:pt x="2526512" y="508304"/>
                  </a:lnTo>
                  <a:lnTo>
                    <a:pt x="2520556" y="511733"/>
                  </a:lnTo>
                  <a:lnTo>
                    <a:pt x="2519159" y="513892"/>
                  </a:lnTo>
                  <a:lnTo>
                    <a:pt x="2519159" y="520877"/>
                  </a:lnTo>
                  <a:lnTo>
                    <a:pt x="2523985" y="524941"/>
                  </a:lnTo>
                  <a:lnTo>
                    <a:pt x="2544038" y="532561"/>
                  </a:lnTo>
                  <a:lnTo>
                    <a:pt x="2552166" y="535990"/>
                  </a:lnTo>
                  <a:lnTo>
                    <a:pt x="2576931" y="567347"/>
                  </a:lnTo>
                  <a:lnTo>
                    <a:pt x="2576931" y="475919"/>
                  </a:lnTo>
                  <a:lnTo>
                    <a:pt x="2458072" y="475919"/>
                  </a:lnTo>
                  <a:lnTo>
                    <a:pt x="2458072" y="521766"/>
                  </a:lnTo>
                  <a:lnTo>
                    <a:pt x="2457437" y="528370"/>
                  </a:lnTo>
                  <a:lnTo>
                    <a:pt x="2429129" y="554647"/>
                  </a:lnTo>
                  <a:lnTo>
                    <a:pt x="2420747" y="555282"/>
                  </a:lnTo>
                  <a:lnTo>
                    <a:pt x="2398395" y="555282"/>
                  </a:lnTo>
                  <a:lnTo>
                    <a:pt x="2398395" y="599605"/>
                  </a:lnTo>
                  <a:lnTo>
                    <a:pt x="2370201" y="599605"/>
                  </a:lnTo>
                  <a:lnTo>
                    <a:pt x="2370201" y="579615"/>
                  </a:lnTo>
                  <a:lnTo>
                    <a:pt x="2370201" y="552945"/>
                  </a:lnTo>
                  <a:lnTo>
                    <a:pt x="2370201" y="532625"/>
                  </a:lnTo>
                  <a:lnTo>
                    <a:pt x="2370201" y="509765"/>
                  </a:lnTo>
                  <a:lnTo>
                    <a:pt x="2370201" y="489445"/>
                  </a:lnTo>
                  <a:lnTo>
                    <a:pt x="2328938" y="489445"/>
                  </a:lnTo>
                  <a:lnTo>
                    <a:pt x="2328938" y="509765"/>
                  </a:lnTo>
                  <a:lnTo>
                    <a:pt x="2274341" y="509765"/>
                  </a:lnTo>
                  <a:lnTo>
                    <a:pt x="2274341" y="532625"/>
                  </a:lnTo>
                  <a:lnTo>
                    <a:pt x="2326271" y="532625"/>
                  </a:lnTo>
                  <a:lnTo>
                    <a:pt x="2326271" y="552945"/>
                  </a:lnTo>
                  <a:lnTo>
                    <a:pt x="2274341" y="552945"/>
                  </a:lnTo>
                  <a:lnTo>
                    <a:pt x="2274341" y="579615"/>
                  </a:lnTo>
                  <a:lnTo>
                    <a:pt x="2330208" y="579615"/>
                  </a:lnTo>
                  <a:lnTo>
                    <a:pt x="2330208" y="599605"/>
                  </a:lnTo>
                  <a:lnTo>
                    <a:pt x="2246147" y="599605"/>
                  </a:lnTo>
                  <a:lnTo>
                    <a:pt x="2246147" y="488873"/>
                  </a:lnTo>
                  <a:lnTo>
                    <a:pt x="2419604" y="488873"/>
                  </a:lnTo>
                  <a:lnTo>
                    <a:pt x="2428367" y="489381"/>
                  </a:lnTo>
                  <a:lnTo>
                    <a:pt x="2435987" y="491286"/>
                  </a:lnTo>
                  <a:lnTo>
                    <a:pt x="2458072" y="521766"/>
                  </a:lnTo>
                  <a:lnTo>
                    <a:pt x="2458072" y="475919"/>
                  </a:lnTo>
                  <a:lnTo>
                    <a:pt x="65138" y="475919"/>
                  </a:lnTo>
                  <a:lnTo>
                    <a:pt x="52057" y="478205"/>
                  </a:lnTo>
                  <a:lnTo>
                    <a:pt x="24638" y="505002"/>
                  </a:lnTo>
                  <a:lnTo>
                    <a:pt x="0" y="592366"/>
                  </a:lnTo>
                  <a:lnTo>
                    <a:pt x="1016" y="598081"/>
                  </a:lnTo>
                  <a:lnTo>
                    <a:pt x="8001" y="606590"/>
                  </a:lnTo>
                  <a:lnTo>
                    <a:pt x="13843" y="609003"/>
                  </a:lnTo>
                  <a:lnTo>
                    <a:pt x="13970" y="609003"/>
                  </a:lnTo>
                  <a:lnTo>
                    <a:pt x="2629497" y="609003"/>
                  </a:lnTo>
                  <a:lnTo>
                    <a:pt x="2629624" y="609003"/>
                  </a:lnTo>
                  <a:lnTo>
                    <a:pt x="2642578" y="606717"/>
                  </a:lnTo>
                  <a:lnTo>
                    <a:pt x="2670010" y="579920"/>
                  </a:lnTo>
                  <a:lnTo>
                    <a:pt x="2687523" y="517702"/>
                  </a:lnTo>
                  <a:lnTo>
                    <a:pt x="2694635" y="492683"/>
                  </a:lnTo>
                  <a:close/>
                </a:path>
              </a:pathLst>
            </a:custGeom>
            <a:solidFill>
              <a:srgbClr val="FFFFF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1" b="0" i="0" u="none" strike="noStrike" kern="1200" cap="none" spc="0" normalizeH="0" baseline="0" noProof="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xmlns="" val="71087362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object 10">
            <a:extLst>
              <a:ext uri="{FF2B5EF4-FFF2-40B4-BE49-F238E27FC236}">
                <a16:creationId xmlns:a16="http://schemas.microsoft.com/office/drawing/2014/main" xmlns="" id="{D38A710E-6AAF-4FC3-95EB-8F26BE42F6A6}"/>
              </a:ext>
            </a:extLst>
          </p:cNvPr>
          <p:cNvGrpSpPr/>
          <p:nvPr/>
        </p:nvGrpSpPr>
        <p:grpSpPr>
          <a:xfrm>
            <a:off x="15392025" y="397"/>
            <a:ext cx="4711369" cy="2816663"/>
            <a:chOff x="15392400" y="0"/>
            <a:chExt cx="4711700" cy="2816860"/>
          </a:xfrm>
        </p:grpSpPr>
        <p:sp>
          <p:nvSpPr>
            <p:cNvPr id="5" name="object 11">
              <a:extLst>
                <a:ext uri="{FF2B5EF4-FFF2-40B4-BE49-F238E27FC236}">
                  <a16:creationId xmlns:a16="http://schemas.microsoft.com/office/drawing/2014/main" xmlns="" id="{778A6365-33CE-4FE0-B95E-3B67BDDB7D9F}"/>
                </a:ext>
              </a:extLst>
            </p:cNvPr>
            <p:cNvSpPr/>
            <p:nvPr/>
          </p:nvSpPr>
          <p:spPr>
            <a:xfrm>
              <a:off x="15392400" y="0"/>
              <a:ext cx="4711700" cy="2816344"/>
            </a:xfrm>
            <a:prstGeom prst="rect">
              <a:avLst/>
            </a:prstGeom>
            <a:blipFill>
              <a:blip r:embed="rId3"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1"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12">
              <a:extLst>
                <a:ext uri="{FF2B5EF4-FFF2-40B4-BE49-F238E27FC236}">
                  <a16:creationId xmlns:a16="http://schemas.microsoft.com/office/drawing/2014/main" xmlns="" id="{04951970-FDDC-4761-9C8E-9CD273C9B03D}"/>
                </a:ext>
              </a:extLst>
            </p:cNvPr>
            <p:cNvSpPr/>
            <p:nvPr/>
          </p:nvSpPr>
          <p:spPr>
            <a:xfrm>
              <a:off x="16249650" y="961410"/>
              <a:ext cx="102192" cy="103095"/>
            </a:xfrm>
            <a:prstGeom prst="rect">
              <a:avLst/>
            </a:prstGeom>
            <a:blipFill>
              <a:blip r:embed="rId4"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1"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13">
              <a:extLst>
                <a:ext uri="{FF2B5EF4-FFF2-40B4-BE49-F238E27FC236}">
                  <a16:creationId xmlns:a16="http://schemas.microsoft.com/office/drawing/2014/main" xmlns="" id="{D02494C8-507B-46F0-9580-033509D09518}"/>
                </a:ext>
              </a:extLst>
            </p:cNvPr>
            <p:cNvSpPr/>
            <p:nvPr/>
          </p:nvSpPr>
          <p:spPr>
            <a:xfrm>
              <a:off x="16094698" y="990071"/>
              <a:ext cx="399415" cy="152400"/>
            </a:xfrm>
            <a:custGeom>
              <a:avLst/>
              <a:gdLst/>
              <a:ahLst/>
              <a:cxnLst/>
              <a:rect l="l" t="t" r="r" b="b"/>
              <a:pathLst>
                <a:path w="399415" h="152400">
                  <a:moveTo>
                    <a:pt x="399351" y="30340"/>
                  </a:moveTo>
                  <a:lnTo>
                    <a:pt x="397446" y="20942"/>
                  </a:lnTo>
                  <a:lnTo>
                    <a:pt x="392112" y="13335"/>
                  </a:lnTo>
                  <a:lnTo>
                    <a:pt x="384378" y="8128"/>
                  </a:lnTo>
                  <a:lnTo>
                    <a:pt x="374726" y="6223"/>
                  </a:lnTo>
                  <a:lnTo>
                    <a:pt x="366090" y="6223"/>
                  </a:lnTo>
                  <a:lnTo>
                    <a:pt x="357835" y="10795"/>
                  </a:lnTo>
                  <a:lnTo>
                    <a:pt x="353390" y="17780"/>
                  </a:lnTo>
                  <a:lnTo>
                    <a:pt x="326085" y="54089"/>
                  </a:lnTo>
                  <a:lnTo>
                    <a:pt x="290029" y="82029"/>
                  </a:lnTo>
                  <a:lnTo>
                    <a:pt x="247611" y="100063"/>
                  </a:lnTo>
                  <a:lnTo>
                    <a:pt x="201269" y="106400"/>
                  </a:lnTo>
                  <a:lnTo>
                    <a:pt x="155930" y="100444"/>
                  </a:lnTo>
                  <a:lnTo>
                    <a:pt x="114160" y="83045"/>
                  </a:lnTo>
                  <a:lnTo>
                    <a:pt x="77838" y="55105"/>
                  </a:lnTo>
                  <a:lnTo>
                    <a:pt x="49149" y="17399"/>
                  </a:lnTo>
                  <a:lnTo>
                    <a:pt x="44069" y="9652"/>
                  </a:lnTo>
                  <a:lnTo>
                    <a:pt x="38227" y="4191"/>
                  </a:lnTo>
                  <a:lnTo>
                    <a:pt x="31750" y="1016"/>
                  </a:lnTo>
                  <a:lnTo>
                    <a:pt x="24892" y="0"/>
                  </a:lnTo>
                  <a:lnTo>
                    <a:pt x="15113" y="1905"/>
                  </a:lnTo>
                  <a:lnTo>
                    <a:pt x="7239" y="6985"/>
                  </a:lnTo>
                  <a:lnTo>
                    <a:pt x="1905" y="14732"/>
                  </a:lnTo>
                  <a:lnTo>
                    <a:pt x="0" y="24244"/>
                  </a:lnTo>
                  <a:lnTo>
                    <a:pt x="0" y="29578"/>
                  </a:lnTo>
                  <a:lnTo>
                    <a:pt x="2032" y="35039"/>
                  </a:lnTo>
                  <a:lnTo>
                    <a:pt x="5715" y="39357"/>
                  </a:lnTo>
                  <a:lnTo>
                    <a:pt x="34798" y="80378"/>
                  </a:lnTo>
                  <a:lnTo>
                    <a:pt x="72885" y="113766"/>
                  </a:lnTo>
                  <a:lnTo>
                    <a:pt x="117970" y="138023"/>
                  </a:lnTo>
                  <a:lnTo>
                    <a:pt x="167868" y="151866"/>
                  </a:lnTo>
                  <a:lnTo>
                    <a:pt x="178917" y="135737"/>
                  </a:lnTo>
                  <a:lnTo>
                    <a:pt x="193903" y="123291"/>
                  </a:lnTo>
                  <a:lnTo>
                    <a:pt x="211810" y="115290"/>
                  </a:lnTo>
                  <a:lnTo>
                    <a:pt x="231355" y="112369"/>
                  </a:lnTo>
                  <a:lnTo>
                    <a:pt x="247357" y="114274"/>
                  </a:lnTo>
                  <a:lnTo>
                    <a:pt x="262343" y="119481"/>
                  </a:lnTo>
                  <a:lnTo>
                    <a:pt x="275805" y="127736"/>
                  </a:lnTo>
                  <a:lnTo>
                    <a:pt x="286600" y="138658"/>
                  </a:lnTo>
                  <a:lnTo>
                    <a:pt x="318846" y="121894"/>
                  </a:lnTo>
                  <a:lnTo>
                    <a:pt x="331927" y="112369"/>
                  </a:lnTo>
                  <a:lnTo>
                    <a:pt x="340055" y="106400"/>
                  </a:lnTo>
                  <a:lnTo>
                    <a:pt x="348056" y="100571"/>
                  </a:lnTo>
                  <a:lnTo>
                    <a:pt x="373329" y="75044"/>
                  </a:lnTo>
                  <a:lnTo>
                    <a:pt x="393890" y="45453"/>
                  </a:lnTo>
                  <a:lnTo>
                    <a:pt x="397446" y="41135"/>
                  </a:lnTo>
                  <a:lnTo>
                    <a:pt x="399351" y="35674"/>
                  </a:lnTo>
                  <a:lnTo>
                    <a:pt x="399351" y="30340"/>
                  </a:lnTo>
                  <a:close/>
                </a:path>
              </a:pathLst>
            </a:custGeom>
            <a:solidFill>
              <a:srgbClr val="FFFFF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1"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4">
              <a:extLst>
                <a:ext uri="{FF2B5EF4-FFF2-40B4-BE49-F238E27FC236}">
                  <a16:creationId xmlns:a16="http://schemas.microsoft.com/office/drawing/2014/main" xmlns="" id="{ACF8F80D-1758-4EA9-8EF9-9E7A73254155}"/>
                </a:ext>
              </a:extLst>
            </p:cNvPr>
            <p:cNvSpPr/>
            <p:nvPr/>
          </p:nvSpPr>
          <p:spPr>
            <a:xfrm>
              <a:off x="16278225" y="790118"/>
              <a:ext cx="111711" cy="112589"/>
            </a:xfrm>
            <a:prstGeom prst="rect">
              <a:avLst/>
            </a:prstGeom>
            <a:blipFill>
              <a:blip r:embed="rId5"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1" b="0" i="0" u="none" strike="noStrike" kern="1200" cap="none" spc="0" normalizeH="0" baseline="0" noProof="0">
                <a:ln>
                  <a:noFill/>
                </a:ln>
                <a:solidFill>
                  <a:prstClr val="black"/>
                </a:solidFill>
                <a:effectLst/>
                <a:uLnTx/>
                <a:uFillTx/>
                <a:latin typeface="Calibri"/>
                <a:ea typeface="+mn-ea"/>
                <a:cs typeface="+mn-cs"/>
              </a:endParaRPr>
            </a:p>
          </p:txBody>
        </p:sp>
        <p:sp>
          <p:nvSpPr>
            <p:cNvPr id="11" name="object 15">
              <a:extLst>
                <a:ext uri="{FF2B5EF4-FFF2-40B4-BE49-F238E27FC236}">
                  <a16:creationId xmlns:a16="http://schemas.microsoft.com/office/drawing/2014/main" xmlns="" id="{32495CE4-8DE7-42AA-99E0-C8FE00E4D9AC}"/>
                </a:ext>
              </a:extLst>
            </p:cNvPr>
            <p:cNvSpPr/>
            <p:nvPr/>
          </p:nvSpPr>
          <p:spPr>
            <a:xfrm>
              <a:off x="16151848" y="704486"/>
              <a:ext cx="381000" cy="294640"/>
            </a:xfrm>
            <a:custGeom>
              <a:avLst/>
              <a:gdLst/>
              <a:ahLst/>
              <a:cxnLst/>
              <a:rect l="l" t="t" r="r" b="b"/>
              <a:pathLst>
                <a:path w="381000" h="294640">
                  <a:moveTo>
                    <a:pt x="380555" y="217017"/>
                  </a:moveTo>
                  <a:lnTo>
                    <a:pt x="378396" y="206730"/>
                  </a:lnTo>
                  <a:lnTo>
                    <a:pt x="372554" y="198348"/>
                  </a:lnTo>
                  <a:lnTo>
                    <a:pt x="364045" y="192760"/>
                  </a:lnTo>
                  <a:lnTo>
                    <a:pt x="353504" y="190728"/>
                  </a:lnTo>
                  <a:lnTo>
                    <a:pt x="347916" y="190728"/>
                  </a:lnTo>
                  <a:lnTo>
                    <a:pt x="342455" y="192379"/>
                  </a:lnTo>
                  <a:lnTo>
                    <a:pt x="336740" y="196951"/>
                  </a:lnTo>
                  <a:lnTo>
                    <a:pt x="311226" y="216128"/>
                  </a:lnTo>
                  <a:lnTo>
                    <a:pt x="282905" y="230212"/>
                  </a:lnTo>
                  <a:lnTo>
                    <a:pt x="252691" y="238975"/>
                  </a:lnTo>
                  <a:lnTo>
                    <a:pt x="221449" y="242023"/>
                  </a:lnTo>
                  <a:lnTo>
                    <a:pt x="176745" y="236054"/>
                  </a:lnTo>
                  <a:lnTo>
                    <a:pt x="136626" y="219430"/>
                  </a:lnTo>
                  <a:lnTo>
                    <a:pt x="102590" y="193776"/>
                  </a:lnTo>
                  <a:lnTo>
                    <a:pt x="76314" y="160502"/>
                  </a:lnTo>
                  <a:lnTo>
                    <a:pt x="59296" y="121272"/>
                  </a:lnTo>
                  <a:lnTo>
                    <a:pt x="53327" y="77711"/>
                  </a:lnTo>
                  <a:lnTo>
                    <a:pt x="53581" y="67424"/>
                  </a:lnTo>
                  <a:lnTo>
                    <a:pt x="54851" y="56769"/>
                  </a:lnTo>
                  <a:lnTo>
                    <a:pt x="56756" y="45974"/>
                  </a:lnTo>
                  <a:lnTo>
                    <a:pt x="59677" y="35179"/>
                  </a:lnTo>
                  <a:lnTo>
                    <a:pt x="62344" y="26797"/>
                  </a:lnTo>
                  <a:lnTo>
                    <a:pt x="61201" y="18923"/>
                  </a:lnTo>
                  <a:lnTo>
                    <a:pt x="57772" y="12319"/>
                  </a:lnTo>
                  <a:lnTo>
                    <a:pt x="50660" y="4826"/>
                  </a:lnTo>
                  <a:lnTo>
                    <a:pt x="41389" y="508"/>
                  </a:lnTo>
                  <a:lnTo>
                    <a:pt x="31102" y="0"/>
                  </a:lnTo>
                  <a:lnTo>
                    <a:pt x="6096" y="30480"/>
                  </a:lnTo>
                  <a:lnTo>
                    <a:pt x="0" y="77711"/>
                  </a:lnTo>
                  <a:lnTo>
                    <a:pt x="6096" y="131686"/>
                  </a:lnTo>
                  <a:lnTo>
                    <a:pt x="25768" y="180949"/>
                  </a:lnTo>
                  <a:lnTo>
                    <a:pt x="57518" y="223748"/>
                  </a:lnTo>
                  <a:lnTo>
                    <a:pt x="99415" y="258533"/>
                  </a:lnTo>
                  <a:lnTo>
                    <a:pt x="110210" y="252691"/>
                  </a:lnTo>
                  <a:lnTo>
                    <a:pt x="121513" y="248246"/>
                  </a:lnTo>
                  <a:lnTo>
                    <a:pt x="133197" y="245452"/>
                  </a:lnTo>
                  <a:lnTo>
                    <a:pt x="144881" y="244436"/>
                  </a:lnTo>
                  <a:lnTo>
                    <a:pt x="167741" y="248246"/>
                  </a:lnTo>
                  <a:lnTo>
                    <a:pt x="187540" y="258660"/>
                  </a:lnTo>
                  <a:lnTo>
                    <a:pt x="202907" y="274408"/>
                  </a:lnTo>
                  <a:lnTo>
                    <a:pt x="212559" y="294474"/>
                  </a:lnTo>
                  <a:lnTo>
                    <a:pt x="216115" y="293839"/>
                  </a:lnTo>
                  <a:lnTo>
                    <a:pt x="221703" y="293966"/>
                  </a:lnTo>
                  <a:lnTo>
                    <a:pt x="222846" y="293839"/>
                  </a:lnTo>
                  <a:lnTo>
                    <a:pt x="263093" y="290029"/>
                  </a:lnTo>
                  <a:lnTo>
                    <a:pt x="303225" y="278726"/>
                  </a:lnTo>
                  <a:lnTo>
                    <a:pt x="340169" y="260438"/>
                  </a:lnTo>
                  <a:lnTo>
                    <a:pt x="361251" y="244436"/>
                  </a:lnTo>
                  <a:lnTo>
                    <a:pt x="364680" y="242023"/>
                  </a:lnTo>
                  <a:lnTo>
                    <a:pt x="372427" y="236054"/>
                  </a:lnTo>
                  <a:lnTo>
                    <a:pt x="377126" y="231609"/>
                  </a:lnTo>
                  <a:lnTo>
                    <a:pt x="380555" y="224383"/>
                  </a:lnTo>
                  <a:lnTo>
                    <a:pt x="380555" y="217017"/>
                  </a:lnTo>
                  <a:close/>
                </a:path>
              </a:pathLst>
            </a:custGeom>
            <a:solidFill>
              <a:srgbClr val="FFFFF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1" b="0" i="0" u="none" strike="noStrike" kern="1200" cap="none" spc="0" normalizeH="0" baseline="0" noProof="0">
                <a:ln>
                  <a:noFill/>
                </a:ln>
                <a:solidFill>
                  <a:prstClr val="black"/>
                </a:solidFill>
                <a:effectLst/>
                <a:uLnTx/>
                <a:uFillTx/>
                <a:latin typeface="Calibri"/>
                <a:ea typeface="+mn-ea"/>
                <a:cs typeface="+mn-cs"/>
              </a:endParaRPr>
            </a:p>
          </p:txBody>
        </p:sp>
        <p:sp>
          <p:nvSpPr>
            <p:cNvPr id="12" name="object 16">
              <a:extLst>
                <a:ext uri="{FF2B5EF4-FFF2-40B4-BE49-F238E27FC236}">
                  <a16:creationId xmlns:a16="http://schemas.microsoft.com/office/drawing/2014/main" xmlns="" id="{411CF73A-9264-4D9C-A830-77A26968EF35}"/>
                </a:ext>
              </a:extLst>
            </p:cNvPr>
            <p:cNvSpPr/>
            <p:nvPr/>
          </p:nvSpPr>
          <p:spPr>
            <a:xfrm>
              <a:off x="16278225" y="1113788"/>
              <a:ext cx="102186" cy="103118"/>
            </a:xfrm>
            <a:prstGeom prst="rect">
              <a:avLst/>
            </a:prstGeom>
            <a:blipFill>
              <a:blip r:embed="rId6"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1" b="0" i="0" u="none" strike="noStrike" kern="1200" cap="none" spc="0" normalizeH="0" baseline="0" noProof="0">
                <a:ln>
                  <a:noFill/>
                </a:ln>
                <a:solidFill>
                  <a:prstClr val="black"/>
                </a:solidFill>
                <a:effectLst/>
                <a:uLnTx/>
                <a:uFillTx/>
                <a:latin typeface="Calibri"/>
                <a:ea typeface="+mn-ea"/>
                <a:cs typeface="+mn-cs"/>
              </a:endParaRPr>
            </a:p>
          </p:txBody>
        </p:sp>
        <p:sp>
          <p:nvSpPr>
            <p:cNvPr id="13" name="object 17">
              <a:extLst>
                <a:ext uri="{FF2B5EF4-FFF2-40B4-BE49-F238E27FC236}">
                  <a16:creationId xmlns:a16="http://schemas.microsoft.com/office/drawing/2014/main" xmlns="" id="{3AD2D566-9AE4-43FA-8CE6-243859E6DBB6}"/>
                </a:ext>
              </a:extLst>
            </p:cNvPr>
            <p:cNvSpPr/>
            <p:nvPr/>
          </p:nvSpPr>
          <p:spPr>
            <a:xfrm>
              <a:off x="16182975" y="1093081"/>
              <a:ext cx="323723" cy="218948"/>
            </a:xfrm>
            <a:prstGeom prst="rect">
              <a:avLst/>
            </a:prstGeom>
            <a:blipFill>
              <a:blip r:embed="rId7"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1" b="0" i="0" u="none" strike="noStrike" kern="1200" cap="none" spc="0" normalizeH="0" baseline="0" noProof="0">
                <a:ln>
                  <a:noFill/>
                </a:ln>
                <a:solidFill>
                  <a:prstClr val="black"/>
                </a:solidFill>
                <a:effectLst/>
                <a:uLnTx/>
                <a:uFillTx/>
                <a:latin typeface="Calibri"/>
                <a:ea typeface="+mn-ea"/>
                <a:cs typeface="+mn-cs"/>
              </a:endParaRPr>
            </a:p>
          </p:txBody>
        </p:sp>
        <p:sp>
          <p:nvSpPr>
            <p:cNvPr id="14" name="object 18">
              <a:extLst>
                <a:ext uri="{FF2B5EF4-FFF2-40B4-BE49-F238E27FC236}">
                  <a16:creationId xmlns:a16="http://schemas.microsoft.com/office/drawing/2014/main" xmlns="" id="{A6F5CCD6-3557-4B2B-8C31-03F9B4ECBAF9}"/>
                </a:ext>
              </a:extLst>
            </p:cNvPr>
            <p:cNvSpPr/>
            <p:nvPr/>
          </p:nvSpPr>
          <p:spPr>
            <a:xfrm>
              <a:off x="16916400" y="860671"/>
              <a:ext cx="304800" cy="270510"/>
            </a:xfrm>
            <a:custGeom>
              <a:avLst/>
              <a:gdLst/>
              <a:ahLst/>
              <a:cxnLst/>
              <a:rect l="l" t="t" r="r" b="b"/>
              <a:pathLst>
                <a:path w="304800" h="270509">
                  <a:moveTo>
                    <a:pt x="261447" y="1648"/>
                  </a:moveTo>
                  <a:lnTo>
                    <a:pt x="143102" y="1648"/>
                  </a:lnTo>
                  <a:lnTo>
                    <a:pt x="170656" y="4315"/>
                  </a:lnTo>
                  <a:lnTo>
                    <a:pt x="190338" y="12188"/>
                  </a:lnTo>
                  <a:lnTo>
                    <a:pt x="202147" y="25267"/>
                  </a:lnTo>
                  <a:lnTo>
                    <a:pt x="206084" y="43679"/>
                  </a:lnTo>
                  <a:lnTo>
                    <a:pt x="204433" y="55234"/>
                  </a:lnTo>
                  <a:lnTo>
                    <a:pt x="166974" y="79106"/>
                  </a:lnTo>
                  <a:lnTo>
                    <a:pt x="128880" y="84312"/>
                  </a:lnTo>
                  <a:lnTo>
                    <a:pt x="121134" y="85582"/>
                  </a:lnTo>
                  <a:lnTo>
                    <a:pt x="114912" y="86852"/>
                  </a:lnTo>
                  <a:lnTo>
                    <a:pt x="89262" y="90534"/>
                  </a:lnTo>
                  <a:lnTo>
                    <a:pt x="49263" y="101201"/>
                  </a:lnTo>
                  <a:lnTo>
                    <a:pt x="6725" y="138025"/>
                  </a:lnTo>
                  <a:lnTo>
                    <a:pt x="-2670" y="181960"/>
                  </a:lnTo>
                  <a:lnTo>
                    <a:pt x="-639" y="202277"/>
                  </a:lnTo>
                  <a:lnTo>
                    <a:pt x="29074" y="249259"/>
                  </a:lnTo>
                  <a:lnTo>
                    <a:pt x="80881" y="270338"/>
                  </a:lnTo>
                  <a:lnTo>
                    <a:pt x="101960" y="271735"/>
                  </a:lnTo>
                  <a:lnTo>
                    <a:pt x="133959" y="269449"/>
                  </a:lnTo>
                  <a:lnTo>
                    <a:pt x="162148" y="262465"/>
                  </a:lnTo>
                  <a:lnTo>
                    <a:pt x="186529" y="250783"/>
                  </a:lnTo>
                  <a:lnTo>
                    <a:pt x="207226" y="234530"/>
                  </a:lnTo>
                  <a:lnTo>
                    <a:pt x="301826" y="234530"/>
                  </a:lnTo>
                  <a:lnTo>
                    <a:pt x="301826" y="218530"/>
                  </a:lnTo>
                  <a:lnTo>
                    <a:pt x="126721" y="218530"/>
                  </a:lnTo>
                  <a:lnTo>
                    <a:pt x="115547" y="218022"/>
                  </a:lnTo>
                  <a:lnTo>
                    <a:pt x="76945" y="204308"/>
                  </a:lnTo>
                  <a:lnTo>
                    <a:pt x="64374" y="178912"/>
                  </a:lnTo>
                  <a:lnTo>
                    <a:pt x="67802" y="160119"/>
                  </a:lnTo>
                  <a:lnTo>
                    <a:pt x="78215" y="145263"/>
                  </a:lnTo>
                  <a:lnTo>
                    <a:pt x="95484" y="134723"/>
                  </a:lnTo>
                  <a:lnTo>
                    <a:pt x="119610" y="128121"/>
                  </a:lnTo>
                  <a:lnTo>
                    <a:pt x="146784" y="124819"/>
                  </a:lnTo>
                  <a:lnTo>
                    <a:pt x="169640" y="120883"/>
                  </a:lnTo>
                  <a:lnTo>
                    <a:pt x="187925" y="116311"/>
                  </a:lnTo>
                  <a:lnTo>
                    <a:pt x="201893" y="110978"/>
                  </a:lnTo>
                  <a:lnTo>
                    <a:pt x="269574" y="110978"/>
                  </a:lnTo>
                  <a:lnTo>
                    <a:pt x="269574" y="48504"/>
                  </a:lnTo>
                  <a:lnTo>
                    <a:pt x="269193" y="48504"/>
                  </a:lnTo>
                  <a:lnTo>
                    <a:pt x="269447" y="47615"/>
                  </a:lnTo>
                  <a:lnTo>
                    <a:pt x="269574" y="37711"/>
                  </a:lnTo>
                  <a:lnTo>
                    <a:pt x="267161" y="16378"/>
                  </a:lnTo>
                  <a:lnTo>
                    <a:pt x="261447" y="1648"/>
                  </a:lnTo>
                  <a:close/>
                </a:path>
              </a:pathLst>
            </a:custGeom>
            <a:solidFill>
              <a:srgbClr val="FFFFF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1" b="0" i="0" u="none" strike="noStrike" kern="1200" cap="none" spc="0" normalizeH="0" baseline="0" noProof="0">
                <a:ln>
                  <a:noFill/>
                </a:ln>
                <a:solidFill>
                  <a:prstClr val="black"/>
                </a:solidFill>
                <a:effectLst/>
                <a:uLnTx/>
                <a:uFillTx/>
                <a:latin typeface="Calibri"/>
                <a:ea typeface="+mn-ea"/>
                <a:cs typeface="+mn-cs"/>
              </a:endParaRPr>
            </a:p>
          </p:txBody>
        </p:sp>
        <p:sp>
          <p:nvSpPr>
            <p:cNvPr id="15" name="object 19">
              <a:extLst>
                <a:ext uri="{FF2B5EF4-FFF2-40B4-BE49-F238E27FC236}">
                  <a16:creationId xmlns:a16="http://schemas.microsoft.com/office/drawing/2014/main" xmlns="" id="{C33DFB72-C5CD-4D09-BFB4-E8800C25629A}"/>
                </a:ext>
              </a:extLst>
            </p:cNvPr>
            <p:cNvSpPr/>
            <p:nvPr/>
          </p:nvSpPr>
          <p:spPr>
            <a:xfrm>
              <a:off x="17045813" y="970018"/>
              <a:ext cx="175132" cy="160781"/>
            </a:xfrm>
            <a:prstGeom prst="rect">
              <a:avLst/>
            </a:prstGeom>
            <a:blipFill>
              <a:blip r:embed="rId8"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1" b="0" i="0" u="none" strike="noStrike" kern="1200" cap="none" spc="0" normalizeH="0" baseline="0" noProof="0">
                <a:ln>
                  <a:noFill/>
                </a:ln>
                <a:solidFill>
                  <a:prstClr val="black"/>
                </a:solidFill>
                <a:effectLst/>
                <a:uLnTx/>
                <a:uFillTx/>
                <a:latin typeface="Calibri"/>
                <a:ea typeface="+mn-ea"/>
                <a:cs typeface="+mn-cs"/>
              </a:endParaRPr>
            </a:p>
          </p:txBody>
        </p:sp>
        <p:sp>
          <p:nvSpPr>
            <p:cNvPr id="16" name="object 20">
              <a:extLst>
                <a:ext uri="{FF2B5EF4-FFF2-40B4-BE49-F238E27FC236}">
                  <a16:creationId xmlns:a16="http://schemas.microsoft.com/office/drawing/2014/main" xmlns="" id="{71B01D71-10C4-41F2-ACF8-C4FD57B62BB2}"/>
                </a:ext>
              </a:extLst>
            </p:cNvPr>
            <p:cNvSpPr/>
            <p:nvPr/>
          </p:nvSpPr>
          <p:spPr>
            <a:xfrm>
              <a:off x="16924897" y="809121"/>
              <a:ext cx="751205" cy="314325"/>
            </a:xfrm>
            <a:custGeom>
              <a:avLst/>
              <a:gdLst/>
              <a:ahLst/>
              <a:cxnLst/>
              <a:rect l="l" t="t" r="r" b="b"/>
              <a:pathLst>
                <a:path w="751205" h="314325">
                  <a:moveTo>
                    <a:pt x="252945" y="53200"/>
                  </a:moveTo>
                  <a:lnTo>
                    <a:pt x="222211" y="20193"/>
                  </a:lnTo>
                  <a:lnTo>
                    <a:pt x="184886" y="5080"/>
                  </a:lnTo>
                  <a:lnTo>
                    <a:pt x="138785" y="0"/>
                  </a:lnTo>
                  <a:lnTo>
                    <a:pt x="86474" y="5334"/>
                  </a:lnTo>
                  <a:lnTo>
                    <a:pt x="45834" y="21336"/>
                  </a:lnTo>
                  <a:lnTo>
                    <a:pt x="13208" y="54597"/>
                  </a:lnTo>
                  <a:lnTo>
                    <a:pt x="0" y="102222"/>
                  </a:lnTo>
                  <a:lnTo>
                    <a:pt x="67043" y="102222"/>
                  </a:lnTo>
                  <a:lnTo>
                    <a:pt x="73012" y="80759"/>
                  </a:lnTo>
                  <a:lnTo>
                    <a:pt x="86347" y="65519"/>
                  </a:lnTo>
                  <a:lnTo>
                    <a:pt x="106794" y="56248"/>
                  </a:lnTo>
                  <a:lnTo>
                    <a:pt x="134594" y="53200"/>
                  </a:lnTo>
                  <a:lnTo>
                    <a:pt x="252945" y="53200"/>
                  </a:lnTo>
                  <a:close/>
                </a:path>
                <a:path w="751205" h="314325">
                  <a:moveTo>
                    <a:pt x="261073" y="99682"/>
                  </a:moveTo>
                  <a:lnTo>
                    <a:pt x="260692" y="100063"/>
                  </a:lnTo>
                  <a:lnTo>
                    <a:pt x="261073" y="100063"/>
                  </a:lnTo>
                  <a:lnTo>
                    <a:pt x="261073" y="99682"/>
                  </a:lnTo>
                  <a:close/>
                </a:path>
                <a:path w="751205" h="314325">
                  <a:moveTo>
                    <a:pt x="750709" y="314020"/>
                  </a:moveTo>
                  <a:lnTo>
                    <a:pt x="750582" y="102222"/>
                  </a:lnTo>
                  <a:lnTo>
                    <a:pt x="744232" y="57899"/>
                  </a:lnTo>
                  <a:lnTo>
                    <a:pt x="741438" y="53200"/>
                  </a:lnTo>
                  <a:lnTo>
                    <a:pt x="740041" y="50914"/>
                  </a:lnTo>
                  <a:lnTo>
                    <a:pt x="724928" y="25781"/>
                  </a:lnTo>
                  <a:lnTo>
                    <a:pt x="692670" y="6477"/>
                  </a:lnTo>
                  <a:lnTo>
                    <a:pt x="647471" y="0"/>
                  </a:lnTo>
                  <a:lnTo>
                    <a:pt x="619277" y="3175"/>
                  </a:lnTo>
                  <a:lnTo>
                    <a:pt x="593763" y="12700"/>
                  </a:lnTo>
                  <a:lnTo>
                    <a:pt x="570903" y="28575"/>
                  </a:lnTo>
                  <a:lnTo>
                    <a:pt x="550710" y="50914"/>
                  </a:lnTo>
                  <a:lnTo>
                    <a:pt x="537756" y="28575"/>
                  </a:lnTo>
                  <a:lnTo>
                    <a:pt x="518972" y="12700"/>
                  </a:lnTo>
                  <a:lnTo>
                    <a:pt x="494461" y="3175"/>
                  </a:lnTo>
                  <a:lnTo>
                    <a:pt x="464235" y="0"/>
                  </a:lnTo>
                  <a:lnTo>
                    <a:pt x="435927" y="3175"/>
                  </a:lnTo>
                  <a:lnTo>
                    <a:pt x="410654" y="12700"/>
                  </a:lnTo>
                  <a:lnTo>
                    <a:pt x="388429" y="28575"/>
                  </a:lnTo>
                  <a:lnTo>
                    <a:pt x="369252" y="50914"/>
                  </a:lnTo>
                  <a:lnTo>
                    <a:pt x="367601" y="50914"/>
                  </a:lnTo>
                  <a:lnTo>
                    <a:pt x="367601" y="8382"/>
                  </a:lnTo>
                  <a:lnTo>
                    <a:pt x="303098" y="8382"/>
                  </a:lnTo>
                  <a:lnTo>
                    <a:pt x="303098" y="314020"/>
                  </a:lnTo>
                  <a:lnTo>
                    <a:pt x="371157" y="314020"/>
                  </a:lnTo>
                  <a:lnTo>
                    <a:pt x="371157" y="132435"/>
                  </a:lnTo>
                  <a:lnTo>
                    <a:pt x="372427" y="115303"/>
                  </a:lnTo>
                  <a:lnTo>
                    <a:pt x="391477" y="73901"/>
                  </a:lnTo>
                  <a:lnTo>
                    <a:pt x="425132" y="54470"/>
                  </a:lnTo>
                  <a:lnTo>
                    <a:pt x="438594" y="53200"/>
                  </a:lnTo>
                  <a:lnTo>
                    <a:pt x="452424" y="54216"/>
                  </a:lnTo>
                  <a:lnTo>
                    <a:pt x="464108" y="57264"/>
                  </a:lnTo>
                  <a:lnTo>
                    <a:pt x="489889" y="89014"/>
                  </a:lnTo>
                  <a:lnTo>
                    <a:pt x="492810" y="314020"/>
                  </a:lnTo>
                  <a:lnTo>
                    <a:pt x="560870" y="314020"/>
                  </a:lnTo>
                  <a:lnTo>
                    <a:pt x="560870" y="134848"/>
                  </a:lnTo>
                  <a:lnTo>
                    <a:pt x="565061" y="99174"/>
                  </a:lnTo>
                  <a:lnTo>
                    <a:pt x="577380" y="73647"/>
                  </a:lnTo>
                  <a:lnTo>
                    <a:pt x="597827" y="58280"/>
                  </a:lnTo>
                  <a:lnTo>
                    <a:pt x="626643" y="53200"/>
                  </a:lnTo>
                  <a:lnTo>
                    <a:pt x="643280" y="54597"/>
                  </a:lnTo>
                  <a:lnTo>
                    <a:pt x="656742" y="58788"/>
                  </a:lnTo>
                  <a:lnTo>
                    <a:pt x="680618" y="98666"/>
                  </a:lnTo>
                  <a:lnTo>
                    <a:pt x="682650" y="314020"/>
                  </a:lnTo>
                  <a:lnTo>
                    <a:pt x="750709" y="314020"/>
                  </a:lnTo>
                  <a:close/>
                </a:path>
              </a:pathLst>
            </a:custGeom>
            <a:solidFill>
              <a:srgbClr val="FFFFF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1" b="0" i="0" u="none" strike="noStrike" kern="1200" cap="none" spc="0" normalizeH="0" baseline="0" noProof="0">
                <a:ln>
                  <a:noFill/>
                </a:ln>
                <a:solidFill>
                  <a:prstClr val="black"/>
                </a:solidFill>
                <a:effectLst/>
                <a:uLnTx/>
                <a:uFillTx/>
                <a:latin typeface="Calibri"/>
                <a:ea typeface="+mn-ea"/>
                <a:cs typeface="+mn-cs"/>
              </a:endParaRPr>
            </a:p>
          </p:txBody>
        </p:sp>
        <p:sp>
          <p:nvSpPr>
            <p:cNvPr id="17" name="object 21">
              <a:extLst>
                <a:ext uri="{FF2B5EF4-FFF2-40B4-BE49-F238E27FC236}">
                  <a16:creationId xmlns:a16="http://schemas.microsoft.com/office/drawing/2014/main" xmlns="" id="{1AD5B261-7BCF-4CFF-988E-9C56028F18F6}"/>
                </a:ext>
              </a:extLst>
            </p:cNvPr>
            <p:cNvSpPr/>
            <p:nvPr/>
          </p:nvSpPr>
          <p:spPr>
            <a:xfrm>
              <a:off x="17749901" y="821809"/>
              <a:ext cx="0" cy="304800"/>
            </a:xfrm>
            <a:custGeom>
              <a:avLst/>
              <a:gdLst/>
              <a:ahLst/>
              <a:cxnLst/>
              <a:rect l="l" t="t" r="r" b="b"/>
              <a:pathLst>
                <a:path h="304800">
                  <a:moveTo>
                    <a:pt x="-2802" y="1655"/>
                  </a:moveTo>
                  <a:lnTo>
                    <a:pt x="-2802" y="306026"/>
                  </a:lnTo>
                </a:path>
              </a:pathLst>
            </a:custGeom>
            <a:ln w="66664">
              <a:solidFill>
                <a:srgbClr val="FFFFFF"/>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1" b="0" i="0" u="none" strike="noStrike" kern="1200" cap="none" spc="0" normalizeH="0" baseline="0" noProof="0">
                <a:ln>
                  <a:noFill/>
                </a:ln>
                <a:solidFill>
                  <a:prstClr val="black"/>
                </a:solidFill>
                <a:effectLst/>
                <a:uLnTx/>
                <a:uFillTx/>
                <a:latin typeface="Calibri"/>
                <a:ea typeface="+mn-ea"/>
                <a:cs typeface="+mn-cs"/>
              </a:endParaRPr>
            </a:p>
          </p:txBody>
        </p:sp>
        <p:sp>
          <p:nvSpPr>
            <p:cNvPr id="18" name="object 22">
              <a:extLst>
                <a:ext uri="{FF2B5EF4-FFF2-40B4-BE49-F238E27FC236}">
                  <a16:creationId xmlns:a16="http://schemas.microsoft.com/office/drawing/2014/main" xmlns="" id="{CD9E8E2A-E174-4D84-979C-A74BC565CE18}"/>
                </a:ext>
              </a:extLst>
            </p:cNvPr>
            <p:cNvSpPr/>
            <p:nvPr/>
          </p:nvSpPr>
          <p:spPr>
            <a:xfrm>
              <a:off x="17713694" y="704423"/>
              <a:ext cx="685800" cy="428625"/>
            </a:xfrm>
            <a:custGeom>
              <a:avLst/>
              <a:gdLst/>
              <a:ahLst/>
              <a:cxnLst/>
              <a:rect l="l" t="t" r="r" b="b"/>
              <a:pathLst>
                <a:path w="685800" h="428625">
                  <a:moveTo>
                    <a:pt x="66192" y="0"/>
                  </a:moveTo>
                  <a:lnTo>
                    <a:pt x="0" y="0"/>
                  </a:lnTo>
                  <a:lnTo>
                    <a:pt x="0" y="66471"/>
                  </a:lnTo>
                  <a:lnTo>
                    <a:pt x="66192" y="66471"/>
                  </a:lnTo>
                  <a:lnTo>
                    <a:pt x="66192" y="0"/>
                  </a:lnTo>
                  <a:close/>
                </a:path>
                <a:path w="685800" h="428625">
                  <a:moveTo>
                    <a:pt x="361264" y="328434"/>
                  </a:moveTo>
                  <a:lnTo>
                    <a:pt x="359359" y="309130"/>
                  </a:lnTo>
                  <a:lnTo>
                    <a:pt x="330149" y="264947"/>
                  </a:lnTo>
                  <a:lnTo>
                    <a:pt x="283044" y="244500"/>
                  </a:lnTo>
                  <a:lnTo>
                    <a:pt x="214350" y="228625"/>
                  </a:lnTo>
                  <a:lnTo>
                    <a:pt x="168503" y="208826"/>
                  </a:lnTo>
                  <a:lnTo>
                    <a:pt x="160629" y="189649"/>
                  </a:lnTo>
                  <a:lnTo>
                    <a:pt x="164058" y="175806"/>
                  </a:lnTo>
                  <a:lnTo>
                    <a:pt x="174726" y="166027"/>
                  </a:lnTo>
                  <a:lnTo>
                    <a:pt x="192252" y="160185"/>
                  </a:lnTo>
                  <a:lnTo>
                    <a:pt x="216890" y="158153"/>
                  </a:lnTo>
                  <a:lnTo>
                    <a:pt x="241261" y="160693"/>
                  </a:lnTo>
                  <a:lnTo>
                    <a:pt x="259930" y="168440"/>
                  </a:lnTo>
                  <a:lnTo>
                    <a:pt x="272757" y="181140"/>
                  </a:lnTo>
                  <a:lnTo>
                    <a:pt x="279869" y="199047"/>
                  </a:lnTo>
                  <a:lnTo>
                    <a:pt x="351104" y="199047"/>
                  </a:lnTo>
                  <a:lnTo>
                    <a:pt x="346405" y="176314"/>
                  </a:lnTo>
                  <a:lnTo>
                    <a:pt x="338150" y="158153"/>
                  </a:lnTo>
                  <a:lnTo>
                    <a:pt x="337515" y="156502"/>
                  </a:lnTo>
                  <a:lnTo>
                    <a:pt x="307289" y="126161"/>
                  </a:lnTo>
                  <a:lnTo>
                    <a:pt x="269201" y="110032"/>
                  </a:lnTo>
                  <a:lnTo>
                    <a:pt x="246595" y="106095"/>
                  </a:lnTo>
                  <a:lnTo>
                    <a:pt x="221703" y="104698"/>
                  </a:lnTo>
                  <a:lnTo>
                    <a:pt x="174853" y="109524"/>
                  </a:lnTo>
                  <a:lnTo>
                    <a:pt x="136004" y="123748"/>
                  </a:lnTo>
                  <a:lnTo>
                    <a:pt x="103238" y="152565"/>
                  </a:lnTo>
                  <a:lnTo>
                    <a:pt x="92316" y="192570"/>
                  </a:lnTo>
                  <a:lnTo>
                    <a:pt x="94221" y="212382"/>
                  </a:lnTo>
                  <a:lnTo>
                    <a:pt x="123431" y="257200"/>
                  </a:lnTo>
                  <a:lnTo>
                    <a:pt x="170027" y="277901"/>
                  </a:lnTo>
                  <a:lnTo>
                    <a:pt x="253834" y="298094"/>
                  </a:lnTo>
                  <a:lnTo>
                    <a:pt x="290537" y="323481"/>
                  </a:lnTo>
                  <a:lnTo>
                    <a:pt x="276694" y="364629"/>
                  </a:lnTo>
                  <a:lnTo>
                    <a:pt x="224116" y="374662"/>
                  </a:lnTo>
                  <a:lnTo>
                    <a:pt x="195427" y="371360"/>
                  </a:lnTo>
                  <a:lnTo>
                    <a:pt x="174218" y="361327"/>
                  </a:lnTo>
                  <a:lnTo>
                    <a:pt x="160375" y="344690"/>
                  </a:lnTo>
                  <a:lnTo>
                    <a:pt x="154025" y="321322"/>
                  </a:lnTo>
                  <a:lnTo>
                    <a:pt x="85712" y="321322"/>
                  </a:lnTo>
                  <a:lnTo>
                    <a:pt x="108699" y="386346"/>
                  </a:lnTo>
                  <a:lnTo>
                    <a:pt x="145389" y="413512"/>
                  </a:lnTo>
                  <a:lnTo>
                    <a:pt x="193903" y="426466"/>
                  </a:lnTo>
                  <a:lnTo>
                    <a:pt x="222973" y="428117"/>
                  </a:lnTo>
                  <a:lnTo>
                    <a:pt x="249643" y="426720"/>
                  </a:lnTo>
                  <a:lnTo>
                    <a:pt x="296379" y="415417"/>
                  </a:lnTo>
                  <a:lnTo>
                    <a:pt x="335991" y="390779"/>
                  </a:lnTo>
                  <a:lnTo>
                    <a:pt x="348691" y="374662"/>
                  </a:lnTo>
                  <a:lnTo>
                    <a:pt x="350088" y="373011"/>
                  </a:lnTo>
                  <a:lnTo>
                    <a:pt x="358470" y="352183"/>
                  </a:lnTo>
                  <a:lnTo>
                    <a:pt x="361264" y="328434"/>
                  </a:lnTo>
                  <a:close/>
                </a:path>
                <a:path w="685800" h="428625">
                  <a:moveTo>
                    <a:pt x="685444" y="374789"/>
                  </a:moveTo>
                  <a:lnTo>
                    <a:pt x="510336" y="374789"/>
                  </a:lnTo>
                  <a:lnTo>
                    <a:pt x="499160" y="374281"/>
                  </a:lnTo>
                  <a:lnTo>
                    <a:pt x="460565" y="360565"/>
                  </a:lnTo>
                  <a:lnTo>
                    <a:pt x="447992" y="335165"/>
                  </a:lnTo>
                  <a:lnTo>
                    <a:pt x="451421" y="316369"/>
                  </a:lnTo>
                  <a:lnTo>
                    <a:pt x="461822" y="301523"/>
                  </a:lnTo>
                  <a:lnTo>
                    <a:pt x="479094" y="290982"/>
                  </a:lnTo>
                  <a:lnTo>
                    <a:pt x="503351" y="284378"/>
                  </a:lnTo>
                  <a:lnTo>
                    <a:pt x="530402" y="281076"/>
                  </a:lnTo>
                  <a:lnTo>
                    <a:pt x="553123" y="277139"/>
                  </a:lnTo>
                  <a:lnTo>
                    <a:pt x="571538" y="272567"/>
                  </a:lnTo>
                  <a:lnTo>
                    <a:pt x="585508" y="267233"/>
                  </a:lnTo>
                  <a:lnTo>
                    <a:pt x="653186" y="267233"/>
                  </a:lnTo>
                  <a:lnTo>
                    <a:pt x="653186" y="193967"/>
                  </a:lnTo>
                  <a:lnTo>
                    <a:pt x="650773" y="172631"/>
                  </a:lnTo>
                  <a:lnTo>
                    <a:pt x="644931" y="157899"/>
                  </a:lnTo>
                  <a:lnTo>
                    <a:pt x="526719" y="157899"/>
                  </a:lnTo>
                  <a:lnTo>
                    <a:pt x="554266" y="160566"/>
                  </a:lnTo>
                  <a:lnTo>
                    <a:pt x="573951" y="168440"/>
                  </a:lnTo>
                  <a:lnTo>
                    <a:pt x="585762" y="181521"/>
                  </a:lnTo>
                  <a:lnTo>
                    <a:pt x="589699" y="199936"/>
                  </a:lnTo>
                  <a:lnTo>
                    <a:pt x="588048" y="211493"/>
                  </a:lnTo>
                  <a:lnTo>
                    <a:pt x="550583" y="235356"/>
                  </a:lnTo>
                  <a:lnTo>
                    <a:pt x="512495" y="240563"/>
                  </a:lnTo>
                  <a:lnTo>
                    <a:pt x="504621" y="241833"/>
                  </a:lnTo>
                  <a:lnTo>
                    <a:pt x="498525" y="243103"/>
                  </a:lnTo>
                  <a:lnTo>
                    <a:pt x="472871" y="246786"/>
                  </a:lnTo>
                  <a:lnTo>
                    <a:pt x="432879" y="257454"/>
                  </a:lnTo>
                  <a:lnTo>
                    <a:pt x="390334" y="294284"/>
                  </a:lnTo>
                  <a:lnTo>
                    <a:pt x="380936" y="338213"/>
                  </a:lnTo>
                  <a:lnTo>
                    <a:pt x="382968" y="358533"/>
                  </a:lnTo>
                  <a:lnTo>
                    <a:pt x="412686" y="405511"/>
                  </a:lnTo>
                  <a:lnTo>
                    <a:pt x="464489" y="426593"/>
                  </a:lnTo>
                  <a:lnTo>
                    <a:pt x="485571" y="427990"/>
                  </a:lnTo>
                  <a:lnTo>
                    <a:pt x="517575" y="425704"/>
                  </a:lnTo>
                  <a:lnTo>
                    <a:pt x="545757" y="418719"/>
                  </a:lnTo>
                  <a:lnTo>
                    <a:pt x="570141" y="407035"/>
                  </a:lnTo>
                  <a:lnTo>
                    <a:pt x="590842" y="390779"/>
                  </a:lnTo>
                  <a:lnTo>
                    <a:pt x="685444" y="390779"/>
                  </a:lnTo>
                  <a:lnTo>
                    <a:pt x="685444" y="374789"/>
                  </a:lnTo>
                  <a:close/>
                </a:path>
              </a:pathLst>
            </a:custGeom>
            <a:solidFill>
              <a:srgbClr val="FFFFF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1" b="0" i="0" u="none" strike="noStrike" kern="1200" cap="none" spc="0" normalizeH="0" baseline="0" noProof="0">
                <a:ln>
                  <a:noFill/>
                </a:ln>
                <a:solidFill>
                  <a:prstClr val="black"/>
                </a:solidFill>
                <a:effectLst/>
                <a:uLnTx/>
                <a:uFillTx/>
                <a:latin typeface="Calibri"/>
                <a:ea typeface="+mn-ea"/>
                <a:cs typeface="+mn-cs"/>
              </a:endParaRPr>
            </a:p>
          </p:txBody>
        </p:sp>
        <p:sp>
          <p:nvSpPr>
            <p:cNvPr id="19" name="object 23">
              <a:extLst>
                <a:ext uri="{FF2B5EF4-FFF2-40B4-BE49-F238E27FC236}">
                  <a16:creationId xmlns:a16="http://schemas.microsoft.com/office/drawing/2014/main" xmlns="" id="{8891E576-EF07-4EA9-9588-75FE050EA23B}"/>
                </a:ext>
              </a:extLst>
            </p:cNvPr>
            <p:cNvSpPr/>
            <p:nvPr/>
          </p:nvSpPr>
          <p:spPr>
            <a:xfrm>
              <a:off x="18226913" y="970018"/>
              <a:ext cx="175132" cy="160781"/>
            </a:xfrm>
            <a:prstGeom prst="rect">
              <a:avLst/>
            </a:prstGeom>
            <a:blipFill>
              <a:blip r:embed="rId9"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1" b="0" i="0" u="none" strike="noStrike" kern="1200" cap="none" spc="0" normalizeH="0" baseline="0" noProof="0">
                <a:ln>
                  <a:noFill/>
                </a:ln>
                <a:solidFill>
                  <a:prstClr val="black"/>
                </a:solidFill>
                <a:effectLst/>
                <a:uLnTx/>
                <a:uFillTx/>
                <a:latin typeface="Calibri"/>
                <a:ea typeface="+mn-ea"/>
                <a:cs typeface="+mn-cs"/>
              </a:endParaRPr>
            </a:p>
          </p:txBody>
        </p:sp>
        <p:sp>
          <p:nvSpPr>
            <p:cNvPr id="20" name="object 24">
              <a:extLst>
                <a:ext uri="{FF2B5EF4-FFF2-40B4-BE49-F238E27FC236}">
                  <a16:creationId xmlns:a16="http://schemas.microsoft.com/office/drawing/2014/main" xmlns="" id="{A4AD5ECC-E6DB-4B1E-98C3-30A4C5E32B0E}"/>
                </a:ext>
              </a:extLst>
            </p:cNvPr>
            <p:cNvSpPr/>
            <p:nvPr/>
          </p:nvSpPr>
          <p:spPr>
            <a:xfrm>
              <a:off x="18108676" y="807458"/>
              <a:ext cx="252856" cy="102234"/>
            </a:xfrm>
            <a:prstGeom prst="rect">
              <a:avLst/>
            </a:prstGeom>
            <a:blipFill>
              <a:blip r:embed="rId10"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1" b="0" i="0" u="none" strike="noStrike" kern="1200" cap="none" spc="0" normalizeH="0" baseline="0" noProof="0">
                <a:ln>
                  <a:noFill/>
                </a:ln>
                <a:solidFill>
                  <a:prstClr val="black"/>
                </a:solidFill>
                <a:effectLst/>
                <a:uLnTx/>
                <a:uFillTx/>
                <a:latin typeface="Calibri"/>
                <a:ea typeface="+mn-ea"/>
                <a:cs typeface="+mn-cs"/>
              </a:endParaRPr>
            </a:p>
          </p:txBody>
        </p:sp>
        <p:sp>
          <p:nvSpPr>
            <p:cNvPr id="21" name="object 25">
              <a:extLst>
                <a:ext uri="{FF2B5EF4-FFF2-40B4-BE49-F238E27FC236}">
                  <a16:creationId xmlns:a16="http://schemas.microsoft.com/office/drawing/2014/main" xmlns="" id="{214DF5FA-4F08-4593-B02D-8D9F29C4CCA1}"/>
                </a:ext>
              </a:extLst>
            </p:cNvPr>
            <p:cNvSpPr/>
            <p:nvPr/>
          </p:nvSpPr>
          <p:spPr>
            <a:xfrm>
              <a:off x="18418429" y="809121"/>
              <a:ext cx="590550" cy="323850"/>
            </a:xfrm>
            <a:custGeom>
              <a:avLst/>
              <a:gdLst/>
              <a:ahLst/>
              <a:cxnLst/>
              <a:rect l="l" t="t" r="r" b="b"/>
              <a:pathLst>
                <a:path w="590550" h="323850">
                  <a:moveTo>
                    <a:pt x="266407" y="104127"/>
                  </a:moveTo>
                  <a:lnTo>
                    <a:pt x="259168" y="59169"/>
                  </a:lnTo>
                  <a:lnTo>
                    <a:pt x="222097" y="14732"/>
                  </a:lnTo>
                  <a:lnTo>
                    <a:pt x="182854" y="1651"/>
                  </a:lnTo>
                  <a:lnTo>
                    <a:pt x="158978" y="0"/>
                  </a:lnTo>
                  <a:lnTo>
                    <a:pt x="130035" y="3429"/>
                  </a:lnTo>
                  <a:lnTo>
                    <a:pt x="104508" y="13589"/>
                  </a:lnTo>
                  <a:lnTo>
                    <a:pt x="82791" y="30607"/>
                  </a:lnTo>
                  <a:lnTo>
                    <a:pt x="64516" y="54470"/>
                  </a:lnTo>
                  <a:lnTo>
                    <a:pt x="63373" y="53200"/>
                  </a:lnTo>
                  <a:lnTo>
                    <a:pt x="63373" y="8382"/>
                  </a:lnTo>
                  <a:lnTo>
                    <a:pt x="0" y="8382"/>
                  </a:lnTo>
                  <a:lnTo>
                    <a:pt x="0" y="314020"/>
                  </a:lnTo>
                  <a:lnTo>
                    <a:pt x="66929" y="314020"/>
                  </a:lnTo>
                  <a:lnTo>
                    <a:pt x="66929" y="133705"/>
                  </a:lnTo>
                  <a:lnTo>
                    <a:pt x="68072" y="117208"/>
                  </a:lnTo>
                  <a:lnTo>
                    <a:pt x="86855" y="76314"/>
                  </a:lnTo>
                  <a:lnTo>
                    <a:pt x="124574" y="54724"/>
                  </a:lnTo>
                  <a:lnTo>
                    <a:pt x="127368" y="54470"/>
                  </a:lnTo>
                  <a:lnTo>
                    <a:pt x="140195" y="53200"/>
                  </a:lnTo>
                  <a:lnTo>
                    <a:pt x="165201" y="57518"/>
                  </a:lnTo>
                  <a:lnTo>
                    <a:pt x="183489" y="70345"/>
                  </a:lnTo>
                  <a:lnTo>
                    <a:pt x="194919" y="91808"/>
                  </a:lnTo>
                  <a:lnTo>
                    <a:pt x="199491" y="121767"/>
                  </a:lnTo>
                  <a:lnTo>
                    <a:pt x="199491" y="314020"/>
                  </a:lnTo>
                  <a:lnTo>
                    <a:pt x="266407" y="314020"/>
                  </a:lnTo>
                  <a:lnTo>
                    <a:pt x="266407" y="104127"/>
                  </a:lnTo>
                  <a:close/>
                </a:path>
                <a:path w="590550" h="323850">
                  <a:moveTo>
                    <a:pt x="590207" y="270090"/>
                  </a:moveTo>
                  <a:lnTo>
                    <a:pt x="415099" y="270090"/>
                  </a:lnTo>
                  <a:lnTo>
                    <a:pt x="403923" y="269582"/>
                  </a:lnTo>
                  <a:lnTo>
                    <a:pt x="365328" y="255866"/>
                  </a:lnTo>
                  <a:lnTo>
                    <a:pt x="352755" y="230466"/>
                  </a:lnTo>
                  <a:lnTo>
                    <a:pt x="356184" y="211670"/>
                  </a:lnTo>
                  <a:lnTo>
                    <a:pt x="366598" y="196824"/>
                  </a:lnTo>
                  <a:lnTo>
                    <a:pt x="383870" y="186283"/>
                  </a:lnTo>
                  <a:lnTo>
                    <a:pt x="407987" y="179679"/>
                  </a:lnTo>
                  <a:lnTo>
                    <a:pt x="435165" y="176377"/>
                  </a:lnTo>
                  <a:lnTo>
                    <a:pt x="457898" y="172440"/>
                  </a:lnTo>
                  <a:lnTo>
                    <a:pt x="476313" y="167868"/>
                  </a:lnTo>
                  <a:lnTo>
                    <a:pt x="490270" y="162534"/>
                  </a:lnTo>
                  <a:lnTo>
                    <a:pt x="557961" y="162534"/>
                  </a:lnTo>
                  <a:lnTo>
                    <a:pt x="557961" y="89268"/>
                  </a:lnTo>
                  <a:lnTo>
                    <a:pt x="555548" y="67932"/>
                  </a:lnTo>
                  <a:lnTo>
                    <a:pt x="549833" y="53200"/>
                  </a:lnTo>
                  <a:lnTo>
                    <a:pt x="431482" y="53200"/>
                  </a:lnTo>
                  <a:lnTo>
                    <a:pt x="459041" y="55867"/>
                  </a:lnTo>
                  <a:lnTo>
                    <a:pt x="478726" y="63741"/>
                  </a:lnTo>
                  <a:lnTo>
                    <a:pt x="490524" y="76822"/>
                  </a:lnTo>
                  <a:lnTo>
                    <a:pt x="494461" y="95237"/>
                  </a:lnTo>
                  <a:lnTo>
                    <a:pt x="492683" y="106794"/>
                  </a:lnTo>
                  <a:lnTo>
                    <a:pt x="455358" y="130657"/>
                  </a:lnTo>
                  <a:lnTo>
                    <a:pt x="417258" y="135864"/>
                  </a:lnTo>
                  <a:lnTo>
                    <a:pt x="409384" y="137134"/>
                  </a:lnTo>
                  <a:lnTo>
                    <a:pt x="403288" y="138404"/>
                  </a:lnTo>
                  <a:lnTo>
                    <a:pt x="377520" y="142087"/>
                  </a:lnTo>
                  <a:lnTo>
                    <a:pt x="337642" y="152755"/>
                  </a:lnTo>
                  <a:lnTo>
                    <a:pt x="295109" y="189585"/>
                  </a:lnTo>
                  <a:lnTo>
                    <a:pt x="285711" y="233514"/>
                  </a:lnTo>
                  <a:lnTo>
                    <a:pt x="287743" y="253834"/>
                  </a:lnTo>
                  <a:lnTo>
                    <a:pt x="317461" y="300812"/>
                  </a:lnTo>
                  <a:lnTo>
                    <a:pt x="369265" y="321894"/>
                  </a:lnTo>
                  <a:lnTo>
                    <a:pt x="390347" y="323291"/>
                  </a:lnTo>
                  <a:lnTo>
                    <a:pt x="422211" y="321005"/>
                  </a:lnTo>
                  <a:lnTo>
                    <a:pt x="450405" y="314020"/>
                  </a:lnTo>
                  <a:lnTo>
                    <a:pt x="474916" y="302336"/>
                  </a:lnTo>
                  <a:lnTo>
                    <a:pt x="495604" y="286080"/>
                  </a:lnTo>
                  <a:lnTo>
                    <a:pt x="590207" y="286080"/>
                  </a:lnTo>
                  <a:lnTo>
                    <a:pt x="590207" y="270090"/>
                  </a:lnTo>
                  <a:close/>
                </a:path>
              </a:pathLst>
            </a:custGeom>
            <a:solidFill>
              <a:srgbClr val="FFFFF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1" b="0" i="0" u="none" strike="noStrike" kern="1200" cap="none" spc="0" normalizeH="0" baseline="0" noProof="0">
                <a:ln>
                  <a:noFill/>
                </a:ln>
                <a:solidFill>
                  <a:prstClr val="black"/>
                </a:solidFill>
                <a:effectLst/>
                <a:uLnTx/>
                <a:uFillTx/>
                <a:latin typeface="Calibri"/>
                <a:ea typeface="+mn-ea"/>
                <a:cs typeface="+mn-cs"/>
              </a:endParaRPr>
            </a:p>
          </p:txBody>
        </p:sp>
        <p:sp>
          <p:nvSpPr>
            <p:cNvPr id="22" name="object 26">
              <a:extLst>
                <a:ext uri="{FF2B5EF4-FFF2-40B4-BE49-F238E27FC236}">
                  <a16:creationId xmlns:a16="http://schemas.microsoft.com/office/drawing/2014/main" xmlns="" id="{6A516847-0E94-482E-9D10-97ACBA0E7482}"/>
                </a:ext>
              </a:extLst>
            </p:cNvPr>
            <p:cNvSpPr/>
            <p:nvPr/>
          </p:nvSpPr>
          <p:spPr>
            <a:xfrm>
              <a:off x="18836513" y="970018"/>
              <a:ext cx="175132" cy="160781"/>
            </a:xfrm>
            <a:prstGeom prst="rect">
              <a:avLst/>
            </a:prstGeom>
            <a:blipFill>
              <a:blip r:embed="rId11"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1" b="0" i="0" u="none" strike="noStrike" kern="1200" cap="none" spc="0" normalizeH="0" baseline="0" noProof="0">
                <a:ln>
                  <a:noFill/>
                </a:ln>
                <a:solidFill>
                  <a:prstClr val="black"/>
                </a:solidFill>
                <a:effectLst/>
                <a:uLnTx/>
                <a:uFillTx/>
                <a:latin typeface="Calibri"/>
                <a:ea typeface="+mn-ea"/>
                <a:cs typeface="+mn-cs"/>
              </a:endParaRPr>
            </a:p>
          </p:txBody>
        </p:sp>
        <p:sp>
          <p:nvSpPr>
            <p:cNvPr id="23" name="object 27">
              <a:extLst>
                <a:ext uri="{FF2B5EF4-FFF2-40B4-BE49-F238E27FC236}">
                  <a16:creationId xmlns:a16="http://schemas.microsoft.com/office/drawing/2014/main" xmlns="" id="{00D4E68C-3B4B-44BC-BF55-CB73E9E1497B}"/>
                </a:ext>
              </a:extLst>
            </p:cNvPr>
            <p:cNvSpPr/>
            <p:nvPr/>
          </p:nvSpPr>
          <p:spPr>
            <a:xfrm>
              <a:off x="18718276" y="807458"/>
              <a:ext cx="252983" cy="102234"/>
            </a:xfrm>
            <a:prstGeom prst="rect">
              <a:avLst/>
            </a:prstGeom>
            <a:blipFill>
              <a:blip r:embed="rId12"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1" b="0" i="0" u="none" strike="noStrike" kern="1200" cap="none" spc="0" normalizeH="0" baseline="0" noProof="0">
                <a:ln>
                  <a:noFill/>
                </a:ln>
                <a:solidFill>
                  <a:prstClr val="black"/>
                </a:solidFill>
                <a:effectLst/>
                <a:uLnTx/>
                <a:uFillTx/>
                <a:latin typeface="Calibri"/>
                <a:ea typeface="+mn-ea"/>
                <a:cs typeface="+mn-cs"/>
              </a:endParaRPr>
            </a:p>
          </p:txBody>
        </p:sp>
        <p:sp>
          <p:nvSpPr>
            <p:cNvPr id="24" name="object 28">
              <a:extLst>
                <a:ext uri="{FF2B5EF4-FFF2-40B4-BE49-F238E27FC236}">
                  <a16:creationId xmlns:a16="http://schemas.microsoft.com/office/drawing/2014/main" xmlns="" id="{CFC98918-3E52-46E7-AD34-BCC1586F6006}"/>
                </a:ext>
              </a:extLst>
            </p:cNvPr>
            <p:cNvSpPr/>
            <p:nvPr/>
          </p:nvSpPr>
          <p:spPr>
            <a:xfrm>
              <a:off x="16532784" y="704486"/>
              <a:ext cx="2694940" cy="609600"/>
            </a:xfrm>
            <a:custGeom>
              <a:avLst/>
              <a:gdLst/>
              <a:ahLst/>
              <a:cxnLst/>
              <a:rect l="l" t="t" r="r" b="b"/>
              <a:pathLst>
                <a:path w="2694940" h="609600">
                  <a:moveTo>
                    <a:pt x="390334" y="0"/>
                  </a:moveTo>
                  <a:lnTo>
                    <a:pt x="187045" y="0"/>
                  </a:lnTo>
                  <a:lnTo>
                    <a:pt x="140563" y="8890"/>
                  </a:lnTo>
                  <a:lnTo>
                    <a:pt x="110858" y="45339"/>
                  </a:lnTo>
                  <a:lnTo>
                    <a:pt x="104762" y="90284"/>
                  </a:lnTo>
                  <a:lnTo>
                    <a:pt x="104889" y="418655"/>
                  </a:lnTo>
                  <a:lnTo>
                    <a:pt x="177266" y="418655"/>
                  </a:lnTo>
                  <a:lnTo>
                    <a:pt x="177266" y="232752"/>
                  </a:lnTo>
                  <a:lnTo>
                    <a:pt x="364426" y="232752"/>
                  </a:lnTo>
                  <a:lnTo>
                    <a:pt x="364426" y="172948"/>
                  </a:lnTo>
                  <a:lnTo>
                    <a:pt x="177266" y="172948"/>
                  </a:lnTo>
                  <a:lnTo>
                    <a:pt x="177266" y="63373"/>
                  </a:lnTo>
                  <a:lnTo>
                    <a:pt x="390334" y="63373"/>
                  </a:lnTo>
                  <a:lnTo>
                    <a:pt x="390334" y="0"/>
                  </a:lnTo>
                  <a:close/>
                </a:path>
                <a:path w="2694940" h="609600">
                  <a:moveTo>
                    <a:pt x="2437384" y="513384"/>
                  </a:moveTo>
                  <a:lnTo>
                    <a:pt x="2435479" y="509955"/>
                  </a:lnTo>
                  <a:lnTo>
                    <a:pt x="2428240" y="505510"/>
                  </a:lnTo>
                  <a:lnTo>
                    <a:pt x="2421890" y="504494"/>
                  </a:lnTo>
                  <a:lnTo>
                    <a:pt x="2399919" y="504494"/>
                  </a:lnTo>
                  <a:lnTo>
                    <a:pt x="2399919" y="532434"/>
                  </a:lnTo>
                  <a:lnTo>
                    <a:pt x="2430272" y="532434"/>
                  </a:lnTo>
                  <a:lnTo>
                    <a:pt x="2437384" y="527735"/>
                  </a:lnTo>
                  <a:lnTo>
                    <a:pt x="2437384" y="513384"/>
                  </a:lnTo>
                  <a:close/>
                </a:path>
                <a:path w="2694940" h="609600">
                  <a:moveTo>
                    <a:pt x="2666581" y="106413"/>
                  </a:moveTo>
                  <a:lnTo>
                    <a:pt x="2646007" y="104635"/>
                  </a:lnTo>
                  <a:lnTo>
                    <a:pt x="2642197" y="104635"/>
                  </a:lnTo>
                  <a:lnTo>
                    <a:pt x="2628227" y="106032"/>
                  </a:lnTo>
                  <a:lnTo>
                    <a:pt x="2587980" y="125971"/>
                  </a:lnTo>
                  <a:lnTo>
                    <a:pt x="2560929" y="159613"/>
                  </a:lnTo>
                  <a:lnTo>
                    <a:pt x="2556865" y="172059"/>
                  </a:lnTo>
                  <a:lnTo>
                    <a:pt x="2555722" y="172059"/>
                  </a:lnTo>
                  <a:lnTo>
                    <a:pt x="2555722" y="113017"/>
                  </a:lnTo>
                  <a:lnTo>
                    <a:pt x="2495156" y="113017"/>
                  </a:lnTo>
                  <a:lnTo>
                    <a:pt x="2495156" y="418655"/>
                  </a:lnTo>
                  <a:lnTo>
                    <a:pt x="2559532" y="418655"/>
                  </a:lnTo>
                  <a:lnTo>
                    <a:pt x="2559532" y="273138"/>
                  </a:lnTo>
                  <a:lnTo>
                    <a:pt x="2561056" y="249897"/>
                  </a:lnTo>
                  <a:lnTo>
                    <a:pt x="2572740" y="210921"/>
                  </a:lnTo>
                  <a:lnTo>
                    <a:pt x="2607907" y="175107"/>
                  </a:lnTo>
                  <a:lnTo>
                    <a:pt x="2617051" y="172059"/>
                  </a:lnTo>
                  <a:lnTo>
                    <a:pt x="2622639" y="170154"/>
                  </a:lnTo>
                  <a:lnTo>
                    <a:pt x="2638895" y="168503"/>
                  </a:lnTo>
                  <a:lnTo>
                    <a:pt x="2651976" y="169265"/>
                  </a:lnTo>
                  <a:lnTo>
                    <a:pt x="2659088" y="170154"/>
                  </a:lnTo>
                  <a:lnTo>
                    <a:pt x="2666581" y="171424"/>
                  </a:lnTo>
                  <a:lnTo>
                    <a:pt x="2666581" y="168503"/>
                  </a:lnTo>
                  <a:lnTo>
                    <a:pt x="2666581" y="106413"/>
                  </a:lnTo>
                  <a:close/>
                </a:path>
                <a:path w="2694940" h="609600">
                  <a:moveTo>
                    <a:pt x="2694635" y="492683"/>
                  </a:moveTo>
                  <a:lnTo>
                    <a:pt x="2693619" y="487095"/>
                  </a:lnTo>
                  <a:lnTo>
                    <a:pt x="2693619" y="486841"/>
                  </a:lnTo>
                  <a:lnTo>
                    <a:pt x="2686647" y="478332"/>
                  </a:lnTo>
                  <a:lnTo>
                    <a:pt x="2680932" y="475919"/>
                  </a:lnTo>
                  <a:lnTo>
                    <a:pt x="2576931" y="475919"/>
                  </a:lnTo>
                  <a:lnTo>
                    <a:pt x="2576931" y="567347"/>
                  </a:lnTo>
                  <a:lnTo>
                    <a:pt x="2576296" y="574078"/>
                  </a:lnTo>
                  <a:lnTo>
                    <a:pt x="2542895" y="600748"/>
                  </a:lnTo>
                  <a:lnTo>
                    <a:pt x="2532100" y="601383"/>
                  </a:lnTo>
                  <a:lnTo>
                    <a:pt x="2522842" y="600748"/>
                  </a:lnTo>
                  <a:lnTo>
                    <a:pt x="2517508" y="599605"/>
                  </a:lnTo>
                  <a:lnTo>
                    <a:pt x="2513190" y="598716"/>
                  </a:lnTo>
                  <a:lnTo>
                    <a:pt x="2503030" y="595414"/>
                  </a:lnTo>
                  <a:lnTo>
                    <a:pt x="2492489" y="590842"/>
                  </a:lnTo>
                  <a:lnTo>
                    <a:pt x="2492489" y="566966"/>
                  </a:lnTo>
                  <a:lnTo>
                    <a:pt x="2500744" y="572173"/>
                  </a:lnTo>
                  <a:lnTo>
                    <a:pt x="2507602" y="575729"/>
                  </a:lnTo>
                  <a:lnTo>
                    <a:pt x="2518651" y="579920"/>
                  </a:lnTo>
                  <a:lnTo>
                    <a:pt x="2524366" y="581063"/>
                  </a:lnTo>
                  <a:lnTo>
                    <a:pt x="2542006" y="581063"/>
                  </a:lnTo>
                  <a:lnTo>
                    <a:pt x="2547848" y="577507"/>
                  </a:lnTo>
                  <a:lnTo>
                    <a:pt x="2547848" y="566966"/>
                  </a:lnTo>
                  <a:lnTo>
                    <a:pt x="2547848" y="566204"/>
                  </a:lnTo>
                  <a:lnTo>
                    <a:pt x="2542514" y="561759"/>
                  </a:lnTo>
                  <a:lnTo>
                    <a:pt x="2514587" y="550964"/>
                  </a:lnTo>
                  <a:lnTo>
                    <a:pt x="2510396" y="549186"/>
                  </a:lnTo>
                  <a:lnTo>
                    <a:pt x="2489949" y="525068"/>
                  </a:lnTo>
                  <a:lnTo>
                    <a:pt x="2489949" y="519099"/>
                  </a:lnTo>
                  <a:lnTo>
                    <a:pt x="2515730" y="489254"/>
                  </a:lnTo>
                  <a:lnTo>
                    <a:pt x="2518143" y="488873"/>
                  </a:lnTo>
                  <a:lnTo>
                    <a:pt x="2524112" y="487603"/>
                  </a:lnTo>
                  <a:lnTo>
                    <a:pt x="2533370" y="487095"/>
                  </a:lnTo>
                  <a:lnTo>
                    <a:pt x="2542768" y="487603"/>
                  </a:lnTo>
                  <a:lnTo>
                    <a:pt x="2552293" y="489254"/>
                  </a:lnTo>
                  <a:lnTo>
                    <a:pt x="2561945" y="492048"/>
                  </a:lnTo>
                  <a:lnTo>
                    <a:pt x="2571724" y="495985"/>
                  </a:lnTo>
                  <a:lnTo>
                    <a:pt x="2571724" y="517702"/>
                  </a:lnTo>
                  <a:lnTo>
                    <a:pt x="2561056" y="513257"/>
                  </a:lnTo>
                  <a:lnTo>
                    <a:pt x="2551531" y="510082"/>
                  </a:lnTo>
                  <a:lnTo>
                    <a:pt x="2543022" y="508177"/>
                  </a:lnTo>
                  <a:lnTo>
                    <a:pt x="2535783" y="507542"/>
                  </a:lnTo>
                  <a:lnTo>
                    <a:pt x="2535656" y="507542"/>
                  </a:lnTo>
                  <a:lnTo>
                    <a:pt x="2530576" y="507542"/>
                  </a:lnTo>
                  <a:lnTo>
                    <a:pt x="2526512" y="508304"/>
                  </a:lnTo>
                  <a:lnTo>
                    <a:pt x="2520556" y="511733"/>
                  </a:lnTo>
                  <a:lnTo>
                    <a:pt x="2519159" y="513892"/>
                  </a:lnTo>
                  <a:lnTo>
                    <a:pt x="2519159" y="520877"/>
                  </a:lnTo>
                  <a:lnTo>
                    <a:pt x="2523985" y="524941"/>
                  </a:lnTo>
                  <a:lnTo>
                    <a:pt x="2544038" y="532561"/>
                  </a:lnTo>
                  <a:lnTo>
                    <a:pt x="2552166" y="535990"/>
                  </a:lnTo>
                  <a:lnTo>
                    <a:pt x="2576931" y="567347"/>
                  </a:lnTo>
                  <a:lnTo>
                    <a:pt x="2576931" y="475919"/>
                  </a:lnTo>
                  <a:lnTo>
                    <a:pt x="2458072" y="475919"/>
                  </a:lnTo>
                  <a:lnTo>
                    <a:pt x="2458072" y="521766"/>
                  </a:lnTo>
                  <a:lnTo>
                    <a:pt x="2457437" y="528370"/>
                  </a:lnTo>
                  <a:lnTo>
                    <a:pt x="2429129" y="554647"/>
                  </a:lnTo>
                  <a:lnTo>
                    <a:pt x="2420747" y="555282"/>
                  </a:lnTo>
                  <a:lnTo>
                    <a:pt x="2398395" y="555282"/>
                  </a:lnTo>
                  <a:lnTo>
                    <a:pt x="2398395" y="599605"/>
                  </a:lnTo>
                  <a:lnTo>
                    <a:pt x="2370201" y="599605"/>
                  </a:lnTo>
                  <a:lnTo>
                    <a:pt x="2370201" y="579615"/>
                  </a:lnTo>
                  <a:lnTo>
                    <a:pt x="2370201" y="552945"/>
                  </a:lnTo>
                  <a:lnTo>
                    <a:pt x="2370201" y="532625"/>
                  </a:lnTo>
                  <a:lnTo>
                    <a:pt x="2370201" y="509765"/>
                  </a:lnTo>
                  <a:lnTo>
                    <a:pt x="2370201" y="489445"/>
                  </a:lnTo>
                  <a:lnTo>
                    <a:pt x="2328938" y="489445"/>
                  </a:lnTo>
                  <a:lnTo>
                    <a:pt x="2328938" y="509765"/>
                  </a:lnTo>
                  <a:lnTo>
                    <a:pt x="2274341" y="509765"/>
                  </a:lnTo>
                  <a:lnTo>
                    <a:pt x="2274341" y="532625"/>
                  </a:lnTo>
                  <a:lnTo>
                    <a:pt x="2326271" y="532625"/>
                  </a:lnTo>
                  <a:lnTo>
                    <a:pt x="2326271" y="552945"/>
                  </a:lnTo>
                  <a:lnTo>
                    <a:pt x="2274341" y="552945"/>
                  </a:lnTo>
                  <a:lnTo>
                    <a:pt x="2274341" y="579615"/>
                  </a:lnTo>
                  <a:lnTo>
                    <a:pt x="2330208" y="579615"/>
                  </a:lnTo>
                  <a:lnTo>
                    <a:pt x="2330208" y="599605"/>
                  </a:lnTo>
                  <a:lnTo>
                    <a:pt x="2246147" y="599605"/>
                  </a:lnTo>
                  <a:lnTo>
                    <a:pt x="2246147" y="488873"/>
                  </a:lnTo>
                  <a:lnTo>
                    <a:pt x="2419604" y="488873"/>
                  </a:lnTo>
                  <a:lnTo>
                    <a:pt x="2428367" y="489381"/>
                  </a:lnTo>
                  <a:lnTo>
                    <a:pt x="2435987" y="491286"/>
                  </a:lnTo>
                  <a:lnTo>
                    <a:pt x="2458072" y="521766"/>
                  </a:lnTo>
                  <a:lnTo>
                    <a:pt x="2458072" y="475919"/>
                  </a:lnTo>
                  <a:lnTo>
                    <a:pt x="65138" y="475919"/>
                  </a:lnTo>
                  <a:lnTo>
                    <a:pt x="52057" y="478205"/>
                  </a:lnTo>
                  <a:lnTo>
                    <a:pt x="24638" y="505002"/>
                  </a:lnTo>
                  <a:lnTo>
                    <a:pt x="0" y="592366"/>
                  </a:lnTo>
                  <a:lnTo>
                    <a:pt x="1016" y="598081"/>
                  </a:lnTo>
                  <a:lnTo>
                    <a:pt x="8001" y="606590"/>
                  </a:lnTo>
                  <a:lnTo>
                    <a:pt x="13843" y="609003"/>
                  </a:lnTo>
                  <a:lnTo>
                    <a:pt x="13970" y="609003"/>
                  </a:lnTo>
                  <a:lnTo>
                    <a:pt x="2629497" y="609003"/>
                  </a:lnTo>
                  <a:lnTo>
                    <a:pt x="2629624" y="609003"/>
                  </a:lnTo>
                  <a:lnTo>
                    <a:pt x="2642578" y="606717"/>
                  </a:lnTo>
                  <a:lnTo>
                    <a:pt x="2670010" y="579920"/>
                  </a:lnTo>
                  <a:lnTo>
                    <a:pt x="2687523" y="517702"/>
                  </a:lnTo>
                  <a:lnTo>
                    <a:pt x="2694635" y="492683"/>
                  </a:lnTo>
                  <a:close/>
                </a:path>
              </a:pathLst>
            </a:custGeom>
            <a:solidFill>
              <a:srgbClr val="FFFFF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1" b="0" i="0" u="none" strike="noStrike" kern="1200" cap="none" spc="0" normalizeH="0" baseline="0" noProof="0">
                <a:ln>
                  <a:noFill/>
                </a:ln>
                <a:solidFill>
                  <a:prstClr val="black"/>
                </a:solidFill>
                <a:effectLst/>
                <a:uLnTx/>
                <a:uFillTx/>
                <a:latin typeface="Calibri"/>
                <a:ea typeface="+mn-ea"/>
                <a:cs typeface="+mn-cs"/>
              </a:endParaRPr>
            </a:p>
          </p:txBody>
        </p:sp>
      </p:grpSp>
      <p:sp>
        <p:nvSpPr>
          <p:cNvPr id="3074" name="AutoShape 2" descr="imagen">
            <a:hlinkClick r:id="rId13" tooltip="https://famisanar1-my.sharepoint.com/:f:/g/personal/yhernandezm_famisanar_com_co/erky9z8ui1rfhsjzfjz3xpcbxeee4egiy88o9iiovffopg"/>
          </p:cNvPr>
          <p:cNvSpPr>
            <a:spLocks noChangeAspect="1" noChangeArrowheads="1"/>
          </p:cNvSpPr>
          <p:nvPr/>
        </p:nvSpPr>
        <p:spPr bwMode="auto">
          <a:xfrm>
            <a:off x="12553950" y="-3902075"/>
            <a:ext cx="152400" cy="152400"/>
          </a:xfrm>
          <a:prstGeom prst="rect">
            <a:avLst/>
          </a:prstGeom>
          <a:noFill/>
        </p:spPr>
        <p:txBody>
          <a:bodyPr vert="horz" wrap="square" lIns="91440" tIns="45720" rIns="91440" bIns="45720" numCol="1" anchor="t" anchorCtr="0" compatLnSpc="1">
            <a:prstTxWarp prst="textNoShape">
              <a:avLst/>
            </a:prstTxWarp>
          </a:bodyPr>
          <a:lstStyle/>
          <a:p>
            <a:endParaRPr lang="es-CO"/>
          </a:p>
        </p:txBody>
      </p:sp>
      <p:sp>
        <p:nvSpPr>
          <p:cNvPr id="3075" name="AutoShape 3" descr="imagen">
            <a:hlinkClick r:id="rId14" tooltip="https://famisanar1-my.sharepoint.com/:f:/g/personal/yhernandezm_famisanar_com_co/eosi7qpreujljhgkcahezcgblwipnqolhvvzgp6favlafq"/>
          </p:cNvPr>
          <p:cNvSpPr>
            <a:spLocks noChangeAspect="1" noChangeArrowheads="1"/>
          </p:cNvSpPr>
          <p:nvPr/>
        </p:nvSpPr>
        <p:spPr bwMode="auto">
          <a:xfrm>
            <a:off x="14851063" y="-2970213"/>
            <a:ext cx="152400" cy="152400"/>
          </a:xfrm>
          <a:prstGeom prst="rect">
            <a:avLst/>
          </a:prstGeom>
          <a:noFill/>
        </p:spPr>
        <p:txBody>
          <a:bodyPr vert="horz" wrap="square" lIns="91440" tIns="45720" rIns="91440" bIns="45720" numCol="1" anchor="t" anchorCtr="0" compatLnSpc="1">
            <a:prstTxWarp prst="textNoShape">
              <a:avLst/>
            </a:prstTxWarp>
          </a:bodyPr>
          <a:lstStyle/>
          <a:p>
            <a:endParaRPr lang="es-CO"/>
          </a:p>
        </p:txBody>
      </p:sp>
      <p:sp>
        <p:nvSpPr>
          <p:cNvPr id="3076" name="AutoShape 4" descr="imagen">
            <a:hlinkClick r:id="rId15" tooltip="https://famisanar1-my.sharepoint.com/:f:/g/personal/yhernandezm_famisanar_com_co/ev47s3xa-1xjjji7y5xc0ssbyypskqh86m2dktnlk2syya"/>
          </p:cNvPr>
          <p:cNvSpPr>
            <a:spLocks noChangeAspect="1" noChangeArrowheads="1"/>
          </p:cNvSpPr>
          <p:nvPr/>
        </p:nvSpPr>
        <p:spPr bwMode="auto">
          <a:xfrm>
            <a:off x="12634913" y="-2038350"/>
            <a:ext cx="152400" cy="152400"/>
          </a:xfrm>
          <a:prstGeom prst="rect">
            <a:avLst/>
          </a:prstGeom>
          <a:noFill/>
        </p:spPr>
        <p:txBody>
          <a:bodyPr vert="horz" wrap="square" lIns="91440" tIns="45720" rIns="91440" bIns="45720" numCol="1" anchor="t" anchorCtr="0" compatLnSpc="1">
            <a:prstTxWarp prst="textNoShape">
              <a:avLst/>
            </a:prstTxWarp>
          </a:bodyPr>
          <a:lstStyle/>
          <a:p>
            <a:endParaRPr lang="es-CO"/>
          </a:p>
        </p:txBody>
      </p:sp>
      <p:sp>
        <p:nvSpPr>
          <p:cNvPr id="3077" name="AutoShape 5" descr="imagen">
            <a:hlinkClick r:id="rId16" tooltip="https://famisanar1-my.sharepoint.com/:f:/g/personal/yhernandezm_famisanar_com_co/enojmcp54b9fudvnzgizcxebmjyjbqcoqrwy0omw48k7pq"/>
          </p:cNvPr>
          <p:cNvSpPr>
            <a:spLocks noChangeAspect="1" noChangeArrowheads="1"/>
          </p:cNvSpPr>
          <p:nvPr/>
        </p:nvSpPr>
        <p:spPr bwMode="auto">
          <a:xfrm>
            <a:off x="15559088" y="-1000125"/>
            <a:ext cx="152400" cy="152400"/>
          </a:xfrm>
          <a:prstGeom prst="rect">
            <a:avLst/>
          </a:prstGeom>
          <a:noFill/>
        </p:spPr>
        <p:txBody>
          <a:bodyPr vert="horz" wrap="square" lIns="91440" tIns="45720" rIns="91440" bIns="45720" numCol="1" anchor="t" anchorCtr="0" compatLnSpc="1">
            <a:prstTxWarp prst="textNoShape">
              <a:avLst/>
            </a:prstTxWarp>
          </a:bodyPr>
          <a:lstStyle/>
          <a:p>
            <a:endParaRPr lang="es-CO"/>
          </a:p>
        </p:txBody>
      </p:sp>
      <p:sp>
        <p:nvSpPr>
          <p:cNvPr id="3078" name="AutoShape 6" descr="imagen">
            <a:hlinkClick r:id="rId17" tooltip="https://famisanar1-my.sharepoint.com/:f:/g/personal/yhernandezm_famisanar_com_co/eswzttoid85huw_evwmjabibfcnt8gbhcqxqkc0ovsxkjg"/>
          </p:cNvPr>
          <p:cNvSpPr>
            <a:spLocks noChangeAspect="1" noChangeArrowheads="1"/>
          </p:cNvSpPr>
          <p:nvPr/>
        </p:nvSpPr>
        <p:spPr bwMode="auto">
          <a:xfrm>
            <a:off x="12704763" y="38100"/>
            <a:ext cx="152400" cy="152400"/>
          </a:xfrm>
          <a:prstGeom prst="rect">
            <a:avLst/>
          </a:prstGeom>
          <a:noFill/>
        </p:spPr>
        <p:txBody>
          <a:bodyPr vert="horz" wrap="square" lIns="91440" tIns="45720" rIns="91440" bIns="45720" numCol="1" anchor="t" anchorCtr="0" compatLnSpc="1">
            <a:prstTxWarp prst="textNoShape">
              <a:avLst/>
            </a:prstTxWarp>
          </a:bodyPr>
          <a:lstStyle/>
          <a:p>
            <a:endParaRPr lang="es-CO"/>
          </a:p>
        </p:txBody>
      </p:sp>
      <p:sp>
        <p:nvSpPr>
          <p:cNvPr id="3079" name="AutoShape 7" descr="imagen">
            <a:hlinkClick r:id="rId18" tooltip="https://famisanar1-my.sharepoint.com/:f:/g/personal/yhernandezm_famisanar_com_co/ei8m_ufbonfbprhlynxcfy0brrnf6foefsmirvgbxww3na"/>
          </p:cNvPr>
          <p:cNvSpPr>
            <a:spLocks noChangeAspect="1" noChangeArrowheads="1"/>
          </p:cNvSpPr>
          <p:nvPr/>
        </p:nvSpPr>
        <p:spPr bwMode="auto">
          <a:xfrm>
            <a:off x="11314764" y="1740185"/>
            <a:ext cx="152400" cy="152400"/>
          </a:xfrm>
          <a:prstGeom prst="rect">
            <a:avLst/>
          </a:prstGeom>
          <a:noFill/>
        </p:spPr>
        <p:txBody>
          <a:bodyPr vert="horz" wrap="square" lIns="91440" tIns="45720" rIns="91440" bIns="45720" numCol="1" anchor="t" anchorCtr="0" compatLnSpc="1">
            <a:prstTxWarp prst="textNoShape">
              <a:avLst/>
            </a:prstTxWarp>
          </a:bodyPr>
          <a:lstStyle/>
          <a:p>
            <a:endParaRPr lang="es-CO"/>
          </a:p>
        </p:txBody>
      </p:sp>
      <p:sp>
        <p:nvSpPr>
          <p:cNvPr id="3080" name="AutoShape 8" descr="imagen">
            <a:hlinkClick r:id="rId19" tooltip="https://famisanar1-my.sharepoint.com/:f:/g/personal/yhernandezm_famisanar_com_co/et35alghekletl4aq1peu_ibxtkorlpp21cn_j5sjgdnya"/>
          </p:cNvPr>
          <p:cNvSpPr>
            <a:spLocks noChangeAspect="1" noChangeArrowheads="1"/>
          </p:cNvSpPr>
          <p:nvPr/>
        </p:nvSpPr>
        <p:spPr bwMode="auto">
          <a:xfrm>
            <a:off x="14840601" y="2778410"/>
            <a:ext cx="152400" cy="152400"/>
          </a:xfrm>
          <a:prstGeom prst="rect">
            <a:avLst/>
          </a:prstGeom>
          <a:noFill/>
        </p:spPr>
        <p:txBody>
          <a:bodyPr vert="horz" wrap="square" lIns="91440" tIns="45720" rIns="91440" bIns="45720" numCol="1" anchor="t" anchorCtr="0" compatLnSpc="1">
            <a:prstTxWarp prst="textNoShape">
              <a:avLst/>
            </a:prstTxWarp>
          </a:bodyPr>
          <a:lstStyle/>
          <a:p>
            <a:endParaRPr lang="es-CO"/>
          </a:p>
        </p:txBody>
      </p:sp>
      <p:sp>
        <p:nvSpPr>
          <p:cNvPr id="3081" name="AutoShape 9" descr="imagen">
            <a:hlinkClick r:id="rId20" tooltip="https://famisanar1-my.sharepoint.com/:f:/g/personal/yhernandezm_famisanar_com_co/eoih0yn57uhnho_ytcahl6abp1hfb1jiqt1uz-ogjl6wmg"/>
          </p:cNvPr>
          <p:cNvSpPr>
            <a:spLocks noChangeAspect="1" noChangeArrowheads="1"/>
          </p:cNvSpPr>
          <p:nvPr/>
        </p:nvSpPr>
        <p:spPr bwMode="auto">
          <a:xfrm>
            <a:off x="10638489" y="3816635"/>
            <a:ext cx="152400" cy="152400"/>
          </a:xfrm>
          <a:prstGeom prst="rect">
            <a:avLst/>
          </a:prstGeom>
          <a:noFill/>
        </p:spPr>
        <p:txBody>
          <a:bodyPr vert="horz" wrap="square" lIns="91440" tIns="45720" rIns="91440" bIns="45720" numCol="1" anchor="t" anchorCtr="0" compatLnSpc="1">
            <a:prstTxWarp prst="textNoShape">
              <a:avLst/>
            </a:prstTxWarp>
          </a:bodyPr>
          <a:lstStyle/>
          <a:p>
            <a:endParaRPr lang="es-CO"/>
          </a:p>
        </p:txBody>
      </p:sp>
      <p:sp>
        <p:nvSpPr>
          <p:cNvPr id="3082" name="AutoShape 10" descr="imagen">
            <a:hlinkClick r:id="rId21" tooltip="https://famisanar1-my.sharepoint.com/:f:/g/personal/yhernandezm_famisanar_com_co/elmgjtmkoupfnx8zhsnjljcbeljqju4xkecxalyyzkw3cw"/>
          </p:cNvPr>
          <p:cNvSpPr>
            <a:spLocks noChangeAspect="1" noChangeArrowheads="1"/>
          </p:cNvSpPr>
          <p:nvPr/>
        </p:nvSpPr>
        <p:spPr bwMode="auto">
          <a:xfrm>
            <a:off x="9598676" y="4854860"/>
            <a:ext cx="152400" cy="152400"/>
          </a:xfrm>
          <a:prstGeom prst="rect">
            <a:avLst/>
          </a:prstGeom>
          <a:noFill/>
        </p:spPr>
        <p:txBody>
          <a:bodyPr vert="horz" wrap="square" lIns="91440" tIns="45720" rIns="91440" bIns="45720" numCol="1" anchor="t" anchorCtr="0" compatLnSpc="1">
            <a:prstTxWarp prst="textNoShape">
              <a:avLst/>
            </a:prstTxWarp>
          </a:bodyPr>
          <a:lstStyle/>
          <a:p>
            <a:endParaRPr lang="es-CO"/>
          </a:p>
        </p:txBody>
      </p:sp>
      <p:sp>
        <p:nvSpPr>
          <p:cNvPr id="40" name="Rectángulo: esquinas redondeadas 39">
            <a:extLst>
              <a:ext uri="{FF2B5EF4-FFF2-40B4-BE49-F238E27FC236}">
                <a16:creationId xmlns:a16="http://schemas.microsoft.com/office/drawing/2014/main" xmlns="" id="{D4403944-CBEA-42BE-91F6-1693BAB1EE0E}"/>
              </a:ext>
            </a:extLst>
          </p:cNvPr>
          <p:cNvSpPr/>
          <p:nvPr/>
        </p:nvSpPr>
        <p:spPr>
          <a:xfrm>
            <a:off x="4474410" y="2222296"/>
            <a:ext cx="7219016" cy="6066346"/>
          </a:xfrm>
          <a:prstGeom prst="roundRect">
            <a:avLst/>
          </a:prstGeom>
          <a:ln w="57150">
            <a:noFill/>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Arial" panose="020B0604020202020204" pitchFamily="34" charset="0"/>
              <a:buChar char="•"/>
            </a:pPr>
            <a:r>
              <a:rPr lang="es-ES" sz="2400" dirty="0">
                <a:solidFill>
                  <a:schemeClr val="tx2"/>
                </a:solidFill>
                <a:latin typeface="Arial" panose="020B0604020202020204" pitchFamily="34" charset="0"/>
                <a:cs typeface="Arial" panose="020B0604020202020204" pitchFamily="34" charset="0"/>
              </a:rPr>
              <a:t>Programa LESP (Líderes 	de enlace en salud preventiva): enfocado a desarrollar habilidades para el autocuidado y mantenimiento de su salud, su familia y su comunidad.</a:t>
            </a:r>
          </a:p>
          <a:p>
            <a:pPr marL="285750" indent="-285750">
              <a:buFont typeface="Arial" panose="020B0604020202020204" pitchFamily="34" charset="0"/>
              <a:buChar char="•"/>
            </a:pPr>
            <a:endParaRPr lang="es-ES" sz="2400" dirty="0">
              <a:solidFill>
                <a:schemeClr val="tx2"/>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s-ES" sz="2400" dirty="0">
                <a:solidFill>
                  <a:schemeClr val="tx2"/>
                </a:solidFill>
                <a:latin typeface="Arial" panose="020B0604020202020204" pitchFamily="34" charset="0"/>
                <a:cs typeface="Arial" panose="020B0604020202020204" pitchFamily="34" charset="0"/>
              </a:rPr>
              <a:t> Acompañando al cuidador: dirigido a fortalecer pautas de autocuidado y atención psicosocial al cuidador </a:t>
            </a:r>
          </a:p>
          <a:p>
            <a:pPr marL="285750" indent="-285750">
              <a:buFont typeface="Arial" panose="020B0604020202020204" pitchFamily="34" charset="0"/>
              <a:buChar char="•"/>
            </a:pPr>
            <a:r>
              <a:rPr lang="es-ES" sz="2400" dirty="0">
                <a:solidFill>
                  <a:schemeClr val="tx2"/>
                </a:solidFill>
                <a:latin typeface="Arial" panose="020B0604020202020204" pitchFamily="34" charset="0"/>
                <a:cs typeface="Arial" panose="020B0604020202020204" pitchFamily="34" charset="0"/>
              </a:rPr>
              <a:t>Impactando en estos dos programas a </a:t>
            </a:r>
            <a:r>
              <a:rPr lang="es-ES" sz="3200" b="1" dirty="0">
                <a:solidFill>
                  <a:schemeClr val="tx2"/>
                </a:solidFill>
                <a:latin typeface="Arial" panose="020B0604020202020204" pitchFamily="34" charset="0"/>
                <a:cs typeface="Arial" panose="020B0604020202020204" pitchFamily="34" charset="0"/>
              </a:rPr>
              <a:t>100 </a:t>
            </a:r>
            <a:r>
              <a:rPr lang="es-ES" sz="2400" dirty="0">
                <a:solidFill>
                  <a:schemeClr val="tx2"/>
                </a:solidFill>
                <a:latin typeface="Arial" panose="020B0604020202020204" pitchFamily="34" charset="0"/>
                <a:cs typeface="Arial" panose="020B0604020202020204" pitchFamily="34" charset="0"/>
              </a:rPr>
              <a:t>afiliados     en Bogotá y Cundinamarca.</a:t>
            </a:r>
          </a:p>
          <a:p>
            <a:endParaRPr lang="es-ES" sz="2400" dirty="0">
              <a:solidFill>
                <a:schemeClr val="tx2"/>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s-ES" sz="2400" dirty="0">
                <a:solidFill>
                  <a:schemeClr val="tx2"/>
                </a:solidFill>
                <a:latin typeface="Arial" panose="020B0604020202020204" pitchFamily="34" charset="0"/>
                <a:cs typeface="Arial" panose="020B0604020202020204" pitchFamily="34" charset="0"/>
              </a:rPr>
              <a:t>Invitación a la ciudadanía para  participación de los programas de promoción a nivel nacional</a:t>
            </a:r>
            <a:endParaRPr lang="es-CO" sz="2400" dirty="0">
              <a:solidFill>
                <a:schemeClr val="tx2"/>
              </a:solidFill>
              <a:latin typeface="Arial" panose="020B0604020202020204" pitchFamily="34" charset="0"/>
              <a:cs typeface="Arial" panose="020B0604020202020204" pitchFamily="34" charset="0"/>
            </a:endParaRPr>
          </a:p>
        </p:txBody>
      </p:sp>
      <p:sp>
        <p:nvSpPr>
          <p:cNvPr id="41" name="Elipse 40">
            <a:extLst>
              <a:ext uri="{FF2B5EF4-FFF2-40B4-BE49-F238E27FC236}">
                <a16:creationId xmlns:a16="http://schemas.microsoft.com/office/drawing/2014/main" xmlns="" id="{75D5EE0A-18E3-41EE-BCC1-43EE0075262F}"/>
              </a:ext>
            </a:extLst>
          </p:cNvPr>
          <p:cNvSpPr/>
          <p:nvPr/>
        </p:nvSpPr>
        <p:spPr>
          <a:xfrm>
            <a:off x="2133537" y="4289225"/>
            <a:ext cx="1941849" cy="1675458"/>
          </a:xfrm>
          <a:prstGeom prst="ellipse">
            <a:avLst/>
          </a:prstGeom>
          <a:solidFill>
            <a:schemeClr val="accent1">
              <a:lumMod val="20000"/>
              <a:lumOff val="80000"/>
            </a:schemeClr>
          </a:solidFill>
          <a:ln w="38100">
            <a:solidFill>
              <a:schemeClr val="tx2">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CO" sz="3600" b="1" dirty="0">
                <a:solidFill>
                  <a:schemeClr val="accent1">
                    <a:lumMod val="50000"/>
                  </a:schemeClr>
                </a:solidFill>
              </a:rPr>
              <a:t>Eje 3*</a:t>
            </a:r>
          </a:p>
        </p:txBody>
      </p:sp>
      <p:sp>
        <p:nvSpPr>
          <p:cNvPr id="36" name="object 7">
            <a:extLst>
              <a:ext uri="{FF2B5EF4-FFF2-40B4-BE49-F238E27FC236}">
                <a16:creationId xmlns:a16="http://schemas.microsoft.com/office/drawing/2014/main" xmlns="" id="{4AA0C7EA-A50B-48AA-94A7-E8AD4CA13199}"/>
              </a:ext>
            </a:extLst>
          </p:cNvPr>
          <p:cNvSpPr/>
          <p:nvPr/>
        </p:nvSpPr>
        <p:spPr>
          <a:xfrm>
            <a:off x="758825" y="890718"/>
            <a:ext cx="1003603" cy="977635"/>
          </a:xfrm>
          <a:prstGeom prst="rect">
            <a:avLst/>
          </a:prstGeom>
          <a:blipFill>
            <a:blip r:embed="rId22" cstate="print"/>
            <a:stretch>
              <a:fillRect/>
            </a:stretch>
          </a:blipFill>
        </p:spPr>
        <p:txBody>
          <a:bodyPr wrap="square" lIns="0" tIns="0" rIns="0" bIns="0" rtlCol="0"/>
          <a:lstStyle/>
          <a:p>
            <a:endParaRPr/>
          </a:p>
        </p:txBody>
      </p:sp>
      <p:sp>
        <p:nvSpPr>
          <p:cNvPr id="37" name="object 9">
            <a:extLst>
              <a:ext uri="{FF2B5EF4-FFF2-40B4-BE49-F238E27FC236}">
                <a16:creationId xmlns:a16="http://schemas.microsoft.com/office/drawing/2014/main" xmlns="" id="{0454D4A7-E739-42EB-801D-447F6B5EEE3E}"/>
              </a:ext>
            </a:extLst>
          </p:cNvPr>
          <p:cNvSpPr/>
          <p:nvPr/>
        </p:nvSpPr>
        <p:spPr>
          <a:xfrm>
            <a:off x="1686954" y="555650"/>
            <a:ext cx="305435" cy="1510665"/>
          </a:xfrm>
          <a:custGeom>
            <a:avLst/>
            <a:gdLst/>
            <a:ahLst/>
            <a:cxnLst/>
            <a:rect l="l" t="t" r="r" b="b"/>
            <a:pathLst>
              <a:path w="305435" h="1510664">
                <a:moveTo>
                  <a:pt x="304985" y="0"/>
                </a:moveTo>
                <a:lnTo>
                  <a:pt x="0" y="0"/>
                </a:lnTo>
                <a:lnTo>
                  <a:pt x="0" y="1510613"/>
                </a:lnTo>
                <a:lnTo>
                  <a:pt x="304985" y="1510613"/>
                </a:lnTo>
                <a:lnTo>
                  <a:pt x="304985" y="0"/>
                </a:lnTo>
                <a:close/>
              </a:path>
            </a:pathLst>
          </a:custGeom>
          <a:solidFill>
            <a:srgbClr val="FFFFFF"/>
          </a:solidFill>
        </p:spPr>
        <p:txBody>
          <a:bodyPr wrap="square" lIns="0" tIns="0" rIns="0" bIns="0" rtlCol="0"/>
          <a:lstStyle/>
          <a:p>
            <a:endParaRPr/>
          </a:p>
        </p:txBody>
      </p:sp>
      <p:sp>
        <p:nvSpPr>
          <p:cNvPr id="38" name="object 10">
            <a:extLst>
              <a:ext uri="{FF2B5EF4-FFF2-40B4-BE49-F238E27FC236}">
                <a16:creationId xmlns:a16="http://schemas.microsoft.com/office/drawing/2014/main" xmlns="" id="{F8B52FF9-F760-4AED-B143-8F6AF74A4DC7}"/>
              </a:ext>
            </a:extLst>
          </p:cNvPr>
          <p:cNvSpPr/>
          <p:nvPr/>
        </p:nvSpPr>
        <p:spPr>
          <a:xfrm>
            <a:off x="1678043" y="638810"/>
            <a:ext cx="168392" cy="1510613"/>
          </a:xfrm>
          <a:prstGeom prst="rect">
            <a:avLst/>
          </a:prstGeom>
          <a:blipFill>
            <a:blip r:embed="rId23" cstate="print"/>
            <a:stretch>
              <a:fillRect/>
            </a:stretch>
          </a:blipFill>
        </p:spPr>
        <p:txBody>
          <a:bodyPr wrap="square" lIns="0" tIns="0" rIns="0" bIns="0" rtlCol="0"/>
          <a:lstStyle/>
          <a:p>
            <a:endParaRPr/>
          </a:p>
        </p:txBody>
      </p:sp>
      <p:sp>
        <p:nvSpPr>
          <p:cNvPr id="39" name="object 11">
            <a:extLst>
              <a:ext uri="{FF2B5EF4-FFF2-40B4-BE49-F238E27FC236}">
                <a16:creationId xmlns:a16="http://schemas.microsoft.com/office/drawing/2014/main" xmlns="" id="{4B6DFF89-78E8-4FE8-9BC4-4A8F2C5B9CDC}"/>
              </a:ext>
            </a:extLst>
          </p:cNvPr>
          <p:cNvSpPr/>
          <p:nvPr/>
        </p:nvSpPr>
        <p:spPr>
          <a:xfrm>
            <a:off x="1762250" y="638810"/>
            <a:ext cx="305435" cy="1510665"/>
          </a:xfrm>
          <a:custGeom>
            <a:avLst/>
            <a:gdLst/>
            <a:ahLst/>
            <a:cxnLst/>
            <a:rect l="l" t="t" r="r" b="b"/>
            <a:pathLst>
              <a:path w="305435" h="1510664">
                <a:moveTo>
                  <a:pt x="304985" y="0"/>
                </a:moveTo>
                <a:lnTo>
                  <a:pt x="0" y="0"/>
                </a:lnTo>
                <a:lnTo>
                  <a:pt x="0" y="1510613"/>
                </a:lnTo>
                <a:lnTo>
                  <a:pt x="304985" y="1510613"/>
                </a:lnTo>
                <a:lnTo>
                  <a:pt x="304985" y="0"/>
                </a:lnTo>
                <a:close/>
              </a:path>
            </a:pathLst>
          </a:custGeom>
          <a:solidFill>
            <a:srgbClr val="FFFFFF"/>
          </a:solidFill>
        </p:spPr>
        <p:txBody>
          <a:bodyPr wrap="square" lIns="0" tIns="0" rIns="0" bIns="0" rtlCol="0"/>
          <a:lstStyle/>
          <a:p>
            <a:endParaRPr/>
          </a:p>
        </p:txBody>
      </p:sp>
      <p:sp>
        <p:nvSpPr>
          <p:cNvPr id="43" name="object 2">
            <a:extLst>
              <a:ext uri="{FF2B5EF4-FFF2-40B4-BE49-F238E27FC236}">
                <a16:creationId xmlns:a16="http://schemas.microsoft.com/office/drawing/2014/main" xmlns="" id="{A9756B1A-541D-492A-8103-CFBAF6811480}"/>
              </a:ext>
            </a:extLst>
          </p:cNvPr>
          <p:cNvSpPr txBox="1">
            <a:spLocks/>
          </p:cNvSpPr>
          <p:nvPr/>
        </p:nvSpPr>
        <p:spPr>
          <a:xfrm>
            <a:off x="2187014" y="520147"/>
            <a:ext cx="14693502" cy="1675459"/>
          </a:xfrm>
          <a:prstGeom prst="rect">
            <a:avLst/>
          </a:prstGeom>
        </p:spPr>
        <p:txBody>
          <a:bodyPr vert="horz" wrap="square" lIns="0" tIns="13335" rIns="0" bIns="0" rtlCol="0">
            <a:spAutoFit/>
          </a:bodyPr>
          <a:lstStyle>
            <a:lvl1pPr>
              <a:defRPr sz="9550" b="1" i="0">
                <a:solidFill>
                  <a:schemeClr val="bg1"/>
                </a:solidFill>
                <a:latin typeface="Calibri"/>
                <a:ea typeface="+mj-ea"/>
                <a:cs typeface="Calibri"/>
              </a:defRPr>
            </a:lvl1pPr>
          </a:lstStyle>
          <a:p>
            <a:r>
              <a:rPr lang="es-ES_tradnl" sz="5400" dirty="0">
                <a:solidFill>
                  <a:srgbClr val="1F497D"/>
                </a:solidFill>
              </a:rPr>
              <a:t>Estrategias Política Participación Social en </a:t>
            </a:r>
          </a:p>
          <a:p>
            <a:pPr algn="l"/>
            <a:r>
              <a:rPr lang="es-ES_tradnl" sz="5400" dirty="0">
                <a:solidFill>
                  <a:srgbClr val="1F497D"/>
                </a:solidFill>
              </a:rPr>
              <a:t>Salud-PPSS 2020</a:t>
            </a:r>
            <a:endParaRPr lang="es-ES" sz="5400" dirty="0">
              <a:solidFill>
                <a:srgbClr val="1C4583"/>
              </a:solidFill>
            </a:endParaRPr>
          </a:p>
        </p:txBody>
      </p:sp>
      <p:pic>
        <p:nvPicPr>
          <p:cNvPr id="3" name="Imagen 2">
            <a:extLst>
              <a:ext uri="{FF2B5EF4-FFF2-40B4-BE49-F238E27FC236}">
                <a16:creationId xmlns:a16="http://schemas.microsoft.com/office/drawing/2014/main" xmlns="" id="{6F8AAB6C-1EBC-4A80-8B96-3B7C03140554}"/>
              </a:ext>
            </a:extLst>
          </p:cNvPr>
          <p:cNvPicPr>
            <a:picLocks noChangeAspect="1"/>
          </p:cNvPicPr>
          <p:nvPr/>
        </p:nvPicPr>
        <p:blipFill rotWithShape="1">
          <a:blip r:embed="rId24"/>
          <a:srcRect l="17450" t="11846" r="5948" b="14720"/>
          <a:stretch/>
        </p:blipFill>
        <p:spPr>
          <a:xfrm>
            <a:off x="12380900" y="2709962"/>
            <a:ext cx="5727210" cy="3431479"/>
          </a:xfrm>
          <a:prstGeom prst="rect">
            <a:avLst/>
          </a:prstGeom>
        </p:spPr>
      </p:pic>
      <p:pic>
        <p:nvPicPr>
          <p:cNvPr id="7" name="Imagen 6">
            <a:extLst>
              <a:ext uri="{FF2B5EF4-FFF2-40B4-BE49-F238E27FC236}">
                <a16:creationId xmlns:a16="http://schemas.microsoft.com/office/drawing/2014/main" xmlns="" id="{7B085C9F-26E8-43B4-A3D5-F7A51352641C}"/>
              </a:ext>
            </a:extLst>
          </p:cNvPr>
          <p:cNvPicPr>
            <a:picLocks noChangeAspect="1"/>
          </p:cNvPicPr>
          <p:nvPr/>
        </p:nvPicPr>
        <p:blipFill rotWithShape="1">
          <a:blip r:embed="rId25"/>
          <a:srcRect l="19550" t="13086" r="9850" b="16149"/>
          <a:stretch/>
        </p:blipFill>
        <p:spPr>
          <a:xfrm>
            <a:off x="12380900" y="5987369"/>
            <a:ext cx="5575532" cy="3311966"/>
          </a:xfrm>
          <a:prstGeom prst="rect">
            <a:avLst/>
          </a:prstGeom>
        </p:spPr>
      </p:pic>
      <p:sp>
        <p:nvSpPr>
          <p:cNvPr id="42" name="41 Rectángulo"/>
          <p:cNvSpPr/>
          <p:nvPr/>
        </p:nvSpPr>
        <p:spPr>
          <a:xfrm>
            <a:off x="4549626" y="9051984"/>
            <a:ext cx="7143800" cy="830997"/>
          </a:xfrm>
          <a:prstGeom prst="rect">
            <a:avLst/>
          </a:prstGeom>
        </p:spPr>
        <p:txBody>
          <a:bodyPr wrap="square">
            <a:spAutoFit/>
          </a:bodyPr>
          <a:lstStyle/>
          <a:p>
            <a:pPr algn="just" fontAlgn="base">
              <a:buFont typeface="Arial" pitchFamily="34" charset="0"/>
              <a:buChar char="•"/>
            </a:pPr>
            <a:r>
              <a:rPr lang="es-CO" sz="2400" dirty="0">
                <a:solidFill>
                  <a:schemeClr val="tx2">
                    <a:lumMod val="75000"/>
                  </a:schemeClr>
                </a:solidFill>
              </a:rPr>
              <a:t>   49 actividades en Comunicaciones y  704.284 afiliados impactados a nivel nacional</a:t>
            </a:r>
          </a:p>
        </p:txBody>
      </p:sp>
    </p:spTree>
    <p:extLst>
      <p:ext uri="{BB962C8B-B14F-4D97-AF65-F5344CB8AC3E}">
        <p14:creationId xmlns:p14="http://schemas.microsoft.com/office/powerpoint/2010/main" xmlns="" val="325831554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object 10">
            <a:extLst>
              <a:ext uri="{FF2B5EF4-FFF2-40B4-BE49-F238E27FC236}">
                <a16:creationId xmlns:a16="http://schemas.microsoft.com/office/drawing/2014/main" xmlns="" id="{D38A710E-6AAF-4FC3-95EB-8F26BE42F6A6}"/>
              </a:ext>
            </a:extLst>
          </p:cNvPr>
          <p:cNvGrpSpPr/>
          <p:nvPr/>
        </p:nvGrpSpPr>
        <p:grpSpPr>
          <a:xfrm>
            <a:off x="15392025" y="397"/>
            <a:ext cx="4711369" cy="2816663"/>
            <a:chOff x="15392400" y="0"/>
            <a:chExt cx="4711700" cy="2816860"/>
          </a:xfrm>
        </p:grpSpPr>
        <p:sp>
          <p:nvSpPr>
            <p:cNvPr id="5" name="object 11">
              <a:extLst>
                <a:ext uri="{FF2B5EF4-FFF2-40B4-BE49-F238E27FC236}">
                  <a16:creationId xmlns:a16="http://schemas.microsoft.com/office/drawing/2014/main" xmlns="" id="{778A6365-33CE-4FE0-B95E-3B67BDDB7D9F}"/>
                </a:ext>
              </a:extLst>
            </p:cNvPr>
            <p:cNvSpPr/>
            <p:nvPr/>
          </p:nvSpPr>
          <p:spPr>
            <a:xfrm>
              <a:off x="15392400" y="0"/>
              <a:ext cx="4711700" cy="2816344"/>
            </a:xfrm>
            <a:prstGeom prst="rect">
              <a:avLst/>
            </a:prstGeom>
            <a:blipFill>
              <a:blip r:embed="rId3"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1"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12">
              <a:extLst>
                <a:ext uri="{FF2B5EF4-FFF2-40B4-BE49-F238E27FC236}">
                  <a16:creationId xmlns:a16="http://schemas.microsoft.com/office/drawing/2014/main" xmlns="" id="{04951970-FDDC-4761-9C8E-9CD273C9B03D}"/>
                </a:ext>
              </a:extLst>
            </p:cNvPr>
            <p:cNvSpPr/>
            <p:nvPr/>
          </p:nvSpPr>
          <p:spPr>
            <a:xfrm>
              <a:off x="16249650" y="961410"/>
              <a:ext cx="102192" cy="103095"/>
            </a:xfrm>
            <a:prstGeom prst="rect">
              <a:avLst/>
            </a:prstGeom>
            <a:blipFill>
              <a:blip r:embed="rId4"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1"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13">
              <a:extLst>
                <a:ext uri="{FF2B5EF4-FFF2-40B4-BE49-F238E27FC236}">
                  <a16:creationId xmlns:a16="http://schemas.microsoft.com/office/drawing/2014/main" xmlns="" id="{D02494C8-507B-46F0-9580-033509D09518}"/>
                </a:ext>
              </a:extLst>
            </p:cNvPr>
            <p:cNvSpPr/>
            <p:nvPr/>
          </p:nvSpPr>
          <p:spPr>
            <a:xfrm>
              <a:off x="16094698" y="990071"/>
              <a:ext cx="399415" cy="152400"/>
            </a:xfrm>
            <a:custGeom>
              <a:avLst/>
              <a:gdLst/>
              <a:ahLst/>
              <a:cxnLst/>
              <a:rect l="l" t="t" r="r" b="b"/>
              <a:pathLst>
                <a:path w="399415" h="152400">
                  <a:moveTo>
                    <a:pt x="399351" y="30340"/>
                  </a:moveTo>
                  <a:lnTo>
                    <a:pt x="397446" y="20942"/>
                  </a:lnTo>
                  <a:lnTo>
                    <a:pt x="392112" y="13335"/>
                  </a:lnTo>
                  <a:lnTo>
                    <a:pt x="384378" y="8128"/>
                  </a:lnTo>
                  <a:lnTo>
                    <a:pt x="374726" y="6223"/>
                  </a:lnTo>
                  <a:lnTo>
                    <a:pt x="366090" y="6223"/>
                  </a:lnTo>
                  <a:lnTo>
                    <a:pt x="357835" y="10795"/>
                  </a:lnTo>
                  <a:lnTo>
                    <a:pt x="353390" y="17780"/>
                  </a:lnTo>
                  <a:lnTo>
                    <a:pt x="326085" y="54089"/>
                  </a:lnTo>
                  <a:lnTo>
                    <a:pt x="290029" y="82029"/>
                  </a:lnTo>
                  <a:lnTo>
                    <a:pt x="247611" y="100063"/>
                  </a:lnTo>
                  <a:lnTo>
                    <a:pt x="201269" y="106400"/>
                  </a:lnTo>
                  <a:lnTo>
                    <a:pt x="155930" y="100444"/>
                  </a:lnTo>
                  <a:lnTo>
                    <a:pt x="114160" y="83045"/>
                  </a:lnTo>
                  <a:lnTo>
                    <a:pt x="77838" y="55105"/>
                  </a:lnTo>
                  <a:lnTo>
                    <a:pt x="49149" y="17399"/>
                  </a:lnTo>
                  <a:lnTo>
                    <a:pt x="44069" y="9652"/>
                  </a:lnTo>
                  <a:lnTo>
                    <a:pt x="38227" y="4191"/>
                  </a:lnTo>
                  <a:lnTo>
                    <a:pt x="31750" y="1016"/>
                  </a:lnTo>
                  <a:lnTo>
                    <a:pt x="24892" y="0"/>
                  </a:lnTo>
                  <a:lnTo>
                    <a:pt x="15113" y="1905"/>
                  </a:lnTo>
                  <a:lnTo>
                    <a:pt x="7239" y="6985"/>
                  </a:lnTo>
                  <a:lnTo>
                    <a:pt x="1905" y="14732"/>
                  </a:lnTo>
                  <a:lnTo>
                    <a:pt x="0" y="24244"/>
                  </a:lnTo>
                  <a:lnTo>
                    <a:pt x="0" y="29578"/>
                  </a:lnTo>
                  <a:lnTo>
                    <a:pt x="2032" y="35039"/>
                  </a:lnTo>
                  <a:lnTo>
                    <a:pt x="5715" y="39357"/>
                  </a:lnTo>
                  <a:lnTo>
                    <a:pt x="34798" y="80378"/>
                  </a:lnTo>
                  <a:lnTo>
                    <a:pt x="72885" y="113766"/>
                  </a:lnTo>
                  <a:lnTo>
                    <a:pt x="117970" y="138023"/>
                  </a:lnTo>
                  <a:lnTo>
                    <a:pt x="167868" y="151866"/>
                  </a:lnTo>
                  <a:lnTo>
                    <a:pt x="178917" y="135737"/>
                  </a:lnTo>
                  <a:lnTo>
                    <a:pt x="193903" y="123291"/>
                  </a:lnTo>
                  <a:lnTo>
                    <a:pt x="211810" y="115290"/>
                  </a:lnTo>
                  <a:lnTo>
                    <a:pt x="231355" y="112369"/>
                  </a:lnTo>
                  <a:lnTo>
                    <a:pt x="247357" y="114274"/>
                  </a:lnTo>
                  <a:lnTo>
                    <a:pt x="262343" y="119481"/>
                  </a:lnTo>
                  <a:lnTo>
                    <a:pt x="275805" y="127736"/>
                  </a:lnTo>
                  <a:lnTo>
                    <a:pt x="286600" y="138658"/>
                  </a:lnTo>
                  <a:lnTo>
                    <a:pt x="318846" y="121894"/>
                  </a:lnTo>
                  <a:lnTo>
                    <a:pt x="331927" y="112369"/>
                  </a:lnTo>
                  <a:lnTo>
                    <a:pt x="340055" y="106400"/>
                  </a:lnTo>
                  <a:lnTo>
                    <a:pt x="348056" y="100571"/>
                  </a:lnTo>
                  <a:lnTo>
                    <a:pt x="373329" y="75044"/>
                  </a:lnTo>
                  <a:lnTo>
                    <a:pt x="393890" y="45453"/>
                  </a:lnTo>
                  <a:lnTo>
                    <a:pt x="397446" y="41135"/>
                  </a:lnTo>
                  <a:lnTo>
                    <a:pt x="399351" y="35674"/>
                  </a:lnTo>
                  <a:lnTo>
                    <a:pt x="399351" y="30340"/>
                  </a:lnTo>
                  <a:close/>
                </a:path>
              </a:pathLst>
            </a:custGeom>
            <a:solidFill>
              <a:srgbClr val="FFFFF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1"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4">
              <a:extLst>
                <a:ext uri="{FF2B5EF4-FFF2-40B4-BE49-F238E27FC236}">
                  <a16:creationId xmlns:a16="http://schemas.microsoft.com/office/drawing/2014/main" xmlns="" id="{ACF8F80D-1758-4EA9-8EF9-9E7A73254155}"/>
                </a:ext>
              </a:extLst>
            </p:cNvPr>
            <p:cNvSpPr/>
            <p:nvPr/>
          </p:nvSpPr>
          <p:spPr>
            <a:xfrm>
              <a:off x="16278225" y="790118"/>
              <a:ext cx="111711" cy="112589"/>
            </a:xfrm>
            <a:prstGeom prst="rect">
              <a:avLst/>
            </a:prstGeom>
            <a:blipFill>
              <a:blip r:embed="rId5"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1" b="0" i="0" u="none" strike="noStrike" kern="1200" cap="none" spc="0" normalizeH="0" baseline="0" noProof="0">
                <a:ln>
                  <a:noFill/>
                </a:ln>
                <a:solidFill>
                  <a:prstClr val="black"/>
                </a:solidFill>
                <a:effectLst/>
                <a:uLnTx/>
                <a:uFillTx/>
                <a:latin typeface="Calibri"/>
                <a:ea typeface="+mn-ea"/>
                <a:cs typeface="+mn-cs"/>
              </a:endParaRPr>
            </a:p>
          </p:txBody>
        </p:sp>
        <p:sp>
          <p:nvSpPr>
            <p:cNvPr id="11" name="object 15">
              <a:extLst>
                <a:ext uri="{FF2B5EF4-FFF2-40B4-BE49-F238E27FC236}">
                  <a16:creationId xmlns:a16="http://schemas.microsoft.com/office/drawing/2014/main" xmlns="" id="{32495CE4-8DE7-42AA-99E0-C8FE00E4D9AC}"/>
                </a:ext>
              </a:extLst>
            </p:cNvPr>
            <p:cNvSpPr/>
            <p:nvPr/>
          </p:nvSpPr>
          <p:spPr>
            <a:xfrm>
              <a:off x="16151848" y="704486"/>
              <a:ext cx="381000" cy="294640"/>
            </a:xfrm>
            <a:custGeom>
              <a:avLst/>
              <a:gdLst/>
              <a:ahLst/>
              <a:cxnLst/>
              <a:rect l="l" t="t" r="r" b="b"/>
              <a:pathLst>
                <a:path w="381000" h="294640">
                  <a:moveTo>
                    <a:pt x="380555" y="217017"/>
                  </a:moveTo>
                  <a:lnTo>
                    <a:pt x="378396" y="206730"/>
                  </a:lnTo>
                  <a:lnTo>
                    <a:pt x="372554" y="198348"/>
                  </a:lnTo>
                  <a:lnTo>
                    <a:pt x="364045" y="192760"/>
                  </a:lnTo>
                  <a:lnTo>
                    <a:pt x="353504" y="190728"/>
                  </a:lnTo>
                  <a:lnTo>
                    <a:pt x="347916" y="190728"/>
                  </a:lnTo>
                  <a:lnTo>
                    <a:pt x="342455" y="192379"/>
                  </a:lnTo>
                  <a:lnTo>
                    <a:pt x="336740" y="196951"/>
                  </a:lnTo>
                  <a:lnTo>
                    <a:pt x="311226" y="216128"/>
                  </a:lnTo>
                  <a:lnTo>
                    <a:pt x="282905" y="230212"/>
                  </a:lnTo>
                  <a:lnTo>
                    <a:pt x="252691" y="238975"/>
                  </a:lnTo>
                  <a:lnTo>
                    <a:pt x="221449" y="242023"/>
                  </a:lnTo>
                  <a:lnTo>
                    <a:pt x="176745" y="236054"/>
                  </a:lnTo>
                  <a:lnTo>
                    <a:pt x="136626" y="219430"/>
                  </a:lnTo>
                  <a:lnTo>
                    <a:pt x="102590" y="193776"/>
                  </a:lnTo>
                  <a:lnTo>
                    <a:pt x="76314" y="160502"/>
                  </a:lnTo>
                  <a:lnTo>
                    <a:pt x="59296" y="121272"/>
                  </a:lnTo>
                  <a:lnTo>
                    <a:pt x="53327" y="77711"/>
                  </a:lnTo>
                  <a:lnTo>
                    <a:pt x="53581" y="67424"/>
                  </a:lnTo>
                  <a:lnTo>
                    <a:pt x="54851" y="56769"/>
                  </a:lnTo>
                  <a:lnTo>
                    <a:pt x="56756" y="45974"/>
                  </a:lnTo>
                  <a:lnTo>
                    <a:pt x="59677" y="35179"/>
                  </a:lnTo>
                  <a:lnTo>
                    <a:pt x="62344" y="26797"/>
                  </a:lnTo>
                  <a:lnTo>
                    <a:pt x="61201" y="18923"/>
                  </a:lnTo>
                  <a:lnTo>
                    <a:pt x="57772" y="12319"/>
                  </a:lnTo>
                  <a:lnTo>
                    <a:pt x="50660" y="4826"/>
                  </a:lnTo>
                  <a:lnTo>
                    <a:pt x="41389" y="508"/>
                  </a:lnTo>
                  <a:lnTo>
                    <a:pt x="31102" y="0"/>
                  </a:lnTo>
                  <a:lnTo>
                    <a:pt x="6096" y="30480"/>
                  </a:lnTo>
                  <a:lnTo>
                    <a:pt x="0" y="77711"/>
                  </a:lnTo>
                  <a:lnTo>
                    <a:pt x="6096" y="131686"/>
                  </a:lnTo>
                  <a:lnTo>
                    <a:pt x="25768" y="180949"/>
                  </a:lnTo>
                  <a:lnTo>
                    <a:pt x="57518" y="223748"/>
                  </a:lnTo>
                  <a:lnTo>
                    <a:pt x="99415" y="258533"/>
                  </a:lnTo>
                  <a:lnTo>
                    <a:pt x="110210" y="252691"/>
                  </a:lnTo>
                  <a:lnTo>
                    <a:pt x="121513" y="248246"/>
                  </a:lnTo>
                  <a:lnTo>
                    <a:pt x="133197" y="245452"/>
                  </a:lnTo>
                  <a:lnTo>
                    <a:pt x="144881" y="244436"/>
                  </a:lnTo>
                  <a:lnTo>
                    <a:pt x="167741" y="248246"/>
                  </a:lnTo>
                  <a:lnTo>
                    <a:pt x="187540" y="258660"/>
                  </a:lnTo>
                  <a:lnTo>
                    <a:pt x="202907" y="274408"/>
                  </a:lnTo>
                  <a:lnTo>
                    <a:pt x="212559" y="294474"/>
                  </a:lnTo>
                  <a:lnTo>
                    <a:pt x="216115" y="293839"/>
                  </a:lnTo>
                  <a:lnTo>
                    <a:pt x="221703" y="293966"/>
                  </a:lnTo>
                  <a:lnTo>
                    <a:pt x="222846" y="293839"/>
                  </a:lnTo>
                  <a:lnTo>
                    <a:pt x="263093" y="290029"/>
                  </a:lnTo>
                  <a:lnTo>
                    <a:pt x="303225" y="278726"/>
                  </a:lnTo>
                  <a:lnTo>
                    <a:pt x="340169" y="260438"/>
                  </a:lnTo>
                  <a:lnTo>
                    <a:pt x="361251" y="244436"/>
                  </a:lnTo>
                  <a:lnTo>
                    <a:pt x="364680" y="242023"/>
                  </a:lnTo>
                  <a:lnTo>
                    <a:pt x="372427" y="236054"/>
                  </a:lnTo>
                  <a:lnTo>
                    <a:pt x="377126" y="231609"/>
                  </a:lnTo>
                  <a:lnTo>
                    <a:pt x="380555" y="224383"/>
                  </a:lnTo>
                  <a:lnTo>
                    <a:pt x="380555" y="217017"/>
                  </a:lnTo>
                  <a:close/>
                </a:path>
              </a:pathLst>
            </a:custGeom>
            <a:solidFill>
              <a:srgbClr val="FFFFF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1" b="0" i="0" u="none" strike="noStrike" kern="1200" cap="none" spc="0" normalizeH="0" baseline="0" noProof="0">
                <a:ln>
                  <a:noFill/>
                </a:ln>
                <a:solidFill>
                  <a:prstClr val="black"/>
                </a:solidFill>
                <a:effectLst/>
                <a:uLnTx/>
                <a:uFillTx/>
                <a:latin typeface="Calibri"/>
                <a:ea typeface="+mn-ea"/>
                <a:cs typeface="+mn-cs"/>
              </a:endParaRPr>
            </a:p>
          </p:txBody>
        </p:sp>
        <p:sp>
          <p:nvSpPr>
            <p:cNvPr id="12" name="object 16">
              <a:extLst>
                <a:ext uri="{FF2B5EF4-FFF2-40B4-BE49-F238E27FC236}">
                  <a16:creationId xmlns:a16="http://schemas.microsoft.com/office/drawing/2014/main" xmlns="" id="{411CF73A-9264-4D9C-A830-77A26968EF35}"/>
                </a:ext>
              </a:extLst>
            </p:cNvPr>
            <p:cNvSpPr/>
            <p:nvPr/>
          </p:nvSpPr>
          <p:spPr>
            <a:xfrm>
              <a:off x="16278225" y="1113788"/>
              <a:ext cx="102186" cy="103118"/>
            </a:xfrm>
            <a:prstGeom prst="rect">
              <a:avLst/>
            </a:prstGeom>
            <a:blipFill>
              <a:blip r:embed="rId6"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1" b="0" i="0" u="none" strike="noStrike" kern="1200" cap="none" spc="0" normalizeH="0" baseline="0" noProof="0">
                <a:ln>
                  <a:noFill/>
                </a:ln>
                <a:solidFill>
                  <a:prstClr val="black"/>
                </a:solidFill>
                <a:effectLst/>
                <a:uLnTx/>
                <a:uFillTx/>
                <a:latin typeface="Calibri"/>
                <a:ea typeface="+mn-ea"/>
                <a:cs typeface="+mn-cs"/>
              </a:endParaRPr>
            </a:p>
          </p:txBody>
        </p:sp>
        <p:sp>
          <p:nvSpPr>
            <p:cNvPr id="13" name="object 17">
              <a:extLst>
                <a:ext uri="{FF2B5EF4-FFF2-40B4-BE49-F238E27FC236}">
                  <a16:creationId xmlns:a16="http://schemas.microsoft.com/office/drawing/2014/main" xmlns="" id="{3AD2D566-9AE4-43FA-8CE6-243859E6DBB6}"/>
                </a:ext>
              </a:extLst>
            </p:cNvPr>
            <p:cNvSpPr/>
            <p:nvPr/>
          </p:nvSpPr>
          <p:spPr>
            <a:xfrm>
              <a:off x="16182975" y="1093081"/>
              <a:ext cx="323723" cy="218948"/>
            </a:xfrm>
            <a:prstGeom prst="rect">
              <a:avLst/>
            </a:prstGeom>
            <a:blipFill>
              <a:blip r:embed="rId7"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1" b="0" i="0" u="none" strike="noStrike" kern="1200" cap="none" spc="0" normalizeH="0" baseline="0" noProof="0">
                <a:ln>
                  <a:noFill/>
                </a:ln>
                <a:solidFill>
                  <a:prstClr val="black"/>
                </a:solidFill>
                <a:effectLst/>
                <a:uLnTx/>
                <a:uFillTx/>
                <a:latin typeface="Calibri"/>
                <a:ea typeface="+mn-ea"/>
                <a:cs typeface="+mn-cs"/>
              </a:endParaRPr>
            </a:p>
          </p:txBody>
        </p:sp>
        <p:sp>
          <p:nvSpPr>
            <p:cNvPr id="14" name="object 18">
              <a:extLst>
                <a:ext uri="{FF2B5EF4-FFF2-40B4-BE49-F238E27FC236}">
                  <a16:creationId xmlns:a16="http://schemas.microsoft.com/office/drawing/2014/main" xmlns="" id="{A6F5CCD6-3557-4B2B-8C31-03F9B4ECBAF9}"/>
                </a:ext>
              </a:extLst>
            </p:cNvPr>
            <p:cNvSpPr/>
            <p:nvPr/>
          </p:nvSpPr>
          <p:spPr>
            <a:xfrm>
              <a:off x="16916400" y="860671"/>
              <a:ext cx="304800" cy="270510"/>
            </a:xfrm>
            <a:custGeom>
              <a:avLst/>
              <a:gdLst/>
              <a:ahLst/>
              <a:cxnLst/>
              <a:rect l="l" t="t" r="r" b="b"/>
              <a:pathLst>
                <a:path w="304800" h="270509">
                  <a:moveTo>
                    <a:pt x="261447" y="1648"/>
                  </a:moveTo>
                  <a:lnTo>
                    <a:pt x="143102" y="1648"/>
                  </a:lnTo>
                  <a:lnTo>
                    <a:pt x="170656" y="4315"/>
                  </a:lnTo>
                  <a:lnTo>
                    <a:pt x="190338" y="12188"/>
                  </a:lnTo>
                  <a:lnTo>
                    <a:pt x="202147" y="25267"/>
                  </a:lnTo>
                  <a:lnTo>
                    <a:pt x="206084" y="43679"/>
                  </a:lnTo>
                  <a:lnTo>
                    <a:pt x="204433" y="55234"/>
                  </a:lnTo>
                  <a:lnTo>
                    <a:pt x="166974" y="79106"/>
                  </a:lnTo>
                  <a:lnTo>
                    <a:pt x="128880" y="84312"/>
                  </a:lnTo>
                  <a:lnTo>
                    <a:pt x="121134" y="85582"/>
                  </a:lnTo>
                  <a:lnTo>
                    <a:pt x="114912" y="86852"/>
                  </a:lnTo>
                  <a:lnTo>
                    <a:pt x="89262" y="90534"/>
                  </a:lnTo>
                  <a:lnTo>
                    <a:pt x="49263" y="101201"/>
                  </a:lnTo>
                  <a:lnTo>
                    <a:pt x="6725" y="138025"/>
                  </a:lnTo>
                  <a:lnTo>
                    <a:pt x="-2670" y="181960"/>
                  </a:lnTo>
                  <a:lnTo>
                    <a:pt x="-639" y="202277"/>
                  </a:lnTo>
                  <a:lnTo>
                    <a:pt x="29074" y="249259"/>
                  </a:lnTo>
                  <a:lnTo>
                    <a:pt x="80881" y="270338"/>
                  </a:lnTo>
                  <a:lnTo>
                    <a:pt x="101960" y="271735"/>
                  </a:lnTo>
                  <a:lnTo>
                    <a:pt x="133959" y="269449"/>
                  </a:lnTo>
                  <a:lnTo>
                    <a:pt x="162148" y="262465"/>
                  </a:lnTo>
                  <a:lnTo>
                    <a:pt x="186529" y="250783"/>
                  </a:lnTo>
                  <a:lnTo>
                    <a:pt x="207226" y="234530"/>
                  </a:lnTo>
                  <a:lnTo>
                    <a:pt x="301826" y="234530"/>
                  </a:lnTo>
                  <a:lnTo>
                    <a:pt x="301826" y="218530"/>
                  </a:lnTo>
                  <a:lnTo>
                    <a:pt x="126721" y="218530"/>
                  </a:lnTo>
                  <a:lnTo>
                    <a:pt x="115547" y="218022"/>
                  </a:lnTo>
                  <a:lnTo>
                    <a:pt x="76945" y="204308"/>
                  </a:lnTo>
                  <a:lnTo>
                    <a:pt x="64374" y="178912"/>
                  </a:lnTo>
                  <a:lnTo>
                    <a:pt x="67802" y="160119"/>
                  </a:lnTo>
                  <a:lnTo>
                    <a:pt x="78215" y="145263"/>
                  </a:lnTo>
                  <a:lnTo>
                    <a:pt x="95484" y="134723"/>
                  </a:lnTo>
                  <a:lnTo>
                    <a:pt x="119610" y="128121"/>
                  </a:lnTo>
                  <a:lnTo>
                    <a:pt x="146784" y="124819"/>
                  </a:lnTo>
                  <a:lnTo>
                    <a:pt x="169640" y="120883"/>
                  </a:lnTo>
                  <a:lnTo>
                    <a:pt x="187925" y="116311"/>
                  </a:lnTo>
                  <a:lnTo>
                    <a:pt x="201893" y="110978"/>
                  </a:lnTo>
                  <a:lnTo>
                    <a:pt x="269574" y="110978"/>
                  </a:lnTo>
                  <a:lnTo>
                    <a:pt x="269574" y="48504"/>
                  </a:lnTo>
                  <a:lnTo>
                    <a:pt x="269193" y="48504"/>
                  </a:lnTo>
                  <a:lnTo>
                    <a:pt x="269447" y="47615"/>
                  </a:lnTo>
                  <a:lnTo>
                    <a:pt x="269574" y="37711"/>
                  </a:lnTo>
                  <a:lnTo>
                    <a:pt x="267161" y="16378"/>
                  </a:lnTo>
                  <a:lnTo>
                    <a:pt x="261447" y="1648"/>
                  </a:lnTo>
                  <a:close/>
                </a:path>
              </a:pathLst>
            </a:custGeom>
            <a:solidFill>
              <a:srgbClr val="FFFFF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1" b="0" i="0" u="none" strike="noStrike" kern="1200" cap="none" spc="0" normalizeH="0" baseline="0" noProof="0">
                <a:ln>
                  <a:noFill/>
                </a:ln>
                <a:solidFill>
                  <a:prstClr val="black"/>
                </a:solidFill>
                <a:effectLst/>
                <a:uLnTx/>
                <a:uFillTx/>
                <a:latin typeface="Calibri"/>
                <a:ea typeface="+mn-ea"/>
                <a:cs typeface="+mn-cs"/>
              </a:endParaRPr>
            </a:p>
          </p:txBody>
        </p:sp>
        <p:sp>
          <p:nvSpPr>
            <p:cNvPr id="15" name="object 19">
              <a:extLst>
                <a:ext uri="{FF2B5EF4-FFF2-40B4-BE49-F238E27FC236}">
                  <a16:creationId xmlns:a16="http://schemas.microsoft.com/office/drawing/2014/main" xmlns="" id="{C33DFB72-C5CD-4D09-BFB4-E8800C25629A}"/>
                </a:ext>
              </a:extLst>
            </p:cNvPr>
            <p:cNvSpPr/>
            <p:nvPr/>
          </p:nvSpPr>
          <p:spPr>
            <a:xfrm>
              <a:off x="17045813" y="970018"/>
              <a:ext cx="175132" cy="160781"/>
            </a:xfrm>
            <a:prstGeom prst="rect">
              <a:avLst/>
            </a:prstGeom>
            <a:blipFill>
              <a:blip r:embed="rId8"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1" b="0" i="0" u="none" strike="noStrike" kern="1200" cap="none" spc="0" normalizeH="0" baseline="0" noProof="0">
                <a:ln>
                  <a:noFill/>
                </a:ln>
                <a:solidFill>
                  <a:prstClr val="black"/>
                </a:solidFill>
                <a:effectLst/>
                <a:uLnTx/>
                <a:uFillTx/>
                <a:latin typeface="Calibri"/>
                <a:ea typeface="+mn-ea"/>
                <a:cs typeface="+mn-cs"/>
              </a:endParaRPr>
            </a:p>
          </p:txBody>
        </p:sp>
        <p:sp>
          <p:nvSpPr>
            <p:cNvPr id="16" name="object 20">
              <a:extLst>
                <a:ext uri="{FF2B5EF4-FFF2-40B4-BE49-F238E27FC236}">
                  <a16:creationId xmlns:a16="http://schemas.microsoft.com/office/drawing/2014/main" xmlns="" id="{71B01D71-10C4-41F2-ACF8-C4FD57B62BB2}"/>
                </a:ext>
              </a:extLst>
            </p:cNvPr>
            <p:cNvSpPr/>
            <p:nvPr/>
          </p:nvSpPr>
          <p:spPr>
            <a:xfrm>
              <a:off x="16924897" y="809121"/>
              <a:ext cx="751205" cy="314325"/>
            </a:xfrm>
            <a:custGeom>
              <a:avLst/>
              <a:gdLst/>
              <a:ahLst/>
              <a:cxnLst/>
              <a:rect l="l" t="t" r="r" b="b"/>
              <a:pathLst>
                <a:path w="751205" h="314325">
                  <a:moveTo>
                    <a:pt x="252945" y="53200"/>
                  </a:moveTo>
                  <a:lnTo>
                    <a:pt x="222211" y="20193"/>
                  </a:lnTo>
                  <a:lnTo>
                    <a:pt x="184886" y="5080"/>
                  </a:lnTo>
                  <a:lnTo>
                    <a:pt x="138785" y="0"/>
                  </a:lnTo>
                  <a:lnTo>
                    <a:pt x="86474" y="5334"/>
                  </a:lnTo>
                  <a:lnTo>
                    <a:pt x="45834" y="21336"/>
                  </a:lnTo>
                  <a:lnTo>
                    <a:pt x="13208" y="54597"/>
                  </a:lnTo>
                  <a:lnTo>
                    <a:pt x="0" y="102222"/>
                  </a:lnTo>
                  <a:lnTo>
                    <a:pt x="67043" y="102222"/>
                  </a:lnTo>
                  <a:lnTo>
                    <a:pt x="73012" y="80759"/>
                  </a:lnTo>
                  <a:lnTo>
                    <a:pt x="86347" y="65519"/>
                  </a:lnTo>
                  <a:lnTo>
                    <a:pt x="106794" y="56248"/>
                  </a:lnTo>
                  <a:lnTo>
                    <a:pt x="134594" y="53200"/>
                  </a:lnTo>
                  <a:lnTo>
                    <a:pt x="252945" y="53200"/>
                  </a:lnTo>
                  <a:close/>
                </a:path>
                <a:path w="751205" h="314325">
                  <a:moveTo>
                    <a:pt x="261073" y="99682"/>
                  </a:moveTo>
                  <a:lnTo>
                    <a:pt x="260692" y="100063"/>
                  </a:lnTo>
                  <a:lnTo>
                    <a:pt x="261073" y="100063"/>
                  </a:lnTo>
                  <a:lnTo>
                    <a:pt x="261073" y="99682"/>
                  </a:lnTo>
                  <a:close/>
                </a:path>
                <a:path w="751205" h="314325">
                  <a:moveTo>
                    <a:pt x="750709" y="314020"/>
                  </a:moveTo>
                  <a:lnTo>
                    <a:pt x="750582" y="102222"/>
                  </a:lnTo>
                  <a:lnTo>
                    <a:pt x="744232" y="57899"/>
                  </a:lnTo>
                  <a:lnTo>
                    <a:pt x="741438" y="53200"/>
                  </a:lnTo>
                  <a:lnTo>
                    <a:pt x="740041" y="50914"/>
                  </a:lnTo>
                  <a:lnTo>
                    <a:pt x="724928" y="25781"/>
                  </a:lnTo>
                  <a:lnTo>
                    <a:pt x="692670" y="6477"/>
                  </a:lnTo>
                  <a:lnTo>
                    <a:pt x="647471" y="0"/>
                  </a:lnTo>
                  <a:lnTo>
                    <a:pt x="619277" y="3175"/>
                  </a:lnTo>
                  <a:lnTo>
                    <a:pt x="593763" y="12700"/>
                  </a:lnTo>
                  <a:lnTo>
                    <a:pt x="570903" y="28575"/>
                  </a:lnTo>
                  <a:lnTo>
                    <a:pt x="550710" y="50914"/>
                  </a:lnTo>
                  <a:lnTo>
                    <a:pt x="537756" y="28575"/>
                  </a:lnTo>
                  <a:lnTo>
                    <a:pt x="518972" y="12700"/>
                  </a:lnTo>
                  <a:lnTo>
                    <a:pt x="494461" y="3175"/>
                  </a:lnTo>
                  <a:lnTo>
                    <a:pt x="464235" y="0"/>
                  </a:lnTo>
                  <a:lnTo>
                    <a:pt x="435927" y="3175"/>
                  </a:lnTo>
                  <a:lnTo>
                    <a:pt x="410654" y="12700"/>
                  </a:lnTo>
                  <a:lnTo>
                    <a:pt x="388429" y="28575"/>
                  </a:lnTo>
                  <a:lnTo>
                    <a:pt x="369252" y="50914"/>
                  </a:lnTo>
                  <a:lnTo>
                    <a:pt x="367601" y="50914"/>
                  </a:lnTo>
                  <a:lnTo>
                    <a:pt x="367601" y="8382"/>
                  </a:lnTo>
                  <a:lnTo>
                    <a:pt x="303098" y="8382"/>
                  </a:lnTo>
                  <a:lnTo>
                    <a:pt x="303098" y="314020"/>
                  </a:lnTo>
                  <a:lnTo>
                    <a:pt x="371157" y="314020"/>
                  </a:lnTo>
                  <a:lnTo>
                    <a:pt x="371157" y="132435"/>
                  </a:lnTo>
                  <a:lnTo>
                    <a:pt x="372427" y="115303"/>
                  </a:lnTo>
                  <a:lnTo>
                    <a:pt x="391477" y="73901"/>
                  </a:lnTo>
                  <a:lnTo>
                    <a:pt x="425132" y="54470"/>
                  </a:lnTo>
                  <a:lnTo>
                    <a:pt x="438594" y="53200"/>
                  </a:lnTo>
                  <a:lnTo>
                    <a:pt x="452424" y="54216"/>
                  </a:lnTo>
                  <a:lnTo>
                    <a:pt x="464108" y="57264"/>
                  </a:lnTo>
                  <a:lnTo>
                    <a:pt x="489889" y="89014"/>
                  </a:lnTo>
                  <a:lnTo>
                    <a:pt x="492810" y="314020"/>
                  </a:lnTo>
                  <a:lnTo>
                    <a:pt x="560870" y="314020"/>
                  </a:lnTo>
                  <a:lnTo>
                    <a:pt x="560870" y="134848"/>
                  </a:lnTo>
                  <a:lnTo>
                    <a:pt x="565061" y="99174"/>
                  </a:lnTo>
                  <a:lnTo>
                    <a:pt x="577380" y="73647"/>
                  </a:lnTo>
                  <a:lnTo>
                    <a:pt x="597827" y="58280"/>
                  </a:lnTo>
                  <a:lnTo>
                    <a:pt x="626643" y="53200"/>
                  </a:lnTo>
                  <a:lnTo>
                    <a:pt x="643280" y="54597"/>
                  </a:lnTo>
                  <a:lnTo>
                    <a:pt x="656742" y="58788"/>
                  </a:lnTo>
                  <a:lnTo>
                    <a:pt x="680618" y="98666"/>
                  </a:lnTo>
                  <a:lnTo>
                    <a:pt x="682650" y="314020"/>
                  </a:lnTo>
                  <a:lnTo>
                    <a:pt x="750709" y="314020"/>
                  </a:lnTo>
                  <a:close/>
                </a:path>
              </a:pathLst>
            </a:custGeom>
            <a:solidFill>
              <a:srgbClr val="FFFFF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1" b="0" i="0" u="none" strike="noStrike" kern="1200" cap="none" spc="0" normalizeH="0" baseline="0" noProof="0">
                <a:ln>
                  <a:noFill/>
                </a:ln>
                <a:solidFill>
                  <a:prstClr val="black"/>
                </a:solidFill>
                <a:effectLst/>
                <a:uLnTx/>
                <a:uFillTx/>
                <a:latin typeface="Calibri"/>
                <a:ea typeface="+mn-ea"/>
                <a:cs typeface="+mn-cs"/>
              </a:endParaRPr>
            </a:p>
          </p:txBody>
        </p:sp>
        <p:sp>
          <p:nvSpPr>
            <p:cNvPr id="17" name="object 21">
              <a:extLst>
                <a:ext uri="{FF2B5EF4-FFF2-40B4-BE49-F238E27FC236}">
                  <a16:creationId xmlns:a16="http://schemas.microsoft.com/office/drawing/2014/main" xmlns="" id="{1AD5B261-7BCF-4CFF-988E-9C56028F18F6}"/>
                </a:ext>
              </a:extLst>
            </p:cNvPr>
            <p:cNvSpPr/>
            <p:nvPr/>
          </p:nvSpPr>
          <p:spPr>
            <a:xfrm>
              <a:off x="17749901" y="821809"/>
              <a:ext cx="0" cy="304800"/>
            </a:xfrm>
            <a:custGeom>
              <a:avLst/>
              <a:gdLst/>
              <a:ahLst/>
              <a:cxnLst/>
              <a:rect l="l" t="t" r="r" b="b"/>
              <a:pathLst>
                <a:path h="304800">
                  <a:moveTo>
                    <a:pt x="-2802" y="1655"/>
                  </a:moveTo>
                  <a:lnTo>
                    <a:pt x="-2802" y="306026"/>
                  </a:lnTo>
                </a:path>
              </a:pathLst>
            </a:custGeom>
            <a:ln w="66664">
              <a:solidFill>
                <a:srgbClr val="FFFFFF"/>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1" b="0" i="0" u="none" strike="noStrike" kern="1200" cap="none" spc="0" normalizeH="0" baseline="0" noProof="0">
                <a:ln>
                  <a:noFill/>
                </a:ln>
                <a:solidFill>
                  <a:prstClr val="black"/>
                </a:solidFill>
                <a:effectLst/>
                <a:uLnTx/>
                <a:uFillTx/>
                <a:latin typeface="Calibri"/>
                <a:ea typeface="+mn-ea"/>
                <a:cs typeface="+mn-cs"/>
              </a:endParaRPr>
            </a:p>
          </p:txBody>
        </p:sp>
        <p:sp>
          <p:nvSpPr>
            <p:cNvPr id="18" name="object 22">
              <a:extLst>
                <a:ext uri="{FF2B5EF4-FFF2-40B4-BE49-F238E27FC236}">
                  <a16:creationId xmlns:a16="http://schemas.microsoft.com/office/drawing/2014/main" xmlns="" id="{CD9E8E2A-E174-4D84-979C-A74BC565CE18}"/>
                </a:ext>
              </a:extLst>
            </p:cNvPr>
            <p:cNvSpPr/>
            <p:nvPr/>
          </p:nvSpPr>
          <p:spPr>
            <a:xfrm>
              <a:off x="17713694" y="704423"/>
              <a:ext cx="685800" cy="428625"/>
            </a:xfrm>
            <a:custGeom>
              <a:avLst/>
              <a:gdLst/>
              <a:ahLst/>
              <a:cxnLst/>
              <a:rect l="l" t="t" r="r" b="b"/>
              <a:pathLst>
                <a:path w="685800" h="428625">
                  <a:moveTo>
                    <a:pt x="66192" y="0"/>
                  </a:moveTo>
                  <a:lnTo>
                    <a:pt x="0" y="0"/>
                  </a:lnTo>
                  <a:lnTo>
                    <a:pt x="0" y="66471"/>
                  </a:lnTo>
                  <a:lnTo>
                    <a:pt x="66192" y="66471"/>
                  </a:lnTo>
                  <a:lnTo>
                    <a:pt x="66192" y="0"/>
                  </a:lnTo>
                  <a:close/>
                </a:path>
                <a:path w="685800" h="428625">
                  <a:moveTo>
                    <a:pt x="361264" y="328434"/>
                  </a:moveTo>
                  <a:lnTo>
                    <a:pt x="359359" y="309130"/>
                  </a:lnTo>
                  <a:lnTo>
                    <a:pt x="330149" y="264947"/>
                  </a:lnTo>
                  <a:lnTo>
                    <a:pt x="283044" y="244500"/>
                  </a:lnTo>
                  <a:lnTo>
                    <a:pt x="214350" y="228625"/>
                  </a:lnTo>
                  <a:lnTo>
                    <a:pt x="168503" y="208826"/>
                  </a:lnTo>
                  <a:lnTo>
                    <a:pt x="160629" y="189649"/>
                  </a:lnTo>
                  <a:lnTo>
                    <a:pt x="164058" y="175806"/>
                  </a:lnTo>
                  <a:lnTo>
                    <a:pt x="174726" y="166027"/>
                  </a:lnTo>
                  <a:lnTo>
                    <a:pt x="192252" y="160185"/>
                  </a:lnTo>
                  <a:lnTo>
                    <a:pt x="216890" y="158153"/>
                  </a:lnTo>
                  <a:lnTo>
                    <a:pt x="241261" y="160693"/>
                  </a:lnTo>
                  <a:lnTo>
                    <a:pt x="259930" y="168440"/>
                  </a:lnTo>
                  <a:lnTo>
                    <a:pt x="272757" y="181140"/>
                  </a:lnTo>
                  <a:lnTo>
                    <a:pt x="279869" y="199047"/>
                  </a:lnTo>
                  <a:lnTo>
                    <a:pt x="351104" y="199047"/>
                  </a:lnTo>
                  <a:lnTo>
                    <a:pt x="346405" y="176314"/>
                  </a:lnTo>
                  <a:lnTo>
                    <a:pt x="338150" y="158153"/>
                  </a:lnTo>
                  <a:lnTo>
                    <a:pt x="337515" y="156502"/>
                  </a:lnTo>
                  <a:lnTo>
                    <a:pt x="307289" y="126161"/>
                  </a:lnTo>
                  <a:lnTo>
                    <a:pt x="269201" y="110032"/>
                  </a:lnTo>
                  <a:lnTo>
                    <a:pt x="246595" y="106095"/>
                  </a:lnTo>
                  <a:lnTo>
                    <a:pt x="221703" y="104698"/>
                  </a:lnTo>
                  <a:lnTo>
                    <a:pt x="174853" y="109524"/>
                  </a:lnTo>
                  <a:lnTo>
                    <a:pt x="136004" y="123748"/>
                  </a:lnTo>
                  <a:lnTo>
                    <a:pt x="103238" y="152565"/>
                  </a:lnTo>
                  <a:lnTo>
                    <a:pt x="92316" y="192570"/>
                  </a:lnTo>
                  <a:lnTo>
                    <a:pt x="94221" y="212382"/>
                  </a:lnTo>
                  <a:lnTo>
                    <a:pt x="123431" y="257200"/>
                  </a:lnTo>
                  <a:lnTo>
                    <a:pt x="170027" y="277901"/>
                  </a:lnTo>
                  <a:lnTo>
                    <a:pt x="253834" y="298094"/>
                  </a:lnTo>
                  <a:lnTo>
                    <a:pt x="290537" y="323481"/>
                  </a:lnTo>
                  <a:lnTo>
                    <a:pt x="276694" y="364629"/>
                  </a:lnTo>
                  <a:lnTo>
                    <a:pt x="224116" y="374662"/>
                  </a:lnTo>
                  <a:lnTo>
                    <a:pt x="195427" y="371360"/>
                  </a:lnTo>
                  <a:lnTo>
                    <a:pt x="174218" y="361327"/>
                  </a:lnTo>
                  <a:lnTo>
                    <a:pt x="160375" y="344690"/>
                  </a:lnTo>
                  <a:lnTo>
                    <a:pt x="154025" y="321322"/>
                  </a:lnTo>
                  <a:lnTo>
                    <a:pt x="85712" y="321322"/>
                  </a:lnTo>
                  <a:lnTo>
                    <a:pt x="108699" y="386346"/>
                  </a:lnTo>
                  <a:lnTo>
                    <a:pt x="145389" y="413512"/>
                  </a:lnTo>
                  <a:lnTo>
                    <a:pt x="193903" y="426466"/>
                  </a:lnTo>
                  <a:lnTo>
                    <a:pt x="222973" y="428117"/>
                  </a:lnTo>
                  <a:lnTo>
                    <a:pt x="249643" y="426720"/>
                  </a:lnTo>
                  <a:lnTo>
                    <a:pt x="296379" y="415417"/>
                  </a:lnTo>
                  <a:lnTo>
                    <a:pt x="335991" y="390779"/>
                  </a:lnTo>
                  <a:lnTo>
                    <a:pt x="348691" y="374662"/>
                  </a:lnTo>
                  <a:lnTo>
                    <a:pt x="350088" y="373011"/>
                  </a:lnTo>
                  <a:lnTo>
                    <a:pt x="358470" y="352183"/>
                  </a:lnTo>
                  <a:lnTo>
                    <a:pt x="361264" y="328434"/>
                  </a:lnTo>
                  <a:close/>
                </a:path>
                <a:path w="685800" h="428625">
                  <a:moveTo>
                    <a:pt x="685444" y="374789"/>
                  </a:moveTo>
                  <a:lnTo>
                    <a:pt x="510336" y="374789"/>
                  </a:lnTo>
                  <a:lnTo>
                    <a:pt x="499160" y="374281"/>
                  </a:lnTo>
                  <a:lnTo>
                    <a:pt x="460565" y="360565"/>
                  </a:lnTo>
                  <a:lnTo>
                    <a:pt x="447992" y="335165"/>
                  </a:lnTo>
                  <a:lnTo>
                    <a:pt x="451421" y="316369"/>
                  </a:lnTo>
                  <a:lnTo>
                    <a:pt x="461822" y="301523"/>
                  </a:lnTo>
                  <a:lnTo>
                    <a:pt x="479094" y="290982"/>
                  </a:lnTo>
                  <a:lnTo>
                    <a:pt x="503351" y="284378"/>
                  </a:lnTo>
                  <a:lnTo>
                    <a:pt x="530402" y="281076"/>
                  </a:lnTo>
                  <a:lnTo>
                    <a:pt x="553123" y="277139"/>
                  </a:lnTo>
                  <a:lnTo>
                    <a:pt x="571538" y="272567"/>
                  </a:lnTo>
                  <a:lnTo>
                    <a:pt x="585508" y="267233"/>
                  </a:lnTo>
                  <a:lnTo>
                    <a:pt x="653186" y="267233"/>
                  </a:lnTo>
                  <a:lnTo>
                    <a:pt x="653186" y="193967"/>
                  </a:lnTo>
                  <a:lnTo>
                    <a:pt x="650773" y="172631"/>
                  </a:lnTo>
                  <a:lnTo>
                    <a:pt x="644931" y="157899"/>
                  </a:lnTo>
                  <a:lnTo>
                    <a:pt x="526719" y="157899"/>
                  </a:lnTo>
                  <a:lnTo>
                    <a:pt x="554266" y="160566"/>
                  </a:lnTo>
                  <a:lnTo>
                    <a:pt x="573951" y="168440"/>
                  </a:lnTo>
                  <a:lnTo>
                    <a:pt x="585762" y="181521"/>
                  </a:lnTo>
                  <a:lnTo>
                    <a:pt x="589699" y="199936"/>
                  </a:lnTo>
                  <a:lnTo>
                    <a:pt x="588048" y="211493"/>
                  </a:lnTo>
                  <a:lnTo>
                    <a:pt x="550583" y="235356"/>
                  </a:lnTo>
                  <a:lnTo>
                    <a:pt x="512495" y="240563"/>
                  </a:lnTo>
                  <a:lnTo>
                    <a:pt x="504621" y="241833"/>
                  </a:lnTo>
                  <a:lnTo>
                    <a:pt x="498525" y="243103"/>
                  </a:lnTo>
                  <a:lnTo>
                    <a:pt x="472871" y="246786"/>
                  </a:lnTo>
                  <a:lnTo>
                    <a:pt x="432879" y="257454"/>
                  </a:lnTo>
                  <a:lnTo>
                    <a:pt x="390334" y="294284"/>
                  </a:lnTo>
                  <a:lnTo>
                    <a:pt x="380936" y="338213"/>
                  </a:lnTo>
                  <a:lnTo>
                    <a:pt x="382968" y="358533"/>
                  </a:lnTo>
                  <a:lnTo>
                    <a:pt x="412686" y="405511"/>
                  </a:lnTo>
                  <a:lnTo>
                    <a:pt x="464489" y="426593"/>
                  </a:lnTo>
                  <a:lnTo>
                    <a:pt x="485571" y="427990"/>
                  </a:lnTo>
                  <a:lnTo>
                    <a:pt x="517575" y="425704"/>
                  </a:lnTo>
                  <a:lnTo>
                    <a:pt x="545757" y="418719"/>
                  </a:lnTo>
                  <a:lnTo>
                    <a:pt x="570141" y="407035"/>
                  </a:lnTo>
                  <a:lnTo>
                    <a:pt x="590842" y="390779"/>
                  </a:lnTo>
                  <a:lnTo>
                    <a:pt x="685444" y="390779"/>
                  </a:lnTo>
                  <a:lnTo>
                    <a:pt x="685444" y="374789"/>
                  </a:lnTo>
                  <a:close/>
                </a:path>
              </a:pathLst>
            </a:custGeom>
            <a:solidFill>
              <a:srgbClr val="FFFFF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1" b="0" i="0" u="none" strike="noStrike" kern="1200" cap="none" spc="0" normalizeH="0" baseline="0" noProof="0">
                <a:ln>
                  <a:noFill/>
                </a:ln>
                <a:solidFill>
                  <a:prstClr val="black"/>
                </a:solidFill>
                <a:effectLst/>
                <a:uLnTx/>
                <a:uFillTx/>
                <a:latin typeface="Calibri"/>
                <a:ea typeface="+mn-ea"/>
                <a:cs typeface="+mn-cs"/>
              </a:endParaRPr>
            </a:p>
          </p:txBody>
        </p:sp>
        <p:sp>
          <p:nvSpPr>
            <p:cNvPr id="19" name="object 23">
              <a:extLst>
                <a:ext uri="{FF2B5EF4-FFF2-40B4-BE49-F238E27FC236}">
                  <a16:creationId xmlns:a16="http://schemas.microsoft.com/office/drawing/2014/main" xmlns="" id="{8891E576-EF07-4EA9-9588-75FE050EA23B}"/>
                </a:ext>
              </a:extLst>
            </p:cNvPr>
            <p:cNvSpPr/>
            <p:nvPr/>
          </p:nvSpPr>
          <p:spPr>
            <a:xfrm>
              <a:off x="18226913" y="970018"/>
              <a:ext cx="175132" cy="160781"/>
            </a:xfrm>
            <a:prstGeom prst="rect">
              <a:avLst/>
            </a:prstGeom>
            <a:blipFill>
              <a:blip r:embed="rId9"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1" b="0" i="0" u="none" strike="noStrike" kern="1200" cap="none" spc="0" normalizeH="0" baseline="0" noProof="0">
                <a:ln>
                  <a:noFill/>
                </a:ln>
                <a:solidFill>
                  <a:prstClr val="black"/>
                </a:solidFill>
                <a:effectLst/>
                <a:uLnTx/>
                <a:uFillTx/>
                <a:latin typeface="Calibri"/>
                <a:ea typeface="+mn-ea"/>
                <a:cs typeface="+mn-cs"/>
              </a:endParaRPr>
            </a:p>
          </p:txBody>
        </p:sp>
        <p:sp>
          <p:nvSpPr>
            <p:cNvPr id="20" name="object 24">
              <a:extLst>
                <a:ext uri="{FF2B5EF4-FFF2-40B4-BE49-F238E27FC236}">
                  <a16:creationId xmlns:a16="http://schemas.microsoft.com/office/drawing/2014/main" xmlns="" id="{A4AD5ECC-E6DB-4B1E-98C3-30A4C5E32B0E}"/>
                </a:ext>
              </a:extLst>
            </p:cNvPr>
            <p:cNvSpPr/>
            <p:nvPr/>
          </p:nvSpPr>
          <p:spPr>
            <a:xfrm>
              <a:off x="18108676" y="807458"/>
              <a:ext cx="252856" cy="102234"/>
            </a:xfrm>
            <a:prstGeom prst="rect">
              <a:avLst/>
            </a:prstGeom>
            <a:blipFill>
              <a:blip r:embed="rId10"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1" b="0" i="0" u="none" strike="noStrike" kern="1200" cap="none" spc="0" normalizeH="0" baseline="0" noProof="0">
                <a:ln>
                  <a:noFill/>
                </a:ln>
                <a:solidFill>
                  <a:prstClr val="black"/>
                </a:solidFill>
                <a:effectLst/>
                <a:uLnTx/>
                <a:uFillTx/>
                <a:latin typeface="Calibri"/>
                <a:ea typeface="+mn-ea"/>
                <a:cs typeface="+mn-cs"/>
              </a:endParaRPr>
            </a:p>
          </p:txBody>
        </p:sp>
        <p:sp>
          <p:nvSpPr>
            <p:cNvPr id="21" name="object 25">
              <a:extLst>
                <a:ext uri="{FF2B5EF4-FFF2-40B4-BE49-F238E27FC236}">
                  <a16:creationId xmlns:a16="http://schemas.microsoft.com/office/drawing/2014/main" xmlns="" id="{214DF5FA-4F08-4593-B02D-8D9F29C4CCA1}"/>
                </a:ext>
              </a:extLst>
            </p:cNvPr>
            <p:cNvSpPr/>
            <p:nvPr/>
          </p:nvSpPr>
          <p:spPr>
            <a:xfrm>
              <a:off x="18418429" y="809121"/>
              <a:ext cx="590550" cy="323850"/>
            </a:xfrm>
            <a:custGeom>
              <a:avLst/>
              <a:gdLst/>
              <a:ahLst/>
              <a:cxnLst/>
              <a:rect l="l" t="t" r="r" b="b"/>
              <a:pathLst>
                <a:path w="590550" h="323850">
                  <a:moveTo>
                    <a:pt x="266407" y="104127"/>
                  </a:moveTo>
                  <a:lnTo>
                    <a:pt x="259168" y="59169"/>
                  </a:lnTo>
                  <a:lnTo>
                    <a:pt x="222097" y="14732"/>
                  </a:lnTo>
                  <a:lnTo>
                    <a:pt x="182854" y="1651"/>
                  </a:lnTo>
                  <a:lnTo>
                    <a:pt x="158978" y="0"/>
                  </a:lnTo>
                  <a:lnTo>
                    <a:pt x="130035" y="3429"/>
                  </a:lnTo>
                  <a:lnTo>
                    <a:pt x="104508" y="13589"/>
                  </a:lnTo>
                  <a:lnTo>
                    <a:pt x="82791" y="30607"/>
                  </a:lnTo>
                  <a:lnTo>
                    <a:pt x="64516" y="54470"/>
                  </a:lnTo>
                  <a:lnTo>
                    <a:pt x="63373" y="53200"/>
                  </a:lnTo>
                  <a:lnTo>
                    <a:pt x="63373" y="8382"/>
                  </a:lnTo>
                  <a:lnTo>
                    <a:pt x="0" y="8382"/>
                  </a:lnTo>
                  <a:lnTo>
                    <a:pt x="0" y="314020"/>
                  </a:lnTo>
                  <a:lnTo>
                    <a:pt x="66929" y="314020"/>
                  </a:lnTo>
                  <a:lnTo>
                    <a:pt x="66929" y="133705"/>
                  </a:lnTo>
                  <a:lnTo>
                    <a:pt x="68072" y="117208"/>
                  </a:lnTo>
                  <a:lnTo>
                    <a:pt x="86855" y="76314"/>
                  </a:lnTo>
                  <a:lnTo>
                    <a:pt x="124574" y="54724"/>
                  </a:lnTo>
                  <a:lnTo>
                    <a:pt x="127368" y="54470"/>
                  </a:lnTo>
                  <a:lnTo>
                    <a:pt x="140195" y="53200"/>
                  </a:lnTo>
                  <a:lnTo>
                    <a:pt x="165201" y="57518"/>
                  </a:lnTo>
                  <a:lnTo>
                    <a:pt x="183489" y="70345"/>
                  </a:lnTo>
                  <a:lnTo>
                    <a:pt x="194919" y="91808"/>
                  </a:lnTo>
                  <a:lnTo>
                    <a:pt x="199491" y="121767"/>
                  </a:lnTo>
                  <a:lnTo>
                    <a:pt x="199491" y="314020"/>
                  </a:lnTo>
                  <a:lnTo>
                    <a:pt x="266407" y="314020"/>
                  </a:lnTo>
                  <a:lnTo>
                    <a:pt x="266407" y="104127"/>
                  </a:lnTo>
                  <a:close/>
                </a:path>
                <a:path w="590550" h="323850">
                  <a:moveTo>
                    <a:pt x="590207" y="270090"/>
                  </a:moveTo>
                  <a:lnTo>
                    <a:pt x="415099" y="270090"/>
                  </a:lnTo>
                  <a:lnTo>
                    <a:pt x="403923" y="269582"/>
                  </a:lnTo>
                  <a:lnTo>
                    <a:pt x="365328" y="255866"/>
                  </a:lnTo>
                  <a:lnTo>
                    <a:pt x="352755" y="230466"/>
                  </a:lnTo>
                  <a:lnTo>
                    <a:pt x="356184" y="211670"/>
                  </a:lnTo>
                  <a:lnTo>
                    <a:pt x="366598" y="196824"/>
                  </a:lnTo>
                  <a:lnTo>
                    <a:pt x="383870" y="186283"/>
                  </a:lnTo>
                  <a:lnTo>
                    <a:pt x="407987" y="179679"/>
                  </a:lnTo>
                  <a:lnTo>
                    <a:pt x="435165" y="176377"/>
                  </a:lnTo>
                  <a:lnTo>
                    <a:pt x="457898" y="172440"/>
                  </a:lnTo>
                  <a:lnTo>
                    <a:pt x="476313" y="167868"/>
                  </a:lnTo>
                  <a:lnTo>
                    <a:pt x="490270" y="162534"/>
                  </a:lnTo>
                  <a:lnTo>
                    <a:pt x="557961" y="162534"/>
                  </a:lnTo>
                  <a:lnTo>
                    <a:pt x="557961" y="89268"/>
                  </a:lnTo>
                  <a:lnTo>
                    <a:pt x="555548" y="67932"/>
                  </a:lnTo>
                  <a:lnTo>
                    <a:pt x="549833" y="53200"/>
                  </a:lnTo>
                  <a:lnTo>
                    <a:pt x="431482" y="53200"/>
                  </a:lnTo>
                  <a:lnTo>
                    <a:pt x="459041" y="55867"/>
                  </a:lnTo>
                  <a:lnTo>
                    <a:pt x="478726" y="63741"/>
                  </a:lnTo>
                  <a:lnTo>
                    <a:pt x="490524" y="76822"/>
                  </a:lnTo>
                  <a:lnTo>
                    <a:pt x="494461" y="95237"/>
                  </a:lnTo>
                  <a:lnTo>
                    <a:pt x="492683" y="106794"/>
                  </a:lnTo>
                  <a:lnTo>
                    <a:pt x="455358" y="130657"/>
                  </a:lnTo>
                  <a:lnTo>
                    <a:pt x="417258" y="135864"/>
                  </a:lnTo>
                  <a:lnTo>
                    <a:pt x="409384" y="137134"/>
                  </a:lnTo>
                  <a:lnTo>
                    <a:pt x="403288" y="138404"/>
                  </a:lnTo>
                  <a:lnTo>
                    <a:pt x="377520" y="142087"/>
                  </a:lnTo>
                  <a:lnTo>
                    <a:pt x="337642" y="152755"/>
                  </a:lnTo>
                  <a:lnTo>
                    <a:pt x="295109" y="189585"/>
                  </a:lnTo>
                  <a:lnTo>
                    <a:pt x="285711" y="233514"/>
                  </a:lnTo>
                  <a:lnTo>
                    <a:pt x="287743" y="253834"/>
                  </a:lnTo>
                  <a:lnTo>
                    <a:pt x="317461" y="300812"/>
                  </a:lnTo>
                  <a:lnTo>
                    <a:pt x="369265" y="321894"/>
                  </a:lnTo>
                  <a:lnTo>
                    <a:pt x="390347" y="323291"/>
                  </a:lnTo>
                  <a:lnTo>
                    <a:pt x="422211" y="321005"/>
                  </a:lnTo>
                  <a:lnTo>
                    <a:pt x="450405" y="314020"/>
                  </a:lnTo>
                  <a:lnTo>
                    <a:pt x="474916" y="302336"/>
                  </a:lnTo>
                  <a:lnTo>
                    <a:pt x="495604" y="286080"/>
                  </a:lnTo>
                  <a:lnTo>
                    <a:pt x="590207" y="286080"/>
                  </a:lnTo>
                  <a:lnTo>
                    <a:pt x="590207" y="270090"/>
                  </a:lnTo>
                  <a:close/>
                </a:path>
              </a:pathLst>
            </a:custGeom>
            <a:solidFill>
              <a:srgbClr val="FFFFF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1" b="0" i="0" u="none" strike="noStrike" kern="1200" cap="none" spc="0" normalizeH="0" baseline="0" noProof="0">
                <a:ln>
                  <a:noFill/>
                </a:ln>
                <a:solidFill>
                  <a:prstClr val="black"/>
                </a:solidFill>
                <a:effectLst/>
                <a:uLnTx/>
                <a:uFillTx/>
                <a:latin typeface="Calibri"/>
                <a:ea typeface="+mn-ea"/>
                <a:cs typeface="+mn-cs"/>
              </a:endParaRPr>
            </a:p>
          </p:txBody>
        </p:sp>
        <p:sp>
          <p:nvSpPr>
            <p:cNvPr id="22" name="object 26">
              <a:extLst>
                <a:ext uri="{FF2B5EF4-FFF2-40B4-BE49-F238E27FC236}">
                  <a16:creationId xmlns:a16="http://schemas.microsoft.com/office/drawing/2014/main" xmlns="" id="{6A516847-0E94-482E-9D10-97ACBA0E7482}"/>
                </a:ext>
              </a:extLst>
            </p:cNvPr>
            <p:cNvSpPr/>
            <p:nvPr/>
          </p:nvSpPr>
          <p:spPr>
            <a:xfrm>
              <a:off x="18836513" y="970018"/>
              <a:ext cx="175132" cy="160781"/>
            </a:xfrm>
            <a:prstGeom prst="rect">
              <a:avLst/>
            </a:prstGeom>
            <a:blipFill>
              <a:blip r:embed="rId11"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1" b="0" i="0" u="none" strike="noStrike" kern="1200" cap="none" spc="0" normalizeH="0" baseline="0" noProof="0">
                <a:ln>
                  <a:noFill/>
                </a:ln>
                <a:solidFill>
                  <a:prstClr val="black"/>
                </a:solidFill>
                <a:effectLst/>
                <a:uLnTx/>
                <a:uFillTx/>
                <a:latin typeface="Calibri"/>
                <a:ea typeface="+mn-ea"/>
                <a:cs typeface="+mn-cs"/>
              </a:endParaRPr>
            </a:p>
          </p:txBody>
        </p:sp>
        <p:sp>
          <p:nvSpPr>
            <p:cNvPr id="23" name="object 27">
              <a:extLst>
                <a:ext uri="{FF2B5EF4-FFF2-40B4-BE49-F238E27FC236}">
                  <a16:creationId xmlns:a16="http://schemas.microsoft.com/office/drawing/2014/main" xmlns="" id="{00D4E68C-3B4B-44BC-BF55-CB73E9E1497B}"/>
                </a:ext>
              </a:extLst>
            </p:cNvPr>
            <p:cNvSpPr/>
            <p:nvPr/>
          </p:nvSpPr>
          <p:spPr>
            <a:xfrm>
              <a:off x="18718276" y="807458"/>
              <a:ext cx="252983" cy="102234"/>
            </a:xfrm>
            <a:prstGeom prst="rect">
              <a:avLst/>
            </a:prstGeom>
            <a:blipFill>
              <a:blip r:embed="rId12"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1" b="0" i="0" u="none" strike="noStrike" kern="1200" cap="none" spc="0" normalizeH="0" baseline="0" noProof="0">
                <a:ln>
                  <a:noFill/>
                </a:ln>
                <a:solidFill>
                  <a:prstClr val="black"/>
                </a:solidFill>
                <a:effectLst/>
                <a:uLnTx/>
                <a:uFillTx/>
                <a:latin typeface="Calibri"/>
                <a:ea typeface="+mn-ea"/>
                <a:cs typeface="+mn-cs"/>
              </a:endParaRPr>
            </a:p>
          </p:txBody>
        </p:sp>
        <p:sp>
          <p:nvSpPr>
            <p:cNvPr id="24" name="object 28">
              <a:extLst>
                <a:ext uri="{FF2B5EF4-FFF2-40B4-BE49-F238E27FC236}">
                  <a16:creationId xmlns:a16="http://schemas.microsoft.com/office/drawing/2014/main" xmlns="" id="{CFC98918-3E52-46E7-AD34-BCC1586F6006}"/>
                </a:ext>
              </a:extLst>
            </p:cNvPr>
            <p:cNvSpPr/>
            <p:nvPr/>
          </p:nvSpPr>
          <p:spPr>
            <a:xfrm>
              <a:off x="16532784" y="704486"/>
              <a:ext cx="2694940" cy="609600"/>
            </a:xfrm>
            <a:custGeom>
              <a:avLst/>
              <a:gdLst/>
              <a:ahLst/>
              <a:cxnLst/>
              <a:rect l="l" t="t" r="r" b="b"/>
              <a:pathLst>
                <a:path w="2694940" h="609600">
                  <a:moveTo>
                    <a:pt x="390334" y="0"/>
                  </a:moveTo>
                  <a:lnTo>
                    <a:pt x="187045" y="0"/>
                  </a:lnTo>
                  <a:lnTo>
                    <a:pt x="140563" y="8890"/>
                  </a:lnTo>
                  <a:lnTo>
                    <a:pt x="110858" y="45339"/>
                  </a:lnTo>
                  <a:lnTo>
                    <a:pt x="104762" y="90284"/>
                  </a:lnTo>
                  <a:lnTo>
                    <a:pt x="104889" y="418655"/>
                  </a:lnTo>
                  <a:lnTo>
                    <a:pt x="177266" y="418655"/>
                  </a:lnTo>
                  <a:lnTo>
                    <a:pt x="177266" y="232752"/>
                  </a:lnTo>
                  <a:lnTo>
                    <a:pt x="364426" y="232752"/>
                  </a:lnTo>
                  <a:lnTo>
                    <a:pt x="364426" y="172948"/>
                  </a:lnTo>
                  <a:lnTo>
                    <a:pt x="177266" y="172948"/>
                  </a:lnTo>
                  <a:lnTo>
                    <a:pt x="177266" y="63373"/>
                  </a:lnTo>
                  <a:lnTo>
                    <a:pt x="390334" y="63373"/>
                  </a:lnTo>
                  <a:lnTo>
                    <a:pt x="390334" y="0"/>
                  </a:lnTo>
                  <a:close/>
                </a:path>
                <a:path w="2694940" h="609600">
                  <a:moveTo>
                    <a:pt x="2437384" y="513384"/>
                  </a:moveTo>
                  <a:lnTo>
                    <a:pt x="2435479" y="509955"/>
                  </a:lnTo>
                  <a:lnTo>
                    <a:pt x="2428240" y="505510"/>
                  </a:lnTo>
                  <a:lnTo>
                    <a:pt x="2421890" y="504494"/>
                  </a:lnTo>
                  <a:lnTo>
                    <a:pt x="2399919" y="504494"/>
                  </a:lnTo>
                  <a:lnTo>
                    <a:pt x="2399919" y="532434"/>
                  </a:lnTo>
                  <a:lnTo>
                    <a:pt x="2430272" y="532434"/>
                  </a:lnTo>
                  <a:lnTo>
                    <a:pt x="2437384" y="527735"/>
                  </a:lnTo>
                  <a:lnTo>
                    <a:pt x="2437384" y="513384"/>
                  </a:lnTo>
                  <a:close/>
                </a:path>
                <a:path w="2694940" h="609600">
                  <a:moveTo>
                    <a:pt x="2666581" y="106413"/>
                  </a:moveTo>
                  <a:lnTo>
                    <a:pt x="2646007" y="104635"/>
                  </a:lnTo>
                  <a:lnTo>
                    <a:pt x="2642197" y="104635"/>
                  </a:lnTo>
                  <a:lnTo>
                    <a:pt x="2628227" y="106032"/>
                  </a:lnTo>
                  <a:lnTo>
                    <a:pt x="2587980" y="125971"/>
                  </a:lnTo>
                  <a:lnTo>
                    <a:pt x="2560929" y="159613"/>
                  </a:lnTo>
                  <a:lnTo>
                    <a:pt x="2556865" y="172059"/>
                  </a:lnTo>
                  <a:lnTo>
                    <a:pt x="2555722" y="172059"/>
                  </a:lnTo>
                  <a:lnTo>
                    <a:pt x="2555722" y="113017"/>
                  </a:lnTo>
                  <a:lnTo>
                    <a:pt x="2495156" y="113017"/>
                  </a:lnTo>
                  <a:lnTo>
                    <a:pt x="2495156" y="418655"/>
                  </a:lnTo>
                  <a:lnTo>
                    <a:pt x="2559532" y="418655"/>
                  </a:lnTo>
                  <a:lnTo>
                    <a:pt x="2559532" y="273138"/>
                  </a:lnTo>
                  <a:lnTo>
                    <a:pt x="2561056" y="249897"/>
                  </a:lnTo>
                  <a:lnTo>
                    <a:pt x="2572740" y="210921"/>
                  </a:lnTo>
                  <a:lnTo>
                    <a:pt x="2607907" y="175107"/>
                  </a:lnTo>
                  <a:lnTo>
                    <a:pt x="2617051" y="172059"/>
                  </a:lnTo>
                  <a:lnTo>
                    <a:pt x="2622639" y="170154"/>
                  </a:lnTo>
                  <a:lnTo>
                    <a:pt x="2638895" y="168503"/>
                  </a:lnTo>
                  <a:lnTo>
                    <a:pt x="2651976" y="169265"/>
                  </a:lnTo>
                  <a:lnTo>
                    <a:pt x="2659088" y="170154"/>
                  </a:lnTo>
                  <a:lnTo>
                    <a:pt x="2666581" y="171424"/>
                  </a:lnTo>
                  <a:lnTo>
                    <a:pt x="2666581" y="168503"/>
                  </a:lnTo>
                  <a:lnTo>
                    <a:pt x="2666581" y="106413"/>
                  </a:lnTo>
                  <a:close/>
                </a:path>
                <a:path w="2694940" h="609600">
                  <a:moveTo>
                    <a:pt x="2694635" y="492683"/>
                  </a:moveTo>
                  <a:lnTo>
                    <a:pt x="2693619" y="487095"/>
                  </a:lnTo>
                  <a:lnTo>
                    <a:pt x="2693619" y="486841"/>
                  </a:lnTo>
                  <a:lnTo>
                    <a:pt x="2686647" y="478332"/>
                  </a:lnTo>
                  <a:lnTo>
                    <a:pt x="2680932" y="475919"/>
                  </a:lnTo>
                  <a:lnTo>
                    <a:pt x="2576931" y="475919"/>
                  </a:lnTo>
                  <a:lnTo>
                    <a:pt x="2576931" y="567347"/>
                  </a:lnTo>
                  <a:lnTo>
                    <a:pt x="2576296" y="574078"/>
                  </a:lnTo>
                  <a:lnTo>
                    <a:pt x="2542895" y="600748"/>
                  </a:lnTo>
                  <a:lnTo>
                    <a:pt x="2532100" y="601383"/>
                  </a:lnTo>
                  <a:lnTo>
                    <a:pt x="2522842" y="600748"/>
                  </a:lnTo>
                  <a:lnTo>
                    <a:pt x="2517508" y="599605"/>
                  </a:lnTo>
                  <a:lnTo>
                    <a:pt x="2513190" y="598716"/>
                  </a:lnTo>
                  <a:lnTo>
                    <a:pt x="2503030" y="595414"/>
                  </a:lnTo>
                  <a:lnTo>
                    <a:pt x="2492489" y="590842"/>
                  </a:lnTo>
                  <a:lnTo>
                    <a:pt x="2492489" y="566966"/>
                  </a:lnTo>
                  <a:lnTo>
                    <a:pt x="2500744" y="572173"/>
                  </a:lnTo>
                  <a:lnTo>
                    <a:pt x="2507602" y="575729"/>
                  </a:lnTo>
                  <a:lnTo>
                    <a:pt x="2518651" y="579920"/>
                  </a:lnTo>
                  <a:lnTo>
                    <a:pt x="2524366" y="581063"/>
                  </a:lnTo>
                  <a:lnTo>
                    <a:pt x="2542006" y="581063"/>
                  </a:lnTo>
                  <a:lnTo>
                    <a:pt x="2547848" y="577507"/>
                  </a:lnTo>
                  <a:lnTo>
                    <a:pt x="2547848" y="566966"/>
                  </a:lnTo>
                  <a:lnTo>
                    <a:pt x="2547848" y="566204"/>
                  </a:lnTo>
                  <a:lnTo>
                    <a:pt x="2542514" y="561759"/>
                  </a:lnTo>
                  <a:lnTo>
                    <a:pt x="2514587" y="550964"/>
                  </a:lnTo>
                  <a:lnTo>
                    <a:pt x="2510396" y="549186"/>
                  </a:lnTo>
                  <a:lnTo>
                    <a:pt x="2489949" y="525068"/>
                  </a:lnTo>
                  <a:lnTo>
                    <a:pt x="2489949" y="519099"/>
                  </a:lnTo>
                  <a:lnTo>
                    <a:pt x="2515730" y="489254"/>
                  </a:lnTo>
                  <a:lnTo>
                    <a:pt x="2518143" y="488873"/>
                  </a:lnTo>
                  <a:lnTo>
                    <a:pt x="2524112" y="487603"/>
                  </a:lnTo>
                  <a:lnTo>
                    <a:pt x="2533370" y="487095"/>
                  </a:lnTo>
                  <a:lnTo>
                    <a:pt x="2542768" y="487603"/>
                  </a:lnTo>
                  <a:lnTo>
                    <a:pt x="2552293" y="489254"/>
                  </a:lnTo>
                  <a:lnTo>
                    <a:pt x="2561945" y="492048"/>
                  </a:lnTo>
                  <a:lnTo>
                    <a:pt x="2571724" y="495985"/>
                  </a:lnTo>
                  <a:lnTo>
                    <a:pt x="2571724" y="517702"/>
                  </a:lnTo>
                  <a:lnTo>
                    <a:pt x="2561056" y="513257"/>
                  </a:lnTo>
                  <a:lnTo>
                    <a:pt x="2551531" y="510082"/>
                  </a:lnTo>
                  <a:lnTo>
                    <a:pt x="2543022" y="508177"/>
                  </a:lnTo>
                  <a:lnTo>
                    <a:pt x="2535783" y="507542"/>
                  </a:lnTo>
                  <a:lnTo>
                    <a:pt x="2535656" y="507542"/>
                  </a:lnTo>
                  <a:lnTo>
                    <a:pt x="2530576" y="507542"/>
                  </a:lnTo>
                  <a:lnTo>
                    <a:pt x="2526512" y="508304"/>
                  </a:lnTo>
                  <a:lnTo>
                    <a:pt x="2520556" y="511733"/>
                  </a:lnTo>
                  <a:lnTo>
                    <a:pt x="2519159" y="513892"/>
                  </a:lnTo>
                  <a:lnTo>
                    <a:pt x="2519159" y="520877"/>
                  </a:lnTo>
                  <a:lnTo>
                    <a:pt x="2523985" y="524941"/>
                  </a:lnTo>
                  <a:lnTo>
                    <a:pt x="2544038" y="532561"/>
                  </a:lnTo>
                  <a:lnTo>
                    <a:pt x="2552166" y="535990"/>
                  </a:lnTo>
                  <a:lnTo>
                    <a:pt x="2576931" y="567347"/>
                  </a:lnTo>
                  <a:lnTo>
                    <a:pt x="2576931" y="475919"/>
                  </a:lnTo>
                  <a:lnTo>
                    <a:pt x="2458072" y="475919"/>
                  </a:lnTo>
                  <a:lnTo>
                    <a:pt x="2458072" y="521766"/>
                  </a:lnTo>
                  <a:lnTo>
                    <a:pt x="2457437" y="528370"/>
                  </a:lnTo>
                  <a:lnTo>
                    <a:pt x="2429129" y="554647"/>
                  </a:lnTo>
                  <a:lnTo>
                    <a:pt x="2420747" y="555282"/>
                  </a:lnTo>
                  <a:lnTo>
                    <a:pt x="2398395" y="555282"/>
                  </a:lnTo>
                  <a:lnTo>
                    <a:pt x="2398395" y="599605"/>
                  </a:lnTo>
                  <a:lnTo>
                    <a:pt x="2370201" y="599605"/>
                  </a:lnTo>
                  <a:lnTo>
                    <a:pt x="2370201" y="579615"/>
                  </a:lnTo>
                  <a:lnTo>
                    <a:pt x="2370201" y="552945"/>
                  </a:lnTo>
                  <a:lnTo>
                    <a:pt x="2370201" y="532625"/>
                  </a:lnTo>
                  <a:lnTo>
                    <a:pt x="2370201" y="509765"/>
                  </a:lnTo>
                  <a:lnTo>
                    <a:pt x="2370201" y="489445"/>
                  </a:lnTo>
                  <a:lnTo>
                    <a:pt x="2328938" y="489445"/>
                  </a:lnTo>
                  <a:lnTo>
                    <a:pt x="2328938" y="509765"/>
                  </a:lnTo>
                  <a:lnTo>
                    <a:pt x="2274341" y="509765"/>
                  </a:lnTo>
                  <a:lnTo>
                    <a:pt x="2274341" y="532625"/>
                  </a:lnTo>
                  <a:lnTo>
                    <a:pt x="2326271" y="532625"/>
                  </a:lnTo>
                  <a:lnTo>
                    <a:pt x="2326271" y="552945"/>
                  </a:lnTo>
                  <a:lnTo>
                    <a:pt x="2274341" y="552945"/>
                  </a:lnTo>
                  <a:lnTo>
                    <a:pt x="2274341" y="579615"/>
                  </a:lnTo>
                  <a:lnTo>
                    <a:pt x="2330208" y="579615"/>
                  </a:lnTo>
                  <a:lnTo>
                    <a:pt x="2330208" y="599605"/>
                  </a:lnTo>
                  <a:lnTo>
                    <a:pt x="2246147" y="599605"/>
                  </a:lnTo>
                  <a:lnTo>
                    <a:pt x="2246147" y="488873"/>
                  </a:lnTo>
                  <a:lnTo>
                    <a:pt x="2419604" y="488873"/>
                  </a:lnTo>
                  <a:lnTo>
                    <a:pt x="2428367" y="489381"/>
                  </a:lnTo>
                  <a:lnTo>
                    <a:pt x="2435987" y="491286"/>
                  </a:lnTo>
                  <a:lnTo>
                    <a:pt x="2458072" y="521766"/>
                  </a:lnTo>
                  <a:lnTo>
                    <a:pt x="2458072" y="475919"/>
                  </a:lnTo>
                  <a:lnTo>
                    <a:pt x="65138" y="475919"/>
                  </a:lnTo>
                  <a:lnTo>
                    <a:pt x="52057" y="478205"/>
                  </a:lnTo>
                  <a:lnTo>
                    <a:pt x="24638" y="505002"/>
                  </a:lnTo>
                  <a:lnTo>
                    <a:pt x="0" y="592366"/>
                  </a:lnTo>
                  <a:lnTo>
                    <a:pt x="1016" y="598081"/>
                  </a:lnTo>
                  <a:lnTo>
                    <a:pt x="8001" y="606590"/>
                  </a:lnTo>
                  <a:lnTo>
                    <a:pt x="13843" y="609003"/>
                  </a:lnTo>
                  <a:lnTo>
                    <a:pt x="13970" y="609003"/>
                  </a:lnTo>
                  <a:lnTo>
                    <a:pt x="2629497" y="609003"/>
                  </a:lnTo>
                  <a:lnTo>
                    <a:pt x="2629624" y="609003"/>
                  </a:lnTo>
                  <a:lnTo>
                    <a:pt x="2642578" y="606717"/>
                  </a:lnTo>
                  <a:lnTo>
                    <a:pt x="2670010" y="579920"/>
                  </a:lnTo>
                  <a:lnTo>
                    <a:pt x="2687523" y="517702"/>
                  </a:lnTo>
                  <a:lnTo>
                    <a:pt x="2694635" y="492683"/>
                  </a:lnTo>
                  <a:close/>
                </a:path>
              </a:pathLst>
            </a:custGeom>
            <a:solidFill>
              <a:srgbClr val="FFFFF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1" b="0" i="0" u="none" strike="noStrike" kern="1200" cap="none" spc="0" normalizeH="0" baseline="0" noProof="0">
                <a:ln>
                  <a:noFill/>
                </a:ln>
                <a:solidFill>
                  <a:prstClr val="black"/>
                </a:solidFill>
                <a:effectLst/>
                <a:uLnTx/>
                <a:uFillTx/>
                <a:latin typeface="Calibri"/>
                <a:ea typeface="+mn-ea"/>
                <a:cs typeface="+mn-cs"/>
              </a:endParaRPr>
            </a:p>
          </p:txBody>
        </p:sp>
      </p:grpSp>
      <p:sp>
        <p:nvSpPr>
          <p:cNvPr id="3074" name="AutoShape 2" descr="imagen">
            <a:hlinkClick r:id="rId13" tooltip="https://famisanar1-my.sharepoint.com/:f:/g/personal/yhernandezm_famisanar_com_co/erky9z8ui1rfhsjzfjz3xpcbxeee4egiy88o9iiovffopg"/>
          </p:cNvPr>
          <p:cNvSpPr>
            <a:spLocks noChangeAspect="1" noChangeArrowheads="1"/>
          </p:cNvSpPr>
          <p:nvPr/>
        </p:nvSpPr>
        <p:spPr bwMode="auto">
          <a:xfrm>
            <a:off x="12553950" y="-3902075"/>
            <a:ext cx="152400" cy="152400"/>
          </a:xfrm>
          <a:prstGeom prst="rect">
            <a:avLst/>
          </a:prstGeom>
          <a:noFill/>
        </p:spPr>
        <p:txBody>
          <a:bodyPr vert="horz" wrap="square" lIns="91440" tIns="45720" rIns="91440" bIns="45720" numCol="1" anchor="t" anchorCtr="0" compatLnSpc="1">
            <a:prstTxWarp prst="textNoShape">
              <a:avLst/>
            </a:prstTxWarp>
          </a:bodyPr>
          <a:lstStyle/>
          <a:p>
            <a:endParaRPr lang="es-CO"/>
          </a:p>
        </p:txBody>
      </p:sp>
      <p:sp>
        <p:nvSpPr>
          <p:cNvPr id="3075" name="AutoShape 3" descr="imagen">
            <a:hlinkClick r:id="rId14" tooltip="https://famisanar1-my.sharepoint.com/:f:/g/personal/yhernandezm_famisanar_com_co/eosi7qpreujljhgkcahezcgblwipnqolhvvzgp6favlafq"/>
          </p:cNvPr>
          <p:cNvSpPr>
            <a:spLocks noChangeAspect="1" noChangeArrowheads="1"/>
          </p:cNvSpPr>
          <p:nvPr/>
        </p:nvSpPr>
        <p:spPr bwMode="auto">
          <a:xfrm>
            <a:off x="14851063" y="-2970213"/>
            <a:ext cx="152400" cy="152400"/>
          </a:xfrm>
          <a:prstGeom prst="rect">
            <a:avLst/>
          </a:prstGeom>
          <a:noFill/>
        </p:spPr>
        <p:txBody>
          <a:bodyPr vert="horz" wrap="square" lIns="91440" tIns="45720" rIns="91440" bIns="45720" numCol="1" anchor="t" anchorCtr="0" compatLnSpc="1">
            <a:prstTxWarp prst="textNoShape">
              <a:avLst/>
            </a:prstTxWarp>
          </a:bodyPr>
          <a:lstStyle/>
          <a:p>
            <a:endParaRPr lang="es-CO"/>
          </a:p>
        </p:txBody>
      </p:sp>
      <p:sp>
        <p:nvSpPr>
          <p:cNvPr id="3076" name="AutoShape 4" descr="imagen">
            <a:hlinkClick r:id="rId15" tooltip="https://famisanar1-my.sharepoint.com/:f:/g/personal/yhernandezm_famisanar_com_co/ev47s3xa-1xjjji7y5xc0ssbyypskqh86m2dktnlk2syya"/>
          </p:cNvPr>
          <p:cNvSpPr>
            <a:spLocks noChangeAspect="1" noChangeArrowheads="1"/>
          </p:cNvSpPr>
          <p:nvPr/>
        </p:nvSpPr>
        <p:spPr bwMode="auto">
          <a:xfrm>
            <a:off x="12634913" y="-2038350"/>
            <a:ext cx="152400" cy="152400"/>
          </a:xfrm>
          <a:prstGeom prst="rect">
            <a:avLst/>
          </a:prstGeom>
          <a:noFill/>
        </p:spPr>
        <p:txBody>
          <a:bodyPr vert="horz" wrap="square" lIns="91440" tIns="45720" rIns="91440" bIns="45720" numCol="1" anchor="t" anchorCtr="0" compatLnSpc="1">
            <a:prstTxWarp prst="textNoShape">
              <a:avLst/>
            </a:prstTxWarp>
          </a:bodyPr>
          <a:lstStyle/>
          <a:p>
            <a:endParaRPr lang="es-CO"/>
          </a:p>
        </p:txBody>
      </p:sp>
      <p:sp>
        <p:nvSpPr>
          <p:cNvPr id="3077" name="AutoShape 5" descr="imagen">
            <a:hlinkClick r:id="rId16" tooltip="https://famisanar1-my.sharepoint.com/:f:/g/personal/yhernandezm_famisanar_com_co/enojmcp54b9fudvnzgizcxebmjyjbqcoqrwy0omw48k7pq"/>
          </p:cNvPr>
          <p:cNvSpPr>
            <a:spLocks noChangeAspect="1" noChangeArrowheads="1"/>
          </p:cNvSpPr>
          <p:nvPr/>
        </p:nvSpPr>
        <p:spPr bwMode="auto">
          <a:xfrm>
            <a:off x="15559088" y="-1000125"/>
            <a:ext cx="152400" cy="152400"/>
          </a:xfrm>
          <a:prstGeom prst="rect">
            <a:avLst/>
          </a:prstGeom>
          <a:noFill/>
        </p:spPr>
        <p:txBody>
          <a:bodyPr vert="horz" wrap="square" lIns="91440" tIns="45720" rIns="91440" bIns="45720" numCol="1" anchor="t" anchorCtr="0" compatLnSpc="1">
            <a:prstTxWarp prst="textNoShape">
              <a:avLst/>
            </a:prstTxWarp>
          </a:bodyPr>
          <a:lstStyle/>
          <a:p>
            <a:endParaRPr lang="es-CO"/>
          </a:p>
        </p:txBody>
      </p:sp>
      <p:sp>
        <p:nvSpPr>
          <p:cNvPr id="3078" name="AutoShape 6" descr="imagen">
            <a:hlinkClick r:id="rId17" tooltip="https://famisanar1-my.sharepoint.com/:f:/g/personal/yhernandezm_famisanar_com_co/eswzttoid85huw_evwmjabibfcnt8gbhcqxqkc0ovsxkjg"/>
          </p:cNvPr>
          <p:cNvSpPr>
            <a:spLocks noChangeAspect="1" noChangeArrowheads="1"/>
          </p:cNvSpPr>
          <p:nvPr/>
        </p:nvSpPr>
        <p:spPr bwMode="auto">
          <a:xfrm>
            <a:off x="12704763" y="38100"/>
            <a:ext cx="152400" cy="152400"/>
          </a:xfrm>
          <a:prstGeom prst="rect">
            <a:avLst/>
          </a:prstGeom>
          <a:noFill/>
        </p:spPr>
        <p:txBody>
          <a:bodyPr vert="horz" wrap="square" lIns="91440" tIns="45720" rIns="91440" bIns="45720" numCol="1" anchor="t" anchorCtr="0" compatLnSpc="1">
            <a:prstTxWarp prst="textNoShape">
              <a:avLst/>
            </a:prstTxWarp>
          </a:bodyPr>
          <a:lstStyle/>
          <a:p>
            <a:endParaRPr lang="es-CO"/>
          </a:p>
        </p:txBody>
      </p:sp>
      <p:sp>
        <p:nvSpPr>
          <p:cNvPr id="3079" name="AutoShape 7" descr="imagen">
            <a:hlinkClick r:id="rId18" tooltip="https://famisanar1-my.sharepoint.com/:f:/g/personal/yhernandezm_famisanar_com_co/ei8m_ufbonfbprhlynxcfy0brrnf6foefsmirvgbxww3na"/>
          </p:cNvPr>
          <p:cNvSpPr>
            <a:spLocks noChangeAspect="1" noChangeArrowheads="1"/>
          </p:cNvSpPr>
          <p:nvPr/>
        </p:nvSpPr>
        <p:spPr bwMode="auto">
          <a:xfrm>
            <a:off x="11314764" y="1740185"/>
            <a:ext cx="152400" cy="152400"/>
          </a:xfrm>
          <a:prstGeom prst="rect">
            <a:avLst/>
          </a:prstGeom>
          <a:noFill/>
        </p:spPr>
        <p:txBody>
          <a:bodyPr vert="horz" wrap="square" lIns="91440" tIns="45720" rIns="91440" bIns="45720" numCol="1" anchor="t" anchorCtr="0" compatLnSpc="1">
            <a:prstTxWarp prst="textNoShape">
              <a:avLst/>
            </a:prstTxWarp>
          </a:bodyPr>
          <a:lstStyle/>
          <a:p>
            <a:endParaRPr lang="es-CO"/>
          </a:p>
        </p:txBody>
      </p:sp>
      <p:sp>
        <p:nvSpPr>
          <p:cNvPr id="3080" name="AutoShape 8" descr="imagen">
            <a:hlinkClick r:id="rId19" tooltip="https://famisanar1-my.sharepoint.com/:f:/g/personal/yhernandezm_famisanar_com_co/et35alghekletl4aq1peu_ibxtkorlpp21cn_j5sjgdnya"/>
          </p:cNvPr>
          <p:cNvSpPr>
            <a:spLocks noChangeAspect="1" noChangeArrowheads="1"/>
          </p:cNvSpPr>
          <p:nvPr/>
        </p:nvSpPr>
        <p:spPr bwMode="auto">
          <a:xfrm>
            <a:off x="14840601" y="2778410"/>
            <a:ext cx="152400" cy="152400"/>
          </a:xfrm>
          <a:prstGeom prst="rect">
            <a:avLst/>
          </a:prstGeom>
          <a:noFill/>
        </p:spPr>
        <p:txBody>
          <a:bodyPr vert="horz" wrap="square" lIns="91440" tIns="45720" rIns="91440" bIns="45720" numCol="1" anchor="t" anchorCtr="0" compatLnSpc="1">
            <a:prstTxWarp prst="textNoShape">
              <a:avLst/>
            </a:prstTxWarp>
          </a:bodyPr>
          <a:lstStyle/>
          <a:p>
            <a:endParaRPr lang="es-CO"/>
          </a:p>
        </p:txBody>
      </p:sp>
      <p:sp>
        <p:nvSpPr>
          <p:cNvPr id="3081" name="AutoShape 9" descr="imagen">
            <a:hlinkClick r:id="rId20" tooltip="https://famisanar1-my.sharepoint.com/:f:/g/personal/yhernandezm_famisanar_com_co/eoih0yn57uhnho_ytcahl6abp1hfb1jiqt1uz-ogjl6wmg"/>
          </p:cNvPr>
          <p:cNvSpPr>
            <a:spLocks noChangeAspect="1" noChangeArrowheads="1"/>
          </p:cNvSpPr>
          <p:nvPr/>
        </p:nvSpPr>
        <p:spPr bwMode="auto">
          <a:xfrm>
            <a:off x="10638489" y="3816635"/>
            <a:ext cx="152400" cy="152400"/>
          </a:xfrm>
          <a:prstGeom prst="rect">
            <a:avLst/>
          </a:prstGeom>
          <a:noFill/>
        </p:spPr>
        <p:txBody>
          <a:bodyPr vert="horz" wrap="square" lIns="91440" tIns="45720" rIns="91440" bIns="45720" numCol="1" anchor="t" anchorCtr="0" compatLnSpc="1">
            <a:prstTxWarp prst="textNoShape">
              <a:avLst/>
            </a:prstTxWarp>
          </a:bodyPr>
          <a:lstStyle/>
          <a:p>
            <a:endParaRPr lang="es-CO"/>
          </a:p>
        </p:txBody>
      </p:sp>
      <p:sp>
        <p:nvSpPr>
          <p:cNvPr id="3082" name="AutoShape 10" descr="imagen">
            <a:hlinkClick r:id="rId21" tooltip="https://famisanar1-my.sharepoint.com/:f:/g/personal/yhernandezm_famisanar_com_co/elmgjtmkoupfnx8zhsnjljcbeljqju4xkecxalyyzkw3cw"/>
          </p:cNvPr>
          <p:cNvSpPr>
            <a:spLocks noChangeAspect="1" noChangeArrowheads="1"/>
          </p:cNvSpPr>
          <p:nvPr/>
        </p:nvSpPr>
        <p:spPr bwMode="auto">
          <a:xfrm>
            <a:off x="9598676" y="4854860"/>
            <a:ext cx="152400" cy="152400"/>
          </a:xfrm>
          <a:prstGeom prst="rect">
            <a:avLst/>
          </a:prstGeom>
          <a:noFill/>
        </p:spPr>
        <p:txBody>
          <a:bodyPr vert="horz" wrap="square" lIns="91440" tIns="45720" rIns="91440" bIns="45720" numCol="1" anchor="t" anchorCtr="0" compatLnSpc="1">
            <a:prstTxWarp prst="textNoShape">
              <a:avLst/>
            </a:prstTxWarp>
          </a:bodyPr>
          <a:lstStyle/>
          <a:p>
            <a:endParaRPr lang="es-CO"/>
          </a:p>
        </p:txBody>
      </p:sp>
      <p:sp>
        <p:nvSpPr>
          <p:cNvPr id="42" name="Elipse 41">
            <a:extLst>
              <a:ext uri="{FF2B5EF4-FFF2-40B4-BE49-F238E27FC236}">
                <a16:creationId xmlns:a16="http://schemas.microsoft.com/office/drawing/2014/main" xmlns="" id="{F4F8F208-802C-409E-A38B-D564A904832A}"/>
              </a:ext>
            </a:extLst>
          </p:cNvPr>
          <p:cNvSpPr/>
          <p:nvPr/>
        </p:nvSpPr>
        <p:spPr>
          <a:xfrm>
            <a:off x="2491210" y="3532276"/>
            <a:ext cx="1997375" cy="1474327"/>
          </a:xfrm>
          <a:prstGeom prst="ellipse">
            <a:avLst/>
          </a:prstGeom>
          <a:solidFill>
            <a:schemeClr val="accent1">
              <a:lumMod val="20000"/>
              <a:lumOff val="80000"/>
            </a:schemeClr>
          </a:solidFill>
          <a:ln w="38100">
            <a:solidFill>
              <a:schemeClr val="tx2">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CO" sz="3600" b="1" dirty="0">
                <a:solidFill>
                  <a:schemeClr val="accent1">
                    <a:lumMod val="50000"/>
                  </a:schemeClr>
                </a:solidFill>
              </a:rPr>
              <a:t>Eje 4*</a:t>
            </a:r>
          </a:p>
        </p:txBody>
      </p:sp>
      <p:sp>
        <p:nvSpPr>
          <p:cNvPr id="47" name="Rectángulo: esquinas redondeadas 46">
            <a:extLst>
              <a:ext uri="{FF2B5EF4-FFF2-40B4-BE49-F238E27FC236}">
                <a16:creationId xmlns:a16="http://schemas.microsoft.com/office/drawing/2014/main" xmlns="" id="{14C01D3F-3C50-4FDD-B71A-28456BD19924}"/>
              </a:ext>
            </a:extLst>
          </p:cNvPr>
          <p:cNvSpPr/>
          <p:nvPr/>
        </p:nvSpPr>
        <p:spPr>
          <a:xfrm>
            <a:off x="4569379" y="3134395"/>
            <a:ext cx="7498895" cy="2816147"/>
          </a:xfrm>
          <a:prstGeom prst="roundRect">
            <a:avLst/>
          </a:prstGeom>
          <a:ln w="57150">
            <a:noFill/>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Arial" panose="020B0604020202020204" pitchFamily="34" charset="0"/>
              <a:buChar char="•"/>
            </a:pPr>
            <a:r>
              <a:rPr lang="es-CO" altLang="es-CO" sz="2000" dirty="0">
                <a:solidFill>
                  <a:schemeClr val="tx2"/>
                </a:solidFill>
                <a:latin typeface="Arial" panose="020B0604020202020204" pitchFamily="34" charset="0"/>
                <a:cs typeface="Arial" panose="020B0604020202020204" pitchFamily="34" charset="0"/>
              </a:rPr>
              <a:t>Divulgación del</a:t>
            </a:r>
            <a:r>
              <a:rPr kumimoji="0" lang="es-CO" altLang="es-CO" sz="2000" b="0" i="0" u="none" strike="noStrike" cap="none" normalizeH="0" baseline="0" dirty="0">
                <a:ln>
                  <a:noFill/>
                </a:ln>
                <a:solidFill>
                  <a:schemeClr val="tx2"/>
                </a:solidFill>
                <a:effectLst/>
                <a:latin typeface="Arial" panose="020B0604020202020204" pitchFamily="34" charset="0"/>
                <a:cs typeface="Arial" panose="020B0604020202020204" pitchFamily="34" charset="0"/>
              </a:rPr>
              <a:t> video informativo donde observan tips educativos sobre fortalecimiento y promoción de control social impactando </a:t>
            </a:r>
            <a:r>
              <a:rPr kumimoji="0" lang="es-CO" altLang="es-CO" sz="2400" b="1" i="0" u="none" strike="noStrike" cap="none" normalizeH="0" baseline="0" dirty="0">
                <a:ln>
                  <a:noFill/>
                </a:ln>
                <a:solidFill>
                  <a:schemeClr val="tx2"/>
                </a:solidFill>
                <a:effectLst/>
                <a:latin typeface="Arial" panose="020B0604020202020204" pitchFamily="34" charset="0"/>
                <a:cs typeface="Arial" panose="020B0604020202020204" pitchFamily="34" charset="0"/>
              </a:rPr>
              <a:t>2.206.446</a:t>
            </a:r>
            <a:r>
              <a:rPr kumimoji="0" lang="es-CO" altLang="es-CO" sz="2000" b="0" i="0" u="none" strike="noStrike" cap="none" normalizeH="0" baseline="0" dirty="0">
                <a:ln>
                  <a:noFill/>
                </a:ln>
                <a:solidFill>
                  <a:schemeClr val="tx2"/>
                </a:solidFill>
                <a:effectLst/>
                <a:latin typeface="Arial" panose="020B0604020202020204" pitchFamily="34" charset="0"/>
                <a:cs typeface="Arial" panose="020B0604020202020204" pitchFamily="34" charset="0"/>
              </a:rPr>
              <a:t> afiliados a nivel nacional</a:t>
            </a:r>
          </a:p>
          <a:p>
            <a:pPr marL="285750" indent="-285750">
              <a:buFont typeface="Arial" panose="020B0604020202020204" pitchFamily="34" charset="0"/>
              <a:buChar char="•"/>
            </a:pPr>
            <a:endParaRPr lang="es-CO" sz="2400" dirty="0">
              <a:solidFill>
                <a:schemeClr val="tx2"/>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s-CO" sz="2000" dirty="0">
                <a:solidFill>
                  <a:schemeClr val="tx2"/>
                </a:solidFill>
                <a:latin typeface="Arial" panose="020B0604020202020204" pitchFamily="34" charset="0"/>
                <a:cs typeface="Arial" panose="020B0604020202020204" pitchFamily="34" charset="0"/>
              </a:rPr>
              <a:t>Capacitación  a la Asociación de usuarios en diferentes temas como lo son </a:t>
            </a:r>
            <a:r>
              <a:rPr lang="es-CO" sz="2000" dirty="0">
                <a:solidFill>
                  <a:schemeClr val="tx2"/>
                </a:solidFill>
                <a:effectLst/>
                <a:latin typeface="Arial" panose="020B0604020202020204" pitchFamily="34" charset="0"/>
                <a:ea typeface="Calibri" panose="020F0502020204030204" pitchFamily="34" charset="0"/>
                <a:cs typeface="Arial" panose="020B0604020202020204" pitchFamily="34" charset="0"/>
              </a:rPr>
              <a:t>Liderazgo en Participación Ciudadana, deberes y Derechos en la Participación Ciudadana, veedurías y Control Social, tutelas, desacato, y comunícate con Famisanar.</a:t>
            </a:r>
          </a:p>
          <a:p>
            <a:endParaRPr lang="es-CO" sz="2000" dirty="0">
              <a:solidFill>
                <a:schemeClr val="tx2"/>
              </a:solidFill>
              <a:latin typeface="Arial" panose="020B0604020202020204" pitchFamily="34" charset="0"/>
              <a:cs typeface="Arial" panose="020B0604020202020204" pitchFamily="34" charset="0"/>
            </a:endParaRPr>
          </a:p>
        </p:txBody>
      </p:sp>
      <p:sp>
        <p:nvSpPr>
          <p:cNvPr id="48" name="Elipse 47">
            <a:extLst>
              <a:ext uri="{FF2B5EF4-FFF2-40B4-BE49-F238E27FC236}">
                <a16:creationId xmlns:a16="http://schemas.microsoft.com/office/drawing/2014/main" xmlns="" id="{64C5CE2E-8763-4D23-8F83-45F2C9A3B383}"/>
              </a:ext>
            </a:extLst>
          </p:cNvPr>
          <p:cNvSpPr/>
          <p:nvPr/>
        </p:nvSpPr>
        <p:spPr>
          <a:xfrm>
            <a:off x="2572004" y="7238851"/>
            <a:ext cx="1997375" cy="1474327"/>
          </a:xfrm>
          <a:prstGeom prst="ellipse">
            <a:avLst/>
          </a:prstGeom>
          <a:solidFill>
            <a:schemeClr val="accent1">
              <a:lumMod val="20000"/>
              <a:lumOff val="80000"/>
            </a:schemeClr>
          </a:solidFill>
          <a:ln w="38100">
            <a:solidFill>
              <a:schemeClr val="tx2">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CO" sz="3600" b="1" dirty="0">
                <a:solidFill>
                  <a:schemeClr val="accent1">
                    <a:lumMod val="50000"/>
                  </a:schemeClr>
                </a:solidFill>
              </a:rPr>
              <a:t>Eje 5*</a:t>
            </a:r>
          </a:p>
        </p:txBody>
      </p:sp>
      <p:sp>
        <p:nvSpPr>
          <p:cNvPr id="50" name="Rectángulo: esquinas redondeadas 49">
            <a:extLst>
              <a:ext uri="{FF2B5EF4-FFF2-40B4-BE49-F238E27FC236}">
                <a16:creationId xmlns:a16="http://schemas.microsoft.com/office/drawing/2014/main" xmlns="" id="{5FA4C4C2-3043-4479-8181-2C057E16F673}"/>
              </a:ext>
            </a:extLst>
          </p:cNvPr>
          <p:cNvSpPr/>
          <p:nvPr/>
        </p:nvSpPr>
        <p:spPr>
          <a:xfrm>
            <a:off x="4779392" y="6951160"/>
            <a:ext cx="7320632" cy="2232248"/>
          </a:xfrm>
          <a:prstGeom prst="roundRect">
            <a:avLst/>
          </a:prstGeom>
          <a:ln w="57150">
            <a:noFill/>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Arial" panose="020B0604020202020204" pitchFamily="34" charset="0"/>
              <a:buChar char="•"/>
            </a:pPr>
            <a:r>
              <a:rPr lang="es-ES" sz="2000" dirty="0">
                <a:solidFill>
                  <a:schemeClr val="tx2"/>
                </a:solidFill>
                <a:latin typeface="Arial" panose="020B0604020202020204" pitchFamily="34" charset="0"/>
                <a:cs typeface="Arial" panose="020B0604020202020204" pitchFamily="34" charset="0"/>
              </a:rPr>
              <a:t>Información en página web y video </a:t>
            </a:r>
            <a:r>
              <a:rPr lang="es-ES" sz="2000" dirty="0" err="1">
                <a:solidFill>
                  <a:schemeClr val="tx2"/>
                </a:solidFill>
                <a:latin typeface="Arial" panose="020B0604020202020204" pitchFamily="34" charset="0"/>
                <a:cs typeface="Arial" panose="020B0604020202020204" pitchFamily="34" charset="0"/>
              </a:rPr>
              <a:t>ref</a:t>
            </a:r>
            <a:r>
              <a:rPr lang="es-ES" sz="2000" dirty="0">
                <a:solidFill>
                  <a:schemeClr val="tx2"/>
                </a:solidFill>
                <a:latin typeface="Arial" panose="020B0604020202020204" pitchFamily="34" charset="0"/>
                <a:cs typeface="Arial" panose="020B0604020202020204" pitchFamily="34" charset="0"/>
              </a:rPr>
              <a:t> ”modelo de atención del riesgo en salud” impactando a </a:t>
            </a:r>
            <a:r>
              <a:rPr lang="es-ES" sz="2400" b="1" dirty="0">
                <a:solidFill>
                  <a:schemeClr val="tx2"/>
                </a:solidFill>
                <a:latin typeface="Arial" panose="020B0604020202020204" pitchFamily="34" charset="0"/>
                <a:cs typeface="Arial" panose="020B0604020202020204" pitchFamily="34" charset="0"/>
              </a:rPr>
              <a:t>2.576.795 </a:t>
            </a:r>
            <a:r>
              <a:rPr kumimoji="0" lang="es-CO" altLang="es-CO" sz="2000" b="0" i="0" u="none" strike="noStrike" cap="none" normalizeH="0" baseline="0" dirty="0">
                <a:ln>
                  <a:noFill/>
                </a:ln>
                <a:solidFill>
                  <a:schemeClr val="tx2"/>
                </a:solidFill>
                <a:effectLst/>
                <a:latin typeface="Arial" panose="020B0604020202020204" pitchFamily="34" charset="0"/>
                <a:cs typeface="Arial" panose="020B0604020202020204" pitchFamily="34" charset="0"/>
              </a:rPr>
              <a:t>afiliados a nivel nacional  </a:t>
            </a:r>
            <a:r>
              <a:rPr lang="es-CO" altLang="es-CO" sz="2000" dirty="0">
                <a:solidFill>
                  <a:srgbClr val="0000FF"/>
                </a:solidFill>
                <a:latin typeface="Segoe UI" panose="020B0502040204020203" pitchFamily="34" charset="0"/>
              </a:rPr>
              <a:t>https://www.youtube.com/watch?v=PGDeMmWqsBY</a:t>
            </a:r>
          </a:p>
          <a:p>
            <a:endParaRPr lang="es-CO" altLang="es-CO" sz="2000" dirty="0">
              <a:solidFill>
                <a:srgbClr val="0000FF"/>
              </a:solidFill>
              <a:latin typeface="Segoe UI" panose="020B0502040204020203" pitchFamily="34" charset="0"/>
            </a:endParaRPr>
          </a:p>
          <a:p>
            <a:r>
              <a:rPr kumimoji="0" lang="es-CO" altLang="es-CO" sz="2000" b="0" i="0" u="none" strike="noStrike" cap="none" normalizeH="0" baseline="0" dirty="0">
                <a:ln>
                  <a:noFill/>
                </a:ln>
                <a:solidFill>
                  <a:schemeClr val="tx2"/>
                </a:solidFill>
                <a:effectLst/>
                <a:latin typeface="Arial" panose="020B0604020202020204" pitchFamily="34" charset="0"/>
                <a:cs typeface="Arial" panose="020B0604020202020204" pitchFamily="34" charset="0"/>
              </a:rPr>
              <a:t> </a:t>
            </a:r>
            <a:endParaRPr lang="es-CO" sz="2000" dirty="0">
              <a:solidFill>
                <a:schemeClr val="tx2"/>
              </a:solidFill>
              <a:latin typeface="Arial" panose="020B0604020202020204" pitchFamily="34" charset="0"/>
              <a:cs typeface="Arial" panose="020B0604020202020204" pitchFamily="34" charset="0"/>
            </a:endParaRPr>
          </a:p>
        </p:txBody>
      </p:sp>
      <p:sp>
        <p:nvSpPr>
          <p:cNvPr id="39" name="object 7">
            <a:extLst>
              <a:ext uri="{FF2B5EF4-FFF2-40B4-BE49-F238E27FC236}">
                <a16:creationId xmlns:a16="http://schemas.microsoft.com/office/drawing/2014/main" xmlns="" id="{302E2E83-7517-4DD3-A210-6F46C98EAA17}"/>
              </a:ext>
            </a:extLst>
          </p:cNvPr>
          <p:cNvSpPr/>
          <p:nvPr/>
        </p:nvSpPr>
        <p:spPr>
          <a:xfrm>
            <a:off x="758825" y="890718"/>
            <a:ext cx="1003603" cy="977635"/>
          </a:xfrm>
          <a:prstGeom prst="rect">
            <a:avLst/>
          </a:prstGeom>
          <a:blipFill>
            <a:blip r:embed="rId22" cstate="print"/>
            <a:stretch>
              <a:fillRect/>
            </a:stretch>
          </a:blipFill>
        </p:spPr>
        <p:txBody>
          <a:bodyPr wrap="square" lIns="0" tIns="0" rIns="0" bIns="0" rtlCol="0"/>
          <a:lstStyle/>
          <a:p>
            <a:endParaRPr/>
          </a:p>
        </p:txBody>
      </p:sp>
      <p:sp>
        <p:nvSpPr>
          <p:cNvPr id="40" name="object 9">
            <a:extLst>
              <a:ext uri="{FF2B5EF4-FFF2-40B4-BE49-F238E27FC236}">
                <a16:creationId xmlns:a16="http://schemas.microsoft.com/office/drawing/2014/main" xmlns="" id="{E7B56F29-2D9D-4B72-974A-36A13539AF3D}"/>
              </a:ext>
            </a:extLst>
          </p:cNvPr>
          <p:cNvSpPr/>
          <p:nvPr/>
        </p:nvSpPr>
        <p:spPr>
          <a:xfrm>
            <a:off x="1686954" y="555650"/>
            <a:ext cx="305435" cy="1510665"/>
          </a:xfrm>
          <a:custGeom>
            <a:avLst/>
            <a:gdLst/>
            <a:ahLst/>
            <a:cxnLst/>
            <a:rect l="l" t="t" r="r" b="b"/>
            <a:pathLst>
              <a:path w="305435" h="1510664">
                <a:moveTo>
                  <a:pt x="304985" y="0"/>
                </a:moveTo>
                <a:lnTo>
                  <a:pt x="0" y="0"/>
                </a:lnTo>
                <a:lnTo>
                  <a:pt x="0" y="1510613"/>
                </a:lnTo>
                <a:lnTo>
                  <a:pt x="304985" y="1510613"/>
                </a:lnTo>
                <a:lnTo>
                  <a:pt x="304985" y="0"/>
                </a:lnTo>
                <a:close/>
              </a:path>
            </a:pathLst>
          </a:custGeom>
          <a:solidFill>
            <a:srgbClr val="FFFFFF"/>
          </a:solidFill>
        </p:spPr>
        <p:txBody>
          <a:bodyPr wrap="square" lIns="0" tIns="0" rIns="0" bIns="0" rtlCol="0"/>
          <a:lstStyle/>
          <a:p>
            <a:endParaRPr/>
          </a:p>
        </p:txBody>
      </p:sp>
      <p:sp>
        <p:nvSpPr>
          <p:cNvPr id="41" name="object 10">
            <a:extLst>
              <a:ext uri="{FF2B5EF4-FFF2-40B4-BE49-F238E27FC236}">
                <a16:creationId xmlns:a16="http://schemas.microsoft.com/office/drawing/2014/main" xmlns="" id="{2646B7EE-F822-40DD-B13F-B9BABAD041C7}"/>
              </a:ext>
            </a:extLst>
          </p:cNvPr>
          <p:cNvSpPr/>
          <p:nvPr/>
        </p:nvSpPr>
        <p:spPr>
          <a:xfrm>
            <a:off x="1678043" y="638810"/>
            <a:ext cx="168392" cy="1510613"/>
          </a:xfrm>
          <a:prstGeom prst="rect">
            <a:avLst/>
          </a:prstGeom>
          <a:blipFill>
            <a:blip r:embed="rId23" cstate="print"/>
            <a:stretch>
              <a:fillRect/>
            </a:stretch>
          </a:blipFill>
        </p:spPr>
        <p:txBody>
          <a:bodyPr wrap="square" lIns="0" tIns="0" rIns="0" bIns="0" rtlCol="0"/>
          <a:lstStyle/>
          <a:p>
            <a:endParaRPr/>
          </a:p>
        </p:txBody>
      </p:sp>
      <p:sp>
        <p:nvSpPr>
          <p:cNvPr id="43" name="object 11">
            <a:extLst>
              <a:ext uri="{FF2B5EF4-FFF2-40B4-BE49-F238E27FC236}">
                <a16:creationId xmlns:a16="http://schemas.microsoft.com/office/drawing/2014/main" xmlns="" id="{C10892DA-D6CA-432D-BA08-59091C1D4438}"/>
              </a:ext>
            </a:extLst>
          </p:cNvPr>
          <p:cNvSpPr/>
          <p:nvPr/>
        </p:nvSpPr>
        <p:spPr>
          <a:xfrm>
            <a:off x="1762250" y="638810"/>
            <a:ext cx="305435" cy="1510665"/>
          </a:xfrm>
          <a:custGeom>
            <a:avLst/>
            <a:gdLst/>
            <a:ahLst/>
            <a:cxnLst/>
            <a:rect l="l" t="t" r="r" b="b"/>
            <a:pathLst>
              <a:path w="305435" h="1510664">
                <a:moveTo>
                  <a:pt x="304985" y="0"/>
                </a:moveTo>
                <a:lnTo>
                  <a:pt x="0" y="0"/>
                </a:lnTo>
                <a:lnTo>
                  <a:pt x="0" y="1510613"/>
                </a:lnTo>
                <a:lnTo>
                  <a:pt x="304985" y="1510613"/>
                </a:lnTo>
                <a:lnTo>
                  <a:pt x="304985" y="0"/>
                </a:lnTo>
                <a:close/>
              </a:path>
            </a:pathLst>
          </a:custGeom>
          <a:solidFill>
            <a:srgbClr val="FFFFFF"/>
          </a:solidFill>
        </p:spPr>
        <p:txBody>
          <a:bodyPr wrap="square" lIns="0" tIns="0" rIns="0" bIns="0" rtlCol="0"/>
          <a:lstStyle/>
          <a:p>
            <a:endParaRPr/>
          </a:p>
        </p:txBody>
      </p:sp>
      <p:sp>
        <p:nvSpPr>
          <p:cNvPr id="51" name="object 2">
            <a:extLst>
              <a:ext uri="{FF2B5EF4-FFF2-40B4-BE49-F238E27FC236}">
                <a16:creationId xmlns:a16="http://schemas.microsoft.com/office/drawing/2014/main" xmlns="" id="{19AE2387-909A-4138-A321-939F5582C7C6}"/>
              </a:ext>
            </a:extLst>
          </p:cNvPr>
          <p:cNvSpPr txBox="1">
            <a:spLocks/>
          </p:cNvSpPr>
          <p:nvPr/>
        </p:nvSpPr>
        <p:spPr>
          <a:xfrm>
            <a:off x="2187014" y="520147"/>
            <a:ext cx="14693502" cy="1675459"/>
          </a:xfrm>
          <a:prstGeom prst="rect">
            <a:avLst/>
          </a:prstGeom>
        </p:spPr>
        <p:txBody>
          <a:bodyPr vert="horz" wrap="square" lIns="0" tIns="13335" rIns="0" bIns="0" rtlCol="0">
            <a:spAutoFit/>
          </a:bodyPr>
          <a:lstStyle>
            <a:lvl1pPr>
              <a:defRPr sz="9550" b="1" i="0">
                <a:solidFill>
                  <a:schemeClr val="bg1"/>
                </a:solidFill>
                <a:latin typeface="Calibri"/>
                <a:ea typeface="+mj-ea"/>
                <a:cs typeface="Calibri"/>
              </a:defRPr>
            </a:lvl1pPr>
          </a:lstStyle>
          <a:p>
            <a:r>
              <a:rPr lang="es-ES_tradnl" sz="5400" dirty="0">
                <a:solidFill>
                  <a:srgbClr val="1F497D"/>
                </a:solidFill>
              </a:rPr>
              <a:t>Estrategias Política Participación Social en </a:t>
            </a:r>
          </a:p>
          <a:p>
            <a:pPr algn="l"/>
            <a:r>
              <a:rPr lang="es-ES_tradnl" sz="5400" dirty="0">
                <a:solidFill>
                  <a:srgbClr val="1F497D"/>
                </a:solidFill>
              </a:rPr>
              <a:t>Salud-PPSS 2020</a:t>
            </a:r>
            <a:endParaRPr lang="es-ES" sz="5400" dirty="0">
              <a:solidFill>
                <a:srgbClr val="1C4583"/>
              </a:solidFill>
            </a:endParaRPr>
          </a:p>
        </p:txBody>
      </p:sp>
      <p:pic>
        <p:nvPicPr>
          <p:cNvPr id="7" name="Imagen 6">
            <a:extLst>
              <a:ext uri="{FF2B5EF4-FFF2-40B4-BE49-F238E27FC236}">
                <a16:creationId xmlns:a16="http://schemas.microsoft.com/office/drawing/2014/main" xmlns="" id="{CF396289-CED2-4FD7-B351-29F57C138611}"/>
              </a:ext>
            </a:extLst>
          </p:cNvPr>
          <p:cNvPicPr>
            <a:picLocks noChangeAspect="1"/>
          </p:cNvPicPr>
          <p:nvPr/>
        </p:nvPicPr>
        <p:blipFill rotWithShape="1">
          <a:blip r:embed="rId24" cstate="print"/>
          <a:srcRect l="2226" t="2854" r="3795" b="6115"/>
          <a:stretch/>
        </p:blipFill>
        <p:spPr>
          <a:xfrm>
            <a:off x="12065078" y="3102109"/>
            <a:ext cx="4307193" cy="2607584"/>
          </a:xfrm>
          <a:prstGeom prst="rect">
            <a:avLst/>
          </a:prstGeom>
        </p:spPr>
      </p:pic>
      <p:pic>
        <p:nvPicPr>
          <p:cNvPr id="25" name="Imagen 24">
            <a:extLst>
              <a:ext uri="{FF2B5EF4-FFF2-40B4-BE49-F238E27FC236}">
                <a16:creationId xmlns:a16="http://schemas.microsoft.com/office/drawing/2014/main" xmlns="" id="{E38A18A4-8BA3-4A4A-9AD5-219895BD70FF}"/>
              </a:ext>
            </a:extLst>
          </p:cNvPr>
          <p:cNvPicPr>
            <a:picLocks noChangeAspect="1"/>
          </p:cNvPicPr>
          <p:nvPr/>
        </p:nvPicPr>
        <p:blipFill>
          <a:blip r:embed="rId25" cstate="print"/>
          <a:stretch>
            <a:fillRect/>
          </a:stretch>
        </p:blipFill>
        <p:spPr>
          <a:xfrm>
            <a:off x="16026047" y="3060733"/>
            <a:ext cx="3707314" cy="2585405"/>
          </a:xfrm>
          <a:prstGeom prst="rect">
            <a:avLst/>
          </a:prstGeom>
        </p:spPr>
      </p:pic>
      <p:pic>
        <p:nvPicPr>
          <p:cNvPr id="27" name="Imagen 26">
            <a:extLst>
              <a:ext uri="{FF2B5EF4-FFF2-40B4-BE49-F238E27FC236}">
                <a16:creationId xmlns:a16="http://schemas.microsoft.com/office/drawing/2014/main" xmlns="" id="{C1AAEFEE-1FCF-4C65-A3A9-33C9D4399BB0}"/>
              </a:ext>
            </a:extLst>
          </p:cNvPr>
          <p:cNvPicPr>
            <a:picLocks noChangeAspect="1"/>
          </p:cNvPicPr>
          <p:nvPr/>
        </p:nvPicPr>
        <p:blipFill>
          <a:blip r:embed="rId26"/>
          <a:stretch>
            <a:fillRect/>
          </a:stretch>
        </p:blipFill>
        <p:spPr>
          <a:xfrm>
            <a:off x="12924179" y="6246820"/>
            <a:ext cx="5825485" cy="3640928"/>
          </a:xfrm>
          <a:prstGeom prst="rect">
            <a:avLst/>
          </a:prstGeom>
        </p:spPr>
      </p:pic>
    </p:spTree>
    <p:extLst>
      <p:ext uri="{BB962C8B-B14F-4D97-AF65-F5344CB8AC3E}">
        <p14:creationId xmlns:p14="http://schemas.microsoft.com/office/powerpoint/2010/main" xmlns="" val="154709623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279650" y="549275"/>
            <a:ext cx="12722225" cy="2172198"/>
          </a:xfrm>
          <a:prstGeom prst="rect">
            <a:avLst/>
          </a:prstGeom>
        </p:spPr>
        <p:txBody>
          <a:bodyPr vert="horz" wrap="square" lIns="0" tIns="13335" rIns="0" bIns="0" rtlCol="0">
            <a:spAutoFit/>
          </a:bodyPr>
          <a:lstStyle/>
          <a:p>
            <a:pPr>
              <a:lnSpc>
                <a:spcPct val="80000"/>
              </a:lnSpc>
            </a:pPr>
            <a:r>
              <a:rPr lang="es-CO" sz="6000" dirty="0">
                <a:solidFill>
                  <a:srgbClr val="1F497D"/>
                </a:solidFill>
              </a:rPr>
              <a:t>Participación y Crecimiento Población Vigente Contributivo y Subsidiado</a:t>
            </a:r>
            <a:r>
              <a:rPr lang="es-CO" sz="6600" dirty="0">
                <a:solidFill>
                  <a:srgbClr val="1F497D"/>
                </a:solidFill>
              </a:rPr>
              <a:t/>
            </a:r>
            <a:br>
              <a:rPr lang="es-CO" sz="6600" dirty="0">
                <a:solidFill>
                  <a:srgbClr val="1F497D"/>
                </a:solidFill>
              </a:rPr>
            </a:br>
            <a:r>
              <a:rPr lang="es-CO" sz="5400" dirty="0">
                <a:solidFill>
                  <a:srgbClr val="1F497D"/>
                </a:solidFill>
              </a:rPr>
              <a:t>(Diciembre 2018-2019-2020)</a:t>
            </a:r>
            <a:endParaRPr lang="es-ES" sz="5400" dirty="0">
              <a:solidFill>
                <a:srgbClr val="1F497D"/>
              </a:solidFill>
            </a:endParaRPr>
          </a:p>
        </p:txBody>
      </p:sp>
      <p:sp>
        <p:nvSpPr>
          <p:cNvPr id="28" name="object 28"/>
          <p:cNvSpPr/>
          <p:nvPr/>
        </p:nvSpPr>
        <p:spPr>
          <a:xfrm>
            <a:off x="16243583" y="962530"/>
            <a:ext cx="111253" cy="108436"/>
          </a:xfrm>
          <a:prstGeom prst="rect">
            <a:avLst/>
          </a:prstGeom>
          <a:blipFill>
            <a:blip r:embed="rId3" cstate="print"/>
            <a:stretch>
              <a:fillRect/>
            </a:stretch>
          </a:blipFill>
        </p:spPr>
        <p:txBody>
          <a:bodyPr wrap="square" lIns="0" tIns="0" rIns="0" bIns="0" rtlCol="0"/>
          <a:lstStyle/>
          <a:p>
            <a:endParaRPr/>
          </a:p>
        </p:txBody>
      </p:sp>
      <p:sp>
        <p:nvSpPr>
          <p:cNvPr id="29" name="object 29"/>
          <p:cNvSpPr/>
          <p:nvPr/>
        </p:nvSpPr>
        <p:spPr>
          <a:xfrm>
            <a:off x="16092571" y="986553"/>
            <a:ext cx="405765" cy="155575"/>
          </a:xfrm>
          <a:custGeom>
            <a:avLst/>
            <a:gdLst/>
            <a:ahLst/>
            <a:cxnLst/>
            <a:rect l="l" t="t" r="r" b="b"/>
            <a:pathLst>
              <a:path w="405765" h="155575">
                <a:moveTo>
                  <a:pt x="25234" y="0"/>
                </a:moveTo>
                <a:lnTo>
                  <a:pt x="15363" y="1938"/>
                </a:lnTo>
                <a:lnTo>
                  <a:pt x="7347" y="7240"/>
                </a:lnTo>
                <a:lnTo>
                  <a:pt x="1966" y="15134"/>
                </a:lnTo>
                <a:lnTo>
                  <a:pt x="0" y="24847"/>
                </a:lnTo>
                <a:lnTo>
                  <a:pt x="0" y="30292"/>
                </a:lnTo>
                <a:lnTo>
                  <a:pt x="2020" y="35862"/>
                </a:lnTo>
                <a:lnTo>
                  <a:pt x="5853" y="40271"/>
                </a:lnTo>
                <a:lnTo>
                  <a:pt x="35282" y="82149"/>
                </a:lnTo>
                <a:lnTo>
                  <a:pt x="73951" y="116242"/>
                </a:lnTo>
                <a:lnTo>
                  <a:pt x="119691" y="141085"/>
                </a:lnTo>
                <a:lnTo>
                  <a:pt x="170329" y="155209"/>
                </a:lnTo>
                <a:lnTo>
                  <a:pt x="181564" y="138711"/>
                </a:lnTo>
                <a:lnTo>
                  <a:pt x="196758" y="125968"/>
                </a:lnTo>
                <a:lnTo>
                  <a:pt x="214819" y="117754"/>
                </a:lnTo>
                <a:lnTo>
                  <a:pt x="234652" y="114844"/>
                </a:lnTo>
                <a:lnTo>
                  <a:pt x="336684" y="114844"/>
                </a:lnTo>
                <a:lnTo>
                  <a:pt x="344953" y="108750"/>
                </a:lnTo>
                <a:lnTo>
                  <a:pt x="204140" y="108750"/>
                </a:lnTo>
                <a:lnTo>
                  <a:pt x="158204" y="102661"/>
                </a:lnTo>
                <a:lnTo>
                  <a:pt x="115821" y="84933"/>
                </a:lnTo>
                <a:lnTo>
                  <a:pt x="79024" y="56373"/>
                </a:lnTo>
                <a:lnTo>
                  <a:pt x="49851" y="17790"/>
                </a:lnTo>
                <a:lnTo>
                  <a:pt x="44711" y="9846"/>
                </a:lnTo>
                <a:lnTo>
                  <a:pt x="38764" y="4304"/>
                </a:lnTo>
                <a:lnTo>
                  <a:pt x="32207" y="1058"/>
                </a:lnTo>
                <a:lnTo>
                  <a:pt x="25234" y="0"/>
                </a:lnTo>
                <a:close/>
              </a:path>
              <a:path w="405765" h="155575">
                <a:moveTo>
                  <a:pt x="336684" y="114844"/>
                </a:moveTo>
                <a:lnTo>
                  <a:pt x="234652" y="114844"/>
                </a:lnTo>
                <a:lnTo>
                  <a:pt x="250924" y="116738"/>
                </a:lnTo>
                <a:lnTo>
                  <a:pt x="266192" y="122131"/>
                </a:lnTo>
                <a:lnTo>
                  <a:pt x="279726" y="130592"/>
                </a:lnTo>
                <a:lnTo>
                  <a:pt x="290797" y="141692"/>
                </a:lnTo>
                <a:lnTo>
                  <a:pt x="323493" y="124564"/>
                </a:lnTo>
                <a:lnTo>
                  <a:pt x="336684" y="114844"/>
                </a:lnTo>
                <a:close/>
              </a:path>
              <a:path w="405765" h="155575">
                <a:moveTo>
                  <a:pt x="380124" y="6345"/>
                </a:moveTo>
                <a:lnTo>
                  <a:pt x="371339" y="6345"/>
                </a:lnTo>
                <a:lnTo>
                  <a:pt x="362941" y="11025"/>
                </a:lnTo>
                <a:lnTo>
                  <a:pt x="358491" y="18229"/>
                </a:lnTo>
                <a:lnTo>
                  <a:pt x="330847" y="55308"/>
                </a:lnTo>
                <a:lnTo>
                  <a:pt x="294261" y="83877"/>
                </a:lnTo>
                <a:lnTo>
                  <a:pt x="251203" y="102251"/>
                </a:lnTo>
                <a:lnTo>
                  <a:pt x="204140" y="108750"/>
                </a:lnTo>
                <a:lnTo>
                  <a:pt x="344953" y="108750"/>
                </a:lnTo>
                <a:lnTo>
                  <a:pt x="353040" y="102791"/>
                </a:lnTo>
                <a:lnTo>
                  <a:pt x="378658" y="76657"/>
                </a:lnTo>
                <a:lnTo>
                  <a:pt x="399568" y="46448"/>
                </a:lnTo>
                <a:lnTo>
                  <a:pt x="403160" y="42113"/>
                </a:lnTo>
                <a:lnTo>
                  <a:pt x="405149" y="36532"/>
                </a:lnTo>
                <a:lnTo>
                  <a:pt x="405149" y="31025"/>
                </a:lnTo>
                <a:lnTo>
                  <a:pt x="403190" y="21452"/>
                </a:lnTo>
                <a:lnTo>
                  <a:pt x="397839" y="13604"/>
                </a:lnTo>
                <a:lnTo>
                  <a:pt x="389887" y="8296"/>
                </a:lnTo>
                <a:lnTo>
                  <a:pt x="380124" y="6345"/>
                </a:lnTo>
                <a:close/>
              </a:path>
            </a:pathLst>
          </a:custGeom>
          <a:solidFill>
            <a:srgbClr val="FFFFFF"/>
          </a:solidFill>
        </p:spPr>
        <p:txBody>
          <a:bodyPr wrap="square" lIns="0" tIns="0" rIns="0" bIns="0" rtlCol="0"/>
          <a:lstStyle/>
          <a:p>
            <a:endParaRPr/>
          </a:p>
        </p:txBody>
      </p:sp>
      <p:sp>
        <p:nvSpPr>
          <p:cNvPr id="30" name="object 30"/>
          <p:cNvSpPr/>
          <p:nvPr/>
        </p:nvSpPr>
        <p:spPr>
          <a:xfrm>
            <a:off x="16278322" y="792962"/>
            <a:ext cx="111158" cy="108499"/>
          </a:xfrm>
          <a:prstGeom prst="rect">
            <a:avLst/>
          </a:prstGeom>
          <a:blipFill>
            <a:blip r:embed="rId4" cstate="print"/>
            <a:stretch>
              <a:fillRect/>
            </a:stretch>
          </a:blipFill>
        </p:spPr>
        <p:txBody>
          <a:bodyPr wrap="square" lIns="0" tIns="0" rIns="0" bIns="0" rtlCol="0"/>
          <a:lstStyle/>
          <a:p>
            <a:endParaRPr/>
          </a:p>
        </p:txBody>
      </p:sp>
      <p:sp>
        <p:nvSpPr>
          <p:cNvPr id="31" name="object 31"/>
          <p:cNvSpPr/>
          <p:nvPr/>
        </p:nvSpPr>
        <p:spPr>
          <a:xfrm>
            <a:off x="16153058" y="703868"/>
            <a:ext cx="382905" cy="296545"/>
          </a:xfrm>
          <a:custGeom>
            <a:avLst/>
            <a:gdLst/>
            <a:ahLst/>
            <a:cxnLst/>
            <a:rect l="l" t="t" r="r" b="b"/>
            <a:pathLst>
              <a:path w="382905" h="296544">
                <a:moveTo>
                  <a:pt x="363162" y="245753"/>
                </a:moveTo>
                <a:lnTo>
                  <a:pt x="145681" y="245753"/>
                </a:lnTo>
                <a:lnTo>
                  <a:pt x="168589" y="249511"/>
                </a:lnTo>
                <a:lnTo>
                  <a:pt x="188508" y="259961"/>
                </a:lnTo>
                <a:lnTo>
                  <a:pt x="204016" y="275867"/>
                </a:lnTo>
                <a:lnTo>
                  <a:pt x="213689" y="295993"/>
                </a:lnTo>
                <a:lnTo>
                  <a:pt x="217208" y="295385"/>
                </a:lnTo>
                <a:lnTo>
                  <a:pt x="223893" y="295385"/>
                </a:lnTo>
                <a:lnTo>
                  <a:pt x="264483" y="291538"/>
                </a:lnTo>
                <a:lnTo>
                  <a:pt x="304760" y="280097"/>
                </a:lnTo>
                <a:lnTo>
                  <a:pt x="341958" y="261790"/>
                </a:lnTo>
                <a:lnTo>
                  <a:pt x="363162" y="245753"/>
                </a:lnTo>
                <a:close/>
              </a:path>
              <a:path w="382905" h="296544">
                <a:moveTo>
                  <a:pt x="223893" y="295385"/>
                </a:moveTo>
                <a:lnTo>
                  <a:pt x="217208" y="295385"/>
                </a:lnTo>
                <a:lnTo>
                  <a:pt x="220045" y="295490"/>
                </a:lnTo>
                <a:lnTo>
                  <a:pt x="222789" y="295490"/>
                </a:lnTo>
                <a:lnTo>
                  <a:pt x="223893" y="295385"/>
                </a:lnTo>
                <a:close/>
              </a:path>
              <a:path w="382905" h="296544">
                <a:moveTo>
                  <a:pt x="31280" y="0"/>
                </a:moveTo>
                <a:lnTo>
                  <a:pt x="6172" y="30718"/>
                </a:lnTo>
                <a:lnTo>
                  <a:pt x="0" y="78156"/>
                </a:lnTo>
                <a:lnTo>
                  <a:pt x="6078" y="132404"/>
                </a:lnTo>
                <a:lnTo>
                  <a:pt x="25915" y="181892"/>
                </a:lnTo>
                <a:lnTo>
                  <a:pt x="57767" y="224947"/>
                </a:lnTo>
                <a:lnTo>
                  <a:pt x="99892" y="259900"/>
                </a:lnTo>
                <a:lnTo>
                  <a:pt x="110760" y="253957"/>
                </a:lnTo>
                <a:lnTo>
                  <a:pt x="122150" y="249509"/>
                </a:lnTo>
                <a:lnTo>
                  <a:pt x="133859" y="246720"/>
                </a:lnTo>
                <a:lnTo>
                  <a:pt x="145681" y="245753"/>
                </a:lnTo>
                <a:lnTo>
                  <a:pt x="363162" y="245753"/>
                </a:lnTo>
                <a:lnTo>
                  <a:pt x="366526" y="243209"/>
                </a:lnTo>
                <a:lnTo>
                  <a:pt x="222621" y="243209"/>
                </a:lnTo>
                <a:lnTo>
                  <a:pt x="177717" y="237291"/>
                </a:lnTo>
                <a:lnTo>
                  <a:pt x="137341" y="220603"/>
                </a:lnTo>
                <a:lnTo>
                  <a:pt x="103114" y="194746"/>
                </a:lnTo>
                <a:lnTo>
                  <a:pt x="76658" y="161319"/>
                </a:lnTo>
                <a:lnTo>
                  <a:pt x="59596" y="121923"/>
                </a:lnTo>
                <a:lnTo>
                  <a:pt x="53548" y="78156"/>
                </a:lnTo>
                <a:lnTo>
                  <a:pt x="53925" y="67826"/>
                </a:lnTo>
                <a:lnTo>
                  <a:pt x="55095" y="57127"/>
                </a:lnTo>
                <a:lnTo>
                  <a:pt x="57117" y="46250"/>
                </a:lnTo>
                <a:lnTo>
                  <a:pt x="60050" y="35383"/>
                </a:lnTo>
                <a:lnTo>
                  <a:pt x="62647" y="26912"/>
                </a:lnTo>
                <a:lnTo>
                  <a:pt x="61568" y="19006"/>
                </a:lnTo>
                <a:lnTo>
                  <a:pt x="58082" y="12483"/>
                </a:lnTo>
                <a:lnTo>
                  <a:pt x="50962" y="4908"/>
                </a:lnTo>
                <a:lnTo>
                  <a:pt x="41629" y="591"/>
                </a:lnTo>
                <a:lnTo>
                  <a:pt x="31280" y="0"/>
                </a:lnTo>
                <a:close/>
              </a:path>
              <a:path w="382905" h="296544">
                <a:moveTo>
                  <a:pt x="355350" y="191745"/>
                </a:moveTo>
                <a:lnTo>
                  <a:pt x="349769" y="191745"/>
                </a:lnTo>
                <a:lnTo>
                  <a:pt x="344209" y="193357"/>
                </a:lnTo>
                <a:lnTo>
                  <a:pt x="338544" y="197943"/>
                </a:lnTo>
                <a:lnTo>
                  <a:pt x="312848" y="217257"/>
                </a:lnTo>
                <a:lnTo>
                  <a:pt x="284352" y="231457"/>
                </a:lnTo>
                <a:lnTo>
                  <a:pt x="253971" y="240216"/>
                </a:lnTo>
                <a:lnTo>
                  <a:pt x="222621" y="243209"/>
                </a:lnTo>
                <a:lnTo>
                  <a:pt x="366526" y="243209"/>
                </a:lnTo>
                <a:lnTo>
                  <a:pt x="374417" y="237241"/>
                </a:lnTo>
                <a:lnTo>
                  <a:pt x="379066" y="232759"/>
                </a:lnTo>
                <a:lnTo>
                  <a:pt x="382470" y="225503"/>
                </a:lnTo>
                <a:lnTo>
                  <a:pt x="382470" y="218121"/>
                </a:lnTo>
                <a:lnTo>
                  <a:pt x="380336" y="207811"/>
                </a:lnTo>
                <a:lnTo>
                  <a:pt x="374521" y="199432"/>
                </a:lnTo>
                <a:lnTo>
                  <a:pt x="365900" y="193803"/>
                </a:lnTo>
                <a:lnTo>
                  <a:pt x="355350" y="191745"/>
                </a:lnTo>
                <a:close/>
              </a:path>
            </a:pathLst>
          </a:custGeom>
          <a:solidFill>
            <a:srgbClr val="FFFFFF"/>
          </a:solidFill>
        </p:spPr>
        <p:txBody>
          <a:bodyPr wrap="square" lIns="0" tIns="0" rIns="0" bIns="0" rtlCol="0"/>
          <a:lstStyle/>
          <a:p>
            <a:endParaRPr/>
          </a:p>
        </p:txBody>
      </p:sp>
      <p:sp>
        <p:nvSpPr>
          <p:cNvPr id="32" name="object 32"/>
          <p:cNvSpPr/>
          <p:nvPr/>
        </p:nvSpPr>
        <p:spPr>
          <a:xfrm>
            <a:off x="16271589" y="1114379"/>
            <a:ext cx="111075" cy="108614"/>
          </a:xfrm>
          <a:prstGeom prst="rect">
            <a:avLst/>
          </a:prstGeom>
          <a:blipFill>
            <a:blip r:embed="rId5" cstate="print"/>
            <a:stretch>
              <a:fillRect/>
            </a:stretch>
          </a:blipFill>
        </p:spPr>
        <p:txBody>
          <a:bodyPr wrap="square" lIns="0" tIns="0" rIns="0" bIns="0" rtlCol="0"/>
          <a:lstStyle/>
          <a:p>
            <a:endParaRPr/>
          </a:p>
        </p:txBody>
      </p:sp>
      <p:sp>
        <p:nvSpPr>
          <p:cNvPr id="33" name="object 33"/>
          <p:cNvSpPr/>
          <p:nvPr/>
        </p:nvSpPr>
        <p:spPr>
          <a:xfrm>
            <a:off x="16176973" y="1091822"/>
            <a:ext cx="325755" cy="220979"/>
          </a:xfrm>
          <a:custGeom>
            <a:avLst/>
            <a:gdLst/>
            <a:ahLst/>
            <a:cxnLst/>
            <a:rect l="l" t="t" r="r" b="b"/>
            <a:pathLst>
              <a:path w="325755" h="220980">
                <a:moveTo>
                  <a:pt x="27140" y="153052"/>
                </a:moveTo>
                <a:lnTo>
                  <a:pt x="25329" y="153052"/>
                </a:lnTo>
                <a:lnTo>
                  <a:pt x="15491" y="154971"/>
                </a:lnTo>
                <a:lnTo>
                  <a:pt x="7438" y="160226"/>
                </a:lnTo>
                <a:lnTo>
                  <a:pt x="1997" y="168067"/>
                </a:lnTo>
                <a:lnTo>
                  <a:pt x="0" y="177743"/>
                </a:lnTo>
                <a:lnTo>
                  <a:pt x="1214" y="185134"/>
                </a:lnTo>
                <a:lnTo>
                  <a:pt x="40224" y="210318"/>
                </a:lnTo>
                <a:lnTo>
                  <a:pt x="84983" y="219773"/>
                </a:lnTo>
                <a:lnTo>
                  <a:pt x="107619" y="220977"/>
                </a:lnTo>
                <a:lnTo>
                  <a:pt x="154288" y="216003"/>
                </a:lnTo>
                <a:lnTo>
                  <a:pt x="197694" y="201773"/>
                </a:lnTo>
                <a:lnTo>
                  <a:pt x="236689" y="179327"/>
                </a:lnTo>
                <a:lnTo>
                  <a:pt x="247674" y="169596"/>
                </a:lnTo>
                <a:lnTo>
                  <a:pt x="107619" y="169596"/>
                </a:lnTo>
                <a:lnTo>
                  <a:pt x="89743" y="168559"/>
                </a:lnTo>
                <a:lnTo>
                  <a:pt x="71493" y="165534"/>
                </a:lnTo>
                <a:lnTo>
                  <a:pt x="53045" y="160647"/>
                </a:lnTo>
                <a:lnTo>
                  <a:pt x="34574" y="154026"/>
                </a:lnTo>
                <a:lnTo>
                  <a:pt x="29077" y="153115"/>
                </a:lnTo>
                <a:lnTo>
                  <a:pt x="27140" y="153052"/>
                </a:lnTo>
                <a:close/>
              </a:path>
              <a:path w="325755" h="220980">
                <a:moveTo>
                  <a:pt x="300315" y="0"/>
                </a:moveTo>
                <a:lnTo>
                  <a:pt x="262768" y="69150"/>
                </a:lnTo>
                <a:lnTo>
                  <a:pt x="237474" y="109808"/>
                </a:lnTo>
                <a:lnTo>
                  <a:pt x="201531" y="141563"/>
                </a:lnTo>
                <a:lnTo>
                  <a:pt x="157420" y="162223"/>
                </a:lnTo>
                <a:lnTo>
                  <a:pt x="107619" y="169596"/>
                </a:lnTo>
                <a:lnTo>
                  <a:pt x="247674" y="169596"/>
                </a:lnTo>
                <a:lnTo>
                  <a:pt x="270126" y="149707"/>
                </a:lnTo>
                <a:lnTo>
                  <a:pt x="296857" y="113952"/>
                </a:lnTo>
                <a:lnTo>
                  <a:pt x="315735" y="73102"/>
                </a:lnTo>
                <a:lnTo>
                  <a:pt x="325613" y="28198"/>
                </a:lnTo>
                <a:lnTo>
                  <a:pt x="325372" y="26407"/>
                </a:lnTo>
                <a:lnTo>
                  <a:pt x="325372" y="24512"/>
                </a:lnTo>
                <a:lnTo>
                  <a:pt x="323396" y="14886"/>
                </a:lnTo>
                <a:lnTo>
                  <a:pt x="318015" y="7104"/>
                </a:lnTo>
                <a:lnTo>
                  <a:pt x="310048" y="1898"/>
                </a:lnTo>
                <a:lnTo>
                  <a:pt x="300315" y="0"/>
                </a:lnTo>
                <a:close/>
              </a:path>
            </a:pathLst>
          </a:custGeom>
          <a:solidFill>
            <a:srgbClr val="FFFFFF"/>
          </a:solidFill>
        </p:spPr>
        <p:txBody>
          <a:bodyPr wrap="square" lIns="0" tIns="0" rIns="0" bIns="0" rtlCol="0"/>
          <a:lstStyle/>
          <a:p>
            <a:endParaRPr/>
          </a:p>
        </p:txBody>
      </p:sp>
      <p:sp>
        <p:nvSpPr>
          <p:cNvPr id="34" name="object 34"/>
          <p:cNvSpPr/>
          <p:nvPr/>
        </p:nvSpPr>
        <p:spPr>
          <a:xfrm>
            <a:off x="16909752" y="812006"/>
            <a:ext cx="304165" cy="321310"/>
          </a:xfrm>
          <a:custGeom>
            <a:avLst/>
            <a:gdLst/>
            <a:ahLst/>
            <a:cxnLst/>
            <a:rect l="l" t="t" r="r" b="b"/>
            <a:pathLst>
              <a:path w="304165" h="321309">
                <a:moveTo>
                  <a:pt x="263573" y="52825"/>
                </a:moveTo>
                <a:lnTo>
                  <a:pt x="145534" y="52825"/>
                </a:lnTo>
                <a:lnTo>
                  <a:pt x="173025" y="55429"/>
                </a:lnTo>
                <a:lnTo>
                  <a:pt x="192657" y="63240"/>
                </a:lnTo>
                <a:lnTo>
                  <a:pt x="204435" y="76259"/>
                </a:lnTo>
                <a:lnTo>
                  <a:pt x="208360" y="94489"/>
                </a:lnTo>
                <a:lnTo>
                  <a:pt x="206661" y="105994"/>
                </a:lnTo>
                <a:lnTo>
                  <a:pt x="169324" y="129696"/>
                </a:lnTo>
                <a:lnTo>
                  <a:pt x="140797" y="133471"/>
                </a:lnTo>
                <a:lnTo>
                  <a:pt x="131317" y="134823"/>
                </a:lnTo>
                <a:lnTo>
                  <a:pt x="123523" y="136104"/>
                </a:lnTo>
                <a:lnTo>
                  <a:pt x="117399" y="137346"/>
                </a:lnTo>
                <a:lnTo>
                  <a:pt x="91708" y="141059"/>
                </a:lnTo>
                <a:lnTo>
                  <a:pt x="51802" y="151636"/>
                </a:lnTo>
                <a:lnTo>
                  <a:pt x="9418" y="188203"/>
                </a:lnTo>
                <a:lnTo>
                  <a:pt x="0" y="231783"/>
                </a:lnTo>
                <a:lnTo>
                  <a:pt x="1989" y="252023"/>
                </a:lnTo>
                <a:lnTo>
                  <a:pt x="31705" y="298661"/>
                </a:lnTo>
                <a:lnTo>
                  <a:pt x="83413" y="319552"/>
                </a:lnTo>
                <a:lnTo>
                  <a:pt x="104426" y="320943"/>
                </a:lnTo>
                <a:lnTo>
                  <a:pt x="136323" y="318635"/>
                </a:lnTo>
                <a:lnTo>
                  <a:pt x="164463" y="311707"/>
                </a:lnTo>
                <a:lnTo>
                  <a:pt x="188845" y="300154"/>
                </a:lnTo>
                <a:lnTo>
                  <a:pt x="209470" y="283970"/>
                </a:lnTo>
                <a:lnTo>
                  <a:pt x="303948" y="283970"/>
                </a:lnTo>
                <a:lnTo>
                  <a:pt x="303948" y="268148"/>
                </a:lnTo>
                <a:lnTo>
                  <a:pt x="129106" y="268148"/>
                </a:lnTo>
                <a:lnTo>
                  <a:pt x="118034" y="267633"/>
                </a:lnTo>
                <a:lnTo>
                  <a:pt x="79448" y="254046"/>
                </a:lnTo>
                <a:lnTo>
                  <a:pt x="66898" y="228830"/>
                </a:lnTo>
                <a:lnTo>
                  <a:pt x="70352" y="210066"/>
                </a:lnTo>
                <a:lnTo>
                  <a:pt x="80696" y="195412"/>
                </a:lnTo>
                <a:lnTo>
                  <a:pt x="97926" y="184853"/>
                </a:lnTo>
                <a:lnTo>
                  <a:pt x="122027" y="178392"/>
                </a:lnTo>
                <a:lnTo>
                  <a:pt x="149195" y="175133"/>
                </a:lnTo>
                <a:lnTo>
                  <a:pt x="171946" y="171205"/>
                </a:lnTo>
                <a:lnTo>
                  <a:pt x="190289" y="166620"/>
                </a:lnTo>
                <a:lnTo>
                  <a:pt x="204234" y="161387"/>
                </a:lnTo>
                <a:lnTo>
                  <a:pt x="271719" y="161387"/>
                </a:lnTo>
                <a:lnTo>
                  <a:pt x="271719" y="99316"/>
                </a:lnTo>
                <a:lnTo>
                  <a:pt x="271300" y="99316"/>
                </a:lnTo>
                <a:lnTo>
                  <a:pt x="271363" y="98907"/>
                </a:lnTo>
                <a:lnTo>
                  <a:pt x="271604" y="98436"/>
                </a:lnTo>
                <a:lnTo>
                  <a:pt x="271719" y="88594"/>
                </a:lnTo>
                <a:lnTo>
                  <a:pt x="269293" y="67380"/>
                </a:lnTo>
                <a:lnTo>
                  <a:pt x="263573" y="52825"/>
                </a:lnTo>
                <a:close/>
              </a:path>
              <a:path w="304165" h="321309">
                <a:moveTo>
                  <a:pt x="303948" y="283970"/>
                </a:moveTo>
                <a:lnTo>
                  <a:pt x="209470" y="283970"/>
                </a:lnTo>
                <a:lnTo>
                  <a:pt x="215400" y="300154"/>
                </a:lnTo>
                <a:lnTo>
                  <a:pt x="226082" y="311707"/>
                </a:lnTo>
                <a:lnTo>
                  <a:pt x="241522" y="318635"/>
                </a:lnTo>
                <a:lnTo>
                  <a:pt x="261730" y="320943"/>
                </a:lnTo>
                <a:lnTo>
                  <a:pt x="272058" y="320464"/>
                </a:lnTo>
                <a:lnTo>
                  <a:pt x="282533" y="319028"/>
                </a:lnTo>
                <a:lnTo>
                  <a:pt x="293161" y="316636"/>
                </a:lnTo>
                <a:lnTo>
                  <a:pt x="303948" y="313288"/>
                </a:lnTo>
                <a:lnTo>
                  <a:pt x="303948" y="283970"/>
                </a:lnTo>
                <a:close/>
              </a:path>
              <a:path w="304165" h="321309">
                <a:moveTo>
                  <a:pt x="271719" y="161387"/>
                </a:moveTo>
                <a:lnTo>
                  <a:pt x="204234" y="161387"/>
                </a:lnTo>
                <a:lnTo>
                  <a:pt x="204234" y="210071"/>
                </a:lnTo>
                <a:lnTo>
                  <a:pt x="202582" y="223687"/>
                </a:lnTo>
                <a:lnTo>
                  <a:pt x="177827" y="255238"/>
                </a:lnTo>
                <a:lnTo>
                  <a:pt x="129106" y="268148"/>
                </a:lnTo>
                <a:lnTo>
                  <a:pt x="281289" y="268148"/>
                </a:lnTo>
                <a:lnTo>
                  <a:pt x="276954" y="266368"/>
                </a:lnTo>
                <a:lnTo>
                  <a:pt x="274557" y="262882"/>
                </a:lnTo>
                <a:lnTo>
                  <a:pt x="272651" y="259342"/>
                </a:lnTo>
                <a:lnTo>
                  <a:pt x="271809" y="254046"/>
                </a:lnTo>
                <a:lnTo>
                  <a:pt x="271719" y="161387"/>
                </a:lnTo>
                <a:close/>
              </a:path>
              <a:path w="304165" h="321309">
                <a:moveTo>
                  <a:pt x="303948" y="266955"/>
                </a:moveTo>
                <a:lnTo>
                  <a:pt x="299236" y="267771"/>
                </a:lnTo>
                <a:lnTo>
                  <a:pt x="296095" y="268148"/>
                </a:lnTo>
                <a:lnTo>
                  <a:pt x="303948" y="268148"/>
                </a:lnTo>
                <a:lnTo>
                  <a:pt x="303948" y="266955"/>
                </a:lnTo>
                <a:close/>
              </a:path>
              <a:path w="304165" h="321309">
                <a:moveTo>
                  <a:pt x="149628" y="0"/>
                </a:moveTo>
                <a:lnTo>
                  <a:pt x="97411" y="5294"/>
                </a:lnTo>
                <a:lnTo>
                  <a:pt x="56919" y="21151"/>
                </a:lnTo>
                <a:lnTo>
                  <a:pt x="24384" y="54127"/>
                </a:lnTo>
                <a:lnTo>
                  <a:pt x="11214" y="101515"/>
                </a:lnTo>
                <a:lnTo>
                  <a:pt x="78049" y="101515"/>
                </a:lnTo>
                <a:lnTo>
                  <a:pt x="84035" y="80209"/>
                </a:lnTo>
                <a:lnTo>
                  <a:pt x="97279" y="64994"/>
                </a:lnTo>
                <a:lnTo>
                  <a:pt x="117780" y="55867"/>
                </a:lnTo>
                <a:lnTo>
                  <a:pt x="145534" y="52825"/>
                </a:lnTo>
                <a:lnTo>
                  <a:pt x="263573" y="52825"/>
                </a:lnTo>
                <a:lnTo>
                  <a:pt x="262020" y="48875"/>
                </a:lnTo>
                <a:lnTo>
                  <a:pt x="232956" y="19978"/>
                </a:lnTo>
                <a:lnTo>
                  <a:pt x="195682" y="4990"/>
                </a:lnTo>
                <a:lnTo>
                  <a:pt x="173757" y="1247"/>
                </a:lnTo>
                <a:lnTo>
                  <a:pt x="149628" y="0"/>
                </a:lnTo>
                <a:close/>
              </a:path>
              <a:path w="304165" h="321309">
                <a:moveTo>
                  <a:pt x="271719" y="99002"/>
                </a:moveTo>
                <a:lnTo>
                  <a:pt x="271541" y="99075"/>
                </a:lnTo>
                <a:lnTo>
                  <a:pt x="271447" y="99253"/>
                </a:lnTo>
                <a:lnTo>
                  <a:pt x="271300" y="99316"/>
                </a:lnTo>
                <a:lnTo>
                  <a:pt x="271719" y="99316"/>
                </a:lnTo>
                <a:lnTo>
                  <a:pt x="271719" y="99002"/>
                </a:lnTo>
                <a:close/>
              </a:path>
            </a:pathLst>
          </a:custGeom>
          <a:solidFill>
            <a:srgbClr val="FFFFFF"/>
          </a:solidFill>
        </p:spPr>
        <p:txBody>
          <a:bodyPr wrap="square" lIns="0" tIns="0" rIns="0" bIns="0" rtlCol="0"/>
          <a:lstStyle/>
          <a:p>
            <a:endParaRPr/>
          </a:p>
        </p:txBody>
      </p:sp>
      <p:sp>
        <p:nvSpPr>
          <p:cNvPr id="35" name="object 35"/>
          <p:cNvSpPr/>
          <p:nvPr/>
        </p:nvSpPr>
        <p:spPr>
          <a:xfrm>
            <a:off x="17231693" y="812584"/>
            <a:ext cx="440055" cy="311785"/>
          </a:xfrm>
          <a:custGeom>
            <a:avLst/>
            <a:gdLst/>
            <a:ahLst/>
            <a:cxnLst/>
            <a:rect l="l" t="t" r="r" b="b"/>
            <a:pathLst>
              <a:path w="440055" h="311784">
                <a:moveTo>
                  <a:pt x="63411" y="8261"/>
                </a:moveTo>
                <a:lnTo>
                  <a:pt x="0" y="8261"/>
                </a:lnTo>
                <a:lnTo>
                  <a:pt x="0" y="311592"/>
                </a:lnTo>
                <a:lnTo>
                  <a:pt x="66929" y="311592"/>
                </a:lnTo>
                <a:lnTo>
                  <a:pt x="66929" y="131451"/>
                </a:lnTo>
                <a:lnTo>
                  <a:pt x="68179" y="114383"/>
                </a:lnTo>
                <a:lnTo>
                  <a:pt x="86855" y="73369"/>
                </a:lnTo>
                <a:lnTo>
                  <a:pt x="119960" y="54099"/>
                </a:lnTo>
                <a:lnTo>
                  <a:pt x="133210" y="52815"/>
                </a:lnTo>
                <a:lnTo>
                  <a:pt x="430921" y="52815"/>
                </a:lnTo>
                <a:lnTo>
                  <a:pt x="429524" y="50469"/>
                </a:lnTo>
                <a:lnTo>
                  <a:pt x="63411" y="50469"/>
                </a:lnTo>
                <a:lnTo>
                  <a:pt x="63411" y="8261"/>
                </a:lnTo>
                <a:close/>
              </a:path>
              <a:path w="440055" h="311784">
                <a:moveTo>
                  <a:pt x="318032" y="52815"/>
                </a:moveTo>
                <a:lnTo>
                  <a:pt x="133210" y="52815"/>
                </a:lnTo>
                <a:lnTo>
                  <a:pt x="146814" y="53804"/>
                </a:lnTo>
                <a:lnTo>
                  <a:pt x="158273" y="56774"/>
                </a:lnTo>
                <a:lnTo>
                  <a:pt x="183638" y="88325"/>
                </a:lnTo>
                <a:lnTo>
                  <a:pt x="186570" y="311592"/>
                </a:lnTo>
                <a:lnTo>
                  <a:pt x="253479" y="311592"/>
                </a:lnTo>
                <a:lnTo>
                  <a:pt x="253479" y="133817"/>
                </a:lnTo>
                <a:lnTo>
                  <a:pt x="257509" y="98376"/>
                </a:lnTo>
                <a:lnTo>
                  <a:pt x="269605" y="73063"/>
                </a:lnTo>
                <a:lnTo>
                  <a:pt x="289777" y="57876"/>
                </a:lnTo>
                <a:lnTo>
                  <a:pt x="318032" y="52815"/>
                </a:lnTo>
                <a:close/>
              </a:path>
              <a:path w="440055" h="311784">
                <a:moveTo>
                  <a:pt x="430921" y="52815"/>
                </a:moveTo>
                <a:lnTo>
                  <a:pt x="318032" y="52815"/>
                </a:lnTo>
                <a:lnTo>
                  <a:pt x="334381" y="54208"/>
                </a:lnTo>
                <a:lnTo>
                  <a:pt x="347653" y="58388"/>
                </a:lnTo>
                <a:lnTo>
                  <a:pt x="371098" y="97872"/>
                </a:lnTo>
                <a:lnTo>
                  <a:pt x="373130" y="311592"/>
                </a:lnTo>
                <a:lnTo>
                  <a:pt x="440018" y="311592"/>
                </a:lnTo>
                <a:lnTo>
                  <a:pt x="439919" y="101456"/>
                </a:lnTo>
                <a:lnTo>
                  <a:pt x="433681" y="57448"/>
                </a:lnTo>
                <a:lnTo>
                  <a:pt x="430921" y="52815"/>
                </a:lnTo>
                <a:close/>
              </a:path>
              <a:path w="440055" h="311784">
                <a:moveTo>
                  <a:pt x="158382" y="0"/>
                </a:moveTo>
                <a:lnTo>
                  <a:pt x="130561" y="3151"/>
                </a:lnTo>
                <a:lnTo>
                  <a:pt x="105749" y="12610"/>
                </a:lnTo>
                <a:lnTo>
                  <a:pt x="83927" y="28381"/>
                </a:lnTo>
                <a:lnTo>
                  <a:pt x="65076" y="50469"/>
                </a:lnTo>
                <a:lnTo>
                  <a:pt x="243489" y="50469"/>
                </a:lnTo>
                <a:lnTo>
                  <a:pt x="230691" y="28381"/>
                </a:lnTo>
                <a:lnTo>
                  <a:pt x="212240" y="12610"/>
                </a:lnTo>
                <a:lnTo>
                  <a:pt x="188138" y="3151"/>
                </a:lnTo>
                <a:lnTo>
                  <a:pt x="158382" y="0"/>
                </a:lnTo>
                <a:close/>
              </a:path>
              <a:path w="440055" h="311784">
                <a:moveTo>
                  <a:pt x="338523" y="0"/>
                </a:moveTo>
                <a:lnTo>
                  <a:pt x="310809" y="3151"/>
                </a:lnTo>
                <a:lnTo>
                  <a:pt x="285733" y="12610"/>
                </a:lnTo>
                <a:lnTo>
                  <a:pt x="263293" y="28381"/>
                </a:lnTo>
                <a:lnTo>
                  <a:pt x="243489" y="50469"/>
                </a:lnTo>
                <a:lnTo>
                  <a:pt x="429524" y="50469"/>
                </a:lnTo>
                <a:lnTo>
                  <a:pt x="414664" y="25526"/>
                </a:lnTo>
                <a:lnTo>
                  <a:pt x="382949" y="6380"/>
                </a:lnTo>
                <a:lnTo>
                  <a:pt x="338523" y="0"/>
                </a:lnTo>
                <a:close/>
              </a:path>
            </a:pathLst>
          </a:custGeom>
          <a:solidFill>
            <a:srgbClr val="FFFFFF"/>
          </a:solidFill>
        </p:spPr>
        <p:txBody>
          <a:bodyPr wrap="square" lIns="0" tIns="0" rIns="0" bIns="0" rtlCol="0"/>
          <a:lstStyle/>
          <a:p>
            <a:endParaRPr/>
          </a:p>
        </p:txBody>
      </p:sp>
      <p:sp>
        <p:nvSpPr>
          <p:cNvPr id="36" name="object 36"/>
          <p:cNvSpPr/>
          <p:nvPr/>
        </p:nvSpPr>
        <p:spPr>
          <a:xfrm>
            <a:off x="17744051" y="820846"/>
            <a:ext cx="0" cy="303530"/>
          </a:xfrm>
          <a:custGeom>
            <a:avLst/>
            <a:gdLst/>
            <a:ahLst/>
            <a:cxnLst/>
            <a:rect l="l" t="t" r="r" b="b"/>
            <a:pathLst>
              <a:path h="303530">
                <a:moveTo>
                  <a:pt x="0" y="0"/>
                </a:moveTo>
                <a:lnTo>
                  <a:pt x="0" y="303331"/>
                </a:lnTo>
              </a:path>
            </a:pathLst>
          </a:custGeom>
          <a:ln w="66835">
            <a:solidFill>
              <a:srgbClr val="FFFFFF"/>
            </a:solidFill>
          </a:ln>
        </p:spPr>
        <p:txBody>
          <a:bodyPr wrap="square" lIns="0" tIns="0" rIns="0" bIns="0" rtlCol="0"/>
          <a:lstStyle/>
          <a:p>
            <a:endParaRPr/>
          </a:p>
        </p:txBody>
      </p:sp>
      <p:sp>
        <p:nvSpPr>
          <p:cNvPr id="37" name="object 37"/>
          <p:cNvSpPr/>
          <p:nvPr/>
        </p:nvSpPr>
        <p:spPr>
          <a:xfrm>
            <a:off x="17710633" y="705258"/>
            <a:ext cx="67310" cy="63500"/>
          </a:xfrm>
          <a:custGeom>
            <a:avLst/>
            <a:gdLst/>
            <a:ahLst/>
            <a:cxnLst/>
            <a:rect l="l" t="t" r="r" b="b"/>
            <a:pathLst>
              <a:path w="67309" h="63500">
                <a:moveTo>
                  <a:pt x="66835" y="0"/>
                </a:moveTo>
                <a:lnTo>
                  <a:pt x="0" y="0"/>
                </a:lnTo>
                <a:lnTo>
                  <a:pt x="0" y="63359"/>
                </a:lnTo>
                <a:lnTo>
                  <a:pt x="66835" y="63359"/>
                </a:lnTo>
                <a:lnTo>
                  <a:pt x="66835" y="0"/>
                </a:lnTo>
                <a:close/>
              </a:path>
            </a:pathLst>
          </a:custGeom>
          <a:solidFill>
            <a:srgbClr val="FFFFFF"/>
          </a:solidFill>
        </p:spPr>
        <p:txBody>
          <a:bodyPr wrap="square" lIns="0" tIns="0" rIns="0" bIns="0" rtlCol="0"/>
          <a:lstStyle/>
          <a:p>
            <a:endParaRPr/>
          </a:p>
        </p:txBody>
      </p:sp>
      <p:sp>
        <p:nvSpPr>
          <p:cNvPr id="38" name="object 38"/>
          <p:cNvSpPr/>
          <p:nvPr/>
        </p:nvSpPr>
        <p:spPr>
          <a:xfrm>
            <a:off x="17802525" y="812584"/>
            <a:ext cx="270510" cy="320040"/>
          </a:xfrm>
          <a:custGeom>
            <a:avLst/>
            <a:gdLst/>
            <a:ahLst/>
            <a:cxnLst/>
            <a:rect l="l" t="t" r="r" b="b"/>
            <a:pathLst>
              <a:path w="270509" h="320040">
                <a:moveTo>
                  <a:pt x="66898" y="214213"/>
                </a:moveTo>
                <a:lnTo>
                  <a:pt x="0" y="214213"/>
                </a:lnTo>
                <a:lnTo>
                  <a:pt x="2898" y="238545"/>
                </a:lnTo>
                <a:lnTo>
                  <a:pt x="22556" y="278429"/>
                </a:lnTo>
                <a:lnTo>
                  <a:pt x="58464" y="305287"/>
                </a:lnTo>
                <a:lnTo>
                  <a:pt x="106000" y="318198"/>
                </a:lnTo>
                <a:lnTo>
                  <a:pt x="134404" y="319812"/>
                </a:lnTo>
                <a:lnTo>
                  <a:pt x="160583" y="318417"/>
                </a:lnTo>
                <a:lnTo>
                  <a:pt x="206353" y="307249"/>
                </a:lnTo>
                <a:lnTo>
                  <a:pt x="245160" y="282815"/>
                </a:lnTo>
                <a:lnTo>
                  <a:pt x="257537" y="266965"/>
                </a:lnTo>
                <a:lnTo>
                  <a:pt x="135577" y="266965"/>
                </a:lnTo>
                <a:lnTo>
                  <a:pt x="107497" y="263670"/>
                </a:lnTo>
                <a:lnTo>
                  <a:pt x="86701" y="253782"/>
                </a:lnTo>
                <a:lnTo>
                  <a:pt x="73173" y="237298"/>
                </a:lnTo>
                <a:lnTo>
                  <a:pt x="66898" y="214213"/>
                </a:lnTo>
                <a:close/>
              </a:path>
              <a:path w="270509" h="320040">
                <a:moveTo>
                  <a:pt x="133210" y="0"/>
                </a:moveTo>
                <a:lnTo>
                  <a:pt x="87291" y="4697"/>
                </a:lnTo>
                <a:lnTo>
                  <a:pt x="49296" y="18795"/>
                </a:lnTo>
                <a:lnTo>
                  <a:pt x="17144" y="47261"/>
                </a:lnTo>
                <a:lnTo>
                  <a:pt x="6439" y="86887"/>
                </a:lnTo>
                <a:lnTo>
                  <a:pt x="8349" y="106492"/>
                </a:lnTo>
                <a:lnTo>
                  <a:pt x="36983" y="150791"/>
                </a:lnTo>
                <a:lnTo>
                  <a:pt x="82539" y="171273"/>
                </a:lnTo>
                <a:lnTo>
                  <a:pt x="151234" y="187800"/>
                </a:lnTo>
                <a:lnTo>
                  <a:pt x="164684" y="191175"/>
                </a:lnTo>
                <a:lnTo>
                  <a:pt x="200610" y="216372"/>
                </a:lnTo>
                <a:lnTo>
                  <a:pt x="203030" y="227082"/>
                </a:lnTo>
                <a:lnTo>
                  <a:pt x="199452" y="244542"/>
                </a:lnTo>
                <a:lnTo>
                  <a:pt x="187012" y="257005"/>
                </a:lnTo>
                <a:lnTo>
                  <a:pt x="165718" y="264476"/>
                </a:lnTo>
                <a:lnTo>
                  <a:pt x="135577" y="266965"/>
                </a:lnTo>
                <a:lnTo>
                  <a:pt x="257537" y="266965"/>
                </a:lnTo>
                <a:lnTo>
                  <a:pt x="258900" y="265219"/>
                </a:lnTo>
                <a:lnTo>
                  <a:pt x="267147" y="244682"/>
                </a:lnTo>
                <a:lnTo>
                  <a:pt x="269897" y="221207"/>
                </a:lnTo>
                <a:lnTo>
                  <a:pt x="267988" y="202117"/>
                </a:lnTo>
                <a:lnTo>
                  <a:pt x="239395" y="158466"/>
                </a:lnTo>
                <a:lnTo>
                  <a:pt x="193285" y="138211"/>
                </a:lnTo>
                <a:lnTo>
                  <a:pt x="145927" y="127024"/>
                </a:lnTo>
                <a:lnTo>
                  <a:pt x="126027" y="122497"/>
                </a:lnTo>
                <a:lnTo>
                  <a:pt x="81107" y="102983"/>
                </a:lnTo>
                <a:lnTo>
                  <a:pt x="73338" y="83934"/>
                </a:lnTo>
                <a:lnTo>
                  <a:pt x="76790" y="70329"/>
                </a:lnTo>
                <a:lnTo>
                  <a:pt x="87142" y="60610"/>
                </a:lnTo>
                <a:lnTo>
                  <a:pt x="104388" y="54779"/>
                </a:lnTo>
                <a:lnTo>
                  <a:pt x="128519" y="52836"/>
                </a:lnTo>
                <a:lnTo>
                  <a:pt x="247309" y="52836"/>
                </a:lnTo>
                <a:lnTo>
                  <a:pt x="246597" y="51236"/>
                </a:lnTo>
                <a:lnTo>
                  <a:pt x="217082" y="21161"/>
                </a:lnTo>
                <a:lnTo>
                  <a:pt x="179701" y="5287"/>
                </a:lnTo>
                <a:lnTo>
                  <a:pt x="157597" y="1321"/>
                </a:lnTo>
                <a:lnTo>
                  <a:pt x="133210" y="0"/>
                </a:lnTo>
                <a:close/>
              </a:path>
              <a:path w="270509" h="320040">
                <a:moveTo>
                  <a:pt x="247309" y="52836"/>
                </a:moveTo>
                <a:lnTo>
                  <a:pt x="128519" y="52836"/>
                </a:lnTo>
                <a:lnTo>
                  <a:pt x="152368" y="55366"/>
                </a:lnTo>
                <a:lnTo>
                  <a:pt x="170589" y="62954"/>
                </a:lnTo>
                <a:lnTo>
                  <a:pt x="183174" y="75598"/>
                </a:lnTo>
                <a:lnTo>
                  <a:pt x="190119" y="93295"/>
                </a:lnTo>
                <a:lnTo>
                  <a:pt x="259950" y="93295"/>
                </a:lnTo>
                <a:lnTo>
                  <a:pt x="255301" y="70777"/>
                </a:lnTo>
                <a:lnTo>
                  <a:pt x="247309" y="52836"/>
                </a:lnTo>
                <a:close/>
              </a:path>
            </a:pathLst>
          </a:custGeom>
          <a:solidFill>
            <a:srgbClr val="FFFFFF"/>
          </a:solidFill>
        </p:spPr>
        <p:txBody>
          <a:bodyPr wrap="square" lIns="0" tIns="0" rIns="0" bIns="0" rtlCol="0"/>
          <a:lstStyle/>
          <a:p>
            <a:endParaRPr/>
          </a:p>
        </p:txBody>
      </p:sp>
      <p:sp>
        <p:nvSpPr>
          <p:cNvPr id="39" name="object 39"/>
          <p:cNvSpPr/>
          <p:nvPr/>
        </p:nvSpPr>
        <p:spPr>
          <a:xfrm>
            <a:off x="18093277" y="812006"/>
            <a:ext cx="304165" cy="321310"/>
          </a:xfrm>
          <a:custGeom>
            <a:avLst/>
            <a:gdLst/>
            <a:ahLst/>
            <a:cxnLst/>
            <a:rect l="l" t="t" r="r" b="b"/>
            <a:pathLst>
              <a:path w="304165" h="321309">
                <a:moveTo>
                  <a:pt x="263545" y="52825"/>
                </a:moveTo>
                <a:lnTo>
                  <a:pt x="145524" y="52825"/>
                </a:lnTo>
                <a:lnTo>
                  <a:pt x="172994" y="55429"/>
                </a:lnTo>
                <a:lnTo>
                  <a:pt x="192632" y="63240"/>
                </a:lnTo>
                <a:lnTo>
                  <a:pt x="204426" y="76259"/>
                </a:lnTo>
                <a:lnTo>
                  <a:pt x="208360" y="94489"/>
                </a:lnTo>
                <a:lnTo>
                  <a:pt x="206661" y="105994"/>
                </a:lnTo>
                <a:lnTo>
                  <a:pt x="169308" y="129696"/>
                </a:lnTo>
                <a:lnTo>
                  <a:pt x="140770" y="133471"/>
                </a:lnTo>
                <a:lnTo>
                  <a:pt x="131286" y="134823"/>
                </a:lnTo>
                <a:lnTo>
                  <a:pt x="123494" y="136104"/>
                </a:lnTo>
                <a:lnTo>
                  <a:pt x="117399" y="137346"/>
                </a:lnTo>
                <a:lnTo>
                  <a:pt x="91710" y="141059"/>
                </a:lnTo>
                <a:lnTo>
                  <a:pt x="51798" y="151636"/>
                </a:lnTo>
                <a:lnTo>
                  <a:pt x="9391" y="188203"/>
                </a:lnTo>
                <a:lnTo>
                  <a:pt x="0" y="231783"/>
                </a:lnTo>
                <a:lnTo>
                  <a:pt x="1980" y="252023"/>
                </a:lnTo>
                <a:lnTo>
                  <a:pt x="31674" y="298661"/>
                </a:lnTo>
                <a:lnTo>
                  <a:pt x="83403" y="319552"/>
                </a:lnTo>
                <a:lnTo>
                  <a:pt x="104457" y="320943"/>
                </a:lnTo>
                <a:lnTo>
                  <a:pt x="136331" y="318635"/>
                </a:lnTo>
                <a:lnTo>
                  <a:pt x="164463" y="311707"/>
                </a:lnTo>
                <a:lnTo>
                  <a:pt x="188853" y="300154"/>
                </a:lnTo>
                <a:lnTo>
                  <a:pt x="209501" y="283970"/>
                </a:lnTo>
                <a:lnTo>
                  <a:pt x="303948" y="283970"/>
                </a:lnTo>
                <a:lnTo>
                  <a:pt x="303948" y="268148"/>
                </a:lnTo>
                <a:lnTo>
                  <a:pt x="129106" y="268148"/>
                </a:lnTo>
                <a:lnTo>
                  <a:pt x="118032" y="267633"/>
                </a:lnTo>
                <a:lnTo>
                  <a:pt x="79435" y="254046"/>
                </a:lnTo>
                <a:lnTo>
                  <a:pt x="66898" y="228830"/>
                </a:lnTo>
                <a:lnTo>
                  <a:pt x="70349" y="210066"/>
                </a:lnTo>
                <a:lnTo>
                  <a:pt x="80695" y="195412"/>
                </a:lnTo>
                <a:lnTo>
                  <a:pt x="97948" y="184853"/>
                </a:lnTo>
                <a:lnTo>
                  <a:pt x="122111" y="178392"/>
                </a:lnTo>
                <a:lnTo>
                  <a:pt x="149185" y="175133"/>
                </a:lnTo>
                <a:lnTo>
                  <a:pt x="171901" y="171205"/>
                </a:lnTo>
                <a:lnTo>
                  <a:pt x="190238" y="166620"/>
                </a:lnTo>
                <a:lnTo>
                  <a:pt x="204171" y="161387"/>
                </a:lnTo>
                <a:lnTo>
                  <a:pt x="271677" y="161387"/>
                </a:lnTo>
                <a:lnTo>
                  <a:pt x="271677" y="88594"/>
                </a:lnTo>
                <a:lnTo>
                  <a:pt x="269257" y="67380"/>
                </a:lnTo>
                <a:lnTo>
                  <a:pt x="263545" y="52825"/>
                </a:lnTo>
                <a:close/>
              </a:path>
              <a:path w="304165" h="321309">
                <a:moveTo>
                  <a:pt x="303948" y="283970"/>
                </a:moveTo>
                <a:lnTo>
                  <a:pt x="209501" y="283970"/>
                </a:lnTo>
                <a:lnTo>
                  <a:pt x="215381" y="300154"/>
                </a:lnTo>
                <a:lnTo>
                  <a:pt x="226042" y="311707"/>
                </a:lnTo>
                <a:lnTo>
                  <a:pt x="241474" y="318635"/>
                </a:lnTo>
                <a:lnTo>
                  <a:pt x="261667" y="320943"/>
                </a:lnTo>
                <a:lnTo>
                  <a:pt x="272025" y="320464"/>
                </a:lnTo>
                <a:lnTo>
                  <a:pt x="282533" y="319028"/>
                </a:lnTo>
                <a:lnTo>
                  <a:pt x="293178" y="316636"/>
                </a:lnTo>
                <a:lnTo>
                  <a:pt x="303948" y="313288"/>
                </a:lnTo>
                <a:lnTo>
                  <a:pt x="303948" y="283970"/>
                </a:lnTo>
                <a:close/>
              </a:path>
              <a:path w="304165" h="321309">
                <a:moveTo>
                  <a:pt x="271677" y="161387"/>
                </a:moveTo>
                <a:lnTo>
                  <a:pt x="204171" y="161387"/>
                </a:lnTo>
                <a:lnTo>
                  <a:pt x="204171" y="210071"/>
                </a:lnTo>
                <a:lnTo>
                  <a:pt x="202524" y="223687"/>
                </a:lnTo>
                <a:lnTo>
                  <a:pt x="177795" y="255238"/>
                </a:lnTo>
                <a:lnTo>
                  <a:pt x="129106" y="268148"/>
                </a:lnTo>
                <a:lnTo>
                  <a:pt x="281258" y="268148"/>
                </a:lnTo>
                <a:lnTo>
                  <a:pt x="276986" y="266368"/>
                </a:lnTo>
                <a:lnTo>
                  <a:pt x="274609" y="262882"/>
                </a:lnTo>
                <a:lnTo>
                  <a:pt x="272651" y="259342"/>
                </a:lnTo>
                <a:lnTo>
                  <a:pt x="271771" y="254046"/>
                </a:lnTo>
                <a:lnTo>
                  <a:pt x="271677" y="161387"/>
                </a:lnTo>
                <a:close/>
              </a:path>
              <a:path w="304165" h="321309">
                <a:moveTo>
                  <a:pt x="303948" y="266955"/>
                </a:moveTo>
                <a:lnTo>
                  <a:pt x="299257" y="267771"/>
                </a:lnTo>
                <a:lnTo>
                  <a:pt x="296127" y="268148"/>
                </a:lnTo>
                <a:lnTo>
                  <a:pt x="303948" y="268148"/>
                </a:lnTo>
                <a:lnTo>
                  <a:pt x="303948" y="266955"/>
                </a:lnTo>
                <a:close/>
              </a:path>
              <a:path w="304165" h="321309">
                <a:moveTo>
                  <a:pt x="149660" y="0"/>
                </a:moveTo>
                <a:lnTo>
                  <a:pt x="97457" y="5294"/>
                </a:lnTo>
                <a:lnTo>
                  <a:pt x="57003" y="21151"/>
                </a:lnTo>
                <a:lnTo>
                  <a:pt x="24312" y="54127"/>
                </a:lnTo>
                <a:lnTo>
                  <a:pt x="11120" y="101515"/>
                </a:lnTo>
                <a:lnTo>
                  <a:pt x="78049" y="101515"/>
                </a:lnTo>
                <a:lnTo>
                  <a:pt x="84026" y="80209"/>
                </a:lnTo>
                <a:lnTo>
                  <a:pt x="97262" y="64994"/>
                </a:lnTo>
                <a:lnTo>
                  <a:pt x="117760" y="55867"/>
                </a:lnTo>
                <a:lnTo>
                  <a:pt x="145524" y="52825"/>
                </a:lnTo>
                <a:lnTo>
                  <a:pt x="263545" y="52825"/>
                </a:lnTo>
                <a:lnTo>
                  <a:pt x="261995" y="48875"/>
                </a:lnTo>
                <a:lnTo>
                  <a:pt x="232956" y="19978"/>
                </a:lnTo>
                <a:lnTo>
                  <a:pt x="195686" y="4990"/>
                </a:lnTo>
                <a:lnTo>
                  <a:pt x="173761" y="1247"/>
                </a:lnTo>
                <a:lnTo>
                  <a:pt x="149660" y="0"/>
                </a:lnTo>
                <a:close/>
              </a:path>
            </a:pathLst>
          </a:custGeom>
          <a:solidFill>
            <a:srgbClr val="FFFFFF"/>
          </a:solidFill>
        </p:spPr>
        <p:txBody>
          <a:bodyPr wrap="square" lIns="0" tIns="0" rIns="0" bIns="0" rtlCol="0"/>
          <a:lstStyle/>
          <a:p>
            <a:endParaRPr/>
          </a:p>
        </p:txBody>
      </p:sp>
      <p:sp>
        <p:nvSpPr>
          <p:cNvPr id="40" name="object 40"/>
          <p:cNvSpPr/>
          <p:nvPr/>
        </p:nvSpPr>
        <p:spPr>
          <a:xfrm>
            <a:off x="18415209" y="812584"/>
            <a:ext cx="266700" cy="311785"/>
          </a:xfrm>
          <a:custGeom>
            <a:avLst/>
            <a:gdLst/>
            <a:ahLst/>
            <a:cxnLst/>
            <a:rect l="l" t="t" r="r" b="b"/>
            <a:pathLst>
              <a:path w="266700" h="311784">
                <a:moveTo>
                  <a:pt x="63380" y="8261"/>
                </a:moveTo>
                <a:lnTo>
                  <a:pt x="0" y="8261"/>
                </a:lnTo>
                <a:lnTo>
                  <a:pt x="0" y="311592"/>
                </a:lnTo>
                <a:lnTo>
                  <a:pt x="66867" y="311592"/>
                </a:lnTo>
                <a:lnTo>
                  <a:pt x="66867" y="132655"/>
                </a:lnTo>
                <a:lnTo>
                  <a:pt x="68114" y="116326"/>
                </a:lnTo>
                <a:lnTo>
                  <a:pt x="86866" y="75704"/>
                </a:lnTo>
                <a:lnTo>
                  <a:pt x="124566" y="54246"/>
                </a:lnTo>
                <a:lnTo>
                  <a:pt x="127389" y="53987"/>
                </a:lnTo>
                <a:lnTo>
                  <a:pt x="64532" y="53987"/>
                </a:lnTo>
                <a:lnTo>
                  <a:pt x="63380" y="52815"/>
                </a:lnTo>
                <a:lnTo>
                  <a:pt x="63380" y="8261"/>
                </a:lnTo>
                <a:close/>
              </a:path>
              <a:path w="266700" h="311784">
                <a:moveTo>
                  <a:pt x="256242" y="52815"/>
                </a:moveTo>
                <a:lnTo>
                  <a:pt x="140205" y="52815"/>
                </a:lnTo>
                <a:lnTo>
                  <a:pt x="165268" y="57069"/>
                </a:lnTo>
                <a:lnTo>
                  <a:pt x="183497" y="69832"/>
                </a:lnTo>
                <a:lnTo>
                  <a:pt x="194901" y="91105"/>
                </a:lnTo>
                <a:lnTo>
                  <a:pt x="199491" y="120886"/>
                </a:lnTo>
                <a:lnTo>
                  <a:pt x="199491" y="311592"/>
                </a:lnTo>
                <a:lnTo>
                  <a:pt x="266410" y="311592"/>
                </a:lnTo>
                <a:lnTo>
                  <a:pt x="266410" y="103284"/>
                </a:lnTo>
                <a:lnTo>
                  <a:pt x="264607" y="79532"/>
                </a:lnTo>
                <a:lnTo>
                  <a:pt x="259201" y="58699"/>
                </a:lnTo>
                <a:lnTo>
                  <a:pt x="256242" y="52815"/>
                </a:lnTo>
                <a:close/>
              </a:path>
              <a:path w="266700" h="311784">
                <a:moveTo>
                  <a:pt x="159031" y="0"/>
                </a:moveTo>
                <a:lnTo>
                  <a:pt x="129998" y="3380"/>
                </a:lnTo>
                <a:lnTo>
                  <a:pt x="104564" y="13513"/>
                </a:lnTo>
                <a:lnTo>
                  <a:pt x="82740" y="30387"/>
                </a:lnTo>
                <a:lnTo>
                  <a:pt x="64532" y="53987"/>
                </a:lnTo>
                <a:lnTo>
                  <a:pt x="127389" y="53987"/>
                </a:lnTo>
                <a:lnTo>
                  <a:pt x="140205" y="52815"/>
                </a:lnTo>
                <a:lnTo>
                  <a:pt x="256242" y="52815"/>
                </a:lnTo>
                <a:lnTo>
                  <a:pt x="222163" y="14568"/>
                </a:lnTo>
                <a:lnTo>
                  <a:pt x="182854" y="1627"/>
                </a:lnTo>
                <a:lnTo>
                  <a:pt x="159031" y="0"/>
                </a:lnTo>
                <a:close/>
              </a:path>
            </a:pathLst>
          </a:custGeom>
          <a:solidFill>
            <a:srgbClr val="FFFFFF"/>
          </a:solidFill>
        </p:spPr>
        <p:txBody>
          <a:bodyPr wrap="square" lIns="0" tIns="0" rIns="0" bIns="0" rtlCol="0"/>
          <a:lstStyle/>
          <a:p>
            <a:endParaRPr/>
          </a:p>
        </p:txBody>
      </p:sp>
      <p:sp>
        <p:nvSpPr>
          <p:cNvPr id="41" name="object 41"/>
          <p:cNvSpPr/>
          <p:nvPr/>
        </p:nvSpPr>
        <p:spPr>
          <a:xfrm>
            <a:off x="18701500" y="812006"/>
            <a:ext cx="304165" cy="321310"/>
          </a:xfrm>
          <a:custGeom>
            <a:avLst/>
            <a:gdLst/>
            <a:ahLst/>
            <a:cxnLst/>
            <a:rect l="l" t="t" r="r" b="b"/>
            <a:pathLst>
              <a:path w="304165" h="321309">
                <a:moveTo>
                  <a:pt x="263553" y="52825"/>
                </a:moveTo>
                <a:lnTo>
                  <a:pt x="145534" y="52825"/>
                </a:lnTo>
                <a:lnTo>
                  <a:pt x="172981" y="55429"/>
                </a:lnTo>
                <a:lnTo>
                  <a:pt x="192600" y="63240"/>
                </a:lnTo>
                <a:lnTo>
                  <a:pt x="204379" y="76259"/>
                </a:lnTo>
                <a:lnTo>
                  <a:pt x="208307" y="94489"/>
                </a:lnTo>
                <a:lnTo>
                  <a:pt x="206617" y="105994"/>
                </a:lnTo>
                <a:lnTo>
                  <a:pt x="169293" y="129696"/>
                </a:lnTo>
                <a:lnTo>
                  <a:pt x="140783" y="133471"/>
                </a:lnTo>
                <a:lnTo>
                  <a:pt x="131276" y="134823"/>
                </a:lnTo>
                <a:lnTo>
                  <a:pt x="123452" y="136104"/>
                </a:lnTo>
                <a:lnTo>
                  <a:pt x="117315" y="137346"/>
                </a:lnTo>
                <a:lnTo>
                  <a:pt x="91668" y="141059"/>
                </a:lnTo>
                <a:lnTo>
                  <a:pt x="51779" y="151636"/>
                </a:lnTo>
                <a:lnTo>
                  <a:pt x="9384" y="188203"/>
                </a:lnTo>
                <a:lnTo>
                  <a:pt x="0" y="231783"/>
                </a:lnTo>
                <a:lnTo>
                  <a:pt x="1973" y="252023"/>
                </a:lnTo>
                <a:lnTo>
                  <a:pt x="31684" y="298661"/>
                </a:lnTo>
                <a:lnTo>
                  <a:pt x="83405" y="319552"/>
                </a:lnTo>
                <a:lnTo>
                  <a:pt x="104457" y="320943"/>
                </a:lnTo>
                <a:lnTo>
                  <a:pt x="136301" y="318635"/>
                </a:lnTo>
                <a:lnTo>
                  <a:pt x="164420" y="311707"/>
                </a:lnTo>
                <a:lnTo>
                  <a:pt x="188810" y="300154"/>
                </a:lnTo>
                <a:lnTo>
                  <a:pt x="209470" y="283970"/>
                </a:lnTo>
                <a:lnTo>
                  <a:pt x="303917" y="283970"/>
                </a:lnTo>
                <a:lnTo>
                  <a:pt x="303917" y="268148"/>
                </a:lnTo>
                <a:lnTo>
                  <a:pt x="129085" y="268148"/>
                </a:lnTo>
                <a:lnTo>
                  <a:pt x="117993" y="267633"/>
                </a:lnTo>
                <a:lnTo>
                  <a:pt x="79426" y="254046"/>
                </a:lnTo>
                <a:lnTo>
                  <a:pt x="66929" y="228830"/>
                </a:lnTo>
                <a:lnTo>
                  <a:pt x="70370" y="210066"/>
                </a:lnTo>
                <a:lnTo>
                  <a:pt x="80691" y="195412"/>
                </a:lnTo>
                <a:lnTo>
                  <a:pt x="97913" y="184853"/>
                </a:lnTo>
                <a:lnTo>
                  <a:pt x="122048" y="178392"/>
                </a:lnTo>
                <a:lnTo>
                  <a:pt x="149159" y="175133"/>
                </a:lnTo>
                <a:lnTo>
                  <a:pt x="171901" y="171205"/>
                </a:lnTo>
                <a:lnTo>
                  <a:pt x="190263" y="166620"/>
                </a:lnTo>
                <a:lnTo>
                  <a:pt x="204234" y="161387"/>
                </a:lnTo>
                <a:lnTo>
                  <a:pt x="271709" y="161387"/>
                </a:lnTo>
                <a:lnTo>
                  <a:pt x="271709" y="88594"/>
                </a:lnTo>
                <a:lnTo>
                  <a:pt x="269280" y="67380"/>
                </a:lnTo>
                <a:lnTo>
                  <a:pt x="263553" y="52825"/>
                </a:lnTo>
                <a:close/>
              </a:path>
              <a:path w="304165" h="321309">
                <a:moveTo>
                  <a:pt x="303917" y="283970"/>
                </a:moveTo>
                <a:lnTo>
                  <a:pt x="209470" y="283970"/>
                </a:lnTo>
                <a:lnTo>
                  <a:pt x="215391" y="300154"/>
                </a:lnTo>
                <a:lnTo>
                  <a:pt x="226070" y="311707"/>
                </a:lnTo>
                <a:lnTo>
                  <a:pt x="241506" y="318635"/>
                </a:lnTo>
                <a:lnTo>
                  <a:pt x="261698" y="320943"/>
                </a:lnTo>
                <a:lnTo>
                  <a:pt x="272031" y="320464"/>
                </a:lnTo>
                <a:lnTo>
                  <a:pt x="282513" y="319028"/>
                </a:lnTo>
                <a:lnTo>
                  <a:pt x="293143" y="316636"/>
                </a:lnTo>
                <a:lnTo>
                  <a:pt x="303917" y="313288"/>
                </a:lnTo>
                <a:lnTo>
                  <a:pt x="303917" y="283970"/>
                </a:lnTo>
                <a:close/>
              </a:path>
              <a:path w="304165" h="321309">
                <a:moveTo>
                  <a:pt x="271709" y="161387"/>
                </a:moveTo>
                <a:lnTo>
                  <a:pt x="204234" y="161387"/>
                </a:lnTo>
                <a:lnTo>
                  <a:pt x="204234" y="210071"/>
                </a:lnTo>
                <a:lnTo>
                  <a:pt x="202576" y="223687"/>
                </a:lnTo>
                <a:lnTo>
                  <a:pt x="177732" y="255238"/>
                </a:lnTo>
                <a:lnTo>
                  <a:pt x="129085" y="268148"/>
                </a:lnTo>
                <a:lnTo>
                  <a:pt x="281289" y="268148"/>
                </a:lnTo>
                <a:lnTo>
                  <a:pt x="276923" y="266368"/>
                </a:lnTo>
                <a:lnTo>
                  <a:pt x="274588" y="262882"/>
                </a:lnTo>
                <a:lnTo>
                  <a:pt x="272651" y="259342"/>
                </a:lnTo>
                <a:lnTo>
                  <a:pt x="271800" y="254046"/>
                </a:lnTo>
                <a:lnTo>
                  <a:pt x="271709" y="161387"/>
                </a:lnTo>
                <a:close/>
              </a:path>
              <a:path w="304165" h="321309">
                <a:moveTo>
                  <a:pt x="303917" y="266955"/>
                </a:moveTo>
                <a:lnTo>
                  <a:pt x="299205" y="267771"/>
                </a:lnTo>
                <a:lnTo>
                  <a:pt x="296158" y="268148"/>
                </a:lnTo>
                <a:lnTo>
                  <a:pt x="303917" y="268148"/>
                </a:lnTo>
                <a:lnTo>
                  <a:pt x="303917" y="266955"/>
                </a:lnTo>
                <a:close/>
              </a:path>
              <a:path w="304165" h="321309">
                <a:moveTo>
                  <a:pt x="149628" y="0"/>
                </a:moveTo>
                <a:lnTo>
                  <a:pt x="97391" y="5294"/>
                </a:lnTo>
                <a:lnTo>
                  <a:pt x="56940" y="21151"/>
                </a:lnTo>
                <a:lnTo>
                  <a:pt x="24364" y="54127"/>
                </a:lnTo>
                <a:lnTo>
                  <a:pt x="11130" y="101515"/>
                </a:lnTo>
                <a:lnTo>
                  <a:pt x="78081" y="101515"/>
                </a:lnTo>
                <a:lnTo>
                  <a:pt x="84041" y="80209"/>
                </a:lnTo>
                <a:lnTo>
                  <a:pt x="97264" y="64994"/>
                </a:lnTo>
                <a:lnTo>
                  <a:pt x="117758" y="55867"/>
                </a:lnTo>
                <a:lnTo>
                  <a:pt x="145534" y="52825"/>
                </a:lnTo>
                <a:lnTo>
                  <a:pt x="263553" y="52825"/>
                </a:lnTo>
                <a:lnTo>
                  <a:pt x="261999" y="48875"/>
                </a:lnTo>
                <a:lnTo>
                  <a:pt x="232924" y="19978"/>
                </a:lnTo>
                <a:lnTo>
                  <a:pt x="195666" y="4990"/>
                </a:lnTo>
                <a:lnTo>
                  <a:pt x="173743" y="1247"/>
                </a:lnTo>
                <a:lnTo>
                  <a:pt x="149628" y="0"/>
                </a:lnTo>
                <a:close/>
              </a:path>
            </a:pathLst>
          </a:custGeom>
          <a:solidFill>
            <a:srgbClr val="FFFFFF"/>
          </a:solidFill>
        </p:spPr>
        <p:txBody>
          <a:bodyPr wrap="square" lIns="0" tIns="0" rIns="0" bIns="0" rtlCol="0"/>
          <a:lstStyle/>
          <a:p>
            <a:endParaRPr/>
          </a:p>
        </p:txBody>
      </p:sp>
      <p:sp>
        <p:nvSpPr>
          <p:cNvPr id="42" name="object 42"/>
          <p:cNvSpPr/>
          <p:nvPr/>
        </p:nvSpPr>
        <p:spPr>
          <a:xfrm>
            <a:off x="19023440" y="812584"/>
            <a:ext cx="177800" cy="311785"/>
          </a:xfrm>
          <a:custGeom>
            <a:avLst/>
            <a:gdLst/>
            <a:ahLst/>
            <a:cxnLst/>
            <a:rect l="l" t="t" r="r" b="b"/>
            <a:pathLst>
              <a:path w="177800" h="311784">
                <a:moveTo>
                  <a:pt x="62793" y="8261"/>
                </a:moveTo>
                <a:lnTo>
                  <a:pt x="0" y="8261"/>
                </a:lnTo>
                <a:lnTo>
                  <a:pt x="0" y="311592"/>
                </a:lnTo>
                <a:lnTo>
                  <a:pt x="66835" y="311592"/>
                </a:lnTo>
                <a:lnTo>
                  <a:pt x="66835" y="167261"/>
                </a:lnTo>
                <a:lnTo>
                  <a:pt x="68353" y="144168"/>
                </a:lnTo>
                <a:lnTo>
                  <a:pt x="80423" y="105415"/>
                </a:lnTo>
                <a:lnTo>
                  <a:pt x="116891" y="69990"/>
                </a:lnTo>
                <a:lnTo>
                  <a:pt x="126449" y="66898"/>
                </a:lnTo>
                <a:lnTo>
                  <a:pt x="62793" y="66898"/>
                </a:lnTo>
                <a:lnTo>
                  <a:pt x="62793" y="8261"/>
                </a:lnTo>
                <a:close/>
              </a:path>
              <a:path w="177800" h="311784">
                <a:moveTo>
                  <a:pt x="156445" y="0"/>
                </a:moveTo>
                <a:lnTo>
                  <a:pt x="152529" y="0"/>
                </a:lnTo>
                <a:lnTo>
                  <a:pt x="138030" y="1322"/>
                </a:lnTo>
                <a:lnTo>
                  <a:pt x="96227" y="21130"/>
                </a:lnTo>
                <a:lnTo>
                  <a:pt x="68184" y="54584"/>
                </a:lnTo>
                <a:lnTo>
                  <a:pt x="63966" y="66898"/>
                </a:lnTo>
                <a:lnTo>
                  <a:pt x="126449" y="66898"/>
                </a:lnTo>
                <a:lnTo>
                  <a:pt x="132190" y="65041"/>
                </a:lnTo>
                <a:lnTo>
                  <a:pt x="149042" y="63390"/>
                </a:lnTo>
                <a:lnTo>
                  <a:pt x="177764" y="63390"/>
                </a:lnTo>
                <a:lnTo>
                  <a:pt x="177764" y="1790"/>
                </a:lnTo>
                <a:lnTo>
                  <a:pt x="164885" y="617"/>
                </a:lnTo>
                <a:lnTo>
                  <a:pt x="156445" y="0"/>
                </a:lnTo>
                <a:close/>
              </a:path>
              <a:path w="177800" h="311784">
                <a:moveTo>
                  <a:pt x="177764" y="63390"/>
                </a:moveTo>
                <a:lnTo>
                  <a:pt x="149042" y="63390"/>
                </a:lnTo>
                <a:lnTo>
                  <a:pt x="155649" y="63570"/>
                </a:lnTo>
                <a:lnTo>
                  <a:pt x="162637" y="64113"/>
                </a:lnTo>
                <a:lnTo>
                  <a:pt x="170105" y="65041"/>
                </a:lnTo>
                <a:lnTo>
                  <a:pt x="177764" y="66312"/>
                </a:lnTo>
                <a:lnTo>
                  <a:pt x="177764" y="63390"/>
                </a:lnTo>
                <a:close/>
              </a:path>
            </a:pathLst>
          </a:custGeom>
          <a:solidFill>
            <a:srgbClr val="FFFFFF"/>
          </a:solidFill>
        </p:spPr>
        <p:txBody>
          <a:bodyPr wrap="square" lIns="0" tIns="0" rIns="0" bIns="0" rtlCol="0"/>
          <a:lstStyle/>
          <a:p>
            <a:endParaRPr/>
          </a:p>
        </p:txBody>
      </p:sp>
      <p:sp>
        <p:nvSpPr>
          <p:cNvPr id="43" name="object 43"/>
          <p:cNvSpPr/>
          <p:nvPr/>
        </p:nvSpPr>
        <p:spPr>
          <a:xfrm>
            <a:off x="16633873" y="706548"/>
            <a:ext cx="291465" cy="417830"/>
          </a:xfrm>
          <a:custGeom>
            <a:avLst/>
            <a:gdLst/>
            <a:ahLst/>
            <a:cxnLst/>
            <a:rect l="l" t="t" r="r" b="b"/>
            <a:pathLst>
              <a:path w="291465" h="417830">
                <a:moveTo>
                  <a:pt x="291362" y="0"/>
                </a:moveTo>
                <a:lnTo>
                  <a:pt x="84583" y="0"/>
                </a:lnTo>
                <a:lnTo>
                  <a:pt x="83997" y="62"/>
                </a:lnTo>
                <a:lnTo>
                  <a:pt x="36480" y="8950"/>
                </a:lnTo>
                <a:lnTo>
                  <a:pt x="6277" y="45209"/>
                </a:lnTo>
                <a:lnTo>
                  <a:pt x="0" y="90049"/>
                </a:lnTo>
                <a:lnTo>
                  <a:pt x="94" y="417631"/>
                </a:lnTo>
                <a:lnTo>
                  <a:pt x="73924" y="417631"/>
                </a:lnTo>
                <a:lnTo>
                  <a:pt x="73924" y="232223"/>
                </a:lnTo>
                <a:lnTo>
                  <a:pt x="264861" y="232223"/>
                </a:lnTo>
                <a:lnTo>
                  <a:pt x="264861" y="172549"/>
                </a:lnTo>
                <a:lnTo>
                  <a:pt x="73924" y="172549"/>
                </a:lnTo>
                <a:lnTo>
                  <a:pt x="73924" y="63202"/>
                </a:lnTo>
                <a:lnTo>
                  <a:pt x="291362" y="63202"/>
                </a:lnTo>
                <a:lnTo>
                  <a:pt x="291362" y="0"/>
                </a:lnTo>
                <a:close/>
              </a:path>
            </a:pathLst>
          </a:custGeom>
          <a:solidFill>
            <a:srgbClr val="FFFFFF"/>
          </a:solidFill>
        </p:spPr>
        <p:txBody>
          <a:bodyPr wrap="square" lIns="0" tIns="0" rIns="0" bIns="0" rtlCol="0"/>
          <a:lstStyle/>
          <a:p>
            <a:endParaRPr/>
          </a:p>
        </p:txBody>
      </p:sp>
      <p:sp>
        <p:nvSpPr>
          <p:cNvPr id="44" name="object 44"/>
          <p:cNvSpPr/>
          <p:nvPr/>
        </p:nvSpPr>
        <p:spPr>
          <a:xfrm>
            <a:off x="18934937" y="1213003"/>
            <a:ext cx="31115" cy="26670"/>
          </a:xfrm>
          <a:custGeom>
            <a:avLst/>
            <a:gdLst/>
            <a:ahLst/>
            <a:cxnLst/>
            <a:rect l="l" t="t" r="r" b="b"/>
            <a:pathLst>
              <a:path w="31115" h="26669">
                <a:moveTo>
                  <a:pt x="17894" y="0"/>
                </a:moveTo>
                <a:lnTo>
                  <a:pt x="0" y="0"/>
                </a:lnTo>
                <a:lnTo>
                  <a:pt x="0" y="26114"/>
                </a:lnTo>
                <a:lnTo>
                  <a:pt x="24742" y="26114"/>
                </a:lnTo>
                <a:lnTo>
                  <a:pt x="30564" y="21716"/>
                </a:lnTo>
                <a:lnTo>
                  <a:pt x="30564" y="8366"/>
                </a:lnTo>
                <a:lnTo>
                  <a:pt x="29077" y="5088"/>
                </a:lnTo>
                <a:lnTo>
                  <a:pt x="26177" y="3036"/>
                </a:lnTo>
                <a:lnTo>
                  <a:pt x="23161" y="1026"/>
                </a:lnTo>
                <a:lnTo>
                  <a:pt x="17894" y="0"/>
                </a:lnTo>
                <a:close/>
              </a:path>
            </a:pathLst>
          </a:custGeom>
          <a:solidFill>
            <a:srgbClr val="FFFFFF"/>
          </a:solidFill>
        </p:spPr>
        <p:txBody>
          <a:bodyPr wrap="square" lIns="0" tIns="0" rIns="0" bIns="0" rtlCol="0"/>
          <a:lstStyle/>
          <a:p>
            <a:endParaRPr/>
          </a:p>
        </p:txBody>
      </p:sp>
      <p:sp>
        <p:nvSpPr>
          <p:cNvPr id="45" name="object 45"/>
          <p:cNvSpPr/>
          <p:nvPr/>
        </p:nvSpPr>
        <p:spPr>
          <a:xfrm>
            <a:off x="16536770" y="1179014"/>
            <a:ext cx="2694940" cy="135890"/>
          </a:xfrm>
          <a:custGeom>
            <a:avLst/>
            <a:gdLst/>
            <a:ahLst/>
            <a:cxnLst/>
            <a:rect l="l" t="t" r="r" b="b"/>
            <a:pathLst>
              <a:path w="2694940" h="135890">
                <a:moveTo>
                  <a:pt x="2673635" y="0"/>
                </a:moveTo>
                <a:lnTo>
                  <a:pt x="65139" y="0"/>
                </a:lnTo>
                <a:lnTo>
                  <a:pt x="52019" y="2376"/>
                </a:lnTo>
                <a:lnTo>
                  <a:pt x="24679" y="29590"/>
                </a:lnTo>
                <a:lnTo>
                  <a:pt x="1842" y="111944"/>
                </a:lnTo>
                <a:lnTo>
                  <a:pt x="0" y="118718"/>
                </a:lnTo>
                <a:lnTo>
                  <a:pt x="1057" y="124561"/>
                </a:lnTo>
                <a:lnTo>
                  <a:pt x="4512" y="128959"/>
                </a:lnTo>
                <a:lnTo>
                  <a:pt x="7989" y="133273"/>
                </a:lnTo>
                <a:lnTo>
                  <a:pt x="13936" y="135692"/>
                </a:lnTo>
                <a:lnTo>
                  <a:pt x="2629333" y="135692"/>
                </a:lnTo>
                <a:lnTo>
                  <a:pt x="2642390" y="133320"/>
                </a:lnTo>
                <a:lnTo>
                  <a:pt x="2652498" y="127933"/>
                </a:lnTo>
                <a:lnTo>
                  <a:pt x="2531881" y="127933"/>
                </a:lnTo>
                <a:lnTo>
                  <a:pt x="2522608" y="127253"/>
                </a:lnTo>
                <a:lnTo>
                  <a:pt x="2517367" y="126153"/>
                </a:lnTo>
                <a:lnTo>
                  <a:pt x="2245942" y="126153"/>
                </a:lnTo>
                <a:lnTo>
                  <a:pt x="2245942" y="13172"/>
                </a:lnTo>
                <a:lnTo>
                  <a:pt x="2517898" y="13172"/>
                </a:lnTo>
                <a:lnTo>
                  <a:pt x="2523902" y="11972"/>
                </a:lnTo>
                <a:lnTo>
                  <a:pt x="2533200" y="11413"/>
                </a:lnTo>
                <a:lnTo>
                  <a:pt x="2693425" y="11413"/>
                </a:lnTo>
                <a:lnTo>
                  <a:pt x="2693373" y="11120"/>
                </a:lnTo>
                <a:lnTo>
                  <a:pt x="2689939" y="6711"/>
                </a:lnTo>
                <a:lnTo>
                  <a:pt x="2686483" y="2450"/>
                </a:lnTo>
                <a:lnTo>
                  <a:pt x="2680724" y="52"/>
                </a:lnTo>
                <a:lnTo>
                  <a:pt x="2673635" y="0"/>
                </a:lnTo>
                <a:close/>
              </a:path>
              <a:path w="2694940" h="135890">
                <a:moveTo>
                  <a:pt x="2535535" y="32197"/>
                </a:moveTo>
                <a:lnTo>
                  <a:pt x="2530383" y="32197"/>
                </a:lnTo>
                <a:lnTo>
                  <a:pt x="2526310" y="33014"/>
                </a:lnTo>
                <a:lnTo>
                  <a:pt x="2523357" y="34805"/>
                </a:lnTo>
                <a:lnTo>
                  <a:pt x="2520373" y="36532"/>
                </a:lnTo>
                <a:lnTo>
                  <a:pt x="2518939" y="38752"/>
                </a:lnTo>
                <a:lnTo>
                  <a:pt x="2518939" y="45841"/>
                </a:lnTo>
                <a:lnTo>
                  <a:pt x="2523828" y="49967"/>
                </a:lnTo>
                <a:lnTo>
                  <a:pt x="2543879" y="57819"/>
                </a:lnTo>
                <a:lnTo>
                  <a:pt x="2551938" y="61191"/>
                </a:lnTo>
                <a:lnTo>
                  <a:pt x="2576759" y="93180"/>
                </a:lnTo>
                <a:lnTo>
                  <a:pt x="2576079" y="100138"/>
                </a:lnTo>
                <a:lnTo>
                  <a:pt x="2542722" y="127299"/>
                </a:lnTo>
                <a:lnTo>
                  <a:pt x="2531881" y="127933"/>
                </a:lnTo>
                <a:lnTo>
                  <a:pt x="2652498" y="127933"/>
                </a:lnTo>
                <a:lnTo>
                  <a:pt x="2654436" y="126900"/>
                </a:lnTo>
                <a:lnTo>
                  <a:pt x="2664052" y="117479"/>
                </a:lnTo>
                <a:lnTo>
                  <a:pt x="2669824" y="106101"/>
                </a:lnTo>
                <a:lnTo>
                  <a:pt x="2687382" y="42616"/>
                </a:lnTo>
                <a:lnTo>
                  <a:pt x="2571544" y="42616"/>
                </a:lnTo>
                <a:lnTo>
                  <a:pt x="2560895" y="38051"/>
                </a:lnTo>
                <a:lnTo>
                  <a:pt x="2551345" y="34796"/>
                </a:lnTo>
                <a:lnTo>
                  <a:pt x="2542891" y="32846"/>
                </a:lnTo>
                <a:lnTo>
                  <a:pt x="2535535" y="32197"/>
                </a:lnTo>
                <a:close/>
              </a:path>
              <a:path w="2694940" h="135890">
                <a:moveTo>
                  <a:pt x="2369980" y="13172"/>
                </a:moveTo>
                <a:lnTo>
                  <a:pt x="2328724" y="13172"/>
                </a:lnTo>
                <a:lnTo>
                  <a:pt x="2328724" y="33988"/>
                </a:lnTo>
                <a:lnTo>
                  <a:pt x="2274182" y="33988"/>
                </a:lnTo>
                <a:lnTo>
                  <a:pt x="2274182" y="57705"/>
                </a:lnTo>
                <a:lnTo>
                  <a:pt x="2326065" y="57705"/>
                </a:lnTo>
                <a:lnTo>
                  <a:pt x="2326065" y="78489"/>
                </a:lnTo>
                <a:lnTo>
                  <a:pt x="2274182" y="78489"/>
                </a:lnTo>
                <a:lnTo>
                  <a:pt x="2274182" y="105389"/>
                </a:lnTo>
                <a:lnTo>
                  <a:pt x="2330044" y="105389"/>
                </a:lnTo>
                <a:lnTo>
                  <a:pt x="2330044" y="126153"/>
                </a:lnTo>
                <a:lnTo>
                  <a:pt x="2369980" y="126153"/>
                </a:lnTo>
                <a:lnTo>
                  <a:pt x="2369980" y="13172"/>
                </a:lnTo>
                <a:close/>
              </a:path>
              <a:path w="2694940" h="135890">
                <a:moveTo>
                  <a:pt x="2517898" y="13172"/>
                </a:moveTo>
                <a:lnTo>
                  <a:pt x="2419455" y="13172"/>
                </a:lnTo>
                <a:lnTo>
                  <a:pt x="2428144" y="13798"/>
                </a:lnTo>
                <a:lnTo>
                  <a:pt x="2435762" y="15676"/>
                </a:lnTo>
                <a:lnTo>
                  <a:pt x="2457893" y="46815"/>
                </a:lnTo>
                <a:lnTo>
                  <a:pt x="2457284" y="53510"/>
                </a:lnTo>
                <a:lnTo>
                  <a:pt x="2428964" y="80265"/>
                </a:lnTo>
                <a:lnTo>
                  <a:pt x="2420596" y="80898"/>
                </a:lnTo>
                <a:lnTo>
                  <a:pt x="2398178" y="80898"/>
                </a:lnTo>
                <a:lnTo>
                  <a:pt x="2398178" y="126153"/>
                </a:lnTo>
                <a:lnTo>
                  <a:pt x="2517367" y="126153"/>
                </a:lnTo>
                <a:lnTo>
                  <a:pt x="2512930" y="125221"/>
                </a:lnTo>
                <a:lnTo>
                  <a:pt x="2502845" y="121846"/>
                </a:lnTo>
                <a:lnTo>
                  <a:pt x="2492353" y="117137"/>
                </a:lnTo>
                <a:lnTo>
                  <a:pt x="2492353" y="92866"/>
                </a:lnTo>
                <a:lnTo>
                  <a:pt x="2547629" y="92866"/>
                </a:lnTo>
                <a:lnTo>
                  <a:pt x="2547629" y="92039"/>
                </a:lnTo>
                <a:lnTo>
                  <a:pt x="2542330" y="87588"/>
                </a:lnTo>
                <a:lnTo>
                  <a:pt x="2514394" y="76500"/>
                </a:lnTo>
                <a:lnTo>
                  <a:pt x="2510237" y="74772"/>
                </a:lnTo>
                <a:lnTo>
                  <a:pt x="2489714" y="50092"/>
                </a:lnTo>
                <a:lnTo>
                  <a:pt x="2489714" y="44030"/>
                </a:lnTo>
                <a:lnTo>
                  <a:pt x="2515546" y="13642"/>
                </a:lnTo>
                <a:lnTo>
                  <a:pt x="2517898" y="13172"/>
                </a:lnTo>
                <a:close/>
              </a:path>
              <a:path w="2694940" h="135890">
                <a:moveTo>
                  <a:pt x="2547629" y="92866"/>
                </a:moveTo>
                <a:lnTo>
                  <a:pt x="2492353" y="92866"/>
                </a:lnTo>
                <a:lnTo>
                  <a:pt x="2500520" y="98133"/>
                </a:lnTo>
                <a:lnTo>
                  <a:pt x="2507431" y="101797"/>
                </a:lnTo>
                <a:lnTo>
                  <a:pt x="2512939" y="104017"/>
                </a:lnTo>
                <a:lnTo>
                  <a:pt x="2518436" y="106101"/>
                </a:lnTo>
                <a:lnTo>
                  <a:pt x="2524174" y="107148"/>
                </a:lnTo>
                <a:lnTo>
                  <a:pt x="2541796" y="107148"/>
                </a:lnTo>
                <a:lnTo>
                  <a:pt x="2547629" y="103630"/>
                </a:lnTo>
                <a:lnTo>
                  <a:pt x="2547629" y="92866"/>
                </a:lnTo>
                <a:close/>
              </a:path>
              <a:path w="2694940" h="135890">
                <a:moveTo>
                  <a:pt x="2693425" y="11413"/>
                </a:moveTo>
                <a:lnTo>
                  <a:pt x="2533200" y="11413"/>
                </a:lnTo>
                <a:lnTo>
                  <a:pt x="2542612" y="11974"/>
                </a:lnTo>
                <a:lnTo>
                  <a:pt x="2552140" y="13659"/>
                </a:lnTo>
                <a:lnTo>
                  <a:pt x="2561785" y="16466"/>
                </a:lnTo>
                <a:lnTo>
                  <a:pt x="2571544" y="20397"/>
                </a:lnTo>
                <a:lnTo>
                  <a:pt x="2571544" y="42616"/>
                </a:lnTo>
                <a:lnTo>
                  <a:pt x="2687382" y="42616"/>
                </a:lnTo>
                <a:lnTo>
                  <a:pt x="2694420" y="17067"/>
                </a:lnTo>
                <a:lnTo>
                  <a:pt x="2693425" y="11413"/>
                </a:lnTo>
                <a:close/>
              </a:path>
            </a:pathLst>
          </a:custGeom>
          <a:solidFill>
            <a:srgbClr val="FFFFFF"/>
          </a:solidFill>
        </p:spPr>
        <p:txBody>
          <a:bodyPr wrap="square" lIns="0" tIns="0" rIns="0" bIns="0" rtlCol="0"/>
          <a:lstStyle/>
          <a:p>
            <a:endParaRPr/>
          </a:p>
        </p:txBody>
      </p:sp>
      <p:sp>
        <p:nvSpPr>
          <p:cNvPr id="46" name="object 46"/>
          <p:cNvSpPr/>
          <p:nvPr/>
        </p:nvSpPr>
        <p:spPr>
          <a:xfrm>
            <a:off x="16536773" y="1179011"/>
            <a:ext cx="2694940" cy="135890"/>
          </a:xfrm>
          <a:custGeom>
            <a:avLst/>
            <a:gdLst/>
            <a:ahLst/>
            <a:cxnLst/>
            <a:rect l="l" t="t" r="r" b="b"/>
            <a:pathLst>
              <a:path w="2694940" h="135890">
                <a:moveTo>
                  <a:pt x="2673625" y="0"/>
                </a:moveTo>
                <a:lnTo>
                  <a:pt x="65139" y="0"/>
                </a:lnTo>
                <a:lnTo>
                  <a:pt x="52019" y="2378"/>
                </a:lnTo>
                <a:lnTo>
                  <a:pt x="24669" y="29601"/>
                </a:lnTo>
                <a:lnTo>
                  <a:pt x="1842" y="111954"/>
                </a:lnTo>
                <a:lnTo>
                  <a:pt x="0" y="118680"/>
                </a:lnTo>
                <a:lnTo>
                  <a:pt x="1047" y="124572"/>
                </a:lnTo>
                <a:lnTo>
                  <a:pt x="4502" y="128969"/>
                </a:lnTo>
                <a:lnTo>
                  <a:pt x="7978" y="133273"/>
                </a:lnTo>
                <a:lnTo>
                  <a:pt x="13926" y="135692"/>
                </a:lnTo>
                <a:lnTo>
                  <a:pt x="2629333" y="135692"/>
                </a:lnTo>
                <a:lnTo>
                  <a:pt x="2642385" y="133320"/>
                </a:lnTo>
                <a:lnTo>
                  <a:pt x="2652490" y="127933"/>
                </a:lnTo>
                <a:lnTo>
                  <a:pt x="2531870" y="127933"/>
                </a:lnTo>
                <a:lnTo>
                  <a:pt x="2522602" y="127253"/>
                </a:lnTo>
                <a:lnTo>
                  <a:pt x="2517362" y="126153"/>
                </a:lnTo>
                <a:lnTo>
                  <a:pt x="2245931" y="126153"/>
                </a:lnTo>
                <a:lnTo>
                  <a:pt x="2245931" y="13172"/>
                </a:lnTo>
                <a:lnTo>
                  <a:pt x="2517892" y="13172"/>
                </a:lnTo>
                <a:lnTo>
                  <a:pt x="2523896" y="11972"/>
                </a:lnTo>
                <a:lnTo>
                  <a:pt x="2533189" y="11413"/>
                </a:lnTo>
                <a:lnTo>
                  <a:pt x="2693413" y="11413"/>
                </a:lnTo>
                <a:lnTo>
                  <a:pt x="2693363" y="11130"/>
                </a:lnTo>
                <a:lnTo>
                  <a:pt x="2689939" y="6711"/>
                </a:lnTo>
                <a:lnTo>
                  <a:pt x="2686483" y="2460"/>
                </a:lnTo>
                <a:lnTo>
                  <a:pt x="2680714" y="52"/>
                </a:lnTo>
                <a:lnTo>
                  <a:pt x="2673625" y="0"/>
                </a:lnTo>
                <a:close/>
              </a:path>
              <a:path w="2694940" h="135890">
                <a:moveTo>
                  <a:pt x="2535524" y="32197"/>
                </a:moveTo>
                <a:lnTo>
                  <a:pt x="2530383" y="32197"/>
                </a:lnTo>
                <a:lnTo>
                  <a:pt x="2526310" y="33025"/>
                </a:lnTo>
                <a:lnTo>
                  <a:pt x="2523357" y="34815"/>
                </a:lnTo>
                <a:lnTo>
                  <a:pt x="2520363" y="36532"/>
                </a:lnTo>
                <a:lnTo>
                  <a:pt x="2518939" y="38763"/>
                </a:lnTo>
                <a:lnTo>
                  <a:pt x="2518939" y="45841"/>
                </a:lnTo>
                <a:lnTo>
                  <a:pt x="2523818" y="49977"/>
                </a:lnTo>
                <a:lnTo>
                  <a:pt x="2543874" y="57821"/>
                </a:lnTo>
                <a:lnTo>
                  <a:pt x="2551936" y="61197"/>
                </a:lnTo>
                <a:lnTo>
                  <a:pt x="2576748" y="93190"/>
                </a:lnTo>
                <a:lnTo>
                  <a:pt x="2576070" y="100149"/>
                </a:lnTo>
                <a:lnTo>
                  <a:pt x="2542711" y="127301"/>
                </a:lnTo>
                <a:lnTo>
                  <a:pt x="2531870" y="127933"/>
                </a:lnTo>
                <a:lnTo>
                  <a:pt x="2652490" y="127933"/>
                </a:lnTo>
                <a:lnTo>
                  <a:pt x="2654428" y="126900"/>
                </a:lnTo>
                <a:lnTo>
                  <a:pt x="2664046" y="117479"/>
                </a:lnTo>
                <a:lnTo>
                  <a:pt x="2669824" y="106101"/>
                </a:lnTo>
                <a:lnTo>
                  <a:pt x="2687379" y="42626"/>
                </a:lnTo>
                <a:lnTo>
                  <a:pt x="2571544" y="42626"/>
                </a:lnTo>
                <a:lnTo>
                  <a:pt x="2560894" y="38059"/>
                </a:lnTo>
                <a:lnTo>
                  <a:pt x="2551339" y="34801"/>
                </a:lnTo>
                <a:lnTo>
                  <a:pt x="2542883" y="32848"/>
                </a:lnTo>
                <a:lnTo>
                  <a:pt x="2535524" y="32197"/>
                </a:lnTo>
                <a:close/>
              </a:path>
              <a:path w="2694940" h="135890">
                <a:moveTo>
                  <a:pt x="2369969" y="13172"/>
                </a:moveTo>
                <a:lnTo>
                  <a:pt x="2328724" y="13172"/>
                </a:lnTo>
                <a:lnTo>
                  <a:pt x="2328724" y="33988"/>
                </a:lnTo>
                <a:lnTo>
                  <a:pt x="2274182" y="33988"/>
                </a:lnTo>
                <a:lnTo>
                  <a:pt x="2274182" y="57705"/>
                </a:lnTo>
                <a:lnTo>
                  <a:pt x="2326054" y="57705"/>
                </a:lnTo>
                <a:lnTo>
                  <a:pt x="2326054" y="78489"/>
                </a:lnTo>
                <a:lnTo>
                  <a:pt x="2274182" y="78489"/>
                </a:lnTo>
                <a:lnTo>
                  <a:pt x="2274182" y="105399"/>
                </a:lnTo>
                <a:lnTo>
                  <a:pt x="2330044" y="105399"/>
                </a:lnTo>
                <a:lnTo>
                  <a:pt x="2330044" y="126153"/>
                </a:lnTo>
                <a:lnTo>
                  <a:pt x="2369969" y="126153"/>
                </a:lnTo>
                <a:lnTo>
                  <a:pt x="2369969" y="13172"/>
                </a:lnTo>
                <a:close/>
              </a:path>
              <a:path w="2694940" h="135890">
                <a:moveTo>
                  <a:pt x="2517892" y="13172"/>
                </a:moveTo>
                <a:lnTo>
                  <a:pt x="2419455" y="13172"/>
                </a:lnTo>
                <a:lnTo>
                  <a:pt x="2428142" y="13799"/>
                </a:lnTo>
                <a:lnTo>
                  <a:pt x="2435758" y="15680"/>
                </a:lnTo>
                <a:lnTo>
                  <a:pt x="2457893" y="46815"/>
                </a:lnTo>
                <a:lnTo>
                  <a:pt x="2457282" y="53516"/>
                </a:lnTo>
                <a:lnTo>
                  <a:pt x="2428964" y="80265"/>
                </a:lnTo>
                <a:lnTo>
                  <a:pt x="2420596" y="80898"/>
                </a:lnTo>
                <a:lnTo>
                  <a:pt x="2398167" y="80898"/>
                </a:lnTo>
                <a:lnTo>
                  <a:pt x="2398167" y="126153"/>
                </a:lnTo>
                <a:lnTo>
                  <a:pt x="2517362" y="126153"/>
                </a:lnTo>
                <a:lnTo>
                  <a:pt x="2512924" y="125221"/>
                </a:lnTo>
                <a:lnTo>
                  <a:pt x="2502840" y="121846"/>
                </a:lnTo>
                <a:lnTo>
                  <a:pt x="2492353" y="117137"/>
                </a:lnTo>
                <a:lnTo>
                  <a:pt x="2492353" y="92876"/>
                </a:lnTo>
                <a:lnTo>
                  <a:pt x="2547629" y="92876"/>
                </a:lnTo>
                <a:lnTo>
                  <a:pt x="2547629" y="92039"/>
                </a:lnTo>
                <a:lnTo>
                  <a:pt x="2542320" y="87588"/>
                </a:lnTo>
                <a:lnTo>
                  <a:pt x="2514394" y="76500"/>
                </a:lnTo>
                <a:lnTo>
                  <a:pt x="2510237" y="74772"/>
                </a:lnTo>
                <a:lnTo>
                  <a:pt x="2489714" y="50092"/>
                </a:lnTo>
                <a:lnTo>
                  <a:pt x="2489714" y="44040"/>
                </a:lnTo>
                <a:lnTo>
                  <a:pt x="2515541" y="13642"/>
                </a:lnTo>
                <a:lnTo>
                  <a:pt x="2517892" y="13172"/>
                </a:lnTo>
                <a:close/>
              </a:path>
              <a:path w="2694940" h="135890">
                <a:moveTo>
                  <a:pt x="2547629" y="92876"/>
                </a:moveTo>
                <a:lnTo>
                  <a:pt x="2492353" y="92876"/>
                </a:lnTo>
                <a:lnTo>
                  <a:pt x="2500520" y="98143"/>
                </a:lnTo>
                <a:lnTo>
                  <a:pt x="2507431" y="101797"/>
                </a:lnTo>
                <a:lnTo>
                  <a:pt x="2512928" y="104017"/>
                </a:lnTo>
                <a:lnTo>
                  <a:pt x="2518436" y="106101"/>
                </a:lnTo>
                <a:lnTo>
                  <a:pt x="2524174" y="107159"/>
                </a:lnTo>
                <a:lnTo>
                  <a:pt x="2541796" y="107159"/>
                </a:lnTo>
                <a:lnTo>
                  <a:pt x="2547629" y="103640"/>
                </a:lnTo>
                <a:lnTo>
                  <a:pt x="2547629" y="92876"/>
                </a:lnTo>
                <a:close/>
              </a:path>
              <a:path w="2694940" h="135890">
                <a:moveTo>
                  <a:pt x="2693413" y="11413"/>
                </a:moveTo>
                <a:lnTo>
                  <a:pt x="2533189" y="11413"/>
                </a:lnTo>
                <a:lnTo>
                  <a:pt x="2542603" y="11974"/>
                </a:lnTo>
                <a:lnTo>
                  <a:pt x="2552135" y="13659"/>
                </a:lnTo>
                <a:lnTo>
                  <a:pt x="2561783" y="16466"/>
                </a:lnTo>
                <a:lnTo>
                  <a:pt x="2571544" y="20397"/>
                </a:lnTo>
                <a:lnTo>
                  <a:pt x="2571544" y="42626"/>
                </a:lnTo>
                <a:lnTo>
                  <a:pt x="2687379" y="42626"/>
                </a:lnTo>
                <a:lnTo>
                  <a:pt x="2694420" y="17067"/>
                </a:lnTo>
                <a:lnTo>
                  <a:pt x="2693413" y="11413"/>
                </a:lnTo>
                <a:close/>
              </a:path>
            </a:pathLst>
          </a:custGeom>
          <a:solidFill>
            <a:srgbClr val="FFFFFF"/>
          </a:solidFill>
        </p:spPr>
        <p:txBody>
          <a:bodyPr wrap="square" lIns="0" tIns="0" rIns="0" bIns="0" rtlCol="0"/>
          <a:lstStyle/>
          <a:p>
            <a:endParaRPr/>
          </a:p>
        </p:txBody>
      </p:sp>
      <p:sp>
        <p:nvSpPr>
          <p:cNvPr id="49" name="object 7"/>
          <p:cNvSpPr/>
          <p:nvPr/>
        </p:nvSpPr>
        <p:spPr>
          <a:xfrm>
            <a:off x="758825" y="890718"/>
            <a:ext cx="1003603" cy="977635"/>
          </a:xfrm>
          <a:prstGeom prst="rect">
            <a:avLst/>
          </a:prstGeom>
          <a:blipFill>
            <a:blip r:embed="rId6" cstate="print"/>
            <a:stretch>
              <a:fillRect/>
            </a:stretch>
          </a:blipFill>
        </p:spPr>
        <p:txBody>
          <a:bodyPr wrap="square" lIns="0" tIns="0" rIns="0" bIns="0" rtlCol="0"/>
          <a:lstStyle/>
          <a:p>
            <a:endParaRPr/>
          </a:p>
        </p:txBody>
      </p:sp>
      <p:sp>
        <p:nvSpPr>
          <p:cNvPr id="51" name="object 9"/>
          <p:cNvSpPr/>
          <p:nvPr/>
        </p:nvSpPr>
        <p:spPr>
          <a:xfrm>
            <a:off x="1686954" y="555650"/>
            <a:ext cx="305435" cy="1510665"/>
          </a:xfrm>
          <a:custGeom>
            <a:avLst/>
            <a:gdLst/>
            <a:ahLst/>
            <a:cxnLst/>
            <a:rect l="l" t="t" r="r" b="b"/>
            <a:pathLst>
              <a:path w="305435" h="1510664">
                <a:moveTo>
                  <a:pt x="304985" y="0"/>
                </a:moveTo>
                <a:lnTo>
                  <a:pt x="0" y="0"/>
                </a:lnTo>
                <a:lnTo>
                  <a:pt x="0" y="1510613"/>
                </a:lnTo>
                <a:lnTo>
                  <a:pt x="304985" y="1510613"/>
                </a:lnTo>
                <a:lnTo>
                  <a:pt x="304985" y="0"/>
                </a:lnTo>
                <a:close/>
              </a:path>
            </a:pathLst>
          </a:custGeom>
          <a:solidFill>
            <a:srgbClr val="FFFFFF"/>
          </a:solidFill>
        </p:spPr>
        <p:txBody>
          <a:bodyPr wrap="square" lIns="0" tIns="0" rIns="0" bIns="0" rtlCol="0"/>
          <a:lstStyle/>
          <a:p>
            <a:endParaRPr/>
          </a:p>
        </p:txBody>
      </p:sp>
      <p:sp>
        <p:nvSpPr>
          <p:cNvPr id="52" name="object 10"/>
          <p:cNvSpPr/>
          <p:nvPr/>
        </p:nvSpPr>
        <p:spPr>
          <a:xfrm>
            <a:off x="1678043" y="638810"/>
            <a:ext cx="168392" cy="1510613"/>
          </a:xfrm>
          <a:prstGeom prst="rect">
            <a:avLst/>
          </a:prstGeom>
          <a:blipFill>
            <a:blip r:embed="rId7" cstate="print"/>
            <a:stretch>
              <a:fillRect/>
            </a:stretch>
          </a:blipFill>
        </p:spPr>
        <p:txBody>
          <a:bodyPr wrap="square" lIns="0" tIns="0" rIns="0" bIns="0" rtlCol="0"/>
          <a:lstStyle/>
          <a:p>
            <a:endParaRPr/>
          </a:p>
        </p:txBody>
      </p:sp>
      <p:sp>
        <p:nvSpPr>
          <p:cNvPr id="53" name="object 11"/>
          <p:cNvSpPr/>
          <p:nvPr/>
        </p:nvSpPr>
        <p:spPr>
          <a:xfrm>
            <a:off x="1762250" y="638810"/>
            <a:ext cx="305435" cy="1510665"/>
          </a:xfrm>
          <a:custGeom>
            <a:avLst/>
            <a:gdLst/>
            <a:ahLst/>
            <a:cxnLst/>
            <a:rect l="l" t="t" r="r" b="b"/>
            <a:pathLst>
              <a:path w="305435" h="1510664">
                <a:moveTo>
                  <a:pt x="304985" y="0"/>
                </a:moveTo>
                <a:lnTo>
                  <a:pt x="0" y="0"/>
                </a:lnTo>
                <a:lnTo>
                  <a:pt x="0" y="1510613"/>
                </a:lnTo>
                <a:lnTo>
                  <a:pt x="304985" y="1510613"/>
                </a:lnTo>
                <a:lnTo>
                  <a:pt x="304985" y="0"/>
                </a:lnTo>
                <a:close/>
              </a:path>
            </a:pathLst>
          </a:custGeom>
          <a:solidFill>
            <a:srgbClr val="FFFFFF"/>
          </a:solidFill>
        </p:spPr>
        <p:txBody>
          <a:bodyPr wrap="square" lIns="0" tIns="0" rIns="0" bIns="0" rtlCol="0"/>
          <a:lstStyle/>
          <a:p>
            <a:endParaRPr/>
          </a:p>
        </p:txBody>
      </p:sp>
      <p:sp>
        <p:nvSpPr>
          <p:cNvPr id="92" name="object 29"/>
          <p:cNvSpPr txBox="1"/>
          <p:nvPr/>
        </p:nvSpPr>
        <p:spPr>
          <a:xfrm>
            <a:off x="12613203" y="9525607"/>
            <a:ext cx="6958735" cy="369332"/>
          </a:xfrm>
          <a:prstGeom prst="rect">
            <a:avLst/>
          </a:prstGeom>
        </p:spPr>
        <p:txBody>
          <a:bodyPr vert="horz" wrap="square" lIns="0" tIns="0" rIns="0" bIns="0" rtlCol="0">
            <a:spAutoFit/>
          </a:bodyPr>
          <a:lstStyle/>
          <a:p>
            <a:pPr algn="r">
              <a:defRPr/>
            </a:pPr>
            <a:r>
              <a:rPr lang="es-ES" sz="2400" dirty="0">
                <a:solidFill>
                  <a:srgbClr val="1F497D"/>
                </a:solidFill>
              </a:rPr>
              <a:t>Fuente: Adres Población vigente Diciembre 2020</a:t>
            </a:r>
          </a:p>
        </p:txBody>
      </p:sp>
      <p:sp>
        <p:nvSpPr>
          <p:cNvPr id="48" name="4 Rectángulo redondeado">
            <a:extLst>
              <a:ext uri="{FF2B5EF4-FFF2-40B4-BE49-F238E27FC236}">
                <a16:creationId xmlns:a16="http://schemas.microsoft.com/office/drawing/2014/main" xmlns="" id="{098A06B1-5A65-4471-8BC0-7AE7EE8A9636}"/>
              </a:ext>
            </a:extLst>
          </p:cNvPr>
          <p:cNvSpPr/>
          <p:nvPr/>
        </p:nvSpPr>
        <p:spPr>
          <a:xfrm>
            <a:off x="7044830" y="8471269"/>
            <a:ext cx="762000" cy="620193"/>
          </a:xfrm>
          <a:prstGeom prst="roundRect">
            <a:avLst>
              <a:gd name="adj" fmla="val 0"/>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r>
              <a:rPr lang="es-CO" sz="3200" b="1" dirty="0">
                <a:solidFill>
                  <a:prstClr val="black"/>
                </a:solidFill>
              </a:rPr>
              <a:t>%</a:t>
            </a:r>
          </a:p>
        </p:txBody>
      </p:sp>
      <p:sp>
        <p:nvSpPr>
          <p:cNvPr id="50" name="5 CuadroTexto">
            <a:extLst>
              <a:ext uri="{FF2B5EF4-FFF2-40B4-BE49-F238E27FC236}">
                <a16:creationId xmlns:a16="http://schemas.microsoft.com/office/drawing/2014/main" xmlns="" id="{58924CFA-F590-4025-B779-89FC2653577A}"/>
              </a:ext>
            </a:extLst>
          </p:cNvPr>
          <p:cNvSpPr txBox="1"/>
          <p:nvPr/>
        </p:nvSpPr>
        <p:spPr>
          <a:xfrm>
            <a:off x="7883029" y="8492042"/>
            <a:ext cx="14401800" cy="523220"/>
          </a:xfrm>
          <a:prstGeom prst="rect">
            <a:avLst/>
          </a:prstGeom>
          <a:noFill/>
        </p:spPr>
        <p:txBody>
          <a:bodyPr wrap="square" rtlCol="0">
            <a:spAutoFit/>
          </a:bodyPr>
          <a:lstStyle/>
          <a:p>
            <a:pPr defTabSz="457200" fontAlgn="base">
              <a:spcBef>
                <a:spcPct val="0"/>
              </a:spcBef>
              <a:spcAft>
                <a:spcPct val="0"/>
              </a:spcAft>
            </a:pPr>
            <a:r>
              <a:rPr lang="es-CO" sz="2800" dirty="0">
                <a:solidFill>
                  <a:schemeClr val="tx1">
                    <a:lumMod val="65000"/>
                    <a:lumOff val="35000"/>
                  </a:schemeClr>
                </a:solidFill>
                <a:ea typeface="MS PGothic" panose="020B0600070205080204" pitchFamily="34" charset="-128"/>
              </a:rPr>
              <a:t>Porcentaje de crecimiento con respecto al año anterior </a:t>
            </a:r>
            <a:r>
              <a:rPr lang="es-ES" sz="2800" dirty="0">
                <a:solidFill>
                  <a:schemeClr val="tx1">
                    <a:lumMod val="65000"/>
                    <a:lumOff val="35000"/>
                  </a:schemeClr>
                </a:solidFill>
                <a:ea typeface="MS PGothic" panose="020B0600070205080204" pitchFamily="34" charset="-128"/>
              </a:rPr>
              <a:t>–</a:t>
            </a:r>
            <a:r>
              <a:rPr lang="es-CO" sz="2800" dirty="0">
                <a:solidFill>
                  <a:schemeClr val="tx1">
                    <a:lumMod val="65000"/>
                    <a:lumOff val="35000"/>
                  </a:schemeClr>
                </a:solidFill>
                <a:ea typeface="MS PGothic" panose="020B0600070205080204" pitchFamily="34" charset="-128"/>
              </a:rPr>
              <a:t> Contributivo.</a:t>
            </a:r>
          </a:p>
        </p:txBody>
      </p:sp>
      <p:sp>
        <p:nvSpPr>
          <p:cNvPr id="54" name="8 CuadroTexto">
            <a:extLst>
              <a:ext uri="{FF2B5EF4-FFF2-40B4-BE49-F238E27FC236}">
                <a16:creationId xmlns:a16="http://schemas.microsoft.com/office/drawing/2014/main" xmlns="" id="{0546190D-9F7A-4BE8-AD99-29D6F4D31BD5}"/>
              </a:ext>
            </a:extLst>
          </p:cNvPr>
          <p:cNvSpPr txBox="1"/>
          <p:nvPr/>
        </p:nvSpPr>
        <p:spPr>
          <a:xfrm>
            <a:off x="8299450" y="5730875"/>
            <a:ext cx="1342034" cy="646331"/>
          </a:xfrm>
          <a:prstGeom prst="rect">
            <a:avLst/>
          </a:prstGeom>
          <a:solidFill>
            <a:srgbClr val="C0504D">
              <a:lumMod val="20000"/>
              <a:lumOff val="80000"/>
            </a:srgbClr>
          </a:solidFill>
          <a:ln>
            <a:solidFill>
              <a:srgbClr val="C0504D"/>
            </a:solidFill>
          </a:ln>
        </p:spPr>
        <p:txBody>
          <a:bodyPr wrap="none"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s-CO" sz="3600" b="1" i="0" u="none" strike="noStrike" kern="0" cap="none" spc="0" normalizeH="0" baseline="0" noProof="0" dirty="0">
                <a:ln>
                  <a:noFill/>
                </a:ln>
                <a:solidFill>
                  <a:prstClr val="black">
                    <a:lumMod val="65000"/>
                    <a:lumOff val="35000"/>
                  </a:prstClr>
                </a:solidFill>
                <a:effectLst/>
                <a:uLnTx/>
                <a:uFillTx/>
                <a:ea typeface="MS PGothic" panose="020B0600070205080204" pitchFamily="34" charset="-128"/>
              </a:rPr>
              <a:t>1,51%</a:t>
            </a:r>
          </a:p>
        </p:txBody>
      </p:sp>
      <p:sp>
        <p:nvSpPr>
          <p:cNvPr id="55" name="8 CuadroTexto">
            <a:extLst>
              <a:ext uri="{FF2B5EF4-FFF2-40B4-BE49-F238E27FC236}">
                <a16:creationId xmlns:a16="http://schemas.microsoft.com/office/drawing/2014/main" xmlns="" id="{47009A17-4CC3-4DAF-A58D-F9E5F63B0ED2}"/>
              </a:ext>
            </a:extLst>
          </p:cNvPr>
          <p:cNvSpPr txBox="1"/>
          <p:nvPr/>
        </p:nvSpPr>
        <p:spPr>
          <a:xfrm>
            <a:off x="11347450" y="5730875"/>
            <a:ext cx="1342034" cy="646331"/>
          </a:xfrm>
          <a:prstGeom prst="rect">
            <a:avLst/>
          </a:prstGeom>
          <a:solidFill>
            <a:srgbClr val="C0504D">
              <a:lumMod val="20000"/>
              <a:lumOff val="80000"/>
            </a:srgbClr>
          </a:solidFill>
          <a:ln>
            <a:solidFill>
              <a:srgbClr val="C0504D"/>
            </a:solidFill>
          </a:ln>
        </p:spPr>
        <p:txBody>
          <a:bodyPr wrap="none"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lang="es-CO" sz="3600" b="1" kern="0" dirty="0">
                <a:solidFill>
                  <a:prstClr val="black">
                    <a:lumMod val="65000"/>
                    <a:lumOff val="35000"/>
                  </a:prstClr>
                </a:solidFill>
                <a:ea typeface="MS PGothic" panose="020B0600070205080204" pitchFamily="34" charset="-128"/>
              </a:rPr>
              <a:t>2,37</a:t>
            </a:r>
            <a:r>
              <a:rPr kumimoji="0" lang="es-CO" sz="3600" b="1" i="0" u="none" strike="noStrike" kern="0" cap="none" spc="0" normalizeH="0" baseline="0" noProof="0" dirty="0">
                <a:ln>
                  <a:noFill/>
                </a:ln>
                <a:solidFill>
                  <a:prstClr val="black">
                    <a:lumMod val="65000"/>
                    <a:lumOff val="35000"/>
                  </a:prstClr>
                </a:solidFill>
                <a:effectLst/>
                <a:uLnTx/>
                <a:uFillTx/>
                <a:ea typeface="MS PGothic" panose="020B0600070205080204" pitchFamily="34" charset="-128"/>
              </a:rPr>
              <a:t>%</a:t>
            </a:r>
          </a:p>
        </p:txBody>
      </p:sp>
      <p:sp>
        <p:nvSpPr>
          <p:cNvPr id="56" name="8 CuadroTexto">
            <a:extLst>
              <a:ext uri="{FF2B5EF4-FFF2-40B4-BE49-F238E27FC236}">
                <a16:creationId xmlns:a16="http://schemas.microsoft.com/office/drawing/2014/main" xmlns="" id="{1752B183-8483-4461-950F-09C00BA75C63}"/>
              </a:ext>
            </a:extLst>
          </p:cNvPr>
          <p:cNvSpPr txBox="1"/>
          <p:nvPr/>
        </p:nvSpPr>
        <p:spPr>
          <a:xfrm>
            <a:off x="14319250" y="5694144"/>
            <a:ext cx="1342034" cy="646331"/>
          </a:xfrm>
          <a:prstGeom prst="rect">
            <a:avLst/>
          </a:prstGeom>
          <a:solidFill>
            <a:srgbClr val="C0504D">
              <a:lumMod val="20000"/>
              <a:lumOff val="80000"/>
            </a:srgbClr>
          </a:solidFill>
          <a:ln>
            <a:solidFill>
              <a:srgbClr val="C0504D"/>
            </a:solidFill>
          </a:ln>
        </p:spPr>
        <p:txBody>
          <a:bodyPr wrap="none"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lang="es-CO" sz="3600" b="1" kern="0" dirty="0">
                <a:solidFill>
                  <a:prstClr val="black">
                    <a:lumMod val="65000"/>
                    <a:lumOff val="35000"/>
                  </a:prstClr>
                </a:solidFill>
                <a:ea typeface="MS PGothic" panose="020B0600070205080204" pitchFamily="34" charset="-128"/>
              </a:rPr>
              <a:t>1</a:t>
            </a:r>
            <a:r>
              <a:rPr kumimoji="0" lang="es-CO" sz="3600" b="1" i="0" u="none" strike="noStrike" kern="0" cap="none" spc="0" normalizeH="0" baseline="0" noProof="0" dirty="0">
                <a:ln>
                  <a:noFill/>
                </a:ln>
                <a:solidFill>
                  <a:prstClr val="black">
                    <a:lumMod val="65000"/>
                    <a:lumOff val="35000"/>
                  </a:prstClr>
                </a:solidFill>
                <a:effectLst/>
                <a:uLnTx/>
                <a:uFillTx/>
                <a:ea typeface="MS PGothic" panose="020B0600070205080204" pitchFamily="34" charset="-128"/>
              </a:rPr>
              <a:t>,97%</a:t>
            </a:r>
          </a:p>
        </p:txBody>
      </p:sp>
      <p:graphicFrame>
        <p:nvGraphicFramePr>
          <p:cNvPr id="59" name="Gráfico 58">
            <a:extLst>
              <a:ext uri="{FF2B5EF4-FFF2-40B4-BE49-F238E27FC236}">
                <a16:creationId xmlns:a16="http://schemas.microsoft.com/office/drawing/2014/main" xmlns="" id="{00000000-0008-0000-0000-000007000000}"/>
              </a:ext>
            </a:extLst>
          </p:cNvPr>
          <p:cNvGraphicFramePr>
            <a:graphicFrameLocks/>
          </p:cNvGraphicFramePr>
          <p:nvPr>
            <p:extLst>
              <p:ext uri="{D42A27DB-BD31-4B8C-83A1-F6EECF244321}">
                <p14:modId xmlns:p14="http://schemas.microsoft.com/office/powerpoint/2010/main" xmlns="" val="2603923252"/>
              </p:ext>
            </p:extLst>
          </p:nvPr>
        </p:nvGraphicFramePr>
        <p:xfrm>
          <a:off x="5629276" y="2682578"/>
          <a:ext cx="9372599" cy="5562600"/>
        </p:xfrm>
        <a:graphic>
          <a:graphicData uri="http://schemas.openxmlformats.org/drawingml/2006/chart">
            <c:chart xmlns:c="http://schemas.openxmlformats.org/drawingml/2006/chart" xmlns:r="http://schemas.openxmlformats.org/officeDocument/2006/relationships" r:id="rId8"/>
          </a:graphicData>
        </a:graphic>
      </p:graphicFrame>
      <p:sp>
        <p:nvSpPr>
          <p:cNvPr id="60" name="object 29">
            <a:extLst>
              <a:ext uri="{FF2B5EF4-FFF2-40B4-BE49-F238E27FC236}">
                <a16:creationId xmlns:a16="http://schemas.microsoft.com/office/drawing/2014/main" xmlns="" id="{CC7266F1-5304-451C-BEE9-3774CFB6C3D0}"/>
              </a:ext>
            </a:extLst>
          </p:cNvPr>
          <p:cNvSpPr txBox="1"/>
          <p:nvPr/>
        </p:nvSpPr>
        <p:spPr>
          <a:xfrm>
            <a:off x="-3330749" y="9855943"/>
            <a:ext cx="11971511" cy="215444"/>
          </a:xfrm>
          <a:prstGeom prst="rect">
            <a:avLst/>
          </a:prstGeom>
        </p:spPr>
        <p:txBody>
          <a:bodyPr vert="horz" wrap="square" lIns="0" tIns="0" rIns="0" bIns="0" rtlCol="0">
            <a:spAutoFit/>
          </a:bodyPr>
          <a:lstStyle/>
          <a:p>
            <a:pPr algn="r">
              <a:defRPr/>
            </a:pPr>
            <a:r>
              <a:rPr lang="es-ES" sz="1400" dirty="0">
                <a:solidFill>
                  <a:srgbClr val="1F497D"/>
                </a:solidFill>
              </a:rPr>
              <a:t>* Población Régimen Contributivo: Afiliados Activos, Activos por Emergencia, Suspendidos y Protección Laboral</a:t>
            </a:r>
          </a:p>
        </p:txBody>
      </p:sp>
      <p:grpSp>
        <p:nvGrpSpPr>
          <p:cNvPr id="3" name="Grupo 46">
            <a:extLst>
              <a:ext uri="{FF2B5EF4-FFF2-40B4-BE49-F238E27FC236}">
                <a16:creationId xmlns:a16="http://schemas.microsoft.com/office/drawing/2014/main" xmlns="" id="{104D8269-9798-4729-B65A-54819AE3E47A}"/>
              </a:ext>
            </a:extLst>
          </p:cNvPr>
          <p:cNvGrpSpPr/>
          <p:nvPr/>
        </p:nvGrpSpPr>
        <p:grpSpPr>
          <a:xfrm>
            <a:off x="16681450" y="0"/>
            <a:ext cx="3422649" cy="2086450"/>
            <a:chOff x="15391902" y="0"/>
            <a:chExt cx="4712197" cy="2816664"/>
          </a:xfrm>
        </p:grpSpPr>
        <p:sp>
          <p:nvSpPr>
            <p:cNvPr id="57" name="object 27">
              <a:extLst>
                <a:ext uri="{FF2B5EF4-FFF2-40B4-BE49-F238E27FC236}">
                  <a16:creationId xmlns:a16="http://schemas.microsoft.com/office/drawing/2014/main" xmlns="" id="{CC2AD5EA-8AFD-48A2-9455-C2478DF2CFE1}"/>
                </a:ext>
              </a:extLst>
            </p:cNvPr>
            <p:cNvSpPr/>
            <p:nvPr/>
          </p:nvSpPr>
          <p:spPr>
            <a:xfrm>
              <a:off x="15391902" y="0"/>
              <a:ext cx="4712197" cy="2816664"/>
            </a:xfrm>
            <a:prstGeom prst="rect">
              <a:avLst/>
            </a:prstGeom>
            <a:blipFill>
              <a:blip r:embed="rId9" cstate="print"/>
              <a:stretch>
                <a:fillRect/>
              </a:stretch>
            </a:blipFill>
          </p:spPr>
          <p:txBody>
            <a:bodyPr wrap="square" lIns="0" tIns="0" rIns="0" bIns="0" rtlCol="0"/>
            <a:lstStyle/>
            <a:p>
              <a:endParaRPr dirty="0"/>
            </a:p>
          </p:txBody>
        </p:sp>
        <p:sp>
          <p:nvSpPr>
            <p:cNvPr id="58" name="object 28">
              <a:extLst>
                <a:ext uri="{FF2B5EF4-FFF2-40B4-BE49-F238E27FC236}">
                  <a16:creationId xmlns:a16="http://schemas.microsoft.com/office/drawing/2014/main" xmlns="" id="{E977B358-FC9E-4DF8-8AE2-25722278F06E}"/>
                </a:ext>
              </a:extLst>
            </p:cNvPr>
            <p:cNvSpPr/>
            <p:nvPr/>
          </p:nvSpPr>
          <p:spPr>
            <a:xfrm>
              <a:off x="16243583" y="962530"/>
              <a:ext cx="111253" cy="108436"/>
            </a:xfrm>
            <a:prstGeom prst="rect">
              <a:avLst/>
            </a:prstGeom>
            <a:blipFill>
              <a:blip r:embed="rId3" cstate="print"/>
              <a:stretch>
                <a:fillRect/>
              </a:stretch>
            </a:blipFill>
          </p:spPr>
          <p:txBody>
            <a:bodyPr wrap="square" lIns="0" tIns="0" rIns="0" bIns="0" rtlCol="0"/>
            <a:lstStyle/>
            <a:p>
              <a:endParaRPr dirty="0"/>
            </a:p>
          </p:txBody>
        </p:sp>
        <p:sp>
          <p:nvSpPr>
            <p:cNvPr id="61" name="object 29">
              <a:extLst>
                <a:ext uri="{FF2B5EF4-FFF2-40B4-BE49-F238E27FC236}">
                  <a16:creationId xmlns:a16="http://schemas.microsoft.com/office/drawing/2014/main" xmlns="" id="{E05B7CE6-89B0-4736-A0A3-81ADB6D84001}"/>
                </a:ext>
              </a:extLst>
            </p:cNvPr>
            <p:cNvSpPr/>
            <p:nvPr/>
          </p:nvSpPr>
          <p:spPr>
            <a:xfrm>
              <a:off x="16092571" y="986553"/>
              <a:ext cx="405765" cy="155575"/>
            </a:xfrm>
            <a:custGeom>
              <a:avLst/>
              <a:gdLst/>
              <a:ahLst/>
              <a:cxnLst/>
              <a:rect l="l" t="t" r="r" b="b"/>
              <a:pathLst>
                <a:path w="405765" h="155575">
                  <a:moveTo>
                    <a:pt x="25234" y="0"/>
                  </a:moveTo>
                  <a:lnTo>
                    <a:pt x="15363" y="1938"/>
                  </a:lnTo>
                  <a:lnTo>
                    <a:pt x="7347" y="7240"/>
                  </a:lnTo>
                  <a:lnTo>
                    <a:pt x="1966" y="15134"/>
                  </a:lnTo>
                  <a:lnTo>
                    <a:pt x="0" y="24847"/>
                  </a:lnTo>
                  <a:lnTo>
                    <a:pt x="0" y="30292"/>
                  </a:lnTo>
                  <a:lnTo>
                    <a:pt x="2020" y="35862"/>
                  </a:lnTo>
                  <a:lnTo>
                    <a:pt x="5853" y="40271"/>
                  </a:lnTo>
                  <a:lnTo>
                    <a:pt x="35282" y="82149"/>
                  </a:lnTo>
                  <a:lnTo>
                    <a:pt x="73951" y="116242"/>
                  </a:lnTo>
                  <a:lnTo>
                    <a:pt x="119691" y="141085"/>
                  </a:lnTo>
                  <a:lnTo>
                    <a:pt x="170329" y="155209"/>
                  </a:lnTo>
                  <a:lnTo>
                    <a:pt x="181564" y="138711"/>
                  </a:lnTo>
                  <a:lnTo>
                    <a:pt x="196758" y="125968"/>
                  </a:lnTo>
                  <a:lnTo>
                    <a:pt x="214819" y="117754"/>
                  </a:lnTo>
                  <a:lnTo>
                    <a:pt x="234652" y="114844"/>
                  </a:lnTo>
                  <a:lnTo>
                    <a:pt x="336684" y="114844"/>
                  </a:lnTo>
                  <a:lnTo>
                    <a:pt x="344953" y="108750"/>
                  </a:lnTo>
                  <a:lnTo>
                    <a:pt x="204140" y="108750"/>
                  </a:lnTo>
                  <a:lnTo>
                    <a:pt x="158204" y="102661"/>
                  </a:lnTo>
                  <a:lnTo>
                    <a:pt x="115821" y="84933"/>
                  </a:lnTo>
                  <a:lnTo>
                    <a:pt x="79024" y="56373"/>
                  </a:lnTo>
                  <a:lnTo>
                    <a:pt x="49851" y="17790"/>
                  </a:lnTo>
                  <a:lnTo>
                    <a:pt x="44711" y="9846"/>
                  </a:lnTo>
                  <a:lnTo>
                    <a:pt x="38764" y="4304"/>
                  </a:lnTo>
                  <a:lnTo>
                    <a:pt x="32207" y="1058"/>
                  </a:lnTo>
                  <a:lnTo>
                    <a:pt x="25234" y="0"/>
                  </a:lnTo>
                  <a:close/>
                </a:path>
                <a:path w="405765" h="155575">
                  <a:moveTo>
                    <a:pt x="336684" y="114844"/>
                  </a:moveTo>
                  <a:lnTo>
                    <a:pt x="234652" y="114844"/>
                  </a:lnTo>
                  <a:lnTo>
                    <a:pt x="250924" y="116738"/>
                  </a:lnTo>
                  <a:lnTo>
                    <a:pt x="266192" y="122131"/>
                  </a:lnTo>
                  <a:lnTo>
                    <a:pt x="279726" y="130592"/>
                  </a:lnTo>
                  <a:lnTo>
                    <a:pt x="290797" y="141692"/>
                  </a:lnTo>
                  <a:lnTo>
                    <a:pt x="323493" y="124564"/>
                  </a:lnTo>
                  <a:lnTo>
                    <a:pt x="336684" y="114844"/>
                  </a:lnTo>
                  <a:close/>
                </a:path>
                <a:path w="405765" h="155575">
                  <a:moveTo>
                    <a:pt x="380124" y="6345"/>
                  </a:moveTo>
                  <a:lnTo>
                    <a:pt x="371339" y="6345"/>
                  </a:lnTo>
                  <a:lnTo>
                    <a:pt x="362941" y="11025"/>
                  </a:lnTo>
                  <a:lnTo>
                    <a:pt x="358491" y="18229"/>
                  </a:lnTo>
                  <a:lnTo>
                    <a:pt x="330847" y="55308"/>
                  </a:lnTo>
                  <a:lnTo>
                    <a:pt x="294261" y="83877"/>
                  </a:lnTo>
                  <a:lnTo>
                    <a:pt x="251203" y="102251"/>
                  </a:lnTo>
                  <a:lnTo>
                    <a:pt x="204140" y="108750"/>
                  </a:lnTo>
                  <a:lnTo>
                    <a:pt x="344953" y="108750"/>
                  </a:lnTo>
                  <a:lnTo>
                    <a:pt x="353040" y="102791"/>
                  </a:lnTo>
                  <a:lnTo>
                    <a:pt x="378658" y="76657"/>
                  </a:lnTo>
                  <a:lnTo>
                    <a:pt x="399568" y="46448"/>
                  </a:lnTo>
                  <a:lnTo>
                    <a:pt x="403160" y="42113"/>
                  </a:lnTo>
                  <a:lnTo>
                    <a:pt x="405149" y="36532"/>
                  </a:lnTo>
                  <a:lnTo>
                    <a:pt x="405149" y="31025"/>
                  </a:lnTo>
                  <a:lnTo>
                    <a:pt x="403190" y="21452"/>
                  </a:lnTo>
                  <a:lnTo>
                    <a:pt x="397839" y="13604"/>
                  </a:lnTo>
                  <a:lnTo>
                    <a:pt x="389887" y="8296"/>
                  </a:lnTo>
                  <a:lnTo>
                    <a:pt x="380124" y="6345"/>
                  </a:lnTo>
                  <a:close/>
                </a:path>
              </a:pathLst>
            </a:custGeom>
            <a:solidFill>
              <a:srgbClr val="FFFFFF"/>
            </a:solidFill>
          </p:spPr>
          <p:txBody>
            <a:bodyPr wrap="square" lIns="0" tIns="0" rIns="0" bIns="0" rtlCol="0"/>
            <a:lstStyle/>
            <a:p>
              <a:endParaRPr dirty="0"/>
            </a:p>
          </p:txBody>
        </p:sp>
        <p:sp>
          <p:nvSpPr>
            <p:cNvPr id="62" name="object 30">
              <a:extLst>
                <a:ext uri="{FF2B5EF4-FFF2-40B4-BE49-F238E27FC236}">
                  <a16:creationId xmlns:a16="http://schemas.microsoft.com/office/drawing/2014/main" xmlns="" id="{7E56A0AC-FA13-4F68-8C99-B848BE8A231B}"/>
                </a:ext>
              </a:extLst>
            </p:cNvPr>
            <p:cNvSpPr/>
            <p:nvPr/>
          </p:nvSpPr>
          <p:spPr>
            <a:xfrm>
              <a:off x="16278322" y="792962"/>
              <a:ext cx="111158" cy="108499"/>
            </a:xfrm>
            <a:prstGeom prst="rect">
              <a:avLst/>
            </a:prstGeom>
            <a:blipFill>
              <a:blip r:embed="rId4" cstate="print"/>
              <a:stretch>
                <a:fillRect/>
              </a:stretch>
            </a:blipFill>
          </p:spPr>
          <p:txBody>
            <a:bodyPr wrap="square" lIns="0" tIns="0" rIns="0" bIns="0" rtlCol="0"/>
            <a:lstStyle/>
            <a:p>
              <a:endParaRPr dirty="0"/>
            </a:p>
          </p:txBody>
        </p:sp>
        <p:sp>
          <p:nvSpPr>
            <p:cNvPr id="63" name="object 31">
              <a:extLst>
                <a:ext uri="{FF2B5EF4-FFF2-40B4-BE49-F238E27FC236}">
                  <a16:creationId xmlns:a16="http://schemas.microsoft.com/office/drawing/2014/main" xmlns="" id="{B9562F85-1A80-4659-8205-43FE1E645679}"/>
                </a:ext>
              </a:extLst>
            </p:cNvPr>
            <p:cNvSpPr/>
            <p:nvPr/>
          </p:nvSpPr>
          <p:spPr>
            <a:xfrm>
              <a:off x="16153058" y="703868"/>
              <a:ext cx="382905" cy="296545"/>
            </a:xfrm>
            <a:custGeom>
              <a:avLst/>
              <a:gdLst/>
              <a:ahLst/>
              <a:cxnLst/>
              <a:rect l="l" t="t" r="r" b="b"/>
              <a:pathLst>
                <a:path w="382905" h="296544">
                  <a:moveTo>
                    <a:pt x="363162" y="245753"/>
                  </a:moveTo>
                  <a:lnTo>
                    <a:pt x="145681" y="245753"/>
                  </a:lnTo>
                  <a:lnTo>
                    <a:pt x="168589" y="249511"/>
                  </a:lnTo>
                  <a:lnTo>
                    <a:pt x="188508" y="259961"/>
                  </a:lnTo>
                  <a:lnTo>
                    <a:pt x="204016" y="275867"/>
                  </a:lnTo>
                  <a:lnTo>
                    <a:pt x="213689" y="295993"/>
                  </a:lnTo>
                  <a:lnTo>
                    <a:pt x="217208" y="295385"/>
                  </a:lnTo>
                  <a:lnTo>
                    <a:pt x="223893" y="295385"/>
                  </a:lnTo>
                  <a:lnTo>
                    <a:pt x="264483" y="291538"/>
                  </a:lnTo>
                  <a:lnTo>
                    <a:pt x="304760" y="280097"/>
                  </a:lnTo>
                  <a:lnTo>
                    <a:pt x="341958" y="261790"/>
                  </a:lnTo>
                  <a:lnTo>
                    <a:pt x="363162" y="245753"/>
                  </a:lnTo>
                  <a:close/>
                </a:path>
                <a:path w="382905" h="296544">
                  <a:moveTo>
                    <a:pt x="223893" y="295385"/>
                  </a:moveTo>
                  <a:lnTo>
                    <a:pt x="217208" y="295385"/>
                  </a:lnTo>
                  <a:lnTo>
                    <a:pt x="220045" y="295490"/>
                  </a:lnTo>
                  <a:lnTo>
                    <a:pt x="222789" y="295490"/>
                  </a:lnTo>
                  <a:lnTo>
                    <a:pt x="223893" y="295385"/>
                  </a:lnTo>
                  <a:close/>
                </a:path>
                <a:path w="382905" h="296544">
                  <a:moveTo>
                    <a:pt x="31280" y="0"/>
                  </a:moveTo>
                  <a:lnTo>
                    <a:pt x="6172" y="30718"/>
                  </a:lnTo>
                  <a:lnTo>
                    <a:pt x="0" y="78156"/>
                  </a:lnTo>
                  <a:lnTo>
                    <a:pt x="6078" y="132404"/>
                  </a:lnTo>
                  <a:lnTo>
                    <a:pt x="25915" y="181892"/>
                  </a:lnTo>
                  <a:lnTo>
                    <a:pt x="57767" y="224947"/>
                  </a:lnTo>
                  <a:lnTo>
                    <a:pt x="99892" y="259900"/>
                  </a:lnTo>
                  <a:lnTo>
                    <a:pt x="110760" y="253957"/>
                  </a:lnTo>
                  <a:lnTo>
                    <a:pt x="122150" y="249509"/>
                  </a:lnTo>
                  <a:lnTo>
                    <a:pt x="133859" y="246720"/>
                  </a:lnTo>
                  <a:lnTo>
                    <a:pt x="145681" y="245753"/>
                  </a:lnTo>
                  <a:lnTo>
                    <a:pt x="363162" y="245753"/>
                  </a:lnTo>
                  <a:lnTo>
                    <a:pt x="366526" y="243209"/>
                  </a:lnTo>
                  <a:lnTo>
                    <a:pt x="222621" y="243209"/>
                  </a:lnTo>
                  <a:lnTo>
                    <a:pt x="177717" y="237291"/>
                  </a:lnTo>
                  <a:lnTo>
                    <a:pt x="137341" y="220603"/>
                  </a:lnTo>
                  <a:lnTo>
                    <a:pt x="103114" y="194746"/>
                  </a:lnTo>
                  <a:lnTo>
                    <a:pt x="76658" y="161319"/>
                  </a:lnTo>
                  <a:lnTo>
                    <a:pt x="59596" y="121923"/>
                  </a:lnTo>
                  <a:lnTo>
                    <a:pt x="53548" y="78156"/>
                  </a:lnTo>
                  <a:lnTo>
                    <a:pt x="53925" y="67826"/>
                  </a:lnTo>
                  <a:lnTo>
                    <a:pt x="55095" y="57127"/>
                  </a:lnTo>
                  <a:lnTo>
                    <a:pt x="57117" y="46250"/>
                  </a:lnTo>
                  <a:lnTo>
                    <a:pt x="60050" y="35383"/>
                  </a:lnTo>
                  <a:lnTo>
                    <a:pt x="62647" y="26912"/>
                  </a:lnTo>
                  <a:lnTo>
                    <a:pt x="61568" y="19006"/>
                  </a:lnTo>
                  <a:lnTo>
                    <a:pt x="58082" y="12483"/>
                  </a:lnTo>
                  <a:lnTo>
                    <a:pt x="50962" y="4908"/>
                  </a:lnTo>
                  <a:lnTo>
                    <a:pt x="41629" y="591"/>
                  </a:lnTo>
                  <a:lnTo>
                    <a:pt x="31280" y="0"/>
                  </a:lnTo>
                  <a:close/>
                </a:path>
                <a:path w="382905" h="296544">
                  <a:moveTo>
                    <a:pt x="355350" y="191745"/>
                  </a:moveTo>
                  <a:lnTo>
                    <a:pt x="349769" y="191745"/>
                  </a:lnTo>
                  <a:lnTo>
                    <a:pt x="344209" y="193357"/>
                  </a:lnTo>
                  <a:lnTo>
                    <a:pt x="338544" y="197943"/>
                  </a:lnTo>
                  <a:lnTo>
                    <a:pt x="312848" y="217257"/>
                  </a:lnTo>
                  <a:lnTo>
                    <a:pt x="284352" y="231457"/>
                  </a:lnTo>
                  <a:lnTo>
                    <a:pt x="253971" y="240216"/>
                  </a:lnTo>
                  <a:lnTo>
                    <a:pt x="222621" y="243209"/>
                  </a:lnTo>
                  <a:lnTo>
                    <a:pt x="366526" y="243209"/>
                  </a:lnTo>
                  <a:lnTo>
                    <a:pt x="374417" y="237241"/>
                  </a:lnTo>
                  <a:lnTo>
                    <a:pt x="379066" y="232759"/>
                  </a:lnTo>
                  <a:lnTo>
                    <a:pt x="382470" y="225503"/>
                  </a:lnTo>
                  <a:lnTo>
                    <a:pt x="382470" y="218121"/>
                  </a:lnTo>
                  <a:lnTo>
                    <a:pt x="380336" y="207811"/>
                  </a:lnTo>
                  <a:lnTo>
                    <a:pt x="374521" y="199432"/>
                  </a:lnTo>
                  <a:lnTo>
                    <a:pt x="365900" y="193803"/>
                  </a:lnTo>
                  <a:lnTo>
                    <a:pt x="355350" y="191745"/>
                  </a:lnTo>
                  <a:close/>
                </a:path>
              </a:pathLst>
            </a:custGeom>
            <a:solidFill>
              <a:srgbClr val="FFFFFF"/>
            </a:solidFill>
          </p:spPr>
          <p:txBody>
            <a:bodyPr wrap="square" lIns="0" tIns="0" rIns="0" bIns="0" rtlCol="0"/>
            <a:lstStyle/>
            <a:p>
              <a:endParaRPr dirty="0"/>
            </a:p>
          </p:txBody>
        </p:sp>
        <p:sp>
          <p:nvSpPr>
            <p:cNvPr id="64" name="object 32">
              <a:extLst>
                <a:ext uri="{FF2B5EF4-FFF2-40B4-BE49-F238E27FC236}">
                  <a16:creationId xmlns:a16="http://schemas.microsoft.com/office/drawing/2014/main" xmlns="" id="{957BCEEA-5A69-4FB2-B899-5BC4A7462C1C}"/>
                </a:ext>
              </a:extLst>
            </p:cNvPr>
            <p:cNvSpPr/>
            <p:nvPr/>
          </p:nvSpPr>
          <p:spPr>
            <a:xfrm>
              <a:off x="16271589" y="1114379"/>
              <a:ext cx="111075" cy="108614"/>
            </a:xfrm>
            <a:prstGeom prst="rect">
              <a:avLst/>
            </a:prstGeom>
            <a:blipFill>
              <a:blip r:embed="rId5" cstate="print"/>
              <a:stretch>
                <a:fillRect/>
              </a:stretch>
            </a:blipFill>
          </p:spPr>
          <p:txBody>
            <a:bodyPr wrap="square" lIns="0" tIns="0" rIns="0" bIns="0" rtlCol="0"/>
            <a:lstStyle/>
            <a:p>
              <a:endParaRPr dirty="0"/>
            </a:p>
          </p:txBody>
        </p:sp>
        <p:sp>
          <p:nvSpPr>
            <p:cNvPr id="65" name="object 33">
              <a:extLst>
                <a:ext uri="{FF2B5EF4-FFF2-40B4-BE49-F238E27FC236}">
                  <a16:creationId xmlns:a16="http://schemas.microsoft.com/office/drawing/2014/main" xmlns="" id="{8663AD67-72D2-426D-9F97-D08FF6315CEE}"/>
                </a:ext>
              </a:extLst>
            </p:cNvPr>
            <p:cNvSpPr/>
            <p:nvPr/>
          </p:nvSpPr>
          <p:spPr>
            <a:xfrm>
              <a:off x="16176973" y="1091822"/>
              <a:ext cx="325755" cy="220979"/>
            </a:xfrm>
            <a:custGeom>
              <a:avLst/>
              <a:gdLst/>
              <a:ahLst/>
              <a:cxnLst/>
              <a:rect l="l" t="t" r="r" b="b"/>
              <a:pathLst>
                <a:path w="325755" h="220980">
                  <a:moveTo>
                    <a:pt x="27140" y="153052"/>
                  </a:moveTo>
                  <a:lnTo>
                    <a:pt x="25329" y="153052"/>
                  </a:lnTo>
                  <a:lnTo>
                    <a:pt x="15491" y="154971"/>
                  </a:lnTo>
                  <a:lnTo>
                    <a:pt x="7438" y="160226"/>
                  </a:lnTo>
                  <a:lnTo>
                    <a:pt x="1997" y="168067"/>
                  </a:lnTo>
                  <a:lnTo>
                    <a:pt x="0" y="177743"/>
                  </a:lnTo>
                  <a:lnTo>
                    <a:pt x="1214" y="185134"/>
                  </a:lnTo>
                  <a:lnTo>
                    <a:pt x="40224" y="210318"/>
                  </a:lnTo>
                  <a:lnTo>
                    <a:pt x="84983" y="219773"/>
                  </a:lnTo>
                  <a:lnTo>
                    <a:pt x="107619" y="220977"/>
                  </a:lnTo>
                  <a:lnTo>
                    <a:pt x="154288" y="216003"/>
                  </a:lnTo>
                  <a:lnTo>
                    <a:pt x="197694" y="201773"/>
                  </a:lnTo>
                  <a:lnTo>
                    <a:pt x="236689" y="179327"/>
                  </a:lnTo>
                  <a:lnTo>
                    <a:pt x="247674" y="169596"/>
                  </a:lnTo>
                  <a:lnTo>
                    <a:pt x="107619" y="169596"/>
                  </a:lnTo>
                  <a:lnTo>
                    <a:pt x="89743" y="168559"/>
                  </a:lnTo>
                  <a:lnTo>
                    <a:pt x="71493" y="165534"/>
                  </a:lnTo>
                  <a:lnTo>
                    <a:pt x="53045" y="160647"/>
                  </a:lnTo>
                  <a:lnTo>
                    <a:pt x="34574" y="154026"/>
                  </a:lnTo>
                  <a:lnTo>
                    <a:pt x="29077" y="153115"/>
                  </a:lnTo>
                  <a:lnTo>
                    <a:pt x="27140" y="153052"/>
                  </a:lnTo>
                  <a:close/>
                </a:path>
                <a:path w="325755" h="220980">
                  <a:moveTo>
                    <a:pt x="300315" y="0"/>
                  </a:moveTo>
                  <a:lnTo>
                    <a:pt x="262768" y="69150"/>
                  </a:lnTo>
                  <a:lnTo>
                    <a:pt x="237474" y="109808"/>
                  </a:lnTo>
                  <a:lnTo>
                    <a:pt x="201531" y="141563"/>
                  </a:lnTo>
                  <a:lnTo>
                    <a:pt x="157420" y="162223"/>
                  </a:lnTo>
                  <a:lnTo>
                    <a:pt x="107619" y="169596"/>
                  </a:lnTo>
                  <a:lnTo>
                    <a:pt x="247674" y="169596"/>
                  </a:lnTo>
                  <a:lnTo>
                    <a:pt x="270126" y="149707"/>
                  </a:lnTo>
                  <a:lnTo>
                    <a:pt x="296857" y="113952"/>
                  </a:lnTo>
                  <a:lnTo>
                    <a:pt x="315735" y="73102"/>
                  </a:lnTo>
                  <a:lnTo>
                    <a:pt x="325613" y="28198"/>
                  </a:lnTo>
                  <a:lnTo>
                    <a:pt x="325372" y="26407"/>
                  </a:lnTo>
                  <a:lnTo>
                    <a:pt x="325372" y="24512"/>
                  </a:lnTo>
                  <a:lnTo>
                    <a:pt x="323396" y="14886"/>
                  </a:lnTo>
                  <a:lnTo>
                    <a:pt x="318015" y="7104"/>
                  </a:lnTo>
                  <a:lnTo>
                    <a:pt x="310048" y="1898"/>
                  </a:lnTo>
                  <a:lnTo>
                    <a:pt x="300315" y="0"/>
                  </a:lnTo>
                  <a:close/>
                </a:path>
              </a:pathLst>
            </a:custGeom>
            <a:solidFill>
              <a:srgbClr val="FFFFFF"/>
            </a:solidFill>
          </p:spPr>
          <p:txBody>
            <a:bodyPr wrap="square" lIns="0" tIns="0" rIns="0" bIns="0" rtlCol="0"/>
            <a:lstStyle/>
            <a:p>
              <a:endParaRPr dirty="0"/>
            </a:p>
          </p:txBody>
        </p:sp>
        <p:sp>
          <p:nvSpPr>
            <p:cNvPr id="66" name="object 34">
              <a:extLst>
                <a:ext uri="{FF2B5EF4-FFF2-40B4-BE49-F238E27FC236}">
                  <a16:creationId xmlns:a16="http://schemas.microsoft.com/office/drawing/2014/main" xmlns="" id="{62B37DDC-A354-477A-9023-3E703C2A9B95}"/>
                </a:ext>
              </a:extLst>
            </p:cNvPr>
            <p:cNvSpPr/>
            <p:nvPr/>
          </p:nvSpPr>
          <p:spPr>
            <a:xfrm>
              <a:off x="16909752" y="812006"/>
              <a:ext cx="304165" cy="321310"/>
            </a:xfrm>
            <a:custGeom>
              <a:avLst/>
              <a:gdLst/>
              <a:ahLst/>
              <a:cxnLst/>
              <a:rect l="l" t="t" r="r" b="b"/>
              <a:pathLst>
                <a:path w="304165" h="321309">
                  <a:moveTo>
                    <a:pt x="263573" y="52825"/>
                  </a:moveTo>
                  <a:lnTo>
                    <a:pt x="145534" y="52825"/>
                  </a:lnTo>
                  <a:lnTo>
                    <a:pt x="173025" y="55429"/>
                  </a:lnTo>
                  <a:lnTo>
                    <a:pt x="192657" y="63240"/>
                  </a:lnTo>
                  <a:lnTo>
                    <a:pt x="204435" y="76259"/>
                  </a:lnTo>
                  <a:lnTo>
                    <a:pt x="208360" y="94489"/>
                  </a:lnTo>
                  <a:lnTo>
                    <a:pt x="206661" y="105994"/>
                  </a:lnTo>
                  <a:lnTo>
                    <a:pt x="169324" y="129696"/>
                  </a:lnTo>
                  <a:lnTo>
                    <a:pt x="140797" y="133471"/>
                  </a:lnTo>
                  <a:lnTo>
                    <a:pt x="131317" y="134823"/>
                  </a:lnTo>
                  <a:lnTo>
                    <a:pt x="123523" y="136104"/>
                  </a:lnTo>
                  <a:lnTo>
                    <a:pt x="117399" y="137346"/>
                  </a:lnTo>
                  <a:lnTo>
                    <a:pt x="91708" y="141059"/>
                  </a:lnTo>
                  <a:lnTo>
                    <a:pt x="51802" y="151636"/>
                  </a:lnTo>
                  <a:lnTo>
                    <a:pt x="9418" y="188203"/>
                  </a:lnTo>
                  <a:lnTo>
                    <a:pt x="0" y="231783"/>
                  </a:lnTo>
                  <a:lnTo>
                    <a:pt x="1989" y="252023"/>
                  </a:lnTo>
                  <a:lnTo>
                    <a:pt x="31705" y="298661"/>
                  </a:lnTo>
                  <a:lnTo>
                    <a:pt x="83413" y="319552"/>
                  </a:lnTo>
                  <a:lnTo>
                    <a:pt x="104426" y="320943"/>
                  </a:lnTo>
                  <a:lnTo>
                    <a:pt x="136323" y="318635"/>
                  </a:lnTo>
                  <a:lnTo>
                    <a:pt x="164463" y="311707"/>
                  </a:lnTo>
                  <a:lnTo>
                    <a:pt x="188845" y="300154"/>
                  </a:lnTo>
                  <a:lnTo>
                    <a:pt x="209470" y="283970"/>
                  </a:lnTo>
                  <a:lnTo>
                    <a:pt x="303948" y="283970"/>
                  </a:lnTo>
                  <a:lnTo>
                    <a:pt x="303948" y="268148"/>
                  </a:lnTo>
                  <a:lnTo>
                    <a:pt x="129106" y="268148"/>
                  </a:lnTo>
                  <a:lnTo>
                    <a:pt x="118034" y="267633"/>
                  </a:lnTo>
                  <a:lnTo>
                    <a:pt x="79448" y="254046"/>
                  </a:lnTo>
                  <a:lnTo>
                    <a:pt x="66898" y="228830"/>
                  </a:lnTo>
                  <a:lnTo>
                    <a:pt x="70352" y="210066"/>
                  </a:lnTo>
                  <a:lnTo>
                    <a:pt x="80696" y="195412"/>
                  </a:lnTo>
                  <a:lnTo>
                    <a:pt x="97926" y="184853"/>
                  </a:lnTo>
                  <a:lnTo>
                    <a:pt x="122027" y="178392"/>
                  </a:lnTo>
                  <a:lnTo>
                    <a:pt x="149195" y="175133"/>
                  </a:lnTo>
                  <a:lnTo>
                    <a:pt x="171946" y="171205"/>
                  </a:lnTo>
                  <a:lnTo>
                    <a:pt x="190289" y="166620"/>
                  </a:lnTo>
                  <a:lnTo>
                    <a:pt x="204234" y="161387"/>
                  </a:lnTo>
                  <a:lnTo>
                    <a:pt x="271719" y="161387"/>
                  </a:lnTo>
                  <a:lnTo>
                    <a:pt x="271719" y="99316"/>
                  </a:lnTo>
                  <a:lnTo>
                    <a:pt x="271300" y="99316"/>
                  </a:lnTo>
                  <a:lnTo>
                    <a:pt x="271363" y="98907"/>
                  </a:lnTo>
                  <a:lnTo>
                    <a:pt x="271604" y="98436"/>
                  </a:lnTo>
                  <a:lnTo>
                    <a:pt x="271719" y="88594"/>
                  </a:lnTo>
                  <a:lnTo>
                    <a:pt x="269293" y="67380"/>
                  </a:lnTo>
                  <a:lnTo>
                    <a:pt x="263573" y="52825"/>
                  </a:lnTo>
                  <a:close/>
                </a:path>
                <a:path w="304165" h="321309">
                  <a:moveTo>
                    <a:pt x="303948" y="283970"/>
                  </a:moveTo>
                  <a:lnTo>
                    <a:pt x="209470" y="283970"/>
                  </a:lnTo>
                  <a:lnTo>
                    <a:pt x="215400" y="300154"/>
                  </a:lnTo>
                  <a:lnTo>
                    <a:pt x="226082" y="311707"/>
                  </a:lnTo>
                  <a:lnTo>
                    <a:pt x="241522" y="318635"/>
                  </a:lnTo>
                  <a:lnTo>
                    <a:pt x="261730" y="320943"/>
                  </a:lnTo>
                  <a:lnTo>
                    <a:pt x="272058" y="320464"/>
                  </a:lnTo>
                  <a:lnTo>
                    <a:pt x="282533" y="319028"/>
                  </a:lnTo>
                  <a:lnTo>
                    <a:pt x="293161" y="316636"/>
                  </a:lnTo>
                  <a:lnTo>
                    <a:pt x="303948" y="313288"/>
                  </a:lnTo>
                  <a:lnTo>
                    <a:pt x="303948" y="283970"/>
                  </a:lnTo>
                  <a:close/>
                </a:path>
                <a:path w="304165" h="321309">
                  <a:moveTo>
                    <a:pt x="271719" y="161387"/>
                  </a:moveTo>
                  <a:lnTo>
                    <a:pt x="204234" y="161387"/>
                  </a:lnTo>
                  <a:lnTo>
                    <a:pt x="204234" y="210071"/>
                  </a:lnTo>
                  <a:lnTo>
                    <a:pt x="202582" y="223687"/>
                  </a:lnTo>
                  <a:lnTo>
                    <a:pt x="177827" y="255238"/>
                  </a:lnTo>
                  <a:lnTo>
                    <a:pt x="129106" y="268148"/>
                  </a:lnTo>
                  <a:lnTo>
                    <a:pt x="281289" y="268148"/>
                  </a:lnTo>
                  <a:lnTo>
                    <a:pt x="276954" y="266368"/>
                  </a:lnTo>
                  <a:lnTo>
                    <a:pt x="274557" y="262882"/>
                  </a:lnTo>
                  <a:lnTo>
                    <a:pt x="272651" y="259342"/>
                  </a:lnTo>
                  <a:lnTo>
                    <a:pt x="271809" y="254046"/>
                  </a:lnTo>
                  <a:lnTo>
                    <a:pt x="271719" y="161387"/>
                  </a:lnTo>
                  <a:close/>
                </a:path>
                <a:path w="304165" h="321309">
                  <a:moveTo>
                    <a:pt x="303948" y="266955"/>
                  </a:moveTo>
                  <a:lnTo>
                    <a:pt x="299236" y="267771"/>
                  </a:lnTo>
                  <a:lnTo>
                    <a:pt x="296095" y="268148"/>
                  </a:lnTo>
                  <a:lnTo>
                    <a:pt x="303948" y="268148"/>
                  </a:lnTo>
                  <a:lnTo>
                    <a:pt x="303948" y="266955"/>
                  </a:lnTo>
                  <a:close/>
                </a:path>
                <a:path w="304165" h="321309">
                  <a:moveTo>
                    <a:pt x="149628" y="0"/>
                  </a:moveTo>
                  <a:lnTo>
                    <a:pt x="97411" y="5294"/>
                  </a:lnTo>
                  <a:lnTo>
                    <a:pt x="56919" y="21151"/>
                  </a:lnTo>
                  <a:lnTo>
                    <a:pt x="24384" y="54127"/>
                  </a:lnTo>
                  <a:lnTo>
                    <a:pt x="11214" y="101515"/>
                  </a:lnTo>
                  <a:lnTo>
                    <a:pt x="78049" y="101515"/>
                  </a:lnTo>
                  <a:lnTo>
                    <a:pt x="84035" y="80209"/>
                  </a:lnTo>
                  <a:lnTo>
                    <a:pt x="97279" y="64994"/>
                  </a:lnTo>
                  <a:lnTo>
                    <a:pt x="117780" y="55867"/>
                  </a:lnTo>
                  <a:lnTo>
                    <a:pt x="145534" y="52825"/>
                  </a:lnTo>
                  <a:lnTo>
                    <a:pt x="263573" y="52825"/>
                  </a:lnTo>
                  <a:lnTo>
                    <a:pt x="262020" y="48875"/>
                  </a:lnTo>
                  <a:lnTo>
                    <a:pt x="232956" y="19978"/>
                  </a:lnTo>
                  <a:lnTo>
                    <a:pt x="195682" y="4990"/>
                  </a:lnTo>
                  <a:lnTo>
                    <a:pt x="173757" y="1247"/>
                  </a:lnTo>
                  <a:lnTo>
                    <a:pt x="149628" y="0"/>
                  </a:lnTo>
                  <a:close/>
                </a:path>
                <a:path w="304165" h="321309">
                  <a:moveTo>
                    <a:pt x="271719" y="99002"/>
                  </a:moveTo>
                  <a:lnTo>
                    <a:pt x="271541" y="99075"/>
                  </a:lnTo>
                  <a:lnTo>
                    <a:pt x="271447" y="99253"/>
                  </a:lnTo>
                  <a:lnTo>
                    <a:pt x="271300" y="99316"/>
                  </a:lnTo>
                  <a:lnTo>
                    <a:pt x="271719" y="99316"/>
                  </a:lnTo>
                  <a:lnTo>
                    <a:pt x="271719" y="99002"/>
                  </a:lnTo>
                  <a:close/>
                </a:path>
              </a:pathLst>
            </a:custGeom>
            <a:solidFill>
              <a:srgbClr val="FFFFFF"/>
            </a:solidFill>
          </p:spPr>
          <p:txBody>
            <a:bodyPr wrap="square" lIns="0" tIns="0" rIns="0" bIns="0" rtlCol="0"/>
            <a:lstStyle/>
            <a:p>
              <a:endParaRPr dirty="0"/>
            </a:p>
          </p:txBody>
        </p:sp>
        <p:sp>
          <p:nvSpPr>
            <p:cNvPr id="67" name="object 35">
              <a:extLst>
                <a:ext uri="{FF2B5EF4-FFF2-40B4-BE49-F238E27FC236}">
                  <a16:creationId xmlns:a16="http://schemas.microsoft.com/office/drawing/2014/main" xmlns="" id="{28A63307-4E09-4333-9941-E32725D17C72}"/>
                </a:ext>
              </a:extLst>
            </p:cNvPr>
            <p:cNvSpPr/>
            <p:nvPr/>
          </p:nvSpPr>
          <p:spPr>
            <a:xfrm>
              <a:off x="17231693" y="812584"/>
              <a:ext cx="440055" cy="311785"/>
            </a:xfrm>
            <a:custGeom>
              <a:avLst/>
              <a:gdLst/>
              <a:ahLst/>
              <a:cxnLst/>
              <a:rect l="l" t="t" r="r" b="b"/>
              <a:pathLst>
                <a:path w="440055" h="311784">
                  <a:moveTo>
                    <a:pt x="63411" y="8261"/>
                  </a:moveTo>
                  <a:lnTo>
                    <a:pt x="0" y="8261"/>
                  </a:lnTo>
                  <a:lnTo>
                    <a:pt x="0" y="311592"/>
                  </a:lnTo>
                  <a:lnTo>
                    <a:pt x="66929" y="311592"/>
                  </a:lnTo>
                  <a:lnTo>
                    <a:pt x="66929" y="131451"/>
                  </a:lnTo>
                  <a:lnTo>
                    <a:pt x="68179" y="114383"/>
                  </a:lnTo>
                  <a:lnTo>
                    <a:pt x="86855" y="73369"/>
                  </a:lnTo>
                  <a:lnTo>
                    <a:pt x="119960" y="54099"/>
                  </a:lnTo>
                  <a:lnTo>
                    <a:pt x="133210" y="52815"/>
                  </a:lnTo>
                  <a:lnTo>
                    <a:pt x="430921" y="52815"/>
                  </a:lnTo>
                  <a:lnTo>
                    <a:pt x="429524" y="50469"/>
                  </a:lnTo>
                  <a:lnTo>
                    <a:pt x="63411" y="50469"/>
                  </a:lnTo>
                  <a:lnTo>
                    <a:pt x="63411" y="8261"/>
                  </a:lnTo>
                  <a:close/>
                </a:path>
                <a:path w="440055" h="311784">
                  <a:moveTo>
                    <a:pt x="318032" y="52815"/>
                  </a:moveTo>
                  <a:lnTo>
                    <a:pt x="133210" y="52815"/>
                  </a:lnTo>
                  <a:lnTo>
                    <a:pt x="146814" y="53804"/>
                  </a:lnTo>
                  <a:lnTo>
                    <a:pt x="158273" y="56774"/>
                  </a:lnTo>
                  <a:lnTo>
                    <a:pt x="183638" y="88325"/>
                  </a:lnTo>
                  <a:lnTo>
                    <a:pt x="186570" y="311592"/>
                  </a:lnTo>
                  <a:lnTo>
                    <a:pt x="253479" y="311592"/>
                  </a:lnTo>
                  <a:lnTo>
                    <a:pt x="253479" y="133817"/>
                  </a:lnTo>
                  <a:lnTo>
                    <a:pt x="257509" y="98376"/>
                  </a:lnTo>
                  <a:lnTo>
                    <a:pt x="269605" y="73063"/>
                  </a:lnTo>
                  <a:lnTo>
                    <a:pt x="289777" y="57876"/>
                  </a:lnTo>
                  <a:lnTo>
                    <a:pt x="318032" y="52815"/>
                  </a:lnTo>
                  <a:close/>
                </a:path>
                <a:path w="440055" h="311784">
                  <a:moveTo>
                    <a:pt x="430921" y="52815"/>
                  </a:moveTo>
                  <a:lnTo>
                    <a:pt x="318032" y="52815"/>
                  </a:lnTo>
                  <a:lnTo>
                    <a:pt x="334381" y="54208"/>
                  </a:lnTo>
                  <a:lnTo>
                    <a:pt x="347653" y="58388"/>
                  </a:lnTo>
                  <a:lnTo>
                    <a:pt x="371098" y="97872"/>
                  </a:lnTo>
                  <a:lnTo>
                    <a:pt x="373130" y="311592"/>
                  </a:lnTo>
                  <a:lnTo>
                    <a:pt x="440018" y="311592"/>
                  </a:lnTo>
                  <a:lnTo>
                    <a:pt x="439919" y="101456"/>
                  </a:lnTo>
                  <a:lnTo>
                    <a:pt x="433681" y="57448"/>
                  </a:lnTo>
                  <a:lnTo>
                    <a:pt x="430921" y="52815"/>
                  </a:lnTo>
                  <a:close/>
                </a:path>
                <a:path w="440055" h="311784">
                  <a:moveTo>
                    <a:pt x="158382" y="0"/>
                  </a:moveTo>
                  <a:lnTo>
                    <a:pt x="130561" y="3151"/>
                  </a:lnTo>
                  <a:lnTo>
                    <a:pt x="105749" y="12610"/>
                  </a:lnTo>
                  <a:lnTo>
                    <a:pt x="83927" y="28381"/>
                  </a:lnTo>
                  <a:lnTo>
                    <a:pt x="65076" y="50469"/>
                  </a:lnTo>
                  <a:lnTo>
                    <a:pt x="243489" y="50469"/>
                  </a:lnTo>
                  <a:lnTo>
                    <a:pt x="230691" y="28381"/>
                  </a:lnTo>
                  <a:lnTo>
                    <a:pt x="212240" y="12610"/>
                  </a:lnTo>
                  <a:lnTo>
                    <a:pt x="188138" y="3151"/>
                  </a:lnTo>
                  <a:lnTo>
                    <a:pt x="158382" y="0"/>
                  </a:lnTo>
                  <a:close/>
                </a:path>
                <a:path w="440055" h="311784">
                  <a:moveTo>
                    <a:pt x="338523" y="0"/>
                  </a:moveTo>
                  <a:lnTo>
                    <a:pt x="310809" y="3151"/>
                  </a:lnTo>
                  <a:lnTo>
                    <a:pt x="285733" y="12610"/>
                  </a:lnTo>
                  <a:lnTo>
                    <a:pt x="263293" y="28381"/>
                  </a:lnTo>
                  <a:lnTo>
                    <a:pt x="243489" y="50469"/>
                  </a:lnTo>
                  <a:lnTo>
                    <a:pt x="429524" y="50469"/>
                  </a:lnTo>
                  <a:lnTo>
                    <a:pt x="414664" y="25526"/>
                  </a:lnTo>
                  <a:lnTo>
                    <a:pt x="382949" y="6380"/>
                  </a:lnTo>
                  <a:lnTo>
                    <a:pt x="338523" y="0"/>
                  </a:lnTo>
                  <a:close/>
                </a:path>
              </a:pathLst>
            </a:custGeom>
            <a:solidFill>
              <a:srgbClr val="FFFFFF"/>
            </a:solidFill>
          </p:spPr>
          <p:txBody>
            <a:bodyPr wrap="square" lIns="0" tIns="0" rIns="0" bIns="0" rtlCol="0"/>
            <a:lstStyle/>
            <a:p>
              <a:endParaRPr dirty="0"/>
            </a:p>
          </p:txBody>
        </p:sp>
        <p:sp>
          <p:nvSpPr>
            <p:cNvPr id="68" name="object 36">
              <a:extLst>
                <a:ext uri="{FF2B5EF4-FFF2-40B4-BE49-F238E27FC236}">
                  <a16:creationId xmlns:a16="http://schemas.microsoft.com/office/drawing/2014/main" xmlns="" id="{E3A1EBC5-9858-48B0-A97B-3936881062E6}"/>
                </a:ext>
              </a:extLst>
            </p:cNvPr>
            <p:cNvSpPr/>
            <p:nvPr/>
          </p:nvSpPr>
          <p:spPr>
            <a:xfrm>
              <a:off x="17744051" y="820846"/>
              <a:ext cx="0" cy="303530"/>
            </a:xfrm>
            <a:custGeom>
              <a:avLst/>
              <a:gdLst/>
              <a:ahLst/>
              <a:cxnLst/>
              <a:rect l="l" t="t" r="r" b="b"/>
              <a:pathLst>
                <a:path h="303530">
                  <a:moveTo>
                    <a:pt x="0" y="0"/>
                  </a:moveTo>
                  <a:lnTo>
                    <a:pt x="0" y="303331"/>
                  </a:lnTo>
                </a:path>
              </a:pathLst>
            </a:custGeom>
            <a:ln w="66835">
              <a:solidFill>
                <a:srgbClr val="FFFFFF"/>
              </a:solidFill>
            </a:ln>
          </p:spPr>
          <p:txBody>
            <a:bodyPr wrap="square" lIns="0" tIns="0" rIns="0" bIns="0" rtlCol="0"/>
            <a:lstStyle/>
            <a:p>
              <a:endParaRPr dirty="0"/>
            </a:p>
          </p:txBody>
        </p:sp>
        <p:sp>
          <p:nvSpPr>
            <p:cNvPr id="69" name="object 37">
              <a:extLst>
                <a:ext uri="{FF2B5EF4-FFF2-40B4-BE49-F238E27FC236}">
                  <a16:creationId xmlns:a16="http://schemas.microsoft.com/office/drawing/2014/main" xmlns="" id="{D6A81DA9-B9F6-4A7F-86D1-D806147D125D}"/>
                </a:ext>
              </a:extLst>
            </p:cNvPr>
            <p:cNvSpPr/>
            <p:nvPr/>
          </p:nvSpPr>
          <p:spPr>
            <a:xfrm>
              <a:off x="17710633" y="705258"/>
              <a:ext cx="67310" cy="63500"/>
            </a:xfrm>
            <a:custGeom>
              <a:avLst/>
              <a:gdLst/>
              <a:ahLst/>
              <a:cxnLst/>
              <a:rect l="l" t="t" r="r" b="b"/>
              <a:pathLst>
                <a:path w="67309" h="63500">
                  <a:moveTo>
                    <a:pt x="66835" y="0"/>
                  </a:moveTo>
                  <a:lnTo>
                    <a:pt x="0" y="0"/>
                  </a:lnTo>
                  <a:lnTo>
                    <a:pt x="0" y="63359"/>
                  </a:lnTo>
                  <a:lnTo>
                    <a:pt x="66835" y="63359"/>
                  </a:lnTo>
                  <a:lnTo>
                    <a:pt x="66835" y="0"/>
                  </a:lnTo>
                  <a:close/>
                </a:path>
              </a:pathLst>
            </a:custGeom>
            <a:solidFill>
              <a:srgbClr val="FFFFFF"/>
            </a:solidFill>
          </p:spPr>
          <p:txBody>
            <a:bodyPr wrap="square" lIns="0" tIns="0" rIns="0" bIns="0" rtlCol="0"/>
            <a:lstStyle/>
            <a:p>
              <a:endParaRPr dirty="0"/>
            </a:p>
          </p:txBody>
        </p:sp>
        <p:sp>
          <p:nvSpPr>
            <p:cNvPr id="70" name="object 38">
              <a:extLst>
                <a:ext uri="{FF2B5EF4-FFF2-40B4-BE49-F238E27FC236}">
                  <a16:creationId xmlns:a16="http://schemas.microsoft.com/office/drawing/2014/main" xmlns="" id="{67E7A1D5-7B7C-4877-85E7-F9A04008115E}"/>
                </a:ext>
              </a:extLst>
            </p:cNvPr>
            <p:cNvSpPr/>
            <p:nvPr/>
          </p:nvSpPr>
          <p:spPr>
            <a:xfrm>
              <a:off x="17802525" y="812584"/>
              <a:ext cx="270510" cy="320040"/>
            </a:xfrm>
            <a:custGeom>
              <a:avLst/>
              <a:gdLst/>
              <a:ahLst/>
              <a:cxnLst/>
              <a:rect l="l" t="t" r="r" b="b"/>
              <a:pathLst>
                <a:path w="270509" h="320040">
                  <a:moveTo>
                    <a:pt x="66898" y="214213"/>
                  </a:moveTo>
                  <a:lnTo>
                    <a:pt x="0" y="214213"/>
                  </a:lnTo>
                  <a:lnTo>
                    <a:pt x="2898" y="238545"/>
                  </a:lnTo>
                  <a:lnTo>
                    <a:pt x="22556" y="278429"/>
                  </a:lnTo>
                  <a:lnTo>
                    <a:pt x="58464" y="305287"/>
                  </a:lnTo>
                  <a:lnTo>
                    <a:pt x="106000" y="318198"/>
                  </a:lnTo>
                  <a:lnTo>
                    <a:pt x="134404" y="319812"/>
                  </a:lnTo>
                  <a:lnTo>
                    <a:pt x="160583" y="318417"/>
                  </a:lnTo>
                  <a:lnTo>
                    <a:pt x="206353" y="307249"/>
                  </a:lnTo>
                  <a:lnTo>
                    <a:pt x="245160" y="282815"/>
                  </a:lnTo>
                  <a:lnTo>
                    <a:pt x="257537" y="266965"/>
                  </a:lnTo>
                  <a:lnTo>
                    <a:pt x="135577" y="266965"/>
                  </a:lnTo>
                  <a:lnTo>
                    <a:pt x="107497" y="263670"/>
                  </a:lnTo>
                  <a:lnTo>
                    <a:pt x="86701" y="253782"/>
                  </a:lnTo>
                  <a:lnTo>
                    <a:pt x="73173" y="237298"/>
                  </a:lnTo>
                  <a:lnTo>
                    <a:pt x="66898" y="214213"/>
                  </a:lnTo>
                  <a:close/>
                </a:path>
                <a:path w="270509" h="320040">
                  <a:moveTo>
                    <a:pt x="133210" y="0"/>
                  </a:moveTo>
                  <a:lnTo>
                    <a:pt x="87291" y="4697"/>
                  </a:lnTo>
                  <a:lnTo>
                    <a:pt x="49296" y="18795"/>
                  </a:lnTo>
                  <a:lnTo>
                    <a:pt x="17144" y="47261"/>
                  </a:lnTo>
                  <a:lnTo>
                    <a:pt x="6439" y="86887"/>
                  </a:lnTo>
                  <a:lnTo>
                    <a:pt x="8349" y="106492"/>
                  </a:lnTo>
                  <a:lnTo>
                    <a:pt x="36983" y="150791"/>
                  </a:lnTo>
                  <a:lnTo>
                    <a:pt x="82539" y="171273"/>
                  </a:lnTo>
                  <a:lnTo>
                    <a:pt x="151234" y="187800"/>
                  </a:lnTo>
                  <a:lnTo>
                    <a:pt x="164684" y="191175"/>
                  </a:lnTo>
                  <a:lnTo>
                    <a:pt x="200610" y="216372"/>
                  </a:lnTo>
                  <a:lnTo>
                    <a:pt x="203030" y="227082"/>
                  </a:lnTo>
                  <a:lnTo>
                    <a:pt x="199452" y="244542"/>
                  </a:lnTo>
                  <a:lnTo>
                    <a:pt x="187012" y="257005"/>
                  </a:lnTo>
                  <a:lnTo>
                    <a:pt x="165718" y="264476"/>
                  </a:lnTo>
                  <a:lnTo>
                    <a:pt x="135577" y="266965"/>
                  </a:lnTo>
                  <a:lnTo>
                    <a:pt x="257537" y="266965"/>
                  </a:lnTo>
                  <a:lnTo>
                    <a:pt x="258900" y="265219"/>
                  </a:lnTo>
                  <a:lnTo>
                    <a:pt x="267147" y="244682"/>
                  </a:lnTo>
                  <a:lnTo>
                    <a:pt x="269897" y="221207"/>
                  </a:lnTo>
                  <a:lnTo>
                    <a:pt x="267988" y="202117"/>
                  </a:lnTo>
                  <a:lnTo>
                    <a:pt x="239395" y="158466"/>
                  </a:lnTo>
                  <a:lnTo>
                    <a:pt x="193285" y="138211"/>
                  </a:lnTo>
                  <a:lnTo>
                    <a:pt x="145927" y="127024"/>
                  </a:lnTo>
                  <a:lnTo>
                    <a:pt x="126027" y="122497"/>
                  </a:lnTo>
                  <a:lnTo>
                    <a:pt x="81107" y="102983"/>
                  </a:lnTo>
                  <a:lnTo>
                    <a:pt x="73338" y="83934"/>
                  </a:lnTo>
                  <a:lnTo>
                    <a:pt x="76790" y="70329"/>
                  </a:lnTo>
                  <a:lnTo>
                    <a:pt x="87142" y="60610"/>
                  </a:lnTo>
                  <a:lnTo>
                    <a:pt x="104388" y="54779"/>
                  </a:lnTo>
                  <a:lnTo>
                    <a:pt x="128519" y="52836"/>
                  </a:lnTo>
                  <a:lnTo>
                    <a:pt x="247309" y="52836"/>
                  </a:lnTo>
                  <a:lnTo>
                    <a:pt x="246597" y="51236"/>
                  </a:lnTo>
                  <a:lnTo>
                    <a:pt x="217082" y="21161"/>
                  </a:lnTo>
                  <a:lnTo>
                    <a:pt x="179701" y="5287"/>
                  </a:lnTo>
                  <a:lnTo>
                    <a:pt x="157597" y="1321"/>
                  </a:lnTo>
                  <a:lnTo>
                    <a:pt x="133210" y="0"/>
                  </a:lnTo>
                  <a:close/>
                </a:path>
                <a:path w="270509" h="320040">
                  <a:moveTo>
                    <a:pt x="247309" y="52836"/>
                  </a:moveTo>
                  <a:lnTo>
                    <a:pt x="128519" y="52836"/>
                  </a:lnTo>
                  <a:lnTo>
                    <a:pt x="152368" y="55366"/>
                  </a:lnTo>
                  <a:lnTo>
                    <a:pt x="170589" y="62954"/>
                  </a:lnTo>
                  <a:lnTo>
                    <a:pt x="183174" y="75598"/>
                  </a:lnTo>
                  <a:lnTo>
                    <a:pt x="190119" y="93295"/>
                  </a:lnTo>
                  <a:lnTo>
                    <a:pt x="259950" y="93295"/>
                  </a:lnTo>
                  <a:lnTo>
                    <a:pt x="255301" y="70777"/>
                  </a:lnTo>
                  <a:lnTo>
                    <a:pt x="247309" y="52836"/>
                  </a:lnTo>
                  <a:close/>
                </a:path>
              </a:pathLst>
            </a:custGeom>
            <a:solidFill>
              <a:srgbClr val="FFFFFF"/>
            </a:solidFill>
          </p:spPr>
          <p:txBody>
            <a:bodyPr wrap="square" lIns="0" tIns="0" rIns="0" bIns="0" rtlCol="0"/>
            <a:lstStyle/>
            <a:p>
              <a:endParaRPr dirty="0"/>
            </a:p>
          </p:txBody>
        </p:sp>
        <p:sp>
          <p:nvSpPr>
            <p:cNvPr id="71" name="object 39">
              <a:extLst>
                <a:ext uri="{FF2B5EF4-FFF2-40B4-BE49-F238E27FC236}">
                  <a16:creationId xmlns:a16="http://schemas.microsoft.com/office/drawing/2014/main" xmlns="" id="{E365E2BA-B3C1-44AC-922A-FACC1671097B}"/>
                </a:ext>
              </a:extLst>
            </p:cNvPr>
            <p:cNvSpPr/>
            <p:nvPr/>
          </p:nvSpPr>
          <p:spPr>
            <a:xfrm>
              <a:off x="18093277" y="812006"/>
              <a:ext cx="304165" cy="321310"/>
            </a:xfrm>
            <a:custGeom>
              <a:avLst/>
              <a:gdLst/>
              <a:ahLst/>
              <a:cxnLst/>
              <a:rect l="l" t="t" r="r" b="b"/>
              <a:pathLst>
                <a:path w="304165" h="321309">
                  <a:moveTo>
                    <a:pt x="263545" y="52825"/>
                  </a:moveTo>
                  <a:lnTo>
                    <a:pt x="145524" y="52825"/>
                  </a:lnTo>
                  <a:lnTo>
                    <a:pt x="172994" y="55429"/>
                  </a:lnTo>
                  <a:lnTo>
                    <a:pt x="192632" y="63240"/>
                  </a:lnTo>
                  <a:lnTo>
                    <a:pt x="204426" y="76259"/>
                  </a:lnTo>
                  <a:lnTo>
                    <a:pt x="208360" y="94489"/>
                  </a:lnTo>
                  <a:lnTo>
                    <a:pt x="206661" y="105994"/>
                  </a:lnTo>
                  <a:lnTo>
                    <a:pt x="169308" y="129696"/>
                  </a:lnTo>
                  <a:lnTo>
                    <a:pt x="140770" y="133471"/>
                  </a:lnTo>
                  <a:lnTo>
                    <a:pt x="131286" y="134823"/>
                  </a:lnTo>
                  <a:lnTo>
                    <a:pt x="123494" y="136104"/>
                  </a:lnTo>
                  <a:lnTo>
                    <a:pt x="117399" y="137346"/>
                  </a:lnTo>
                  <a:lnTo>
                    <a:pt x="91710" y="141059"/>
                  </a:lnTo>
                  <a:lnTo>
                    <a:pt x="51798" y="151636"/>
                  </a:lnTo>
                  <a:lnTo>
                    <a:pt x="9391" y="188203"/>
                  </a:lnTo>
                  <a:lnTo>
                    <a:pt x="0" y="231783"/>
                  </a:lnTo>
                  <a:lnTo>
                    <a:pt x="1980" y="252023"/>
                  </a:lnTo>
                  <a:lnTo>
                    <a:pt x="31674" y="298661"/>
                  </a:lnTo>
                  <a:lnTo>
                    <a:pt x="83403" y="319552"/>
                  </a:lnTo>
                  <a:lnTo>
                    <a:pt x="104457" y="320943"/>
                  </a:lnTo>
                  <a:lnTo>
                    <a:pt x="136331" y="318635"/>
                  </a:lnTo>
                  <a:lnTo>
                    <a:pt x="164463" y="311707"/>
                  </a:lnTo>
                  <a:lnTo>
                    <a:pt x="188853" y="300154"/>
                  </a:lnTo>
                  <a:lnTo>
                    <a:pt x="209501" y="283970"/>
                  </a:lnTo>
                  <a:lnTo>
                    <a:pt x="303948" y="283970"/>
                  </a:lnTo>
                  <a:lnTo>
                    <a:pt x="303948" y="268148"/>
                  </a:lnTo>
                  <a:lnTo>
                    <a:pt x="129106" y="268148"/>
                  </a:lnTo>
                  <a:lnTo>
                    <a:pt x="118032" y="267633"/>
                  </a:lnTo>
                  <a:lnTo>
                    <a:pt x="79435" y="254046"/>
                  </a:lnTo>
                  <a:lnTo>
                    <a:pt x="66898" y="228830"/>
                  </a:lnTo>
                  <a:lnTo>
                    <a:pt x="70349" y="210066"/>
                  </a:lnTo>
                  <a:lnTo>
                    <a:pt x="80695" y="195412"/>
                  </a:lnTo>
                  <a:lnTo>
                    <a:pt x="97948" y="184853"/>
                  </a:lnTo>
                  <a:lnTo>
                    <a:pt x="122111" y="178392"/>
                  </a:lnTo>
                  <a:lnTo>
                    <a:pt x="149185" y="175133"/>
                  </a:lnTo>
                  <a:lnTo>
                    <a:pt x="171901" y="171205"/>
                  </a:lnTo>
                  <a:lnTo>
                    <a:pt x="190238" y="166620"/>
                  </a:lnTo>
                  <a:lnTo>
                    <a:pt x="204171" y="161387"/>
                  </a:lnTo>
                  <a:lnTo>
                    <a:pt x="271677" y="161387"/>
                  </a:lnTo>
                  <a:lnTo>
                    <a:pt x="271677" y="88594"/>
                  </a:lnTo>
                  <a:lnTo>
                    <a:pt x="269257" y="67380"/>
                  </a:lnTo>
                  <a:lnTo>
                    <a:pt x="263545" y="52825"/>
                  </a:lnTo>
                  <a:close/>
                </a:path>
                <a:path w="304165" h="321309">
                  <a:moveTo>
                    <a:pt x="303948" y="283970"/>
                  </a:moveTo>
                  <a:lnTo>
                    <a:pt x="209501" y="283970"/>
                  </a:lnTo>
                  <a:lnTo>
                    <a:pt x="215381" y="300154"/>
                  </a:lnTo>
                  <a:lnTo>
                    <a:pt x="226042" y="311707"/>
                  </a:lnTo>
                  <a:lnTo>
                    <a:pt x="241474" y="318635"/>
                  </a:lnTo>
                  <a:lnTo>
                    <a:pt x="261667" y="320943"/>
                  </a:lnTo>
                  <a:lnTo>
                    <a:pt x="272025" y="320464"/>
                  </a:lnTo>
                  <a:lnTo>
                    <a:pt x="282533" y="319028"/>
                  </a:lnTo>
                  <a:lnTo>
                    <a:pt x="293178" y="316636"/>
                  </a:lnTo>
                  <a:lnTo>
                    <a:pt x="303948" y="313288"/>
                  </a:lnTo>
                  <a:lnTo>
                    <a:pt x="303948" y="283970"/>
                  </a:lnTo>
                  <a:close/>
                </a:path>
                <a:path w="304165" h="321309">
                  <a:moveTo>
                    <a:pt x="271677" y="161387"/>
                  </a:moveTo>
                  <a:lnTo>
                    <a:pt x="204171" y="161387"/>
                  </a:lnTo>
                  <a:lnTo>
                    <a:pt x="204171" y="210071"/>
                  </a:lnTo>
                  <a:lnTo>
                    <a:pt x="202524" y="223687"/>
                  </a:lnTo>
                  <a:lnTo>
                    <a:pt x="177795" y="255238"/>
                  </a:lnTo>
                  <a:lnTo>
                    <a:pt x="129106" y="268148"/>
                  </a:lnTo>
                  <a:lnTo>
                    <a:pt x="281258" y="268148"/>
                  </a:lnTo>
                  <a:lnTo>
                    <a:pt x="276986" y="266368"/>
                  </a:lnTo>
                  <a:lnTo>
                    <a:pt x="274609" y="262882"/>
                  </a:lnTo>
                  <a:lnTo>
                    <a:pt x="272651" y="259342"/>
                  </a:lnTo>
                  <a:lnTo>
                    <a:pt x="271771" y="254046"/>
                  </a:lnTo>
                  <a:lnTo>
                    <a:pt x="271677" y="161387"/>
                  </a:lnTo>
                  <a:close/>
                </a:path>
                <a:path w="304165" h="321309">
                  <a:moveTo>
                    <a:pt x="303948" y="266955"/>
                  </a:moveTo>
                  <a:lnTo>
                    <a:pt x="299257" y="267771"/>
                  </a:lnTo>
                  <a:lnTo>
                    <a:pt x="296127" y="268148"/>
                  </a:lnTo>
                  <a:lnTo>
                    <a:pt x="303948" y="268148"/>
                  </a:lnTo>
                  <a:lnTo>
                    <a:pt x="303948" y="266955"/>
                  </a:lnTo>
                  <a:close/>
                </a:path>
                <a:path w="304165" h="321309">
                  <a:moveTo>
                    <a:pt x="149660" y="0"/>
                  </a:moveTo>
                  <a:lnTo>
                    <a:pt x="97457" y="5294"/>
                  </a:lnTo>
                  <a:lnTo>
                    <a:pt x="57003" y="21151"/>
                  </a:lnTo>
                  <a:lnTo>
                    <a:pt x="24312" y="54127"/>
                  </a:lnTo>
                  <a:lnTo>
                    <a:pt x="11120" y="101515"/>
                  </a:lnTo>
                  <a:lnTo>
                    <a:pt x="78049" y="101515"/>
                  </a:lnTo>
                  <a:lnTo>
                    <a:pt x="84026" y="80209"/>
                  </a:lnTo>
                  <a:lnTo>
                    <a:pt x="97262" y="64994"/>
                  </a:lnTo>
                  <a:lnTo>
                    <a:pt x="117760" y="55867"/>
                  </a:lnTo>
                  <a:lnTo>
                    <a:pt x="145524" y="52825"/>
                  </a:lnTo>
                  <a:lnTo>
                    <a:pt x="263545" y="52825"/>
                  </a:lnTo>
                  <a:lnTo>
                    <a:pt x="261995" y="48875"/>
                  </a:lnTo>
                  <a:lnTo>
                    <a:pt x="232956" y="19978"/>
                  </a:lnTo>
                  <a:lnTo>
                    <a:pt x="195686" y="4990"/>
                  </a:lnTo>
                  <a:lnTo>
                    <a:pt x="173761" y="1247"/>
                  </a:lnTo>
                  <a:lnTo>
                    <a:pt x="149660" y="0"/>
                  </a:lnTo>
                  <a:close/>
                </a:path>
              </a:pathLst>
            </a:custGeom>
            <a:solidFill>
              <a:srgbClr val="FFFFFF"/>
            </a:solidFill>
          </p:spPr>
          <p:txBody>
            <a:bodyPr wrap="square" lIns="0" tIns="0" rIns="0" bIns="0" rtlCol="0"/>
            <a:lstStyle/>
            <a:p>
              <a:endParaRPr dirty="0"/>
            </a:p>
          </p:txBody>
        </p:sp>
        <p:sp>
          <p:nvSpPr>
            <p:cNvPr id="72" name="object 40">
              <a:extLst>
                <a:ext uri="{FF2B5EF4-FFF2-40B4-BE49-F238E27FC236}">
                  <a16:creationId xmlns:a16="http://schemas.microsoft.com/office/drawing/2014/main" xmlns="" id="{27E24029-1DBF-48B3-A3A5-B6B818E11DF9}"/>
                </a:ext>
              </a:extLst>
            </p:cNvPr>
            <p:cNvSpPr/>
            <p:nvPr/>
          </p:nvSpPr>
          <p:spPr>
            <a:xfrm>
              <a:off x="18415209" y="812584"/>
              <a:ext cx="266700" cy="311785"/>
            </a:xfrm>
            <a:custGeom>
              <a:avLst/>
              <a:gdLst/>
              <a:ahLst/>
              <a:cxnLst/>
              <a:rect l="l" t="t" r="r" b="b"/>
              <a:pathLst>
                <a:path w="266700" h="311784">
                  <a:moveTo>
                    <a:pt x="63380" y="8261"/>
                  </a:moveTo>
                  <a:lnTo>
                    <a:pt x="0" y="8261"/>
                  </a:lnTo>
                  <a:lnTo>
                    <a:pt x="0" y="311592"/>
                  </a:lnTo>
                  <a:lnTo>
                    <a:pt x="66867" y="311592"/>
                  </a:lnTo>
                  <a:lnTo>
                    <a:pt x="66867" y="132655"/>
                  </a:lnTo>
                  <a:lnTo>
                    <a:pt x="68114" y="116326"/>
                  </a:lnTo>
                  <a:lnTo>
                    <a:pt x="86866" y="75704"/>
                  </a:lnTo>
                  <a:lnTo>
                    <a:pt x="124566" y="54246"/>
                  </a:lnTo>
                  <a:lnTo>
                    <a:pt x="127389" y="53987"/>
                  </a:lnTo>
                  <a:lnTo>
                    <a:pt x="64532" y="53987"/>
                  </a:lnTo>
                  <a:lnTo>
                    <a:pt x="63380" y="52815"/>
                  </a:lnTo>
                  <a:lnTo>
                    <a:pt x="63380" y="8261"/>
                  </a:lnTo>
                  <a:close/>
                </a:path>
                <a:path w="266700" h="311784">
                  <a:moveTo>
                    <a:pt x="256242" y="52815"/>
                  </a:moveTo>
                  <a:lnTo>
                    <a:pt x="140205" y="52815"/>
                  </a:lnTo>
                  <a:lnTo>
                    <a:pt x="165268" y="57069"/>
                  </a:lnTo>
                  <a:lnTo>
                    <a:pt x="183497" y="69832"/>
                  </a:lnTo>
                  <a:lnTo>
                    <a:pt x="194901" y="91105"/>
                  </a:lnTo>
                  <a:lnTo>
                    <a:pt x="199491" y="120886"/>
                  </a:lnTo>
                  <a:lnTo>
                    <a:pt x="199491" y="311592"/>
                  </a:lnTo>
                  <a:lnTo>
                    <a:pt x="266410" y="311592"/>
                  </a:lnTo>
                  <a:lnTo>
                    <a:pt x="266410" y="103284"/>
                  </a:lnTo>
                  <a:lnTo>
                    <a:pt x="264607" y="79532"/>
                  </a:lnTo>
                  <a:lnTo>
                    <a:pt x="259201" y="58699"/>
                  </a:lnTo>
                  <a:lnTo>
                    <a:pt x="256242" y="52815"/>
                  </a:lnTo>
                  <a:close/>
                </a:path>
                <a:path w="266700" h="311784">
                  <a:moveTo>
                    <a:pt x="159031" y="0"/>
                  </a:moveTo>
                  <a:lnTo>
                    <a:pt x="129998" y="3380"/>
                  </a:lnTo>
                  <a:lnTo>
                    <a:pt x="104564" y="13513"/>
                  </a:lnTo>
                  <a:lnTo>
                    <a:pt x="82740" y="30387"/>
                  </a:lnTo>
                  <a:lnTo>
                    <a:pt x="64532" y="53987"/>
                  </a:lnTo>
                  <a:lnTo>
                    <a:pt x="127389" y="53987"/>
                  </a:lnTo>
                  <a:lnTo>
                    <a:pt x="140205" y="52815"/>
                  </a:lnTo>
                  <a:lnTo>
                    <a:pt x="256242" y="52815"/>
                  </a:lnTo>
                  <a:lnTo>
                    <a:pt x="222163" y="14568"/>
                  </a:lnTo>
                  <a:lnTo>
                    <a:pt x="182854" y="1627"/>
                  </a:lnTo>
                  <a:lnTo>
                    <a:pt x="159031" y="0"/>
                  </a:lnTo>
                  <a:close/>
                </a:path>
              </a:pathLst>
            </a:custGeom>
            <a:solidFill>
              <a:srgbClr val="FFFFFF"/>
            </a:solidFill>
          </p:spPr>
          <p:txBody>
            <a:bodyPr wrap="square" lIns="0" tIns="0" rIns="0" bIns="0" rtlCol="0"/>
            <a:lstStyle/>
            <a:p>
              <a:endParaRPr dirty="0"/>
            </a:p>
          </p:txBody>
        </p:sp>
        <p:sp>
          <p:nvSpPr>
            <p:cNvPr id="73" name="object 41">
              <a:extLst>
                <a:ext uri="{FF2B5EF4-FFF2-40B4-BE49-F238E27FC236}">
                  <a16:creationId xmlns:a16="http://schemas.microsoft.com/office/drawing/2014/main" xmlns="" id="{89FF7ADF-377E-4D85-9870-8F78A66F3D6E}"/>
                </a:ext>
              </a:extLst>
            </p:cNvPr>
            <p:cNvSpPr/>
            <p:nvPr/>
          </p:nvSpPr>
          <p:spPr>
            <a:xfrm>
              <a:off x="18701500" y="812006"/>
              <a:ext cx="304165" cy="321310"/>
            </a:xfrm>
            <a:custGeom>
              <a:avLst/>
              <a:gdLst/>
              <a:ahLst/>
              <a:cxnLst/>
              <a:rect l="l" t="t" r="r" b="b"/>
              <a:pathLst>
                <a:path w="304165" h="321309">
                  <a:moveTo>
                    <a:pt x="263553" y="52825"/>
                  </a:moveTo>
                  <a:lnTo>
                    <a:pt x="145534" y="52825"/>
                  </a:lnTo>
                  <a:lnTo>
                    <a:pt x="172981" y="55429"/>
                  </a:lnTo>
                  <a:lnTo>
                    <a:pt x="192600" y="63240"/>
                  </a:lnTo>
                  <a:lnTo>
                    <a:pt x="204379" y="76259"/>
                  </a:lnTo>
                  <a:lnTo>
                    <a:pt x="208307" y="94489"/>
                  </a:lnTo>
                  <a:lnTo>
                    <a:pt x="206617" y="105994"/>
                  </a:lnTo>
                  <a:lnTo>
                    <a:pt x="169293" y="129696"/>
                  </a:lnTo>
                  <a:lnTo>
                    <a:pt x="140783" y="133471"/>
                  </a:lnTo>
                  <a:lnTo>
                    <a:pt x="131276" y="134823"/>
                  </a:lnTo>
                  <a:lnTo>
                    <a:pt x="123452" y="136104"/>
                  </a:lnTo>
                  <a:lnTo>
                    <a:pt x="117315" y="137346"/>
                  </a:lnTo>
                  <a:lnTo>
                    <a:pt x="91668" y="141059"/>
                  </a:lnTo>
                  <a:lnTo>
                    <a:pt x="51779" y="151636"/>
                  </a:lnTo>
                  <a:lnTo>
                    <a:pt x="9384" y="188203"/>
                  </a:lnTo>
                  <a:lnTo>
                    <a:pt x="0" y="231783"/>
                  </a:lnTo>
                  <a:lnTo>
                    <a:pt x="1973" y="252023"/>
                  </a:lnTo>
                  <a:lnTo>
                    <a:pt x="31684" y="298661"/>
                  </a:lnTo>
                  <a:lnTo>
                    <a:pt x="83405" y="319552"/>
                  </a:lnTo>
                  <a:lnTo>
                    <a:pt x="104457" y="320943"/>
                  </a:lnTo>
                  <a:lnTo>
                    <a:pt x="136301" y="318635"/>
                  </a:lnTo>
                  <a:lnTo>
                    <a:pt x="164420" y="311707"/>
                  </a:lnTo>
                  <a:lnTo>
                    <a:pt x="188810" y="300154"/>
                  </a:lnTo>
                  <a:lnTo>
                    <a:pt x="209470" y="283970"/>
                  </a:lnTo>
                  <a:lnTo>
                    <a:pt x="303917" y="283970"/>
                  </a:lnTo>
                  <a:lnTo>
                    <a:pt x="303917" y="268148"/>
                  </a:lnTo>
                  <a:lnTo>
                    <a:pt x="129085" y="268148"/>
                  </a:lnTo>
                  <a:lnTo>
                    <a:pt x="117993" y="267633"/>
                  </a:lnTo>
                  <a:lnTo>
                    <a:pt x="79426" y="254046"/>
                  </a:lnTo>
                  <a:lnTo>
                    <a:pt x="66929" y="228830"/>
                  </a:lnTo>
                  <a:lnTo>
                    <a:pt x="70370" y="210066"/>
                  </a:lnTo>
                  <a:lnTo>
                    <a:pt x="80691" y="195412"/>
                  </a:lnTo>
                  <a:lnTo>
                    <a:pt x="97913" y="184853"/>
                  </a:lnTo>
                  <a:lnTo>
                    <a:pt x="122048" y="178392"/>
                  </a:lnTo>
                  <a:lnTo>
                    <a:pt x="149159" y="175133"/>
                  </a:lnTo>
                  <a:lnTo>
                    <a:pt x="171901" y="171205"/>
                  </a:lnTo>
                  <a:lnTo>
                    <a:pt x="190263" y="166620"/>
                  </a:lnTo>
                  <a:lnTo>
                    <a:pt x="204234" y="161387"/>
                  </a:lnTo>
                  <a:lnTo>
                    <a:pt x="271709" y="161387"/>
                  </a:lnTo>
                  <a:lnTo>
                    <a:pt x="271709" y="88594"/>
                  </a:lnTo>
                  <a:lnTo>
                    <a:pt x="269280" y="67380"/>
                  </a:lnTo>
                  <a:lnTo>
                    <a:pt x="263553" y="52825"/>
                  </a:lnTo>
                  <a:close/>
                </a:path>
                <a:path w="304165" h="321309">
                  <a:moveTo>
                    <a:pt x="303917" y="283970"/>
                  </a:moveTo>
                  <a:lnTo>
                    <a:pt x="209470" y="283970"/>
                  </a:lnTo>
                  <a:lnTo>
                    <a:pt x="215391" y="300154"/>
                  </a:lnTo>
                  <a:lnTo>
                    <a:pt x="226070" y="311707"/>
                  </a:lnTo>
                  <a:lnTo>
                    <a:pt x="241506" y="318635"/>
                  </a:lnTo>
                  <a:lnTo>
                    <a:pt x="261698" y="320943"/>
                  </a:lnTo>
                  <a:lnTo>
                    <a:pt x="272031" y="320464"/>
                  </a:lnTo>
                  <a:lnTo>
                    <a:pt x="282513" y="319028"/>
                  </a:lnTo>
                  <a:lnTo>
                    <a:pt x="293143" y="316636"/>
                  </a:lnTo>
                  <a:lnTo>
                    <a:pt x="303917" y="313288"/>
                  </a:lnTo>
                  <a:lnTo>
                    <a:pt x="303917" y="283970"/>
                  </a:lnTo>
                  <a:close/>
                </a:path>
                <a:path w="304165" h="321309">
                  <a:moveTo>
                    <a:pt x="271709" y="161387"/>
                  </a:moveTo>
                  <a:lnTo>
                    <a:pt x="204234" y="161387"/>
                  </a:lnTo>
                  <a:lnTo>
                    <a:pt x="204234" y="210071"/>
                  </a:lnTo>
                  <a:lnTo>
                    <a:pt x="202576" y="223687"/>
                  </a:lnTo>
                  <a:lnTo>
                    <a:pt x="177732" y="255238"/>
                  </a:lnTo>
                  <a:lnTo>
                    <a:pt x="129085" y="268148"/>
                  </a:lnTo>
                  <a:lnTo>
                    <a:pt x="281289" y="268148"/>
                  </a:lnTo>
                  <a:lnTo>
                    <a:pt x="276923" y="266368"/>
                  </a:lnTo>
                  <a:lnTo>
                    <a:pt x="274588" y="262882"/>
                  </a:lnTo>
                  <a:lnTo>
                    <a:pt x="272651" y="259342"/>
                  </a:lnTo>
                  <a:lnTo>
                    <a:pt x="271800" y="254046"/>
                  </a:lnTo>
                  <a:lnTo>
                    <a:pt x="271709" y="161387"/>
                  </a:lnTo>
                  <a:close/>
                </a:path>
                <a:path w="304165" h="321309">
                  <a:moveTo>
                    <a:pt x="303917" y="266955"/>
                  </a:moveTo>
                  <a:lnTo>
                    <a:pt x="299205" y="267771"/>
                  </a:lnTo>
                  <a:lnTo>
                    <a:pt x="296158" y="268148"/>
                  </a:lnTo>
                  <a:lnTo>
                    <a:pt x="303917" y="268148"/>
                  </a:lnTo>
                  <a:lnTo>
                    <a:pt x="303917" y="266955"/>
                  </a:lnTo>
                  <a:close/>
                </a:path>
                <a:path w="304165" h="321309">
                  <a:moveTo>
                    <a:pt x="149628" y="0"/>
                  </a:moveTo>
                  <a:lnTo>
                    <a:pt x="97391" y="5294"/>
                  </a:lnTo>
                  <a:lnTo>
                    <a:pt x="56940" y="21151"/>
                  </a:lnTo>
                  <a:lnTo>
                    <a:pt x="24364" y="54127"/>
                  </a:lnTo>
                  <a:lnTo>
                    <a:pt x="11130" y="101515"/>
                  </a:lnTo>
                  <a:lnTo>
                    <a:pt x="78081" y="101515"/>
                  </a:lnTo>
                  <a:lnTo>
                    <a:pt x="84041" y="80209"/>
                  </a:lnTo>
                  <a:lnTo>
                    <a:pt x="97264" y="64994"/>
                  </a:lnTo>
                  <a:lnTo>
                    <a:pt x="117758" y="55867"/>
                  </a:lnTo>
                  <a:lnTo>
                    <a:pt x="145534" y="52825"/>
                  </a:lnTo>
                  <a:lnTo>
                    <a:pt x="263553" y="52825"/>
                  </a:lnTo>
                  <a:lnTo>
                    <a:pt x="261999" y="48875"/>
                  </a:lnTo>
                  <a:lnTo>
                    <a:pt x="232924" y="19978"/>
                  </a:lnTo>
                  <a:lnTo>
                    <a:pt x="195666" y="4990"/>
                  </a:lnTo>
                  <a:lnTo>
                    <a:pt x="173743" y="1247"/>
                  </a:lnTo>
                  <a:lnTo>
                    <a:pt x="149628" y="0"/>
                  </a:lnTo>
                  <a:close/>
                </a:path>
              </a:pathLst>
            </a:custGeom>
            <a:solidFill>
              <a:srgbClr val="FFFFFF"/>
            </a:solidFill>
          </p:spPr>
          <p:txBody>
            <a:bodyPr wrap="square" lIns="0" tIns="0" rIns="0" bIns="0" rtlCol="0"/>
            <a:lstStyle/>
            <a:p>
              <a:endParaRPr dirty="0"/>
            </a:p>
          </p:txBody>
        </p:sp>
        <p:sp>
          <p:nvSpPr>
            <p:cNvPr id="74" name="object 42">
              <a:extLst>
                <a:ext uri="{FF2B5EF4-FFF2-40B4-BE49-F238E27FC236}">
                  <a16:creationId xmlns:a16="http://schemas.microsoft.com/office/drawing/2014/main" xmlns="" id="{D171A0D9-AB2A-4A51-B45E-69A698B7C9E7}"/>
                </a:ext>
              </a:extLst>
            </p:cNvPr>
            <p:cNvSpPr/>
            <p:nvPr/>
          </p:nvSpPr>
          <p:spPr>
            <a:xfrm>
              <a:off x="19023440" y="812584"/>
              <a:ext cx="177800" cy="311785"/>
            </a:xfrm>
            <a:custGeom>
              <a:avLst/>
              <a:gdLst/>
              <a:ahLst/>
              <a:cxnLst/>
              <a:rect l="l" t="t" r="r" b="b"/>
              <a:pathLst>
                <a:path w="177800" h="311784">
                  <a:moveTo>
                    <a:pt x="62793" y="8261"/>
                  </a:moveTo>
                  <a:lnTo>
                    <a:pt x="0" y="8261"/>
                  </a:lnTo>
                  <a:lnTo>
                    <a:pt x="0" y="311592"/>
                  </a:lnTo>
                  <a:lnTo>
                    <a:pt x="66835" y="311592"/>
                  </a:lnTo>
                  <a:lnTo>
                    <a:pt x="66835" y="167261"/>
                  </a:lnTo>
                  <a:lnTo>
                    <a:pt x="68353" y="144168"/>
                  </a:lnTo>
                  <a:lnTo>
                    <a:pt x="80423" y="105415"/>
                  </a:lnTo>
                  <a:lnTo>
                    <a:pt x="116891" y="69990"/>
                  </a:lnTo>
                  <a:lnTo>
                    <a:pt x="126449" y="66898"/>
                  </a:lnTo>
                  <a:lnTo>
                    <a:pt x="62793" y="66898"/>
                  </a:lnTo>
                  <a:lnTo>
                    <a:pt x="62793" y="8261"/>
                  </a:lnTo>
                  <a:close/>
                </a:path>
                <a:path w="177800" h="311784">
                  <a:moveTo>
                    <a:pt x="156445" y="0"/>
                  </a:moveTo>
                  <a:lnTo>
                    <a:pt x="152529" y="0"/>
                  </a:lnTo>
                  <a:lnTo>
                    <a:pt x="138030" y="1322"/>
                  </a:lnTo>
                  <a:lnTo>
                    <a:pt x="96227" y="21130"/>
                  </a:lnTo>
                  <a:lnTo>
                    <a:pt x="68184" y="54584"/>
                  </a:lnTo>
                  <a:lnTo>
                    <a:pt x="63966" y="66898"/>
                  </a:lnTo>
                  <a:lnTo>
                    <a:pt x="126449" y="66898"/>
                  </a:lnTo>
                  <a:lnTo>
                    <a:pt x="132190" y="65041"/>
                  </a:lnTo>
                  <a:lnTo>
                    <a:pt x="149042" y="63390"/>
                  </a:lnTo>
                  <a:lnTo>
                    <a:pt x="177764" y="63390"/>
                  </a:lnTo>
                  <a:lnTo>
                    <a:pt x="177764" y="1790"/>
                  </a:lnTo>
                  <a:lnTo>
                    <a:pt x="164885" y="617"/>
                  </a:lnTo>
                  <a:lnTo>
                    <a:pt x="156445" y="0"/>
                  </a:lnTo>
                  <a:close/>
                </a:path>
                <a:path w="177800" h="311784">
                  <a:moveTo>
                    <a:pt x="177764" y="63390"/>
                  </a:moveTo>
                  <a:lnTo>
                    <a:pt x="149042" y="63390"/>
                  </a:lnTo>
                  <a:lnTo>
                    <a:pt x="155649" y="63570"/>
                  </a:lnTo>
                  <a:lnTo>
                    <a:pt x="162637" y="64113"/>
                  </a:lnTo>
                  <a:lnTo>
                    <a:pt x="170105" y="65041"/>
                  </a:lnTo>
                  <a:lnTo>
                    <a:pt x="177764" y="66312"/>
                  </a:lnTo>
                  <a:lnTo>
                    <a:pt x="177764" y="63390"/>
                  </a:lnTo>
                  <a:close/>
                </a:path>
              </a:pathLst>
            </a:custGeom>
            <a:solidFill>
              <a:srgbClr val="FFFFFF"/>
            </a:solidFill>
          </p:spPr>
          <p:txBody>
            <a:bodyPr wrap="square" lIns="0" tIns="0" rIns="0" bIns="0" rtlCol="0"/>
            <a:lstStyle/>
            <a:p>
              <a:endParaRPr dirty="0"/>
            </a:p>
          </p:txBody>
        </p:sp>
        <p:sp>
          <p:nvSpPr>
            <p:cNvPr id="75" name="object 43">
              <a:extLst>
                <a:ext uri="{FF2B5EF4-FFF2-40B4-BE49-F238E27FC236}">
                  <a16:creationId xmlns:a16="http://schemas.microsoft.com/office/drawing/2014/main" xmlns="" id="{5B662394-714F-4974-BEEA-4C68149ABCF1}"/>
                </a:ext>
              </a:extLst>
            </p:cNvPr>
            <p:cNvSpPr/>
            <p:nvPr/>
          </p:nvSpPr>
          <p:spPr>
            <a:xfrm>
              <a:off x="16633873" y="706548"/>
              <a:ext cx="291465" cy="417830"/>
            </a:xfrm>
            <a:custGeom>
              <a:avLst/>
              <a:gdLst/>
              <a:ahLst/>
              <a:cxnLst/>
              <a:rect l="l" t="t" r="r" b="b"/>
              <a:pathLst>
                <a:path w="291465" h="417830">
                  <a:moveTo>
                    <a:pt x="291362" y="0"/>
                  </a:moveTo>
                  <a:lnTo>
                    <a:pt x="84583" y="0"/>
                  </a:lnTo>
                  <a:lnTo>
                    <a:pt x="83997" y="62"/>
                  </a:lnTo>
                  <a:lnTo>
                    <a:pt x="36480" y="8950"/>
                  </a:lnTo>
                  <a:lnTo>
                    <a:pt x="6277" y="45209"/>
                  </a:lnTo>
                  <a:lnTo>
                    <a:pt x="0" y="90049"/>
                  </a:lnTo>
                  <a:lnTo>
                    <a:pt x="94" y="417631"/>
                  </a:lnTo>
                  <a:lnTo>
                    <a:pt x="73924" y="417631"/>
                  </a:lnTo>
                  <a:lnTo>
                    <a:pt x="73924" y="232223"/>
                  </a:lnTo>
                  <a:lnTo>
                    <a:pt x="264861" y="232223"/>
                  </a:lnTo>
                  <a:lnTo>
                    <a:pt x="264861" y="172549"/>
                  </a:lnTo>
                  <a:lnTo>
                    <a:pt x="73924" y="172549"/>
                  </a:lnTo>
                  <a:lnTo>
                    <a:pt x="73924" y="63202"/>
                  </a:lnTo>
                  <a:lnTo>
                    <a:pt x="291362" y="63202"/>
                  </a:lnTo>
                  <a:lnTo>
                    <a:pt x="291362" y="0"/>
                  </a:lnTo>
                  <a:close/>
                </a:path>
              </a:pathLst>
            </a:custGeom>
            <a:solidFill>
              <a:srgbClr val="FFFFFF"/>
            </a:solidFill>
          </p:spPr>
          <p:txBody>
            <a:bodyPr wrap="square" lIns="0" tIns="0" rIns="0" bIns="0" rtlCol="0"/>
            <a:lstStyle/>
            <a:p>
              <a:endParaRPr dirty="0"/>
            </a:p>
          </p:txBody>
        </p:sp>
        <p:sp>
          <p:nvSpPr>
            <p:cNvPr id="76" name="object 44">
              <a:extLst>
                <a:ext uri="{FF2B5EF4-FFF2-40B4-BE49-F238E27FC236}">
                  <a16:creationId xmlns:a16="http://schemas.microsoft.com/office/drawing/2014/main" xmlns="" id="{AFCAAE87-2705-4ADA-809F-7C5FAE233E3D}"/>
                </a:ext>
              </a:extLst>
            </p:cNvPr>
            <p:cNvSpPr/>
            <p:nvPr/>
          </p:nvSpPr>
          <p:spPr>
            <a:xfrm>
              <a:off x="18934937" y="1213003"/>
              <a:ext cx="31115" cy="26670"/>
            </a:xfrm>
            <a:custGeom>
              <a:avLst/>
              <a:gdLst/>
              <a:ahLst/>
              <a:cxnLst/>
              <a:rect l="l" t="t" r="r" b="b"/>
              <a:pathLst>
                <a:path w="31115" h="26669">
                  <a:moveTo>
                    <a:pt x="17894" y="0"/>
                  </a:moveTo>
                  <a:lnTo>
                    <a:pt x="0" y="0"/>
                  </a:lnTo>
                  <a:lnTo>
                    <a:pt x="0" y="26114"/>
                  </a:lnTo>
                  <a:lnTo>
                    <a:pt x="24742" y="26114"/>
                  </a:lnTo>
                  <a:lnTo>
                    <a:pt x="30564" y="21716"/>
                  </a:lnTo>
                  <a:lnTo>
                    <a:pt x="30564" y="8366"/>
                  </a:lnTo>
                  <a:lnTo>
                    <a:pt x="29077" y="5088"/>
                  </a:lnTo>
                  <a:lnTo>
                    <a:pt x="26177" y="3036"/>
                  </a:lnTo>
                  <a:lnTo>
                    <a:pt x="23161" y="1026"/>
                  </a:lnTo>
                  <a:lnTo>
                    <a:pt x="17894" y="0"/>
                  </a:lnTo>
                  <a:close/>
                </a:path>
              </a:pathLst>
            </a:custGeom>
            <a:solidFill>
              <a:srgbClr val="FFFFFF"/>
            </a:solidFill>
          </p:spPr>
          <p:txBody>
            <a:bodyPr wrap="square" lIns="0" tIns="0" rIns="0" bIns="0" rtlCol="0"/>
            <a:lstStyle/>
            <a:p>
              <a:endParaRPr dirty="0"/>
            </a:p>
          </p:txBody>
        </p:sp>
        <p:sp>
          <p:nvSpPr>
            <p:cNvPr id="77" name="object 45">
              <a:extLst>
                <a:ext uri="{FF2B5EF4-FFF2-40B4-BE49-F238E27FC236}">
                  <a16:creationId xmlns:a16="http://schemas.microsoft.com/office/drawing/2014/main" xmlns="" id="{7C90CF36-202B-4291-82C2-98D541CE8B09}"/>
                </a:ext>
              </a:extLst>
            </p:cNvPr>
            <p:cNvSpPr/>
            <p:nvPr/>
          </p:nvSpPr>
          <p:spPr>
            <a:xfrm>
              <a:off x="16536770" y="1179014"/>
              <a:ext cx="2694940" cy="135890"/>
            </a:xfrm>
            <a:custGeom>
              <a:avLst/>
              <a:gdLst/>
              <a:ahLst/>
              <a:cxnLst/>
              <a:rect l="l" t="t" r="r" b="b"/>
              <a:pathLst>
                <a:path w="2694940" h="135890">
                  <a:moveTo>
                    <a:pt x="2673635" y="0"/>
                  </a:moveTo>
                  <a:lnTo>
                    <a:pt x="65139" y="0"/>
                  </a:lnTo>
                  <a:lnTo>
                    <a:pt x="52019" y="2376"/>
                  </a:lnTo>
                  <a:lnTo>
                    <a:pt x="24679" y="29590"/>
                  </a:lnTo>
                  <a:lnTo>
                    <a:pt x="1842" y="111944"/>
                  </a:lnTo>
                  <a:lnTo>
                    <a:pt x="0" y="118718"/>
                  </a:lnTo>
                  <a:lnTo>
                    <a:pt x="1057" y="124561"/>
                  </a:lnTo>
                  <a:lnTo>
                    <a:pt x="4512" y="128959"/>
                  </a:lnTo>
                  <a:lnTo>
                    <a:pt x="7989" y="133273"/>
                  </a:lnTo>
                  <a:lnTo>
                    <a:pt x="13936" y="135692"/>
                  </a:lnTo>
                  <a:lnTo>
                    <a:pt x="2629333" y="135692"/>
                  </a:lnTo>
                  <a:lnTo>
                    <a:pt x="2642390" y="133320"/>
                  </a:lnTo>
                  <a:lnTo>
                    <a:pt x="2652498" y="127933"/>
                  </a:lnTo>
                  <a:lnTo>
                    <a:pt x="2531881" y="127933"/>
                  </a:lnTo>
                  <a:lnTo>
                    <a:pt x="2522608" y="127253"/>
                  </a:lnTo>
                  <a:lnTo>
                    <a:pt x="2517367" y="126153"/>
                  </a:lnTo>
                  <a:lnTo>
                    <a:pt x="2245942" y="126153"/>
                  </a:lnTo>
                  <a:lnTo>
                    <a:pt x="2245942" y="13172"/>
                  </a:lnTo>
                  <a:lnTo>
                    <a:pt x="2517898" y="13172"/>
                  </a:lnTo>
                  <a:lnTo>
                    <a:pt x="2523902" y="11972"/>
                  </a:lnTo>
                  <a:lnTo>
                    <a:pt x="2533200" y="11413"/>
                  </a:lnTo>
                  <a:lnTo>
                    <a:pt x="2693425" y="11413"/>
                  </a:lnTo>
                  <a:lnTo>
                    <a:pt x="2693373" y="11120"/>
                  </a:lnTo>
                  <a:lnTo>
                    <a:pt x="2689939" y="6711"/>
                  </a:lnTo>
                  <a:lnTo>
                    <a:pt x="2686483" y="2450"/>
                  </a:lnTo>
                  <a:lnTo>
                    <a:pt x="2680724" y="52"/>
                  </a:lnTo>
                  <a:lnTo>
                    <a:pt x="2673635" y="0"/>
                  </a:lnTo>
                  <a:close/>
                </a:path>
                <a:path w="2694940" h="135890">
                  <a:moveTo>
                    <a:pt x="2535535" y="32197"/>
                  </a:moveTo>
                  <a:lnTo>
                    <a:pt x="2530383" y="32197"/>
                  </a:lnTo>
                  <a:lnTo>
                    <a:pt x="2526310" y="33014"/>
                  </a:lnTo>
                  <a:lnTo>
                    <a:pt x="2523357" y="34805"/>
                  </a:lnTo>
                  <a:lnTo>
                    <a:pt x="2520373" y="36532"/>
                  </a:lnTo>
                  <a:lnTo>
                    <a:pt x="2518939" y="38752"/>
                  </a:lnTo>
                  <a:lnTo>
                    <a:pt x="2518939" y="45841"/>
                  </a:lnTo>
                  <a:lnTo>
                    <a:pt x="2523828" y="49967"/>
                  </a:lnTo>
                  <a:lnTo>
                    <a:pt x="2543879" y="57819"/>
                  </a:lnTo>
                  <a:lnTo>
                    <a:pt x="2551938" y="61191"/>
                  </a:lnTo>
                  <a:lnTo>
                    <a:pt x="2576759" y="93180"/>
                  </a:lnTo>
                  <a:lnTo>
                    <a:pt x="2576079" y="100138"/>
                  </a:lnTo>
                  <a:lnTo>
                    <a:pt x="2542722" y="127299"/>
                  </a:lnTo>
                  <a:lnTo>
                    <a:pt x="2531881" y="127933"/>
                  </a:lnTo>
                  <a:lnTo>
                    <a:pt x="2652498" y="127933"/>
                  </a:lnTo>
                  <a:lnTo>
                    <a:pt x="2654436" y="126900"/>
                  </a:lnTo>
                  <a:lnTo>
                    <a:pt x="2664052" y="117479"/>
                  </a:lnTo>
                  <a:lnTo>
                    <a:pt x="2669824" y="106101"/>
                  </a:lnTo>
                  <a:lnTo>
                    <a:pt x="2687382" y="42616"/>
                  </a:lnTo>
                  <a:lnTo>
                    <a:pt x="2571544" y="42616"/>
                  </a:lnTo>
                  <a:lnTo>
                    <a:pt x="2560895" y="38051"/>
                  </a:lnTo>
                  <a:lnTo>
                    <a:pt x="2551345" y="34796"/>
                  </a:lnTo>
                  <a:lnTo>
                    <a:pt x="2542891" y="32846"/>
                  </a:lnTo>
                  <a:lnTo>
                    <a:pt x="2535535" y="32197"/>
                  </a:lnTo>
                  <a:close/>
                </a:path>
                <a:path w="2694940" h="135890">
                  <a:moveTo>
                    <a:pt x="2369980" y="13172"/>
                  </a:moveTo>
                  <a:lnTo>
                    <a:pt x="2328724" y="13172"/>
                  </a:lnTo>
                  <a:lnTo>
                    <a:pt x="2328724" y="33988"/>
                  </a:lnTo>
                  <a:lnTo>
                    <a:pt x="2274182" y="33988"/>
                  </a:lnTo>
                  <a:lnTo>
                    <a:pt x="2274182" y="57705"/>
                  </a:lnTo>
                  <a:lnTo>
                    <a:pt x="2326065" y="57705"/>
                  </a:lnTo>
                  <a:lnTo>
                    <a:pt x="2326065" y="78489"/>
                  </a:lnTo>
                  <a:lnTo>
                    <a:pt x="2274182" y="78489"/>
                  </a:lnTo>
                  <a:lnTo>
                    <a:pt x="2274182" y="105389"/>
                  </a:lnTo>
                  <a:lnTo>
                    <a:pt x="2330044" y="105389"/>
                  </a:lnTo>
                  <a:lnTo>
                    <a:pt x="2330044" y="126153"/>
                  </a:lnTo>
                  <a:lnTo>
                    <a:pt x="2369980" y="126153"/>
                  </a:lnTo>
                  <a:lnTo>
                    <a:pt x="2369980" y="13172"/>
                  </a:lnTo>
                  <a:close/>
                </a:path>
                <a:path w="2694940" h="135890">
                  <a:moveTo>
                    <a:pt x="2517898" y="13172"/>
                  </a:moveTo>
                  <a:lnTo>
                    <a:pt x="2419455" y="13172"/>
                  </a:lnTo>
                  <a:lnTo>
                    <a:pt x="2428144" y="13798"/>
                  </a:lnTo>
                  <a:lnTo>
                    <a:pt x="2435762" y="15676"/>
                  </a:lnTo>
                  <a:lnTo>
                    <a:pt x="2457893" y="46815"/>
                  </a:lnTo>
                  <a:lnTo>
                    <a:pt x="2457284" y="53510"/>
                  </a:lnTo>
                  <a:lnTo>
                    <a:pt x="2428964" y="80265"/>
                  </a:lnTo>
                  <a:lnTo>
                    <a:pt x="2420596" y="80898"/>
                  </a:lnTo>
                  <a:lnTo>
                    <a:pt x="2398178" y="80898"/>
                  </a:lnTo>
                  <a:lnTo>
                    <a:pt x="2398178" y="126153"/>
                  </a:lnTo>
                  <a:lnTo>
                    <a:pt x="2517367" y="126153"/>
                  </a:lnTo>
                  <a:lnTo>
                    <a:pt x="2512930" y="125221"/>
                  </a:lnTo>
                  <a:lnTo>
                    <a:pt x="2502845" y="121846"/>
                  </a:lnTo>
                  <a:lnTo>
                    <a:pt x="2492353" y="117137"/>
                  </a:lnTo>
                  <a:lnTo>
                    <a:pt x="2492353" y="92866"/>
                  </a:lnTo>
                  <a:lnTo>
                    <a:pt x="2547629" y="92866"/>
                  </a:lnTo>
                  <a:lnTo>
                    <a:pt x="2547629" y="92039"/>
                  </a:lnTo>
                  <a:lnTo>
                    <a:pt x="2542330" y="87588"/>
                  </a:lnTo>
                  <a:lnTo>
                    <a:pt x="2514394" y="76500"/>
                  </a:lnTo>
                  <a:lnTo>
                    <a:pt x="2510237" y="74772"/>
                  </a:lnTo>
                  <a:lnTo>
                    <a:pt x="2489714" y="50092"/>
                  </a:lnTo>
                  <a:lnTo>
                    <a:pt x="2489714" y="44030"/>
                  </a:lnTo>
                  <a:lnTo>
                    <a:pt x="2515546" y="13642"/>
                  </a:lnTo>
                  <a:lnTo>
                    <a:pt x="2517898" y="13172"/>
                  </a:lnTo>
                  <a:close/>
                </a:path>
                <a:path w="2694940" h="135890">
                  <a:moveTo>
                    <a:pt x="2547629" y="92866"/>
                  </a:moveTo>
                  <a:lnTo>
                    <a:pt x="2492353" y="92866"/>
                  </a:lnTo>
                  <a:lnTo>
                    <a:pt x="2500520" y="98133"/>
                  </a:lnTo>
                  <a:lnTo>
                    <a:pt x="2507431" y="101797"/>
                  </a:lnTo>
                  <a:lnTo>
                    <a:pt x="2512939" y="104017"/>
                  </a:lnTo>
                  <a:lnTo>
                    <a:pt x="2518436" y="106101"/>
                  </a:lnTo>
                  <a:lnTo>
                    <a:pt x="2524174" y="107148"/>
                  </a:lnTo>
                  <a:lnTo>
                    <a:pt x="2541796" y="107148"/>
                  </a:lnTo>
                  <a:lnTo>
                    <a:pt x="2547629" y="103630"/>
                  </a:lnTo>
                  <a:lnTo>
                    <a:pt x="2547629" y="92866"/>
                  </a:lnTo>
                  <a:close/>
                </a:path>
                <a:path w="2694940" h="135890">
                  <a:moveTo>
                    <a:pt x="2693425" y="11413"/>
                  </a:moveTo>
                  <a:lnTo>
                    <a:pt x="2533200" y="11413"/>
                  </a:lnTo>
                  <a:lnTo>
                    <a:pt x="2542612" y="11974"/>
                  </a:lnTo>
                  <a:lnTo>
                    <a:pt x="2552140" y="13659"/>
                  </a:lnTo>
                  <a:lnTo>
                    <a:pt x="2561785" y="16466"/>
                  </a:lnTo>
                  <a:lnTo>
                    <a:pt x="2571544" y="20397"/>
                  </a:lnTo>
                  <a:lnTo>
                    <a:pt x="2571544" y="42616"/>
                  </a:lnTo>
                  <a:lnTo>
                    <a:pt x="2687382" y="42616"/>
                  </a:lnTo>
                  <a:lnTo>
                    <a:pt x="2694420" y="17067"/>
                  </a:lnTo>
                  <a:lnTo>
                    <a:pt x="2693425" y="11413"/>
                  </a:lnTo>
                  <a:close/>
                </a:path>
              </a:pathLst>
            </a:custGeom>
            <a:solidFill>
              <a:srgbClr val="FFFFFF"/>
            </a:solidFill>
          </p:spPr>
          <p:txBody>
            <a:bodyPr wrap="square" lIns="0" tIns="0" rIns="0" bIns="0" rtlCol="0"/>
            <a:lstStyle/>
            <a:p>
              <a:endParaRPr dirty="0"/>
            </a:p>
          </p:txBody>
        </p:sp>
        <p:sp>
          <p:nvSpPr>
            <p:cNvPr id="78" name="object 46">
              <a:extLst>
                <a:ext uri="{FF2B5EF4-FFF2-40B4-BE49-F238E27FC236}">
                  <a16:creationId xmlns:a16="http://schemas.microsoft.com/office/drawing/2014/main" xmlns="" id="{B11E87D7-5B7C-4B43-8A89-A627EAC939C9}"/>
                </a:ext>
              </a:extLst>
            </p:cNvPr>
            <p:cNvSpPr/>
            <p:nvPr/>
          </p:nvSpPr>
          <p:spPr>
            <a:xfrm>
              <a:off x="16536773" y="1179011"/>
              <a:ext cx="2694940" cy="135890"/>
            </a:xfrm>
            <a:custGeom>
              <a:avLst/>
              <a:gdLst/>
              <a:ahLst/>
              <a:cxnLst/>
              <a:rect l="l" t="t" r="r" b="b"/>
              <a:pathLst>
                <a:path w="2694940" h="135890">
                  <a:moveTo>
                    <a:pt x="2673625" y="0"/>
                  </a:moveTo>
                  <a:lnTo>
                    <a:pt x="65139" y="0"/>
                  </a:lnTo>
                  <a:lnTo>
                    <a:pt x="52019" y="2378"/>
                  </a:lnTo>
                  <a:lnTo>
                    <a:pt x="24669" y="29601"/>
                  </a:lnTo>
                  <a:lnTo>
                    <a:pt x="1842" y="111954"/>
                  </a:lnTo>
                  <a:lnTo>
                    <a:pt x="0" y="118680"/>
                  </a:lnTo>
                  <a:lnTo>
                    <a:pt x="1047" y="124572"/>
                  </a:lnTo>
                  <a:lnTo>
                    <a:pt x="4502" y="128969"/>
                  </a:lnTo>
                  <a:lnTo>
                    <a:pt x="7978" y="133273"/>
                  </a:lnTo>
                  <a:lnTo>
                    <a:pt x="13926" y="135692"/>
                  </a:lnTo>
                  <a:lnTo>
                    <a:pt x="2629333" y="135692"/>
                  </a:lnTo>
                  <a:lnTo>
                    <a:pt x="2642385" y="133320"/>
                  </a:lnTo>
                  <a:lnTo>
                    <a:pt x="2652490" y="127933"/>
                  </a:lnTo>
                  <a:lnTo>
                    <a:pt x="2531870" y="127933"/>
                  </a:lnTo>
                  <a:lnTo>
                    <a:pt x="2522602" y="127253"/>
                  </a:lnTo>
                  <a:lnTo>
                    <a:pt x="2517362" y="126153"/>
                  </a:lnTo>
                  <a:lnTo>
                    <a:pt x="2245931" y="126153"/>
                  </a:lnTo>
                  <a:lnTo>
                    <a:pt x="2245931" y="13172"/>
                  </a:lnTo>
                  <a:lnTo>
                    <a:pt x="2517892" y="13172"/>
                  </a:lnTo>
                  <a:lnTo>
                    <a:pt x="2523896" y="11972"/>
                  </a:lnTo>
                  <a:lnTo>
                    <a:pt x="2533189" y="11413"/>
                  </a:lnTo>
                  <a:lnTo>
                    <a:pt x="2693413" y="11413"/>
                  </a:lnTo>
                  <a:lnTo>
                    <a:pt x="2693363" y="11130"/>
                  </a:lnTo>
                  <a:lnTo>
                    <a:pt x="2689939" y="6711"/>
                  </a:lnTo>
                  <a:lnTo>
                    <a:pt x="2686483" y="2460"/>
                  </a:lnTo>
                  <a:lnTo>
                    <a:pt x="2680714" y="52"/>
                  </a:lnTo>
                  <a:lnTo>
                    <a:pt x="2673625" y="0"/>
                  </a:lnTo>
                  <a:close/>
                </a:path>
                <a:path w="2694940" h="135890">
                  <a:moveTo>
                    <a:pt x="2535524" y="32197"/>
                  </a:moveTo>
                  <a:lnTo>
                    <a:pt x="2530383" y="32197"/>
                  </a:lnTo>
                  <a:lnTo>
                    <a:pt x="2526310" y="33025"/>
                  </a:lnTo>
                  <a:lnTo>
                    <a:pt x="2523357" y="34815"/>
                  </a:lnTo>
                  <a:lnTo>
                    <a:pt x="2520363" y="36532"/>
                  </a:lnTo>
                  <a:lnTo>
                    <a:pt x="2518939" y="38763"/>
                  </a:lnTo>
                  <a:lnTo>
                    <a:pt x="2518939" y="45841"/>
                  </a:lnTo>
                  <a:lnTo>
                    <a:pt x="2523818" y="49977"/>
                  </a:lnTo>
                  <a:lnTo>
                    <a:pt x="2543874" y="57821"/>
                  </a:lnTo>
                  <a:lnTo>
                    <a:pt x="2551936" y="61197"/>
                  </a:lnTo>
                  <a:lnTo>
                    <a:pt x="2576748" y="93190"/>
                  </a:lnTo>
                  <a:lnTo>
                    <a:pt x="2576070" y="100149"/>
                  </a:lnTo>
                  <a:lnTo>
                    <a:pt x="2542711" y="127301"/>
                  </a:lnTo>
                  <a:lnTo>
                    <a:pt x="2531870" y="127933"/>
                  </a:lnTo>
                  <a:lnTo>
                    <a:pt x="2652490" y="127933"/>
                  </a:lnTo>
                  <a:lnTo>
                    <a:pt x="2654428" y="126900"/>
                  </a:lnTo>
                  <a:lnTo>
                    <a:pt x="2664046" y="117479"/>
                  </a:lnTo>
                  <a:lnTo>
                    <a:pt x="2669824" y="106101"/>
                  </a:lnTo>
                  <a:lnTo>
                    <a:pt x="2687379" y="42626"/>
                  </a:lnTo>
                  <a:lnTo>
                    <a:pt x="2571544" y="42626"/>
                  </a:lnTo>
                  <a:lnTo>
                    <a:pt x="2560894" y="38059"/>
                  </a:lnTo>
                  <a:lnTo>
                    <a:pt x="2551339" y="34801"/>
                  </a:lnTo>
                  <a:lnTo>
                    <a:pt x="2542883" y="32848"/>
                  </a:lnTo>
                  <a:lnTo>
                    <a:pt x="2535524" y="32197"/>
                  </a:lnTo>
                  <a:close/>
                </a:path>
                <a:path w="2694940" h="135890">
                  <a:moveTo>
                    <a:pt x="2369969" y="13172"/>
                  </a:moveTo>
                  <a:lnTo>
                    <a:pt x="2328724" y="13172"/>
                  </a:lnTo>
                  <a:lnTo>
                    <a:pt x="2328724" y="33988"/>
                  </a:lnTo>
                  <a:lnTo>
                    <a:pt x="2274182" y="33988"/>
                  </a:lnTo>
                  <a:lnTo>
                    <a:pt x="2274182" y="57705"/>
                  </a:lnTo>
                  <a:lnTo>
                    <a:pt x="2326054" y="57705"/>
                  </a:lnTo>
                  <a:lnTo>
                    <a:pt x="2326054" y="78489"/>
                  </a:lnTo>
                  <a:lnTo>
                    <a:pt x="2274182" y="78489"/>
                  </a:lnTo>
                  <a:lnTo>
                    <a:pt x="2274182" y="105399"/>
                  </a:lnTo>
                  <a:lnTo>
                    <a:pt x="2330044" y="105399"/>
                  </a:lnTo>
                  <a:lnTo>
                    <a:pt x="2330044" y="126153"/>
                  </a:lnTo>
                  <a:lnTo>
                    <a:pt x="2369969" y="126153"/>
                  </a:lnTo>
                  <a:lnTo>
                    <a:pt x="2369969" y="13172"/>
                  </a:lnTo>
                  <a:close/>
                </a:path>
                <a:path w="2694940" h="135890">
                  <a:moveTo>
                    <a:pt x="2517892" y="13172"/>
                  </a:moveTo>
                  <a:lnTo>
                    <a:pt x="2419455" y="13172"/>
                  </a:lnTo>
                  <a:lnTo>
                    <a:pt x="2428142" y="13799"/>
                  </a:lnTo>
                  <a:lnTo>
                    <a:pt x="2435758" y="15680"/>
                  </a:lnTo>
                  <a:lnTo>
                    <a:pt x="2457893" y="46815"/>
                  </a:lnTo>
                  <a:lnTo>
                    <a:pt x="2457282" y="53516"/>
                  </a:lnTo>
                  <a:lnTo>
                    <a:pt x="2428964" y="80265"/>
                  </a:lnTo>
                  <a:lnTo>
                    <a:pt x="2420596" y="80898"/>
                  </a:lnTo>
                  <a:lnTo>
                    <a:pt x="2398167" y="80898"/>
                  </a:lnTo>
                  <a:lnTo>
                    <a:pt x="2398167" y="126153"/>
                  </a:lnTo>
                  <a:lnTo>
                    <a:pt x="2517362" y="126153"/>
                  </a:lnTo>
                  <a:lnTo>
                    <a:pt x="2512924" y="125221"/>
                  </a:lnTo>
                  <a:lnTo>
                    <a:pt x="2502840" y="121846"/>
                  </a:lnTo>
                  <a:lnTo>
                    <a:pt x="2492353" y="117137"/>
                  </a:lnTo>
                  <a:lnTo>
                    <a:pt x="2492353" y="92876"/>
                  </a:lnTo>
                  <a:lnTo>
                    <a:pt x="2547629" y="92876"/>
                  </a:lnTo>
                  <a:lnTo>
                    <a:pt x="2547629" y="92039"/>
                  </a:lnTo>
                  <a:lnTo>
                    <a:pt x="2542320" y="87588"/>
                  </a:lnTo>
                  <a:lnTo>
                    <a:pt x="2514394" y="76500"/>
                  </a:lnTo>
                  <a:lnTo>
                    <a:pt x="2510237" y="74772"/>
                  </a:lnTo>
                  <a:lnTo>
                    <a:pt x="2489714" y="50092"/>
                  </a:lnTo>
                  <a:lnTo>
                    <a:pt x="2489714" y="44040"/>
                  </a:lnTo>
                  <a:lnTo>
                    <a:pt x="2515541" y="13642"/>
                  </a:lnTo>
                  <a:lnTo>
                    <a:pt x="2517892" y="13172"/>
                  </a:lnTo>
                  <a:close/>
                </a:path>
                <a:path w="2694940" h="135890">
                  <a:moveTo>
                    <a:pt x="2547629" y="92876"/>
                  </a:moveTo>
                  <a:lnTo>
                    <a:pt x="2492353" y="92876"/>
                  </a:lnTo>
                  <a:lnTo>
                    <a:pt x="2500520" y="98143"/>
                  </a:lnTo>
                  <a:lnTo>
                    <a:pt x="2507431" y="101797"/>
                  </a:lnTo>
                  <a:lnTo>
                    <a:pt x="2512928" y="104017"/>
                  </a:lnTo>
                  <a:lnTo>
                    <a:pt x="2518436" y="106101"/>
                  </a:lnTo>
                  <a:lnTo>
                    <a:pt x="2524174" y="107159"/>
                  </a:lnTo>
                  <a:lnTo>
                    <a:pt x="2541796" y="107159"/>
                  </a:lnTo>
                  <a:lnTo>
                    <a:pt x="2547629" y="103640"/>
                  </a:lnTo>
                  <a:lnTo>
                    <a:pt x="2547629" y="92876"/>
                  </a:lnTo>
                  <a:close/>
                </a:path>
                <a:path w="2694940" h="135890">
                  <a:moveTo>
                    <a:pt x="2693413" y="11413"/>
                  </a:moveTo>
                  <a:lnTo>
                    <a:pt x="2533189" y="11413"/>
                  </a:lnTo>
                  <a:lnTo>
                    <a:pt x="2542603" y="11974"/>
                  </a:lnTo>
                  <a:lnTo>
                    <a:pt x="2552135" y="13659"/>
                  </a:lnTo>
                  <a:lnTo>
                    <a:pt x="2561783" y="16466"/>
                  </a:lnTo>
                  <a:lnTo>
                    <a:pt x="2571544" y="20397"/>
                  </a:lnTo>
                  <a:lnTo>
                    <a:pt x="2571544" y="42626"/>
                  </a:lnTo>
                  <a:lnTo>
                    <a:pt x="2687379" y="42626"/>
                  </a:lnTo>
                  <a:lnTo>
                    <a:pt x="2694420" y="17067"/>
                  </a:lnTo>
                  <a:lnTo>
                    <a:pt x="2693413" y="11413"/>
                  </a:lnTo>
                  <a:close/>
                </a:path>
              </a:pathLst>
            </a:custGeom>
            <a:solidFill>
              <a:srgbClr val="FFFFFF"/>
            </a:solidFill>
          </p:spPr>
          <p:txBody>
            <a:bodyPr wrap="square" lIns="0" tIns="0" rIns="0" bIns="0" rtlCol="0"/>
            <a:lstStyle/>
            <a:p>
              <a:endParaRPr dirty="0"/>
            </a:p>
          </p:txBody>
        </p:sp>
      </p:grpSp>
    </p:spTree>
    <p:extLst>
      <p:ext uri="{BB962C8B-B14F-4D97-AF65-F5344CB8AC3E}">
        <p14:creationId xmlns:p14="http://schemas.microsoft.com/office/powerpoint/2010/main" xmlns="" val="8801814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170309" y="121700"/>
            <a:ext cx="7724775" cy="11187430"/>
          </a:xfrm>
          <a:custGeom>
            <a:avLst/>
            <a:gdLst/>
            <a:ahLst/>
            <a:cxnLst/>
            <a:rect l="l" t="t" r="r" b="b"/>
            <a:pathLst>
              <a:path w="7724775" h="11187430">
                <a:moveTo>
                  <a:pt x="817442" y="11186855"/>
                </a:moveTo>
                <a:lnTo>
                  <a:pt x="781386" y="11114225"/>
                </a:lnTo>
                <a:lnTo>
                  <a:pt x="755248" y="11060251"/>
                </a:lnTo>
                <a:lnTo>
                  <a:pt x="729518" y="11006043"/>
                </a:lnTo>
                <a:lnTo>
                  <a:pt x="704198" y="10951605"/>
                </a:lnTo>
                <a:lnTo>
                  <a:pt x="679288" y="10896939"/>
                </a:lnTo>
                <a:lnTo>
                  <a:pt x="654793" y="10842046"/>
                </a:lnTo>
                <a:lnTo>
                  <a:pt x="630712" y="10786929"/>
                </a:lnTo>
                <a:lnTo>
                  <a:pt x="607049" y="10731589"/>
                </a:lnTo>
                <a:lnTo>
                  <a:pt x="583806" y="10676028"/>
                </a:lnTo>
                <a:lnTo>
                  <a:pt x="560983" y="10620249"/>
                </a:lnTo>
                <a:lnTo>
                  <a:pt x="538584" y="10564254"/>
                </a:lnTo>
                <a:lnTo>
                  <a:pt x="516611" y="10508043"/>
                </a:lnTo>
                <a:lnTo>
                  <a:pt x="495065" y="10451620"/>
                </a:lnTo>
                <a:lnTo>
                  <a:pt x="473948" y="10394987"/>
                </a:lnTo>
                <a:lnTo>
                  <a:pt x="453262" y="10338145"/>
                </a:lnTo>
                <a:lnTo>
                  <a:pt x="433010" y="10281096"/>
                </a:lnTo>
                <a:lnTo>
                  <a:pt x="413193" y="10223842"/>
                </a:lnTo>
                <a:lnTo>
                  <a:pt x="393813" y="10166386"/>
                </a:lnTo>
                <a:lnTo>
                  <a:pt x="374872" y="10108729"/>
                </a:lnTo>
                <a:lnTo>
                  <a:pt x="356373" y="10050874"/>
                </a:lnTo>
                <a:lnTo>
                  <a:pt x="338317" y="9992822"/>
                </a:lnTo>
                <a:lnTo>
                  <a:pt x="320706" y="9934575"/>
                </a:lnTo>
                <a:lnTo>
                  <a:pt x="303542" y="9876135"/>
                </a:lnTo>
                <a:lnTo>
                  <a:pt x="286828" y="9817505"/>
                </a:lnTo>
                <a:lnTo>
                  <a:pt x="270564" y="9758685"/>
                </a:lnTo>
                <a:lnTo>
                  <a:pt x="254754" y="9699679"/>
                </a:lnTo>
                <a:lnTo>
                  <a:pt x="239399" y="9640489"/>
                </a:lnTo>
                <a:lnTo>
                  <a:pt x="224502" y="9581115"/>
                </a:lnTo>
                <a:lnTo>
                  <a:pt x="210063" y="9521561"/>
                </a:lnTo>
                <a:lnTo>
                  <a:pt x="196085" y="9461827"/>
                </a:lnTo>
                <a:lnTo>
                  <a:pt x="182571" y="9401917"/>
                </a:lnTo>
                <a:lnTo>
                  <a:pt x="169521" y="9341833"/>
                </a:lnTo>
                <a:lnTo>
                  <a:pt x="156939" y="9281575"/>
                </a:lnTo>
                <a:lnTo>
                  <a:pt x="144826" y="9221146"/>
                </a:lnTo>
                <a:lnTo>
                  <a:pt x="133184" y="9160549"/>
                </a:lnTo>
                <a:lnTo>
                  <a:pt x="122015" y="9099784"/>
                </a:lnTo>
                <a:lnTo>
                  <a:pt x="111321" y="9038855"/>
                </a:lnTo>
                <a:lnTo>
                  <a:pt x="101104" y="8977763"/>
                </a:lnTo>
                <a:lnTo>
                  <a:pt x="91366" y="8916510"/>
                </a:lnTo>
                <a:lnTo>
                  <a:pt x="82108" y="8855098"/>
                </a:lnTo>
                <a:lnTo>
                  <a:pt x="73334" y="8793529"/>
                </a:lnTo>
                <a:lnTo>
                  <a:pt x="65045" y="8731805"/>
                </a:lnTo>
                <a:lnTo>
                  <a:pt x="57243" y="8669928"/>
                </a:lnTo>
                <a:lnTo>
                  <a:pt x="49930" y="8607900"/>
                </a:lnTo>
                <a:lnTo>
                  <a:pt x="43108" y="8545723"/>
                </a:lnTo>
                <a:lnTo>
                  <a:pt x="36779" y="8483399"/>
                </a:lnTo>
                <a:lnTo>
                  <a:pt x="30944" y="8420931"/>
                </a:lnTo>
                <a:lnTo>
                  <a:pt x="25607" y="8358319"/>
                </a:lnTo>
                <a:lnTo>
                  <a:pt x="20768" y="8295566"/>
                </a:lnTo>
                <a:lnTo>
                  <a:pt x="16431" y="8232674"/>
                </a:lnTo>
                <a:lnTo>
                  <a:pt x="12596" y="8169644"/>
                </a:lnTo>
                <a:lnTo>
                  <a:pt x="9266" y="8106480"/>
                </a:lnTo>
                <a:lnTo>
                  <a:pt x="6443" y="8043183"/>
                </a:lnTo>
                <a:lnTo>
                  <a:pt x="4128" y="7979754"/>
                </a:lnTo>
                <a:lnTo>
                  <a:pt x="2325" y="7916197"/>
                </a:lnTo>
                <a:lnTo>
                  <a:pt x="1034" y="7852512"/>
                </a:lnTo>
                <a:lnTo>
                  <a:pt x="259" y="7788702"/>
                </a:lnTo>
                <a:lnTo>
                  <a:pt x="0" y="7724770"/>
                </a:lnTo>
                <a:lnTo>
                  <a:pt x="259" y="7660836"/>
                </a:lnTo>
                <a:lnTo>
                  <a:pt x="1034" y="7597026"/>
                </a:lnTo>
                <a:lnTo>
                  <a:pt x="2325" y="7533341"/>
                </a:lnTo>
                <a:lnTo>
                  <a:pt x="4128" y="7469783"/>
                </a:lnTo>
                <a:lnTo>
                  <a:pt x="6443" y="7406355"/>
                </a:lnTo>
                <a:lnTo>
                  <a:pt x="9266" y="7343057"/>
                </a:lnTo>
                <a:lnTo>
                  <a:pt x="12596" y="7279893"/>
                </a:lnTo>
                <a:lnTo>
                  <a:pt x="16431" y="7216863"/>
                </a:lnTo>
                <a:lnTo>
                  <a:pt x="20768" y="7153971"/>
                </a:lnTo>
                <a:lnTo>
                  <a:pt x="25607" y="7091217"/>
                </a:lnTo>
                <a:lnTo>
                  <a:pt x="30944" y="7028605"/>
                </a:lnTo>
                <a:lnTo>
                  <a:pt x="36779" y="6966136"/>
                </a:lnTo>
                <a:lnTo>
                  <a:pt x="43108" y="6903812"/>
                </a:lnTo>
                <a:lnTo>
                  <a:pt x="49930" y="6841635"/>
                </a:lnTo>
                <a:lnTo>
                  <a:pt x="57243" y="6779607"/>
                </a:lnTo>
                <a:lnTo>
                  <a:pt x="65045" y="6717729"/>
                </a:lnTo>
                <a:lnTo>
                  <a:pt x="73334" y="6656005"/>
                </a:lnTo>
                <a:lnTo>
                  <a:pt x="82108" y="6594436"/>
                </a:lnTo>
                <a:lnTo>
                  <a:pt x="91366" y="6533024"/>
                </a:lnTo>
                <a:lnTo>
                  <a:pt x="101104" y="6471770"/>
                </a:lnTo>
                <a:lnTo>
                  <a:pt x="111321" y="6410678"/>
                </a:lnTo>
                <a:lnTo>
                  <a:pt x="122015" y="6349748"/>
                </a:lnTo>
                <a:lnTo>
                  <a:pt x="133184" y="6288984"/>
                </a:lnTo>
                <a:lnTo>
                  <a:pt x="144826" y="6228386"/>
                </a:lnTo>
                <a:lnTo>
                  <a:pt x="156939" y="6167957"/>
                </a:lnTo>
                <a:lnTo>
                  <a:pt x="169521" y="6107699"/>
                </a:lnTo>
                <a:lnTo>
                  <a:pt x="182571" y="6047614"/>
                </a:lnTo>
                <a:lnTo>
                  <a:pt x="196085" y="5987704"/>
                </a:lnTo>
                <a:lnTo>
                  <a:pt x="210063" y="5927971"/>
                </a:lnTo>
                <a:lnTo>
                  <a:pt x="224502" y="5868416"/>
                </a:lnTo>
                <a:lnTo>
                  <a:pt x="239399" y="5809042"/>
                </a:lnTo>
                <a:lnTo>
                  <a:pt x="254754" y="5749851"/>
                </a:lnTo>
                <a:lnTo>
                  <a:pt x="270564" y="5690845"/>
                </a:lnTo>
                <a:lnTo>
                  <a:pt x="286828" y="5632026"/>
                </a:lnTo>
                <a:lnTo>
                  <a:pt x="303542" y="5573395"/>
                </a:lnTo>
                <a:lnTo>
                  <a:pt x="320706" y="5514955"/>
                </a:lnTo>
                <a:lnTo>
                  <a:pt x="338317" y="5456708"/>
                </a:lnTo>
                <a:lnTo>
                  <a:pt x="356373" y="5398655"/>
                </a:lnTo>
                <a:lnTo>
                  <a:pt x="374872" y="5340800"/>
                </a:lnTo>
                <a:lnTo>
                  <a:pt x="393813" y="5283143"/>
                </a:lnTo>
                <a:lnTo>
                  <a:pt x="413193" y="5225686"/>
                </a:lnTo>
                <a:lnTo>
                  <a:pt x="433010" y="5168432"/>
                </a:lnTo>
                <a:lnTo>
                  <a:pt x="453262" y="5111383"/>
                </a:lnTo>
                <a:lnTo>
                  <a:pt x="473948" y="5054541"/>
                </a:lnTo>
                <a:lnTo>
                  <a:pt x="495065" y="4997907"/>
                </a:lnTo>
                <a:lnTo>
                  <a:pt x="516611" y="4941484"/>
                </a:lnTo>
                <a:lnTo>
                  <a:pt x="538584" y="4885274"/>
                </a:lnTo>
                <a:lnTo>
                  <a:pt x="560983" y="4829278"/>
                </a:lnTo>
                <a:lnTo>
                  <a:pt x="583806" y="4773499"/>
                </a:lnTo>
                <a:lnTo>
                  <a:pt x="607049" y="4717938"/>
                </a:lnTo>
                <a:lnTo>
                  <a:pt x="630712" y="4662598"/>
                </a:lnTo>
                <a:lnTo>
                  <a:pt x="654793" y="4607480"/>
                </a:lnTo>
                <a:lnTo>
                  <a:pt x="679288" y="4552587"/>
                </a:lnTo>
                <a:lnTo>
                  <a:pt x="704198" y="4497921"/>
                </a:lnTo>
                <a:lnTo>
                  <a:pt x="729518" y="4443483"/>
                </a:lnTo>
                <a:lnTo>
                  <a:pt x="755248" y="4389275"/>
                </a:lnTo>
                <a:lnTo>
                  <a:pt x="781386" y="4335300"/>
                </a:lnTo>
                <a:lnTo>
                  <a:pt x="807929" y="4281560"/>
                </a:lnTo>
                <a:lnTo>
                  <a:pt x="834875" y="4228056"/>
                </a:lnTo>
                <a:lnTo>
                  <a:pt x="862223" y="4174790"/>
                </a:lnTo>
                <a:lnTo>
                  <a:pt x="889970" y="4121765"/>
                </a:lnTo>
                <a:lnTo>
                  <a:pt x="918115" y="4068983"/>
                </a:lnTo>
                <a:lnTo>
                  <a:pt x="946656" y="4016444"/>
                </a:lnTo>
                <a:lnTo>
                  <a:pt x="975589" y="3964153"/>
                </a:lnTo>
                <a:lnTo>
                  <a:pt x="1004915" y="3912109"/>
                </a:lnTo>
                <a:lnTo>
                  <a:pt x="1034630" y="3860316"/>
                </a:lnTo>
                <a:lnTo>
                  <a:pt x="1064733" y="3808776"/>
                </a:lnTo>
                <a:lnTo>
                  <a:pt x="1095221" y="3757489"/>
                </a:lnTo>
                <a:lnTo>
                  <a:pt x="1126092" y="3706459"/>
                </a:lnTo>
                <a:lnTo>
                  <a:pt x="1157346" y="3655688"/>
                </a:lnTo>
                <a:lnTo>
                  <a:pt x="1188979" y="3605177"/>
                </a:lnTo>
                <a:lnTo>
                  <a:pt x="1220989" y="3554928"/>
                </a:lnTo>
                <a:lnTo>
                  <a:pt x="1253375" y="3504943"/>
                </a:lnTo>
                <a:lnTo>
                  <a:pt x="1286135" y="3455225"/>
                </a:lnTo>
                <a:lnTo>
                  <a:pt x="1319267" y="3405775"/>
                </a:lnTo>
                <a:lnTo>
                  <a:pt x="1352768" y="3356595"/>
                </a:lnTo>
                <a:lnTo>
                  <a:pt x="1386637" y="3307687"/>
                </a:lnTo>
                <a:lnTo>
                  <a:pt x="1420871" y="3259054"/>
                </a:lnTo>
                <a:lnTo>
                  <a:pt x="1455470" y="3210697"/>
                </a:lnTo>
                <a:lnTo>
                  <a:pt x="1490430" y="3162618"/>
                </a:lnTo>
                <a:lnTo>
                  <a:pt x="1525749" y="3114820"/>
                </a:lnTo>
                <a:lnTo>
                  <a:pt x="1561427" y="3067303"/>
                </a:lnTo>
                <a:lnTo>
                  <a:pt x="1597460" y="3020071"/>
                </a:lnTo>
                <a:lnTo>
                  <a:pt x="1633847" y="2973125"/>
                </a:lnTo>
                <a:lnTo>
                  <a:pt x="1670586" y="2926467"/>
                </a:lnTo>
                <a:lnTo>
                  <a:pt x="1707674" y="2880099"/>
                </a:lnTo>
                <a:lnTo>
                  <a:pt x="1745111" y="2834024"/>
                </a:lnTo>
                <a:lnTo>
                  <a:pt x="1782893" y="2788242"/>
                </a:lnTo>
                <a:lnTo>
                  <a:pt x="1821019" y="2742757"/>
                </a:lnTo>
                <a:lnTo>
                  <a:pt x="1859487" y="2697570"/>
                </a:lnTo>
                <a:lnTo>
                  <a:pt x="1898294" y="2652682"/>
                </a:lnTo>
                <a:lnTo>
                  <a:pt x="1937440" y="2608097"/>
                </a:lnTo>
                <a:lnTo>
                  <a:pt x="1976921" y="2563816"/>
                </a:lnTo>
                <a:lnTo>
                  <a:pt x="2016737" y="2519841"/>
                </a:lnTo>
                <a:lnTo>
                  <a:pt x="2056884" y="2476174"/>
                </a:lnTo>
                <a:lnTo>
                  <a:pt x="2097361" y="2432818"/>
                </a:lnTo>
                <a:lnTo>
                  <a:pt x="2138166" y="2389773"/>
                </a:lnTo>
                <a:lnTo>
                  <a:pt x="2179297" y="2347042"/>
                </a:lnTo>
                <a:lnTo>
                  <a:pt x="2220752" y="2304627"/>
                </a:lnTo>
                <a:lnTo>
                  <a:pt x="2262529" y="2262530"/>
                </a:lnTo>
                <a:lnTo>
                  <a:pt x="2304626" y="2220753"/>
                </a:lnTo>
                <a:lnTo>
                  <a:pt x="2347040" y="2179298"/>
                </a:lnTo>
                <a:lnTo>
                  <a:pt x="2389771" y="2138167"/>
                </a:lnTo>
                <a:lnTo>
                  <a:pt x="2432816" y="2097362"/>
                </a:lnTo>
                <a:lnTo>
                  <a:pt x="2476173" y="2056885"/>
                </a:lnTo>
                <a:lnTo>
                  <a:pt x="2519840" y="2016738"/>
                </a:lnTo>
                <a:lnTo>
                  <a:pt x="2563815" y="1976922"/>
                </a:lnTo>
                <a:lnTo>
                  <a:pt x="2608096" y="1937441"/>
                </a:lnTo>
                <a:lnTo>
                  <a:pt x="2652681" y="1898295"/>
                </a:lnTo>
                <a:lnTo>
                  <a:pt x="2697568" y="1859488"/>
                </a:lnTo>
                <a:lnTo>
                  <a:pt x="2742755" y="1821020"/>
                </a:lnTo>
                <a:lnTo>
                  <a:pt x="2788240" y="1782894"/>
                </a:lnTo>
                <a:lnTo>
                  <a:pt x="2834022" y="1745112"/>
                </a:lnTo>
                <a:lnTo>
                  <a:pt x="2880097" y="1707675"/>
                </a:lnTo>
                <a:lnTo>
                  <a:pt x="2926465" y="1670587"/>
                </a:lnTo>
                <a:lnTo>
                  <a:pt x="2973123" y="1633848"/>
                </a:lnTo>
                <a:lnTo>
                  <a:pt x="3020069" y="1597461"/>
                </a:lnTo>
                <a:lnTo>
                  <a:pt x="3067301" y="1561428"/>
                </a:lnTo>
                <a:lnTo>
                  <a:pt x="3114817" y="1525750"/>
                </a:lnTo>
                <a:lnTo>
                  <a:pt x="3162616" y="1490430"/>
                </a:lnTo>
                <a:lnTo>
                  <a:pt x="3210695" y="1455470"/>
                </a:lnTo>
                <a:lnTo>
                  <a:pt x="3259052" y="1420872"/>
                </a:lnTo>
                <a:lnTo>
                  <a:pt x="3307685" y="1386637"/>
                </a:lnTo>
                <a:lnTo>
                  <a:pt x="3356592" y="1352769"/>
                </a:lnTo>
                <a:lnTo>
                  <a:pt x="3405772" y="1319267"/>
                </a:lnTo>
                <a:lnTo>
                  <a:pt x="3455222" y="1286136"/>
                </a:lnTo>
                <a:lnTo>
                  <a:pt x="3504940" y="1253376"/>
                </a:lnTo>
                <a:lnTo>
                  <a:pt x="3554925" y="1220990"/>
                </a:lnTo>
                <a:lnTo>
                  <a:pt x="3605174" y="1188979"/>
                </a:lnTo>
                <a:lnTo>
                  <a:pt x="3655685" y="1157346"/>
                </a:lnTo>
                <a:lnTo>
                  <a:pt x="3706456" y="1126093"/>
                </a:lnTo>
                <a:lnTo>
                  <a:pt x="3757486" y="1095221"/>
                </a:lnTo>
                <a:lnTo>
                  <a:pt x="3808772" y="1064733"/>
                </a:lnTo>
                <a:lnTo>
                  <a:pt x="3860313" y="1034630"/>
                </a:lnTo>
                <a:lnTo>
                  <a:pt x="3912106" y="1004915"/>
                </a:lnTo>
                <a:lnTo>
                  <a:pt x="3964149" y="975590"/>
                </a:lnTo>
                <a:lnTo>
                  <a:pt x="4016441" y="946656"/>
                </a:lnTo>
                <a:lnTo>
                  <a:pt x="4068979" y="918115"/>
                </a:lnTo>
                <a:lnTo>
                  <a:pt x="4121762" y="889971"/>
                </a:lnTo>
                <a:lnTo>
                  <a:pt x="4174787" y="862223"/>
                </a:lnTo>
                <a:lnTo>
                  <a:pt x="4228052" y="834875"/>
                </a:lnTo>
                <a:lnTo>
                  <a:pt x="4281556" y="807929"/>
                </a:lnTo>
                <a:lnTo>
                  <a:pt x="4335297" y="781386"/>
                </a:lnTo>
                <a:lnTo>
                  <a:pt x="4389271" y="755248"/>
                </a:lnTo>
                <a:lnTo>
                  <a:pt x="4443479" y="729518"/>
                </a:lnTo>
                <a:lnTo>
                  <a:pt x="4497917" y="704198"/>
                </a:lnTo>
                <a:lnTo>
                  <a:pt x="4552583" y="679289"/>
                </a:lnTo>
                <a:lnTo>
                  <a:pt x="4607476" y="654793"/>
                </a:lnTo>
                <a:lnTo>
                  <a:pt x="4662594" y="630712"/>
                </a:lnTo>
                <a:lnTo>
                  <a:pt x="4717934" y="607049"/>
                </a:lnTo>
                <a:lnTo>
                  <a:pt x="4773494" y="583806"/>
                </a:lnTo>
                <a:lnTo>
                  <a:pt x="4829273" y="560983"/>
                </a:lnTo>
                <a:lnTo>
                  <a:pt x="4885269" y="538585"/>
                </a:lnTo>
                <a:lnTo>
                  <a:pt x="4941480" y="516611"/>
                </a:lnTo>
                <a:lnTo>
                  <a:pt x="4997903" y="495065"/>
                </a:lnTo>
                <a:lnTo>
                  <a:pt x="5054536" y="473948"/>
                </a:lnTo>
                <a:lnTo>
                  <a:pt x="5111378" y="453262"/>
                </a:lnTo>
                <a:lnTo>
                  <a:pt x="5168427" y="433010"/>
                </a:lnTo>
                <a:lnTo>
                  <a:pt x="5225681" y="413193"/>
                </a:lnTo>
                <a:lnTo>
                  <a:pt x="5283137" y="393813"/>
                </a:lnTo>
                <a:lnTo>
                  <a:pt x="5340794" y="374872"/>
                </a:lnTo>
                <a:lnTo>
                  <a:pt x="5398650" y="356373"/>
                </a:lnTo>
                <a:lnTo>
                  <a:pt x="5456702" y="338317"/>
                </a:lnTo>
                <a:lnTo>
                  <a:pt x="5514949" y="320706"/>
                </a:lnTo>
                <a:lnTo>
                  <a:pt x="5573389" y="303542"/>
                </a:lnTo>
                <a:lnTo>
                  <a:pt x="5632020" y="286828"/>
                </a:lnTo>
                <a:lnTo>
                  <a:pt x="5690839" y="270565"/>
                </a:lnTo>
                <a:lnTo>
                  <a:pt x="5749845" y="254754"/>
                </a:lnTo>
                <a:lnTo>
                  <a:pt x="5809036" y="239399"/>
                </a:lnTo>
                <a:lnTo>
                  <a:pt x="5868410" y="224502"/>
                </a:lnTo>
                <a:lnTo>
                  <a:pt x="5927964" y="210063"/>
                </a:lnTo>
                <a:lnTo>
                  <a:pt x="5987697" y="196085"/>
                </a:lnTo>
                <a:lnTo>
                  <a:pt x="6047607" y="182571"/>
                </a:lnTo>
                <a:lnTo>
                  <a:pt x="6107692" y="169521"/>
                </a:lnTo>
                <a:lnTo>
                  <a:pt x="6167950" y="156939"/>
                </a:lnTo>
                <a:lnTo>
                  <a:pt x="6228379" y="144826"/>
                </a:lnTo>
                <a:lnTo>
                  <a:pt x="6288977" y="133184"/>
                </a:lnTo>
                <a:lnTo>
                  <a:pt x="6349741" y="122015"/>
                </a:lnTo>
                <a:lnTo>
                  <a:pt x="6410670" y="111321"/>
                </a:lnTo>
                <a:lnTo>
                  <a:pt x="6471763" y="101104"/>
                </a:lnTo>
                <a:lnTo>
                  <a:pt x="6533016" y="91366"/>
                </a:lnTo>
                <a:lnTo>
                  <a:pt x="6594428" y="82108"/>
                </a:lnTo>
                <a:lnTo>
                  <a:pt x="6655997" y="73334"/>
                </a:lnTo>
                <a:lnTo>
                  <a:pt x="6717721" y="65045"/>
                </a:lnTo>
                <a:lnTo>
                  <a:pt x="6779598" y="57243"/>
                </a:lnTo>
                <a:lnTo>
                  <a:pt x="6841626" y="49930"/>
                </a:lnTo>
                <a:lnTo>
                  <a:pt x="6903803" y="43108"/>
                </a:lnTo>
                <a:lnTo>
                  <a:pt x="6966127" y="36779"/>
                </a:lnTo>
                <a:lnTo>
                  <a:pt x="7028596" y="30944"/>
                </a:lnTo>
                <a:lnTo>
                  <a:pt x="7091209" y="25607"/>
                </a:lnTo>
                <a:lnTo>
                  <a:pt x="7153962" y="20768"/>
                </a:lnTo>
                <a:lnTo>
                  <a:pt x="7216854" y="16431"/>
                </a:lnTo>
                <a:lnTo>
                  <a:pt x="7279883" y="12596"/>
                </a:lnTo>
                <a:lnTo>
                  <a:pt x="7343048" y="9266"/>
                </a:lnTo>
                <a:lnTo>
                  <a:pt x="7406345" y="6443"/>
                </a:lnTo>
                <a:lnTo>
                  <a:pt x="7469774" y="4128"/>
                </a:lnTo>
                <a:lnTo>
                  <a:pt x="7533331" y="2325"/>
                </a:lnTo>
                <a:lnTo>
                  <a:pt x="7597016" y="1034"/>
                </a:lnTo>
                <a:lnTo>
                  <a:pt x="7660826" y="259"/>
                </a:lnTo>
                <a:lnTo>
                  <a:pt x="7724759" y="0"/>
                </a:lnTo>
                <a:lnTo>
                  <a:pt x="7724759" y="11186855"/>
                </a:lnTo>
              </a:path>
            </a:pathLst>
          </a:custGeom>
          <a:ln w="314126">
            <a:solidFill>
              <a:srgbClr val="000000"/>
            </a:solidFill>
          </a:ln>
        </p:spPr>
        <p:txBody>
          <a:bodyPr wrap="square" lIns="0" tIns="0" rIns="0" bIns="0" rtlCol="0"/>
          <a:lstStyle/>
          <a:p>
            <a:endParaRPr/>
          </a:p>
        </p:txBody>
      </p:sp>
      <p:sp>
        <p:nvSpPr>
          <p:cNvPr id="3" name="object 3"/>
          <p:cNvSpPr/>
          <p:nvPr/>
        </p:nvSpPr>
        <p:spPr>
          <a:xfrm>
            <a:off x="2312976" y="43656"/>
            <a:ext cx="7747722" cy="11264900"/>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0052050" y="1990000"/>
            <a:ext cx="4819455" cy="930910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16996906" y="10746269"/>
            <a:ext cx="139723" cy="147587"/>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17161885" y="10779745"/>
            <a:ext cx="77871" cy="93033"/>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17263474" y="10779745"/>
            <a:ext cx="77777" cy="125493"/>
          </a:xfrm>
          <a:prstGeom prst="rect">
            <a:avLst/>
          </a:prstGeom>
          <a:blipFill>
            <a:blip r:embed="rId6" cstate="print"/>
            <a:stretch>
              <a:fillRect/>
            </a:stretch>
          </a:blipFill>
        </p:spPr>
        <p:txBody>
          <a:bodyPr wrap="square" lIns="0" tIns="0" rIns="0" bIns="0" rtlCol="0"/>
          <a:lstStyle/>
          <a:p>
            <a:endParaRPr/>
          </a:p>
        </p:txBody>
      </p:sp>
      <p:sp>
        <p:nvSpPr>
          <p:cNvPr id="8" name="object 8"/>
          <p:cNvSpPr/>
          <p:nvPr/>
        </p:nvSpPr>
        <p:spPr>
          <a:xfrm>
            <a:off x="17356875" y="10779745"/>
            <a:ext cx="59935" cy="93033"/>
          </a:xfrm>
          <a:prstGeom prst="rect">
            <a:avLst/>
          </a:prstGeom>
          <a:blipFill>
            <a:blip r:embed="rId7" cstate="print"/>
            <a:stretch>
              <a:fillRect/>
            </a:stretch>
          </a:blipFill>
        </p:spPr>
        <p:txBody>
          <a:bodyPr wrap="square" lIns="0" tIns="0" rIns="0" bIns="0" rtlCol="0"/>
          <a:lstStyle/>
          <a:p>
            <a:endParaRPr/>
          </a:p>
        </p:txBody>
      </p:sp>
      <p:sp>
        <p:nvSpPr>
          <p:cNvPr id="9" name="object 9"/>
          <p:cNvSpPr/>
          <p:nvPr/>
        </p:nvSpPr>
        <p:spPr>
          <a:xfrm>
            <a:off x="17423941" y="10892820"/>
            <a:ext cx="96991" cy="12502"/>
          </a:xfrm>
          <a:prstGeom prst="rect">
            <a:avLst/>
          </a:prstGeom>
          <a:blipFill>
            <a:blip r:embed="rId8" cstate="print"/>
            <a:stretch>
              <a:fillRect/>
            </a:stretch>
          </a:blipFill>
        </p:spPr>
        <p:txBody>
          <a:bodyPr wrap="square" lIns="0" tIns="0" rIns="0" bIns="0" rtlCol="0"/>
          <a:lstStyle/>
          <a:p>
            <a:endParaRPr/>
          </a:p>
        </p:txBody>
      </p:sp>
      <p:sp>
        <p:nvSpPr>
          <p:cNvPr id="10" name="object 10"/>
          <p:cNvSpPr/>
          <p:nvPr/>
        </p:nvSpPr>
        <p:spPr>
          <a:xfrm>
            <a:off x="17524032" y="10739306"/>
            <a:ext cx="129713" cy="133472"/>
          </a:xfrm>
          <a:prstGeom prst="rect">
            <a:avLst/>
          </a:prstGeom>
          <a:blipFill>
            <a:blip r:embed="rId9" cstate="print"/>
            <a:stretch>
              <a:fillRect/>
            </a:stretch>
          </a:blipFill>
        </p:spPr>
        <p:txBody>
          <a:bodyPr wrap="square" lIns="0" tIns="0" rIns="0" bIns="0" rtlCol="0"/>
          <a:lstStyle/>
          <a:p>
            <a:endParaRPr/>
          </a:p>
        </p:txBody>
      </p:sp>
      <p:sp>
        <p:nvSpPr>
          <p:cNvPr id="11" name="object 11"/>
          <p:cNvSpPr/>
          <p:nvPr/>
        </p:nvSpPr>
        <p:spPr>
          <a:xfrm>
            <a:off x="17682362" y="10779745"/>
            <a:ext cx="125367" cy="91808"/>
          </a:xfrm>
          <a:prstGeom prst="rect">
            <a:avLst/>
          </a:prstGeom>
          <a:blipFill>
            <a:blip r:embed="rId10" cstate="print"/>
            <a:stretch>
              <a:fillRect/>
            </a:stretch>
          </a:blipFill>
        </p:spPr>
        <p:txBody>
          <a:bodyPr wrap="square" lIns="0" tIns="0" rIns="0" bIns="0" rtlCol="0"/>
          <a:lstStyle/>
          <a:p>
            <a:endParaRPr/>
          </a:p>
        </p:txBody>
      </p:sp>
      <p:sp>
        <p:nvSpPr>
          <p:cNvPr id="12" name="object 12"/>
          <p:cNvSpPr/>
          <p:nvPr/>
        </p:nvSpPr>
        <p:spPr>
          <a:xfrm>
            <a:off x="17834263" y="10746175"/>
            <a:ext cx="19172" cy="125378"/>
          </a:xfrm>
          <a:prstGeom prst="rect">
            <a:avLst/>
          </a:prstGeom>
          <a:blipFill>
            <a:blip r:embed="rId11" cstate="print"/>
            <a:stretch>
              <a:fillRect/>
            </a:stretch>
          </a:blipFill>
        </p:spPr>
        <p:txBody>
          <a:bodyPr wrap="square" lIns="0" tIns="0" rIns="0" bIns="0" rtlCol="0"/>
          <a:lstStyle/>
          <a:p>
            <a:endParaRPr/>
          </a:p>
        </p:txBody>
      </p:sp>
      <p:sp>
        <p:nvSpPr>
          <p:cNvPr id="13" name="object 13"/>
          <p:cNvSpPr/>
          <p:nvPr/>
        </p:nvSpPr>
        <p:spPr>
          <a:xfrm>
            <a:off x="17873571" y="10779745"/>
            <a:ext cx="59924" cy="93033"/>
          </a:xfrm>
          <a:prstGeom prst="rect">
            <a:avLst/>
          </a:prstGeom>
          <a:blipFill>
            <a:blip r:embed="rId12" cstate="print"/>
            <a:stretch>
              <a:fillRect/>
            </a:stretch>
          </a:blipFill>
        </p:spPr>
        <p:txBody>
          <a:bodyPr wrap="square" lIns="0" tIns="0" rIns="0" bIns="0" rtlCol="0"/>
          <a:lstStyle/>
          <a:p>
            <a:endParaRPr/>
          </a:p>
        </p:txBody>
      </p:sp>
      <p:sp>
        <p:nvSpPr>
          <p:cNvPr id="14" name="object 14"/>
          <p:cNvSpPr/>
          <p:nvPr/>
        </p:nvSpPr>
        <p:spPr>
          <a:xfrm>
            <a:off x="17949946" y="10779745"/>
            <a:ext cx="69526" cy="93033"/>
          </a:xfrm>
          <a:prstGeom prst="rect">
            <a:avLst/>
          </a:prstGeom>
          <a:blipFill>
            <a:blip r:embed="rId13" cstate="print"/>
            <a:stretch>
              <a:fillRect/>
            </a:stretch>
          </a:blipFill>
        </p:spPr>
        <p:txBody>
          <a:bodyPr wrap="square" lIns="0" tIns="0" rIns="0" bIns="0" rtlCol="0"/>
          <a:lstStyle/>
          <a:p>
            <a:endParaRPr/>
          </a:p>
        </p:txBody>
      </p:sp>
      <p:sp>
        <p:nvSpPr>
          <p:cNvPr id="15" name="object 15"/>
          <p:cNvSpPr/>
          <p:nvPr/>
        </p:nvSpPr>
        <p:spPr>
          <a:xfrm>
            <a:off x="18143447" y="10779745"/>
            <a:ext cx="69505" cy="93033"/>
          </a:xfrm>
          <a:prstGeom prst="rect">
            <a:avLst/>
          </a:prstGeom>
          <a:blipFill>
            <a:blip r:embed="rId14" cstate="print"/>
            <a:stretch>
              <a:fillRect/>
            </a:stretch>
          </a:blipFill>
        </p:spPr>
        <p:txBody>
          <a:bodyPr wrap="square" lIns="0" tIns="0" rIns="0" bIns="0" rtlCol="0"/>
          <a:lstStyle/>
          <a:p>
            <a:endParaRPr/>
          </a:p>
        </p:txBody>
      </p:sp>
      <p:sp>
        <p:nvSpPr>
          <p:cNvPr id="16" name="object 16"/>
          <p:cNvSpPr/>
          <p:nvPr/>
        </p:nvSpPr>
        <p:spPr>
          <a:xfrm>
            <a:off x="18048068" y="10779745"/>
            <a:ext cx="72678" cy="91808"/>
          </a:xfrm>
          <a:prstGeom prst="rect">
            <a:avLst/>
          </a:prstGeom>
          <a:blipFill>
            <a:blip r:embed="rId15" cstate="print"/>
            <a:stretch>
              <a:fillRect/>
            </a:stretch>
          </a:blipFill>
        </p:spPr>
        <p:txBody>
          <a:bodyPr wrap="square" lIns="0" tIns="0" rIns="0" bIns="0" rtlCol="0"/>
          <a:lstStyle/>
          <a:p>
            <a:endParaRPr/>
          </a:p>
        </p:txBody>
      </p:sp>
      <p:sp>
        <p:nvSpPr>
          <p:cNvPr id="17" name="object 17"/>
          <p:cNvSpPr/>
          <p:nvPr/>
        </p:nvSpPr>
        <p:spPr>
          <a:xfrm>
            <a:off x="18241559" y="10779745"/>
            <a:ext cx="49338" cy="91808"/>
          </a:xfrm>
          <a:prstGeom prst="rect">
            <a:avLst/>
          </a:prstGeom>
          <a:blipFill>
            <a:blip r:embed="rId16" cstate="print"/>
            <a:stretch>
              <a:fillRect/>
            </a:stretch>
          </a:blipFill>
        </p:spPr>
        <p:txBody>
          <a:bodyPr wrap="square" lIns="0" tIns="0" rIns="0" bIns="0" rtlCol="0"/>
          <a:lstStyle/>
          <a:p>
            <a:endParaRPr/>
          </a:p>
        </p:txBody>
      </p:sp>
      <p:sp>
        <p:nvSpPr>
          <p:cNvPr id="18" name="object 18"/>
          <p:cNvSpPr/>
          <p:nvPr/>
        </p:nvSpPr>
        <p:spPr>
          <a:xfrm>
            <a:off x="16723301" y="10715223"/>
            <a:ext cx="203148" cy="203396"/>
          </a:xfrm>
          <a:prstGeom prst="rect">
            <a:avLst/>
          </a:prstGeom>
          <a:blipFill>
            <a:blip r:embed="rId17" cstate="print"/>
            <a:stretch>
              <a:fillRect/>
            </a:stretch>
          </a:blipFill>
        </p:spPr>
        <p:txBody>
          <a:bodyPr wrap="square" lIns="0" tIns="0" rIns="0" bIns="0" rtlCol="0"/>
          <a:lstStyle/>
          <a:p>
            <a:endParaRPr/>
          </a:p>
        </p:txBody>
      </p:sp>
      <p:sp>
        <p:nvSpPr>
          <p:cNvPr id="19" name="object 19"/>
          <p:cNvSpPr/>
          <p:nvPr/>
        </p:nvSpPr>
        <p:spPr>
          <a:xfrm>
            <a:off x="16187559" y="10754405"/>
            <a:ext cx="67662" cy="121713"/>
          </a:xfrm>
          <a:prstGeom prst="rect">
            <a:avLst/>
          </a:prstGeom>
          <a:blipFill>
            <a:blip r:embed="rId18" cstate="print"/>
            <a:stretch>
              <a:fillRect/>
            </a:stretch>
          </a:blipFill>
        </p:spPr>
        <p:txBody>
          <a:bodyPr wrap="square" lIns="0" tIns="0" rIns="0" bIns="0" rtlCol="0"/>
          <a:lstStyle/>
          <a:p>
            <a:endParaRPr/>
          </a:p>
        </p:txBody>
      </p:sp>
      <p:sp>
        <p:nvSpPr>
          <p:cNvPr id="20" name="object 20"/>
          <p:cNvSpPr/>
          <p:nvPr/>
        </p:nvSpPr>
        <p:spPr>
          <a:xfrm>
            <a:off x="16281745" y="10754405"/>
            <a:ext cx="74667" cy="122279"/>
          </a:xfrm>
          <a:prstGeom prst="rect">
            <a:avLst/>
          </a:prstGeom>
          <a:blipFill>
            <a:blip r:embed="rId19" cstate="print"/>
            <a:stretch>
              <a:fillRect/>
            </a:stretch>
          </a:blipFill>
        </p:spPr>
        <p:txBody>
          <a:bodyPr wrap="square" lIns="0" tIns="0" rIns="0" bIns="0" rtlCol="0"/>
          <a:lstStyle/>
          <a:p>
            <a:endParaRPr/>
          </a:p>
        </p:txBody>
      </p:sp>
      <p:sp>
        <p:nvSpPr>
          <p:cNvPr id="21" name="object 21"/>
          <p:cNvSpPr/>
          <p:nvPr/>
        </p:nvSpPr>
        <p:spPr>
          <a:xfrm>
            <a:off x="16371707" y="10752604"/>
            <a:ext cx="74807" cy="125294"/>
          </a:xfrm>
          <a:prstGeom prst="rect">
            <a:avLst/>
          </a:prstGeom>
          <a:blipFill>
            <a:blip r:embed="rId20" cstate="print"/>
            <a:stretch>
              <a:fillRect/>
            </a:stretch>
          </a:blipFill>
        </p:spPr>
        <p:txBody>
          <a:bodyPr wrap="square" lIns="0" tIns="0" rIns="0" bIns="0" rtlCol="0"/>
          <a:lstStyle/>
          <a:p>
            <a:endParaRPr/>
          </a:p>
        </p:txBody>
      </p:sp>
      <p:sp>
        <p:nvSpPr>
          <p:cNvPr id="22" name="object 22"/>
          <p:cNvSpPr/>
          <p:nvPr/>
        </p:nvSpPr>
        <p:spPr>
          <a:xfrm>
            <a:off x="15384913" y="10754405"/>
            <a:ext cx="145325" cy="123493"/>
          </a:xfrm>
          <a:prstGeom prst="rect">
            <a:avLst/>
          </a:prstGeom>
          <a:blipFill>
            <a:blip r:embed="rId21" cstate="print"/>
            <a:stretch>
              <a:fillRect/>
            </a:stretch>
          </a:blipFill>
        </p:spPr>
        <p:txBody>
          <a:bodyPr wrap="square" lIns="0" tIns="0" rIns="0" bIns="0" rtlCol="0"/>
          <a:lstStyle/>
          <a:p>
            <a:endParaRPr/>
          </a:p>
        </p:txBody>
      </p:sp>
      <p:sp>
        <p:nvSpPr>
          <p:cNvPr id="23" name="object 23"/>
          <p:cNvSpPr/>
          <p:nvPr/>
        </p:nvSpPr>
        <p:spPr>
          <a:xfrm>
            <a:off x="15558856" y="10784865"/>
            <a:ext cx="125472" cy="91819"/>
          </a:xfrm>
          <a:prstGeom prst="rect">
            <a:avLst/>
          </a:prstGeom>
          <a:blipFill>
            <a:blip r:embed="rId22" cstate="print"/>
            <a:stretch>
              <a:fillRect/>
            </a:stretch>
          </a:blipFill>
        </p:spPr>
        <p:txBody>
          <a:bodyPr wrap="square" lIns="0" tIns="0" rIns="0" bIns="0" rtlCol="0"/>
          <a:lstStyle/>
          <a:p>
            <a:endParaRPr/>
          </a:p>
        </p:txBody>
      </p:sp>
      <p:sp>
        <p:nvSpPr>
          <p:cNvPr id="24" name="object 24"/>
          <p:cNvSpPr/>
          <p:nvPr/>
        </p:nvSpPr>
        <p:spPr>
          <a:xfrm>
            <a:off x="15750075" y="10784865"/>
            <a:ext cx="59914" cy="93033"/>
          </a:xfrm>
          <a:prstGeom prst="rect">
            <a:avLst/>
          </a:prstGeom>
          <a:blipFill>
            <a:blip r:embed="rId23" cstate="print"/>
            <a:stretch>
              <a:fillRect/>
            </a:stretch>
          </a:blipFill>
        </p:spPr>
        <p:txBody>
          <a:bodyPr wrap="square" lIns="0" tIns="0" rIns="0" bIns="0" rtlCol="0"/>
          <a:lstStyle/>
          <a:p>
            <a:endParaRPr/>
          </a:p>
        </p:txBody>
      </p:sp>
      <p:sp>
        <p:nvSpPr>
          <p:cNvPr id="25" name="object 25"/>
          <p:cNvSpPr/>
          <p:nvPr/>
        </p:nvSpPr>
        <p:spPr>
          <a:xfrm>
            <a:off x="15710746" y="10751295"/>
            <a:ext cx="19193" cy="125388"/>
          </a:xfrm>
          <a:prstGeom prst="rect">
            <a:avLst/>
          </a:prstGeom>
          <a:blipFill>
            <a:blip r:embed="rId24" cstate="print"/>
            <a:stretch>
              <a:fillRect/>
            </a:stretch>
          </a:blipFill>
        </p:spPr>
        <p:txBody>
          <a:bodyPr wrap="square" lIns="0" tIns="0" rIns="0" bIns="0" rtlCol="0"/>
          <a:lstStyle/>
          <a:p>
            <a:endParaRPr/>
          </a:p>
        </p:txBody>
      </p:sp>
      <p:sp>
        <p:nvSpPr>
          <p:cNvPr id="26" name="object 26"/>
          <p:cNvSpPr/>
          <p:nvPr/>
        </p:nvSpPr>
        <p:spPr>
          <a:xfrm>
            <a:off x="15826451" y="10784865"/>
            <a:ext cx="69505" cy="93033"/>
          </a:xfrm>
          <a:prstGeom prst="rect">
            <a:avLst/>
          </a:prstGeom>
          <a:blipFill>
            <a:blip r:embed="rId25" cstate="print"/>
            <a:stretch>
              <a:fillRect/>
            </a:stretch>
          </a:blipFill>
        </p:spPr>
        <p:txBody>
          <a:bodyPr wrap="square" lIns="0" tIns="0" rIns="0" bIns="0" rtlCol="0"/>
          <a:lstStyle/>
          <a:p>
            <a:endParaRPr/>
          </a:p>
        </p:txBody>
      </p:sp>
      <p:sp>
        <p:nvSpPr>
          <p:cNvPr id="27" name="object 27"/>
          <p:cNvSpPr/>
          <p:nvPr/>
        </p:nvSpPr>
        <p:spPr>
          <a:xfrm>
            <a:off x="15924562" y="10784865"/>
            <a:ext cx="72804" cy="91819"/>
          </a:xfrm>
          <a:prstGeom prst="rect">
            <a:avLst/>
          </a:prstGeom>
          <a:blipFill>
            <a:blip r:embed="rId26" cstate="print"/>
            <a:stretch>
              <a:fillRect/>
            </a:stretch>
          </a:blipFill>
        </p:spPr>
        <p:txBody>
          <a:bodyPr wrap="square" lIns="0" tIns="0" rIns="0" bIns="0" rtlCol="0"/>
          <a:lstStyle/>
          <a:p>
            <a:endParaRPr/>
          </a:p>
        </p:txBody>
      </p:sp>
      <p:sp>
        <p:nvSpPr>
          <p:cNvPr id="28" name="object 28"/>
          <p:cNvSpPr/>
          <p:nvPr/>
        </p:nvSpPr>
        <p:spPr>
          <a:xfrm>
            <a:off x="16019941" y="10784865"/>
            <a:ext cx="69505" cy="93033"/>
          </a:xfrm>
          <a:prstGeom prst="rect">
            <a:avLst/>
          </a:prstGeom>
          <a:blipFill>
            <a:blip r:embed="rId27" cstate="print"/>
            <a:stretch>
              <a:fillRect/>
            </a:stretch>
          </a:blipFill>
        </p:spPr>
        <p:txBody>
          <a:bodyPr wrap="square" lIns="0" tIns="0" rIns="0" bIns="0" rtlCol="0"/>
          <a:lstStyle/>
          <a:p>
            <a:endParaRPr/>
          </a:p>
        </p:txBody>
      </p:sp>
      <p:sp>
        <p:nvSpPr>
          <p:cNvPr id="29" name="object 29"/>
          <p:cNvSpPr/>
          <p:nvPr/>
        </p:nvSpPr>
        <p:spPr>
          <a:xfrm>
            <a:off x="15072408" y="10734636"/>
            <a:ext cx="233131" cy="163157"/>
          </a:xfrm>
          <a:prstGeom prst="rect">
            <a:avLst/>
          </a:prstGeom>
          <a:blipFill>
            <a:blip r:embed="rId28" cstate="print"/>
            <a:stretch>
              <a:fillRect/>
            </a:stretch>
          </a:blipFill>
        </p:spPr>
        <p:txBody>
          <a:bodyPr wrap="square" lIns="0" tIns="0" rIns="0" bIns="0" rtlCol="0"/>
          <a:lstStyle/>
          <a:p>
            <a:endParaRPr/>
          </a:p>
        </p:txBody>
      </p:sp>
      <p:sp>
        <p:nvSpPr>
          <p:cNvPr id="30" name="object 30"/>
          <p:cNvSpPr/>
          <p:nvPr/>
        </p:nvSpPr>
        <p:spPr>
          <a:xfrm>
            <a:off x="16118064" y="10784865"/>
            <a:ext cx="49273" cy="91819"/>
          </a:xfrm>
          <a:prstGeom prst="rect">
            <a:avLst/>
          </a:prstGeom>
          <a:blipFill>
            <a:blip r:embed="rId29" cstate="print"/>
            <a:stretch>
              <a:fillRect/>
            </a:stretch>
          </a:blipFill>
        </p:spPr>
        <p:txBody>
          <a:bodyPr wrap="square" lIns="0" tIns="0" rIns="0" bIns="0" rtlCol="0"/>
          <a:lstStyle/>
          <a:p>
            <a:endParaRPr/>
          </a:p>
        </p:txBody>
      </p:sp>
      <p:sp>
        <p:nvSpPr>
          <p:cNvPr id="31" name="object 31"/>
          <p:cNvSpPr/>
          <p:nvPr/>
        </p:nvSpPr>
        <p:spPr>
          <a:xfrm>
            <a:off x="18828055" y="10739306"/>
            <a:ext cx="129702" cy="133472"/>
          </a:xfrm>
          <a:prstGeom prst="rect">
            <a:avLst/>
          </a:prstGeom>
          <a:blipFill>
            <a:blip r:embed="rId30" cstate="print"/>
            <a:stretch>
              <a:fillRect/>
            </a:stretch>
          </a:blipFill>
        </p:spPr>
        <p:txBody>
          <a:bodyPr wrap="square" lIns="0" tIns="0" rIns="0" bIns="0" rtlCol="0"/>
          <a:lstStyle/>
          <a:p>
            <a:endParaRPr/>
          </a:p>
        </p:txBody>
      </p:sp>
      <p:sp>
        <p:nvSpPr>
          <p:cNvPr id="32" name="object 32"/>
          <p:cNvSpPr/>
          <p:nvPr/>
        </p:nvSpPr>
        <p:spPr>
          <a:xfrm>
            <a:off x="18986374" y="10779745"/>
            <a:ext cx="125365" cy="91808"/>
          </a:xfrm>
          <a:prstGeom prst="rect">
            <a:avLst/>
          </a:prstGeom>
          <a:blipFill>
            <a:blip r:embed="rId31" cstate="print"/>
            <a:stretch>
              <a:fillRect/>
            </a:stretch>
          </a:blipFill>
        </p:spPr>
        <p:txBody>
          <a:bodyPr wrap="square" lIns="0" tIns="0" rIns="0" bIns="0" rtlCol="0"/>
          <a:lstStyle/>
          <a:p>
            <a:endParaRPr/>
          </a:p>
        </p:txBody>
      </p:sp>
      <p:sp>
        <p:nvSpPr>
          <p:cNvPr id="33" name="object 33"/>
          <p:cNvSpPr/>
          <p:nvPr/>
        </p:nvSpPr>
        <p:spPr>
          <a:xfrm>
            <a:off x="19138265" y="10746175"/>
            <a:ext cx="19193" cy="125378"/>
          </a:xfrm>
          <a:prstGeom prst="rect">
            <a:avLst/>
          </a:prstGeom>
          <a:blipFill>
            <a:blip r:embed="rId32" cstate="print"/>
            <a:stretch>
              <a:fillRect/>
            </a:stretch>
          </a:blipFill>
        </p:spPr>
        <p:txBody>
          <a:bodyPr wrap="square" lIns="0" tIns="0" rIns="0" bIns="0" rtlCol="0"/>
          <a:lstStyle/>
          <a:p>
            <a:endParaRPr/>
          </a:p>
        </p:txBody>
      </p:sp>
      <p:sp>
        <p:nvSpPr>
          <p:cNvPr id="34" name="object 34"/>
          <p:cNvSpPr/>
          <p:nvPr/>
        </p:nvSpPr>
        <p:spPr>
          <a:xfrm>
            <a:off x="19177573" y="10779745"/>
            <a:ext cx="59935" cy="93033"/>
          </a:xfrm>
          <a:prstGeom prst="rect">
            <a:avLst/>
          </a:prstGeom>
          <a:blipFill>
            <a:blip r:embed="rId33" cstate="print"/>
            <a:stretch>
              <a:fillRect/>
            </a:stretch>
          </a:blipFill>
        </p:spPr>
        <p:txBody>
          <a:bodyPr wrap="square" lIns="0" tIns="0" rIns="0" bIns="0" rtlCol="0"/>
          <a:lstStyle/>
          <a:p>
            <a:endParaRPr/>
          </a:p>
        </p:txBody>
      </p:sp>
      <p:sp>
        <p:nvSpPr>
          <p:cNvPr id="35" name="object 35"/>
          <p:cNvSpPr/>
          <p:nvPr/>
        </p:nvSpPr>
        <p:spPr>
          <a:xfrm>
            <a:off x="19253968" y="10779745"/>
            <a:ext cx="69505" cy="93033"/>
          </a:xfrm>
          <a:prstGeom prst="rect">
            <a:avLst/>
          </a:prstGeom>
          <a:blipFill>
            <a:blip r:embed="rId34" cstate="print"/>
            <a:stretch>
              <a:fillRect/>
            </a:stretch>
          </a:blipFill>
        </p:spPr>
        <p:txBody>
          <a:bodyPr wrap="square" lIns="0" tIns="0" rIns="0" bIns="0" rtlCol="0"/>
          <a:lstStyle/>
          <a:p>
            <a:endParaRPr/>
          </a:p>
        </p:txBody>
      </p:sp>
      <p:sp>
        <p:nvSpPr>
          <p:cNvPr id="36" name="object 36"/>
          <p:cNvSpPr/>
          <p:nvPr/>
        </p:nvSpPr>
        <p:spPr>
          <a:xfrm>
            <a:off x="19447461" y="10779745"/>
            <a:ext cx="69516" cy="93033"/>
          </a:xfrm>
          <a:prstGeom prst="rect">
            <a:avLst/>
          </a:prstGeom>
          <a:blipFill>
            <a:blip r:embed="rId35" cstate="print"/>
            <a:stretch>
              <a:fillRect/>
            </a:stretch>
          </a:blipFill>
        </p:spPr>
        <p:txBody>
          <a:bodyPr wrap="square" lIns="0" tIns="0" rIns="0" bIns="0" rtlCol="0"/>
          <a:lstStyle/>
          <a:p>
            <a:endParaRPr/>
          </a:p>
        </p:txBody>
      </p:sp>
      <p:sp>
        <p:nvSpPr>
          <p:cNvPr id="37" name="object 37"/>
          <p:cNvSpPr/>
          <p:nvPr/>
        </p:nvSpPr>
        <p:spPr>
          <a:xfrm>
            <a:off x="19352071" y="10779745"/>
            <a:ext cx="72678" cy="91808"/>
          </a:xfrm>
          <a:prstGeom prst="rect">
            <a:avLst/>
          </a:prstGeom>
          <a:blipFill>
            <a:blip r:embed="rId36" cstate="print"/>
            <a:stretch>
              <a:fillRect/>
            </a:stretch>
          </a:blipFill>
        </p:spPr>
        <p:txBody>
          <a:bodyPr wrap="square" lIns="0" tIns="0" rIns="0" bIns="0" rtlCol="0"/>
          <a:lstStyle/>
          <a:p>
            <a:endParaRPr/>
          </a:p>
        </p:txBody>
      </p:sp>
      <p:sp>
        <p:nvSpPr>
          <p:cNvPr id="38" name="object 38"/>
          <p:cNvSpPr/>
          <p:nvPr/>
        </p:nvSpPr>
        <p:spPr>
          <a:xfrm>
            <a:off x="19545572" y="10779745"/>
            <a:ext cx="49338" cy="91808"/>
          </a:xfrm>
          <a:prstGeom prst="rect">
            <a:avLst/>
          </a:prstGeom>
          <a:blipFill>
            <a:blip r:embed="rId37" cstate="print"/>
            <a:stretch>
              <a:fillRect/>
            </a:stretch>
          </a:blipFill>
        </p:spPr>
        <p:txBody>
          <a:bodyPr wrap="square" lIns="0" tIns="0" rIns="0" bIns="0" rtlCol="0"/>
          <a:lstStyle/>
          <a:p>
            <a:endParaRPr/>
          </a:p>
        </p:txBody>
      </p:sp>
      <p:sp>
        <p:nvSpPr>
          <p:cNvPr id="39" name="object 39"/>
          <p:cNvSpPr/>
          <p:nvPr/>
        </p:nvSpPr>
        <p:spPr>
          <a:xfrm>
            <a:off x="18585707" y="10714752"/>
            <a:ext cx="200559" cy="202915"/>
          </a:xfrm>
          <a:prstGeom prst="rect">
            <a:avLst/>
          </a:prstGeom>
          <a:blipFill>
            <a:blip r:embed="rId38" cstate="print"/>
            <a:stretch>
              <a:fillRect/>
            </a:stretch>
          </a:blipFill>
        </p:spPr>
        <p:txBody>
          <a:bodyPr wrap="square" lIns="0" tIns="0" rIns="0" bIns="0" rtlCol="0"/>
          <a:lstStyle/>
          <a:p>
            <a:endParaRPr/>
          </a:p>
        </p:txBody>
      </p:sp>
      <p:sp>
        <p:nvSpPr>
          <p:cNvPr id="40" name="object 40"/>
          <p:cNvSpPr/>
          <p:nvPr/>
        </p:nvSpPr>
        <p:spPr>
          <a:xfrm>
            <a:off x="14925304" y="10071159"/>
            <a:ext cx="187135" cy="411746"/>
          </a:xfrm>
          <a:prstGeom prst="rect">
            <a:avLst/>
          </a:prstGeom>
          <a:blipFill>
            <a:blip r:embed="rId39" cstate="print"/>
            <a:stretch>
              <a:fillRect/>
            </a:stretch>
          </a:blipFill>
        </p:spPr>
        <p:txBody>
          <a:bodyPr wrap="square" lIns="0" tIns="0" rIns="0" bIns="0" rtlCol="0"/>
          <a:lstStyle/>
          <a:p>
            <a:endParaRPr/>
          </a:p>
        </p:txBody>
      </p:sp>
      <p:sp>
        <p:nvSpPr>
          <p:cNvPr id="41" name="object 41"/>
          <p:cNvSpPr/>
          <p:nvPr/>
        </p:nvSpPr>
        <p:spPr>
          <a:xfrm>
            <a:off x="15140547" y="10193280"/>
            <a:ext cx="238607" cy="294619"/>
          </a:xfrm>
          <a:prstGeom prst="rect">
            <a:avLst/>
          </a:prstGeom>
          <a:blipFill>
            <a:blip r:embed="rId40" cstate="print"/>
            <a:stretch>
              <a:fillRect/>
            </a:stretch>
          </a:blipFill>
        </p:spPr>
        <p:txBody>
          <a:bodyPr wrap="square" lIns="0" tIns="0" rIns="0" bIns="0" rtlCol="0"/>
          <a:lstStyle/>
          <a:p>
            <a:endParaRPr/>
          </a:p>
        </p:txBody>
      </p:sp>
      <p:sp>
        <p:nvSpPr>
          <p:cNvPr id="42" name="object 42"/>
          <p:cNvSpPr/>
          <p:nvPr/>
        </p:nvSpPr>
        <p:spPr>
          <a:xfrm>
            <a:off x="15474261" y="10193281"/>
            <a:ext cx="415558" cy="289624"/>
          </a:xfrm>
          <a:prstGeom prst="rect">
            <a:avLst/>
          </a:prstGeom>
          <a:blipFill>
            <a:blip r:embed="rId41" cstate="print"/>
            <a:stretch>
              <a:fillRect/>
            </a:stretch>
          </a:blipFill>
        </p:spPr>
        <p:txBody>
          <a:bodyPr wrap="square" lIns="0" tIns="0" rIns="0" bIns="0" rtlCol="0"/>
          <a:lstStyle/>
          <a:p>
            <a:endParaRPr/>
          </a:p>
        </p:txBody>
      </p:sp>
      <p:sp>
        <p:nvSpPr>
          <p:cNvPr id="43" name="object 43"/>
          <p:cNvSpPr/>
          <p:nvPr/>
        </p:nvSpPr>
        <p:spPr>
          <a:xfrm>
            <a:off x="15978193" y="10083462"/>
            <a:ext cx="84929" cy="399443"/>
          </a:xfrm>
          <a:prstGeom prst="rect">
            <a:avLst/>
          </a:prstGeom>
          <a:blipFill>
            <a:blip r:embed="rId42" cstate="print"/>
            <a:stretch>
              <a:fillRect/>
            </a:stretch>
          </a:blipFill>
        </p:spPr>
        <p:txBody>
          <a:bodyPr wrap="square" lIns="0" tIns="0" rIns="0" bIns="0" rtlCol="0"/>
          <a:lstStyle/>
          <a:p>
            <a:endParaRPr/>
          </a:p>
        </p:txBody>
      </p:sp>
      <p:sp>
        <p:nvSpPr>
          <p:cNvPr id="44" name="object 44"/>
          <p:cNvSpPr/>
          <p:nvPr/>
        </p:nvSpPr>
        <p:spPr>
          <a:xfrm>
            <a:off x="16137142" y="10193280"/>
            <a:ext cx="199428" cy="294619"/>
          </a:xfrm>
          <a:prstGeom prst="rect">
            <a:avLst/>
          </a:prstGeom>
          <a:blipFill>
            <a:blip r:embed="rId43" cstate="print"/>
            <a:stretch>
              <a:fillRect/>
            </a:stretch>
          </a:blipFill>
        </p:spPr>
        <p:txBody>
          <a:bodyPr wrap="square" lIns="0" tIns="0" rIns="0" bIns="0" rtlCol="0"/>
          <a:lstStyle/>
          <a:p>
            <a:endParaRPr/>
          </a:p>
        </p:txBody>
      </p:sp>
      <p:sp>
        <p:nvSpPr>
          <p:cNvPr id="45" name="object 45"/>
          <p:cNvSpPr/>
          <p:nvPr/>
        </p:nvSpPr>
        <p:spPr>
          <a:xfrm>
            <a:off x="16397482" y="10193280"/>
            <a:ext cx="238597" cy="294619"/>
          </a:xfrm>
          <a:prstGeom prst="rect">
            <a:avLst/>
          </a:prstGeom>
          <a:blipFill>
            <a:blip r:embed="rId44" cstate="print"/>
            <a:stretch>
              <a:fillRect/>
            </a:stretch>
          </a:blipFill>
        </p:spPr>
        <p:txBody>
          <a:bodyPr wrap="square" lIns="0" tIns="0" rIns="0" bIns="0" rtlCol="0"/>
          <a:lstStyle/>
          <a:p>
            <a:endParaRPr/>
          </a:p>
        </p:txBody>
      </p:sp>
      <p:sp>
        <p:nvSpPr>
          <p:cNvPr id="46" name="object 46"/>
          <p:cNvSpPr/>
          <p:nvPr/>
        </p:nvSpPr>
        <p:spPr>
          <a:xfrm>
            <a:off x="16731197" y="10193281"/>
            <a:ext cx="249510" cy="289624"/>
          </a:xfrm>
          <a:prstGeom prst="rect">
            <a:avLst/>
          </a:prstGeom>
          <a:blipFill>
            <a:blip r:embed="rId45" cstate="print"/>
            <a:stretch>
              <a:fillRect/>
            </a:stretch>
          </a:blipFill>
        </p:spPr>
        <p:txBody>
          <a:bodyPr wrap="square" lIns="0" tIns="0" rIns="0" bIns="0" rtlCol="0"/>
          <a:lstStyle/>
          <a:p>
            <a:endParaRPr/>
          </a:p>
        </p:txBody>
      </p:sp>
      <p:sp>
        <p:nvSpPr>
          <p:cNvPr id="47" name="object 47"/>
          <p:cNvSpPr/>
          <p:nvPr/>
        </p:nvSpPr>
        <p:spPr>
          <a:xfrm>
            <a:off x="17058614" y="10193280"/>
            <a:ext cx="238597" cy="294619"/>
          </a:xfrm>
          <a:prstGeom prst="rect">
            <a:avLst/>
          </a:prstGeom>
          <a:blipFill>
            <a:blip r:embed="rId46" cstate="print"/>
            <a:stretch>
              <a:fillRect/>
            </a:stretch>
          </a:blipFill>
        </p:spPr>
        <p:txBody>
          <a:bodyPr wrap="square" lIns="0" tIns="0" rIns="0" bIns="0" rtlCol="0"/>
          <a:lstStyle/>
          <a:p>
            <a:endParaRPr/>
          </a:p>
        </p:txBody>
      </p:sp>
      <p:sp>
        <p:nvSpPr>
          <p:cNvPr id="48" name="object 48"/>
          <p:cNvSpPr/>
          <p:nvPr/>
        </p:nvSpPr>
        <p:spPr>
          <a:xfrm>
            <a:off x="17392318" y="10193281"/>
            <a:ext cx="167752" cy="289624"/>
          </a:xfrm>
          <a:prstGeom prst="rect">
            <a:avLst/>
          </a:prstGeom>
          <a:blipFill>
            <a:blip r:embed="rId47" cstate="print"/>
            <a:stretch>
              <a:fillRect/>
            </a:stretch>
          </a:blipFill>
        </p:spPr>
        <p:txBody>
          <a:bodyPr wrap="square" lIns="0" tIns="0" rIns="0" bIns="0" rtlCol="0"/>
          <a:lstStyle/>
          <a:p>
            <a:endParaRPr/>
          </a:p>
        </p:txBody>
      </p:sp>
      <p:sp>
        <p:nvSpPr>
          <p:cNvPr id="49" name="object 49"/>
          <p:cNvSpPr/>
          <p:nvPr/>
        </p:nvSpPr>
        <p:spPr>
          <a:xfrm>
            <a:off x="17574093" y="10394479"/>
            <a:ext cx="86971" cy="90489"/>
          </a:xfrm>
          <a:prstGeom prst="rect">
            <a:avLst/>
          </a:prstGeom>
          <a:blipFill>
            <a:blip r:embed="rId48" cstate="print"/>
            <a:stretch>
              <a:fillRect/>
            </a:stretch>
          </a:blipFill>
        </p:spPr>
        <p:txBody>
          <a:bodyPr wrap="square" lIns="0" tIns="0" rIns="0" bIns="0" rtlCol="0"/>
          <a:lstStyle/>
          <a:p>
            <a:endParaRPr/>
          </a:p>
        </p:txBody>
      </p:sp>
      <p:sp>
        <p:nvSpPr>
          <p:cNvPr id="50" name="object 50"/>
          <p:cNvSpPr/>
          <p:nvPr/>
        </p:nvSpPr>
        <p:spPr>
          <a:xfrm>
            <a:off x="17740360" y="10193574"/>
            <a:ext cx="213501" cy="294022"/>
          </a:xfrm>
          <a:prstGeom prst="rect">
            <a:avLst/>
          </a:prstGeom>
          <a:blipFill>
            <a:blip r:embed="rId49" cstate="print"/>
            <a:stretch>
              <a:fillRect/>
            </a:stretch>
          </a:blipFill>
        </p:spPr>
        <p:txBody>
          <a:bodyPr wrap="square" lIns="0" tIns="0" rIns="0" bIns="0" rtlCol="0"/>
          <a:lstStyle/>
          <a:p>
            <a:endParaRPr/>
          </a:p>
        </p:txBody>
      </p:sp>
      <p:sp>
        <p:nvSpPr>
          <p:cNvPr id="51" name="object 51"/>
          <p:cNvSpPr/>
          <p:nvPr/>
        </p:nvSpPr>
        <p:spPr>
          <a:xfrm>
            <a:off x="18010007" y="10193280"/>
            <a:ext cx="279981" cy="294619"/>
          </a:xfrm>
          <a:prstGeom prst="rect">
            <a:avLst/>
          </a:prstGeom>
          <a:blipFill>
            <a:blip r:embed="rId50" cstate="print"/>
            <a:stretch>
              <a:fillRect/>
            </a:stretch>
          </a:blipFill>
        </p:spPr>
        <p:txBody>
          <a:bodyPr wrap="square" lIns="0" tIns="0" rIns="0" bIns="0" rtlCol="0"/>
          <a:lstStyle/>
          <a:p>
            <a:endParaRPr/>
          </a:p>
        </p:txBody>
      </p:sp>
      <p:sp>
        <p:nvSpPr>
          <p:cNvPr id="52" name="object 52"/>
          <p:cNvSpPr/>
          <p:nvPr/>
        </p:nvSpPr>
        <p:spPr>
          <a:xfrm>
            <a:off x="18369860" y="10193281"/>
            <a:ext cx="415578" cy="289624"/>
          </a:xfrm>
          <a:prstGeom prst="rect">
            <a:avLst/>
          </a:prstGeom>
          <a:blipFill>
            <a:blip r:embed="rId51" cstate="print"/>
            <a:stretch>
              <a:fillRect/>
            </a:stretch>
          </a:blipFill>
        </p:spPr>
        <p:txBody>
          <a:bodyPr wrap="square" lIns="0" tIns="0" rIns="0" bIns="0" rtlCol="0"/>
          <a:lstStyle/>
          <a:p>
            <a:endParaRPr/>
          </a:p>
        </p:txBody>
      </p:sp>
      <p:sp>
        <p:nvSpPr>
          <p:cNvPr id="53" name="object 53"/>
          <p:cNvSpPr/>
          <p:nvPr/>
        </p:nvSpPr>
        <p:spPr>
          <a:xfrm>
            <a:off x="18879069" y="10394479"/>
            <a:ext cx="86960" cy="90489"/>
          </a:xfrm>
          <a:prstGeom prst="rect">
            <a:avLst/>
          </a:prstGeom>
          <a:blipFill>
            <a:blip r:embed="rId52" cstate="print"/>
            <a:stretch>
              <a:fillRect/>
            </a:stretch>
          </a:blipFill>
        </p:spPr>
        <p:txBody>
          <a:bodyPr wrap="square" lIns="0" tIns="0" rIns="0" bIns="0" rtlCol="0"/>
          <a:lstStyle/>
          <a:p>
            <a:endParaRPr/>
          </a:p>
        </p:txBody>
      </p:sp>
      <p:sp>
        <p:nvSpPr>
          <p:cNvPr id="54" name="object 54"/>
          <p:cNvSpPr/>
          <p:nvPr/>
        </p:nvSpPr>
        <p:spPr>
          <a:xfrm>
            <a:off x="19045325" y="10193574"/>
            <a:ext cx="213490" cy="294022"/>
          </a:xfrm>
          <a:prstGeom prst="rect">
            <a:avLst/>
          </a:prstGeom>
          <a:blipFill>
            <a:blip r:embed="rId53" cstate="print"/>
            <a:stretch>
              <a:fillRect/>
            </a:stretch>
          </a:blipFill>
        </p:spPr>
        <p:txBody>
          <a:bodyPr wrap="square" lIns="0" tIns="0" rIns="0" bIns="0" rtlCol="0"/>
          <a:lstStyle/>
          <a:p>
            <a:endParaRPr/>
          </a:p>
        </p:txBody>
      </p:sp>
      <p:sp>
        <p:nvSpPr>
          <p:cNvPr id="55" name="object 55"/>
          <p:cNvSpPr/>
          <p:nvPr/>
        </p:nvSpPr>
        <p:spPr>
          <a:xfrm>
            <a:off x="19314962" y="10193280"/>
            <a:ext cx="279991" cy="294619"/>
          </a:xfrm>
          <a:prstGeom prst="rect">
            <a:avLst/>
          </a:prstGeom>
          <a:blipFill>
            <a:blip r:embed="rId54" cstate="print"/>
            <a:stretch>
              <a:fillRect/>
            </a:stretch>
          </a:blipFill>
        </p:spPr>
        <p:txBody>
          <a:bodyPr wrap="square" lIns="0" tIns="0" rIns="0" bIns="0" rtlCol="0"/>
          <a:lstStyle/>
          <a:p>
            <a:endParaRPr/>
          </a:p>
        </p:txBody>
      </p:sp>
      <p:sp>
        <p:nvSpPr>
          <p:cNvPr id="56" name="object 56"/>
          <p:cNvSpPr txBox="1">
            <a:spLocks noGrp="1"/>
          </p:cNvSpPr>
          <p:nvPr>
            <p:ph type="title"/>
          </p:nvPr>
        </p:nvSpPr>
        <p:spPr>
          <a:prstGeom prst="rect">
            <a:avLst/>
          </a:prstGeom>
        </p:spPr>
        <p:txBody>
          <a:bodyPr vert="horz" wrap="square" lIns="0" tIns="12065" rIns="0" bIns="0" rtlCol="0">
            <a:spAutoFit/>
          </a:bodyPr>
          <a:lstStyle/>
          <a:p>
            <a:pPr marL="3865245">
              <a:lnSpc>
                <a:spcPct val="100000"/>
              </a:lnSpc>
              <a:spcBef>
                <a:spcPts val="95"/>
              </a:spcBef>
            </a:pPr>
            <a:r>
              <a:rPr spc="-415" dirty="0"/>
              <a:t>Gracias</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 name="Gráfico 60">
            <a:extLst>
              <a:ext uri="{FF2B5EF4-FFF2-40B4-BE49-F238E27FC236}">
                <a16:creationId xmlns:a16="http://schemas.microsoft.com/office/drawing/2014/main" xmlns="" id="{B6402410-5DE6-4066-A121-DEEBF231C44B}"/>
              </a:ext>
            </a:extLst>
          </p:cNvPr>
          <p:cNvGraphicFramePr>
            <a:graphicFrameLocks/>
          </p:cNvGraphicFramePr>
          <p:nvPr>
            <p:extLst>
              <p:ext uri="{D42A27DB-BD31-4B8C-83A1-F6EECF244321}">
                <p14:modId xmlns:p14="http://schemas.microsoft.com/office/powerpoint/2010/main" xmlns="" val="1087930791"/>
              </p:ext>
            </p:extLst>
          </p:nvPr>
        </p:nvGraphicFramePr>
        <p:xfrm>
          <a:off x="4711786" y="2086052"/>
          <a:ext cx="13182600" cy="7689056"/>
        </p:xfrm>
        <a:graphic>
          <a:graphicData uri="http://schemas.openxmlformats.org/drawingml/2006/chart">
            <c:chart xmlns:c="http://schemas.openxmlformats.org/drawingml/2006/chart" xmlns:r="http://schemas.openxmlformats.org/officeDocument/2006/relationships" r:id="rId3"/>
          </a:graphicData>
        </a:graphic>
      </p:graphicFrame>
      <p:sp>
        <p:nvSpPr>
          <p:cNvPr id="28" name="object 28"/>
          <p:cNvSpPr/>
          <p:nvPr/>
        </p:nvSpPr>
        <p:spPr>
          <a:xfrm>
            <a:off x="16243583" y="962530"/>
            <a:ext cx="111253" cy="108436"/>
          </a:xfrm>
          <a:prstGeom prst="rect">
            <a:avLst/>
          </a:prstGeom>
          <a:blipFill>
            <a:blip r:embed="rId4" cstate="print"/>
            <a:stretch>
              <a:fillRect/>
            </a:stretch>
          </a:blipFill>
        </p:spPr>
        <p:txBody>
          <a:bodyPr wrap="square" lIns="0" tIns="0" rIns="0" bIns="0" rtlCol="0"/>
          <a:lstStyle/>
          <a:p>
            <a:endParaRPr/>
          </a:p>
        </p:txBody>
      </p:sp>
      <p:sp>
        <p:nvSpPr>
          <p:cNvPr id="29" name="object 29"/>
          <p:cNvSpPr/>
          <p:nvPr/>
        </p:nvSpPr>
        <p:spPr>
          <a:xfrm>
            <a:off x="16092571" y="986553"/>
            <a:ext cx="405765" cy="155575"/>
          </a:xfrm>
          <a:custGeom>
            <a:avLst/>
            <a:gdLst/>
            <a:ahLst/>
            <a:cxnLst/>
            <a:rect l="l" t="t" r="r" b="b"/>
            <a:pathLst>
              <a:path w="405765" h="155575">
                <a:moveTo>
                  <a:pt x="25234" y="0"/>
                </a:moveTo>
                <a:lnTo>
                  <a:pt x="15363" y="1938"/>
                </a:lnTo>
                <a:lnTo>
                  <a:pt x="7347" y="7240"/>
                </a:lnTo>
                <a:lnTo>
                  <a:pt x="1966" y="15134"/>
                </a:lnTo>
                <a:lnTo>
                  <a:pt x="0" y="24847"/>
                </a:lnTo>
                <a:lnTo>
                  <a:pt x="0" y="30292"/>
                </a:lnTo>
                <a:lnTo>
                  <a:pt x="2020" y="35862"/>
                </a:lnTo>
                <a:lnTo>
                  <a:pt x="5853" y="40271"/>
                </a:lnTo>
                <a:lnTo>
                  <a:pt x="35282" y="82149"/>
                </a:lnTo>
                <a:lnTo>
                  <a:pt x="73951" y="116242"/>
                </a:lnTo>
                <a:lnTo>
                  <a:pt x="119691" y="141085"/>
                </a:lnTo>
                <a:lnTo>
                  <a:pt x="170329" y="155209"/>
                </a:lnTo>
                <a:lnTo>
                  <a:pt x="181564" y="138711"/>
                </a:lnTo>
                <a:lnTo>
                  <a:pt x="196758" y="125968"/>
                </a:lnTo>
                <a:lnTo>
                  <a:pt x="214819" y="117754"/>
                </a:lnTo>
                <a:lnTo>
                  <a:pt x="234652" y="114844"/>
                </a:lnTo>
                <a:lnTo>
                  <a:pt x="336684" y="114844"/>
                </a:lnTo>
                <a:lnTo>
                  <a:pt x="344953" y="108750"/>
                </a:lnTo>
                <a:lnTo>
                  <a:pt x="204140" y="108750"/>
                </a:lnTo>
                <a:lnTo>
                  <a:pt x="158204" y="102661"/>
                </a:lnTo>
                <a:lnTo>
                  <a:pt x="115821" y="84933"/>
                </a:lnTo>
                <a:lnTo>
                  <a:pt x="79024" y="56373"/>
                </a:lnTo>
                <a:lnTo>
                  <a:pt x="49851" y="17790"/>
                </a:lnTo>
                <a:lnTo>
                  <a:pt x="44711" y="9846"/>
                </a:lnTo>
                <a:lnTo>
                  <a:pt x="38764" y="4304"/>
                </a:lnTo>
                <a:lnTo>
                  <a:pt x="32207" y="1058"/>
                </a:lnTo>
                <a:lnTo>
                  <a:pt x="25234" y="0"/>
                </a:lnTo>
                <a:close/>
              </a:path>
              <a:path w="405765" h="155575">
                <a:moveTo>
                  <a:pt x="336684" y="114844"/>
                </a:moveTo>
                <a:lnTo>
                  <a:pt x="234652" y="114844"/>
                </a:lnTo>
                <a:lnTo>
                  <a:pt x="250924" y="116738"/>
                </a:lnTo>
                <a:lnTo>
                  <a:pt x="266192" y="122131"/>
                </a:lnTo>
                <a:lnTo>
                  <a:pt x="279726" y="130592"/>
                </a:lnTo>
                <a:lnTo>
                  <a:pt x="290797" y="141692"/>
                </a:lnTo>
                <a:lnTo>
                  <a:pt x="323493" y="124564"/>
                </a:lnTo>
                <a:lnTo>
                  <a:pt x="336684" y="114844"/>
                </a:lnTo>
                <a:close/>
              </a:path>
              <a:path w="405765" h="155575">
                <a:moveTo>
                  <a:pt x="380124" y="6345"/>
                </a:moveTo>
                <a:lnTo>
                  <a:pt x="371339" y="6345"/>
                </a:lnTo>
                <a:lnTo>
                  <a:pt x="362941" y="11025"/>
                </a:lnTo>
                <a:lnTo>
                  <a:pt x="358491" y="18229"/>
                </a:lnTo>
                <a:lnTo>
                  <a:pt x="330847" y="55308"/>
                </a:lnTo>
                <a:lnTo>
                  <a:pt x="294261" y="83877"/>
                </a:lnTo>
                <a:lnTo>
                  <a:pt x="251203" y="102251"/>
                </a:lnTo>
                <a:lnTo>
                  <a:pt x="204140" y="108750"/>
                </a:lnTo>
                <a:lnTo>
                  <a:pt x="344953" y="108750"/>
                </a:lnTo>
                <a:lnTo>
                  <a:pt x="353040" y="102791"/>
                </a:lnTo>
                <a:lnTo>
                  <a:pt x="378658" y="76657"/>
                </a:lnTo>
                <a:lnTo>
                  <a:pt x="399568" y="46448"/>
                </a:lnTo>
                <a:lnTo>
                  <a:pt x="403160" y="42113"/>
                </a:lnTo>
                <a:lnTo>
                  <a:pt x="405149" y="36532"/>
                </a:lnTo>
                <a:lnTo>
                  <a:pt x="405149" y="31025"/>
                </a:lnTo>
                <a:lnTo>
                  <a:pt x="403190" y="21452"/>
                </a:lnTo>
                <a:lnTo>
                  <a:pt x="397839" y="13604"/>
                </a:lnTo>
                <a:lnTo>
                  <a:pt x="389887" y="8296"/>
                </a:lnTo>
                <a:lnTo>
                  <a:pt x="380124" y="6345"/>
                </a:lnTo>
                <a:close/>
              </a:path>
            </a:pathLst>
          </a:custGeom>
          <a:solidFill>
            <a:srgbClr val="FFFFFF"/>
          </a:solidFill>
        </p:spPr>
        <p:txBody>
          <a:bodyPr wrap="square" lIns="0" tIns="0" rIns="0" bIns="0" rtlCol="0"/>
          <a:lstStyle/>
          <a:p>
            <a:endParaRPr/>
          </a:p>
        </p:txBody>
      </p:sp>
      <p:sp>
        <p:nvSpPr>
          <p:cNvPr id="30" name="object 30"/>
          <p:cNvSpPr/>
          <p:nvPr/>
        </p:nvSpPr>
        <p:spPr>
          <a:xfrm>
            <a:off x="16278322" y="792962"/>
            <a:ext cx="111158" cy="108499"/>
          </a:xfrm>
          <a:prstGeom prst="rect">
            <a:avLst/>
          </a:prstGeom>
          <a:blipFill>
            <a:blip r:embed="rId5" cstate="print"/>
            <a:stretch>
              <a:fillRect/>
            </a:stretch>
          </a:blipFill>
        </p:spPr>
        <p:txBody>
          <a:bodyPr wrap="square" lIns="0" tIns="0" rIns="0" bIns="0" rtlCol="0"/>
          <a:lstStyle/>
          <a:p>
            <a:endParaRPr/>
          </a:p>
        </p:txBody>
      </p:sp>
      <p:sp>
        <p:nvSpPr>
          <p:cNvPr id="31" name="object 31"/>
          <p:cNvSpPr/>
          <p:nvPr/>
        </p:nvSpPr>
        <p:spPr>
          <a:xfrm>
            <a:off x="16153058" y="703868"/>
            <a:ext cx="382905" cy="296545"/>
          </a:xfrm>
          <a:custGeom>
            <a:avLst/>
            <a:gdLst/>
            <a:ahLst/>
            <a:cxnLst/>
            <a:rect l="l" t="t" r="r" b="b"/>
            <a:pathLst>
              <a:path w="382905" h="296544">
                <a:moveTo>
                  <a:pt x="363162" y="245753"/>
                </a:moveTo>
                <a:lnTo>
                  <a:pt x="145681" y="245753"/>
                </a:lnTo>
                <a:lnTo>
                  <a:pt x="168589" y="249511"/>
                </a:lnTo>
                <a:lnTo>
                  <a:pt x="188508" y="259961"/>
                </a:lnTo>
                <a:lnTo>
                  <a:pt x="204016" y="275867"/>
                </a:lnTo>
                <a:lnTo>
                  <a:pt x="213689" y="295993"/>
                </a:lnTo>
                <a:lnTo>
                  <a:pt x="217208" y="295385"/>
                </a:lnTo>
                <a:lnTo>
                  <a:pt x="223893" y="295385"/>
                </a:lnTo>
                <a:lnTo>
                  <a:pt x="264483" y="291538"/>
                </a:lnTo>
                <a:lnTo>
                  <a:pt x="304760" y="280097"/>
                </a:lnTo>
                <a:lnTo>
                  <a:pt x="341958" y="261790"/>
                </a:lnTo>
                <a:lnTo>
                  <a:pt x="363162" y="245753"/>
                </a:lnTo>
                <a:close/>
              </a:path>
              <a:path w="382905" h="296544">
                <a:moveTo>
                  <a:pt x="223893" y="295385"/>
                </a:moveTo>
                <a:lnTo>
                  <a:pt x="217208" y="295385"/>
                </a:lnTo>
                <a:lnTo>
                  <a:pt x="220045" y="295490"/>
                </a:lnTo>
                <a:lnTo>
                  <a:pt x="222789" y="295490"/>
                </a:lnTo>
                <a:lnTo>
                  <a:pt x="223893" y="295385"/>
                </a:lnTo>
                <a:close/>
              </a:path>
              <a:path w="382905" h="296544">
                <a:moveTo>
                  <a:pt x="31280" y="0"/>
                </a:moveTo>
                <a:lnTo>
                  <a:pt x="6172" y="30718"/>
                </a:lnTo>
                <a:lnTo>
                  <a:pt x="0" y="78156"/>
                </a:lnTo>
                <a:lnTo>
                  <a:pt x="6078" y="132404"/>
                </a:lnTo>
                <a:lnTo>
                  <a:pt x="25915" y="181892"/>
                </a:lnTo>
                <a:lnTo>
                  <a:pt x="57767" y="224947"/>
                </a:lnTo>
                <a:lnTo>
                  <a:pt x="99892" y="259900"/>
                </a:lnTo>
                <a:lnTo>
                  <a:pt x="110760" y="253957"/>
                </a:lnTo>
                <a:lnTo>
                  <a:pt x="122150" y="249509"/>
                </a:lnTo>
                <a:lnTo>
                  <a:pt x="133859" y="246720"/>
                </a:lnTo>
                <a:lnTo>
                  <a:pt x="145681" y="245753"/>
                </a:lnTo>
                <a:lnTo>
                  <a:pt x="363162" y="245753"/>
                </a:lnTo>
                <a:lnTo>
                  <a:pt x="366526" y="243209"/>
                </a:lnTo>
                <a:lnTo>
                  <a:pt x="222621" y="243209"/>
                </a:lnTo>
                <a:lnTo>
                  <a:pt x="177717" y="237291"/>
                </a:lnTo>
                <a:lnTo>
                  <a:pt x="137341" y="220603"/>
                </a:lnTo>
                <a:lnTo>
                  <a:pt x="103114" y="194746"/>
                </a:lnTo>
                <a:lnTo>
                  <a:pt x="76658" y="161319"/>
                </a:lnTo>
                <a:lnTo>
                  <a:pt x="59596" y="121923"/>
                </a:lnTo>
                <a:lnTo>
                  <a:pt x="53548" y="78156"/>
                </a:lnTo>
                <a:lnTo>
                  <a:pt x="53925" y="67826"/>
                </a:lnTo>
                <a:lnTo>
                  <a:pt x="55095" y="57127"/>
                </a:lnTo>
                <a:lnTo>
                  <a:pt x="57117" y="46250"/>
                </a:lnTo>
                <a:lnTo>
                  <a:pt x="60050" y="35383"/>
                </a:lnTo>
                <a:lnTo>
                  <a:pt x="62647" y="26912"/>
                </a:lnTo>
                <a:lnTo>
                  <a:pt x="61568" y="19006"/>
                </a:lnTo>
                <a:lnTo>
                  <a:pt x="58082" y="12483"/>
                </a:lnTo>
                <a:lnTo>
                  <a:pt x="50962" y="4908"/>
                </a:lnTo>
                <a:lnTo>
                  <a:pt x="41629" y="591"/>
                </a:lnTo>
                <a:lnTo>
                  <a:pt x="31280" y="0"/>
                </a:lnTo>
                <a:close/>
              </a:path>
              <a:path w="382905" h="296544">
                <a:moveTo>
                  <a:pt x="355350" y="191745"/>
                </a:moveTo>
                <a:lnTo>
                  <a:pt x="349769" y="191745"/>
                </a:lnTo>
                <a:lnTo>
                  <a:pt x="344209" y="193357"/>
                </a:lnTo>
                <a:lnTo>
                  <a:pt x="338544" y="197943"/>
                </a:lnTo>
                <a:lnTo>
                  <a:pt x="312848" y="217257"/>
                </a:lnTo>
                <a:lnTo>
                  <a:pt x="284352" y="231457"/>
                </a:lnTo>
                <a:lnTo>
                  <a:pt x="253971" y="240216"/>
                </a:lnTo>
                <a:lnTo>
                  <a:pt x="222621" y="243209"/>
                </a:lnTo>
                <a:lnTo>
                  <a:pt x="366526" y="243209"/>
                </a:lnTo>
                <a:lnTo>
                  <a:pt x="374417" y="237241"/>
                </a:lnTo>
                <a:lnTo>
                  <a:pt x="379066" y="232759"/>
                </a:lnTo>
                <a:lnTo>
                  <a:pt x="382470" y="225503"/>
                </a:lnTo>
                <a:lnTo>
                  <a:pt x="382470" y="218121"/>
                </a:lnTo>
                <a:lnTo>
                  <a:pt x="380336" y="207811"/>
                </a:lnTo>
                <a:lnTo>
                  <a:pt x="374521" y="199432"/>
                </a:lnTo>
                <a:lnTo>
                  <a:pt x="365900" y="193803"/>
                </a:lnTo>
                <a:lnTo>
                  <a:pt x="355350" y="191745"/>
                </a:lnTo>
                <a:close/>
              </a:path>
            </a:pathLst>
          </a:custGeom>
          <a:solidFill>
            <a:srgbClr val="FFFFFF"/>
          </a:solidFill>
        </p:spPr>
        <p:txBody>
          <a:bodyPr wrap="square" lIns="0" tIns="0" rIns="0" bIns="0" rtlCol="0"/>
          <a:lstStyle/>
          <a:p>
            <a:endParaRPr/>
          </a:p>
        </p:txBody>
      </p:sp>
      <p:sp>
        <p:nvSpPr>
          <p:cNvPr id="32" name="object 32"/>
          <p:cNvSpPr/>
          <p:nvPr/>
        </p:nvSpPr>
        <p:spPr>
          <a:xfrm>
            <a:off x="16271589" y="1114379"/>
            <a:ext cx="111075" cy="108614"/>
          </a:xfrm>
          <a:prstGeom prst="rect">
            <a:avLst/>
          </a:prstGeom>
          <a:blipFill>
            <a:blip r:embed="rId6" cstate="print"/>
            <a:stretch>
              <a:fillRect/>
            </a:stretch>
          </a:blipFill>
        </p:spPr>
        <p:txBody>
          <a:bodyPr wrap="square" lIns="0" tIns="0" rIns="0" bIns="0" rtlCol="0"/>
          <a:lstStyle/>
          <a:p>
            <a:endParaRPr/>
          </a:p>
        </p:txBody>
      </p:sp>
      <p:sp>
        <p:nvSpPr>
          <p:cNvPr id="33" name="object 33"/>
          <p:cNvSpPr/>
          <p:nvPr/>
        </p:nvSpPr>
        <p:spPr>
          <a:xfrm>
            <a:off x="16176973" y="1091822"/>
            <a:ext cx="325755" cy="220979"/>
          </a:xfrm>
          <a:custGeom>
            <a:avLst/>
            <a:gdLst/>
            <a:ahLst/>
            <a:cxnLst/>
            <a:rect l="l" t="t" r="r" b="b"/>
            <a:pathLst>
              <a:path w="325755" h="220980">
                <a:moveTo>
                  <a:pt x="27140" y="153052"/>
                </a:moveTo>
                <a:lnTo>
                  <a:pt x="25329" y="153052"/>
                </a:lnTo>
                <a:lnTo>
                  <a:pt x="15491" y="154971"/>
                </a:lnTo>
                <a:lnTo>
                  <a:pt x="7438" y="160226"/>
                </a:lnTo>
                <a:lnTo>
                  <a:pt x="1997" y="168067"/>
                </a:lnTo>
                <a:lnTo>
                  <a:pt x="0" y="177743"/>
                </a:lnTo>
                <a:lnTo>
                  <a:pt x="1214" y="185134"/>
                </a:lnTo>
                <a:lnTo>
                  <a:pt x="40224" y="210318"/>
                </a:lnTo>
                <a:lnTo>
                  <a:pt x="84983" y="219773"/>
                </a:lnTo>
                <a:lnTo>
                  <a:pt x="107619" y="220977"/>
                </a:lnTo>
                <a:lnTo>
                  <a:pt x="154288" y="216003"/>
                </a:lnTo>
                <a:lnTo>
                  <a:pt x="197694" y="201773"/>
                </a:lnTo>
                <a:lnTo>
                  <a:pt x="236689" y="179327"/>
                </a:lnTo>
                <a:lnTo>
                  <a:pt x="247674" y="169596"/>
                </a:lnTo>
                <a:lnTo>
                  <a:pt x="107619" y="169596"/>
                </a:lnTo>
                <a:lnTo>
                  <a:pt x="89743" y="168559"/>
                </a:lnTo>
                <a:lnTo>
                  <a:pt x="71493" y="165534"/>
                </a:lnTo>
                <a:lnTo>
                  <a:pt x="53045" y="160647"/>
                </a:lnTo>
                <a:lnTo>
                  <a:pt x="34574" y="154026"/>
                </a:lnTo>
                <a:lnTo>
                  <a:pt x="29077" y="153115"/>
                </a:lnTo>
                <a:lnTo>
                  <a:pt x="27140" y="153052"/>
                </a:lnTo>
                <a:close/>
              </a:path>
              <a:path w="325755" h="220980">
                <a:moveTo>
                  <a:pt x="300315" y="0"/>
                </a:moveTo>
                <a:lnTo>
                  <a:pt x="262768" y="69150"/>
                </a:lnTo>
                <a:lnTo>
                  <a:pt x="237474" y="109808"/>
                </a:lnTo>
                <a:lnTo>
                  <a:pt x="201531" y="141563"/>
                </a:lnTo>
                <a:lnTo>
                  <a:pt x="157420" y="162223"/>
                </a:lnTo>
                <a:lnTo>
                  <a:pt x="107619" y="169596"/>
                </a:lnTo>
                <a:lnTo>
                  <a:pt x="247674" y="169596"/>
                </a:lnTo>
                <a:lnTo>
                  <a:pt x="270126" y="149707"/>
                </a:lnTo>
                <a:lnTo>
                  <a:pt x="296857" y="113952"/>
                </a:lnTo>
                <a:lnTo>
                  <a:pt x="315735" y="73102"/>
                </a:lnTo>
                <a:lnTo>
                  <a:pt x="325613" y="28198"/>
                </a:lnTo>
                <a:lnTo>
                  <a:pt x="325372" y="26407"/>
                </a:lnTo>
                <a:lnTo>
                  <a:pt x="325372" y="24512"/>
                </a:lnTo>
                <a:lnTo>
                  <a:pt x="323396" y="14886"/>
                </a:lnTo>
                <a:lnTo>
                  <a:pt x="318015" y="7104"/>
                </a:lnTo>
                <a:lnTo>
                  <a:pt x="310048" y="1898"/>
                </a:lnTo>
                <a:lnTo>
                  <a:pt x="300315" y="0"/>
                </a:lnTo>
                <a:close/>
              </a:path>
            </a:pathLst>
          </a:custGeom>
          <a:solidFill>
            <a:srgbClr val="FFFFFF"/>
          </a:solidFill>
        </p:spPr>
        <p:txBody>
          <a:bodyPr wrap="square" lIns="0" tIns="0" rIns="0" bIns="0" rtlCol="0"/>
          <a:lstStyle/>
          <a:p>
            <a:endParaRPr/>
          </a:p>
        </p:txBody>
      </p:sp>
      <p:sp>
        <p:nvSpPr>
          <p:cNvPr id="34" name="object 34"/>
          <p:cNvSpPr/>
          <p:nvPr/>
        </p:nvSpPr>
        <p:spPr>
          <a:xfrm>
            <a:off x="16909752" y="812006"/>
            <a:ext cx="304165" cy="321310"/>
          </a:xfrm>
          <a:custGeom>
            <a:avLst/>
            <a:gdLst/>
            <a:ahLst/>
            <a:cxnLst/>
            <a:rect l="l" t="t" r="r" b="b"/>
            <a:pathLst>
              <a:path w="304165" h="321309">
                <a:moveTo>
                  <a:pt x="263573" y="52825"/>
                </a:moveTo>
                <a:lnTo>
                  <a:pt x="145534" y="52825"/>
                </a:lnTo>
                <a:lnTo>
                  <a:pt x="173025" y="55429"/>
                </a:lnTo>
                <a:lnTo>
                  <a:pt x="192657" y="63240"/>
                </a:lnTo>
                <a:lnTo>
                  <a:pt x="204435" y="76259"/>
                </a:lnTo>
                <a:lnTo>
                  <a:pt x="208360" y="94489"/>
                </a:lnTo>
                <a:lnTo>
                  <a:pt x="206661" y="105994"/>
                </a:lnTo>
                <a:lnTo>
                  <a:pt x="169324" y="129696"/>
                </a:lnTo>
                <a:lnTo>
                  <a:pt x="140797" y="133471"/>
                </a:lnTo>
                <a:lnTo>
                  <a:pt x="131317" y="134823"/>
                </a:lnTo>
                <a:lnTo>
                  <a:pt x="123523" y="136104"/>
                </a:lnTo>
                <a:lnTo>
                  <a:pt x="117399" y="137346"/>
                </a:lnTo>
                <a:lnTo>
                  <a:pt x="91708" y="141059"/>
                </a:lnTo>
                <a:lnTo>
                  <a:pt x="51802" y="151636"/>
                </a:lnTo>
                <a:lnTo>
                  <a:pt x="9418" y="188203"/>
                </a:lnTo>
                <a:lnTo>
                  <a:pt x="0" y="231783"/>
                </a:lnTo>
                <a:lnTo>
                  <a:pt x="1989" y="252023"/>
                </a:lnTo>
                <a:lnTo>
                  <a:pt x="31705" y="298661"/>
                </a:lnTo>
                <a:lnTo>
                  <a:pt x="83413" y="319552"/>
                </a:lnTo>
                <a:lnTo>
                  <a:pt x="104426" y="320943"/>
                </a:lnTo>
                <a:lnTo>
                  <a:pt x="136323" y="318635"/>
                </a:lnTo>
                <a:lnTo>
                  <a:pt x="164463" y="311707"/>
                </a:lnTo>
                <a:lnTo>
                  <a:pt x="188845" y="300154"/>
                </a:lnTo>
                <a:lnTo>
                  <a:pt x="209470" y="283970"/>
                </a:lnTo>
                <a:lnTo>
                  <a:pt x="303948" y="283970"/>
                </a:lnTo>
                <a:lnTo>
                  <a:pt x="303948" y="268148"/>
                </a:lnTo>
                <a:lnTo>
                  <a:pt x="129106" y="268148"/>
                </a:lnTo>
                <a:lnTo>
                  <a:pt x="118034" y="267633"/>
                </a:lnTo>
                <a:lnTo>
                  <a:pt x="79448" y="254046"/>
                </a:lnTo>
                <a:lnTo>
                  <a:pt x="66898" y="228830"/>
                </a:lnTo>
                <a:lnTo>
                  <a:pt x="70352" y="210066"/>
                </a:lnTo>
                <a:lnTo>
                  <a:pt x="80696" y="195412"/>
                </a:lnTo>
                <a:lnTo>
                  <a:pt x="97926" y="184853"/>
                </a:lnTo>
                <a:lnTo>
                  <a:pt x="122027" y="178392"/>
                </a:lnTo>
                <a:lnTo>
                  <a:pt x="149195" y="175133"/>
                </a:lnTo>
                <a:lnTo>
                  <a:pt x="171946" y="171205"/>
                </a:lnTo>
                <a:lnTo>
                  <a:pt x="190289" y="166620"/>
                </a:lnTo>
                <a:lnTo>
                  <a:pt x="204234" y="161387"/>
                </a:lnTo>
                <a:lnTo>
                  <a:pt x="271719" y="161387"/>
                </a:lnTo>
                <a:lnTo>
                  <a:pt x="271719" y="99316"/>
                </a:lnTo>
                <a:lnTo>
                  <a:pt x="271300" y="99316"/>
                </a:lnTo>
                <a:lnTo>
                  <a:pt x="271363" y="98907"/>
                </a:lnTo>
                <a:lnTo>
                  <a:pt x="271604" y="98436"/>
                </a:lnTo>
                <a:lnTo>
                  <a:pt x="271719" y="88594"/>
                </a:lnTo>
                <a:lnTo>
                  <a:pt x="269293" y="67380"/>
                </a:lnTo>
                <a:lnTo>
                  <a:pt x="263573" y="52825"/>
                </a:lnTo>
                <a:close/>
              </a:path>
              <a:path w="304165" h="321309">
                <a:moveTo>
                  <a:pt x="303948" y="283970"/>
                </a:moveTo>
                <a:lnTo>
                  <a:pt x="209470" y="283970"/>
                </a:lnTo>
                <a:lnTo>
                  <a:pt x="215400" y="300154"/>
                </a:lnTo>
                <a:lnTo>
                  <a:pt x="226082" y="311707"/>
                </a:lnTo>
                <a:lnTo>
                  <a:pt x="241522" y="318635"/>
                </a:lnTo>
                <a:lnTo>
                  <a:pt x="261730" y="320943"/>
                </a:lnTo>
                <a:lnTo>
                  <a:pt x="272058" y="320464"/>
                </a:lnTo>
                <a:lnTo>
                  <a:pt x="282533" y="319028"/>
                </a:lnTo>
                <a:lnTo>
                  <a:pt x="293161" y="316636"/>
                </a:lnTo>
                <a:lnTo>
                  <a:pt x="303948" y="313288"/>
                </a:lnTo>
                <a:lnTo>
                  <a:pt x="303948" y="283970"/>
                </a:lnTo>
                <a:close/>
              </a:path>
              <a:path w="304165" h="321309">
                <a:moveTo>
                  <a:pt x="271719" y="161387"/>
                </a:moveTo>
                <a:lnTo>
                  <a:pt x="204234" y="161387"/>
                </a:lnTo>
                <a:lnTo>
                  <a:pt x="204234" y="210071"/>
                </a:lnTo>
                <a:lnTo>
                  <a:pt x="202582" y="223687"/>
                </a:lnTo>
                <a:lnTo>
                  <a:pt x="177827" y="255238"/>
                </a:lnTo>
                <a:lnTo>
                  <a:pt x="129106" y="268148"/>
                </a:lnTo>
                <a:lnTo>
                  <a:pt x="281289" y="268148"/>
                </a:lnTo>
                <a:lnTo>
                  <a:pt x="276954" y="266368"/>
                </a:lnTo>
                <a:lnTo>
                  <a:pt x="274557" y="262882"/>
                </a:lnTo>
                <a:lnTo>
                  <a:pt x="272651" y="259342"/>
                </a:lnTo>
                <a:lnTo>
                  <a:pt x="271809" y="254046"/>
                </a:lnTo>
                <a:lnTo>
                  <a:pt x="271719" y="161387"/>
                </a:lnTo>
                <a:close/>
              </a:path>
              <a:path w="304165" h="321309">
                <a:moveTo>
                  <a:pt x="303948" y="266955"/>
                </a:moveTo>
                <a:lnTo>
                  <a:pt x="299236" y="267771"/>
                </a:lnTo>
                <a:lnTo>
                  <a:pt x="296095" y="268148"/>
                </a:lnTo>
                <a:lnTo>
                  <a:pt x="303948" y="268148"/>
                </a:lnTo>
                <a:lnTo>
                  <a:pt x="303948" y="266955"/>
                </a:lnTo>
                <a:close/>
              </a:path>
              <a:path w="304165" h="321309">
                <a:moveTo>
                  <a:pt x="149628" y="0"/>
                </a:moveTo>
                <a:lnTo>
                  <a:pt x="97411" y="5294"/>
                </a:lnTo>
                <a:lnTo>
                  <a:pt x="56919" y="21151"/>
                </a:lnTo>
                <a:lnTo>
                  <a:pt x="24384" y="54127"/>
                </a:lnTo>
                <a:lnTo>
                  <a:pt x="11214" y="101515"/>
                </a:lnTo>
                <a:lnTo>
                  <a:pt x="78049" y="101515"/>
                </a:lnTo>
                <a:lnTo>
                  <a:pt x="84035" y="80209"/>
                </a:lnTo>
                <a:lnTo>
                  <a:pt x="97279" y="64994"/>
                </a:lnTo>
                <a:lnTo>
                  <a:pt x="117780" y="55867"/>
                </a:lnTo>
                <a:lnTo>
                  <a:pt x="145534" y="52825"/>
                </a:lnTo>
                <a:lnTo>
                  <a:pt x="263573" y="52825"/>
                </a:lnTo>
                <a:lnTo>
                  <a:pt x="262020" y="48875"/>
                </a:lnTo>
                <a:lnTo>
                  <a:pt x="232956" y="19978"/>
                </a:lnTo>
                <a:lnTo>
                  <a:pt x="195682" y="4990"/>
                </a:lnTo>
                <a:lnTo>
                  <a:pt x="173757" y="1247"/>
                </a:lnTo>
                <a:lnTo>
                  <a:pt x="149628" y="0"/>
                </a:lnTo>
                <a:close/>
              </a:path>
              <a:path w="304165" h="321309">
                <a:moveTo>
                  <a:pt x="271719" y="99002"/>
                </a:moveTo>
                <a:lnTo>
                  <a:pt x="271541" y="99075"/>
                </a:lnTo>
                <a:lnTo>
                  <a:pt x="271447" y="99253"/>
                </a:lnTo>
                <a:lnTo>
                  <a:pt x="271300" y="99316"/>
                </a:lnTo>
                <a:lnTo>
                  <a:pt x="271719" y="99316"/>
                </a:lnTo>
                <a:lnTo>
                  <a:pt x="271719" y="99002"/>
                </a:lnTo>
                <a:close/>
              </a:path>
            </a:pathLst>
          </a:custGeom>
          <a:solidFill>
            <a:srgbClr val="FFFFFF"/>
          </a:solidFill>
        </p:spPr>
        <p:txBody>
          <a:bodyPr wrap="square" lIns="0" tIns="0" rIns="0" bIns="0" rtlCol="0"/>
          <a:lstStyle/>
          <a:p>
            <a:endParaRPr/>
          </a:p>
        </p:txBody>
      </p:sp>
      <p:sp>
        <p:nvSpPr>
          <p:cNvPr id="35" name="object 35"/>
          <p:cNvSpPr/>
          <p:nvPr/>
        </p:nvSpPr>
        <p:spPr>
          <a:xfrm>
            <a:off x="17231693" y="812584"/>
            <a:ext cx="440055" cy="311785"/>
          </a:xfrm>
          <a:custGeom>
            <a:avLst/>
            <a:gdLst/>
            <a:ahLst/>
            <a:cxnLst/>
            <a:rect l="l" t="t" r="r" b="b"/>
            <a:pathLst>
              <a:path w="440055" h="311784">
                <a:moveTo>
                  <a:pt x="63411" y="8261"/>
                </a:moveTo>
                <a:lnTo>
                  <a:pt x="0" y="8261"/>
                </a:lnTo>
                <a:lnTo>
                  <a:pt x="0" y="311592"/>
                </a:lnTo>
                <a:lnTo>
                  <a:pt x="66929" y="311592"/>
                </a:lnTo>
                <a:lnTo>
                  <a:pt x="66929" y="131451"/>
                </a:lnTo>
                <a:lnTo>
                  <a:pt x="68179" y="114383"/>
                </a:lnTo>
                <a:lnTo>
                  <a:pt x="86855" y="73369"/>
                </a:lnTo>
                <a:lnTo>
                  <a:pt x="119960" y="54099"/>
                </a:lnTo>
                <a:lnTo>
                  <a:pt x="133210" y="52815"/>
                </a:lnTo>
                <a:lnTo>
                  <a:pt x="430921" y="52815"/>
                </a:lnTo>
                <a:lnTo>
                  <a:pt x="429524" y="50469"/>
                </a:lnTo>
                <a:lnTo>
                  <a:pt x="63411" y="50469"/>
                </a:lnTo>
                <a:lnTo>
                  <a:pt x="63411" y="8261"/>
                </a:lnTo>
                <a:close/>
              </a:path>
              <a:path w="440055" h="311784">
                <a:moveTo>
                  <a:pt x="318032" y="52815"/>
                </a:moveTo>
                <a:lnTo>
                  <a:pt x="133210" y="52815"/>
                </a:lnTo>
                <a:lnTo>
                  <a:pt x="146814" y="53804"/>
                </a:lnTo>
                <a:lnTo>
                  <a:pt x="158273" y="56774"/>
                </a:lnTo>
                <a:lnTo>
                  <a:pt x="183638" y="88325"/>
                </a:lnTo>
                <a:lnTo>
                  <a:pt x="186570" y="311592"/>
                </a:lnTo>
                <a:lnTo>
                  <a:pt x="253479" y="311592"/>
                </a:lnTo>
                <a:lnTo>
                  <a:pt x="253479" y="133817"/>
                </a:lnTo>
                <a:lnTo>
                  <a:pt x="257509" y="98376"/>
                </a:lnTo>
                <a:lnTo>
                  <a:pt x="269605" y="73063"/>
                </a:lnTo>
                <a:lnTo>
                  <a:pt x="289777" y="57876"/>
                </a:lnTo>
                <a:lnTo>
                  <a:pt x="318032" y="52815"/>
                </a:lnTo>
                <a:close/>
              </a:path>
              <a:path w="440055" h="311784">
                <a:moveTo>
                  <a:pt x="430921" y="52815"/>
                </a:moveTo>
                <a:lnTo>
                  <a:pt x="318032" y="52815"/>
                </a:lnTo>
                <a:lnTo>
                  <a:pt x="334381" y="54208"/>
                </a:lnTo>
                <a:lnTo>
                  <a:pt x="347653" y="58388"/>
                </a:lnTo>
                <a:lnTo>
                  <a:pt x="371098" y="97872"/>
                </a:lnTo>
                <a:lnTo>
                  <a:pt x="373130" y="311592"/>
                </a:lnTo>
                <a:lnTo>
                  <a:pt x="440018" y="311592"/>
                </a:lnTo>
                <a:lnTo>
                  <a:pt x="439919" y="101456"/>
                </a:lnTo>
                <a:lnTo>
                  <a:pt x="433681" y="57448"/>
                </a:lnTo>
                <a:lnTo>
                  <a:pt x="430921" y="52815"/>
                </a:lnTo>
                <a:close/>
              </a:path>
              <a:path w="440055" h="311784">
                <a:moveTo>
                  <a:pt x="158382" y="0"/>
                </a:moveTo>
                <a:lnTo>
                  <a:pt x="130561" y="3151"/>
                </a:lnTo>
                <a:lnTo>
                  <a:pt x="105749" y="12610"/>
                </a:lnTo>
                <a:lnTo>
                  <a:pt x="83927" y="28381"/>
                </a:lnTo>
                <a:lnTo>
                  <a:pt x="65076" y="50469"/>
                </a:lnTo>
                <a:lnTo>
                  <a:pt x="243489" y="50469"/>
                </a:lnTo>
                <a:lnTo>
                  <a:pt x="230691" y="28381"/>
                </a:lnTo>
                <a:lnTo>
                  <a:pt x="212240" y="12610"/>
                </a:lnTo>
                <a:lnTo>
                  <a:pt x="188138" y="3151"/>
                </a:lnTo>
                <a:lnTo>
                  <a:pt x="158382" y="0"/>
                </a:lnTo>
                <a:close/>
              </a:path>
              <a:path w="440055" h="311784">
                <a:moveTo>
                  <a:pt x="338523" y="0"/>
                </a:moveTo>
                <a:lnTo>
                  <a:pt x="310809" y="3151"/>
                </a:lnTo>
                <a:lnTo>
                  <a:pt x="285733" y="12610"/>
                </a:lnTo>
                <a:lnTo>
                  <a:pt x="263293" y="28381"/>
                </a:lnTo>
                <a:lnTo>
                  <a:pt x="243489" y="50469"/>
                </a:lnTo>
                <a:lnTo>
                  <a:pt x="429524" y="50469"/>
                </a:lnTo>
                <a:lnTo>
                  <a:pt x="414664" y="25526"/>
                </a:lnTo>
                <a:lnTo>
                  <a:pt x="382949" y="6380"/>
                </a:lnTo>
                <a:lnTo>
                  <a:pt x="338523" y="0"/>
                </a:lnTo>
                <a:close/>
              </a:path>
            </a:pathLst>
          </a:custGeom>
          <a:solidFill>
            <a:srgbClr val="FFFFFF"/>
          </a:solidFill>
        </p:spPr>
        <p:txBody>
          <a:bodyPr wrap="square" lIns="0" tIns="0" rIns="0" bIns="0" rtlCol="0"/>
          <a:lstStyle/>
          <a:p>
            <a:endParaRPr/>
          </a:p>
        </p:txBody>
      </p:sp>
      <p:sp>
        <p:nvSpPr>
          <p:cNvPr id="36" name="object 36"/>
          <p:cNvSpPr/>
          <p:nvPr/>
        </p:nvSpPr>
        <p:spPr>
          <a:xfrm>
            <a:off x="17744051" y="820846"/>
            <a:ext cx="0" cy="303530"/>
          </a:xfrm>
          <a:custGeom>
            <a:avLst/>
            <a:gdLst/>
            <a:ahLst/>
            <a:cxnLst/>
            <a:rect l="l" t="t" r="r" b="b"/>
            <a:pathLst>
              <a:path h="303530">
                <a:moveTo>
                  <a:pt x="0" y="0"/>
                </a:moveTo>
                <a:lnTo>
                  <a:pt x="0" y="303331"/>
                </a:lnTo>
              </a:path>
            </a:pathLst>
          </a:custGeom>
          <a:ln w="66835">
            <a:solidFill>
              <a:srgbClr val="FFFFFF"/>
            </a:solidFill>
          </a:ln>
        </p:spPr>
        <p:txBody>
          <a:bodyPr wrap="square" lIns="0" tIns="0" rIns="0" bIns="0" rtlCol="0"/>
          <a:lstStyle/>
          <a:p>
            <a:endParaRPr/>
          </a:p>
        </p:txBody>
      </p:sp>
      <p:sp>
        <p:nvSpPr>
          <p:cNvPr id="37" name="object 37"/>
          <p:cNvSpPr/>
          <p:nvPr/>
        </p:nvSpPr>
        <p:spPr>
          <a:xfrm>
            <a:off x="17710633" y="705258"/>
            <a:ext cx="67310" cy="63500"/>
          </a:xfrm>
          <a:custGeom>
            <a:avLst/>
            <a:gdLst/>
            <a:ahLst/>
            <a:cxnLst/>
            <a:rect l="l" t="t" r="r" b="b"/>
            <a:pathLst>
              <a:path w="67309" h="63500">
                <a:moveTo>
                  <a:pt x="66835" y="0"/>
                </a:moveTo>
                <a:lnTo>
                  <a:pt x="0" y="0"/>
                </a:lnTo>
                <a:lnTo>
                  <a:pt x="0" y="63359"/>
                </a:lnTo>
                <a:lnTo>
                  <a:pt x="66835" y="63359"/>
                </a:lnTo>
                <a:lnTo>
                  <a:pt x="66835" y="0"/>
                </a:lnTo>
                <a:close/>
              </a:path>
            </a:pathLst>
          </a:custGeom>
          <a:solidFill>
            <a:srgbClr val="FFFFFF"/>
          </a:solidFill>
        </p:spPr>
        <p:txBody>
          <a:bodyPr wrap="square" lIns="0" tIns="0" rIns="0" bIns="0" rtlCol="0"/>
          <a:lstStyle/>
          <a:p>
            <a:endParaRPr/>
          </a:p>
        </p:txBody>
      </p:sp>
      <p:sp>
        <p:nvSpPr>
          <p:cNvPr id="38" name="object 38"/>
          <p:cNvSpPr/>
          <p:nvPr/>
        </p:nvSpPr>
        <p:spPr>
          <a:xfrm>
            <a:off x="17802525" y="812584"/>
            <a:ext cx="270510" cy="320040"/>
          </a:xfrm>
          <a:custGeom>
            <a:avLst/>
            <a:gdLst/>
            <a:ahLst/>
            <a:cxnLst/>
            <a:rect l="l" t="t" r="r" b="b"/>
            <a:pathLst>
              <a:path w="270509" h="320040">
                <a:moveTo>
                  <a:pt x="66898" y="214213"/>
                </a:moveTo>
                <a:lnTo>
                  <a:pt x="0" y="214213"/>
                </a:lnTo>
                <a:lnTo>
                  <a:pt x="2898" y="238545"/>
                </a:lnTo>
                <a:lnTo>
                  <a:pt x="22556" y="278429"/>
                </a:lnTo>
                <a:lnTo>
                  <a:pt x="58464" y="305287"/>
                </a:lnTo>
                <a:lnTo>
                  <a:pt x="106000" y="318198"/>
                </a:lnTo>
                <a:lnTo>
                  <a:pt x="134404" y="319812"/>
                </a:lnTo>
                <a:lnTo>
                  <a:pt x="160583" y="318417"/>
                </a:lnTo>
                <a:lnTo>
                  <a:pt x="206353" y="307249"/>
                </a:lnTo>
                <a:lnTo>
                  <a:pt x="245160" y="282815"/>
                </a:lnTo>
                <a:lnTo>
                  <a:pt x="257537" y="266965"/>
                </a:lnTo>
                <a:lnTo>
                  <a:pt x="135577" y="266965"/>
                </a:lnTo>
                <a:lnTo>
                  <a:pt x="107497" y="263670"/>
                </a:lnTo>
                <a:lnTo>
                  <a:pt x="86701" y="253782"/>
                </a:lnTo>
                <a:lnTo>
                  <a:pt x="73173" y="237298"/>
                </a:lnTo>
                <a:lnTo>
                  <a:pt x="66898" y="214213"/>
                </a:lnTo>
                <a:close/>
              </a:path>
              <a:path w="270509" h="320040">
                <a:moveTo>
                  <a:pt x="133210" y="0"/>
                </a:moveTo>
                <a:lnTo>
                  <a:pt x="87291" y="4697"/>
                </a:lnTo>
                <a:lnTo>
                  <a:pt x="49296" y="18795"/>
                </a:lnTo>
                <a:lnTo>
                  <a:pt x="17144" y="47261"/>
                </a:lnTo>
                <a:lnTo>
                  <a:pt x="6439" y="86887"/>
                </a:lnTo>
                <a:lnTo>
                  <a:pt x="8349" y="106492"/>
                </a:lnTo>
                <a:lnTo>
                  <a:pt x="36983" y="150791"/>
                </a:lnTo>
                <a:lnTo>
                  <a:pt x="82539" y="171273"/>
                </a:lnTo>
                <a:lnTo>
                  <a:pt x="151234" y="187800"/>
                </a:lnTo>
                <a:lnTo>
                  <a:pt x="164684" y="191175"/>
                </a:lnTo>
                <a:lnTo>
                  <a:pt x="200610" y="216372"/>
                </a:lnTo>
                <a:lnTo>
                  <a:pt x="203030" y="227082"/>
                </a:lnTo>
                <a:lnTo>
                  <a:pt x="199452" y="244542"/>
                </a:lnTo>
                <a:lnTo>
                  <a:pt x="187012" y="257005"/>
                </a:lnTo>
                <a:lnTo>
                  <a:pt x="165718" y="264476"/>
                </a:lnTo>
                <a:lnTo>
                  <a:pt x="135577" y="266965"/>
                </a:lnTo>
                <a:lnTo>
                  <a:pt x="257537" y="266965"/>
                </a:lnTo>
                <a:lnTo>
                  <a:pt x="258900" y="265219"/>
                </a:lnTo>
                <a:lnTo>
                  <a:pt x="267147" y="244682"/>
                </a:lnTo>
                <a:lnTo>
                  <a:pt x="269897" y="221207"/>
                </a:lnTo>
                <a:lnTo>
                  <a:pt x="267988" y="202117"/>
                </a:lnTo>
                <a:lnTo>
                  <a:pt x="239395" y="158466"/>
                </a:lnTo>
                <a:lnTo>
                  <a:pt x="193285" y="138211"/>
                </a:lnTo>
                <a:lnTo>
                  <a:pt x="145927" y="127024"/>
                </a:lnTo>
                <a:lnTo>
                  <a:pt x="126027" y="122497"/>
                </a:lnTo>
                <a:lnTo>
                  <a:pt x="81107" y="102983"/>
                </a:lnTo>
                <a:lnTo>
                  <a:pt x="73338" y="83934"/>
                </a:lnTo>
                <a:lnTo>
                  <a:pt x="76790" y="70329"/>
                </a:lnTo>
                <a:lnTo>
                  <a:pt x="87142" y="60610"/>
                </a:lnTo>
                <a:lnTo>
                  <a:pt x="104388" y="54779"/>
                </a:lnTo>
                <a:lnTo>
                  <a:pt x="128519" y="52836"/>
                </a:lnTo>
                <a:lnTo>
                  <a:pt x="247309" y="52836"/>
                </a:lnTo>
                <a:lnTo>
                  <a:pt x="246597" y="51236"/>
                </a:lnTo>
                <a:lnTo>
                  <a:pt x="217082" y="21161"/>
                </a:lnTo>
                <a:lnTo>
                  <a:pt x="179701" y="5287"/>
                </a:lnTo>
                <a:lnTo>
                  <a:pt x="157597" y="1321"/>
                </a:lnTo>
                <a:lnTo>
                  <a:pt x="133210" y="0"/>
                </a:lnTo>
                <a:close/>
              </a:path>
              <a:path w="270509" h="320040">
                <a:moveTo>
                  <a:pt x="247309" y="52836"/>
                </a:moveTo>
                <a:lnTo>
                  <a:pt x="128519" y="52836"/>
                </a:lnTo>
                <a:lnTo>
                  <a:pt x="152368" y="55366"/>
                </a:lnTo>
                <a:lnTo>
                  <a:pt x="170589" y="62954"/>
                </a:lnTo>
                <a:lnTo>
                  <a:pt x="183174" y="75598"/>
                </a:lnTo>
                <a:lnTo>
                  <a:pt x="190119" y="93295"/>
                </a:lnTo>
                <a:lnTo>
                  <a:pt x="259950" y="93295"/>
                </a:lnTo>
                <a:lnTo>
                  <a:pt x="255301" y="70777"/>
                </a:lnTo>
                <a:lnTo>
                  <a:pt x="247309" y="52836"/>
                </a:lnTo>
                <a:close/>
              </a:path>
            </a:pathLst>
          </a:custGeom>
          <a:solidFill>
            <a:srgbClr val="FFFFFF"/>
          </a:solidFill>
        </p:spPr>
        <p:txBody>
          <a:bodyPr wrap="square" lIns="0" tIns="0" rIns="0" bIns="0" rtlCol="0"/>
          <a:lstStyle/>
          <a:p>
            <a:endParaRPr/>
          </a:p>
        </p:txBody>
      </p:sp>
      <p:sp>
        <p:nvSpPr>
          <p:cNvPr id="39" name="object 39"/>
          <p:cNvSpPr/>
          <p:nvPr/>
        </p:nvSpPr>
        <p:spPr>
          <a:xfrm>
            <a:off x="18093277" y="812006"/>
            <a:ext cx="304165" cy="321310"/>
          </a:xfrm>
          <a:custGeom>
            <a:avLst/>
            <a:gdLst/>
            <a:ahLst/>
            <a:cxnLst/>
            <a:rect l="l" t="t" r="r" b="b"/>
            <a:pathLst>
              <a:path w="304165" h="321309">
                <a:moveTo>
                  <a:pt x="263545" y="52825"/>
                </a:moveTo>
                <a:lnTo>
                  <a:pt x="145524" y="52825"/>
                </a:lnTo>
                <a:lnTo>
                  <a:pt x="172994" y="55429"/>
                </a:lnTo>
                <a:lnTo>
                  <a:pt x="192632" y="63240"/>
                </a:lnTo>
                <a:lnTo>
                  <a:pt x="204426" y="76259"/>
                </a:lnTo>
                <a:lnTo>
                  <a:pt x="208360" y="94489"/>
                </a:lnTo>
                <a:lnTo>
                  <a:pt x="206661" y="105994"/>
                </a:lnTo>
                <a:lnTo>
                  <a:pt x="169308" y="129696"/>
                </a:lnTo>
                <a:lnTo>
                  <a:pt x="140770" y="133471"/>
                </a:lnTo>
                <a:lnTo>
                  <a:pt x="131286" y="134823"/>
                </a:lnTo>
                <a:lnTo>
                  <a:pt x="123494" y="136104"/>
                </a:lnTo>
                <a:lnTo>
                  <a:pt x="117399" y="137346"/>
                </a:lnTo>
                <a:lnTo>
                  <a:pt x="91710" y="141059"/>
                </a:lnTo>
                <a:lnTo>
                  <a:pt x="51798" y="151636"/>
                </a:lnTo>
                <a:lnTo>
                  <a:pt x="9391" y="188203"/>
                </a:lnTo>
                <a:lnTo>
                  <a:pt x="0" y="231783"/>
                </a:lnTo>
                <a:lnTo>
                  <a:pt x="1980" y="252023"/>
                </a:lnTo>
                <a:lnTo>
                  <a:pt x="31674" y="298661"/>
                </a:lnTo>
                <a:lnTo>
                  <a:pt x="83403" y="319552"/>
                </a:lnTo>
                <a:lnTo>
                  <a:pt x="104457" y="320943"/>
                </a:lnTo>
                <a:lnTo>
                  <a:pt x="136331" y="318635"/>
                </a:lnTo>
                <a:lnTo>
                  <a:pt x="164463" y="311707"/>
                </a:lnTo>
                <a:lnTo>
                  <a:pt x="188853" y="300154"/>
                </a:lnTo>
                <a:lnTo>
                  <a:pt x="209501" y="283970"/>
                </a:lnTo>
                <a:lnTo>
                  <a:pt x="303948" y="283970"/>
                </a:lnTo>
                <a:lnTo>
                  <a:pt x="303948" y="268148"/>
                </a:lnTo>
                <a:lnTo>
                  <a:pt x="129106" y="268148"/>
                </a:lnTo>
                <a:lnTo>
                  <a:pt x="118032" y="267633"/>
                </a:lnTo>
                <a:lnTo>
                  <a:pt x="79435" y="254046"/>
                </a:lnTo>
                <a:lnTo>
                  <a:pt x="66898" y="228830"/>
                </a:lnTo>
                <a:lnTo>
                  <a:pt x="70349" y="210066"/>
                </a:lnTo>
                <a:lnTo>
                  <a:pt x="80695" y="195412"/>
                </a:lnTo>
                <a:lnTo>
                  <a:pt x="97948" y="184853"/>
                </a:lnTo>
                <a:lnTo>
                  <a:pt x="122111" y="178392"/>
                </a:lnTo>
                <a:lnTo>
                  <a:pt x="149185" y="175133"/>
                </a:lnTo>
                <a:lnTo>
                  <a:pt x="171901" y="171205"/>
                </a:lnTo>
                <a:lnTo>
                  <a:pt x="190238" y="166620"/>
                </a:lnTo>
                <a:lnTo>
                  <a:pt x="204171" y="161387"/>
                </a:lnTo>
                <a:lnTo>
                  <a:pt x="271677" y="161387"/>
                </a:lnTo>
                <a:lnTo>
                  <a:pt x="271677" y="88594"/>
                </a:lnTo>
                <a:lnTo>
                  <a:pt x="269257" y="67380"/>
                </a:lnTo>
                <a:lnTo>
                  <a:pt x="263545" y="52825"/>
                </a:lnTo>
                <a:close/>
              </a:path>
              <a:path w="304165" h="321309">
                <a:moveTo>
                  <a:pt x="303948" y="283970"/>
                </a:moveTo>
                <a:lnTo>
                  <a:pt x="209501" y="283970"/>
                </a:lnTo>
                <a:lnTo>
                  <a:pt x="215381" y="300154"/>
                </a:lnTo>
                <a:lnTo>
                  <a:pt x="226042" y="311707"/>
                </a:lnTo>
                <a:lnTo>
                  <a:pt x="241474" y="318635"/>
                </a:lnTo>
                <a:lnTo>
                  <a:pt x="261667" y="320943"/>
                </a:lnTo>
                <a:lnTo>
                  <a:pt x="272025" y="320464"/>
                </a:lnTo>
                <a:lnTo>
                  <a:pt x="282533" y="319028"/>
                </a:lnTo>
                <a:lnTo>
                  <a:pt x="293178" y="316636"/>
                </a:lnTo>
                <a:lnTo>
                  <a:pt x="303948" y="313288"/>
                </a:lnTo>
                <a:lnTo>
                  <a:pt x="303948" y="283970"/>
                </a:lnTo>
                <a:close/>
              </a:path>
              <a:path w="304165" h="321309">
                <a:moveTo>
                  <a:pt x="271677" y="161387"/>
                </a:moveTo>
                <a:lnTo>
                  <a:pt x="204171" y="161387"/>
                </a:lnTo>
                <a:lnTo>
                  <a:pt x="204171" y="210071"/>
                </a:lnTo>
                <a:lnTo>
                  <a:pt x="202524" y="223687"/>
                </a:lnTo>
                <a:lnTo>
                  <a:pt x="177795" y="255238"/>
                </a:lnTo>
                <a:lnTo>
                  <a:pt x="129106" y="268148"/>
                </a:lnTo>
                <a:lnTo>
                  <a:pt x="281258" y="268148"/>
                </a:lnTo>
                <a:lnTo>
                  <a:pt x="276986" y="266368"/>
                </a:lnTo>
                <a:lnTo>
                  <a:pt x="274609" y="262882"/>
                </a:lnTo>
                <a:lnTo>
                  <a:pt x="272651" y="259342"/>
                </a:lnTo>
                <a:lnTo>
                  <a:pt x="271771" y="254046"/>
                </a:lnTo>
                <a:lnTo>
                  <a:pt x="271677" y="161387"/>
                </a:lnTo>
                <a:close/>
              </a:path>
              <a:path w="304165" h="321309">
                <a:moveTo>
                  <a:pt x="303948" y="266955"/>
                </a:moveTo>
                <a:lnTo>
                  <a:pt x="299257" y="267771"/>
                </a:lnTo>
                <a:lnTo>
                  <a:pt x="296127" y="268148"/>
                </a:lnTo>
                <a:lnTo>
                  <a:pt x="303948" y="268148"/>
                </a:lnTo>
                <a:lnTo>
                  <a:pt x="303948" y="266955"/>
                </a:lnTo>
                <a:close/>
              </a:path>
              <a:path w="304165" h="321309">
                <a:moveTo>
                  <a:pt x="149660" y="0"/>
                </a:moveTo>
                <a:lnTo>
                  <a:pt x="97457" y="5294"/>
                </a:lnTo>
                <a:lnTo>
                  <a:pt x="57003" y="21151"/>
                </a:lnTo>
                <a:lnTo>
                  <a:pt x="24312" y="54127"/>
                </a:lnTo>
                <a:lnTo>
                  <a:pt x="11120" y="101515"/>
                </a:lnTo>
                <a:lnTo>
                  <a:pt x="78049" y="101515"/>
                </a:lnTo>
                <a:lnTo>
                  <a:pt x="84026" y="80209"/>
                </a:lnTo>
                <a:lnTo>
                  <a:pt x="97262" y="64994"/>
                </a:lnTo>
                <a:lnTo>
                  <a:pt x="117760" y="55867"/>
                </a:lnTo>
                <a:lnTo>
                  <a:pt x="145524" y="52825"/>
                </a:lnTo>
                <a:lnTo>
                  <a:pt x="263545" y="52825"/>
                </a:lnTo>
                <a:lnTo>
                  <a:pt x="261995" y="48875"/>
                </a:lnTo>
                <a:lnTo>
                  <a:pt x="232956" y="19978"/>
                </a:lnTo>
                <a:lnTo>
                  <a:pt x="195686" y="4990"/>
                </a:lnTo>
                <a:lnTo>
                  <a:pt x="173761" y="1247"/>
                </a:lnTo>
                <a:lnTo>
                  <a:pt x="149660" y="0"/>
                </a:lnTo>
                <a:close/>
              </a:path>
            </a:pathLst>
          </a:custGeom>
          <a:solidFill>
            <a:srgbClr val="FFFFFF"/>
          </a:solidFill>
        </p:spPr>
        <p:txBody>
          <a:bodyPr wrap="square" lIns="0" tIns="0" rIns="0" bIns="0" rtlCol="0"/>
          <a:lstStyle/>
          <a:p>
            <a:endParaRPr/>
          </a:p>
        </p:txBody>
      </p:sp>
      <p:sp>
        <p:nvSpPr>
          <p:cNvPr id="40" name="object 40"/>
          <p:cNvSpPr/>
          <p:nvPr/>
        </p:nvSpPr>
        <p:spPr>
          <a:xfrm>
            <a:off x="18415209" y="812584"/>
            <a:ext cx="266700" cy="311785"/>
          </a:xfrm>
          <a:custGeom>
            <a:avLst/>
            <a:gdLst/>
            <a:ahLst/>
            <a:cxnLst/>
            <a:rect l="l" t="t" r="r" b="b"/>
            <a:pathLst>
              <a:path w="266700" h="311784">
                <a:moveTo>
                  <a:pt x="63380" y="8261"/>
                </a:moveTo>
                <a:lnTo>
                  <a:pt x="0" y="8261"/>
                </a:lnTo>
                <a:lnTo>
                  <a:pt x="0" y="311592"/>
                </a:lnTo>
                <a:lnTo>
                  <a:pt x="66867" y="311592"/>
                </a:lnTo>
                <a:lnTo>
                  <a:pt x="66867" y="132655"/>
                </a:lnTo>
                <a:lnTo>
                  <a:pt x="68114" y="116326"/>
                </a:lnTo>
                <a:lnTo>
                  <a:pt x="86866" y="75704"/>
                </a:lnTo>
                <a:lnTo>
                  <a:pt x="124566" y="54246"/>
                </a:lnTo>
                <a:lnTo>
                  <a:pt x="127389" y="53987"/>
                </a:lnTo>
                <a:lnTo>
                  <a:pt x="64532" y="53987"/>
                </a:lnTo>
                <a:lnTo>
                  <a:pt x="63380" y="52815"/>
                </a:lnTo>
                <a:lnTo>
                  <a:pt x="63380" y="8261"/>
                </a:lnTo>
                <a:close/>
              </a:path>
              <a:path w="266700" h="311784">
                <a:moveTo>
                  <a:pt x="256242" y="52815"/>
                </a:moveTo>
                <a:lnTo>
                  <a:pt x="140205" y="52815"/>
                </a:lnTo>
                <a:lnTo>
                  <a:pt x="165268" y="57069"/>
                </a:lnTo>
                <a:lnTo>
                  <a:pt x="183497" y="69832"/>
                </a:lnTo>
                <a:lnTo>
                  <a:pt x="194901" y="91105"/>
                </a:lnTo>
                <a:lnTo>
                  <a:pt x="199491" y="120886"/>
                </a:lnTo>
                <a:lnTo>
                  <a:pt x="199491" y="311592"/>
                </a:lnTo>
                <a:lnTo>
                  <a:pt x="266410" y="311592"/>
                </a:lnTo>
                <a:lnTo>
                  <a:pt x="266410" y="103284"/>
                </a:lnTo>
                <a:lnTo>
                  <a:pt x="264607" y="79532"/>
                </a:lnTo>
                <a:lnTo>
                  <a:pt x="259201" y="58699"/>
                </a:lnTo>
                <a:lnTo>
                  <a:pt x="256242" y="52815"/>
                </a:lnTo>
                <a:close/>
              </a:path>
              <a:path w="266700" h="311784">
                <a:moveTo>
                  <a:pt x="159031" y="0"/>
                </a:moveTo>
                <a:lnTo>
                  <a:pt x="129998" y="3380"/>
                </a:lnTo>
                <a:lnTo>
                  <a:pt x="104564" y="13513"/>
                </a:lnTo>
                <a:lnTo>
                  <a:pt x="82740" y="30387"/>
                </a:lnTo>
                <a:lnTo>
                  <a:pt x="64532" y="53987"/>
                </a:lnTo>
                <a:lnTo>
                  <a:pt x="127389" y="53987"/>
                </a:lnTo>
                <a:lnTo>
                  <a:pt x="140205" y="52815"/>
                </a:lnTo>
                <a:lnTo>
                  <a:pt x="256242" y="52815"/>
                </a:lnTo>
                <a:lnTo>
                  <a:pt x="222163" y="14568"/>
                </a:lnTo>
                <a:lnTo>
                  <a:pt x="182854" y="1627"/>
                </a:lnTo>
                <a:lnTo>
                  <a:pt x="159031" y="0"/>
                </a:lnTo>
                <a:close/>
              </a:path>
            </a:pathLst>
          </a:custGeom>
          <a:solidFill>
            <a:srgbClr val="FFFFFF"/>
          </a:solidFill>
        </p:spPr>
        <p:txBody>
          <a:bodyPr wrap="square" lIns="0" tIns="0" rIns="0" bIns="0" rtlCol="0"/>
          <a:lstStyle/>
          <a:p>
            <a:endParaRPr/>
          </a:p>
        </p:txBody>
      </p:sp>
      <p:sp>
        <p:nvSpPr>
          <p:cNvPr id="41" name="object 41"/>
          <p:cNvSpPr/>
          <p:nvPr/>
        </p:nvSpPr>
        <p:spPr>
          <a:xfrm>
            <a:off x="18701500" y="812006"/>
            <a:ext cx="304165" cy="321310"/>
          </a:xfrm>
          <a:custGeom>
            <a:avLst/>
            <a:gdLst/>
            <a:ahLst/>
            <a:cxnLst/>
            <a:rect l="l" t="t" r="r" b="b"/>
            <a:pathLst>
              <a:path w="304165" h="321309">
                <a:moveTo>
                  <a:pt x="263553" y="52825"/>
                </a:moveTo>
                <a:lnTo>
                  <a:pt x="145534" y="52825"/>
                </a:lnTo>
                <a:lnTo>
                  <a:pt x="172981" y="55429"/>
                </a:lnTo>
                <a:lnTo>
                  <a:pt x="192600" y="63240"/>
                </a:lnTo>
                <a:lnTo>
                  <a:pt x="204379" y="76259"/>
                </a:lnTo>
                <a:lnTo>
                  <a:pt x="208307" y="94489"/>
                </a:lnTo>
                <a:lnTo>
                  <a:pt x="206617" y="105994"/>
                </a:lnTo>
                <a:lnTo>
                  <a:pt x="169293" y="129696"/>
                </a:lnTo>
                <a:lnTo>
                  <a:pt x="140783" y="133471"/>
                </a:lnTo>
                <a:lnTo>
                  <a:pt x="131276" y="134823"/>
                </a:lnTo>
                <a:lnTo>
                  <a:pt x="123452" y="136104"/>
                </a:lnTo>
                <a:lnTo>
                  <a:pt x="117315" y="137346"/>
                </a:lnTo>
                <a:lnTo>
                  <a:pt x="91668" y="141059"/>
                </a:lnTo>
                <a:lnTo>
                  <a:pt x="51779" y="151636"/>
                </a:lnTo>
                <a:lnTo>
                  <a:pt x="9384" y="188203"/>
                </a:lnTo>
                <a:lnTo>
                  <a:pt x="0" y="231783"/>
                </a:lnTo>
                <a:lnTo>
                  <a:pt x="1973" y="252023"/>
                </a:lnTo>
                <a:lnTo>
                  <a:pt x="31684" y="298661"/>
                </a:lnTo>
                <a:lnTo>
                  <a:pt x="83405" y="319552"/>
                </a:lnTo>
                <a:lnTo>
                  <a:pt x="104457" y="320943"/>
                </a:lnTo>
                <a:lnTo>
                  <a:pt x="136301" y="318635"/>
                </a:lnTo>
                <a:lnTo>
                  <a:pt x="164420" y="311707"/>
                </a:lnTo>
                <a:lnTo>
                  <a:pt x="188810" y="300154"/>
                </a:lnTo>
                <a:lnTo>
                  <a:pt x="209470" y="283970"/>
                </a:lnTo>
                <a:lnTo>
                  <a:pt x="303917" y="283970"/>
                </a:lnTo>
                <a:lnTo>
                  <a:pt x="303917" y="268148"/>
                </a:lnTo>
                <a:lnTo>
                  <a:pt x="129085" y="268148"/>
                </a:lnTo>
                <a:lnTo>
                  <a:pt x="117993" y="267633"/>
                </a:lnTo>
                <a:lnTo>
                  <a:pt x="79426" y="254046"/>
                </a:lnTo>
                <a:lnTo>
                  <a:pt x="66929" y="228830"/>
                </a:lnTo>
                <a:lnTo>
                  <a:pt x="70370" y="210066"/>
                </a:lnTo>
                <a:lnTo>
                  <a:pt x="80691" y="195412"/>
                </a:lnTo>
                <a:lnTo>
                  <a:pt x="97913" y="184853"/>
                </a:lnTo>
                <a:lnTo>
                  <a:pt x="122048" y="178392"/>
                </a:lnTo>
                <a:lnTo>
                  <a:pt x="149159" y="175133"/>
                </a:lnTo>
                <a:lnTo>
                  <a:pt x="171901" y="171205"/>
                </a:lnTo>
                <a:lnTo>
                  <a:pt x="190263" y="166620"/>
                </a:lnTo>
                <a:lnTo>
                  <a:pt x="204234" y="161387"/>
                </a:lnTo>
                <a:lnTo>
                  <a:pt x="271709" y="161387"/>
                </a:lnTo>
                <a:lnTo>
                  <a:pt x="271709" y="88594"/>
                </a:lnTo>
                <a:lnTo>
                  <a:pt x="269280" y="67380"/>
                </a:lnTo>
                <a:lnTo>
                  <a:pt x="263553" y="52825"/>
                </a:lnTo>
                <a:close/>
              </a:path>
              <a:path w="304165" h="321309">
                <a:moveTo>
                  <a:pt x="303917" y="283970"/>
                </a:moveTo>
                <a:lnTo>
                  <a:pt x="209470" y="283970"/>
                </a:lnTo>
                <a:lnTo>
                  <a:pt x="215391" y="300154"/>
                </a:lnTo>
                <a:lnTo>
                  <a:pt x="226070" y="311707"/>
                </a:lnTo>
                <a:lnTo>
                  <a:pt x="241506" y="318635"/>
                </a:lnTo>
                <a:lnTo>
                  <a:pt x="261698" y="320943"/>
                </a:lnTo>
                <a:lnTo>
                  <a:pt x="272031" y="320464"/>
                </a:lnTo>
                <a:lnTo>
                  <a:pt x="282513" y="319028"/>
                </a:lnTo>
                <a:lnTo>
                  <a:pt x="293143" y="316636"/>
                </a:lnTo>
                <a:lnTo>
                  <a:pt x="303917" y="313288"/>
                </a:lnTo>
                <a:lnTo>
                  <a:pt x="303917" y="283970"/>
                </a:lnTo>
                <a:close/>
              </a:path>
              <a:path w="304165" h="321309">
                <a:moveTo>
                  <a:pt x="271709" y="161387"/>
                </a:moveTo>
                <a:lnTo>
                  <a:pt x="204234" y="161387"/>
                </a:lnTo>
                <a:lnTo>
                  <a:pt x="204234" y="210071"/>
                </a:lnTo>
                <a:lnTo>
                  <a:pt x="202576" y="223687"/>
                </a:lnTo>
                <a:lnTo>
                  <a:pt x="177732" y="255238"/>
                </a:lnTo>
                <a:lnTo>
                  <a:pt x="129085" y="268148"/>
                </a:lnTo>
                <a:lnTo>
                  <a:pt x="281289" y="268148"/>
                </a:lnTo>
                <a:lnTo>
                  <a:pt x="276923" y="266368"/>
                </a:lnTo>
                <a:lnTo>
                  <a:pt x="274588" y="262882"/>
                </a:lnTo>
                <a:lnTo>
                  <a:pt x="272651" y="259342"/>
                </a:lnTo>
                <a:lnTo>
                  <a:pt x="271800" y="254046"/>
                </a:lnTo>
                <a:lnTo>
                  <a:pt x="271709" y="161387"/>
                </a:lnTo>
                <a:close/>
              </a:path>
              <a:path w="304165" h="321309">
                <a:moveTo>
                  <a:pt x="303917" y="266955"/>
                </a:moveTo>
                <a:lnTo>
                  <a:pt x="299205" y="267771"/>
                </a:lnTo>
                <a:lnTo>
                  <a:pt x="296158" y="268148"/>
                </a:lnTo>
                <a:lnTo>
                  <a:pt x="303917" y="268148"/>
                </a:lnTo>
                <a:lnTo>
                  <a:pt x="303917" y="266955"/>
                </a:lnTo>
                <a:close/>
              </a:path>
              <a:path w="304165" h="321309">
                <a:moveTo>
                  <a:pt x="149628" y="0"/>
                </a:moveTo>
                <a:lnTo>
                  <a:pt x="97391" y="5294"/>
                </a:lnTo>
                <a:lnTo>
                  <a:pt x="56940" y="21151"/>
                </a:lnTo>
                <a:lnTo>
                  <a:pt x="24364" y="54127"/>
                </a:lnTo>
                <a:lnTo>
                  <a:pt x="11130" y="101515"/>
                </a:lnTo>
                <a:lnTo>
                  <a:pt x="78081" y="101515"/>
                </a:lnTo>
                <a:lnTo>
                  <a:pt x="84041" y="80209"/>
                </a:lnTo>
                <a:lnTo>
                  <a:pt x="97264" y="64994"/>
                </a:lnTo>
                <a:lnTo>
                  <a:pt x="117758" y="55867"/>
                </a:lnTo>
                <a:lnTo>
                  <a:pt x="145534" y="52825"/>
                </a:lnTo>
                <a:lnTo>
                  <a:pt x="263553" y="52825"/>
                </a:lnTo>
                <a:lnTo>
                  <a:pt x="261999" y="48875"/>
                </a:lnTo>
                <a:lnTo>
                  <a:pt x="232924" y="19978"/>
                </a:lnTo>
                <a:lnTo>
                  <a:pt x="195666" y="4990"/>
                </a:lnTo>
                <a:lnTo>
                  <a:pt x="173743" y="1247"/>
                </a:lnTo>
                <a:lnTo>
                  <a:pt x="149628" y="0"/>
                </a:lnTo>
                <a:close/>
              </a:path>
            </a:pathLst>
          </a:custGeom>
          <a:solidFill>
            <a:srgbClr val="FFFFFF"/>
          </a:solidFill>
        </p:spPr>
        <p:txBody>
          <a:bodyPr wrap="square" lIns="0" tIns="0" rIns="0" bIns="0" rtlCol="0"/>
          <a:lstStyle/>
          <a:p>
            <a:endParaRPr/>
          </a:p>
        </p:txBody>
      </p:sp>
      <p:sp>
        <p:nvSpPr>
          <p:cNvPr id="42" name="object 42"/>
          <p:cNvSpPr/>
          <p:nvPr/>
        </p:nvSpPr>
        <p:spPr>
          <a:xfrm>
            <a:off x="19023440" y="812584"/>
            <a:ext cx="177800" cy="311785"/>
          </a:xfrm>
          <a:custGeom>
            <a:avLst/>
            <a:gdLst/>
            <a:ahLst/>
            <a:cxnLst/>
            <a:rect l="l" t="t" r="r" b="b"/>
            <a:pathLst>
              <a:path w="177800" h="311784">
                <a:moveTo>
                  <a:pt x="62793" y="8261"/>
                </a:moveTo>
                <a:lnTo>
                  <a:pt x="0" y="8261"/>
                </a:lnTo>
                <a:lnTo>
                  <a:pt x="0" y="311592"/>
                </a:lnTo>
                <a:lnTo>
                  <a:pt x="66835" y="311592"/>
                </a:lnTo>
                <a:lnTo>
                  <a:pt x="66835" y="167261"/>
                </a:lnTo>
                <a:lnTo>
                  <a:pt x="68353" y="144168"/>
                </a:lnTo>
                <a:lnTo>
                  <a:pt x="80423" y="105415"/>
                </a:lnTo>
                <a:lnTo>
                  <a:pt x="116891" y="69990"/>
                </a:lnTo>
                <a:lnTo>
                  <a:pt x="126449" y="66898"/>
                </a:lnTo>
                <a:lnTo>
                  <a:pt x="62793" y="66898"/>
                </a:lnTo>
                <a:lnTo>
                  <a:pt x="62793" y="8261"/>
                </a:lnTo>
                <a:close/>
              </a:path>
              <a:path w="177800" h="311784">
                <a:moveTo>
                  <a:pt x="156445" y="0"/>
                </a:moveTo>
                <a:lnTo>
                  <a:pt x="152529" y="0"/>
                </a:lnTo>
                <a:lnTo>
                  <a:pt x="138030" y="1322"/>
                </a:lnTo>
                <a:lnTo>
                  <a:pt x="96227" y="21130"/>
                </a:lnTo>
                <a:lnTo>
                  <a:pt x="68184" y="54584"/>
                </a:lnTo>
                <a:lnTo>
                  <a:pt x="63966" y="66898"/>
                </a:lnTo>
                <a:lnTo>
                  <a:pt x="126449" y="66898"/>
                </a:lnTo>
                <a:lnTo>
                  <a:pt x="132190" y="65041"/>
                </a:lnTo>
                <a:lnTo>
                  <a:pt x="149042" y="63390"/>
                </a:lnTo>
                <a:lnTo>
                  <a:pt x="177764" y="63390"/>
                </a:lnTo>
                <a:lnTo>
                  <a:pt x="177764" y="1790"/>
                </a:lnTo>
                <a:lnTo>
                  <a:pt x="164885" y="617"/>
                </a:lnTo>
                <a:lnTo>
                  <a:pt x="156445" y="0"/>
                </a:lnTo>
                <a:close/>
              </a:path>
              <a:path w="177800" h="311784">
                <a:moveTo>
                  <a:pt x="177764" y="63390"/>
                </a:moveTo>
                <a:lnTo>
                  <a:pt x="149042" y="63390"/>
                </a:lnTo>
                <a:lnTo>
                  <a:pt x="155649" y="63570"/>
                </a:lnTo>
                <a:lnTo>
                  <a:pt x="162637" y="64113"/>
                </a:lnTo>
                <a:lnTo>
                  <a:pt x="170105" y="65041"/>
                </a:lnTo>
                <a:lnTo>
                  <a:pt x="177764" y="66312"/>
                </a:lnTo>
                <a:lnTo>
                  <a:pt x="177764" y="63390"/>
                </a:lnTo>
                <a:close/>
              </a:path>
            </a:pathLst>
          </a:custGeom>
          <a:solidFill>
            <a:srgbClr val="FFFFFF"/>
          </a:solidFill>
        </p:spPr>
        <p:txBody>
          <a:bodyPr wrap="square" lIns="0" tIns="0" rIns="0" bIns="0" rtlCol="0"/>
          <a:lstStyle/>
          <a:p>
            <a:endParaRPr/>
          </a:p>
        </p:txBody>
      </p:sp>
      <p:sp>
        <p:nvSpPr>
          <p:cNvPr id="43" name="object 43"/>
          <p:cNvSpPr/>
          <p:nvPr/>
        </p:nvSpPr>
        <p:spPr>
          <a:xfrm>
            <a:off x="16633873" y="706548"/>
            <a:ext cx="291465" cy="417830"/>
          </a:xfrm>
          <a:custGeom>
            <a:avLst/>
            <a:gdLst/>
            <a:ahLst/>
            <a:cxnLst/>
            <a:rect l="l" t="t" r="r" b="b"/>
            <a:pathLst>
              <a:path w="291465" h="417830">
                <a:moveTo>
                  <a:pt x="291362" y="0"/>
                </a:moveTo>
                <a:lnTo>
                  <a:pt x="84583" y="0"/>
                </a:lnTo>
                <a:lnTo>
                  <a:pt x="83997" y="62"/>
                </a:lnTo>
                <a:lnTo>
                  <a:pt x="36480" y="8950"/>
                </a:lnTo>
                <a:lnTo>
                  <a:pt x="6277" y="45209"/>
                </a:lnTo>
                <a:lnTo>
                  <a:pt x="0" y="90049"/>
                </a:lnTo>
                <a:lnTo>
                  <a:pt x="94" y="417631"/>
                </a:lnTo>
                <a:lnTo>
                  <a:pt x="73924" y="417631"/>
                </a:lnTo>
                <a:lnTo>
                  <a:pt x="73924" y="232223"/>
                </a:lnTo>
                <a:lnTo>
                  <a:pt x="264861" y="232223"/>
                </a:lnTo>
                <a:lnTo>
                  <a:pt x="264861" y="172549"/>
                </a:lnTo>
                <a:lnTo>
                  <a:pt x="73924" y="172549"/>
                </a:lnTo>
                <a:lnTo>
                  <a:pt x="73924" y="63202"/>
                </a:lnTo>
                <a:lnTo>
                  <a:pt x="291362" y="63202"/>
                </a:lnTo>
                <a:lnTo>
                  <a:pt x="291362" y="0"/>
                </a:lnTo>
                <a:close/>
              </a:path>
            </a:pathLst>
          </a:custGeom>
          <a:solidFill>
            <a:srgbClr val="FFFFFF"/>
          </a:solidFill>
        </p:spPr>
        <p:txBody>
          <a:bodyPr wrap="square" lIns="0" tIns="0" rIns="0" bIns="0" rtlCol="0"/>
          <a:lstStyle/>
          <a:p>
            <a:endParaRPr/>
          </a:p>
        </p:txBody>
      </p:sp>
      <p:sp>
        <p:nvSpPr>
          <p:cNvPr id="44" name="object 44"/>
          <p:cNvSpPr/>
          <p:nvPr/>
        </p:nvSpPr>
        <p:spPr>
          <a:xfrm>
            <a:off x="18934937" y="1213003"/>
            <a:ext cx="31115" cy="26670"/>
          </a:xfrm>
          <a:custGeom>
            <a:avLst/>
            <a:gdLst/>
            <a:ahLst/>
            <a:cxnLst/>
            <a:rect l="l" t="t" r="r" b="b"/>
            <a:pathLst>
              <a:path w="31115" h="26669">
                <a:moveTo>
                  <a:pt x="17894" y="0"/>
                </a:moveTo>
                <a:lnTo>
                  <a:pt x="0" y="0"/>
                </a:lnTo>
                <a:lnTo>
                  <a:pt x="0" y="26114"/>
                </a:lnTo>
                <a:lnTo>
                  <a:pt x="24742" y="26114"/>
                </a:lnTo>
                <a:lnTo>
                  <a:pt x="30564" y="21716"/>
                </a:lnTo>
                <a:lnTo>
                  <a:pt x="30564" y="8366"/>
                </a:lnTo>
                <a:lnTo>
                  <a:pt x="29077" y="5088"/>
                </a:lnTo>
                <a:lnTo>
                  <a:pt x="26177" y="3036"/>
                </a:lnTo>
                <a:lnTo>
                  <a:pt x="23161" y="1026"/>
                </a:lnTo>
                <a:lnTo>
                  <a:pt x="17894" y="0"/>
                </a:lnTo>
                <a:close/>
              </a:path>
            </a:pathLst>
          </a:custGeom>
          <a:solidFill>
            <a:srgbClr val="FFFFFF"/>
          </a:solidFill>
        </p:spPr>
        <p:txBody>
          <a:bodyPr wrap="square" lIns="0" tIns="0" rIns="0" bIns="0" rtlCol="0"/>
          <a:lstStyle/>
          <a:p>
            <a:endParaRPr/>
          </a:p>
        </p:txBody>
      </p:sp>
      <p:sp>
        <p:nvSpPr>
          <p:cNvPr id="45" name="object 45"/>
          <p:cNvSpPr/>
          <p:nvPr/>
        </p:nvSpPr>
        <p:spPr>
          <a:xfrm>
            <a:off x="16536770" y="1179014"/>
            <a:ext cx="2694940" cy="135890"/>
          </a:xfrm>
          <a:custGeom>
            <a:avLst/>
            <a:gdLst/>
            <a:ahLst/>
            <a:cxnLst/>
            <a:rect l="l" t="t" r="r" b="b"/>
            <a:pathLst>
              <a:path w="2694940" h="135890">
                <a:moveTo>
                  <a:pt x="2673635" y="0"/>
                </a:moveTo>
                <a:lnTo>
                  <a:pt x="65139" y="0"/>
                </a:lnTo>
                <a:lnTo>
                  <a:pt x="52019" y="2376"/>
                </a:lnTo>
                <a:lnTo>
                  <a:pt x="24679" y="29590"/>
                </a:lnTo>
                <a:lnTo>
                  <a:pt x="1842" y="111944"/>
                </a:lnTo>
                <a:lnTo>
                  <a:pt x="0" y="118718"/>
                </a:lnTo>
                <a:lnTo>
                  <a:pt x="1057" y="124561"/>
                </a:lnTo>
                <a:lnTo>
                  <a:pt x="4512" y="128959"/>
                </a:lnTo>
                <a:lnTo>
                  <a:pt x="7989" y="133273"/>
                </a:lnTo>
                <a:lnTo>
                  <a:pt x="13936" y="135692"/>
                </a:lnTo>
                <a:lnTo>
                  <a:pt x="2629333" y="135692"/>
                </a:lnTo>
                <a:lnTo>
                  <a:pt x="2642390" y="133320"/>
                </a:lnTo>
                <a:lnTo>
                  <a:pt x="2652498" y="127933"/>
                </a:lnTo>
                <a:lnTo>
                  <a:pt x="2531881" y="127933"/>
                </a:lnTo>
                <a:lnTo>
                  <a:pt x="2522608" y="127253"/>
                </a:lnTo>
                <a:lnTo>
                  <a:pt x="2517367" y="126153"/>
                </a:lnTo>
                <a:lnTo>
                  <a:pt x="2245942" y="126153"/>
                </a:lnTo>
                <a:lnTo>
                  <a:pt x="2245942" y="13172"/>
                </a:lnTo>
                <a:lnTo>
                  <a:pt x="2517898" y="13172"/>
                </a:lnTo>
                <a:lnTo>
                  <a:pt x="2523902" y="11972"/>
                </a:lnTo>
                <a:lnTo>
                  <a:pt x="2533200" y="11413"/>
                </a:lnTo>
                <a:lnTo>
                  <a:pt x="2693425" y="11413"/>
                </a:lnTo>
                <a:lnTo>
                  <a:pt x="2693373" y="11120"/>
                </a:lnTo>
                <a:lnTo>
                  <a:pt x="2689939" y="6711"/>
                </a:lnTo>
                <a:lnTo>
                  <a:pt x="2686483" y="2450"/>
                </a:lnTo>
                <a:lnTo>
                  <a:pt x="2680724" y="52"/>
                </a:lnTo>
                <a:lnTo>
                  <a:pt x="2673635" y="0"/>
                </a:lnTo>
                <a:close/>
              </a:path>
              <a:path w="2694940" h="135890">
                <a:moveTo>
                  <a:pt x="2535535" y="32197"/>
                </a:moveTo>
                <a:lnTo>
                  <a:pt x="2530383" y="32197"/>
                </a:lnTo>
                <a:lnTo>
                  <a:pt x="2526310" y="33014"/>
                </a:lnTo>
                <a:lnTo>
                  <a:pt x="2523357" y="34805"/>
                </a:lnTo>
                <a:lnTo>
                  <a:pt x="2520373" y="36532"/>
                </a:lnTo>
                <a:lnTo>
                  <a:pt x="2518939" y="38752"/>
                </a:lnTo>
                <a:lnTo>
                  <a:pt x="2518939" y="45841"/>
                </a:lnTo>
                <a:lnTo>
                  <a:pt x="2523828" y="49967"/>
                </a:lnTo>
                <a:lnTo>
                  <a:pt x="2543879" y="57819"/>
                </a:lnTo>
                <a:lnTo>
                  <a:pt x="2551938" y="61191"/>
                </a:lnTo>
                <a:lnTo>
                  <a:pt x="2576759" y="93180"/>
                </a:lnTo>
                <a:lnTo>
                  <a:pt x="2576079" y="100138"/>
                </a:lnTo>
                <a:lnTo>
                  <a:pt x="2542722" y="127299"/>
                </a:lnTo>
                <a:lnTo>
                  <a:pt x="2531881" y="127933"/>
                </a:lnTo>
                <a:lnTo>
                  <a:pt x="2652498" y="127933"/>
                </a:lnTo>
                <a:lnTo>
                  <a:pt x="2654436" y="126900"/>
                </a:lnTo>
                <a:lnTo>
                  <a:pt x="2664052" y="117479"/>
                </a:lnTo>
                <a:lnTo>
                  <a:pt x="2669824" y="106101"/>
                </a:lnTo>
                <a:lnTo>
                  <a:pt x="2687382" y="42616"/>
                </a:lnTo>
                <a:lnTo>
                  <a:pt x="2571544" y="42616"/>
                </a:lnTo>
                <a:lnTo>
                  <a:pt x="2560895" y="38051"/>
                </a:lnTo>
                <a:lnTo>
                  <a:pt x="2551345" y="34796"/>
                </a:lnTo>
                <a:lnTo>
                  <a:pt x="2542891" y="32846"/>
                </a:lnTo>
                <a:lnTo>
                  <a:pt x="2535535" y="32197"/>
                </a:lnTo>
                <a:close/>
              </a:path>
              <a:path w="2694940" h="135890">
                <a:moveTo>
                  <a:pt x="2369980" y="13172"/>
                </a:moveTo>
                <a:lnTo>
                  <a:pt x="2328724" y="13172"/>
                </a:lnTo>
                <a:lnTo>
                  <a:pt x="2328724" y="33988"/>
                </a:lnTo>
                <a:lnTo>
                  <a:pt x="2274182" y="33988"/>
                </a:lnTo>
                <a:lnTo>
                  <a:pt x="2274182" y="57705"/>
                </a:lnTo>
                <a:lnTo>
                  <a:pt x="2326065" y="57705"/>
                </a:lnTo>
                <a:lnTo>
                  <a:pt x="2326065" y="78489"/>
                </a:lnTo>
                <a:lnTo>
                  <a:pt x="2274182" y="78489"/>
                </a:lnTo>
                <a:lnTo>
                  <a:pt x="2274182" y="105389"/>
                </a:lnTo>
                <a:lnTo>
                  <a:pt x="2330044" y="105389"/>
                </a:lnTo>
                <a:lnTo>
                  <a:pt x="2330044" y="126153"/>
                </a:lnTo>
                <a:lnTo>
                  <a:pt x="2369980" y="126153"/>
                </a:lnTo>
                <a:lnTo>
                  <a:pt x="2369980" y="13172"/>
                </a:lnTo>
                <a:close/>
              </a:path>
              <a:path w="2694940" h="135890">
                <a:moveTo>
                  <a:pt x="2517898" y="13172"/>
                </a:moveTo>
                <a:lnTo>
                  <a:pt x="2419455" y="13172"/>
                </a:lnTo>
                <a:lnTo>
                  <a:pt x="2428144" y="13798"/>
                </a:lnTo>
                <a:lnTo>
                  <a:pt x="2435762" y="15676"/>
                </a:lnTo>
                <a:lnTo>
                  <a:pt x="2457893" y="46815"/>
                </a:lnTo>
                <a:lnTo>
                  <a:pt x="2457284" y="53510"/>
                </a:lnTo>
                <a:lnTo>
                  <a:pt x="2428964" y="80265"/>
                </a:lnTo>
                <a:lnTo>
                  <a:pt x="2420596" y="80898"/>
                </a:lnTo>
                <a:lnTo>
                  <a:pt x="2398178" y="80898"/>
                </a:lnTo>
                <a:lnTo>
                  <a:pt x="2398178" y="126153"/>
                </a:lnTo>
                <a:lnTo>
                  <a:pt x="2517367" y="126153"/>
                </a:lnTo>
                <a:lnTo>
                  <a:pt x="2512930" y="125221"/>
                </a:lnTo>
                <a:lnTo>
                  <a:pt x="2502845" y="121846"/>
                </a:lnTo>
                <a:lnTo>
                  <a:pt x="2492353" y="117137"/>
                </a:lnTo>
                <a:lnTo>
                  <a:pt x="2492353" y="92866"/>
                </a:lnTo>
                <a:lnTo>
                  <a:pt x="2547629" y="92866"/>
                </a:lnTo>
                <a:lnTo>
                  <a:pt x="2547629" y="92039"/>
                </a:lnTo>
                <a:lnTo>
                  <a:pt x="2542330" y="87588"/>
                </a:lnTo>
                <a:lnTo>
                  <a:pt x="2514394" y="76500"/>
                </a:lnTo>
                <a:lnTo>
                  <a:pt x="2510237" y="74772"/>
                </a:lnTo>
                <a:lnTo>
                  <a:pt x="2489714" y="50092"/>
                </a:lnTo>
                <a:lnTo>
                  <a:pt x="2489714" y="44030"/>
                </a:lnTo>
                <a:lnTo>
                  <a:pt x="2515546" y="13642"/>
                </a:lnTo>
                <a:lnTo>
                  <a:pt x="2517898" y="13172"/>
                </a:lnTo>
                <a:close/>
              </a:path>
              <a:path w="2694940" h="135890">
                <a:moveTo>
                  <a:pt x="2547629" y="92866"/>
                </a:moveTo>
                <a:lnTo>
                  <a:pt x="2492353" y="92866"/>
                </a:lnTo>
                <a:lnTo>
                  <a:pt x="2500520" y="98133"/>
                </a:lnTo>
                <a:lnTo>
                  <a:pt x="2507431" y="101797"/>
                </a:lnTo>
                <a:lnTo>
                  <a:pt x="2512939" y="104017"/>
                </a:lnTo>
                <a:lnTo>
                  <a:pt x="2518436" y="106101"/>
                </a:lnTo>
                <a:lnTo>
                  <a:pt x="2524174" y="107148"/>
                </a:lnTo>
                <a:lnTo>
                  <a:pt x="2541796" y="107148"/>
                </a:lnTo>
                <a:lnTo>
                  <a:pt x="2547629" y="103630"/>
                </a:lnTo>
                <a:lnTo>
                  <a:pt x="2547629" y="92866"/>
                </a:lnTo>
                <a:close/>
              </a:path>
              <a:path w="2694940" h="135890">
                <a:moveTo>
                  <a:pt x="2693425" y="11413"/>
                </a:moveTo>
                <a:lnTo>
                  <a:pt x="2533200" y="11413"/>
                </a:lnTo>
                <a:lnTo>
                  <a:pt x="2542612" y="11974"/>
                </a:lnTo>
                <a:lnTo>
                  <a:pt x="2552140" y="13659"/>
                </a:lnTo>
                <a:lnTo>
                  <a:pt x="2561785" y="16466"/>
                </a:lnTo>
                <a:lnTo>
                  <a:pt x="2571544" y="20397"/>
                </a:lnTo>
                <a:lnTo>
                  <a:pt x="2571544" y="42616"/>
                </a:lnTo>
                <a:lnTo>
                  <a:pt x="2687382" y="42616"/>
                </a:lnTo>
                <a:lnTo>
                  <a:pt x="2694420" y="17067"/>
                </a:lnTo>
                <a:lnTo>
                  <a:pt x="2693425" y="11413"/>
                </a:lnTo>
                <a:close/>
              </a:path>
            </a:pathLst>
          </a:custGeom>
          <a:solidFill>
            <a:srgbClr val="FFFFFF"/>
          </a:solidFill>
        </p:spPr>
        <p:txBody>
          <a:bodyPr wrap="square" lIns="0" tIns="0" rIns="0" bIns="0" rtlCol="0"/>
          <a:lstStyle/>
          <a:p>
            <a:endParaRPr/>
          </a:p>
        </p:txBody>
      </p:sp>
      <p:sp>
        <p:nvSpPr>
          <p:cNvPr id="46" name="object 46"/>
          <p:cNvSpPr/>
          <p:nvPr/>
        </p:nvSpPr>
        <p:spPr>
          <a:xfrm>
            <a:off x="16536773" y="1179011"/>
            <a:ext cx="2694940" cy="135890"/>
          </a:xfrm>
          <a:custGeom>
            <a:avLst/>
            <a:gdLst/>
            <a:ahLst/>
            <a:cxnLst/>
            <a:rect l="l" t="t" r="r" b="b"/>
            <a:pathLst>
              <a:path w="2694940" h="135890">
                <a:moveTo>
                  <a:pt x="2673625" y="0"/>
                </a:moveTo>
                <a:lnTo>
                  <a:pt x="65139" y="0"/>
                </a:lnTo>
                <a:lnTo>
                  <a:pt x="52019" y="2378"/>
                </a:lnTo>
                <a:lnTo>
                  <a:pt x="24669" y="29601"/>
                </a:lnTo>
                <a:lnTo>
                  <a:pt x="1842" y="111954"/>
                </a:lnTo>
                <a:lnTo>
                  <a:pt x="0" y="118680"/>
                </a:lnTo>
                <a:lnTo>
                  <a:pt x="1047" y="124572"/>
                </a:lnTo>
                <a:lnTo>
                  <a:pt x="4502" y="128969"/>
                </a:lnTo>
                <a:lnTo>
                  <a:pt x="7978" y="133273"/>
                </a:lnTo>
                <a:lnTo>
                  <a:pt x="13926" y="135692"/>
                </a:lnTo>
                <a:lnTo>
                  <a:pt x="2629333" y="135692"/>
                </a:lnTo>
                <a:lnTo>
                  <a:pt x="2642385" y="133320"/>
                </a:lnTo>
                <a:lnTo>
                  <a:pt x="2652490" y="127933"/>
                </a:lnTo>
                <a:lnTo>
                  <a:pt x="2531870" y="127933"/>
                </a:lnTo>
                <a:lnTo>
                  <a:pt x="2522602" y="127253"/>
                </a:lnTo>
                <a:lnTo>
                  <a:pt x="2517362" y="126153"/>
                </a:lnTo>
                <a:lnTo>
                  <a:pt x="2245931" y="126153"/>
                </a:lnTo>
                <a:lnTo>
                  <a:pt x="2245931" y="13172"/>
                </a:lnTo>
                <a:lnTo>
                  <a:pt x="2517892" y="13172"/>
                </a:lnTo>
                <a:lnTo>
                  <a:pt x="2523896" y="11972"/>
                </a:lnTo>
                <a:lnTo>
                  <a:pt x="2533189" y="11413"/>
                </a:lnTo>
                <a:lnTo>
                  <a:pt x="2693413" y="11413"/>
                </a:lnTo>
                <a:lnTo>
                  <a:pt x="2693363" y="11130"/>
                </a:lnTo>
                <a:lnTo>
                  <a:pt x="2689939" y="6711"/>
                </a:lnTo>
                <a:lnTo>
                  <a:pt x="2686483" y="2460"/>
                </a:lnTo>
                <a:lnTo>
                  <a:pt x="2680714" y="52"/>
                </a:lnTo>
                <a:lnTo>
                  <a:pt x="2673625" y="0"/>
                </a:lnTo>
                <a:close/>
              </a:path>
              <a:path w="2694940" h="135890">
                <a:moveTo>
                  <a:pt x="2535524" y="32197"/>
                </a:moveTo>
                <a:lnTo>
                  <a:pt x="2530383" y="32197"/>
                </a:lnTo>
                <a:lnTo>
                  <a:pt x="2526310" y="33025"/>
                </a:lnTo>
                <a:lnTo>
                  <a:pt x="2523357" y="34815"/>
                </a:lnTo>
                <a:lnTo>
                  <a:pt x="2520363" y="36532"/>
                </a:lnTo>
                <a:lnTo>
                  <a:pt x="2518939" y="38763"/>
                </a:lnTo>
                <a:lnTo>
                  <a:pt x="2518939" y="45841"/>
                </a:lnTo>
                <a:lnTo>
                  <a:pt x="2523818" y="49977"/>
                </a:lnTo>
                <a:lnTo>
                  <a:pt x="2543874" y="57821"/>
                </a:lnTo>
                <a:lnTo>
                  <a:pt x="2551936" y="61197"/>
                </a:lnTo>
                <a:lnTo>
                  <a:pt x="2576748" y="93190"/>
                </a:lnTo>
                <a:lnTo>
                  <a:pt x="2576070" y="100149"/>
                </a:lnTo>
                <a:lnTo>
                  <a:pt x="2542711" y="127301"/>
                </a:lnTo>
                <a:lnTo>
                  <a:pt x="2531870" y="127933"/>
                </a:lnTo>
                <a:lnTo>
                  <a:pt x="2652490" y="127933"/>
                </a:lnTo>
                <a:lnTo>
                  <a:pt x="2654428" y="126900"/>
                </a:lnTo>
                <a:lnTo>
                  <a:pt x="2664046" y="117479"/>
                </a:lnTo>
                <a:lnTo>
                  <a:pt x="2669824" y="106101"/>
                </a:lnTo>
                <a:lnTo>
                  <a:pt x="2687379" y="42626"/>
                </a:lnTo>
                <a:lnTo>
                  <a:pt x="2571544" y="42626"/>
                </a:lnTo>
                <a:lnTo>
                  <a:pt x="2560894" y="38059"/>
                </a:lnTo>
                <a:lnTo>
                  <a:pt x="2551339" y="34801"/>
                </a:lnTo>
                <a:lnTo>
                  <a:pt x="2542883" y="32848"/>
                </a:lnTo>
                <a:lnTo>
                  <a:pt x="2535524" y="32197"/>
                </a:lnTo>
                <a:close/>
              </a:path>
              <a:path w="2694940" h="135890">
                <a:moveTo>
                  <a:pt x="2369969" y="13172"/>
                </a:moveTo>
                <a:lnTo>
                  <a:pt x="2328724" y="13172"/>
                </a:lnTo>
                <a:lnTo>
                  <a:pt x="2328724" y="33988"/>
                </a:lnTo>
                <a:lnTo>
                  <a:pt x="2274182" y="33988"/>
                </a:lnTo>
                <a:lnTo>
                  <a:pt x="2274182" y="57705"/>
                </a:lnTo>
                <a:lnTo>
                  <a:pt x="2326054" y="57705"/>
                </a:lnTo>
                <a:lnTo>
                  <a:pt x="2326054" y="78489"/>
                </a:lnTo>
                <a:lnTo>
                  <a:pt x="2274182" y="78489"/>
                </a:lnTo>
                <a:lnTo>
                  <a:pt x="2274182" y="105399"/>
                </a:lnTo>
                <a:lnTo>
                  <a:pt x="2330044" y="105399"/>
                </a:lnTo>
                <a:lnTo>
                  <a:pt x="2330044" y="126153"/>
                </a:lnTo>
                <a:lnTo>
                  <a:pt x="2369969" y="126153"/>
                </a:lnTo>
                <a:lnTo>
                  <a:pt x="2369969" y="13172"/>
                </a:lnTo>
                <a:close/>
              </a:path>
              <a:path w="2694940" h="135890">
                <a:moveTo>
                  <a:pt x="2517892" y="13172"/>
                </a:moveTo>
                <a:lnTo>
                  <a:pt x="2419455" y="13172"/>
                </a:lnTo>
                <a:lnTo>
                  <a:pt x="2428142" y="13799"/>
                </a:lnTo>
                <a:lnTo>
                  <a:pt x="2435758" y="15680"/>
                </a:lnTo>
                <a:lnTo>
                  <a:pt x="2457893" y="46815"/>
                </a:lnTo>
                <a:lnTo>
                  <a:pt x="2457282" y="53516"/>
                </a:lnTo>
                <a:lnTo>
                  <a:pt x="2428964" y="80265"/>
                </a:lnTo>
                <a:lnTo>
                  <a:pt x="2420596" y="80898"/>
                </a:lnTo>
                <a:lnTo>
                  <a:pt x="2398167" y="80898"/>
                </a:lnTo>
                <a:lnTo>
                  <a:pt x="2398167" y="126153"/>
                </a:lnTo>
                <a:lnTo>
                  <a:pt x="2517362" y="126153"/>
                </a:lnTo>
                <a:lnTo>
                  <a:pt x="2512924" y="125221"/>
                </a:lnTo>
                <a:lnTo>
                  <a:pt x="2502840" y="121846"/>
                </a:lnTo>
                <a:lnTo>
                  <a:pt x="2492353" y="117137"/>
                </a:lnTo>
                <a:lnTo>
                  <a:pt x="2492353" y="92876"/>
                </a:lnTo>
                <a:lnTo>
                  <a:pt x="2547629" y="92876"/>
                </a:lnTo>
                <a:lnTo>
                  <a:pt x="2547629" y="92039"/>
                </a:lnTo>
                <a:lnTo>
                  <a:pt x="2542320" y="87588"/>
                </a:lnTo>
                <a:lnTo>
                  <a:pt x="2514394" y="76500"/>
                </a:lnTo>
                <a:lnTo>
                  <a:pt x="2510237" y="74772"/>
                </a:lnTo>
                <a:lnTo>
                  <a:pt x="2489714" y="50092"/>
                </a:lnTo>
                <a:lnTo>
                  <a:pt x="2489714" y="44040"/>
                </a:lnTo>
                <a:lnTo>
                  <a:pt x="2515541" y="13642"/>
                </a:lnTo>
                <a:lnTo>
                  <a:pt x="2517892" y="13172"/>
                </a:lnTo>
                <a:close/>
              </a:path>
              <a:path w="2694940" h="135890">
                <a:moveTo>
                  <a:pt x="2547629" y="92876"/>
                </a:moveTo>
                <a:lnTo>
                  <a:pt x="2492353" y="92876"/>
                </a:lnTo>
                <a:lnTo>
                  <a:pt x="2500520" y="98143"/>
                </a:lnTo>
                <a:lnTo>
                  <a:pt x="2507431" y="101797"/>
                </a:lnTo>
                <a:lnTo>
                  <a:pt x="2512928" y="104017"/>
                </a:lnTo>
                <a:lnTo>
                  <a:pt x="2518436" y="106101"/>
                </a:lnTo>
                <a:lnTo>
                  <a:pt x="2524174" y="107159"/>
                </a:lnTo>
                <a:lnTo>
                  <a:pt x="2541796" y="107159"/>
                </a:lnTo>
                <a:lnTo>
                  <a:pt x="2547629" y="103640"/>
                </a:lnTo>
                <a:lnTo>
                  <a:pt x="2547629" y="92876"/>
                </a:lnTo>
                <a:close/>
              </a:path>
              <a:path w="2694940" h="135890">
                <a:moveTo>
                  <a:pt x="2693413" y="11413"/>
                </a:moveTo>
                <a:lnTo>
                  <a:pt x="2533189" y="11413"/>
                </a:lnTo>
                <a:lnTo>
                  <a:pt x="2542603" y="11974"/>
                </a:lnTo>
                <a:lnTo>
                  <a:pt x="2552135" y="13659"/>
                </a:lnTo>
                <a:lnTo>
                  <a:pt x="2561783" y="16466"/>
                </a:lnTo>
                <a:lnTo>
                  <a:pt x="2571544" y="20397"/>
                </a:lnTo>
                <a:lnTo>
                  <a:pt x="2571544" y="42626"/>
                </a:lnTo>
                <a:lnTo>
                  <a:pt x="2687379" y="42626"/>
                </a:lnTo>
                <a:lnTo>
                  <a:pt x="2694420" y="17067"/>
                </a:lnTo>
                <a:lnTo>
                  <a:pt x="2693413" y="11413"/>
                </a:lnTo>
                <a:close/>
              </a:path>
            </a:pathLst>
          </a:custGeom>
          <a:solidFill>
            <a:srgbClr val="FFFFFF"/>
          </a:solidFill>
        </p:spPr>
        <p:txBody>
          <a:bodyPr wrap="square" lIns="0" tIns="0" rIns="0" bIns="0" rtlCol="0"/>
          <a:lstStyle/>
          <a:p>
            <a:endParaRPr/>
          </a:p>
        </p:txBody>
      </p:sp>
      <p:sp>
        <p:nvSpPr>
          <p:cNvPr id="49" name="object 7"/>
          <p:cNvSpPr/>
          <p:nvPr/>
        </p:nvSpPr>
        <p:spPr>
          <a:xfrm>
            <a:off x="758825" y="890718"/>
            <a:ext cx="1003603" cy="977635"/>
          </a:xfrm>
          <a:prstGeom prst="rect">
            <a:avLst/>
          </a:prstGeom>
          <a:blipFill>
            <a:blip r:embed="rId7" cstate="print"/>
            <a:stretch>
              <a:fillRect/>
            </a:stretch>
          </a:blipFill>
        </p:spPr>
        <p:txBody>
          <a:bodyPr wrap="square" lIns="0" tIns="0" rIns="0" bIns="0" rtlCol="0"/>
          <a:lstStyle/>
          <a:p>
            <a:endParaRPr/>
          </a:p>
        </p:txBody>
      </p:sp>
      <p:sp>
        <p:nvSpPr>
          <p:cNvPr id="51" name="object 9"/>
          <p:cNvSpPr/>
          <p:nvPr/>
        </p:nvSpPr>
        <p:spPr>
          <a:xfrm>
            <a:off x="1686954" y="555650"/>
            <a:ext cx="305435" cy="1510665"/>
          </a:xfrm>
          <a:custGeom>
            <a:avLst/>
            <a:gdLst/>
            <a:ahLst/>
            <a:cxnLst/>
            <a:rect l="l" t="t" r="r" b="b"/>
            <a:pathLst>
              <a:path w="305435" h="1510664">
                <a:moveTo>
                  <a:pt x="304985" y="0"/>
                </a:moveTo>
                <a:lnTo>
                  <a:pt x="0" y="0"/>
                </a:lnTo>
                <a:lnTo>
                  <a:pt x="0" y="1510613"/>
                </a:lnTo>
                <a:lnTo>
                  <a:pt x="304985" y="1510613"/>
                </a:lnTo>
                <a:lnTo>
                  <a:pt x="304985" y="0"/>
                </a:lnTo>
                <a:close/>
              </a:path>
            </a:pathLst>
          </a:custGeom>
          <a:solidFill>
            <a:srgbClr val="FFFFFF"/>
          </a:solidFill>
        </p:spPr>
        <p:txBody>
          <a:bodyPr wrap="square" lIns="0" tIns="0" rIns="0" bIns="0" rtlCol="0"/>
          <a:lstStyle/>
          <a:p>
            <a:endParaRPr/>
          </a:p>
        </p:txBody>
      </p:sp>
      <p:sp>
        <p:nvSpPr>
          <p:cNvPr id="52" name="object 10"/>
          <p:cNvSpPr/>
          <p:nvPr/>
        </p:nvSpPr>
        <p:spPr>
          <a:xfrm>
            <a:off x="1678043" y="638810"/>
            <a:ext cx="168392" cy="1510613"/>
          </a:xfrm>
          <a:prstGeom prst="rect">
            <a:avLst/>
          </a:prstGeom>
          <a:blipFill>
            <a:blip r:embed="rId8" cstate="print"/>
            <a:stretch>
              <a:fillRect/>
            </a:stretch>
          </a:blipFill>
        </p:spPr>
        <p:txBody>
          <a:bodyPr wrap="square" lIns="0" tIns="0" rIns="0" bIns="0" rtlCol="0"/>
          <a:lstStyle/>
          <a:p>
            <a:endParaRPr/>
          </a:p>
        </p:txBody>
      </p:sp>
      <p:sp>
        <p:nvSpPr>
          <p:cNvPr id="53" name="object 11"/>
          <p:cNvSpPr/>
          <p:nvPr/>
        </p:nvSpPr>
        <p:spPr>
          <a:xfrm>
            <a:off x="1762250" y="638810"/>
            <a:ext cx="305435" cy="1510665"/>
          </a:xfrm>
          <a:custGeom>
            <a:avLst/>
            <a:gdLst/>
            <a:ahLst/>
            <a:cxnLst/>
            <a:rect l="l" t="t" r="r" b="b"/>
            <a:pathLst>
              <a:path w="305435" h="1510664">
                <a:moveTo>
                  <a:pt x="304985" y="0"/>
                </a:moveTo>
                <a:lnTo>
                  <a:pt x="0" y="0"/>
                </a:lnTo>
                <a:lnTo>
                  <a:pt x="0" y="1510613"/>
                </a:lnTo>
                <a:lnTo>
                  <a:pt x="304985" y="1510613"/>
                </a:lnTo>
                <a:lnTo>
                  <a:pt x="304985" y="0"/>
                </a:lnTo>
                <a:close/>
              </a:path>
            </a:pathLst>
          </a:custGeom>
          <a:solidFill>
            <a:srgbClr val="FFFFFF"/>
          </a:solidFill>
        </p:spPr>
        <p:txBody>
          <a:bodyPr wrap="square" lIns="0" tIns="0" rIns="0" bIns="0" rtlCol="0"/>
          <a:lstStyle/>
          <a:p>
            <a:endParaRPr/>
          </a:p>
        </p:txBody>
      </p:sp>
      <p:sp>
        <p:nvSpPr>
          <p:cNvPr id="48" name="object 29"/>
          <p:cNvSpPr txBox="1"/>
          <p:nvPr/>
        </p:nvSpPr>
        <p:spPr>
          <a:xfrm>
            <a:off x="11612901" y="9735124"/>
            <a:ext cx="8259099" cy="738664"/>
          </a:xfrm>
          <a:prstGeom prst="rect">
            <a:avLst/>
          </a:prstGeom>
        </p:spPr>
        <p:txBody>
          <a:bodyPr vert="horz" wrap="square" lIns="0" tIns="0" rIns="0" bIns="0" rtlCol="0">
            <a:spAutoFit/>
          </a:bodyPr>
          <a:lstStyle/>
          <a:p>
            <a:pPr algn="r">
              <a:defRPr/>
            </a:pPr>
            <a:r>
              <a:rPr lang="es-ES" sz="2400" dirty="0">
                <a:solidFill>
                  <a:srgbClr val="1F497D"/>
                </a:solidFill>
              </a:rPr>
              <a:t>Fuente: Adres Población vigente Diciembre 2020</a:t>
            </a:r>
          </a:p>
          <a:p>
            <a:pPr algn="r">
              <a:defRPr/>
            </a:pPr>
            <a:r>
              <a:rPr lang="es-ES" sz="2400" dirty="0">
                <a:solidFill>
                  <a:srgbClr val="1F497D"/>
                </a:solidFill>
              </a:rPr>
              <a:t>Población vigente Contributivo - Subsidiado</a:t>
            </a:r>
          </a:p>
        </p:txBody>
      </p:sp>
      <p:sp>
        <p:nvSpPr>
          <p:cNvPr id="50" name="object 2"/>
          <p:cNvSpPr txBox="1">
            <a:spLocks noGrp="1"/>
          </p:cNvSpPr>
          <p:nvPr>
            <p:ph type="title"/>
          </p:nvPr>
        </p:nvSpPr>
        <p:spPr>
          <a:xfrm>
            <a:off x="2130089" y="74205"/>
            <a:ext cx="12722225" cy="2044790"/>
          </a:xfrm>
          <a:prstGeom prst="rect">
            <a:avLst/>
          </a:prstGeom>
        </p:spPr>
        <p:txBody>
          <a:bodyPr vert="horz" wrap="square" lIns="0" tIns="13335" rIns="0" bIns="0" rtlCol="0">
            <a:spAutoFit/>
          </a:bodyPr>
          <a:lstStyle/>
          <a:p>
            <a:pPr marL="0" marR="0" lvl="0" indent="0" defTabSz="457200" rtl="0" eaLnBrk="1" fontAlgn="auto" latinLnBrk="0" hangingPunct="1">
              <a:lnSpc>
                <a:spcPct val="100000"/>
              </a:lnSpc>
              <a:spcBef>
                <a:spcPct val="0"/>
              </a:spcBef>
              <a:spcAft>
                <a:spcPts val="0"/>
              </a:spcAft>
              <a:tabLst/>
              <a:defRPr/>
            </a:pPr>
            <a:r>
              <a:rPr lang="es-ES" sz="6600" dirty="0">
                <a:solidFill>
                  <a:srgbClr val="1F497D"/>
                </a:solidFill>
              </a:rPr>
              <a:t>Participación Nacional</a:t>
            </a:r>
            <a:br>
              <a:rPr lang="es-ES" sz="6600" dirty="0">
                <a:solidFill>
                  <a:srgbClr val="1F497D"/>
                </a:solidFill>
              </a:rPr>
            </a:br>
            <a:r>
              <a:rPr lang="es-ES" sz="6600" dirty="0">
                <a:solidFill>
                  <a:srgbClr val="1F497D"/>
                </a:solidFill>
              </a:rPr>
              <a:t>(Población Vigente Diciembre 2020)</a:t>
            </a:r>
            <a:endParaRPr lang="es-ES" sz="6600" kern="1200" dirty="0">
              <a:solidFill>
                <a:srgbClr val="1F497D"/>
              </a:solidFill>
            </a:endParaRPr>
          </a:p>
        </p:txBody>
      </p:sp>
      <p:sp>
        <p:nvSpPr>
          <p:cNvPr id="55" name="2 Llamada rectangular redondeada">
            <a:extLst>
              <a:ext uri="{FF2B5EF4-FFF2-40B4-BE49-F238E27FC236}">
                <a16:creationId xmlns:a16="http://schemas.microsoft.com/office/drawing/2014/main" xmlns="" id="{8978E9D9-6D5B-45B9-AC3C-3C1107386B04}"/>
              </a:ext>
            </a:extLst>
          </p:cNvPr>
          <p:cNvSpPr/>
          <p:nvPr/>
        </p:nvSpPr>
        <p:spPr>
          <a:xfrm>
            <a:off x="4413250" y="5930580"/>
            <a:ext cx="3293900" cy="1965818"/>
          </a:xfrm>
          <a:prstGeom prst="wedgeRoundRectCallout">
            <a:avLst>
              <a:gd name="adj1" fmla="val 106468"/>
              <a:gd name="adj2" fmla="val -3908"/>
              <a:gd name="adj3" fmla="val 16667"/>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rtl="0"/>
            <a:r>
              <a:rPr lang="en-US" sz="3600" b="1" i="0" baseline="0" dirty="0">
                <a:solidFill>
                  <a:schemeClr val="accent5">
                    <a:lumMod val="50000"/>
                  </a:schemeClr>
                </a:solidFill>
              </a:rPr>
              <a:t>6 Lugar </a:t>
            </a:r>
          </a:p>
          <a:p>
            <a:pPr algn="ctr"/>
            <a:r>
              <a:rPr lang="en-US" sz="3600" b="1" i="0" baseline="0" dirty="0">
                <a:solidFill>
                  <a:schemeClr val="accent5">
                    <a:lumMod val="50000"/>
                  </a:schemeClr>
                </a:solidFill>
              </a:rPr>
              <a:t>FAMISANAR </a:t>
            </a:r>
            <a:br>
              <a:rPr lang="en-US" sz="3600" b="1" i="0" baseline="0" dirty="0">
                <a:solidFill>
                  <a:schemeClr val="accent5">
                    <a:lumMod val="50000"/>
                  </a:schemeClr>
                </a:solidFill>
              </a:rPr>
            </a:br>
            <a:r>
              <a:rPr lang="en-US" sz="3600" dirty="0">
                <a:solidFill>
                  <a:schemeClr val="accent5">
                    <a:lumMod val="50000"/>
                  </a:schemeClr>
                </a:solidFill>
              </a:rPr>
              <a:t>5,5%</a:t>
            </a:r>
            <a:endParaRPr lang="es-CO" sz="3600" dirty="0">
              <a:solidFill>
                <a:schemeClr val="accent5">
                  <a:lumMod val="50000"/>
                </a:schemeClr>
              </a:solidFill>
            </a:endParaRPr>
          </a:p>
        </p:txBody>
      </p:sp>
      <p:sp>
        <p:nvSpPr>
          <p:cNvPr id="60" name="object 29">
            <a:extLst>
              <a:ext uri="{FF2B5EF4-FFF2-40B4-BE49-F238E27FC236}">
                <a16:creationId xmlns:a16="http://schemas.microsoft.com/office/drawing/2014/main" xmlns="" id="{D19EF1BF-E1C4-4D0C-A0DC-5463273519FD}"/>
              </a:ext>
            </a:extLst>
          </p:cNvPr>
          <p:cNvSpPr txBox="1"/>
          <p:nvPr/>
        </p:nvSpPr>
        <p:spPr>
          <a:xfrm>
            <a:off x="465666" y="10104456"/>
            <a:ext cx="8025535" cy="215444"/>
          </a:xfrm>
          <a:prstGeom prst="rect">
            <a:avLst/>
          </a:prstGeom>
        </p:spPr>
        <p:txBody>
          <a:bodyPr vert="horz" wrap="square" lIns="0" tIns="0" rIns="0" bIns="0" rtlCol="0">
            <a:spAutoFit/>
          </a:bodyPr>
          <a:lstStyle/>
          <a:p>
            <a:pPr algn="r">
              <a:defRPr/>
            </a:pPr>
            <a:r>
              <a:rPr lang="es-ES" sz="1400" dirty="0">
                <a:solidFill>
                  <a:srgbClr val="1F497D"/>
                </a:solidFill>
              </a:rPr>
              <a:t>* Población Régimen Contributivo: Afiliados Activos, Activos por Emergencia, Suspendidos y Protección Laboral</a:t>
            </a:r>
          </a:p>
        </p:txBody>
      </p:sp>
      <p:grpSp>
        <p:nvGrpSpPr>
          <p:cNvPr id="47" name="Grupo 46">
            <a:extLst>
              <a:ext uri="{FF2B5EF4-FFF2-40B4-BE49-F238E27FC236}">
                <a16:creationId xmlns:a16="http://schemas.microsoft.com/office/drawing/2014/main" xmlns="" id="{291A88FB-05A6-4208-A854-E466D24B7F66}"/>
              </a:ext>
            </a:extLst>
          </p:cNvPr>
          <p:cNvGrpSpPr/>
          <p:nvPr/>
        </p:nvGrpSpPr>
        <p:grpSpPr>
          <a:xfrm>
            <a:off x="16681450" y="0"/>
            <a:ext cx="3422649" cy="2086450"/>
            <a:chOff x="15391902" y="0"/>
            <a:chExt cx="4712197" cy="2816664"/>
          </a:xfrm>
        </p:grpSpPr>
        <p:sp>
          <p:nvSpPr>
            <p:cNvPr id="54" name="object 27">
              <a:extLst>
                <a:ext uri="{FF2B5EF4-FFF2-40B4-BE49-F238E27FC236}">
                  <a16:creationId xmlns:a16="http://schemas.microsoft.com/office/drawing/2014/main" xmlns="" id="{1E0A2F0C-5B37-4436-BEEB-FCE0B7EC8854}"/>
                </a:ext>
              </a:extLst>
            </p:cNvPr>
            <p:cNvSpPr/>
            <p:nvPr/>
          </p:nvSpPr>
          <p:spPr>
            <a:xfrm>
              <a:off x="15391902" y="0"/>
              <a:ext cx="4712197" cy="2816664"/>
            </a:xfrm>
            <a:prstGeom prst="rect">
              <a:avLst/>
            </a:prstGeom>
            <a:blipFill>
              <a:blip r:embed="rId9" cstate="print"/>
              <a:stretch>
                <a:fillRect/>
              </a:stretch>
            </a:blipFill>
          </p:spPr>
          <p:txBody>
            <a:bodyPr wrap="square" lIns="0" tIns="0" rIns="0" bIns="0" rtlCol="0"/>
            <a:lstStyle/>
            <a:p>
              <a:endParaRPr dirty="0"/>
            </a:p>
          </p:txBody>
        </p:sp>
        <p:sp>
          <p:nvSpPr>
            <p:cNvPr id="56" name="object 28">
              <a:extLst>
                <a:ext uri="{FF2B5EF4-FFF2-40B4-BE49-F238E27FC236}">
                  <a16:creationId xmlns:a16="http://schemas.microsoft.com/office/drawing/2014/main" xmlns="" id="{98F46E4A-E9E0-4BCB-BBE9-922F17576029}"/>
                </a:ext>
              </a:extLst>
            </p:cNvPr>
            <p:cNvSpPr/>
            <p:nvPr/>
          </p:nvSpPr>
          <p:spPr>
            <a:xfrm>
              <a:off x="16243583" y="962530"/>
              <a:ext cx="111253" cy="108436"/>
            </a:xfrm>
            <a:prstGeom prst="rect">
              <a:avLst/>
            </a:prstGeom>
            <a:blipFill>
              <a:blip r:embed="rId4" cstate="print"/>
              <a:stretch>
                <a:fillRect/>
              </a:stretch>
            </a:blipFill>
          </p:spPr>
          <p:txBody>
            <a:bodyPr wrap="square" lIns="0" tIns="0" rIns="0" bIns="0" rtlCol="0"/>
            <a:lstStyle/>
            <a:p>
              <a:endParaRPr dirty="0"/>
            </a:p>
          </p:txBody>
        </p:sp>
        <p:sp>
          <p:nvSpPr>
            <p:cNvPr id="57" name="object 29">
              <a:extLst>
                <a:ext uri="{FF2B5EF4-FFF2-40B4-BE49-F238E27FC236}">
                  <a16:creationId xmlns:a16="http://schemas.microsoft.com/office/drawing/2014/main" xmlns="" id="{13AA9242-F766-4CB3-AF3D-BF67DEF76803}"/>
                </a:ext>
              </a:extLst>
            </p:cNvPr>
            <p:cNvSpPr/>
            <p:nvPr/>
          </p:nvSpPr>
          <p:spPr>
            <a:xfrm>
              <a:off x="16092571" y="986553"/>
              <a:ext cx="405765" cy="155575"/>
            </a:xfrm>
            <a:custGeom>
              <a:avLst/>
              <a:gdLst/>
              <a:ahLst/>
              <a:cxnLst/>
              <a:rect l="l" t="t" r="r" b="b"/>
              <a:pathLst>
                <a:path w="405765" h="155575">
                  <a:moveTo>
                    <a:pt x="25234" y="0"/>
                  </a:moveTo>
                  <a:lnTo>
                    <a:pt x="15363" y="1938"/>
                  </a:lnTo>
                  <a:lnTo>
                    <a:pt x="7347" y="7240"/>
                  </a:lnTo>
                  <a:lnTo>
                    <a:pt x="1966" y="15134"/>
                  </a:lnTo>
                  <a:lnTo>
                    <a:pt x="0" y="24847"/>
                  </a:lnTo>
                  <a:lnTo>
                    <a:pt x="0" y="30292"/>
                  </a:lnTo>
                  <a:lnTo>
                    <a:pt x="2020" y="35862"/>
                  </a:lnTo>
                  <a:lnTo>
                    <a:pt x="5853" y="40271"/>
                  </a:lnTo>
                  <a:lnTo>
                    <a:pt x="35282" y="82149"/>
                  </a:lnTo>
                  <a:lnTo>
                    <a:pt x="73951" y="116242"/>
                  </a:lnTo>
                  <a:lnTo>
                    <a:pt x="119691" y="141085"/>
                  </a:lnTo>
                  <a:lnTo>
                    <a:pt x="170329" y="155209"/>
                  </a:lnTo>
                  <a:lnTo>
                    <a:pt x="181564" y="138711"/>
                  </a:lnTo>
                  <a:lnTo>
                    <a:pt x="196758" y="125968"/>
                  </a:lnTo>
                  <a:lnTo>
                    <a:pt x="214819" y="117754"/>
                  </a:lnTo>
                  <a:lnTo>
                    <a:pt x="234652" y="114844"/>
                  </a:lnTo>
                  <a:lnTo>
                    <a:pt x="336684" y="114844"/>
                  </a:lnTo>
                  <a:lnTo>
                    <a:pt x="344953" y="108750"/>
                  </a:lnTo>
                  <a:lnTo>
                    <a:pt x="204140" y="108750"/>
                  </a:lnTo>
                  <a:lnTo>
                    <a:pt x="158204" y="102661"/>
                  </a:lnTo>
                  <a:lnTo>
                    <a:pt x="115821" y="84933"/>
                  </a:lnTo>
                  <a:lnTo>
                    <a:pt x="79024" y="56373"/>
                  </a:lnTo>
                  <a:lnTo>
                    <a:pt x="49851" y="17790"/>
                  </a:lnTo>
                  <a:lnTo>
                    <a:pt x="44711" y="9846"/>
                  </a:lnTo>
                  <a:lnTo>
                    <a:pt x="38764" y="4304"/>
                  </a:lnTo>
                  <a:lnTo>
                    <a:pt x="32207" y="1058"/>
                  </a:lnTo>
                  <a:lnTo>
                    <a:pt x="25234" y="0"/>
                  </a:lnTo>
                  <a:close/>
                </a:path>
                <a:path w="405765" h="155575">
                  <a:moveTo>
                    <a:pt x="336684" y="114844"/>
                  </a:moveTo>
                  <a:lnTo>
                    <a:pt x="234652" y="114844"/>
                  </a:lnTo>
                  <a:lnTo>
                    <a:pt x="250924" y="116738"/>
                  </a:lnTo>
                  <a:lnTo>
                    <a:pt x="266192" y="122131"/>
                  </a:lnTo>
                  <a:lnTo>
                    <a:pt x="279726" y="130592"/>
                  </a:lnTo>
                  <a:lnTo>
                    <a:pt x="290797" y="141692"/>
                  </a:lnTo>
                  <a:lnTo>
                    <a:pt x="323493" y="124564"/>
                  </a:lnTo>
                  <a:lnTo>
                    <a:pt x="336684" y="114844"/>
                  </a:lnTo>
                  <a:close/>
                </a:path>
                <a:path w="405765" h="155575">
                  <a:moveTo>
                    <a:pt x="380124" y="6345"/>
                  </a:moveTo>
                  <a:lnTo>
                    <a:pt x="371339" y="6345"/>
                  </a:lnTo>
                  <a:lnTo>
                    <a:pt x="362941" y="11025"/>
                  </a:lnTo>
                  <a:lnTo>
                    <a:pt x="358491" y="18229"/>
                  </a:lnTo>
                  <a:lnTo>
                    <a:pt x="330847" y="55308"/>
                  </a:lnTo>
                  <a:lnTo>
                    <a:pt x="294261" y="83877"/>
                  </a:lnTo>
                  <a:lnTo>
                    <a:pt x="251203" y="102251"/>
                  </a:lnTo>
                  <a:lnTo>
                    <a:pt x="204140" y="108750"/>
                  </a:lnTo>
                  <a:lnTo>
                    <a:pt x="344953" y="108750"/>
                  </a:lnTo>
                  <a:lnTo>
                    <a:pt x="353040" y="102791"/>
                  </a:lnTo>
                  <a:lnTo>
                    <a:pt x="378658" y="76657"/>
                  </a:lnTo>
                  <a:lnTo>
                    <a:pt x="399568" y="46448"/>
                  </a:lnTo>
                  <a:lnTo>
                    <a:pt x="403160" y="42113"/>
                  </a:lnTo>
                  <a:lnTo>
                    <a:pt x="405149" y="36532"/>
                  </a:lnTo>
                  <a:lnTo>
                    <a:pt x="405149" y="31025"/>
                  </a:lnTo>
                  <a:lnTo>
                    <a:pt x="403190" y="21452"/>
                  </a:lnTo>
                  <a:lnTo>
                    <a:pt x="397839" y="13604"/>
                  </a:lnTo>
                  <a:lnTo>
                    <a:pt x="389887" y="8296"/>
                  </a:lnTo>
                  <a:lnTo>
                    <a:pt x="380124" y="6345"/>
                  </a:lnTo>
                  <a:close/>
                </a:path>
              </a:pathLst>
            </a:custGeom>
            <a:solidFill>
              <a:srgbClr val="FFFFFF"/>
            </a:solidFill>
          </p:spPr>
          <p:txBody>
            <a:bodyPr wrap="square" lIns="0" tIns="0" rIns="0" bIns="0" rtlCol="0"/>
            <a:lstStyle/>
            <a:p>
              <a:endParaRPr dirty="0"/>
            </a:p>
          </p:txBody>
        </p:sp>
        <p:sp>
          <p:nvSpPr>
            <p:cNvPr id="58" name="object 30">
              <a:extLst>
                <a:ext uri="{FF2B5EF4-FFF2-40B4-BE49-F238E27FC236}">
                  <a16:creationId xmlns:a16="http://schemas.microsoft.com/office/drawing/2014/main" xmlns="" id="{16F766A7-D9A7-43A2-AE12-D5CF87B828E1}"/>
                </a:ext>
              </a:extLst>
            </p:cNvPr>
            <p:cNvSpPr/>
            <p:nvPr/>
          </p:nvSpPr>
          <p:spPr>
            <a:xfrm>
              <a:off x="16278322" y="792962"/>
              <a:ext cx="111158" cy="108499"/>
            </a:xfrm>
            <a:prstGeom prst="rect">
              <a:avLst/>
            </a:prstGeom>
            <a:blipFill>
              <a:blip r:embed="rId5" cstate="print"/>
              <a:stretch>
                <a:fillRect/>
              </a:stretch>
            </a:blipFill>
          </p:spPr>
          <p:txBody>
            <a:bodyPr wrap="square" lIns="0" tIns="0" rIns="0" bIns="0" rtlCol="0"/>
            <a:lstStyle/>
            <a:p>
              <a:endParaRPr dirty="0"/>
            </a:p>
          </p:txBody>
        </p:sp>
        <p:sp>
          <p:nvSpPr>
            <p:cNvPr id="59" name="object 31">
              <a:extLst>
                <a:ext uri="{FF2B5EF4-FFF2-40B4-BE49-F238E27FC236}">
                  <a16:creationId xmlns:a16="http://schemas.microsoft.com/office/drawing/2014/main" xmlns="" id="{2B53A4FB-2A61-4125-9487-77F17DE3CCA7}"/>
                </a:ext>
              </a:extLst>
            </p:cNvPr>
            <p:cNvSpPr/>
            <p:nvPr/>
          </p:nvSpPr>
          <p:spPr>
            <a:xfrm>
              <a:off x="16153058" y="703868"/>
              <a:ext cx="382905" cy="296545"/>
            </a:xfrm>
            <a:custGeom>
              <a:avLst/>
              <a:gdLst/>
              <a:ahLst/>
              <a:cxnLst/>
              <a:rect l="l" t="t" r="r" b="b"/>
              <a:pathLst>
                <a:path w="382905" h="296544">
                  <a:moveTo>
                    <a:pt x="363162" y="245753"/>
                  </a:moveTo>
                  <a:lnTo>
                    <a:pt x="145681" y="245753"/>
                  </a:lnTo>
                  <a:lnTo>
                    <a:pt x="168589" y="249511"/>
                  </a:lnTo>
                  <a:lnTo>
                    <a:pt x="188508" y="259961"/>
                  </a:lnTo>
                  <a:lnTo>
                    <a:pt x="204016" y="275867"/>
                  </a:lnTo>
                  <a:lnTo>
                    <a:pt x="213689" y="295993"/>
                  </a:lnTo>
                  <a:lnTo>
                    <a:pt x="217208" y="295385"/>
                  </a:lnTo>
                  <a:lnTo>
                    <a:pt x="223893" y="295385"/>
                  </a:lnTo>
                  <a:lnTo>
                    <a:pt x="264483" y="291538"/>
                  </a:lnTo>
                  <a:lnTo>
                    <a:pt x="304760" y="280097"/>
                  </a:lnTo>
                  <a:lnTo>
                    <a:pt x="341958" y="261790"/>
                  </a:lnTo>
                  <a:lnTo>
                    <a:pt x="363162" y="245753"/>
                  </a:lnTo>
                  <a:close/>
                </a:path>
                <a:path w="382905" h="296544">
                  <a:moveTo>
                    <a:pt x="223893" y="295385"/>
                  </a:moveTo>
                  <a:lnTo>
                    <a:pt x="217208" y="295385"/>
                  </a:lnTo>
                  <a:lnTo>
                    <a:pt x="220045" y="295490"/>
                  </a:lnTo>
                  <a:lnTo>
                    <a:pt x="222789" y="295490"/>
                  </a:lnTo>
                  <a:lnTo>
                    <a:pt x="223893" y="295385"/>
                  </a:lnTo>
                  <a:close/>
                </a:path>
                <a:path w="382905" h="296544">
                  <a:moveTo>
                    <a:pt x="31280" y="0"/>
                  </a:moveTo>
                  <a:lnTo>
                    <a:pt x="6172" y="30718"/>
                  </a:lnTo>
                  <a:lnTo>
                    <a:pt x="0" y="78156"/>
                  </a:lnTo>
                  <a:lnTo>
                    <a:pt x="6078" y="132404"/>
                  </a:lnTo>
                  <a:lnTo>
                    <a:pt x="25915" y="181892"/>
                  </a:lnTo>
                  <a:lnTo>
                    <a:pt x="57767" y="224947"/>
                  </a:lnTo>
                  <a:lnTo>
                    <a:pt x="99892" y="259900"/>
                  </a:lnTo>
                  <a:lnTo>
                    <a:pt x="110760" y="253957"/>
                  </a:lnTo>
                  <a:lnTo>
                    <a:pt x="122150" y="249509"/>
                  </a:lnTo>
                  <a:lnTo>
                    <a:pt x="133859" y="246720"/>
                  </a:lnTo>
                  <a:lnTo>
                    <a:pt x="145681" y="245753"/>
                  </a:lnTo>
                  <a:lnTo>
                    <a:pt x="363162" y="245753"/>
                  </a:lnTo>
                  <a:lnTo>
                    <a:pt x="366526" y="243209"/>
                  </a:lnTo>
                  <a:lnTo>
                    <a:pt x="222621" y="243209"/>
                  </a:lnTo>
                  <a:lnTo>
                    <a:pt x="177717" y="237291"/>
                  </a:lnTo>
                  <a:lnTo>
                    <a:pt x="137341" y="220603"/>
                  </a:lnTo>
                  <a:lnTo>
                    <a:pt x="103114" y="194746"/>
                  </a:lnTo>
                  <a:lnTo>
                    <a:pt x="76658" y="161319"/>
                  </a:lnTo>
                  <a:lnTo>
                    <a:pt x="59596" y="121923"/>
                  </a:lnTo>
                  <a:lnTo>
                    <a:pt x="53548" y="78156"/>
                  </a:lnTo>
                  <a:lnTo>
                    <a:pt x="53925" y="67826"/>
                  </a:lnTo>
                  <a:lnTo>
                    <a:pt x="55095" y="57127"/>
                  </a:lnTo>
                  <a:lnTo>
                    <a:pt x="57117" y="46250"/>
                  </a:lnTo>
                  <a:lnTo>
                    <a:pt x="60050" y="35383"/>
                  </a:lnTo>
                  <a:lnTo>
                    <a:pt x="62647" y="26912"/>
                  </a:lnTo>
                  <a:lnTo>
                    <a:pt x="61568" y="19006"/>
                  </a:lnTo>
                  <a:lnTo>
                    <a:pt x="58082" y="12483"/>
                  </a:lnTo>
                  <a:lnTo>
                    <a:pt x="50962" y="4908"/>
                  </a:lnTo>
                  <a:lnTo>
                    <a:pt x="41629" y="591"/>
                  </a:lnTo>
                  <a:lnTo>
                    <a:pt x="31280" y="0"/>
                  </a:lnTo>
                  <a:close/>
                </a:path>
                <a:path w="382905" h="296544">
                  <a:moveTo>
                    <a:pt x="355350" y="191745"/>
                  </a:moveTo>
                  <a:lnTo>
                    <a:pt x="349769" y="191745"/>
                  </a:lnTo>
                  <a:lnTo>
                    <a:pt x="344209" y="193357"/>
                  </a:lnTo>
                  <a:lnTo>
                    <a:pt x="338544" y="197943"/>
                  </a:lnTo>
                  <a:lnTo>
                    <a:pt x="312848" y="217257"/>
                  </a:lnTo>
                  <a:lnTo>
                    <a:pt x="284352" y="231457"/>
                  </a:lnTo>
                  <a:lnTo>
                    <a:pt x="253971" y="240216"/>
                  </a:lnTo>
                  <a:lnTo>
                    <a:pt x="222621" y="243209"/>
                  </a:lnTo>
                  <a:lnTo>
                    <a:pt x="366526" y="243209"/>
                  </a:lnTo>
                  <a:lnTo>
                    <a:pt x="374417" y="237241"/>
                  </a:lnTo>
                  <a:lnTo>
                    <a:pt x="379066" y="232759"/>
                  </a:lnTo>
                  <a:lnTo>
                    <a:pt x="382470" y="225503"/>
                  </a:lnTo>
                  <a:lnTo>
                    <a:pt x="382470" y="218121"/>
                  </a:lnTo>
                  <a:lnTo>
                    <a:pt x="380336" y="207811"/>
                  </a:lnTo>
                  <a:lnTo>
                    <a:pt x="374521" y="199432"/>
                  </a:lnTo>
                  <a:lnTo>
                    <a:pt x="365900" y="193803"/>
                  </a:lnTo>
                  <a:lnTo>
                    <a:pt x="355350" y="191745"/>
                  </a:lnTo>
                  <a:close/>
                </a:path>
              </a:pathLst>
            </a:custGeom>
            <a:solidFill>
              <a:srgbClr val="FFFFFF"/>
            </a:solidFill>
          </p:spPr>
          <p:txBody>
            <a:bodyPr wrap="square" lIns="0" tIns="0" rIns="0" bIns="0" rtlCol="0"/>
            <a:lstStyle/>
            <a:p>
              <a:endParaRPr dirty="0"/>
            </a:p>
          </p:txBody>
        </p:sp>
        <p:sp>
          <p:nvSpPr>
            <p:cNvPr id="62" name="object 32">
              <a:extLst>
                <a:ext uri="{FF2B5EF4-FFF2-40B4-BE49-F238E27FC236}">
                  <a16:creationId xmlns:a16="http://schemas.microsoft.com/office/drawing/2014/main" xmlns="" id="{103C764E-5657-48B4-A853-CD5E089695CD}"/>
                </a:ext>
              </a:extLst>
            </p:cNvPr>
            <p:cNvSpPr/>
            <p:nvPr/>
          </p:nvSpPr>
          <p:spPr>
            <a:xfrm>
              <a:off x="16271589" y="1114379"/>
              <a:ext cx="111075" cy="108614"/>
            </a:xfrm>
            <a:prstGeom prst="rect">
              <a:avLst/>
            </a:prstGeom>
            <a:blipFill>
              <a:blip r:embed="rId6" cstate="print"/>
              <a:stretch>
                <a:fillRect/>
              </a:stretch>
            </a:blipFill>
          </p:spPr>
          <p:txBody>
            <a:bodyPr wrap="square" lIns="0" tIns="0" rIns="0" bIns="0" rtlCol="0"/>
            <a:lstStyle/>
            <a:p>
              <a:endParaRPr dirty="0"/>
            </a:p>
          </p:txBody>
        </p:sp>
        <p:sp>
          <p:nvSpPr>
            <p:cNvPr id="63" name="object 33">
              <a:extLst>
                <a:ext uri="{FF2B5EF4-FFF2-40B4-BE49-F238E27FC236}">
                  <a16:creationId xmlns:a16="http://schemas.microsoft.com/office/drawing/2014/main" xmlns="" id="{9473C9F8-FAE5-4723-A8A1-C99D85D0A34B}"/>
                </a:ext>
              </a:extLst>
            </p:cNvPr>
            <p:cNvSpPr/>
            <p:nvPr/>
          </p:nvSpPr>
          <p:spPr>
            <a:xfrm>
              <a:off x="16176973" y="1091822"/>
              <a:ext cx="325755" cy="220979"/>
            </a:xfrm>
            <a:custGeom>
              <a:avLst/>
              <a:gdLst/>
              <a:ahLst/>
              <a:cxnLst/>
              <a:rect l="l" t="t" r="r" b="b"/>
              <a:pathLst>
                <a:path w="325755" h="220980">
                  <a:moveTo>
                    <a:pt x="27140" y="153052"/>
                  </a:moveTo>
                  <a:lnTo>
                    <a:pt x="25329" y="153052"/>
                  </a:lnTo>
                  <a:lnTo>
                    <a:pt x="15491" y="154971"/>
                  </a:lnTo>
                  <a:lnTo>
                    <a:pt x="7438" y="160226"/>
                  </a:lnTo>
                  <a:lnTo>
                    <a:pt x="1997" y="168067"/>
                  </a:lnTo>
                  <a:lnTo>
                    <a:pt x="0" y="177743"/>
                  </a:lnTo>
                  <a:lnTo>
                    <a:pt x="1214" y="185134"/>
                  </a:lnTo>
                  <a:lnTo>
                    <a:pt x="40224" y="210318"/>
                  </a:lnTo>
                  <a:lnTo>
                    <a:pt x="84983" y="219773"/>
                  </a:lnTo>
                  <a:lnTo>
                    <a:pt x="107619" y="220977"/>
                  </a:lnTo>
                  <a:lnTo>
                    <a:pt x="154288" y="216003"/>
                  </a:lnTo>
                  <a:lnTo>
                    <a:pt x="197694" y="201773"/>
                  </a:lnTo>
                  <a:lnTo>
                    <a:pt x="236689" y="179327"/>
                  </a:lnTo>
                  <a:lnTo>
                    <a:pt x="247674" y="169596"/>
                  </a:lnTo>
                  <a:lnTo>
                    <a:pt x="107619" y="169596"/>
                  </a:lnTo>
                  <a:lnTo>
                    <a:pt x="89743" y="168559"/>
                  </a:lnTo>
                  <a:lnTo>
                    <a:pt x="71493" y="165534"/>
                  </a:lnTo>
                  <a:lnTo>
                    <a:pt x="53045" y="160647"/>
                  </a:lnTo>
                  <a:lnTo>
                    <a:pt x="34574" y="154026"/>
                  </a:lnTo>
                  <a:lnTo>
                    <a:pt x="29077" y="153115"/>
                  </a:lnTo>
                  <a:lnTo>
                    <a:pt x="27140" y="153052"/>
                  </a:lnTo>
                  <a:close/>
                </a:path>
                <a:path w="325755" h="220980">
                  <a:moveTo>
                    <a:pt x="300315" y="0"/>
                  </a:moveTo>
                  <a:lnTo>
                    <a:pt x="262768" y="69150"/>
                  </a:lnTo>
                  <a:lnTo>
                    <a:pt x="237474" y="109808"/>
                  </a:lnTo>
                  <a:lnTo>
                    <a:pt x="201531" y="141563"/>
                  </a:lnTo>
                  <a:lnTo>
                    <a:pt x="157420" y="162223"/>
                  </a:lnTo>
                  <a:lnTo>
                    <a:pt x="107619" y="169596"/>
                  </a:lnTo>
                  <a:lnTo>
                    <a:pt x="247674" y="169596"/>
                  </a:lnTo>
                  <a:lnTo>
                    <a:pt x="270126" y="149707"/>
                  </a:lnTo>
                  <a:lnTo>
                    <a:pt x="296857" y="113952"/>
                  </a:lnTo>
                  <a:lnTo>
                    <a:pt x="315735" y="73102"/>
                  </a:lnTo>
                  <a:lnTo>
                    <a:pt x="325613" y="28198"/>
                  </a:lnTo>
                  <a:lnTo>
                    <a:pt x="325372" y="26407"/>
                  </a:lnTo>
                  <a:lnTo>
                    <a:pt x="325372" y="24512"/>
                  </a:lnTo>
                  <a:lnTo>
                    <a:pt x="323396" y="14886"/>
                  </a:lnTo>
                  <a:lnTo>
                    <a:pt x="318015" y="7104"/>
                  </a:lnTo>
                  <a:lnTo>
                    <a:pt x="310048" y="1898"/>
                  </a:lnTo>
                  <a:lnTo>
                    <a:pt x="300315" y="0"/>
                  </a:lnTo>
                  <a:close/>
                </a:path>
              </a:pathLst>
            </a:custGeom>
            <a:solidFill>
              <a:srgbClr val="FFFFFF"/>
            </a:solidFill>
          </p:spPr>
          <p:txBody>
            <a:bodyPr wrap="square" lIns="0" tIns="0" rIns="0" bIns="0" rtlCol="0"/>
            <a:lstStyle/>
            <a:p>
              <a:endParaRPr dirty="0"/>
            </a:p>
          </p:txBody>
        </p:sp>
        <p:sp>
          <p:nvSpPr>
            <p:cNvPr id="64" name="object 34">
              <a:extLst>
                <a:ext uri="{FF2B5EF4-FFF2-40B4-BE49-F238E27FC236}">
                  <a16:creationId xmlns:a16="http://schemas.microsoft.com/office/drawing/2014/main" xmlns="" id="{46BCDAA9-2065-4FA8-B980-A3C088DFC3B3}"/>
                </a:ext>
              </a:extLst>
            </p:cNvPr>
            <p:cNvSpPr/>
            <p:nvPr/>
          </p:nvSpPr>
          <p:spPr>
            <a:xfrm>
              <a:off x="16909752" y="812006"/>
              <a:ext cx="304165" cy="321310"/>
            </a:xfrm>
            <a:custGeom>
              <a:avLst/>
              <a:gdLst/>
              <a:ahLst/>
              <a:cxnLst/>
              <a:rect l="l" t="t" r="r" b="b"/>
              <a:pathLst>
                <a:path w="304165" h="321309">
                  <a:moveTo>
                    <a:pt x="263573" y="52825"/>
                  </a:moveTo>
                  <a:lnTo>
                    <a:pt x="145534" y="52825"/>
                  </a:lnTo>
                  <a:lnTo>
                    <a:pt x="173025" y="55429"/>
                  </a:lnTo>
                  <a:lnTo>
                    <a:pt x="192657" y="63240"/>
                  </a:lnTo>
                  <a:lnTo>
                    <a:pt x="204435" y="76259"/>
                  </a:lnTo>
                  <a:lnTo>
                    <a:pt x="208360" y="94489"/>
                  </a:lnTo>
                  <a:lnTo>
                    <a:pt x="206661" y="105994"/>
                  </a:lnTo>
                  <a:lnTo>
                    <a:pt x="169324" y="129696"/>
                  </a:lnTo>
                  <a:lnTo>
                    <a:pt x="140797" y="133471"/>
                  </a:lnTo>
                  <a:lnTo>
                    <a:pt x="131317" y="134823"/>
                  </a:lnTo>
                  <a:lnTo>
                    <a:pt x="123523" y="136104"/>
                  </a:lnTo>
                  <a:lnTo>
                    <a:pt x="117399" y="137346"/>
                  </a:lnTo>
                  <a:lnTo>
                    <a:pt x="91708" y="141059"/>
                  </a:lnTo>
                  <a:lnTo>
                    <a:pt x="51802" y="151636"/>
                  </a:lnTo>
                  <a:lnTo>
                    <a:pt x="9418" y="188203"/>
                  </a:lnTo>
                  <a:lnTo>
                    <a:pt x="0" y="231783"/>
                  </a:lnTo>
                  <a:lnTo>
                    <a:pt x="1989" y="252023"/>
                  </a:lnTo>
                  <a:lnTo>
                    <a:pt x="31705" y="298661"/>
                  </a:lnTo>
                  <a:lnTo>
                    <a:pt x="83413" y="319552"/>
                  </a:lnTo>
                  <a:lnTo>
                    <a:pt x="104426" y="320943"/>
                  </a:lnTo>
                  <a:lnTo>
                    <a:pt x="136323" y="318635"/>
                  </a:lnTo>
                  <a:lnTo>
                    <a:pt x="164463" y="311707"/>
                  </a:lnTo>
                  <a:lnTo>
                    <a:pt x="188845" y="300154"/>
                  </a:lnTo>
                  <a:lnTo>
                    <a:pt x="209470" y="283970"/>
                  </a:lnTo>
                  <a:lnTo>
                    <a:pt x="303948" y="283970"/>
                  </a:lnTo>
                  <a:lnTo>
                    <a:pt x="303948" y="268148"/>
                  </a:lnTo>
                  <a:lnTo>
                    <a:pt x="129106" y="268148"/>
                  </a:lnTo>
                  <a:lnTo>
                    <a:pt x="118034" y="267633"/>
                  </a:lnTo>
                  <a:lnTo>
                    <a:pt x="79448" y="254046"/>
                  </a:lnTo>
                  <a:lnTo>
                    <a:pt x="66898" y="228830"/>
                  </a:lnTo>
                  <a:lnTo>
                    <a:pt x="70352" y="210066"/>
                  </a:lnTo>
                  <a:lnTo>
                    <a:pt x="80696" y="195412"/>
                  </a:lnTo>
                  <a:lnTo>
                    <a:pt x="97926" y="184853"/>
                  </a:lnTo>
                  <a:lnTo>
                    <a:pt x="122027" y="178392"/>
                  </a:lnTo>
                  <a:lnTo>
                    <a:pt x="149195" y="175133"/>
                  </a:lnTo>
                  <a:lnTo>
                    <a:pt x="171946" y="171205"/>
                  </a:lnTo>
                  <a:lnTo>
                    <a:pt x="190289" y="166620"/>
                  </a:lnTo>
                  <a:lnTo>
                    <a:pt x="204234" y="161387"/>
                  </a:lnTo>
                  <a:lnTo>
                    <a:pt x="271719" y="161387"/>
                  </a:lnTo>
                  <a:lnTo>
                    <a:pt x="271719" y="99316"/>
                  </a:lnTo>
                  <a:lnTo>
                    <a:pt x="271300" y="99316"/>
                  </a:lnTo>
                  <a:lnTo>
                    <a:pt x="271363" y="98907"/>
                  </a:lnTo>
                  <a:lnTo>
                    <a:pt x="271604" y="98436"/>
                  </a:lnTo>
                  <a:lnTo>
                    <a:pt x="271719" y="88594"/>
                  </a:lnTo>
                  <a:lnTo>
                    <a:pt x="269293" y="67380"/>
                  </a:lnTo>
                  <a:lnTo>
                    <a:pt x="263573" y="52825"/>
                  </a:lnTo>
                  <a:close/>
                </a:path>
                <a:path w="304165" h="321309">
                  <a:moveTo>
                    <a:pt x="303948" y="283970"/>
                  </a:moveTo>
                  <a:lnTo>
                    <a:pt x="209470" y="283970"/>
                  </a:lnTo>
                  <a:lnTo>
                    <a:pt x="215400" y="300154"/>
                  </a:lnTo>
                  <a:lnTo>
                    <a:pt x="226082" y="311707"/>
                  </a:lnTo>
                  <a:lnTo>
                    <a:pt x="241522" y="318635"/>
                  </a:lnTo>
                  <a:lnTo>
                    <a:pt x="261730" y="320943"/>
                  </a:lnTo>
                  <a:lnTo>
                    <a:pt x="272058" y="320464"/>
                  </a:lnTo>
                  <a:lnTo>
                    <a:pt x="282533" y="319028"/>
                  </a:lnTo>
                  <a:lnTo>
                    <a:pt x="293161" y="316636"/>
                  </a:lnTo>
                  <a:lnTo>
                    <a:pt x="303948" y="313288"/>
                  </a:lnTo>
                  <a:lnTo>
                    <a:pt x="303948" y="283970"/>
                  </a:lnTo>
                  <a:close/>
                </a:path>
                <a:path w="304165" h="321309">
                  <a:moveTo>
                    <a:pt x="271719" y="161387"/>
                  </a:moveTo>
                  <a:lnTo>
                    <a:pt x="204234" y="161387"/>
                  </a:lnTo>
                  <a:lnTo>
                    <a:pt x="204234" y="210071"/>
                  </a:lnTo>
                  <a:lnTo>
                    <a:pt x="202582" y="223687"/>
                  </a:lnTo>
                  <a:lnTo>
                    <a:pt x="177827" y="255238"/>
                  </a:lnTo>
                  <a:lnTo>
                    <a:pt x="129106" y="268148"/>
                  </a:lnTo>
                  <a:lnTo>
                    <a:pt x="281289" y="268148"/>
                  </a:lnTo>
                  <a:lnTo>
                    <a:pt x="276954" y="266368"/>
                  </a:lnTo>
                  <a:lnTo>
                    <a:pt x="274557" y="262882"/>
                  </a:lnTo>
                  <a:lnTo>
                    <a:pt x="272651" y="259342"/>
                  </a:lnTo>
                  <a:lnTo>
                    <a:pt x="271809" y="254046"/>
                  </a:lnTo>
                  <a:lnTo>
                    <a:pt x="271719" y="161387"/>
                  </a:lnTo>
                  <a:close/>
                </a:path>
                <a:path w="304165" h="321309">
                  <a:moveTo>
                    <a:pt x="303948" y="266955"/>
                  </a:moveTo>
                  <a:lnTo>
                    <a:pt x="299236" y="267771"/>
                  </a:lnTo>
                  <a:lnTo>
                    <a:pt x="296095" y="268148"/>
                  </a:lnTo>
                  <a:lnTo>
                    <a:pt x="303948" y="268148"/>
                  </a:lnTo>
                  <a:lnTo>
                    <a:pt x="303948" y="266955"/>
                  </a:lnTo>
                  <a:close/>
                </a:path>
                <a:path w="304165" h="321309">
                  <a:moveTo>
                    <a:pt x="149628" y="0"/>
                  </a:moveTo>
                  <a:lnTo>
                    <a:pt x="97411" y="5294"/>
                  </a:lnTo>
                  <a:lnTo>
                    <a:pt x="56919" y="21151"/>
                  </a:lnTo>
                  <a:lnTo>
                    <a:pt x="24384" y="54127"/>
                  </a:lnTo>
                  <a:lnTo>
                    <a:pt x="11214" y="101515"/>
                  </a:lnTo>
                  <a:lnTo>
                    <a:pt x="78049" y="101515"/>
                  </a:lnTo>
                  <a:lnTo>
                    <a:pt x="84035" y="80209"/>
                  </a:lnTo>
                  <a:lnTo>
                    <a:pt x="97279" y="64994"/>
                  </a:lnTo>
                  <a:lnTo>
                    <a:pt x="117780" y="55867"/>
                  </a:lnTo>
                  <a:lnTo>
                    <a:pt x="145534" y="52825"/>
                  </a:lnTo>
                  <a:lnTo>
                    <a:pt x="263573" y="52825"/>
                  </a:lnTo>
                  <a:lnTo>
                    <a:pt x="262020" y="48875"/>
                  </a:lnTo>
                  <a:lnTo>
                    <a:pt x="232956" y="19978"/>
                  </a:lnTo>
                  <a:lnTo>
                    <a:pt x="195682" y="4990"/>
                  </a:lnTo>
                  <a:lnTo>
                    <a:pt x="173757" y="1247"/>
                  </a:lnTo>
                  <a:lnTo>
                    <a:pt x="149628" y="0"/>
                  </a:lnTo>
                  <a:close/>
                </a:path>
                <a:path w="304165" h="321309">
                  <a:moveTo>
                    <a:pt x="271719" y="99002"/>
                  </a:moveTo>
                  <a:lnTo>
                    <a:pt x="271541" y="99075"/>
                  </a:lnTo>
                  <a:lnTo>
                    <a:pt x="271447" y="99253"/>
                  </a:lnTo>
                  <a:lnTo>
                    <a:pt x="271300" y="99316"/>
                  </a:lnTo>
                  <a:lnTo>
                    <a:pt x="271719" y="99316"/>
                  </a:lnTo>
                  <a:lnTo>
                    <a:pt x="271719" y="99002"/>
                  </a:lnTo>
                  <a:close/>
                </a:path>
              </a:pathLst>
            </a:custGeom>
            <a:solidFill>
              <a:srgbClr val="FFFFFF"/>
            </a:solidFill>
          </p:spPr>
          <p:txBody>
            <a:bodyPr wrap="square" lIns="0" tIns="0" rIns="0" bIns="0" rtlCol="0"/>
            <a:lstStyle/>
            <a:p>
              <a:endParaRPr dirty="0"/>
            </a:p>
          </p:txBody>
        </p:sp>
        <p:sp>
          <p:nvSpPr>
            <p:cNvPr id="65" name="object 35">
              <a:extLst>
                <a:ext uri="{FF2B5EF4-FFF2-40B4-BE49-F238E27FC236}">
                  <a16:creationId xmlns:a16="http://schemas.microsoft.com/office/drawing/2014/main" xmlns="" id="{33BDA924-B073-44EA-9405-67B711F6919D}"/>
                </a:ext>
              </a:extLst>
            </p:cNvPr>
            <p:cNvSpPr/>
            <p:nvPr/>
          </p:nvSpPr>
          <p:spPr>
            <a:xfrm>
              <a:off x="17231693" y="812584"/>
              <a:ext cx="440055" cy="311785"/>
            </a:xfrm>
            <a:custGeom>
              <a:avLst/>
              <a:gdLst/>
              <a:ahLst/>
              <a:cxnLst/>
              <a:rect l="l" t="t" r="r" b="b"/>
              <a:pathLst>
                <a:path w="440055" h="311784">
                  <a:moveTo>
                    <a:pt x="63411" y="8261"/>
                  </a:moveTo>
                  <a:lnTo>
                    <a:pt x="0" y="8261"/>
                  </a:lnTo>
                  <a:lnTo>
                    <a:pt x="0" y="311592"/>
                  </a:lnTo>
                  <a:lnTo>
                    <a:pt x="66929" y="311592"/>
                  </a:lnTo>
                  <a:lnTo>
                    <a:pt x="66929" y="131451"/>
                  </a:lnTo>
                  <a:lnTo>
                    <a:pt x="68179" y="114383"/>
                  </a:lnTo>
                  <a:lnTo>
                    <a:pt x="86855" y="73369"/>
                  </a:lnTo>
                  <a:lnTo>
                    <a:pt x="119960" y="54099"/>
                  </a:lnTo>
                  <a:lnTo>
                    <a:pt x="133210" y="52815"/>
                  </a:lnTo>
                  <a:lnTo>
                    <a:pt x="430921" y="52815"/>
                  </a:lnTo>
                  <a:lnTo>
                    <a:pt x="429524" y="50469"/>
                  </a:lnTo>
                  <a:lnTo>
                    <a:pt x="63411" y="50469"/>
                  </a:lnTo>
                  <a:lnTo>
                    <a:pt x="63411" y="8261"/>
                  </a:lnTo>
                  <a:close/>
                </a:path>
                <a:path w="440055" h="311784">
                  <a:moveTo>
                    <a:pt x="318032" y="52815"/>
                  </a:moveTo>
                  <a:lnTo>
                    <a:pt x="133210" y="52815"/>
                  </a:lnTo>
                  <a:lnTo>
                    <a:pt x="146814" y="53804"/>
                  </a:lnTo>
                  <a:lnTo>
                    <a:pt x="158273" y="56774"/>
                  </a:lnTo>
                  <a:lnTo>
                    <a:pt x="183638" y="88325"/>
                  </a:lnTo>
                  <a:lnTo>
                    <a:pt x="186570" y="311592"/>
                  </a:lnTo>
                  <a:lnTo>
                    <a:pt x="253479" y="311592"/>
                  </a:lnTo>
                  <a:lnTo>
                    <a:pt x="253479" y="133817"/>
                  </a:lnTo>
                  <a:lnTo>
                    <a:pt x="257509" y="98376"/>
                  </a:lnTo>
                  <a:lnTo>
                    <a:pt x="269605" y="73063"/>
                  </a:lnTo>
                  <a:lnTo>
                    <a:pt x="289777" y="57876"/>
                  </a:lnTo>
                  <a:lnTo>
                    <a:pt x="318032" y="52815"/>
                  </a:lnTo>
                  <a:close/>
                </a:path>
                <a:path w="440055" h="311784">
                  <a:moveTo>
                    <a:pt x="430921" y="52815"/>
                  </a:moveTo>
                  <a:lnTo>
                    <a:pt x="318032" y="52815"/>
                  </a:lnTo>
                  <a:lnTo>
                    <a:pt x="334381" y="54208"/>
                  </a:lnTo>
                  <a:lnTo>
                    <a:pt x="347653" y="58388"/>
                  </a:lnTo>
                  <a:lnTo>
                    <a:pt x="371098" y="97872"/>
                  </a:lnTo>
                  <a:lnTo>
                    <a:pt x="373130" y="311592"/>
                  </a:lnTo>
                  <a:lnTo>
                    <a:pt x="440018" y="311592"/>
                  </a:lnTo>
                  <a:lnTo>
                    <a:pt x="439919" y="101456"/>
                  </a:lnTo>
                  <a:lnTo>
                    <a:pt x="433681" y="57448"/>
                  </a:lnTo>
                  <a:lnTo>
                    <a:pt x="430921" y="52815"/>
                  </a:lnTo>
                  <a:close/>
                </a:path>
                <a:path w="440055" h="311784">
                  <a:moveTo>
                    <a:pt x="158382" y="0"/>
                  </a:moveTo>
                  <a:lnTo>
                    <a:pt x="130561" y="3151"/>
                  </a:lnTo>
                  <a:lnTo>
                    <a:pt x="105749" y="12610"/>
                  </a:lnTo>
                  <a:lnTo>
                    <a:pt x="83927" y="28381"/>
                  </a:lnTo>
                  <a:lnTo>
                    <a:pt x="65076" y="50469"/>
                  </a:lnTo>
                  <a:lnTo>
                    <a:pt x="243489" y="50469"/>
                  </a:lnTo>
                  <a:lnTo>
                    <a:pt x="230691" y="28381"/>
                  </a:lnTo>
                  <a:lnTo>
                    <a:pt x="212240" y="12610"/>
                  </a:lnTo>
                  <a:lnTo>
                    <a:pt x="188138" y="3151"/>
                  </a:lnTo>
                  <a:lnTo>
                    <a:pt x="158382" y="0"/>
                  </a:lnTo>
                  <a:close/>
                </a:path>
                <a:path w="440055" h="311784">
                  <a:moveTo>
                    <a:pt x="338523" y="0"/>
                  </a:moveTo>
                  <a:lnTo>
                    <a:pt x="310809" y="3151"/>
                  </a:lnTo>
                  <a:lnTo>
                    <a:pt x="285733" y="12610"/>
                  </a:lnTo>
                  <a:lnTo>
                    <a:pt x="263293" y="28381"/>
                  </a:lnTo>
                  <a:lnTo>
                    <a:pt x="243489" y="50469"/>
                  </a:lnTo>
                  <a:lnTo>
                    <a:pt x="429524" y="50469"/>
                  </a:lnTo>
                  <a:lnTo>
                    <a:pt x="414664" y="25526"/>
                  </a:lnTo>
                  <a:lnTo>
                    <a:pt x="382949" y="6380"/>
                  </a:lnTo>
                  <a:lnTo>
                    <a:pt x="338523" y="0"/>
                  </a:lnTo>
                  <a:close/>
                </a:path>
              </a:pathLst>
            </a:custGeom>
            <a:solidFill>
              <a:srgbClr val="FFFFFF"/>
            </a:solidFill>
          </p:spPr>
          <p:txBody>
            <a:bodyPr wrap="square" lIns="0" tIns="0" rIns="0" bIns="0" rtlCol="0"/>
            <a:lstStyle/>
            <a:p>
              <a:endParaRPr dirty="0"/>
            </a:p>
          </p:txBody>
        </p:sp>
        <p:sp>
          <p:nvSpPr>
            <p:cNvPr id="66" name="object 36">
              <a:extLst>
                <a:ext uri="{FF2B5EF4-FFF2-40B4-BE49-F238E27FC236}">
                  <a16:creationId xmlns:a16="http://schemas.microsoft.com/office/drawing/2014/main" xmlns="" id="{842E8E92-3C11-48AD-A032-2B64F36EAC5B}"/>
                </a:ext>
              </a:extLst>
            </p:cNvPr>
            <p:cNvSpPr/>
            <p:nvPr/>
          </p:nvSpPr>
          <p:spPr>
            <a:xfrm>
              <a:off x="17744051" y="820846"/>
              <a:ext cx="0" cy="303530"/>
            </a:xfrm>
            <a:custGeom>
              <a:avLst/>
              <a:gdLst/>
              <a:ahLst/>
              <a:cxnLst/>
              <a:rect l="l" t="t" r="r" b="b"/>
              <a:pathLst>
                <a:path h="303530">
                  <a:moveTo>
                    <a:pt x="0" y="0"/>
                  </a:moveTo>
                  <a:lnTo>
                    <a:pt x="0" y="303331"/>
                  </a:lnTo>
                </a:path>
              </a:pathLst>
            </a:custGeom>
            <a:ln w="66835">
              <a:solidFill>
                <a:srgbClr val="FFFFFF"/>
              </a:solidFill>
            </a:ln>
          </p:spPr>
          <p:txBody>
            <a:bodyPr wrap="square" lIns="0" tIns="0" rIns="0" bIns="0" rtlCol="0"/>
            <a:lstStyle/>
            <a:p>
              <a:endParaRPr dirty="0"/>
            </a:p>
          </p:txBody>
        </p:sp>
        <p:sp>
          <p:nvSpPr>
            <p:cNvPr id="67" name="object 37">
              <a:extLst>
                <a:ext uri="{FF2B5EF4-FFF2-40B4-BE49-F238E27FC236}">
                  <a16:creationId xmlns:a16="http://schemas.microsoft.com/office/drawing/2014/main" xmlns="" id="{C412A379-1555-4C02-80BF-79EADDCDEC70}"/>
                </a:ext>
              </a:extLst>
            </p:cNvPr>
            <p:cNvSpPr/>
            <p:nvPr/>
          </p:nvSpPr>
          <p:spPr>
            <a:xfrm>
              <a:off x="17710633" y="705258"/>
              <a:ext cx="67310" cy="63500"/>
            </a:xfrm>
            <a:custGeom>
              <a:avLst/>
              <a:gdLst/>
              <a:ahLst/>
              <a:cxnLst/>
              <a:rect l="l" t="t" r="r" b="b"/>
              <a:pathLst>
                <a:path w="67309" h="63500">
                  <a:moveTo>
                    <a:pt x="66835" y="0"/>
                  </a:moveTo>
                  <a:lnTo>
                    <a:pt x="0" y="0"/>
                  </a:lnTo>
                  <a:lnTo>
                    <a:pt x="0" y="63359"/>
                  </a:lnTo>
                  <a:lnTo>
                    <a:pt x="66835" y="63359"/>
                  </a:lnTo>
                  <a:lnTo>
                    <a:pt x="66835" y="0"/>
                  </a:lnTo>
                  <a:close/>
                </a:path>
              </a:pathLst>
            </a:custGeom>
            <a:solidFill>
              <a:srgbClr val="FFFFFF"/>
            </a:solidFill>
          </p:spPr>
          <p:txBody>
            <a:bodyPr wrap="square" lIns="0" tIns="0" rIns="0" bIns="0" rtlCol="0"/>
            <a:lstStyle/>
            <a:p>
              <a:endParaRPr dirty="0"/>
            </a:p>
          </p:txBody>
        </p:sp>
        <p:sp>
          <p:nvSpPr>
            <p:cNvPr id="68" name="object 38">
              <a:extLst>
                <a:ext uri="{FF2B5EF4-FFF2-40B4-BE49-F238E27FC236}">
                  <a16:creationId xmlns:a16="http://schemas.microsoft.com/office/drawing/2014/main" xmlns="" id="{64C31B9A-A647-45C7-8B0E-0985C679B142}"/>
                </a:ext>
              </a:extLst>
            </p:cNvPr>
            <p:cNvSpPr/>
            <p:nvPr/>
          </p:nvSpPr>
          <p:spPr>
            <a:xfrm>
              <a:off x="17802525" y="812584"/>
              <a:ext cx="270510" cy="320040"/>
            </a:xfrm>
            <a:custGeom>
              <a:avLst/>
              <a:gdLst/>
              <a:ahLst/>
              <a:cxnLst/>
              <a:rect l="l" t="t" r="r" b="b"/>
              <a:pathLst>
                <a:path w="270509" h="320040">
                  <a:moveTo>
                    <a:pt x="66898" y="214213"/>
                  </a:moveTo>
                  <a:lnTo>
                    <a:pt x="0" y="214213"/>
                  </a:lnTo>
                  <a:lnTo>
                    <a:pt x="2898" y="238545"/>
                  </a:lnTo>
                  <a:lnTo>
                    <a:pt x="22556" y="278429"/>
                  </a:lnTo>
                  <a:lnTo>
                    <a:pt x="58464" y="305287"/>
                  </a:lnTo>
                  <a:lnTo>
                    <a:pt x="106000" y="318198"/>
                  </a:lnTo>
                  <a:lnTo>
                    <a:pt x="134404" y="319812"/>
                  </a:lnTo>
                  <a:lnTo>
                    <a:pt x="160583" y="318417"/>
                  </a:lnTo>
                  <a:lnTo>
                    <a:pt x="206353" y="307249"/>
                  </a:lnTo>
                  <a:lnTo>
                    <a:pt x="245160" y="282815"/>
                  </a:lnTo>
                  <a:lnTo>
                    <a:pt x="257537" y="266965"/>
                  </a:lnTo>
                  <a:lnTo>
                    <a:pt x="135577" y="266965"/>
                  </a:lnTo>
                  <a:lnTo>
                    <a:pt x="107497" y="263670"/>
                  </a:lnTo>
                  <a:lnTo>
                    <a:pt x="86701" y="253782"/>
                  </a:lnTo>
                  <a:lnTo>
                    <a:pt x="73173" y="237298"/>
                  </a:lnTo>
                  <a:lnTo>
                    <a:pt x="66898" y="214213"/>
                  </a:lnTo>
                  <a:close/>
                </a:path>
                <a:path w="270509" h="320040">
                  <a:moveTo>
                    <a:pt x="133210" y="0"/>
                  </a:moveTo>
                  <a:lnTo>
                    <a:pt x="87291" y="4697"/>
                  </a:lnTo>
                  <a:lnTo>
                    <a:pt x="49296" y="18795"/>
                  </a:lnTo>
                  <a:lnTo>
                    <a:pt x="17144" y="47261"/>
                  </a:lnTo>
                  <a:lnTo>
                    <a:pt x="6439" y="86887"/>
                  </a:lnTo>
                  <a:lnTo>
                    <a:pt x="8349" y="106492"/>
                  </a:lnTo>
                  <a:lnTo>
                    <a:pt x="36983" y="150791"/>
                  </a:lnTo>
                  <a:lnTo>
                    <a:pt x="82539" y="171273"/>
                  </a:lnTo>
                  <a:lnTo>
                    <a:pt x="151234" y="187800"/>
                  </a:lnTo>
                  <a:lnTo>
                    <a:pt x="164684" y="191175"/>
                  </a:lnTo>
                  <a:lnTo>
                    <a:pt x="200610" y="216372"/>
                  </a:lnTo>
                  <a:lnTo>
                    <a:pt x="203030" y="227082"/>
                  </a:lnTo>
                  <a:lnTo>
                    <a:pt x="199452" y="244542"/>
                  </a:lnTo>
                  <a:lnTo>
                    <a:pt x="187012" y="257005"/>
                  </a:lnTo>
                  <a:lnTo>
                    <a:pt x="165718" y="264476"/>
                  </a:lnTo>
                  <a:lnTo>
                    <a:pt x="135577" y="266965"/>
                  </a:lnTo>
                  <a:lnTo>
                    <a:pt x="257537" y="266965"/>
                  </a:lnTo>
                  <a:lnTo>
                    <a:pt x="258900" y="265219"/>
                  </a:lnTo>
                  <a:lnTo>
                    <a:pt x="267147" y="244682"/>
                  </a:lnTo>
                  <a:lnTo>
                    <a:pt x="269897" y="221207"/>
                  </a:lnTo>
                  <a:lnTo>
                    <a:pt x="267988" y="202117"/>
                  </a:lnTo>
                  <a:lnTo>
                    <a:pt x="239395" y="158466"/>
                  </a:lnTo>
                  <a:lnTo>
                    <a:pt x="193285" y="138211"/>
                  </a:lnTo>
                  <a:lnTo>
                    <a:pt x="145927" y="127024"/>
                  </a:lnTo>
                  <a:lnTo>
                    <a:pt x="126027" y="122497"/>
                  </a:lnTo>
                  <a:lnTo>
                    <a:pt x="81107" y="102983"/>
                  </a:lnTo>
                  <a:lnTo>
                    <a:pt x="73338" y="83934"/>
                  </a:lnTo>
                  <a:lnTo>
                    <a:pt x="76790" y="70329"/>
                  </a:lnTo>
                  <a:lnTo>
                    <a:pt x="87142" y="60610"/>
                  </a:lnTo>
                  <a:lnTo>
                    <a:pt x="104388" y="54779"/>
                  </a:lnTo>
                  <a:lnTo>
                    <a:pt x="128519" y="52836"/>
                  </a:lnTo>
                  <a:lnTo>
                    <a:pt x="247309" y="52836"/>
                  </a:lnTo>
                  <a:lnTo>
                    <a:pt x="246597" y="51236"/>
                  </a:lnTo>
                  <a:lnTo>
                    <a:pt x="217082" y="21161"/>
                  </a:lnTo>
                  <a:lnTo>
                    <a:pt x="179701" y="5287"/>
                  </a:lnTo>
                  <a:lnTo>
                    <a:pt x="157597" y="1321"/>
                  </a:lnTo>
                  <a:lnTo>
                    <a:pt x="133210" y="0"/>
                  </a:lnTo>
                  <a:close/>
                </a:path>
                <a:path w="270509" h="320040">
                  <a:moveTo>
                    <a:pt x="247309" y="52836"/>
                  </a:moveTo>
                  <a:lnTo>
                    <a:pt x="128519" y="52836"/>
                  </a:lnTo>
                  <a:lnTo>
                    <a:pt x="152368" y="55366"/>
                  </a:lnTo>
                  <a:lnTo>
                    <a:pt x="170589" y="62954"/>
                  </a:lnTo>
                  <a:lnTo>
                    <a:pt x="183174" y="75598"/>
                  </a:lnTo>
                  <a:lnTo>
                    <a:pt x="190119" y="93295"/>
                  </a:lnTo>
                  <a:lnTo>
                    <a:pt x="259950" y="93295"/>
                  </a:lnTo>
                  <a:lnTo>
                    <a:pt x="255301" y="70777"/>
                  </a:lnTo>
                  <a:lnTo>
                    <a:pt x="247309" y="52836"/>
                  </a:lnTo>
                  <a:close/>
                </a:path>
              </a:pathLst>
            </a:custGeom>
            <a:solidFill>
              <a:srgbClr val="FFFFFF"/>
            </a:solidFill>
          </p:spPr>
          <p:txBody>
            <a:bodyPr wrap="square" lIns="0" tIns="0" rIns="0" bIns="0" rtlCol="0"/>
            <a:lstStyle/>
            <a:p>
              <a:endParaRPr dirty="0"/>
            </a:p>
          </p:txBody>
        </p:sp>
        <p:sp>
          <p:nvSpPr>
            <p:cNvPr id="69" name="object 39">
              <a:extLst>
                <a:ext uri="{FF2B5EF4-FFF2-40B4-BE49-F238E27FC236}">
                  <a16:creationId xmlns:a16="http://schemas.microsoft.com/office/drawing/2014/main" xmlns="" id="{10250FFB-A28B-49E5-854F-B1EA47E22470}"/>
                </a:ext>
              </a:extLst>
            </p:cNvPr>
            <p:cNvSpPr/>
            <p:nvPr/>
          </p:nvSpPr>
          <p:spPr>
            <a:xfrm>
              <a:off x="18093277" y="812006"/>
              <a:ext cx="304165" cy="321310"/>
            </a:xfrm>
            <a:custGeom>
              <a:avLst/>
              <a:gdLst/>
              <a:ahLst/>
              <a:cxnLst/>
              <a:rect l="l" t="t" r="r" b="b"/>
              <a:pathLst>
                <a:path w="304165" h="321309">
                  <a:moveTo>
                    <a:pt x="263545" y="52825"/>
                  </a:moveTo>
                  <a:lnTo>
                    <a:pt x="145524" y="52825"/>
                  </a:lnTo>
                  <a:lnTo>
                    <a:pt x="172994" y="55429"/>
                  </a:lnTo>
                  <a:lnTo>
                    <a:pt x="192632" y="63240"/>
                  </a:lnTo>
                  <a:lnTo>
                    <a:pt x="204426" y="76259"/>
                  </a:lnTo>
                  <a:lnTo>
                    <a:pt x="208360" y="94489"/>
                  </a:lnTo>
                  <a:lnTo>
                    <a:pt x="206661" y="105994"/>
                  </a:lnTo>
                  <a:lnTo>
                    <a:pt x="169308" y="129696"/>
                  </a:lnTo>
                  <a:lnTo>
                    <a:pt x="140770" y="133471"/>
                  </a:lnTo>
                  <a:lnTo>
                    <a:pt x="131286" y="134823"/>
                  </a:lnTo>
                  <a:lnTo>
                    <a:pt x="123494" y="136104"/>
                  </a:lnTo>
                  <a:lnTo>
                    <a:pt x="117399" y="137346"/>
                  </a:lnTo>
                  <a:lnTo>
                    <a:pt x="91710" y="141059"/>
                  </a:lnTo>
                  <a:lnTo>
                    <a:pt x="51798" y="151636"/>
                  </a:lnTo>
                  <a:lnTo>
                    <a:pt x="9391" y="188203"/>
                  </a:lnTo>
                  <a:lnTo>
                    <a:pt x="0" y="231783"/>
                  </a:lnTo>
                  <a:lnTo>
                    <a:pt x="1980" y="252023"/>
                  </a:lnTo>
                  <a:lnTo>
                    <a:pt x="31674" y="298661"/>
                  </a:lnTo>
                  <a:lnTo>
                    <a:pt x="83403" y="319552"/>
                  </a:lnTo>
                  <a:lnTo>
                    <a:pt x="104457" y="320943"/>
                  </a:lnTo>
                  <a:lnTo>
                    <a:pt x="136331" y="318635"/>
                  </a:lnTo>
                  <a:lnTo>
                    <a:pt x="164463" y="311707"/>
                  </a:lnTo>
                  <a:lnTo>
                    <a:pt x="188853" y="300154"/>
                  </a:lnTo>
                  <a:lnTo>
                    <a:pt x="209501" y="283970"/>
                  </a:lnTo>
                  <a:lnTo>
                    <a:pt x="303948" y="283970"/>
                  </a:lnTo>
                  <a:lnTo>
                    <a:pt x="303948" y="268148"/>
                  </a:lnTo>
                  <a:lnTo>
                    <a:pt x="129106" y="268148"/>
                  </a:lnTo>
                  <a:lnTo>
                    <a:pt x="118032" y="267633"/>
                  </a:lnTo>
                  <a:lnTo>
                    <a:pt x="79435" y="254046"/>
                  </a:lnTo>
                  <a:lnTo>
                    <a:pt x="66898" y="228830"/>
                  </a:lnTo>
                  <a:lnTo>
                    <a:pt x="70349" y="210066"/>
                  </a:lnTo>
                  <a:lnTo>
                    <a:pt x="80695" y="195412"/>
                  </a:lnTo>
                  <a:lnTo>
                    <a:pt x="97948" y="184853"/>
                  </a:lnTo>
                  <a:lnTo>
                    <a:pt x="122111" y="178392"/>
                  </a:lnTo>
                  <a:lnTo>
                    <a:pt x="149185" y="175133"/>
                  </a:lnTo>
                  <a:lnTo>
                    <a:pt x="171901" y="171205"/>
                  </a:lnTo>
                  <a:lnTo>
                    <a:pt x="190238" y="166620"/>
                  </a:lnTo>
                  <a:lnTo>
                    <a:pt x="204171" y="161387"/>
                  </a:lnTo>
                  <a:lnTo>
                    <a:pt x="271677" y="161387"/>
                  </a:lnTo>
                  <a:lnTo>
                    <a:pt x="271677" y="88594"/>
                  </a:lnTo>
                  <a:lnTo>
                    <a:pt x="269257" y="67380"/>
                  </a:lnTo>
                  <a:lnTo>
                    <a:pt x="263545" y="52825"/>
                  </a:lnTo>
                  <a:close/>
                </a:path>
                <a:path w="304165" h="321309">
                  <a:moveTo>
                    <a:pt x="303948" y="283970"/>
                  </a:moveTo>
                  <a:lnTo>
                    <a:pt x="209501" y="283970"/>
                  </a:lnTo>
                  <a:lnTo>
                    <a:pt x="215381" y="300154"/>
                  </a:lnTo>
                  <a:lnTo>
                    <a:pt x="226042" y="311707"/>
                  </a:lnTo>
                  <a:lnTo>
                    <a:pt x="241474" y="318635"/>
                  </a:lnTo>
                  <a:lnTo>
                    <a:pt x="261667" y="320943"/>
                  </a:lnTo>
                  <a:lnTo>
                    <a:pt x="272025" y="320464"/>
                  </a:lnTo>
                  <a:lnTo>
                    <a:pt x="282533" y="319028"/>
                  </a:lnTo>
                  <a:lnTo>
                    <a:pt x="293178" y="316636"/>
                  </a:lnTo>
                  <a:lnTo>
                    <a:pt x="303948" y="313288"/>
                  </a:lnTo>
                  <a:lnTo>
                    <a:pt x="303948" y="283970"/>
                  </a:lnTo>
                  <a:close/>
                </a:path>
                <a:path w="304165" h="321309">
                  <a:moveTo>
                    <a:pt x="271677" y="161387"/>
                  </a:moveTo>
                  <a:lnTo>
                    <a:pt x="204171" y="161387"/>
                  </a:lnTo>
                  <a:lnTo>
                    <a:pt x="204171" y="210071"/>
                  </a:lnTo>
                  <a:lnTo>
                    <a:pt x="202524" y="223687"/>
                  </a:lnTo>
                  <a:lnTo>
                    <a:pt x="177795" y="255238"/>
                  </a:lnTo>
                  <a:lnTo>
                    <a:pt x="129106" y="268148"/>
                  </a:lnTo>
                  <a:lnTo>
                    <a:pt x="281258" y="268148"/>
                  </a:lnTo>
                  <a:lnTo>
                    <a:pt x="276986" y="266368"/>
                  </a:lnTo>
                  <a:lnTo>
                    <a:pt x="274609" y="262882"/>
                  </a:lnTo>
                  <a:lnTo>
                    <a:pt x="272651" y="259342"/>
                  </a:lnTo>
                  <a:lnTo>
                    <a:pt x="271771" y="254046"/>
                  </a:lnTo>
                  <a:lnTo>
                    <a:pt x="271677" y="161387"/>
                  </a:lnTo>
                  <a:close/>
                </a:path>
                <a:path w="304165" h="321309">
                  <a:moveTo>
                    <a:pt x="303948" y="266955"/>
                  </a:moveTo>
                  <a:lnTo>
                    <a:pt x="299257" y="267771"/>
                  </a:lnTo>
                  <a:lnTo>
                    <a:pt x="296127" y="268148"/>
                  </a:lnTo>
                  <a:lnTo>
                    <a:pt x="303948" y="268148"/>
                  </a:lnTo>
                  <a:lnTo>
                    <a:pt x="303948" y="266955"/>
                  </a:lnTo>
                  <a:close/>
                </a:path>
                <a:path w="304165" h="321309">
                  <a:moveTo>
                    <a:pt x="149660" y="0"/>
                  </a:moveTo>
                  <a:lnTo>
                    <a:pt x="97457" y="5294"/>
                  </a:lnTo>
                  <a:lnTo>
                    <a:pt x="57003" y="21151"/>
                  </a:lnTo>
                  <a:lnTo>
                    <a:pt x="24312" y="54127"/>
                  </a:lnTo>
                  <a:lnTo>
                    <a:pt x="11120" y="101515"/>
                  </a:lnTo>
                  <a:lnTo>
                    <a:pt x="78049" y="101515"/>
                  </a:lnTo>
                  <a:lnTo>
                    <a:pt x="84026" y="80209"/>
                  </a:lnTo>
                  <a:lnTo>
                    <a:pt x="97262" y="64994"/>
                  </a:lnTo>
                  <a:lnTo>
                    <a:pt x="117760" y="55867"/>
                  </a:lnTo>
                  <a:lnTo>
                    <a:pt x="145524" y="52825"/>
                  </a:lnTo>
                  <a:lnTo>
                    <a:pt x="263545" y="52825"/>
                  </a:lnTo>
                  <a:lnTo>
                    <a:pt x="261995" y="48875"/>
                  </a:lnTo>
                  <a:lnTo>
                    <a:pt x="232956" y="19978"/>
                  </a:lnTo>
                  <a:lnTo>
                    <a:pt x="195686" y="4990"/>
                  </a:lnTo>
                  <a:lnTo>
                    <a:pt x="173761" y="1247"/>
                  </a:lnTo>
                  <a:lnTo>
                    <a:pt x="149660" y="0"/>
                  </a:lnTo>
                  <a:close/>
                </a:path>
              </a:pathLst>
            </a:custGeom>
            <a:solidFill>
              <a:srgbClr val="FFFFFF"/>
            </a:solidFill>
          </p:spPr>
          <p:txBody>
            <a:bodyPr wrap="square" lIns="0" tIns="0" rIns="0" bIns="0" rtlCol="0"/>
            <a:lstStyle/>
            <a:p>
              <a:endParaRPr dirty="0"/>
            </a:p>
          </p:txBody>
        </p:sp>
        <p:sp>
          <p:nvSpPr>
            <p:cNvPr id="70" name="object 40">
              <a:extLst>
                <a:ext uri="{FF2B5EF4-FFF2-40B4-BE49-F238E27FC236}">
                  <a16:creationId xmlns:a16="http://schemas.microsoft.com/office/drawing/2014/main" xmlns="" id="{1DEAEFDE-4B6F-4B45-9D67-582F11EF7AC0}"/>
                </a:ext>
              </a:extLst>
            </p:cNvPr>
            <p:cNvSpPr/>
            <p:nvPr/>
          </p:nvSpPr>
          <p:spPr>
            <a:xfrm>
              <a:off x="18415209" y="812584"/>
              <a:ext cx="266700" cy="311785"/>
            </a:xfrm>
            <a:custGeom>
              <a:avLst/>
              <a:gdLst/>
              <a:ahLst/>
              <a:cxnLst/>
              <a:rect l="l" t="t" r="r" b="b"/>
              <a:pathLst>
                <a:path w="266700" h="311784">
                  <a:moveTo>
                    <a:pt x="63380" y="8261"/>
                  </a:moveTo>
                  <a:lnTo>
                    <a:pt x="0" y="8261"/>
                  </a:lnTo>
                  <a:lnTo>
                    <a:pt x="0" y="311592"/>
                  </a:lnTo>
                  <a:lnTo>
                    <a:pt x="66867" y="311592"/>
                  </a:lnTo>
                  <a:lnTo>
                    <a:pt x="66867" y="132655"/>
                  </a:lnTo>
                  <a:lnTo>
                    <a:pt x="68114" y="116326"/>
                  </a:lnTo>
                  <a:lnTo>
                    <a:pt x="86866" y="75704"/>
                  </a:lnTo>
                  <a:lnTo>
                    <a:pt x="124566" y="54246"/>
                  </a:lnTo>
                  <a:lnTo>
                    <a:pt x="127389" y="53987"/>
                  </a:lnTo>
                  <a:lnTo>
                    <a:pt x="64532" y="53987"/>
                  </a:lnTo>
                  <a:lnTo>
                    <a:pt x="63380" y="52815"/>
                  </a:lnTo>
                  <a:lnTo>
                    <a:pt x="63380" y="8261"/>
                  </a:lnTo>
                  <a:close/>
                </a:path>
                <a:path w="266700" h="311784">
                  <a:moveTo>
                    <a:pt x="256242" y="52815"/>
                  </a:moveTo>
                  <a:lnTo>
                    <a:pt x="140205" y="52815"/>
                  </a:lnTo>
                  <a:lnTo>
                    <a:pt x="165268" y="57069"/>
                  </a:lnTo>
                  <a:lnTo>
                    <a:pt x="183497" y="69832"/>
                  </a:lnTo>
                  <a:lnTo>
                    <a:pt x="194901" y="91105"/>
                  </a:lnTo>
                  <a:lnTo>
                    <a:pt x="199491" y="120886"/>
                  </a:lnTo>
                  <a:lnTo>
                    <a:pt x="199491" y="311592"/>
                  </a:lnTo>
                  <a:lnTo>
                    <a:pt x="266410" y="311592"/>
                  </a:lnTo>
                  <a:lnTo>
                    <a:pt x="266410" y="103284"/>
                  </a:lnTo>
                  <a:lnTo>
                    <a:pt x="264607" y="79532"/>
                  </a:lnTo>
                  <a:lnTo>
                    <a:pt x="259201" y="58699"/>
                  </a:lnTo>
                  <a:lnTo>
                    <a:pt x="256242" y="52815"/>
                  </a:lnTo>
                  <a:close/>
                </a:path>
                <a:path w="266700" h="311784">
                  <a:moveTo>
                    <a:pt x="159031" y="0"/>
                  </a:moveTo>
                  <a:lnTo>
                    <a:pt x="129998" y="3380"/>
                  </a:lnTo>
                  <a:lnTo>
                    <a:pt x="104564" y="13513"/>
                  </a:lnTo>
                  <a:lnTo>
                    <a:pt x="82740" y="30387"/>
                  </a:lnTo>
                  <a:lnTo>
                    <a:pt x="64532" y="53987"/>
                  </a:lnTo>
                  <a:lnTo>
                    <a:pt x="127389" y="53987"/>
                  </a:lnTo>
                  <a:lnTo>
                    <a:pt x="140205" y="52815"/>
                  </a:lnTo>
                  <a:lnTo>
                    <a:pt x="256242" y="52815"/>
                  </a:lnTo>
                  <a:lnTo>
                    <a:pt x="222163" y="14568"/>
                  </a:lnTo>
                  <a:lnTo>
                    <a:pt x="182854" y="1627"/>
                  </a:lnTo>
                  <a:lnTo>
                    <a:pt x="159031" y="0"/>
                  </a:lnTo>
                  <a:close/>
                </a:path>
              </a:pathLst>
            </a:custGeom>
            <a:solidFill>
              <a:srgbClr val="FFFFFF"/>
            </a:solidFill>
          </p:spPr>
          <p:txBody>
            <a:bodyPr wrap="square" lIns="0" tIns="0" rIns="0" bIns="0" rtlCol="0"/>
            <a:lstStyle/>
            <a:p>
              <a:endParaRPr dirty="0"/>
            </a:p>
          </p:txBody>
        </p:sp>
        <p:sp>
          <p:nvSpPr>
            <p:cNvPr id="71" name="object 41">
              <a:extLst>
                <a:ext uri="{FF2B5EF4-FFF2-40B4-BE49-F238E27FC236}">
                  <a16:creationId xmlns:a16="http://schemas.microsoft.com/office/drawing/2014/main" xmlns="" id="{57B441F7-787C-49BD-B94F-03B9A1B57C93}"/>
                </a:ext>
              </a:extLst>
            </p:cNvPr>
            <p:cNvSpPr/>
            <p:nvPr/>
          </p:nvSpPr>
          <p:spPr>
            <a:xfrm>
              <a:off x="18701500" y="812006"/>
              <a:ext cx="304165" cy="321310"/>
            </a:xfrm>
            <a:custGeom>
              <a:avLst/>
              <a:gdLst/>
              <a:ahLst/>
              <a:cxnLst/>
              <a:rect l="l" t="t" r="r" b="b"/>
              <a:pathLst>
                <a:path w="304165" h="321309">
                  <a:moveTo>
                    <a:pt x="263553" y="52825"/>
                  </a:moveTo>
                  <a:lnTo>
                    <a:pt x="145534" y="52825"/>
                  </a:lnTo>
                  <a:lnTo>
                    <a:pt x="172981" y="55429"/>
                  </a:lnTo>
                  <a:lnTo>
                    <a:pt x="192600" y="63240"/>
                  </a:lnTo>
                  <a:lnTo>
                    <a:pt x="204379" y="76259"/>
                  </a:lnTo>
                  <a:lnTo>
                    <a:pt x="208307" y="94489"/>
                  </a:lnTo>
                  <a:lnTo>
                    <a:pt x="206617" y="105994"/>
                  </a:lnTo>
                  <a:lnTo>
                    <a:pt x="169293" y="129696"/>
                  </a:lnTo>
                  <a:lnTo>
                    <a:pt x="140783" y="133471"/>
                  </a:lnTo>
                  <a:lnTo>
                    <a:pt x="131276" y="134823"/>
                  </a:lnTo>
                  <a:lnTo>
                    <a:pt x="123452" y="136104"/>
                  </a:lnTo>
                  <a:lnTo>
                    <a:pt x="117315" y="137346"/>
                  </a:lnTo>
                  <a:lnTo>
                    <a:pt x="91668" y="141059"/>
                  </a:lnTo>
                  <a:lnTo>
                    <a:pt x="51779" y="151636"/>
                  </a:lnTo>
                  <a:lnTo>
                    <a:pt x="9384" y="188203"/>
                  </a:lnTo>
                  <a:lnTo>
                    <a:pt x="0" y="231783"/>
                  </a:lnTo>
                  <a:lnTo>
                    <a:pt x="1973" y="252023"/>
                  </a:lnTo>
                  <a:lnTo>
                    <a:pt x="31684" y="298661"/>
                  </a:lnTo>
                  <a:lnTo>
                    <a:pt x="83405" y="319552"/>
                  </a:lnTo>
                  <a:lnTo>
                    <a:pt x="104457" y="320943"/>
                  </a:lnTo>
                  <a:lnTo>
                    <a:pt x="136301" y="318635"/>
                  </a:lnTo>
                  <a:lnTo>
                    <a:pt x="164420" y="311707"/>
                  </a:lnTo>
                  <a:lnTo>
                    <a:pt x="188810" y="300154"/>
                  </a:lnTo>
                  <a:lnTo>
                    <a:pt x="209470" y="283970"/>
                  </a:lnTo>
                  <a:lnTo>
                    <a:pt x="303917" y="283970"/>
                  </a:lnTo>
                  <a:lnTo>
                    <a:pt x="303917" y="268148"/>
                  </a:lnTo>
                  <a:lnTo>
                    <a:pt x="129085" y="268148"/>
                  </a:lnTo>
                  <a:lnTo>
                    <a:pt x="117993" y="267633"/>
                  </a:lnTo>
                  <a:lnTo>
                    <a:pt x="79426" y="254046"/>
                  </a:lnTo>
                  <a:lnTo>
                    <a:pt x="66929" y="228830"/>
                  </a:lnTo>
                  <a:lnTo>
                    <a:pt x="70370" y="210066"/>
                  </a:lnTo>
                  <a:lnTo>
                    <a:pt x="80691" y="195412"/>
                  </a:lnTo>
                  <a:lnTo>
                    <a:pt x="97913" y="184853"/>
                  </a:lnTo>
                  <a:lnTo>
                    <a:pt x="122048" y="178392"/>
                  </a:lnTo>
                  <a:lnTo>
                    <a:pt x="149159" y="175133"/>
                  </a:lnTo>
                  <a:lnTo>
                    <a:pt x="171901" y="171205"/>
                  </a:lnTo>
                  <a:lnTo>
                    <a:pt x="190263" y="166620"/>
                  </a:lnTo>
                  <a:lnTo>
                    <a:pt x="204234" y="161387"/>
                  </a:lnTo>
                  <a:lnTo>
                    <a:pt x="271709" y="161387"/>
                  </a:lnTo>
                  <a:lnTo>
                    <a:pt x="271709" y="88594"/>
                  </a:lnTo>
                  <a:lnTo>
                    <a:pt x="269280" y="67380"/>
                  </a:lnTo>
                  <a:lnTo>
                    <a:pt x="263553" y="52825"/>
                  </a:lnTo>
                  <a:close/>
                </a:path>
                <a:path w="304165" h="321309">
                  <a:moveTo>
                    <a:pt x="303917" y="283970"/>
                  </a:moveTo>
                  <a:lnTo>
                    <a:pt x="209470" y="283970"/>
                  </a:lnTo>
                  <a:lnTo>
                    <a:pt x="215391" y="300154"/>
                  </a:lnTo>
                  <a:lnTo>
                    <a:pt x="226070" y="311707"/>
                  </a:lnTo>
                  <a:lnTo>
                    <a:pt x="241506" y="318635"/>
                  </a:lnTo>
                  <a:lnTo>
                    <a:pt x="261698" y="320943"/>
                  </a:lnTo>
                  <a:lnTo>
                    <a:pt x="272031" y="320464"/>
                  </a:lnTo>
                  <a:lnTo>
                    <a:pt x="282513" y="319028"/>
                  </a:lnTo>
                  <a:lnTo>
                    <a:pt x="293143" y="316636"/>
                  </a:lnTo>
                  <a:lnTo>
                    <a:pt x="303917" y="313288"/>
                  </a:lnTo>
                  <a:lnTo>
                    <a:pt x="303917" y="283970"/>
                  </a:lnTo>
                  <a:close/>
                </a:path>
                <a:path w="304165" h="321309">
                  <a:moveTo>
                    <a:pt x="271709" y="161387"/>
                  </a:moveTo>
                  <a:lnTo>
                    <a:pt x="204234" y="161387"/>
                  </a:lnTo>
                  <a:lnTo>
                    <a:pt x="204234" y="210071"/>
                  </a:lnTo>
                  <a:lnTo>
                    <a:pt x="202576" y="223687"/>
                  </a:lnTo>
                  <a:lnTo>
                    <a:pt x="177732" y="255238"/>
                  </a:lnTo>
                  <a:lnTo>
                    <a:pt x="129085" y="268148"/>
                  </a:lnTo>
                  <a:lnTo>
                    <a:pt x="281289" y="268148"/>
                  </a:lnTo>
                  <a:lnTo>
                    <a:pt x="276923" y="266368"/>
                  </a:lnTo>
                  <a:lnTo>
                    <a:pt x="274588" y="262882"/>
                  </a:lnTo>
                  <a:lnTo>
                    <a:pt x="272651" y="259342"/>
                  </a:lnTo>
                  <a:lnTo>
                    <a:pt x="271800" y="254046"/>
                  </a:lnTo>
                  <a:lnTo>
                    <a:pt x="271709" y="161387"/>
                  </a:lnTo>
                  <a:close/>
                </a:path>
                <a:path w="304165" h="321309">
                  <a:moveTo>
                    <a:pt x="303917" y="266955"/>
                  </a:moveTo>
                  <a:lnTo>
                    <a:pt x="299205" y="267771"/>
                  </a:lnTo>
                  <a:lnTo>
                    <a:pt x="296158" y="268148"/>
                  </a:lnTo>
                  <a:lnTo>
                    <a:pt x="303917" y="268148"/>
                  </a:lnTo>
                  <a:lnTo>
                    <a:pt x="303917" y="266955"/>
                  </a:lnTo>
                  <a:close/>
                </a:path>
                <a:path w="304165" h="321309">
                  <a:moveTo>
                    <a:pt x="149628" y="0"/>
                  </a:moveTo>
                  <a:lnTo>
                    <a:pt x="97391" y="5294"/>
                  </a:lnTo>
                  <a:lnTo>
                    <a:pt x="56940" y="21151"/>
                  </a:lnTo>
                  <a:lnTo>
                    <a:pt x="24364" y="54127"/>
                  </a:lnTo>
                  <a:lnTo>
                    <a:pt x="11130" y="101515"/>
                  </a:lnTo>
                  <a:lnTo>
                    <a:pt x="78081" y="101515"/>
                  </a:lnTo>
                  <a:lnTo>
                    <a:pt x="84041" y="80209"/>
                  </a:lnTo>
                  <a:lnTo>
                    <a:pt x="97264" y="64994"/>
                  </a:lnTo>
                  <a:lnTo>
                    <a:pt x="117758" y="55867"/>
                  </a:lnTo>
                  <a:lnTo>
                    <a:pt x="145534" y="52825"/>
                  </a:lnTo>
                  <a:lnTo>
                    <a:pt x="263553" y="52825"/>
                  </a:lnTo>
                  <a:lnTo>
                    <a:pt x="261999" y="48875"/>
                  </a:lnTo>
                  <a:lnTo>
                    <a:pt x="232924" y="19978"/>
                  </a:lnTo>
                  <a:lnTo>
                    <a:pt x="195666" y="4990"/>
                  </a:lnTo>
                  <a:lnTo>
                    <a:pt x="173743" y="1247"/>
                  </a:lnTo>
                  <a:lnTo>
                    <a:pt x="149628" y="0"/>
                  </a:lnTo>
                  <a:close/>
                </a:path>
              </a:pathLst>
            </a:custGeom>
            <a:solidFill>
              <a:srgbClr val="FFFFFF"/>
            </a:solidFill>
          </p:spPr>
          <p:txBody>
            <a:bodyPr wrap="square" lIns="0" tIns="0" rIns="0" bIns="0" rtlCol="0"/>
            <a:lstStyle/>
            <a:p>
              <a:endParaRPr dirty="0"/>
            </a:p>
          </p:txBody>
        </p:sp>
        <p:sp>
          <p:nvSpPr>
            <p:cNvPr id="72" name="object 42">
              <a:extLst>
                <a:ext uri="{FF2B5EF4-FFF2-40B4-BE49-F238E27FC236}">
                  <a16:creationId xmlns:a16="http://schemas.microsoft.com/office/drawing/2014/main" xmlns="" id="{50A5A412-D075-4CC1-BCF5-739F5EC4B60B}"/>
                </a:ext>
              </a:extLst>
            </p:cNvPr>
            <p:cNvSpPr/>
            <p:nvPr/>
          </p:nvSpPr>
          <p:spPr>
            <a:xfrm>
              <a:off x="19023440" y="812584"/>
              <a:ext cx="177800" cy="311785"/>
            </a:xfrm>
            <a:custGeom>
              <a:avLst/>
              <a:gdLst/>
              <a:ahLst/>
              <a:cxnLst/>
              <a:rect l="l" t="t" r="r" b="b"/>
              <a:pathLst>
                <a:path w="177800" h="311784">
                  <a:moveTo>
                    <a:pt x="62793" y="8261"/>
                  </a:moveTo>
                  <a:lnTo>
                    <a:pt x="0" y="8261"/>
                  </a:lnTo>
                  <a:lnTo>
                    <a:pt x="0" y="311592"/>
                  </a:lnTo>
                  <a:lnTo>
                    <a:pt x="66835" y="311592"/>
                  </a:lnTo>
                  <a:lnTo>
                    <a:pt x="66835" y="167261"/>
                  </a:lnTo>
                  <a:lnTo>
                    <a:pt x="68353" y="144168"/>
                  </a:lnTo>
                  <a:lnTo>
                    <a:pt x="80423" y="105415"/>
                  </a:lnTo>
                  <a:lnTo>
                    <a:pt x="116891" y="69990"/>
                  </a:lnTo>
                  <a:lnTo>
                    <a:pt x="126449" y="66898"/>
                  </a:lnTo>
                  <a:lnTo>
                    <a:pt x="62793" y="66898"/>
                  </a:lnTo>
                  <a:lnTo>
                    <a:pt x="62793" y="8261"/>
                  </a:lnTo>
                  <a:close/>
                </a:path>
                <a:path w="177800" h="311784">
                  <a:moveTo>
                    <a:pt x="156445" y="0"/>
                  </a:moveTo>
                  <a:lnTo>
                    <a:pt x="152529" y="0"/>
                  </a:lnTo>
                  <a:lnTo>
                    <a:pt x="138030" y="1322"/>
                  </a:lnTo>
                  <a:lnTo>
                    <a:pt x="96227" y="21130"/>
                  </a:lnTo>
                  <a:lnTo>
                    <a:pt x="68184" y="54584"/>
                  </a:lnTo>
                  <a:lnTo>
                    <a:pt x="63966" y="66898"/>
                  </a:lnTo>
                  <a:lnTo>
                    <a:pt x="126449" y="66898"/>
                  </a:lnTo>
                  <a:lnTo>
                    <a:pt x="132190" y="65041"/>
                  </a:lnTo>
                  <a:lnTo>
                    <a:pt x="149042" y="63390"/>
                  </a:lnTo>
                  <a:lnTo>
                    <a:pt x="177764" y="63390"/>
                  </a:lnTo>
                  <a:lnTo>
                    <a:pt x="177764" y="1790"/>
                  </a:lnTo>
                  <a:lnTo>
                    <a:pt x="164885" y="617"/>
                  </a:lnTo>
                  <a:lnTo>
                    <a:pt x="156445" y="0"/>
                  </a:lnTo>
                  <a:close/>
                </a:path>
                <a:path w="177800" h="311784">
                  <a:moveTo>
                    <a:pt x="177764" y="63390"/>
                  </a:moveTo>
                  <a:lnTo>
                    <a:pt x="149042" y="63390"/>
                  </a:lnTo>
                  <a:lnTo>
                    <a:pt x="155649" y="63570"/>
                  </a:lnTo>
                  <a:lnTo>
                    <a:pt x="162637" y="64113"/>
                  </a:lnTo>
                  <a:lnTo>
                    <a:pt x="170105" y="65041"/>
                  </a:lnTo>
                  <a:lnTo>
                    <a:pt x="177764" y="66312"/>
                  </a:lnTo>
                  <a:lnTo>
                    <a:pt x="177764" y="63390"/>
                  </a:lnTo>
                  <a:close/>
                </a:path>
              </a:pathLst>
            </a:custGeom>
            <a:solidFill>
              <a:srgbClr val="FFFFFF"/>
            </a:solidFill>
          </p:spPr>
          <p:txBody>
            <a:bodyPr wrap="square" lIns="0" tIns="0" rIns="0" bIns="0" rtlCol="0"/>
            <a:lstStyle/>
            <a:p>
              <a:endParaRPr dirty="0"/>
            </a:p>
          </p:txBody>
        </p:sp>
        <p:sp>
          <p:nvSpPr>
            <p:cNvPr id="73" name="object 43">
              <a:extLst>
                <a:ext uri="{FF2B5EF4-FFF2-40B4-BE49-F238E27FC236}">
                  <a16:creationId xmlns:a16="http://schemas.microsoft.com/office/drawing/2014/main" xmlns="" id="{56AC2147-6F82-4258-BED2-C1776A7550A4}"/>
                </a:ext>
              </a:extLst>
            </p:cNvPr>
            <p:cNvSpPr/>
            <p:nvPr/>
          </p:nvSpPr>
          <p:spPr>
            <a:xfrm>
              <a:off x="16633873" y="706548"/>
              <a:ext cx="291465" cy="417830"/>
            </a:xfrm>
            <a:custGeom>
              <a:avLst/>
              <a:gdLst/>
              <a:ahLst/>
              <a:cxnLst/>
              <a:rect l="l" t="t" r="r" b="b"/>
              <a:pathLst>
                <a:path w="291465" h="417830">
                  <a:moveTo>
                    <a:pt x="291362" y="0"/>
                  </a:moveTo>
                  <a:lnTo>
                    <a:pt x="84583" y="0"/>
                  </a:lnTo>
                  <a:lnTo>
                    <a:pt x="83997" y="62"/>
                  </a:lnTo>
                  <a:lnTo>
                    <a:pt x="36480" y="8950"/>
                  </a:lnTo>
                  <a:lnTo>
                    <a:pt x="6277" y="45209"/>
                  </a:lnTo>
                  <a:lnTo>
                    <a:pt x="0" y="90049"/>
                  </a:lnTo>
                  <a:lnTo>
                    <a:pt x="94" y="417631"/>
                  </a:lnTo>
                  <a:lnTo>
                    <a:pt x="73924" y="417631"/>
                  </a:lnTo>
                  <a:lnTo>
                    <a:pt x="73924" y="232223"/>
                  </a:lnTo>
                  <a:lnTo>
                    <a:pt x="264861" y="232223"/>
                  </a:lnTo>
                  <a:lnTo>
                    <a:pt x="264861" y="172549"/>
                  </a:lnTo>
                  <a:lnTo>
                    <a:pt x="73924" y="172549"/>
                  </a:lnTo>
                  <a:lnTo>
                    <a:pt x="73924" y="63202"/>
                  </a:lnTo>
                  <a:lnTo>
                    <a:pt x="291362" y="63202"/>
                  </a:lnTo>
                  <a:lnTo>
                    <a:pt x="291362" y="0"/>
                  </a:lnTo>
                  <a:close/>
                </a:path>
              </a:pathLst>
            </a:custGeom>
            <a:solidFill>
              <a:srgbClr val="FFFFFF"/>
            </a:solidFill>
          </p:spPr>
          <p:txBody>
            <a:bodyPr wrap="square" lIns="0" tIns="0" rIns="0" bIns="0" rtlCol="0"/>
            <a:lstStyle/>
            <a:p>
              <a:endParaRPr dirty="0"/>
            </a:p>
          </p:txBody>
        </p:sp>
        <p:sp>
          <p:nvSpPr>
            <p:cNvPr id="74" name="object 44">
              <a:extLst>
                <a:ext uri="{FF2B5EF4-FFF2-40B4-BE49-F238E27FC236}">
                  <a16:creationId xmlns:a16="http://schemas.microsoft.com/office/drawing/2014/main" xmlns="" id="{D4CAEF02-F662-4C06-852C-F25925C4B4A1}"/>
                </a:ext>
              </a:extLst>
            </p:cNvPr>
            <p:cNvSpPr/>
            <p:nvPr/>
          </p:nvSpPr>
          <p:spPr>
            <a:xfrm>
              <a:off x="18934937" y="1213003"/>
              <a:ext cx="31115" cy="26670"/>
            </a:xfrm>
            <a:custGeom>
              <a:avLst/>
              <a:gdLst/>
              <a:ahLst/>
              <a:cxnLst/>
              <a:rect l="l" t="t" r="r" b="b"/>
              <a:pathLst>
                <a:path w="31115" h="26669">
                  <a:moveTo>
                    <a:pt x="17894" y="0"/>
                  </a:moveTo>
                  <a:lnTo>
                    <a:pt x="0" y="0"/>
                  </a:lnTo>
                  <a:lnTo>
                    <a:pt x="0" y="26114"/>
                  </a:lnTo>
                  <a:lnTo>
                    <a:pt x="24742" y="26114"/>
                  </a:lnTo>
                  <a:lnTo>
                    <a:pt x="30564" y="21716"/>
                  </a:lnTo>
                  <a:lnTo>
                    <a:pt x="30564" y="8366"/>
                  </a:lnTo>
                  <a:lnTo>
                    <a:pt x="29077" y="5088"/>
                  </a:lnTo>
                  <a:lnTo>
                    <a:pt x="26177" y="3036"/>
                  </a:lnTo>
                  <a:lnTo>
                    <a:pt x="23161" y="1026"/>
                  </a:lnTo>
                  <a:lnTo>
                    <a:pt x="17894" y="0"/>
                  </a:lnTo>
                  <a:close/>
                </a:path>
              </a:pathLst>
            </a:custGeom>
            <a:solidFill>
              <a:srgbClr val="FFFFFF"/>
            </a:solidFill>
          </p:spPr>
          <p:txBody>
            <a:bodyPr wrap="square" lIns="0" tIns="0" rIns="0" bIns="0" rtlCol="0"/>
            <a:lstStyle/>
            <a:p>
              <a:endParaRPr dirty="0"/>
            </a:p>
          </p:txBody>
        </p:sp>
        <p:sp>
          <p:nvSpPr>
            <p:cNvPr id="75" name="object 45">
              <a:extLst>
                <a:ext uri="{FF2B5EF4-FFF2-40B4-BE49-F238E27FC236}">
                  <a16:creationId xmlns:a16="http://schemas.microsoft.com/office/drawing/2014/main" xmlns="" id="{3BA0BEE0-C106-4E0B-9933-FE1B21827129}"/>
                </a:ext>
              </a:extLst>
            </p:cNvPr>
            <p:cNvSpPr/>
            <p:nvPr/>
          </p:nvSpPr>
          <p:spPr>
            <a:xfrm>
              <a:off x="16536770" y="1179014"/>
              <a:ext cx="2694940" cy="135890"/>
            </a:xfrm>
            <a:custGeom>
              <a:avLst/>
              <a:gdLst/>
              <a:ahLst/>
              <a:cxnLst/>
              <a:rect l="l" t="t" r="r" b="b"/>
              <a:pathLst>
                <a:path w="2694940" h="135890">
                  <a:moveTo>
                    <a:pt x="2673635" y="0"/>
                  </a:moveTo>
                  <a:lnTo>
                    <a:pt x="65139" y="0"/>
                  </a:lnTo>
                  <a:lnTo>
                    <a:pt x="52019" y="2376"/>
                  </a:lnTo>
                  <a:lnTo>
                    <a:pt x="24679" y="29590"/>
                  </a:lnTo>
                  <a:lnTo>
                    <a:pt x="1842" y="111944"/>
                  </a:lnTo>
                  <a:lnTo>
                    <a:pt x="0" y="118718"/>
                  </a:lnTo>
                  <a:lnTo>
                    <a:pt x="1057" y="124561"/>
                  </a:lnTo>
                  <a:lnTo>
                    <a:pt x="4512" y="128959"/>
                  </a:lnTo>
                  <a:lnTo>
                    <a:pt x="7989" y="133273"/>
                  </a:lnTo>
                  <a:lnTo>
                    <a:pt x="13936" y="135692"/>
                  </a:lnTo>
                  <a:lnTo>
                    <a:pt x="2629333" y="135692"/>
                  </a:lnTo>
                  <a:lnTo>
                    <a:pt x="2642390" y="133320"/>
                  </a:lnTo>
                  <a:lnTo>
                    <a:pt x="2652498" y="127933"/>
                  </a:lnTo>
                  <a:lnTo>
                    <a:pt x="2531881" y="127933"/>
                  </a:lnTo>
                  <a:lnTo>
                    <a:pt x="2522608" y="127253"/>
                  </a:lnTo>
                  <a:lnTo>
                    <a:pt x="2517367" y="126153"/>
                  </a:lnTo>
                  <a:lnTo>
                    <a:pt x="2245942" y="126153"/>
                  </a:lnTo>
                  <a:lnTo>
                    <a:pt x="2245942" y="13172"/>
                  </a:lnTo>
                  <a:lnTo>
                    <a:pt x="2517898" y="13172"/>
                  </a:lnTo>
                  <a:lnTo>
                    <a:pt x="2523902" y="11972"/>
                  </a:lnTo>
                  <a:lnTo>
                    <a:pt x="2533200" y="11413"/>
                  </a:lnTo>
                  <a:lnTo>
                    <a:pt x="2693425" y="11413"/>
                  </a:lnTo>
                  <a:lnTo>
                    <a:pt x="2693373" y="11120"/>
                  </a:lnTo>
                  <a:lnTo>
                    <a:pt x="2689939" y="6711"/>
                  </a:lnTo>
                  <a:lnTo>
                    <a:pt x="2686483" y="2450"/>
                  </a:lnTo>
                  <a:lnTo>
                    <a:pt x="2680724" y="52"/>
                  </a:lnTo>
                  <a:lnTo>
                    <a:pt x="2673635" y="0"/>
                  </a:lnTo>
                  <a:close/>
                </a:path>
                <a:path w="2694940" h="135890">
                  <a:moveTo>
                    <a:pt x="2535535" y="32197"/>
                  </a:moveTo>
                  <a:lnTo>
                    <a:pt x="2530383" y="32197"/>
                  </a:lnTo>
                  <a:lnTo>
                    <a:pt x="2526310" y="33014"/>
                  </a:lnTo>
                  <a:lnTo>
                    <a:pt x="2523357" y="34805"/>
                  </a:lnTo>
                  <a:lnTo>
                    <a:pt x="2520373" y="36532"/>
                  </a:lnTo>
                  <a:lnTo>
                    <a:pt x="2518939" y="38752"/>
                  </a:lnTo>
                  <a:lnTo>
                    <a:pt x="2518939" y="45841"/>
                  </a:lnTo>
                  <a:lnTo>
                    <a:pt x="2523828" y="49967"/>
                  </a:lnTo>
                  <a:lnTo>
                    <a:pt x="2543879" y="57819"/>
                  </a:lnTo>
                  <a:lnTo>
                    <a:pt x="2551938" y="61191"/>
                  </a:lnTo>
                  <a:lnTo>
                    <a:pt x="2576759" y="93180"/>
                  </a:lnTo>
                  <a:lnTo>
                    <a:pt x="2576079" y="100138"/>
                  </a:lnTo>
                  <a:lnTo>
                    <a:pt x="2542722" y="127299"/>
                  </a:lnTo>
                  <a:lnTo>
                    <a:pt x="2531881" y="127933"/>
                  </a:lnTo>
                  <a:lnTo>
                    <a:pt x="2652498" y="127933"/>
                  </a:lnTo>
                  <a:lnTo>
                    <a:pt x="2654436" y="126900"/>
                  </a:lnTo>
                  <a:lnTo>
                    <a:pt x="2664052" y="117479"/>
                  </a:lnTo>
                  <a:lnTo>
                    <a:pt x="2669824" y="106101"/>
                  </a:lnTo>
                  <a:lnTo>
                    <a:pt x="2687382" y="42616"/>
                  </a:lnTo>
                  <a:lnTo>
                    <a:pt x="2571544" y="42616"/>
                  </a:lnTo>
                  <a:lnTo>
                    <a:pt x="2560895" y="38051"/>
                  </a:lnTo>
                  <a:lnTo>
                    <a:pt x="2551345" y="34796"/>
                  </a:lnTo>
                  <a:lnTo>
                    <a:pt x="2542891" y="32846"/>
                  </a:lnTo>
                  <a:lnTo>
                    <a:pt x="2535535" y="32197"/>
                  </a:lnTo>
                  <a:close/>
                </a:path>
                <a:path w="2694940" h="135890">
                  <a:moveTo>
                    <a:pt x="2369980" y="13172"/>
                  </a:moveTo>
                  <a:lnTo>
                    <a:pt x="2328724" y="13172"/>
                  </a:lnTo>
                  <a:lnTo>
                    <a:pt x="2328724" y="33988"/>
                  </a:lnTo>
                  <a:lnTo>
                    <a:pt x="2274182" y="33988"/>
                  </a:lnTo>
                  <a:lnTo>
                    <a:pt x="2274182" y="57705"/>
                  </a:lnTo>
                  <a:lnTo>
                    <a:pt x="2326065" y="57705"/>
                  </a:lnTo>
                  <a:lnTo>
                    <a:pt x="2326065" y="78489"/>
                  </a:lnTo>
                  <a:lnTo>
                    <a:pt x="2274182" y="78489"/>
                  </a:lnTo>
                  <a:lnTo>
                    <a:pt x="2274182" y="105389"/>
                  </a:lnTo>
                  <a:lnTo>
                    <a:pt x="2330044" y="105389"/>
                  </a:lnTo>
                  <a:lnTo>
                    <a:pt x="2330044" y="126153"/>
                  </a:lnTo>
                  <a:lnTo>
                    <a:pt x="2369980" y="126153"/>
                  </a:lnTo>
                  <a:lnTo>
                    <a:pt x="2369980" y="13172"/>
                  </a:lnTo>
                  <a:close/>
                </a:path>
                <a:path w="2694940" h="135890">
                  <a:moveTo>
                    <a:pt x="2517898" y="13172"/>
                  </a:moveTo>
                  <a:lnTo>
                    <a:pt x="2419455" y="13172"/>
                  </a:lnTo>
                  <a:lnTo>
                    <a:pt x="2428144" y="13798"/>
                  </a:lnTo>
                  <a:lnTo>
                    <a:pt x="2435762" y="15676"/>
                  </a:lnTo>
                  <a:lnTo>
                    <a:pt x="2457893" y="46815"/>
                  </a:lnTo>
                  <a:lnTo>
                    <a:pt x="2457284" y="53510"/>
                  </a:lnTo>
                  <a:lnTo>
                    <a:pt x="2428964" y="80265"/>
                  </a:lnTo>
                  <a:lnTo>
                    <a:pt x="2420596" y="80898"/>
                  </a:lnTo>
                  <a:lnTo>
                    <a:pt x="2398178" y="80898"/>
                  </a:lnTo>
                  <a:lnTo>
                    <a:pt x="2398178" y="126153"/>
                  </a:lnTo>
                  <a:lnTo>
                    <a:pt x="2517367" y="126153"/>
                  </a:lnTo>
                  <a:lnTo>
                    <a:pt x="2512930" y="125221"/>
                  </a:lnTo>
                  <a:lnTo>
                    <a:pt x="2502845" y="121846"/>
                  </a:lnTo>
                  <a:lnTo>
                    <a:pt x="2492353" y="117137"/>
                  </a:lnTo>
                  <a:lnTo>
                    <a:pt x="2492353" y="92866"/>
                  </a:lnTo>
                  <a:lnTo>
                    <a:pt x="2547629" y="92866"/>
                  </a:lnTo>
                  <a:lnTo>
                    <a:pt x="2547629" y="92039"/>
                  </a:lnTo>
                  <a:lnTo>
                    <a:pt x="2542330" y="87588"/>
                  </a:lnTo>
                  <a:lnTo>
                    <a:pt x="2514394" y="76500"/>
                  </a:lnTo>
                  <a:lnTo>
                    <a:pt x="2510237" y="74772"/>
                  </a:lnTo>
                  <a:lnTo>
                    <a:pt x="2489714" y="50092"/>
                  </a:lnTo>
                  <a:lnTo>
                    <a:pt x="2489714" y="44030"/>
                  </a:lnTo>
                  <a:lnTo>
                    <a:pt x="2515546" y="13642"/>
                  </a:lnTo>
                  <a:lnTo>
                    <a:pt x="2517898" y="13172"/>
                  </a:lnTo>
                  <a:close/>
                </a:path>
                <a:path w="2694940" h="135890">
                  <a:moveTo>
                    <a:pt x="2547629" y="92866"/>
                  </a:moveTo>
                  <a:lnTo>
                    <a:pt x="2492353" y="92866"/>
                  </a:lnTo>
                  <a:lnTo>
                    <a:pt x="2500520" y="98133"/>
                  </a:lnTo>
                  <a:lnTo>
                    <a:pt x="2507431" y="101797"/>
                  </a:lnTo>
                  <a:lnTo>
                    <a:pt x="2512939" y="104017"/>
                  </a:lnTo>
                  <a:lnTo>
                    <a:pt x="2518436" y="106101"/>
                  </a:lnTo>
                  <a:lnTo>
                    <a:pt x="2524174" y="107148"/>
                  </a:lnTo>
                  <a:lnTo>
                    <a:pt x="2541796" y="107148"/>
                  </a:lnTo>
                  <a:lnTo>
                    <a:pt x="2547629" y="103630"/>
                  </a:lnTo>
                  <a:lnTo>
                    <a:pt x="2547629" y="92866"/>
                  </a:lnTo>
                  <a:close/>
                </a:path>
                <a:path w="2694940" h="135890">
                  <a:moveTo>
                    <a:pt x="2693425" y="11413"/>
                  </a:moveTo>
                  <a:lnTo>
                    <a:pt x="2533200" y="11413"/>
                  </a:lnTo>
                  <a:lnTo>
                    <a:pt x="2542612" y="11974"/>
                  </a:lnTo>
                  <a:lnTo>
                    <a:pt x="2552140" y="13659"/>
                  </a:lnTo>
                  <a:lnTo>
                    <a:pt x="2561785" y="16466"/>
                  </a:lnTo>
                  <a:lnTo>
                    <a:pt x="2571544" y="20397"/>
                  </a:lnTo>
                  <a:lnTo>
                    <a:pt x="2571544" y="42616"/>
                  </a:lnTo>
                  <a:lnTo>
                    <a:pt x="2687382" y="42616"/>
                  </a:lnTo>
                  <a:lnTo>
                    <a:pt x="2694420" y="17067"/>
                  </a:lnTo>
                  <a:lnTo>
                    <a:pt x="2693425" y="11413"/>
                  </a:lnTo>
                  <a:close/>
                </a:path>
              </a:pathLst>
            </a:custGeom>
            <a:solidFill>
              <a:srgbClr val="FFFFFF"/>
            </a:solidFill>
          </p:spPr>
          <p:txBody>
            <a:bodyPr wrap="square" lIns="0" tIns="0" rIns="0" bIns="0" rtlCol="0"/>
            <a:lstStyle/>
            <a:p>
              <a:endParaRPr dirty="0"/>
            </a:p>
          </p:txBody>
        </p:sp>
        <p:sp>
          <p:nvSpPr>
            <p:cNvPr id="76" name="object 46">
              <a:extLst>
                <a:ext uri="{FF2B5EF4-FFF2-40B4-BE49-F238E27FC236}">
                  <a16:creationId xmlns:a16="http://schemas.microsoft.com/office/drawing/2014/main" xmlns="" id="{4CB4BD23-8D81-4D55-95C3-0F26630B4292}"/>
                </a:ext>
              </a:extLst>
            </p:cNvPr>
            <p:cNvSpPr/>
            <p:nvPr/>
          </p:nvSpPr>
          <p:spPr>
            <a:xfrm>
              <a:off x="16536773" y="1179011"/>
              <a:ext cx="2694940" cy="135890"/>
            </a:xfrm>
            <a:custGeom>
              <a:avLst/>
              <a:gdLst/>
              <a:ahLst/>
              <a:cxnLst/>
              <a:rect l="l" t="t" r="r" b="b"/>
              <a:pathLst>
                <a:path w="2694940" h="135890">
                  <a:moveTo>
                    <a:pt x="2673625" y="0"/>
                  </a:moveTo>
                  <a:lnTo>
                    <a:pt x="65139" y="0"/>
                  </a:lnTo>
                  <a:lnTo>
                    <a:pt x="52019" y="2378"/>
                  </a:lnTo>
                  <a:lnTo>
                    <a:pt x="24669" y="29601"/>
                  </a:lnTo>
                  <a:lnTo>
                    <a:pt x="1842" y="111954"/>
                  </a:lnTo>
                  <a:lnTo>
                    <a:pt x="0" y="118680"/>
                  </a:lnTo>
                  <a:lnTo>
                    <a:pt x="1047" y="124572"/>
                  </a:lnTo>
                  <a:lnTo>
                    <a:pt x="4502" y="128969"/>
                  </a:lnTo>
                  <a:lnTo>
                    <a:pt x="7978" y="133273"/>
                  </a:lnTo>
                  <a:lnTo>
                    <a:pt x="13926" y="135692"/>
                  </a:lnTo>
                  <a:lnTo>
                    <a:pt x="2629333" y="135692"/>
                  </a:lnTo>
                  <a:lnTo>
                    <a:pt x="2642385" y="133320"/>
                  </a:lnTo>
                  <a:lnTo>
                    <a:pt x="2652490" y="127933"/>
                  </a:lnTo>
                  <a:lnTo>
                    <a:pt x="2531870" y="127933"/>
                  </a:lnTo>
                  <a:lnTo>
                    <a:pt x="2522602" y="127253"/>
                  </a:lnTo>
                  <a:lnTo>
                    <a:pt x="2517362" y="126153"/>
                  </a:lnTo>
                  <a:lnTo>
                    <a:pt x="2245931" y="126153"/>
                  </a:lnTo>
                  <a:lnTo>
                    <a:pt x="2245931" y="13172"/>
                  </a:lnTo>
                  <a:lnTo>
                    <a:pt x="2517892" y="13172"/>
                  </a:lnTo>
                  <a:lnTo>
                    <a:pt x="2523896" y="11972"/>
                  </a:lnTo>
                  <a:lnTo>
                    <a:pt x="2533189" y="11413"/>
                  </a:lnTo>
                  <a:lnTo>
                    <a:pt x="2693413" y="11413"/>
                  </a:lnTo>
                  <a:lnTo>
                    <a:pt x="2693363" y="11130"/>
                  </a:lnTo>
                  <a:lnTo>
                    <a:pt x="2689939" y="6711"/>
                  </a:lnTo>
                  <a:lnTo>
                    <a:pt x="2686483" y="2460"/>
                  </a:lnTo>
                  <a:lnTo>
                    <a:pt x="2680714" y="52"/>
                  </a:lnTo>
                  <a:lnTo>
                    <a:pt x="2673625" y="0"/>
                  </a:lnTo>
                  <a:close/>
                </a:path>
                <a:path w="2694940" h="135890">
                  <a:moveTo>
                    <a:pt x="2535524" y="32197"/>
                  </a:moveTo>
                  <a:lnTo>
                    <a:pt x="2530383" y="32197"/>
                  </a:lnTo>
                  <a:lnTo>
                    <a:pt x="2526310" y="33025"/>
                  </a:lnTo>
                  <a:lnTo>
                    <a:pt x="2523357" y="34815"/>
                  </a:lnTo>
                  <a:lnTo>
                    <a:pt x="2520363" y="36532"/>
                  </a:lnTo>
                  <a:lnTo>
                    <a:pt x="2518939" y="38763"/>
                  </a:lnTo>
                  <a:lnTo>
                    <a:pt x="2518939" y="45841"/>
                  </a:lnTo>
                  <a:lnTo>
                    <a:pt x="2523818" y="49977"/>
                  </a:lnTo>
                  <a:lnTo>
                    <a:pt x="2543874" y="57821"/>
                  </a:lnTo>
                  <a:lnTo>
                    <a:pt x="2551936" y="61197"/>
                  </a:lnTo>
                  <a:lnTo>
                    <a:pt x="2576748" y="93190"/>
                  </a:lnTo>
                  <a:lnTo>
                    <a:pt x="2576070" y="100149"/>
                  </a:lnTo>
                  <a:lnTo>
                    <a:pt x="2542711" y="127301"/>
                  </a:lnTo>
                  <a:lnTo>
                    <a:pt x="2531870" y="127933"/>
                  </a:lnTo>
                  <a:lnTo>
                    <a:pt x="2652490" y="127933"/>
                  </a:lnTo>
                  <a:lnTo>
                    <a:pt x="2654428" y="126900"/>
                  </a:lnTo>
                  <a:lnTo>
                    <a:pt x="2664046" y="117479"/>
                  </a:lnTo>
                  <a:lnTo>
                    <a:pt x="2669824" y="106101"/>
                  </a:lnTo>
                  <a:lnTo>
                    <a:pt x="2687379" y="42626"/>
                  </a:lnTo>
                  <a:lnTo>
                    <a:pt x="2571544" y="42626"/>
                  </a:lnTo>
                  <a:lnTo>
                    <a:pt x="2560894" y="38059"/>
                  </a:lnTo>
                  <a:lnTo>
                    <a:pt x="2551339" y="34801"/>
                  </a:lnTo>
                  <a:lnTo>
                    <a:pt x="2542883" y="32848"/>
                  </a:lnTo>
                  <a:lnTo>
                    <a:pt x="2535524" y="32197"/>
                  </a:lnTo>
                  <a:close/>
                </a:path>
                <a:path w="2694940" h="135890">
                  <a:moveTo>
                    <a:pt x="2369969" y="13172"/>
                  </a:moveTo>
                  <a:lnTo>
                    <a:pt x="2328724" y="13172"/>
                  </a:lnTo>
                  <a:lnTo>
                    <a:pt x="2328724" y="33988"/>
                  </a:lnTo>
                  <a:lnTo>
                    <a:pt x="2274182" y="33988"/>
                  </a:lnTo>
                  <a:lnTo>
                    <a:pt x="2274182" y="57705"/>
                  </a:lnTo>
                  <a:lnTo>
                    <a:pt x="2326054" y="57705"/>
                  </a:lnTo>
                  <a:lnTo>
                    <a:pt x="2326054" y="78489"/>
                  </a:lnTo>
                  <a:lnTo>
                    <a:pt x="2274182" y="78489"/>
                  </a:lnTo>
                  <a:lnTo>
                    <a:pt x="2274182" y="105399"/>
                  </a:lnTo>
                  <a:lnTo>
                    <a:pt x="2330044" y="105399"/>
                  </a:lnTo>
                  <a:lnTo>
                    <a:pt x="2330044" y="126153"/>
                  </a:lnTo>
                  <a:lnTo>
                    <a:pt x="2369969" y="126153"/>
                  </a:lnTo>
                  <a:lnTo>
                    <a:pt x="2369969" y="13172"/>
                  </a:lnTo>
                  <a:close/>
                </a:path>
                <a:path w="2694940" h="135890">
                  <a:moveTo>
                    <a:pt x="2517892" y="13172"/>
                  </a:moveTo>
                  <a:lnTo>
                    <a:pt x="2419455" y="13172"/>
                  </a:lnTo>
                  <a:lnTo>
                    <a:pt x="2428142" y="13799"/>
                  </a:lnTo>
                  <a:lnTo>
                    <a:pt x="2435758" y="15680"/>
                  </a:lnTo>
                  <a:lnTo>
                    <a:pt x="2457893" y="46815"/>
                  </a:lnTo>
                  <a:lnTo>
                    <a:pt x="2457282" y="53516"/>
                  </a:lnTo>
                  <a:lnTo>
                    <a:pt x="2428964" y="80265"/>
                  </a:lnTo>
                  <a:lnTo>
                    <a:pt x="2420596" y="80898"/>
                  </a:lnTo>
                  <a:lnTo>
                    <a:pt x="2398167" y="80898"/>
                  </a:lnTo>
                  <a:lnTo>
                    <a:pt x="2398167" y="126153"/>
                  </a:lnTo>
                  <a:lnTo>
                    <a:pt x="2517362" y="126153"/>
                  </a:lnTo>
                  <a:lnTo>
                    <a:pt x="2512924" y="125221"/>
                  </a:lnTo>
                  <a:lnTo>
                    <a:pt x="2502840" y="121846"/>
                  </a:lnTo>
                  <a:lnTo>
                    <a:pt x="2492353" y="117137"/>
                  </a:lnTo>
                  <a:lnTo>
                    <a:pt x="2492353" y="92876"/>
                  </a:lnTo>
                  <a:lnTo>
                    <a:pt x="2547629" y="92876"/>
                  </a:lnTo>
                  <a:lnTo>
                    <a:pt x="2547629" y="92039"/>
                  </a:lnTo>
                  <a:lnTo>
                    <a:pt x="2542320" y="87588"/>
                  </a:lnTo>
                  <a:lnTo>
                    <a:pt x="2514394" y="76500"/>
                  </a:lnTo>
                  <a:lnTo>
                    <a:pt x="2510237" y="74772"/>
                  </a:lnTo>
                  <a:lnTo>
                    <a:pt x="2489714" y="50092"/>
                  </a:lnTo>
                  <a:lnTo>
                    <a:pt x="2489714" y="44040"/>
                  </a:lnTo>
                  <a:lnTo>
                    <a:pt x="2515541" y="13642"/>
                  </a:lnTo>
                  <a:lnTo>
                    <a:pt x="2517892" y="13172"/>
                  </a:lnTo>
                  <a:close/>
                </a:path>
                <a:path w="2694940" h="135890">
                  <a:moveTo>
                    <a:pt x="2547629" y="92876"/>
                  </a:moveTo>
                  <a:lnTo>
                    <a:pt x="2492353" y="92876"/>
                  </a:lnTo>
                  <a:lnTo>
                    <a:pt x="2500520" y="98143"/>
                  </a:lnTo>
                  <a:lnTo>
                    <a:pt x="2507431" y="101797"/>
                  </a:lnTo>
                  <a:lnTo>
                    <a:pt x="2512928" y="104017"/>
                  </a:lnTo>
                  <a:lnTo>
                    <a:pt x="2518436" y="106101"/>
                  </a:lnTo>
                  <a:lnTo>
                    <a:pt x="2524174" y="107159"/>
                  </a:lnTo>
                  <a:lnTo>
                    <a:pt x="2541796" y="107159"/>
                  </a:lnTo>
                  <a:lnTo>
                    <a:pt x="2547629" y="103640"/>
                  </a:lnTo>
                  <a:lnTo>
                    <a:pt x="2547629" y="92876"/>
                  </a:lnTo>
                  <a:close/>
                </a:path>
                <a:path w="2694940" h="135890">
                  <a:moveTo>
                    <a:pt x="2693413" y="11413"/>
                  </a:moveTo>
                  <a:lnTo>
                    <a:pt x="2533189" y="11413"/>
                  </a:lnTo>
                  <a:lnTo>
                    <a:pt x="2542603" y="11974"/>
                  </a:lnTo>
                  <a:lnTo>
                    <a:pt x="2552135" y="13659"/>
                  </a:lnTo>
                  <a:lnTo>
                    <a:pt x="2561783" y="16466"/>
                  </a:lnTo>
                  <a:lnTo>
                    <a:pt x="2571544" y="20397"/>
                  </a:lnTo>
                  <a:lnTo>
                    <a:pt x="2571544" y="42626"/>
                  </a:lnTo>
                  <a:lnTo>
                    <a:pt x="2687379" y="42626"/>
                  </a:lnTo>
                  <a:lnTo>
                    <a:pt x="2694420" y="17067"/>
                  </a:lnTo>
                  <a:lnTo>
                    <a:pt x="2693413" y="11413"/>
                  </a:lnTo>
                  <a:close/>
                </a:path>
              </a:pathLst>
            </a:custGeom>
            <a:solidFill>
              <a:srgbClr val="FFFFFF"/>
            </a:solidFill>
          </p:spPr>
          <p:txBody>
            <a:bodyPr wrap="square" lIns="0" tIns="0" rIns="0" bIns="0" rtlCol="0"/>
            <a:lstStyle/>
            <a:p>
              <a:endParaRPr dirty="0"/>
            </a:p>
          </p:txBody>
        </p:sp>
      </p:grpSp>
    </p:spTree>
    <p:extLst>
      <p:ext uri="{BB962C8B-B14F-4D97-AF65-F5344CB8AC3E}">
        <p14:creationId xmlns:p14="http://schemas.microsoft.com/office/powerpoint/2010/main" xmlns="" val="92222406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364D8FBF0FD6084D885EDECC006BF766" ma:contentTypeVersion="12" ma:contentTypeDescription="Crear nuevo documento." ma:contentTypeScope="" ma:versionID="f671d6621ab8ad3fb3d742a77b9610e9">
  <xsd:schema xmlns:xsd="http://www.w3.org/2001/XMLSchema" xmlns:xs="http://www.w3.org/2001/XMLSchema" xmlns:p="http://schemas.microsoft.com/office/2006/metadata/properties" xmlns:ns3="63459808-6637-494e-abbf-5358cb07efd8" xmlns:ns4="7d2c075b-c1dd-4153-a519-45b4095f0656" targetNamespace="http://schemas.microsoft.com/office/2006/metadata/properties" ma:root="true" ma:fieldsID="22f30d44e0079f91bc97278113b00b9a" ns3:_="" ns4:_="">
    <xsd:import namespace="63459808-6637-494e-abbf-5358cb07efd8"/>
    <xsd:import namespace="7d2c075b-c1dd-4153-a519-45b4095f0656"/>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3459808-6637-494e-abbf-5358cb07efd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d2c075b-c1dd-4153-a519-45b4095f0656" elementFormDefault="qualified">
    <xsd:import namespace="http://schemas.microsoft.com/office/2006/documentManagement/types"/>
    <xsd:import namespace="http://schemas.microsoft.com/office/infopath/2007/PartnerControls"/>
    <xsd:element name="SharedWithUsers" ma:index="17"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Detalles de uso compartido" ma:internalName="SharedWithDetails" ma:readOnly="true">
      <xsd:simpleType>
        <xsd:restriction base="dms:Note">
          <xsd:maxLength value="255"/>
        </xsd:restriction>
      </xsd:simpleType>
    </xsd:element>
    <xsd:element name="SharingHintHash" ma:index="19" nillable="true" ma:displayName="Hash de la sugerencia para compartir"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02D9FED-B19C-4E6C-AF4B-E8346D660B2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3459808-6637-494e-abbf-5358cb07efd8"/>
    <ds:schemaRef ds:uri="7d2c075b-c1dd-4153-a519-45b4095f065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F50C957-4542-46D7-BC69-5799014F1444}">
  <ds:schemaRefs>
    <ds:schemaRef ds:uri="http://www.w3.org/XML/1998/namespace"/>
    <ds:schemaRef ds:uri="http://purl.org/dc/elements/1.1/"/>
    <ds:schemaRef ds:uri="http://schemas.microsoft.com/office/2006/documentManagement/types"/>
    <ds:schemaRef ds:uri="7d2c075b-c1dd-4153-a519-45b4095f0656"/>
    <ds:schemaRef ds:uri="http://purl.org/dc/terms/"/>
    <ds:schemaRef ds:uri="63459808-6637-494e-abbf-5358cb07efd8"/>
    <ds:schemaRef ds:uri="http://schemas.microsoft.com/office/2006/metadata/properties"/>
    <ds:schemaRef ds:uri="http://schemas.openxmlformats.org/package/2006/metadata/core-properties"/>
    <ds:schemaRef ds:uri="http://schemas.microsoft.com/office/infopath/2007/PartnerControls"/>
    <ds:schemaRef ds:uri="http://purl.org/dc/dcmitype/"/>
  </ds:schemaRefs>
</ds:datastoreItem>
</file>

<file path=customXml/itemProps3.xml><?xml version="1.0" encoding="utf-8"?>
<ds:datastoreItem xmlns:ds="http://schemas.openxmlformats.org/officeDocument/2006/customXml" ds:itemID="{03486C72-0223-4712-81A6-B14A1109E95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2291</TotalTime>
  <Words>4709</Words>
  <Application>Microsoft Office PowerPoint</Application>
  <PresentationFormat>Personalizado</PresentationFormat>
  <Paragraphs>1080</Paragraphs>
  <Slides>80</Slides>
  <Notes>75</Notes>
  <HiddenSlides>0</HiddenSlides>
  <MMClips>1</MMClips>
  <ScaleCrop>false</ScaleCrop>
  <HeadingPairs>
    <vt:vector size="4" baseType="variant">
      <vt:variant>
        <vt:lpstr>Tema</vt:lpstr>
      </vt:variant>
      <vt:variant>
        <vt:i4>1</vt:i4>
      </vt:variant>
      <vt:variant>
        <vt:lpstr>Títulos de diapositiva</vt:lpstr>
      </vt:variant>
      <vt:variant>
        <vt:i4>80</vt:i4>
      </vt:variant>
    </vt:vector>
  </HeadingPairs>
  <TitlesOfParts>
    <vt:vector size="81" baseType="lpstr">
      <vt:lpstr>Office Theme</vt:lpstr>
      <vt:lpstr>Rendición de Cuentas 2020</vt:lpstr>
      <vt:lpstr>Reglamento</vt:lpstr>
      <vt:lpstr>Agenda</vt:lpstr>
      <vt:lpstr>Informe de Gestión</vt:lpstr>
      <vt:lpstr>Contexto del Sector</vt:lpstr>
      <vt:lpstr>Población afilada al Sistema de Salud en Colombia</vt:lpstr>
      <vt:lpstr>Población afilada al Sistema de Salud en el departamento del Meta</vt:lpstr>
      <vt:lpstr>Participación y Crecimiento Población Vigente Contributivo y Subsidiado (Diciembre 2018-2019-2020)</vt:lpstr>
      <vt:lpstr>Participación Nacional (Población Vigente Diciembre 2020)</vt:lpstr>
      <vt:lpstr>Participación Departamento del Meta (Población Vigente Diciembre 2020)</vt:lpstr>
      <vt:lpstr>Gestión Población Afiliada</vt:lpstr>
      <vt:lpstr>Población afiliada Dic. 2020</vt:lpstr>
      <vt:lpstr>Scales Infographics</vt:lpstr>
      <vt:lpstr>Gestión Satisfacción de Usuarios</vt:lpstr>
      <vt:lpstr>Diapositiva 15</vt:lpstr>
      <vt:lpstr>Cerca de 6.3 millones de contactos -Promedio año-</vt:lpstr>
      <vt:lpstr>Diapositiva 17</vt:lpstr>
      <vt:lpstr>Satisfacción</vt:lpstr>
      <vt:lpstr>Diapositiva 19</vt:lpstr>
      <vt:lpstr>Encuesta de Satisfacción</vt:lpstr>
      <vt:lpstr>Diapositiva 21</vt:lpstr>
      <vt:lpstr>Diapositiva 22</vt:lpstr>
      <vt:lpstr>Diapositiva 23</vt:lpstr>
      <vt:lpstr>Diapositiva 24</vt:lpstr>
      <vt:lpstr>Diapositiva 25</vt:lpstr>
      <vt:lpstr>Diapositiva 26</vt:lpstr>
      <vt:lpstr>Diapositiva 27</vt:lpstr>
      <vt:lpstr>Diapositiva 28</vt:lpstr>
      <vt:lpstr>Comportamiento Tasa global de tutelas  (5 motivos principales)</vt:lpstr>
      <vt:lpstr>TUTELAS REGIONAL LLANOS </vt:lpstr>
      <vt:lpstr>Acciones de mejora implantados a partir de las deficiencias detectadas en la Atención al Usuario</vt:lpstr>
      <vt:lpstr>Diapositiva 32</vt:lpstr>
      <vt:lpstr>Diapositiva 33</vt:lpstr>
      <vt:lpstr>Gestión Modelo de Salud</vt:lpstr>
      <vt:lpstr>Población afiliada a Famisanar EPS</vt:lpstr>
      <vt:lpstr>Población afiliada a Famisanar EPS</vt:lpstr>
      <vt:lpstr>Modelo de Atención y de Riesgo en Salud</vt:lpstr>
      <vt:lpstr>Resultados Promoción y Prevención</vt:lpstr>
      <vt:lpstr>Resultados Promoción y Prevención Evolución indicadores PE/DT Resolución 4505</vt:lpstr>
      <vt:lpstr>Resultados Salud Sexual y Reproductiva</vt:lpstr>
      <vt:lpstr>Detección temprana: Proporción de casos nuevos de cáncer de mama detectados</vt:lpstr>
      <vt:lpstr>Reporte en Salud Indicadores de Mortalidad</vt:lpstr>
      <vt:lpstr>Variación Poblacional Grupos de Riesgos y Cohortes</vt:lpstr>
      <vt:lpstr>Variación Poblacional Grupos de Riesgos y Cohortes</vt:lpstr>
      <vt:lpstr>Reconocimiento Cuenta de Alto Costo por Gestión del Riesgo</vt:lpstr>
      <vt:lpstr>Diapositiva 46</vt:lpstr>
      <vt:lpstr>Diapositiva 47</vt:lpstr>
      <vt:lpstr>Redes integrales Famisanar EPS </vt:lpstr>
      <vt:lpstr>Diapositiva 49</vt:lpstr>
      <vt:lpstr>Diapositiva 50</vt:lpstr>
      <vt:lpstr>Red contratada Nacional </vt:lpstr>
      <vt:lpstr>Diapositiva 52</vt:lpstr>
      <vt:lpstr>Diapositiva 53</vt:lpstr>
      <vt:lpstr>Diapositiva 54</vt:lpstr>
      <vt:lpstr>Estrategias de información, educación  y comunicación</vt:lpstr>
      <vt:lpstr>Diapositiva 56</vt:lpstr>
      <vt:lpstr>Diapositiva 57</vt:lpstr>
      <vt:lpstr>Diapositiva 58</vt:lpstr>
      <vt:lpstr>Diapositiva 59</vt:lpstr>
      <vt:lpstr>Diapositiva 60</vt:lpstr>
      <vt:lpstr>Diapositiva 61</vt:lpstr>
      <vt:lpstr>Diapositiva 62</vt:lpstr>
      <vt:lpstr>Gestión Financiera</vt:lpstr>
      <vt:lpstr>Diapositiva 64</vt:lpstr>
      <vt:lpstr>Diapositiva 65</vt:lpstr>
      <vt:lpstr>Diapositiva 66</vt:lpstr>
      <vt:lpstr>Diapositiva 67</vt:lpstr>
      <vt:lpstr>Diapositiva 68</vt:lpstr>
      <vt:lpstr>Diapositiva 69</vt:lpstr>
      <vt:lpstr>Diapositiva 70</vt:lpstr>
      <vt:lpstr>Diapositiva 71</vt:lpstr>
      <vt:lpstr>Gestión Participación Social</vt:lpstr>
      <vt:lpstr>Diapositiva 73</vt:lpstr>
      <vt:lpstr>Diapositiva 74</vt:lpstr>
      <vt:lpstr>Diapositiva 75</vt:lpstr>
      <vt:lpstr>Diapositiva 76</vt:lpstr>
      <vt:lpstr>Diapositiva 77</vt:lpstr>
      <vt:lpstr>Diapositiva 78</vt:lpstr>
      <vt:lpstr>Diapositiva 79</vt:lpstr>
      <vt:lpstr>Gracias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PLANTILLA PAC2 logo</dc:title>
  <dc:creator>Yolanda Castaneda Cardenas</dc:creator>
  <cp:lastModifiedBy>dcrodriguez</cp:lastModifiedBy>
  <cp:revision>234</cp:revision>
  <dcterms:created xsi:type="dcterms:W3CDTF">2020-04-20T16:21:08Z</dcterms:created>
  <dcterms:modified xsi:type="dcterms:W3CDTF">2021-06-30T17:15:31Z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2020-04-13T00:00:00Z</vt:filetime>
  </property>
  <property fmtid="{D5CDD505-2E9C-101B-9397-08002B2CF9AE}" pid="3" name="Creator">
    <vt:lpwstr>Adobe Illustrator 24.1 (Macintosh)</vt:lpwstr>
  </property>
  <property fmtid="{D5CDD505-2E9C-101B-9397-08002B2CF9AE}" pid="4" name="LastSaved">
    <vt:filetime>2020-04-20T00:00:00Z</vt:filetime>
  </property>
  <property fmtid="{D5CDD505-2E9C-101B-9397-08002B2CF9AE}" pid="5" name="ContentTypeId">
    <vt:lpwstr>0x010100364D8FBF0FD6084D885EDECC006BF766</vt:lpwstr>
  </property>
</Properties>
</file>